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ink/ink1.xml" ContentType="application/inkml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ink/ink2.xml" ContentType="application/inkml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ink/ink3.xml" ContentType="application/inkml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ink/ink4.xml" ContentType="application/inkml+xml"/>
  <Override PartName="/ppt/tags/tag106.xml" ContentType="application/vnd.openxmlformats-officedocument.presentationml.tags+xml"/>
  <Override PartName="/ppt/ink/ink5.xml" ContentType="application/inkml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ink/ink6.xml" ContentType="application/inkml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64" r:id="rId10"/>
    <p:sldId id="265" r:id="rId11"/>
    <p:sldId id="268" r:id="rId12"/>
    <p:sldId id="338" r:id="rId13"/>
    <p:sldId id="339" r:id="rId14"/>
    <p:sldId id="269" r:id="rId15"/>
    <p:sldId id="270" r:id="rId16"/>
    <p:sldId id="271" r:id="rId17"/>
    <p:sldId id="352" r:id="rId18"/>
    <p:sldId id="272" r:id="rId19"/>
    <p:sldId id="273" r:id="rId20"/>
    <p:sldId id="342" r:id="rId21"/>
    <p:sldId id="275" r:id="rId22"/>
    <p:sldId id="276" r:id="rId23"/>
    <p:sldId id="353" r:id="rId24"/>
    <p:sldId id="277" r:id="rId25"/>
    <p:sldId id="278" r:id="rId26"/>
    <p:sldId id="279" r:id="rId27"/>
    <p:sldId id="318" r:id="rId28"/>
    <p:sldId id="354" r:id="rId29"/>
    <p:sldId id="280" r:id="rId30"/>
    <p:sldId id="281" r:id="rId31"/>
    <p:sldId id="355" r:id="rId32"/>
    <p:sldId id="282" r:id="rId33"/>
    <p:sldId id="283" r:id="rId34"/>
    <p:sldId id="356" r:id="rId35"/>
    <p:sldId id="290" r:id="rId36"/>
    <p:sldId id="291" r:id="rId37"/>
    <p:sldId id="319" r:id="rId38"/>
    <p:sldId id="325" r:id="rId39"/>
    <p:sldId id="326" r:id="rId40"/>
    <p:sldId id="345" r:id="rId41"/>
    <p:sldId id="357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58" r:id="rId51"/>
    <p:sldId id="303" r:id="rId52"/>
    <p:sldId id="304" r:id="rId53"/>
    <p:sldId id="359" r:id="rId54"/>
    <p:sldId id="305" r:id="rId55"/>
    <p:sldId id="306" r:id="rId56"/>
    <p:sldId id="360" r:id="rId57"/>
    <p:sldId id="307" r:id="rId58"/>
    <p:sldId id="308" r:id="rId59"/>
    <p:sldId id="309" r:id="rId60"/>
    <p:sldId id="310" r:id="rId61"/>
    <p:sldId id="343" r:id="rId62"/>
    <p:sldId id="311" r:id="rId63"/>
    <p:sldId id="335" r:id="rId64"/>
    <p:sldId id="351" r:id="rId6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614" autoAdjust="0"/>
  </p:normalViewPr>
  <p:slideViewPr>
    <p:cSldViewPr>
      <p:cViewPr varScale="1">
        <p:scale>
          <a:sx n="37" d="100"/>
          <a:sy n="37" d="100"/>
        </p:scale>
        <p:origin x="426" y="30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23:42:43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26430 2534 0,'0'0'0,"0"0"0,0 0 0,0 0 0,0 0 0,0 0 0,0 0 0,9 21 16,-9-21-16,0 0 0,14 30 15,-14-30-15,6 28 0,-3-17 16,-1 0-16</inkml:trace>
  <inkml:trace contextRef="#ctx0" brushRef="#br0" timeOffset="497.1383">25883 2972 0,'0'0'16,"0"0"-16,0 0 0,0 0 15,0 0-15,25-6 0,-25 6 16,33-8-16,-33 8 0,42-7 0,-14 3 16,-1-1-16,1 0 0,9-1 15,2 1-15,-3-1 0,-2 1 16,5-1-16,-3 0 0,-5 2 15,-3 0-15,-4 1 0,-2 3 16,-4 4-16,-4-2 0,-3 3 16,-2 5-16,-7-2 0,-2 2 0,-5 4 15,-4 4-15,-2 2 0,-2 2 16,-11 8-16,-5 5 0,0 1 16,0 3-16,-10 8 0,-6 1 15,2 0-15,2-3 0,-10 11 16,0 2-16,5-4 0,2-4 0,-5 7 15,4-2-15,5-6 16,5-5-16,-15 16 0,6-7 16,11-14-16,8-9 0,8-6 15,7-4-15,4-5 0,3-4 16,3-9-16,0-2 0,3 0 0,0-1 16,4-7-1,3-4-15,1-2 0,2-1 0,-3 2 0,-3 4 16,0 2-16</inkml:trace>
  <inkml:trace contextRef="#ctx0" brushRef="#br0" timeOffset="703.0478">26226 3393 0,'0'0'0,"0"0"0,0 0 0,0 0 16,0 0-16,0 0 0,3 23 15,-3-23-15,0 0 16,8 26-16,-8-26 0,8 22 0,-2-11 16,2-1-16,0-2 15,2 1-15,0 0 0,0 1 0,0 2 0,-1 1 16,-1-3-16,-2-2 16</inkml:trace>
  <inkml:trace contextRef="#ctx0" brushRef="#br0" timeOffset="1030.091">26727 3331 0,'0'0'0,"0"0"16,0 0-16,0 0 0,0 0 15,15 19-15,-15-19 0,0 0 16,4 26-16,-4-26 16,-7 24-16,7-24 0,-15 32 0,0-14 15,-5 3-15,-2-2 0,-1 1 0,-12 5 16,-1 0-16,2 0 0,1-3 15,-9 3-15,0-1 0,7-5 16,4-1-16,0 1 16,5 0-16,7-6 0,3-4 0,6-1 15,3-1-15,2-3 16,4-2-16,5-1 0,5 0 0,3-3 0,5-1 16,4-1-16,4-2 0,8-3 15,3-1-15,4-1 0,4-1 31,-2 0-31,-1 1 0,7-2 0,-2-2 0,-5 2 0,-5 0 16,-7 2-16,-7 4 0,-4 0 16</inkml:trace>
  <inkml:trace contextRef="#ctx0" brushRef="#br0" timeOffset="1348.3245">27216 3024 0,'0'0'0,"0"0"0,0 0 0,0 0 16,-2 27-16,2-27 0,-4 30 0,1-9 0,0 1 0,-3 7 15,0 1-15,-1 3 0,-1 0 31,-2 14-31,0 2 0,-1 3 0,3-5 0,-2 4 0,2-3 16,0-6-16,3-6 0,0-6 16,2-4-16,1-7 0,1-3 15,3-3-15,2 1 0,0-9 32,-1-2-32,5-8 0,3-6 0,-3-6 0,1-3 0,-2 3 15,-2 3-15,0 2 0</inkml:trace>
  <inkml:trace contextRef="#ctx0" brushRef="#br0" timeOffset="1791.0228">27525 2853 0,'0'0'0,"5"-4"0,2 0 0,3-2 0,3 0 0,9-3 0,3-3 16,4 2-16,2 0 0,0 2 31,1 1-31,5 1 0,-3 2 0,2 1 0,-1 2 0,-5 1 16,-4 1-16,-3 2 15,-2 1-15,-1 2 0,-2 2 0,-2 1 0,-1 0 16,-1 5-16,-1-3 0,-2 6 16,-2 1-1,-1 0-15,-2 4 0,-1 3 0,-2 2 0,-1 1 16,1 1-16,-2 4 0,-1 2 15,-3 0-15,-1-1 0,2 10 16,2 2-16,-2-4 0,-2-4 0,1 3 16,1 3-16,-1-3 0,-1-2 15,1 6-15,0-4 0,-2-3 16,2-3-16,1-4 0,2-2 16,-1-3-16,-2-1 0,2-3 15,0-1-15,0-5 0,0-2 16,0-3-16,-1-3 0,1-1 15,-1-2-15,0-4 0,-2-4 16,-2-2-16,0-3 0,-5-6 16,-3-6-16,3 4 0,3 3 0,0 2 15</inkml:trace>
  <inkml:trace contextRef="#ctx0" brushRef="#br0" timeOffset="2157.8213">27519 3253 0,'0'0'16,"0"0"-16,0 0 0,0 0 0,21-19 15,-8 13-15,6 1 16,1-1-16,1 1 0,10 1 0,3 4 16,-2 2-16,-1-1 0,-4 5 15,0 1-15,0 5 0,-2-1 0,-11 3 16,-6 1-16,-6 0 15,-5 0-15,-5 0 0,-4 4 16,-4-3-16,-1 0 0,-4 1 0,-2 0 16,-1-1-16,1-1 0,-2 2 15,-3 0-15,4-2 0,3 0 16,-1 3-16,3-2 0,6-4 16,2-1-16,2 0 0,3-1 15,1-3-15,3-3 0,4-1 16,4 0-16,2-2 0,5-2 0,1-2 15,4 1-15,-2-3 0,0-3 16,1-6-16,0-2 16,-3 0-16,-1-1 0,-2 5 0,-2 1 15,-2 3-15</inkml:trace>
  <inkml:trace contextRef="#ctx0" brushRef="#br0" timeOffset="2340.5867">27698 3199 0,'0'0'0,"0"0"0,0 0 15,-2 24-15,2-24 0,-6 29 0,0-7 16,0 4-16,-1 0 0,-4 17 16,-1 5-16,-1 1 0,0 2 15,-2 0-15,4-10 0,2-7 16</inkml:trace>
  <inkml:trace contextRef="#ctx0" brushRef="#br0" timeOffset="2758.7279">25729 4987 0,'0'0'0,"0"0"15,0 0-15,0 0 0,0 0 0,0 0 16,-14 25-16,14-25 0,-4 30 16,4-30-16,4 38 0,-1-17 15,2 0-15,0 0 0,2 3 16,-1-4-16,1 2 0,0 5 15,-3-1-15,-2-2 0,-2-2 0,0-4 16,0-2-16,0-3 0</inkml:trace>
  <inkml:trace contextRef="#ctx0" brushRef="#br0" timeOffset="3257.2992">25447 5514 0,'0'0'0,"0"0"0,0 0 0,0 0 16,0 0-16,23 20 0,-23-20 16,28 15-16,-28-15 0,33 9 0,-10-4 15,0-3-15,1 2 0,3-4 16,0-3-16,9 0 0,-1 0 16,-2-6-16,-1-2 0,-1-1 15,-1 1-15,5-5 0,-1 0 16,-4-4-16,-5-3 0,-2-2 15,0-2-15,-5 1 0,-2 2 16,-1-8-16,-2 0 0,-4 0 16,-3 2-16,-3-3 0,-1-1 15,-3 4-15,-3-1 0,-3 1 0,-1 0 16,-4 2-16,-2 2 0,-6 3 16,-4 0-16,1 4 0,1 3 15,-6 1-15,-4 2 0,1 4 16,0 2-16,-2 3 0,-3 0 15,1 3-15,0 2 0,-4 5 16,-1 5-16,7 1 0,1 4 0,-4 9 16,0 5-16,6 2 0,5 1 15,4 5-15,2 2 16,7-5-16,5-5 0,4 1 0,6 0 16,3-2-16,4-2 0,6 2 15,3 2-15,6-3 0,2-3 16,7 1-16,6 3 0,0-2 15,-1 1-15,-4-5 0,-11-7 16,-6-4-16</inkml:trace>
  <inkml:trace contextRef="#ctx0" brushRef="#br0" timeOffset="3841.6607">27006 5093 0,'0'0'0,"0"0"16,0 0-16,0 0 0,0 0 0,-24 20 15,24-20-15,-25 12 0,10-5 16,-2 1-16,-4-1 16,-1-1-16,0 0 0,-7 0 0,0-2 15,2-2-15,0-3 0,3-2 16,2-3-16,3-2 0,5-1 15,3 0-15,3-2 0,0 0 16,2 0-16,1-1 0,3 0 16,0 0-16,1 0 0,1 2 15,0 2-15,1 2 0,0 2 0,1 3 16,2 2-16,-1 3 0,0 4 16,1 4-16,-2 3 0,-2 2 15,-1 2-15,-2 5 0,0 4 16,0-1-16,-2 1 0,1 6 15,0 0-15,-1-3 0,1-2 0,0-1 16,3 0-16,2-3 16,3-4-16,1-2 0,4 0 0,2-1 15,2-4-15,3-1 16,0-1-16,3-4 0,2-2 0,4-7 16,4-6-16,1-4 0,1-2 0,-6 2 15,-5 1-15,-4 3 16</inkml:trace>
  <inkml:trace contextRef="#ctx0" brushRef="#br0" timeOffset="4207.8449">27328 5262 0,'0'0'0,"8"-7"16,4-6-16,2-1 0,2 1 0,6-4 16,1-1-16,-2 2 0,-2 1 15,1-4-15,-4-1 16,-3 4-16,0 1 0,-6 3 0,-1 0 16,-4 2-16,-2 0 0,-5 3 15,-5-1-15,-3 3 0,-2 0 16,-3 1-16,-1 2 0,0-1 15,0 2-15,-4-1 0,-1 1 16,0 0-16,4 1 0,0-2 16,2 2-16,4 0 0,2 0 0,2 0 15,2 2-15,2 0 0,2 0 16,1 2-16,0 2 0,1 1 16,1 3-16,2 3 0,1 3 15,1 1-15,0-1 0,1 3 16,2 4-16,-1 0 0,0 1 0,1-1 15,2 2-15,1 0 16,0 1-16,3 3 0,0-2 16,0-4-16,0 0 0,3-1 0,1-2 15,2-3-15,1-1 0,0-5 16,4-4-16,-5-3 0,-1-6 16,-4 0-16,-2 2 0,-2-1 15</inkml:trace>
  <inkml:trace contextRef="#ctx0" brushRef="#br0" timeOffset="4474.2988">27901 5084 0,'0'0'16,"12"-2"-16,7-1 0,1 0 0,4 1 15,10-1-15,11-4 0,0 1 16,0 1-16,6-2 0,-5 1 16,-4 0-16,-4-1 0,-6-1 15,-5-1-15,-5 0 0,-4 2 0,-6-2 16,-4-4-16,-6 2 0,-3-1 16,-4 0-16,-3-1 0,-1 0 15,0 1-15,1 0 0,3 4 16,1 1-16</inkml:trace>
  <inkml:trace contextRef="#ctx0" brushRef="#br0" timeOffset="4674.3307">28218 4840 0,'0'0'0,"0"0"0,0 0 16,0 0-16,0 0 0,0 0 15,0 0-15,-17 22 0,17-22 16,-10 23-16,2-7 0,-1 2 16,-1 3-16,0 1 0,-1 2 15,0 2-15,0 2 0,-3 7 16,1 0-16,-1-2 15,1 2-15,1-5 0,1-2 0,-3 3 16,-1-3-16,0-2 0,-1-3 16,2-4-16,0-2 0,1-5 15,-1-3-15,4-2 0,2-1 16,1-1-16</inkml:trace>
  <inkml:trace contextRef="#ctx0" brushRef="#br0" timeOffset="4857.3293">28294 5326 0,'0'0'0,"0"0"16,0 0-16,0 0 0,21 16 0,-21-16 16,20 20-16,-9-10 0,1 0 15,2 0-15,0-1 0,2 1 16,-1 3-16,-3-5 0,-2 0 15,-1 0-15</inkml:trace>
  <inkml:trace contextRef="#ctx0" brushRef="#br0" timeOffset="5224.3516">29288 4853 0,'0'0'15,"0"0"-15,0 0 0,0 0 0,-5 27 16,5-27-16,-3 35 0,0-13 16,0 4-16,-2 4 0,1 3 15,-3 8-15,1-1 0,0 2 16,0 0-16,0 5 0,0-6 15,1-3-15,-1-4 0,2-5 0,0-2 16,0-2-16,2-4 16,1-8-16,0-3 0,0-2 15,1-2-15,-1-1 0,-1-2 0,-3-6 16,-3-4-16,-2-3 0,-1-1 16,-4-5-16,-5-6 0,3 4 15,3 4-15,2 0 0</inkml:trace>
  <inkml:trace contextRef="#ctx0" brushRef="#br0" timeOffset="5340.8875">28750 5214 0,'0'0'15,"0"0"-15,0 0 0,0 0 0,0 0 16,0 0-16,0 0 0,38 0 16,-38 0-16,39-3 0,-13 0 15,-2 0-15,-5 1 0,-1-1 16</inkml:trace>
  <inkml:trace contextRef="#ctx0" brushRef="#br0" timeOffset="5509.7359">29613 5207 0,'0'0'0,"0"0"15,0 0-15,0 0 0,21 5 0,-21-5 16,17 13-16,-8-6 0,-1 1 16,0 0-16,-1 1 0,-3 1 15,-2-1-15,-4 2 0,-5 2 16,-5-1-16,-4 0 0,-13 5 15,-4 0-15,-6-1 0,-2-1 0,-1-1 16,7-2-16,8-1 0</inkml:trace>
  <inkml:trace contextRef="#ctx0" brushRef="#br0" timeOffset="8508.1381">4434 6472 0,'0'0'15,"0"0"-15,0 0 0,0 0 0,0 0 16,0 0-16,28 4 0,-28-4 16,0 0-16,31 0 0,-31 0 15,28 0-15,-9 0 0,0 0 16,3 0-16,0-3 0,0 2 0,7-2 15,3 3-15,8 0 16,2 0-16,5-3 0,3 2 16,9-2-16,-1-1 0,15 3 0,0-2 15,-3 0-15,0-1 0,12 1 16,2-1-16,-8 4 0,-5-1 16,16-1-16,3 2 0,-8-1 15,-6-2-15,38-1 0,-6 4 16,-11 4-16,-8-1 0,4-2 15,2-4-15,-9 2 0,-7 1 0,9 0 16,4-4-16,-9 2 16,-7 0-16,10-1 0,5 0 15,-10 0-15,-7 2 0,8 1 0,9 0 16,-11 0-16,-5 0 0,7 3 16,0 1-16,-8-3 0,-6-2 0,6-2 15,5 2-15,-10-1 16,-6 1-16,3 2 0,3 2 15,-5 0-15,-6-3 0,-2 4 16,-2-1-16,-5-3 0,-5-3 0,2 3 16,2 3-16,-10 1 0,-6-4 15,-5 0-15,-4-3 16,-5 6-16,-4-2 0,0 2 0,0-3 16,-3 2-16,-1-2 0,-5 1 15,-3-1-15,-2 0 0,-2 4 16,-3-3-16,-4 2 0,-6 0 15,-1-3-15,5 0 0,2 1 16,2-1-16</inkml:trace>
  <inkml:trace contextRef="#ctx0" brushRef="#br0" timeOffset="9358.3912">4318 6790 0,'0'0'0,"0"0"0,0 0 0,0 0 15,0 0-15,26-10 0,-26 10 16,22-7-16,-22 7 0,32-7 0,-14 5 15,4-3-15,2 1 0,3 2 16,5-3-16,9 1 0,0 0 16,2-3-16,1 0 0,11 0 15,2 3-15,1 0 0,2 0 16,10 0-16,-5-1 0,4 1 16,1 0-16,9-2 0,-3 2 0,4 3 15,1-2-15,8-1 0,-7 1 16,40 2-16,-10-2 0,-5 0 15,-4-1-15,0 1 0,2-1 16,-7 3-16,-4-1 0,2 1 16,1-5-16,-2-1 0,-3-1 15,0 8-15,-2 3 0,0 1 16,-3 0-16,2-5 0,0-5 16,-3 3-16,-2 2 0,0-2 15,1 3-15,-5-1 0,-2 1 0,0 0 16,-3 0-16,-6-3 0,-1 0 15,-4 2-15,-3 1 0,-5 0 16,-7-4-16,-3 2 0,-3 1 16,-8 0-16,-8-1 0,-5 1 15,-2-2-15,-2 0 0,-2-1 0,-2 1 16,-6 2-16,-1 0 16,-3-1-16,0 2 0,0-4 15,-4 4-15,2 4 0,-1-2 16,1 0-16,-2 1 0,0-3 0,0 4 15</inkml:trace>
  <inkml:trace contextRef="#ctx0" brushRef="#br0" timeOffset="23431.3582">6986 4757 0,'0'0'0,"0"0"0,0 0 0,0 0 15,0 0-15,-27-11 0,27 11 16,-25 0-16,10 1 0,-2 1 16,-1-1-16,0 2 0,-2 1 0,-1 1 15,-2 4-15,-5 3 16,2 2-16,-2 0 0,1 0 16,-1 4-16,1 0 0,-4 6 0,1 2 15,3-1-15,5-1 0,0 4 16,2 2-16,4 0 0,1 0 15,2 6-15,2 1 0,3-5 16,3-3-16,2 4 0,2 2 16,-1 0-16,1 0 0,1-2 15,5 3-15,-2-6 0,0 1 0,2 0 16,1 2-16,0-1 0,2 0 16,0-4-16,0 1 0,3-4 15,1 0-15,5-3 0,-2-1 16,2-3-16,2 0 0,-1-4 15,2 2-15,1 0 16,0-4-16,4-2 0,3 0 0,0-3 16,-3-3-16,4 0 0,0-1 15,1-1-15,0-2 0,1-2 16,0-3-16,1 0 0,-3-2 0,1-1 16,2-3-16,-6 1 0,-3-1 15,1 0-15,1-3 0,-3-4 16,-2 0-16,-1-6 0,-1-3 15,-2 3-15,-3-1 0,0 0 16,-2-2-16,-3 1 0,-1 1 0,0-5 16,-2 1-16,1-2 0,-1 3 15,0-4-15,-2-1 0,-2 2 16,-1 1-16,-3-1 0,-3-2 16,1 1-16,-1 2 0,-3-1 15,-2-1-15,-3 2 0,-3 1 16,-6-3-16,-2 1 0,2 6 15,-2 4-15,-9-5 0,-4 1 16,-2 5-16,1 7 0,-7 0 16,-2-1-16,-3 4 0,-2 2 0,-18 1 15,-6 0-15,22 4 0,15-1 16,12 2-16</inkml:trace>
  <inkml:trace contextRef="#ctx0" brushRef="#br0" timeOffset="29225.3675">8794 4391 0,'0'0'0,"0"0"0,0 0 16,0 0-16,0 0 0,0 0 15,-22-15-15,22 15 0,0 0 0,0 0 16,-25-16-16,16 12 16,0 1-16,-3-2 0,-3 2 15,-1 0-15,1 0 0,-6 1 16,-4-2-16,-1 0 0,2 1 0,-12 1 16,-5-1-16,3 2 0,4 0 15,-8 3-15,0 1 0,5 0 16,1 2-16,2 1 0,0 1 15,1-1-15,0 0 0,-1 4 16,-3 4-16,4-2 0,5-1 16,-9 6-16,0-1 0,3 0 0,2 1 15,0-1-15,0 2 16,1 2-16,0 0 0,2 2 16,3-1-16,1-1 0,6-2 0,-3 3 15,-2 2-15,3 0 0,2-1 16,1 2-16,1 0 0,3 1 15,3-1-15,-2 1 0,1 2 16,0-1-16,2-1 0,-1 2 16,1 1-16,1 0 0,1 0 0,1 0 15,-1-2-15,1 2 0,3 2 16,-1 1-16,1-1 16,2 0-16,3-2 0,0 2 0,0 0 15,1 0-15,-2 2 0,0-2 16,0 1-16,0-1 0,0 0 15,0 0-15,1 1 0,1-4 16,-2 1-16,5 1 0,0 1 16,4-3-16,0 0 0,1 0 15,0 1-15,-2-5 0,0 2 0,3-2 16,2-1-16,0 3 0,1-3 16,2 2-16,0 2 0,2-2 15,-3-2-15,2 0 0,-1 2 16,1-3-16,0-6 15,4 6-15,5 1 0,-3-1 16,-2-7-16,0 1 0,1-1 0,1 0 16,2 1-16,1-1 0,-1-3 15,0-1-15,2 1 0,1 0 16,0 0-16,1-1 0,0-3 16,0 0-16,2 0 0,0-3 15,0 3-15,1-3 0,-1-1 16,2-2-16,1 3 0,0-2 15,2-2-15,-2 0 0,2 0 0,1-3 16,-1-1-16,-1 0 0,0-2 16,1-1-16,-1 0 0,-1-1 15,-2-2-15,1 0 0,0 1 16,-1-3-16,-3 0 0,1 1 16,0 0-16,-1-3 0,2 0 0,-2-1 15,0 1-15,-2-3 0,0 2 16,0-3-16,2 0 15,-3-2-15,-1 1 0,-2-2 0,0 0 16,-2-1-16,-2-3 0,-1 0 16,2 0-16,-1-2 0,-1 2 15,-3-2-15,-1-3 0,-2 3 16,0-3-16,-1 3 0,0-3 16,-2 1-16,0-2 0,-2-1 15,-2-2-15,1 1 0,-1 0 0,0 0 16,-2-2-16,-1 0 0,0 1 15,-2-5-15,0-1 16,0 3-16,-2 1 0,1 0 0,0 1 16,-2-1-16,-2 3 0,1-5 15,0 0-15,-2 1 0,0 2 16,-3 2-16,-1 0 0,-2-2 16,-2-1-16,-1-1 0,-3 1 15,-2 1-15,0 1 0,-1 1 16,0 3-16,-3-2 0,1 2 0,-3-1 15,-3 0-15,0 2 0,1 2 16,-5 0-16,-3 2 0,3 2 16,1 0-16,-3 2 0,-2 1 15,0 4-15,2 2 0,-5 2 16,-3 0-16,0 1 0,0 3 16,-10 0-16,-2 2 0,-2 6 15,-4 3-15,18-2 0,12 1 16,9-1-16</inkml:trace>
  <inkml:trace contextRef="#ctx0" brushRef="#br0" timeOffset="32925.5062">11396 5829 0,'0'0'0,"0"0"0,0 0 15,27-3-15,-27 3 0,29 0 0,-8 0 16,2-2-16,1 0 0,13 0 15,4 1-15,-2 1 0,0 1 16,12 2-16,0 0 0,-2-3 16,-3 0-16,10 0 0,2 0 15,-3 2-15,-1 0 0,-5-1 0,-13 1 16,-9-2-16</inkml:trace>
  <inkml:trace contextRef="#ctx0" brushRef="#br0" timeOffset="33242.5503">14641 5885 0,'0'0'0,"13"0"0,6 0 15,4 0-15,3 0 0,13 0 16,15 2-16,-2-1 0,-1 1 0,13 2 16,2-1-16,-3 1 0,-1 3 15,9 0-15,1 0 0,-9-3 16,-8-1-16,-9-2 0,-11 2 15,-11-3-15</inkml:trace>
  <inkml:trace contextRef="#ctx0" brushRef="#br0" timeOffset="33675.7317">18349 5916 0,'0'0'0,"14"-1"0,2-2 16,3 3-16,1-3 0,13 3 16,13 3-16,2-3 0,0-2 0,13 0 15,2-2-15,-6 4 0,-5 0 16,11 4-16,0 3 0,-6-5 15,-5 1-15,5-1 0,-2-2 16,-6 4-16,-4-1 0,0 1 16,1 0-16,-4-1 0,-4 1 0,-10-4 15,-8 3-15,-6-3 0</inkml:trace>
  <inkml:trace contextRef="#ctx0" brushRef="#br0" timeOffset="37109.0042">7404 7634 0,'0'0'15,"0"0"-15,0 0 0,-23 4 0,23-4 16,-22 4-16,7 1 0,-1 3 16,-2 2-16,-2 2 0,0 3 15,-5 4-15,1 3 16,-5 5-16,-3 4 0,3 1 0,3-2 15,-3 10-15,4-1 0,-2 8 16,5-1-16,3 2 0,4-2 16,4-3-16,2-4 0,5 4 15,5-1-15,2-3 0,4-4 0,-2-2 16,5-2-16,-1-3 0,2-2 16,6-2-16,5 0 0,-1-5 15,-1-1-15,4-4 0,1-1 16,-6-5-16,-4-1 0,-1-2 15</inkml:trace>
  <inkml:trace contextRef="#ctx0" brushRef="#br0" timeOffset="37446.737">7649 7937 0,'0'0'0,"0"0"0,0 0 0,-6 23 15,6-23-15,-5 24 0,1-9 16,-2 3-16,-1 2 0,-2 2 15,-1 3-15,-2 5 0,-2-1 0,-1 0 16,0 0-16,1-1 16,0-1-16,-1 4 0,1-1 15,3-3-15,1-4 0,1-1 16,1-1-16,5-5 0,0-3 0,3-2 16,-3-3-16,2 0 0</inkml:trace>
  <inkml:trace contextRef="#ctx0" brushRef="#br0" timeOffset="37658.9555">7977 8239 0,'0'0'0,"0"0"15,0 0-15,0 0 0,0 0 0,0 0 16,-11 24-16,11-24 15,0 0-15,-14 31 0,14-31 16,-13 22-16,6-10 0,-1 2 16,1-1-16,-1-2 0,1-1 0,2-1 15</inkml:trace>
  <inkml:trace contextRef="#ctx0" brushRef="#br0" timeOffset="37958.887">8293 8063 0,'0'0'0,"0"0"15,0 0-15,30-4 0,-30 4 0,40-4 16,-9 1-16,0 0 15,1 1-15,11 0 0,1-1 16,7 2-16,-5 0 0,-1 1 16,1 0-16,-9 1 0,-5-1 0,1-1 15,-3 1-15,-5-1 0,-6 0 16,-6 0-16,-4-1 0,-2 1 16,-4 0-16,0-1 0</inkml:trace>
  <inkml:trace contextRef="#ctx0" brushRef="#br0" timeOffset="38174.9845">8727 7903 0,'0'0'0,"0"0"0,0 0 0,0 0 15,0 0-15,0 0 0,0 0 16,0 0-16,-15 29 0,15-29 15,-12 28-15,3-12 0,1-2 0,-1 5 16,0 5-16,1-2 16,-1 0-16,-1 6 0,2-1 0,-1-5 15,3-4-15,0-2 0</inkml:trace>
  <inkml:trace contextRef="#ctx0" brushRef="#br0" timeOffset="38775.6102">9317 7971 0,'0'0'0,"0"0"15,0 0-15,0 0 0,0 0 0,25 0 16,-25 0-16,30 8 15,-30-8-15,41 13 0,-17-4 16,3 0-16,1 1 0,10 1 16,0 2-16,-1-4 0,-3 1 0,8 1 15,0-1-15,-4-3 0,-2 0 16,0-1-16,3-2 0,-5 0 16,-4-3-16,-2-2 0,0-2 15,-3-1-15,0 1 0,-2-2 16,0-1-16,-4 1 0,-3-1 0,-3-1 15,-3-2-15,-2 0 16,-2 0-16,-8-2 0,-4 2 16,-4-2-16,-1 0 0,-5 1 0,-1 4 15,-3-1-15,-2 3 0,-5 1 16,-2 2-16,0 0 0,1 2 16,-4 2-16,-4 2 0,2 2 15,1 1-15,-10 2 0,-4 1 16,6 1-16,3 0 0,-1 0 15,1 2-15,4-2 0,1 0 0,2 0 16,2 1-16,1-2 0,2-2 16,3-2-16,3-1 0,2 0 15,3-2-15,2-1 0,2 0 16,2-3-16,2-1 0,2-3 16,-1-2-16,2-1 0,-1 1 15,3-4-15,-1-1 0,1 3 16,-1-2-16,2-2 0,1-2 15,3 0-15,1 0 0,6-1 16,5-2-16,-1 2 0,-3 4 0,-1 1 16</inkml:trace>
  <inkml:trace contextRef="#ctx0" brushRef="#br0" timeOffset="39029.1771">10598 7916 0,'0'0'0,"0"0"16,0 0-16,21 19 0,-21-19 0,16 24 16,-8-10-16,-2 3 0,0 2 15,-2 7-15,-1 2 0,-3 1 16,-3 1-16,-7 2 0,-5 1 15,-7 3-15,-3-1 0,-5 1 16,-7 0-16,-3 0 0,-1-2 0,1-1 16,9-8-16,7-5 0</inkml:trace>
  <inkml:trace contextRef="#ctx0" brushRef="#br0" timeOffset="56545.0499">6468 6336 0,'0'0'16,"0"0"-16,0 0 0,0 0 16,0 0-16,0 0 0,0 0 0,0 0 15,0 0-15,0 0 0,26-17 16,-26 17-16,18-11 0,-18 11 16,23-18-16,-10 8 0,0 2 15,2-2-15,-3-1 0,2-3 0,0 2 16,3-2-16,0-2 15,0 1-15,2 1 0,1-5 0,-1-2 16,-1 0-16,1 2 0,-4-4 16,1 1-16,-2 0 0,1 4 15,-2-4-15,-1 1 0,1-2 16,-3 0-16,-1 2 0,-1 2 16,-4 5-16,-1 3 0,0-3 15,-2 3-15,-1-1 0,-3 0 16,2 4-16,0-3 0,0 4 0,-1 1 15,-1 2-15,-2 2 0,-1 0 16,0 4-16,1 0 0,-2 1 16,-1 1-16,0 1 0,1 4 15,-4-2-15,-2 6 0,-1-1 16,-2 2-16,-2 1 0,0 0 0,2-1 16,-1 3-16,1-3 15,-1 1-15,2 3 0,-1-4 16,1 0-16,2-3 0,-2 3 0,4-3 15,-1-4-15,3 0 0,2 0 16,0-6-16,2 0 0,1-1 16,2-1-16,4-3 0,2 0 15,-1 1-15,-1-1 0,0 2 16</inkml:trace>
  <inkml:trace contextRef="#ctx0" brushRef="#br0" timeOffset="56743.0354">6863 5698 0,'0'0'0,"0"0"0,0 0 0,0 0 15,0 0-15,0 0 0,0 0 16,9 23-16,-9-23 0,10 21 16,-10-21-16,15 23 0,-15-23 0,17 27 15,-8-9-15,1-2 0,0 2 16,-1-4-16,-2 0 0,0-3 15</inkml:trace>
  <inkml:trace contextRef="#ctx0" brushRef="#br0" timeOffset="57610.4415">9283 6311 0,'0'0'0,"0"0"0,0 0 0,0 0 15,0 0-15,15-24 0,-15 24 0,15-18 16,-15 18-16,16-22 0,-6 8 15,0-1-15,0-2 0,2-1 16,2-3-16,2-1 0,-1 1 16,6-10-16,1 1 0,-1-2 15,-2 0-15,6-6 0,2 1 16,-3-3-16,-1 1 0,-1-3 16,-1 2-16,0-6 0,-3 1 0,-2 2 15,0 2-15,-2 2 0,-1-1 16,0 1-16,-1-2 0,0-3 15,0 6-15,-2 1 0,-1 1 16,-2 3-16,1 4 0,-2 0 16,-3 1-16,-1 2 0,0 4 15,-2 4-15,-1 0 0,-1 2 16,-1 1-16,-1 4 0,1 1 16,-1 1-16,-1 3 0,0 3 15,-3 1-15,0 1 0,0 1 0,-1 1 16,-1 3-16,0 1 0,0 2 15,0 0-15,-1 1 0,0 0 16,-1-1-16,-1 3 0,-1 1 16,1-1-16,1 1 0,0-3 15,1 1-15,1-2 0,1 0 0,0 0 16,2 1-16,0-2 0,1 2 16,3-4-16,-1-2 15,1-2-15,3 0 0,2-3 16,1 1-16,0 0 0,1 0 0,-2 0 15</inkml:trace>
  <inkml:trace contextRef="#ctx0" brushRef="#br0" timeOffset="57792.7075">9892 4947 0,'0'0'0,"0"0"15,0 0-15,0 0 0,0 0 0,0 0 16,0 0-16,0 0 0,0 0 15,12 21-15,-12-21 0,12 19 16,-12-19-16,16 25 0,-6-9 16,-1 1-16,0 0 0,-1-1 15,-2-2-15,1-2 0</inkml:trace>
  <inkml:trace contextRef="#ctx0" brushRef="#br0" timeOffset="58926.4569">10401 5132 0,'0'0'0,"0"0"15,0 0-15,0 0 0,0 0 0,17-27 16,-17 27-16,14-20 16,-14 20-16,18-24 0,-7 9 0,0-1 15,-1 0-15,2-4 16,1 0-16,0-1 0,2 3 0,3-10 16,2-1-16,-1 1 0,-2 1 15,3-8-15,-1-3 0,-1 3 16,-2 2-16,1-2 0,-2-1 15,3-4-15,-2 2 0,0-1 16,-2-1-16,-1 5 0,1 3 0,-3-1 16,-1-2-16,-2 5 15,-1 2-15,1-8 0,-2 0 16,-1 8-16,-1 2 0,0-3 0,-3 0 16,-1 9-16,0 3 0,0 1 15,-1 0-15,-1 1 0,1 3 0,-1 3 16,-1 0-16,0 4 15,-1 1-15,-1 2 0,-4 2 16,-1 2-16,-1 0 0,-3 3 16,-4-1-16,5 2 0,1-1 0,-6 5 15,-1 1-15,0 0 16,1 1-16,-4 0 0,-4 2 0,3-1 16,2 0-16,-2 0 0,0-2 15,0 1-15,0-1 0,0 1 16,3-1-16,2-3 0,4 2 0,0-5 15,2 1-15,2-3 16,3 2-16,1-1 0,4-2 16,2-2-16,0 0 0,3-2 15,6-3-15,-1 2 0,-3 0 0,1 0 16</inkml:trace>
  <inkml:trace contextRef="#ctx0" brushRef="#br0" timeOffset="59043.0029">10794 4119 0,'0'0'0,"0"0"0,0 0 0,0 0 15,25 5-15,-15-1 0,2 1 16,1 1-16,2 0 0,0 3 0,3 3 16,3 7-16,-3 3 0,-1-4 15,-4-3-15,-2-2 0</inkml:trace>
  <inkml:trace contextRef="#ctx0" brushRef="#br0" timeOffset="69725.9332">21689 7432 0,'0'0'0,"0"0"0,0 0 16,4-26-16,-2 16 0,1-3 0,-1-3 15,0 0-15,0 4 0,2-8 16,-1-1-16,-1-1 0,0 4 16,-2-1-16,-1 1 15,0 1-15,-1 3 0,-1 0 0,-3 2 16,-1-1-16,0 2 0,-5 4 15,-4 0-15,-1 3 16,-2 1-16,-5 6 0,-6 4 16,2 1-16,3 1 0,-6 7 0,1 2 15,-2 3-15,-2 2 0,1 3 16,1 0-16,-4 9 0,1-2 0,2 1 16,2 0-16,5-1 15,3 1-15,3 2 0,6-3 16,3-3-16,2-3 0,4-3 0,3-1 15,3-6-15,1-3 0,4-4 16,4-3-16,2-3 0,2 0 16,3-7-16,2-1 0,-3-2 15,3-1-15,3-4 0,2-2 16,0-3-16,2-1 0,5-5 16,0-2-16,-1 1 0,1-1 0,-2 1 15,-1-2-15,-3 4 0,0-1 16,-2 0-16,-2 1 0,-1 2 15,-1-1-15,-2 5 0,-2 0 16,-2 2-16,-2 1 0,-2 2 16,-1 2-16,-3 3 0,0 1 15,-2 1-15,-1 1 0,-2 2 16,1 3-16,-2 3 0,-1 1 16,-1 0-16,-3 4 0,0 1 15,-2 4-15,-1 1 0,-2 1 0,1 1 16,1 1-16,-1 1 0,0 0 15,-1 5-15,3 0 0,0-4 16,2-1-16,2 0 0,1-3 16,3 0-16,2-1 0,1-2 15,2 0-15,0-5 0,3-1 16,3 0-16,1 0 0,1-4 16,2-4-16,0-5 0,2-5 15,-4 3-15,-2-1 0,-1 2 0</inkml:trace>
  <inkml:trace contextRef="#ctx0" brushRef="#br0" timeOffset="70442.754">22112 6923 0,'0'0'0,"0"0"0,0 0 0,0 0 0,0 0 16,0 0-16,0 0 16,0 0-16,-3 30 0,3-30 0,-9 22 15,9-22-15,-12 28 0,4-14 16,1 2-16,-1 1 0,-1-2 16,-1 0-16,-1 2 15,1-2-15,1 1 0,-2 2 0,0-2 16,1-3-16,3-2 0,0-3 15,3-1-15,1-3 0,2-1 0,1-3 16,5-4-16,-1-1 16,2-1-16,1-4 0,2-1 15,1 0-15,2-3 0,6-4 0,3-3 16,-1 3-16,0 2 0,-2 0 16,1 0-16,-2 0 0,-1 2 0,3-4 15,-1 6-15,-2 1 16,-1 4-16,-1 1 0,-1 3 15,-4 3-15,0 3 0,-2 1 16,0 3-16,-2-1 0,-1-1 0,-2 5 16,-2 4-16,-1-1 0,0 0 15,-4 4-15,-1-2 0,-1 1 16,-1-4-16,1 3 16,-1-2-16,0-2 0,1 0 0,0-2 15,1-2-15,2-1 0,0-1 16,0-3-16,2-2 0,0 0 15,1-4-15,1 1 0,1-1 16,2-3-16,2 0 0,1-4 16,3 0-16,1-3 0,1 2 0,3-5 15,2-1-15,-2 1 0,0 3 16,3-1-16,3-2 16,-1 2-16,-1 4 0,1-3 0,0 3 15,-3 0-15,0 1 0,1 3 16,0 5-16,-5 0 0,-1 5 15,0 1-15,0 0 0,-3 6 16,-4 1-16,-2 3 0,-2 1 16,-1 2-16,-2 2 0,0 2 0,-1 1 15,1 1-15,0 0 0,2 9 16,1 0-16,0-5 0,0-7 16,0-1-16</inkml:trace>
  <inkml:trace contextRef="#ctx0" brushRef="#br0" timeOffset="71210.8667">24151 7426 0,'0'0'0,"0"0"0,9-13 16,-2 5-16,0-1 0,3-4 0,1 0 16,2-6-16,-2 1 0,-2-3 15,0-3-15,-2 1 0,-2 5 0,-2 0 16,-4 1-16,-3 1 15,0 0-15,-7 0 0,-6 1 16,4 5-16,0 1 0,-8 1 16,-5 1-16,2 3 0,0 4 0,-3 4 15,0 5-15,-2 0 0,1 2 16,-2 6-16,-1 5 0,3 1 16,3 2-16,-7 5 0,0 3 15,4-1-15,5-2 0,0 2 16,4 0-16,6-8 0,3-1 0,1 5 15,3 0-15,2-9 16,2-3-16,2 0 0,2 0 16,2-4-16,-1-2 0,5-3 15,3-1-15,-2-4 0,-1-2 0,7-3 16,2-4-16,2-1 0,0-2 16,4-4-16,4-3 0,-2-1 15,-1 0-15,5-6 0,-2-1 16,0 4-16,-2-1 0,1 0 15,-2-2-15,-4 4 0,-4 2 0,-2 0 16,-2 2-16,-2 2 0,-3 0 16,-1 3-16,-2 4 15,0 2-15,-1-1 0,-1 5 0,-2 1 16,0 0-16,0 3 0,-2 1 16,-3 1-16,0 2 0,-3 4 0,-1 3 15,-1 2 1,1 2-16,-1 0 0,1 1 0,1 0 15,1-2-15,2 1 0,1 5 16,1 1-16,3-3 0,3-2 0,3-2 16,5-4-16,1-3 0,0-2 15,5-2-15,4-2 16,1-6-16,0-2 0,0-8 0,0-3 16,-3 2-16,-5 3 0,-2 1 15</inkml:trace>
  <inkml:trace contextRef="#ctx0" brushRef="#br0" timeOffset="71760.0895">24742 6917 0,'0'0'0,"0"0"0,0 0 0,0 0 16,0 0-16,0 0 0,-4 25 15,4-25-15,-8 22 0,8-22 16,-15 30-16,6-12 0,0-1 0,0 1 16,1 0-16,-1-3 0,0 4 15,-2 1-15,1-3 16,1-2-16,1-1 0,2 0 0,0-6 16,1 2-16,0-3 0,2-3 15,1 0-15,2-4 0,0 0 0,0-2 16,3-4-16,0-2 15,2-1-15,3-2 0,1-1 16,2-1-16,1-2 0,4-3 16,2-1-16,-3 2 0,-1 0 0,1-1 15,-1 1-15,-1-1 16,0 0-16,-1 0 0,0 0 0,-1 4 16,0 5-16,0-1 0,-2 0 15,-4 3-15,0 4 0,-2-1 16,-1 0-16,0 5 0,1 2 0,-1 4 15,0 0-15,-2 1 16,-1 2-16,-4 4 0,0 1 16,-1-1-16,0 4 0,-2 0 15,0 3-15,1-1 0,0-4 0,0 2 16,2 0-16,-2-1 0,1 0 16,0 1-16,2 0 0,0-1 15,2-1-15,2-2 0,2 1 16,2-3-16,1 1 0,3-4 15,1-4-15,-2 1 0,0-1 16,-1-2-16</inkml:trace>
  <inkml:trace contextRef="#ctx0" brushRef="#br0" timeOffset="72462.6108">20849 8708 0,'0'0'0,"0"0"0,7-10 15,-1 3-15,-1-1 0,3-2 0,1-2 16,2 0-16,1 0 15,7-4-15,3 0 0,-2 2 0,-2 0 16,1 2-16,1 0 0,2 6 16,1 1-16,4 0 0,-3 1 15,-6 2-15,-2 2 0,5 3 16,1 1-16,0 6 0,0 4 0,-2 2 16,-1 3-16,-2 0 0,-1 2 15,-3 3-15,-1 2 16,0-1-16,1 2 0,-4 0 0,0 1 15,0 0-15,0 1 0,-1-2 16,-1 0-16,0-3 0,0-1 0,3 3 16,2-3-16,-2-4 15,-1-1-15,0-1 0,-1-2 0,0-3 16,-1-4-16,0-2 16,0-1-16,-1-4 0,1-4 0,-3 0 15,0 2-15,-1 0 0</inkml:trace>
  <inkml:trace contextRef="#ctx0" brushRef="#br0" timeOffset="72770.5239">21622 8530 0,'0'0'0,"0"0"0,0 0 15,0 0-15,-20 15 0,20-15 0,-17 20 16,5-8-16,-2 4 0,-4 0 16,-2 3-16,-4 6 0,0 1 15,-3 1-15,-1 0 0,-2-1 16,0 1-16,-5 6 0,-1-3 16,3-3-16,1-3 0,-2 2 15,4-4-15,6-3 0,3-2 0,4-3 16,1-2-16,5-4 15,1-1-15,4-2 0,0-1 0,3-3 16,1-3-16,2 2 0,-3-2 16,3 2-16</inkml:trace>
  <inkml:trace contextRef="#ctx0" brushRef="#br0" timeOffset="74439.3325">21948 8244 0,'0'0'0,"0"0"0,0 0 0,0 0 0,0 0 16,0 0-16,0 0 0,0 0 15,0 0-15,0 0 0,0 0 16,0 0-16,0 0 0,4 24 16,-4-24-16,0 0 0,-6 27 15,6-27-15,-7 19 0,7-19 16,-9 22-16,5-11 0,1 2 0,-2-1 15,1-1-15,-1-1 0,1-2 16,1 1-16,-1-2 0,2 0 16,0-1-16,0-1 0,1 0 15,0-1-15,-1 0 0,1-2 16,0 0-16,0 1 0,0-1 16,1-2-16,-1 3 0,1-3 15,0 0-15,0 0 0,0-3 16,0 3-16,0-2 0,0-1 0,0 1 15,0 0-15,0-1 0,0 0 16,0 0-16,0-1 0,0 0 16,0 0-16,0 1 0,0 0 15,0 1-15,0-1 0,1 1 16,-1 0-16,0 0 0,0-2 16,1 1-16,0 1 0,0-1 15,2 2-15,-1-2 0,0 0 16,1 0-16,1 0 0,-1 0 0,0 1 15,0-2-15,2 1 0,0-1 16,1 0-16,-1-1 0,1 1 16,-2 1-16,2-2 0,-1 1 15,1 0-15,1-1 0,-1 0 16,1-1-16,-1 1 0,0 0 16,-1-1-16,1 1 0,-1 0 15,1 2-15,-1-1 0,1 0 16,-1 1-16,1-2 0,0 1 0,-1-1 15,1 2-15,-2-1 0,0 0 16,1 1-16,-2 0 0,0 1 16,1 1-16,-1 2 0,0-2 15,0 0-15,-1 0 0,0 0 16,0 0-16,0 0 0,1 1 16,-1 0-16,-2 0 0,2 0 0,-2 0 15,2-1-15,-2 1 0,0 0 16,0 0-16,0 0 0,0 0 15,0 0-15,7 0 0,-7 0 16,0 0-16,0 0 0,0 0 16,0 0-16,0 0 0,0 0 15,0 0-15,0 0 0,0 0 16,0 0-16,0 0 0,0 0 16,0 0-16</inkml:trace>
  <inkml:trace contextRef="#ctx0" brushRef="#br0" timeOffset="75409.7626">21508 8813 0,'0'0'0,"0"0"0,0 0 15,-3-19-15,3 19 0,0 0 16,0-29-16,0 16 0,0-1 0,0-1 15,0 0-15,0-2 0,0 2 16,-1-2-16,-1 0 0,0-3 16,-1 0-16,-1-1 0,-3 2 15,1 1-15,1 1 0,-2 2 16,0 2-16,-2 1 0,-1 3 16,-1 1-16,-1 4 0,-2 0 0,1 4 15,-4 4-15,-4 3 0,0 3 16,0 2-16,-1 4 0,-3 4 15,-1 1-15,-2 3 0,-3 9 16,3 3-16,4 1 0,1 0 16,0 7-16,2-4 0,6-5 15,3-3-15,5-2 0,4 1 16,3-6-16,2-6 0,1 0 16,2-1-16,0-5 0,1-1 0,2-4 15,1-1-15,1-5 0,1-1 16,5-4-16,3-3 0,-1-2 15,1-2-15,3-4 0,4-5 16,-1-2-16,1-1 0,0-2 16,-1-1-16,3-4 0,-3 2 0,0-1 15,1-3-15,-3 3 0,-2 3 16,-2 0-16,-3 0 16,-3 3-16,-3 1 0,-1 3 15,-2 3-15,-2 1 0,0 2 0,-2 5 16,-1 4-16,-2 3 0,1-3 15,-3 5-15,-1 3 0,-3 3 16,0 1-16,-2 2 0,-1 4 16,-1-2-16,0 1 0,-1 6 15,1 5-15,1 0 0,2-1 16,0 1-16,2 1 0,0 1 16,1-2-16,2 1 0,2-2 15,1-2-15,1-3 0,5-2 16,2 0-16,2-5 0,2-2 0,0 0 15,1-3-15,3-2 0,-1-5 16,6-3-16,5-1 0,-3-1 16,-2-4-16,-3 3 0,-4 1 15,-3 1-15</inkml:trace>
  <inkml:trace contextRef="#ctx0" brushRef="#br0" timeOffset="76110.1567">21955 8251 0,'0'0'15,"0"0"-15,0 0 0,0 0 0,-4 22 16,4-22-16,-10 25 0,5-10 15,-1-2-15,0 4 0,-2 3 16,0-1-16,1 0 0,-3 4 16,-1 0-16,1-3 0,1-3 0,1-2 15,0-2-15,2-1 16,0-2-16,3-3 0,1-1 16,1-4-16,1-2 0,2-2 0,2-4 15,2-1-15,0-3 0,3-2 16,1-4-16,5-2 0,0 0 15,3-1-15,0 0 16,-1-1-16,-2 2 0,3-2 0,-1 1 16,-2 2-16,-1 2 0,1 2 15,-1 4-15,-4 3 0,-1 2 0,0 1 16,-1 2-16,1 1 0,0 0 16,-1 4-16,-3 3 15,0 2-15,-2 2 0,-1 0 0,-2 1 16,0 1-16,-1-1 0,-1 2 15,-1 1-15,-2-2 0,0-2 16,0 0-16,1-1 0,-1-1 16,2-2-16,1-1 0,0 0 15,1-2-15,1-1 0,2-3 16,2-3-16,3-1 0,1-2 16,0-1-16,2-3 0,0 1 0,1 0 15,5-6-15,1-1 16,1 2-16,0 1 0,-1-1 0,0 0 15,-3 3-15,-1 1 0,-1 2 16,-1 1-16,-2 0 0,-1 2 16,0 1-16,-1 2 0,0 2 15,0 3-15,-2 3 0,-1 2 16,-2 0-16,0 3 0,-1 4 16,-1 4-16,-1 1 0,0 1 0,-1 2 15,-1 1-15,2-1 0,0-1 16,1-3-16,0-3 0,0-3 15</inkml:trace>
  <inkml:trace contextRef="#ctx0" brushRef="#br0" timeOffset="76776.2119">23699 8310 0,'0'0'0,"0"0"16,0 0-16,-6 27 0,6-27 0,-8 33 15,2-10-15,1 1 0,-1 1 16,-3 13-16,0 2 0,-4 0 16,0 1-16,-2 7 0,-1 0 15,2-4-15,0-1 0,-2 3 16,1-4-16,2-6 0,1-5 16,4-2-16,0-3 0,2-5 15,2-2-15,1-5 0,1-3 16,-1-4-16,2-3 0,1-4 0,2-5 15,2-2-15,0 0 0,4-3 16,3-1-16,-1 0 0,0-2 0,5-5 16,3-2-16,-3 2 15,0 1-15,-2 0 0,0-1 16,0 1-16,-1 3 0,3-1 16,0-1-16,1 1 0,-1 1 0,-1 3 15,0 2-15,-2 2 0,-1 3 16,-1 1-16,-1-2 0,-4 3 15,1 1-15,-1 3 0,1 4 16,-2 0-16,-1 2 0,0 1 16,-2 2-16,-2 1 0,-2-3 15,-2 5-15,-4 3 0,-1-3 16,-1 1-16,-2 0 0,-4 0 16,3-2-16,0 0 0,-2-4 0,0 2 15,0-2-15,2-1 0,-2-2 16,0-2-16,1-1 0,2-2 15,3-5-15,3-2 16,2-6-16,3-2 0,0 1 0,1 4 16,0 0-16</inkml:trace>
  <inkml:trace contextRef="#ctx0" brushRef="#br0" timeOffset="77476.6299">24279 8247 0,'0'0'0,"0"0"16,0 0-16,0 0 0,1 25 0,-1-25 16,-2 24-16,2-24 0,-5 24 15,-1-10-15,-2 1 16,1 1-16,-1 0 0,-1 0 0,-1-1 15,0 0-15,1-1 0,-1 1 16,3-3-16,0-2 0,2-2 16,-1 0-16,2-3 0,2-2 15,2-3-15,0 0 0,0-3 16,3-2-16,1-2 0,4-2 16,2-2-16,0-1 0,0 1 15,4-6-15,0 0 0,2 0 0,0 0 16,3 1-16,1 0 15,-1 2-15,-2 0 0,0 1 0,-1 1 16,-1 1-16,-2 1 0,0 2 16,0 3-16,0 1 0,-2 1 15,0 4-15,0 4 0,0 0 16,-1 1-16,-4 1 0,0 4 16,-3 0-16,-1 2 0,-1 0 0,-1-1 15,-2 0-15,0 1 16,0 0-16,0 1 0,-2-2 0,1-2 15,1-3-15,0-1 16,-1 0-16,1 1 0,1-2 0,1-1 16,-1-2-16,1-2 0,0 0 15,0-4-15,2-2 0,1 1 16,3-3-16,2-1 0,0-1 16,2 0-16,1-1 0,2-2 15,2-4-15,0 2 0,2 0 0,0 0 16,-1 2-16,1 0 0,-1 2 15,0 0-15,-2 2 0,-2 1 16,-1 3-16,-1 0 0,-1 2 16,-1 2-16,-2 2 0,1 2 15,-2 4-15,0 1 0,-2 4 16,-2 3-16,-1 1 0,0 2 0,-2 7 16,-2 6-16,-2-2 0,0-1 15,1 0-15,1-6 0,-1-3 16</inkml:trace>
  <inkml:trace contextRef="#ctx0" brushRef="#br0" timeOffset="79429.5881">27734 7144 0,'0'0'0,"0"0"0,0 0 15,8-22-15,-5 12 0,0-2 16,2-2-16,-2 0 0,0 0 0,0-4 16,-2-3-16,-1 3 0,-1 0 15,-3 2-15,0 0 16,-3 5-16,0-1 0,-4 3 0,-4 5 15,-1 1-15,-3 2 0,-2 4 16,-2 5-16,-2 3 0,-2 0 16,-7 9-16,-3 2 0,4 3 15,4 1-15,-7 8 0,2 3 16,3-1-16,4 0 0,2 1 0,4 0 16,4-2-16,3-1 0,-1 3 15,4-3-15,2-3 0,4-3 16,3-7-16,2-5 15,1-2-15,1-3 0,2-2 0,2-3 16,3-3-16,2 2 0,2-5 16,2-3-16,3-2 0,1-3 15,1-3-15,1-2 0,1-2 16,1-3-16,1-1 0,1-4 16,-1 1-16,-4 1 0,6-8 15,-1 2-15,-1 1 0,-1 1 0,-5 1 16,-1-3-16,-2 4 0,0 3 15,-3-1-15,-1 0 0,-2 3 16,-3 3-16,0 1 0,-2 3 16,-2 1-16,1 3 0,-1 0 15,-1 3-15,-1 4 0,0 0 0,-5 4 16,0 3-16,-2 3 16,0 0-16,-2 2 0,0 2 0,0 3 15,-1 0-15,0 3 0,0 3 16,2 4-16,0-2 0,2-1 15,2-2-15,1 1 0,1-1 16,4-1-16,0-1 0,2-2 16,2-4-16,5 0 0,3 0 15,0-5-15,0-1 0,-3-3 16,-3 0-16,0-1 0</inkml:trace>
  <inkml:trace contextRef="#ctx0" brushRef="#br0" timeOffset="80176.3393">28140 6576 0,'0'0'0,"0"0"0,0 0 16,0 0-16,-10 22 0,10-22 16,-10 23-16,5-10 0,-1 4 0,-2 1 15,0 2-15,-1-1 16,1 2-16,-3 4 0,0 1 16,1-3-16,0-4 0,1-1 15,0-1-15,2-2 0,0-2 0,2-2 16,1-2-16,2-2 0,1-1 15,0-2-15,1-4 0,0-4 16,2-2-16,1-1 0,2-1 16,0-2-16,2-1 0,4-3 15,1-1-15,2-2 0,2 2 0,-1 0 16,2-2-16,-3 3 16,-1 0-16,1 3 0,-1-1 0,-1-1 15,-1 2-15,0 4 0,-1 3 16,0 1-16,-1-1 0,0 4 15,-1 4-15,-1-2 0,-2 3 16,1 2-16,-2 0 0,-1 3 16,-2-2-16,-1 3 0,-1 0 15,0 0-15,-2 2 0,1-5 16,0 2-16,-1-3 0,-1 0 16,2-3-16,1 2 0,0-5 0,1 3 15,0-4-15,0 0 0,4 0 16,1-4-16,2-3 0,4 0 15,0-3-15,2 2 0,0-2 16,1-1-16,5-5 0,1 3 16,1-4-16,0-1 0,-3 3 15,-1 4-15,-3-2 0,1 4 16,-3-1-16,-1 3 0,-1 1 16,-1 2-16,-1 4 0,0 0 0,0 3 15,0 4-15,-2 0 0,0 1 16,-2 2-16,-1 4 15,0 1-15,-1 3 0,-2 0 0,0 3 16,-1 4-16,0 0 0,-1 4 16,1 3-16,0 3 0,1-6 0,0-7 15,0-1-15,0-7 0</inkml:trace>
  <inkml:trace contextRef="#ctx0" brushRef="#br0" timeOffset="80879.5044">30134 6587 0,'0'0'0,"0"0"0,0 0 16,-4 22-16,4-22 0,-4 28 0,2-4 15,-3-1-15,0 4 16,-4 9-16,-2 4 0,0 2 0,-1-2 15,-5 14-15,0 2 0,0-9 16,2-1-16,-4 8 0,-1 1 16,1-7-16,1-5 0,-3 2 15,2-5-15,1-5 0,3-4 16,3-5-16,2-2 0,2-4 16,3-5-16,0-4 0,2-4 15,1-2-15,1-1 0,1-4 0,1-6 16,2 1-16,2-2 0,3-2 15,2-2-15,2-3 0,1-2 16,3-2-16,2-1 0,-2-3 16,1 4-16,0 1 0,2 0 15,0 1-15,-2 2 0,1 3 16,-1-3-16,-3 3 0,-1-3 0,-2 3 16,0 4-16,-2 2 15,0 2-15,1 2 0,1 1 16,-5 2-16,0 3 0,-1 2 0,0 2 15,-2 2-15,-1 0 0,-2 3 16,-2 1-16,-1 2 0,-2 1 16,-1 0-16,-3 1 0,-2-1 15,-2-1-15,-7 3 0,-2 0 16,1-2-16,1 0 0,0-3 16,-1-4-16,1-1 0,2-1 0,-1-5 15,0-4-15,3-3 0,0-1 16,3-6-16,2-5 0,4 0 15,5-3-15,0 5 0,1 1 16,0 3-16</inkml:trace>
  <inkml:trace contextRef="#ctx0" brushRef="#br0" timeOffset="81343.6689">30608 6565 0,'0'0'0,"0"0"0,0 0 16,0 0-16,0 0 0,0 0 15,5 29-15,-5-29 0,3 28 0,-3-28 16,-1 33-16,-2-16 16,1 1-16,-2 3 0,-3-2 0,-1 2 15,0 0-15,-3 1 0,-1 0 16,3-1-16,0-1 0,1-5 15,1-4-15,2 0 0,0-4 16,1 0-16,1-3 0,1-1 16,2-3-16,0-3 0,2-4 15,0-2-15,1 0 0,3-3 16,1-2-16,5-6 0,-1 1 16,0-2-16,1 0 0,1 3 0,0 0 15,3-3-15,1-1 0,-1 4 16,-2 0-16,3-1 0,-1 3 15,-3 2-15,-2 3 0,-2 3 16,-2 2-16,-2 5 0,0 1 16,-1 4-16,1 3 0,-3 3 15,0 0-15,-2 3 0,0 4 16,-2 1-16,-2 3 0,-2 3 0,-4 2 16,-1-1-16,-2 4 0,-1 0 15,4-4-15,2-5 0</inkml:trace>
  <inkml:trace contextRef="#ctx0" brushRef="#br0" timeOffset="84526.7411">26565 8375 0,'0'0'0,"0"0"0,0 0 15,-17 27-15,6-14 0,-7 11 16,-2 6-16,1 0 0,2 1 0,-9 10 16,-1 1-16,1-2 0,3-1 15,-3 7-15,1 1 16,5-5-16,1-2 0,-1 4 15,2-5-15,5-5 0,2-6 0,6-5 16,3 0-16,5-4 0,1-1 16,3-10-16,3-3 0,5-5 15,6-5-15,5 0 0,5-5 16,0-3-16,0-3 0,3 0 16,3-2-16,-2-2 0,-1 1 0,0-3 15,2-1-15,-1 0 16,-5 4-16,-4-2 0,-2-1 0,0 4 15,0 1-15,-7 4 0,-4 0 16,-5 5-16,0 0 0,-3 3 16,-3 1-16,-2 4 0,-4 2 15,0 2-15,-2 2 0,0 3 16,-3 1-16,-1 1 0,-1 1 16,0 1-16,1-2 0,-1 4 15,-1 2-15,1-2 0,2 1 0,1-1 16,2-1-16,1-2 0,2-2 15,1-2-15,1-1 0,1-3 16,0 1-16,2-3 0,1 0 16,2-2-16,1-2 0,2 0 15,1-3-15,1-1 0,0 0 16,2-4-16,2-3 0,0 2 16,1-1-16,-1 0 0,1 0 15,-3 0-15,-2-2 0,-2 0 0,0-2 16,-2 3-16,-2 0 0,-1 2 15,0 0-15,-3 3 0,-3 1 16,-1 2-16,-2 0 0,-2 2 16,-5 2-16,0 3 0,0 3 15,1-1-15,1 1 0,2 3 16,1 0-16,2 1 0,0 1 16,4-1-16,2-1 0,3 0 15,3-2-15,7 0 0,6-2 16,1-2-16,2 0 0,4-1 0,5-2 15,-1-1-15,-3 0 0,11-2 16,0-1-16,-1 0 0,-4 1 16,-1-3-16,0-1 0,-3 0 15,-3 1-15,-1-1 0,-5 0 16,-7 2-16,0 1 0,-3 0 16,-3 0-16,-1 0 0,-2 2 0,-2 2 15,-2 1-15,0 0 0,-3 4 16,-5 2-16,-5 2 0,0 2 15,0 1-15,-4 3 0,-3 4 16,-1 2-16,-1 1 0,-3 8 16,1 3-16,2 1 0,1 2 0,-3 3 15,0 3-15,-4 6 16,0-1-16,-1 4 0,1 6 16,-4 3-16,1-4 0,-2 3 15,0 3-15,-5 1 0,3-10 0,-2 3 16,-1 2-16,4-9 0,2-3 15,-15 14-15,5-9 0,13-12 16,7-10-16,6-9 0,5-6 16,3-2-16</inkml:trace>
  <inkml:trace contextRef="#ctx0" brushRef="#br0" timeOffset="85062.041">27385 9225 0,'0'0'0,"0"0"0,3-22 0,-3 22 16,2-16-16,-1 7 0,0-3 0,-1 1 16,-1 2-16,-1 1 15,-2 1-15,-3 3 0,-2 0 0,-4 4 16,-4 4-16,1-1 0,-1 1 15,-7 6-15,-2 4 0,-1 0 16,2 2-16,0 0 0,3 1 16,-1 6-16,3-2 0,4 1 15,2 0-15,2-1 0,4-2 0,2-5 16,3-1-16,1-4 16,2 0-16,3-3 0,2-1 15,3-3-15,2-2 0,4-4 0,4-3 16,-1 1-16,-2 0 0,3-2 15,0-2-15,1 1 0,0 0 16,3-4-16,-2 0 0,-1 1 16,-3 1-16,-2 2 0,-1-1 15,-3 1-15,-2 2 0,-2 2 16,-1 1-16,-1 2 0,-1 1 0,-3 1 16,1 3-16,-1 1 15,-1 3-15,-2 1 0,-3 2 16,1 1-16,-2 3 0,0 0 0,0 3 15,0 1-15,0 0 0,2-2 16,-1 1-16,3-1 0,1 0 16,1-2-16,2-1 0,1-3 15,3-2-15,2-4 0,2-6 16,-1 2-16,-2-1 0,0 1 16</inkml:trace>
  <inkml:trace contextRef="#ctx0" brushRef="#br0" timeOffset="85760.2263">27807 8678 0,'0'0'0,"0"0"0,0 0 16,0 0-16,0 0 0,0 0 0,-8 29 15,8-29-15,-10 24 0,10-24 16,-17 32-16,7-15 0,0 0 16,-1 1-16,0 0 0,0-1 15,0-1-15,-4 3 0,1-1 16,2-2-16,3-4 0,1-2 16,3-1-16,-1-1 0,2-3 0,2-3 15,-1-2-15,3 0 0,2-5 16,1 0-16,2-4 15,2 0-15,0 0 0,1-2 0,2-2 16,4-2-16,0-1 0,1 1 16,2-2-16,-2 2 0,0 0 15,-2 1-15,1 1 0,-2 2 16,-1 0-16,-1 4 0,0 3 16,0 1-16,0 1 0,0 2 15,-1 2-15,-1 2 0,-2 2 0,-1 3 16,-2 4-16,-1-1 0,-2 0 15,0 1-15,-1 1 0,-2-2 16,-1 0-16,1-1 0,0 1 16,-1-1-16,1-1 0,1-1 15,1-1-15,0-3 0,0 1 16,2-4-16,1-2 0,2-1 16,2-1-16,4-3 0,4 1 15,0-2-15,2-2 0,5-1 0,1-1 16,1 0-16,2 1 0,1-3 15,-1-1-15,-2 1 0,-2 3 16,5-1-16,-2 3 0,-3 0 16,-2 0-16,-4 4 0,-1 2 15,-3 2-15,-1 1 0,-1 3 16,-1 2-16,-3 0 0,0 1 16,-3 1-16,-2 3 0,-1 0 15,-1 1-15,-5 1 0,-2 3 16,0 0-16,1 1 0,0 0 0,0 1 15,4-1-15,3-2 0,0-3 16,-1-2-16,1-2 0</inkml:trace>
  <inkml:trace contextRef="#ctx0" brushRef="#br0" timeOffset="86776.7957">29833 8227 0,'0'0'0,"0"0"15,0 0-15,0 0 0,0 0 0,-5 29 16,5-29-16,-7 24 0,7-24 16,-13 33-16,3-10 0,-2 2 15,-2 1-15,-6 11 0,-1 2 16,-1 0-16,0-1 0,-7 9 16,0-1-16,1-3 0,3-2 0,-4 5 15,3-1-15,4-5 16,3-4-16,1-4 0,3-4 0,4-5 15,3-3-15,0-4 0,1-3 16,4-2-16,6-1 0,9-5 16,7-6-16,4 0 0,2-2 15,4-3-15,1-1 0,4-3 16,1 0-16,7-5 0,-1-3 16,-2 2-16,-1 1 0,-2-4 15,-2-1-15,-4 0 0,-3 2 0,-2-2 16,-3 0-16,-7 7 0,0 2 15,-3 0-15,-2 0 0,-2 2 16,-2 3-16,-5 1 0,-4 2 16,-3 2-16,-1 3 0,-2 1 15,-1 1-15,-1 1 0,0 2 0,-1 2 16,0 3-16,-1-2 16,2-1-16,4 1 0,2 2 15,3-2-15,2 0 0,3 0 16,2 0-16,0-1 0,1-1 0,2-1 15,2-2-15,2-1 0,1 0 16,3 0-16,4-3 0,-2-1 16,0-1-16,-1-3 0,2 1 15,-1-1-15,-2 0 0,0-2 16,-2 0-16,-2 0 0,-1 0 0,-3 0 16,-3 0-16,-2-1 0,-3-4 15,-6 1-15,-4-1 16,-3-1-16,-3 0 0,-1 0 0,-2 1 15,1 1-15,2 0 0,-1-1 16,4 3-16,4 2 0,2 2 16,1 0-16,3 0 0,2 1 15,2 1-15,5 2 0,8 1 16,-1 2-16,1 1 0,3 5 16,1 3-16,1 3 0,0-1 0,1 3 15,1 2-15,-3 1 0,-1 2 16,0 9-16,-3 3 0,-3 0 15,-2 0-15,-5 5 0,-2 2 16,-4 7-16,-2-3 0,-6 2 16,-5 0-16,0-3 0,0-2 15,-9 6-15,-1-1 0,-3-6 16,0-2-16,-3-1 0,-1-3 16,0-2-16,1-1 0,-8 2 15,-1-1-15,4-8 0,6-4 0,-5-4 16,-1-4-16,3-1 0,3-3 15,1-4-15,0-4 16,9-5-16,4-3 0,4 1 0,3 3 16,3-1-16</inkml:trace>
  <inkml:trace contextRef="#ctx0" brushRef="#br0" timeOffset="87293.6798">30481 9263 0,'0'0'0,"0"0"0,0 0 0,12-18 16,-12 18-16,11-15 0,-6 8 15,-2 0-15,-1 1 0,0 1 16,-1-1-16,-2 2 0,-1 3 0,-4-1 16,-4 4-16,-3 0 0,0 0 15,-2 2-15,-3 1 0,1 2 16,-1 2-16,-4 3 0,2 1 15,1 1-15,2-1 0,1 0 16,3 1-16,2-2 0,2 0 16,2-1-16,3-3 0,3 1 15,1-1-15,5-2 0,5-1 16,4-1-16,1-2 0,4-2 16,2-3-16,0-1 0,0 0 0,2-1 15,1-2-15,-2 1 16,-1-2-16,2 0 0,-2 0 15,-3-1-15,-3 1 0,-3 2 0,-1 1 16,-4 1-16,-1 2 0,-2 0 16,-1-1-16,-1 1 0,-2 2 15,0 0-15,0 7 0,-1-5 16,0 2-16,-3 1 0,-2 1 16,0 0-16,-1 1 0,1 2 15,-1 1-15,0 1 0,1-1 0,-2 5 16,1 0-16,2-1 0,0-2 15,3 0-15,1-1 16,2 0-16,2-1 0,5-3 0,4 0 16,2-4-16,-1-4 0,-2 1 15,-1 0-15,-1 0 0</inkml:trace>
  <inkml:trace contextRef="#ctx0" brushRef="#br0" timeOffset="87877.1476">31067 8577 0,'0'0'16,"0"0"-16,0 0 0,0 0 0,-5 22 15,5-22-15,-9 24 0,9-24 16,-16 30-16,6-11 0,-1 2 16,0 1-16,0 0 0,-5 5 15,1 0-15,1-3 0,0-2 0,2 1 16,1-2-16,0-2 0,0-3 16,2-2-16,2-3 15,0-1-15,0-3 0,3-1 0,2-1 16,2-5-16,0 0 0,3-3 15,5-5-15,-2 1 0,2 0 16,4-6-16,3-1 0,1 2 16,2-1-16,2-2 0,2-2 15,-1-1-15,-1 0 0,5-3 16,2-1-16,-3 4 0,-3 2 0,-2 0 16,0 1-16,-2 1 0,-3 3 15,-2 2-15,-2 1 16,-2 3-16,-2 1 0,-2 2 0,-2 4 15,-1 0-15,-1 1 0,-2 4 16,-1 1-16,-3 2 0,1 1 0,-3 3 16,-1 4-16,-1-1 15,0 0-15,0 1 0,0 1 16,1-1-16,2-1 0,-1 2 16,1 1-16,1 0 0,0-1 15,1 5-15,0 1 0,1 0 0,1-3 16,-2 2-16,1 1 0,-1-4 15,2-4-15,1-4 0</inkml:trace>
  <inkml:trace contextRef="#ctx0" brushRef="#br0" timeOffset="89576.938">25708 10649 0,'0'0'0,"0"0"0,0 0 0,0 0 16,0 0-16,-19 21 0,19-21 15,-20 25-15,20-25 0,-23 33 16,8-9-16,1-1 0,0 4 16,-7 13-16,-2 3 0,4 0 15,0-1-15,-3 13 0,1 5 16,-1 5-16,2-5 0,-1 8 16,3-4-16,5-7 0,3-5 0,3 5 15,1-2-15,4-13 0,1-9 16,5-2-16,3-1 0,0-7 15,2-6-15,3-5 0,3-3 16,-2-5-16,0-2 0,8-5 16,6-4-16,-5-2 0,1-3 0,4-3 15,4-3-15,-2-1 16,-4-2-16,6-7 0,-1-4 16,-5 2-16,-4 3 0,1-3 15,0-1-15,-4 3 0,-4 5 0,-3 0 16,-2-2-16,-2 4 0,-3 3 15,1 3-15,-2 0 0,-2 5 16,-1 3-16,1 0 0,0 2 16,-3 3-16,-2 5 0,-5 1 15,-4 5-15,0-2 0,2-1 0,0 7 16,0-1-16,1 5 16,2 0-16,-1 2 0,1 2 15,3 1-15,0-1 0,3 3 16,2-1-16,1-2 0,1-1 0,2-4 15,0 1-15,2-5 0,1-2 16,3-3-16,2 0 0,0-3 16,2-4-16,1-2 0,2-3 15,-1-4-15,0 0 0,-1-5 16,0-4-16,1 0 0,-2 3 0,-1-3 16,-1-2-16,-4 1 15,0 1-15,-2 0 0,-3 1 16,-2-1-16,-1 4 0,-3 0 0,-3 2 15,-2 2-15,1 3 0,-4 2 16,-1 2-16,1 0 0,-3 3 16,1 2-16,0 3 0,1-1 15,0 3-15,1 4 0,1 3 16,2-3-16,3 3 0,5-1 16,4-1-16,2 2 0,4-3 0,4 0 15,2 0-15,3-1 0,2-3 16,6 1-16,2-2 0,-1-2 15,-1-2-15,3-2 0,2-2 16,-4-1-16,-4-4 0,0 0 16,0-1-16,-2 1 0,0-2 0,-2-3 15,-1 1-15,-2-3 0,-3 0 16,-3 2-16,-2 2 16,-3 1-16,0 0 0,-3 1 15,0 0-15,0 1 0,-1 1 0,-4 5 16,-2 3-16,-1 1 0,-3 1 15,-3 3-15,-2 3 0,1 1 16,1 2-16,1 5 0,0 1 16,1 6-16,0 0 0,-1 7 15,-1 2-15,-3 8 0,0-1 0,0 7 16,3 3-16,-1 10 0,2-3 16,-2 12-16,1 1 15,0-4-15,0-3 0,-1 9 0,1 0 16,-2-8-16,-2-4 0,-13 26 15,-7-8-15,5-15 0,0-10 16,-4-1-16,-3-1 0,0-12 16,-1-10-16,9-10 0,4-8 15,1-1-15,0-1 0,-9-6 16,-7-4-16,12 0 0,10 0 0,4 0 16</inkml:trace>
  <inkml:trace contextRef="#ctx0" brushRef="#br0" timeOffset="90243.5879">26363 12147 0,'0'0'0,"0"0"0,0 0 0,4 31 15,-4-31-15,1 22 0,-1-6 16,-2 1-16,-3 0 0,-3 5 16,-1-1-16,-1-1 0,0-2 15,0-3-15,-1-1 0,2-4 0,1-1 16,2-3-16,0 0 16,2-3-16,-1-1 0,2-4 15,1-4-15,2-2 0,2-2 0,2-4 16,3-3-16,2 1 0,1-1 0,3-3 15,2 0-15,1-2 16,-1 0-16,3 1 16,1 1-16,3-2 0,-1 3 0,-1 0 15,-1 3-15,-1 3 0,-3 3 16,-1 4-16,-2 4 0,0 0 16,1 2-16,-1 2 0,2 3 15,-6 1-15,1 1 0,-1 4 0,-1 1 16,-3 2-16,-1 1 0,-2 2 15,-1 0 1,0 1-16,1-1 0,-1-2 0,-1 0 16,1-2-16,0-1 0,0-2 15,1-2-15,1 0 0,-1-3 0,1-3 16,1-2-16,4-2 0,2-1 16,1-3-16,1-1 0,-2 0 15,1 0-15,1 0 16,3-1-16,-2 0 0,-1-1 0,0 1 15,0 0-15,0 2 0,-1 1 0,0 1 16,0 2-16,-3 2 16,0 0-16,1 2 0,1 2 0,-4 1 15,1 4-15,-1-2 0,0 2 16,-1 2-16,-1 1 0,2 6 16,-2 1-16,0-1 0,1 0 15,0 2-15,0-1 0,4-1 16,2-1-16,-2-4 0,-2-1 15,0-3-15</inkml:trace>
  <inkml:trace contextRef="#ctx0" brushRef="#br0" timeOffset="90776.5476">27369 11597 0,'0'0'0,"0"-9"0,-1-5 16,0 3-16,0-3 0,-1-7 0,-1 2 16,0-2-16,0 0 0,-5-1 15,-2 1-15,-1 3 0,-2 4 0,-4 3 16,0 3-16,-3 6 0,0 2 16,-1 7-16,-2 3 0,0 1 15,-2 5-15,3 4 0,1 4 16,4 0-16,1-1 0,3 2 15,1 4-15,2-1 0,2-2 16,2 5-16,2-2 0,3-4 16,1-5-16,5-1 0,2-3 15,0-5-15,1-2 0,3-2 16,3 0-16,4-5 0,2-2 0,2-2 16,0-2-16,2-3 0,0-4 15,2-3-15,-1-3 0,-2 1 16,-2-2-16,-2 2 0,-3 1 15,-1-2-15,-2-1 0,-2 3 16,-2-2-16,-1 3 0,-2 1 16,0 2-16,-1 1 0,-1 2 15,-3 3-15,0 1 0,0 1 16,-1 3-16,0 0 0,-2 6 16,-2 0-16,1 3 0,0 2 0,-2 3 15,2 1 1,1 4-16,1 1 0,2 4 0,2 0 15,3 2-15,1 3 0,7 7 16,2-2-16,-3-4 0,-2-7 0,-2-4 16</inkml:trace>
  <inkml:trace contextRef="#ctx0" brushRef="#br0" timeOffset="91977.244">29368 10860 0,'0'0'0,"0"0"0,0 0 0,-5 28 16,5-28-16,-8 28 0,3-9 16,-2 2-16,0 5 0,-6 12 15,-2 2-15,-2 0 0,1 2 0,-5 12 16,-1 3-16,1-4 0,0-1 15,-6 11-15,0-1 0,0 2 16,5-10-16,6-4 0,2-3 16,6-6-16,1-6 0,4 1 15,3-5-15,3-9 0,3-4 0,3-5 16,5-3-16,1-6 16,3-5-16,3-4 0,4-4 0,0-1 15,0 0-15,0-7 0,2-3 16,-1 0-16,2-1 0,-1-4 15,1-3-15,-5 3 0,-2 4 16,0-6-16,-4-1 0,-1 4 16,-3 3-16,-2 2 0,-2 1 15,-4 6-15,0 3 0,-3 2 16,-2 4-16,0 1 0,0 2 0,-2 0 16,-1 2-16,-2 5 15,0 3-15,-3 1 0,-2 4 0,2-1 16,1 0-16,-2 9 0,1 1 15,1 0-15,3 0 0,2 1 16,3 0-16,1-2 0,2-2 16,3-2-16,2-2 0,0 0 15,1-3-15,4-1 0,4-1 16,0-3-16,2-4 0,1-2 16,2-3-16,-1-3 0,-1-1 0,0-3 15,1-2-15,-2-1 16,-1-3-16,-3 0 0,-1-2 0,-4 0 15,-1 2-15,-3-3 0,-1 1 16,-3 0-16,0 1 0,-6 0 16,-1 1-16,-3 1 0,0-1 0,-4 4 15,-3 2-15,2 0 16,1 1-16,0 1 0,1 1 16,4 1-16,-1 1 0,3 0 15,0 2-15,1-3 0,1 1 0,2 2 16,0 0-16,4-2 0,4 1 15,5-1-15,6 0 0,1 0 16,1 0-16,10-3 0,2-2 16,0 2-16,1-1 0,0-3 15,1-3-15,2 1 0,-6 0 16,-5 1-16,-2-3 0,-4 2 16,-2 2-16,-4 1 0,-2 2 15,-3 2-15,-2-1 0,-4 2 0,-3 3 16,0 0-16,-4 2 0,-3 4 15,-1-2-15,-2 6 0,-2 1 16,-1 2-16,-2 3 0,-1 1 16,1 0-16,1 6 0,1 4 15,-1 7-15,2 5 0,1 0 16,1 3-16,1 2 0,2-1 0,-1 15 16,-1-1-16,0 1 0,0-1 15,0 9-15,2-3 0,-1-4 16,0-5-16,-3 8 0,-1-3 15,0-5-15,0-6 0,-2-3 16,1-1-16,-1-6 0,-2-3 16,-5-2-16,-3 0 0,-1-8 15,0-5-15,-6-5 0,-2-3 16,-2-6-16,0-3 0,-4-4 16,0-3-16,-2-4 0,0-3 0,13 3 15,7 3-15,5 0 0</inkml:trace>
  <inkml:trace contextRef="#ctx0" brushRef="#br0" timeOffset="92726.8971">30151 12225 0,'0'0'0,"0"0"0,0 0 0,6 22 16,-6-22-16,3 24 0,-2-7 16,-1 2-16,0 0 0,-3 9 15,-4 4-15,0-1 16,-1-3-16,-1-1 0,-1 0 0,-3 3 16,0-3-16,1-3 0,2-1 15,1-6-15,2-4 0,2-2 16,0-2-1,5-6-15,4-5 0,-1-2 0,1-2 16,4-3-16,2-2 0,0-2 16,-1-1-16,2-3 0,2-1 15,0-1-15,2 1 0,1-4 16,0-1-16,-1 3 0,0 3 0,-1 0 16,-1 1-16,-2 2 15,-2 1-15,-2 3 0,0 2 0,0 4 16,-1 1-16,0 4 0,0 2 15,1 2-15,0-1 0,-1 4 16,1-1-16,-2 4 0,0 1 16,-3 4-16,-1 2 15,0-1-15,0-1 0,-1-2 0,0 0 16,0-1-16,0-1 0,1-1 16,1-1-16,-1-3 0,0 0 0,-1-3 15,0-4-15,4 3 16,1 0-16,1-4 0,4-2 0,0-1 15,1-1-15,1-2 0,0-1 16,5-3-16,0 1 0,1-2 16,0 0-16,-2-1 0,0 1 15,-2 0-15,0 2 0,-1 2 16,-4 1-16,0 0 0,0 1 16,-1 2-16,0 1 0,-1 2 15,2 2-15,-2 1 0,-1 2 0,2 2 16,0 1-16,-2 3 15,0 0-15,-2 1 0,0 2 0,-1 3 16,0 0-16,-1 2 0,1 0 16,-1 0-16,-1 0 0,2-1 15,1 1-15,-1-3 0,-1-2 16,0-2-16,-1-3 0,0-1 16,1-3-16,0-1 0,0-3 15,-2 0-15,2 0 0,-2 0 16</inkml:trace>
  <inkml:trace contextRef="#ctx0" brushRef="#br0" timeOffset="94943.762">31051 11431 0,'0'0'15,"0"0"-15,0 0 0,-5 21 0,5-21 16,-6 22-16,1-4 0,-2 3 15,0-1-15,-4 10 0,-1-1 16,1 2-16,0-1 0,-2 11 16,1 3-16,1-3 0,1 0 15,0-4-15,0-1 0,1-1 16,2-5-16,-2 4 0,1-4 16,1-4-16,3-2 0,1-6 15,-1-1-15,2-5 0,1-2 0,1-3 16,1-1-1,-1-4-15,0-2 0,0-3 16,0 1-16,0-5 0,-1-1 16,0-1-16,0 2 0,0-4 15,1-3-15,1 0 0,2 0 0,0-2 16,1-1-16,-1 2 0,0 1 16,2-1-16,0 1 15,1-1-15,-1 2 0,1 0 0,0 0 16,0 1-16,-1 2 0,1-2 15,1 3-15,0 2 0,1 0 0,1 3 16,1 2-16,1 1 16,1 0-16,0 1 0,1 2 15,-1 0-15,-1 3 0,-1-1 16,0 1-16,-1 1 0,0 3 0,-1 1 16,-1-2-16,1 0 0,1 2 15,-1-1-15,-2 1 16,0-1-16,-1 0 0,0 2 0,-1 1 15,-2 2-15,1-2 0,-2 2 16,0-2-16,-1-1 0,-1-1 0,0 1 16,-1 0-16,0 0 0,0-1 15,-1 0-15,-2 2 16,2-4-16,1 1 0,-3 1 16,1 0-16,1-3 0,-2-1 0,0 1 15,-3-2-15,0 1 0,1-3 16,-2 2-16,0 0 0,0 0 15,0-3-15,-1 0 0,0 0 16,2 0-16,-1-2 0,1 0 16,0 2-16,2-1 0,0 1 0,1-2 15,0 0-15,2 1 0,0 0 16,0 0-16,1 0 16,0-1-16,0 1 0,2-1 0,-2-1 15,2 1-15,-3 0 0,3 0 16,-2 0-16,2 0 0,0 0 15,0 0-15,0 0 0,0 0 16,-2 0-16,2 0 0,0 0 16,0 0-16,0 0 0,0 0 15,0 0-15,0 0 0,0 0 0,0 0 16,0 0-16,0 0 16,0 0-16,0 0 0,0 0 15,0 0-15,0 0 0,0 0 0,0 0 16,0 0-16,0 0 0,0 0 15,0 0-15,0 0 0,0 0 0,0 0 16,0 0-16,0 0 16,0 0-16,0 0 0,0 0 15,0 0-15,0 0 0,0 0 16,0 0-16,0 0 0,0 0 0,0 0 16,0 0-16,0 0 0,0 0 15,0 0-15,0 0 16,0 0-16,0 0 0,0 0 0,0 0 15,0 0-15,0 0 0,0 0 16,0 0-16,0 0 0,0 0 0,0 0 16,0 0-16,0 0 15,0 0-15,0 0 0,0 0 16,0 0-16,0 0 0,0 0 16,0 0-16,0 0 0,0 0 0,0 0 15,0 0-15,0 0 0,0 0 16,0 0-16,0 0 15,0 0-15,0 0 0,0 0 0,0 0 16,0 0-16,0 0 0,0 0 16,0 0-16,0 0 0,0 0 0,0 0 15,0 0-15,0 0 16,0 0-16,0 0 0,0 0 16,0 0-16,0 0 0,0 0 15,0 0-15,0 0 0,0 0 0,0 0 16,0 0-16,0 0 0,0 0 0,0 0 15,0 0-15,0 0 16,0 0-16,0 0 0,0 0 16,0 0-16,0 0 0,0 0 15,0 0-15,0 0 0,0 0 0,0 0 16,0 0-16,0 0 0,0 0 16,0 0-16,0 0 15,0 0-15,0 0 0,0 0 0,0 0 16,0 0-16,0 0 0,0 0 15,0 0-15,0 0 0,0 0 16,0 0-16,0 0 0,0 0 16,0 0-16,0 0 0,0 0 15,0 0-15,0 0 0,0 0 16,0 0-16,0 0 0,0 0 0,0 0 16,0 0-16,0 0 0,0 0 15,0 0-15,0 0 16,0 0-16,0 0 0,0 0 0,0 0 15,0 0-15,0 0 0,0 0 16,0 0-16,0 0 0,0 0 0,0 0 16,0 0-16,0 0 15,0 0-15,0 0 0,0 0 16,0 0-16,0 0 0,0 0 16,0 0-16,0 0 0,0 0 0,0 0 15,0 0-15,0 0 0,0 0 16,0 0-16,0 0 15,0 0-15,0 0 0,0 0 16,0 0-16,0 0 0,0 0 0,0 0 16,0 0-16,0 0 0,0 0 0,0 0 15,0 0-15,0 0 16,0 0-16,0 0 0,0 0 16,0 0-16,0 0 0,0 0 0,0 0 15,0 0-15,0 0 0,0 0 16,0 0-16,0 0 0,0 0 15,0 0-15,0 0 0,0 0 16,0 0-16,0 0 0,0 0 16,0 0-16,0 0 0,0 0 15,0 0-15,0 0 0,0 0 0,0 0 16,0 0-16,0 0 16,0 0-16,0 0 0,0 0 15,0 0-15,0 0 0,0 0 0,0 0 16,0 0-16,0 0 0,0 0 15,0 0-15,0 0 0,0 0 16,0 0-16,0 0 0,0 0 16,0 0-16,0 0 0,0 0 15,0 0-15,0 0 0,0 0 16,0 0-16,0 0 0,0 0 0,0 0 16,0 0-16,0 0 0,0 0 15,0 0-15,0 0 16,0 0-16,0 0 0,0 0 0,0 0 15,0 0-15,0 0 0,0 0 16,0 0-16,0 0 0,0 0 0,0 0 16,0 0-16,-8 0 15,8 0-15,-6-1 0,6 1 16,-11 0-16,11 0 0,-9 0 0</inkml:trace>
  <inkml:trace contextRef="#ctx0" brushRef="#br0" timeOffset="97027.0068">26891 12359 0,'0'0'0,"0"0"0,0 0 15,1-24-15,-1 24 0,0-24 16,1 10-16,-1-1 0,0-2 0,-1-1 15,-2-1-15,0 1 0,-1 1 16,-4-5-16,-2 0 0,-2 2 16,-2 2-16,-4 1 0,-2 2 15,0 1-15,-1 3 0,-8 0 16,-5 3-16,0 2 0,0 4 0,-1 2 16,-2 2-16,4 4 0,2 3 15,-9 4-15,-2 4 0,3 1 16,5 2-16,2 3 0,2 5 15,4 0-15,4-1 0,1 3 16,2 1-16,5-3 0,4-3 16,3 6-16,6 1 0,2-6 15,2 1-15,7-1 0,4-3 16,-2-5-16,1 1 0,2-4 16,2-1-16,2-4 0,2-2 0,1-3 15,1-2-15,-1-4 0,0-5 16,3 0-16,4-1 0,0-2 15,-1-5-15,1-1 0,0-4 16,-2 0-16,1-3 0,-3 1 16,1-1-16,-4-3 0,-3 0 0,1-1 15,0 2-15,-1 2 0,-2 2 16,0 0-16,-2 1 16,-2 1-16,-3 3 0,-2 0 15,-1 1-15,-2 1 0,0 2 0,-3 6 16,-1 1-16,-1 4 0,0 0 15,-2 6-15,-2 3 16,-2 0-16,-1 3 0,-1 2 16,-2 2-16,1 1 0,1 1 0,-2 5 15,0 2-15,3 2 0,2 1 16,1-1-16,0 1 0,3-1 16,2-1-16,3-2 0,1 1 15,3-2-15,1-2 0,1-1 16,2-1-16,1-4 0,0-2 0,2-4 15,-1-1-15,5-6 16,2-5-16,-4 1 0,-2 0 0,-4 1 16</inkml:trace>
  <inkml:trace contextRef="#ctx0" brushRef="#br0" timeOffset="97426.9749">27452 11078 0,'0'0'0,"0"0"0,0 0 15,-18 18-15,9-8 0,-2 5 0,-2 3 16,-2 3-16,-2 0 0,-7 12 16,-3 5-16,0-1 0,-2 2 15,-6 10-15,0 1 0,-3 4 16,6-5-16,-6 8 0,0-2 16,6-6-16,6-5 0,1-2 15,3-2-15,6-4 0,2-7 0,2-2 16,2-4-16,4-6 0,0-1 15,3-7-15,2-6 0,1-3 16,0 0-16,1-3 0,2-8 16,2 0-16,0-2 0,5-7 15,2-6-15,-2 6 0,-1 3 16,-2 3-16</inkml:trace>
  <inkml:trace contextRef="#ctx0" brushRef="#br0" timeOffset="97745.7514">27361 11181 0,'0'0'16,"0"0"-16,0 0 0,7 26 15,-3-12-15,2 6 0,2 2 0,-1 2 16,2 2-16,3 10 0,2 4 15,-1 2-15,0-2 0,2 11 16,0 1-16,-1 5 0,-2-7 16,0 2-16,-1-2 0,-1-6 15,-1-6-15,1 3 0,-1-3 16,-1-4-16,-2-5 0,0-7 16,-2-4-16,-1-6 0,0-3 0,-2-3 15,-1-3-15,1-6 0,0-4 16,2-6-16,3-6 0,-2 4 15,0 3-15,-2 2 0</inkml:trace>
  <inkml:trace contextRef="#ctx0" brushRef="#br0" timeOffset="98043.3746">28045 11189 0,'0'0'0,"0"0"16,0 0-16,0 0 0,-13 25 0,13-25 15,-18 25-15,5-11 0,-4 4 0,0 3 16,-2 1-16,-7 8 16,-2-3-16,-1 5 0,0 3 15,-7 4-15,2 1 0,0-1 16,0-1-16,4-1 0,3-1 15,2 7-15,5-4 0,4-2 0,3-3 16,5-1-16,3 0 16,2-8-16,1-5 0,0-4 15</inkml:trace>
  <inkml:trace contextRef="#ctx0" brushRef="#br0" timeOffset="99193.4407">30249 11994 0,'0'0'0,"0"0"16,0 0-16,0 0 0,0 0 15,0 0-15,0 0 0,0 0 16,12 22-16,-12-22 0,7 22 16,-7-22-16,8 34 0,-5-12 15,-1 3-15,1 2 0,-2 2 0,0 11 16,-1 1-16,-1 0 0,-1 1 15,-3 11-15,-1-2 0,-2-2 16,0-6-16,-2 8 0,-1-1 16,2-4-16,3-4 0,-1-7 15,0-5-15,2-4 0,2-2 16,0-6-16,2-3 0,-1-2 16,0-5-16,3-5 0,3-5 15,0-2-15,0-1 0,2-7 0,0-3 16,2-4-16,0-5 15,1-2-15,0-3 0,0 2 16,-1 1-16,1 0 0,1 0 0,4-5 16,3 0-16,-1 3 0,1 1 15,-1 3-15,2 2 0,-2 1 16,-1 2-16,0 3 0,0 3 16,1 1-16,3 2 0,-4 5 15,1 2-15,-1 3 0,2 1 16,-2 3-16,1 1 0,0 4 0,1 4 15,-2 1-15,-2 3 0,1 4 16,-1 2-16,-4-1 0,-3 1 16,-4 3-16,-4 1 0,-3-1 15,-4 0-15,-3-2 0,-1-1 16,-5 1-16,-2 1 0,-7 1 16,-3-3-16,1-1 0,0-3 0,-1-4 15,-4-3-15,6-1 0,1-2 16,4-2-16,2-4 15,2-2-15,2-2 0,1-3 16,3-2-16,2-6 0,2-2 0,5-4 16,1-3-16,5-1 0,4-1 15,6-6-15,5-7 0,-2 4 16,-2 6-16,-3 6 16</inkml:trace>
  <inkml:trace contextRef="#ctx0" brushRef="#br0" timeOffset="99562.5561">31195 11420 0,'0'0'0,"0"0"16,0 0-16,0 0 0,-7 25 0,7-25 15,-10 26-15,10-26 0,-14 37 16,5-14-16,-2 2 0,-1 3 16,-2-2-16,-4 15 0,-3 4 15,0-1-15,0 1 0,-2 9 16,1 0-16,-2 2 0,5-6 0,-2 0 16,0 1-16,0-2 15,3-6-15,3-4 0,1-3 16,5-6-16,1-4 0,1-7 0,2-4 15,1-5-15,2-2 0,1-5 16,1-3-16,0-8 0,4-3 16,2-4-16,1-3 0,-1-1 15,0 1-15,0-11 0,2-6 16,-2 4-16,-2 8 0,0 3 16</inkml:trace>
  <inkml:trace contextRef="#ctx0" brushRef="#br0" timeOffset="99843.7133">31126 11660 0,'0'0'0,"0"0"0,0 0 0,19 23 16,-10-12-16,1 3 0,1 2 16,0 5-16,-1 1 0,3 10 15,0 2-15,0 0 0,1 1 0,3 7 16,1-1-16,-3-4 0,1-1 15,-2 0 1,0 1-16,-1-5 0,-2-5 0,-1 1 16,-2-4-16,-1-6 0,-2-2 0,0-6 15,-2-3-15,0-6 16,2-2-16,0-6 0,2-1 0,-3 2 16,0 1-16,-1 1 15</inkml:trace>
  <inkml:trace contextRef="#ctx0" brushRef="#br0" timeOffset="100110.0953">31821 11531 0,'0'0'0,"0"0"15,0 0-15,0 0 0,-9 33 16,9-33-16,-14 28 0,4-14 15,-1 4-15,-4 3 0,-2 1 16,-2 2-16,-1 4 0,-6 8 16,-2 1-16,-5 8 0,0-2 0,2 0 15,2-1-15,-4 8 0,4-4 16,0-1-16,0-2 0,3-4 16,2-3-16,-1 5 0,5-2 15,4-3-15,3-2 0,3-9 16,2-6-16,3-5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23:44:56.8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3908 3425 0,'0'0'0,"0"0"0,0 0 16,0 0-16,0 0 0,0 0 0,0 0 16,0 0-16,0 0 0,0 0 15,0 0-15,17-19 0,-17 19 0,21-7 16,-21 7-16,32-9 0,-32 9 16,37-4-16,-14-1 15,3 3-15,1 0 0,11-3 16,1-1-16,1 0 0,-4 2 0,16-1 15,3 3-15,-2 0 0,-1 0 16,11-2-16,0 1 0,-2 1 16,-2-1-16,14 1 0,2 2 15,-8-1-15,-2-1 0,12-2 16,2 0-16,-10-1 0,-6 0 16,41 4-16,0 3 0,-16-3 15,-8-1-15,7 2 0,8 1 16,-10 3-16,-7 1 0,7-2 0,2 0 15,-9-3-15,-6 0 0,9 0 16,6 0-16,-8 1 0,-1 3 16,6-4-16,7-1 0,-10-1 15,-5 1-15,10 5 0,6 2 16,-6-1-16,-3-2 0,6-4 16,6-1-16,-9 0 0,-7 1 15,7 1-15,6 1 0,-11 0 0,-6 1 16,8-2-16,2-1 15,-6 0-15,-5-1 0,6 0 0,5-2 16,-10 4-16,-6 2 0,7 2 16,5 0-16,-10-3 0,-6-2 15,5 0-15,2-1 0,-6 3 16,-3 1-16,1-1 0,-1-2 16,-7 0-16,-8-1 0,3 1 15,2 1-15,-7 0 0,-3 1 0,-2-2 16,-2-1-16,-11 3 0,-6 0 15,-1 0-15,0 0 0,-3-2 16,-4 0-16,-1 1 0,-1 1 16,-3 1-16,-2 0 0,-10 2 15,-3 1-15,3-2 0,-1 1 0,2-3 16</inkml:trace>
  <inkml:trace contextRef="#ctx0" brushRef="#br0" timeOffset="7685.7788">22516 5482 0,'0'0'16,"0"0"-16,0 0 0,0 0 16,0 0-16,0 0 0,-20-17 0,20 17 15,0 0-15,-28-9 0,15 6 16,0 1-16,0 4 0,0 0 16,-1 3-16,-1 2 0,-2 2 0,0 1 15,-2 5-15,-3 3 16,2 0-16,1 3 0,3 4 0,0 0 15,2 0-15,-3 7 0,3 0 16,1-1-16,2 3 16,0 1-16,-1 5 0,4-1 15,4-3-15,-1 8 0,3-3 0,1 2 16,1-3-16,-1 2 0,0 1 16,-2-2-16,1 0 0,-1 5 15,0-3-15,-2-2 0,2 0 16,-2-1-16,0-1 0,-3-2 0,-2 1 15,-1-5-15,-1 2 16,-2-6-16,-3 0 0,-6-1 0,-6 1 16,2-4-16,0-1 0,-1-5 15,-2 2-15,1 0 0,1-3 16,0-3-16,2-1 0,-2-7 16,-1 0-16,1-4 0,0-2 15,4-2-15,3-6 0,3-3 16,1-1-16,3 0 0,4 4 0,3 2 15</inkml:trace>
  <inkml:trace contextRef="#ctx0" brushRef="#br0" timeOffset="7900.3068">21866 6076 0,'0'0'0,"8"-2"0,4 0 16,3 0-16,1 1 0,12-1 0,5 4 16,0-2-16,1 0 0,12 1 15,5-1-15,-6 2 0,-3 2 16,8 0-16,-1-1 0,-10 1 16,-9-1-16,-7-2 0</inkml:trace>
  <inkml:trace contextRef="#ctx0" brushRef="#br0" timeOffset="8167.7241">22664 5840 0,'0'0'0,"0"0"15,0 0-15,0 0 0,-28 22 0,28-22 16,-25 32-16,13-14 0,1 3 16,-3 8-16,3 3 0,2-3 15,2-1-15,1 2 0,4 1 16,1 5-16,1-1 0,3-3 16,4 0-16,1-10 0,-1-4 0,0-3 15,-2-2-15,0-3 0</inkml:trace>
  <inkml:trace contextRef="#ctx0" brushRef="#br0" timeOffset="8534.3701">22808 5992 0,'0'0'0,"0"0"0,0 0 16,11-20-16,-5 13 0,0-2 0,3 2 15,1 2-15,1-2 16,1-1-16,3 2 0,-3 2 16,-1 1-16,2 2 0,-2 1 0,-1 1 15,-1 2-15,-3 4 0,0 0 16,-2 4-16,1 0 0,-1 6 16,-1-2-16,1 2 0,-1 1 15,0 0-15,-1 0 0,1 3 16,0-2-16,0-2 0,1 1 15,1-2-15,1 1 0,1 0 16,2-3-16,2 1 0,1-1 0,0-3 16,2 3-16,-2-7 0,0 0 15,0-4-15,0-3 0,0-3 16,-1 1-16,-1-5 0,-1-2 16,-1-1-16,-3 2 0,1 2 15</inkml:trace>
  <inkml:trace contextRef="#ctx0" brushRef="#br0" timeOffset="8785.0408">23178 5891 0,'0'0'0,"0"0"0,0 0 15,0 0-15,0 0 0,-18 25 0,18-25 16,-24 26-16,9-10 0,0 2 15,-1 0-15,0 3 0,-1-2 16,-6 6-16,-2-1 0,1-2 16,-1-1-16,4-3 0,3 0 15,0-1-15,3-2 0,-2-1 16,4 0-16,4-7 0,2 0 0,3-6 16,2-1-16,-1 0 0,3 0 15,-2-1-15</inkml:trace>
  <inkml:trace contextRef="#ctx0" brushRef="#br0" timeOffset="9050.4953">23396 5898 0,'0'0'0,"0"0"15,0 0-15,0 0 0,21 17 0,-21-17 16,10 22-16,-6-5 0,-1 1 15,0 2-15,-2 1 0,-2 2 0,-2-1 16,-2 6-16,-2-5 16,0 1-16,-2 1 0,-1 0 15,0-4-15,0 0 0,1-2 0,0-1 16,2-1-16,0-6 0,2 0 16,-1-3-16,2 1 0,1-5 15,3-4-15,-2 4 0,2-4 16,-2 1-16</inkml:trace>
  <inkml:trace contextRef="#ctx0" brushRef="#br0" timeOffset="9301.1211">24059 5756 0,'0'0'15,"8"0"-15,6 0 0,3 0 0,3-1 16,11 1-16,2 0 0,1 0 16,2 1-16,3 1 0,-2 0 15,-5 0-15,-5-2 0,1 0 16,-6 0-16,-8 0 0,-3-2 16,-4 0-16,-3 2 0,-3-2 0,-2-2 15,1 3-15,0 1 0,0-4 16</inkml:trace>
  <inkml:trace contextRef="#ctx0" brushRef="#br0" timeOffset="9567.3924">24196 5747 0,'0'0'0,"0"0"16,0 0-16,-14 22 0,14-22 0,-15 26 15,3-6-15,-2 2 0,0 0 16,-8 9-16,-1 2 0,0-1 16,1 0-16,-9 5 0,-1 1 15,2-3-15,4-6 0,-5 4 16,2 1-16,4-5 0,1-6 0,1-3 16,0-2-16,4-4 15,3-2-15,1-2 0,3-7 16,4-3-16,2-2 0,3 1 0,-1 0 15,2-2-15</inkml:trace>
  <inkml:trace contextRef="#ctx0" brushRef="#br0" timeOffset="10000.8478">23962 6058 0,'0'0'15,"0"0"-15,0 0 0,0 0 0,0 0 16,-1 29-16,1-29 15,-5 26-15,5-26 0,-4 38 0,1-13 16,1-3-16,0 2 0,-1 5 16,-1-1-16,1-3 0,0-4 15,1-2-15,-1-4 0,2-2 16,1-2-16,0-6 0,1 0 16,2-4-16,0-2 0,1-9 15,2-3-15,0-2 0,1 0 0,2-3 16,1 0-16,-1 1 0,-2 2 15,2-1-15,0 4 0,-1 1 16,-2 0-16,3 0 0,2 1 16,0-1-16,1 1 0,2 0 15,0 1-15,2 2 0,3 0 0,3 0 16,1 0-16,-1 0 16,-1 3-16,4 0 0,1 1 15,5-4-15,-3 0 0,-2 0 0,-2 3 16,-2 0-16,-3 1 0,-1 0 15,-2 2-15,-1-2 0,-4 0 16,-2 2-16,-4-2 0,-2-1 16,0 1-16,-2-1 0,-1 0 15,0 1-15,0-1 0,0 1 16</inkml:trace>
  <inkml:trace contextRef="#ctx0" brushRef="#br0" timeOffset="10167.3168">24359 6086 0,'0'0'0,"0"0"0,0 0 16,0 0-16,0 0 0,0 0 0,-14 18 16,14-18-16,0 0 0,-14 29 15,14-29-15,-9 22 0,5-8 16,-1 0-16,0 4 0,-2 0 16,0-1-16,0-2 0,1-1 15,2-3-15</inkml:trace>
  <inkml:trace contextRef="#ctx0" brushRef="#br0" timeOffset="10318.1335">24177 6322 0,'0'0'0,"0"0"0,0 0 0,0 0 16,29 0-16,-29 0 0,34 0 16,-34 0-16,44-2 0,-19 2 15,3 0-15,0 2 0,2-2 0,6-3 16,-1-4-16,-7 0 0,-4 3 15,-4 0-15</inkml:trace>
  <inkml:trace contextRef="#ctx0" brushRef="#br0" timeOffset="10617.3996">25059 5951 0,'0'0'0,"0"0"16,0 0-16,0 0 0,0 0 15,-7 22-15,7-22 0,-9 28 16,9-28-16,-10 35 0,4-16 16,0 2-16,1 0 0,0 0 15,2-1-15,-1 4 0,0-3 0,2-3 16,0 0-16,1-4 0,1-3 15,-1-4-15,0 0 0,1-7 16,-4 0-16,3-3 0,0-4 16,0 3-16,0 0 0,0 0 15</inkml:trace>
  <inkml:trace contextRef="#ctx0" brushRef="#br0" timeOffset="10917.4864">24928 5905 0,'0'0'0,"0"0"15,0 0-15,0 0 0,0 0 16,25-13-16,-25 13 0,29-5 16,-13 1-16,3 4 0,2 4 15,1-3-15,0 1 0,7 5 16,-1 1-16,-1 3 0,-3 2 16,-1 2-16,-1 3 0,-3-1 0,-5-1 15,-2 5-15,-4 0 16,-6 0-16,-3 1 0,-5-1 0,-5 1 15,-5-1-15,-3-4 0,-4 1 16,-3 1-16,-2 1 0,1-2 16,-10 4-16,0-1 0,4-3 15,4-3-15,2-1 0,1-3 16,5-1-16,4-3 0,4-3 16,6-4-16,1 1 0,2-1 0,0 2 15</inkml:trace>
  <inkml:trace contextRef="#ctx0" brushRef="#br0" timeOffset="11435.0914">25579 6673 0,'0'0'0,"0"0"16,0 0-16,0 0 0,19-15 16,-19 15-16,30-25 0,-12 11 15,0 0-15,4-5 0,3-5 16,5-8-16,0 0 0,6-12 16,-1-3-16,-2 2 0,-1 5 0,3-12 15,-2 1-15,-4 5 0,-5 2 16,4-6-16,-2 1 0,-3 5 15,-1 2-15,-2-1 0,-1 4 16,-4 3-16,-1 4 0,-3 0 16,-2 3-16,-3 2 0,0 4 15,-2 5-15,-2-1 0,0 6 16,0 2-16,-4 6 0,1-1 16,-2 3-16,0 0 0,-5 6 15,-3 0-15,1 3 0,-1-1 0,-3 3 16,-3 2-16,1 1 0,0 0 15,-1 4-15,-1 2 0,-1-5 16,-1 1-16,0-2 0,2 1 16,0 0-16,2 0 0,1 0 15,3 0-15,2-5 0,2 0 0,2 1 16,0-3-16,3-3 16,1 1-16,2-3 0,0 0 15,4-3-15,4-3 0,2-3 0,2-3 16,-1 3-16,-2-1 0,-1 2 15</inkml:trace>
  <inkml:trace contextRef="#ctx0" brushRef="#br0" timeOffset="11689.2594">26189 5597 0,'0'0'15,"0"0"-15,0 0 0,0 0 16,0 0-16,0 0 0,0 0 16,26 5-16,-26-5 0,0 0 15,22 21-15,-12-11 0,1-1 0,0 2 16,0 1-16,0 0 0,1 1 15,0-2-15,0 0 0,-1 1 16,-1-1-16,0-1 0,0 0 16,0 0-16,-1-3 0,-2 0 15,0-1-15,-2 0 0,1 0 0,-2-2 16,0-1-16,-1 1 16,0 0-16,1-1 0,-1-1 15,-1 0-15,-2-2 0,0 0 16,-3 1-16,-1-1 0,1 0 0,1 0 15</inkml:trace>
  <inkml:trace contextRef="#ctx0" brushRef="#br0" timeOffset="14400.7027">26706 7440 0,'0'0'0,"0"0"15,0 0-15,0 0 0,0 0 0,0 0 16,0 0-16,0 0 0,0 0 16,-2 21-16,2-21 0,-6 26 15,6-26-15,-8 28 0,2-10 16,0 1-16,-2-2 0,-1 1 16,-1 1-16,0 0 0,0 0 0,-1 6 15,0-2-15,1-2 16,2-1-16,-2-1 0,0 0 15,1-4-15,2-2 0,2-2 16,0-2-16,1-2 0,1-2 0,-1-1 16,2-4-16,2 0 0,-1-4 15,2-1-15,1-1 0,2-2 16,-1 0-16,2-4 0,3 0 16,2-1-16,2-2 0,5-3 15,-1-1-15,1 1 0,1-2 0,-1 1 16,1-2-16,-1 2 0,2 1 15,3-3-15,-1 2 0,-1 3 16,-1 2-16,-4 1 0,0 1 16,-3 4-16,-2-1 0,-2 4 15,1 5-15,0 0 0,1 0 16,-1 5-16,-1 0 0,-2 3 16,0 1-16,-2 3 0,-1 1 15,0 1-15,-1-1 0,-2 2 16,-1 0-16,-2 2 0,1 0 0,-1-3 15,0 1-15,-1-3 0,1 1 16,0-3-16,1 1 0,-1-3 16,1-2-16,0 0 0,1-1 15,0-4-15,1-1 0,0 0 16,4-1-16,1-4 0,1-2 16,4-1-16,3 0 0,1 0 15,-1-2-15,4-5 0,1 1 16,1-1-16,1-1 0,1 2 0,1-2 15,-1 2-15,-2-2 0,1 2 16,-1 0-16,-1 2 0,-2 3 16,0 1-16,-3 2 0,-1 1 15,-1 2-15,0 2 0,-1 3 16,-1 1-16,-1 2 0,-3 1 16,0 2-16,-1 3 0,-1 1 0,-1 3 15,0 0-15,-2 3 0,-2-3 16,0 2-16,0 1 15,-2-2-15,-1 0 0,1 1 0,-2-1 16,2-2-16,-1 0 0,1-3 16,0 0-16,0-3 0,2-1 15,1-3-15,1-4 0,3 2 16,4-2-16,-3 0 0,1 0 16,-2 0-16</inkml:trace>
  <inkml:trace contextRef="#ctx0" brushRef="#br0" timeOffset="14767.5966">27940 7448 0,'0'0'15,"0"0"-15,0 0 0,31 1 0,-19-1 16,5 2-16,3 1 0,5 1 15,-1-2-15,2 3 0,-1 1 16,-2 1-16,-1 0 0,-2 2 16,-1 1-16,-4-1 0,-1 1 15,-5 0-15,-2 2 0,-5-1 16,-2 0-16,-5-1 0,-5 1 16,-2-1-16,-3 0 0,-3 1 15,-5 0-15,-1-1 0,1-2 0,-7 3 16,0 1-16,0-2 0,1-1 15,4-1-15,2-2 0,3 0 16,3-3-16,4 0 0,3 0 16,1-1-16,3-1 0,3-2 15,4-3-15,6 0 0,4-1 0,-2 0 16,-1 1-16,-2 0 0</inkml:trace>
  <inkml:trace contextRef="#ctx0" brushRef="#br0" timeOffset="15383.7168">28695 7438 0,'0'0'0,"0"0"16,0 0-16,0 0 0,0 0 0,0 0 16,15 20-16,-15-20 0,0 0 15,4 27-15,-4-27 16,-3 27-16,-1-13 0,-1 0 0,0 3 15,-2-1-15,1 1 0,-3 0 16,-1 1-16,0-3 0,0 2 16,-2 2-16,0-2 0,2-1 15,1-2-15,2-2 0,2-2 16,0-1-16,1-2 0,1-3 16,-1-3-16,2-1 0,2 0 15,0-4-15,4-3 0,1 1 16,1-2-16,1-1 0,2-2 15,1 0-15,1-1 0,6-4 0,1-1 16,1-1-16,1 0 0,0 1 16,-1-1-16,-1 0 0,2 0 15,3-1-15,0 0 0,-2 4 16,-1 0-16,-1 2 0,-1 1 16,-3 0-16,-1-1 0,-3 4 15,-2 2-15,-2 2 0,-2 1 0,1 4 16,-1 0-16,0 3 15,-1 1-15,0 3 0,-2-1 0,-1 2 16,-1 2-16,-1 2 0,-1 5 16,-3-1-16,0 1 0,-3-1 15,-1 4-15,-1-2 0,0 0 16,0 1-16,0 0 0,2-1 16,-1-1-16,1 0 0,0 0 15,3-1-15,0 0 0,3-3 16,2 0-16,0 0 0,1-2 0,3-2 15,0 1-15,4-1 0,2-3 16,1-1-16,2 0 16,-2-1-16,0 0 0,-2-2 0,-2-2 15,0 0-15,-1 0 0,-2 0 16</inkml:trace>
  <inkml:trace contextRef="#ctx0" brushRef="#br0" timeOffset="16101.3425">24870 7626 0,'0'0'0,"0"0"15,0 0-15,0 0 0,0 0 0,0 0 16,0 0-16,0 0 16,27 1-16,-27-1 0,0 0 15,36-4-15,-36 4 0,37-4 16,-14 2-16,1 0 0,1 1 0,4 0 15,2-2-15,9 1 0,-1-1 16,3 0-16,1-1 0,8 2 16,-3 2-16,0-2 0,-2-3 15,-2 1-15,-2 2 0,6-1 16,-4 2-16,-5-1 0,-3 1 0,-2 0 16,-1 1-16,-5-1 15,-5 1-15,-3 0 0,-4 2 16,-4 0-16,-2-2 0,-4 1 0,-2 0 15,-2 0-15,-2 2 0,-6-1 16,-6 1-16,4-2 0,1 1 0,2 0 16</inkml:trace>
  <inkml:trace contextRef="#ctx0" brushRef="#br0" timeOffset="16434.6512">24861 7734 0,'0'0'0,"0"0"0,0 0 15,0 0-15,0 0 0,0 0 16,0 0-16,0 0 0,29 5 16,-29-5-16,28 0 0,-28 0 0,38-1 15,-13 0-15,1 1 16,3-3-16,0 2 0,12-2 0,1 1 15,0 0-15,-1 2 0,11-2 16,1 4-16,-6-2 0,-4-3 0,7 2 16,-3 0-16,-4 0 15,-2 0-15,-6 1 0,-3 1 16,-4-1-16,-5 1 0,-1-1 16,0 1-16,-5 0 0,-4 0 0,-8-2 15,-2 0-15,-1 0 0,-2 1 16,2-1-16</inkml:trace>
  <inkml:trace contextRef="#ctx0" brushRef="#br0" timeOffset="16900.8815">25138 7438 0,'0'0'0,"0"0"0,0 0 0,0 0 15,0 0-15,-21 17 0,21-17 16,-20 14-16,7-6 0,-1 2 16,-3 0-16,1 1 0,-2 0 0,-2 1 15,-2-1-15,-5 5 0,1 0 16,2-2-16,2-2 15,1 0-15,2-2 0,1 1 0,0 0 16,2-1-16,3 0 0,0-1 16,1 1-16,1-1 0,2 1 0,2-1 15,3 0-15,2-2 16,0 0-16,4-1 0,2 1 16,3-2-16,1 3 0,1-1 15,4 2-15,-1-2 0,0-1 0,3 0 16,2 1-16,0 0 0,1 1 15,0-1-15,-1 2 0,0-3 16,-1 0-16,1 0 0,1-1 16,-2 2-16,1-2 0,-3 2 15,0-1-15,-3 0 0,-2-1 0,-4 0 16,-4 1-16,0-1 0,0-3 16,0 1-16</inkml:trace>
  <inkml:trace contextRef="#ctx0" brushRef="#br0" timeOffset="17720.0838">20884 7426 0,'0'0'0,"0"0"15,0 0-15,0 0 0,0 0 0,-23-7 16,23 7-16,-21-4 0,21 4 15,-23 4-15,9-1 16,1 1-16,0 1 0,-3 1 16,-2 2-16,0 2 0,0 2 0,-4 4 15,0 4-15,2-1 0,2-1 0,-2 4 16,-1 1-16,2-1 0,3 0 16,-3 8-16,2 5 15,3-2-15,0-1 0,2 4 0,0 2 16,4-2-16,0-1 15,0 12-15,2 3 0,0-5 16,2-5-16,-1-2 0,1-2 0,-1 1 16,0-1-16,-3 3 0,-2-6 15,0-1-15,2-3 0,-6 0 16,-2-1-16,-1-6 0,-2 1 16,0-4-16,-1-1 15,-3-3-15,-3 0 0,-1-3 0,-2-3 16,-4-1-16,-3-1 0,-1 0 0,1 0 15,0-4-15,2-6 0,1-7 16,1-6-16,5 1 0,6 5 16,5 1-16</inkml:trace>
  <inkml:trace contextRef="#ctx0" brushRef="#br0" timeOffset="17936.0548">20076 7877 0,'0'0'0,"0"0"0,0 0 15,26-2-15,-26 2 0,34-2 16,-8 2-16,1-1 0,3-1 0,11 1 16,2 1-16,-1 0 0,-3 1 15,13 0-15,1-1 16,-6 0-16,-4-1 0,-2 1 0,-9 0 15,-7 0-15</inkml:trace>
  <inkml:trace contextRef="#ctx0" brushRef="#br0" timeOffset="18267.5338">21078 7610 0,'0'0'0,"0"0"0,0 0 15,0 0-15,-25 17 0,25-17 16,-29 20-16,13-8 0,1 2 0,0 2 16,0 1-16,-2 8 0,1 1 15,2 2-15,-1 1 0,2-2 16,1-2-16,1 7 0,3 1 15,2-4-15,0-5 0,2 0 16,1-2-16,1-3 0,5-2 16,1-2-16,3-1 0,-1-4 15,1-1-15,2-8 0,1-3 16,-4-1-16,0 1 0,-2 0 0</inkml:trace>
  <inkml:trace contextRef="#ctx0" brushRef="#br0" timeOffset="19004.1838">21227 7720 0,'0'0'0,"0"0"15,0 0-15,0 0 0,0 0 0,-7 25 16,7-25-16,-9 24 0,9-24 15,-11 29-15,4-12 0,-2-2 16,-1 0-16,1-1 0,0 1 16,0-2-16,1 1 0,-2 0 15,1 1-15,1-4 0,1-3 16,2-1-16,1-1 0,1-2 0,1-1 16,2-3-16,-2-1 15,2-2-15,1-2 0,3-1 16,4 0-16,0-2 0,1-1 0,1-1 15,1-1-15,0-1 0,-1-2 16,3-4-16,0 0 0,-1 3 16,0-1-16,2 1 0,-1 2 15,-1 2-15,-1 2 0,0 1 16,0 2-16,-1 2 0,-1 1 16,0 3-16,-1 0 0,0 1 0,-1-1 15,-2 3-15,0 3 16,-3 1-16,0 0 0,-1 2 0,0 0 15,-1 1-15,0 0 0,-1 5 16,-1 0-16,-1-1 0,-1-3 16,1 0-16,0 0 0,-1-3 15,1 0-15,2-3 0,1-1 16,0 0-16,0 0 0,0-4 16,0 0-16,0 0 0,3-3 15,2-1-15,0-1 0,1-2 0,-1-1 16,2-1-16,2 0 15,-2-2-15,1 1 0,0 0 0,1 0 16,0 1-16,-1 1 0,4-1 16,1 2-16,-6 2 0,1 0 15,0 1-15,-2 1 0,2 1 16,0 2-16,-2 2 0,0 1 16,-2 0-16,0 2 0,-1 1 15,-1 2-15,-1 3 0,0 2 0,-2-1 16,-1 0-16,0 0 0,-1-1 15,-4 3-15,-1 0 0,3-2 16,1-2-16,1-1 0,0 0 16,-1-3-16,2-1 0,0-2 15,2-3-15,-2 2 0,2-2 0,0-2 16,0 2-16,0 0 0</inkml:trace>
  <inkml:trace contextRef="#ctx0" brushRef="#br0" timeOffset="19317.8408">21746 7583 0,'0'0'16,"0"0"-16,0 0 0,0 0 0,0 0 15,20 21-15,-20-21 0,15 18 16,-15-18-16,15 20 0,-9-5 15,0 0-15,-2-1 0,-1 4 16,-2 2-16,-2 1 0,-3 1 16,-5 6-16,-3 1 0,0-4 15,0-1-15,-2 4 0,0 0 16,0-4-16,1-3 0,0-4 16,-1-2-16,2-3 0,0-2 0,1-3 15,1-1-15,5-3 16,1-2-16,2 0 0,0 0 0,0 0 15</inkml:trace>
  <inkml:trace contextRef="#ctx0" brushRef="#br0" timeOffset="19650.8305">22194 7686 0,'0'0'0,"0"0"0,0 0 0,31 4 16,-18-2-16,2 1 0,3 0 16,1 1-16,1-1 0,5 2 15,2 2-15,-4-1 0,-2 0 0,-3 2 16,-1-1-16,-4 1 0,-2 0 16,-2 0-16,-2 2 15,-3 0-15,-2 0 0,-5 1 0,-4 2 16,-3-1-16,-2-1 0,-2 0 15,-3 1-15,1 0 0,-1-1 16,0 1-16,-1 0 0,0-2 16,2-1-16,-3 1 0,3-2 15,5 0-15,1-1 0,3-2 16,4-1-16,3-4 0,3-4 0,0 2 16,-1-1-16,1 2 0</inkml:trace>
  <inkml:trace contextRef="#ctx0" brushRef="#br0" timeOffset="20101.6538">23270 7393 0,'0'0'15,"0"0"-15,0 0 0,0 0 0,0 0 16,0 0-16,2-21 0,-2 21 15,0 0-15,0 0 0,-21-10 16,21 10-16,-21-2 0,8 5 16,-1 2-16,0 1 0,-1-1 0,0 3 15,-2 2-15,2 1 16,0 0-16,-1 7 0,2 5 16,0 0-16,3 0 0,3 2 0,0 1 15,1 1-15,2 1 0,0 7 16,2 3-16,0 0 0,-1-2 15,1 2-15,0 2 0,-1-1 16,1 0-16,-2 8 0,-4 3 16,0-4-16,0-2 0,-4 2 15,0-4-15,-2-4 0,1-4 0,-3 1 16,0 1-16,0 0 0,2-3 16,-3-3-16,-2-4 0,-1-3 15,-1-3-15,0-4 0,0-3 16,0-2-16,1-3 0,-4-5 15,-4-2-15,6-2 0,1 0 16,-1-7-16,0-2 0,5 1 16,4 1-16,3 3 0</inkml:trace>
  <inkml:trace contextRef="#ctx0" brushRef="#br0" timeOffset="20286.3708">22738 7833 0,'0'0'16,"0"0"-16,23-4 0,-8 2 15,3 0-15,10 1 0,7 1 16,-2-1-16,0 1 0,9 1 16,1 1-16,-2-2 0,-4-2 0,-6 0 15,-6 0-15,-5 1 0</inkml:trace>
  <inkml:trace contextRef="#ctx0" brushRef="#br0" timeOffset="20618.1369">23591 7545 0,'0'0'0,"0"0"16,0 0-16,0 0 0,0 0 0,0 0 16,-22 15-16,22-15 15,-18 16-15,18-16 0,-21 20 16,10-8-16,-1 2 0,-1 2 16,-1 2-16,0 0 0,2 1 0,-1 7 15,1 2-15,1-2 16,1-1-16,2 1 0,3-1 15,1-1-15,2-3 0,2 2 0,2-2 16,1-4-16,0-2 0,3-4 16,2-1-16,2-3 0,0-3 15,-1 0-15,-2 0 0,-2-1 0</inkml:trace>
  <inkml:trace contextRef="#ctx0" brushRef="#br0" timeOffset="21188.3197">23802 7658 0,'0'0'0,"0"0"16,0 0-16,0 0 0,0 0 0,-2 24 15,2-24-15,-5 20 0,5-20 16,-5 24-16,0-9 0,1-1 15,-1 1-15,0 0 0,-2 1 16,1-2-16,-1 0 0,0-1 16,1 0-16,0-3 0,1-1 15,0-1-15,2 0 0,0-3 16,-1-1-16,2-1 0,2-3 16,-2-1-16,2-2 0,2-1 0,3-3 15,0-1-15,2-1 0,0-2 16,2-2-16,0 0 0,0-1 15,5-4-15,2-2 0,0 2 16,2 2-16,1-2 0,-1 2 16,0 1-16,-3 1 0,1 2 15,-2-1-15,-1 5 0,-2-1 16,1 3-16,-3 1 0,1 1 0,-1 1 16,0 2-16,0 3 15,-1 2-15,-2 2 0,0 1 0,-2 4 16,-1 0-16,0 0 0,-3 2 15,-2 1-15,0 1 0,0 0 0,-1 1 16,-1-1-16,0 2 16,0 0-16,-1-1 0,0-1 15,0-1-15,1-1 0,-1-1 16,2-2-16,0-1 0,1-1 16,-1-3-16,2 0 0,0-3 15,1-2-15,-2-1 0,1-1 16,1-3-16,0-1 0,0 0 0,0 1 15,0 1-15</inkml:trace>
  <inkml:trace contextRef="#ctx0" brushRef="#br0" timeOffset="21534.5078">24290 7426 0,'0'0'0,"0"0"0,0 0 16,0 0-16,18 19 0,-18-19 16,13 22-16,-13-22 0,12 31 0,-6-14 15,-2 5-15,-1-2 16,-1 0-16,-4 7 0,-1 0 16,0 0-16,-2 0 0,-1 1 0,-3 1 15,-2-2-15,0-1 0,-7 2 16,-3-2-16,0-2 0,0-2 15,2-1-15,0-2 0,1-2 16,2-2-16,-3-1 0,0-1 16,2-2-16,0-4 0,2 0 15,-1-3-15,3 2 0,1 0 0,0-1 16,-1 0-16,1-2 0,-1-2 16,4 1-16,2-1 0,1-1 15</inkml:trace>
  <inkml:trace contextRef="#ctx0" brushRef="#br0" timeOffset="23850.4977">21429 5148 0,'0'0'15,"0"0"-15,0 0 0,0 0 0,0 0 16,11 24-16,-11-24 0,7 25 15,-7-25-15,8 31 0,-2-9 16,-1 1-16,2 3 0,-2 3 16,1 4-16,-1 10 0,1 2 15,-1 11-15,1 1 0,-2-4 0,0-1 16,-1 14-16,-1-2 16,-1-6-16,-1-1 0,-2 11 0,-1-1 15,-2-3-15,0-6 0,-2 10 16,0-1-16,-1-6 0,-1-10 15,-1 5-15,-1 1 0,2-7 16,2-6-16,-4 17 0,0-8 16,4-7-16,1-1 0,2-8 15,-1-4-15,3-16 0,0-2 0,1-1 16,0 3-16,0-6 0,1 0 16,0-4-16,0 0 15,0-3-15,0-1 0,0-3 0,0 4 16,0-4-16,0 0 0,0 0 15,2-3-15,1 2 0,3-2 16,1-1-16,2-1 0,0 0 16,1 0-16,3-2 0,3-1 15,-1-1-15,-1-1 0,4 2 16,2 1-16,1 0 0,1-1 0,7-2 16,-1 3-16,1 2 15,0-1-15,3 1 0,2 0 0,1-2 16,1 3-16,3 0 0,2 0 15,0 1-15,-2 0 0,11 2 16,1-2-16,-1 0 0,1 2 16,11 1-16,1-3 0,-6 3 15,-4 0-15,4 3 0,5 4 16,-3-6-16,-3-1 0,11 0 16,1-4-16,-5 7 0,-3-2 0,34 2 15,-3 1-15,-7 0 16,-6-1-16,15-3 0,9-3 15,-16 3-15,-12 2 0,1 2 0,1 3 16,2-3-16,-1-4 0,2 0 16,2-3-16,0 3 0,2 0 15,2 3-15,2 1 0,-5-4 16,-3-2-16,3 0 0,0 2 16,2 0-16,1 7 0,1-7 15,0-1-15,-3-1 0,-4 1 0,2-2 16,-1-2-16,1 5 0,-1 5 15,2-5-15,0 0 0,-7 0 16,-3-3-16,1 1 0,1-3 16,-6 4-16,-3 1 0,-3 0 15,-1 1-15,-6-5 0,-3 0 16,0 1-16,1 3 0,-6-1 16,-5-2-16,0 3 0,1-1 15,-7-1-15,-5 2 0,-1 3 16,0 1-16,-2-1 0,-1-2 0,-8-1 15,-3-1-15,-7-6 0,-3 3 16,-1 0-16,-2 1 0,-1 0 16</inkml:trace>
  <inkml:trace contextRef="#ctx0" brushRef="#br0" timeOffset="24984.2348">22197 5113 0,'0'0'0,"23"-3"15,2-3-15,0 3 0,1-1 0,17-2 16,16-1-16,13-2 0,1 1 15,8 3-15,5 3 16,9-2-16,-4 1 0,44-1 0,-8-1 16,-12 3-16,-5 2 0,-4-3 15,-2-1-15,1-1 0,0 2 16,4 1-16,3 2 0,-5-1 16,-4-2-16,5 1 0,2-1 15,-3-1-15,-1-2 0,-2 5 16,-1 3-16,-2 2 0,-3 2 0,2-2 15,3-1-15,-6-5 0,-1-1 16,0 2-16,1 0 0,-5-4 16,-1-1-16,-3 4 0,-2 3 15,-5 4-15,-4 4 0,-1-6 16,-1-6-16,-7 0 0,-4-1 16,-2 0-16,-1 1 0,-4 1 15,-3 0-15,-2 4 0,-4 2 16,-4-3-16,-4-2 0,-2 2 0,-2 1 15,-2-2-15,-1-1 0,-4-2 16,-4 0-16,-3 3 0,-2 2 16,1-2-16,1 0 0,-2 2 15,-2 1-15,-6-1 0,-3 1 16,-4 0-16,2 3 0,-1-1 16,1 2-16,-1 1 0,-1 1 0,0 0 15,-1 3-15,-2-1 0,-1 1 16,0 4-16,2 2 15,-3 1-15,0-1 0,-3 3 0,-1 2 16,0 0-16,-2 1 0,-1 9 16,1 0-16,-1 3 0,2 0 15,-1 3-15,1 1 0,-3 1 16,-1 2-16,1 0 0,1 2 16,-3 5-16,0-1 0,1 1 15,1 0-15,1 0 0,-1-3 0,0 1 16,1 2-16,1 2 0,0-6 15,0 4-15,-2-3 0,1-3 16,2-3-16,-2-5 0,1-1 16,0-5-16,2 1 0,-1-2 15,1 0-15,-1-8 0,1-3 16,0 0-16,0-4 0,1 0 16,0 1-16,1-4 0,0 2 15,1-5-15,0-1 0,0 0 16,0-3-16,0-1 0,0 0 0,0-2 15,-1 2-15,2-3 0,-3 1 16,3-1-16,-2 3 0,-1-1 16,-4-1-16,2-1 0,0 0 15,2 0-15</inkml:trace>
  <inkml:trace contextRef="#ctx0" brushRef="#br0" timeOffset="28467.5689">25738 7276 0,'0'0'0,"0"0"16,0 0-16,0 0 0,0 0 0,0 0 15,0 0-15,0 0 16,0 0-16,0 0 0,0 0 16,0 0-16,0 0 0,0 0 15,0 0-15,0 0 0,0 0 0,0 0 16,0 0-16,0 0 0,12 25 15,-12-25-15,0 0 0,21 17 16,-21-17-16,21 12 0,-21-12 16,29 14-16,-15-7 0,1 0 15,-1 0-15,1 3 0,2 0 16,0-1-16,1 0 0,0 0 16,-1-1-16,4 4 0,-1 0 15,-2-2-15,-2 1 0,1-2 0,-1 0 16,0-2-16,-2 3 0,-1-2 15,0 1-15,-2-2 0,-1-2 16,-2-1-16,-1 3 0,0-3 16,-2-1-16,-2-1 0,1 1 15,-2 0-15,0-2 0,0 1 16,1-2-16,-1 0 0,-2 0 0,2 2 16,-2-2-16,0 0 0,0 0 15,0 3-15,0-3 16,0 0-16,-3 2 0,-1 1 0,0 1 15,-2-2-15,-1 2 0,-2-1 16,-1 1-16,0 1 0,1 2 16,-1 0-16,0 1 0,-1 0 15,-1 1-15,-2 2 0,-2 2 16,1-1-16,0 2 0,-4 4 16,1 0-16,2 0 0,-1-2 15,-1 2-15,1 1 0,-1-1 16,1-3-16,-1 2 0,0 0 0,3-1 15,0-1-15,3 0 0,1-1 16,0-1-16,2-1 0,1 0 16,-1-1-16,1-1 0,1-2 15,1-2-15,0 1 0,2-1 16,0-2-16,0 0 0,1-2 16,1-1-16,1 2 0,1-3 15,-3 3-15,3-3 0,-2 2 0,2-2 16,-2 3-16,2-3 0,0 3 15,2-3-15,1 1 0,1 0 16,-1 0-16,-1 0 0</inkml:trace>
  <inkml:trace contextRef="#ctx0" brushRef="#br0" timeOffset="33568.1248">19527 8760 0,'0'0'0,"0"0"16,0 0-16,0 0 0,0 0 0,0 0 16,0 0-16,0 0 15,0 0-15,0 0 0,25-9 16,-25 9-16,21-3 0,-21 3 0,34-7 15,-13 5-15,1 0 16,3-1-16,5-3 0,0 1 0,0 3 16,14 0-16,5 0 0,1 0 15,-3-3-15,17 2 0,4 2 16,5-4-16,-4 1 0,16-3 16,2 1-16,-7 2 0,-5 2 0,18 0 15,2-1-15,-8 4 16,-5 2-16,40-3 0,-5-5 0,-17 3 15,-9 3-15,6 0 0,5 0 16,-10 5-16,-8 4 0,10-5 16,10-5-16,-8-2 0,-6-3 15,3 2-15,2 3 0,-5-2 16,-3 0-16,9-1 0,6-1 16,-13 3-16,-8-1 0,6-1 15,5 1-15,-8 2 0,-6 4 0,5 0 16,3 1-16,-11-1 0,-6-2 15,1 1-15,3-1 16,-9 0-16,-6-1 0,-3 1 0,-2 1 16,-7-3-16,-7-1 0,-6-1 15,-4-1-15,-6 2 0,-4 2 16,-4 2-16,-1 3 0,-7-4 16,-3-2-16,-4 0 0,0 0 15,-7 0-15,-1 1 0,-6-3 16,-7-1-16,-2 0 0,-4 2 0,8-1 15,3 2-15,5-1 0</inkml:trace>
  <inkml:trace contextRef="#ctx0" brushRef="#br0" timeOffset="34201.1353">19800 8985 0,'0'0'0,"0"0"15,26-4-15,-7 0 0,3 0 0,13 0 16,7 3-16,3-2 0,3 0 15,17 1-15,4 2 16,13-1-16,-4 0 0,16 0 0,0 2 16,-6-1-16,-4 0 0,43 0 15,9 0-15,-19 1 0,-14 1 16,10 2-16,9 0 0,-13 1 16,-8 1-16,2-8 0,2-3 15,-6 1-15,-4 4 0,10 5 16,6 6-16,-13-8 0,-8-4 15,3 0-15,2 1 0,-7 4 0,-4 2 16,4-1-16,3-3 0,-10 1 16,-5 0-16,-1 1 0,0-1 15,-15-1-15,-9-1 0,-1-1 16,0 1-16,-9 0 0,-7 3 16,-2 2-16,-2 3 0,-5-7 15,-3-3-15,6 0 0,1 1 16,-3-2-16,-4 2 0,-8 0 0,-4 0 15,-2 0-15</inkml:trace>
  <inkml:trace contextRef="#ctx0" brushRef="#br0" timeOffset="41351.9394">7033 5193 0,'0'0'0,"0"0"16,22 0-16,-22 0 0,22 0 15,-5 0-15,5 0 0,0-1 16,3 1-16,11-2 0,4-1 16,1 3-16,-3 0 0,13 0 15,0 0-15,-1 0 0,-5 2 0,15-1 16,3 0-16,-5 1 0,-2 1 15,12 0-15,-1-1 0,-5-1 16,-5-2-16,10 3 0,2 0 16,-6 0-16,-1-2 0,4 1 15,5-1-15,-7 0 0,-4 0 0,32 0 16,-4 0-16,-9 0 16,-9-1-16,4 3 0,2 1 15,-9-1-15,-5-1 0,2-1 0,0 0 16,-4 2-16,-5 2 0,5-1 15,4-5-15,-6 2 0,-4 2 16,3-2-16,2-2 16,-4 1-16,-2 1 0,2 0 0,1 1 15,-10-1-15,-5-2 0,5 1 16,4 0-16,-9 0 0,-7-2 16,2-1-16,2-1 0,-5 3 15,-3 1-15,-3 1 0,-1 1 16,-3-1-16,-2 0 0,-8-2 0,1-2 15,-3 0-15,1 1 0,-4 2 16,1 1-16,-3 0 0,-2-2 16,-1 2-16,1-1 0,-4 1 15,2-3-15,-2 3 0,2-1 16,-2 1-16,0 0 0,0 0 16,0 0-16,0 0 0,0 0 15,0 0-15,0 0 0,0 0 0,0-2 16,0 2-16,0 0 15,-2 1-15,-1 1 0,-3 3 0,-3 1 16,2 0-16,0-1 0,1-1 16</inkml:trace>
  <inkml:trace contextRef="#ctx0" brushRef="#br0" timeOffset="51368.3762">15737 5149 0,'0'0'0,"0"0"16,0 0-16,0 0 0,0 0 0,32-8 16,-32 8-16,27 0 15,-27 0-15,30-1 0,-12-2 16,2 3-16,1 0 0,1-1 16,1-2-16,8 0 0,0-1 0,0 1 15,0 1-15,-1 0 0,-2 0 16,3 2-16,2-2 15,2 1-15,-3 0 0,-1-1 0,-1 1 16,-3-2-16,-2 0 0,-2 0 16,-1 1-16,-2-1 0,-2 2 15,-3-1-15,-2-1 0,-2 2 16,-2-2-16,-3 2 0,-1 0 16,0 1-16,-2 0 0,0 0 15,1 0-15,-2-1 0,-2 1 16,2 0-16,-2 0 0,0 0 0,0 0 15,0 0-15,-6-3 0,2 2 16,-2 1-16,-1-1 0,-3 1 16,0-2-16,-1 1 0,1 0 15,1 0-15,1 0 0</inkml:trace>
  <inkml:trace contextRef="#ctx0" brushRef="#br0" timeOffset="55585.1495">16481 3776 0,'0'0'0,"0"0"16,0 0-16,0 0 0,0 0 16,0 0-16,0 0 0,0 0 15,0 0-15,0 0 0,0 0 16,-29 10-16,29-10 0,-14 17 16,14-17-16,-19 24 0,10-12 0,-1 5 15,-1 2-15,1 0 16,0 0-16,-3 9 0,0 3 15,2-1-15,2-2 0,0 2 0,0 3 16,-1 5-16,3-2 0,0 3 16,1 2-16,1-3 0,1-2 0,-2 9 15,0 2-15,2-4 16,1-5-16,3 4 0,2 1 16,-1-4-16,0-4 0,0 8 15,1-2-15,1-3 0,-1-5 0,0 2 16,1 1-16,-1-6 0,-2-4 15,-2 1-15,0 3 0,-2-2 16,-3-1 0,-4-1-16,-3 2 0,-2-4 0,2-1 15,-7 1-15,-2-3 0,3-5 16,-1-1-16,1-2 0,2-1 16,-3-3-16,-1-2 0,-4-3 15,0-1-15,0-1 0,3 0 0,-2-6 16,-3-1-16,6-8 0,5-5 15,3 4-15,3 3 0,4 2 16</inkml:trace>
  <inkml:trace contextRef="#ctx0" brushRef="#br0" timeOffset="55852.6312">16071 4424 0,'0'0'0,"0"0"0,0 0 15,0 0-15,22-11 0,-22 11 0,26-7 16,-10 3-16,2 1 16,4-1-16,5 2 0,-1 1 0,-1 1 15,10 1-15,0 1 0,-2 0 16,-1 2-16,-1-2 15,-1 2-15,4-3 0,-3-3 0,-6 1 16,-3 0-16,-4 0 0,-4 1 0,-2-1 16</inkml:trace>
  <inkml:trace contextRef="#ctx0" brushRef="#br0" timeOffset="56185.981">16818 4105 0,'0'0'0,"0"0"0,0 0 15,0 0-15,-11 21 0,11-21 16,-14 19-16,14-19 0,-19 21 0,9-6 15,-1 3-15,2 0 0,0 0 16,2 1-16,0 3 16,0 2-16,2 0 0,3-1 0,1 2 15,1-3-15,1-2 0,4 1 16,4 2-16,0-2 0,0-2 0,2-2 16,1 0-16,1-1 0,0-3 15,3 1-15,-1-5 16,-3-1-16,-2-3 0,-1-1 0</inkml:trace>
  <inkml:trace contextRef="#ctx0" brushRef="#br0" timeOffset="56520.5868">17159 4153 0,'0'0'0,"0"0"0,0 0 15,0 0-15,0 0 0,-6 23 16,6-23-16,-4 20 0,4-20 16,-3 25-16,-2-9 0,1 0 0,-1 0 15,1 0-15,-2 2 16,2 0-16,0 1 0,-1 6 15,1 0-15,-1-3 0,1-4 0,1-2 16,0-3-16,0 2 0,0 0 16,2-1-16,1-1 0,1-1 15,1-2-15,0-1 0,1-2 16,0-4-16,-2 0 0,-1-3 16,2 4-16,-2-4 0</inkml:trace>
  <inkml:trace contextRef="#ctx0" brushRef="#br0" timeOffset="56918.8114">17494 3972 0,'0'0'0,"0"0"0,0 0 16,0 0-16,0 0 0,21 22 0,-21-22 16,18 19-16,-10-8 0,1 4 15,1 3-15,-1-1 0,-1 1 16,-2 0-16,0 4 0,-1 2 16,-1 0-16,-3 0 0,-1 2 15,-2-2-15,-3 0 0,0-1 16,-2 1-16,-2-2 0,-1 0 0,-2 5 15,-1 0-15,1-6 0,0-2 16,-3 0-16,-1 0 16,-2 0-16,0-1 0,0-1 0,-1 0 15,1-2-15,2-2 0,-3-1 16,-1 1-16,-1-1 0,0 1 0,3 2 16,0 4-16,4-4 0,1-3 15,3-2-15</inkml:trace>
  <inkml:trace contextRef="#ctx0" brushRef="#br0" timeOffset="63019.4777">11180 5494 0,'0'0'15,"0"0"-15,0 0 0,0 0 0,0 0 16,0 0-16,0 0 15,18-25-15,-18 25 0,15-18 0,-15 18 16,17-24-16,-8 11 0,2-2 16,1-3-16,0-1 0,-1-2 15,6-7-15,1-1 0,-1-1 16,1 1-16,5-10 0,1-3 16,-2 4-16,-3 1 0,3-3 15,1-2-15,4-6 0,-3 4 0,0-1 16,1-4-16,-6 6 0,-2 2 15,4-11-15,1 0 0,-2 5 16,0 2-16,0-7 16,-3-2-16,-1 10 0,-3 4 0,0-4 15,0-1-15,-2 6 0,-1 4 0,0-1 16,0-3-16,-1 6 16,-1 4-16,1 0 0,-1 0 15,1 2-15,-1 4 0,-3-3 0,-1-1 16,-2 7-16,0 3 0,-2 2 15,-1 0-15,-1 3 0,-1 2 16,-3 3-16,-2 3 0,1 3 16,-1 1-16,-1 2 0,-1 1 15,1 1-15,-1-1 0,-1 5 16,-1 3-16,1 0 0,0 0 0,-2 4 16,-3 2-16,2-4 0,1-3 15,0 2-15,1 0 16,-1 1-16,2-1 0,0-2 0,-1-1 15,2-2-15,1-1 0,1-1 16,0 0-16,2-3 0,2 1 0,0-3 16,-2-1-16,2-2 15,0 1-15,3-3 0,1-1 16,0 1-16,0 0 0,0 2 16</inkml:trace>
  <inkml:trace contextRef="#ctx0" brushRef="#br0" timeOffset="63202.5905">11874 3763 0,'0'0'0,"0"0"16,0 0-16,0 0 0,0 0 15,0 0-15,0 0 0,0 0 16,0 0-16,20 15 0,-20-15 16,16 19-16,-16-19 0,16 27 15,-6-11-15,-1 3 0,0 1 0,0 4 16,0-1-16,1 4 0,-1-5 15,-1-3-15</inkml:trace>
  <inkml:trace contextRef="#ctx0" brushRef="#br0" timeOffset="64602.3464">12519 6908 0,'0'0'0,"0"0"0,0 0 16,0 0-16,0 0 0,0 0 16,0 0-16,20-21 0,-20 21 0,16-15 15,-16 15-15,20-14 0,-10 4 16,1 1-16,1-2 16,1-2-16,1 1 0,3-1 0,0-1 15,0 0-15,0 0 0,3-2 16,1-1-16,0 0 0,1 2 15,-1 0-15,-1 1 0,-1 0 16,0 1-16,-3 4 0,0-1 16,-2 0-16,0-1 0,0 3 15,-1 1-15,0 0 0,1 3 0,1 2 16,-1 5-16,-1 0 0,-1 3 16,1 0-16,-2 4 0,-1 3 15,-2-1-15,1 3 0,-1 2 16,0 0-16,-2 2 0,1 2 15,-1 0-15,0 1 0,-1-1 16,2 4-16,0 0 0,2 6 0,-1-2 16,1-1-16,1-1 15,0-3-15,0-3 0,2-2 0,0 2 16,-1-3-16,-1-2 0,1-3 16,0-1-16,2-1 0,3-2 15,0-3-15,3-1 0,-1-2 16,-2 0-16,0-6 0,-3 0 15,-3-1-15,0-3 0,0 2 16,0-4-16,-1 3 0,-3 1 0,0 1 16</inkml:trace>
  <inkml:trace contextRef="#ctx0" brushRef="#br0" timeOffset="64936.3554">13372 6619 0,'0'0'0,"0"0"0,0 0 16,0 0-16,-23 15 0,23-15 16,-19 17-16,19-17 0,-21 21 0,8-9 15,-4 2-15,2 3 16,-2-2-16,-3 6 0,2 3 15,-1-2-15,1 0 0,-2 2 0,-1 1 16,-2 3-16,2-5 0,0 1 16,2 0-16,2-1 15,3-5-15,0 2 0,2 1 16,1-5-16,1-3 0,2-4 0,1 0 16,1-4-16,1-1 0,3-2 15,2-2-15,0 0 0,0-3 0,1-1 16,0 1-16,0 0 0</inkml:trace>
  <inkml:trace contextRef="#ctx0" brushRef="#br0" timeOffset="65335.6769">13618 6255 0,'0'0'0,"0"0"0,0 0 0,0 0 16,25-4-16,-25 4 0,27 0 15,-14 3-15,0-2 0,0 5 16,1 1-16,-2 0 0,0-1 0,-2 4 16,-3 3-16,0-2 15,-1 3-15,-3 1 0,-3 0 16,-2 2-16,-2-3 0,-2 0 0,-3 1 15,-2-1-15,-2-2 0,-2 1 16,-1-2-16,1-1 0,3-2 16,1 0-16,1 1 0,3-2 15,0-3-15,2 3 0,0-3 16,2 0-16,1-2 0,3-1 16,3 3-16,4-4 0,3 3 15,3 0-15,3-2 0,0-1 16,1 3-16,7-3 0,2 4 0,-4-1 15,-2-2-15,-3-1 16,-3 3-16,-3-3 0</inkml:trace>
  <inkml:trace contextRef="#ctx0" brushRef="#br0" timeOffset="65552.8618">13821 6839 0,'0'0'0,"0"0"0,0 0 16,37 0-16,-19 1 0,5-1 15,6 1-15,6 2 0,-1-1 16,4-1-16,1 0 0,5-2 16,-4-2-16,0 0 0,0 2 15,-8-2-15,-6 3 0,-4-1 16</inkml:trace>
  <inkml:trace contextRef="#ctx0" brushRef="#br0" timeOffset="66052.0475">15007 6533 0,'0'0'16,"0"0"-16,0 0 0,0 0 0,0 0 16,-14 22-16,14-22 15,-19 17-15,19-17 0,-26 18 0,6-4 16,-1-2-16,-2 2 0,-1 0 16,-2 4-16,-8 3 0,0 0 15,1-2-15,1 2 0,-5 1 0,4-1 16,2 0-16,3-3 15,2-3-15,3 2 0,3-3 0,5 0 16,2-3-16,3 0 0,2-1 16,2-2-16,3 1 0,1-4 15,4-1-15,5 0 0,3 1 16,3-3-16,3 1 0,3 0 16,2-2-16,3-1 0,7-1 15,1 1-15,-1-3 0,-1 3 0,2 0 16,2 0-16,-3 0 15,-2-1-15,-1-1 0,1 2 0,-3-1 16,0 1-16,-2 1 0,-1 2 16,-3-3-16,-3 3 0,-3-3 15,-2 0-15,-2 1 0,-2-1 16,-2 0-16,0 0 0,-3 0 16,1 0-16,-4 0 0,0-4 15,0 4-15,-3-3 0,3 3 16</inkml:trace>
  <inkml:trace contextRef="#ctx0" brushRef="#br0" timeOffset="66402.6301">14871 6669 0,'0'0'0,"0"0"15,0 0-15,0 0 0,0 0 0,0 0 16,0 0-16,0 0 0,0 0 16,-7 27-16,7-27 0,0 0 15,-9 30-15,9-30 0,-9 29 16,5-12-16,-1-2 0,1 6 16,-1-1-16,-1 0 0,0 1 0,-1 7 15,-2 0-15,1-2 16,2-1-16,-1 2 0,0 0 15,2-2-15,0-4 0,1 0 16,1-3-16,-1 2 0,1-4 0,1 2 16,1-4-16,1-1 0,0-2 15,1-3-15,2 1 0,4-3 16,3-4-16,-1-1 0,-2 3 16,0-3-16</inkml:trace>
  <inkml:trace contextRef="#ctx0" brushRef="#br0" timeOffset="66969.0266">16036 6633 0,'0'0'0,"0"0"16,0 0-16,0 0 0,0 0 15,0 0-15,-20 18 0,20-18 16,0 0-16,-34 18 0,34-18 16,-31 14-16,15-7 0,-4 1 15,-3 5-15,1-5 0,0 3 16,-7 2-16,1 2 0,1-4 0,-1 2 15,3-2-15,1-3 16,2 3-16,2-1 0,2-2 0,3 2 16,1 0-16,2-3 0,1 1 15,1-1-15,3 1 0,1-1 0,3 0 16,1 0-16,2 0 16,1-3-16,2 3 0,4 0 15,0 0-15,4-4 0,6 3 16,2-1-16,-1 2 0,1-3 0,3 3 15,3 0-15,1-3 0,-1 2 16,1-1-16,-1 0 0,-1 0 16,-1 2-16,6 1 0,0-1 15,-4-2-15,-2-3 0,-2 2 16,-2-1-16,-1 3 0,-2-1 16,1 0-16,0-1 0,-6 0 15,-1 0-15,-1 0 0,0-2 16,0 0-16,-2 1 0,0 1 15,-1 0-15,-2-2 0,-1-1 0,1-1 16,-2 0-16,0 0 0</inkml:trace>
  <inkml:trace contextRef="#ctx0" brushRef="#br0" timeOffset="67519.1153">16722 6530 0,'0'0'0,"0"0"0,0 0 16,0 0-16,0 0 0,0 0 0,0 0 16,0 0-16,3 21 0,-3-21 15,0 0-15,0 29 0,0-29 16,-1 25-16,1-25 0,-4 27 16,2-12-16,-1 4 0,1 2 15,0 0-15,0-3 0,-1 4 16,-1 2-16,1 5 0,0 0 0,0-1 15,1 0-15,0 0 0,0 0 16,0 6-16,0 2 16,1-6-16,1-4 0,0 0 0,1-1 15,1-2-15,0 0 0,1-1 16,0 1-16,1-3 0,0-3 0,2-2 16,1-1-16,0 2 15,-2-3-15,0-1 0,-1-1 16,0-4-16,-1 2 0,0-4 15,-1 1-15,1-1 0,-1 3 0,-1-1 16,0-2-16,0 0 0,0 0 16,1 0-16,1-2 0,-1 2 15,0-1-15,0-1 0,-1 1 16,0-3-16,-1-1 0,3 4 16</inkml:trace>
  <inkml:trace contextRef="#ctx0" brushRef="#br0" timeOffset="72693.1938">9521 5026 0,'0'0'0,"0"0"16,0 0-16,0 0 0,0 0 0,0 0 15,0 0-15,0 0 0</inkml:trace>
  <inkml:trace contextRef="#ctx0" brushRef="#br0" timeOffset="72857.2483">9589 5102 0,'0'0'0,"0"0"0,0 0 16,0 0-16,0 0 0,0 0 0,0 0 16,0 0-16,0 0 0,0 0 15</inkml:trace>
  <inkml:trace contextRef="#ctx0" brushRef="#br0" timeOffset="73016.6227">9648 5077 0,'0'0'0,"0"0"0,0 0 16,0 0-16</inkml:trace>
  <inkml:trace contextRef="#ctx0" brushRef="#br0" timeOffset="73188.694">9570 5015 0,'0'0'0,"0"0"0,0 0 15,0 0-15,0 0 0,0 0 16,0 0-16,0 0 0,0 0 0,0 0 15</inkml:trace>
  <inkml:trace contextRef="#ctx0" brushRef="#br0" timeOffset="73952.871">9935 5153 0,'0'0'0,"0"0"15,23-9-15,-9 5 0,0-1 0,3-2 16,2-4-16,5-3 0,0-3 0,-1-1 15,-1-1-15,1-2 0,-3-1 16,6-6-16,-2-2 0,-1 0 16,-2 2-16,-2-1 0,-3-1 15,-1-1-15,-3 1 0,-1-7 16,-3 0-16,-4 3 0,-2 1 0,-2 0 16,-2-2-16,-3 3 0,-4 2 15,-2 0-15,-2 0 0,-2-1 16,0 2-16,-2 3 0,0 1 15,-3 1-15,-2 2 0,-2 1 16,0 1-16,1 5 0,0 6 16,-4-1-16,-1 2 0,-2 0 15,-1 3-15,-1 5 0,-1 4 16,0 0-16,-1 2 0,0 1 16,1 4-16,-3 3 0,1 4 0,0 2 15,0 3-15,2 1 0,1 1 16,-2 6-16,3 2 0,5-2 15,2 1-15,2 2 0,2 2 16,3 1-16,3-2 0,3 0 16,2-1-16,2-1 0,4 1 15,5-4-15,6-1 0,1 2 16,2 1-16,5 2 0,5-1 16,5-1-16,2-4 0,3 4 15,2 2-15,4 3 0,1 0 0,0-1 16,-2 1-16,-6-6 15,-8-9-15,-7-6 0</inkml:trace>
  <inkml:trace contextRef="#ctx0" brushRef="#br0" timeOffset="75052.5497">11995 6776 0,'0'0'0,"0"0"16,0 0-16,0 0 0,-19 17 0,19-17 15,-28 12-15,28-12 0,-31 17 16,14-7-16,-2 2 0,-1 1 16,-1-1-16,-5 4 0,-1 0 15,3 1-15,1-2 0,-1-4 16,-1 0-16,1 1 0,1 1 0,-1 0 15,2-1-15,7-3 0,3-1 16,2 0-16,1-1 0,2 0 16,1 0-16,2 0 0,0 0 15,2-3-15,1 3 0,1-3 16,1 3-16,1-4 0,1 1 16,2-1-16,3 1 0,1 0 15,1 1-15,2-3 0,1 3 16,1-3-16,2 1 0,7 0 15,3-2-15,0 2 0,-3-1 0,0 0 16,0 1-16,0-2 0,2 2 16,-2 1-16,-1-1 0,-1 1 15,-2-1-15,-2 1 0,0 2 16,-3-1-16,-1 1 0,-1-1 16,-1 0-16,-1 0 0,-2-1 15,-4-1-15,-1-1 0,-2 0 16,-1-2-16,2 4 0</inkml:trace>
  <inkml:trace contextRef="#ctx0" brushRef="#br0" timeOffset="75602.4938">10976 6926 0,'0'0'0,"0"0"0,0 0 0,0 0 16,0 0-16,0 0 0,-24 18 15,24-18-15,0 0 0,-22 23 16,22-23-16,-15 25 0,8-12 0,0 3 15,0 0-15,0 2 0,1 3 16,-1 0-16,2 4 16,-1 4-16,2-4 0,2 2 0,0-1 15,2-4-15,0 3 0,3-4 16,0-1-16,1-4 0,3-2 0,2-1 16,2 0-16,1-3 15,1 0-15,3-4 0,0-4 16,1 0-16,0-4 0,5-1 0,4-5 15,-3-1-15,-1-2 0,6-2 16,-1-4-16,0 3 0,-2-1 16,-1-4-16,-1-1 0,-2-1 15,-2 3-15,-2-3 0,-3 2 16,-2-2-16,-1 0 0,-1-2 16,0 0-16,-3 1 0,-2 4 15,-3 0-15,-2-1 0,-1 2 0,-1-1 16,-5 1-16,-4-1 15,-4 4-15,-4 3 0,-6 3 0,-6 0 16,-4 3-16,-3 0 0,2 2 16,8 0-16,6-1 0</inkml:trace>
  <inkml:trace contextRef="#ctx0" brushRef="#br0" timeOffset="76502.8489">10639 7875 0,'0'0'15,"0"0"-15,0 0 0,0 0 0,0 0 16,0 0-16,0 0 0,0 0 0,0 0 16,0 0-16,0 0 0,0 0 15,33-9-15,-33 9 16,32-2-16,-32 2 0,40 0 0,-15 0 16,5 1-16,1-1 0,1 1 15,12 0-15,4 1 0,2-1 16,3 0-16,13 1 0,2-1 15,9 0-15,-2 0 0,0-1 16,1 0-16,9 1 0,-4 2 0,12-2 16,-3 0-16,-6 1 0,-4 2 15,35-1-15,-6-3 16,-7-3-16,-2-1 0,2 4 0,0 2 16,-7-2-16,-4 0 0,6 2 15,3 1-15,0 0 0,0-1 16,1 3-16,2 0 0,-2 3 15,1 1-15,6-3 0,5-3 16,-5 0-16,-2 2 0,2 0 16,1 0-16,0-2 0,-3 0 0,0 3 15,-2 1-15,-3 2 0,-1 1 16,2-3-16,4 2 0,-6-3 16,-2 0-16,-4-2 0,0 3 15,-7-3-15,-3 0 0,-1 0 16,-1 1-16,-2-3 0,-4 0 15,0 1-15,-1-1 0,-6 1 16,-2-1-16,-3 2 0,-2-1 16,-5-2-16,-4 0 0,1 0 0,2-1 15,-8-1-15,-3 0 0,-10 1 16,-5 0-16,-4-3 0,-2-1 16,-3 1-16,-1-1 0,-6-1 15,-3-1-15,-1-2 0,0-3 16,-2 5-16,-1 0 0,-4 2 15,-1 3-15,-2 1 0,3 0 0,-3 0 16,3 1-16,-6 0 0,-1 1 16,-6 2-16,-4 2 15,-2 2-15,0 0 0,5-2 0,2-1 16,1-2-16</inkml:trace>
  <inkml:trace contextRef="#ctx0" brushRef="#br0" timeOffset="84069.8906">12463 9546 0,'0'0'0,"0"0"0,0 0 0,0 0 16,0 0-16,-19-10 0,19 10 16,-23 0-16,23 0 0,-27 6 0,12-2 15,0 3-15,0 1 0,-3 1 16,-2 2-16,1 0 0,2 2 15,-5 6-15,2 3 16,2 2-16,2-1 0,0 2 16,1 1-16,1 0 0,2-1 0,1 10 15,2 2-15,2-1 0,1-1 0,3 3 16,2 1-16,1-1 16,1 1-16,1 8 0,0 2 15,1-5-15,0-4 0,-1 9 16,-1 4-16,-1-10 0,-2-4 0,-5 1 15,-4 6-15,0-7 0,0-3 16,-3 1-16,-4 1 16,2-7-16,0-4 0,-6 1 0,-5-3 15,0-4-15,2-3 0,-3 0 16,0 3-16,-3-6 0,0-1 16,-4-3-16,-3-4 0,-1-1 15,0-4-15,-3-3 0,-1-2 16,2-1-16,2-3 0,11 3 0,6 0 15,5 1-15</inkml:trace>
  <inkml:trace contextRef="#ctx0" brushRef="#br0" timeOffset="84273.8348">11727 10175 0,'0'0'0,"13"-1"0,7 1 16,4 0-16,5-3 0,15 3 0,16-1 15,-1 2-15,-1-1 0,11 3 16,-2-3-16,-6 1 0,-16 0 0,-11-1 16</inkml:trace>
  <inkml:trace contextRef="#ctx0" brushRef="#br0" timeOffset="84586.3674">12674 9796 0,'0'0'0,"0"0"0,0 0 0,-19 22 16,10-10-16,-3 3 0,-2 4 15,1 2-15,-1 2 0,-2 9 16,0 2-16,3 0 0,2-2 0,1 9 16,4-2-16,2-2 15,4-2-15,6 6 0,6-3 0,2-6 16,3-4-16,-1-10 0,0-7 15,-4-4-15,-2 0 0,-2-2 16</inkml:trace>
  <inkml:trace contextRef="#ctx0" brushRef="#br0" timeOffset="84919.2873">12815 9935 0,'0'0'0,"0"0"16,0 0-16,19-10 0,-19 10 0,23-8 16,-8 4-16,1 1 0,-1 1 0,2 1 15,-1 2-15,1 1 16,-1 0-16,3 6 0,-2 3 16,-3 0-16,-2 1 0,-2 5 15,-3 4-15,-2-1 0,0 0 0,-2 1 16,0 4-16,1-4 0,-1-1 15,2 6-15,3-2 16,-1-4-16,-2-1 0,2 1 0,-1 1 16,2-6-16,0 0 0,2-2 15,2-5-15,1-2 0,0 1 16,3-6-16,1-1 0,-3-1 16,-2-4-16,-1-4 0,0-5 15,-2 3-15,-2 0 0,0 4 0</inkml:trace>
  <inkml:trace contextRef="#ctx0" brushRef="#br0" timeOffset="85174.9055">13286 9920 0,'0'0'0,"0"0"15,0 0-15,0 0 0,0 0 0,-19 24 16,19-24-16,-23 25 0,9-12 15,-4 1-15,-3 4 0,0-1 16,-1 1-16,-6 3 16,2 3-16,2-4 0,3 1 0,-5 0 15,2-2-15,3-2 0,4-3 0,1-5 16,3-3-16,3 1 16,3 0-16,3-4 0,1-3 15,3 0-15,0-6 0,1 5 16,0-2-16,-1 3 0</inkml:trace>
  <inkml:trace contextRef="#ctx0" brushRef="#br0" timeOffset="85469.8214">13611 9906 0,'0'0'0,"0"0"15,0 0-15,23 22 0,-12-12 0,2 5 16,1 2-16,1 6 0,0 1 0,-4 3 16,-1 3-1,-3-5-15,-1 0 0,-4 7 0,-3 1 16,-5-2-16,-2-2 0,-6-2 16,-2 0-16,0-2 0,1-4 15,-5 1-15,-3 2 0,1-5 16,1-2-16,-3 4 0,0-6 15,6 0-15,2-1 0,4-4 0,3-3 16,3-3-16,1 0 0,1 2 16</inkml:trace>
  <inkml:trace contextRef="#ctx0" brushRef="#br0" timeOffset="86054.7611">14127 9810 0,'0'0'0,"0"0"15,23-7-15,-23 7 0,38-2 16,-13 1-16,6 0 0,11 1 0,3 1 16,12 0-16,0 1 0,-4-2 15,-4 0-15,5 0 0,-5 0 16,-7-2-16,-6 1 0,-5-1 16,-5-1-16,-8 2 0,-5-1 0,-5-2 15,-4-1-15,-2 0 16,0 2-16,-1 1 0</inkml:trace>
  <inkml:trace contextRef="#ctx0" brushRef="#br0" timeOffset="86319.8998">14546 9664 0,'0'0'16,"0"0"-16,0 0 0,-10 17 0,10-17 15,-13 22-15,3-9 16,0 2-16,-1 2 0,-1 1 0,-1 3 16,-4 5-16,1 0 0,-2-2 15,1 1-15,1-1 0,2-1 0,-2 2 16,3-2-16,2-2 16,2-1-16,4-6 0,1 1 15,3-7-15,4-1 0,2-4 16,5-3-16,-1-1 0,-1 1 0,-3 0 15</inkml:trace>
  <inkml:trace contextRef="#ctx0" brushRef="#br0" timeOffset="86469.2888">14589 9967 0,'0'0'0,"0"0"0,0 0 16,0 0-16,0 0 0,0 0 15,0 0-15,15 21 0,-15-21 0,0 0 16,7 25-16,-7-25 0,-2 22 15,-2-13-15,-3 1 0,2-1 16,0-2-16,1 1 0</inkml:trace>
  <inkml:trace contextRef="#ctx0" brushRef="#br0" timeOffset="86737.9633">13905 10228 0,'0'0'0,"0"0"16,0 0-16,33-4 0,-12 0 15,7 1-15,8-3 0,1 2 16,3 0-16,15 0 0,15-3 16,-5 3-16,-3 1 0,13-1 15,0 4-15,0-3 0,-10 4 0,-4 1 16,-5 2-16,-10-1 15,-7 1-15,0 3 0,-5 1 0,-12-2 16,-6 0-16,-7-4 0,-5 1 16,-4-3-16,-6 0 0,3 0 15,1-2-15,-1 1 0</inkml:trace>
  <inkml:trace contextRef="#ctx0" brushRef="#br0" timeOffset="87052.9453">14671 10324 0,'0'0'0,"0"0"16,0 0-16,0 0 0,0 0 0,7 26 15,-7-26-15,4 24 16,-4-24-16,3 29 0,-3-10 16,0 1-16,-1-1 0,-1 4 15,0 0-15,-2 1 0,0 1 0,-3 4 16,1 3-16,-1-2 0,1 0 15,-4 6-15,-1-3 0,1-1 16,1-4-16,-1 2 0,0 1 16,0-6-16,0-3 0,-4-1 15,-3-3-15,1-1 0,-1-3 16,1-2-16,-1-2 0,-1-2 16,1-1-16,-5-7 0,-4 0 15,3-4-15,1-6 0,5 6 16,2-1-16,3 0 0</inkml:trace>
  <inkml:trace contextRef="#ctx0" brushRef="#br0" timeOffset="87314.0137">14177 10378 0,'0'0'0,"0"0"0,0 0 0,0 0 16,0 0-16,-1 25 0,1-25 16,-2 18-16,2-18 0,-2 24 15,2-24-15,-3 25 0,1-14 0,0 0 16,0 0-16,-1 0 16,1-1-16,0 0 0,0-2 15,0-1-15,-1 0 0,3-7 16,0 0-16,-1-3 0,1 3 0,0-4 15</inkml:trace>
  <inkml:trace contextRef="#ctx0" brushRef="#br0" timeOffset="87652.2668">14250 10392 0,'0'0'0,"0"0"16,0 0-16,0 0 0,0 0 0,0 0 0,0 0 15,18-17-15,-18 17 0,0 0 16,27-8-16,-27 8 0,0 0 15,32 4-15,-21-1 0,-1 1 16,-1-1-16,-2 2 0,1 1 16,-1 1-16,-3 0 0,1 1 15,-2 0-15,-2 2 0,-2 1 16,-4 0-16,-2-1 0,-3 3 16,-2-2-16,-2 0 0,1-3 15,-4 6-15,-1-3 0,1 2 16,1-2-16,-1-3 0,2 5 0,2-5 15,3 2-15,1-3 0,1 0 16,3-3-16,1 3 0,2-3 16,2 0-16,5-3 0,3 1 15,3 1-15,3-2 0,2 0 16,3 1-16,6-2 0,1 1 16,-5-1-16,-4 0 0,-1 0 0</inkml:trace>
  <inkml:trace contextRef="#ctx0" brushRef="#br0" timeOffset="87830.8397">14964 10721 0,'0'0'15,"0"0"-15,0 0 0,0 0 0,0 0 16,0 0-16,0 0 15,-23 17-15,23-17 0,-24 10 0,24-10 16,0 0-16</inkml:trace>
  <inkml:trace contextRef="#ctx0" brushRef="#br0" timeOffset="90452.8679">16703 9976 0,'0'0'0,"0"0"0,0 0 15,0 0-15,0 0 0,0 0 0,0 0 16,0 0-16,0 0 0,0 0 16,0 0-16,-36 4 0,36-4 0,-30 2 15,30-2-15,-34 3 0,16-2 16,-2 0-16,0-1 15,-1 0-15,1 0 0,1-2 16,0 2-16,-3-3 0,2 1 0,3-2 16,0 2-16,2-2 0,0 1 15,3 1-15,2-1 0,4 1 16,0 2-16,1 0 0,-1 2 16,1 0-16,0 1 0,1 1 15,0 3-15,1 0 0,0 2 0,1 3 16,-1 2-16,1 1 0,0 1 15,0 3-15,0 1 0,-1 7 16,1 1-16,-1 2 0,0 2 16,-2 1-16,1 1 0,-4 9 15,0 0-15,0-4 0,-1 0 16,-1 1-16,0-1 0,0 4 0,0-4 16,1 0-16,1-6 15,2-1-15,0 0 0,2-7 16,1-1-16,0-2 0,2-1 0,1-3 15,3-3-15,-1 2 0,2-2 16,2-4-16,0-1 0,1-2 16,-1-1-16,6 0 15,1 0-15,3 0 0,3-3 0,2-1 16,1 1-16,1-4 0,1 2 0,5-1 16,3 2-16,-1-2 0,-1-1 15,1 3-15,2 1 16,-2-4-16,-2 0 0,-4-3 15,-6 3-15,-3 0 0</inkml:trace>
  <inkml:trace contextRef="#ctx0" brushRef="#br0" timeOffset="90939.2652">16835 10292 0,'0'0'0,"0"0"0,0 0 0,0 0 16,0 0-16,-23-4 0,23 4 16,-20 8-16,20-8 0,-28 17 15,11-9-15,1 4 0,-1 2 0,0 2 16,-2 2-16,-1 4 0,2-1 15,4 1-15,3 2 0,3-6 16,3 1-16,3 1 0,3-4 16,2-2-16,1 0 0,4-4 15,3-2-15,0 0 0,1-2 16,4-6-16,3 0 0,0-4 16,1 4-16,8-7 0,2-3 15,-4 0-15,-2-1 0,-2-1 0,0-5 16,-1 2-16,0-3 0,-4 3 15,-4-2-15,-3 2 0,-2-1 16,-4 1-16,-2 1 0,-3-1 16,-3 1-16,-5-3 0,-4 2 15,-2 0-15,0 2 0,-3 1 16,1-2-16,-4 4 0,-3 6 16,-3 2-16,-2 4 0,1-2 15,0 3-15,1 1 0,-2 3 16,7-3-16,5-4 0,3 1 0,3 1 15,2-2-15</inkml:trace>
  <inkml:trace contextRef="#ctx0" brushRef="#br0" timeOffset="91153.3151">17186 10535 0,'0'0'0,"0"0"16,0 0-16,0 0 0,0 0 0,-1 21 15,1-21-15,0 0 0,-6 22 16,6-22-16,-11 24 0,3-13 16,-2 0-16,-2-4 0,-3 0 15,2 1-15,0 0 0,1-1 16,1-1-16,1-3 0,1-6 0,1 3 16,2-1-16,0-1 0</inkml:trace>
  <inkml:trace contextRef="#ctx0" brushRef="#br0" timeOffset="91370.4731">17508 10450 0,'0'0'0,"0"0"16,0 0-16,29-1 0,-29 1 0,36-3 15,-11 3-15,-1-1 16,1 1-16,7-2 0,-1 2 15,-1 0-15,-1 0 0,-3-1 0,-1 1 16,-1 0-16,-4-4 0,1-2 16,-5-1-16,-7 2 0,-4-2 15,0 1-15,-2 2 0,0 3 16</inkml:trace>
  <inkml:trace contextRef="#ctx0" brushRef="#br0" timeOffset="91586.5833">17770 10381 0,'0'0'0,"0"0"0,0 0 0,0 0 15,-6 18-15,6-18 0,-5 21 16,5-21-16,-9 27 0,3-11 16,1 0-16,-2 4 0,2-2 0,-2 1 15,-1 2-15,-1 3 0,2-2 16,0-4-16,2 0 15,0-3-15,2-2 0,1-2 0,0-4 16,-1 1-16</inkml:trace>
  <inkml:trace contextRef="#ctx0" brushRef="#br0" timeOffset="92153.4533">18277 10410 0,'0'0'0,"0"0"0,0 0 0,0 0 15,0 0-15,32 12 0,-32-12 16,37 13-16,-18-5 0,4 2 16,5 0-16,-2 1 0,1-3 0,7 5 15,1-2-15,1 0 0,-1-1 16,6-1-16,-3 1 0,-1 0 15,-4-6-15,-1 3 0,-3-3 16,-2-3-16,-4 1 0,-4-2 16,-3 0-16,-2-3 0,-3-4 15,-4 0-15,-1 0 0,-3-1 16,-1 1-16,-3 0 0,-2-4 16,-3 1-16,-1 2 0,-5-2 15,-3 0-15,1 2 0,-1 0 0,-1 1 16,0 3-16,-2-1 0,-1 3 15,-3 0-15,-2 1 0,1 1 16,1 0-16,-8 4 0,-1 3 16,1 0-16,2 0 0,1 4 15,3-1-15,0 1 0,-1-1 0,-1 1 16,-2 0-16,4 0 16,3 0-16,2-1 0,2 1 15,0-4-15,2 0 0,0 1 0,3-2 16,1-2-16,2 0 0,2-4 15,-1 0-15,2 0 0,1-1 16,0-5-16,1 2 0,1-3 16,1 0-16,-1-3 0,1-1 15,1 0-15,1 0 0,3 0 16,3-3-16,2 0 0,0 0 16,0 3-16,-2 0 0,-1 4 0</inkml:trace>
  <inkml:trace contextRef="#ctx0" brushRef="#br0" timeOffset="92452.5733">19231 10421 0,'0'0'15,"0"0"-15,0 0 0,14 18 0,-9-8 16,0 1-16,2 4 0,-1 2 15,0-2-15,-1 9 0,-1 1 16,-2-3-16,-2-1 0,-1 1 16,-1 2-16,-3-3 0,0-2 15,-4 0-15,-2 1 0,-1-3 16,-3-1-16,-2 4 0,-1-5 16,1-1-16,3-3 0,0 0 15,1-1-15,0-2 0,1-1 0,5-4 16,0-2-16,1 1 0,1-1 15,1-1-15</inkml:trace>
  <inkml:trace contextRef="#ctx0" brushRef="#br0" timeOffset="93219.5837">19384 11285 0,'0'0'0,"0"0"0,0 0 15,0 0-15,0 0 0,23-7 16,-23 7-16,19-11 0,-19 11 0,23-18 16,-7 7-16,-1-3 15,2 0-15,-1-4 0,1-4 16,0-2-16,1 1 0,6-11 15,2-2-15,-2 0 0,-2 0 16,5-10-16,2-1 0,-2 1 0,-2 3 16,4-10-16,-2 0 15,-4 2-15,-4 5 0,2-8 0,-1 2 16,-1 5-16,-2 3 0,-2 1 16,-2 0-16,0 4 0,0 4 15,1-3-15,-5 1 0,-2 11 0,-1 0 16,-2 3-16,0 1 0,0 4 15,-2 1-15,0 2 0,0 2 16,-1 5-16,1 4 0,-4-2 16,-1 5-16,-1 1 0,-2 0 15,-1 7-15,-3 0 0,0 2 16,-1 2-16,0 1 0,-2-1 16,2 0-16,0 3 0,0-2 15,-1 1-15,1 1 0,1-2 0,0 1 16,0-2-16,4-4 0,0-3 15,1 0-15,0 2 16,2-5-16,1 2 0,0-3 0,2 0 16,-1-4-16,2-2 0,1 0 15,1-1-15,2-1 0,-1 0 0,3-6 16,-1-1-16,1 1 16,-1 3-16,3-3 0,1-2 15,1 3-15,0 2 0,-1 2 0,-1 1 16,-1 1-16,-1 0 0,1 1 15,0 1-15,0 3 0,0 0 16,0 2-16,1 1 0,-1 2 16,-1 0-16,2 3 0,1 2 15,0 1-15,0 0 0,5 2 16,3 0-16,-1-1 0,-2 1 16,-1-3-16,1 2 0,-2-1 0,-2 0 15,0 2-15,-1-2 16,-1 0-16,-1-1 0,-4 1 15,-1 0-15,-2 4 0,-1 5 0,0-4 16,0 0-16,0-5 0</inkml:trace>
  <inkml:trace contextRef="#ctx0" brushRef="#br0" timeOffset="95569.8523">24302 9889 0,'0'0'0,"0"0"0,0 0 15,0 0-15,0 0 0,-6-21 0,6 21 16,0 0-16,0 0 0,-22-20 16,12 16-16,-1 0 0,-1 1 15,-2 1-15,0 0 0,0 2 16,-1 0-16,0 2 0,-2 2 16,1 1-16,-1 0 0,-3 4 15,2 1-15,1 1 0,3 2 0,2 0 16,1 3-16,1 1 0,2 1 15,1 4-15,2-1 0,-1 2 16,2 0-16,1 4 0,0 4 16,2 4-16,0-3 0,1 8 15,1 1-15,0 0 0,1-5 16,-1 10-16,1 1 0,0-1 0,0 0 16,-2-3-16,-1 0 0,0-3 15,0-1-15,-1 10 0,-2-5 16,0 1-16,-1-4 0,-4 1 15,-1-2-15,-2-2 0,0-6 16,-5 0-16,-2 1 0,2-7 16,0-1-16,-1-1 0,0 1 15,-1-4-15,0-3 0,-3-3 16,-2-1-16,2-3 0,2-2 16,-1-4-16,-1-2 0,2-4 0,-2-4 15,-1-2-15,-1-4 16,3-1-16,2-2 0,5 1 0,3 5 15,2 1-15</inkml:trace>
  <inkml:trace contextRef="#ctx0" brushRef="#br0" timeOffset="95802.8609">23699 10375 0,'0'0'0,"0"0"0,0 0 16,30-4-16,-16 0 0,7 0 16,6 2-16,-1 1 0,2 2 15,11 1-15,4-2 0,0 0 16,-1 1-16,9 2 0,-2 1 16,-3-1-16,-2 0 0,7 1 15,-4 0-15,-9-1 0,-10-2 0,-5 2 16</inkml:trace>
  <inkml:trace contextRef="#ctx0" brushRef="#br0" timeOffset="96186.8744">24634 10028 0,'0'0'0,"0"0"16,0 0-16,0 0 0,-23 11 0,23-11 16,-24 17-16,11-9 0,-1 2 15,0 4-15,0 1 16,0 1-16,2 0 0,-4 9 0,0 0 15,3 3-15,2-3 0,1 8 16,4 2-16,2-5 0,3-1 0,3 1 16,3-1-16,-1-3 15,2-2-15,1-2 0,3-1 16,1-2-16,0-2 0,4 0 16,1-2-16,1-4 0,-1-4 0,2-1 15,0-5-15,-2-1 0,0-6 16,-3 2-16,-3 1 0,-1 2 15</inkml:trace>
  <inkml:trace contextRef="#ctx0" brushRef="#br0" timeOffset="97011.2294">24914 10201 0,'0'0'0,"0"0"16,0 0-16,0 0 0,0 0 0,-1 23 16,1-23-16,-2 21 15,2-21-15,-3 27 0,-1-10 16,0 0-16,0-2 0,-2 2 16,1 2-16,-1-1 0,1-1 15,-3 5-15,0-3 0,2-2 0,-1-2 16,1-2-16,2-2 0,1-1 15,-1-3-15,2 0 0,1-3 16,1-4-16,-2 1 0,2-1 16,1-5-16,1-2 0,0 1 15,2-2-15,0-2 0,3 0 0,0-2 16,2-1-16,2-1 16,3-4-16,-2-1 0,1 1 15,1 0-15,1 3 0,-1-2 0,1 2 16,2 2-16,-3 1 0,-1 0 15,0 0-15,-1 2 0,-2 1 16,-2 2-16,0 2 0,-1 3 16,-1-1-16,0 6 0,-1-3 15,1 4-15,-3-1 0,1 1 0,-2 3 16,0 4-16,0-1 16,-1 1-16,0 3 0,-1-1 15,0 1-15,-1-1 0,0 1 0,0-3 16,0 3-16,0-6 0,0 2 15,0 1-15,0-7 0,1 3 0,-2-4 16,2 1-16,0-1 16,0-3-16,0 0 0,0 0 15,0 0-15,3-6 0,-1 2 16,0 0-16,1-3 0,2 0 16,0 0-16,2-1 0,1-2 0,-1 2 15,2-2-15,1-1 0,1 0 16,0 1-16,0-1 15,0 1-15,0 2 0,0-1 0,4 0 16,-1 2-16,0 0 0,-1 3 0,1-1 16,-1 3-16,-2 2 15,-1 0-15,-2 4 0,-1 3 16,1-3-16,-1 4 0,-2 2 16,0 3-16,-1 2 0,-1-1 0,0 0 15,-3 4-15,-2-3 0,1 0 16,-1 2-16,-1-3 0,-2 4 15,0-3-15,0 0 0,2-1 16,0-1-16,0-5 0,0 1 16,1-3-16,0 0 0,-1 0 15,0-4-15,1 0 0,2-2 16,-2-2-16,2 2 0,-2-1 0,2 1 16</inkml:trace>
  <inkml:trace contextRef="#ctx0" brushRef="#br0" timeOffset="97320.0335">25761 10119 0,'0'0'0,"0"0"0,0 0 15,19 14-15,-19-14 0,19 16 0,-7-2 16,-1-1-16,-1 3 0,-1 2 15,0 3-15,-1 4 0,-1 2 0,-4-2 16,-3 0-16,-1 0 16,-2-1-16,-5 7 0,-3-5 15,0-1-15,1-4 0,-1 0 16,0 1-16,0-5 0,1-5 16,-1 1-16,0-2 0,1-4 0,1 0 15,2-6-15,-3-5 0,1 0 16,0-2-16,1 2 0,2 0 15,0 1-15</inkml:trace>
  <inkml:trace contextRef="#ctx0" brushRef="#br0" timeOffset="97503.9571">26081 10301 0,'0'0'0,"10"0"0,5 0 15,2 0-15,1 0 0,13 0 0,6 0 16,1 2-16,-1 1 0,9 1 15,1 3-15,-5-3 0,-4 0 16,6 2-16,-3-2 16,-6-1-16,-3-1 0,-6 0 0,-6-2 15,-5 0-15,-3 0 0,-2 0 16</inkml:trace>
  <inkml:trace contextRef="#ctx0" brushRef="#br0" timeOffset="97753.1191">26448 10156 0,'0'0'0,"0"0"0,0 0 16,0 0-16,0 0 0,0 0 16,-7 25-16,7-25 0,0 0 0,-10 27 15,6-15-15,1 3 0,0-1 16,-2 4-16,1 0 0,-2 3 15,1-3-15,-1 4 0,1-1 16,-2 7-16,2-3 0,3 1 16,2 0-16,2-3 0,1-5 0,0-3 15,0-1-15,-1-3 16</inkml:trace>
  <inkml:trace contextRef="#ctx0" brushRef="#br0" timeOffset="98253.2907">27561 10031 0,'0'0'0,"0"0"15,0 0-15,0 0 0,-3-30 16,-1 21-16,0-2 0,0 1 15,-1 0-15,-3 2 0,-3-3 16,-1 2-16,-1 2 0,-5-1 16,1 3-16,1 2 0,2 1 15,-3 4-15,0 1 0,0 3 0,2 3 16,0 1-16,2 6 16,0 1-16,1 1 0,2 5 15,1 2-15,1 0 0,1 3 0,-2 10 16,0 1-16,1 2 0,2 0 15,0 10-15,2 2 0,0-4 16,1-5-16,1 5 0,1 1 16,0 2-16,0-4 0,0 0 15,1 1-15,0-3 0,0-4 0,-2-1 16,0 2-16,0-7 0,-1-5 16,-4 5-16,-1-4 0,1-10 15,-3-5-15,-5 0 0,-2-2 16,-2-4-16,-1-4 0,-1-6 15,0-2-15,-1-6 0,-3-1 16,-4-5-16,-3-3 0,0-4 16,1-5-16,-5-4 0,1-3 15,8 7-15,7 5 0,5 7 16</inkml:trace>
  <inkml:trace contextRef="#ctx0" brushRef="#br0" timeOffset="98436.4717">26927 10281 0,'0'0'0,"0"0"15,26-3-15,-7 3 0,2 3 0,12-1 16,5 4-16,-2 0 0,0-1 16,11 3-16,-2 2 15,-3-2-15,-4 1 0,-1-2 0,-8 0 16,-7-3-16</inkml:trace>
  <inkml:trace contextRef="#ctx0" brushRef="#br0" timeOffset="98737.3523">27853 10106 0,'0'0'0,"0"0"16,0 0-16,0 0 0,0 0 0,-28 18 16,28-18-16,-26 19 15,26-19-15,-26 26 0,14-10 16,-1 2-16,2 0 0,2 4 16,0-1-16,0 8 0,2-1 0,4 2 15,2 0-15,1-1 0,0-3 16,4 8-16,4-5 0,2 0 15,2-4-15,2-1 0,3-4 16,-1-3-16,1-2 0,-2-5 16,0-2-16,-3-2 0,-2-2 0,-2 2 15</inkml:trace>
  <inkml:trace contextRef="#ctx0" brushRef="#br0" timeOffset="99302.9121">28087 10238 0,'0'0'0,"0"0"0,0 0 15,0 0-15,0 23 0,0-23 0,-4 27 16,4-27-16,-7 29 0,4-15 15,-2 1-15,1 0 0,-1 1 16,1-1-16,0-1 0,-1 1 16,2-4-16,0 2 0,0-4 15,1 1-15,0 0 0,0-3 16,1-3-16,0 0 0,1-1 0,0-3 16,3 0-16,0-4 0,2 0 15,1-2-15,2-1 0,1-1 16,1-2-16,0-1 0,1-3 15,0 3-15,-1-3 0,3-1 16,0-2-16,0 2 0,1 1 16,-1 1-16,1 4 0,-1-1 15,1 1-15,-2 3 0,-1-1 16,-1 2-16,-2 3 0,1 2 16,0 2-16,-1 3 0,0-3 0,-2 4 15,0 5-15,-3-1 0,-1 1 0,1 3 16,0 1-16,-3 2 15,-1-1-15,-2 4 0,1-2 16,-1 0-16,0 0 0,-2 0 16,-1-1-16,0-2 0,2 0 15,0-2-15,2 2 0,0-4 16,0-1-16,-2 0 0,0-2 16,2-4-16,1 0 0,1-4 15,-1-5-15,1 2 0,0-3 0,0 2 16,0 0-16,0 1 0</inkml:trace>
  <inkml:trace contextRef="#ctx0" brushRef="#br0" timeOffset="99619.961">27527 10129 0,'1001'0'0,"-1001"0"15,0 0-15,22 13 0,-22-13 16,21 14-16,-10-2 0,0 1 16,-1 0-16,-1 3 0,0 5 15,-2-3-15,0 3 0,-1 5 16,-2 2-16,-1-3 0,0 3 16,-5-2-16,-1-1 0,-2 3 0,-2-2 15,-1-1-15,1-1 0,-2-2 16,-1-4-16,1-1 0,1-1 15,2-3-15,0-3 0,2-3 16,1-2-16,2-2 0,1-3 0,5 0 16,3-6-16,-2 1 15,0 2-15,-2-1 0</inkml:trace>
  <inkml:trace contextRef="#ctx0" brushRef="#br0" timeOffset="100003.2677">29012 10274 0,'0'0'0,"0"0"16,0 0-16,0 0 0,0 0 0,29-6 15,-29 6-15,30 4 16,-30-4-16,35 7 0,-13-1 16,0-1-16,1 1 0,9 6 0,2 1 15,-1 1-15,1 0 0,-4 0 16,0 0-16,3 1 0,-2-3 15,-3 4-15,-3-1 0,-3-1 16,-3-3-16,-6 3 0,-3 0 16,-3-2-16,-3-1 0,-5 2 15,-5-1-15,0-2 0,-2 0 0,-4-3 16,-3 1-16,-2 2 0,-2-3 16,-6 2-16,-2 0 0,2-1 15,1-1-15,-2 0 0,0-1 16,1-2-16,0 3 0,3-3 15,1 1-15,4-2 0,1 3 16,1-3-16,0-2 0,3 3 16,1 2-16,3-2 0,1-3 15,4 1-15,0-2 0,3 0 16,-2 1-16,2-1 0</inkml:trace>
  <inkml:trace contextRef="#ctx0" brushRef="#br0" timeOffset="100520.2208">30157 10442 0,'0'0'0,"0"0"15,0 0-15,0 0 0,0 0 16,0 0-16,-25 14 0,25-14 16,-19 14-16,19-14 0,-28 15 15,14-4-15,0 0 0,0 3 16,1-1-16,1-1 0,1 2 0,0 1 16,1-1-16,-1 4 0,1-1 15,2-3-15,3 1 16,1-1-16,3 0 0,4-2 0,2-2 15,2 0-15,2-2 0,4-1 16,4-3-16,2 2 0,0-3 0,3-2 16,3-1-16,0 0 0,-3-4 15,0 1-15,0-4 16,3-1-16,-2-2 0,-1-1 0,0-3 16,-3 1-16,-1 0 0,-5-3 15,-3 1-15,-1 0 0,-3-2 16,-3-1-16,-5 0 0,-2-2 15,-3 2-15,-1 2 0,-3-2 16,-3 1-16,-1-1 0,-7-2 16,-6 0-16,1 3 0,-1 3 0,-4 3 15,-4 3-15,7 1 0,5 0 16,5 4-16</inkml:trace>
  <inkml:trace contextRef="#ctx0" brushRef="#br0" timeOffset="104753.1246">22474 12119 0,'0'0'0,"0"0"0,0 0 0,26-2 15,-13-1-15,3 0 0,6 2 16,10-2-16,5 2 0,2-1 16,4 0-16,11 0 0,0 1 15,5-2-15,4 2 0,12-1 16,-1-1-16,3 2 0,2 1 16,-1 0-16,-11 0 0,2 0 15,-4-1-15,-5 1 0,-4 1 0,14 2 16,-11-1-1,-27 1-15,-2 0 0,1-3 0,-4 0 16,-9-1-16,-3-1 0,-3 1 16,-2 1-1,-13-1-15,-9 1 0,3 0 16,2 0-16,3 0 0</inkml:trace>
  <inkml:trace contextRef="#ctx0" brushRef="#br0" timeOffset="105170.0172">22324 12326 0,'0'0'0,"0"0"0,0 0 16,0 0-16,0 0 0,0 0 0,0 0 15,25 3-15,-25-3 0,29 0 16,-29 0-16,43 0 0,-18 0 0,6-2 16,6-2-16,1 2 0,3-1 15,18-1-15,5 0 16,13-3-16,-1 1 0,12-1 16,-3-1-16,4 4 0,-9 4 0,-3 0 15,-2 1-15,1 1 0,-9-1 16,-4-2-16,-3-1 0,-9 2 15,-3-1-15,10 0 0,-10 0 16,-23-3-16,-1-2 0,-5 1 16,-6 2-16,-3 1 0,-3 0 15,-4-2-15,-1 1 0,-3-3 16,-1 0-16,-3-1 0,-3 1 16,-4-5-16,-3-2 0,4 3 15,2 2-15,3 1 0</inkml:trace>
  <inkml:trace contextRef="#ctx0" brushRef="#br0" timeOffset="105470.1361">23841 11942 0,'0'0'0,"0"0"0,0 0 16,28 9-16,-16-4 0,2 0 15,2 1-15,0 1 0,2 1 16,6 4-16,1 4 0,-3-2 16,-3-2-16,-1 3 0,-1 2 15,-3 0-15,-2 1 0,-3 0 16,-4 2-16,-1 0 0,-3 1 0,-4-1 16,-5 2-16,-8 2 0,-3 0 15,-6 0-15,-4-2 0,-2-1 16,-1 0-16,-15 1 15,-4-4-15,0-3 0,2-2 0,5-1 16,11-3-16,9-2 16</inkml:trace>
  <inkml:trace contextRef="#ctx0" brushRef="#br0" timeOffset="105803.8069">22618 11717 0,'0'0'16,"0"0"-16,-22 7 0,7 0 0,-2 0 15,-11 6-15,-5 6 16,-5-1-16,-3 1 0,-7 8 0,0 3 15,5-2-15,5-1 0,-2 8 16,6 0-16,9-2 0,6-4 0,7 8 16,7-1-16,10-4 0,6-3 15,6 3-15,5 1 16,6-2-16,3-2 0,5-3 16,4 1-16,-3-3 0,0-1 0,6-1 15,-1-3-15,-15-7 0,-7-4 16,-4-1-16</inkml:trace>
  <inkml:trace contextRef="#ctx0" brushRef="#br0" timeOffset="107869.9033">25454 11624 0,'0'0'0,"0"0"0,0 0 16,0 0-16,-11-22 0,11 22 0,0 0 15,-22-24-15,12 19 0,-3-1 16,-1 2-16,1 0 0,1 3 0,-1 1 16,-2 2-16,2 2 15,0-1-15,-6 7 0,0 3 16,2 2-16,0 1 0,1 4 16,-1 5-16,3 1 0,2 1 0,-2 10 15,2 6-15,2-2 0,1-1 16,-2 13-16,0 5 0,1-3 15,2-2-15,-6 13 0,0 2 16,1-7-16,1-8 0,-4 13 16,1 2-16,0-6 0,3-6 0,-4 28 15,1-7-15,2-15 16,1-10-16,-1-4 0,-3 1 16,3-12-16,3-6 0,-3-5 0,-2-1 15,1-5-15,3-5 0,-2-3 16,-2-3-16,4-6 0,-3-1 15,-8-5-15,-5-5 0,4 0 16,1-2-16,-7-5 0,-4-7 16,9 5-16,5 5 0,4 3 15</inkml:trace>
  <inkml:trace contextRef="#ctx0" brushRef="#br0" timeOffset="108070.6473">24870 12156 0,'0'0'0,"11"-2"16,4 0-16,1 0 0,4 2 0,10-1 16,3 1-16,8-1 0,-2 0 15,3 1-15,2-1 0,-2 2 16,-3 2-16,-2-1 0,-8-1 15,-6 0-15</inkml:trace>
  <inkml:trace contextRef="#ctx0" brushRef="#br0" timeOffset="108386.7334">25630 11917 0,'0'0'0,"0"0"16,0 0-16,-12 26 0,6-15 0,-1 4 16,-2 3-16,1 1 0,2 1 15,-2 11-15,2 4 16,1-3-16,0-3 0,3 8 0,2 1 15,1-6-15,1-3 0,4 0 16,3 0-16,-1-3 0,-1-3 0,4 0 16,1-4-16,1-6 15,-1-3-15,-2-2 0,-2 0 16,-1-3-16</inkml:trace>
  <inkml:trace contextRef="#ctx0" brushRef="#br0" timeOffset="109154.4991">26092 12074 0,'0'0'0,"0"0"15,0 0-15,0 0 0,8 26 0,-8-26 16,2 25-16,-1-9 0,0 1 15,-2 1-15,-1 2 0,-1-3 16,-1 1-16,0 4 0,0-2 16,-1 0-16,1-2 0,-1-3 15,1-2-15,1-2 0,0-2 16,1-1-16,0-1 0,1-2 16,1-3-16,0-2 0,3-6 15,-1-1-15,2 0 0,0-1 16,2-2-16,-1-2 0,2-1 0,5-6 15,2-2 1,2-1-16,0 1 0,0 1 16,-3 1-16,-1 1 0,-1 1 15,-1 3-15,0 1 0,3 0 16,0 3-16,-3 4 0,-1 2 16,2 4-16,1 2 0,-1 1 0,-1 1 15,-1 2-15,-1 4 0,-2 0 16,1 2-16,0 1 0,-2 2 15,-1 1-15,0 0 0,-2 1 16,-1-1-16,-1-1 0,0-1 0,0-1 16,-1 0-16,1-3 15,0-1-15,0-1 0,0-2 16,1 0-16,0 0 0,3-5 16,1-4-16,-1 0 0,1-1 0,1-2 15,3-1-15,1-1 0,0 1 16,4-4-16,3-1 15,-2-2-15,1 2 0,-2 0 0,1 1 16,-3 0-16,-1 2 0,0 0 16,-1 2-16,-2 0 0,1 3 0,0 1 15,0 3-15,-1 1 16,-2 2-16,1 2 0,0 3 16,-1 2-16,1 0 0,-2 2 0,0 2 15,-2 0-15,-1 1 0,-1 2 16,-1 3-16,0 0 0,-1-2 15,-2 0-15,-2 0 16,1-2-16,-1 0 0,-1-1 16,1-1-16,0-3 0,1-2 15,-2-3-15,1-3 0,0-3 16,2-4-16,0-2 0,-1-4 16,2 2-16,0 1 0,0 2 15</inkml:trace>
  <inkml:trace contextRef="#ctx0" brushRef="#br0" timeOffset="109436.9947">27009 11932 0,'0'0'0,"0"0"15,0 0-15,20 15 0,-11-8 0,2 3 16,3 4-16,0 1 0,0 1 15,3 9-15,-3 4 0,-2 0 16,-2-2-16,-2 10 0,-5 3 16,-2-5-16,-2-1 0,-3 0 15,-3-1-15,-2 3 0,1-4 0,-2-2 16,-1-2-16,1-3 0,1-1 16,2-6-16,3-4 15,-1-3-15,2-3 0,3-8 0,6-2 16,-3-1-16,-1 1 0,0 0 15</inkml:trace>
  <inkml:trace contextRef="#ctx0" brushRef="#br0" timeOffset="109804.5057">27901 12116 0,'0'0'0,"10"2"16,5 1-16,2 0 0,0 1 0,11 1 16,4 3-16,5 1 15,0 2-15,-1 2 0,2 1 16,-7 1-16,-2 0 0,0 0 0,-6-1 16,-5-1-16,-4 0 0,-4-1 15,-5 0-15,-1-1 0,-3-1 16,-6 3-16,-5 1 15,-4-1-15,-2-2 0,-3 4 0,-2 2 16,0-2-16,-1-2 0,-2 0 16,-3 1-16,3-2 0,2-1 15,1 2-15,2 0 0,3-2 16,1-2-16,3-2 0,2-3 16,4 0-16,2-1 0,4-3 15,7-1-15,-4-1 0,1 2 0,-1-1 16</inkml:trace>
  <inkml:trace contextRef="#ctx0" brushRef="#br0" timeOffset="110020.8192">28966 12283 0,'0'0'0,"0"0"0,19 0 15,-6 0-15,2 2 0,8-1 0,4-1 16,2 2-16,0-1 0,2 0 16,2-1-16,7 2 0,-1 0 0,-1-3 15,2-3-15,-8 2 16,-6 0-16,-5 0 0</inkml:trace>
  <inkml:trace contextRef="#ctx0" brushRef="#br0" timeOffset="110487.9782">30558 11899 0,'0'0'0,"0"-6"0,-1-1 15,-1 0-15,-1-1 0,-3-3 0,-2-3 16,-2 1-16,-1 0 0,-5-6 15,-2 2-15,0 2 0,-3 2 0,-1 1 16,-2-1-16,2 4 16,1 1-16,-5 3 0,-1 2 15,2 6-15,1 1 0,2 5 16,1 4-16,3 1 0,4 2 0,2 7 16,1 5-16,1 3 15,2 3-15,3 6 0,1 4 16,2-2-16,1-4 0,0 14 0,1 4 15,0 5-15,1-3 0,0 6 16,1 4-16,-1-8 0,-1-6 16,-1 9-16,-2 2 0,0-7 15,-1-4-15,-5 23 0,-2-6 16,-2-15-16,-1-7 0,-5-6 16,-2-4-16,2-7 0,2-5 0,0-4 15,1-4-15,6-12 16,-2-1-16,-8-5 0,-6-1 15,3-1-15,2-1 0,4-7 16,-2-4-16,-3-9 0,-2-7 0,6 7 16,5 5-16,3 5 15</inkml:trace>
  <inkml:trace contextRef="#ctx0" brushRef="#br0" timeOffset="110687.2757">29860 12210 0,'0'0'0,"0"0"0,29 1 0,-8-1 15,2-1-15,12 1 0,4 1 16,9 1-16,2 0 0,5 1 16,4 3-1,0-4-15,3 1 0,0-1 0,-12-2 0,-4 1 16,-12-1-1,-9 1-15</inkml:trace>
  <inkml:trace contextRef="#ctx0" brushRef="#br0" timeOffset="110955.7371">30762 11982 0,'0'0'0,"0"0"16,0 0-16,0 0 0,-16 19 16,16-19-16,-15 24 0,8-10 15,-1 3-15,0 1 0,1 3 16,1 1-16,2 2 0,-1 6 16,3 0-16,2-1 0,1-2 0,5 4 15,1-1-15,3-1 0,1-1 0,0-3 16,1-4-16,2-3 15,0-1-15,-3-4 0,-2-2 16,-1-2-16</inkml:trace>
  <inkml:trace contextRef="#ctx0" brushRef="#br0" timeOffset="111520.151">31057 12081 0,'0'0'0,"0"0"15,0 0-15,0 0 0,0 0 0,9 23 16,-9-23-16,1 22 0,-1-22 16,0 30-16,0-15 0,-1 0 15,-1 0-15,1 0 0,-1 0 16,0 0-16,0 0 0,0-1 15,-1-1-15,1 0 0,1-1 16,0-1-16,0-3 16,0-1-16,0-2 0,1 0 0,0-5 15,3 2-15,0-2 0,2-4 16,0-3-16,1 1 0,-1 1 0,2-2 16,0-5-16,2 1 15,0-2-15,-1 0 0,0-2 0,-1 2 16,1 0-16,3-3 0,0 0 15,-1 0-15,-1 2 0,-3 1 16,0 3-16,-2 1 0,2 1 16,-1 3-16,1 1 0,-2 4 15,1 0-15,-1 3 0,1 2 16,-1 2-16,-1 0 0,2 4 16,-2 2-16,0 0 0,1 1 0,0 6 15,0 1-15,0-2 0,-1-3 16,0 0-16,1 1 15,-1-3-15,-1 0 0,0-1 16,1 0-16,-1-2 0,0-1 0,0-5 16,0-3-16,1-1 0,-1-1 15,-1-4-15,0-2 0,0-2 16,0-2-16,0 2 0,-1 0 16,0 1-16</inkml:trace>
  <inkml:trace contextRef="#ctx0" brushRef="#br0" timeOffset="111753.1251">31593 11982 0,'0'0'0,"0"0"0,0 0 16,17 10-16,-17-10 0,21 14 16,-10-4-16,0 2 0,0 3 0,-1 0 15,-1 3-15,-1 1 0,-2 1 16,1 8-16,-1 1 0,-3-1 15,-1-1-15,-2 1 0,-2 0 16,-3 2-16,0-1 0,-7 8 16,-4-3-16,0-1 0,-3-2 15,4-5-15,2-6 0,4-3 16</inkml:trace>
  <inkml:trace contextRef="#ctx0" brushRef="#br0" timeOffset="112620.0945">25634 13237 0,'0'0'0,"0"0"0,0 0 0,0 0 16,0 0-16,-20-10 0,14 9 15,-3 1-15,-2 3 0,-2 2 16,-3 2-16,1 2 0,1 2 16,-1 2-16,2 2 0,-4 7 0,-1 3 15,0 6 1,1 6-16,0 2 0,2-2 0,-3 16 15,3 3-15,1 9 0,5-2 16,1 2-16,0 3 0,1 6 16,3-4-16,-1-2 0,0-1 15,-2 6-15,1-6 0,-1-5 16,3-1-16,-4 16 0,1-13 0,2-7 16,0-3-16,0-12 0,-1-8 15,-2-5-15,-3-5 0,1-10 16,-4-2-16,-2-3 0,-4-2 15,-2-3-15,-1-4 0,-5-4 16,-5-6-16,-1-2 0,0-4 0,-6-3 16,-4-6-16,11 7 0,8 4 15,6 5-15</inkml:trace>
  <inkml:trace contextRef="#ctx0" brushRef="#br0" timeOffset="112837.2611">24900 13797 0,'0'0'0,"11"-1"16,3 1-16,5 0 0,3 0 0,11 2 16,6 0-16,1 2 0,-1 1 15,11 0-15,1 1 0,4 0 16,-6-2-16,1-1 0,0-1 15,-5-3-15,-3-1 0,-5 0 0,-8 1 16,-8 0-16</inkml:trace>
  <inkml:trace contextRef="#ctx0" brushRef="#br0" timeOffset="113137.4743">25950 13526 0,'0'0'0,"0"0"15,0 0-15,-16 15 0,16-15 0,-17 22 16,2-8-16,-1 3 0,-1 3 16,-5 8-16,1 3 15,3 1-15,0 0 0,-1 11 16,3 1-16,2-3 0,5-4 0,3 5 15,5-1-15,2-6 0,3-2 0,2-3 16,1-1-16,-1-4 16,2-2-16,3-5 0,2-2 15,-1-5-15,0-4 0,-3-2 0,-2-1 16,-2 1-16</inkml:trace>
  <inkml:trace contextRef="#ctx0" brushRef="#br0" timeOffset="113903.9547">26235 13710 0,'0'0'0,"0"0"0,0 0 15,0 0-15,0 0 0,-1 33 16,1-33-16,-3 29 0,1-12 0,-3 2 15,0-1-15,-2 2 0,0-1 16,-3 5-16,0 0 0,0-1 16,0 0-16,1-2 0,1-2 15,2-2-15,0-3 0,2 0 16,-1-5-16,1-2 0,0-1 0,1-3 16,3-3-16,0 0 0,4 0 15,-1-7-15,3-1 16,1-2-16,3-3 0,3-4 0,1 0 15,0-1-15,0 0 0,1-2 16,-1-2-16,0 3 0,2 1 16,-1 3-16,1 2 0,-3 1 15,-2-1-15,-1 3 0,0 2 16,-1 2-16,-1 3 0,0 1 16,-1 1-16,-1 2 0,1 3 0,-2 2 15,0 1-15,-2 2 0,-1 1 16,-1 3-16,1 2 0,-2-1 15,0 1-15,-2-1 16,1 1-16,-1 0 0,0-2 0,0-1 16,0 0-16,-1-3 0,2 0 15,0-1-15,0-1 16,1-5-16,0-2 0,2-1 0,0-3 16,2 1-16,0-1 0,4-5 15,1-3 1,3-1-16,2-1 0,-1 0 0,1 0 15,2-4-15,1 3 0,-2 1 16,0 1-16,-1 1 0,1 1 16,-1 1-16,-2 3 0,0 1 15,0 3-15,-1 1 0,-1 0 0,-1 4 16,0 4-16,-3 0 16,0 2-16,-3 2 0,-2 3 15,-1 1-15,-1 1 0,-1 2 16,-2 2-16,0-1 0,-1 0 0,-2 1 15,-1 2-15,0-1 0,1-2 16,-1-1-16,1-4 0,1-1 16,0-2-16,2 0 0,1-3 15,0-2-15,2 1 0,1-6 16,-2-2-16,2-4 0,0-6 16,0 2-16,0 2 0,0 1 15</inkml:trace>
  <inkml:trace contextRef="#ctx0" brushRef="#br0" timeOffset="114220.6485">26953 13640 0,'0'0'0,"0"0"16,0 0-16,19 27 0,-11-12 0,0 2 15,0 3-15,2 8 0,-1 1 16,-2 3-16,-3 1 0,-1 6 16,0 0-16,-4 0 0,-3 3 15,-2-5-15,-3 0 0,-6 1 16,-1-2-16,1-3 0,0-2 0,1-3 16,-1-3-16,2-2 0,2-2 15,1-2-15,1-3 0,3-6 16,1-5-16,5-5 0,0 0 15,2-6-15,1-1 0,-1 3 16,0-1-16,0 1 0</inkml:trace>
  <inkml:trace contextRef="#ctx0" brushRef="#br0" timeOffset="114637.4711">27649 13781 0,'0'0'16,"0"0"-16,0 0 0,28 17 0,-28-17 15,33 15-15,-10-4 16,1 1-16,2 1 0,8 3 15,0-1-15,6 4 0,-3 1 0,-2 1 16,-1 1-16,-4-1 0,-1 0 16,-5-1-16,-4-2 15,-4-2-15,-4 0 0,-3-2 16,-4-1-16,-4 0 0,-3-1 0,-6 0 16,-4 1-16,-3-1 0,-2 1 15,-2-2-15,0-1 0,-1 1 16,-1-4-16,-1 1 0,-1 0 15,2-1-15,1-1 0,1 1 16,0 0-16,3 0 0,0 0 0,1-1 16,1-1-16,4 0 0,3 1 15,6-4-15,3 3 0,0-3 16,1 1-16,-2-1 0</inkml:trace>
  <inkml:trace contextRef="#ctx0" brushRef="#br0" timeOffset="115153.7657">29207 13872 0,'0'0'0,"0"0"16,0 0-16,0 0 0,0 0 0,-11-23 15,6 14-15,-1 2 0,0 0 16,-2 2-16,-2 0 16,-1 1-16,-1 2 0,-2 0 15,-2 2-15,2 1 0,-1 2 16,-1 9-16,1 2 15,-1 7-15,1 5 0,2-1 16,2 1-16,0 12 0,4 7 16,1-3-16,3 1 0,1 13 15,2 3-15,2-4 0,2-2 16,2 8-16,-1 0 0,0-1 16,-1 0-16,1 6 0,-1-2 15,-2-9-15,-1-8 0,-2 3 16,-2-1-16,0-5 0,-2-5 0,-3-6 15,-1-2-15,-6-6 0,-2-3 16,-3-2-16,-1-5 0,0-7 16,0-1-16,-5-8 0,-4-5 15,-1-5-15,-1 0 0,-7-9 16,-4-3-16,5-2 0,2-3 0,6 3 16,8 10-16,7 1 0</inkml:trace>
  <inkml:trace contextRef="#ctx0" brushRef="#br0" timeOffset="115353.6062">28682 14235 0,'0'0'0,"0"0"16,32-2-16,-12 2 0,1 0 0,11 0 15,6 4-15,0-2 0,2 1 16,11 2-16,1-1 0,4 0 15,-4 0-15,-2-1 0,0-3 16,-11 0-16,-9 0 0,-6 0 16</inkml:trace>
  <inkml:trace contextRef="#ctx0" brushRef="#br0" timeOffset="115637.5485">29652 13966 0,'0'0'0,"0"0"15,0 0-15,0 0 0,0 0 0,-12 23 16,12-23-16,-16 26 16,6-12-16,-1 3 0,-1 0 15,0 2-15,0 2 0,-1 6 0,1 3 16,1-1-16,2-1 0,2 2 15,3 2-15,1-1 16,3-1-16,7 3 0,4-1 0,1-3 16,3-1-16,-1-5 15,1-4-15,1-4 0,-1-3 0,-3-3 16,-2-1-16,-2-2 0</inkml:trace>
  <inkml:trace contextRef="#ctx0" brushRef="#br0" timeOffset="115837.3595">29856 14239 0,'0'0'16,"0"0"-16,0 0 0,36 3 16,-20-1-16,5 0 0,3-1 15,7 1-15,0 0 0,1 0 0,1 0 16,-1 1-16,-1-2 0,6-1 15,1 0-15,-8 0 0,-5 0 0,-5 0 16</inkml:trace>
  <inkml:trace contextRef="#ctx0" brushRef="#br0" timeOffset="116386.7298">30590 14185 0,'0'0'0,"0"0"16,0 0-16,0 0 0,4 23 16,-4-23-16,0 22 0,0-22 0,-3 28 15,1-14-15,0 4 16,0-2-16,0 2 0,-2 2 16,0-2-16,-1-2 0,1 2 0,-3 5 15,1-2-15,0-2 0,2-2 16,-1-3-16,1-3 0,1 0 15,-1-4-15,2 0 0,2 0 16,0-5-16,0-2 0,2 0 16,2-4-16,1-1 0,2-1 15,-1-2-15,2-3 0,-1 1 16,-1-1-16,3-4 0,1-3 16,1 0-16,0 2 0,0-2 0,1 1 15,2 1-15,0-2 0,-1 3 16,0 1-16,-2 0 0,0 0 15,-1 3-15,-1 2 0,-1 2 16,-1 0-16,-1 5 0,2-1 16,-2 2-16,1 2 0,-1 2 15,-1 4-15,0-1 0,0 2 0,1 7 16,-2 1-16,0 1 0,0 0 16,-1 2-16,0 3 15,0-1-15,-1 0 0,-1 1 16,0 1-16,1-5 0,0 0 0,1 3 15,-1-1-15,1-4 0,1-2 16,0-3-16,-2 0 16,-1-4-16,0-3 0,-1-4 0,3 3 15,1-7-15,0-3 0,0 4 16,-1-3-16,-1 3 0</inkml:trace>
  <inkml:trace contextRef="#ctx0" brushRef="#br0" timeOffset="116704.2109">31368 14259 0,'0'0'0,"0"0"0,0 0 15,5 20-15,-5-20 0,4 25 0,-4-8 16,0 2-16,0-1 0,-2 11 15,0 1-15,-1 0 0,-2-3 16,0 11-16,-2 4 0,0-9 16,-2-1-16,0 0 0,0 1 15,-1 0-15,-1-1 0,0-2 16,0-1-16,0-4 0,1-3 0,-1 3 16,0-1-16,1-5 15,3-2-15,0-2 0,-1-1 0,2-4 16,-1-2-16,3-1 15,1 0-15,2-3 0,0-1 0,0 1 16</inkml:trace>
  <inkml:trace contextRef="#ctx0" brushRef="#br0" timeOffset="118070.6147">15741 11421 0,'0'0'0,"0"0"0,0 0 16,0 0-16,0 0 0,25-4 16,-25 4-16,32-1 0,-32 1 0,44-2 15,-15 1-15,3-2 0,3 3 16,15-4-16,3 3 0,-1-1 16,1 2-16,16-1 0,1 2 15,12-1-15,-4 3 0,14-1 16,-2 2-16,-2-1 0,0-1 0,14 5 15,2 0-15,5-3 16,-7-1-16,32-1 0,-9 0 16,-11 2-16,-7 1 0,-2-4 15,-2-2-15,-9 2 0,-4 0 0,9 2 16,8 1 0,11 1-16,6-1 0,-26-3 0,-20-1 15,5 1-15,3 2 16,-11 3-16,-8 1 0,4 1 0,3-2 15,-15-4-15,-12-2 0,4-2 16,2 0-16,-11 4 0,-7-1 0,-5-1 16,-5-1-16,-6-1 15,-5 2-15,-4-4 0,-2-3 16,-4 2-16,-1 2 0,-2-1 16,-1 1-16,-3-1 0,0-2 0,-8 3 15,-8-1-15,1 0 0,-3-3 16,4 2-16,5 0 0,3 3 15</inkml:trace>
  <inkml:trace contextRef="#ctx0" brushRef="#br0" timeOffset="118649.2923">15618 11863 0,'0'0'0,"0"0"0,0 0 16,0 0-16,0 0 0,0 0 16,0 0-16,21 13 0,-21-13 0,24 6 15,-4-3-15,2 0 16,3-2-16,5 0 0,8-1 16,1 0-16,-1 0 0,21 0 0,18-1 15,-4 1-15,-5 1 0,21-1 16,6 0-16,4 0 0,-9-1 15,21 1-15,5 3 0,28-3 16,-21-2-16,-4 2 0,-3 3 16,-17 2-16,-11 1 0,10-2 15,8-1-15,-14-3 0,-12 0 0,11 0 16,6 2-16,-18 0 0,-12 2 16,3-2-16,0-1 15,-6-1-15,-5 1 0,-3-3 0,-3 0 16,-11 1-16,-7 1 0,-4-1 15,-4-1-15,-2 1 0,-2 0 16,-4 2-16,-4 0 0,-6 2 16,-4 1-16,-1-3 0,-2-2 15,-1-1-15,-1 0 0,0 2 16,-2 4-16,1-2 0,1-2 0,-2 2 16,2-2-16,-3 2 0</inkml:trace>
  <inkml:trace contextRef="#ctx0" brushRef="#br0" timeOffset="119987.523">22509 15480 0,'0'0'0,"0"0"0,0 0 16,0 0-16,0 0 0,0 0 15,0 0-15,0 0 0,0 0 0,0 0 16,0 0-16,29-5 0,-29 5 16,28 0-16,-28 0 15,40 1-15,-14-1 0,1-1 0,3-1 16,12 1-16,2 0 0,2 1 15,4 1-15,10-1 0,-1 1 16,1 2-16,-1 0 0,12-2 16,-1 2-16,10 0 0,-5 1 15,-8 0-15,-6-1 0,0 1 16,1 2-16,4 1 0,-5 1 0,-7 0 16,-4 2-16,-5 0 0,-3-2 15,-4-1-15,-1 0 0,-6 0 16,-5 1-16,-3-5 15,-1-3-15,-4 3 0,-3 1 0,-6 0 16,-3 2-16,-4-3 0,-2-3 16,-2 1-16,2-1 0,0 0 15</inkml:trace>
  <inkml:trace contextRef="#ctx0" brushRef="#br0" timeOffset="120387.5459">22626 15673 0,'0'0'0,"0"0"0,0 0 15,0 0-15,28-2 16,-14 0-16,6 2 0,1-1 16,1-2-16,7 3 0,6 2 15,10 0-15,-1-2 0,17 0 16,4 0-16,-4 2 0,-3-1 0,14 3 16,0-1-1,7 1-15,-8 3 0,3 2 0,-7 0 16,-7 1-16,-4 0 0,-5 1 15,-5 1-15,-4-3 0,-3 0 0,-6-2 16,-4-1-16,-6-1 0,-4 0 16,-6 0-16,-3-1 0,-5-4 15,-1-3-15,-2-1 0,0-3 16,-1 2-16,0 2 0,-1 0 0</inkml:trace>
  <inkml:trace contextRef="#ctx0" brushRef="#br0" timeOffset="120720.4982">23915 15294 0,'0'0'0,"0"0"0,0 0 15,21 10-15,-21-10 0,20 12 16,-3-2-16,1 1 0,2-1 0,6 7 15,0-1-15,1 2 0,-1 0 16,-1 3-16,1 2 16,0 4-16,-4 1 0,-3 1 15,-2-1-15,-6-3 0,-5-3 0,-4 1 16,-3 0-16,-5-1 0,-5-1 16,-6 0-16,-3-1 0,-1 0 15,-1 1-15,-5 1 0,-4 3 16,2-4-16,4-3 0,-2 3 15,5-3-15,5-3 0,3-2 0,4-2 16,3-3-16,1-2 16</inkml:trace>
  <inkml:trace contextRef="#ctx0" brushRef="#br0" timeOffset="121770.15">25733 15598 0,'0'0'0,"0"0"15,0 0-15,0 0 0,0 0 16,0 0-16,0 0 0,5 28 16,-5-28-16,-1 24 15,1-24-15,-5 33 0,1-16 0,0 1 16,-1 1-16,1 1 0,0-1 16,-5 9-16,-2-1 0,1-2 15,0-1-15,0-3 0,0 2 16,2-3-16,1-2 0,0-1 0,1-3 15,1-2-15,2-2 0,-1-2 16,1-2-16,1-4 0,0 0 16,-1-5-16,2-2 0,1-1 15,1 2-15,2-4 0,0-2 16,2-4-16,2 0 0,5-9 16,3-1-16,-1 0 0,0 0 15,1 1-15,0 2 0,4-8 0,-2 2 16,2 1-16,1 4 15,0 1-15,-1 3 0,-2 2 0,0 2 16,-3 4-16,-1 0 0,1 3 16,-1 0-16,-1 7 0,0 0 15,1 5-15,3 0 16,-4 2-16,0 0 0,0 4 16,-1 7-16,-1 0 15,-1 5-15,-3-1 0,0-1 0,0 6 16,-1 0-16,-2-1 0,0-4 15,-1 3-15,0-4 0,-1 0 16,0-6-16,-1 2 0,0-2 16,0-3-16,0-2 0,0-3 15,0-2-15,0-2 0,0-3 0,2-1 16,1-4-16,-1-1 0,1-1 16,3-1-16,1-2 0,3-1 15,2 0-15,2-3 0,1-2 16,-1 0-16,1-2 0,0 4 15,2 0-15,0 1 0,2 1 0,3-2 16,0-1-16,-2 5 16,-1 2-16,-3 1 0,0 3 15,-5 1-15,0 3 0,1 0 16,0 4-16,-1 2 0,-1-2 0,0 7 16,0 0-16,-2 3 0,-2 4 15,0-2-15,-2 3 0,-1-1 16,1 0-16,-3 0 0,-2 2 15,-1-1-15,-2-1 0,1 5 16,0-3-16,0-7 0,1-1 0,-1 0 16,0 0-16,1-4 15,1-1-15,2-3 0,3 0 16,1-3-16,3-2 0,-2 1 16,-1 0-16,-1 0 0</inkml:trace>
  <inkml:trace contextRef="#ctx0" brushRef="#br0" timeOffset="122254.1821">27092 15665 0,'0'0'0,"0"0"0,20 7 0,-20-7 16,26 11-16,-8-2 15,7 3-15,4 1 0,0 0 0,0-1 16,-1 0-16,7 3 0,-2 2 16,-1-2-16,0 1 15,-5-2-15,-2-1 0,-2-2 0,-3-1 16,-1 1-16,0 0 0,-5-1 16,-2-1-16,-3-1 0,-1-3 0,-4 1 15,-1-1-15,-4-2 0,-4 1 16,-3-1-16,-3 1 15,0-1-15,-1 0 0,-3 0 0,-3 0 16,-2-1-16,-2 3 0,-1 1 16,-2 4-1,0-2-15,1 2 0,-6 1 0,1 3 16,3-1-16,3-1 0,2-1 16,2 0-16,1-1 0,0-2 0,3 1 15,0 1-15,2-2 0,2-2 16,1-2-16,2-2 0,3 1 15,2-2-15,-1 0 0,2-1 16,2 0-16,2 0 0,4-2 16,1-1-16,1 2 0,2-1 0,-2 1 15,0-1-15,-2 1 0</inkml:trace>
  <inkml:trace contextRef="#ctx0" brushRef="#br0" timeOffset="122503.9616">28019 15967 0,'0'0'0,"0"0"0,0 0 16,31 5-16,-31-5 0,31 6 0,-11-3 15,2 2-15,3-1 0,6 5 16,-1 0-16,1 0 0,-1-1 16,8 0-16,-1 1 0,-5-1 15,-4 0-15,-6-1 0,-5-2 16,-2 0-16</inkml:trace>
  <inkml:trace contextRef="#ctx0" brushRef="#br0" timeOffset="123370.755">28836 15942 0,'0'0'0,"0"0"0,0 0 0,0 0 16,0 0-16,-7 19 0,7-19 16,-5 18-16,5-18 0,-10 22 15,3-8-15,-1-1 0,0-1 0,-2 5 16,-1 4 0,1 0-16,2 0 0,-3 4 0,0-2 15,0-1-15,1-1 0,1-2 16,1 0-16,2-3 0,-1 2 15,2-5-15,0-3 0,2-1 16,0 0-16,0-3 0,2-1 16,1-5-16,0 0 0,0 0 0,3-4 15,0-1-15,1-1 0,2-3 16,0 0-16,3-3 0,1-1 16,3-6-16,2 1 0,-1 0 15,-1-3-15,2-1 0,0-1 16,-1 0-16,1 4 0,0 0 15,2 0-15,3-2 0,-2-1 0,1 3 16,-1 1-16,-2 2 0,0 1 16,-1 1-16,-1 3 15,-1 3-15,-2 0 0,-1 1 16,-1 2-16,-1 5 0,0 0 0,-1 3 16,-2 1-16,1 1 0,-2 1 15,-2 3-15,-1 3 16,-1-1-16,0-1 0,-1 1 0,0 4 15,-2 0-15,-2 2 0,0 1 16,-1 1-16,1 1 0,-1-1 0,1 1 16,0 1-16,1-1 0,0 0 15,0 0-15,2-2 0,0-1 16,0-1-16,0 3 0,2-1 16,0-1-16,2-2 0,1-2 15,2-1-15,2-2 0,2 0 16,1-1-16,2-1 0,1 0 0,1-1 15,3-2-15,3 0 16,0-1-16,0-2 0,-1 1 16,1-2-16,0 1 0,-1-2 0,4-1 15,0 0-15,-4-1 0,1 0 16,2-3-16,-1-1 16,-5 2-16,0-1 0,-2-1 0,-1 0 15,-1 0-15,-1 0 0,-1 1 16,0-1-16,-1 4 0,-1-1 15,-2-1-15,1-1 0,-1 2 16,-1-1-16,0 2 0,-1 0 16,-1 2-16,-1 2 0,1-2 15,-1 1-15,0 0 0</inkml:trace>
  <inkml:trace contextRef="#ctx0" brushRef="#br1" timeOffset="133743.6069">16327 12412 0,'0'0'15,"0"0"-15,0 0 0,0 0 0,0 0 16,0 0-16,0 0 16,-24-2-16,24 2 0,0 0 15,-24 7-15,14-2 0,0 2 0,-1 1 16,-1 2-16,-1 1 0,-3 1 15,1 2-15,-1 1 0,1 1 16,-1 2-16,-2 6 0,0 2 16,1-1-16,1 2 0,0 0 15,2 1-15,-1 6 0,2 0 16,1-1-16,0 0 0,2 0 0,1-1 16,4 0-16,3 0 15,1 0-15,1 2 0,4 4 16,4-2-16,0-2 0,0-3 0,3 0 15,1-2 1,3-4-16,1-1 0,4 0 0,3-1 16,1-2-16,0-2 0,-5-4 15,-5-3-15,-2-3 0</inkml:trace>
  <inkml:trace contextRef="#ctx0" brushRef="#br1" timeOffset="134321.2845">16644 12731 0,'0'0'16,"0"0"-16,0 0 0,0 0 0,0 0 15,0 0-15,0 0 0,-25 5 16,25-5-16,-18 15 0,18-15 16,-20 24-16,10-12 0,-1 2 15,0 2-15,0 0 0,1 1 0,0 1 16,-1 1-16,0 4 0,3-2 15,4 1-15,3 0 0,1-3 16,0-2-16,3 0 0,1-1 16,2-1-16,1-3 0,1-1 15,5-2-15,1-1 0,2-2 0,3-4 16,2-5-16,0-1 0,-1-1 16,6-8-16,2-5 15,-5 6-15,-3 6 0,-1-3 16,-2-2-16,-1-1 0,-3-1 0,-2-4 15,-1-3 1,-3 5-16,-3 2 0,0-1 0,0-1 16,-3 1-16,-1 1 0,-5-2 15,-2 0-15,-1 0 0,-1 1 0,-4 0 16,-5 1-16,2 2 0,0 2 16,-1 1-16,-2 2 0,0 2 15,0 1-15,1 0 0,0 2 16,3 0-16,0 0 0,4 0 0,2 1 15,2-1-15</inkml:trace>
  <inkml:trace contextRef="#ctx0" brushRef="#br1" timeOffset="134570.8196">17169 13042 0,'0'0'0,"0"0"0,0 0 16,0 0-16,0 0 0,-1 26 16,1-26-16,-7 23 0,7-23 15,-14 24-15,1-12 0,0 0 16,-1-2-16,-3 1 0,0 0 16,-1 0-16,0 0 0,-5 2 15,0-2-15,2-3 0,1 0 0,4-4 16,3-2-16,2-1 0,2 0 15,1 0-15</inkml:trace>
  <inkml:trace contextRef="#ctx0" brushRef="#br1" timeOffset="134820.8964">17537 12929 0,'0'0'0,"0"0"0,0 0 16,34 0-16,-34 0 0,32 3 0,-11-2 15,1 1-15,0 0 0,6 1 16,-1 2-16,0-1 0,-1 0 16,-1-1-16,-2-1 0,-3 1 15,-3-2-15,-2-2 0,-4-3 0,-2 1 16,-1 0-16,-1 1 0</inkml:trace>
  <inkml:trace contextRef="#ctx0" brushRef="#br1" timeOffset="135037.806">17806 12797 0,'0'0'0,"0"0"16,0 0-16,0 0 0,0 0 0,0 0 15,-11 29-15,11-29 16,0 0-16,-11 31 0,11-31 0,-9 28 16,5-14-16,-1 2 0,2 2 15,0 2-15,-1 1 16,1 1-16,-1 1 0,0-2 0,1-2 16,1 2-16,2-4 0,0-3 15,0-1-15,0-2 0</inkml:trace>
  <inkml:trace contextRef="#ctx0" brushRef="#br1" timeOffset="135687.721">18270 12894 0,'0'0'0,"0"0"0,0 0 16,0 0-16,0 0 0,32 3 16,-32-3-16,30 10 15,-12-3-15,0 3 0,2 0 16,1 0-16,2 0 0,7 2 0,0 0 16,-2-1-16,-2 0 0,3 1 15,2 0-15,-3 0 0,0-2 16,6 1-16,0-3 0,-2-1 15,-1-1-15,-2-4 0,-1-4 16,-3-1-16,-4-1 0,-3-2 0,1-2 16,-2 1-16,-2-3 0,-2-1 15,-2-3-15,-4 2 0,-3 0 16,-4-1-16,-3-1 0,-2 1 16,-2 2-16,-2 0 0,-2 0 15,0 3-15,-1 0 0,-4 2 0,-2-1 16,-1 3-16,0 0 0,-5 2 15,-1 1-15,-3 2 0,-1 1 16,2 2-16,0 3 0,-1 2 16,-2 1-16,0 1 0,0 3 15,3 0-15,1 0 0,0 1 16,-1 1-16,2-3 0,1-2 16,-3 3-16,4 1 0,7-5 15,1-1-15,2-1 0,1-2 0,1-1 16,1-1-16,1-1 15,0-1-15,2-2 0,0-1 16,2-1-16,-1-3 0,0 0 0,1 1 16,-1-5-1,1-2-15,1-2 16,1-2-16,1 0 0,1 2 0,0-1 16,-1 0-16,1 0 0,0 0 0,-1 0 15,2 1-15,0 1 0,0-1 16,0 2-16,0 2 0,0 1 15</inkml:trace>
  <inkml:trace contextRef="#ctx0" brushRef="#br1" timeOffset="136120.7811">19407 12820 0,'0'0'0,"0"0"0,0 0 0,0 0 15,8 25-15,-8-25 16,4 27-16,-4-27 0,3 34 0,-3-15 16,0 2-16,-2 1 0,0 1 15,-2 8-15,-1-1 0,0-3 16,-2-2-16,0 0 0,-3 0 16,-1-2-16,0-3 0,-3 4 15,1-1-15,2-3 0,1-2 0,1-3 16,1-2-16,2-4 0,2-1 15,-1-2-15,2 0 0,0-2 16,0-1-16,1-6 0,1-1 16,2-3-16,1-3 15,1 5-15,-2-1 0,0 2 0</inkml:trace>
  <inkml:trace contextRef="#ctx0" brushRef="#br1" timeOffset="136571.5435">20027 12696 0,'0'0'16,"0"0"-16,0 0 0,6 19 15,-4-10-15,0 5 0,0 4 16,-1 1-16,1 3 0,-2 3 16,-1 3-16,-1 9 0,-1 0 0,-3 10 15,-1 1-15,-3 0 0,-1 0 0,-3 11 16,1-1-16,0-1 16,0-2-16,-4 9 0,0-3 0,-1-1 15,-1-1-15,-2-1 0,-1 0 16,0 2-16,3-5 0,1 0 15,0-1-15,0-2 0,1-1 16,-9 15-16,4-12 0,7-22 16,-1-3-16,-1 7 0,2-5 15,10-14-15,-1-1 0,1-2 16,0-3-16,1-4 0,1 0 0,-1-7 16,0-4-16,-3-3 15,0-6-15,1-6 0,1-6 0,0 4 16,2 6-16,1 3 0</inkml:trace>
  <inkml:trace contextRef="#ctx0" brushRef="#br1" timeOffset="136921.5252">19984 12654 0,'0'0'0,"0"0"0,0 0 16,0 0-16,0 0 0,-11 21 15,11-21-15,-10 18 0,10-18 0,-12 26 16,5-11-16,0 0 0,-2 1 0,0 0 15,-1-1-15,1 0 16,0-1-16,-1-1 0,1 0 16,-1-1-16,1 0 0,-1 0 15,1 0-15,3-4 0,1-1 16,1-2-16,0-3 0,2-3 0,1-2 16,2-3-16,2-2 15,1 2-15,-2-1 0,0 2 16</inkml:trace>
  <inkml:trace contextRef="#ctx0" brushRef="#br1" timeOffset="137087.8408">20005 12590 0,'0'0'16,"0"0"-16,0 0 0,0 0 0,0 0 16,25 13-16,-25-13 0,19 16 15,-19-16-15,25 27 0,-9-11 16,0 3-16,2 3 0,3 10 15,0 5-15,-3-7 0,-4-4 0,-2-4 16</inkml:trace>
  <inkml:trace contextRef="#ctx0" brushRef="#br1" timeOffset="164641.781">13942 8757 0,'0'0'0,"0"0"15,0 0-15,0 0 0,0 0 0,0 0 16,0 0-16,-7 25 0,7-25 16,0 0-16,-12 28 0,12-28 0,-14 27 15,4-11-15,-2 2 16,0 1-16,0-1 0,-1 2 16,1 1-16,-4 7 0,0-1 0,0 0 15,-1 1-15,1-2 0,-1-2 16,-3 4-16,2-2 0,1-3 15,3-2-15,2-2 0,1-1 16,2-3-16,0 0 0,1-2 16,3 0-16,0-4 0,2-3 15,1-2-15,0-2 0,-1-2 16,3 0-16,-2-4 0,2 4 16,0-2-16</inkml:trace>
  <inkml:trace contextRef="#ctx0" brushRef="#br1" timeOffset="165222.0169">13902 8697 0,'0'0'0,"0"0"0,0 0 15,0 0-15,0 0 0,0 0 0,26-7 16,-26 7-16,0 0 0,31 5 15,-18 2-15,-1-1 0,0 1 0,0 2 16,-1 4-16,-1 0 0,-1 1 16,1 5-16,-1 0 15,-4-1-15,0-1 0,-4 2 16,-2 0-16,-3-2 0,0-2 0,-4-1 16,-4-1-16,-1-2 0,-2 0 15,-1-2-15,-3 0 16,2-2-16,-1-1 0,-7-1 0,-3 1 15,5-3-15,2-1 0,3-1 16,2 0-16,1 0 0,4 1 0,1-3 16,2 0-16,2 0 15,1 1-15,0-2 0,3 1 16,0 1-16,0 0 0,-1 0 16,3 0-16,0 0 0,0 0 0,3 2 15,-1 2-15,1 1 0,1-2 16,3 4-16,1 0 0,2 3 15,1-1-15,2 2 0,1 2 16,0-1-16,-2 1 0,3 2 16,-1 2-16,1-1 0,-2-1 0,0-1 15,0-1-15,-2 0 16,-1 0-16,0-1 0,-1 0 16,0-1-16,0-2 0,0 0 0,-1 2 15,1-2-15,-1 0 0,0 0 16,-1 0-16,0 1 0,0 0 15,-1-3-15,1-3 0,-2-1 16,0 0-16,-1-1 0</inkml:trace>
  <inkml:trace contextRef="#ctx0" brushRef="#br1" timeOffset="165738.8854">16747 10842 0,'0'0'0,"0"0"0,0 0 15,0 0-15,0 0 0,0 0 0,0 0 16,0 0-16,0 0 0,0 0 16,0 0-16,0 0 0,-19 18 0,19-18 15</inkml:trace>
  <inkml:trace contextRef="#ctx0" brushRef="#br1" timeOffset="165897.9912">16679 10799 0,'0'0'0,"0"0"15,0 0-15,0 0 0,0 0 0,0 0 16,0 0-16,0 0 0,0 0 16,0 0-16</inkml:trace>
  <inkml:trace contextRef="#ctx0" brushRef="#br1" timeOffset="166067.927">16668 10731 0,'0'0'0,"0"0"15,0 0-15,0 0 0,0 0 0,0 0 16,0 0-16,0 0 0,0 0 0,0 0 15</inkml:trace>
  <inkml:trace contextRef="#ctx0" brushRef="#br1" timeOffset="166227.1292">16644 10695 0,'0'0'0,"0"0"15,0 0-15,0 0 0,0 0 0,0 0 16,0 0-16,0 0 0,6 22 16,-6-22-16</inkml:trace>
  <inkml:trace contextRef="#ctx0" brushRef="#br1" timeOffset="166368.0173">16683 10763 0,'0'0'0,"0"0"0,0 0 0,0 0 15,0 0-15,0 0 0</inkml:trace>
  <inkml:trace contextRef="#ctx0" brushRef="#br1" timeOffset="166517.6426">16698 10775 0,'0'0'0,"0"0"16,0 0-16,0 0 0,0 0 0,0 0 16</inkml:trace>
  <inkml:trace contextRef="#ctx0" brushRef="#br0" timeOffset="195289.0191">24557 12765 0,'0'0'0,"0"0"0,0 0 16,-2 23-16,2-23 0,-2 28 0,1-6 16,-1 4-16,1 3 0,-1 16 15,1 4-15,-1 3 0,0-1 16,-3 19-16,0 4 0,-3 11 16,-1-6-16,-2 17 0,-1 0 15,1 3-15,1-12 0,-3 40 16,2-8-16,2-22 0,1-15 15,3-3-15,1-1 0,1-12 0,1-7 16,3-5-16,3-4 16,1-4-16,0-3 0,2-11 0,0-10 15,-2-4-15,2-5 0,-1-9 16,3-7-16,1-4 0,1-3 0,-8 5 16,1 2-16,-2 2 15</inkml:trace>
  <inkml:trace contextRef="#ctx0" brushRef="#br0" timeOffset="196555.7129">24907 12906 0,'0'0'0,"13"-3"15,2-2-15,4 0 0,3 1 0,17 0 16,8-2-16,18 2 0,6 0 16,23 1-16,7 0 0,6 2 15,-9 1-15,48 0 0,11 1 16,-12 2-16,-10 0 0,-3 2 15,-4 2-15,-18-1 0,-12-2 0,13 7 16,10 4-16,-9-3 0,-4-3 16,12-3-16,9-2 0,-10 2 15,-6-1-15,10 6 0,8 4 16,-13-3-16,-9-3 0,7-3 16,5-3-16,-8-1 0,-3 2 15,3 1-15,4 3 0,-12-2 0,-8-2 16,11 5-16,9 3 15,-5 0-15,-3 1 0,-2-2 16,-2-3-16,-19 0 0,-12 0 0,6 2 16,4 0-16,0-1 0,-1-1 15,2-1-15,1 0 0,-13 1 16,-9 3-16,5 4 0,6 4 16,1 1-16,1 1 0,-4 1 15,-5 3-15,-8-1 0,-6 1 0,3 4 16,4 4-16,-6-3 15,-2-1-15,1 2 0,4 3 16,-17-3-16,-7-2 0,-1 8 16,1 7-16,-1-5 0,-1-4 0,0 11 15,-1 7-15,1 1 16,0 2-16,-1 4 0,-2 5 0,-6-6 16,-3-2-16,-2 4 0,-1 7 15,-1-4-15,1-4 0,-3-2 16,-2-1-16,-1 3 0,0 2 0,0 1 15,0-2-15,-3 3 16,-4-3-16,1 3 0,0 2 16,-3-6-16,0-3 0,-2-4 15,0-3-15,-2-3 0,1-2 0,-2-5 16,0-4-16,-6-4 0,-3-3 16,2-1-16,0 1 0,0-8 15,0 0-15,-1-6 0,-2-4 16,-3 0-16,-2 3 0,7-4 15,0 1-15,0-2 0,-2-3 16,-4 1-16,-4-2 0,1 0 0,-1 3 16,-2-7-16,-1-6 15,-6 1-15,-4-3 0,-4-2 0,-2-3 16,-3 1-16,-2-1 0,-6-1 16,-4 2-16,-1 0 0,-2-1 15,-14-5-15,-3-3 0,-2 1 16,-2-1-16,-40-6 0,6 5 15,4-1-15,2 3 0,-1-4 16,-2-2-16,1-2 0,0-3 0,-8 4 16,-5 2-16,-1-1 0,0 0 15,-27-2-15,-19-4 16,24 7-16,16 5 0,-4-2 16,-1 0-16,1 2 0,2-4 0,-7 4 15,-4 4-15,1-2 0,0 5 16,-7-5-16,-4 2 0,4-3 15,4-2-15,-5-1 0,-5-2 16,8 2-16,4 6 0,-4-4 16,-1 1-16,1 0 0,-1 0 0,1 0 15,2 0-15,15 6 16,11 2-16,0-1 0,1-2 16,9 4-16,5 2 0,2-6 15,2-2-15,6 1 16,5-1-16,22 3 0,15 4 0,6-4 15,3-2-15,7 7 16,5 3-16,0-3 0,0 0 0,9 0 16,8 0-16,3 3 0,2 0 15,2 1-15,-1 3 0,-2 0 16,-3 0-16,1 0 0,0 0 0,1 0 16,1 0-16,7 0 15,6 0-15,-2 0 0,0 0 0,-2 0 16</inkml:trace>
  <inkml:trace contextRef="#ctx0" brushRef="#br0" timeOffset="340143.45">15279 12174 0,'0'0'0,"0"0"0,0 0 15,-4 30-15,4-15 0,0 6 0,0 6 16,0 8-16,0 1 0,0 6 16,0 3-16,0 10 15,1 0-15,-1 14 0,1 2 0,-1-2 16,-1-3-16,-1 13 0,0 0 16,1 4-16,1-10 0,0 2 15,1 1-15,0 20 0,1-17 16,-1-8-16,0-6 0,3-8 15,1-6-15,-1-4 0,-2-3 0,1-7 16,3-4-16,-3-5 0,-1-1 16,0-8-16,2-4 0,-2-9 15,1-5-15,-1-5 0,2-1 16,-2 1-16,0 1 0,-1 1 0</inkml:trace>
  <inkml:trace contextRef="#ctx0" brushRef="#br0" timeOffset="341510.4111">15274 11738 0,'0'0'0,"0"0"0,0 0 16,29-9-16,-29 9 0,34-9 16,-9 3-16,3 0 0,2 1 0,14-2 15,7 2-15,0-1 0,3 2 16,17 1-16,16 1 15,-4 0-15,-3 0 0,17 4 0,1 0 16,5 1-16,-10-2 0,38 4 16,-9 1-16,-13-1 0,-8 1 15,7-4-15,7-3 0,-14 4 16,-9-1-16,6 2 0,4 1 16,-6-1-16,-5-1 0,10 2 15,8 1-15,-8-2 0,-7-1 0,9 3 16,5-1-16,-8 2 0,-5 0 15,19 0-15,12 0 16,-25 2-16,-16 0 0,6 1 0,8 1 16,-10-2-16,-5-2 0,2 3 15,3 4-15,-2-2 0,-2-1 16,3 3-16,3-1 16,-15-2-16,-9-3 0,-3 2 0,-2 0 15,-6-2-15,-3-4 0,3 3 16,3 4-16,-2 2 0,-1 0 0,-4 4 15,-3 3-15,-2-4 0,-1-2 16,0 2-16,-2 0 16,-2 2-16,-2 3 0,-10 1 15,-7 1-15,-1-1 0,0-2 0,3 4 16,1 3-16,-6-1 16,-5 1-16,-4 2 0,-2 1 0,-1 3 15,-1 1-15,-2 5 0,1 4 16,1 4-16,2 1 0,-2 7 15,-3 3-15,-4-4 0,-3-4 0,-3 6 16,0 2-16,-2 2 16,0 2-16,0 2 0,-2 1 15,0-3-15,0-4 0,-1 6 0,0 2 16,2 0-16,1-1 0,0 5 16,2 3-16,1-4 0,2-3 15,4-2-15,2-1 0,0-6 16,-3-5-16,0 0 0,0 1 15,1-5-15,1 0 0,-4-1 16,-4 3-16,2-11 0,1-7 16,-1-3-16,1-3 0,3 1 0,2-2 15,-3 0-15,-2 0 16,-4-3-16,-2-1 0,2-7 16,-1-3-16,6-10 0,-1 2 15,0 0-15,-1-2 0,-2 2 0,1-2 16,-2 1-16,-1-2 0,-3 0 15,-1 0-15,-8-3 0,-4-1 16,1-3-16,-2 1 0,-7-2 16,-5-2-16,-9-2 0,-2-2 15,-3 0-15,-4 0 0,-3 1 0,0 0 16,-14-4-16,-2 2 16,-1 3-16,-1 1 0,-13 2 0,-1 2 15,-10-3-15,3-1 0,-36-3 16,1-1-16,9 2 0,5 1 15,0-5-15,-1-2 0,0 7 16,0 3-16,1-2 0,1-1 16,0-1-16,0-1 0,1-2 15,1 1-15,6 0 0,3 0 0,-4 2 16,-2 1-16,5 5 0,5 0 16,1 0-16,-1-4 15,3-1-15,1-1 0,-2-1 0,-1-2 16,9 4-16,6 1 0,0 1 15,1-2-15,9 3 0,7 1 16,5-1-16,4-1 0,6 2 16,5 1-16,10 4 0,9 2 15,0-1-15,0-5 0,2 0 16,2-1-16,8 3 0,6 2 0,2-4 16,1-2-16,2 7 0,-1 6 15,1-1-15,1-1 0,1-3 16,2-3-16,3 4 15,-2-3-15,2 3 0,0 0 0,0 0 16,0 3-16,-2 0 0,-2-2 16,3 5-16,2 1 0,3 0 15,1 1-15,0-3 0,-2 2 16,0-5-16</inkml:trace>
  <inkml:trace contextRef="#ctx0" brushRef="#br0" timeOffset="360411.0079">2552 7698 0,'0'0'0,"0"0"0,0 0 16,0 0-16,-16-13 0,16 13 15,0 0-15,-25-4 0,25 4 0,-25-5 16,11 3-16,-1 2 15,-3 0-15,2 3 0,-4 2 16,2 0-16,2 1 0,-6 5 0,0 1 16,3-1-16,-1 1 0,1 3 15,0 0-15,4 1 0,2 1 16,2 3-16,3 0 0,-1 2 16,3 0-16,-1 6 0,4 2 15,0-1-15,3-1 0,0 2 16,3 2-16,-2 0 0,2-1 0,0 2 15,2 2-15,-2-1 0,2-3 16,0 10-16,2 1 0,-4-4 16,2-3-16,-5 2 0,0 2 15,-3-1-15,1-1 0,-5 0 16,-3-1-16,2-1 0,1 0 16,-6 6-16,1 0 0,-2-5 15,0-2-15,-3-4 0,-5 0 16,4-6-16,-2-4 0,1-1 15,-2-2-15,2 1 0,3 0 0,-3-6 16,0-4-16,1-1 0,-2 0 16,-2-2-16,0-3 0,2-3 15,1-5-15,1-3 0,2-5 16,-3 1-16,-1-1 0,3 3 16,3 3-16,4 2 0</inkml:trace>
  <inkml:trace contextRef="#ctx0" brushRef="#br0" timeOffset="360627.3619">1957 8274 0,'0'0'0,"0"0"0,0 0 16,30-1-16,-14 1 0,2 0 0,4 0 15,4 0-15,-1 1 0,13 0 16,-1-1-16,2 1 0,-4 0 16,8 2-16,-1 1 0,-8-1 15,-8-1-15,-3 0 0</inkml:trace>
  <inkml:trace contextRef="#ctx0" brushRef="#br0" timeOffset="360927.7745">2826 7930 0,'0'0'0,"0"0"0,0 0 16,0 0-16,-22 14 0,22-14 15,-19 24-15,8-9 0,0 0 0,-1 3 16,-1 2-16,2 2 0,1 0 16,0 8-16,4 2 0,-1-1 15,0-2-15,4 8 0,3-2 16,3-3-16,1-4 0,2-2 16,3 0-16,1-4 0,-2-4 0,-2-3 15,0-3-15,-1-2 0</inkml:trace>
  <inkml:trace contextRef="#ctx0" brushRef="#br0" timeOffset="361278.1037">2938 8105 0,'0'0'0,"0"0"15,0 0-15,0 0 0,0 0 0,15-24 16,-7 16-16,3 0 0,-1 1 15,0 0-15,2 1 0,0 0 16,-1 2-16,1 2 0,1 2 16,-1 1-16,1 2 0,-1 2 15,1 1-15,-1 2 0,-2 1 16,2 4-16,-1 4 0,0 1 16,-3 0-16,1 0 0,1 0 15,-2 0-15,1-1 0,-1 1 16,1 0-16,-1 0 0,0-1 0,2-2 15,1 0-15,3-2 0,-1-3 16,2-1-16,4-1 16,-2 0-16,0-3 0,2-2 0,1-1 15,-5-3-15,1-2 0,-5 0 16,0 1-16,-1 1 0</inkml:trace>
  <inkml:trace contextRef="#ctx0" brushRef="#br0" timeOffset="361544.7371">3356 8011 0,'0'0'0,"0"0"16,0 0-16,0 0 0,-17 17 0,17-17 15,-16 16-15,16-16 16,-18 25-16,8-9 0,-3 3 15,1-1-15,-4-3 0,-4 7 0,-1-2 16,3 0-16,-1-2 0,1 0 16,3 0-16,-3-2 0,4-1 0,-2-3 15,1-1-15,2-2 16,4-1-16,0-4 0,5-2 16,-2 0-16,3-1 0,-1 1 15</inkml:trace>
  <inkml:trace contextRef="#ctx0" brushRef="#br0" timeOffset="361811.4691">3627 7981 0,'0'0'15,"0"0"-15,0 0 0,19 18 16,-19-18-16,13 21 0,-4-7 0,-2 0 15,1 3-15,-1 9 0,-3 2 16,-1 0-16,0-2 0,-6 0 16,-1 1-16,-3-3 0,-3-1 15,-4 5-15,-2-1 0,2-1 16,-1-2-16,1 0 0,-1-2 16,0-2-16,1-3 0,4-4 15,2-4-15,2-1 0,3-2 0,-2-1 16</inkml:trace>
  <inkml:trace contextRef="#ctx0" brushRef="#br0" timeOffset="362780.1074">4269 7555 0,'0'0'0,"0"0"0,0 0 16,0 0-16,0 0 0,8 24 15,-8-24-15,-3 25 0,3-25 16,-11 32-16,3-12 0,-1 1 15,-4 1-15,-3 5 0,-3 1 16,-5 4-16,0-1 0,-6 5 0,-2-2 16,1-2-16,3-3 0,3-5 15,2-2-15,3-3 0,5-1 16,-1-4-16,6-4 0,-1-3 16,3 0-16,3-3 0,5-4 15,0 0-15,0 0 0,5-5 16,2 0-16,2 0 0,1-1 15,0 0-15,2-1 0,-1 1 16,0 0-16,-3 1 0,0 2 0,1 1 16,0 0-16,-1 3 0,1 1 15,-3 2-15,0 1 0,0 3 16,-1 3-16,0 2 0,0 3 0,-1 2 16,-3 4-16,1 1 15,0 1-15,0 3 0,-2 3 16,0-2-16,0-1 0,0 8 15,-2 3-15,0-4 0,0-4 0,1 0 16,1-1-16,-2-4 0,1-3 16,0-2-16,0-2 0,0-3 15,1-3-15,1-4 0,1-6 16,1-4-16,2-5 0,-2 4 16,0-1-16,-1 1 0</inkml:trace>
  <inkml:trace contextRef="#ctx0" brushRef="#br0" timeOffset="363777.8412">4408 7772 0,'0'0'0,"0"0"0,0 0 16,0 0-16,0 0 0,0 0 15,-3 24-15,3-24 0,0 0 0,-3 24 16,3-24-16,0 23 0,0-23 16,6 21-16,2-12 0,2-2 15,2-3-15,2 2 0,1-3 16,1 0-16,1-1 0,2-1 16,2 2-16,-1-2 0,-1-1 15,5 2-15,-3 1 0,-2-2 16,-2 0-16,-1 2 0,-3 0 15,-1 1-15,-1-1 0,-3 4 0,-2 3 16,-5-1-16,-2 1 0,-6 3 16,-7 4-16,-2 0 0,-7 0 0,-7 4 15,-5 2-15,-7 5 16,1 2-16,-3-3 0,-6-1 16,-2 5-16,8-4 0,-9 4 15,5-2-15,7-8 0,7-4 0,11-3 16,4-2-16,5-2 15,6-3-15,5-2 0,3-5 16,6 1-16,7-2 0,9-5 0,9-1 16,-2 1-16,5 0 0,11-4 15,4-2-15,-2 0 0,0 1 16,12-2-16,2 2 0,-7 2 0,-5 0 16,2 4-16,1 1 15,-5 1-15,-4 1 0,5 2 16,-4 2-16,-12 4 0,-7 2 0,-6-2 15,-6 1-15,-4-2 0,-2 0 16,-4-1-16,-2 2 16,-3 2-16,-1 2 0,-8-2 0,-6-1 15,-5-3-15,0-2 0,1 1 16,-3 1-16,1-3 0,-2-2 0,-2-2 16,-2-2-16,4 0 15,4-1-15,2-3 0,1-4 16,4 5-16,1 1 0,3-3 0,-1-3 15,3 3-15,3 1 0,0 1 16,-1 2-16,1 0 0,2 1 16,2 3-16,-3-1 0,4 3 15,0 0-15,0 0 0,0 0 16,0 0-16,-2 4 0,2 0 16,0 4-16,2 0 0,-2 0 15,0 0-15,-2 2 0,1 0 16,-2-1-16,1 1 0,1 0 15,-1-2-15,1-1 0,0-1 16,1-1-16,0 0 0,1 0 0,2-1 16,1-2-16,1 0 0,2 0 15,3-3-15,2-1 0,4 0 16,-1-3-16,3-1 0,0 0 16,0-3-16,-1 0 0,5-2 15,1 1-15,-2 1 0,-6 2 0,5 0 16,2 0-16,-2 1 15,-2 1-15,-5 2 0,-1 2 16,-2 1-16,-1 0 0,-4 0 16,1 0-16,-2 0 0,-1 1 0,1 2 15,-1 1-15,0-2 0,-2 0 16,-1-2-16,3 3 0,-3-3 0</inkml:trace>
  <inkml:trace contextRef="#ctx0" brushRef="#br0" timeOffset="365977.5835">6769 7580 0,'0'0'0,"0"0"0,0 0 16,0 0-16,0 0 0,0 0 15,-28 1-15,28-1 0,-21 7 0,21-7 16,-24 14-16,9-4 15,1 1-15,-3 2 0,-2 3 16,1 1-16,0 1 0,-5 11 16,-1 4-16,1-1 0,-2 0 0,-3 11 15,3 2-15,5-5 0,2-1 16,4 8-16,5-1 0,2-3 16,5-3-16,4 2 0,2-1 15,0-4-15,4-4 0,5 7 16,6-1-16,-5-5 0,0-5 0,8-1 15,2 1-15,3-6 0,0-2 16,-6-6-16,-6-4 16,-4-2-16</inkml:trace>
  <inkml:trace contextRef="#ctx0" brushRef="#br0" timeOffset="366495.4194">7003 7847 0,'0'0'0,"0"0"0,0 0 15,0 0-15,0 0 0,-25 22 0,25-22 16,-20 23-16,10-10 0,-1 3 16,0 2-16,-1 1 0,2-3 0,-1 11 15,1 2-15,3-2 16,1 0-16,4-3 0,2 0 16,2-1-16,4-2 0,1 3 15,4-3-15,-1-8 0,1-2 16,6 1-16,3-3 0,-2-3 15,2-1-15,2-6 0,3-3 16,-2 0-16,-1-2 0,1-3 0,1-3 16,0 0-16,0-2 0,-2-4 15,-1-3-15,-5 1 0,-1 2 16,-3-1-16,-1 1 0,-1-3 16,-5 1-16,1 0 0,-2 0 15,-1 2-15,-3 4 0,-3-1 16,0 1-16,-3 2 0,0 1 0,-12 2 15,-4 3-15,-1 0 0,0 1 16,-6 3-16,-2 3 0,0-1 16,4-1-16,5-2 0,4 2 15,4 0-15</inkml:trace>
  <inkml:trace contextRef="#ctx0" brushRef="#br0" timeOffset="367377.599">6981 7515 0,'0'0'0,"0"0"16,0 0-16,0 0 0,-25 4 0,25-4 15,-26 5-15,26-5 0,-32 3 16,14-3-16,-1 1 0,-2-1 16,-1 1-16,-5 0 0,-1 0 15,3-2-15,2-1 0,-3 0 16,2-1-16,2 2 0,2-2 0,0 2 15,3 1-15,1-1 0,3-1 16,1 2-16,2 0 16,0 2-16,1 2 0,1 1 0,1-1 15,0-1-15,2 2 0,0 0 16,2 3-16,-1-1 0,1 2 16,0 1-16,1 1 0,1 2 15,-1 1-15,1 7 0,0 1 16,-1 3-16,0 3 0,1 2 0,-1 3 15,0 1-15,2 0 0,-3 10 16,0 1-16,1-3 0,1 1 16,-2 7-16,0 1 0,-1-5 15,-1-4-15,1-2 0,-1-1 16,1-4-16,0-1 0,-2 3 16,-1-1-16,4-11 0,0-2 0,1-3 15,0-4-15,0 0 16,0-2-16,1-2 0,-2-2 15,3-2-15,-3-1 0,2-3 16,1 0-16,0 1 0,1-2 0,2-1 16,-2 1-16,1 0 0,1-1 15,5-1-15,3-1 0,1 0 16,1 0-16,1 0 0,3 0 16,3-1-16,2 0 0,1 1 15,2 0-15,0 0 0,1 0 0,9 0 16,-1 0-16,-3 1 0,-2 1 15,2 2-15,1 0 16,-1 0-16,-2 0 0,-3 1 0,1 2 16,-5-2-16,-5-1 0,-2-1 15</inkml:trace>
  <inkml:trace contextRef="#ctx0" brushRef="#br0" timeOffset="367844.3855">7515 8285 0,'0'0'0,"0"0"15,0 0-15,0 0 0,0 0 0,0 0 16,0 0-16,0 0 0,8 22 0,-8-22 16,0 0-16,0 0 15,-14 23-15,14-23 0,0 0 0,-20 21 16,11-14-16,-1 0 15,-4 0-15,4-3 0,2-3 0,1 2 16,2-2-16,-1 0 0</inkml:trace>
  <inkml:trace contextRef="#ctx0" brushRef="#br0" timeOffset="368311.1386">7788 8108 0,'0'0'0,"0"0"0,0 0 15,29-1-15,-29 1 0,32-3 0,-10 2 16,2 1-16,1 1 0,9 0 16,4 2-16,-5-2 0,1-1 0,4 4 15,-1 0-15,-9-1 16,-3-1-16,-2 1 0,-2 2 16,-5-2-16,-2-1 0,-4-4 15,-4-5-15,-1 3 0,-2-1 0,0 2 16</inkml:trace>
  <inkml:trace contextRef="#ctx0" brushRef="#br0" timeOffset="368544.3709">8096 7944 0,'0'0'0,"0"0"16,0 0-16,0 0 0,0 0 0,0 0 15,0 27-15,0-27 0,-3 24 16,3-24-16,-5 35 0,1-14 16,1 1-16,0 2 0,-1 2 15,0 0-15,-1 1 0,1 5 16,-3-2-16,3-5 0,0-1 0,0-5 16,2-2-16,1-4 15</inkml:trace>
  <inkml:trace contextRef="#ctx0" brushRef="#br0" timeOffset="369111.8257">8591 7989 0,'0'0'0,"0"0"16,0 0-16,0 0 0,26 10 0,-26-10 16,28 13-16,-11-5 0,0 1 15,4 0-15,-1 2 0,4 0 16,-1 1-16,7 2 0,-1 1 16,0-2-16,0-1 0,-1 0 15,1 1-15,3-1 0,-3-1 0,0-2 16,3-3-16,-4-3 0,-3-1 15,-3-4-15,-2 0 0,-3 0 16,-3-2-16,-2-2 0,-1-1 16,-2-1-16,-2 1 0,-3 0 15,-1 0-15,-1-1 0,-2-1 16,-4 1-16,-1 1 0,-4 1 0,-2-1 16,-5 1-16,-2 1 15,-1 2-15,0 0 0,-3 2 16,-3 0-16,-1 2 0,1 1 0,-7 4 15,0 1-15,0 0 0,1-2 16,1 4-16,2 0 0,1-1 16,3 0-16,0-1 0,0-1 15,2 0-15,2-2 0,3 0 16,3 0-16,2-3 0,1-1 16,0 0-16,1 0 0,3-1 0,-1-1 15,2-2-15,-1-1 0,0 0 16,1-1-16,-1-2 15,1-1-15,0 0 0,2 0 0,0 0 16,2-1-16,0 1 0,0 2 16,1 2-16</inkml:trace>
  <inkml:trace contextRef="#ctx0" brushRef="#br0" timeOffset="369394.5852">9293 7935 0,'0'0'0,"0"0"0,0 0 0,27 17 16,-16-8-16,2 2 0,-1 2 15,0 2-15,0 1 0,1 5 16,-1 4-16,-2-2 0,-2 1 16,-3-1-16,0 0 0,-3-1 0,-2 0 15,-2 2-15,-6 0 16,3-6-16,-2-3 0,-6 4 15,-4-1-15,0-2 0,-2-2 0,0-1 16,0 0-16,3-1 0,0 1 16,1-2-16,-2-3 0,2-1 15,1 0-15,1-1 0,4-2 16,1 0-16</inkml:trace>
  <inkml:trace contextRef="#ctx0" brushRef="#br0" timeOffset="371745.3766">9566 9301 0,'0'0'0,"0"0"0,0 0 15,10-23-15,-10 23 0,16-23 0,-2 6 16,0-1-16,1-1 0,5-10 16,-1-2-16,0 0 0,-1-1 0,6-11 15,1-4-15,-3 3 16,-2 0-16,3-10 0,-1-1 16,-2 3-16,-1 4 0,5-9 15,3 0-15,-6 7 0,-4 4 0,1-13 16,-3-5-16,-2 10 0,-3 9 15,-2-3-15,-1 0 0,0 4 16,0 5-16,2-20 0,-2 5 16,-3 25-16,1 0 0,2-17 15,1 2-15,-5 23 0,1 3 0,-1-4 16,1-3-16,0 5 0,0 5 16,-3 0-16,-2 1 15,-1 4-15,0 2 0,-2 2 16,0 4-16,0-1 0,-2 3 0,-2 2 15,-1 2-15,2 1 0,0-1 16,-2 4-16,-2 2 0,0 0 16,1 0-16,-3 2 0,-2 3 15,1-1-15,2 1 0,-1 1 16,0 0-16,2 1 0,1-2 0,1 0 16,1 0-16,2-2 15,0-2-15,2-2 0,1-2 0,0-3 16,1 1-16,0-3 15,2-2-15,-2 4 0,2-4 16,3-1-16,4-4 0,-3 0 0,0 2 16,0 0-16</inkml:trace>
  <inkml:trace contextRef="#ctx0" brushRef="#br0" timeOffset="371927.7703">10141 7703 0,'0'0'15,"0"0"-15,0 0 0,20 11 0,-20-11 16,20 9-16,-8-4 0,1 2 16,1 1-16,2 1 0,0 0 15,0 1-15,-2 0 0,3 4 16,-3-1-16,-4 2 0,-3-2 16,-3-2-16,-4-3 0,0 0 15,0-3-15,0 0 0</inkml:trace>
  <inkml:trace contextRef="#ctx0" brushRef="#br0" timeOffset="373961.1852">3456 9932 0,'0'0'0,"0"0"16,0 0-16,0 0 0,-13-22 16,7 15-16,-3-4 0,2 4 15,-2-2-15,-3 1 0,-2 0 16,1 1-16,-1 0 0,-5 3 16,-1 0-16,0 1 0,-2 0 0,-2 3 15,1 3-15,1 0 0,1 3 16,2 3-16,0 1 15,3 2-15,3 0 0,-2 2 0,4 3 16,-1 2-16,2 1 0,0 8 16,3 4-16,2-3 0,2 3 15,3 0-15,0 4 0,3 1 16,1-1-16,2 10 0,3 2 16,-2-1-16,-3-4 0,4 3 15,-2 4-15,1-7 0,-4 0 0,1 8 16,-2 2-16,-1-4 0,-1-5 15,-5 2-15,0 4 0,-5-7 16,1-1-16,-7 1 0,-6-3 16,1-8-16,4-4 0,-4-2 15,1-3-15,-3-4 0,1 2 0,-5-7 16,-5-2-16,0-2 16,1-6-16,-3-1 0,-4-6 15,2-1-15,1-6 0,-6 1 16,-4-4-16,8 2 0,5-1 0,7 3 15,7 2-15,5 3 0</inkml:trace>
  <inkml:trace contextRef="#ctx0" brushRef="#br0" timeOffset="374178.0822">2684 10371 0,'0'0'0,"0"0"16,25-1-16,-8-1 0,5 1 16,12 1-16,1 1 0,4 2 15,1 0-15,10 0 0,2 2 16,2 1-16,-4 2 0,-6-5 16,0-3-16,-12 0 0,-5 3 0,-6-3 15</inkml:trace>
  <inkml:trace contextRef="#ctx0" brushRef="#br0" timeOffset="374494.7715">3678 10074 0,'0'0'0,"0"0"0,0 0 16,-20 12-16,20-12 0,-19 20 15,7-8-15,2 1 0,-2 2 16,2 3-16,0 3 0,-1 4 0,3 3 16,1-2-16,2 2 15,5-2-15,0 2 0,5 4 16,0 0-16,4-6 0,3-2 0,1-3 15,6 1-15,-3-4 0,3-1 16,0-9-16,-4-5 0,-2 0 16,-2-2-16,-3 2 0</inkml:trace>
  <inkml:trace contextRef="#ctx0" brushRef="#br0" timeOffset="375295.3508">4000 10131 0,'0'0'0,"0"0"16,0 0-16,0 0 0,0 0 0,10 26 15,-10-26-15,5 24 0,-5-24 16,1 32-16,-1-14 15,0 0-15,-1 1 0,1 1 0,-3-2 16,-1 0-16,0 0 0,0 0 16,0 0-16,1-4 0,0 0 15,0-5-15,1-2 0,1-1 16,0-2-16,1-1 0,0-3 16,3-3-16,1 2 0,-1-6 15,0 0-15,2 0 0,-1-1 0,3-5 16,-1-1-16,1 2 0,-2-2 15,3-4-15,1 0 0,-2 1 16,1 2-16,0-2 0,3 2 16,-3 4-16,1-2 0,-4 5 15,2-1-15,-3 2 0,3 0 16,1 5-16,-2-1 0,1 6 16,-2-3-16,2 4 0,0 1 15,-3 2-15,2 2 0,-1 2 0,-2 0 16,1 3-16,-1-2 0,1 6 15,0 0-15,-1-2 0,1-1 16,-2-1-16,0-4 0,-1 1 16,1-1-16,-2-5 0,1 1 15,1-2-15,-2 0 0,0-4 16,4 3-16,-4-3 0,1-4 0,1-2 16,1-2-16,1 1 15,1-4-15,-1-1 0,2-1 16,1-1-16,1 3 0,2-6 0,2 2 15,-2-2-15,-1 3 0,1-1 16,-2 1-16,0 3 0,-2 0 16,1 4-16,-3-3 0,1 4 15,-1 4-15,-1-1 0,1 3 16,-1 3-16,0-1 0,2 3 16,-4 2-16,1 0 0,1 1 0,-2 2 15,2 1-15,0 0 0,-2 3 16,1 0-16,-2 1 15,0 4-15,0-2 0,0 1 0,0-1 16,0-2-16,0-1 0,0-2 16,0 0-16,0-4 0,0-1 15,0-3-15,0 0 0,0-4 16,0 0-16,0-1 0,0-6 16,0-2-16,1-3 0,0 4 15,1-2-15,-1 3 0</inkml:trace>
  <inkml:trace contextRef="#ctx0" brushRef="#br0" timeOffset="375595.0976">4680 9982 0,'0'0'0,"0"0"0,0 0 15,0 0-15,21 13 0,-21-13 0,25 22 16,-25-22-16,30 26 0,-16-9 15,1 1-15,-3 0 0,-1 3 16,2 6-16,-2 3 0,-2-5 16,-2 0-16,-2 1 0,-4 0 15,0-3-15,-1-1 0,-2 3 16,-4 0-16,0-4 0,-1 0 0,1-6 16,-4-1-16,1-4 15,0-2-15,1-1 0,1 0 16,0-3-16,3 0 0,-4-4 0,1-3 15,6-2-15,1-6 0,0 4 16,0 0-16,0 0 0</inkml:trace>
  <inkml:trace contextRef="#ctx0" brushRef="#br0" timeOffset="375945.4706">5456 10087 0,'0'0'0,"0"0"0,0 0 0,36 3 16,-18-1-16,4 1 0,5 1 15,7 3-15,1-3 0,2 4 16,-1 2-16,7 0 0,-4 3 0,-2 0 16,-1-1-16,-6 0 0,-4 1 15,-3 0-15,-2 1 16,-9-2-16,-2 4 0,-3-1 0,-6-1 15,-1-2-15,-1 1 0,-6 1 16,-7-3-16,-2 3 0,0 0 0,-1-3 16,-3 0-16,0-1 15,-1-2-15,-2 2 0,-1-1 16,2 0-16,3-1 0,0 2 16,4-3-16,2 0 0,2 0 0,3-3 15,3 0-15,3-4 0,2 0 16,2 3-16,-2-3 0,2 1 15</inkml:trace>
  <inkml:trace contextRef="#ctx0" brushRef="#br0" timeOffset="376461.483">6980 10049 0,'0'0'0,"6"-6"15,2-2-15,0-3 0,1 2 0,2-7 16,1-1-16,1 0 0,-5 1 0,2-2 16,-3 0-16,-3 1 15,-2 0-15,-4 1 0,-4 1 16,-2 2-16,-1 0 0,-1 1 16,-4 0-16,1 1 0,-1 2 0,-4-2 15,-2 6-15,4 3 0,-2 4 16,-3 0-16,1 1 15,1 3-15,3 2 0,1 3 0,2 3 16,2 2-16,2 0 0,2 4 16,3 5-16,1 0 0,1 2 0,2 5 15,2 4-15,1 0 16,0-1-16,2 11 0,1 3 16,-2-4-16,-1-3 0,1 12 15,2 3-15,-1-7 0,-1-7 0,-1 3 16,0 1-16,-3-3 0,-1-5 15,-3 6-15,-3-3 16,1-8-16,-1-2 0,-3 0 0,-1-1 16,0-9-16,-1 0 0,-7-1 15,-1-3-15,2-4 0,0-1 0,-5-8 16,-3-5-16,-2-3 0,-3-1 16,-4-10-16,-6-5 15,3-2-15,3 3 0,0-14 0,1-6 16,8 9-16,7 7 0,6 7 15</inkml:trace>
  <inkml:trace contextRef="#ctx0" brushRef="#br0" timeOffset="376628.6341">6586 10175 0,'0'0'16,"12"0"-16,6-1 0,2 2 0,5 0 15,13 2-15,15 3 0,-2-2 16,-3 3-16,10 0 0,-2-2 16,-12 0-16,-10-3 0,-7 0 15</inkml:trace>
  <inkml:trace contextRef="#ctx0" brushRef="#br0" timeOffset="376929.1811">7466 9981 0,'0'0'0,"0"0"16,0 0-16,0 0 0,0 0 0,0 0 16,0 0-16,-18 27 0,18-27 15,-16 20-15,16-20 16,-19 28-16,10-13 0,-1 3 0,2 1 15,2 1-15,1-2 0,-1 10 16,2 1-16,2-4 0,1 0 0,2 0 16,2-2-16,2 0 15,-1-5-15,4 4 0,1-1 16,-1-7-16,-1-3 0,0-4 16,2-3-16,-4-1 0,1-2 0,-2 2 15</inkml:trace>
  <inkml:trace contextRef="#ctx0" brushRef="#br0" timeOffset="377462.3028">7758 10118 0,'0'0'0,"0"0"0,0 0 16,0 0-16,0 0 0,0 0 15,8 31-15,-8-31 0,1 22 0,-1-22 16,-1 33-16,-1-16 0,0 1 16,0 1-16,0-1 0,-2-2 15,0 2-15,0 0 0,0 0 16,2-8-16,1-2 0,0 2 16,0-3-16,1-2 0,1 1 0,1-5 15,3-1-15,-1-1 0,1-2 16,2-1-16,1-3 0,0 0 15,-1-3-15,2 0 0,1-2 16,0 1-16,1-3 0,2-1 16,-1-1-16,-1 3 0,0-1 15,-1 1-15,-1-2 0,0 4 16,-1-2-16,-2 2 0,0 3 16,-1 1-16,0-1 0,-1 5 15,1 0-15,-1 3 0,0 3 0,1-1 16,-1 4-16,1 0 0,-1 1 15,2 4-15,-3 0 16,0 0-16,0 3 0,1 5 0,-2 5 16,1-6-16,-2-1 0,2 1 15,-2 0-15,0-2 0,0 0 16,0-1-16,1-4 0,-1 0 16,0-1-16,0-3 0,1 0 15,-2-3-15,0-1 0,0-3 0,-2-3 16,1-1-16,-1-6 0,1 3 15,0 2-15,0-1 0</inkml:trace>
  <inkml:trace contextRef="#ctx0" brushRef="#br0" timeOffset="377766.8879">8217 9946 0,'0'0'0,"0"0"16,0 0-16,0 0 0,0 0 15,28 7-15,-28-7 0,31 18 16,-17-4-16,2 0 0,-1 1 16,0 3-16,-1 1 0,4 8 15,-4 1-15,-1-1 0,-1 0 0,-1 1 16,-3 4-16,0 1 16,-4-3-16,-2 0 0,-4-1 15,1 0-15,-1-4 0,-3 0 0,-1 0 16,-2-1-16,-2-5 0,-2 1 15,-2-1-15,-1-2 0,1-2 16,0-1-16,0 1 0,-1-1 16,1-3-16,-2-1 0,0-2 15,-2-1-15,0 0 0,4 0 16,3-3-16,2 0 0</inkml:trace>
  <inkml:trace contextRef="#ctx0" brushRef="#br0" timeOffset="378578.8716">1904 12238 0,'0'0'0,"0"0"0,0 0 0,0 0 16,28 0-16,-28 0 0,36 1 16,-11-1-16,-2 0 0,7 0 15,-1 0-15,14-1 0,-1 0 16,6 0-16,0 0 0,11-2 0,-5 1 15,12 1-15,0 1 0,-9-1 16,-3 1-16,0 1 0,4 2 16,-3-2-16,-10-2 0,-4 1 15,-4 0-15,-5 1 0,-2 3 0,-6-1 16,-4-1-16,-4 1 0,-4 0 16,-6-2-16,0-1 15,-6 0-15,-7 4 0,-2-4 16,-6 0-16,3-2 0,2 2 0,3-1 15</inkml:trace>
  <inkml:trace contextRef="#ctx0" brushRef="#br0" timeOffset="378911.735">1810 12467 0,'0'0'0,"0"0"16,0 0-16,0 0 0,0 0 16,30-1-16,-30 1 15,45 1-15,-16-3 0,5 1 16,4 0-16,10-3 0,5 1 0,11 0 16,1 3-16,2-3 0,-3 1 15,12 0-15,-6 2 0,4 3 16,-9 2-16,-5-2 0,-4-2 15,-9 1-15,-6 2 0,-6 2 16,-3 2-16,-4-4 0,-3-3 0,-8 0 16,-4 1-16,-2-2 0,-4-1 15,-4-5-15,-3-4 16,-3-1-16,0-3 0,0 6 0,2 0 16,1 2-16</inkml:trace>
  <inkml:trace contextRef="#ctx0" brushRef="#br0" timeOffset="379195.6465">2895 12044 0,'0'0'16,"0"0"-16,0 0 0,0 0 0,26 11 15,-26-11-15,33 9 0,-14-2 16,2 0-16,1 5 15,4 4-15,2 3 16,1 2-16,3 4 0,-8-3 0,5 7 16,-7 0-16,-5-1 0,-2-1 0,-11 2 15,-4 1 1,-8 1-16,-4 0 0,-17 5 16,-9-5-16,-8 0 0,-8-3 0,-13-1 15,-2-5-15,16-5 0,14-4 16,11-4-16</inkml:trace>
  <inkml:trace contextRef="#ctx0" brushRef="#br0" timeOffset="379511.599">2084 12094 0,'0'0'0,"0"0"15,0 0-15,-25-1 0,25 1 16,-29 7-16,8-1 0,-1 0 16,-1-1-16,-12 6 0,-3 2 15,4 0-15,0 2 0,-5 3 16,4 0-16,0-3 0,0-2 16,3 5-16,2 2 0,5-1 15,8-1-15,-4 2 0,4-1 16,7-3-16,5 1 0,3 0 15,6 3-15,3 0 0,4 1 16,10 2-16,4 1 16,10 4-16,8 2 15,6 0-15,-3-3 0,-11-7 0,-6-3 16,-7-5-16</inkml:trace>
  <inkml:trace contextRef="#ctx0" brushRef="#br1" timeOffset="383845.7093">3996 9513 0,'0'0'0,"0"0"16,0 0-16,0 0 0,0 0 0,0 0 15,0 0-15,0 0 0,4 21 16,-4-21-16,-3 22 0,3-22 16,-4 31-16,2-11 0,-2 4 15,1 3-15,0 0 0,0 4 16,-3 2-16,-1 13 0,2 3 0,-3 10 16,2-4-16,-3-1 15,2-2-15,1 12 0,0 0 16,2-7-16,0 0 0,2 7 0,2-6 15,-2-1-15,1-3 0,1-4 16,-2 0-16,2-3 0,0-2 16,0 3-16,2-3 0,-2-6 15,1-3-15,-1-3 0,0-2 16,2-2-16,-2-7 0,1-1 16,1-3-16,-1-4 0,1 0 0,1-6 15,0-2-15,2-6 0,3-3 16,-2-8-16,1-6 0,-3 6 15,-1 4-15,1-1 0</inkml:trace>
  <inkml:trace contextRef="#ctx0" brushRef="#br1" timeOffset="384245.8166">4465 9628 0,'0'0'0,"0"0"0,0 0 16,-1 31-16,1-31 0,-2 35 16,1-14-16,-2 3 0,1 1 15,0 14-15,0 1 0,2 2 0,-2-1 16,0 11-16,0 3 16,1 0-16,1-1 0,-3 14 15,-3 0-15,2 3 0,2-7 0,-1 1 16,2 3-16,1 3 0,-2-6 15,1 2-15,1 4 0,-3-10 16,1-6-16,0 23 0,-1-8 16,1-23-16,1-14 0,0-9 15</inkml:trace>
  <inkml:trace contextRef="#ctx0" brushRef="#br1" timeOffset="384979.1121">7563 9418 0,'0'0'0,"0"0"0,0 0 16,0 0-16,0 0 0,13 17 0,-13-17 15,9 23-15,-9-23 0,8 28 16,-3-11-16,-1 3 0,0 1 0,-1 5 16,0 2-16,-2 8 15,2 1-15,-2 2 0,0 2 16,-1 9-16,-1-1 0,0 0 0,1 1 15,-4 7-15,2-3 0,0-3 16,0 1-16,0-2 0,1-3 16,1 6-16,1-1 0,1-2 15,-1-2-15,0-5 0,0-3 16,0-5-16,1-3 0,-1 0 16,2-3-16,-2-4 0,0-1 0,0-5 15,1-1-15,-1-1 0,0-3 16,0-6-16,0-1 0,4-7 15,3-7-15,-3 4 16,0-1-16,-2 0 0</inkml:trace>
  <inkml:trace contextRef="#ctx0" brushRef="#br1" timeOffset="385362.8562">8226 9482 0,'0'0'0,"0"0"0,0 0 15,0 0-15,0 0 0,0 0 0,10 33 16,-10-33-16,7 23 0,-7-23 16,4 38-16,-2-16 0,0 0 0,-2 4 15,0 4-15,-2 8 16,-1-1-16,0 7 0,-1 5 16,-1 8-16,1-3 0,-1 15 15,1 1-15,1-4 0,0-2 0,0 12 16,1 2-16,-1-7 0,-1-7 15,-1 33-15,3 9 0,-2-16 16,1-14-16,1-20 16,0-20-16,0-11 0</inkml:trace>
  <inkml:trace contextRef="#ctx0" brushRef="#br1" timeOffset="386228.9877">6029 8665 0,'0'0'0,"0"0"16,0 0-16,0 0 0,0 0 0,0 0 16,0 0-16,-15-16 0,15 16 15,0 0-15,0 0 16,0 0-16,21-7 0,-21 7 0,38-2 15,-15 0-15,5 1 0,6-2 16,5 2-16,13 0 0,1 1 16,20 0-16,5 1 0,14 0 15,-5 0-15,21 3 16,-1 1-16,-6-1 0,-6-3 0,51 6 16,15 4-16,-28-4 0,-17-2 15,6-1-15,6-2 0,-10 0 16,-6 0-16,8 1 0,6 2 15,-14 1-15,-9 1 0,9-1 16,8-3-16,-11-1 0,-5-2 0,3 3 16,2 2-16,-12 1 0,-7-1 15,3-1-15,6-2 0,-15-1 16,-9-1-16,-3 0 0,-2 1 16,-11-1-16,-5-1 0,-11 1 15,-6-1-15,-12 1 0,-6 0 0,-8 0 16,-5 1-16,-3-1 0,-3 0 15,-19 0-15,-12 0 0,10 0 16,7 0-16,4 0 0</inkml:trace>
  <inkml:trace contextRef="#ctx0" brushRef="#br1" timeOffset="386795.6753">5671 9021 0,'0'0'0,"0"0"0,0 0 0,0 0 15,0 0-15,33-11 0,-12 7 16,5 0-16,0 0 0,8 0 16,6-2-16,14-1 0,0 0 0,19 0 15,4 0-15,-2 2 0,-1-3 16,22 3-16,20 3 15,-9 0-15,-7 1 0,20-1 0,16 2 16,19 2-16,-18 2 0,3 1 16,4 1-16,-15-1 0,-13-3 0,12 2 15,10 2-15,-11 1 16,-7 1-16,10-2 0,6 1 16,-11-2-16,-7-1 0,6 0 15,7 1-15,-15 1 0,-7 4 0,2-1 16,2-2-16,-16-1 0,-7-3 15,-4 1-15,-3-1 16,-8 3-16,-6 0 0,-7-1 16,-5-3-16,-9 2 0,-6 1 0,-2 3 15,-2 3-15,-9-4 0,-4 0 16,-11 3-16,-6 2 0,-4-3 16,-1-5-16,0 0 0</inkml:trace>
  <inkml:trace contextRef="#ctx0" brushRef="#br1" timeOffset="396916.1652">19473 7051 0,'0'0'15,"0"0"-15,0 0 0,0 0 16,2 29-16,-2-29 0,0 25 0,0-25 15,2 42-15,-1-15 16,0 2-16,1 1 0,0 5 0,1 14 16,-3 3-16,1 11 0,-1-2 0,0 15 15,0 0-15,-3 0 16,-1-2-16,-3 10 0,1-2 16,-2 4-16,1-6 0,1-3 15,-1-1-15,-3 20 0,0-17 0,3-7 16,0-3-16,-1-12 0,-2-7 15,3-1-15,0-2 0,4-8 16,1-7-16,-1-7 0,2-4 16,2-6-16,4-4 0,-1-1 15,1 0-15,-2-10 0,0-4 0,3-5 16,1-5-16,2-4 16,0-3-16,-3 7 0,-2 3 15,-1 2-15</inkml:trace>
  <inkml:trace contextRef="#ctx0" brushRef="#br1" timeOffset="398096.1404">19599 7082 0,'0'0'0,"0"0"0,0 0 16,0 0-16,0 0 0,27 1 15,-27-1-15,33 4 0,-33-4 0,40 3 16,-9-1-16,1 0 15,1 0-15,16-1 0,5-1 16,-1 0-16,0 0 0,20-3 16,17 3-16,-5-4 0,-5 3 0,20-1 15,2 2-15,1 2 0,-13-1 16,49-1-16,-2-4 0,-21-2 16,-15 4-16,9-2 0,7 2 15,-11-5-15,-9-3 0,34 2 16,23-3-16,-25-1 0,-17 2 15,1 1-15,-1 1 0,0 3 16,-2 3-16,8-2 0,5 0 16,-2-5-16,-3 1 0,6-2 15,4 2-15,-5 1 0,-6-3 0,7 2 16,2-3-16,-4-2 0,-1 5 16,8-2-16,7-1 0,-4 2 15,0-1-15,0 0 0,1 3 16,1 2-16,-1-1 0,6 0 15,2 1-15,-9-1 0,-8 5 0,5-2 16,5 3-16,-6-1 0,-3-2 16,2 3-16,2-3 15,-5 3-15,-4-1 0,1 2 0,2 3 16,-8 3-16,-3 4 0,-2-4 16,0-4-16,-5 0 0,-4-3 15,-1 1-15,-3-1 0,-7 0 16,-5 0-16,-1 3 0,-1 1 15,-3 0-15,-2 2 0,-1-2 16,-3 3-16,-3 0 0,-4-3 0,0 3 16,-2 0-16,-4-3 0,0 3 15,-4 2-15,-3 2 0,-3 1 16,-2 2-16,-5 0 0,-2 1 16,-3-2-16,0 2 0,-4-1 15,-2 0-15,-6 1 0,-6 3 16,-6 4-16,-3 3 0,4-4 15,0-3-15,-5 7 0,-3 2 16,-6 6-16,-2 1 0,-1 1 16,0 0-16,3 2 0,2 3 0,-3 6 15,0 3-15,-2-16 0,1 3 16,1 12-16,1 2 0,-2 1 16,-1 0-16,-5 21 0,-3-3 15,1-8-15,-1-8 0,0 4 16,-1 2-16,-3-5 0,-1-5 15,0 0-15,3-1 0,-1 0 16,1-1-16,-1 1 0,0 1 16,0-5-16,0-4 0,-3-2 15,0-2-15,2 5 0,0 4 0,5-6 16,0-3-16,2-5 0,3-3 16,0-2-16,1 2 0,-1-13 15,1 2-15,0 3 0,-1 2 16,-1-2-16,0 0 0,0-2 15,-2 1-15,-3-4 0,-3 1 0,-1-5 16,-3-2-16,0-1 0,-2-2 16,-1-3-16,0 0 15,-7 0-15,-4-1 0,-3-2 0,-3-1 16,-5-2-16,-2 1 0,-8-3 16,-5-1-16,-11 0 0,-1 2 15,-4 0-15,-3 0 0,-11 1 16,2 1-16,-4-1 0,-3-1 15,-36-4-15,11 0 0,36 2 16,25 2-16,18 1 0</inkml:trace>
  <inkml:trace contextRef="#ctx0" brushRef="#br1" timeOffset="398512.3934">25346 8995 0,'-8'0'16,"-23"-3"-16,-11 1 0,-20-3 15,-17-3-15,-27 0 0,-22-1 16,-48-2-16,18 2 0,7 0 16,3-1-16,13 1 0,7 1 0,0 0 15,0 2-15,4-1 0,5 0 16,-4 1-16,-2-2 0,2 4 16,1 1-16,-1 0 0,-3-1 15,6 0-15,4 1 0,-2-1 16,-1 2-16,6 2 0,5 3 0,-5 1 15,-4 0-15,7-2 16,4 0-16,3-2 0,2-1 16,9 5-16,7 4 0,3-6 15,1-3-15,7-2 0,5-1 0,1 0 16,2-1-16,10 2 0,8 0 16,-1-2-16,2-2 0,0 2 15,2-1-15,5 3 0,5-1 16,5 0-16,3 1 0,-2 2 15,-1 2-15,5-1 0,4 0 0,8 0 16,5 2-16,3 2 0,2 3 16,1 1-16,1 3 0,1-7 15,0-1-15,0-3 0</inkml:trace>
  <inkml:trace contextRef="#ctx0" brushRef="#br1" timeOffset="409245.4755">15050 13440 0,'0'0'0,"0"0"0,0 0 16,0 0-16,0 0 0,0 0 0,0 0 15,0 0-15</inkml:trace>
  <inkml:trace contextRef="#ctx0" brushRef="#br1" timeOffset="409426.7913">15077 13467 0,'0'0'0,"0"0"16,0 0-16,0 0 0,0 0 0,0 0 16,0 0-16,0 0 0,0 0 0,0 0 15,0 0-15,0 0 0</inkml:trace>
  <inkml:trace contextRef="#ctx0" brushRef="#br1" timeOffset="410646.5335">14939 12912 0,'0'0'0,"0"0"16,0 0-16,0 0 16,-24-10-16,24 10 0,-38-11 0,14 3 0,-3 0 15,-5-3-15,-3 0 16,-12-5-16,-3 0 0,-13-3 15,0 1-15,8 2 0,7 3 0,-12-3 16,1 2-16,-1-3 0,8 1 16,5 3-16,3 5 15,5 3-15,5 2 0,6 2 0,6 1 16,5 1-16,3 1 0,5 1 16,0 1-16,2 3 0,3 1 0,0 2 15,3 3-15,2 0 16,2 1-16,3 4 0,4 1 15,4 1-15,4 1 0,2 4 16,2 1-16,-2 0 0,-1-2 0,9 9 16,5 2-16,-3 0 0,-2-1 15,3 0-15,3 1 0,-3-1 16,-4-3-16,4 5 0,-1-2 16,-4-4-16,-1-3 0,-2-3 15,0-1-15,-4-5 0,-3-4 16,-4-3-16,-3-5 0,-2-1 15,-2-3-15,1-3 0,1-5 16,0-3-16,0-2 0,-3-1 0,1-2 16,-1-3-16,-1-5 0,-1-2 15,1-2-15,-2 0 0,-1-4 16,1-2-16,-1-2 0,0-1 16,1 0-16,-1-8 15,-1-2-15,1 5 0,0 2 0,0 1 16,-1 0-16,0 2 0,0 1 15,-1-3-15,2 4 0,-1 7 16,0 4-16,-1 1 0,0 4 16,-1 3-16,-2 2 0,0 3 15,-1 1-15,-2 2 0,-2 4 0,-2 3 16,-3 2-16,-1 4 0,0 3 16,-4 4-16,-3 4 0,-4 1 15,-1 2-15,-10 8 16,-6 7-1,-3 3-15,-2 4 0,0 3 0,6-6 16,0 5-16,4-2 0,5-5 0,4 1 16,-2-3-16,2-5 0,6-5 15,3-5-15,6-1 16,1-5-16,7-4 0,2-2 0,2-2 16,1-1-16,1-4 0,1-2 15,2-2-15,0-1 0,4-1 16,4-3-16,5-4 0,6-3 15,5-2-15,5-1 0,1-3 16,2-2-16,3 1 0,1-1 0,11-5 16,-1-3-16,0 0 0,-2 0 15,5-2-15,-5 4 0,-2-3 16,-1-1-16,-4 1 0,-3-2 16,0 1-16,-7 4 0,-2 2 15,-2 1-15,-5 4 0,-2 4 16,-6 1-16,-1 2 0,-3 3 15,-3 0-15,-1 5 0,0 2 16,-2 0-16,-1 0 0,-1 4 16,2-2-16,-2 2 0,3 4 0,-1-4 15,1-2-15,-1 0 0,0 2 16,-2 0-16</inkml:trace>
  <inkml:trace contextRef="#ctx0" brushRef="#br1" timeOffset="411780.0745">15940 10481 0,'0'0'0,"0"0"16,0 0-16,0 0 0,0 0 0,-32-10 15,32 10-15,-38-7 16,16 6-16,-5 1 0,-4 0 16,-7 0-16,1 0 0,-4 2 0,-3 3 15,-4-3-15,5 0 0,3-1 16,3 1-16,2-1 0,5 2 16,-1-2-16,4-1 0,8 2 15,4 2-15,3 0 0,3 0 16,4 2-16,1-2 0,5 3 15,5 1-15,2-1 0,1 0 0,7 1 16,5 5-16,2-2 0,2 3 16,10 8-16,2-1 0,2 0 15,-1 0-15,13 1 0,2 3 16,-5-3-16,-3 0 0,5 2 16,-1 1-16,-6-4 0,-6-2 0,-2-2 15,-5-5-15,-3-2 16,-3-2-16,-2-2 0,-1 0 15,-4-5-15,-5-1 0,-2-1 16,-1-5-16,-3 0 0,0-2 0,-2-4 16,-2-5-16,-3 3 0,-2-1 15,-4-5-15,-3-2 0,-1 0 16,-1-2-16,-1 1 0,0-4 16,1 2-16,-1 0 0,-3-5 15,-2-1-15,3 3 0,3 5 16,0-2-16,-1 1 0,2 6 15,0-3-15,1 4 0,2 1 16,-1 2-16,1 3 0,1 4 0,1 0 16,-2 4-16,-1 2 0,-3 2 15,-3 5-15,-2-1 0,1 1 16,-1 5-16,-1 3 0,2 1 16,-1 2-16,-4 5 0,-4-1 15,2 4-15,1 0 0,0 5 16,0 4-16,-4 0 0,2 0 0,1 0 15,0 4-15,2-6 0,2-4 16,4 1-16,1 0 0,3-1 16,3-4-16,0-5 0,2 0 15,3-5-15,0-1 0,3-2 16,2-3-16,2-1 0,2-4 16,5-2-16,5-2 0,3-3 15,1 0-15,1-6 0,1-1 16,1-3-16,0 0 0,2-4 0,0-3 15,-2 3-15,-1 0 0,5-7 16,-1-1-16,-1-1 0,1 1 16,-3-2-16,-2-4 0,-3 3 15,-3 1-15,2-1 0,0 2 16,0 4-16,-2-2 0,1 4 16,-2-1-16,-2 1 0,-1 6 15,-1 1-15,0 0 0,-2 3 16,-2 0-16,0 1 0,-2 3 15,0 1-15,-2 4 0,0-1 0,-2 3 16,0 0-16,0 0 0,-3 1 16,-3 5-16,0-2 0,-2 4 15,-1 2-15,-2 0 0,1 1 16,2-4-16,2 0 0</inkml:trace>
  <inkml:trace contextRef="#ctx0" brushRef="#br1" timeOffset="411946.5518">16122 10539 0,'0'0'0,"0"0"16,0 0-16,0 0 0,0 0 0,0 0 15,0 0-15,0 0 0,-17 25 16,17-25-16,0 0 0,-12 24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23:52:41.693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29829 6379 0,'0'0'0,"0"0"0,22 8 0,-22-8 16,31 8-16,-9-2 0,6 4 15,8 1-15,1 0 0,11 1 16,4 4-16,1-5 0,0 1 0,13 2 16,2 3-16,-4-3 0,-3-6 15,13 3-15,2 3 16,-4-4-16,-4 1 0,14 3 0,0-4 15,-4-1-15,-6-2 0,39 0 16,-7-4-16,-14 3 0,-11 2 0,2 0 16,-1-1-16,-12-5 15,-7-5-15,4-3 0,5-5 16,-9 0-16,-3 1 0,-2-4 16,0-4-16,-6-1 0,-6-2 0,5-1 15,1-5-15,-9 4 0,-7-1 16,5-8-16,3-4 0,-7 0 15,-4 0-15,-4 0 0,-2 0 16,-7-1-16,-1 0 0,1-2 16,1-1-16,-5-2 0,-5 2 0,-2-6 15,0-1-15,-7 4 16,-5 4-16,-2-4 0,-4-7 16,-6 4-16,-3 0 0,-5-3 0,-4-3 15,2 3-15,-1 2 0,-6-3 16,-6-4-16,4 8 0,1 4 0,-11-5 15,-5-3 1,-1 3-16,-1 3 0,-8 0 0,-4 3 16,2 5-16,1 6 0,-10-3 15,-8 0-15,6 5 0,6 5 0,-7 1 16,-5 0-16,0 1 0,1 1 16,-9 3-16,-6 2 15,9 8-15,7 3 0,-13 5 16,-7 3-16,9 1 0,7 2 0,-5 2 15,-3 2-15,8 6 0,6 2 16,-4 10-16,-2 5 0,6-1 16,4-2-16,-1 8 0,-1 5 15,9-2-15,8 0 0,0 8 16,-1 4-16,10-3 0,7-5 0,2 6 16,2 3-16,7-2 0,5-2 15,3 3-15,3 2 0,5-1 16,4-4-16,4 5 0,4 1 15,1-7-15,1-2 0,6 1 16,4 4-16,4-7 0,1-2 16,7 1-16,6-2 0,-2-4 15,2-2-15,3-2 0,3 1 16,2-7-16,2-1 0,4 0 16,3 1-16,1-4 0,0 0 0,5 0 15,3 4-15,-8-4 0,-5-4 16,6 8-16,2 3 15,-9 1-15,-8 2 0,-5-3 0,-1-1 16,-14-5-16,-9-4 0,-1-6 16,0-5-16,-1-3 0</inkml:trace>
  <inkml:trace contextRef="#ctx0" brushRef="#br0" timeOffset="2367.8593">1958 8842 0,'0'0'0,"0"0"15,0 0-15,0 0 0,0 0 0,35 10 16,-35-10-16,28 13 0,-11-7 15,4 1-15,4 0 0,-2 0 16,3 0-16,13 1 0,5 0 16,-2-1-16,2 0 0,13 1 15,3-1-15,0 0 0,-5 1 0,15-1 16,1-2-16,-5-3 0,-5-4 16,12-1-16,2 0 15,-9 1-15,-2 4 0,9-9 0,-1-4 16,-9-1-16,-3-1 0,23-4 15,-6 4-15,-9-1 0,-8-1 16,-3-6-16,-3-7 0,-5 5 16,-5 2-16,-5-2 0,-6-3 15,-3-1-15,-3 0 0,0-6 16,-1-3-16,-8 1 0,-3-1 0,-4-3 16,-5-4-16,-2 4 0,-4 2 15,0-2-15,-3-1 16,2 14-16,-2-5 0,-4-12 0,-5-4 15,4 6-15,0-1 0,-11-20 16,-6 3-16,-4 8 0,1 5 0,0 0 16,-4-1-16,-1 4 15,1 4-15,-5-1 0,0 1 16,-4 1-16,-2 0 0,-4 2 16,-4 0-16,0 4 0,3 3 0,-10 1 15,-3 0-15,7 6 0,5 3 0,-7 4 16,-8 3-1,1 1-15,4 5 0,-6 0 0,-6 0 16,8 6-16,8 6 0,-5 2 16,-5 3-16,3 3 0,0-3 15,-5 12-15,-1 4 0,11-3 16,8 1-16,-5 4 0,-2 5 16,5 0-16,4 0 0,3 10 15,3 4-15,2-6 0,-1 0 0,5 3 16,3 4-16,7-1 0,3 1 15,5 2-15,3 5 0,1-8 16,-3-8-16,12 9 0,4 7 16,4-7-16,5-3 0,7-1 15,2 0-15,-1-5 0,-4-3 0,5 6 16,4 4-16,-2-5 16,2-4-16,9 2 0,4 2 15,-1-4-15,-1-1 0,10 0 0,5 1 16,-1-4-16,0-2 0,11 0 15,2 0-15,-17-11 0,-14-6 0,-9-4 16</inkml:trace>
  <inkml:trace contextRef="#ctx0" brushRef="#br0" timeOffset="17601.2769">22400 4383 0,'0'0'16,"-20"-2"-16,-2-2 0,-2 2 16,-4 2-16,-17-1 0,-10 0 15,-9-3-15,3 1 0,-16 1 16,-3 3-16,8 0 0,7 1 16,-14 4-16,-13 3 0,2 2 15,11 1-15,-24 8 0,18 1 16,5 1-16,3 0 0,4-1 0,3 2 15,5-2-15,4 1 0,8 5 16,5 2-16,1 0 0,2-1 16,3 0-16,3 0 0,5 2 15,5 3-15,1 0 0,3-3 16,5-2-16,4-3 0,7 0 16,1 1-16,4 2 0,2 5 0,2 1 15,2 2-15,4-18 16,1-1-16,3 2 0,1 2 15,4 3-15,3-1 0,6 0 16,5-4-16,-3-1 0,2 0 0,6-1 16,4 0-16,4-1 0,4 0 15,3 1-15,-1-1 0,2-1 16,3-1-16,1 1 0,1-1 16,1-3-16,0-4 0,6 0 15,3 0-15,2 0 0,3 0 0,35 1 16,-7-4-16,-7-1 0,-5-5 15,-1 2-15,-1-1 0,-7 1 16,-6 0-16,2-4 0,-1-3 16,-5-1-16,-2-2 0,-1 0 15,0 2-15,-1 1 0,0-3 16,-5 5-16,0 2 0,-9-9 16,-2-5-16,-1-2 0,1-2 15,-7 1-15,-5 2 0,-2-3 16,0 0-16,-3-1 0,-1-1 0,-4 1 15,-2-2-15,-1 0 0,-1 0 16,-2-3-16,0-2 0,-5 2 16,-1 1-16,-7 8 0,1-2 15,-2-3-15,1 1 0,-2-2 16,0-3-16,1 1 0,-1 3 16,-3-1-16,-1-1 0,0 2 15,-1 2-15,-2-4 0,-3-3 16,-2 0-16,-3 3 0,-7 0 0,-4 1 15,-1 0-15,-2 2 0,-3-1 16,-4-3-16,-2 1 0,-2 2 16,-3 1-16,-4-1 0,0 5 15,1 3-15,-7-1 0,-5-1 16,0 4-16,0 1 0,-9 0 16,1 1-16,3 4 0,0 2 15,0 3-15,-1 3 0,9 2 16,6 2-16,-2 3 0,3 0 0,14-1 15,9-3-15,7-1 0</inkml:trace>
  <inkml:trace contextRef="#ctx0" brushRef="#br0" timeOffset="18251.2866">23889 3972 0,'0'0'0,"0"0"0,0 0 0,0 21 15,0-21-15,1 26 0,0-12 16,0 5-16,-1 3 0,0 7 15,0 0-15,-2-1 0,-2 0 0,-3 2 16,-1 0-16,-2 7 0,1-1 16,0 3-16,-3 0 0,3-4 15,-1-1-15,-1-1 0,-2 2 16,-1 0-16,0-3 0,1-2 16,-1-1-16,1-2 0,1-4 15,1-3-15,0-2 0,2-2 16,1-4-16,2-4 0,-1-2 15,-1-2-15,0-1 0,-3-3 0,-3-3 16,1 0-16,1-3 0,4 2 16,2 2-16,0-1 0</inkml:trace>
  <inkml:trace contextRef="#ctx0" brushRef="#br0" timeOffset="18583.764">23571 4557 0,'0'0'0,"0"0"16,0 0-16,0 0 0,0 0 16,0 0-16,4 25 0,-4-25 15,0 0-15,-2 31 0,2-31 16,-2 26-16,0-12 0,0 1 16,0 0-16,-1 0 0,1-1 15,0 1-15,1-1 0,0-1 16,0-2-16,1 0 0,1 0 15,0-2-15,-1-1 0,2-2 0,3-1 16,1-2-16,3-2 0,1-1 16,2-1-16,3-1 0,4-2 15,2-1-15,1-1 0,7-1 16,1-1-16,2-2 0,3 0 16,0-2-16,0 1 0,10-2 15,0 2-15,-9 1 0,-6 3 0,-6 1 16</inkml:trace>
  <inkml:trace contextRef="#ctx0" brushRef="#br0" timeOffset="20967.4368">20064 6740 0,'0'0'0,"0"0"0,0 0 16,0 0-16,0 0 0,0 0 0,0 0 15,34 8-15,-34-8 0,29 5 16,-29-5-16,42 2 0,-17 1 16,2-2-16,4 2 0,2 0 15,1-2-15,16 5 0,3 1 16,10-3-16,-3 0 0,15 2 0,2 1 16,-3-2-16,-3 0 0,17 0 15,4-2-15,-7 1 0,-5 0 16,18 0-16,3 2 0,29-3 15,-19-2-15,6 6 0,4 1 16,-15-1-16,-10-4 0,4 3 16,4 1-16,-7-6 0,-5-7 15,10 5-15,7 2 0,-8-1 0,-8 3 16,9-6-16,6 2 16,-10 2-16,-4 4 0,6-3 15,5-2-15,-10 0 0,-8 0 0,10-2 16,7-3-16,-10 4 0,-4 2 15,4-2-15,1 1 0,-6-1 16,-5 2-16,0-1 0,2 4 16,-5-2-16,-5-4 0,5 2 15,2 0-15,-5 4 0,-6-1 0,4-3 16,4-3-16,-10 2 0,-6 0 16,6 2-16,3 3 15,-9-7-15,-7 1 0,0 0 0,2 4 16,-7 3-16,-4 2 0,-5-1 15,-3-5-15,-6-1 0,-4-3 16,2 3-16,1 3 0,-7-3 16,-3 1-16,-5-1 0,-3 0 15,0-1-15,-2 1 0,-1-1 16,0 1-16,-3-2 0,-2-2 0,-5 4 16,1 0-16,-1 0 0,2-3 15,-2 2-15,-2 1 16,3-6-16,-1 2 0,1 0 0,-2 1 15,0 0-15</inkml:trace>
  <inkml:trace contextRef="#ctx0" brushRef="#br0" timeOffset="21601.1419">27109 5676 0,'0'0'0,"0"0"0,0 0 0,4 20 15,-4-20-15,2 23 0,-2-7 16,2 1-16,-1 0 0,0 11 15,0 4-15,-1-1 0,0 1 16,-2 10-16,-3 3 0,1-2 16,-2-2-16,-4 4 0,-2 2 15,0-1-15,0-3 0,-3 6 16,-2-2-16,-3 3 0,0 0 0,1 0 16,-1 3-16,1-5 0,1 0 15,0-4-15,-2-2 16,-1-5-16,0-1 0,-3 5 0,0-4 15,3-1-15,3-1 0,-1-6 16,0-5-16,4-5 0,-1-1 16,1-1-16,-1-2 0,3-1 15,2-3-15,3-1 0,2-4 16,0-4-16,2 1 0,-2-6 16,2 1-16,0-3 0,0 1 0,1-5 15,0-1-15,-1 0 0,1 3 16,0-7-16,-2-4 0,2 4 15,0 3-15,0 0 0</inkml:trace>
  <inkml:trace contextRef="#ctx0" brushRef="#br0" timeOffset="21934.0886">26598 6830 0,'0'0'0,"0"0"0,0 0 16,0 0-16,0 0 0,-4 25 0,4-25 15,-7 18-15,4-5 0,-1-2 16,-1 4-16,0-1 0,-2 2 16,-1 0-16,1 1 0,-1-2 15,-1 3-15,0-4 0,1 4 16,0 0-16,1-2 0,0-1 16,2-3-16,0-1 0,2 1 0,1-5 15,0-1-15,2-1 0,2 0 16,1-3-16,2-4 0,1 2 15,3-3-15,3-4 0,4 1 16,2-1-16,3 0 0,10-5 16,3-1-16,2 1 0,0-1 0,13-3 15,0-2-15,-1 6 16,-1 1-16,9-5 0,0 2 0,-13 1 16,-9 4-16,-8 2 0</inkml:trace>
  <inkml:trace contextRef="#ctx0" brushRef="#br0" timeOffset="23939.4856">21858 6837 0,'0'0'16,"0"0"-16,0 0 0,0 0 0,0 0 16,0 0-16,0 0 0,0 0 15,0 0-15,0 0 0</inkml:trace>
  <inkml:trace contextRef="#ctx0" brushRef="#br0" timeOffset="24115.1057">21924 6855 0,'0'0'0,"0"0"16,0 0-16,0 0 0,0 0 15,0 0-15,0 0 0,0 0 16,0 0-16,0 0 0,0 0 16,0 0-16</inkml:trace>
  <inkml:trace contextRef="#ctx0" brushRef="#br0" timeOffset="24264.9988">21929 6839 0,'0'0'0,"0"0"16,0 0-16,0 0 0,0 0 0,0 0 15,0 0-15,0 0 0</inkml:trace>
  <inkml:trace contextRef="#ctx0" brushRef="#br0" timeOffset="24393.4215">21865 6912 0,'0'0'0,"0"0"0,0 0 0,0 0 16</inkml:trace>
  <inkml:trace contextRef="#ctx0" brushRef="#br0" timeOffset="25734.2274">20522 6828 0,'0'0'0,"0"0"15,0 0-15,0 0 0,-8-20 0,8 20 16,0 0-16,-4-18 0,4 18 0,-2-10 15,2 5-15,0 2 16,0 0-16,0 3 0,3 2 16,0-1-16,1 0 0,0 6 15,2 0-15,-1 3 0,2-3 0,0 4 16,2 3-16,0-2 0,0 4 16,2-1-16,2 3 0,-1-3 15,0 2-15,4 1 16,-1 0-16,0-3 0,-2-1 0,0 2 15,1-4-15,2-1 0,-1 0 0,3-4 16,2-1-16,1-1 16,0-2-16,2-4 0,3-2 15,2-2-15,0-1 16,5-1-16,4-3 0,4-1 0,-4 0 16,-1-1-16,-1-4 0,6 1 0,-2-2 15,-1 2-15,-2 1 16,0 0-16,-2 0 0,0 3 0,0 0 15,-3 4-15,-2 0 0,1 4 16,0 2-16,0 0 0,-1 1 16,-2 2-16,-1 4 0,-1-2 15,2 6-15,-1-2 0,2 3 16,-3 2-16,-2 2 0,0 0 16,2-1-16,0 0 0,3 0 0,-3-1 15,-2-1-15,0-4 0,0-1 16,5 0-16,3-5 15,-1-1-15,-2 3 0,4 0 16,2-1-16,-1 0 0,1-2 0,2-1 16,3-4-16,-2 1 0,-1-1 15,1 0-15,0-3 0,1 0 16,-2 0-16,0 0 0,-1 5 16,-1-3-16,0 1 0,-3 4 15,-1 0-15,-2 0 0,1 3 0,0-2 16,0 2-16,-3 1 15,-3 3-15,-2 3 0,-1 1 0,-1 0 16,-2 0-16,2 2 0,1 1 16,0-2-16,0-1 0,-2 3 15,0 0-15,-3-5 0,3 0 16,4 2-16,4-4 0,0 0 16,2-3-16,2 2 0,3-2 15,8-2-15,0 0 0,3 0 16,4-2-16,-1-2 0,0 2 0,1-4 15,-1-3-15,8-1 0,-1 2 16,-4-1-16,-5 3 0,-1-6 16,-2-3-16,-3 0 0,-4-1 15,-3 3-15,-3 1 0,1-1 16,-1 1-16,0 4 0,-1-1 16,-3 2-16,-2 5 0,1 0 0,1 0 15,-4-4-15,1 1 16,-1 2-16,0 1 0,-2-1 15,0-1-15,-1 4 0,-1 0 0,2 1 16,1 0-16,-2-2 0,0-1 16,3 2-16,3 1 0,-1-1 15,1-2-15,0 0 0,-1 0 16,-1 0-16,-1 0 0,1-2 16,3 0-16,0-1 0,0-1 15,-2 1-15,-5-2 0,-1 1 0,-3-2 16,-2 3-16,-1 2 15,-2-2-15,-2 0 0,-3 1 0,-1-1 16,1 0-16</inkml:trace>
  <inkml:trace contextRef="#ctx0" brushRef="#br0" timeOffset="26717.879">22693 6447 0,'0'0'0,"0"0"16,0 0-16,0 0 0,0 0 0,19 10 15,-19-10-15,0 0 0,26 16 0,-26-16 16,23 14-16,-12-7 0,-1 1 16,1 2-16,1-3 0,1 0 15,0 0-15,2 1 0,-1-1 16,1 0-16,1-4 0,0 0 15,2-2-15,0 2 0,-1-2 16,8-1-16,0-1 0,-2-2 16,-1-1-16,1 1 0,0-1 15,1 0-15,-1-2 0,1 1 16,0-1-16,-2-1 0,-1 3 0,0 0 16,1 1-16,0-1 15,0 1-15,4 0 0,-2 2 16,-6 1-16,-3 0 0,1 1 0,-1 2 15,-2 1-15,-1 2 0,2-2 16,-1 3-16,0-1 0,0 2 0,2-1 16,0 1-16,-1-1 15,0 0-15,0 0 0,3 0 16,0-1-16,2-1 0,3-1 16,3-1-16,1 1 0,-1-1 0,10-3 15,3 0-15,-4-3 0,-2-1 16,2 3-16,3-1 0,-3-2 15,-2 0-15,-1 0 0,-2-5 16,0 4-16,0 4 0,2-1 16,-3 2-16,-8 0 0,-2-4 0,-2 1 15,0 0-15,-2 2 0,-1 2 16,-2 2-16,-1 0 16,0 1-16,0-1 0,-1 1 0,0 3 15,-3-3-15,1-1 0,0 1 16,0 0-16,1 2 0,1-5 15,1 3-15,1-1 0,1 0 16,2 1-16,4-1 0,3 1 16,0-3-16,0 2 0,1-3 15,2 0-15,-1 2 0,0-1 0,-1-4 16,2 2-16,-4-2 0,-3-1 16,3-3-16,-2-3 15,-5 2-15,-2 1 0,-2-1 0,-3-2 16,-2 2-16,-4-1 0,0 1 15,0 4-15,0-2 0</inkml:trace>
  <inkml:trace contextRef="#ctx0" brushRef="#br0" timeOffset="28214.7664">21931 6869 0,'0'0'16,"0"0"-16,0 0 0,0 0 0,0 0 15,0 0-15</inkml:trace>
  <inkml:trace contextRef="#ctx0" brushRef="#br0" timeOffset="28379.5764">22017 6865 0,'0'0'0,"0"0"16,0 0-16,0 0 0,0 0 16,0 0-16,0 0 0,0 0 0</inkml:trace>
  <inkml:trace contextRef="#ctx0" brushRef="#br0" timeOffset="28556.7863">21946 6844 0,'0'0'15,"0"0"-15,0 0 16,0 0-16,0 0 0,0 0 0,0 0 16,0 0-16,0 0 0,0 0 15,0 0-15,0 0 0</inkml:trace>
  <inkml:trace contextRef="#ctx0" brushRef="#br0" timeOffset="28731.2399">21903 6829 0,'0'0'0,"0"0"16,0 0-16,0 0 0,0 0 0,0 0 15,0 0-15,0 0 0,0 0 0,0 0 16</inkml:trace>
  <inkml:trace contextRef="#ctx0" brushRef="#br0" timeOffset="28892.8811">21913 6797 0,'0'0'0,"0"0"16,0 0-16,0 0 16,0 0-16,0 0 0,0 0 0,0 0 15,0 0-15,0 0 0</inkml:trace>
  <inkml:trace contextRef="#ctx0" brushRef="#br0" timeOffset="29060.4859">21896 6794 0,'0'0'15,"0"0"-15,0 0 0,0 0 16,0 0-16,0 0 0,0 0 16,0 0-16,0 0 0,0 0 0,0 0 15,0 0-15</inkml:trace>
  <inkml:trace contextRef="#ctx0" brushRef="#br0" timeOffset="30652.3364">17790 8280 0,'0'0'0,"0"-7"15,0 0-15,0-1 0,0 1 0,-2-3 16,0-1-16,-1-3 15,-2 1-15,0 0 0,-3 0 16,1 1-16,-2 1 0,-1 1 16,-1 2-16,0 2 0,-1-1 0,-2 3 15,0 1-15,-1 2 0,-2 2 16,-1 3-16,1 4 16,-1 1-16,2 1 0,-1 3 15,0 0-15,2 2 0,0 2 0,-2 1 16,-1 3-16,2-1 0,0 2 15,1 6-15,2 1 0,1-2 16,1 0-16,2-2 0,2-1 16,3-2-16,0-3 0,2-1 15,1-3-15,2-1 0,1-3 0,2-1 16,0-1-16,2-4 0,0 1 16,3-5-16,2-2 0,0-2 15,1-1-15,0-1 0,2-2 16,0-1-16,1-1 0,3-3 15,1-1-15,0-2 0,-1 0 16,-1-1-16,-2-1 0,4-4 0,-1 0 16,-1 0-16,2 2 0,-2-1 15,-2 2-15,-1 2 0,0-1 16,-3 2-16,-1-1 0,-2 1 16,0 1-16,-2 3 0,-1 2 15,-2 3-15,0 0 0,-1 2 16,0 1-16,-2 1 0,0 2 15,0 0-15,-2 3 0,1 1 0,-1 2 16,-2 0-16,0 1 0,-2 2 16,1 1-16,-1 3 0,1-1 15,-1 5-15,2 1 16,1 0-16,0 0 0,3 1 16,1 1-16,1 0 0,0-2 0,2 0 15,2-1-15,0-1 0,2-3 16,1 0-16,1 1 0,0-4 15,1 0-15,1-2 0,2-1 16,1-1-16,0-1 0,-1-1 16,1-2-16,-3-2 0,-1-2 0,-2 1 15,-3 1-15,0-1 0,-2 0 16,-1 1-16</inkml:trace>
  <inkml:trace contextRef="#ctx0" brushRef="#br0" timeOffset="31168.1261">17111 8114 0,'0'0'0,"0"0"16,0 0-16,0 0 0,0 0 0,0 0 15,-24 7-15,24-7 0,-20 10 0,20-10 16,-34 14-16,14-6 16,0-1-16,0 2 0,1-2 15,-1 1-15,0 0 0,-5 2 16,0-1-16,4-2 0,3-1 0,-1 1 15,1-1-15,4-1 0,2 0 16,1-2-16,2 0 0,1 0 16,2 0-16,2 0 0,3 2 15,1 0-15,1-3 0,4 3 16,1 0-16,3-1 0,1 3 0,2-3 16,1 0-16,3 0 0,0-1 15,8 2-15,1 0 16,-1 0-16,-2-3 0,-1 2 0,-1 2 15,-1-2-15,-2-3 0,0 1 16,-1-2-16,-1 0 0,-3 0 16,-3 0-16,-4-1 0,-3 2 15,-2 2-15,-4-5 0,-4-2 16,3 1-16,0 0 0,1 1 16</inkml:trace>
  <inkml:trace contextRef="#ctx0" brushRef="#br0" timeOffset="31667.6894">16195 8124 0,'0'0'16,"0"0"-16,0 0 0,0 0 0,-18 19 15,18-19-15,-15 17 0,7-5 16,0-1-16,2 3 0,-1 1 16,1 0-16,-1-1 0,3 2 15,0 1-15,1 4 0,1-3 0,3 0 16,3 0-16,1-1 16,0-1-16,3-4 0,2-1 15,1-2-15,0-1 0,2-3 16,4-1-16,-1-2 0,1-1 0,0-3 15,2-4-15,-1 1 0,-2-1 16,0-3-16,-2 0 0,-2-4 16,-1 1-16,0-1 0,0-2 15,-2 0-15,-2 0 0,-2-4 16,0-1-16,-3 6 0,-1 1 0,-3-4 16,-4-2-16,1 5 0,-2 0 15,-6-1-15,-5 0 16,4 5-16,-2 0 0,-5-1 15,-1 1-15,0 2 0,1 4 0,-2-1 16,-1 2-16,2 1 0,1-1 0,3 5 16,2 0-16,3 1 15,2 1-15,2-1 0,1 0 16,2-2-16,2 1 0,1-1 16</inkml:trace>
  <inkml:trace contextRef="#ctx0" brushRef="#br0" timeOffset="32219.7578">18517 8125 0,'0'0'0,"0"0"0,0 0 16,0 0-16,0 0 0,0 0 16,0 0-16,0 0 0,0 0 0,0 0 15,-18 23-15,18-23 0,-22 12 16,22-12-16,-37 11 15,16-5-15,0 0 0,-2-1 0,-2 2 16,2-1-16,2 2 0,-5-1 16,2-2-16,2 0 0,3-1 0,3 0 15,1 1-15,3 0 16,1 0-16,2 1 0,3-2 16,1 0-16,2 0 0,3-1 15,1 1-15,2 2 0,2 0 0,4-1 16,4 1-16,0-1 15,1 1-15,7 1 0,1 1 0,2-2 16,-1 1-16,2-1 0,2 0 16,-3-1-16,-2 0 0,5 3 15,2 2-15,-4-2 0,-2-1 0,-2-3 16,-2 0-16,-3-1 16,-3 0-16,-1 0 0,-2-3 15,-3 0-15,-1 0 0,-1-4 16,-2-2-16,0 1 0,1-2 0,-1 2 15,-1 0-15,0 1 0</inkml:trace>
  <inkml:trace contextRef="#ctx0" brushRef="#br0" timeOffset="32468.3934">18828 7994 0,'0'0'16,"0"0"-16,0 0 0,0 0 0,0 0 16,-5 29-16,5-29 0,-5 25 15,5-25-15,-4 33 0,2-12 16,0 0-16,-1 1 0,0 4 16,0 3-16,-2 8 0,2 0 0,-1 4 15,0 2-15,-1 7 0,-2-2 16,2-9-16,0-8 0,1-5 15</inkml:trace>
  <inkml:trace contextRef="#ctx0" brushRef="#br0" timeOffset="36135.1471">24170 7568 0,'0'0'0,"0"0"0,0 0 15,0 0-15,8 26 0,-8-26 0,11 29 16,-4-12-16,2 3 0,1 4 16,2 4-16,4 9 0,-1-2 0,3 5 15,2 3-15,4 7 16,0-1-16,4 13 0,-2 2 16,0-6-16,-2-4 0,7 14 15,2 1-15,-3-9 0,-2-5 0,11 7 16,4-2-16,-6-3 0,-2-1 15,23 28-15,1-7 0,-7-9 16,-4-8-16,1 5 0,1 3 16,-16-21-16,-9-13 0,-9-13 15</inkml:trace>
  <inkml:trace contextRef="#ctx0" brushRef="#br0" timeOffset="36968.0267">26165 9840 0,'0'0'0,"0"0"15,0 0-15,0 0 0,0 0 0,5 23 16,-5-23-16,6 22 0,-6-22 0,11 32 16,-3-13-16,-1 2 15,2 2-15,2 2 0,1 5 16,6 5-16,1 1 0,1 4 16,2 2-16,4 8 0,1 0 15,7 9-15,2 1 0,-4-2 0,-2-2 16,9 8-16,1 3 0,-2-12 15,-4-2-15,8 12 0,1 3 16,-3-8-16,-3-7 0,24 26 16,-1-8-16,-10-8 0,-6-8 15,9 4-15,7 2 0,-5-9 16,-3-3-16,5 5 0,4 3 16,-2 0-16,1-4 0,7 5 0,6 3 15,-8-10-15,-6-7 0,-18-15 16,-13-9-16,-8-6 0</inkml:trace>
  <inkml:trace contextRef="#ctx0" brushRef="#br0" timeOffset="40935.2925">24052 5544 0,'0'0'0,"0"0"0,0 0 15,0 0-15,29-3 0,-29 3 16,22-2-16,-8 0 0,3 2 0,1-1 15,3 0-15,0 0 0,1 1 16,10-1-16,4-2 16,-3 2-16,-1-1 0,11 1 0,2 1 15,-3-2-15,-3 1 0,5 1 16,2 0-16,-2 0 0,-1 1 0,13-1 16,3-1-16,-4 1 0,-2 1 15,13 1-15,3 1 16,-8 1-16,-7-4 0,12 3 0,3 2 15,-7-2-15,-3-3 0,25 0 16,-8-2-16,-37 4 0,-2-2 0,17 1 16,-8-2-16,-9 1 15,-7-3-15,-3 0 0,-4-1 16,-13 4-16,-1 2 0,-3-1 16,1-1-16,-3 0 0,0-1 0,-2 2 15,0 1-15,-2-2 0,2 1 16,-2-1-16,3-3 15,-3 3-15,0 0 0,0 0 16,2-1-16,-2 1 0,0 0 0,0 0 16,-2-3-16,-1 3 15,1-4-15,0 5 0,0 2 16,-2-2-16,1 0 0,0 1 0,1 1 16,-2 1-16,1-1 0,1 1 15,0-2-15,-1 0 0</inkml:trace>
  <inkml:trace contextRef="#ctx0" brushRef="#br0" timeOffset="43102.9115">25193 9209 0,'0'0'0,"0"0"0,0 0 0,0 0 16,0 0-16,-24-5 0,24 5 16,0 0-16,-26-1 0,26 1 0,-21 3 15,9-2-15,1 0 16,-2 1-16,0 2 0,1 1 0,0 2 15,1 0-15,1 0 0,1 0 16,1-1-16,3-1 16,1 1-16,0 0 0,2 0 0,3-1 15,1 0-15,3 1 0,1-2 16,3 1-16,2-1 0,0 0 16,-1-2-16,2 0 0,1-1 15,2-1-15,0-1 0,5 0 16,0-2-16,-2 0 0,-2-2 0,0-1 15,-2-2-15,-2 1 0,-1-2 16,0 1-16,-1-2 0,-1 0 16,-3 1-16,-1-2 0,-3 0 15,0 1-15,-1 2 0,-1-2 16,-1 0-16,-1 2 0,0-1 0,-4 2 16,-1-1-16,0 4 15,-1 0-15,-2 1 0,-2 2 16,-1 0-16,0 1 0,-4 2 0,2 4 15,0-2-15,2 0 0,0 3 16,1 0-16,1 1 0,1 0 16,2 1-16,2 1 15,0-2-15,2 2 0,1-2 0,2-1 16,2 1-16,3-2 0,-1-2 16,1-1-16,1 1 0,-1-3 15,3 1-15,1-2 0,2-1 16,2-1-16,-1-3 0,0-1 15,0 0-15,0 1 0,1-4 16,0 0-16,-2-2 0,-1 0 0,-1-1 16,-2 0-16,-1 1 0,-2 1 15,-2-2-15,-1 0 0,-2 0 16,0 1-16,-4 0 0,-2 1 16,1 0-16,-1 2 0,-1 1 15,-1 1-15,0 4 0,0 1 0,0 2 16,2 2-16,-1 3 0,0 1 15,0 2-15,0 0 0,2 0 16,1 2-16,1 1 0,0 1 16,2-1-16,1-1 0,0 1 15,2-2-15,2 1 0,0 0 16,1-2-16,0 0 0,1-3 16,-1-1-16,1-1 0,2-2 15,1-1-15,-1-1 0,2-2 16,1-3-16,0 1 0,-2-1 0,1 0 15,1-3-15,-1 0 0,-1-1 16,-1-1-16,-2-1 0,-2 1 16,-1-2-16,-1-2 0,-2 1 15,-2-1-15,-4 1 0,-1 1 16,-2 3-16,1 2 0,0 1 16,-1 2-16,-1 3 0,-1 1 15,0 1-15,-2 2 0,1 1 16,1 1-16,0 1 0,2 2 15,1 1-15,2-1 0,0 2 0,3 0 16,1-1-16,2 0 0,1-2 16,1 0-16,1-1 0,3 1 15,1 0-15,1 1 0,-1-2 16,0-2-16,-1 1 0,1-3 16,1 0-16,-2 1 0,1-1 15,-2 0-15,0-1 0,0 0 0,-1 1 16,-2-2-16,-6 3 0,1-3 15,-2-1-15,2 0 0,-1 0 16,2 0-16</inkml:trace>
  <inkml:trace contextRef="#ctx0" brushRef="#br0" timeOffset="45001.6989">26201 9762 0,'0'0'0,"0"0"16,0 0-16,0 0 0,0 0 0,-21-8 16,21 8-16,0 0 0,-28-1 0,28 1 15,-22 0-15,9 1 16,1 1-16,0 2 0,-1-1 16,0 0-16,-2 1 0,1 1 0,0 2 15,1 0-15,0 0 0,3 0 16,2 2-16,0-1 0,1 0 15,3 2-15,1-1 0,0 0 16,2-1-16,3-1 0,4 1 16,1-2-16,0 1 0,3-3 15,2 1-15,1-1 0,-1 1 16,4-2-16,2 1 0,-2-3 16,0 1-16,0-3 0,1-1 15,-2-1-15,0-1 0,-3-1 16,-1 0-16,-2-1 0,-2-1 0,0-1 15,-1-1-15,-2 1 16,-1 1-16,-1-2 0,0 2 16,-4 1-16,0 1 0,-2 1 0,-3 0 15,1 1-15,-2-3 0,-1 5 16,-2-3-16,0 3 0,0-1 0,-3 2 16,-1 1-16,2 2 15,0 1-15,-2 2 0,1 0 16,2 1-16,1 1 0,1 1 0,1 2 15,3-1-15,0 0 0,3-1 16,2 1-16,2-1 0,2-2 0,4-1 16,2-1-16,-1 0 15,2 1-15,2-3 0,3-1 16,-2 1-16,1 0 0,1-3 16,0-1-16,1-2 0,-2 1 0,0-2 15,1-3-15,-3 2 0,-1-4 16,0 1-16,-1-2 0,-2-1 15,0 1-15,-2 1 0,-2-2 16,-1 1-16,1 1 0,-3 0 16,-1-2-16,-1 4 0,-1 0 0,-3 2 15,0-1-15,-2 0 16,-1 2-16,-3 1 0,-3 2 16,0 1-16,-1 1 0,0 2 15,-1 0-15,2 2 0,1 1 0,0 1 16,-2 0-16,2 0 0,1 2 15,0-2-15,1 2 0,2 0 16,1 1-16,3-1 0,2 0 16,1-1-16,0-1 0,3-2 15,1-1-15,2-1 0,0 1 0,3-2 16,2-2-16,-1 1 0,1-1 16,4-1-16,3-3 15,-4 1-15,0-1 0,2-2 0,1-1 16,-3 0-16,-1-1 0,-1-1 15,-1 0-15,-2-1 0,-1 2 16,-1-1-16,-1 2 0,-2 1 16,-2 2-16,-3-1 0,-4 0 15,0 2-15,-1-1 0,-3 2 16,-3 2-16,1 0 0,1 0 0,-6 4 16,0 3-16,1 0 0,3-4 15,-2 3-15,1 3 0,2 0 16,2-2-16,2 2 0,2-2 15,2 1-15,-1-2 0,3 0 16,2 1-16,1-2 0,0 0 0,3-2 16,2 0-16,1-2 15,-1-1-15,3 0 0,1-1 16,0 1-16,-1-2 0,-1 0 16,2-2-16,-1 1 0,0-3 0,-1 0 15,0-1-15,0 1 0,-1-1 16,0 0-16,-2-1 0,0 1 15,0-1-15,-3 2 0,-3 0 16,-3 2-16,0 1 0,-1 2 16,2-3-16,-1 3 0</inkml:trace>
  <inkml:trace contextRef="#ctx0" brushRef="#br0" timeOffset="51486.5217">28338 10935 0,'0'0'0,"0"0"16,0 0-16,0 0 0,30-14 0,-30 14 16,27-8-16,-11 1 0,2 3 15,4-5-15,3 1 0,2-3 16,1 0-16,13-7 0,3 0 15,3-2-15,0 1 0,12-9 16,0 2-16,9-5 0,-3 0 16,14-5-16,-1-1 0,-3-1 15,-3 4-15,9-11 0,-1 1 16,-7 2-16,-5 2 0,26-20 16,-12 4-16,-8 5 0,-5 4 0,-5-3 15,-4-4-15,-8 8 0,-7 1 16,5-2-16,3-2 0,-9 5 15,-5 3-15,0-1 0,0 1 16,-5-1-16,-3 2 0,0 1 16,0 1-16,-3 5 0,-1 2 15,-4 1-15,-3-1 0,-5 5 16,-2 5-16,-2 4 0,-1 4 16,-2 0-16,-1 0 0,-1 4 0,1 3 15,-7 6-15,0 0 0,0 0 16,-2 1-16,-3 2 0,-1 3 15,1-1-15,2 2 0,0-2 16,0-1-16,1-1 0</inkml:trace>
  <inkml:trace contextRef="#ctx0" brushRef="#br0" timeOffset="52035.6225">31519 8118 0,'0'0'0,"5"-8"0,3-4 16,0-2-16,-1-3 0,10-8 16,4-4-16,4-6 0,2 0 0,0-4 15,2-2-15,6-6 0,1 3 16,5-9-16,1-2 0,-5 4 15,-4 3-15,0-2 0,1-4 16,1 1-16,-3 7 0,4-4 16,1-4-16,-5 4 0,-3 4 15,13-19-15,-4 8 0,-6 3 16,-3 4-16,-4 1 0,-1 3 16,-5 6-16,-1 1 0,2 3 0,2-1 15,-7 3-15,-3 2 0,-2-1 16,-1 1-16,-3 4 0,-2 5 15,-2 6-15,-1-4 0,-1 7 16,-1 3-16,-1-3 0,0 3 16,0 3-16,0-2 0,-7 3 15,-5 0-15,0 3 0,-1 1 0,3 3 16,2-1-16,2 1 0</inkml:trace>
  <inkml:trace contextRef="#ctx0" brushRef="#br0" timeOffset="53052.602">30879 9408 0,'0'0'0,"0"-7"0,0 0 0,0-1 16,0 1-16,-1-6 0,-1-2 16,0 1-16,-2-2 0,-2 1 0,-4 1 15,-1-1-15,-1 2 0,-2 0 16,1-1-16,-2 4 0,-3 1 16,-1 1-16,-2 2 0,3 1 15,-1 3-15,0 2 0,0 2 16,1 2-16,0 2 0,-1 2 15,1 3-15,1 2 0,3 0 0,-3 5 16,3 2-16,3-2 0,3 0 16,4 0-16,3 1 0,2-3 15,2-1-15,4 0 0,4-2 16,2-2-16,1-2 0,0-3 16,2-1-16,-1-3 0,3 0 15,5-4-15,0-2 0,-1-1 16,-2-2-16,-1 0 0,-1-4 15,-2-2-15,0-2 0,-2 0 0,-1 1 16,-2-2-16,-2-1 0,-1 0 16,-2-1-16,-2 1 0,-4 3 15,-3-1-15,0-2 0,-1 5 16,-3 1-16,0 3 0,0 0 16,-3 2-16,-2 3 0,-4 0 15,-1 2-15,-1 3 0,0 2 0,1 3 16,0 3-16,1 1 0,-1 0 15,-4 5-15,1-1 16,3 2-16,2 0 0,3 0 0,2 1 16,4-1-16,0-1 0,4-3 15,2-1-15,0-1 0,0-1 16,2-5-16,4-2 0,0-2 16,2-2-16,1-3 0,1-1 15,1-3-15,0-1 0,0-1 16,1-3-16,-1 0 0,-1-2 0,0 0 15,0-2-15,-1 2 0,-2-1 16,-1 1-16,-2 2 16,-2 2-16,-1 0 0,-2 1 0,-1 0 15,-6 3-15,-3 1 0,-3 5 16,-2 1-16,-3 3 0,-2-1 16,3 0-16,4 0 0,2 0 0</inkml:trace>
  <inkml:trace contextRef="#ctx0" brushRef="#br0" timeOffset="54015.1057">30441 9419 0,'0'0'0,"0"0"16,0 0-16,0 0 0,0 0 0,0 0 15,0 0-15,26 5 0</inkml:trace>
  <inkml:trace contextRef="#ctx0" brushRef="#br0" timeOffset="54193.8533">30553 9376 0,'0'0'16,"0"0"-16,0 0 0,0 0 15,0 0-15,0 0 0,0 0 16,0 0-16</inkml:trace>
  <inkml:trace contextRef="#ctx0" brushRef="#br0" timeOffset="54365.2458">30595 9332 0,'0'0'0,"0"0"15,0 0-15,0 0 16,0 0-16,0 0 0,0 0 0,0 0 16</inkml:trace>
  <inkml:trace contextRef="#ctx0" brushRef="#br0" timeOffset="54539.0206">30595 9329 0,'0'0'0,"0"0"0,0 0 0,0 0 15,0 0-15,0 0 0,0 0 16,0 0-16,0 0 0,0 0 16</inkml:trace>
  <inkml:trace contextRef="#ctx0" brushRef="#br0" timeOffset="54705.4459">30601 9316 0,'0'0'0,"0"0"0,0 0 16,0 0-16,0 0 0,0 0 15,0 0-15,0 0 0,0 0 0,0 24 16,0-24-16,0 0 0</inkml:trace>
  <inkml:trace contextRef="#ctx0" brushRef="#br0" timeOffset="55086.1413">31493 8090 0,'0'0'15,"0"0"-15,0 0 0,0 0 16,0 0-16,0 0 0,0 0 0,0 0 15</inkml:trace>
  <inkml:trace contextRef="#ctx0" brushRef="#br0" timeOffset="58542.7973">15569 9554 0,'0'0'0,"0"0"15,0 0-15,0 0 0,0 0 0,28 5 16,-28-5-16,28 4 16,-15-1-16,1 1 0,2 2 15,-1-1-15,0 2 0,1 1 16,2 2-16,-2 1 0,0 0 0,0 6 15,-1 1-15,-4 0 0,-3-2 16,-5 2-16,-8 0 0,-4 2 16,-3-3-16,-4 2 0,-4 2 15,-2-3-15,-3 0 0,-10 4 16,-1-2-16,2-1 0,1-1 16,-4 1-16,3-2 0,7-4 15,4-1-15,6-3 0,4-3 16,3-1-16,3-1 0,5-4 0,2 0 15,4 0-15,4-5 0,5 1 16,5-2-16,-3 3 0,3-4 16,5 2-16,2-3 0,1 3 15,0 3-15,0 2 0,-2 2 16,-3 0-16,-2 3 0,-2-1 16,0 1-16,-3 4 0,-2-2 15,-3 5-15,-3 2 0,-3 0 16,-1 0-16,-4 1 0,-5 2 15,0-1-15,-1 1 0,-5 1 0,-5 0 16,0-1-16,2 0 0,-2-2 16,-1 1-16,3-2 0,0 2 15,2-2-15,1 1 0,3-5 16,2-6-16,3 0 0,0 0 16,1-1-16</inkml:trace>
  <inkml:trace contextRef="#ctx0" brushRef="#br0" timeOffset="59218.6989">16188 9906 0,'0'0'0,"0"0"0,0 0 16,4-25-16,-3 15 0,0-1 0,0-3 15,-1 1-15,0-1 0,-2-2 16,-3-2-16,0 3 0,-2 0 0,-3 3 16,-2 0-16,-2 2 15,-2 3-15,0 3 0,-1 2 16,0 2-16,-1 2 0,-2 4 0,-2 3 15,1 1-15,1 1 0,2 4 16,-1 2-16,-3 5 0,1-1 16,3 2-16,3 2 0,1 0 15,3-2-15,4 2 0,1 0 16,4-3-16,3 2 0,4-5 16,0-2-16,2-3 0,0 1 15,2-3-15,0-2 0,2-2 16,1-3-16,4-1 0,1-2 15,2-2-15,0-2 0,-1-3 0,1 0 16,0-1-16,0 0 0,1-4 16,-1-3-16,-1 1 0,-1-2 0,-2-1 15,-1 1-15,0-2 16,-3 3-16,-3-1 0,0 1 16,-1 1-16,-2 2 0,0 1 15,-2 0-15,-1 3 0,0 1 16,0 0-16,-1 1 0,-1 2 15,0 2-15,0 0 0,-3 5 0,2-1 16,0 1-16,-2 1 0,-1 3 16,-1 0-16,1 3 0,-1-1 15,1 5-15,-1 3 0,1-1 16,1 2-16,-1 0 0,2-2 0,1 0 16,1-1-16,1 1 15,0-4-15,2-3 0,0 0 16,1-4-16,2 0 0,-1-5 0,1 0 15,-2 1-15,0-1 0</inkml:trace>
  <inkml:trace contextRef="#ctx0" brushRef="#br0" timeOffset="59435.8499">16482 9937 0,'0'0'16,"0"0"-16,0 0 0,0 0 0,0 0 15,33-9-15,-33 9 0,30-4 16,-13 4-16,2-3 0,1 6 16,0-3-16,1 0 0,1 0 15,1 0-15,3 0 0,-2 0 16,-1 1-16,-3-1 0,-3-1 0,-3-2 16,-1 1-16,-4 0 15,0 0-15</inkml:trace>
  <inkml:trace contextRef="#ctx0" brushRef="#br0" timeOffset="60285.1107">17093 9785 0,'0'0'0,"0"0"0,0 0 16,0 0-16,0 0 0,0 0 0,0 0 15,0 0-15,0 0 0,30-9 16,-30 9-16,0 0 0,35 2 16,-19-2-16,4 4 0,0-1 15,-1 2-15,0 1 0,2 3 16,-1-1-16,0 1 0,2 4 16,-3 2-16,-4-1 0,-3 1 0,-5 3 15,-5 2-15,-4-1 0,-2 1 16,-5 2-16,-4-1 15,-4-1-15,-3-1 0,-7 6 0,-4 0 16,0-3-16,0-3 0,1 1 16,1-4-16,-1 4 0,4-1 0,7-2 15,3-3-15,5 1 16,3-1-16,5-4 0,3 1 16,3-3-16,4 0 0,5-2 15,5-2-15,-1 2 0,1-3 0,1 1 16,2 0-16,-1-1 0,0-3 15,2 1-15,1-1 0,-2 0 16,-4-1-16,0 1 0,-3 0 16,-2 0-16,-1 1 0,-2 2 15,-2-3-15,-1 0 0,-2 0 16,0 0-16,-1 0 0,1 0 16,-1 0-16,-2 0 0,2 0 15,-2 0-15,2 0 0,-2 0 16,0 0-16,0 0 0,2-2 0,-2 2 15,0 0-15,0 0 0,0 0 0,4-1 16,-1 0-16,-1 1 16,0-3-16,0-7 0,-2-5 15,0 0-15,0 3 0,0 1 16</inkml:trace>
  <inkml:trace contextRef="#ctx0" brushRef="#br0" timeOffset="62969.3016">18565 9814 0,'0'0'0,"0"0"16,0 0-16,0 0 0,0 0 0,-25 0 15,25 0-15,-28 3 0,28-3 16,-40 6-16,15-1 15,-2 2-15,0-2 0,-12 5 0,-1 0 16,3 0-16,1-1 0,-7 1 16,2 0-16,7 1 0,5-2 15,5 2-15,4 1 0,2-1 16,4-4-16,3 0 0,4 0 16,3 2-16,2 0 0,3-2 0,2 2 15,2-4-15,3 1 0,5-1 16,6-1-16,1 1 0,0 0 15,5-1-15,4 3 0,4-3 16,-2-1-16,2-1 0,2 2 16,-1 1-16,-1-2 0,-3 1 15,-3 0-15,-1-1 0,0 1 16,2 1-16,0-3 0,-9 0 16,-4-1-16,-3 1 0,-2 0 0,-2 2 15,-2 0-15,-6-4 0,-7 0 16,2-1-16,2 1 0,0 0 15</inkml:trace>
  <inkml:trace contextRef="#ctx0" brushRef="#br0" timeOffset="63352.6392">17860 10144 0,'0'0'0,"0"0"16,0 0-16,0 0 0,0 0 16,23 9-16,-23-9 0,27 7 15,-27-7-15,29 9 0,-9-4 16,1-1-16,0 0 0,2 2 16,3-2-16,-1 0 0,2 1 0,5 1 15,-2 0-15,-1 0 0,-2-1 16,-1-1-16,2 1 0,-5 0 15,-2-1-15,1 0 0,-3 1 16,-6 0-16,-1-1 0,-1-1 16,-1-3-16,-2 1 0,-3 2 15,1 0-15,-2-3 0,-1 0 16,1 0-16,-2 0 0,-2 0 16,2 0-16,-2 0 0,0 0 15,0 0-15,0 0 0,1-3 0,-1 3 16,0-3-16,0 0 0,0 0 15,0 1-15,0-1 0,0 0 16</inkml:trace>
  <inkml:trace contextRef="#ctx0" brushRef="#br0" timeOffset="65068.9532">19439 9149 0,'0'0'0,"0"0"0,0 0 0,0 0 16,0 0-16,0 0 0,0 0 16,0 0-16,-7 22 0,7-22 0,-12 24 15,12-24-15,-15 29 0,6-11 16,-1 5-16,-1 2 0,0 0 15,-3 10-15,0 3 16,-1 0-16,1 1 0,-4 11 0,1 1 16,-1-4-16,1-3 0,-1 9 15,1-1-15,3-4 0,1-2 16,3-3-16,1-3 0,2-3 16,2-3-16,1 2 0,3 0 15,2-6-15,3-6 0,3-2 0,4-2 16,2-10-16,1-2 0,4-1 15,1-4-15,1-2 0,0-2 16,4-2-16,5-5 0,-3 1 16,-2-3-16,0-1 0,1 0 15,0-3-15,-1 0 0,-1-2 16,0-2-16,-3-2 0,-3 2 0,-3 0 16,-1 1-16,-2 0 15,-1 2-15,-2 1 0,-2 1 16,-1 4-16,-2-2 0,-1 2 15,0 0-15,0 2 0,-1 3 0,-1 3 16,0 1-16,-4-2 0,2 2 16,0 0-16,-1 2 0,-1 0 15,1 3-15,0 4 0,1-1 16,-1 2-16,1 2 0,1-1 16,1 2-16,1-2 0,0 1 0,3 0 15,-1-3-15,1 0 0,2 0 16,1-3-16,2 0 15,1-4-15,0 1 0,1-2 0,0-2 16,-2 0-16,1 1 0,2-4 16,-1-3-16,0 0 0,0 3 15,0-6-15,0-3 0,0 1 16,-1 1-16,0-3 0,0 5 16,-2-4-16,-3 0 0,1 0 15,-1 0-15,-1-1 0,-3 3 0,-1-2 16,0 1-16,-1 0 0,-3-1 15,0 2-15,-1 2 0,0 0 16,1 1-16,-2 1 0,1-3 16,0 4-16,1 0 0,-1 2 15,0 2-15,-1 1 0,1-1 0,-3 2 16,0 0-16,-1 3 0,1 0 16,-1 2-16,0 2 15,0-3-15,1 3 0,2 1 16,-1 1-16,2 2 0,-1 2 0,4-2 15,2 1-15,2-1 0,2 1 16,2 1-16,2 1 0,1-4 16,1 0-16,2-2 0,1-1 15,1-1-15,2-1 0,2-1 16,3-4-16,0 0 0,-1 0 16,2-4-16,1 1 0,2-3 15,-1 1-15,-1-2 0,-1-3 16,-1-2-16,-2 2 0,4-5 0,0 1 15,-3 1-15,-3-1 0,-3 2 16,-2-3-16,-2 5 0,-1-1 16,-4-1-16,-1-1 0,-3 5 15,-2 2-15,-2-1 0,0 1 16,-1 1-16,-2 0 0,-2 3 16,-1 2-16,-1 2 0,0 3 15,-4 1-15,0 4 0,0-2 0,-1 0 16,1 3-16,1 5 0,1 0 15,2 2-15,3 2 0,3 1 16,0 2-16,2 2 0,1 7 16,0 1-16,1 2 0,1-3 15,2 2-15,3 2 0,-3-2 16,0 1-16,-1 8 0,-1 2 16,0-4-16,-1-5 0,-3 0 15,-3 0-15,1-1 0,-1-2 0,-4-2 16,-2 2-16,-2-5 0,-1-2 0,-7-2 15,-4 0 1,-1-5-16,2-2 0,-9-1 0,-3-2 16,7-4-16,-1-2 0,-10-2 15,-2-2-15,2-1 0,1 1 0,-2-7 16,-1 2-16,4-5 0,1-1 16,10-2-16,4-4 15,7 5-15,4 1 0,3 1 0</inkml:trace>
  <inkml:trace contextRef="#ctx0" brushRef="#br0" timeOffset="65704.792">20382 10351 0,'0'0'0,"0"0"0,0 0 0,9-19 16,-9 19-16,0 0 0,14-24 16,-8 15-16,-2-2 0,-1 1 15,0 2-15,-1-2 0,0-1 16,-1 1-16,-1 2 0,-1-2 16,-1 2-16,-4 3 0,-1 0 15,-2 2-15,-1 2 0,-2 1 16,-4 0-16,1 4 0,1-1 0,-5 4 15,0 4-15,0 0 0,2 0 0,-1 6 16,0 1-16,2 0 16,2-4-16,1 2 0,2 1 15,3 0-15,1-3 0,1 1 16,3-1-16,1-3 0,1 3 0,1-6 16,2 2-16,0 1 15,0-6-15,5 1 0,2 0 16,1-4-16,0 0 0,0-2 15,0-2-15,-1 0 0,1-1 0,3-1 16,0-3-16,-1 0 0,0 0 0,0-4 16,1 1-16,-2-1 15,0 0-15,-1 0 0,-1-2 16,-1 2-16,0 0 0,-3 0 16,1 2-16,-2 1 0,-1 0 0,1 2 15,-2 1-15,0 2 0,0 1 16,-2 2-16,2 2 0,-2 1 15,-1 1-15,0 1 0,0 4 16,0-2-16,0 1 0,0 0 16,0 2-16,1 1 0,1 0 15,0 2-15,0 1 0,0-2 0,0 2 16,1 3-16,2 1 16,-1-3-16,0 2 0,3-1 15,1 1-15,-1-3 0,2-4 0,-3 1 16,1-4-16,-2 0 0</inkml:trace>
  <inkml:trace contextRef="#ctx0" brushRef="#br0" timeOffset="66288.6199">21047 9402 0,'0'0'0,"0"0"0,0 0 15,0 0-15,0 0 0,0 0 0,0 0 16,-23-3-16,23 3 0,-22 7 15,22-7-15,-30 12 0,16-5 0,-5 3 16,-2 1-16,0 1 16,1 1-16,-4 7 0,1 1 15,2 0-15,2 0 0,-1 3 16,0 3-16,-2 5 0,1-2 0,5 2 16,3 4-16,2-5 0,3 1 15,2 3-15,4 1 16,1-2-16,1-2 0,7 0 0,4 0 15,-1-2-15,1-3 0,1 2 16,1 3-16,0-6 0,0-4 16,7-1-16,5-1 0,-3-2 15,-1-4-15,2-3 0,0 1 16,-4-2-16,-5-3 0,-3-2 0</inkml:trace>
  <inkml:trace contextRef="#ctx0" brushRef="#br0" timeOffset="66719.1389">21083 9669 0,'0'0'0,"0"0"0,0 0 0,20-3 16,-20 3-16,26-2 0,-26 2 16,33 4-16,-17-2 0,3 2 15,2 2-15,-1 1 0,-1 2 0,2 3 16,-3 1-16,-3 1 0,-4-3 16,-6 3-16,-5-2 15,-4 1-15,-4 1 0,-6 1 16,-6 3-16,-2-3 0,-1-2 0,-7 3 15,-1 0-15,4-3 0,4 0 0,2 1 16,3 0-16,3 0 16,3-2-16,4 1 0,3-3 15,3 0-15,2-1 0,5-1 16,5-2-16,5 1 0,3-3 0,7 1 16,3 0-16,1-4 0,0 2 15,1-3-15,2-2 16,-2 0-16,-2-2 0,-2 1 0,-5 1 15,-5 0-15</inkml:trace>
  <inkml:trace contextRef="#ctx0" brushRef="#br0" timeOffset="66952.6505">21521 9860 0,'0'0'0,"0"0"15,0 0-15,28-5 0,-28 5 16,31 0-16,-11 1 0,-1 0 16,1-2-16,9 1 0,2 0 15,-4-1-15,-1 1 0,-1 0 16,-1 0-16,-2-2 0,-1 2 0,4-5 16,-3-1-16,-7 2 0,-1-2 15,-1 2-15,-4 0 0,0 1 16</inkml:trace>
  <inkml:trace contextRef="#ctx0" brushRef="#br0" timeOffset="67235.667">22176 9696 0,'0'0'0,"0"0"15,0 0-15,0 0 0,0 0 16,1 22-16,-1-22 0,-2 21 15,2-21-15,-3 23 0,0-7 16,-2 0-16,1 1 0,-2 0 16,0 3-16,0-1 0,2-1 0,-2 7 15,1-2-15,-1-1 16,2-1-16,0-1 0,3-1 16,0-1-16,0-2 0,1-3 15,0-1-15,0-1 0,0-4 0,0-3 16,0 0-16,0-4 0,0 0 15,0-1-15,0 1 0,0-4 16</inkml:trace>
  <inkml:trace contextRef="#ctx0" brushRef="#br0" timeOffset="67569.3823">22482 9619 0,'0'0'0,"0"0"16,0 0-16,20 15 0,-20-15 0,19 19 15,-4-6-15,-2 2 16,0 2-16,-1 2 0,-1 3 16,2 6-16,-4 0 0,-2 1 15,-4 3-15,-2-3 0,-1 0 0,-6 8 16,-5-2-16,-1-2 0,-2-3 15,0-1-15,-1-1 16,-1-1-16,0-2 0,-5 2 0,-1-2 16,1-4-16,2-3 0,2-3 15,2-1-15,2-2 0,3-3 0,1-2 16,-1-5-16,1 0 16,2 1-16,0-10 0,1-3 0,2-1 15,1 4-15,-1 1 0</inkml:trace>
  <inkml:trace contextRef="#ctx0" brushRef="#br0" timeOffset="67752.5525">22981 9978 0,'0'0'16,"11"0"-16,4 0 0,1 0 0,3 0 15,8 3-15,4-1 16,6 0-16,-1 0 0,-1 3 0,1-2 15,-4 1-15,-3 0 0,5 1 16,-5-3-16,-6 1 0,-5 1 0,-4-4 16</inkml:trace>
  <inkml:trace contextRef="#ctx0" brushRef="#br0" timeOffset="68153.0768">23812 9801 0,'0'0'0,"0"0"15,0 0-15,0 0 0,0 0 0,5 30 16,-5-30-16,0 20 0,0-20 15,-1 25-15,0-11 0,0 3 16,0 0-16,-1 3 0,-2 1 16,1 0-16,-1 1 0,-2 5 15,2 0-15,-1-1 0,1-1 16,-2 1-16,1-1 0,-1 0 0,2-1 16,-1-2-16,2 3 15,-1-4-15,0-2 0,0 2 0,1 0 16,-1-7-16,1 1 0,0-5 15,1 1-15,-1-1 0,2-5 16,0 2-16,0 0 0,0-1 16,1-2-16,-2 0 0,-2-3 15,0-2-15,-3-3 0,2 1 0,0 2 16,1-2-16</inkml:trace>
  <inkml:trace contextRef="#ctx0" brushRef="#br0" timeOffset="69337.7574">15377 7763 0,'0'0'0,"0"0"16,-12-8-16,4 3 0,-1 0 0,-2 0 16,-1 0-16,0 1 15,1 1-15,-4 2 0,1 4 16,0 1-16,0 1 0,1 5 0,0 4 15,0 4-15,0 2 0,2 4 16,1 4-16,2 2 0,1 1 16,1 11-16,1 4 0,0-2 15,-1 0-15,-2 11 0,1 3 16,-2-5-16,-1-3 0,-4 9 16,-4-1-16,-2-5 0,-2-7 0,-7-2 15,-3 0-15,-2-5 0,-1-4 16,-9 2-16,-1-4 0,7-5 15,6-3-15,-2-6 0,-1-5 16,6-4-16,6-1 0,2-4 16,2 0-16,5-5 0,1-2 15,0 0-15,1-2 0,4-2 16,2 0-16,3 2 0,1 1 16,0-3-16,2 1 0,3 1 15,0 1-15,0 2 0,2 0 0,1 2 16,3 0-16,-2 2 0,0 3 15,1 2-15,1 3 0,0 2 16,1 1-16,1 6 0,1 2 16,0 3-16,0 2 0,5 12 15,-1 3-15,0 2 0,-3 0 0,2 16 16,1 4-16,-3-2 16,-2-1-16,1 13 0,-1 0 15,-3-6-15,-3-4 0,-2 11 16,-3 1-16,-1-9 0,-2-5 0,-4 24 15,-3-11-15,0-15 0,2-9 16,0-5-16,1-3 0,-1-4 16,0-3-16,5-7 0,1-1 15,1-7-15,-1-3 0,1 0 16,0 0-16,2-11 0,0-2 0,1 0 16,-1-3-16,1 1 0,1 0 15,0 0-15,1-2 16,-4-1-16,0 0 0,0 0 0,0 0 15,0 0-15</inkml:trace>
  <inkml:trace contextRef="#ctx0" brushRef="#br1" timeOffset="81969.9142">4398 10952 0,'0'0'0,"0"0"16,0 0-16,-4-18 0,4 18 15,0 0-15,-5-20 0,2 13 16,-1 2-16,-5-1 0,-2 2 0,-1 0 16,-2 1-16,0 3 15,-4 3-15,-1-2 0,-1 5 0,-7 4 16,-2 2-16,3 2 0,-2 1 15,3 2-15,2 2 0,-6 5 16,4 1-16,2 3 0,5 1 16,0 3-16,3 0 0,1 5 15,4 0-15,1 8 0,0-2 16,2 1-16,4 1 0,0 1 0,0 1 16,6 8-16,0 0 15,0-1-15,0 0 0,0 2 0,0 3 16,0-5-16,-2-2 0,-2 6 15,-1-1-15,0-3 0,0-1 16,-4-3-16,-4-3 0,-2-2 16,2-4-16,-5-2 0,-3-3 15,-2-2-15,-2-1 0,0-4 16,0-2-16,0-7 0,0-4 0,-5-1 16,-1-2-16,-1-4 0,2-1 15,-8-5-15,0-5 0,6-4 16,-3-3-16,10 2 0,5 2 15,4 2-15</inkml:trace>
  <inkml:trace contextRef="#ctx0" brushRef="#br1" timeOffset="82202.8985">3522 11631 0,'0'0'0,"0"0"0,0 0 16,25-10-16,-25 10 0,32-9 16,-8 3-16,2 2 0,4-1 15,12 0-15,4 2 0,0 1 16,0 0-16,13 2 0,0 0 16,3 0-16,-5 0 0,-15 0 15,-9 0-15,-7 0 0</inkml:trace>
  <inkml:trace contextRef="#ctx0" brushRef="#br1" timeOffset="82470.2525">4683 11210 0,'0'0'0,"0"0"0,0 0 0,-26 21 16,26-21-16,-24 25 0,11-10 0,0 3 16,0 1-16,-6 8 0,-1 5 15,3 0-15,0 2 0,2 9 16,5-2-16,1 2 0,6-2 16,3-1-16,3-2 0,4 5 15,0-4-15,0-8 16,0-7-16,-4-5 0</inkml:trace>
  <inkml:trace contextRef="#ctx0" brushRef="#br1" timeOffset="82820.4803">4759 11414 0,'0'0'0,"0"0"0,0 0 16,18-15-16,-18 15 0,20-14 16,-7 10-16,1 1 0,2-1 0,0 4 15,4 0-15,5 2 16,-6 0-16,2 5 0,-1 4 16,-3 1-16,-2 1 0,0 4 0,-1 3 15,0 2-15,-3 1 0,4 5 16,-2 1-16,-1-4 0,-1 0 15,0 0-15,1-2 16,-1 0-16,0-3 0,2-1 0,-2-2 16,2-2-16,-1-2 0,1-1 15,1-3-15,1-3 0,-1-1 16,1-5-16,3-3 0,-4-2 0,0-1 16,-2-7-16,-1-8 15,-2 3-15,-3 6 0,0 1 16</inkml:trace>
  <inkml:trace contextRef="#ctx0" brushRef="#br1" timeOffset="83070.1018">5249 11331 0,'0'0'16,"0"0"-16,0 0 0,0 0 0,0 0 15,-20 25-15,20-25 0,-16 25 16,16-25-16,-25 29 0,10-11 15,-2 0-15,0 1 0,-1 1 16,-1 1-16,-6 4 16,-1-3-16,0 2 0,1-4 0,-3 4 15,4-3-15,3-3 0,2-4 16,5-1-16,-2-3 0,4-4 16,1-3-16,7-8 0,3-5 15,-1 0-15,1 3 0,1 0 0</inkml:trace>
  <inkml:trace contextRef="#ctx0" brushRef="#br1" timeOffset="83336.2748">5497 11335 0,'0'0'0,"0"0"0,0 0 16,11 18-16,-11-18 0,13 23 0,-2-7 15,-2 2-15,2 3 0,3 11 16,-3 3-16,-4-2 16,-1 3-16,-3 3 0,-3-1 0,-3-2 15,-3-1-15,-1-2 0,-4-2 16,1-2-16,0-3 0,-4 2 16,-1-5-1,2-7-15,-3-2 0,2-5 0,3-3 16,2-3-16,1 1 0,3-1 15</inkml:trace>
  <inkml:trace contextRef="#ctx0" brushRef="#br1" timeOffset="83503.112">5840 11530 0,'0'0'0,"0"0"0,25-6 16,-7 4-16,-1 0 0,7-1 0,6 3 15,6 0-15,-1 0 0,-2 4 16,-2-1-16,1-1 0,-6 0 0,-5 1 16</inkml:trace>
  <inkml:trace contextRef="#ctx0" brushRef="#br1" timeOffset="83652.6197">5905 11789 0,'0'0'0,"0"0"0,0 0 16,32 3-16,-32-3 0,34 3 16,-5-1-16,0-2 0,-1 0 15,5 0-15,-5 0 0,-4 0 0</inkml:trace>
  <inkml:trace contextRef="#ctx0" brushRef="#br1" timeOffset="84086.8469">6802 11706 0,'0'0'0,"0"0"0,0 0 15,0 0-15,33-4 0,-33 4 0,42-3 16,-14 1-16,4 2 0,8-1 16,4 0-16,12-2 0,2 3 15,18-2-15,4 1 0,10-3 16,-8 0-16,18 1 0,0-3 16,-9 4-16,-6-1 0,40 2 15,6-2-15,-19 3 0,-15 1 0,0 0 16,1 1-16,-8-2 0,-5 0 15,-3 4-15,-3 4 0,-7-2 16,-6-2-16,2-3 0,3 0 16,-13 0-16,-7 3 0,-3-1 15,0 4-15,-8-3 0,-6 3 16,0-2-16,0 2 0,-7-1 16,-7 1-16,-7 3 0,-4 1 15,-7-3-15,-4 0 0,-2-3 16,3-1-16,0-2 0</inkml:trace>
  <inkml:trace contextRef="#ctx0" brushRef="#br1" timeOffset="84519.4533">7202 12002 0,'0'0'15,"0"0"-15,0 0 0,0 0 0,14-16 16,-14 16-16,0 0 0,27-12 15,-17 12-15,2 0 0,3 2 16,1 1-16,1 0 0,1 4 16,1 3-16,0 1 0,-1 1 0,8 8 15,0 3-15,-2 2 16,-2 0-16,4 6 0,-3 2 16,-4-2-16,-3 0 0,0 1 15,-2 1-15,-1-4 0,-5-2 0,0 4 16,-2 0-16,-2-5 0,-3-4 15,1-5-15,-1-2 0,-1-7 16,1-1-16,-1-4 16,0-3-16,2-12 0,2-8 0,-2 5 15,0 3-15,0 0 0</inkml:trace>
  <inkml:trace contextRef="#ctx0" brushRef="#br1" timeOffset="84770.2662">7707 12002 0,'0'0'0,"0"0"15,0 0-15,-24 20 0,24-20 0,-23 22 16,6-6-16,-2 2 0,-3 1 16,-7 9-16,-1 1 15,-3 0-15,1 0 0,-4 4 0,4-2 16,4-3-16,2 0 0,1 1 15,0-2-15,6-5 0,3-4 0,7-4 16,3-3-16,8-11 0,6-5 16,-1 0-16,-2 1 0,1 1 15</inkml:trace>
  <inkml:trace contextRef="#ctx0" brushRef="#br1" timeOffset="84936.1045">7999 12213 0,'0'0'0,"0"0"16,23-3-16,-4 2 0,4 1 0,6 0 16,4 0-16,10 1 15,1 1-15,8 0 0,-3 1 16,-4-2-16,-3 0 0,1-3 16,-7-4-16,-8 1 0,-6 2 0,-5 0 15</inkml:trace>
  <inkml:trace contextRef="#ctx0" brushRef="#br1" timeOffset="85170.4709">8784 12050 0,'0'0'0,"0"0"0,0 0 16,0 24-16,0-24 0,0 28 0,-1-8 15,0 3-15,0 2 0,0 5 16,0 4 0,-1 13-16,-2 1 0,1-4 0,0-3 15,-4 5-15,-2-2 0,2-10 16,1-5-16,2-6 0</inkml:trace>
  <inkml:trace contextRef="#ctx0" brushRef="#br1" timeOffset="85805.6775">7919 11038 0,'0'0'0,"0"-7"15,-4-3-15,2 2 0,1-3 0,-3-6 16,-2-1-16,1 1 0,-4 2 16,0 1-16,-2-1 0,-1 5 15,-1 2-15,-3 5 0,-2 3 16,-2 3-16,-2 1 0,-6 7 0,0 6 15,3 1-15,2 4 0,-2 3 16,-1 4-16,2 2 0,4-5 16,-2 10-16,3 1 0,4-3 15,3-2-15,4-3 0,0-1 16,4-3-16,2 0 0,2-4 16,1-3-16,2-3 0,3-2 15,1-5-15,2-1 0,-1-1 16,1-1-16,2-7 0,5-3 15,1 1-15,-3-6 0,3-1 0,0-3 16,2-1-16,1 1 0,0-4 16,0 0-16,-4-3 0,0 0 15,-3 1-15,-2 0 0,-1-1 16,-1 3-16,1 3 0,-2 1 16,0 0-16,-1 3 0,-2 1 15,0 2-15,-2 2 0,-1 4 0,0 2 16,1 1-16,-1 3 15,0 0-15,-1 5 0,-1 0 0,2 5 16,-1-1-16,2 4 0,-2 3 16,0 0-16,0-1 0,2 2 15,3 1-15,-3-1 0,0-3 16,3 3-16,3 1 0,-2-8 16,2 0-16,0 1 0,-1-5 15,-2 0-15</inkml:trace>
  <inkml:trace contextRef="#ctx0" brushRef="#br1" timeOffset="86120.2761">8257 11007 0,'0'0'0,"0"0"15,0 0-15,0 0 0,0 0 0,0 0 16,27-8-16,-27 8 0,25 3 15,-25-3-15,30 4 0,-16 0 16,1 3-16,-4 0 0,1 4 16,-2 0-16,-1-1 0,-4 3 15,-4-1-15,-1 3 0,-1 1 0,-8 4 16,-4 1-16,-1-1 16,-1-1-16,0-1 0,-1 0 15,3-1-15,0-5 0,0 2 16,1 0-16,3-5 0,2-2 0,2-2 15,1-5-15,4 0 0,1-5 16,2 0-16,-2 3 0,0-1 16</inkml:trace>
  <inkml:trace contextRef="#ctx0" brushRef="#br1" timeOffset="86352.8533">8717 10895 0,'0'0'0,"0"0"0,0 0 16,0 0-16,-27 10 0,27-10 0,-27 16 16,27-16-16,-32 21 0,13-7 15,0 1-15,0-1 0,0 1 16,-1 8-16,0 0 0,6 0 16,2-3-16,3 4 0,2 0 15,4-1-15,2 1 0,8 5 16,6-3-16,2-1 0,4-1 0,-3-6 15,-4-3-15,-2-2 0</inkml:trace>
  <inkml:trace contextRef="#ctx0" brushRef="#br1" timeOffset="87020.2654">11015 11342 0,'0'0'0,"0"0"0,31-4 16,-9 3-16,4-1 0,14 5 16,9 1-16,9 0 0,-1-1 15,9 1-15,-1-1 0,-9 1 16,-5 3-16,4-3 0,-4-4 15,-8 0-15,-7 0 0,-8 0 0,-7-4 16,-7 1-16,-4-1 0,-8-1 16,-3-4-16,0 2 0,0 3 0,0 0 15</inkml:trace>
  <inkml:trace contextRef="#ctx0" brushRef="#br1" timeOffset="87303.4729">11401 11114 0,'0'0'0,"0"0"16,0 0-16,0 0 0,0 0 0,0 0 15,0 0-15,-4 21 0,4-21 0,-7 21 16,7-21-16,-12 33 0,4-15 16,-2 6-16,-2 1 15,-2 0-15,-3 0 0,-6 8 16,0-1-16,-1 2 0,0-1 0,-7 5 15,0 0-15,3-6 0,4-4 16,-4 8-16,3-4 0,2-4 16,1-6-16,0-1 0,0-6 15,4-3-15,4-3 0,1-2 16,0-2-16,7-3 0,3-4 0,0 2 16,1-1-16,0 1 0</inkml:trace>
  <inkml:trace contextRef="#ctx0" brushRef="#br1" timeOffset="87553.4858">11133 11642 0,'0'0'0,"0"0"15,0 0-15,0 0 0,8 28 16,-8-28-16,2 27 0,-3-9 16,0 2-16,-2 4 0,-2 2 15,0 0-15,-2 1 0,-2 5 16,1 0-16,-1-1 0,1-1 0,-2 3 15,1-3-15,2-5 0,0-2 16,1-5-16,2-3 0,1-4 16,0-1-16,2-7 0,1-3 15,3-3-15,1-3 0,1-3 16,1-4-16,0 2 0,-2 1 16,-1 3-16</inkml:trace>
  <inkml:trace contextRef="#ctx0" brushRef="#br1" timeOffset="87773.8216">11202 11742 0,'0'0'16,"0"0"-16,0 0 0,0 0 0,0 0 16,22-13-16,-22 13 0,21-5 15,-21 5-15,26-3 0,-9 1 16,0-1-16,3 1 0,0 0 16,1 0-16,-1 2 0,0-2 0,4 2 15,0 1-15,0-1 0,1-1 16,-3-1-16,-1 2 15,-3-2-15,-2 0 0,-2-1 0,-2-1 16,-2 0-16,-1-2 0,-3-1 16,-2-2-16,-1 2 0,1 0 15,-2 1-15</inkml:trace>
  <inkml:trace contextRef="#ctx0" brushRef="#br1" timeOffset="87953.0145">11541 11560 0,'0'0'16,"0"0"-16,0 0 0,0 0 15,0 0-15,0 0 0,-16 25 16,16-25-16,-9 20 0,9-20 16,-9 28-16,4-12 0,-1 2 15,2 0-15,0 1 0,2 0 16,0 0-16,-1 0 0,-2 3 16,1 2-16,-1-3 0,0-3 15,-2-3-15,2-2 0,0-3 16,1-1-16</inkml:trace>
  <inkml:trace contextRef="#ctx0" brushRef="#br1" timeOffset="88136.004">11220 11941 0,'0'0'15,"0"0"-15,0 0 0,0 0 0,28 3 16,-28-3-16,37 3 15,-10-1-15,5 0 16,0 1-16,0-1 0,12-1 0,2-1 16,-6 0-16,-7 0 0,-5 0 15</inkml:trace>
  <inkml:trace contextRef="#ctx0" brushRef="#br1" timeOffset="88505.3727">12386 11370 0,'0'0'0,"0"0"0,0 0 16,0 0-16,-24 1 0,24-1 15,-30 12-15,11-3 0,-1 2 0,-1 3 16,0 4-16,-6 6 0,-1 2 16,1 3-16,-1 1 0,1 4 15,3 2-15,6 3 16,3 2-16,4-4 0,4-1 0,4 4 16,6-1-16,2-4 0,3-4 15,4-1-15,3 0 0,1-4 16,-2-5-16,2-2 0,-1-3 15,1-3-15,-1 0 0,4-5 16,2-3-16,-4-2 0,-1-3 16,-4 1-16,-2-1 0,-2 0 15</inkml:trace>
  <inkml:trace contextRef="#ctx0" brushRef="#br1" timeOffset="88736.8387">12394 11659 0,'0'0'0,"0"0"0,0 0 15,24-5-15,-24 5 0,30 0 0,-8-3 16,1 1-16,0 2 0,4 2 16,2 0-16,8 1 0,-3-1 15,-1 0-15,-1 1 0,-1-1 16,0-1-16,2-2 0,-3-2 15,-6-1-15,-4 2 0,-5 0 0</inkml:trace>
  <inkml:trace contextRef="#ctx0" brushRef="#br1" timeOffset="88970.0165">13108 11549 0,'0'0'0,"0"0"15,0 0-15,0 0 0,-1 23 0,1-23 16,-1 20-16,1-20 0,-2 25 16,1-8-16,-1 0 15,-1 1-15,1 2 0,0-1 0,0 2 16,-2-1-16,1 1 0,-1 4 16,-1 0-16,1-5 0,1 0 15,0-3-15,2-1 0,2-6 16,2-3-16,-1-2 0,0-1 15,-1 1-15</inkml:trace>
  <inkml:trace contextRef="#ctx0" brushRef="#br1" timeOffset="89174.3116">13498 11832 0,'0'0'0,"0"0"15,0 0-15,0 0 0,0 0 0,6 22 16,-6-22-16,0 0 0,5 23 16,-5-23-16,0 16 0,0-10 15,-1 1-15,1-2 0,0-1 16,1-1-16,2 0 0,-1-2 16,0 1-16,1-2 0</inkml:trace>
  <inkml:trace contextRef="#ctx0" brushRef="#br1" timeOffset="89486.4295">14041 11601 0,'0'0'0,"0"0"15,0 0-15,0 0 0,0 0 0,9 23 16,-9-23-16,0 23 15,0-23-15,-3 27 0,1-10 0,-2-2 16,0 2-16,1 1 0,0 1 16,1 2-16,-1 1 15,1-1-15,1 1 0,-1 3 16,1-3-16,1-2 0,0-3 0,-1-3 16,1 0-16,0-4 15,0 0-15,1-3 0,2-3 0,0-3 16,0-3-16,0-4 0,2-2 15,-2 2-15,0 1 0,0 0 16</inkml:trace>
  <inkml:trace contextRef="#ctx0" brushRef="#br1" timeOffset="89886.1746">14402 11360 0,'0'0'16,"0"0"-16,0 0 0,18 14 16,-18-14-16,20 15 0,-4-5 0,-1 4 15,1 1-15,-1 2 0,2 5 16,4 6-16,0 1 0,-1 3 16,-1 4-16,2 6 15,-4-2-15,-2 0 0,0 2 0,-2 6 16,-3-3-16,-5 0 0,-3 0 15,-5-2-15,-2-3 0,-5 1 16,-3-1-16,-4 0 0,0-4 0,0-3 16,-2-2-16,-1-2 0,-2-4 15,-3 0-15,-2-4 0,5-1 16,2-3-16,2-3 0,0 0 16,4-4-16,-1-2 0,2-1 15,0-1-15,1-1 0,0 0 16,3-3-16,2-1 0,3 0 15,0 0-15,1-1 0,0-1 16,2-1-16,2-2 0,-1 1 16,0 1-16,0-1 0</inkml:trace>
  <inkml:trace contextRef="#ctx0" brushRef="#br1" timeOffset="94287.0698">15508 12966 0,'0'0'0,"0"0"0,0 0 16,15-16-16,-15 16 0,18-21 0,-3 7 15,2-2-15,1-2 0,4-9 16,0-3-16,0 0 16,1-2-16,8-11 0,2-2 0,-1 0 15,-2 1-15,6-12 0,2-4 16,-5 7-16,-4 4 0,6-11 15,-2-1-15,-1 3 0,0 2 0,1-8 16,-2 2-16,-6 5 0,-4 5 16,10-21-16,-3 5 0,-1 11 15,-3 9-15,-6 2 0,-4 1 16,-4 5-16,-2 3 0,-2 0 16,1 1-16,-3 7 0,0 1 0,-1 5 15,-1 1-15,-2 13 16,0-1-16,0 1 0,0-1 15,0 3-15,0 1 0,-1 2 16,-1 4-16,-1 0 0,-3 3 0,-4 4 16,-4 1-16,0 1 0,-4 0 15,0 5-15,0 3 0,-1-2 16,1 1-16,-3 3 0,-2 0 16,1-2-16,0 1 0,-2 3 15,2-1-15,1-2 0,2-2 16,1-1-16,3-2 0,4-3 0,1-3 15,1-2-15,1-1 16,2-1-16,-1-3 0,0 0 16,2-5-16,2 0 0,0-1 0,6-3 15,3-3-15,0 3 0,-2 0 0,1 3 16</inkml:trace>
  <inkml:trace contextRef="#ctx0" brushRef="#br1" timeOffset="94453.8717">16363 11267 0,'0'0'0,"0"0"16,0 0-16,0 0 0,0 0 0,0 0 16,26 14-16,-26-14 0,22 15 15,-22-15-15,25 24 0,-12-9 16,-2-1-16,0 4 0,0 3 16,1-1-16,0 2 0,4 3 15,2-2-15,-4-5 0,-1-1 16,-4-3-16</inkml:trace>
  <inkml:trace contextRef="#ctx0" brushRef="#br1" timeOffset="94771.9548">17149 12319 0,'0'0'16,"0"0"-16,0 0 0,0 0 15,0 0-15,0 0 0,9 23 16,-9-23-16,0 0 0,5 26 15,-5-26-15,-1 20 0,1-20 0,-9 23 16,-1-10-16,-2-1 0,-2-1 16,-4-2-16,-2-1 0,3-2 15,1 0-15,3-1 0</inkml:trace>
  <inkml:trace contextRef="#ctx0" brushRef="#br1" timeOffset="95220.5855">18183 11664 0,'0'0'0,"0"0"16,27-4-16,-7 4 0,2 0 0,14 0 15,8-2-15,0 2 16,1-2-16,14 2 0,0 2 0,-6-2 16,-4-2-16,8 2 0,1 0 15,-11 3-15,-7 0 0,-1-1 16,-3-2-16,-8 1 0,-3-1 0,-6-2 16,-1-1-16,-7-1 15,-3-3-15,-7 0 0,-6-4 16,2 4-16,1 0 0,0 4 15</inkml:trace>
  <inkml:trace contextRef="#ctx0" brushRef="#br1" timeOffset="95603.8977">18660 11289 0,'0'0'0,"0"0"0,0 0 15,0 0-15,0 0 0,0 0 0,2 24 16,-2-24-16,0 0 0,6 33 16,-6-33-16,8 35 0,-3-15 15,-1 5-15,-1 5 0,1 1 16,-1-1-16,1 13 0,1 3 16,-2 0-16,0 1 0,0 14 15,-1-1-15,-2 5 0,-2-4 0,-1 2 16,1 2-16,-2 4 15,-2-6-15,1-3 0,-1-2 16,0 1-16,-1-4 0,1 0 0,2 1 16,2-12-16,1-7 0,2-2 15,0-3-15,0-4 0,1-4 16,0-4-16,2-2 0,-3-6 16,0-6-16,-1-2 0,0-4 15,2 0-15,-1-5 0,-3-7 16,-2-7-16,-2-7 0,1-4 0,0 6 15,2 6-15,0 3 0</inkml:trace>
  <inkml:trace contextRef="#ctx0" brushRef="#br1" timeOffset="96287.1716">18309 11918 0,'0'0'0,"0"0"0,0 0 16,0 0-16,0 0 0,0 0 0,22 15 16,-22-15-16,18 16 0,-18-16 15,17 25-15,-10-9 0,-3 1 16,-2 0-16,-2 1 0,-3 0 16,-2 1-16,-2 1 0,-1-2 15,-3 5-15,1-3 0,-2-2 16,-1 0-16,0-3 0,1-1 0,0-4 15,0-1-15,4 0 0,1-2 16,3-1-16,1-3 16,3-3-16,6-3 0,3-2 0,5-1 15,10-3-15,5-1 0,5-1 16,6-3-16,1 1 0,1-3 16,12-1-16,1 1 0,8-1 15,-3 3-15,-5 1 16,-3 1-16,-7 2 0,-4 1 15,-7 0-15,-10 3 0,-8 1 0,-4 0 16,-7 2-16,-5 3 0,-4 0 16,-3 2-16,-5-1 0,-5 0 15,-5 0-15,-5-1 0,1 0 16,0 0-16,-4 1 0,-1-1 0,-3-1 16,2-2-16,5 1 0,4 0 15,2-2-15,2 1 0,6-1 16,2 1-16,3 1 0,3 0 15,1 0-15,1 0 0,6 3 16,2 1-16,2 2 0,1 2 16,6 1-16,3 0 0,2 2 15,1 0-15,2 4 16,1 3-16,6 2 0,3 3 16,3 3-16,-4-2 0,4 0 15,4 1-15,-5-3 0,-4 0 0,4 2 16,-2-3-16,-4-2 15,-5-2-15,0-4 0,1-3 16,-5-1-16,-4-2 0,-3-8 16,-2-7-1,-7-9-15,-6-11 0,2 6 0,0 5 0,0 3 16</inkml:trace>
  <inkml:trace contextRef="#ctx0" brushRef="#br1" timeOffset="96463.2488">18958 11317 0,'0'0'0,"0"0"16,0 0-16,0 0 0,0 0 16,24 10-16,-24-10 0,24 17 15,-24-17-15,24 27 0,-12-9 16,-1-1-16,-1-2 0,-1-3 15</inkml:trace>
  <inkml:trace contextRef="#ctx0" brushRef="#br1" timeOffset="97453.9757">20420 12040 0,'0'0'0,"0"0"0,3-19 15,0 8-15,0-1 0,1-4 0,0-2 16,1-7-16,-1-1 0,-1 2 16,0 0-16,-3 1 0,0 2 15,-2-4-15,0 0 0,-1 3 16,0 4-16,-2 6 0,-1-1 16,-1 6-16,-2 3 0,-3 1 15,-5 2-15,0 2 0,-2 2 0,1 1 16,1 5-16,-2 0 15,0 3-15,-4 6 0,1 2 0,2 1 16,3 2-16,2 1 0,2 1 16,3-2-16,3 0 0,4 0 15,3-3-15,1 0 0,1-3 0,6-2 16,4-1-16,0-2 16,2-3-16,2-2 15,4-5-15,-1-1 0,-2-1 0,3-4 16,2-3-16,-2-1 0,-1-2 15,-1-3-15,-1-1 0,0 0 16,-1-2-16,0-1 0,-2-2 16,-1 2-16,0 0 0,-2 0 15,-2-1 1,-1 3-16,-1 3 0,-1 4 16,0 0-16,-2 2 0,0 3 0,-4 3 15,0 0-15,1 4 0,-1 3 16,0 1-16,0 3 0,-1 2 15,0 2-15,-2 0 0,1 1 0,0 1 16,0 2-16,1-1 0,1-1 16,1 1-16,1 0 0,1-1 15,3-1-15,0-1 0,3 1 16,3-2-16,3-2 0,3-1 16,4 0-16,1-6 0,-1-4 15,0 0-15,-5 0 0,-2 1 0</inkml:trace>
  <inkml:trace contextRef="#ctx0" brushRef="#br1" timeOffset="97770.4906">21483 11742 0,'0'0'0,"0"0"15,0 0-15,0 0 0,0 0 0,0 0 16,-24-16-16,24 16 15,-23-7-15,8 5 0,-5 0 0,-1 2 16,-1 2-16,-3 0 16,-3 0-16,-7 4 0,1 2 0,1 4 15,2-3-15,2 4 0,1-1 16,0 4-16,2 1 0,5 1 16,5-2-16,5 2 0,4 1 15,6-2-15,4-1 0,6 2 16,4 2-16,6-4 0,6-1 0,2 0 15,3 1-15,3-1 0,3-1 16,6 2 0,-2-3-16,-9-1 0,-3-1 0,-1-2 15,-6-2-15,-5-1 0</inkml:trace>
  <inkml:trace contextRef="#ctx0" brushRef="#br1" timeOffset="97953.2786">21154 11926 0,'0'0'0,"0"0"0,0 0 15,0 0-15,30-3 0,-30 3 16,45-2-16,-16 2 0,2 1 16,8 1-16,1-2 0,3 0 0,3 2 15,1-2-15,-10 0 0,-6 0 16</inkml:trace>
  <inkml:trace contextRef="#ctx0" brushRef="#br1" timeOffset="98244.5064">22403 11635 0,'0'0'0,"0"0"0,24 0 0,-24 0 15,28 0-15,-10 5 0,3 0 16,4 3-16,1 2 0,-3 1 16,-1 6-16,-2 2 15,-1 2-15,-2-3 0,-3 3 0,0 5 16,-4 2-16,-4-3 16,-3-2-16,-3 2 0,-2 4 15,-1-2-15,0-2 0,-4 0 16,-1-1-16,-1-1 0,0-2 0,-6 4 15,-1 1-15,1-6 0,1-1 16,1-2-16,2-3 0,2-3 16</inkml:trace>
  <inkml:trace contextRef="#ctx0" brushRef="#br1" timeOffset="98423.4889">22572 12501 0,'0'0'0,"0"0"0,0 0 0,0 0 15,13 27-15,-13-27 0,-1 25 16,1-25-16,-2 21 0,1-12 16</inkml:trace>
  <inkml:trace contextRef="#ctx0" brushRef="#br1" timeOffset="119137.2793">4705 13182 0,'0'0'0,"0"0"16,0 0-16,0 0 0,0 0 15,-18-8-15,11 7 0,-3 1 0,0 1 16,-3 2-16,1 1 16,1 3-16,0 1 0,1 4 0,-2 2 15,-2 7-15,2 1 0,-2 5 16,1 3-16,1 1 0,1 2 16,0 13-16,3 3 15,1 2-15,2 0 0,1 10 0,2-2 16,-1-1-16,0-2 0,-1 12 15,3 1-15,-2-4 0,-3-4 16,1 6-16,0-2 0,2-6 16,0-2-16,-4-2 0,-1-3 15,2-4-15,-1-2 0,-5 15 16,1-9-16,0-15 0,3-8 0,2-15 16,-3 4-16,-4-3 0,-5-1 15,-2-4-15,-5 1 0,6-7 16,-1-1-16,-4-6 0,-5-4 15,1-4-15,-1 0 0,-3-7 16,1-2-16,-1-6 16,-1-5-16,8 8 0,6 5 0,5 5 15</inkml:trace>
  <inkml:trace contextRef="#ctx0" brushRef="#br1" timeOffset="119354.1456">4132 13724 0,'0'0'0,"10"-1"16,3 0-16,4 1 0,1 1 15,11-1-15,4 0 16,0 0-16,4 0 0,3 1 0,2 2 16,-1-1-16,0 0 0,6-1 0,-5-2 15,-3 1-15,-3 0 0,0-2 16,-3-2-16,-7 0 0,-6 1 15,-5 2-15</inkml:trace>
  <inkml:trace contextRef="#ctx0" brushRef="#br1" timeOffset="119604.3677">4974 12988 0,'0'0'0,"0"0"15,0 0-15,0 0 0,0 0 0,-11 30 16,11-30-16,-8 28 16,3-13-16,1 4 0,-1 4 15,2 0-15,-2 1 0,0 6 16,3-2-16,0-5 0,1-3 0,-2-3 15</inkml:trace>
  <inkml:trace contextRef="#ctx0" brushRef="#br1" timeOffset="119891.2937">5318 13383 0,'0'0'15,"0"0"-15,0 0 0,0 0 0,-23 10 0,23-10 16,-22 16-16,10-6 16,2 0-16,-4 5 0,0 2 15,-2 1-15,1 3 0,-2 9 16,-1 5-16,5-1 0,1-1 0,2 10 15,5 3-15,0-3 0,3-4 16,5 11-16,5 1 16,2-6-16,-1-8 0,-1-8 0,-3-5 15,-1-6-15</inkml:trace>
  <inkml:trace contextRef="#ctx0" brushRef="#br1" timeOffset="120254.1564">5422 13797 0,'0'0'0,"0"0"0,0 0 16,10-19-16,-4 10 0,-2-1 16,3-3-16,0 2 0,0 0 15,0-1-15,-1 1 0,1 3 0,2 3 16,-2 0-16,4 0 15,-4 3-15,2 4 0,1 3 0,1 2 16,0 4-16,-2 2 0,5 7 16,0 3-16,0-1 0,-2-2 15,0 2-15,1 2 0,-3 1 16,2 1-16,-1 7 0,1 0 16,0-4-16,0-1 0,2-3 15,1 0-15,-3-6 0,2-4 0,-3-1 16,1 1-16,0-3 15,0-5-15,1-4 0,3-6 16,-1-3-16,-2-4 0,-1 3 0,-2 1 16,-1 1-16</inkml:trace>
  <inkml:trace contextRef="#ctx0" brushRef="#br1" timeOffset="120521.1657">5832 13636 0,'0'0'0,"0"0"16,0 0-16,0 0 0,0 0 0,-12 21 16,12-21-1,-19 28-15,10-12 0,-2 2 0,0 2 16,-3 1-16,2 2 0,-4 7 16,-1 0-16,-1-2 0,0 0 0,-1 1 15,-1 3 1,0-4-16,3-2 0,-4 4 15,5-5-15,3-5 0,3-5 16,0-3-16,1-4 0,3-6 0,-1-7 16,4 1-16,1 1 0,0 1 15,1-2-15,0 2 0</inkml:trace>
  <inkml:trace contextRef="#ctx0" brushRef="#br1" timeOffset="120787.4861">6063 13587 0,'0'0'0,"0"0"15,0 0-15,21 15 0,-21-15 0,21 17 16,-9-2-16,1 2 16,-1 2-16,5 9 0,-2 2 0,-2-1 15,0 0-15,-2 6 0,-4-1 16,0 0-16,-2 1 0,-5 0 15,-4 2-15,-3-4 16,-1-3-16,-2-2 0,-1-2 0,1-2 16,1-5-16,-8 1 15,-2-6-15,5-3 0,3-4 0,2-1 16</inkml:trace>
  <inkml:trace contextRef="#ctx0" brushRef="#br1" timeOffset="120954.7283">6487 13819 0,'0'0'15,"0"0"-15,0 0 0,35 0 0,-20-2 16,4 0-16,2 1 0,5 2 16,1 2-16,-3-1 0,-2-1 15,-2 0-15,-5 1 0,-1-2 16</inkml:trace>
  <inkml:trace contextRef="#ctx0" brushRef="#br1" timeOffset="121106.8382">6437 14110 0,'0'0'0,"0"0"0,0 0 0,27 4 15,-27-4-15,39-2 0,-14 2 16,3-4-16,4 2 0,11-3 15,2 0-15,-6 0 0,-9 1 0,-3 0 16</inkml:trace>
  <inkml:trace contextRef="#ctx0" brushRef="#br1" timeOffset="121604.3051">7449 13934 0,'0'0'0,"0"0"16,0 0-16,0 0 0,0 0 0,28-5 15,-28 5-15,40-5 16,-18 3-16,7-1 0,7 1 15,3-1-15,3 0 0,16 0 0,8 1 16,12-1-16,-3 0 0,21 0 16,3 0-16,6 3 0,-12 0 15,22 0-15,2 0 0,23 2 16,-25 3-16,3-2 0,1 0 16,-20-3-16,-13-3 0,6 2 15,5 2-15,-13 0 0,-8 1 16,9 1-16,5 1 0,-11-4 15,-8-5-15,3 3 0,2 2 16,-12 3-16,-8 2 0,3-2 0,2-2 16,-8 1-16,-5-1 0,-2 2 15,0 1-15,-6-1 0,-4-2 16,0-1-16,-2-1 0,-9 3 16,-5 0-16,-2 1 0,-2 2 15,-5-3-15,-2 1 0,-8-1 16,-4 1-16,-7 1 0,-5 1 0,8-4 15,2 0-15,2-1 0</inkml:trace>
  <inkml:trace contextRef="#ctx0" brushRef="#br1" timeOffset="122088.0676">8269 14167 0,'0'0'0,"0"0"16,0 0-16,-22 5 0,22-5 0,-22 8 15,5 1-15,0 0 0,1 3 0,-9 8 16,0 2-16,1 4 15,-1 1-15,3 8 16,4 1-16,-3 8 0,5-2 0,2 11 16,4-1-16,5-2 0,1-1 0,4 0 15,6-2-15,1 9 0,3-5 16,5-4-16,3-4 16,0-5-16,0-5 0,2-1 0,-1-4 15,3-6-15,2-4 0,-7-3 16,-3-3-16,-5-4 0</inkml:trace>
  <inkml:trace contextRef="#ctx0" brushRef="#br1" timeOffset="122423.9055">8454 14490 0,'0'0'0,"0"0"0,0 0 0,19-21 15,-9 14-15,1-2 0,3 0 16,-1 2-16,1-1 0,4 1 16,3 4-16,-1-1 0,1 4 0,-2 0 15,1 2-15,-1 4 0,-1 4 16,-2 4-16,2 1 0,-3 4 16,2 2-16,2 8 0,-1 3 15,-1 2-15,-2-2 0,1 4 16,-4-2-16,1 3 15,-3-4-15,2 6 0,-3 1 0,2-4 16,0-4-16,-1-4 16,-1-6-16,-3-4 0,1-4 0,-1-3 15,-1-4-15,-2-4 0,0-3 16,-1 0-16,0 0 16,-2 0-16</inkml:trace>
  <inkml:trace contextRef="#ctx0" brushRef="#br1" timeOffset="122687.3432">9041 14501 0,'0'0'0,"0"0"0,0 0 0,0 0 16,0 0-16,-7 25 0,7-25 15,-12 22-15,12-22 0,-17 31 16,6-13-16,-1 2 0,1 0 0,-4 2 15,0 5-15,-6 2 16,0 0-16,0-1 0,1-1 16,-2 4-16,4 0 0,0-5 0,2-1 15,4-6-15,2-2 0,3-3 16,0-4-16,3-3 0,1-3 0,1 0 16,1-1-16,0-2 15</inkml:trace>
  <inkml:trace contextRef="#ctx0" brushRef="#br1" timeOffset="122854.5232">9154 14741 0,'0'0'15,"0"0"-15,0 0 0,40 3 0,-23-3 16,4 1-16,3 1 0,11 0 16,-3 0-16,3-2 0,1 0 15,5 3-15,-2-2 0,-1-1 16,1-1-16,-6-1 0,-4 1 15,-6-1-15,-4 1 0,-4 0 16</inkml:trace>
  <inkml:trace contextRef="#ctx0" brushRef="#br1" timeOffset="123120.872">9839 14642 0,'0'0'0,"0"0"0,0 0 0,-5 21 16,5-21-16,-2 24 0,1-10 15,1 5-15,0 1 0,0 2 16,1 2-16,-1 5 0,0-1 0,0 1 16,0 0-16,1-3 0,0 2 15,0-3-15,0 3 0,-1 0 16,0-6-16,-1-1 0,0-6 15,0-4-15,0-4 0,1-3 16,0 2-16,0-2 0</inkml:trace>
  <inkml:trace contextRef="#ctx0" brushRef="#br1" timeOffset="123423.6313">10103 14570 0,'0'0'0,"0"0"16,0 0-16,25 15 0,-15-6 0,1 1 15,0 5-15,0 1 0,1 1 16,2 10-16,-1 2 0,-1 3 16,-1-3-16,-1 13 0,-3 2 15,-4-1-15,-2 2 0,-4-1 16,-4 2-16,1-6 0,0-1 0,-2 4 15,-3 0-15,-4-4 16,-1-4-16,-3 1 0,0-7 16,1-1-16,2-6 0,2-4 15,3-4-15,2-10 0,2-1 0,2-8 16,1-5-16,2 3 0,0 1 0,0 2 16</inkml:trace>
  <inkml:trace contextRef="#ctx0" brushRef="#br1" timeOffset="123770.909">10466 14569 0,'0'0'0,"0"0"0,0 0 15,31 5-15,-17-3 0,4 2 16,2 3-16,3 1 0,-2 1 15,-5 2-15,-2 0 0,-4 0 16,-3 0-16,-3-1 0,-4 1 16,-6-1-16,-4-2 0,-3 0 0,-4 1 15,-2-1-15,-3 2 16,-2-1-16,1 0 0,2-1 0,3-2 16,-1 5-16,3-3 0,4 2 15,3 1-15,4 0 0,4-1 16,2-1-16,2 0 0,8 1 15,6-2-15,-1 2 0,2-5 0,7 5 16,4 1-16,-1-4 0,-2 1 16,-4-2-16,-4-2 0,-4-1 15</inkml:trace>
  <inkml:trace contextRef="#ctx0" brushRef="#br1" timeOffset="124222.3807">8161 13339 0,'0'0'16,"0"0"-16,0 0 0,0 0 0,0 0 15,0 0-15,36 0 0,-36 0 16,28-3-16,-28 3 0,43-2 16,-19 1-16,-2 0 0,4 0 15,5 0-15,4 0 0,-3-1 16,3 1-16,3 0 0,-1 1 15,-6-1-15,-5 1 0</inkml:trace>
  <inkml:trace contextRef="#ctx0" brushRef="#br1" timeOffset="125004.2109">9435 13253 0,'0'0'0,"0"0"0,0 0 16,4-20-16,-2 11 0,-1-1 15,0-3-15,0-1 0,-1 0 16,-1-1-16,-1 0 0,-2 1 0,0 2 16,-4-3-16,-1 2 15,-2 0-15,-1 2 0,-3 3 0,-4 3 16,0 1-16,2 2 0,-2 4 16,-1 3-16,-2 2 0,-2 4 15,1 3-15,0 5 0,5-1 16,-1-1-16,-2 6 0,2 2 15,2-1-15,0 1 0,3 0 16,3 0-16,3-1 0,2-3 0,4 1 16,3 1-16,2-3 0,-1-5 15,2-1-15,3-1 0,-1-2 16,1-2-16,3-3 0,2-2 16,4-3-16,2-2 15,0-5-15,3-2 0,-1-1 0,0-1 16,-1-1-16,2-3 0,3 0 0,-2 0 15,-3-3 1,2-2-16,-1-1 0,-1 1 0,-2-1 16,-2 0-16,-2 4 0,-1 4 0,-2 0 15,0 0-15,-3 2 0,-2-1 16,1 3-16,-2 0 16,0 3-16,-2 3 0,-2 2 15,-2 1-15,-2 2 0,1 1 16,-1 3-16,-2 0 0,1 4 0,0 0 15,1 2-15,-1 2 0,2 0 16,2 2-16,-2 1 16,1-1-16,4 1 0,1 0 0,-1-2 15,4 2-15,-1-2 0,1-1 16,1-1-16,3-3 0,1-1 16,-2-2-16,1 1 0,-1 0 15,0-2-15,-1 1 0,0-2 16,1 0-16,0-3 0,1-2 0,2 1 15,2 1-15,1-1 0,0-2 16,-2 0-16,-2 0 0,-2 0 16</inkml:trace>
  <inkml:trace contextRef="#ctx0" brushRef="#br1" timeOffset="126104.9632">11013 13537 0,'0'0'0,"0"0"0,0 0 16,0 0-16,22 10 0,-22-10 0,31 11 15,-11-5-15,1 0 0,4 1 16,4 2-16,0-1 0,-1 0 16,12 4-16,2 2 0,-2 0 15,-2 0-15,11 3 0,-1 0 16,-6-1-16,-4-1 0,5 3 15,-2-2-15,-4-2 0,-4-1 16,-5-1-16,-6 0 0,-5-1 0,-4-2 16,-2 0-16,-2-1 0,-3-2 15,-2 0-15,0 1 16,-3-1-16,-1 0 0,-1 0 0,-3 1 16,-2 0-16,-4 0 0,-2 0 15,-4-1-15,-2 2 0,0-2 16,-2 2-16,-4 0 0,-5-1 15,-5 2-15,1 0 0,-4 0 16,-1 3-16,1-1 0,3 0 0,-8 3 16,1 0-16,3-1 0,1-1 15,7-3-15,4-3 0,4 4 16,3 1-16,2 0 0,1-3 16,3 0-16,2-2 0,7-3 15,4-3-15,0 0 0,6 2 0,6-4 16,6-2-16,-7 0 0,-1 1 15,-1 1-15</inkml:trace>
  <inkml:trace contextRef="#ctx0" brushRef="#br1" timeOffset="126335.1983">11805 14116 0,'0'0'0,"0"0"0,0 0 15,-22 10-15,22-10 0,-23 11 0,7-3 16,-4-1-16,-2-1 0,-2 2 16,0 0-16,-7 3 0,1-1 15,1 0-15,2-1 0,0 3 16,3-1-16,-2 0 0,3 0 16,5-3-16,4-2 0,5-1 15,2 0-15,4-5 0,3 0 16,0-2-16,0 2 0,0 0 0</inkml:trace>
  <inkml:trace contextRef="#ctx0" brushRef="#br1" timeOffset="126805.0934">12279 13793 0,'0'0'0,"0"0"16,0 0-16,0 0 0,0 0 0,0 0 16,-26-3-16,26 3 0,-24 7 15,24-7-15,-32 18 16,15-7-16,-1 1 0,2 2 0,0 3 16,-3 4-16,2 1 0,1 1 15,4 2-15,2 0 0,4 1 16,2-2-16,3-2 0,5-1 15,1 0-15,5-3 16,3-2-16,0-3 0,1-1 0,4-1 16,3-2-16,4-3 0,1 0 0,-2-5 15,0-3-15,-1-4 16,0-4-16,0-1 0,1-2 16,-2-1-16,-3-2 0,-2-2 15,-2-5-15,-3 2 0,-2-1 16,-3 1-16,-3 1 0,-2 0 0,-1 3 15,-6-1-15,-5-2 0,-1 3 16,-2 2-16,-3 1 0,0-1 16,-2 3-16,2 1 0,-5 3 15,-3 5-15,2 1 0,3 5 0,2 0 16,4 2-16,2-1 16,2-2-16,1 1 0</inkml:trace>
  <inkml:trace contextRef="#ctx0" brushRef="#br1" timeOffset="127321.2351">13109 13560 0,'0'0'0,"0"0"0,0 0 16,27-11-16,-13 5 0,4 1 15,2 2-15,1-1 0,1 1 0,6-1 16,2-1-16,-3 3 16,-3 0-16,-1 2 0,-1 2 0,-2 0 15,-1 2-15,-4 2 0,-2 1 16,-3 1-16,-2 3 0,-4 3 16,-2 2-16,-5 1 0,-1 1 15,-6 5-15,-4 3 16,-3-1-16,-3-2 0,-4 6 0,0 0 15,-1-1-15,0-1 0,-5 1 16,2-4-16,2-2 0,4-4 0,4-3 16,1-2-1,4-5-15,2-1 0,3-3 0,0-2 16,2-2-16,0-4 0,2-6 16,0-6-16,2 3 15,0 3-15,1 1 0</inkml:trace>
  <inkml:trace contextRef="#ctx0" brushRef="#br1" timeOffset="127537.9293">13285 13631 0,'0'0'0,"0"0"16,0 0-16,0 0 0,0 0 0,16 29 16,-16-29-16,15 25 0,-7-10 15,0 2-15,0-1 0,-1 1 16,-1 1-16,1-1 0,-1 2 15,2 3-15,-1-2 0,-1-1 16,1-2-16,0-3 0,-2-2 16,1-1-16,-1-2 0,0-5 0,-1-2 15,-1-2 1,-1 1-16,1-1 0</inkml:trace>
  <inkml:trace contextRef="#ctx0" brushRef="#br1" timeOffset="127754.9358">13720 13521 0,'0'0'0,"11"0"15,7-1-15,2 0 0,3 1 16,13-1-16,7-1 0,9 1 16,0 3-16,7-2 0,-3-1 15,-4 1-15,-5 1 0,-4-1 16,-3-1-16,-8-1 0,-6 0 15,-2-2-15,-6 0 0,-8 0 0,-4-3 16,-2 3-16,-1 0 0,1 1 16</inkml:trace>
  <inkml:trace contextRef="#ctx0" brushRef="#br1" timeOffset="128105.1672">14064 13249 0,'0'0'0,"0"0"0,0 0 15,6 22-15,-6-22 0,5 27 0,-2-7 16,-1 1-16,0 2 0,0 12 16,-1 5-16,0 1 0,1 0 15,-1 15-15,0 2 0,0 0 0,0 0 16,0 14-16,-1 2 15,0 5-15,-1-7 0,0 3 0,1 5 16,0 0-16,1-9 0,-1 28 16,0-13-16,-1-15 0,0-10 15,-1-4-15,0 0 16,1-13-16,1-5 0,-2-7 0,0-4 16,-1-10-16,-2-4 0,1-10 15,-1-4-15,-6-4 0,-4 0 16,-4-10-16,-1-6 0,6 1 15,2-2-15,3 6 0,2 4 0,2 1 16</inkml:trace>
  <inkml:trace contextRef="#ctx0" brushRef="#br1" timeOffset="128304.9236">13756 13787 0,'0'0'0,"0"0"0,0 0 16,23 2-16,-23-2 0,32 5 0,-11 0 15,1 0-15,0 1 0,1 1 16,0 1-16,3 0 0,-4-1 0,-4-1 16</inkml:trace>
  <inkml:trace contextRef="#ctx0" brushRef="#br1" timeOffset="129321.346">14868 13617 0,'0'0'15,"0"0"-15,0 0 0,0 0 0,27-3 16,-27 3-16,33 2 16,-14-1-16,-1 0 0,2 2 0,2 1 15,0 0-15,0 2 0,6 2 16,-2 1-16,-2 1 0,-5 3 16,-1 1-16,-2 1 0,-3 2 15,-2-1-15,-6 1 0,-4 2 16,-2 0-16,-3 1 0,-9 6 15,-7 0-15,-1-3 0,-1 0 0,-6 2 16,-4 1-16,1-2 0,0-2 16,-3 1-16,3-2 15,6-1-15,3-1 0,3-5 0,2-4 16,4-3-16,5-2 0,8-5 16,6-6-16,-1 3 0,-2 1 0,0-1 15</inkml:trace>
  <inkml:trace contextRef="#ctx0" brushRef="#br1" timeOffset="129604.5083">15406 13599 0,'0'0'0,"0"0"15,0 0-15,0 0 0,0 0 0,0 0 16,0 0-16,-24 21 15,24-21-15,-19 20 0,8-6 16,-1 0-16,0 1 0,0 2 16,0 4-16,0 0 0,1-2 0,-2 9 15,0 0-15,2-1 0,1-2 16,4 3-16,1 2 16,2 3-16,2-5 0,7-2 0,3-3 15,8-3-15,5-1 0,4-8 16,6-4-16,0-2 0,0 0 0,-1-1 15,-6 0-15,-7-1 0</inkml:trace>
  <inkml:trace contextRef="#ctx0" brushRef="#br1" timeOffset="129954.5385">16077 13529 0,'0'0'0,"0"0"16,0 0-16,-27 1 0,15 0 0,-5 2 15,-5 2-15,-7 2 0,0 1 16,-2 3-16,-2 3 16,2 1-16,3 1 0,-7 9 15,0 3-15,7 0 0,3 0 0,2 6 16,6 0-16,4-2 0,6 0 15,7 1-15,6 1 0,4-2 16,2 0-16,5-1 0,2 0 16,5-4-16,5-1 0,-1-1 15,1-1-15,2-3 0,1-1 0,3 1 16,-2-7-16,-4-1 0,-5-4 16,-1-2-16,-1-6 0,-7 1 15,-4-1-15,-2 2 0</inkml:trace>
  <inkml:trace contextRef="#ctx0" brushRef="#br1" timeOffset="130155.04">15787 13774 0,'0'0'0,"0"0"16,0 0-16,23 2 0,-23-2 0,0 0 16,33 0-16,-20 1 0,1 0 15,-3 0-15,-1 0 16,-2-1-16</inkml:trace>
  <inkml:trace contextRef="#ctx0" brushRef="#br1" timeOffset="130638.4281">15725 13872 0,'0'0'16,"0"0"-16,0 0 0,0 0 0,0 0 16,0 0-16,0 0 15,0 0-15,28-8 0,-28 8 0,22-3 16,-22 3-16,26-1 0,-9 2 16,3 0-16,1 1 0,2-1 15,2 0-15,2 1 0,0-1 16,1 1-16,6 2 0,-1 0 15,-3-1-15,-3 1 0,0-1 16,-2 2-16,-2-2 0,-1 2 0,0 0 16,-3-2-16,-4 0 0</inkml:trace>
  <inkml:trace contextRef="#ctx0" brushRef="#br1" timeOffset="131021.9303">16678 13501 0,'0'0'0,"0"0"0,0 0 0,0 0 16,-22 14-16,22-14 0,-27 22 15,27-22-15,-27 27 0,11-9 0,0 3 16,-1 1-16,0-1 0,-5 12 16,0 3-16,3-2 15,2-1-15,1 9 0,3 1 0,4 0 16,2-2-16,3 9 0,0-2 16,3-5-16,3-3 0,6-1 15,5 0-15,1-5 0,0-1 0,6 5 16,1-5-16,-5-9 15,-1-4-15,5 3 0,0-5 16,-1-4-16,0-8 0,-4-5 16,2-4-16,-5 1 0,-2 0 0,-2 2 15</inkml:trace>
  <inkml:trace contextRef="#ctx0" brushRef="#br1" timeOffset="131255.2237">16683 13949 0,'0'0'0,"0"0"0,0 0 16,24 0-16,-24 0 0,25 0 0,-7-2 16,3 4-16,2-1 0,2-1 15,3-1-15,5-1 0,-3 2 0,8 3 16,2-1-16,-6 1 15,-4 0-15,-5-3 0,-4-3 0,-3-1 16,-3-1-16,-3 1 0,-2 0 16,-1 1-16</inkml:trace>
  <inkml:trace contextRef="#ctx0" brushRef="#br1" timeOffset="131521.7861">17272 13780 0,'0'0'16,"0"0"-16,0 0 0,0 0 0,9 21 15,-9-21-15,5 28 0,-3-11 16,0 1-16,0 1 0,-1 5 16,1 5-16,1 1 0,-1 0 15,-1 0-15,1-1 0,0 0 0,2 6 16,-1-3-16,0-5 15,1-2-15,-1-2 0,1-3 16,0-2-16,-1-3 0,2-4 16,3-7-16,-2-1 0,-2 1 0,1-3 15</inkml:trace>
  <inkml:trace contextRef="#ctx0" brushRef="#br1" timeOffset="131771.8781">17700 14094 0,'0'0'0,"0"0"0,0 0 0,0 0 16,3 23-16,-3-23 0,-1 20 16,1-20-16,-1 25 0,0-11 15,0 2-15,0 0 0,0-2 0,1 1 16,0-1-16,0 0 15,0-1-15,0 3 0,0-5 16,1-4-16,2-2 0,2-5 0,1-2 16,0-1-16,-1 1 0,0 0 15</inkml:trace>
  <inkml:trace contextRef="#ctx0" brushRef="#br1" timeOffset="132054.6981">18158 13871 0,'0'0'0,"0"0"0,0 0 16,0 0-16,4 25 0,-4-25 0,4 20 16,-4-20-16,2 29 0,-1-11 15,-1 2-15,-1 0 0,-1-1 16,-1 1-16,1 0 0,0 6 15,0-2-15,1 1 0,0-4 16,-1-1-16,2-2 0,0-2 16,0-2-16,0-2 0,0-3 0,2-2 15,-1-3 1,-1-4-16,2-4 0,-1 2 0,0 1 0,-1 1 16</inkml:trace>
  <inkml:trace contextRef="#ctx0" brushRef="#br1" timeOffset="132421.7398">18353 13508 0,'0'0'15,"0"0"-15,0 0 0,35 13 0,-20-6 16,2 2-16,4 3 0,1 1 15,0 2-15,6 7 0,-1 4 16,2 0-16,1 2 0,3 8 16,-2 2-16,-4 2 0,-2 1 0,-1 7 15,-4-1-15,-3-4 0,-2-1 16,-7 1-16,-5 3 16,-3-4-16,-3-4 0,-5 9 15,-3-1-15,-4-7 0,-2-3 0,-5-9 16,-4-4-16,2-2 0,2-1 15,-3-4-15,-2-2 0,2-2 16,1-2-16,2-1 0,2-3 16,5-3-16,3-2 0,2-1 15,1-1-15,3-8 0,1-4 16,2 4-16,1 1 0,0 4 0</inkml:trace>
  <inkml:trace contextRef="#ctx0" brushRef="#br1" timeOffset="132821.3892">19246 13660 0,'0'0'0,"0"0"16,0 0-16,0 0 0,0 0 0,0 0 15,7 26-15,-7-26 0,-1 25 16,-3-11-16,0 3 0,-1-1 16,-1 1-16,-2 2 15,-2 2-15,-1 4 0,1-1 0,0-1 16,2 2-16,0-2 0,2-2 16,2 1-16,2-1 0,1-3 15,1-3-15,5 1 0,5-2 16,1 0-16,0-3 0,5-3 15,1 0-15,3-3 0,1-1 0,8-4 16,1-4-16,-3 0 0,-2 1 16,3-6-16,1-2 15,-3-1-15,0-3 0,-4-2 0,-1-1 16,-5-2-16,-3 3 0,-2-10 16,-4-3-16,-2 6 0,0 6 0,-2 3 15</inkml:trace>
  <inkml:trace contextRef="#ctx0" brushRef="#br1" timeOffset="133072.191">19382 13744 0,'0'0'0,"0"0"0,0 0 16,0 26-16,0-26 0,-1 28 15,-1-6-15,-1 2 0,0 2 0,1 13 16,1 5-16,1 7 15,1-1-15,1 3 0,1 4 16,4 5-16,1-9 0,2 12 16,0-1-16,-2-7 0,0-7 0,2 2 15,1-2-15,-2-16 0,-1-6 0,2 2 16,1-2 0,0-11-16,1-6 0,2-7 0,3-5 15,-4-2-15,-3 3 0,-4 0 16</inkml:trace>
  <inkml:trace contextRef="#ctx0" brushRef="#br1" timeOffset="133321.9828">19956 13646 0,'0'0'16,"13"1"-16,5 1 0,2 0 0,1 1 16,12 0-16,6 1 15,6 1-15,-2 0 0,3-1 0,-4-1 16,-6 1-16,-7-2 0,-3 0 16,-5-1-16,-7-1 0,-4-2 15,-4 0-15,0 1 0,-2-1 0</inkml:trace>
  <inkml:trace contextRef="#ctx0" brushRef="#br1" timeOffset="133555.0313">19949 13826 0,'0'0'0,"0"0"0,-4 13 0,2-3 15,0 0-15,0 3 0,1 4 16,0 1-16,-1 1 0,1 9 15,0 0-15,0 0 0,0-2 0,0-1 16,1 1-16,1 3 16,0-3-16,0-3 0,1-3 0,2-6 15,0-4-15,-1-2 0,2-2 16,-1-2-16,1-2 0,-2-1 16,0 2-16,0-3 0</inkml:trace>
  <inkml:trace contextRef="#ctx0" brushRef="#br1" timeOffset="134337.7652">20188 13894 0,'0'0'0,"0"0"16,0 0-16,22 6 0,-22-6 16,23 7-16,-23-7 0,30 12 15,-15-6-15,1 2 16,-2 1-16,-3 3 0,-3 1 0,-3 4 15,-2 0-15,-8-1 0,-4-2 16,-3 3-16,-2-1 0,-5 0 16,-3-2-16,-2 0 0,-3 0 15,-2 3-15,1 0 0,3-1 16,0-3-16,5-2 0,2-2 0,7-1 16,4 0-16,5-1 0,4-1 15,5-1-15,4-2 0,5-1 16,6-1-16,4 0 0,4-1 15,8 1-15,1 1 0,-4 1 16,-2 3-16,-4-5 0,-4 2 0,-4-1 16,-4 1-16,-6 1 15,-4 3-15,-5 2 0,-7 1 16,-6 1-16,-4 2 0,-6 1 16,-4 2-16,-2-2 0,-4 2 0,0 1 15,-1 0-15,5 1 0,3 0 16,0 0-16,3 3 0,7-6 15,4-1-15,9 0 16,6 0-16,11-7 16,8-6-16,-1 0 0,0-2 0,10-3 15,8-5-15,1-2 16,0-1-16,8-4 0,-2-2 0,-1 2 16,-3-2-16,4-11 15,-3-3-15,-6 1 0,-6 2 0,2-7 16,0-3-16,-11 7 15,-3-1-15,-3 0 0,-3 4 0,-3 2 16,-2 2-16,-4 2 0,0 0 16,-3 6-16,1 2 0,-3 2 15,0 2-15,-1 6 16,1 0-16,-1 5 0,0 0 0,0 0 16,-3 7-16,-1 2 0,0 5 15,-1 3-15,1 3 0,0 4 16,-1 3-16,1 3 0,-1 0 0,1 4 15,-1 2-15,0 3 0,2 0 16,-1 5-16,1 0 0,2-2 16,1-2-16,2 1 0,3-2 15,-2-6-15,-1-1 0,2 0 16,0-6-16,-1-8 0,1-2 16,-3-8-16,-1-1 0,0-6 0,0-1 15,1-5-15,0-9 16,0 6-16,0-2 0,0 3 15</inkml:trace>
  <inkml:trace contextRef="#ctx0" brushRef="#br1" timeOffset="134805.1166">20935 14026 0,'0'0'15,"0"0"-15,0 0 0,32-5 16,-18 4-16,2 1 0,3 2 15,0 2-15,0 0 0,3 2 16,-1 2-16,-5-1 0,-1 3 0,-7-1 16,-2 0-1,-11 1-15,-8 0 0,0-1 0,0-1 16,-8 0-16,-7 2 16,2-2-16,2-2 0,-7 2 0,1 0 15,3-2-15,5 0 0,5-2 16,2 1-16,7-3 0,3 1 0,8-2 15,6 0-15,1-1 16,2 0-16,13 0 0,7 0 16,0 2-16,0-2 0,3 4 15,2 1-15,-4 1 0,-4 2 0,3 1 16,-1 0-16,-6 0 0,-3 1 16,-6 3-16,-4 3 15,-7-1-15,-3-1 0,-10 2 0,-5 1 16,-1-4-16,0 0 0,-8-1 15,-6-1-15,3-1 0,2 1 0,-9-4 16,-3-1 0,3-1-16,3-3 0,2-6 0,3-4 15,3-3-15,4-5 0,2-8 16,4-4-16,2 5 0,2 5 0,1 5 16</inkml:trace>
  <inkml:trace contextRef="#ctx0" brushRef="#br1" timeOffset="135138.2374">21113 13543 0,'0'0'0,"0"0"16,0 0-16,17 17 0,-17-17 0,16 23 15,-6-6-15,0 3 0,0 3 16,5 12-16,3 2 0,0 5 15,1 2-15,3 15 0,0 3 16,-1-1-16,-2 2 0,7 13 16,0 3-16,3 7 0,-3-6 0,3 12 15,-2-2-15,-5-12 16,-3-8-16,7 30 0,-4-4 0,-7-20 16,-5-13-16,2-9 0,3-7 15,-5-10-15,-4-6 0,-4-6 16,-3-3-16,-6-6 0,-4-7 0,1-9 15,0-5-15,3-6 16,-1-6-16,3 7 16,0 2-16,2 1 0</inkml:trace>
  <inkml:trace contextRef="#ctx0" brushRef="#br1" timeOffset="135438.3168">21600 14152 0,'0'0'0,"0"0"0,0 0 0,0 0 16,0 0-16,0 0 0,-5 28 16,5-28-16,-11 24 0,3-9 0,0 4 15,-5 1-15,-1 1 0,-2 1 16,-2 3-16,-4 4 0,2 0 15,-2-1-15,-1 0 0,-3 2 16,2-2-16,2 0 0,1-6 16,3-1-16,4-5 0,1-4 15,2-5-15,2-3 0,1-3 16,4-5-16,2-3 0,3-4 16,3-4-16,0 1 0,-1 3 15,0 1-15</inkml:trace>
  <inkml:trace contextRef="#ctx0" brushRef="#br1" timeOffset="135655.7015">21906 13639 0,'0'0'0,"0"0"0,0 0 16,24 4-16,-24-4 0,22 7 0,-9-1 15,-1 2-15,0 1 0,-1 2 16,-1 0-16,-1 1 0,-2-1 16,-1 0-16,-3 0 0,-1-1 0,1-2 15,-1-1-15</inkml:trace>
  <inkml:trace contextRef="#ctx0" brushRef="#br1" timeOffset="136338.5594">21982 14001 0,'0'0'0,"0"0"0,0 0 15,0 0-15,27 11 0,-27-11 16,18 8-16,-7-4 0,0 1 0,-1 1 16,0-1-16,-3 2 15,-3 0-15,-4 1 0,-3 1 16,-1-2-16,-2 0 0,-4 2 0,-3 1 15,-4 0-15,-2 2 0,-8 2 16,1 1-16,-1 0 0,0-1 16,2 0-16,3 2 0,1 1 15,4-1-15,3 1 0,4-1 16,7 0-16,4-2 0,7-2 16,6-1-16,4 0 0,3-2 0,10 1 15,3-2-15,1-1 16,3 0-16,0-2 0,2-1 15,-4-2-15,-1 3 0,2-2 16,-2 1-16,-8 0 0,-7-3 16,-5 1-16,-4-2 0,-3 2 15,-4 1-15,-6-1 0,-6-2 16,-4 1-16,-3 2 0,-4 2 0,-2 1 16,-3 1-16,-4-4 0,1 3 15,-2-1-15,0 2 0,0 0 16,-2 0-16,0 2 0,3 1 15,3 1-15,-4 2 0,4-2 16,3 0-16,3-1 0,7-2 0,2 2 16,6-1-16,4 1 0,4 0 15,4 2-15,1-1 0,2 0 16,7 1-16,7-1 16,-1-2-16,0 0 0,4 2 0,3-1 15,-1 1-15,2-2 0,-1 0 16,0 1-16,5-2 0,-1 2 15,-2-3-15,-2-2 0,-3 1 16,-2 1-16,-1-3 0,1 0 16,-3-1-16,-2-3 0,-2 0 15,0 3-15,-4-3 0,-2-3 0,-1 3 16,0-4-16,0 1 0,0-1 16,2 1-16,1-4 0,-2 0 15,0-1-15,-3 1 0,-1 0 16,-2 4-16</inkml:trace>
  <inkml:trace contextRef="#ctx0" brushRef="#br1" timeOffset="136513.1587">23307 14501 0,'0'0'15,"0"0"-15,0 0 0,0 0 16,0 0-16,0 0 0,0 0 0,0 0 16,0 0-16,4-18 0,-4 18 15,0 0-15</inkml:trace>
  <inkml:trace contextRef="#ctx0" brushRef="#br1" timeOffset="143039.0572">9460 16340 0,'0'0'0,"0"0"16,0 0-16,-5-27 0,3 15 0,-2-3 15,1-3-15,-2-6 0,-2 2 0,0-2 16,0 2 0,-2 0-16,0 0 0,-5 0 0,-3 2 15,-1 6-15,0 3 0,-2 3 16,-1 4-16,-1 2 0,0 6 0,-1 2 16,-1 3-16,2 4 0,1 3 15,3 6-15,0 6 16,4-1-16,1-1 0,-1 3 0,2 4 15,1 6-15,3-2 0,3 5 16,2 2-16,3-7 0,2-3 16,3 4-16,3 3 15,0-6-15,-1-4 0,8 5 0,5-2 16,-1-4-16,2-2 0,-3-8 16,-1-8-16,-3-2 0,-2 0 0,-1-6 15,-2-1-15,4-5 0,-1-3 16,3-1-16,0-2 15,-2-2-15,2-4 0,-1-3 0,-1-2 16,-1-1-16,-1-2 0,0-1 16,0 0-16,-1 0 0,0 1 15,1-1-15,3 1 0,-5-1 16,0-1-16,3-2 0,2 3 16,-6 5-16,0-1 0,0 4 15,0 2-15,-3 2 0,1 1 16,-2 0-16,-1 1 0,1 1 0,-1 2 15,-1 4-15,0 3 0,1 1 16,-2 3-16,0 2 0,0 2 16,0 1-16,0 2 0,-1 4 15,0 4-15,0-2 0,-1 1 16,0-1-16,0 1 0,1 3 16,0 0-16,1 3 0,1 2 15,1 3-15,3 0 0,1-4 16,0-3-16,2 2 0,0 1 0,2-4 15,2-2-15,2-4 0,0-2 16,2-3-16,-1-2 0,2-3 16,0-2-16,7-2 0,3-3 15,-4 0-15,-6 1 0,-2 0 16</inkml:trace>
  <inkml:trace contextRef="#ctx0" brushRef="#br1" timeOffset="143554.8092">10662 16248 0,'0'0'0,"0"0"0,0 0 16,0 0-16,0 0 0,0 0 15,0 0-15,-22 14 0,22-14 0,-19 6 16,19-6-16,-26 11 16,26-11-16,-32 13 0,11-5 15,0 0-15,0-1 0,-1 2 16,0-2-16,-6 2 0,-1 0 0,1-1 16,2-1-16,3-1 0,3-2 15,1 2-15,3-1 0,-1 0 16,2-1-16,0-1 0,2-2 15,1 2-15,0 0 0,4-2 16,2 0-16,2 1 0,0 0 0,4-2 16,-1 3-16,1-3 0,3 3 15,0 0-15,2 1 16,0 1-16,2 1 0,3 2 0,2 0 16,2 1-16,2 2 0,6 2 15,0 1-15,2 0 0,0 1 16,4 1-16,3 1 0,0 0 15,-1-1-15,9 5 0,1 1 16,-5-3-16,-4-1 0,5 2 16,1 0-16,-6-3 0,-5-1 0,-4-1 15,-3-1-15,-5-4 0,-4-3 16,-8-4-16,-5-2 16,1-1-16,0 2 0,2-2 0</inkml:trace>
  <inkml:trace contextRef="#ctx0" brushRef="#br1" timeOffset="143771.7816">10210 16783 0,'0'0'0,"0"0"15,18 14-15,-5-6 0,3 2 0,9 5 16,5 3-16,1 1 15,1-2-15,10 5 0,2 2 16,-4-2-16,-1-3 0,10 5 16,1 0-16,-11-5 0,-8-4 0,-7-3 15</inkml:trace>
  <inkml:trace contextRef="#ctx0" brushRef="#br1" timeOffset="144392.7667">11323 16573 0,'0'0'0,"0"0"0,0 0 15,0 0-15,0 0 0,-21-9 0,21 9 16,0 0-16,-25-8 0,14 8 16,-1 2-16,-1 0 0,1 2 15,-1 1-15,-1 2 0,-2 1 16,1 2-16,-2 3 0,1 2 15,-2 5-15,3-1 0,1 4 16,3 2-16,1 0 0,3 0 16,1 1-16,3 1 0,1 5 0,2-3 15,1-1-15,2-1 16,2-4-16,0-3 0,5 0 0,2-1 16,1-2-16,2-3 0,0-1 15,1-1-15,0-4 0,3-2 16,2-3-16,2-3 0,-2-3 15,-2 0-15,-1-5 0,1-1 16,0-2-16,-1 0 0,-1-4 16,1-3-16,-3-2 0,0 0 15,-1-1-15,0-1 0,-2-2 0,-1 0 16,-3-2-16,-2-2 0,-2 1 16,-2 0-16,-1-5 0,-1 0 15,-2 8-15,-2 1 0,-4-5 16,-2 0-16,-3 2 0,-3 3 0,-1 0 15,-2 0-15,-1 4 16,0 4-16,-5 0 0,-6 1 16,4 3-16,1 3 0,6 1 0,5 2 15,3 1-15</inkml:trace>
  <inkml:trace contextRef="#ctx0" brushRef="#br0" timeOffset="164389.067">11668 13216 0,'0'0'16,"-2"-5"-16,-1-1 0,-3-1 16,-1 1-16,-4-3 0,-2 0 0,-4-5 15,-2-1-15,-5 2 16,-4 2-16,-1 0 0,0 2 0,-7 0 16,1 3-16,1 2 0,1 2 15,0 4-15,1 5 0,-1 1 16,-1 2-16,1 1 0,-1 4 15,0 2-15,4-1 0,0 5 16,0 4-16,3 2 0,4 1 0,0 4 16,1 5-16,4-2 15,3-1-15,1 6 0,3 2 16,0 4-16,3-3 0,1 6 0,3 2 16,1-2-16,2-5 0,3 11 15,4-2-15,1-6 16,0 0-16,7 5 0,2-1 0,4-4 15,2-1-15,1 2 0,3 2 16,-1-5-16,0-3 0,20 19 16,4-5-16,-6-6 0,-3-4 0,2-3 15,1-3-15,-5-2 0,-3-5 16,1-1-16,0 0 0,-3-4 16,-2-6-16,2-4 0,2-1 15,-3-8-15,-1-3 0,-6-3 16,-6-3-16,-6-3 0,1 1 15,5-3-15,2-2 0,-2 0 16,1-7-16,-3 2 0,-2-5 16,2-1-16,0-4 0,3-2 15,2-2-15,-3-1 0,-1-1 0,-3-2 16,0-4-16,-3 1 16,-1 0-16,0 1 0,-1-1 15,0-2-15,0-4 0,-1 1 0,1-1 16,-2 1-16,-1-1 0,-1 0 15,1-1-15,-3 0 0,-1-1 16,-1 0-16,0 0 0,-3 1 16,-2 0-16,-2 0 0,0 0 15,-2-2-15,0-1 0,-4-5 0,-2 3 16,-1 1-16,-1 2 0,-7 1 16,-5 4-16,-1-1 0,1-1 15,-1 3-15,-1 0 0,-3-1 16,-2-2-16,0 7 0,-1 1 15,-3 4-15,0-1 0,-3-1 16,-1-1-16,-3 3 0,-4 1 0,15 7 16,10 6-16,6 4 0</inkml:trace>
  <inkml:trace contextRef="#ctx0" brushRef="#br0" timeOffset="200748.0357">16685 14919 0,'0'0'0,"0"0"0,0 0 0,0 0 16,0 0-16,-5 29 0,5-29 15,-2 27-15,2-27 0,-2 33 16,1-12-16,0-3 0,-1 0 15,1 0-15,-1 0 0,0 3 0,0-3 16,-1-3 0</inkml:trace>
  <inkml:trace contextRef="#ctx0" brushRef="#br0" timeOffset="201340.9673">16229 15241 0,'0'0'0,"0"0"0,0 0 16,0 0-16,0 0 0,25-8 16,-25 8-16,35-3 15,-17 3-15,4 0 0,3 0 0,0 3 16,0 0-16,12 1 16,1 3-16,-2 1 0,-3 2 15,-6-2-15,-3 2 0,-1 4 16,-5 1-16,-4-1 0,-6 1 0,-8 5 15,-6 1-15,-8-3 0,-6-3 16,-7 3-16,-6-1 16,0 1-16,0 1 0,-9 1 0,-1-1 15,8-1-15,5 0 0,7-2 16,4-4-16,6 1 0,3-4 16,12 1-16,9-3 0,2 1 15,3-1-15,11 0 16,11-1-16,-6-1 0,0 1 0,13 2 15,5 5-15,-3-2 16,-2 1-16,3 6 0,-5 1 0,-9-3 16,-6-1-16,-9 10 15,-5 5-15,-9 0 0,-5-2 16,-4-4-16,-4-3 0,-17 6 16,-14 6-16,-3-6 0,-1-4 15,-9-1-15,-6-2 0,7-2 16,5-3-16,-10 0 0,-3-4 15,14-2-15,9-2 0,-7-10 16,12-7-16,17 7 0,4 2 0,4-7 16,1-4-16,8-3 0,4-3 15,8-4-15,3-4 0,9 2 16,5 0-16,6-2 0,7-1 16,0 0-16,1 4 0,6 1 15,3 2-15,8 3 0,-2 5 0,-17 2 16,-13 5-16,-8 0 15</inkml:trace>
  <inkml:trace contextRef="#ctx0" brushRef="#br0" timeOffset="201991.153">17748 15455 0,'0'0'0,"-3"-12"0,0-1 0,-1-1 15,-2 3-15,-4-8 0,-1-2 16,1 2-16,0-1 0,-5-1 0,-4 2 15,-2 5-15,-1 4 0,-1 6 16,0 5-16,1 5 0,2 2 16,-4 6-16,-3 6 0,2 3 15,2 8-15,3 5 16,2 4-16,2 5 0,2-5 0,5 6 16,2 1-16,2 3 0,4-4 15,2-4-15,2-3 0,2-5 16,2-5-16,5-4 0,4-4 15,0-3-15,-1-6 0,3-3 0,1-2 16,-2-6-16,1-5 0,3-4 16,4-5-16,0-5 0,-1-2 15,-2-3-15,-2 1 0,1-6 16,1 1-16,-2-3 0,-1-1 16,-1 0-16,-2-1 0,-2-6 15,-4 5-15,-2 1 0,-3 6 0,-2 2 16,-2 3-16,-1 6 0,0 4 15,0 1-15,-1 5 0,0-1 16,1 3-16,-1 5 0,0 6 16,-1 0-16,0 6 0,1 0 15,-1 6-15,1 0 0,0 4 16,1 2-16,1 2 0,0 1 16,2-2-16,1-1 0,2 3 15,-1-4-15,1 0 0,0 0 16,2 0-16,0-5 0,0-4 0,-1-4 15,-1-1-15,-2-3 0</inkml:trace>
  <inkml:trace contextRef="#ctx0" brushRef="#br0" timeOffset="202157.1632">17958 15501 0,'0'0'0,"0"0"15,0 0-15,0 0 0,27-1 0,-27 1 16,43 1-16,-17-1 16,4 4-16,3 2 0,3-1 15,10 5-15,-2-3 0,1 0 0,-9 0 16,-6-1-16</inkml:trace>
  <inkml:trace contextRef="#ctx0" brushRef="#br0" timeOffset="202340.8556">18021 15801 0,'0'0'0,"0"0"0,0 0 16,0 0-16,31 9 0,-31-9 0,40 0 16,-14-2-16,4 2 0,7-7 15,8 0-15,3-1 0,-7 0 0,-7 2 16</inkml:trace>
  <inkml:trace contextRef="#ctx0" brushRef="#br0" timeOffset="202708.6278">18790 15447 0,'0'0'0,"0"0"0,0 0 15,-19 15-15,19-15 0,-21 18 16,8 0-16,0 3 0,-1-3 0,2 3 16,1 1-16,-2 9 0,2-2 15,3-2-15,3-2 0,1-2 16,3-1-16,3-1 0,3-3 16,4-4-16,3 0 0,4-7 15,5-4-15,0-3 0,1-2 16,7-2-16,1-3 0,-4-5 15,-2-3-15,-3-4 0,-2 1 16,-4-1-16,-3 0 0,-4-4 16,-2-2-16,-4 0 0,-3 0 0,-7 2 15,-4 0-15,-7 4 0,-4-2 16,-9 2-16,-3 2 0,0 0 16,1 6-16,1 0 0,2 7 15,2 0-15,2 4 0,7 0 16,4 0-16,4 0 0</inkml:trace>
  <inkml:trace contextRef="#ctx0" brushRef="#br0" timeOffset="203640.7792">19300 15461 0,'0'0'16,"0"0"-16,0 0 0,0 22 0,0-22 16,-1 24-16,0-8 15,0 1-15,-1 1 0,-2 4 16,0-1-16,0 0 0,-1-4 0,2-2 16,0-4-16,-1 0 0,1-4 15,-1-3-15,-1-1 0,1-3 16,-1-1-16,2-5 0,1-1 15,1 0-15,0-4 0,1-5 16,2-3-16,0 1 0,1 0 0,2 0 16,0 2-16,3 0 15,2 1-15,1 1 0,2 0 0,0 3 16,0 4-16,0 2 16,1 2-16,-1 0 0,1 3 0,-1 0 15,0 4-15,0 0 0,1 3 16,-2 0-16,-1 4 0,0 2 15,-1 1-15,-2 1 0,-1 3 16,-1-4-16,-3 1 0,-3-1 16,-2 0-16,-4-3 0,0 0 15,-2-1-15,0-6 0,-1 0 0,0-4 16,1 0-16,-2-2 0,1-3 16,1 1-16,2-3 0,0-4 15,4 0-15,1-3 0,3 3 16,3-3-16,4 0 0,3-1 15,8 1-15,6 0 0,1 0 16,3-1-16,12-3 0,4 1 16,5 2-16,2 4 0,12-2 15,1 2-15,-6 0 0,-5 3 0,7 1 16,-3 3-16,-8 1 0,-7-1 16,-4 1-16,-4 3 0,-7 0 15,-7 0-15,-4-3 16,-1-4-16,-6 3 0,-2-1 15,-8-4-15,-4 1 0,-8-6 0,-7 0 16,-3-4-16,-2-1 16,0 2-16,1 0 0,-2 5 0,0-1 15,3 2-15,4-1 0,1 2 16,3 0-16,3 3 0,2 0 16,3 6-16,0-2 0,1 6 15,1 1-15,0 3 0,1 5 16,1 4-16,0 3 15,1 2-15,0 3 0,0 12 0,1 5 16,0 1-16,0 1 0,2 14 16,-2 7-16,0-5 0,0-4 15,-1 17-15,0 6 0,-1-10 16,-1-2-16,-2 9 0,1 0 16,0-11-16,-1-8 0,0 20 15,1-9-15,0-20 0,1-11 0,0-11 16,0-7-16,1-5 0,1-4 15,-6-17-15,-3-13 16,-1 6-16,-2 0 0,-5-13 0,-7-12 16,8 12-16,3 6 0,3 6 15</inkml:trace>
  <inkml:trace contextRef="#ctx0" brushRef="#br0" timeOffset="203774.2414">19720 15811 0,'0'0'0,"0"0"16,0 0-16,0 0 0,0 0 15,28-10-15,-28 10 0,40 0 0,-15 0 16,8 7-16,7 0 0,16 8 16,5 3-16,0-1 15,-11-1-15,-9-3 0</inkml:trace>
  <inkml:trace contextRef="#ctx0" brushRef="#br0" timeOffset="204290.4771">22543 15304 0,'0'0'0,"0"-10"0,-1-5 16,-1-2-16,0-1 0,-4-5 0,0-4 15,-2 2-15,-2 0 0,-5-4 16,-5 1-16,1 3 0,2 7 16,-1 1-16,1 2 0,0 7 15,-1 1-15,-1 7 0,-1 7 16,2 1-16,0 0 0,3 9 15,1 8-15,3 4 0,3 6 0,1 3 16,2 2-16,4 7 0,2 0 16,5 10-16,2 3 0,3 5 15,1-1-15,2 2 0,3 0 16,-2 6-16,-3-8 0,-3 3 16,-2-2-16,-1 16 0,-2-19 15,-5-7-15,-4-3 0,-3-16 16,0-8-16,-13-9 0,-8-7 15,-2-4-15,-2-4 0,4-10 0,-9-3 16,-1-4-16,-1-2 0,-8-14 16,-7-10-16,1 0 0,1-1 15,-20-21-15,14 5 0,18 18 16,12 12-16,9 8 0</inkml:trace>
  <inkml:trace contextRef="#ctx0" brushRef="#br0" timeOffset="204425.2312">21671 15566 0,'0'0'0,"0"0"15,29-11-15,-13 7 0,4 0 0,14 1 16,8-1-16,5 1 0,3 3 16,18-1-16,1 2 0,12 2 15,-4 1-15,6 3 0,-6-3 16,-19 2-16,-15-5 0,-10 2 16</inkml:trace>
  <inkml:trace contextRef="#ctx0" brushRef="#br0" timeOffset="204629.7849">22727 15011 0,'0'0'0,"0"0"0,0 0 16,0 0-16,0 0 0,-13 29 15,13-29-15,-6 32 0,2-14 0,1 1 16,1 4-16,0-4 0,0-1 16,-1-4-16</inkml:trace>
  <inkml:trace contextRef="#ctx0" brushRef="#br0" timeOffset="204909.6943">23062 15198 0,'0'0'0,"0"0"0,0 0 0,-22 11 15,22-11-15,-27 17 0,7-3 16,1 1-16,0 1 0,-5 7 15,0 2-15,3 3 0,3-3 0,-1 15 16,5 6-16,5-3 16,4-4-16,5 11 0,4-1 15,3-8-15,3-4 0,-2-8 0,-1-6 16,-3-6-16</inkml:trace>
  <inkml:trace contextRef="#ctx0" brushRef="#br0" timeOffset="205257.5822">23119 15294 0,'0'0'0,"0"0"0,0 0 0,0 0 15,24-14-15,-12 10 0,5 3 16,1-1-16,-1 4 0,5 2 15,-2 4-15,-2-1 0,-2 3 0,1 1 16,1 4-16,-4 2 0,-3 0 16,-2 2-16,-1 3 15,-2-1-15,1 4 0,-2 7 0,0 0 16,-2 0-16,0 0 0,4-4 16,3-2-16,0-1 0,1-3 15,0-1-15,0-3 0,0-2 16,0-2-16,2-3 0,3-2 15,-1-3-15,0-3 0,-1-9 16,-2-8-16,-2 3 0,-3 1 0,0 3 16</inkml:trace>
  <inkml:trace contextRef="#ctx0" brushRef="#br0" timeOffset="205474.3306">23443 15354 0,'0'0'0,"0"0"0,0 0 16,-11 22-16,11-22 0,-11 21 0,2-6 16,0 2-16,-1 0 0,-4 6 15,1 4-15,-1-4 0,-1-1 16,0-1-16,0-3 0,0-1 16,1 1-16,1-1 0,-1-2 15,2-4-15,1-4 0,1-4 16,0-6-16,3 3 0,0-1 0,2-1 15</inkml:trace>
  <inkml:trace contextRef="#ctx0" brushRef="#br0" timeOffset="205726.4877">23816 15358 0,'0'0'0,"0"0"0,13 22 16,-4-8-16,1 1 0,2 13 0,-1 4 16,-2 0-16,-3 0 0,-5 10 15,-6 2-15,-1-8 0,-3-4 16,-2 5-16,-1-3 0,1-5 16,1-1-16,-1-8 0,0-4 15,2-2-15,1-6 0,0-5 16,1-5-16,1-7 0,1-3 15,0 1-15,2 2 0,0 1 0</inkml:trace>
  <inkml:trace contextRef="#ctx0" brushRef="#br0" timeOffset="205891.3038">24156 15205 0,'0'0'0,"11"0"16,7 0-16,2 0 0,0 0 0,10 0 15,3 3-15,6 3 0,-2-1 0,2 3 16,0 2 0,-7-1-16,-5-4 0,-5 2 0</inkml:trace>
  <inkml:trace contextRef="#ctx0" brushRef="#br0" timeOffset="206058.2797">24142 15387 0,'0'0'0,"0"0"0,0 0 16,39 10-16,-39-10 0,44 11 0,-11-3 15,1 2-15,3-3 0,17 3 16,5-2 0,2-1-16,-11 0 0,-11-1 0</inkml:trace>
  <inkml:trace contextRef="#ctx0" brushRef="#br0" timeOffset="206491.1234">24954 15144 0,'0'0'0,"0"0"0,0 0 0,0 0 16,-15 17-16,15-17 0,-19 19 15,19-19-15,-25 32 0,11-11 16,2 0-16,1 1 0,1-1 0,0 8 16,3 0-16,2-1 0,4 1 15,4-1-15,4-3 16,3 0-16,4 0 0,4-1 0,-2-5 16,2-5-16,0-1 0,3-8 15,2-1-15,-1-6 16,-1-3-16,-4-6 0,-1 0 0,-3-3 15,-2-2-15,-2-7 0,-1-2 16,-3 0-16,0 0 0,-4 0 0,-2 0 16,-3 0-16,-1-1 0,-3 1 15,-2 1-15,-3 3 0,-2 5 16,-1 2-16,2 0 0,-1 4 16,2 2-16,-1 2 15,-3 3-15,1 5 0,-2-1 0,-1 6 16,1 3-16,1 4 0,3 1 15,2-1-15,2-3 16,2-4-16</inkml:trace>
  <inkml:trace contextRef="#ctx0" brushRef="#br0" timeOffset="207091.6369">25472 14708 0,'0'0'0,"0"0"0,0 0 15,0 0-15,19 18 0,-19-18 16,17 28-16,-10-10 0,0 4 0,0-1 15,-2 4-15,0 0 0,-2 0 16,1 7-16,1 4 16,-1-3-16,0-2 0,2-1 15,2-2-15,3 4 0,1-7 0,7 0 16,5 0-16,1-4 0,1-6 16,4-1-16,5-4 0,-3-3 15,-1-6-15,4-5 0,-1-4 16,-2-3-16,-2-3 0,-4-7 15,-2-4-15,-5-3 16,-4-1-16,-4 1 0,-4-1 16,-2 0-16,-3-3 0,-5 3 0,-5 2 15,-2 2-15,-2 2 0,-1 0 16,-1 4-16,3 4 0,0 2 16,0 9-16,1 3 0,0 2 0,2 4 15,0 4-15,1 5 16,1 8-16,-1 6 0,-1 4 15,0 4-15,-1 10 0,1 0 0,0 6 16,2 7-16,-2-1 0,0 3 16,0 10-16,2 4 0,0 0 15,2-4-15,2-8 0,1-4 16,3-3-16,3-1 0,5 8 16,0-17-16,0-14 0,1-10 0,-2-14 15,2-5-15,2-8 0,3-4 16,-5 2-16,-4 0 0,-1 5 15</inkml:trace>
  <inkml:trace contextRef="#ctx0" brushRef="#br0" timeOffset="207323.8941">26222 14751 0,'0'0'0,"0"0"16,26 3-16,-26-3 0,34 5 0,-13 1 16,3-2-16,9 3 0,2 0 15,3 0-15,2 1 0,6 2 16,-3 1-16,-1-1 0,0-2 16,-3-1-16,-1-2 0,-3 1 15,-7 0-15,-6-4 0</inkml:trace>
  <inkml:trace contextRef="#ctx0" brushRef="#br0" timeOffset="208190.515">26298 15112 0,'0'0'0,"0"0"0,-5 17 15,2-9-15,-1 3 0,2 3 16,1 1-16,0 6 0,0 0 15,0 0-15,-1-4 16,2-2-16,0-3 0,0 0 0,2-4 16,2-4-16,4 0 0,1-5 15,0-5-15,1-2 0,1-2 16,0-5-16,2-2 16,0 3-16,1 2 0,0-2 0,2 0 15,0 2-15,2-1 0,3 1 16,-2 2-16,-5 3 0,-1 1 0,2 2 15,0 4-15,1 0 0,-1 3 16,-1 1-16,0 0 0,-4 3 16,-4 0-16,-7 1 15,-6 2-15,-3 4 0,-2 0 0,-6 4 16,-6-3-16,-4 2 0,-1-3 16,-1 1-16,-1-1 15,4 0-15,2 1 0,5-1 16,4-3-16,5-2 0,3-1 15,6 0-15,4-1 0,7 0 16,6 0-16,1-3 0,2-1 0,7 1 16,7 3-16,-2-1 0,-2-1 15,0 2-15,1 3 0,-5-2 16,-4-1-16,-2 3 0,-6 1 16,-6 0-16,-2 3 0,-10 0 15,-5 4-15,0 0 0,0-3 0,-2 2 16,0 0-16,-1-2 0,3-2 15,1-1-15,3-4 16,1-1-16,2 0 0,3-4 0,3-4 16,5-5-16,2-1 0,8-3 15,8-8-15,0 0 0,-1-4 16,14-10-16,8-7 16,-3 3-16,-3 0 0,7-6 15,-3-1-15,-1-3 0,-7 3 0,0 0 16,-3 2-16,-5 3 15,-1 6-15,-3 1 0,-4 8 0,-7 5 16,-3 3-16,-1 5 0,-1 4 16,-4 5-16,-3-2 0,-1 6 15,-2 2-15,0 8 0,-2 1 16,0 8-16,-2 6 16,0 8-16,-1 7 0,2-4 15,0 0-15,-2 11 0,-2 3 16,1-2-16,3-4 0,-1 6 15,3 1-15,1-11 0,2-6 0,0-1 16,0-3-16,0-11 0,-2-4 16,2-7-16,0-4 15,4-9-15,1-5 0,3-10 0,1-9 16,-1-2-16,-2-3 0,0 8 16,-2 3-16,-1 6 0</inkml:trace>
  <inkml:trace contextRef="#ctx0" brushRef="#br0" timeOffset="208624.0828">27128 15094 0,'0'0'0,"0"0"16,0 0-16,10-21 0,-5 14 0,2 2 16,1-1-16,4-1 15,1 3-15,5 0 16,7 1-16,-1 3 0,0 0 0,7 3 16,1 4-16,-1 4 0,-2 0 15,0 7-15,-4 0 0,-7 0 16,-3 0-16,-10 2 0,-7-1 15,-6 2-15,-4-3 0,-5 0 16,-4 0-16,-4-2 0,-1-1 0,-2-3 16,1 2-16,-1-1 0,5-6 15,5-2-15,5 2 0,4-4 16,3 1-16,0-1 0,3-2 16,3-1-16,2 0 0,9 0 15,7-1-15,4 0 0,4-1 16,13 4-16,4-1 15,1 4-15,0 5 0,-6-3 16,-6 3-16,1 4 0,-5 2 16,-6 1-16,-4-3 0,-7 4 0,-5 3 15,-6-2-15,-5-2 0,-9-2 16,-9 2-16,2-6 16,0-3-16,-8 1 0,-3-4 0,3-6 15,2-5-15,-1-6 0,2-5 16,1-4-16,0-1 0,5-10 15,4-4-15,3-7 0,3-3 0,1 3 16,2 11-16,3 10 0</inkml:trace>
  <inkml:trace contextRef="#ctx0" brushRef="#br0" timeOffset="208910.4498">27391 14562 0,'0'0'0,"0"0"16,0 0-16,0 0 0,0 0 15,31 17-15,-31-17 0,31 29 16,-16-8-16,3 4 0,2 4 16,5 14-16,1 3 0,-1 5 15,-1 6-15,8 17 0,2 1 0,4 14 16,-3-2-16,2 13 0,-4-8 16,3 9-16,-2-5 0,8 25 15,-7-17-15,-9-15 0,-6-12 16,-6-11-16,-4-9 0,-5-7 15,0 0-15,-2-16 0,-2-9 0,0-12 16,-1-8-16,-4-6 16,-3-4-16,-5-18 0,-3-11 15,3 6-15,-4-10 0,5 12 0,2 8 16,4 4-16</inkml:trace>
  <inkml:trace contextRef="#ctx0" brushRef="#br0" timeOffset="209158.756">28012 15148 0,'0'0'0,"0"0"16,0 0-16,-7 21 0,7-21 16,-12 25-16,1-5 0,-2 0 15,-1 3-15,-9 9 16,-4 2-16,-1-2 0,1-1 0,-4 5 15,5-3-15,1-2 0,2-5 16,0-1-16,2-4 0,6-3 16,2-7-16,5-8 0,0-7 0,6-9 15,4-5-15,0 3 0,-1 4 16,0 1-16</inkml:trace>
  <inkml:trace contextRef="#ctx0" brushRef="#br0" timeOffset="209346.708">28400 14745 0,'0'0'16,"0"0"-16,0 0 0,22 10 0,-22-10 16,18 13-16,-18-13 0,16 15 15,-9-8-15,-4 1 0,-4 0 16,1 1-16,0-4 0,0 1 15</inkml:trace>
  <inkml:trace contextRef="#ctx0" brushRef="#br0" timeOffset="209890.38">28486 15019 0,'0'0'0,"0"0"16,0 0-16,0 0 0,0 0 0,21 18 16,-21-18-1,21 25-15,-12-8 0,-2-2 16,-3-4-16,-5 3 0,-5 1 15,-2 1-15,-4-1 0,-8 3 16,-7 0-16,2-1 0,0-2 0,-4 3 16,-2 0-16,4-4 0,4-1 15,6-4-15,2-2 0,4 2 16,2-3-16,7 0 0,4 1 16,4-3-16,3-1 0,9 0 15,9 2-15,0-2 0,3 1 0,13-1 16,6-2-16,-6 2 15,-4 1-15,7-1 0,-3 1 16,-8-1-16,-5 1 0,-7-1 16,-4 1-16,-6 0 0,-3 6 0,-10-2 15,-8 5-15,-2-5 0,-3 1 16,-8 0-16,-5 1 0,-2 0 16,-2 2-16,-8 6 0,-3 0 15,3 0-15,2-1 0,3 5 16,3 3-16,4-4 0,2-3 0,2 3 15,6 3-15,4-3 16,3-1-16,4-1 0,4-3 16,4-2-16,2-4 0,2 2 0,0-1 15,3 1-15,2-1 0,7-2 16,4 0-16,-4-4 0,1-1 0,5 1 16,3-3-16,-5 0 15,1-1-15,9-1 0,3-1 16,-2-1-16,0 1 0,4-2 15,2-1-15,-1 1 0,-2-2 0,1-4 16,1 0-16,-10 0 0,-6 2 16,-4 3-16</inkml:trace>
  <inkml:trace contextRef="#ctx0" brushRef="#br0" timeOffset="211531.5829">30050 15719 0,'0'0'16,"0"0"-16,0 0 0,23-7 16,-23 7-16,35-11 0,-8 4 0,-4 0 15,-3 0-15,-3 3 16</inkml:trace>
  <inkml:trace contextRef="#ctx0" brushRef="#br0" timeOffset="211674.4285">30924 15644 0,'0'0'16,"0"0"-16,0 0 0,29 7 0,-29-7 15,38 2-15,-15-1 16,-3-1-16,-3 1 0,-1-1 16</inkml:trace>
  <inkml:trace contextRef="#ctx0" brushRef="#br0" timeOffset="211795.9842">31517 15651 0,'0'0'0,"0"0"16,0 0-16,0 0 0,0 0 0,0 0 15,26 11-15,-26-11 16,0 0-16,0 0 0,2 18 0,-2-18 16</inkml:trace>
  <inkml:trace contextRef="#ctx0" brushRef="#br0" timeOffset="213958.0364">23061 16972 0,'0'0'0,"0"0"16,0 0-16,-16-19 0,11 11 0,-2-2 16,0 0-16,0-2 0,-2 0 0,-4-8 15,-4-1-15,1 3 16,-1 2-16,1 2 0,-1 1 15,2 2-15,-1 2 0,0 2 16,-2 0-16,-1 2 0,-1 1 0,2 5 16,1 3-16,1 4 0,1 4 15,1 2-15,1 3 0,0 2 16,1 1-16,-1 8 0,2 2 16,2-1-16,3 0 0,1 6 15,2 6-15,2-3 0,1-3 16,2 8-16,2-1 0,2-5 15,-1-3-15,2-3 0,0 0 16,2-5-16,0-3 0,6-7 0,2-4 16,1-6-16,0-5 0,-2-7 15,0-7-15,-3 2 0,-1 0 16,3-6-16,3-2 0,-1-3 16,-2-3-16,2 0 0,-1 0 15,-1-5-15,-2-3 0,-2 0 16,-1 2-16,-3 0 15,0 1-15,-1 2 0,-2 0 0,-1 2 0,-1 1 16,1 3-16,-1 3 16,-1 2-16,-1 3 0,0 2 0,0 1 15,0 4-15,0 0 0,0 2 16,0 3-16,0 2 0,0 0 16,0 2-16,1 3 0,0 2 15,0 1-15,0 5 0,2 3 16,-2 1-16,-1 2 0,2 3 15,2 3-15,1 0 0,-2 0 0,0 7 16,0 2-16,-1-3 16,-1-3-16,2-1 0,2 1 0,-2-4 15,-1 0-15,3-2 0,1-1 16,3-1-16,3-2 0,1-3 16,3-2-16,-3-4 0,-1-4 15,-3-1-15,-1 0 0,-2-2 16</inkml:trace>
  <inkml:trace contextRef="#ctx0" brushRef="#br0" timeOffset="214558.4652">23893 16689 0,'0'0'0,"0"0"0,0 0 16,0 0-16,-19-13 0,19 13 0,0 0 15,-22-10-15,15 9 0,-4 1 16,-4 1-16,0 1 0,-2 2 16,0 1-16,-1 3 0,0 0 15,1 0-15,-7 6 16,-1 1-16,2 1 0,0 0 0,2 0 15,2 1-15,2-1 0,1-1 0,0 4 16,1 1-16,5-4 16,3 1-16,-2 3 0,1-1 0,5-5 15,1-2-15,2 1 0,2 1 16,2 1-16,2-1 0,3 2 16,0 0-16,4-1 0,0-1 15,4 4-15,2-2 0,0-1 16,0-1-16,3-2 0,2-1 15,0 0-15,1-1 0,-2 0 16,-1-1-16,-1-1 0,-3-2 0,3 0 16,1-2-16,-1-1 0,-1-3 15,-1-1-15,-1 0 16,-4-2-16,-2-1 0,-3 1 0,-1 1 16,-2-1-16</inkml:trace>
  <inkml:trace contextRef="#ctx0" brushRef="#br0" timeOffset="214774.7258">23562 16944 0,'0'0'0,"0"0"0,0 0 0,0 0 16,0 0-16,0 0 0,0 0 15,0 0-15,26 0 0,-26 0 0,24 3 16,-24-3-16,33 4 0,-11-4 16,4 1-16,-4 0 0,-3 1 0,-1-1 15</inkml:trace>
  <inkml:trace contextRef="#ctx0" brushRef="#br0" timeOffset="215174.6024">24475 16471 0,'0'0'16,"0"0"-16,0 0 0,0 0 0,0 0 15,-19 20-15,9-7 0,-1 2 16,0 1-16,-1 3 0,-2 3 16,0 7-16,1 1 0,1 4 15,2 5-15,-1 5 0,2-3 16,3 2-16,3 1 0,4-1 15,2-1-15,3 7 0,2-3 0,3-3 16,3-2-16,3-4 16,0-1-16,0-6 0,-2-6 0,7 6 15,2 0-15,2-8 0,0-4 16,-6-4-16,-5-4 0,-4-3 16</inkml:trace>
  <inkml:trace contextRef="#ctx0" brushRef="#br0" timeOffset="215407.8199">24606 16939 0,'0'0'0,"0"0"0,0 0 16,0 0-16,0 0 0,0 0 0,0 0 15,0 0-15,0 0 0,0 0 16,0 0-16,0 0 0,24 8 16,-24-8-16,27 8 0,-27-8 15,34 7-15,-34-7 0,26 4 16,-15-2-16</inkml:trace>
  <inkml:trace contextRef="#ctx0" brushRef="#br0" timeOffset="216107.9007">25272 16942 0,'0'0'0,"0"0"15,0 0-15,-4-18 0,4 18 0,-2-18 16,1 7-16,1-3 0,0-2 15,0-1-15,1 0 16,1 1-16,3 1 0,2-4 0,2 0 16,1 2-16,1 3 0,3 2 15,1 0-15,-1 3 0,1 3 0,1 4 16,3 3-16,2 2 16,2 0-16,0 2 0,1 1 15,2 1-15,-1 1 0,9 3 16,3 2-16,-3 1 0,-1 2 15,1 0-15,1 0 0,-4-2 16,-3-3-16,3 2 0,-3-1 16,-1-1-16,-3 0 0,-1-3 0,-2-4 15,-5-1-15,-2 0 0,-2-3 16,-2 0-16,-1-2 0,-1 0 16,-3-3-16,-1-2 0,-2 1 0,0 1 15,-3-4-15,-1-2 16,-3-1-16,0 0 0,-3 1 15,-2-1-15,-1 2 0,0 1 0,-1 1 16,0 0-16,-2 2 0,1 1 16,-1 1-16,-2 0 15,0 1-15,-1 1 0,1 3 0,-2 1 16,3 2-16,0 1 0,2 1 16,0 0-16,0 2 0,0 1 15,-3 1-15,0 2 0,-1-1 16,2 0-16,-2 0 0,0 0 15,2-1-15,0 0 0,-2-1 0,-1 0 16,0-1-16,-1 0 0,-1-2 16,0 0-16,3-3 0,0-2 15,-2 1-15,-1 0 0,-1-2 16,1-2-16,-1 0 0,0-3 16,2 0-16,1-1 0,-1-2 15,3 1-15,6 0 0,2-1 0,4-3 16,3-4-16,0 3 0,0 1 15,1 3-15</inkml:trace>
  <inkml:trace contextRef="#ctx0" brushRef="#br0" timeOffset="216309.3477">26187 17259 0,'0'0'0,"0"0"16,0 0-16,0 0 0,0 0 16,20 9-16,-20-9 0,0 0 15</inkml:trace>
  <inkml:trace contextRef="#ctx0" brushRef="#br0" timeOffset="216796.2742">26856 16749 0,'0'0'16,"0"0"-16,0 0 0,0 0 16,0 0-16,0 0 0,-28 13 0,28-13 15,-22 24-15,11-7 0,0 3 0,0 2 16,-2 4-16,3 0 16,3 1-16,-1 8 0,3 0 0,2-4 15,3-4-15,3-1 0,1-5 16,7-4-16,7-4 15,-2-3-15,1-2 0,-1-5 0,0-2 16,0-5-16,2-4 0,2-5 16,2-4-16,-1 2 0,-1-1 15,-2 0-15,0-3 0,-4 0 16,0 1-16,-3-1 0,-3 0 16,-1 2-16,-2 2 0,0 0 15,-2 0-15,-2 0 0,-2 0 0,-3-2 16,-3-2-16,-3 1 0,-2 1 15,-4 2-15,-4 1 0,1 2 16,0 1-16,-2 1 0,-1 1 16,0 1-16,0-1 0,1 1 15,1 1-15,4-1 0,1 1 16,3 1-16,2 1 0,3 1 16</inkml:trace>
  <inkml:trace contextRef="#ctx0" brushRef="#br0" timeOffset="217057.9967">27357 16629 0,'0'0'16,"0"0"-16,0 0 0,14 20 0,-14-20 15,19 24-15,-5-9 0,1 2 16,0 1-16,3 6 0,-2 1 15,1 1-15,-1-1 0,-1 4 16,-1 2-16,-1 3 0,-2-4 0,-6 4 16,-6 6-16,-4-3 15,-1 0-15,-11 3 0,-7 5 16,-11 12-16,-6 2 0,4-6 0,11-14 16,6-9-16</inkml:trace>
  <inkml:trace contextRef="#ctx0" brushRef="#br0" timeOffset="281675.6516">1012 19049 0,'0'0'0,"0"0"16,0 0-16,0 0 0,0 0 0,0 0 16,0 0-16,0 0 0,0 0 15,0 0-15,0 0 16,0 0-16,0 0 0,0 0 0,20-4 16,-20 4-16</inkml:trace>
  <inkml:trace contextRef="#ctx0" brushRef="#br0" timeOffset="281891.2185">978 19045 0,'0'0'0,"0"0"15,0 0-15,0 0 16,0 0-16,0 0 0,0 0 16,28-3-16,-28 3 0,0 0 15</inkml:trace>
  <inkml:trace contextRef="#ctx0" brushRef="#br0" timeOffset="282299.3524">966 19053 0,'0'0'0,"0"0"0,0 0 0,0 0 15,0 0-15,0 0 0,0 0 0,0 0 16,0 0-16,0 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23:57:40.687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7769 4248 0,'0'0'16,"0"0"-16,0 0 0,0 0 0,-24 9 16,24-9-16,0 0 0,-26 3 15,18-3-15,2 0 0,0 1 16,2 1-16,1 0 0,0 0 15,3-2-15,-1 2 0,4 0 16,2 1-16,3-1 0,1-1 16,2 1-16,3 0 0,4-1 15,3 0-15,-2 1 0,12-2 0,2-2 16,4 1-16,-1 0 0,6 0 16,4-1-16,9 0 0,0 0 15,11-2-15,4-1 0,-1 2 16,-3 2-16,13 1 0,2-1 15,-6 1-15,-5-1 0,17-4 16,-1-2-16,-5 6 0,-5 3 16,41-3-16,-6-2 0,-13 2 0,-8 2 15,3-2-15,4 1 16,-6-2-16,-6-2 0,5 7 0,4 4 16,-8-2-16,-6-3 0,7 0 15,4-2-15,-6 2 0,-6 2 16,6-1-16,3-3 0,-10-1 15,-9 0-15,4 3 0,3 3 16,-7-4-16,-3-3 0,-5 1 16,-1 2-16,-11 1 0,-4 2 0,-6-5 15,-2-5-15,-6 1 0,-5 2 16,-3 4-16,-3 3 16,-3-4-16,-3-3 0,-4-1 0,-2-1 15,-1 4-15,1 1 0,-2 1 16,-2 0-16,0-1 0,2 0 15,-1 2-15,1-1 0,-2-1 0,0 1 16,-2-1-16</inkml:trace>
  <inkml:trace contextRef="#ctx0" brushRef="#br0" timeOffset="1031.602">15337 3482 0,'0'0'0,"0"0"0,0 0 16,22 1-16,-22-1 0,29-5 15,-6 3-15,1 0 0,0 0 0,15 2 16,5 1-16,0-1 16,0 1-16,19-2 0,8 0 15,-6 0-15,-3 2 0,15-1 0,1 1 16,11-1-16,-3 0 0,10 0 15,8 1-15,-1-3 0,-15-2 16,42 0-16,-9 3 0,-6-1 16,-4-1-16,32 2 15,20 2-15,-33 5 0,-22 2 0,-6-2 16,-3-1-16,3-5 0,5-4 16,3 6-16,3 2 0,-4 0 15,-2-1-15,2-1 0,1-1 16,-7 1-16,-5 2 0,-1 1 15,-1 2-15,-4-1 0,-3 0 0,-3 1 16,-1 1-16,-7-1 0,-3 0 16,-3 1-16,-3 1 0,-4-1 15,-3-1-15,-4-5 0,-4-1 16,-11-2-16,-6 1 0,-6 1 16,-5 1-16,-4-4 0,-2-4 15,-6 3-15,-6 0 0,-3 1 16,-3 1-16,0-4 0,0-2 15,0 4-15,-2 3 0,-6-2 16,-3-2-16,-8 1 0,-8 0 0,-5 2 31,-6 2-31,9-1 0,7 1 0,4 0 0</inkml:trace>
  <inkml:trace contextRef="#ctx0" brushRef="#br0" timeOffset="1783.346">15227 3761 0,'0'0'0,"0"0"0,0 0 15,0 0-15,0 0 0,0 0 16,0 0-16,0 0 0,0 0 0,0 0 15,0 0-15,0 0 16,0 0-16,17 14 0,-17-14 16,36 0-16,-36 0 0,46 0 15,-13 0-15,0-1 0,0 0 0,18-2 16,7 0-16,11-1 16,-5 2-16,17-1 0,5 1 15,-6-2-15,-5 2 0,16-4 0,15 1 16,-13-3-16,-9-2 0,46-1 15,-4 4-15,-15 0 0,-13 3 0,13-3 16,9 1-16,-15 5 16,-9 4-16,9-3 0,7 1 15,-8-4-15,-6 0 0,7 0 16,5-1-16,-17 6 0,-11 0 0,13-1 16,10-2-16,-6 2 15,-4 0-15,17 3 0,12 5 16,-22-8-16,-16-1 0,-9 0 15,-4 1-15,-3 8 0,1 4 0,-4-4 16,-2-5-16,-5 4 0,-5 1 16,-4-2-16,-3-5 0,-5-1 15,-3-1-15,-4 2 0,-2 1 16,-4-4-16,-3-2 0,-7 0 16,-5 0-16,-3 5 0,-3 2 0,-5-7 15,0-5-15,-3 4 0,-1 4 16,0-3-16,0 3 0,-1-4 31,0 2-31,-3 5 0,1 4 0,-3-2 0,0 2 0,-7-1 16,-6-1-16,4 0 0,4-2 15,3 0-15</inkml:trace>
  <inkml:trace contextRef="#ctx0" brushRef="#br0" timeOffset="25750.0887">5043 7820 0,'0'0'0,"0"0"16,0 0-16,32-5 0,-16 3 15,6 0-15,6-1 0,9-1 16,-1-2-16,11 3 16,10 2-16,9-2 0,-5 0 0,13-1 15,0 2-15,13 0 0,-1 1 16,1 0-16,3 1 0,9-1 15,-2 0-15,18-3 16,11 0-16,32 2 0,-29 2 0,-15 0 16,-8 0-16,-1-1 0,0-1 15,9 2-15,3 3 0,-7-3 16,-2-1-16,6 1 0,3 1 16,-4-1-16,0-1 0,0 1 15,3 0-15,-1 1 0,-2 1 0,1 0 16,-2-1-16,-1-2 0,-2-2 15,3 3-15,2-1 0,-6 1 16,-6 1-16,0 1 0,-1-1 16,-3 1-16,0-1 0,0 4 15,1 2-15,-8-4 0,-5-6 0,-9 6 16,-7 4-16,-8-1 16,-6 1-16,-5-3 0,-4-3 15,-10 2-15,-9 0 0,-8-5 16,-5-3-16,-6 2 0,-1 0 0,-8-4 15,-4-1-15,0 2 0,2 2 16,1 1-16</inkml:trace>
  <inkml:trace contextRef="#ctx0" brushRef="#br0" timeOffset="26000.4865">10546 7705 0,'0'0'0,"0"0"15,0 0-15,0 0 0,0 0 0,26 11 16,-26-11-16,23 12 0,-23-12 16,23 13-16,-12-5 0,-1 0 15,-1 1-15,-1 1 0,0 0 16,-3 2-16,-1-1 0,-4 2 16,-2-1-16,-7 0 0,-6 1 0,-8 1 15,-8-3-15,-14 2 16,-5-1-16,-16 2 0,-5-1 15,14-2-15,11-3 0,8-1 16</inkml:trace>
  <inkml:trace contextRef="#ctx0" brushRef="#br0" timeOffset="26567.2868">7457 5644 0,'0'0'0,"0"0"16,0 0-16,0 25 0,0-25 0,0 30 15,0-6-15,0 2 16,-1 2-16,-2 12 0,0 10 16,-1 12-16,0-4 0,-3 22 0,-5 15 15,1 12-15,3-4 0,-2 12 16,2-1-16,3 39 0,4-15 16,2-2-16,1-2 15,-3-11-15,-1-7 0,-2 6 0,1 6 16,2-6-16,2-4 0,-5 3 15,-4 2-15,1-10 0,1-7 16,-2 8-16,-1 4 0,0-12 16,1-7-16,1-2 0,-1-2 15,0-8-15,2-7 0,-2 2 16,1 1-16,0-15 0,-1-10 0,1-18 16,3-13-16,2-8 0</inkml:trace>
  <inkml:trace contextRef="#ctx0" brushRef="#br0" timeOffset="27150.0365">7409 7556 0,'0'0'16,"0"0"-16,0 0 0,0 0 0,-20-14 0,20 14 15,0 0-15,-26 2 16,16 1-16,-2 2 0,-1 3 16,-3 2-16,3 1 0,-1 3 15,-1 0-15,0 6 0,-2 0 0,6 2 16,4 1-16,1 0 0,4-1 16,4 0-16,3 2 0,2-2 15,3-3-15,2 4 0,4-2 16,0-4-16,-1-3 0,2-5 15,4 1-15,-1-4 0,-2-2 0,-1-2 16,1-1-16,-1-3 16,-2-3-16,2-1 0,1-3 15,-1 1-15,-3-2 0,-1-1 0,0-2 16,-4 0-16,0-1 0,-2 1 16,-3-1-16,-2 3 0,0 1 0,-5-2 15,-2 0-15,-4 3 16,-2 0-16,-1 1 0,-1-1 15,-1 2-15,1 1 0,0 0 16,1 1-16,3 2 0,2-1 0,2 1 16,0 0-16,2 2 0</inkml:trace>
  <inkml:trace contextRef="#ctx0" brushRef="#br0" timeOffset="27583.9817">9178 7673 0,'0'0'0,"0"0"16,0 0-16,0 0 0,0 0 0,0 0 15,0 0-15,0 0 16,-33 3-16,33-3 0,-24 11 16,24-11-16,-27 16 0,14-7 15,0 0-15,2 0 0,1 2 0,1 0 16,2 2-16,1-2 0,1-2 16,2 1-16,1-3 15,1 0-15,2 0 0,2-3 0,2 0 16,0-3-16,1-2 0,0 0 15,2-3-15,0-1 0,-1-1 16,2-1-16,1 0 0,-1-3 0,0 2 16,2-6-16,-1 0 15,-3 0-15,-1 0 0,-6-1 16,-6-1-16,-3 2 0,-5 2 0,-9-4 16,-9-1-16,-3 0 0,-4-1 0,0 0 15,7 3-15,6 4 16</inkml:trace>
  <inkml:trace contextRef="#ctx0" brushRef="#br0" timeOffset="28517.3509">6175 5361 0,'0'0'0,"0"0"0,0 0 0,0 0 15,0 0-15,0 0 0,0 0 16,0 0-16,0 0 0,0 0 16,0 0-16,5 21 0,-5-21 0,7 20 15,-7-20-15,14 27 16,-14-27-16,17 35 0,-8-16 0,1 3 16,0 1-16,2 9 0,0 2 15,-1 0-15,-1-3 0,5 11 16,0 1-16,2-4 0,-4 0 15,3 1-15,3 4 0,2 5 16,-4-3-16,0-3 0,0 3 16,-1 0-16,1-2 0,6 12 0,2-2 15,-3-4-15,-1-4 0,-1 1 16,0 3-16,-1-3 0,0-5 0,6 8 16,4 0-16,-4-6 15,-3-2-15,0 1 0,0 3 16,-3-6-16,-3-2 0,5 2 15,5 5-15,-4-8 0,-1-4 16,1 4-16,0-3 0,-1 2 0,-5-2 16,5-4-16,2 2 15,-2-2-15,-2-1 0,-2-1 16,-1 0-16,1-2 0,0-1 0,3 1 16,2 0-16,-3 0 0,-2-2 15,-2-1-15,0 0 0,-2-7 16,-2-2-16,1 3 0,0 2 15,0-3-15,1-2 0,-1 1 16,1-2-16,-4-3 16,0 0-16,1 1 0,-2 3 0,0-3 15,-2-3-15,1 1 0,-1-2 16,-1-1-16,-2 1 0,2-1 0,-2-1 16,-1-1-16,0 0 0,1-1 15,-1-1-15,0 1 0,-1 1 16,0-2-16,0 2 0,0-3 15,2 2-15,-1-1 0,1 1 16,1 0-16,2 0 0,-2 0 0,1 0 16,-2-1-16</inkml:trace>
  <inkml:trace contextRef="#ctx0" brushRef="#br0" timeOffset="31475.6791">5251 7788 0,'0'0'0,"0"0"0,0 0 16,0 0-16,0 0 0,0 0 16,0 0-16,0 0 15,19 20-15,-19-20 0,0 0 16,30 15-16,-30-15 0,0 0 0</inkml:trace>
  <inkml:trace contextRef="#ctx0" brushRef="#br0" timeOffset="35100.3582">7438 7875 0,'0'0'0,"0"0"0,0 0 16,0 0-16,0 0 0,0 0 15,0 0-15,0 0 0,0 0 0,0 0 16,0 0-16,0 0 15,2 21-15,-2-21 0,0 0 0,0 0 16,9 21 0,-9-21-16,0 0 0,13 21 0,-7-12 15,0-1-15,1 0 0,1 1 16,1 0-16,-1 1 0,1 0 0,0 0 16,0 0-16,1-1 15,-1 1-15,-1 1 0,1 1 0,0 2 16,0 1-16,0-1 0,1 0 15,0 1-15,1-1 0,4 4 16,3-1-16,-3-1 0,2 0 16,-2-1-16,-1 1 0,1 1 15,-1 0-15,0-1 0,2-1 0,0 0 16,2 2-16,-1-1 16,1 1-16,-2 0 0,0 1 15,0 1-15,0 0 0,6 3 0,1-2 16,1-1-16,-1 0 0,0-1 15,-1 1-15,0 0 0,1 0 16,1-2-16,2-2 0,-3 0 16,0 0-16,0 2 0,2 1 15,0 0-15,3 2 0,-2-2 16,-1-1-16,1-1 0,-1-2 0,8 4 16,2 2-16,-3-1 0,-3 0 15,1 0-15,0 0 0,-1-1 16,2-2-16,-1-1 0,1 1 15,-1-2-15,-1 0 0,0-1 16,1 0-16,-1 1 0,-2-1 0,2 0 16,1 0-16,-4-1 15,1-1-15,-1 1 0,0-3 16,2 3-16,1 0 0,-2 0 16,0 0-16,-2-3 0,-1 0 0,1-1 15,-1 0-15,0 0 0,0 1 16,0-3-16,-2 1 0,-1-1 15,0-1-15,1 2 0,2 1 16,-6-3-16,-1 0 0,0-1 16,-1 0-16,-1-2 0,-2 1 0,0 0 15,0 0-15,-1 0 0,-1 1 16,2 2-16,-1 0 0,-3-4 16,-1-1-16,1 1 0,0 2 15,-1-2-15,-2-1 0,0 0 16,-2 0-16,1-1 0</inkml:trace>
  <inkml:trace contextRef="#ctx0" brushRef="#br0" timeOffset="36367.8442">7471 8084 0,'0'0'16,"0"0"-16,0 0 0,0 0 0,0 0 15,0 0-15,0 0 0,0 0 16,0 0-16,0 0 0,0 0 16,0 0-16,0 0 0,0 0 15,0 0-15,0 0 0,30 0 0,-30 0 16,29 17-16,-29-17 0,35 21 15,-13-9-15,3 2 16,7 4-16,-2-1 0,3 2 16,-1 2-16,-3 1 0,-4 1 0,3 5 15,-4 0-15,-4-1 0,-4-4 16,2 9-16,-3 1 0,-4-7 16,-1-4-16,1 6 0,1-2 15,1-3-15,-1-4 0,5 0 16,4-1-16,-3-6 0,-4-1 0,11 1 15,2-1-15,-4-3 16,0-1-16,7 5 0,-2 2 16,-3-1-16,-2 1 0,2 1 0,0 3 15,-2-2-15,-2-3 0,-1 3 16,-2 0-16,-3 0 0,-1-1 16,0 1-16,-1 1 0,-2 1 15,-1 0-15,-4-1 0,1-2 16,-4-2-16,-1-1 0,0-3 15,0-2-15,-2 0 0</inkml:trace>
  <inkml:trace contextRef="#ctx0" brushRef="#br0" timeOffset="38735.5131">5011 8543 0,'0'0'0,"4"-9"0,2-3 0,0-4 0,1-1 0,4-12 0,2-4 0,2-1 15,-4 6-15,-3 5 0</inkml:trace>
  <inkml:trace contextRef="#ctx0" brushRef="#br0" timeOffset="39490.9108">6517 7060 0,'0'0'0,"0"0"16,16-2-16,-8 1 0,1-1 0,6 2 15,3 0-15,2 3 0,0-3 0,7 2 16,-1 0-16,-1 3 0,0 0 15,4 6-15,3-2 16,-4 0-16,-2 1 0,1-2 16,-2 3-16,-2-1 0,-2 1 0,-1 5 15,0 2-15,0-2 0,1-2 16,-1 3-16,0-1 0,-4-1 16,1 0-16,-3 1 0,4 2 15,0-4-15,-1-1 0,2 2 16,-1 3-16,-1-2 0,-3-1 0,-1-1 15,1 2-15,-2 0 0,-1 0 16,1 0-16,2 1 16,-4 0-16,0-2 0,2 0 0,4-2 15,-5 1-15,0-1 0,0 3 16,0 2-16,-1-3 0,-1-2 0,1 2 16,-3 0-1,1 0-15,-1-2 0,1 1 0,2-2 16,1 1-16,0 0 15,-1-1-15,1 2 0,0-2 0,0 1 16,2 1-16,-1-3 0,-4-2 16,1 3-16,-1-2 0,-1 1 15,0-1-15,1 0 0,1 0 16,0-2-16,0 1 0,-1 0 0,1-2 16,1 3-16,-1-3 15,0 0-15,1 0 0,-3 1 0,2-2 16,0 0-16,0 0 0,0 1 15,0-1-15,-2 2 0,0-2 16,-1 2-16,-1-3 0,-1 1 16,2 0-16,2 2 0,-2-1 15,1 0-15,-1 1 0,0 0 16,-1-1-16,1 2 0,1-2 16,0 0-16,0 0 0,-2 3 0,1-1 15,-1-1-15,2-1 0,0 0 16,0 0-16,-1-1 0,-1-1 15,0-2-15,-1 1 0</inkml:trace>
  <inkml:trace contextRef="#ctx0" brushRef="#br0" timeOffset="40567.8721">7375 7806 0,'0'0'0,"0"0"0,0 0 0,0 0 16,0 0-16,0 0 0,0 0 15,0 0-15,0 0 0,0 0 16,0 0-16,25 5 0,-25-5 0,0 0 15,23 11-15,-23-11 0,0 0 16,25 19-16,-14-9 16,0-2-16,0 0 0,3 1 15,0 1-15,-1 1 0,0 0 0,0 2 16,0 1-16,1 0 0,-2-1 0,5 5 16,3 1-16,-1-1 15,-1-1-15,-1 1 0,1 2 16,0-2-16,0 1 0,4 4 15,4 0-15,-4-2 0,-2 0 0,1-1 16,-1 3-16,-3-3 0,0 0 16,-2 1-16,2 0 15,-1 0-15,1 1 0,0 3 0,2 2 16,0-2-16,-4-2 0,4 4 16,-1 0-16,-1 0 0,-1-3 0,1 3 15,2 2-15,-1-4 16,-2-2-16,1 4 0,-1 3 15,0-2-15,-1-2 0,1 0 16,0 0-16,0-2 0,-2-2 0,3 4 16,3 4-16,-4-2 0,1 0 15,-4-2-15,1 2 0,1-1 16,-1-1-16,2 6 0,1 1 16,-5-6-16,0-2 0,5 5 15,0 2-15,-4-8 0,-4 1 0,2 6 16,0 2-16,-3-7 15,0 0-15,0 5 0,-1 1 16,0-7-16,1 0 0,2 6 0,0 2 16,-4-6-16,0 1 0,1 4 15,2 2-15,-2-7 0,-1-3 0,1 7 16,0-1-16,-2-5 16,2 0-16,1 7 0,-3 4 15,-1-11-15,1-3 0,0 2 16,1 0-16,-3-3 0,1 1 0,-2 1 15,0 2-15,0-4 0,0-1 16,1 0-16,-2 4 16,0-5-16,1 0 0,-2 1 0,0 1 15,0-7-15,0-1 0,0 1 16,0 2-16,0-8 0,0 2 0,0-3 16,0 1-16,-2-1 15,1-1-15,0-2 0,-1 0 16,2-1-16,0-2 0,-1 2 15,1-3-15,-2 4 0,2-4 0,-2 0 16,2 0-16,-2 0 0,2 0 16,-2 0-16,2 0 0,-3-4 15,2 0-15,0-3 0,0 0 16,0 0-16,1 0 0,-2 3 16</inkml:trace>
  <inkml:trace contextRef="#ctx0" brushRef="#br0" timeOffset="43600.8461">16108 4636 0,'0'0'0,"0"0"15,0 0-15,28 0 0,-28 0 0,29 5 16,-8 0-16,7 3 0,-1 0 16,0 3-16,-2 1 0,-2 1 15,-1 1-15,0 6 0,-4 1 16,-6 0-16,-3-3 0,-8-2 16,-6-1-16,-6 1 0,-6 2 0,-8-2 15,-8 0-15,-5-2 0,-3-2 16,-1 1-16,-1-2 0,-4 1 15,4 0-15,5-3 0,6-1 16,7-1-16,6-1 0,5-2 16,4-2-16,2 0 0,3 0 0,5-2 15,5 2-15,6-2 16,6-1-16,3 0 0,3-2 16,4 1-16,4 0 0,4 2 15,1 3-15,0 1 0,2 1 0,0 2 16,-3-1-16,-8 3 0,-4 5 15,-5 2-15,-5 1 0,-5 0 16,-5-3-16,-7 1 0,-6 1 16,-6-2-16,-5 3 0,-3 1 15,-3 1-15,-3-1 0,-2 0 0,-6 0 16,3-2-16,3 1 0,2-5 16,5-1-16,3-2 0,7-5 15,5-3-15,2-1 0,2 0 16,2 0-16</inkml:trace>
  <inkml:trace contextRef="#ctx0" brushRef="#br0" timeOffset="43750.5155">16659 5150 0,'0'0'0,"0"0"16,0 0-16,24-3 0,-24 3 15,32 0-15,-12 0 0,2 1 16,4 0-16,7-1 0,1-2 15,0 2-15,1 2 0,-5-1 16,-4 0-16,-5 0 0</inkml:trace>
  <inkml:trace contextRef="#ctx0" brushRef="#br0" timeOffset="44384.1729">17498 4828 0,'0'0'0,"0"0"0,0 0 16,4-18-16,-4 18 0,2-17 16,-2 17-16,0-19 0,0 11 0,-1 0 15,0-1-15,-2 1 16,0 0-16,-3 4 0,-4 0 16,-2 1-16,-2 2 0,0 2 15,-3 3-15,0 2 0,-1 3 0,-6 5 16,0 2-16,0 1 0,1 1 15,1 3-15,1 2 0,-2 3 16,3-1-16,2 2 0,1 2 16,3 0-16,0-1 0,4-3 15,3 0-15,2-2 0,2-3 0,3-3 16,2-2-16,3-3 0,1-2 16,2 0-16,0-2 0,2-2 15,2-2-15,3-4 0,4-3 16,-3-2-16,2-1 0,-1-1 15,-1-2-15,5-4 0,0 0 16,0-1-16,-1-1 0,-1 0 16,-1 0-16,-1-2 0,-2-1 15,-1 0-15,-3 1 0,-1 0 16,-2 2-16,-1 1 0,-1 2 0,-2-1 16,-1 3-16,-1 4 0,0-1 15,-1 4-15,0-1 0,-1 4 16,0 0-16,-2 5 0,-1 4 15,1-2-15,-1 2 0,0 2 16,-1 3-16,1-1 0,1 1 16,0 1-16,0 2 0,2 1 15,3 0-15,-1 1 0,0-1 16,0-2-16,2-3 0,-1 0 16,0-1-16,2-1 0,-1 1 0,1-4 15,2-1-15,2-2 0,2-3 16,1-3-16,1-2 0,-3-3 15,-2-1-15,-1 3 0,-2-2 16,0 3-16</inkml:trace>
  <inkml:trace contextRef="#ctx0" brushRef="#br0" timeOffset="44734.3419">17775 4494 0,'0'0'0,"0"0"16,0 0-16,18-11 0,-9 8 0,3-1 16,3 1-16,2 0 0,0 1 15,0 1-15,-1-1 0,3 5 16,-1-1-16,-4 4 0,-2 1 16,-3 1-16,-2 0 0,-5 1 15,-3 2-15,-5-1 16,-2 3-16,-9 1 0,-5 1 15,3 0-15,2-2 0,0-1 0,2-1 16,-1 2-16,3 2 0,2-3 16,2 0-16,4-4 0,1 1 15,3 0-15,3 2 0,3-3 16,1-2-16,8 0 0,4 0 16,4-1-16,4 0 0,2-1 15,3 2-15,6 1 0,-3-2 16,-7 1-16,-3-2 0,-6 0 15</inkml:trace>
  <inkml:trace contextRef="#ctx0" brushRef="#br0" timeOffset="45450.7177">19037 4790 0,'0'0'0,"0"0"0,0 0 16,-21 9-16,21-9 0,-21 7 16,5-1-16,-1 0 0,-3 1 0,-1-1 15,-2-1-15,-10 4 0,-1 1 16,-1-1-16,2 0 0,0 0 15,0 0-15,-7 3 0,3-1 16,4-1-16,3-2 0,2 1 16,4 0-16,2 0 0,2 1 15,3-1-15,2-1 0,3-1 16,2-1-16,4 1 0,2 1 16,4-3-16,1 1 0,5-1 15,2 2-15,2 0 0,1-2 0,3 1 16,2-3-16,2 2 0,2 0 15,1 1-15,0-1 0,0-1 16,0-1-16,1 0 0,1 2 16,3 1-16,-1-2 0,-3 3 15,-2-1-15,-2 1 0,0 1 0,-1-3 16,-2 0-16,-4-3 0,-2 0 16,-1 0-16</inkml:trace>
  <inkml:trace contextRef="#ctx0" brushRef="#br0" timeOffset="46350.5236">18363 4599 0,'0'0'0,"0"0"16,0 0-16,0 0 0,29 12 0,-29-12 15,29 10-15,-10-5 0,2 2 0,3 0 16,3-1-16,1 1 15,2 0-15,7 2 0,-2 4 16,-3-1-16,-1 1 0,4 2 16,-2 1-16,-4-1 0,-5 0 0,-4 0 15,-4 1-15,-2-1 0,-3-1 16,-6 3-16,-4 1 16,-4 1-16,-4 1 0,-5-2 0,-3-2 15,-4 4-15,-1 0 0,-6 1 16,-5 0-16,1-1 0,0-1 15,-8 3-15,-3-1 0,5-2 16,4-2-16,-3 1 0,0 2 16,2-5-16,2-1 0,6 0 15,3-2-15,4 1 0,4-2 0,2-4 16,3 0-16,1-3 0,3-1 16,1-2-16,4-1 15,2-1-15,6-1 0,-2-1 0,-2 3 16,1-2-16</inkml:trace>
  <inkml:trace contextRef="#ctx0" brushRef="#br0" timeOffset="47251.4565">19278 4775 0,'0'0'0,"0"0"16,0 0-16,0 0 0,27-6 0,-27 6 15,31 2-15,-31-2 16,35 7-16,-16-2 0,-1 1 16,0 1-16,-1 1 0,1 3 15,-1 1-15,-5-1 0,-2 2 0,-6 0 16,-5 3-16,-2-1 0,-4 0 16,-5 1-16,-6 0 15,-1 0-15,-2-2 0,-4 3 16,-1 1-16,-2 2 0,4-1 0,0-1 15,1-2-15,3-2 0,3-3 16,5 1-16,3 0 0,4-1 16,3 0-16,8-4 0,9-2 15,4 0-15,6-2 0,6-3 16,4-2-16,3 0 0,3-1 0,10-1 16,1-1-16,-4-1 0,0-2 15,0-3-15,1-2 0,2-3 16,-5 1-16,-3 0 0,-1-2 15,-5 1-15,-3 2 0,-3-3 16,-2-1-16,-5 3 0,-3-1 16,-4-1-16,-3 0 0,-4 1 15,-2 2-15,-4-1 0,-3 0 16,-1 4-16,-1 2 0,-4 0 0,-4-1 16,-1 3-16,-1 4 0,0-2 15,-4 1-15,1 3 0,0 1 16,-3 3-16,0 3 0,0 2 15,2 1-15,-2 0 0,1 2 16,-1 2-16,2-1 0,-3 4 16,0 3-16,2-1 0,1 0 0,3-1 15,3 2-15,2-1 16,0 0-16,2-1 0,0 1 16,2-4-16,2 0 0,1-2 15,2-2-15,1-1 0,2-3 0,4-1 16,3-1-16,2-3 0,1 0 15,3-2-15,2-2 0,0-1 16,1-1-16,5-2 0,1-2 16,-4-3-16,-3 0 0,-2-1 15,1 0-15,-2 0 0,-2 1 0,-2 2 16,-2 0-16,-1 1 0,-1-1 16,-2 2-16,-3 3 0,-1 0 15,1 1-15,-4 4 0,-4 1 16,-1 2-16,-2-1 0,1 2 15,-2 1-15,0 3 0,2 0 16,-2 2-16,0 5 0,2 0 16,0 0-16,2 2 0,2 2 15,2-2-15,1 0 0,1-1 16,1 2-16,3-2 0,0 0 0,4 1 16,3 0-16,2-1 0,-1-3 15,2-1-15,-1-1 0,-1 0 16,0-1-16,0-1 0,-2-2 15,-4-4-15,-2 1 0,0-2 16</inkml:trace>
  <inkml:trace contextRef="#ctx0" brushRef="#br0" timeOffset="52520.5084">15882 6736 0,'0'0'0,"0"0"16,0 0-16,0 0 0,-22 8 0,22-8 15,-29 14-15,12-3 16,2 0-16,-1 6 0,-2 1 16,-1 0-16,0 4 0,-3 6 15,1 1-15,3 3 0,1-4 0,1 12 16,1 2-16,3-2 0,2-1 16,2 3-16,2 0 0,-1 6 15,3 0-15,0 2 0,1 2 16,1-2-16,0-4 0,-2 10 15,1 0-15,0-4 0,-2-1 16,-2 2-16,-4 4 0,-3 0 16,0-7-16,-1 2 0,-1 4 15,1-8-15,-2-2 0,0-1 0,-2 1 16,0-7-16,0-5 0,-14 15 16,-2-5-16,17-22 0,2-2 15,1-1-15,1-1 0,0-5 16,-2-6-16,-2 0 0,-2-1 15,2-4-15,-1-2 0,-2-5 16,-2-4-16,3-6 0,3-5 0,4 4 16,3 5-16,3 2 0</inkml:trace>
  <inkml:trace contextRef="#ctx0" brushRef="#br0" timeOffset="52734.6297">15150 7528 0,'0'0'0,"0"0"0,0 0 15,0 0-15,25-16 0,-25 16 16,37-8-16,-12 5 0,0 1 0,15 0 16,4 0-16,-1 2 0,0 2 15,9-2-15,-1 0 0,-4-2 16,-5 0-16,-3-1 0,-8 3 15,-6-1-15</inkml:trace>
  <inkml:trace contextRef="#ctx0" brushRef="#br0" timeOffset="53051.3256">16329 7122 0,'0'0'15,"0"0"-15,0 0 0,0 0 16,-26 15-16,26-15 0,-24 24 0,9-10 16,1 4-16,-1 3 0,-1 3 15,-1 7-15,0 1 0,4 2 16,2 4-16,0 6 0,1-3 15,3 2-15,3-2 0,2-3 16,0-3-16,5 3 0,2-4 16,2-6-16,-1-4 0,4-5 15,2-3-15,3-5 0,1-6 0,-4 0 16,-2-2-16,-2 0 0</inkml:trace>
  <inkml:trace contextRef="#ctx0" brushRef="#br0" timeOffset="53534.6887">16495 7193 0,'0'0'0,"0"0"0,0 0 16,0 0-16,0 0 0,25-3 0,-25 3 15,28 7-15,-13 1 0,1-1 16,0 3-16,-1 1 0,-2 0 0,-2 3 15,-2 2-15,-1 6 16,-2-1-16,-5-1 0,-4 0 16,-4-2-16,-3-1 0,-3-1 15,-4 0-15,2-2 0,1-1 0,-5 1 16,-1-1-16,2-3 0,3 0 16,2-3-16,1-1 15,3-2-15,2 0 0,2-1 0,0-1 16,3 0-16,2-2 0,0 0 15,6-4-15,-1 1 0,3-1 16,4 1-16,2-1 0,2 2 16,0 1-16,3 0 0,2-1 15,-2 4-15,-2 0 0,-1 3 0,-2-1 16,-1 5-16,-1 2 0,-2 1 16,-2-1-16,-3 3 0,-3-1 15,-3 3-15,-3 1 16,-1 0-16,-2 0 0,-5 0 0,-4-1 15,-1-1-15,2-2 0,-4 2 16,1-2-16,1 0 0,0-1 0,3-4 16,0-2-16,3-1 15,3 0-15,1-1 0</inkml:trace>
  <inkml:trace contextRef="#ctx0" brushRef="#br0" timeOffset="53684.9239">17033 7576 0,'0'0'0,"0"0"16,25-4-16,-25 4 0,38-3 0,-14 2 15,6 1-15,9-1 0,0-1 16,1 2-16,-7 0 0,-7 0 16</inkml:trace>
  <inkml:trace contextRef="#ctx0" brushRef="#br0" timeOffset="54284.9557">17808 7456 0,'0'0'0,"0"0"0,0 0 16,0 0-16,4-24 0,-4 24 0,2-18 16,-1 7-16,0 0 0,0 2 15,0-2-15,-1 1 0,0-1 16,0 4-16,-1 1 0,0-1 15,-1 2-15,-4 2 0,-3 2 16,-3 1-16,-1-3 0,-1 7 16,-1 2-16,1 2 0,0 1 0,-6 5 15,-1 2-15,2 0 0,0 0 16,3 2-16,2 3 16,0-1-16,3 0 0,0 1 0,2-1 15,4-6-15,2 1 0,0 0 16,3-3-16,0-6 0,0 1 15,3-2-15,0 0 0,5-3 16,3-2-16,1-2 0,1-3 16,0 1-16,1 0 0,0-5 15,1-2-15,0-1 0,-2-1 0,0-1 16,0 1-16,-1-1 0,-1 3 16,-1-3-16,-1 1 0,-1 1 15,-1 1-15,-2 0 0,-1 1 16,1 2-16,-2 2 0,-1 0 15,1 1-15,-1 3 0,-2 2 16,0 0-16,0 4 0,-2 1 16,-1 1-16,0 2 0,0 0 15,-1 2-15,0-1 0,0 3 16,-2 2-16,2 1 0,0 1 0,1 6 16,1-2-16,0-1 0,0-1 15,0-2-15,2 0 16,3-1-16,0-2 0,0 0 0,1-2 15,-1-3-15,-1-1 0,2-1 16,3-3-16,1-3 0,0-3 16,-1-3-16,2-2 0,0-3 0,-1 4 15,-2 0-15</inkml:trace>
  <inkml:trace contextRef="#ctx0" brushRef="#br0" timeOffset="54601.2229">17980 7051 0,'0'0'0,"0"0"0,0 0 15,0 0-15,0 0 0,0 0 16,25-4-16,-25 4 0,19 8 0,-19-8 16,18 14-16,-18-14 0,12 20 15,-12-20-15,2 23 0,-3-10 16,-1-1-16,-1 2 0,-1 0 15,0 0-15,0 0 0,-1 1 16,1-1-16,0 0 0,2-2 0,0-2 16,2-3-16,0-1 0,1-1 15,2 2-15,3-1 16,2-2-16,2 0 0,1-3 0,1-1 16,-1-4-16,0 2 0,1-2 15,0-3-15,2-1 0,-3 2 0,-1 1 16</inkml:trace>
  <inkml:trace contextRef="#ctx0" brushRef="#br0" timeOffset="54870.0493">18377 6997 0,'0'0'0,"0"0"0,0 0 0,27 13 16,-27-13-16,21 20 0,-8-3 15,0 1-15,0 0 0,4 11 16,-1 3-16,-1 0 0,-3 0 16,0 9-16,-3 0 0,-4 2 15,-1-4-15,-3 6 0,-2 0 16,-3-7-16,-1-7 0,-3 3 16,-2 0-16,0-4 0,2-4 0,0-4 15,0-2-15,3-4 0,-1-2 16,2-3-16,-1-2 0,2-8 15,1-2-15,2 1 0,-3-4 16,3 4-16</inkml:trace>
  <inkml:trace contextRef="#ctx0" brushRef="#br0" timeOffset="55068.3753">19151 7354 0,'0'0'0,"11"-3"15,7 3-15,1-1 0,2 1 0,11 1 16,3-1-16,5 3 0,-3-1 16,2-1-16,1 0 0,-5 1 15,-4 3-15,1-2 0,-5-2 16,-9-3-16,-4-2 0,-2-1 16,-2 4-16,-2-1 0</inkml:trace>
  <inkml:trace contextRef="#ctx0" brushRef="#br0" timeOffset="55300.9531">19457 7247 0,'0'0'0,"0"0"0,0 0 0,0 0 0,0 0 15,-5 18-15,5-18 0,-4 24 16,4-24-16,-5 30 0,0-12 15,1 1-15,-2 0 0,2 2 16,0 2-16,1-2 0,0 1 16,0 3-16,1-4 0,2-1 15,2-3-15,-1-4 0,0 1 16,0-5-16</inkml:trace>
  <inkml:trace contextRef="#ctx0" brushRef="#br0" timeOffset="55801.112">20650 6783 0,'0'0'0,"0"0"0,7-12 16,-4 5-16,0-2 0,-1 1 0,0-2 15,-2-1-15,-2 1 0,-3-1 16,-4 3-16,-2-2 0,-1 3 16,-2 2-16,-3-1 0,-2 6 15,-2 0-15,0 4 0,-1 3 16,1 2-16,2-1 0,-1 7 16,-1 2-16,2-2 0,3 5 0,-4 9 15,1 4-15,2-1 0,3 2 16,2 0-16,1 4 15,0 3-15,3 1 0,2 3 0,0 3 16,2-1-16,0-1 0,2 11 16,1 2-16,0-3 0,0-3 15,-1 2-15,-1 1 0,0 0 16,-1-5-16,-4 0 0,-3 2 16,-1-6-16,-1-1 0,-4-4 15,-2-1-15,3-6 0,1-5 0,1-3 16,-1-1-16,-1-5 0,2-2 15,-3-6-15,-1-3 0,0-5 16,-1-4-16,-4-3 0,-3-4 16,-3-3-16,-1-3 0,-4-4 15,-4-2-15,6-4 0,5-2 0,7 6 16,5 3-16,4 5 0</inkml:trace>
  <inkml:trace contextRef="#ctx0" brushRef="#br0" timeOffset="56000.9422">19967 7274 0,'0'0'0,"0"0"0,0 0 0,29-7 0,-15 3 16,9 2-16,4-1 16,11 1-16,1 0 0,2 1 0,2-1 15,8 2-15,-3 3 0,-1-1 16,-1 0-16,4 0 0,-5-1 0,-10 0 15,-7 0-15,-6 0 0</inkml:trace>
  <inkml:trace contextRef="#ctx0" brushRef="#br0" timeOffset="56284.5817">20855 6903 0,'0'0'0,"0"0"0,0 0 0,0 0 16,0 0-16,0 0 0,-20 27 15,20-27-15,-18 25 0,8-9 16,-1 3-16,1 1 0,0 0 0,0 5 16,0 3-16,-2 6 0,1 0 15,2 1-15,2 1 16,3 5-16,2-3 0,2-2 0,2-3 15,1-2-15,1-2 0,0-1 16,1-3-16,2-3 0,2-3 0,4-4 16,4-3-16,-4-3 0,-2-1 15,-2-2-15</inkml:trace>
  <inkml:trace contextRef="#ctx0" brushRef="#br0" timeOffset="57152.6516">20999 7135 0,'0'0'0,"0"0"0,0 0 15,0 0-15,14-20 0,-14 20 0,15-7 16,-5 4-16,2-1 0,4 4 16,1 0-16,1 0 0,-1 3 15,0 0-15,1 2 0,4 1 16,0-2-16,-3 5 0,-4 0 15,-2 2-15,-3 2 0,-4-1 16,-5 2-16,-4 0 0,-3-1 16,-4 1-16,-3-1 0,-2-2 15,-2-1-15,-1 3 0,1-1 16,0 2-16,3-3 0,-2 2 16,3-1-16,2-1 0,2-2 0,4-1 15,0 0-15,2-3 0,1 1 16,7-3-16,8-1 0,3 0 15,4-2-15,5-2 0,6 0 16,0-2-16,1-2 0,10-1 16,1-3-16,-3 1 0,-3-1 0,7-4 15,-1 2-15,-6-2 16,-6-2-16,-3-3 0,0-1 0,-6 3 16,-5 2-16,-3-1 0,-4 2 15,-3 1-15,-1 1 0,-4-1 16,-2 1-16,-2 4 0,-3 1 15,-1 0-15,-4 3 0,-2 1 16,-1 2-16,-3 2 0,0 3 16,0 1-16,2 2 0,-3 2 15,0 2-15,-2 2 0,1-1 0,1 6 16,-1 3-16,2 1 0,4-4 16,1-1-16,2 1 0,3 0 15,0-1-15,2-2 0,2 0 16,1-1-16,0-1 0,2-3 15,2-1-15,1-2 0,2-1 16,3-3-16,3-3 0,1 0 16,0-2-16,2-2 0,-1-2 15,1 0-15,1 0 0,-2-1 16,1 0-16,-1-4 0,0 0 0,-1 0 16,0-2-16,-2 2 0,-3 2 15,0 0-15,-2-3 0,-2 3 16,-1 1-16,0 1 0,-1 1 15,0 0-15,0 1 0,-2 5 16,0 0-16,0 0 0,0 4 0,-2-1 16,0 4-16,0 0 15,-1 4-15,2-2 0,0 3 16,1-1-16,0 3 0,0 4 16,1 3-16,1-1 0,1 0 0,-1-2 15,1-2-15,0 0 0,2 2 16,-1-5-16,1-1 0,-1-1 15,1-1-15,-2-3 0,0 0 16,-1-3-16,2 0 0,-2-8 16,1-1-16,-1 0 0,1 0 0,-1 2 15</inkml:trace>
  <inkml:trace contextRef="#ctx0" brushRef="#br0" timeOffset="57469.4443">22019 7008 0,'0'0'0,"0"0"0,13 4 16,-3 1-16,1 0 0,3 6 0,3 3 16,-2 0-16,-1 1 0,4 6 15,0 6-15,-2 0 0,0-2 16,0 11-16,-1 0 0,-3-1 15,-2 0-15,-6-2 0,-4 3 16,-3-3-16,-2-2 0,-2 5 16,-2-3-16,0-3 0,0-4 0,-3 0 15,-2 1-15,-2-5 16,1-4-16,-2-2 0,1 0 0,2-3 16,5-1-16,0-8 0,0-6 15,3-2-15,2 0 0,0-1 16,0 2-16,2 1 0</inkml:trace>
  <inkml:trace contextRef="#ctx0" brushRef="#br0" timeOffset="57834.8154">23079 7212 0,'0'0'0,"0"0"15,0 0-15,0 0 0,0 0 0,0 0 16,0 0-16,-19 18 16,19-18-16,-24 10 0,5-2 15,-2-2-15,-3 1 0,-2-3 0,-5 3 16,1 0-16,2-1 0,-10 3 16,1 3-16,1 0 0,3-1 15,-3 2-15,5 1 0,6-5 16,5 2-16,3 0 0,5 1 15,2-3-15,2 1 0,6-2 16,4 1-16,5-1 0,3 0 16,5 1-16,5-2 0,2 2 0,3-2 15,7 5-15,1-1 16,-1 0-16,-3 0 0,5 0 0,1 0 16,-4-3-16,-3 1 0,-1-3 15,-6 0-15,-5-2 0</inkml:trace>
  <inkml:trace contextRef="#ctx0" brushRef="#br0" timeOffset="58334.9863">23783 7247 0,'0'0'0,"0"0"16,0 0-16,0 0 0,0 0 0,0 0 16,0 0-16,0 0 15,0 0-15,-23 21 0,23-21 16,-19 15-16,19-15 0,-22 22 16,10-9-16,1-1 0,0 0 0,-1 2 15,0 0-15,1 1 0,0-2 16,-1 4-16,5 1 0,1-1 15,3-2-15,4 3 0,3-2 16,2-2-16,1 0 0,5-1 16,5-1-16,1-2 0,1 0 0,2-3 15,2-1-15,1-1 0,0-1 16,8-3-16,0-2 0,-4-3 16,-3 0-16,0-2 0,-2-2 15,-1 1-15,-1-2 0,-4-3 16,-1-1-16,-3 2 0,-2 2 15,-2-3-15,-1 0 0,-3-1 16,-2 1-16,-7-3 0,-6-2 16,-2-1-16,-2 1 0,-5-2 15,-3 1-15,-2 0 0,-2 6 0,-4-4 16,-3-2-16,-1 4 0,1-1 16,-11 0-16,-3-2 15,9 3-15,9 3 0,6 4 0</inkml:trace>
  <inkml:trace contextRef="#ctx0" brushRef="#br0" timeOffset="85290.4704">9642 4593 0,'0'0'15,"0"0"-15,0 0 0,0 0 0,0 0 16,0-22-16,0 22 0,0 0 16,-3-21-16,1 14 0,-1 1 15,-2-1-15,1 2 0,-3-1 16,-1-1-16,1 4 0,-1 0 15,-2 3-15,0 2 0,-3 0 0,1 0 16,-1 2-16,-1 2 16,2 1-16,1 1 0,0 2 15,2 2-15,-1 1 0,3 0 0,-3 6 16,1 1-16,1 1 0,2 1 16,-1 2-16,0 3 0,1-3 15,0 0-15,0 8 0,-1 2 16,1-2-16,2 1 0,0 3 15,-1 3-15,2-2 0,1-1 0,-1 9 16,1 2-16,-1-5 16,0-4-16,-3 2 0,-2 3 0,1-6 15,-1-1-15,-4 5 0,-2-1 16,0-4-16,2-4 0,-1 0 16,-1 0-16,-1-3 0,0 0 0,-4-4 15,-3 0-15,1-4 16,0-6-16,1 0 0,0-2 15,4-2-15,-4-4 0,-3 0 16,-4-3-16,4-1 0,2-2 16,-3-5-16,-2-3 0,2 0 0,3-3 15,5 3-15,4 2 16,1-1-16</inkml:trace>
  <inkml:trace contextRef="#ctx0" brushRef="#br0" timeOffset="85489.1117">9138 5011 0,'0'0'0,"0"0"0,18-5 0,-7 4 16,1 0-16,6 1 0,6 1 15,4-1-15,0 0 0,3 2 16,2-1-16,-1-1 0,0 0 15,0 0-15,-5 0 0,-6 0 0</inkml:trace>
  <inkml:trace contextRef="#ctx0" brushRef="#br0" timeOffset="85902.9165">9969 4743 0,'0'0'15,"0"0"-15,0 0 0,0 0 0,0 0 16,-23 21-16,23-21 16,-16 21-16,16-21 0,-17 27 0,6-6 15,0-1-15,-1-1 0,-1 8 16,1 2-16,2-1 0,2 1 16,3-2-16,2 1 0,3-2 15,2-3-15,3 1 0,4 0 16,1 2-16,0-3 0,1-4 15,2 0-15,2-3 0,1-1 0,0-5 16,-1-3-16,-2-1 16,-2-1-16,-2-1 0</inkml:trace>
  <inkml:trace contextRef="#ctx0" brushRef="#br0" timeOffset="86269.1472">10087 4931 0,'0'0'16,"0"0"-16,0 0 0,17-11 0,-17 11 16,21-12-16,-7 7 0,0-1 15,0 1-15,3 0 0,2 3 16,-1-1-16,0 2 0,3 1 15,-1 1-15,-3 3 0,-1 1 0,-2 3 16,1 2-16,-3 1 0,0-1 16,-1 3-16,-1 2 15,-1 1-15,-2 0 0,1 2 0,0 3 16,-2-3-16,-1-2 0,0 1 16,1 0-16,-1 0 0,1-2 15,-1 0-15,2 1 0,0-2 16,-1-3-16,2 0 0,0-2 15,-2 0-15,1-3 0,1-1 16,0-3-16,1-2 0,-1-2 0,-1-2 16,-2 2-16,-1 0 0</inkml:trace>
  <inkml:trace contextRef="#ctx0" brushRef="#br0" timeOffset="86552.5585">10654 4881 0,'0'0'0,"0"0"16,0 0-16,0 0 0,0 0 0,0 0 15,-30 20-15,30-20 0,-24 18 16,24-18-16,-31 24 0,13-10 16,-1 1-16,-1 1 0,0 1 15,-7 5-15,2-2 0,-1 0 16,1-1-16,2-2 0,2-3 15,-1 2-15,2-3 0,3-1 16,4-3-16,4-4 0,3-1 16,1 0-16,3-2 0,3-4 0,4-4 15,-1 2-15,-1-1 0,1 2 16</inkml:trace>
  <inkml:trace contextRef="#ctx0" brushRef="#br0" timeOffset="86803.2974">10873 4829 0,'0'0'15,"0"0"-15,0 0 0,0 0 0,0 0 16,20 22-16,-20-22 0,10 27 16,-10-27-16,4 32 0,-5-11 15,-1-1-15,-2 1 0,-2 1 16,-1 2-16,-1 3 0,-1-1 0,-3-1 15,-2 1-15,0-4 16,-1 1-16,-6-1 0,0-2 16,0-4-16,0-2 0,-5-4 0,-2-3 15,5-2-15,4 0 0,3-2 16</inkml:trace>
  <inkml:trace contextRef="#ctx0" brushRef="#br0" timeOffset="96002.5373">7784 10917 0,'0'0'0,"0"0"16,-4-15-16,1 5 0,-4 2 16,-3-2-16,-3-1 0,-5-3 15,-4 3-15,-2 0 0,-3 2 16,0 4-16,-2-1 0,0 5 16,2 2-16,-6 5 0,1 2 0,4 3 15,5 6-15,3 5 0,4 3 16,4 6-16,2 2 0,4 3 15,5 0-15,4 13 0,4 5 16,1-4-16,-1 0 0,2 10 16,-1-2-16,-3-1 0,-1 0 15,-9-5-15,-4-4 0,-6-1 0,-3-5 16,-3-4-16,-2-4 16,-3-6-16,-4-3 0,-3-3 0,-2-5 15,0-3-15,1-1 0,0-4 16,-1-5-16,9 0 15,6 2-15,1-4 0,-2-5 16,5-1-16,5-1 16,5 1-16,1 2 0,4-1 0,3 1 15,3 0-15,1 1 0,4 3 16,5 3-16,-3 0 0,2 2 16,4 6-16,2 6 0,-2-1 15,0-1-15,3 8 0,1 5 16,0 1-16,0 2 0,4 16 15,-1 7-15,-4-3 0,-7-2 0,1 15 16,-4 7-16,-3-6 0,-1-2 16,-3 14-16,-2 5 15,-2-2-15,0-12 0,-4 24 16,-1-4-16,0-16 0,1-10 0,-1-4 16,2-2-16,2-12 0,2-7 15,5 2-15,4 2 0,-2-8 16,6-7-16,13-6 0,13-4 15,-13-5-15,-8-4 0,-6-3 0</inkml:trace>
  <inkml:trace contextRef="#ctx0" brushRef="#br0" timeOffset="96554.8891">9575 12904 0,'0'0'0,"5"-15"0,0 0 15,-2 1-15,1-1 0,-2-9 16,-1-3-16,-3-7 0,-3 1 16,-2 0-16,-4 1 0,-2 3 15,0 3-15,-8-2 0,-3 6 0,0 1 16,1 3-16,-2 6 0,-1 6 16,-1 6-16,2 4 0,0 7 15,-1 7-15,3 1 0,2 2 0,-1 9 16,-1 9-16,2 0 15,2-1-15,1 16 0,1 5 16,4-2-16,1 1 0,3 9 16,3 6-16,1 6 0,1-6 0,2 37 15,2-5-15,1-14 0,0-10 16,1 4-16,-1 1 16,-2-12-16,-2-9 0,-1-1 0,-3 0 15,1-14-15,-1-10 0,-7 0 16,-6-4-16,0-4 0,0-7 0,-2-10 15,-1-5-15,1-3 16,1-5-16,-16-15 16,-13-10-16,7-4 0,5-5 0,-5-7 15,-3-8-15,3-6 0,2-4 16,14 19-16,8 11 0,6 8 16</inkml:trace>
  <inkml:trace contextRef="#ctx0" brushRef="#br0" timeOffset="96736.4926">8579 13171 0,'0'0'15,"21"0"-15,4 1 0,7 1 16,6 1-16,17 3 0,7 3 16,11 1-16,0 1 0,0 0 15,2 1-15,6-1 0,-7-1 0,3-4 16,-6-5-16,-21 0 0,-13 0 15,-12 0-15</inkml:trace>
  <inkml:trace contextRef="#ctx0" brushRef="#br0" timeOffset="97005.5888">9863 12876 0,'0'0'0,"0"0"0,0 0 0,0 0 16,-20 26-16,20-26 0,-20 27 15,8-9-15,0 3 0,-1 4 16,-2 5-16,-2 7 0,0 2 0,-2 10 16,2 0-16,1 1 0,3-1 15,3 7-15,7-2 0,2-4 16,3-4-16,4-1 0,3-1 15,2-1-15,-1-8 0,-2-8 16,-2-7-16,-2-5 0</inkml:trace>
  <inkml:trace contextRef="#ctx0" brushRef="#br0" timeOffset="97352.656">9888 13201 0,'0'0'0,"0"0"15,6-14-15,-1 4 0,2-2 0,2 0 16,3-2-16,2-3 0,1 3 16,-1 0-16,-1 3 15,-1 1-15,-1 0 0,0 3 0,0 3 16,1 4-16,1 2 0,-1 5 16,0 4-16,-1 3 0,0 3 15,0 2-15,0 3 0,0 2 16,-1 1-16,2 7 0,-1-1 15,-1 2-15,0 1 0,2-1 16,4-2-16,-1-1 0,1-1 16,4 3-16,0-1 0,-2-5 15,-2-6-15,0-2 0,-1-4 0,0-3 16,-1-4-16,-2-4 0,2-2 16,1-5-16,-1-2 0,-1-6 15,1-5-15,-3 2 0,-3 4 16,-1 2-16</inkml:trace>
  <inkml:trace contextRef="#ctx0" brushRef="#br0" timeOffset="97585.8171">10366 13124 0,'0'0'0,"0"0"16,0 0-16,0 0 0,-20 16 15,20-16-15,-22 17 0,22-17 16,-28 24-16,13-9 0,-1 2 15,0-1-15,-1-1 0,-4 5 16,0 2-16,2-2 0,0 0 0,1-2 16,3 0-16,2-2 0,0-2 15,3-2-15,2-1 16,0-4-16,2-3 0,2-2 16,1-3-16,2-4 0,1-2 0,0 0 15,0 3-15,0-1 0</inkml:trace>
  <inkml:trace contextRef="#ctx0" brushRef="#br0" timeOffset="97819.1979">10676 13055 0,'0'0'0,"0"0"16,0 0-16,25 20 0,-12-7 15,3 3-15,0 4 16,-1-1-16,-2 3 0,0 5 0,-2 0 15,-3 1-15,-4 1 0,-10 9 16,-11 3 0,-6-3-16,-5-1 15,0-5-15,-2-3 0,-8-1 0,0-4 16,-4-7-16,-2-4 0,4-1 0,10-4 16,8-1-16</inkml:trace>
  <inkml:trace contextRef="#ctx0" brushRef="#br0" timeOffset="98352.3412">9377 10853 0,'0'0'16,"0"-8"-16,1-2 0,-1-1 0,0 0 16,-1-3-16,-2-3 0,0 2 15,-1 1-15,-3 0 0,-2 3 16,-1 0-16,0 4 0,-2 3 15,-2 1-15,1 3 0,-1 4 0,-1 2 16,-3 4-16,2 1 0,0 1 16,1 9-16,1 3 0,0 2 15,1 3-15,-1 10 0,3 4 16,1 0-16,2-1 0,0 15 16,2 1-16,0-1 0,2-7 15,-1 14-15,1-3 0,2 0 16,-1-4-16,-1 9 0,1 0 15,-1-12-15,-1-8 0,-1 4 16,-1 0-16,0-9 0,0-4 0,-4-6 16,-3-1-16,0-7 0,1-3 15,-3-4-15,1-2 0,-1-7 16,2-3-16,-8-5 0,-6-3 16,0-4-16,-1-3 0,-6-6 15,-5-4-15,10 4 0,8 5 0,6 3 16</inkml:trace>
  <inkml:trace contextRef="#ctx0" brushRef="#br0" timeOffset="98552.8135">8738 11157 0,'0'0'0,"0"0"16,31-1-16,-11 0 0,2-1 15,14 2-15,6-3 0,11 5 16,0-1-16,-1 2 0,0 1 16,6-4-16,-3 2 0,8-2 0,-2-2 15,-16 2-15,-11-3 0,-8 3 16</inkml:trace>
  <inkml:trace contextRef="#ctx0" brushRef="#br0" timeOffset="98856.1988">9763 10849 0,'0'0'0,"0"0"0,0 0 15,-19 10-15,19-10 0,-23 18 16,4-3-16,1-1 0,2 1 0,-5 9 15,0 5-15,1-1 16,1 0-16,0 6 0,4 1 16,3 1-16,1 0 0,5-1 0,5 1 15,1-2-15,2-4 0,6 6 16,3 0-16,1-4 0,0-7 16,6 0-16,3-1 0,-1-3 15,-1-2-15,-1-8 0,0-4 16,-4-3-16,-3-1 0,-2 1 15</inkml:trace>
  <inkml:trace contextRef="#ctx0" brushRef="#br0" timeOffset="99055.7149">9811 11135 0,'0'0'0,"0"0"0,0 0 15,27-4-15,-16 4 0,5 0 16,5 0-16,0 0 0,-1 0 16,7 1-16,1 2 0,1 0 0,-1-2 15,0-1-15,0-2 0,-5 0 16,-3 1-16,-4-1 0</inkml:trace>
  <inkml:trace contextRef="#ctx0" brushRef="#br0" timeOffset="99353.0303">10392 11028 0,'0'0'0,"0"0"16,0 0-16,13 20 0,-13-20 0,17 19 15,-6-5-15,0 1 16,0-1-16,0 4 0,1 3 15,3 4-15,-2 0 0,1 0 16,2 2-16,-2-4 0,0-1 0,2 5 16,-1-2-16,-3-3 15,-1-7-15,-1 1 0,-1-2 0,-1-3 16,-3-3-16,0-3 16,-1-4-16,-1 0 0,1 0 0,-3-8 15,-1-2-15,0 0 0,0 2 0,0 2 16</inkml:trace>
  <inkml:trace contextRef="#ctx0" brushRef="#br0" timeOffset="99603.3719">10635 11069 0,'0'0'0,"0"0"16,0 0-16,-1001 0 0,2002 0 15,-1001 0-15,0 0 0,0 0 16,-16 20-16,16-20 0,-17 18 15,17-18-15,-19 24 0,8-10 16,-2 1-16,-2-1 0,1 1 0,-1 1 16,-1 0-16,1 2 15,0-4-15,-1 4 0,2 0 16,1-2-16,2-4 0,3 2 0,0-3 16,0-2-16,2 0 0,1-5 15,2-4-15,3 0 0,-2-4 16,1 0-16,1 3 0,0-1 0</inkml:trace>
  <inkml:trace contextRef="#ctx0" brushRef="#br0" timeOffset="99903.1389">10834 10960 0,'0'0'0,"0"0"0,0 0 15,18 18-15,-18-18 0,20 18 16,-7-4-16,0 4 0,1 0 0,0 7 16,-2 0-16,-2 0 0,-1-1 15,-3 2-15,-1-1 0,-3 2 16,-1-4-16,-5 9 0,-4-2 16,0-1-16,1-2 0,-3 0 15,-1-1-15,0-3 0,0-3 0,0 0 16,1 1-16,0-2 15,0-2-15,-1-1 0,0-4 16,0 0-16,0-2 0,3-5 16,4-2-16,-1-2 0,2 0 0,1 1 15</inkml:trace>
  <inkml:trace contextRef="#ctx0" brushRef="#br1" timeOffset="114153.8153">8254 1163 0,'0'0'0,"0"0"0,0 0 16,0 0-16,0 0 0,0 0 0,0 0 15,29-12-15,-29 12 0,21-5 16,-21 5-16,27-2 0,-27 2 0,28-1 16,-13 0-16,1 1 15,-1 1-15,3-1 0,2-1 16,-1 1-16,-2 1 0,6-1 15,1 1-15,0 0 0,-2-1 0,2 0 16,1-1-16,-2 0 16,-2 0-16,3-1 0,0-1 15,-2 1-15,-1 0 0,-1 0 0,-2 1 16,-3-2-16,-1 2 0,-3 0 16,-2-1-16,-1 0 0,-1 2 0,-1 0 15,-2 0-15,0 0 0,-1 0 16,-3 0-16,0 0 15,0 0-15,0-2 0,-2 2 0,-3 1 16,2 0-16,1 1 0,0-1 16,-1 0-16,1 0 0</inkml:trace>
  <inkml:trace contextRef="#ctx0" brushRef="#br1" timeOffset="115154.0935">9922 440 0,'0'0'0,"0"0"0,0 0 16,0 0-16,0 0 0,-26-2 15,26 2-15,-25 5 0,25-5 0,-33 8 16,16-5-16,-1 1 0,0 0 16,-2 0-16,0 1 0,-3-2 15,1-1-15,2-1 0,1 0 16,3 1-16,1-1 0,3-1 16,1 0-16,1-3 0,0 1 15,4 0-15,0 1 0,1 0 16,0 1-16,2 1 0,0 2 15,-1-2-15,0 2 0,1 1 0,0 1 16,1 2-16,0 2 0,0 2 16,0 2-16,0 2 0,1 0 15,0 3-15,0 2 0,0 1 16,0 3-16,0 8 0,0 2 16,-2 2-16,0 1 0,-2 12 15,-2 1-15,2 0 0,0-1 16,-3 9-16,-2-3 0,2-1 15,1-1-15,2-2 0,1-2 16,1 5-16,0-6 0,-2-5 16,0-2-16,0-7 0,1 0 0,1-6 15,1-3-15,1-3 0,1-1 16,0-9-16,0-3 0,1-1 16,1-3-16,-2 0 0,0-3 15,-2 0-15,1 1 0,1-2 16,1 2-16,-1-3 0,0 0 0,0 0 15,0 0-15,0 0 0,0 0 16,3 0-16,0 0 16,1 0-16,2 0 0,1 0 0,1 0 15,1 0-15,1 0 0,0 0 16,0-3-16,1 3 0,0 0 16,0-1-16,1 1 0,0 0 15,-1 1-15,3-1 0,0 0 16,0 3-16,1 0 0,-2-2 15,-1 3-15,-1-1 0,-1 0 0,0-2 16,0 2-16,-1-2 0,-2 1 16,0-1-16</inkml:trace>
  <inkml:trace contextRef="#ctx0" brushRef="#br1" timeOffset="115576.7525">10211 755 0,'0'0'0,"0"0"0,0 0 0,0 0 15,0 0-15,-22 19 0,22-19 16,-27 27-16,12-12 0,0 4 16,-3 4-16,1-1 0,0 0 0,-4 8 15,1 4-15,3-5 16,1-3-16,2 8 0,3-2 15,3-2-15,3-4 0,2 5 16,6-2-16,0-6 0,1-3 0,4 4 16,2 2-16,-1-8 0,0-1 15,2 3-15,0 0 16,-2-4-16,-1 0 0,5-2 0,-1 1 16,-1-5-16,0-2 0,-2 0 15,-2-3-15,-1 0 0</inkml:trace>
  <inkml:trace contextRef="#ctx0" brushRef="#br1" timeOffset="115920.1952">10178 1119 0,'0'0'0,"0"0"0,0 0 0,0 0 16,0 0-16,30-12 0,-30 12 16,34-5-16,-16 2 0,1 0 15,2 0-15,0 1 0,0-2 0,5 2 16,0-3-16,-2 1 0,-3 2 15,-3-2-15,0 2 16,-3-1-16,-1 1 0,-3 2 0,-3 0 16,-1 1-16,-1 0 0,-1 1 15,0-1-15,-2-1 0</inkml:trace>
  <inkml:trace contextRef="#ctx0" brushRef="#br1" timeOffset="116203.7774">10707 863 0,'0'0'0,"0"0"16,0 0-16,0 0 0,0 0 0,24 17 16,-24-17-16,24 19 0,-24-19 15,24 24-15,-12-6 16,-1-1-16,-1 1 0,4 6 15,-1 3-15,-1-3 0,-1-4 0,1 2 16,0-1-16,-1-3 16,-1-2-16,2 3 0,0 1 0,-3-7 15,0-1-15,-1 0 0,-3-3 16,0-2-16,-2-2 0,-1-3 16,1 0-16,-1-2 0,-2 0 0,2 0 15</inkml:trace>
  <inkml:trace contextRef="#ctx0" brushRef="#br1" timeOffset="116520.2062">11035 858 0,'0'0'16,"0"0"-16,0 0 0,0 0 0,-11 22 15,11-22-15,-24 23 16,8-10-16,1 2 0,-2 3 0,0 3 16,-4 3-16,2-2 0,-3 0 15,-2 0-15,2-1 0,1-1 0,-2 3 16,2 2-16,3-4 16,3-3-16,0-3 0,1-1 15,2-2-15,2-3 0,2-1 16,2-1-16,1-2 0,2 0 0,2-1 15,2-3-15,2-2 0,2-4 0,-2 0 16,0 1-16,-1 1 16</inkml:trace>
  <inkml:trace contextRef="#ctx0" brushRef="#br1" timeOffset="116843.6015">11301 794 0,'0'0'0,"0"0"0,0 0 0,0 0 15,0 0-15,20 16 0,-20-16 16,11 23-16,-11-23 0,11 30 16,-7-10-16,0-1 0,-1 0 0,-1 9 15,-2 1-15,0-2 16,-1-3-16,-1 3 0,0 0 15,-2-2-15,1-1 0,-4 6 16,-2 0-16,1-5 0,-1-2 0,-1-1 16,-1 1-16,1-4 0,2-3 15,-1 0-15,1 1 0,0-6 16,1 0-16,1-1 0,-2-1 16,1-2-16,2-2 0,0-5 15,2 0-15,1 0 0,0-2 0,2 2 16</inkml:trace>
  <inkml:trace contextRef="#ctx0" brushRef="#br1" timeOffset="117337.2624">11585 546 0,'0'0'0,"0"0"0,0 0 0,0 0 16,28 5-16,-28-5 0,21 8 0,-10-2 16,1 2-16,-1-1 0,-1 2 15,1 3-15,-2 0 16,-2-2-16,-3-2 0,-3 4 15,-3 3-15,-3-2 0,0-1 0,-5 1 16,-3 1-16,-2-1 16,0-1-16,-2-1 0,0 1 15,1-3-15,3 0 0,-1 0 0,1 1 16,4-5-16,1 1 0,2-3 16,2 1-16,0 0 0,0-1 0,2 0 15,2-1-15,1 2 16,3 0-16,2-2 0,4 0 15,1-2-15,1 0 0,7-1 16,2 0-16,-1 0 0,-1 0 0,4-2 16,2 2-16,-2 0 15,-3 1-15,4 1 0,-2 1 0,-6 1 16,-2-2-16,3 0 0,-2-2 16,-5 1-16,-1-1 0,-1 1 15</inkml:trace>
  <inkml:trace contextRef="#ctx0" brushRef="#br1" timeOffset="117686.7776">11966 1190 0,'0'0'16,"0"0"-16,0 0 0,0 0 15,24-5-15,-24 5 0,29-4 16,-13 1-16,1 3 0,-1-4 15,1 3-15,0 0 0,-2 0 0,6 0 16,0 0-16,-3-1 0,-2 0 16,-2 0-16,0 1 0,-3 0 15,-1 2-15,-3-3 0,0-2 16,-3 2-16,1 1 0,-2-3 16</inkml:trace>
  <inkml:trace contextRef="#ctx0" brushRef="#br1" timeOffset="118219.7912">12644 913 0,'0'0'0,"0"0"0,0 0 0,0 0 15,0 0-15,32-4 0,-32 4 16,29 2-16,-29-2 0,27 5 16,-11 0-16,-2 1 0,0 0 0,1 2 15,-1 0-15,-1 1 16,-2 0-16,0 3 0,-2 3 15,-6-3-15,-3 0 0,-5 5 0,-4-1 16,0 0-16,-1-2 0,-5 2 16,-5 2-16,0 0 0,0-2 15,-5 5-15,0-2 0,2-2 16,0-1-16,3-3 0,-1 1 16,3-3-16,2-1 0,3 0 15,1-2-15,3-1 0,2-3 0,2 0 16,2-4-16,3 0 0,-1 4 15,4-1-15,4-3 16,2 0-16,3 0 0,2-2 0,1 1 16,1 1-16,0-1 0,4 0 15,3-1-15,-2 2 0,-2-4 16,-1 2-16,-2 0 0,1-1 16,-2 3-16,1-3 0,0 1 15,-3 1-15,-1 0 0,-3 1 0</inkml:trace>
  <inkml:trace contextRef="#ctx0" brushRef="#br1" timeOffset="118603.4517">13264 840 0,'0'0'0,"0"0"0,0 0 0,0 0 15,0 0-15,0 0 0,-26 18 16,26-18-16,-20 16 0,20-16 16,-25 27-16,13-13 0,0 2 0,-1 3 15,-3 3-15,-1 5 0,0-5 16,2 4-16,0 2 15,3-2-15,1-3 0,2 6 0,4-4 16,2-3-16,3-3 0,3 0 16,3 1-16,1-2 0,0-2 15,3-1-15,2-2 0,-2 0 16,-1-2-16,0-2 0,2 0 16,-2-2-16,-1 0 0,3-5 15,2-2-15,-4 0 0,-1 0 0,-2 0 16</inkml:trace>
  <inkml:trace contextRef="#ctx0" brushRef="#br1" timeOffset="118836.9071">13307 1081 0,'0'0'0,"0"0"0,0 0 15,22-5-15,-22 5 0,24-5 0,-8 2 16,0 1-16,1 0 0,4 1 16,2 0-16,-1-1 0,-1 2 15,5 0-15,0 0 0,-4 0 16,-2 0-16,-4 0 0,-2-2 16,-1 1-16,-4 1 0,0-1 15</inkml:trace>
  <inkml:trace contextRef="#ctx0" brushRef="#br1" timeOffset="119137.233">13878 905 0,'0'0'15,"0"0"-15,0 0 0,0 0 16,0 0-16,24 10 0,-24-10 15,15 16-15,-15-16 0,18 22 0,-7-5 16,-1 0-16,-1 1 0,1 0 16,0 3-16,2 3 15,0-1-15,-1 0 0,0-1 0,-2 0 16,0-2-16,-1-4 0,-2 2 16,0-2-16,-1-4 0,0 1 15,-1-2-15,1 0 0,-2-1 0,-1-3 16,0 0-16,-1-3 0,-1-2 15,0-2-15,-2-2 16,1-2-16,1 4 0,-2-3 0</inkml:trace>
  <inkml:trace contextRef="#ctx0" brushRef="#br1" timeOffset="119453.8496">14176 924 0,'0'0'0,"0"0"16,0 0-16,0 0 0,0 0 15,-22 20-15,22-20 0,-21 22 16,21-22-16,-26 28 0,9-12 16,0 0-16,1-1 0,-5 4 15,0-1-15,2 0 0,3-1 0,-1-2 16,-1 1-16,2 0 0,0-5 15,2 0-15,1 0 16,2-3-16,1 1 0,2-2 0,1-3 16,2 1-16,1-2 0,1-2 15,3-1-15,0 0 0,4-2 0,1-6 16,4-1-16,-1 1 16,-2 0-16,0 2 0</inkml:trace>
  <inkml:trace contextRef="#ctx0" brushRef="#br1" timeOffset="119769.7036">14464 813 0,'0'0'0,"0"0"0,0 0 0,0 0 0,27 7 15,-27-7-15,23 10 16,-23-10-16,22 14 0,-11-4 15,0 5-15,-1 1 0,-2-2 0,1 8 16,-2 1-16,-3-1 0,-1-3 16,-3 3-16,-1 0 15,-1 0-15,0-4 0,-2 7 0,0 0 16,0-2-16,-1-4 0,-3 0 16,0-3-16,-1 0 0,0-2 0,0-2 15,0-1-15,1-2 0,0 0 16,1-2-16,2 0 15,0-2-15,1-2 0,-1 0 0,0-3 16,1-2-16,0 0 0,2 0 16,0 1-16,0 1 0</inkml:trace>
  <inkml:trace contextRef="#ctx0" brushRef="#br1" timeOffset="120387.3398">14938 531 0,'0'0'0,"0"0"0,0 0 15,22 3-15,-22-3 0,23 4 0,-9-1 16,1 1-16,-1-3 0,3 3 16,0-1-16,5 2 0,-1-1 0,-1 0 15,-1-1-15,-3-1 16,-1 0-16,-1 1 0,-1-1 16,-1 1-16,1 0 0,-4 0 15,1 0-15,-2-1 0,0 2 0,-2-1 16,1 1-16,-3 1 0,0 0 15,-2 1-15,0 2 16,-1 0-16,0 1 0,-2 3 0,-2 3 16,0-1-16,-1 1 0,-2 6 15,-2 2-15,1 1 0,1-1 0,-2 5 16,-2 4-16,1-2 16,2-2-16,-3 9 0,0 4 15,0-5-15,0-4 0,1 8 16,2 0-16,1-6 0,0-4 0,1 1 15,-2 3-15,2-4 0,-1-4 16,0 0-16,-2 0 16,1-5-16,1-4 0,0 1 0,1-1 15,-1-2-15,1-3 0,-3 1 16,-1 1-16,1-5 0,1 0 0,-10-1 16,-6 0-16,-1 1 15,-1-2-15,-10 4 0,-10-1 16,-4 2-16,-1-1 0,-21 6 15,-6 1-15,8 0 0,18-4 0,12-4 16</inkml:trace>
  <inkml:trace contextRef="#ctx0" brushRef="#br1" timeOffset="121969.9487">11314 4583 0,'0'0'15,"0"0"-15,0 0 0,-4-23 16,2 14-16,-3-2 0,0-2 16,-2-2-16,-1 2 0,-5-6 15,-2-1-15,-3 1 0,-2 0 16,-7 1-16,-7 0 0,-4 0 15,-5 1-15,-18-1 0,-5 3 16,-10 3-16,3 3 0,-16 0 16,-3 2-16,9 4 0,4 1 0,-11 1 15,0-2-15,-28 6 0,15 3 16,2 1-16,2 2 0,13 0 16,9 1-16,-7 3 0,-4 4 15,13-2-15,8 0 0,-5 6 16,-3 4-16,8 0 0,5 0 0,0 3 15,-1 2-15,14-2 0,8-1 16,-4 3-16,-2 4 16,9-4-16,6-2 0,-1 5 0,0 6 15,6-4-15,5-3 0,3 5 16,3 4-16,2-4 0,0-2 16,2-2-16,2 0 0,0 1 15,2-2-15,5 4 0,6 3 16,4-3-16,4 0 0,4 1 15,0 0-15,1-5 0,-2-3 0,8 5 16,4 1-16,-7-16 0,2 2 16,8 5-16,2 2 0,-5-6 15,-1 2-15,7 1 0,6 2 16,2-2-16,3-2 0,6-2 16,7 1-16,-3-5 0,-3-4 15,33 5-15,-2-2 0,-8-2 16,-6-5-16,7 0 0,6-5 15,-11-4-15,-4 0 0,7-7 0,4-1 16,-5 1-16,-4-4 0,6-1 16,3-4-16,-4-1 0,-1-1 15,4-1-15,3-4 0,-7 0 16,-5-2-16,2-3 0,2-1 16,-8 1-16,-6 1 0,2-4 15,3-6-15,-9 5 0,-6 1 0,2-5 16,0-6-16,-3 9 0,-3 5 15,-2-5-15,-3-2 0,-5-1 16,-3 1-16,0-6 0,-1-2 16,-4 5-16,-5 4 0,-6-2 15,-7-1-15,-1 2 0,-3 0 16,-2 2-16,-2 0 0,-2 2 16,1 1-16,-7-1 0,-3 1 15,-3-1-15,-2 1 0,-10-1 16,-6-2-16,13 18 0,-2 1 0,-10-6 15,-8-2-15,0 2 0,1 3 16,-27-11-16,1 3 0,23 12 16,-3 2-16,-28-7 0,3 0 15,13 5-15,7 4 0,-6 3 16,-6 2-16,10 4 0,7 2 0,-3 6 16,0 4-16,15-3 15,11-3-15,8-2 0</inkml:trace>
  <inkml:trace contextRef="#ctx0" brushRef="#br1" timeOffset="123839.0936">9960 1678 0,'0'0'0,"0"0"0,0 0 16,0 0-16,0 0 0,0 0 15,0 0-15,0 0 0,5-20 0,-5 20 16,0 0-16,0 0 0,23-9 15,-23 9-15,0 0 16,24-7-16,-14 7 0,2-2 0,1 2 16,1-1-16,1 0 0,1-2 15,3 3-15,0-2 0,0 1 0,1 0 16,5 1-16,3 0 16,1 0-16,1-3 0,2 1 15,-1 0-15,0 2 0,8-3 16,1 2-16,0-2 0,-2-1 0,4 2 15,3 1-15,-2-3 0,-2 2 16,14 1-16,5 1 16,-7-2-16,-7-4 0,15 3 0,4 0 15,-6 2-15,-1-2 0,8-1 16,1 1-16,-9-1 0,-8 0 16,10-2-16,5 2 0,-9 0 15,-6 2-15,31-1 0,0 1 16,-9 2-16,-6 0 0,4 0 15,3 0-15,-12-3 0,-8-1 0,7 1 16,6 2-16,-4-1 16,-3-1-16,6 1 0,4-1 15,-13 3-15,-8 1 0,4-2 0,4 1 16,-2 0-16,-2 0 0,4-4 16,5-1-16,-8 3 0,-6-2 0,6 4 15,4 0-15,-8-3 16,-7 3-16,5-2 0,6 0 15,-9 2-15,-5-3 0,3 1 0,1-2 16,-8 3-16,-4 2 0,2-1 16,3 2-16,-5-4 0,-4 2 15,2-1-15,2 1 0,-2 0 16,-1 1-16,-13 1 0,3 0 16,-2 0-16,0-5 0,0 2 15,2 1-15,-6 0 0,-1 0 0,-2 0 16,-1 0-16,-2 0 0,0 0 15,-2 0-15,-1 0 16,0-2-16,0 2 0,-1 0 0,-2 0 16,0 0-16,0 0 0,0 0 15,0 0-15,0 0 0,0 0 16,-2 0-16,-5-1 0,2 2 16,-1 1-16,-1 0 0,-2 3 15,1-3-15,1 3 0,2-4 16</inkml:trace>
  <inkml:trace contextRef="#ctx0" brushRef="#br1" timeOffset="124316.2955">10296 3904 0,'0'0'0,"0"0"15,0 0-15,0 0 0,0 0 16,0 0-16,0 0 0,0 0 0,0 0 16,0 0-16</inkml:trace>
  <inkml:trace contextRef="#ctx0" brushRef="#br1" timeOffset="124487.0802">10461 3907 0,'0'0'0,"0"0"15,0 0-15,0 0 0,0 0 0,0 0 16,0 0-16,0 0 0,27 1 0,-27-1 15</inkml:trace>
  <inkml:trace contextRef="#ctx0" brushRef="#br1" timeOffset="124656.1689">10507 3901 0,'0'0'0,"0"0"0,0 0 0,0 0 15,0 0-15,0 0 0,0 0 16,0 0-16,0 0 0,0 0 0,0 0 16,0 0-16,0 0 0,0 0 15</inkml:trace>
  <inkml:trace contextRef="#ctx0" brushRef="#br1" timeOffset="125260.3481">8451 1460 0,'0'0'16,"0"0"-16,0 0 0,0 0 0,0 0 16,0 0-16,0 0 0,0 0 15,0 0-15,0 0 0,0 0 16,0 0-16,0 0 0,0 0 15,0 0-15,0 0 0,0 0 0,0 0 16,21-14-16,-21 14 0</inkml:trace>
  <inkml:trace contextRef="#ctx0" brushRef="#br1" timeOffset="126337.3621">8151 2781 0,'0'0'0,"0"0"16,0 0-16,0 0 0,0 0 0,27 3 15,-27-3-15,21 0 0,-21 0 16,26 1-16,-9-1 16,1 3-16,0-2 0,3-1 0,3-1 15,0 2-15,1 0 0,11 1 16,3-2-16,-2 3 0,1-2 0,12 2 15,1-3-15,0 2 16,0-1-16,12-1 0,4-1 16,-5 3-16,-5 3 0,11-3 0,2-2 15,-4 0-15,-1 2 0,10 3 16,2-1-16,-8-4 0,-5-4 16,5 0-16,7 1 0,27-1 15,-13 6-15,4 0 0,3 2 16,-15-6-16,-11-4 0,6-1 15,4 3-15,-6 1 0,-4 5 16,1-2-16,3 1 0,-2-4 0,-2-1 16,4 1-16,3 1 0,-6 2 15,-4 1-15,1 3 0,2 0 16,-10-1-16,-7-4 0,1 1 16,2-2-16,-5 4 0,-5 0 15,2 5-15,1 3 0,-6-10 16,-3-7-16,-6 3 0,-3-2 15,-7 5-15,-4 0 0,-1 3 16,-2 4-16,-3-2 0,-1 2 0,-3-8 16,-2-3-16,-7 3 0,-2 2 15,3-2-15,-1 3 16,-2-1-16,-3 0 0,-7 0 0,-5 1 16,-2-1-16,-4 2 0,5-1 15,4-1-15,2 0 0</inkml:trace>
  <inkml:trace contextRef="#ctx0" brushRef="#br1" timeOffset="127069.9106">8014 3017 0,'0'0'0,"0"0"0,0 0 15,0 0-15,0 0 0,0 0 0,0 0 16,0 0-16,0 0 0,0 0 16,0 0-16,0 0 0,28-1 15,-28 1-15,31 1 0,-31-1 16,39 0-16,-16 0 0,3-2 15,2 1-15,2 1 0,12-1 16,2 1-16,0 0 0,0 1 0,14-3 16,4-2-16,-4 2 0,-1 2 15,15 2-15,1 0 0,-2-4 16,-3 0-16,14-3 0,0 1 16,6 2-16,-6 3 0,6-1 15,1 1-15,28 1 0,-16-2 16,-1-4-16,-3-2 0,-7 5 15,-5 3-15,6 0 0,5 1 16,-10-3-16,-5-3 0,4 3 16,4-3-16,-7 3 0,-5 0 0,3 1 15,4-1-15,-8 2 0,-6-2 16,5-3-16,4-1 0,-9 4 16,-7 3-16,-3-2 0,1 0 15,-8-2-15,-6-3 0,4 4 16,2-2-16,-11 0 0,-8 0 0,1 6 15,2 1-15,-9 2 16,-3-1-16,-7-6 0,-3-4 16,-5 1-16,-4 1 0,-1 5 0,-2 1 15,-3-4-15,2 0 0,-2 0 16,1 5-16,-3-3 0,-1 2 16,0 0-16,1-2 0,2-2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6T00:00:14.02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3373 3444 0,'0'0'0,"0"0"0,0 0 0,0 0 0,0 0 16,0 0-16,26 9 15,-26-9-15,23 2 0,-23-2 16,41 3-16,-19-1 0,1-2 0,3 1 16,4 1-16,8-1 0,-1 0 15,2 1-15,5-1 0,9-1 16,-2-1-16,4 2 0,-1 2 16,11 0-16,-5 1 0,4-1 15,5 0-15,3-1 0,-1 2 0,2-4 16,1-1-16,6 1 0,-4 3 15,4-1-15,0 0 0,5-3 16,-6-4-16,25 3 0,-5 3 16,-7 2-16,-6 1 15,19 2-15,13-1 0,-22-2 16,-15-6-16,-1 0 0,1-1 0,2 3 16,3 1-16,0-2 0,-1 0 15,0 3-15,0 3 0,3-2 16,3 0-16,-5-3 0,-1-3 15,4-1-15,0 0 0,-1 1 16,0 3-16,1 0 0,-3-1 16,2 2-16,0 2 0,0-3 15,2-3-15,-2 2 0,-2 2 0,4-2 16,3 0-16,-3-1 0,0 2 16,-1-2-16,-1 2 0,-1 0 15,-1 0-15,0 2 0,1 1 16,-1 0-16,-3-2 0,3-4 15,1-1-15,-2 3 0,-2 1 0,0-1 16,1-4-16,-4 3 16,-3 1-16,5-3 0,3 0 15,-6 4-15,-4 2 0,0 0 0,0 0 16,-1-1-16,0 1 0,1-3 16,0-3-16,-5 2 0,-3-1 15,4 4-15,2 2 0,-3-3 16,0 0-16,3-2 0,2 2 15,-6 2-15,-4 3 0,1-4 16,1-1-16,-4 1 0,-1 0 0,-6-1 16,-4-2-16,-4 2 15,-3 0-15,3 2 0,2 0 0,-5 4 16,-2 2-16,3-5 0,1-4 16,-7 0-16,-5 0 0,4-1 15,2 2-15,-4 1 0,-5 3 16,-2-1-16,-3-1 0,-1-2 15,-2-3-15,-2 3 0,-1 2 16,-12-1-16,-2 1 0,1-1 16,0 0-16,-3-1 0,1-1 0,-3 2 15,-1 0-15,-2 0 0,3 3 16,-2 0-16,-1 2 0,-1-3 16,-3 0-16,2 0 0,0 0 15,2-2-15</inkml:trace>
  <inkml:trace contextRef="#ctx0" brushRef="#br0" timeOffset="17116.7521">4854 5476 0,'0'0'0,"0"0"0,0 0 16,0 0-16,0 0 0,-33 6 15,33-6-15,-29 8 0,29-8 0,-31 13 16,15-5-16,-3 3 0,2 0 15,0 1-15,1 3 16,-3 3-16,3-2 0,3 5 0,1 0 16,5 2-16,4-2 0,1 3 15,2-2-15,0 1 0,2 2 0,1 5 16,1 3-16,-1-3 16,-2 0-16,0 0 0,0 1 15,-2 1-15,-1 0 0,-1-2 16,-6 4-16,0-8 0,-1 0 0,-4 6 15,-2 2-15,-2-5 0,-1-4 16,-3 0-16,-2 0 0,4-4 16,0-3-16,1-3 0,0 2 15,4-3-15,-2-3 0,3 0 16,1-4-16,4-3 0,1-1 16,2 1-16,1-4 0,2 1 15,2 2-15,-2-3 0,3 0 16,0 0-16,0 0 0,4-1 15,1-2-15,1 3 0,1 0 0,0 0 16,1 1-16,-1 2 0,-1 0 16,1 2-16,-2 1 0,2 1 15,0 3-15,-1 1 0,0 3 16,0 5-16,-2 2 0,-1 1 16,0 5-16,0-1 0,-1-1 0,-1 4 15,-1 3-15,3 7 0,-2-1 16,1 2-16,-4 0 15,1 1-15,-3 0 0,0 6 0,1 1 16,0-4-16,-1 2 0,1 0 16,0 1-16,1-4 0,-1-5 0,2 8 15,0-1-15,1-4 16,0-3-16,1-1 0,0 1 16,1-5-16,0-2 0,-1-1 15,1 2-15,-1-5 0,2-1 0,0-2 16,0-1-16,0-1 15,2-1-15,-1-1 0,1-1 0,-2-5 16,0 0-16,0-4 0,1-2 16,-1-1-16,1 0 0,0 0 15,0 0-15,0-3 0,-2 0 16,2 2-16,2 1 0,-1-4 16,2-2-16,-4 0 0,2 1 15,-1-2-15</inkml:trace>
  <inkml:trace contextRef="#ctx0" brushRef="#br0" timeOffset="20151.0919">5918 5530 0,'0'0'0,"0"0"15,0 0-15,0 0 0,0 0 0,0 0 16,0 0-16,0 0 0,0 0 15,0 0-15,0 0 0,0 0 16,0 0-16,-10 25 0,10-25 16,-7 29-16,1-11 0,1 3 15,-2 3-15,-2 0 0,3 2 0,-4 10 16,-2 0-16,-2 0 16,3-1-16,-2 5 0,1-1 15,1-3-15,1-1 0,1-3 16,1 0-16,2-3 0,1-1 0,2-6 15,-2 0-15,4-1 0,2 0 16,2-3-16,2-3 16,-1 0-16,1-4 0,2 1 0,1-4 15,0-1-15,5-3 0,-2-5 16,3-5-16,-3 1 0,3-2 16,2-3-16,-1-1 0,2 1 15,-2-1-15,3-7 0,-3-2 16,0 1-16,-5-1 0,-2 4 15,0 3-15,-2 4 0</inkml:trace>
  <inkml:trace contextRef="#ctx0" brushRef="#br0" timeOffset="20401.0911">5609 5806 0,'0'0'0,"0"0"0,0 0 0,0 0 16,0 0-16,23-4 0,-23 4 15,26-4-15,-26 4 0,39-1 16,-16 1-16,2-2 0,1 1 0,2-1 16,4 1-16,8 1 15,1 1-15,0-2 0,-2 0 16,3 1-16,-8-3 0,-6 3 0</inkml:trace>
  <inkml:trace contextRef="#ctx0" brushRef="#br0" timeOffset="21467.1841">6483 5694 0,'0'0'0,"0"0"0,0 0 0,0 0 15,0 0-15,0 0 0,-22 18 0,22-18 16,-19 14-16,19-14 0,-23 19 16,12-8-16,-2 2 0,1 2 15,-2 3-15,2 2 0,-3-2 16,-4 7-16,0 2 0,3 0 16,1-2-16,4 3 15,4 2-15,0-3 0,3-2 0,0 4 16,4-4-16,0-4 0,4-2 15,2 1-15,3-1 0,1-1 16,0-1-16,0-3 0,1-5 16,-1 0-16,2-1 0,2-2 15,3 1-15,-1-3 0,1 0 0,-5-1 16,-1 1-16,-1-3 0</inkml:trace>
  <inkml:trace contextRef="#ctx0" brushRef="#br0" timeOffset="21850.8915">6462 5880 0,'0'0'0,"0"0"16,0 0-16,0 0 0,19-8 0,-19 8 15,20-5-15,-20 5 0,29-2 16,-12 4-16,-3 0 0,2-2 16,-1 3-16,1-1 0,0 3 15,0-1-15,-3 1 0,1 4 16,-2 2-16,-5-3 0,0 2 16,-6 4-16,-2 1 0,-6-1 0,-1 1 15,-3 2-15,-2-3 16,-3 1-16,1-1 0,-5 1 15,0-1-15,2 1 0,0 1 0,-3-1 16,2 2-16,2-6 0,1 0 16,3 0-16,2-3 0,4-2 15,3-2-15,4-4 0,4 1 16,0-1-16,-1-1 0,0 1 0</inkml:trace>
  <inkml:trace contextRef="#ctx0" brushRef="#br0" timeOffset="22134.388">6806 5847 0,'0'0'0,"0"0"0,0 0 16,0 0-16,0 0 0,-25 12 15,25-12-15,-25 17 0,25-17 0,-26 25 16,14-11-16,1 0 0,1 1 15,2 3-15,0-1 0,3-1 16,2 1-16,0 4 0,3-2 16,2-1-16,2-1 0,3-3 15,3 0-15,1-3 0,3 1 16,1-3-16,-1-2 0,1-3 16,-2 0-16,3-4 0,-1 0 15,-1-3-15,-1 0 0,-2 1 0,-1-1 16,-4 1-16</inkml:trace>
  <inkml:trace contextRef="#ctx0" brushRef="#br0" timeOffset="22469.1674">7077 5774 0,'0'0'0,"0"0"0,0 0 0,0 0 16,0 0-16,21 13 0,-21-13 16,10 17-16,-10-17 0,9 26 15,-6-9-15,0 1 0,-1 0 16,-1 3-16,-2 1 0,-3 3 16,-1 1-16,-3 1 0,-3-2 15,0 0-15,-1 0 0,1-6 16,0 2-16,0-2 0,1-2 0,0 4 15,-2-3-15,3-1 0,1-2 0,3-5 16,-1-5-16,2 1 16,1-2-16,-3-3 0,3-2 15,0 1-15,0-3 0,1 3 16</inkml:trace>
  <inkml:trace contextRef="#ctx0" brushRef="#br0" timeOffset="22634.054">7388 5905 0,'0'0'0,"9"-1"0,1-2 0,3 3 15,3-2-15,8 0 0,4-1 16,-1 1-16,1 4 0,0-2 16,2 3-16,1 1 0,-6-1 15,-4 1-15,-4-2 0,-4 0 0</inkml:trace>
  <inkml:trace contextRef="#ctx0" brushRef="#br0" timeOffset="22816.9968">7337 6165 0,'0'0'0,"0"0"15,0 0-15,33-3 0,-33 3 0,35-3 16,-9 2-16,1 1 15,0-3-15,13 2 0,3 1 0,-3-11 16,-4-9-16,2 2 0,-9 3 16,-4 4-16</inkml:trace>
  <inkml:trace contextRef="#ctx0" brushRef="#br0" timeOffset="23787.1379">8625 5592 0,'0'0'16,"0"0"-16,0 0 0,0 0 15,0 0-15,-5 23 0,5-23 0,-5 25 16,0-11-16,0 2 0,-4 1 16,-1 1-16,-2 0 0,-3 3 15,-1-3-15,-3 7 0,2-4 0,-1 1 16,1-4-16,2-1 16,2-1-16,1-3 0,1-2 15,2 0-15,2-4 0,2 1 16,-1-1-16,3-1 0,1-3 0,2-3 15,4 1-15,-2-1 16,4 0-16,-1-1 0,2-2 0,1 3 16,1-4-16,4 2 0,0 1 15,1-3-15,2 2 0,2 0 16,0-1-16,0 3 0,-1-3 16,2 3-16,1 3 0,-1 0 15,-2 1-15,0 1 0,-3 1 16,0 1-16,-4 4 0,-1-1 0,-1 1 15,-3 1-15,0 1 0,-4 1 16,-2 1-16,-2-1 0,-2-2 16,-4 1-16,-2 2 0,-1-2 15,-1 2-15,-1-4 0,-2 3 16,0 0-16,-1-3 0,-2-1 16,-1 1-16,2-3 0,-1-1 15,-2 0-15,1 0 0,3 0 16,0-3-16,0 0 0,2-1 15,2-4-15,4-2 0,-1-1 0,2 1 16,2 2-16</inkml:trace>
  <inkml:trace contextRef="#ctx0" brushRef="#br0" timeOffset="24001.2097">8541 5787 0,'0'0'16,"0"0"-16,0 0 0,0 0 0,0 0 16,23-7-16,-23 7 0,22-1 15,-22 1-15,31 1 0,-12 2 16,-1-3-16,1 0 0,2 1 16,2 2-16,-2 0 0,-1 1 0,2-1 15,-3 1-15,-4-3 0</inkml:trace>
  <inkml:trace contextRef="#ctx0" brushRef="#br0" timeOffset="24284.0202">9052 6012 0,'0'0'0,"0"0"0,0 0 15,32-4-15,-32 4 0,32-4 0,-13 4 16,2 0-16,3-3 0,7-1 16,1 2-16,-4 2 0,-1 2 15,1-1-15,-2 2 0,0-3 16,-2 0-16,0 0 0,-4-3 15,-3 3-15</inkml:trace>
  <inkml:trace contextRef="#ctx0" brushRef="#br0" timeOffset="24639.7163">9827 5830 0,'0'0'0,"0"0"15,0 0-15,0 0 0,25-4 0,-25 4 16,21 4-16,-10-1 0,0 4 16,1-3-16,1 6 15,-1-2-15,-1 2 0,-2 3 16,-2-1-16,-3 1 0,-2-1 0,-4 6 15,-5 0-15,-3 1 0,-1 1 16,-5-2-16,-3 0 0,-2 0 16,-1 0-16,-5 3 0,-1 1 15,1-3-15,-1-2 0,3 0 16,1-3-16,1 1 0,5-3 16,1-2-16,4-1 0,2-4 15,3 2-15,6-7 0,4 0 16,-2 0-16,2 0 0,-2 0 0</inkml:trace>
  <inkml:trace contextRef="#ctx0" brushRef="#br0" timeOffset="24984.5626">10024 5870 0,'0'0'0,"0"0"0,0 0 15,-18 13-15,18-13 0,-18 11 16,7-1-16,-1-2 16,3 2-16,-1 1 0,1 3 0,0-1 0,1 0 15,1 4-15,0-1 16,1 0-16,2 2 0,2-4 0,1 1 15,1-1-15,0 0 16,3 0-16,3-2 0,1 2 0,2-2 0,4 0 16,5-4-16,-2-1 15,1 0-15,2-7 0,2 1 16,-4-1-16,-1 0 0,-3 0 16</inkml:trace>
  <inkml:trace contextRef="#ctx0" brushRef="#br0" timeOffset="25367.4313">10404 5665 0,'0'0'0,"0"0"0,0 0 15,26 0-15,-26 0 0,0 0 0,34 2 16,-21 1-16,0 3 0,2-1 16,0 4-16,-2-1 0,-2 0 0,-1 1 15,-2-2-15,-4 1 0,-2 2 16,-4-2-16,-2 2 0,-3 1 16,0-1-16,-5 3 0,-2-2 15,-1 1-15,-3-1 0,2 0 16,0-1-16,3-3 0,1 1 15,1 2-15,2-3 0,2 1 16,2-3-16,1 2 0,1-2 16,6 1-16,2 0 0,4-2 15,4-1-15,7 1 0,3 0 0,4-2 16,2 0-16,2-2 0,1-1 16,0 0-16,-6 1 0,-5 0 15</inkml:trace>
  <inkml:trace contextRef="#ctx0" brushRef="#br0" timeOffset="25503.1829">11151 5883 0,'0'0'0,"0"0"0,0 0 16,0 0-16,0 0 0,0 0 0,0 0 15,0 0-15,0 0 0,0 0 16</inkml:trace>
  <inkml:trace contextRef="#ctx0" brushRef="#br0" timeOffset="28133.815">5842 7294 0,'0'0'0,"0"0"0,0 0 0,0 0 0,0 0 15,0 0-15,-12-18 0,12 18 16,0 0-16,-25-8 0,25 8 15,-27 1-15,13 2 0,-3 1 16,0 3-16,-2 0 0,-1 3 16,-5 5-16,1 1 0,3 1 15,0-2-15,4 2 0,0 1 16,2-1-16,1-1 0,3 0 16,3 0-16,1 1 0,3-3 0,1 0 15,1-2-15,2-1 0,2 0 16,-1-1-16,2-1 0,0-1 15,1-2-15,2-1 0,3-1 16,1-3-16,1-1 0,1 0 16,3-1-16,-1-4 0,-1-1 15,-1-2-15,2-1 0,-3-2 16,0 1-16,0 1 0,0-4 16,-4 3-16,1 1 0,0-2 15,0 0-15,-1 0 0,2 0 0,-4-1 16,-1 0-16,-1 1 0,-1 3 15,3-1-15,-2 1 0,0 1 16,-1 2-16,0 1 0,-2-1 16,1 1-16,0 2 0,0-1 15,-1 1-15,0 2 0,1-2 16,-1 2-16,-4 2 0,0 2 16,1-1-16,0 6 0,-3 0 15,1 0-15,0 0 0,-1 4 16,0-1-16,1 5 0,0-2 0,-1 6 15,0-1-15,-1 5 0,-1 0 16,0 3-16,-2 2 0,2-1 16,1 0-16,-3 5 0,1 1 15,-2-2-15,3-1 0,-2 0 16,1-1-16,0-1 0,-1 0 16,1-3-16,-2 0 0,3-3 0,-1-1 15,0-1-15,-2-1 16,-1-2-16,-1-5 0,0 0 0,-2-1 15,0-2-15,0 0 0,-2-4 16,0-2-16,-2-3 0,-1-2 16,-3-2-16,-3-2 0,2 1 15,2 0-15,-3-5 0,-2-4 16,0 1-16,1 0 0,3 0 16,1-1-16,3 2 0,4 0 0,3 3 15,2 0-15,1 2 0</inkml:trace>
  <inkml:trace contextRef="#ctx0" brushRef="#br0" timeOffset="28551.342">6164 7239 0,'0'0'0,"0"0"0,0 0 16,0 0-16,-18 15 0,18-15 16,-26 20-16,26-20 0,-28 25 15,13-9-15,0 2 0,0 0 16,2 1-16,-3 8 0,1 1 16,1 0-16,3 0 0,0-1 15,3 0-15,2 5 0,2-4 0,4 0 16,4-2-16,-1-3 0,1-3 15,2-6-15,0-1 0,0-3 16,-2-2-16,0-2 0</inkml:trace>
  <inkml:trace contextRef="#ctx0" brushRef="#br0" timeOffset="28902.3548">6182 7460 0,'0'0'0,"0"0"0,0 0 0,0 0 16,20-13-16,-20 13 0,22-11 15,-11 6-15,1-1 0,-1 2 16,0 0-16,-1 2 0,-1 4 16,0 0-16,-1 1 0,0 1 0,-2 1 15,-2 2-15,1 2 0,-1 0 16,-3 2-16,1 3 15,-2-1-15,0 1 0,-2-1 0,1 4 16,1 0-16,0-2 0,0 0 16,1-1-16,1 1 0,2 0 15,-1-2-15,1 0 0,4-1 16,2-2-16,-1-2 0,4 1 16,0-2-16,0-2 0,2-1 0,-4-4 15,1-1-15,0-3 0,0 1 16,-3 0-16,-1 1 0,-2-1 15</inkml:trace>
  <inkml:trace contextRef="#ctx0" brushRef="#br0" timeOffset="29167.3665">6523 7413 0,'0'0'16,"0"0"-16,0 0 0,0 0 0,0 0 15,0 0-15,-26 18 0,26-18 16,-20 16-16,20-16 0,-29 22 16,14-10-16,-1 1 0,-1 1 15,0-1-15,0 3 0,1-1 0,-8 5 16,0-2-16,2-2 16,2-3-16,1 0 0,2 0 15,1-2-15,4-2 0,0-1 0,3 0 16,2-4-16,0 1 0,4-6 15,2-3-15,-1 1 0,1 0 0,0 0 16</inkml:trace>
  <inkml:trace contextRef="#ctx0" brushRef="#br0" timeOffset="29436.0148">6756 7404 0,'0'0'0,"0"0"0,0 0 16,0 0-16,13 21 0,-13-21 15,4 23-15,-2-9 0,-1 3 16,-2 1-16,-1 0 0,-2 0 16,-2 1-16,-2 5 0,0 0 15,-1-1-15,-1-3 0,0 0 16,-1-2-16,1-2 0,2-1 0,0-1 15,2-2-15,1-2 0,-1-3 16,3-2-16,0-2 0,1 0 16,2-3-16,-2 3 0</inkml:trace>
  <inkml:trace contextRef="#ctx0" brushRef="#br0" timeOffset="29600.9916">7131 7489 0,'0'0'0,"0"0"16,0 0-16,32-9 0,-16 6 16,4 1-16,2 1 0,8 0 15,-1 1-15,-2 2 0,-3 2 16,-2-1-16,-5-2 0,-3 3 16</inkml:trace>
  <inkml:trace contextRef="#ctx0" brushRef="#br0" timeOffset="29783.9402">7128 7733 0,'0'0'0,"0"0"16,0 0-16,24-3 0,-24 3 0,35 0 16,-35 0-16,46 2 0,-20-1 15,4-1-15,3 1 0,9-2 16,-1 0-16,2-1 0,-11 1 15,-5 0-15</inkml:trace>
  <inkml:trace contextRef="#ctx0" brushRef="#br0" timeOffset="30303.4845">8457 7244 0,'0'0'0,"0"0"16,0 0-16,0 0 0,-2-18 0,2 18 16,0 0-16,0 0 0,-11-22 15,11 22-15,-17-10 16,8 8-16,-3-3 0,-1 5 0,-2 3 15,-1 0-15,2 1 0,-1 2 16,0 3-16,0 0 0,-1 1 0,-3 6 16,2 2-16,0-1 15,2 1-15,-1 1 0,1 6 16,2-4-16,2 1 0,-2 8 16,2 4-16,3-2 0,0 0 0,0 0 15,2 0-15,0 1 0,2-1 16,-2 9-16,2 3 15,0-6-15,1-3 0,0 1 0,-1 1 16,0-3-16,0-2 0,-3 4 16,-4 2-16,4-4 0,3-2 15,-3-1-15,0-2 0,-1-5 16,-1-2-16,-1-1 0,0 1 16,0-3-16,2 0 0,-2-4 15,0-2-15,-2 0 0,-3 1 0,-4-4 16,-3-1-16,4-5 0,-2-1 15,-3 0-15,-4-3 0,2-3 16,-1-4-16,5 2 0,6 1 16,1 1-16</inkml:trace>
  <inkml:trace contextRef="#ctx0" brushRef="#br0" timeOffset="30550.8727">7928 7588 0,'0'0'0,"0"0"16,0 0-16,22-5 0,-22 5 0,26-4 16,-6 4-16,3 0 0,2 0 15,9 0-15,0 2 16,-4 1-16,-1-1 0,3 1 0,1 0 15,4 0-15,-5-2 0,-6 0 16,-4-1-16,-4 1 0</inkml:trace>
  <inkml:trace contextRef="#ctx0" brushRef="#br0" timeOffset="30883.792">8856 7351 0,'0'0'0,"0"0"15,0 0-15,-18 12 0,18-12 0,-17 16 16,17-16-16,-21 24 0,10-12 15,-2 4-15,-2 2 0,1 2 16,1-1-16,-4 8 0,2-2 16,2 0-16,1-2 0,3 1 15,1-1-15,2-2 0,4-1 0,2 3 16,3 0-16,2-7 16,0-2-16,2 0 0,2-2 15,1-1-15,1-1 0,-1-2 16,-3-1-16,0-1 0</inkml:trace>
  <inkml:trace contextRef="#ctx0" brushRef="#br0" timeOffset="31267.0805">9407 7312 0,'0'0'0,"0"0"0,0 0 16,0 0-16,0 0 0,0 0 15,0 0-15,0 0 0,-7 26 16,7-26-16,-15 25 0,15-25 16,-22 27-16,10-10 0,0 2 15,0 2-15,1 1 0,-2 3 16,2 0-16,1-4 0,1 2 0,1-1 15,2 1-15,0-2 0,2-3 16,0-1-16,2-1 0,2-3 16,0 0-16,2-2 0,4 0 15,1-2-15,1-3 0,4 0 16,4-3-16,-1 1 0,0 1 0,-1-3 16,-3-2-16,1 0 15,0-2-15,-2-2 0,-1-2 0,-1 0 16,-3 2-16,1 0 0</inkml:trace>
  <inkml:trace contextRef="#ctx0" brushRef="#br0" timeOffset="31484.3915">9136 7460 0,'0'0'15,"0"0"-15,0 0 0,0 0 0,0 0 16,0 0-16,0 0 15,36 4-15,-36-4 0,34 1 0,-10-1 16,0 4-16,0-2 0,4 0 16,4 0-16,3 1 0,-2 0 0,2-2 15,-1-1-15,-3-1 16,-4 1-16,2-1 0,-6 1 0,-4 0 16</inkml:trace>
  <inkml:trace contextRef="#ctx0" brushRef="#br0" timeOffset="31851.1672">9928 7347 0,'0'0'15,"0"0"-15,0 0 0,0 0 0,22 10 16,-22-10-16,21 15 15,-21-15-15,19 18 0,-10-3 0,-1 0 16,1 2-16,-1 1 0,-1 0 16,-2-1-16,-1 8 0,-1-2 15,-3 1-15,-1 2 0,-2-1 16,0 0-16,-5-1 0,-3-1 16,-1 0-16,0-3 0,-4 6 15,-2-2-15,2-3 0,3-1 16,-1-2-16,1 0 0,-2-3 0,1-2 15,1-1-15,1-1 16,2-1-16,2-2 0,1-2 0,3-3 16,1 1-16,-1-1 0,2 0 15,2-3-15,5 2 0,3-4 0,-1 1 16,-2 0-16,1 0 16</inkml:trace>
  <inkml:trace contextRef="#ctx0" brushRef="#br0" timeOffset="31990.935">10441 7781 0,'0'0'0,"0"0"0,0 0 0,0 0 16,0 0-16,0 0 0,0 0 16,0 0-16,0 0 0,0 0 0,0 0 15,0 0-15</inkml:trace>
  <inkml:trace contextRef="#ctx0" brushRef="#br0" timeOffset="46485.113">7908 6388 0,'0'0'0,"0"0"0,0 0 15,0 0-15,21-5 0,-21 5 0,24 3 16,-24-3-16,35 1 0,-15-1 15,3 3-15,2-3 0,0-2 16,10 2-16,3 2 0,1 1 16,2-2-16,12-1 0,2 1 15,-2 1-15,-3 2 0,15-1 16,0 0-16,-3-2 0,-3 0 0,13-2 16,2 1-16,-8 0 15,-3 3-15,10-2 0,-2 2 0,-5-3 16,-3 0-16,2 0 0,2 1 15,1 1-15,-6-1 0,19-1 16,-4 0-16,-9 0 0,-9 0 16,1 3-16,0 0 0,-7-9 15,-5-5-15,0 8 0,1 6 16,-7 0-16,-4 1 0,-1-1 16,-1-2-16,-3-1 0,-1 0 0,-3 3 15,-3-3-15,-11-3 16,1 3-16,1 0 0,-1 0 0,-1 0 15,-2 0-15,-3 0 0,-1 0 16,-3 3-16,0-3 0,-4 1 16,-1 2-16,-2 0 0,-2-2 15,-5-1-15,-4-1 0,0-1 0,0 1 16,2 0-16,2-1 0,1 1 16</inkml:trace>
  <inkml:trace contextRef="#ctx0" brushRef="#br0" timeOffset="47151.8274">8113 6605 0,'0'0'0,"0"0"0,0 0 16,24-1-16,-24 1 0,28 1 16,-10-1-16,3 0 0,4 0 0,7 0 15,5 2-15,0-1 16,1 0-16,11-1 0,0-1 0,0 2 15,-1 2-15,14 0 0,0 1 16,-3-4-16,-1-4 0,13 7 16,4 5-16,-7-7 0,-7-1 15,13 0-15,1 0 0,-9 3 16,-5-1-16,3-4 0,2-5 16,1 7-16,-5 6 0,22 2 15,-5 2-15,-10-6 0,-10 0 0,-2-4 16,-3-4-16,-4 4 0,-2 0 15,-4 0-15,-1 0 0,-5 4 16,-1-1-16,-3 1 0,-2 2 16,-9-10-16,-6-5 0,1 9 15,2 3-15,-9 0 0,1-2 16,0-1-16,-3 3 0,-2-2 16,-1-2-16,-4-2 0,-1-4 15,-1 3-15,0 0 0,-1 1 16,0-1-16,0 1 0,1 3 0,-2-3 15</inkml:trace>
  <inkml:trace contextRef="#ctx0" brushRef="#br0" timeOffset="48102.4602">10216 5904 0,'0'0'0,"0"0"0,0 0 15,0 0-15,0 0 0,0 0 16,0 0-16,0 0 0,0 0 0,0 0 16,0 0-16,9-23 15,-9 23-15,0 0 0,0 0 16,0 0-16,0 0 0,14-16 16,-14 16-16,0 0 0,0 0 0,0 0 15,0 0-15,0 0 0,0 0 16,0 0-16,0 0 0,0 0 15,0 0-15,-11-21 0,11 21 16,0 0-16,0 0 0,0 0 16,-25 4-16,25-4 0,0 0 15,-24 4-15,24-4 0,0 0 16,-26 8-16,26-8 0,-18 12 16,9-7-16,2 1 0,-2 1 15,0-5-15,0 3 0,0-3 0,1 3 16,-1 3-16,0-1 15,0 1-15,-1 0 0,0 1 0,2-4 16,-1 2-16,0-1 0,1 1 16,0 0-16,2 1 0,-1 2 15,1-3-15,0 4 0,2-1 0,-1-2 16,1 2-16,-1-2 0,1-1 16,1 1-16,-1-2 15,2 1-15,0 0 0,0 0 0,1 0 16,0-3-16,-1-1 0,2 1 15,2-1-15,-1-2 0,0 2 16,-1-3-16,2 4 0,-2-4 16,2 3-16,-2-3 0,2 4 15,-2-4-15,4 3 0,-2-2 16,0 2-16,0 0 0,1-2 0,-3-1 16</inkml:trace>
  <inkml:trace contextRef="#ctx0" brushRef="#br0" timeOffset="67721.1055">8911 8176 0,'0'0'0,"0"0"16,0 0-16,0 0 0,0 0 0,26 0 16,-26 0-16,25 0 0,-11 0 15,3 1-15,1 0 0,2 2 16,1 0-16,3-2 0,0 1 15,7 0-15,0 1 0,1 0 16,2-1-16,-4-1 0,-3 0 16,5 2-16,0 0 0,-3-1 15,-3 1-15,-2-2 0,0-1 16,-5 1-16,-2-1 0,-3 0 0,0 0 16,-5 0-16,0 1 0,-1-1 15,-1 2-15,-2-1 0,1-2 16,-3 1-16,-1 1 0,-2-1 15,2 0-15,-2 0 0,3 0 16,-3 0-16,2 0 0,-2 0 16,3-1-16,-3 1 0,0 0 0,0 0 15,0 0-15,0 0 0,0 0 16,0-5-16,0 5 0,0-4 16</inkml:trace>
  <inkml:trace contextRef="#ctx0" brushRef="#br0" timeOffset="68718.9041">5566 6586 0,'0'0'0,"0"0"0,0 0 0,0 0 16,0 0-16,27-4 0,-27 4 16,21-6-16,-21 6 0,24 0 15,-6-4-15,-2 3 0,3-1 0,2-2 16,1 4-16,1-1 0,1-1 16,9 2-16,1-3 15,1 2-15,-2 1 0,5-3 0,2-1 16,10 1-16,-1-1 0,0 3 15,-1-2-15,-1 0 0,-3 2 16,10-2-16,0 2 0,-3-1 16,-2 2-16,3 0 0,-2 0 15,-5 0-15,-2 0 0,-3 2 16,-3-1-16,-2-1 0,-3 0 0,-1 0 16,-2 0-16,-3 0 0,-5 1 15,-3 1-15,-2-2 16,-3 0-16,-4 0 0,-1 0 0,-2 0 15,-1 0-15,-1-3 0,-4 3 16,0 0-16,0 0 0,0 0 16,-6 4-16,-1-1 0,-2 0 0,-1-2 15,3 2-15,0-2 0,1 2 16</inkml:trace>
  <inkml:trace contextRef="#ctx0" brushRef="#br0" timeOffset="69302.3079">5510 6771 0,'0'0'0,"0"0"0,0 0 15,0 0-15,0 0 0,0 0 0,31 0 16,-31 0-16,27 1 0,-27-1 15,34 0-15,-12 0 0,0 0 16,4-1-16,3 1 0,1 0 16,2 1-16,10-1 0,0-1 15,1-1-15,1 2 0,8 0 16,2 0-16,-4 0 0,-1-3 0,12 2 16,-3 1-16,-3 0 0,-3-1 15,2-1-15,1 2 16,6 0-16,-4-1 0,-4 1 15,-2 0-15,-4-2 0,-3 1 0,-2 1 16,-1-4-16,-6 1 0,-4 3 16,-1 0-16,0 0 0,-5 0 0,-3 0 15,-4 0-15,-4-4 16,-3 4-16,-2 1 0,-3-2 0,-2 1 16,-2 0-16,0 4 0,-2-4 15,4 0-15,-4 0 0,0 0 16,-3-4-16,1 4 0,-3 0 15,-3 0-15,1 0 0,2 1 16,0-1-16</inkml:trace>
  <inkml:trace contextRef="#ctx0" brushRef="#br0" timeOffset="81272.0185">30317 2331 0,'0'0'16,"0"0"-16,0 0 0,0 0 0,0 0 15,17 22-15,-17-22 0,8 21 16,-8-21-16,5 28 0,-7-11 16,0-1-16,-1 2 15,-3 3-15,-1 0 0,0-3 0,0-3 16,-2 6-16,-1 0 0,-1-3 16,-2-3-16,2-1 0,1-4 15,1-2-15,0-1 0,2-3 0,3-2 16,-1-1-16,2-1 0,0 0 15</inkml:trace>
  <inkml:trace contextRef="#ctx0" brushRef="#br0" timeOffset="87003.4656">30129 5345 0,'0'0'0,"0"0"16,0 0-16,34 1 0,-17 0 0,4-1 15,3-1-15,7 0 16,0 0-16,0 1 0,0 0 0,-3-2 16,-1-1-16,0 0 0,-4 1 15,-6 0-15</inkml:trace>
  <inkml:trace contextRef="#ctx0" brushRef="#br1" timeOffset="120621.6335">28095 13847 0,'0'0'0,"0"0"0,0 0 16,0 0-16,0 0 0,0 0 15,0 0-15,0 0 0</inkml:trace>
  <inkml:trace contextRef="#ctx0" brushRef="#br1" timeOffset="145372.4359">12757 7529 0,'0'0'0,"0"0"0,0 0 16,0 0-16,0 0 0,0 0 0,0 0 16,0 0-16,27-3 0,-27 3 15,0 0-15,39-3 0,-39 3 16,31-2-16,-13 1 0,2 0 16,1 0-16,2 0 0,3-1 15,-1 2-15,0 0 0,10-3 16,1 1-16,-2 2 0,-2 1 15,10-1-15,2 1 0,-2-2 16,-3 0-16,4-1 0,3-2 0,-3 2 16,-1 1-16,10 0 15,2 0-15,-5 1 0,-2 0 0,1-1 16,2-2-16,4-2 0,-5 3 16,4 1-16,4 2 0,-6 1 15,-1-2-15,3 2 0,2-2 16,-5 1-16,-4 0 0,10-3 15,4 0-15,-7 2 0,-5 4 0,4-3 16,2 1-16,-4-1 0,-4-1 16,6 0-16,5 1 15,-3-2-15,-3-2 0,24 1 0,-7 1 16,-9 2-16,-7 1 0,3 0 16,3-1-16,-5-1 0,-3-3 15,4 0-15,2 1 0,-2 0 16,-1 1-16,0-1 0,0 0 15,-2 1-15,-2 2 0,4-1 16,2 2-16,-8-2 0,-6-2 0,4 2 16,3-1-16,-6 1 0,-4 1 15,6-1-15,3 0 0,-7-1 16,-5 1-16,5-1 0,4 1 16,-20 1-16,-1 0 0,16-1 15,-3 0-15,-14 0 0,2 0 0,-2 0 16,0 2-16,-2-4 15,-2 2-15,0-5 0,1-3 16,-7 3-16,-3 5 0,-2 0 16,1-1-16,-2 2 0,-2-1 0,0-1 15,0-3-15,-3 2 0,-2-2 16,-3 4-16,-1 2 0,0 0 16,2-2-16,0 0 0</inkml:trace>
  <inkml:trace contextRef="#ctx0" brushRef="#br1" timeOffset="145654.9319">16751 7395 0,'0'0'0,"0"0"15,0 0-15,0 0 0,0 0 0,23 6 16,-23-6-16,0 0 0,29 9 15,-18-4-15,1-1 16,0 1-16,0 0 0,0-2 16,1 2-16,-3 1 0,-2 1 0,-1 1 15,-3 1-15,-2 0 0,-2-2 16,-3 3-16,-4-1 0,-2 1 16,-2-1-16,-5 1 0,-6 1 15,-7 2-15,-1-3 0,-5 4 16,-6 1-16,0 0 0,7-2 0,7-4 15</inkml:trace>
  <inkml:trace contextRef="#ctx0" brushRef="#br1" timeOffset="146605.4135">14072 5196 0,'0'0'0,"0"0"16,0 0-16,0 0 0,0 28 0,0-28 15,1 23-15,-1-6 0,0 2 16,0 3-16,1 1 0,0 3 16,1 2-16,-1 16 0,0 0 15,0 1-15,1-2 0,-1 14 16,0 4-16,0 5 0,0-3 15,-1 2-15,0 2 0,0 4 0,0-7 16,0 2-16,0 2 0,2 5 16,-1-4-16,-1 2 0,0 4 15,0 25-15,-1-14 0,-2-1 16,0 4-16,1-13 0,2-8 16,-1 8-16,-1 3 0,0-10 15,1-4-15,1 6 0,0 11 16,0-12-16,-1-7 0,0 11 15,-1 5-15,0-6 0,1-3 16,-2 1-16,1 4 0,0-9 0,1-4 16,-1 8-16,-1 7 0,1-12 15,-2-7-15,2 5 0,-1 4 16,1-6-16,0-5 0,2 2 16,0 2-16,2-8 0,2-7 15,-3 2-15,0 1 0,-1-6 16,0-3-16,2-2 0,0 2 15,0-9-15,-1-3 0,-1-1 16,-1 1-16,-1-6 0,0-5 0,1-3 16,0-1-16,0-6 0,0-2 15,1-12-15,0-3 0,0-4 16,-2-2-16,1 5 0,0 3 16,0 2-16</inkml:trace>
  <inkml:trace contextRef="#ctx0" brushRef="#br1" timeOffset="147088.088">14146 5174 0,'0'0'15,"0"0"-15,0 0 0,0 0 0,0 0 16,0 0-16,0 0 0,0 0 16,0 0-16,-24 17 0,24-17 15,-15 16-15,15-16 0,-17 17 16,17-17-16,-24 14 0,12-7 0,0 1 15,0-1-15,0 0 0,1-1 16,1 0-16,1 1 16,2-1-16,-1-3 0,2-1 0,3 0 15,0-2-15,-1 0 0,2 0 16</inkml:trace>
  <inkml:trace contextRef="#ctx0" brushRef="#br1" timeOffset="147238.1231">14177 5232 0,'0'0'0,"0"0"16,0 0-16,21 14 0,-21-14 0,21 15 15,-21-15-15,30 23 0,-14-10 16,2 3-16,-1 1 0,2 3 16,-3-5-16,-3-1 0</inkml:trace>
  <inkml:trace contextRef="#ctx0" brushRef="#br1" timeOffset="149505.0607">12351 8994 0,'0'0'15,"0"0"-15,0 0 0,0 0 0,0 0 16,0 0-16,-10 16 16,10-16-16,0 0 0,0 0 0,0 0 15,0 0-15,-15 15 0,15-15 16,0 0-16,0 0 0,0 0 16,0 0-16,0 0 0,0 0 15,0 0-15,0 0 0,0 0 16,0 0-16,-19-6 0,19 6 15,0 0-15,0 0 0,-3-23 16,3 23-16,0-20 0,0 20 0,3-23 16,-3 23-16,2-27 15,-1 11-15,1 0 0,0-1 0,2-2 16,-2-1-16,0-1 0,2-5 16,2-2-16,0 2 0,-1-1 15,2 1-15,-1-2 0,1 2 0,1-2 16,2-8-16,1-2 15,0 5-15,-2 1 0,3-1 16,-1-2-16,-3 2 0,1 3 0,3-7 16,3-2-16,-4 1 0,-1 3 0,3 1 15,2 0-15,1 3 16,-1-1-16,-1-1 0,0-2 16,-2 1-16,-1 0 0,1 0 15,1-1-15,0-1 0,0 1 16,3-6-16,3 1 0,-3 3 0,0 1 15,-1-2-15,2-4 16,-1 6-16,2 3 0,1-2 16,1 0-16,-3 2 0,0 3 0,0-4 15,1-1-15,-2 2 0,-3 5 16,2-3-16,3-4 0,-3 3 16,1 0-16,1 1 0,4-3 15,-1 2-15,-1 2 0,-3-1 16,0-4-16,0 6 0,1 1 0,2-2 15,2-1-15,-3 6 0,0 3 16,-1-3-16,-1 0 16,0-1-16,-2 2 0,2-1 0,3-1 15,2 2-15,2-1 0,-1 0 16,-2 0-16,-2 0 0,-3 3 16,5-2-16,2 2 0,-1-2 15,0 2-15,-1 1 0,0 0 16,-4 3-16,-1 3 0,1-2 15,2 1-15,-3 3 0,2-2 16,-1 1-16,2 1 0,-2 1 0,-1-2 16,0 3-16,1 1 15,-2-1-15,0 0 0,4 0 0,2 1 16,-5 2-16,2-1 0,0 0 16,-2 0-16,-1 1 0,-2 0 0,3-2 15,0 3-15,1 0 16,0 3-16,1-3 0,-1 3 15,0 0-15,-2 1 0,-1-1 16,0 4-16,-1-3 0,-1 3 0,1 0 16,2 0-16,-1 0 0,0 0 15,2-2-15,0 1 16,0 1-16,-1 1 0,-1 1 0,-1 1 16,0-2-16,1 2 0,0 1 15,0-1-15,0 1 0,0 0 16,1 2-16,0 2 0,-1-3 15,1 0-15,-2-1 0,0 1 16,0 1-16,-1-2 0,1 2 0,1 1 16,1 0-16,-2 1 0,2-1 15,1 3-15,0-2 0,-1-1 16,-1 3-16,-1 1 16,-1-3-16,-1 2 0,1 1 0,0 0 15,1-1-15,-3 1 0,4 0 16,0 1-16,-1 0 0,0-1 0,0 0 15,0 0-15,-1 1 16,0 1-16,0 2 0,0 2 0,0-5 16,0 1-16,2 1 0,0 1 15,-2-1-15,0 0 0,0 0 16,1 1-16,0 0 0,0 2 16,-1-2-16,0 2 0,-1-3 0,0 1 15,0-1-15,1 4 16,0 0-16,1-1 0,0 1 15,1 3-15,-1-2 0,0-1 0,2 6 16,-1 2-16,0-1 16,-2-4-16,-1 0 0,-1 1 15,1-1-15,-1 4 0,1-3 0,0 3 16,1 0-16,0-4 0,1 4 16,1 3-16,1-3 0,-2 0 15,0 0-15,0 1 0,-1-1 16,-1 0-16,1 7 0,-1 0 15,-1-8-15,0 0 0,3 8 16,0 4-16,-2-5 0,-1-3 0,1 4 16,2 4-16,-1-3 0,0 0 15,1-1-15,1 1 0,-1-1 16,-1-2-16,0 0 0,0 1 16,-1-2-16,1 0 0,0 4 15,0 2-15,0-3 0,-1-1 16,3 6-16,1 0 0,-3-9 15,-1-1-15,2 8 0,0 4 16,-2-5-16,-1-2 0,-2 0 0,1 0 16,0-4-16,0-2 0,0 0 15,3 0-15,-1-3 0,1 0 0,0 5 16,-1 0-16,-2-7 16,-1-2-16,-1 3 0,1 0 15,0 0-15,-2-2 0,1 1 16,-2-1-16,0-2 0,0-1 0,-1-3 15,-1 1-15,0-4 16,1-3-16,-1 1 0,0-2 16,0-1-16,-1-1 0,0-1 0,1 0 15,-2-1-15,0-1 0,0-2 16,1 2-16,-1-2 0,0 0 16,-1-2-16,-1-4 0,1 2 15,0-1-15,1 2 0</inkml:trace>
  <inkml:trace contextRef="#ctx0" brushRef="#br1" timeOffset="150505.5779">14661 5295 0,'0'0'0,"0"0"15,0 0-15,0 0 0,0 0 0,15 17 16,-15-17-16,0 0 0,8 27 16,-8-27-16,1 23 0,-1-23 15,-5 25-15,1-11 0,0-1 16,0-1-16,-2 1 0,-1-1 15,0 1-15,-1-1 0,1-3 16,1 1-16,0 0 0,1-3 0,0 0 16,1 0-16,1-4 15,-1 2-15,2-1 0,0 0 0,0-1 16,1-1-16,1-2 0,-1 4 16,3-4-16,0 0 0,2-2 15,4-1-15,2 1 0,1-1 16,1-1-16,1 1 0,1 2 15,-1-3-15,0 3 0,3-1 16,1 0-16,0 2 0,-1 0 0,0 2 16,-2-1-16,3 2 0,-2 0 15,-2 2-15,-2 2 0,-1 1 16,-1 0-16,-2 0 0,-2 3 16,-3-4-16,1 1 0,-3 1 15,-3 2-15,0-2 0,-2 0 16,-4 5-16,-2-1 0,-3 1 0,0-1 15,0-2-15,-1-1 16,2-2-16,0 2 0,-2-2 0,-2 0 16,0-2-16,2 2 0,0-2 15,-1-1-15,3-3 0,1 1 16,1-3-16,0-3 0,2-1 16,2-3-16,2 2 0,-1 0 15,2 2-15</inkml:trace>
  <inkml:trace contextRef="#ctx0" brushRef="#br1" timeOffset="150705.5849">14715 5381 0,'0'0'16,"0"0"-16,0 0 0,0 0 15,0 0-15,25-12 0,-25 12 16,28-7-16,-28 7 0,31-8 15,-15 6-15,2 0 0,0 2 0,2 0 16,2 0-16,-1 1 0,-2 1 16,3 0-16,-3 0 0,-3-1 15</inkml:trace>
  <inkml:trace contextRef="#ctx0" brushRef="#br1" timeOffset="151572.7949">17386 7438 0,'0'0'0,"0"0"0,0 0 0,0 0 15,23-7-15,-23 7 0,0 0 16,33-2-16,-33 2 0,30 0 16,-11 1-16,-1 1 0,0 1 15,-1 2-15,-1-1 0,-2 0 16,0 1-16,-2 0 0,-1 4 15,-2 0-15,-2 2 0,-2 0 16,-2-1-16,-2-1 0,-1 2 0,-5 1 16,-4 2-16,-2-3 0,-1 2 15,-4-2-15,0 0 0,-2 1 16,-1-2-16,-2 0 0,-3 0 16,2 0-16,0-2 0,-2 4 15,3-2-15,4-2 0,2-1 16,-4 1-16,0-1 0,7-2 0,3-1 15,2-1-15,1 0 16,3-3-16,3 0 0,2-5 0,2-2 16,0 1-16,-1 1 0,-1 0 15</inkml:trace>
  <inkml:trace contextRef="#ctx0" brushRef="#br1" timeOffset="151938.5101">17756 7358 0,'0'0'0,"0"0"15,0 0-15,0 0 0,0 0 0,0 0 16,0 0-16,0 0 0,0 0 16,0 0-16,-28 18 0,28-18 15,0 0-15,-23 22 0,23-22 16,-17 21-16,8-9 0,2 1 15,-1 1-15,1 2 0,2-3 0,0 2 16,2 1-16,1-1 0,1-1 16,2-1-16,1 2 0,0-2 15,1 0-15,3 3 0,1 1 16,1-3-16,3 0 0,2-3 16,0-1-16,0-1 0,1-2 0,0-1 15,-1 0-15,-2-2 16,-1 1-16,-1-2 0,-2 2 15,1-1-15,-1-2 0,-4-1 16,-1-2-16,0 1 0,1-1 0,-1 1 16</inkml:trace>
  <inkml:trace contextRef="#ctx0" brushRef="#br1" timeOffset="152772.3548">13039 5028 0,'0'0'15,"0"0"-15,0 0 0,0 0 0,0 0 16,0 0-16,-12 25 16,12-25-16,0 0 0,-11 33 0,11-33 15,-9 33-15,4-15 16,1 4-16,0 1 0,-1-1 0,1 1 16,-4 6-16,-1 2 0,2-2 15,0-1-15,0-2 0,1 0 16,1-3-16,2-4 0,0 3 15,0 0-15,3-7 0,2-1 0,0-1 16,1-2-16,2-1 16,-1-2-16,3-1 0,0-1 15,1-1-15,1-2 0,2-1 0,1 1 16,1-3-16,2-1 0,-1-3 16,-1 1-16,-2-4 0,-1 1 15,-1-1-15,-1-4 0,-2 4 16,0 0-16,-2 0 0</inkml:trace>
  <inkml:trace contextRef="#ctx0" brushRef="#br1" timeOffset="153005.4771">12761 5285 0,'0'0'16,"0"0"-16,0 0 0,0 0 0,0 0 16,0 0-16,28-12 0,-28 12 15,24-4-15,-24 4 0,36-5 16,-15 1-16,1 1 0,4 1 16,1-2-16,0 2 0,-1 0 0,3 0 15,-5 0-15,-4 2 0</inkml:trace>
  <inkml:trace contextRef="#ctx0" brushRef="#br1" timeOffset="155339.0064">19126 7454 0,'0'0'0,"0"0"0,0 0 0,0 0 16,0 0-16,0 0 0,0 0 15,0 0-15,0 0 0,0 0 16,0 0-16,0 0 0,0 0 16,0 0-16,0 0 0,0 0 0,20-14 15,-20 14-15,23-3 16,-23 3-16,24-4 0,-24 4 15,32-4-15,-14 1 0,1 3 0,2 0 16,2 0-16,0-1 0,0 0 16,11-2-16,3 1 0,-3 0 15,-1 0-15,11 0 0,2-3 16,-2 3-16,-2 1 0,4-1 16,1 0-16,-1 2 0,0 2 0,9-2 15,1-2-15,-3 4 0,-2-1 16,10 0-16,2-2 15,-8 1-15,-5 0 0,13 0 0,4-1 16,-8 1-16,-8 1 0,7-1 16,2 1-16,-5 1 0,-3 1 0,30 1 15,-2-3-15,-16 1 16,-12 3-16,8-3 0,6 0 16,-7 1-16,-2-1 0,2 2 15,3 1-15,-6-5 0,-3 0 0,11 0 16,7 3-16,-13-1 0,-7 0 15,13-1-15,10 2 16,-11-3-16,-6 0 0,6-2 0,4 1 16,-5 2-16,-4 3 0,7-2 15,5-1-15,-13 1 0,-7-2 0,8 2 16,7 0-16,-4 0 16,-4-1-16,7-1 0,6 0 15,-11 4-15,-6 1 0,6-2 16,3 0-16,-9-3 0,-5-3 0,5 4 15,2 1-15,-3 1 0,-3 2 16,2 0-16,1 0 0,-7-4 16,-4-2-16,1 1 0,1 1 15,-5 0-15,-1 1 0,-6-1 16,-3-2-16,-4 1 0,-5 1 0,1 1 16,-1 1-16,-7-3 15,-3 0-15,-6-2 0,2 0 16,-2 3-16,0 4 0,-3-5 15,2-2-15,-2 2 0,0 2 0,0-2 16,-3 0-16,1-2 0,-1 2 16,-5-2-16,-2-2 0,1 1 15,3-1-15,0 2 0</inkml:trace>
  <inkml:trace contextRef="#ctx0" brushRef="#br1" timeOffset="155607.4783">23732 7431 0,'0'0'0,"0"0"0,0 0 0,0 0 16,0 0-16,0 0 0,0 0 15,0 0-15,27-7 0,-27 7 16,0 0-16,24 5 0,-24-5 0,20 4 16,-20-4-16,26 9 15,-12-6-15,-1 1 0,0 2 16,-1-1-16,-1 0 0,-1 1 15,-1 0-15,-1 0 0,-2-1 0,-1 1 16,-2 0-16,-2 0 0,-3 1 16,-8 2-16,-7 0 0,-2 0 15,-4 1-15,-16 2 0,-11 1 16,2 0-16,-1 1 0,-1-1 0,4 1 16,10-3-16</inkml:trace>
  <inkml:trace contextRef="#ctx0" brushRef="#br1" timeOffset="156523.016">20521 5110 0,'0'0'0,"0"0"0,0 0 16,0 0-16,0 0 0,-3 31 15,3-31-15,-1 30 0,1-30 16,-1 44-16,-2-13 0,1 2 0,1 1 16,-1 11-16,0 4 0,-1 11 15,3-1-15,-1 14 0,0-1 16,-1-3-16,0-1 0,-2 14 16,0 0-16,0-3 0,-1-3 0,-2 16 15,-1 1-15,-1 28 16,2-14-16,1-7 0,-2-3 0,2-6 15,2-5-15,2 4 0,2 0 16,-2-2-16,-1-5 0,0 6 16,-1 0-16,-1-2 0,1-2 15,-2 8-15,1 1 0,-2-9 16,1-9-16,-2 3 0,-1 2 16,-1-3-16,0-3 0,6 1 15,4 0-15,1-5 0,2-5 16,-5 0-16,-5 0 0,0-5 0,-1-3 15,4-1-15,1-1 16,-1-7-16,0-3 0,-2 0 0,-1 0 16,2-6-16,1-6 0,1-6 15,4-4-15,1-4 0,0-6 16,0-5-16,1-3 0,-1-6 16,2-3-16,-1-9 0,0-8 15,-4 2-15,-1-5 0,1 6 0,0 5 16,0 4-16</inkml:trace>
  <inkml:trace contextRef="#ctx0" brushRef="#br1" timeOffset="156972.3879">20523 5035 0,'0'0'0,"0"0"0,0 0 0,0 0 15,0 0-15,-27 21 0,27-21 16,-23 20-16,23-20 0,-25 23 0,11-8 15,-2 0-15,0-2 0,-2 2 16,1-2-16,-4 4 0,2-2 0,1 0 16,2-2-16,1-3 15,3-2-15,2-1 0,2-2 16,0 0-16</inkml:trace>
  <inkml:trace contextRef="#ctx0" brushRef="#br1" timeOffset="157122.8219">20448 5125 0,'0'0'0,"0"0"16,0 0-16,22 7 0,-22-7 0,25 14 15,-11-5-15,1 3 16,1 1-16,-1 3 0,2 3 16,0 2-16,-1-3 0,-3-3 15</inkml:trace>
  <inkml:trace contextRef="#ctx0" brushRef="#br1" timeOffset="161555.9203">7043 8824 0,'0'0'0,"0"0"0,0 0 15,0 0-15,31 1 0,-31-1 0,28-4 16,-28 4-16,37-6 0,-16 4 16,-2-2-16,1 2 0,-2 0 15,7 0-15,-2 1 0,-2 0 16,-1-1-16,-4 2 0,-1 2 15,-4-1-15,-2 0 0,0-1 16</inkml:trace>
  <inkml:trace contextRef="#ctx0" brushRef="#br1" timeOffset="161738.8398">6948 9066 0,'0'0'0,"0"0"0,0 0 16,0 0-16,0 0 0,31-12 0,-31 12 16,33-11-16,-14 5 0,4 2 15,5-1-15,-1 3 0,0 0 16,8-1-16,2 1 0,-7 0 16,-4 1-16,-4 0 0</inkml:trace>
  <inkml:trace contextRef="#ctx0" brushRef="#br1" timeOffset="162207.5494">7999 8593 0,'0'0'0,"0"0"16,0 0-16,0 0 0,-11 24 0,11-24 15,-11 24-15,11-24 0,-13 35 16,5-13-16,1 3 16,-1-1-16,-3 1 0,-4 6 0,0 2 15,3 0-15,1-2 0,0 6 16,0 0-16,2-4 0,1-2 0,5-3 16,4-1-16,2-5 15,3-3-15,2-2 0,3-2 16,0-3-16,0-3 0,0-1 15,1-4-15,1-1 0,1 0 0,1-3 16,0-3-16,0 0 0,1-1 16,1-5-16,-5-2 0,-2 4 15,-4 0-15,1 2 0</inkml:trace>
  <inkml:trace contextRef="#ctx0" brushRef="#br1" timeOffset="162438.493">7756 8804 0,'0'0'0,"0"0"0,0 0 0,0 0 15,26-6-15,-26 6 0,35-6 16,-14 2-16,1 2 0,4-1 15,1 2-15,6 0 0,-2 1 0,0 0 16,0-1-16,-6 1 0,-3-1 16,-4 0-16</inkml:trace>
  <inkml:trace contextRef="#ctx0" brushRef="#br1" timeOffset="162857.3566">8327 8591 0,'0'0'0,"0"0"0,0 0 16,0 0-16,0 0 0,33-9 0,-33 9 16,31-5-16,-14 3 0,3 1 15,1 1-15,-1 0 0,-1 2 0,-2 0 16,0 1-16,1 2 15,-4 1-15,-3 0 0,-2 1 16,-5 0-16,-2 0 0,-3 1 0,-2 0 16,-2 2-16,-3 0 0,-8 2 15,-2 0-15,-1 0 0,1-1 16,-1 0-16,1 2 16,-1-1-16,1 0 0,3 0 0,1-1 15,1-3-15,5 2 0,-1-3 16,3 0-16,3-1 0,2 0 0,5-2 15,5 0-15,2-1 16,1 1-16,6-2 0,5-1 16,0-1-16,0 1 0,2 0 15,-1 0-15,0 2 0,0-2 0,4 1 16,-2-1-16,-5 0 0,-3 1 0,-3-1 16</inkml:trace>
  <inkml:trace contextRef="#ctx0" brushRef="#br1" timeOffset="163072.6659">8482 9005 0,'0'0'0,"0"0"16,0 0-16,28 0 0,-28 0 0,27-2 15,-6 2-15,1-1 16,0 0-16,2 1 0,-1 0 15,7 0-15,-2 0 0,1 0 16,-2 0-16,-2-3 0,-3-1 0,-3 0 16,-4 0-16,-2 2 0</inkml:trace>
  <inkml:trace contextRef="#ctx0" brushRef="#br1" timeOffset="163722.7953">9115 8837 0,'0'0'0,"0"0"16,0 0-16,0 0 0,28 1 0,-28-1 15,25 0-15,-25 0 0,26 6 16,-14-1-16,0 1 0,-1 1 16,-1 2-16,-3 0 0,0 3 15,-4 0-15,-1 1 0,-5 1 16,-1 1-16,-4 0 0,-2 1 15,-5 4-15,-3 0 0,1 0 16,-1-2-16,2 0 0,3-2 16,3-2-16,-1-1 0,2-1 15,2-1-15,1-4 0,3-1 0,3-6 16,4-1-16,6-1 0,6-3 16,2-2-16,4-2 0,4-3 15,1-2-15,3-1 0,-1-1 16,6-6-16,-1 0 0,1-1 15,-1 0-15,-3 1 0,-3 0 0,5-4 16,-1 0-16,-3 3 0,-4 2 16,-1 0-16,-4 2 15,-3-2-15,-4 0 0,-2 4 16,-1 4-16,-2 1 0,-3 2 0,-1 2 16,-2 1-16,-1 3 0,0-1 15,-1 5-15,0 0 0,-4 1 16,-2 2-16,1 0 0,-2 3 15,-2 1-15,-2 2 0,-1 2 16,-1 1-16,1 4 0,0 0 0,-1 3 16,0 0-16,1 1 15,-1 2-15,-3 4 0,2 0 16,3-3-16,1-1 0,2 2 16,2 3-16,-1-3 0,2-1 0,2-1 15,3-1-15,3-4 0,2-2 16,2-2-16,1-3 0,0-1 15,1-1-15,1 0 0,1-2 16,-1-2-16,1-2 0,0-3 16,0-2-16,1 0 0,0 0 0,1-4 15,-4 0-15,0 0 0,-1 2 16,-1 1-16</inkml:trace>
  <inkml:trace contextRef="#ctx0" brushRef="#br1" timeOffset="163939.1627">9402 8831 0,'0'0'0,"0"0"0,0 0 16,24-9-16,-24 9 0,31-5 15,-11 3-15,1 1 0,2-1 0,0 1 16,1 1-16,5 2 15,-1 0-15,-2-1 0,0 2 0,-4-2 16,-4 0-16,-2 0 0</inkml:trace>
  <inkml:trace contextRef="#ctx0" brushRef="#br1" timeOffset="164139.0166">9897 8918 0,'0'0'16,"0"0"-16,0 0 0,28 1 0,-28-1 15,27-1-15,-27 1 0,32-1 16,-15 0-16,2 1 0,0 0 16,1-1-16,-1-2 0,4 0 15,-2 1-15,-3 0 0,-3 0 0,-2 0 16</inkml:trace>
  <inkml:trace contextRef="#ctx0" brushRef="#br1" timeOffset="164689.0867">10419 8717 0,'0'0'0,"0"0"16,0 0-16,23 1 0,-23-1 0,25 1 15,-10 1-15,0 1 0,0 1 16,2 1-16,0 2 16,-2 1-16,-1 2 0,2 2 0,-3 2 15,-3-1-15,-2 1 0,-6 0 16,-3-1-16,-5 2 0,-2-1 16,-3 2-16,-3 1 0,-1-2 15,-3-2-15,-1-1 0,-2-1 16,3-1-16,0-1 0,-1 1 15,4-2-15,2-1 0,3-1 0,3-2 16,1-2-16,2 0 0,0-1 16,4-1-16,0 0 0,2-1 15,1-1-15,4 1 0,3-1 16,1 0-16,1 1 0,4-2 16,2 1-16,0 1 0,-1 1 15,2 0-15,2 0 0,-1 1 16,-1 0-16,-2 1 0,-1 2 15,-2 1-15,-2 0 0,0 2 16,-1 3-16,-2 1 0,-2 0 0,-4 0 16,-2 2-16,-1 1 0,-1 0 15,-4 1-15,-5 1 0,-2 0 16,-3-1-16,-1-1 0,-2 2 16,0 0-16,1-2 0,-6 2 15,-1-2-15,3-1 0,3-4 16,1 0-16,3-1 0,3-1 15,3 0-15,1-4 0,1-1 16,6-2-16,4-1 0,1 1 0,-2 0 16,0 0-16</inkml:trace>
  <inkml:trace contextRef="#ctx0" brushRef="#br1" timeOffset="164825.0135">11171 9025 0,'0'0'0,"0"0"0,0 0 16,0 0-16,0 0 0,0 0 0,0 0 15,0 0-15</inkml:trace>
  <inkml:trace contextRef="#ctx0" brushRef="#br0" timeOffset="169472.4435">19561 5899 0,'0'0'16,"0"0"-16,0 0 0,0 0 0,7 20 16,-7-20-16,8 25 0,-4-11 15,1 1-15,0 4 0,2 1 16,0 1-16,0 0 0,3 11 16,1 0-16,1-1 0,0 0 0,4 11 15,-1 1-15,-1-3 0,-2 2 16,0-1-16,1 4 15,1 5-15,0-3 0,2 3 0,3 0 16,0-4-16,-2-3 0,3 10 16,-2 5-16,-3-8 0,0-4 15,0 4-15,2-1 0,-2-2 16,0 0-16,6 13 0,3 0 16,-6-9-16,-1-6 0,-1 6 15,2 3-15,-3-6 0,1-3 0,11 21 16,3-3-16,-3-8 15,-2-3-15,-3 3 0,-2 3 16,0-8-16,0-5 0,2 1 0,3 0 16,-5 0-16,-2-1 0,-4 4 15,-2 2-15,1-7 0,2-4 16,3 3-16,3 4 0,0-3 16,0-2-16,-1 1 0,-1-1 15,-3-5-15,-1-2 0,3 4 16,3 2-16,1-6 0,1-3 0,-1 4 15,-1 0-15,-4-2 16,-1-1-16,5 2 0,4 0 0,-5-4 16,-4-4-16,0 4 0,-1 2 15,-6-15-15,-1 3 0,1 4 16,0 4-16,3-6 0,0-3 0,5 2 16,4 3-16,-2-2 15,0-1-15,-2-3 0,0-2 16,-4-2-16,0-2 0,5 0 15,4 3-15,-1-4 0,0-2 0,-2 1 16,-1 0-16,-4-1 0,-1-3 16,3 0-16,4 0 0,2-2 15,2-1-15,-4-1 0,1-1 16,-1-1-16,-1-2 0,4-2 16,4-1-16,-5-1 0,-1-2 0,4-2 15,2-1-15,-7 2 0,1-2 16,6-2-16,-1 0 15,-3-2-15,0 1 0,1-4 16,1-2-16,2 0 0,-1-1 0,-1 0 16,0-1-16,-1 0 0,1-1 15,2-2-15,1-3 0,-2 3 16,-4-1-16,1-2 0,0-3 16,-2 1-16,-3 1 0,8-6 15,3-2-15,-7 6 0,-2 0 16,4-8-16,3-1 0,-2 3 15,-1 0-15,0-3 0,1-2 16,-4 0-16,-4 0 0,6 0 16,5 0-16,-4 2 0,-2 0 0,2-7 15,-2-2-15,-3 4 0,-1 3 16,3-5-16,2-2 0,-2 4 16,0 2-16,0-5 15,0-2-15,-3 4 0,-3 5 0,13-23 16,0 4-16,-2 3 0,-4 1 0,-2 4 15,-2 4-15,-3 2 16,-4 0-16,1-2 0,0 0 16,0 1-16,1 3 0,3-3 0,1 1 15,-1 1-15,-2 3 0,2-1 16,0-4-16,-3 6 0,-2 1 16,3-4-16,0-4 0,-2 8 0,-2 4 15,4-4-15,3-4 16,-2 6-16,0 6 0,-2-8 15,-2-1-15,-2 1 0,-2 7 0,1 0 16,0-4-16,-3 18 0,3 0 16,1-4-16,2-6 0,0 1 15,2 1-15,-2 0 0,-1-1 16,-2 5-16,-1 0 0,-1 1 16,1 1-16,-2 4 0,0 0 15,-2 4-15,-1-1 0,0 4 16,0 2-16,0 0 0,0-3 15,0 6-15,-1-2 0,-1 6 16,2 2-16,-2-2 0,3 0 0,-3 0 16,2 3-16,-1-2 0,-1 4 15,-1 0-15,-1-1 0,-1-1 16,2-2-16,1-1 0</inkml:trace>
  <inkml:trace contextRef="#ctx0" brushRef="#br0" timeOffset="169989.4754">21544 5633 0,'0'0'0,"0"0"0,0 0 16,0 0-16,0 28 0,0-28 16,0 26-16,-1-9 0,1 2 0,0 3 15,0 2-15,0 4 0,0 1 16,0 3-16,0-7 0,0-4 16</inkml:trace>
  <inkml:trace contextRef="#ctx0" brushRef="#br0" timeOffset="170139.5315">21534 6691 0,'0'0'0,"0"0"15,0 21-15,0-7 0,0 3 0,2 5 16,-1 6-16,0-2 0,0 3 16,0 1-16,-1 0 15,1 2-15,-1-7 0,0-5 0</inkml:trace>
  <inkml:trace contextRef="#ctx0" brushRef="#br0" timeOffset="170238.7666">21508 7487 0,'0'0'0,"0"0"16,-1 18-16,0-6 0,-1 2 0,-1 3 15,1 4-15,-1 6 0,0 2 16,0-5-16,1-4 0,0-2 16</inkml:trace>
  <inkml:trace contextRef="#ctx0" brushRef="#br0" timeOffset="170390.3167">21431 8385 0,'0'0'0,"0"0"0,0 0 0,-4 24 16,4-24-16,-1 29 0,0-12 16,-1 1-16,-1-1 0,1-1 15,-1-3-15,1-2 0</inkml:trace>
  <inkml:trace contextRef="#ctx0" brushRef="#br0" timeOffset="170708.8195">21354 9166 0,'0'0'0,"0"0"16,0 0-16,-2 21 0,2-21 15,-2 21-15,1-9 0,0 1 16,0-1-16,0 1 0,0 0 15,0-1-15,1-2 0,-1 5 16,-2 3-16,1 0 0,0-1 16,-1 3-16,-1-1 0,2-1 15,0-1-15,0 1 0,-2 2 0,2-1 16,0 0-16,0 0 0,1-3 16,0 2-16,-1 1 0,1 1 15,0 3-15,1-3 0,0 2 16,-1-3-16,-1-1 0,0 1 15,0-1-15,-1 0 0,1-2 16,-1 0-16,0 2 0,-1-4 16,2 1-16,0-1 0,1 0 0,0-3 15,0-1-15,-1-2 0</inkml:trace>
  <inkml:trace contextRef="#ctx0" brushRef="#br0" timeOffset="171706.1555">24627 7319 0,'0'0'0,"0"0"0,0 0 15,0 0-15,0 0 0,0 0 16,3 27-16,-3-27 0,0 0 16,1 30-16,-1-30 0,-2 30 15,1-12-15,-2 1 0,1 3 16,-1-2-16,-1 1 0,-3 3 15,-1 1-15,-2 5 0,-1 0 16,2-5-16,2 0 0,0 2 0,0-3 16,1 4-16,0 0 15,3-5-15,2-3 0,0-1 0,2-1 16,1-5-16,1-1 0,2-2 16,1 0-16,2-3 0,1 0 15,2-2-15,1-1 0,3-2 16,0-1-16,3-1 0,3 0 15,-3-1-15,0-1 0,0-1 16,-1-1-16,0-1 0,-2 0 0,1-3 16,-1-1-16,-2 0 0,-2 2 15,-1 2-15</inkml:trace>
  <inkml:trace contextRef="#ctx0" brushRef="#br0" timeOffset="171955.7921">24398 7565 0,'0'0'0,"0"0"0,0 0 15,22-2-15,-22 2 0,30-3 16,-8 1-16,1 2 0,0 0 15,4 0-15,3 0 0,7-1 16,0 0-16,-1 2 0,2 0 16,3-1-16,-3 0 0,-8 0 0,-6 0 15,-4 0-15</inkml:trace>
  <inkml:trace contextRef="#ctx0" brushRef="#br0" timeOffset="173640.3218">18971 4958 0,'0'0'0,"0"0"16,0 0-16,0 0 0,0 0 15,0 0-15,0 0 0,8 24 0,-8-24 16,0 0-16,1 30 0,-1-30 15,-2 31-15,1-16 0,-1 1 16,0 1-16,0 2 0,-1 0 16,1 0-16,0 1 0,0-2 15,0 4-15,-1-2 0,1 0 16,0-1-16,1-2 0,0-1 16,0-3-16,0-1 0,1-1 15,1 0-15,0-5 0,0 0 16,1-2-16,0 0 0,2-2 0,1-2 15,2 0-15,-1-4 0,3 1 16,1-2-16,0 0 0,1-3 16,0 1-16,0 0 0,0-1 15,0-2-15,-1-1 0,0 0 16,3-4-16,2 0 0,-2 0 0,0 2 16,0-1-16,0 0 15,0 2-15,-2 1 0,-1 1 16,-2 0-16,0 1 0,0 0 0,-3-1 15,1 0-15,-3 1 0,0 3 16,0 2-16,-1 2 0,-2 2 16,2-3-16,-2 3 0,2 2 15,-2-2-15,-1 3 0,0 3 16,0 1-16,0 0 0,-1 2 0,-1 2 16,0 2-16,0 0 0,-1 2 15,-1-1-15,-3 1 16,1 0-16,0 4 0,-3 5 15,0 3-15,1-1 0,0 0 0,1 1 16,0 0-16,-1 1 0,-1 1 16,-3 6-16,0-2 0,-2 0 15,1-1-15,0 1 0,-2 0 16,2-2-16,0-1 0,-1 1 16,1 0-16,-3 4 0,2-3 0,-3-3 15,-2 0-15,1-1 0,0 0 16,0-6-16,1-3 0,1-2 15,0-3-15,-4 0 16,-2-7-16,0 2 0,0-2 0,2 0 16,2-1-16,4-3 0,0-3 15,-1 0-15,-1-2 0,0 0 16,-1-5-16,3-2 0,0 1 16,4-6-16,3-1 0,3-3 15,1 0-15,4 0 0,2-3 0,7 0 16,4-4-16,2-2 0,2-3 15,4 3-15,2-3 0,4 1 16,4-3-16,12-6 0,5 1 16,-3 3-16,-1-2 0,11-2 15,1 3-15,2 0 0,-1 4 16,9-3-16,0 0 0,0 8 0,-4 7 16,28-7-16,-10 6 15,-24 6-15,-17 5 0,-12 2 16</inkml:trace>
  <inkml:trace contextRef="#ctx0" brushRef="#br0" timeOffset="177139.6188">21228 10224 0,'0'0'0,"0"0"15,0 0-15,0 0 0,0 0 16,0 0-16,0 0 0,0 0 15,0 0-15,0 0 0,0 0 16,11 25-16,-11-25 0,1 19 16,-1-19-16,-3 28 0,3-28 0,-6 32 15,2-14-15,-2-1 0,0 5 16,-3-3-16,-1 4 16,0-1-16,0 0 0,-2 7 0,1 0 15,1-2-15,2-5 0,3 2 16,0-2-16,3-3 0,1 1 0,2-2 15,2-3-15,2 0 16,0-2-16,3-2 0,2 0 16,1-1-16,0-3 0,3-3 15,3-1-15,2-2 0,-1-1 0,1-1 16,-1-2-16,-3-1 0,0-3 16,-4 0-16,-1-4 15,-3 1-15,0 3 0,-2 0 0</inkml:trace>
  <inkml:trace contextRef="#ctx0" brushRef="#br0" timeOffset="177357.9853">20888 10438 0,'0'0'0,"0"0"0,0 0 15,0 0-15,0 0 0,0 0 16,37-7-16,-37 7 0,34-4 0,-12 1 16,4 3-16,1-2 0,0 1 15,13 2-15,3 1 0,-4-2 16,-4-2-16,0 1 0,-6 0 16,-5-1-16</inkml:trace>
  <inkml:trace contextRef="#ctx0" brushRef="#br0" timeOffset="177589.9101">21702 10472 0,'0'0'0,"0"0"16,0 0-16,22-2 0,-22 2 0,27-3 15,-27 3-15,34-2 16,-17 2-16,4 2 0,1 1 16,-1-2-16,0-1 0,1 10 15,-3 5-15,-2-1 0,-4-3 0,-2-1 16</inkml:trace>
  <inkml:trace contextRef="#ctx0" brushRef="#br0" timeOffset="177775.3212">21668 10666 0,'0'0'0,"0"0"0,0 0 16,31 0-16,-31 0 0,37 0 16,-10 0-16,0 1 0,2-1 0,8 3 15,2-3-15,4 1 16,-4-2-16,-7 1 0,-7 0 15,-4-3-15</inkml:trace>
  <inkml:trace contextRef="#ctx0" brushRef="#br0" timeOffset="178283.174">22470 10396 0,'0'0'0,"0"0"0,0 0 0,0 0 16,0 0-16,0 0 0,0 0 15,4 24-15,-4-24 0,0 0 16,0 25-16,0-25 0,-2 19 0,2-19 16,-2 26-16,0-13 15,0 1-15,1 0 0,0 2 16,-1 0-16,0-1 0,-2 3 0,1-1 16,0 1-16,-1-3 0,0 6 15,0-3-15,-1 0 0,1-1 16,-1-2-16,1 3 0,1-4 15,0 0-15,1-3 0,0-1 16,0-2-16,0 0 0,1-2 0,-1 0 16,1-1-16,-1-2 0,1 1 15,0-1-15,0 0 0,0 1 16,1-3-16,0-1 0,0 3 16,0-3-16,0 4 0,0-4 15,0 0-15,0 3 0,0-3 16,0 0-16,0 0 0,-3 0 0,3 0 15,-2-3-15,2 3 0</inkml:trace>
  <inkml:trace contextRef="#ctx0" brushRef="#br0" timeOffset="180539.8967">13452 8215 0,'0'0'16,"0"0"-16,0 0 0,0 0 0,0 0 16,0 0-16,35-5 15,-35 5-15,27-2 0,-27 2 0,29-1 16,-14 3-16,1 0 0,0 2 16,1-1-16,-2 1 0,0 1 15,-2-1-15,-1 4 0,-2 0 16,-1 1-16,-4 2 0,-2 0 15,-3 1-15,-3-1 0,-6 6 16,-3 1-16,-2 1 0,-2 0 0,-2 0 16,-4 1-16,1-2 0,0-1 15,-4 3-15,3-1 16,3-3-16,1-2 0,1-2 0,2 0 16,3-2-16,2-3 0,2-1 15,2-1-15,3-2 0,3-3 0,5-2 16,2-5-16,0 0 0,-1 3 15,-2-1-15</inkml:trace>
  <inkml:trace contextRef="#ctx0" brushRef="#br0" timeOffset="180889.5236">13824 8187 0,'0'0'0,"0"0"16,0 0-16,0 0 0,0 0 0,0 0 16,0 0-16,0 0 0,-28 8 15,28-8-15,-16 13 0,16-13 16,-21 16-16,8-5 0,-2 1 16,1-1-16,1 1 0,1 1 15,1 1-15,0 2 0,1-1 0,-2 6 16,1 0-16,2-1 15,1-4-15,1 2 0,3 0 16,2-2-16,2-1 0,1-1 16,1-3-16,1 0 0,2 0 0,4-1 15,2-1-15,1-2 0,0-1 16,2-2-16,3 0 0,-2-1 16,0-1-16,0-3 0,2 0 15,-3-2-15,-2 2 0,-2 0 16</inkml:trace>
  <inkml:trace contextRef="#ctx0" brushRef="#br0" timeOffset="181122.916">13905 8366 0,'0'0'0,"0"0"0,0 0 0,0 0 15,0 0-15,25-11 0,-25 11 16,27-6-16,-11 5 0,-1-2 16,2 0-16,-2 2 0,1-2 0,0 1 15,1 1-15,-2 0 16,-2 0-16,-1 3 0,-4 0 0,0-1 16,-1 2-16,-2-2 0</inkml:trace>
  <inkml:trace contextRef="#ctx0" brushRef="#br0" timeOffset="181306.6897">13803 8513 0,'0'0'0,"0"0"16,0 0-16,0 0 0,0 0 16,0 0-16,24 7 0,-24-7 15,0 0-15,39 0 0,-39 0 16,36-1-16,-16 1 0,1-1 15,1-1-15,-2 0 0,-1 0 0,2-1 16,-4 1-16,-2 1 0</inkml:trace>
  <inkml:trace contextRef="#ctx0" brushRef="#br0" timeOffset="181806.2551">14463 8294 0,'0'0'0,"0"0"0,0 0 16,0 0-16,0 0 0,-20 13 15,20-13-15,0 0 0,-18 17 16,18-17-16,-17 17 0,17-17 15,-16 15-15,8-5 0,-1 1 16,1 2-16,0 0 0,1 1 0,2-1 16,-1 0-16,2 0 0,0 0 15,3 1-15,1-1 16,3-1-16,0-1 0,1 0 16,2-3-16,-1 0 0,2-1 0,1 0 15,-1-1-15,1-1 0,2-1 16,2-2-16,-1 1 0,1-2 0,3-2 15,0-2-15,4-1 16,-3-1-16,0 0 0,-2-2 16,-1 0-16,1 0 0,-1-1 0,0-3 15,-2 0-15,-2 0 0,-2-2 16,-2-2-16,-2 2 0,0 2 16,-2-1-16,-1-1 0,-1 1 15,-3 1-15,-1 0 0,-2-1 16,-2 3-16,-1-1 0,-5 2 15,-6 0-15,0 2 0,0 2 16,3-1-16,4 2 0,2 1 0</inkml:trace>
  <inkml:trace contextRef="#ctx0" brushRef="#br0" timeOffset="189742.7181">11142 6380 0,'0'0'0,"0"0"0,0 0 15,0 0-15,0 0 0,0 0 16,0 0-16,21-10 0,-21 10 15,0 0-15,0 0 0,0 0 0,0 0 16,0 0-16,0 0 16,0 0-16,0 0 0,0 0 0,6 20 15,-6-20-15,0 0 0,0 0 16,-17 21-16,17-21 0,0 0 16,-20 11-16,20-11 0,0 0 15</inkml:trace>
  <inkml:trace contextRef="#ctx0" brushRef="#br0" timeOffset="189992.2394">11283 6594 0,'0'0'0,"0"0"16,0 0-16,0 0 0,0 0 0,0 0 16,0 0-16,0 0 0,0 0 15,0 0-15,0 0 16,0 0-16,0 0 0,0 0 0,0 0 16,0 0-16,0 0 0,0 0 15</inkml:trace>
  <inkml:trace contextRef="#ctx0" brushRef="#br0" timeOffset="190222.6222">11301 6600 0,'0'0'0,"0"0"0,0 0 0,0 0 16,0 0-16,0 0 0,0 0 15,0 0-15,0 0 0,0 0 16,0 0-16,0 0 0,0 0 15,0 0-15,0 0 0,0 0 0,0 0 16,0 0-16,0 0 0,0 0 16,0 0-16,0 0 0,0 0 15,0 0-15,0 0 0,0 0 16,-6-21-16,6 21 0</inkml:trace>
  <inkml:trace contextRef="#ctx0" brushRef="#br0" timeOffset="191192.4585">11295 6598 0,'0'0'0,"0"0"15,0 0-15,0 0 0,0 0 0,0 0 16,0 0-16,0 0 0,0 0 16,0 0-16,0 0 0,0 0 15,0 0-15,0 0 0,0 0 16,0 0-16,0 0 0,0 0 16,0 0-16,0 0 15,0 0-15,0 0 0,0 0 0,0 0 16,0 0-16,0 0 0,0 0 15,0 0-15,0 0 0,0 0 16,0 0-16,0 0 0,0 0 0,0 0 16,0 0-16,0 0 0,0 0 15,0 0-15,0 0 0,0 0 16,0 0-16,0 0 0,0 0 16,0 0-16,0 0 0,0 0 15,0 0-15,0 0 0,0 0 16,0 0-16,0 0 0,0 0 15,0 0-15,0 0 0,0 0 16,0 0-16,0 0 0,0 0 0,0 0 16,0 0-16,0 0 0,0 0 15,0 0-15,0 0 0,0 0 16,0 0-16,0 0 0,0 0 16,0 0-16,0 0 0,0 0 15,0 0-15,0 0 0,0 0 16,0 0-16,0 0 0,0 0 0,0 0 15,0 0-15,0 0 0,0 0 16,0 0-16,0 0 16,0 0-16,0 0 0,0 0 0,0 0 15,0 0-15,0 0 0,0 0 16,0 0-16,0 0 0,0 0 16,0 0-16,0 0 0,0 0 15,0 0-15,0 0 0,0 0 16,0 0-16,0 0 0,0 0 15,0 0-15,0 0 0,0 0 0,0 0 16,0 0-16,0 0 16,0 0-16,0 0 0,0 0 15,0 0-15,0 0 0,0 0 0,0 0 16,0 0-16,0 0 0,0 0 16,0 0-16,0 0 0,0 0 0,0 0 15,0 0-15,0 0 16,0 0-16,0 0 0,0 0 15,0 0-15,0 0 0,0 0 16,0 0-16,0 0 0,0 0 0,0 0 16,0 0-16,0 0 0,0 0 15,0 0-15,0 0 0,0 0 16,0 0-16,0 0 0,0 0 16,0 0-16,0 0 0,0 0 15,0 0-15,0 0 0,0 0 16,0 0-16,0 0 0,0 0 15,0 0-15,0 0 0,0 0 16,0 0-16,0 0 0,0 0 0,0 0 16,0 0-16,0 0 0,0 0 15,0 0-15,0 0 0,0 0 16,0 0-16,0 0 0,0 0 16,0 0-16,0 0 0,0 0 15,0 0-15,0 0 0,0 0 16,0 0-16,0 0 0,0 0 15,0 0-15,0 0 0,0 0 16,-4-25-16,4 25 0,0 0 0,0 0 16,-13-19-16,13 19 0</inkml:trace>
  <inkml:trace contextRef="#ctx0" brushRef="#br0" timeOffset="194289.787">7331 9546 0,'0'0'0,"11"-2"15,7 0-15,2 0 0,4 0 16,11-2-16,7 1 0,11-1 16,1 1-16,19-1 0,5-1 15,-1-1-15,-1 0 0,20-1 16,2 3-16,8 0 0,-6 3 0,44 0 15,-8 2-15,-21-2 0,-11-1 16,4 4-16,1 2 0,-11 1 16,-8 4-16,9-4 0,8-1 15,-10 2-15,-8-1 0,11 5 16,5 2-16,-7 2 0,-7-1 16,-1 2-16,0 1 0,-12-1 15,-6-3-15,1-2 0,0-3 16,-9-2-16,-6-2 0,-5 1 15,-3 2-15,-4-2 0,-6-3 0,-2-1 16,-3 0-16,-4 3 0,-2 1 16,-3-3-16,0-2 0,-7 3 15,-2 1-15,-5-3 0,-3-3 16,-4 1-16,-1 0 0,-4 2 16,0 0-16,0 0 0,-2 5 0,-4-1 15,-2-1-15,-2-1 16,-2-1-16,-7 2 0,-6 1 15,5-1-15,5-1 0,3 0 0</inkml:trace>
  <inkml:trace contextRef="#ctx0" brushRef="#br0" timeOffset="197140.6674">20395 10874 0,'0'0'0,"0"0"16,0 0-16,0 0 0,0 0 0,0 0 15,34 4-15,-34-4 0,30 14 16,-10-4-16,4-2 15,1 6-15,0 0 0,14 4 0,3 0 16,-2-1-16,-1-1 0,14 7 16,4 0-16,-3-2 0,-3 0 15,13 4-15,1-3 0,6 3 16,-6-1-16,5-2 0,5 0 16,1-1-16,-8-6 0,-1-1 15,1 0-15,-7-3 0,-6-1 0,33-2 16,-1-2-16,-17-9 15,-12-1-15,3-3 0,1 0 16,-8-3-16,-6-1 0,-2-7 0,-3 0 16,-2-3-16,-2 3 0,-1-3 15,2 3-15,-3-11 0,-4-3 16,-4 2-16,0-1 0,-7 3 16,-3 3-16,-3-8 0,-1-6 15,-1 4-15,-1 5 0,-2-8 16,-1-5-16,-6 18 0,-2-3 0,-2-5 15,-2-3-15,-2 1 0,1 3 16,-7-4-16,-5-3 16,0 7-16,1 6 0,-5-9 0,-2-4 15,-2 4-15,-1 2 0,-6-3 16,-3 0-16,-3 4 0,-3 4 16,-4-1-16,-2-3 0,1 5 0,0 5 15,-27-7-15,2 3 16,8 5-16,7 3 0,-9 2 15,-7 0-15,8 5 0,2 0 0,-5 4 16,-4 1-16,6 0 0,5-1 16,-7 5-16,-5 4 0,1 0 15,3-1-15,-6 5 0,-2 4 16,5-3-16,6 0 0,-4 4 16,-2 4-16,6-1 0,4-4 0,-3 7 15,-1 2-15,3 6 16,4 2-16,1-4 0,-1 2 0,9-4 15,4 1-15,3 10 0,3 5 16,7-1-16,5-2 0,0 2 16,3 7-16,6-6 0,5 1 15,2 4-15,1 5 0,5-6 16,2-3-16,4 4 0,3-5 16,0 1-16,2-4 0,2 4 15,1 1-15,0-6 0,1-5 16,8 1-16,5-1 0,-3-3 0,-2 0 15,-9-10-15,1-1 0,-1 0 16,0 0-16,5-1 0,3-2 16,-6-2-16,-1-2 0,-1 3 15,-1-4-15,-1-1 0,-1 1 16,-4-2-16,0 0 0,0 0 16,-2-2-16,-1 0 0,-2 5 15,0-5-15,-1-1 0,-1 1 0,3-2 16,-2 2-16</inkml:trace>
  <inkml:trace contextRef="#ctx0" brushRef="#br0" timeOffset="205177.5217">20555 11796 0,'0'0'0,"0"0"0,0 0 0,-15 21 16,15-21-16,-18 29 0,7-8 16,-1 1-16,0-1 0,-4 8 15,2 2-15,1-2 0,1 0 0,-2 9 16,1 2-16,2-5 15,2-4-15,2 1 0,1 0 16,2-3-16,2-4 0,2 0 0,2-2 16,0-3-16,1 0 0,3-3 15,1 1-15,2-3 16,0-2-16,5-4 16,5-4-16,3-4 15,3-6-15,-5 1 0,-1-3 0,3-4 16,3-4-16,-3 0 0,-3 0 15,-4-2-15,-4-3 0,-2 5 0,-2 2 16,-1 4-16</inkml:trace>
  <inkml:trace contextRef="#ctx0" brushRef="#br0" timeOffset="205390.6693">20250 12000 0,'0'0'0,"0"0"16,0 0-16,25-5 0,-25 5 0,33-6 15,-11 3-15,5-1 0,2 2 0,12 0 16,3 0-16,-2 2 16,-2 2-16,9-2 0,-1 0 15,-8-1-15,-8 0 0,-6 1 0</inkml:trace>
  <inkml:trace contextRef="#ctx0" brushRef="#br0" timeOffset="205623.9404">20942 12091 0,'0'0'0,"0"0"0,0 0 16,36-2-16,-36 2 0,38 0 0,-10 0 16,3 1-16,2-1 0,10 3 15,0 1-15,-5 0 0,-2-2 16,2 1-16,-5-1 0,-6 1 16,-5-2-16,-5 0 0</inkml:trace>
  <inkml:trace contextRef="#ctx0" brushRef="#br0" timeOffset="205807.4067">20982 12383 0,'0'0'0,"0"0"0,0 0 16,0 0-16,26 2 0,-26-2 15,43 0-15,-14 0 0,4 1 16,2-1-16,3 2 15,9-2-15,0 1 0,-1-1 0,-8 1 16,-8-1-16</inkml:trace>
  <inkml:trace contextRef="#ctx0" brushRef="#br0" timeOffset="206424.0187">21938 11864 0,'0'0'0,"0"0"15,0 0-15,0 0 0,0 0 16,0 0-16,0 0 0,8 26 0,-8-26 16,-9 18-16,9-18 15,-18 25-15,9-11 0,-3 1 16,-3 1-16,-2-1 0,0 0 0,0 2 15,2 0-15,-3 2 0,3-1 16,3 0-16,2-1 0,2-2 16,2-1-16,3 0 0,3-1 15,3-2-15,4 0 0,4-3 16,4 0-16,0-2 0,-1-1 0,5 1 16,3-3-16,-1 2 15,0 0-15,-1 0 0,-2 0 16,-2 0-16,-2-1 15,-2 2-15,-2 0 0,-1 0 0,-2 0 16,-2 1-16,0 0 0,-3 2 16,-2 0-16,-3 1 0,-4 1 15,-3-2-15,-3 0 0,-5 0 0,-4 2 16,1-1-16,0 1 0,1-3 16,2-1-16,0 0 0,1-1 15,3-1-15,2 1 0,2-2 16,1-2-16,0-2 0,1-2 15,0-3-15,1-2 0,2 2 16,0-1-16,2 2 0</inkml:trace>
  <inkml:trace contextRef="#ctx0" brushRef="#br0" timeOffset="206623.626">21830 11969 0,'0'0'0,"0"0"0,0 0 16,0 0-16,0 0 0,35-8 0,-15 6 16,2 0-16,1 1 0,4 1 15,3 2-15,-1-1 0,1 1 16,8 1-16,-2 2 0,-5-2 16,-5-1-16,-4 2 0</inkml:trace>
  <inkml:trace contextRef="#ctx0" brushRef="#br0" timeOffset="206842.0705">22272 12191 0,'0'0'0,"0"0"0,0 0 16,28-2-16,-28 2 0,34-1 0,-10 1 15,0 0-15,1 0 16,2 1-16,4 1 0,4 0 16,-4 1-16,-1-1 0,-2 1 0,-4-1 15,-2-1-15,-3 1 0,-4-1 16,-2 0-16</inkml:trace>
  <inkml:trace contextRef="#ctx0" brushRef="#br0" timeOffset="207191.9047">23008 11972 0,'0'0'0,"0"0"0,0 0 0,26 9 15,-26-9-15,29 16 0,-11-3 16,0 1-16,3 1 0,6 9 15,-2 3-15,-2 1 0,-1 3 16,-1 3-16,-1 3 0,2 5 16,-3-4-16,-3 2 0,0 2 15,0 4-15,-1-6 0,-3-2 0,-2-5 16,-3-1-16,0-2 0,-2-6 16,-2-2-16,-1-4 0,-2-3 15,0-5 1,0-3-16,-3-5 15,-3-5-15,0-2 0,-2-3 0,1-9 16,2-8-16,0 5 0,2 3 0,0 3 16</inkml:trace>
  <inkml:trace contextRef="#ctx0" brushRef="#br0" timeOffset="207506.7334">23428 11993 0,'0'0'0,"0"0"0,0 0 15,0 0-15,-16 25 0,16-25 0,-19 30 16,6-11-16,1 1 0,-2 3 16,-3 2-16,-5 8 0,0-2 0,0 0 15,0 0-15,-3 5 16,1-1-16,-1 0 0,1-1 15,1-3-15,2-3 0,-1 2 16,3-1-16,4-5 0,3-4 0,2-4 16,2-2-16,2-5 15,3-1-15,0-3 0,1-2 16,-1-2-16,3-1 0,2-7 0,2-4 16,-1 2-16,1 1 0,-2 2 15</inkml:trace>
  <inkml:trace contextRef="#ctx0" brushRef="#br0" timeOffset="207890.3817">23589 11565 0,'0'0'0,"0"0"16,0 0-16,0 0 0,24-9 0,-24 9 15,31 0-15,-13 4 16,-1 0-16,1 2 0,0 2 16,-3-1-16,-1 2 0,2 0 0,-4 3 15,-3 0-15,-4 0 0,-3 1 16,-3 2 0,-4-1-16,-3-3 0,-5 3 0,-4-3 15,1-1-15,-1-2 0,1 2 16,-1-2-16,3 0 15,1-2-15,2 1 0,1-1 0,2 0 16,4 0-16,1-3 16,3 1-16,5 1 0,1 0 0,5 2 15,4 0-15,3 1 16,5 0-16,0 0 0,0 2 0,-1 0 16,-1 0-16,0 2 0,-5-4 15,-1-1-15</inkml:trace>
  <inkml:trace contextRef="#ctx0" brushRef="#br0" timeOffset="208076.09">23656 12170 0,'0'0'0,"0"0"15,0 0-15,32-2 0,-32 2 16,50 0-16,-18 1 0,1 2 15,1 1-15,9 2 0,0 0 16,-3 2-16,-3-1 0,3 1 16,-6-2-16,-6-1 0,-6 0 0,-4-1 15</inkml:trace>
  <inkml:trace contextRef="#ctx0" brushRef="#br0" timeOffset="208257.6197">23676 12410 0,'0'0'0,"0"0"0,0 0 16,25-1-16,-25 1 0,42 1 15,-12-2-15,3 2 0,2 2 0,13-1 16,0-1-16,2 2 0,0-1 16,8-1-16,-3-3 15,-11 0-15,-7 0 0,-8 1 0</inkml:trace>
  <inkml:trace contextRef="#ctx0" brushRef="#br0" timeOffset="208657.5278">24742 11935 0,'0'0'0,"0"0"0,0 0 0,6 21 16,-6-21-16,5 23 0,-2-7 16,-1 4-16,0 2 15,0 5-15,0 4 0,1 9 0,-1-2 16,-1 1-16,-1 0 0,1 10 15,0 1-15,-1-5 0,0-1 16,0 3-16,0-2 0,1-6 0,0-2 16,0-3-16,2-4 0,-2-1 15,1-1-15,-1-4 0,1-3 16,-1-4-16,-1-3 0,0-2 16,1-3-16,-1-3 0,0-2 15,0-4-15,-3-2 0,2 0 16,1 2-16,-2-3 0</inkml:trace>
  <inkml:trace contextRef="#ctx0" brushRef="#br0" timeOffset="209273.9945">20449 13209 0,'0'0'0,"0"0"0,0 0 15,0 0-15,0 0 0,0 0 0,0 0 16,0 0-16,38-3 0,-38 3 15,45-2-15,-17-1 0,0 1 16,11 0-16,7-1 16,20 1-16,5 0 15,-7 1-15,-6 0 0,13 3 0,8 2 16,-3-1-16,-14-1 0,-8 1 16,-4 3-16,-12 0 0,-7 1 0,-6 1 15,-6 1-15,-10 0 16,-8 1-16,-1-2 0,0-2 15,0-2-15</inkml:trace>
  <inkml:trace contextRef="#ctx0" brushRef="#br0" timeOffset="209524.0083">20282 13510 0,'0'0'0,"0"0"15,0 0-15,0 0 0,37-1 0,-15 0 16,7-2-16,2 1 0,2-1 16,19-1-16,8 1 0,0 0 15,-2-1-15,18 1 0,17-1 16,-8 0-16,-7 1 0,7 0 16,-8 2-16,-16-3 0,-12 0 15,-4-1-15,-7 3 0,-10 0 16,-8 0-16,-6 1 0</inkml:trace>
  <inkml:trace contextRef="#ctx0" brushRef="#br0" timeOffset="209857.1772">21255 13013 0,'0'0'0,"0"0"0,0 0 16,27 6-16,-27-6 0,30 14 0,-10-3 16,3 3-16,3 3 0,3 3 15,1 3-15,5 7 0,-2 0 16,2 6-16,-4 0 0,-5-1 16,-7 2-16,-1 5 0,-5-1 15,-5-2-15,-5-4 0,-7-1 16,-7-3-16,-5 0 0,-2-1 0,-3 1 15,0 0-15,-4-5 0,-1-3 16,-3 1-16,3-2 0,6-6 16,3-2-16,4-3 0,2 0 15,6-4-15,3-2 0,0-1 16,1-1-16,0 0 0</inkml:trace>
  <inkml:trace contextRef="#ctx0" brushRef="#br0" timeOffset="210341.235">22117 13626 0,'0'0'0,"0"0"16,0 0-16,0 0 0,6-24 0,-6 24 15,12-22-15,-5 11 0,0-3 16,0 1-16,2 0 16,0-2-16,1 0 0,1-1 0,1 0 15,0-1-15,0 2 0,3-4 16,-1 3-16,-1 1 0,-1 2 16,-1 2-16,0 0 0,1 4 15,-3 3-15,2 1 0,0 3 0,1 1 16,-1 2-16,1 4 15,1 3-15,0 4 0,0 2 16,1 4-16,-2 3 0,-1 0 16,-1 1-16,2 7 0,0 1 0,1 2 15,0 1-15,3 0 0,1 0 16,1-2-16,0-4 0,1 5 16,-2-2-16,-2-3 0,-2-3 15,-1-4-15,0-5 0,-1-3 16,-1-3-16,-3-3 15,-1-2-15,0-2 0,-2 1 0,2-7 16,-1-1-16,-2-5 0,0-3 0,-2 1 16,0 2-1,0 1-15</inkml:trace>
  <inkml:trace contextRef="#ctx0" brushRef="#br0" timeOffset="210607.0011">22675 13407 0,'0'0'0,"0"0"0,0 0 15,0 0-15,-15 28 0,15-28 16,-19 27-16,6-9 0,0 2 0,-1 1 16,-1 2-16,-1 3 15,-2 0-15,-5 6 0,-1-2 0,1 0 16,1-1-16,-1 5 0,2-2 15,2-4-15,1-2 0,2-4 16,0-3-16,4-3 0,1 0 16,3-5-16,3-4 0,-1-3 15,2-1-15,3-7 16,1-5-16,0 1 0,0 2 0,0 0 0</inkml:trace>
  <inkml:trace contextRef="#ctx0" brushRef="#br0" timeOffset="210959.3452">22803 13126 0,'0'0'0,"0"0"0,0 0 16,0 0-16,0 0 0,24-6 0,-24 6 15,27 4-15,-27-4 0,32 11 16,-16-4-16,-3 1 0,-1 1 15,-2 1-15,-2 2 0,-2-1 16,-1 1-16,-3-2 0,-3 1 16,-2-1-16,-3 1 0,-2-1 15,-1-1-15,-5 1 0,1 0 16,2-2-16,1 1 0,2-3 16,2 1-16,0-3 15,2-1-15,1 0 0,0-1 16,2 0-16,1-2 0,7 4 15,6-3-15,3 0 0,1 0 0,6 0 16,6 1-16,5 0 0,-3 1 16,0 0-16,-1-2 0,1 0 15,-7 0-15,-4 0 0</inkml:trace>
  <inkml:trace contextRef="#ctx0" brushRef="#br0" timeOffset="211206.8849">23067 13585 0,'0'0'0,"0"0"15,0 0-15,36-5 0,-36 5 0,38-2 16,-12 1-16,0 0 0,2 1 15,8 1-15,1 1 16,-2 1-16,-4 1 0,5-1 0,-1 0 16,-6-1-16,-6 0 0,-4-1 15</inkml:trace>
  <inkml:trace contextRef="#ctx0" brushRef="#br0" timeOffset="211390.8918">23146 13794 0,'0'0'0,"0"0"16,0 0-16,0 0 0,39 3 15,-17-1-15,6 0 0,2 1 16,3 1-16,15-2 16,6-1-16,-2-1 0,-1-2 0,0 1 15,-10-1-15,-7 1 0</inkml:trace>
  <inkml:trace contextRef="#ctx0" brushRef="#br0" timeOffset="211775.9062">24354 13398 0,'0'0'15,"0"0"-15,0 0 0,0 0 0,0 0 16,0 0-16,-19 17 16,19-17-16,-26 17 0,7-6 15,-4 3-15,0 0 0,1-2 0,-8 6 16,0 1-16,3-1 0,0-1 16,5 0-16,3-1 0,3 0 0,2-2 15,-1 4-15,4 0 16,5-5-16,0 0 0,4 2 15,2 0-15,5-2 0,5-1 0,6-1 16,4 0-16,2 0 16,3-1-16,10 1 0,3-1 0,-1-2 15,2-2-15,-2-1 0,0-2 16,-3 1-16,-2-1 0,3-2 16,-1-2-16,-5-2 0,-4-1 0,-4-1 15,-3 0-15,-9-1 16,-5-1-16,0 1 0,-1 0 0,-1 2 15</inkml:trace>
  <inkml:trace contextRef="#ctx0" brushRef="#br0" timeOffset="212007.0608">24353 13499 0,'0'0'0,"0"0"15,0 0-15,0 24 0,0-24 0,-2 30 16,0-11-16,-1 2 0,1 3 16,-1 2-16,-1 5 0,-2 8 15,2 1-15,-1 4 0,0 5 16,-1 7-16,0-4 0,-4 10 16,-4-2-16,4-14 0,3-8 0,1-11 15</inkml:trace>
  <inkml:trace contextRef="#ctx0" brushRef="#br0" timeOffset="212540.4685">20575 14604 0,'0'0'0,"0"0"15,0 0-15,0 0 0,0 0 0,0 0 16,40-3-16,-18 1 15,3 0-15,6 0 0,5 1 16,2-3-16,1 2 0,15-1 0,14 1 16,-5-2-16,-5 4 0,11 2 15,-2 4-15,-4 1 0,-5-3 16,5 3-16,-5 0 0,-5 0 16,-3 3-16,-8-4 0,-6 0 15,-8 0-15,-6-2 0,-4 0 16,-3 0-16,-6-2 0,-5-2 15,0-2-15,-2 1 0,0 1 0</inkml:trace>
  <inkml:trace contextRef="#ctx0" brushRef="#br0" timeOffset="212806.8368">20629 14727 0,'0'0'0,"0"0"16,0 0-16,33 6 0,-33-6 0,37 4 15,-8-3-15,4 1 0,5-2 16,16 0-16,4 0 0,12 4 16,-4 0-16,11 0 0,-2 0 15,-8-2-15,-6-2 0,3 4 16,-8 0-16,-10-1 0,-9 0 15,-6-6-15,-5-1 0,-10-7 0,-8 1 16,-3 2-16,-1 1 0,0 1 16</inkml:trace>
  <inkml:trace contextRef="#ctx0" brushRef="#br0" timeOffset="213076.4155">21483 14405 0,'0'0'0,"0"0"0,0 0 16,22 7-16,-22-7 0,23 11 15,-4-1-15,-1 1 0,2 0 16,0 3-16,1 4 0,7 5 16,-1 5-16,-3 0 0,-3 1 15,-3-2-15,-4-2 0,-3 8 16,-6 3-16,-6-3 0,-6-2 0,-3 4 15,-3 1-15,-5 3 0,-2-3 16,-3-1-16,-2-2 0,3-1 16,2-6-16,5-5 0,2-4 15,3-5-15</inkml:trace>
  <inkml:trace contextRef="#ctx0" brushRef="#br0" timeOffset="213479.5715">22124 14744 0,'0'0'0,"0"0"0,0 0 16,19-21-16,-19 21 0,22-19 16,-5 7-16,0-1 0,3-1 15,6 0-15,-1-2 0,-1 4 16,1 1-16,4-3 0,1 3 15,-5 3-15,-3 1 0,-2 4 0,-3 1 16,-3 4-16,-1 1 0,-2 5 16,-1 6-16,-3 0 0,-1 4 15,-3 0-15,-1 1 0,0 9 16,0 3-16,0 2 0,-1 5 16,1-5-16,0 2 0,2 1 15,2 4-15,2 6 0,1-3 16,3 0-16,2-4 0,0 0 0,1-6 15,-1 6-15,-1-4 16,-1-6-16,0-7 0,1-4 16,0-1-16,-3-6 0,-1-1 0,-3-5 15,0 0-15,3-7 0,2-5 16,-5 3-16,0 1 0,-2-1 16</inkml:trace>
  <inkml:trace contextRef="#ctx0" brushRef="#br0" timeOffset="213773.7581">22846 14697 0,'0'0'0,"0"0"0,0 0 16,0 0-16,0 0 0,0 0 15,-19 25-15,19-25 0,-27 27 0,11-8 16,-2 1-16,-1 3 0,0-1 15,-10 8-15,-3 4 16,2-5-16,3 0 0,-8 6 0,1 1 16,4-5-16,3-4 0,-2 3 15,5-4-15,5-4 0,4-1 0,3-6 16,2-1-16,2-3 16,4-1-16,3-7 0,1-3 15,6-6-15,5-1 0,-2 0 16,-2 3-16,-2 0 0</inkml:trace>
  <inkml:trace contextRef="#ctx0" brushRef="#br0" timeOffset="213959.3788">23114 14788 0,'0'0'0,"0"0"0,0 0 16,41 2-16,-20-2 0,5 3 15,2-2-15,10 3 0,-1 2 0,8 2 16,-4 2-16,-2 1 0,-3-1 16,-4 1-16,-3 0 0,-6 0 15,-4-4-15,-4 0 0</inkml:trace>
  <inkml:trace contextRef="#ctx0" brushRef="#br0" timeOffset="214140.2254">23081 15176 0,'0'0'0,"0"0"0,0 0 0,36 3 16,-16-2-16,7-1 0,8 3 16,9 0-16,1 1 0,4 0 15,4 0-15,0-1 0,-10 1 0,-7-1 16</inkml:trace>
  <inkml:trace contextRef="#ctx0" brushRef="#br0" timeOffset="214390.8747">23915 14952 0,'0'0'0,"0"0"0,0 0 0,40-5 16,-18 5-16,3 0 0,5 0 15,2 1-15,2 2 0,12 0 16,-1-1-16,6 1 0,-6 0 0,-2 1 16,-2 2-16,-8-2 15,-6-1-15,-5-2 0</inkml:trace>
  <inkml:trace contextRef="#ctx0" brushRef="#br0" timeOffset="214641.0011">24305 14715 0,'0'0'0,"0"0"0,0 0 15,0 0-15,0 0 0,0 33 0,0-33 16,-3 33-16,3-33 0,-3 41 16,1-16-16,1 3 15,0-2-15,-2 10 0,0 3 0,0 0 16,0-6-16,-2 13 0,0-1 16,-3-4-16,-2-6 0,1-4 15,3-8-15,0-2 16</inkml:trace>
  <inkml:trace contextRef="#ctx0" brushRef="#br0" timeOffset="214824.2181">23865 15326 0,'0'0'0,"0"0"15,0 0-15,0 0 0,26-11 0,-4 4 16,9 1-1,6 1-15,9 4 0,-3-1 0,0 2 16,16 2-16,16 3 16,-6-1-16,-8 3 0,-2-4 0,-14 1 15,-10-1-15</inkml:trace>
  <inkml:trace contextRef="#ctx0" brushRef="#br0" timeOffset="215557.9182">24936 14863 0,'0'0'0,"0"0"0,0 0 15,0 0-15,11-20 0,-11 20 0,21-17 16,-7 10-16,0-4 0,0 4 15,2-1-15,0 1 0,2 0 16,7 0-16,4 4 16,-4 2-16,0-2 0,0 4 0,1 2 15,0 0-15,-1 1 0,-1 1 16,0 4-16,-5-1 0,-2 3 0,2 2 16,-4 1-16,-2 1 15,-2 2-15,-4 2 0,-4 2 16,-2 2-16,-2 0 0,-4 0 15,-5 2-15,-2-1 0,-3 1 0,-2 0 16,-4 0-16,0 0 0,-1 0 16,-11 7-16,-5 4 15,5-5-15,3-2 0,-2 0 0,-2 2 16,3-4-16,2 1 0,0 4 16,5-3-16,0-4 0,2 0 15,4-1-15,2 0 0,3-4 16,1-1-16,5-6 0,3-3 15,1 0-15,1-2 0,6 2 16,2 1-16,3-4 0,3 0 0,3-2 16,1 0-16,6 0 0,4-1 15,0-1-15,2 1 0,0-1 16,3-2-16,1-1 0,0 0 16,-1-2-16,-1-1 0,6 0 15,1 2-15,-4-2 0,-4 0 0,-2 0 16,-4 1-16,1 0 15,1 2-15,-2-3 0,-1 3 16,-6-1-16,0-2 0,-4 2 16,-1 0-16,-1 1 0,-1-2 0,-2 2 15,0-3-15,-1 3 0,-1 3 16,-2-3-16,1-3 0,-1 3 16,-1 0-16,-2 0 0,2-1 15,-2 1-15,3-1 0,-3 1 16,2-3-16,-2 3 0,2 3 0,-1 1 15,-1 3-15,0-2 0,0 1 16,0-1-16</inkml:trace>
  <inkml:trace contextRef="#ctx0" brushRef="#br0" timeOffset="235324.4595">26720 14254 0,'0'0'0,"0"0"16,0 0-16,0 0 0,0 0 0,34 1 16,-34-1-1,38 3-15,-16-3 0,3 0 0,1 1 16,1 0-16,-1-1 0,8 0 15,-1-1-15,-1 0 0,-1 1 0,-4-6 16,-3 0-16,-4 1 0,-4 1 16,-1 0-16</inkml:trace>
  <inkml:trace contextRef="#ctx0" brushRef="#br0" timeOffset="241246.692">14725 8138 0,'0'0'0,"0"0"0,0 0 16,0 0-16,0 0 0,0 0 0,-3-24 15,3 24-15,0 0 0,-14-22 16,14 22-16,-24-18 0,10 8 16,-5 1-16,-4 0 0,-1 0 15,-2 1-15,-11-3 0,-4-1 16,1 3-16,3 2 0,-13-3 16,-3 0-16,5 3 0,1 3 0,-9-2 15,-1 2-15,3 0 0,3 1 16,0 1-16,1 2 15,-7 2-15,4 1 0,3 2 0,1 0 16,2 1-16,0 0 0,4 6 16,3 1-16,0 1 0,1-2 0,-3 3 15,4 1-15,9-2 16,4 1-16,-2 5 0,0 4 0,3-1 16,3-1-16,3 3 0,2 1 15,4-2-15,4 1 0,1 0 16,3 2-16,0-2 0,2-3 15,2 4-15,1 0 0,1-2 16,3 0-16,2-5 0,6 1 16,1-2-16,1-3 0,4 4 15,2 1-15,0-1 0,0-2 0,5 0 16,5-2-16,-1-1 16,-1-3-16,5 2 0,5 0 15,-3-3-15,-2-3 0,11 3 16,4 2-16,-4-2 0,-3-3 0,5 0 15,4 0-15,-1 0 0,-2-2 16,3 1-16,1-2 0,-1 1 16,-2 0-16,10-2 0,-2-6 15,-6 1-15,-6-2 0,1 0 16,3-1-16,-7-1 0,-5 1 16,-2-3-16,-2 0 0,-2-1 15,-1 0-15,-2-1 0,-2-3 16,-4-3-16,-3-1 0,-1 3 0,1 0 15,-1 0-15,0-2 0,-3 0 16,0-4-16,-3 4 0,-1 1 0,-2-5 16,-3-5-16,-1 7 15,-2 1-15,-2-5 0,-1-2 16,-2 2-16,-3 0 0,0 0 16,-1-1-16,0 3 0,-2-2 0,-1 1 15,-1 0-15,-1 2 0,0-1 16,0 1-16,0-2 15,0 2-15,1 1 0,-3 1 0,-3 1 16,1 2-16,-3 0 0,-1-1 16,-2 1-16,-1 0 0,-2 0 15,-10-2-15,-4 2 0,-1 3 16,0 5-16,-4-2 0,-2 0 16,10 2-16,7 2 0,6 1 0</inkml:trace>
  <inkml:trace contextRef="#ctx0" brushRef="#br0" timeOffset="241885.2071">10644 6333 0,'0'0'0,"0"0"16,0 0-16,0 0 0,0 0 0,0 0 16,0 0-16,0 0 0,0 0 15,0 0-15,0 0 0,0 0 16</inkml:trace>
  <inkml:trace contextRef="#ctx0" brushRef="#br0" timeOffset="242091.622">10508 6329 0,'0'0'0,"0"0"0,0 0 0,0 0 16,0 0-16,0 0 0,0 0 15,0 0-15</inkml:trace>
  <inkml:trace contextRef="#ctx0" brushRef="#br0" timeOffset="242214.4539">10456 6256 0,'0'0'0,"0"0"0,0 0 0,0 0 15,0 0-15,0 0 0,0 0 16,0 0-16</inkml:trace>
  <inkml:trace contextRef="#ctx0" brushRef="#br0" timeOffset="246590.0425">21386 10635 0,'0'0'0,"0"0"16,0 0-16,0 0 0,0 0 0,0 0 16,0 0-16,12 21 15,-12-21-15,0 0 0,16 22 16,-16-22-16</inkml:trace>
  <inkml:trace contextRef="#ctx0" brushRef="#br0" timeOffset="246808.833">21324 10706 0,'0'0'0,"0"0"0,0 0 16,0 0-16,0 0 0,0 0 0,0 0 15,0 0-15,0 0 0,0 0 16,14 15-16,-14-15 0</inkml:trace>
  <inkml:trace contextRef="#ctx0" brushRef="#br0" timeOffset="255809.5714">2431 11549 0,'0'0'0,"0"0"0,0 0 15,0 0-15,0 0 0,30-3 16,-30 3-16,31-6 0,-15 4 0,3-1 16,3-1-16,3 1 0,-3-1 15,10 1-15,2-2 16,-1-1-16,2 2 0,12-1 0,0 0 15,-3 1-15,0 0 0,7-1 16,3 2-16,7-3 0,-6 3 0,14-3 16,3 1-16,-4-2 15,-5 5-15,14-3 0,4 0 16,-12-1-16,-7 2 0,40-3 16,0 4-16,-19-1 0,-11 1 0,7-3 15,5-3-15,-9 6 0,-8 3 16,15-4-16,9-3 0,-5 3 15,-4-1-15,5 0 0,3 1 16,-9 1-16,-8-1 0,13 3 16,7 0-16,-12-4 0,-12-2 0,16 3 15,11 4-15,-15-3 0,-12-1 16,20 0-16,15 1 16,-2 3-16,-4 5 0,1-7 15,0-1-15,-14 1 0,-10 0 0,16-1 16,8-2-16,-5 2 0,-4 0 15,14 1-15,9-3 0,-10 3 16,-5 0-16,2-1 0,5 2 16,-8-2-16,-5 0 0,10 2 15,9 0-15,-9-1 0,-7 2 16,5 0-16,5-3 0,-10 3 0,-8 3 16,12-3-16,9 3 15,-10 0-15,-6 2 0,6-3 0,3-4 16,-6 1-16,-4-2 0,11 3 15,9 6-15,-12-2 0,-8 0 16,6-4-16,6 0 0,-8 2 16,-4 0-16,6-2 0,6 0 15,-12 0-15,-6 4 0,11-4 16,7 3-16,-9-3 0,-6 0 0,8 4 16,6 3-16,-7-4 15,-6-1-15,10 0 0,4 2 16,-7 2-16,-7-3 0,11 2 0,7 0 15,-9-3-15,-7-2 0,3 3 16,1 0-16,-8 2 0,-4 2 16,13 2-16,8 0 0,-8-2 15,-5-2-15,4 2 0,4-1 16,-8-1-16,-5-3 0,6 3 16,3 1-16,-8-3 0,-4 0 0,4 0 15,4 1-15,-9 0 16,-6 0-16,8 0 0,5-1 0,-8 0 15,-6-2-15,7 2 0,7 0 16,-7 1-16,-3 0 0,5 3 16,7 0-16,-11 2 0,-5-1 15,3-3-15,1-2 0,-8 0 16,-6-2-16,4 2 0,4 1 16,-6 3-16,-3 0 0,4 2 15,3-2-15,-3 0 0,1-1 0,-3 1 16,0-2-16,-3-3 0,-2 1 0,4 1 15,4 5-15,-10-4 16,-8-3-16,3 0 0,4-2 16,-3 5-16,-1 1 0,1 0 15,1-5-15,-6 2 0,-4 0 16,5 0-16,3 0 0,-10-1 16,-6-4-16,2 4 0,3 3 15,-3-1-15,-3 1 0,0-1 16,2 1-16,-4-3 0,-1-3 0,-1 2 15,-1-1-15,-2 5 0,-4-1 16,1-4-16,-2-4 0,-13 1 16,0-1-16,4 2 0,0 1 15,-1 2-15,-3 1 0,-2-2 16,0-2-16,-1-1 0,-3 1 0,-1 1 16,-2-1-16,-1 0 15,-2 2-15,-3-4 16,-4-1-16,-2 1 0,-2-1 0,-3 2 15,-3-2-15,4 1 0,2 0 0,2 2 16</inkml:trace>
  <inkml:trace contextRef="#ctx0" brushRef="#br0" timeOffset="256842.2018">4034 9800 0,'0'0'0,"0"0"0,0 0 16,3 23-16,-3-9 0,1 5 16,1 3-16,2 3 0,-3 2 15,2 17-15,2 6 0,-2 9 16,0 0-16,-2 7 0,1 5 16,2 13-16,0-2 0,2 16 15,-3 4-15,3 6 0,-3-5 0,-2 50 16,-1-9-16,0-19 15,0-14-15,-1 13 0,1 5 0,-3-4 16,-1-2-16,0 9 0,0 8 16,3-13-16,-2-9 0,4 13 15,2 10-15,2-11 0,2-8 16,-1 10-16,1 7 0,2-9 0,-2-5 16,2 12-16,1 9 15,-3-10-15,-2-8 0,-2 12 16,3 6-16,-2-14 0,0-13 0,1 13 15,0 7-15,-1-10 0,-3-8 16,2 6-16,3 3 0,-6-20 16,0-13-16,-3-8 0,-4-4 15,3-27-15,0-18 0,3-13 16</inkml:trace>
  <inkml:trace contextRef="#ctx0" brushRef="#br0" timeOffset="258908.8371">4556 10338 0,'0'0'0,"0"0"16,0 0-16,0 0 0,0 0 0,-23 20 16,23-20-16,-21 23 0,9-9 15,-1 1-15,0 6 16,1-3-16,2 4 0,-6 6 0,3 4 15,0 0-15,2-3 0,1 10 16,3 0-16,1-6 0,2-1 16,2 0-16,4 1 0,-1-2 15,2-2-15,1-4 0,3 1 16,4-2-16,1-3 0,5 3 16,2-4-16,-3-6 0,-1 0 0,4-4 15,3-2-15,-3-6 0,0-4 16,-3 2-16,-3 0 0,-2-1 15</inkml:trace>
  <inkml:trace contextRef="#ctx0" brushRef="#br0" timeOffset="259125.4481">4613 10664 0,'0'0'0,"0"0"16,0 0-16,0 0 0,0 0 0,0 0 16,37-1-16,-37 1 15,32 0-15,-32 0 0,45 3 16,-20-2-16,0 3 0,-2-1 16,3-2-16,1 2 0,-4 0 0,-2-2 15</inkml:trace>
  <inkml:trace contextRef="#ctx0" brushRef="#br0" timeOffset="259792.7592">5096 10628 0,'0'0'0,"0"0"0,0 0 16,0 0-16,7-22 0,-7 22 0,14-18 15,-7 7-15,1 1 0,0-1 16,2-2-16,-3 4 0,3-1 0,6 0 16,1 2-16,-1 1 15,-2 4-15,1 0 0,-1 3 16,0 3-16,-3 1 0,0 3 0,0 4 16,0 0-16,2-1 0,1 4 15,4 1-15,-3 2 0,1-3 16,1 1-16,1 3 15,-2-1-15,0 1 0,7 0 0,2 3 16,-1-4-16,0-2 0,-2-3 16,0 1-16,-1-5 0,-4-1 0,3-4 15,0-2-15,-1 1 16,-3-4-16,1-2 0,-2-1 16,-2-1-16,0-4 0,-3 2 15,-2-3-15,-2 1 0,-2 2 0,-2-5 16,-3-1-16,0 2 0,0 1 15,-5-3-15,-5 0 0,1 0 16,0 3-16,-4-2 0,-1 5 16,3 0-16,-1 2 0,-7 2 15,-2 0-15,4 4 0,2 0 0,-6 5 16,-1 4-16,-1-1 16,2-1-16,-3 3 0,-2 4 15,2-3-15,0 0 0,0 3 16,0 0-16,2-3 0,-3 0 0,2 0 15,1-1-15,4-3 0,1-2 16,2 1-16,3-2 0,-1 0 16,2-1-16,-1-3 0,2 0 15,0-3-15,2 2 0,-1-5 16,2-1-16,2 3 0,2 0 0,-2-2 16,3 1-16,0 2 0,0-1 15,7-3-15,3 0 16,3 0-16,-1 0 0,1 3 0,-3 0 15,-1-2-15</inkml:trace>
  <inkml:trace contextRef="#ctx0" brushRef="#br0" timeOffset="260161.0141">6138 10735 0,'0'0'0,"0"0"0,0 0 16,0 0-16,0 0 0,0 0 15,0 0-15,0 0 0,0 0 0,37-4 16,-37 4-16,35 0 0,-18 0 16,3 0-16,2 0 15,0 0-15,0 1 0,0-1 0,0-1 16,1-2-16,2-1 0,-8 0 15,0 0-15,-4 1 0</inkml:trace>
  <inkml:trace contextRef="#ctx0" brushRef="#br0" timeOffset="260542.7248">6652 10521 0,'0'0'0,"0"0"0,0 0 0,0 0 16,29-4-16,-29 4 0,31-2 16,-31 2-16,35 2 0,-17 1 15,4-1-15,-3 3 0,1-3 0,2 5 16,-3 3-16,-4 0 0,-2-2 16,-4 5-16,-3-1 15,-6 2-15,-2 0 0,-9 3 0,-4-2 16,-2 2-16,-1-2 0,-3 0 15,-3 3-15,-3 2 0,3-2 16,3-3-16,2 0 0,4-1 16,0 0-16,6-3 0,1 3 15,2-4-15,3-2 0,3-1 16,3 0-16,4-3 0,4-1 0,6 0 16,5-2-16,0-1 0,0 0 15,10 0-15,2-1 16,-4-2-16,-3 3 0,-4-4 0,-1-3 15,-3 3-15,-3 0 0,-4 2 16</inkml:trace>
  <inkml:trace contextRef="#ctx0" brushRef="#br0" timeOffset="261042.3436">7072 10293 0,'0'0'0,"0"0"0,0 0 0,10 18 15,-10-18-15,12 17 0,-3-3 16,1 0-16,-3 0 0,3 4 16,1 0-16,3 7 0,-2-3 0,-1 3 15,0 3-15,-5-3 0,0 0 16,-3 7-16,-2 1 0,-2-5 15,-2-3-15,-5 3 0,-3 1 16,0-4-16,1-2 0,-2 0 16,-2-1-16,-2 0 0,0-4 0,-5 3 15,-1-3-15,6-4 0,3-3 16,3-3-16,0 1 16,2-4-16,2 1 0,0-2 0,2-4 15,3-4-15,1 1 0,3-7 16,4-2-16,-3 1 0,1 0 15,-2 2-15</inkml:trace>
  <inkml:trace contextRef="#ctx0" brushRef="#br0" timeOffset="261675.3656">7527 9720 0,'0'0'0,"0"0"0,0 0 0,0 0 16,0 0-16,0 0 0,8 29 16,-8-29-16,6 24 0,-6-24 15,8 38-15,-3-18 0,-2 2 0,0 6 16,2 4-16,0 9 0,0-1 16,0 15-16,2 2 15,-3-3-15,1-3 0,0 17 0,1 4 16,-1-3-16,-1-4 0,1 18 15,2 2-15,0 7 0,1-9 16,2 49-16,-2-7 0,-3-18 16,0-12-16,-3 10 0,-2 11 15,1-14-15,1-11 0,0 13 16,2 8-16,-3-13 0,1-8 16,0 13-16,4 10 0,-3-10 0,-2-7 15,4 14-15,3 10 16,-1-21-16,1-14 0,-3 21 0,1 12 15,-3-15-15,-2-12 0,1 11 16,2 7-16,-4-10 0,-3-7 16,1 11-16,-1 10 0,2-19 15,1-13-15,0 10 0,1 7 16,-2-17-16,0-10 0,-1 3 16,0 1-16,2-9 0,0-7 0,-2 8 15,2 4-15,-1-12 0,-1-10 16,2-3-16,2 3 15,-2-11-15,-2-7 0,1-10 0,0-5 16,1-7-16</inkml:trace>
  <inkml:trace contextRef="#ctx0" brushRef="#br1" timeOffset="264673.3782">8553 10192 0,'0'0'0,"0"0"0,0 0 16,0 0-16,-21 7 0,21-7 0,-19 14 15,9-3-15,0-2 0,0 4 16,0 5-16,3-1 0,-3 2 15,-1 6-15,1 3 0,1 0 16,1-2-16,5 3 0,0 2 16,2-2-16,1 3 0,1 0 15,2 3-15,0-6 0,1-4 0,1 3 16,2-2-16,-1-1 0,1-3 16,2-1-16,1-3 15,0-1-15,2-2 0,-1-1 0,3 0 16,-5-7-16,0-3 0,-5-4 15,-4 0-15,0 0 0,0 0 0,0 0 16</inkml:trace>
  <inkml:trace contextRef="#ctx0" brushRef="#br1" timeOffset="264892.782">8605 10471 0,'0'0'0,"0"0"0,0 0 16,0 0-16,33-7 0,-33 7 15,32-1-15,-32 1 0,38-3 16,-14 0-16,2 2 0,2-2 16,0 2-16,9-2 0,-1-1 15,-5 1-15,-6-1 0,-3 1 0</inkml:trace>
  <inkml:trace contextRef="#ctx0" brushRef="#br1" timeOffset="265242.1871">9282 10301 0,'0'0'0,"0"0"15,0 0-15,0 0 0,0 0 0,24 7 16,-24-7-16,22 9 0,-22-9 15,23 7-15,-10 0 0,0 0 16,-1 1-16,-1 2 0,0 1 16,-5 1-16,-1-1 0,-5 2 15,-5 1-15,-3 1 0,-5 0 0,-6 5 16,-6 1-16,2-3 0,1 0 16,-2 0-16,-1 1 15,-3 2-15,3-1 0,3-5 0,3 0 16,4-1-16,4-3 0,6 2 15,4-2-15,1-4 0,2 0 16,7-3-16,6 0 0,3-1 16,3 1-16,5-3 0,6-2 15,7-2-15,0 2 0,-1-2 16,1-1-16,-8 1 0,-6 0 0,-5 2 16</inkml:trace>
  <inkml:trace contextRef="#ctx0" brushRef="#br1" timeOffset="265403.8754">9760 10706 0,'0'0'16,"0"0"-16,0 0 0,0 0 0,0 0 16,0 0-16,-8 25 15,8-25-15,0 0 0,-5 26 0,5-26 16,0 0-16,3 24 0,-3-24 15</inkml:trace>
  <inkml:trace contextRef="#ctx0" brushRef="#br1" timeOffset="265826.428">10417 10428 0,'0'0'0,"0"0"16,0 0-16,0 0 0,0 0 0,0 0 16,0 0-16,-21 17 15,21-17-15,-15 18 0,15-18 16,-17 22-16,8-8 0,0-2 16,1 1-16,3 2 0,1-1 0,4 0 15,3 0-15,0 0 0,1-3 16,4 1-16,1-2 0,3 0 15,2-3-15,7 0 0,1-3 16,0-4-16,-1 0 0,1-2 16,2 0-16,-2-4 0,-3-2 0,0 1 15,-1-4-15,-4-2 16,-2 2-16,0-4 0,-2-3 16,-4 7-16,-3-2 0,-5 1 0,-6-5 15,-2 3-15,-3 2 0,-7-5 16,-3 3-16,-2 3 0,-3 0 15,1 2-15,-1 1 0,2 2 16,1 4-16,4-2 0,3-2 16,2 2-16,4 0 0,2 1 15</inkml:trace>
  <inkml:trace contextRef="#ctx0" brushRef="#br1" timeOffset="266193.6704">10955 10306 0,'0'0'16,"0"0"-16,0 0 0,0 0 0,15 15 15,-15-15-15,14 17 16,-14-17-16,19 20 0,-8-7 0,2 4 15,0-2-15,-2 3 0,-1-1 16,-2 1-16,1 4 0,-2 0 0,-4-1 16,-3 1-16,-2-2 15,-1-2-15,-4 0 0,-2 0 16,0-1-16,0-2 0,-2 0 16,-1-1-16,-1 0 0,0-2 0,0 0 15,-1-1-15,3-3 16,0 0-16,3-2 0,1-2 15,0-1-15,2-2 0,3-2 0,3-6 16,0 0-16,0 3 0,0-2 16</inkml:trace>
  <inkml:trace contextRef="#ctx0" brushRef="#br1" timeOffset="266792.5277">11508 9774 0,'0'0'0,"0"0"16,0 0-16,0 0 0,0 0 0,0 0 15,0 0-15,12 29 0,-12-29 16,7 23-16,-3-7 0,0-1 16,-1 2-16,-1 6 0,0 4 15,1 2-15,-2-2 0,2 13 16,1 4-16,0 0 0,-2-1 0,0 13 16,0 4-16,1 4 0,-2-7 15,0 7-15,1 5 0,-1 5 16,-1-6-16,-2 15 0,0 3 15,1-8-15,-1-10 0,-1 39 16,1-1-16,-1-16 16,-1-11-16,2 9 0,2 6 0,0-10 15,1-9-15,-3 11 0,-1 6 16,2-9-16,1-6 0,1 12 16,1 8-16,-2-16 0,0-9 0,-1 14 15,-1 12-15,1-11 0,-1-5 16,-1 11-16,-1 9 15,0-13-15,2-7 0,2 11 0,1 9 16,0-14-16,-1-8 0,0 10 16,1 9-16,1-15 0,-2-9 15,1 14-15,0 11 0,0-12 16,1-9-16,1 6 0,3 3 16,-2-6-16,1-4 0,-1 2 15,2 4-15,0-8 0,1-5 0,2 4 16,0 0-16,-2-13 0,1-7 15,-4-18-15,0-12 0,-2-7 16</inkml:trace>
  <inkml:trace contextRef="#ctx0" brushRef="#br0" timeOffset="269709.2966">12390 10144 0,'0'0'0,"0"0"15,0 0-15,0 0 0,0 0 0,0 0 16,-22 16-16,22-16 0,-14 18 16,14-18-16,-21 32 0,9-11 15,-1 1-15,1 3 0,-1 3 16,-1 5-16,2 2 0,1 1 16,1 6-16,-1 5 0,1-6 0,2 4 15,3-3-15,0 2 16,3-2-16,3-2 0,4 2 15,1-6-15,2-3 0,3-1 0,3-1 16,0-5-16,-1 1 0,0-8 16,0-1-16,-2-5 0,-2-4 15,-2 0-15</inkml:trace>
  <inkml:trace contextRef="#ctx0" brushRef="#br0" timeOffset="270214.0313">12680 10471 0,'0'0'15,"0"0"-15,0 0 0,0 0 0,-17 14 16,17-14-16,-16 18 0,16-18 16,-18 25-16,8-11 0,-1 4 15,1-1-15,2 1 0,0 4 16,3 0-16,1-1 0,3 0 16,4-3-16,1 0 0,2-3 15,0 1-15,2-5 0,0-3 16,2-2-16,1-1 0,3-5 0,2-1 15,1-3-15,1-2 0,-2-1 16,0-3-16,-2-1 0,0 0 16,1-4-16,-1-2 0,-1 2 0,-2-2 15,0-2-15,-2-1 16,-1 1-16,-3 1 0,-3 1 16,-3 2-16,-2 2 0,-2 1 15,-2 1-15,-1 0 0,-3 1 0,-1 0 16,-6 5-16,-3-1 0,2 2 15,0 1-15,-3 3 16,1 0-16,1 3 0,1 0 0,3 2 16,0 2-16,7 0 0,5 0 15,2-3-15,0 0 0,-1-2 16</inkml:trace>
  <inkml:trace contextRef="#ctx0" brushRef="#br0" timeOffset="270391.556">13130 10671 0,'0'0'0,"0"0"15,0 0-15,0 0 0,0 0 0,0 0 16,8 21-16,-8-21 16,0 0-16,10 21 0,-10-21 15,0 0-15,19 18 0,-13-14 0,0-1 16,-2 0-16</inkml:trace>
  <inkml:trace contextRef="#ctx0" brushRef="#br0" timeOffset="270793.4247">13553 10428 0,'0'0'0,"0"0"16,0 0-16,26-4 0,-26 4 15,31 0-15,-10 0 0,0 3 16,0-2-16,8 4 0,0 4 16,-1-2-16,-3 0 0,-4 0 15,-3 4-15,-4 0 0,-3 0 0,-5 0 16,-5 3-16,-4 0 0,-5-2 16,-4 1-16,-3 1 15,-1 0-15,-3 4 0,-5 0 16,0 0-16,2-4 0,2 0 0,3-2 15,3-1-15,2-1 0,2 0 16,2 1-16,3-3 0,1 2 16,3 1-16,4-4 0,3 0 15,5 0-15,3-2 0,5-2 16,4 0-16,3-3 0,1 0 0,7 0 16,-1-1-16,-2-2 0,-2 0 15,0-2-15,-1-1 16,-3-2-16,-6-2 0,-2 3 0,-4 0 15,-2 3-15</inkml:trace>
  <inkml:trace contextRef="#ctx0" brushRef="#br0" timeOffset="271192.7517">14263 10301 0,'0'0'0,"0"0"0,0 0 16,21 12-16,-21-12 0,22 16 15,-8-6-15,-1 2 0,1 0 0,-1 4 16,0 1-16,3 7 0,-2-2 15,-2-1-15,-1 4 0,-2-2 16,-2 1-16,-4 0 0,-3-2 16,-2 0-16,-2 0 0,-3 5 15,-3-2-15,-2-3 0,-3 0 0,-1-1 16,-3 0-16,1-3 0,2 0 16,-1-3-16,1 2 15,1-3-15,2-4 0,0-1 0,1 1 16,2-3-16,1-2 0,5-6 15,1-3-15,3-6 0,3-1 16,-1 0-16,-1 1 0,0 3 16</inkml:trace>
  <inkml:trace contextRef="#ctx0" brushRef="#br0" timeOffset="271742.8855">14748 9688 0,'0'0'0,"0"0"0,0 0 0,0 0 15,10 20-15,-10-20 0,10 27 16,-10-27-16,11 35 0,-5-13 16,-1 5-16,1 2 0,-2 1 0,3 13 15,0 5-15,2-3 0,0-1 16,2 16-16,-1 7 16,1 6-16,-2-5 0,2 16 15,-1 2-15,0-8 0,0-5 0,-1 22 16,0 8-16,2 26 0,-1-19 15,1 5-15,0 6 16,-4-20-16,-3-12 0,-3 15 0,-1 9 16,-1-12-16,1-9 0,0 15 15,3 9-15,-3-12 0,-2-8 16,2 12-16,0 9 0,4-8 16,0-5-16,-1 18 0,1 14 15,-3-20-15,-2-13 0,-1 18 16,-2 13-16,1-17 0,0-10 0,-4 22 15,-2 15-15,1-13 0,0-8 16,3 7-16,3 5 0,0-13 16,0-11-16,1 10 0,-1 4 15,0-14-15,-1-8 0,1 1 16,2-1-16,-3-10 0,-1-8 16,2-27-16,0-16 0,1-14 0</inkml:trace>
  <inkml:trace contextRef="#ctx0" brushRef="#br2" timeOffset="274026.6748">15812 10108 0,'0'0'0,"0"0"0,0 0 0,0 0 16,-20 6-16,20-6 0,0 0 15,-26 21-15,16-11 0,-2 3 16,-1 4-16,-2 0 0,0 4 0,-5 9 16,-1 3-16,2-1 0,2 2 15,-5 12-15,1 4 0,2-3 16,2-3-16,2 12 0,4-2 15,3-2-15,4-5 0,4 10 16,4-3-16,3-8 0,2-7 16,1 1-16,1-1 0,2-4 15,1-5-15,4-2 0,3 1 16,-1-7-16,-1-2 0,0-2 16,-1-3-16,1-4 0,0-1 0,2-10 15,1-7-15,-7 2 0,-4 0 0,-2 4 16</inkml:trace>
  <inkml:trace contextRef="#ctx0" brushRef="#br2" timeOffset="274410.4216">15959 10571 0,'0'0'0,"0"0"0,0 0 15,0 0-15,0 0 0,22-18 16,-22 18-16,21-4 0,-21 4 0,26-3 16,-7 2-16,0 2 15,0-1-15,-1 3 0,0 1 16,-1-1-16,-3 1 0,1 6 16,-3-2-16,-3 2 0,-4-2 0,-5 5 15,-6-1-15,-3 2 0,-3-3 16,-4 3-16,-6 3 0,1-3 15,0-1-15,-9 7 0,-3-2 16,4-3-16,4-1 0,4 1 16,3 1-16,4-5 0,2 0 15,4 1-15,5 0 0,2-3 0,3 0 16,10-4-16,7-1 16,2-1-16,0 0 0,7 1 15,7-4-15,-4 1 0,0-1 0,2-4 16,2-3-16,-8 2 0,-5-1 0,-3 2 15</inkml:trace>
  <inkml:trace contextRef="#ctx0" brushRef="#br2" timeOffset="274609.8728">16538 10856 0,'0'0'0,"0"0"16,0 0-16,0 0 0,0 0 0,-13 18 15,13-18-15,-15 18 0,15-18 16,-17 21-16,6-10 0,1-1 16,0 1-16,0-3 0,0-1 15,1 0-15,1-1 0,2-2 16,0-4-16,2 1 0,-1-1 0,2 0 16</inkml:trace>
  <inkml:trace contextRef="#ctx0" brushRef="#br2" timeOffset="274826.7056">16701 10685 0,'0'0'0,"0"0"15,0 0-15,31-3 0,-31 3 0,40-4 16,-12 1-16,2 2 0,0 1 16,8-2-16,1 1 15,-4 1-15,-2 0 0,4 3 0,-4 1 16,-4-1-16,-5 0 0,-3-2 15,-4-1-15,-2-1 0,-4-2 0,-5 0 16,-1-3-16,-2 4 16,-1-1-16,1 0 0</inkml:trace>
  <inkml:trace contextRef="#ctx0" brushRef="#br2" timeOffset="275044.7804">17068 10500 0,'0'0'0,"0"0"16,0 0-16,0 0 0,0 0 16,0 0-16,-3 21 0,3-21 0,0 0 15,-8 32-15,8-32 16,-9 36-16,4-15 0,-1 0 16,0 4-16,-1-3 0,-1 3 0,1 7 15,0-3-15,1 3 0,-1-4 16,4 1-16,3-4 0,1-3 15,1-1-15,0 0 0,-1-6 16,0-1-16</inkml:trace>
  <inkml:trace contextRef="#ctx0" brushRef="#br2" timeOffset="275609.3206">17417 10625 0,'0'0'0,"0"0"0,0 0 16,0 0-16,0 0 0,0 0 15,24-7-15,-24 7 0,0 0 0,28 6 16,-28-6-16,29 7 0,-12-2 16,2 1-16,2 4 15,1-3-15,1 1 0,9 2 0,2-2 16,-1 2-16,-1-2 0,9 2 15,1-2-15,-5-1 0,-4-3 16,4 2-16,1-2 0,-3-1 16,-5-2-16,2-1 0,-3-1 15,-8-2-15,-2-4 0,2 0 16,-3 2-16,-7-1 0,-3-1 0,-5 0 16,-3-3-16,-2 1 0,-2-1 15,-4-1-15,-3 0 0,-1 1 16,-2 3-16,-5-1 0,-4 1 15,1 0-15,1 4 0,-6 0 16,-2 5-16,0-1 0,1 2 0,0 1 16,-2 4-16,1 1 15,0 2-15,-5 1 0,1 2 16,3 0-16,5-2 0,-2 2 16,-2 2-16,5-4 0,2 1 0,3-2 15,2 0-15,4-4 0,2 0 16,2-3-16,3 0 15,1-1-15,2-3 0,0-3 0,-1-2 16,2-1-16,0 2 0,0-6 16,-1-1-16,1 1 0,0-1 0,0-1 15,0-8-15,0 2 16,1 0-16,0 1 0,1 5 16,0-2-16</inkml:trace>
  <inkml:trace contextRef="#ctx0" brushRef="#br2" timeOffset="275893.4552">18145 10296 0,'0'0'16,"0"0"-16,18 10 0,-4-3 0,0 1 16,2 3-16,2 2 0,5 3 15,2 4-15,-2 2 0,-1 2 16,-2-1-16,-3 1 0,2 8 15,-2 2-15,-5-3 0,-4 0 16,-2-1-16,-5 4 0,-4-5 16,-5-4-16,-5 5 0,-4-1 15,0-2-15,-1-1 0,-5 2 16,-6-2-16,-1-2 0,1-2 0,-8-1 16,-4 0-16,4-3 15,2 2-15,4-4 0,8-3 0,5-5 16</inkml:trace>
  <inkml:trace contextRef="#ctx0" brushRef="#br2" timeOffset="276509.6018">17164 11654 0,'0'0'0,"0"0"0,0 0 16,0 0-16,0 0 0,0 0 16,-16-12-16,16 12 0,0 0 15,0 0-15,0 0 0,0 0 0,0 0 16,0 0-16,0 0 16,24-9-16,-24 9 0,43-5 0,-14 5 15,0 2-15,1-1 0,11 3 16,2-1-16,-1 0 0,-2 0 15,11 0-15,3 1 0,-5 0 16,-5-1-16,9 3 0,0 1 16,-7 1-16,-6-2 0,-4 4 15,-1 1-15,-5 0 0,-1-2 16,-6 0-16,-3 3 0,-4-6 0,-5-3 16,-3-1-16,-1 0 0,-1-1 15</inkml:trace>
  <inkml:trace contextRef="#ctx0" brushRef="#br0" timeOffset="302880.2025">2160 11924 0,'0'0'0,"0"0"16,0 0-16,0 0 0,0 0 0,0 0 16,0 0-16,6 33 0,-6-33 15,0 22-15,0-22 0,-5 34 16,2-18-16,-1 4 0,-2 3 15,-1 1-15,1 2 16,-3 2-16,1 4 0,-3 5 0,0-2 16,-1 5-16,6-3 0,-3 0 15,2 1-15,0-4 0,1-1 16,3-1-16,-2-1 0,4-2 16,-2 0-16,3-1 0,0 0 0,0 3 15,0-4-15,3-6 0,0 0 16,3-3-16,0-1 15,2-3-15,0-2 0,0-1 0,0-1 16,-1-3-16,2-2 0,1 0 16,2-3-16,-4-2 0,3-1 0,0-2 15,3-2-15,0-4 16,1-1-16,-2 0 0,-1-2 16,-2 0-16,-1-1 0,-3 2 0,1 2 15,-1 1-15</inkml:trace>
  <inkml:trace contextRef="#ctx0" brushRef="#br0" timeOffset="303144.958">1796 12299 0,'0'0'0,"0"0"0,0 0 0,0 0 16,27 0-16,-27 0 0,34-3 15,-34 3-15,44-1 0,-15 0 16,3 1-16,2 0 0,0 0 0,10 0 16,4 1-16,6 0 15,-4 0-15,-9 0 0,-9 0 0,-5 0 16</inkml:trace>
  <inkml:trace contextRef="#ctx0" brushRef="#br0" timeOffset="303527.6088">2651 12084 0,'0'0'16,"0"0"-16,0 0 0,-17 16 0,17-16 15,-19 23-15,6-5 0,-1 1 16,0 2-16,-5 10 15,0 5-15,3-2 0,1-1 0,0 9 16,2-1-16,3-1 0,0-1 16,3 6-16,2-3 0,3-2 15,4-4-15,-1 1 0,1 0 16,4-6-16,1-3 0,4-1 16,3-2-16,-1-3 0,3-1 0,2-4 15,1-3-15,-6-3 0,-1-3 16,-4-1-16</inkml:trace>
  <inkml:trace contextRef="#ctx0" brushRef="#br0" timeOffset="303943.8043">2604 12463 0,'0'0'0,"0"0"0,0 0 15,0 0-15,0 0 0,5-27 16,-5 27-16,13-19 0,-4 10 0,3-2 16,1 1-16,3 1 15,-4 0-15,8 0 0,-1 1 16,0 1-16,2 2 0,-2 3 16,3 2-16,-4 0 0,0 2 0,-3 4 15,1 1-15,-2 0 0,-3 0 16,-1 6-16,1 4 15,-4 1-15,0 0 0,-4 3 0,1 1 16,-3 6-16,-1 1 0,-1 0 16,1-1-16,-3-3 0,2 0 0,1 0 15,1 2 1,2-3-16,0-3 0,-1-1 0,3-1 16,0-4-16,2-2 0,2-3 15,-2-3 1,6-3-16,3-4 0,-4-1 15,0-1-15,0-7 0,2-4 16,-6 0-16,-1-1 0,1 0 0,-2 3 16,0 2-16</inkml:trace>
  <inkml:trace contextRef="#ctx0" brushRef="#br0" timeOffset="304229.5641">3114 12386 0,'0'0'0,"0"0"0,0 0 16,0 0-16,0 0 0,0 0 16,0 0-16,0 0 0,-19 27 15,19-27-15,-18 23 0,4-9 0,-1 1 16,-1 3-16,0 3 16,-2-3-16,0 0 0,-8 6 15,0 0-15,1-1 0,3 1 0,3-1 16,0-2-16,0 5 0,3-2 15,0-3-15,1-3 0,1-2 16,3-3-16,4-3 0,0-4 16,2-1-16,1 0 0,2-3 15,2-2-15,2-6 0,4-3 0,-2 1 16,-1 2-16,1 0 16</inkml:trace>
  <inkml:trace contextRef="#ctx0" brushRef="#br0" timeOffset="304600.1156">3340 12226 0,'0'0'0,"0"0"0,0 0 0,0 0 16,28 14-16,-22-6 0,3 2 15,-1 3-15,0 2 0,2 0 16,-3 2-16,1 3 0,0-1 16,-2 9-16,-1 2 0,-2-1 15,0 2-15,-3 0 0,0 1 16,-3 3-16,-4-4 0,2-1 0,-1 0 16,0 0-16,-1 1 15,-5-1-15,-1-1 0,1-6 16,2-5-16,0-2 0,-2-3 0,0 2 15,-1-1-15,3-4 0,3-3 16,-1 0-16,0 0 0,2-2 16,0 0-16,3-3 0,0-1 15,0-1-15,3 0 0,0-3 16,0 3-16,0-3 0</inkml:trace>
  <inkml:trace contextRef="#ctx0" brushRef="#br0" timeOffset="312364.4291">1589 11469 0,'0'0'0,"0"0"15,0 0-15,0 0 0,0 0 0,0 0 16,0 0-16,0 0 0,0 0 0,0 0 16,0 0-1,0 0-15,0 0 0,0 0 0,0 0 16,0 0-16,0 0 0,0 0 16,25 11-1,-25-11-15,0 0 0,0 0 0,0 0 0,0 0 16,21 12-16,-21-12 15,0 0-15,14 7 0,-9-4 16,2-2-16,-2 2 0,2 0 16,-1-2-16,4-1 0,-1 2 0,1-4 15,-1 2-15,1-1 0,-2 2 16,0-1-16,1 3 16,1-2-16,2 0 0,-2-1 0,2 0 15,2 0-15,-2 0 0,0 0 16,1-1-16,-1 0 0,-1 0 0,0 1 15,0 1-15,1 0 16,-3 0-16,2 1 0,1-2 16,0 3-16,1-3 0,0 0 15,2 0-15,1 0 0,-3 2 0,-1 0 16,1-2-16,-1 0 0,2 0 16,-2 0-16,1 2 0,0 0 15,-1 0-15,2-1 0,0 1 16,-1-2-16,-1 2 0,2-2 15,-2 0-15,-2 0 0,2 2 0,-1-2 16,1 0-16,0 1 16,0 0-16,-1-1 0,4 1 15,-4-1-15,1 1 0,0 0 16,1-1-16,-1 0 0,0 0 0,0 0 16,2 0-16,-2 0 0,-1-1 15,1 0-15,1-1 0,2 1 16,-2 1-16,2-2 0,2 2 15,-5-2-15,0 2 0,1 0 16,-1-2-16,-4 2 0,1-1 0,-2 1 16,1 0-16,0 0 0,0 1 15,-2-1-15,1 0 16,-1 2-16,0 0 0,-3 0 16,2-1-16,-2 0 0</inkml:trace>
  <inkml:trace contextRef="#ctx0" brushRef="#br0" timeOffset="319897.7686">1603 13106 0,'0'0'15,"0"0"-15,0 0 0,0 0 0,0 0 16,0 0-16,0 0 16,0 0-16,0 0 0,0 0 0,0 0 15,0 0-15,0 0 0,0 0 16,0 0-1,26 3-15,-26-3 0,0 0 0,0 0 16,0 0-16,23 4 0,-23-4 16,0 0-16,0 0 0,27-1 0,-27 1 15,0 0-15,29 2 16,-19-1-16,0-1 0,1-1 0,-1 0 16,3 0-16,-1 0 0,0 0 15,3 1-15,-1 1 0,3-1 16,-2 1-16,-2-1 0,3 0 15,-1-1-15,1-1 0,1 1 16,2 1-16,2-1 0,-1-2 16,2 2-16,2-1 15,3 0-15,-2 0 0,2 0 0,-1 0 16,-1 1-16,-3 0 16,0 0-16,4 0 0,-3 0 0,-2 1 15,1 1-15,1-1 0,-1 1 16,-1 1-16,4 0 0,4-1 15,-4-2-15,2 0 0,0-1 16,2 0-16,-4 0 0,0 0 0,1 0 16,3 1-16,-4 0 0,0 0 15,1 0-15,4-2 16,-5 3-16,0 0 0,4 0 0,-2-1 16,0-1-16,-1 0 0,1-1 15,5-1-15,-3 4 0,-4 1 16,10-2-16,4-3 0,-3 1 15,-6 0-15,3 0 0,3-2 16,-3 2-16,0 0 0,-1 2 16,2-2-16,-2 1 0,0 0 0,0 1 15,3 0-15,-2 0 0,-1 0 16,3 1-16,4-2 16,-4 1-16,-2 1 0,12-1 0,-1-1 15,-4 1-15,-1-1 0,2 1 16,2 0-16,-3 0 0,-3 1 0,5-1 15,3 1-15,-2-1 16,-5 1-16,4 0 0,2 0 16,-4 0-16,-2 0 0,9-1 15,1 1-15,-10-1 0,0 0 0,9 1 16,2 0-16,-3 0 0,-2 1 16,4 0-16,-1-1 15,1 1-15,-4 0 0,3-1 0,4-1 16,-6-1-16,1 1 0,3 1 15,4 0-15,-6 0 0,-6-1 0,32-2 16,0 1-16,-35 2 0,0 1 16,26-1-16,-3-2 15,-3 1-15,-6 0 0,6 1 0,4 0 16,-7 1-16,-4 0 0,3 1 16,4-1-16,-9-1 0,-8-1 15,14 1-15,6 1 0,-8-1 16,-4 0-16,8 1 0,5 1 15,-4-2-15,-5 0 0,8 1 16,4 1-16,-12-1 0,-7 0 0,9 0 16,8 0-16,-6 2 0,-2 1 15,7 2-15,8 1 16,-14-2-16,-8-2 0,11 2 0,5-1 16,-1-1-16,0 0 0,4-6 15,6-2-15,-14 4 0,-7 2 16,12 3-16,8 1 0,-6-1 15,-4-1-15,6 0 0,5 0 16,-9 1-16,-7 1 0,6-2 16,4-2-16,-4 2 0,-7 2 0,11 0 15,6-2-15,-4 1 0,-4-2 16,9 1-16,6 2 16,-10-1-16,-9 1 0,12 1 0,8 1 15,-13-4-15,-8-1 0,8 2 16,7 0-16,-5-1 0,-5-1 0,6 1 15,5 1-15,-2-4 16,-3-4-16,5 8 0,4 3 16,-9 0-16,-7-2 0,9 2 15,7 0-15,-11 1 0,-9-1 0,11 2 16,7-1-16,-8-2 16,-8-1-16,11 1 0,7 0 15,-6-1-15,-5-1 0,6-1 0,4 2 16,-9-2-16,-7-1 0,13 2 15,10 0-15,-10 4 0,-6 2 0,9-3 16,6-3-16,-15-1 16,-9 0-16,9-2 0,7-1 15,-9 1-15,-6 2 0,12-1 0,8-1 16,-7-1-16,-5 0 0,8 1 16,7 1-16,-9-1 0,-6-1 15,6 3-15,3 2 0,-8 0 16,-5 0-16,7-2 0,5 0 15,-10-2-15,-7-2 0,14 3 16,11 2-16,-14 2 0,-10 1 0,16-1 16,9-1-16,-13 3 0,-9 0 15,5 2-15,5 1 16,-8-4-16,-4-4 0,8 3 0,6 0 16,-11 1-16,-8 1 0,7 0 15,5 1-15,-9-1 0,-7-1 16,7-2-16,4 0 0,-12-3 15,-8-1-15,4 2 0,5 2 16,-3 0-16,-1 1 0,-2 1 16,0-2-16,-7-1 0,-5 0 0,1-1 15,3 2-15,-3-3 0,-2 1 16,-2-2-16,-1 2 16,-9-3-16,-6 0 0,5 0 15,4 2-15,-3 1 0,-3 1 0,-3-2 16,-4-2-16,-8-1 0,1 1 15,-3 0-15,1-1 0,-2 2 16,-2-1-16,2 1 0,-2-1 16,0 0-16,0 0 0,0 0 15,0 0-15,0 0 0,0 0 0,0 0 16,-2 4-16,-3-2 0,0 1 16,-7-2-16,-6 0 15,0-2-15,1 0 0,2-1 16,3 1-16,2 0 0</inkml:trace>
  <inkml:trace contextRef="#ctx0" brushRef="#br0" timeOffset="322961.1234">3708 12698 0,'0'0'0,"0"0"16,0 0-16,0 0 0,0 0 0,0 0 16,0 0-16,0 0 0,0 0 15,0 0-15,0 0 16,0 0-16,0 0 0,0 0 0,0 0 16,0 0-16,0 0 0,0 0 15,0 0-15,0 0 0,0 0 16,23 10-16,-23-10 0,0 0 15,0 0-15,0 0 0,22 18 16,-22-18-16,0 0 0,0 0 16,22 19-16,-16-14 0,1 1 0,-1 0 15,3 1-15,-1-1 0,1-1 16,0 1-16,-2 2 0,1-1 16,0 1-16,1-1 0,-1 0 15,0 0-15,2 0 16,1 2-16,2 2 0,0-2 0,-1 0 15,1 1-15,-2 1 0,0-1 16,0 1-16,0-1 0,-1 1 16,-1 0-16,2 0 0,3 3 0,-1 0 15,-1 0-15,-1-1 0,4 1 16,-1 1-16,0-2 0,0-1 16,-2 2-16,0 0 15,-2-1-15,0 1 0,0-1 0,-1-1 16,1 0-16,-1 0 0,2 1 15,-1 0-15,0 0 0,0 0 0,0-1 16,1 2-16,-1-2 0,0 0 16,-1-1-16,0-1 15,1 1-15,-3 0 0,1-1 16,0 2-16,1-1 0,-4 0 16,2-1-16,-1 0 0,1 0 0,-3 2 15,2-3-15,-1 0 16,0-1-16,0-1 0,-1 0 0,1 0 15,-2-3-15,1 1 0,-1-1 16,0 0 0,1 0-16,-2-1 0,2 1 0,2 0 0,-3 0 15,0 1-15,-1-2 0,0 1 16,-1-2-16,0 0 0,0 0 16,0 1-16,-1-3 0,2 2 15,-2-2-15,0 0 0,0 0 16,0 0-16,0 0 0,0 0 15,3 1-15,-2-3 0,-1-1 16,-1 0-16,1-1 0,-4-2 0,3 1 16,0 1-16,0 0 0</inkml:trace>
  <inkml:trace contextRef="#ctx0" brushRef="#br0" timeOffset="323327.8263">4518 13377 0,'0'0'0,"0"0"16,0 0-16,0 0 0,0 0 0,0 0 15,-3 19-15,3-19 0,0 0 16,1 21-16,-1-21 0,0 0 15,3 26-15,-1-18 16,2 2-16,-3 1 0,1-2 0,0 1 16,1 1-16,-2-1 0,2 1 15,-2-1-15,1 1 0,-2-2 16,1 0-16,1-1 0,-2 0 16,1-1-16,-1-2 0,0 1 15,-1-1-15,-2 0 0,0-1 0,-7 0 16,-2-1-16,-4 0 0,-1 2 15,-3-2-15,-2-1 0,-2 0 16,-1 1-16,-5-1 0,4-1 16,0 0-16,7-1 0,3 1 15</inkml:trace>
  <inkml:trace contextRef="#ctx0" brushRef="#br0" timeOffset="324928.0937">4996 13205 0,'0'0'0,"0"0"0,0 0 16,0 0-16,0 0 0,0 0 0,0 0 15,0 0-15,0 0 16,0 0-16,0 0 0,0 0 0,0 0 15,0 0-15,0 0 0,0 0 16,0 0-16,0 0 16,0 0-16,-11 20 0,11-20 0,-12 24 15,12-24-15,-13 23 0,13-23 0,-15 30 16,6-13 0,0-2-16,1 0 0,2 0 0,-3-1 15,-1 2-15,1-3 0,2-1 16,1-2-16,0-3 0,2-1 15,0-1-15,0-1 0,1-2 16,0-1-16,2-1 0,1 0 16,-3-3-16,3 1 0,0-2 15,0-1-15,3 0 0,-3-1 0,1 1 16,1 0-16,-2 2 0,1-2 16,-1 5-16,3-2 15,-1 3-15,2 1 0,-1 1 16,0 0-16,1 3 15,1 3-15,-2 4 0,1 1 16,1 2-16,-1 2 0,-1 0 16,0 1-16,-2 8 0,2 0 0,-2 0 15,1 3-15,-2-4 0,0-1 16,0 1-16,0-1 0,0 3 16,0-1-16,1-7 0,0-3 15,1-6-15,0-1 0,2-3 16,1-5-16,0-4 0,1-5 15,2-3-15,0-4 0,-2 2 16,0 2-16,-1 2 0</inkml:trace>
  <inkml:trace contextRef="#ctx0" brushRef="#br0" timeOffset="325178.3444">5084 13328 0,'0'0'0,"0"0"15,0 0-15,0 0 0,0 0 0,33-8 16,-33 8-16,33-9 0,-11 5 16,-1 0-16,2 1 0,2 0 15,2 0-15,0 1 0,-1 1 16,2-1-16,0-2 0,-5 1 16,-3 1-16,-2 0 0,-5 0 15,-1-1-15,-4-2 0,-3-1 16,1 0-16,-6-3 0,-4-2 15,0 1-15,2 2 0,0 2 0</inkml:trace>
  <inkml:trace contextRef="#ctx0" brushRef="#br0" timeOffset="326197.2897">5321 13162 0,'0'0'0,"0"0"0,0 0 16,0 0-16,0 0 0,0 28 15,0-28-15,0 29 0,0-29 0,-6 33 16,3-12 0,0 2-16,-1 2 0,-1 7 0,-2-2 15,1 3-15,-1-1 0,0-1 16,1-3-16,-2 7 0,4-1 0,-3 0 16,1-2-16,1-5 0,0-2 15,2-5-15,-2-3 0,0-3 16,2-2-16,1-4 0,0-2 15,0-3-15,2-3 0,0 0 16,2-6-16,0-5 0,1-2 0,3-3 16,-3-2-16,3 0 0,0 0 15,1-1-15,-3-4 0,3 2 16,-1-1-16,2-2 0,-1 2 16,-2 0-16,2 2 0,-1 1 15,-2 1-15,-1 0 0,0 1 16,-1 5-16,1 0 0,-1 3 15,0 2-15,1 1 0,-2 1 16,2 3-16,0 2 0,-1 2 16,2 2-16,-1 3 0,1 1 15,0 0-15,-1 2 0,2 1 0,0 2 16,0 1-16,1 4 0,-2-2 16,1 1-16,-2 1 0,0 1 15,1 0-15,-1 0 0,0 1 16,-3-1-16,1-2 0,1-1 15,0 0-15,-2-3 0,0-1 16,2-3-16,-4 0 0,0-4 16,-1-1-16,-3 1 0,-1-4 15,-1-1-15,2-2 0,-2-1 0,-1 0 16,-1-2-16,-5-3 0,-3-1 16,2-1-16,0 0 0,3 0 15,1 2-15,1 0 0,2-1 16,-2 0-16,3-1 0,1 0 15,1 1-15,3 0 0,0-1 0,2 2 16,1 1-16,1 1 0,0 2 16,3-1-16,0 0 0,3 0 15,1-1-15,3 2 0,-2 1 16,4 2-16,-3 1 0,2 0 16,-2 1-1,0 2-15,-2 0 0,0 1 16,-1-1-16,-3 4 0,-4 1 0,-2 1 15,-4-1-15,-4 2 0,-4-1 16,-4 5-16,2-1 0,-3 1 16,-3-1-16,0-1 0,3-1 0,1 1 15,2-3-15,6-2 0,2-1 16,3-1-16,-1-2 0,5 0 16,1 0-16,4-1 0,6-2 15,0 0-15,2 0 0,1-2 16,5-2-1,1 0-15,2-2 0,-1 4 0,-3 3 0,-2 0 16,-2 1-16,-2-1 0,-1 1 16,-2 1-16,-2 3 0,-4 1 15,-3 2-15,-4 0 0,-1 0 16,-1 0-16,-3 3 0,2-2 16,1-1-16,0 0 0,2 0 15,1-2-15,1 0 0,1 0 16,2-1-16,3-2 0,3-3 0,0 0 15,6-2-15,2-2 0,1-4 16,7-2-16,3-4 0,-3 3 16,-3 2-16,-4 1 0</inkml:trace>
  <inkml:trace contextRef="#ctx0" brushRef="#br0" timeOffset="326445.0346">5526 13525 0,'0'0'0,"0"0"15,0 0-15,0 0 0,32-1 0,-32 1 16,28-3-16,-28 3 0,35-3 16,-17 0-16,4-1 15,-1 1-15,0 1 0,3-1 16,-4 0-16,-1-1 0,-2 1 0,-2-3 15,-3-3 1,-4-1-16,-1-1 0,-2 1 0,1 2 16,-3 1-16</inkml:trace>
  <inkml:trace contextRef="#ctx0" brushRef="#br0" timeOffset="326711.7152">5741 13347 0,'0'0'0,"0"0"0,0 0 16,0 0-16,0 0 0,-10 25 15,10-25-15,-8 21 0,8-21 0,-10 29 16,6-12-16,-1 0 16,1 2-16,1 1 0,-3 2 15,2 1-15,-1 1 0,1 6 16,1 2-16,-1-5 0,2-4 0,1 0 16,1-1-16,1-2 0,1-1 15,3-3-15,1 0 0,2-5 16,2-2-16,1-2 0,3-2 15,2-5-15,0-2 0,1-3 16,1-3-16,0-3 0,-2-2 16,-2 1-16,-2 3 0,-2 0 0</inkml:trace>
  <inkml:trace contextRef="#ctx0" brushRef="#br0" timeOffset="326914.2308">5956 13339 0,'0'0'0,"0"0"16,0 0-16,0 0 0,26-10 0,-26 10 15,38-7-15,-15 3 16,1 0-16,4 0 0,1 2 16,-1 0-16,-1-1 0,7 2 0,0 1 15,-5 1-15,-2-1 0,-4 0 16,-3 0-1,-2 0-15,-6 0 0,-1 0 0</inkml:trace>
  <inkml:trace contextRef="#ctx0" brushRef="#br0" timeOffset="327152.3785">6011 13467 0,'0'0'0,"0"0"15,0 0-15,0 0 0,0 0 0,-8 22 16,8-22-16,-7 28 0,3-15 16,1 2-16,0 0 0,2-2 15,-3 0-15,4 1 16,-2 4-16,1-3 0,1-1 16,0 1-1,0-3-15,0-10 0,0-2 16,0-3-16,0 3 0,0-3 0</inkml:trace>
  <inkml:trace contextRef="#ctx0" brushRef="#br0" timeOffset="327661.2423">6042 13487 0,'0'0'0,"0"0"0,0 0 16,0 0-16,0 0 0,0 0 15,31-3 1,-31 3-16,28-1 15,-28 1-15,26 0 0,-26 0 0,26 3 16,-15 1-16,0 0 0,-4 2 16,-5-1-16,-3 3 0,-2 0 0,-5 1 15,-3 2-15,-1-1 0,-5-1 16,1 1-16,-2-2 0,-4 3 16,3 0-16,-1-2 15,2-1-15,2 0 0,3-2 0,2 0 16,1-1-16,4-2 0,-1 0 15,5-2-15,2-1 0,5 0 16,0-2-16,3-1 0,5-1 16,0 0-16,4 1 0,5-1 15,1 0-15,-4-1 0,-3 2 16,-1 0-16,-1 1 0,-2 2 0,-1 0 16,-5 2-16,-2 1 0,-4 1 15,-4 2-15,-3 2 0,-6 4 16,-3 1-16,-3 0 0,0 1 15,2 1-15,-1-2 0,0 0 16,2-1-16,-1-2 0,3-1 16,1 0-16,3-3 0,2 0 15,3-1-15,2 2 0,3-5 16,3 0-16,2-4 16,3 1-16,2-3 0,2-1 0,2-4 0,2-4 15,-1-2-15,1-2 0,-1-1 16,-4 0-16,0 2 0,-3 3 15,-2 2-15</inkml:trace>
  <inkml:trace contextRef="#ctx0" brushRef="#br0" timeOffset="328032.6675">6066 13160 0,'0'0'0,"0"0"0,0 0 0,0 0 16,18 21-16,-18-21 0,14 24 15,-5-8-15,0 3 16,2 5-16,1 4 0,3 5 0,2-1 16,3 9-16,2 2 0,-2 1 0,-3 1 15,3 7-15,-2 1 16,1-2-16,-1-2 0,3-1 15,1 1-15,0 6 0,-3-1 0,-1-4 16,-2-4-16,0-4 0,-5-2 16,2-4-16,1 1 0,-2-6 15,1-1-15,-6-3 0,1 1 16,0-8-16,1-3 0,-7-4 16,-1-5-16,-1-3 0,-1 0 15,-5-10-15,-1-3 0,-3-6 0,-1-2 16,2 3-16,2 3 15,2 3-15</inkml:trace>
  <inkml:trace contextRef="#ctx0" brushRef="#br0" timeOffset="328295.143">6433 13645 0,'0'0'16,"0"0"-16,0 0 0,0 0 0,-25 20 16,25-20-16,-25 29 15,11-13-15,2-1 0,-5 3 16,-3 2-16,-4 5 0,0-2 16,5-2-16,1-3 0,1-2 0,2-3 15,-5-2 1,0-4-16,7-3 0,2-1 15,1 0-15</inkml:trace>
  <inkml:trace contextRef="#ctx0" brushRef="#br0" timeOffset="328459.6503">6386 13221 0,'0'0'16,"0"0"-16,0 0 0,0 0 15,0 0-15,25 1 0,-25-1 16,20 11-16,-20-11 0,17 19 0,-17-19 16,7 23-16,-3-13 0,-3-2 15</inkml:trace>
  <inkml:trace contextRef="#ctx0" brushRef="#br0" timeOffset="334561.6147">2293 13916 0,'0'0'0,"0"0"0,0 0 0,0 0 15,0-24-15,0 24 0,-4-19 16,4 19-16,-3-16 0,-3 8 16,0 1-16,-1 1 0,-2 1 0,-1 1 15,-3 1-15,1 1 16,0 4-16,0 0 0,1 1 15,-1 3-15,0 2 0,-2 3 16,0 2-16,-3 7 0,2 2 0,4 4 16,0 2-16,3 3 0,3 3 15,-1 9-15,2-1 16,4 0-16,1 0 0,4 12 0,1 1 16,-2-2-16,2-2 0,0 1 15,1 5-15,2 0 0,1-3 0,-5-1 16,-4 1-16,2-1 0,0-3 15,-5 7-15,1-2 16,-3-6-16,0-6 0,-4-1 0,-2-2 16,-2-1-16,-1 0 0,-9-6 15,-4-1-15,2-4 0,4 0 16,-5-6-16,-3-4 0,3-3 16,-3-1-16,3-3 0,2 3 15,-1-10-15,-2-2 0,0-5 16,-3 0-16,5-4 0,4-7 0,-4 0 15,-2-1-15,8 3 16,5 2-16,3 3 0</inkml:trace>
  <inkml:trace contextRef="#ctx0" brushRef="#br0" timeOffset="334765.1208">1711 14401 0,'0'0'0,"0"0"0,26 0 0,-7-2 15,0 1-15,14 1 0,3 0 16,1 0-16,2 0 0,13 3 16,3-1-16,-8 0 0,-5 2 15,-4 0-15,-6-2 16,-9 0-16</inkml:trace>
  <inkml:trace contextRef="#ctx0" brushRef="#br0" timeOffset="335111.7072">2558 14124 0,'0'0'0,"0"0"15,0 0-15,-13 18 0,13-18 16,-15 21-16,3-4 0,2 1 16,0 1-16,-2 9 15,-2 4-15,2 1 0,2 1 0,-2 7 16,0 0-16,5-2 0,1-2 0,2 1 15,4-1-15,2-2 16,1-5-16,2 4 0,2-1 0,2-5 16,2-3-16,3-7 0,-1-1 15,6-8-15,1-3 0,-6-2 16,0-1-16,-6 0 0</inkml:trace>
  <inkml:trace contextRef="#ctx0" brushRef="#br0" timeOffset="335479.2462">3081 14083 0,'0'0'0,"0"0"0,0 0 15,0 0-15,0 0 0,-3 33 16,3-33-16,-10 30 0,3-14 0,1 5 16,-4 1-16,1 3 0,-1-2 15,-2 11-15,2 1 0,0 1 16,1-3-16,2 9 0,1-2 16,3 0-16,0-2 0,3-4 15,3-4-15,3-1 0,1 0 0,2-4 16,1-1-16,1-4 15,0 0-15,0-6 0,0-3 16,2-4-16,-1-3 0,1-4 16,3-3-16,-3-2 0,-3-2 0,-1-7 15,-1-1-15,-3 2 0,0 2 16,0 3-16</inkml:trace>
  <inkml:trace contextRef="#ctx0" brushRef="#br0" timeOffset="335678.7513">2765 14242 0,'0'0'0,"0"0"0,0 0 16,27 2-16,-27-2 0,30 2 0,-30-2 16,40 5-16,-18-4 0,3 5 15,4-2-15,6 3 16,-1-3-16,-3 2 0,1-2 0,0 1 15,-7-1-15,-5 0 0</inkml:trace>
  <inkml:trace contextRef="#ctx0" brushRef="#br0" timeOffset="335979.0569">3444 14328 0,'0'0'0,"0"0"0,0 0 16,12 25-16,-9-13 0,3 0 15,0 3-15,1 1 0,0 2 0,1 7 16,-1-2-16,-3 1 0,1 0 16,-4 2-16,-2 2 0,-1-3 0,-1-3 15,-4 6-15,-3-3 16,-1 0-16,0 0 0,0-2 15,1-2-15,1-1 0,1-2 0,-1-4 16,3 0-16,-3-3 16,1-2-16,3 0 15,-1-2-15,3 0 0,2-3 0,-1 0 16,1-1-16,1 0 0</inkml:trace>
  <inkml:trace contextRef="#ctx0" brushRef="#br0" timeOffset="336498.6638">2760 12421 0,'0'0'16,"0"0"-16,0 0 0,0 0 15,0 0-15,0 0 0,0 0 0,0 0 16,0 0-16,0 0 0,29 1 16,-29-1-16,0 0 0,0 0 15</inkml:trace>
  <inkml:trace contextRef="#ctx0" brushRef="#br0" timeOffset="336986.2233">5756 14251 0,'0'0'0,"0"0"16,0 0-16,0 0 0,0 0 15,0 0-15,0 0 0,0 0 0,-5-27 16,5 27-16,0 0 0,0 0 16</inkml:trace>
  <inkml:trace contextRef="#ctx0" brushRef="#br0" timeOffset="337150.0306">5689 14154 0,'0'0'0,"0"0"0,0 0 16,0 0-16,0 0 0,0 0 15,0 0-15,0 0 0,0 0 0,0 0 16,0 0-16,0 0 0</inkml:trace>
  <inkml:trace contextRef="#ctx0" brushRef="#br0" timeOffset="337272.6116">5752 14176 0,'0'0'0,"0"0"0,0 0 15,0 0-15,0 0 0,0 0 16,-25 5-16,25-5 0</inkml:trace>
  <inkml:trace contextRef="#ctx0" brushRef="#br0" timeOffset="344845.4555">13136 6935 0,'0'0'0,"0"0"0,0 0 0,0 0 15,0 0-15,0 0 0,0 0 16,0 0-16,35-2 0,-35 2 15,29-4-15,-29 4 0,34-4 0,-12 1 16,3 3-16,1-3 0,0 3 16,12-2-16,3 0 0,-7-1 15,-6 3-15,-3-1 0</inkml:trace>
  <inkml:trace contextRef="#ctx0" brushRef="#br0" timeOffset="345228.7069">14132 6890 0,'0'0'0,"0"0"0,0 0 16,28 0-16,-28 0 0,31 0 0,-10 0 15,2-1-15,2-1 0,8 2 16,2 3-16,-1-1 0,-1 0 16,7-2-16,-3 3 0,0-3 15,-3 1-15,-2-9 0,-3-9 16,-5 5-16,-5 2 0,2 10 15,1 14-15,2-7 0,2 1 16,-1-1-16,-2-4 0,-2-1 0,-2 2 16,1-3-16,3 2 0,-3-2 15,1 1-15,0 0 0,1 0 16,-2-1-16,-1-1 0,-1 0 16,-2-1-16,0 1 0,-3 0 15,-1 1-15,-1-1 0,-3 3 16,-2-2-16,0-1 0,-1-1 15,0 1-15,-1-3 0,0 3 16,-2 0-16,0-1 0,0 1 0,0 0 16,1 1-16,0-1 0,0 0 15,0 0-15,1 0 0,-2 0 16</inkml:trace>
  <inkml:trace contextRef="#ctx0" brushRef="#br0" timeOffset="346327.0437">13131 6947 0,'0'0'0,"0"0"0,0 0 0,0 0 16,0 0-16,0 0 0,0 0 0,0 0 15,0 0-15,6 29 0,-6-29 16,0 0-16,7 29 0,-7-29 15,4 27-15,-2-15 0,0 4 16,1-4-16,-2 2 0,0-3 16,0-1-16,0-2 0</inkml:trace>
  <inkml:trace contextRef="#ctx0" brushRef="#br0" timeOffset="346489.7695">13062 7482 0,'0'0'0,"0"0"16,0 0-16,0 0 0,0 0 0,-4 23 16,4-23-16,0 0 15,3 22-15,-3-22 0,2 17 16,-2-9-16,0-2 0,0 1 16,0-2-16,0 0 0</inkml:trace>
  <inkml:trace contextRef="#ctx0" brushRef="#br0" timeOffset="346812.2462">12814 7893 0,'0'0'16,"0"0"-16,0 0 0,0 0 0,0 0 16,0 0-16,0 0 0,0 0 15,0 0-15,0 0 16,29 8-16,-29-8 0,25 2 0,-25-2 15,26 2-15,-26-2 0,29 1 16,-16 1-16,-2-2 0,-1 0 0</inkml:trace>
  <inkml:trace contextRef="#ctx0" brushRef="#br0" timeOffset="347162.3597">13119 7836 0,'0'0'0,"0"0"16,0 0-16,0 0 0,0 0 0,0 0 16,36 1-16,-36-1 15,22 4-15,-22-4 0,22 6 16,-12-1-16,-3 2 0,-1 0 16,-3 1-16,-3-1 0,-3 2 0,-5-1 15,-2 0-15,-1 1 0,0 2 16,0-1-16,0 1 0,1-2 15,0 0-15,-2 0 0,1 1 16,1-2-16,1-1 0,4 0 16,2 0-16,0-1 0,2-1 0,1 1 15,1-1-15,3-1 16,1-1-16,3 1 0,3-1 0,3-1 16,4 0-16,1 1 0,-1-3 15,7 0-15,-2-1 0,-3 1 16,-4-2-16,-3 2 0</inkml:trace>
  <inkml:trace contextRef="#ctx0" brushRef="#br0" timeOffset="350079.1817">5412 12774 0,'0'0'0,"0"0"0,0 0 16,0 0-16,0 0 0,19-16 15,-19 16-15,14-12 0,-14 12 0,16-14 16,-9 5-16,3 0 0,-2-2 16,2 0-16,2-1 15,-1 0-15,0-1 0,1 0 0,4-2 16,-3 0-16,0 1 0,6-8 16,0-1-16,-2 1 0,0-1 0,3 1 15,2 0 1,0-3-16,-1 1 0,4-6 0,-3 2 15,0 0-15,-2 2 0,1 0 16,0 0-16,-2 0 0,-2-1 16,-1 2-16,0 2 15,-2 1-15,0 1 0,0-4 0,-2-2 16,-2 7-16,0 2 0,1 0 16,1 1-16,-2 0 0,-3 1 0,1-2 15,-1 0-15,1 2 16,0 0-16,-1 0 0,-1 0 15,-3 2-15,1 2 0,-1 0 0,-1 0 16,0 1-16,1 1 0,-2 2 16,-1-1-16,0 1 0,0 1 15,0-1-15,0 1 0,0 3 16,0-1-16,-2 2 0,-2-2 16,0 3-16,-1 0 0,-1 2 15,-3 0-15,2 0 0,-3 3 0,2-1 16,-1 0-16,0 4 15,0 1-15,0 0 0,-4-2 0,1 2 16,-2 0-16,-1 2 16,0 3-16,-1 0 15,-1 0-15,-3 3 0,3-4 0,-1 1 16,0 1-16,1-2 0,1-1 0,0-1 16,3-1-16,0-2 15,2 0-15,2-2 0,1 0 16,2 0-16,1-1 0,2-2 15,1 0-15,2-1 0,-2 0 0,5-2 16,3-3-16,0 1 0,2 0 16,-2 1-16,2-1 15,-3 1-15</inkml:trace>
  <inkml:trace contextRef="#ctx0" brushRef="#br0" timeOffset="350312.25">6062 11714 0,'0'0'15,"0"0"-15,0 0 0,0 0 16,0 0-16,0 0 0,30 6 16,-30-6-16,19 10 0,-19-10 0,22 14 15,-9-5-15,0 1 0,0-1 16,1 2-16,0-2 0,-2 3 16,0-2-16,-1 0 0,-1-1 15,-1 0-15,-1-2 0,-1 2 16,0-2-16,-2 0 0,0-2 15,0 0-15,-2-1 0,2 0 0,-2-2 16,0 0-16,0 0 0</inkml:trace>
  <inkml:trace contextRef="#ctx0" brushRef="#br0" timeOffset="365162.7009">4802 14298 0,'0'0'0,"0"0"16,0 0-16,0 0 0,-22-11 0,22 11 15,0 0 1,-22 0-16,13 3 0,-3 2 16,-2 1-16,-1 3 0,-3 2 0,1 1 15,1 1-15,-6 6 0,0-3 16,0 4-16,0-2 0,0 4 16,1-1-16,-1 8 0,4 2 15,0-4-15,4 1 0,5 1 16,4 2-16,0-5 0,2 1 0,3-2 15,2 2-15,4-1 0,2-1 16,5 1-16,1 3 16,0-2-16,-1-5 0,4 3 0,1-3 15,1-1-15,2-6 0,0 2 16,1-3-16,-1 0 0,-1-1 0,-1-3 16,-1 0-16,-2-6 15,3-1-15,-3-5 0,2-2 0,-4 2 16,-3-1-16,-1 0 0</inkml:trace>
  <inkml:trace contextRef="#ctx0" brushRef="#br0" timeOffset="365379.8871">4788 14669 0,'0'0'15,"0"0"-15,0 0 0,0 0 0,0 0 16,0 0-16,0 0 0,0 0 16,27 10-16,-27-10 15,25 4-15,-25-4 0,32 3 0,-32-3 16,37 4-16,-16 0 0,2-1 0,-3-1 16,-1 1-16,-3-1 0</inkml:trace>
  <inkml:trace contextRef="#ctx0" brushRef="#br0" timeOffset="366062.6013">5363 14711 0,'0'0'0,"0"0"15,0 0-15,0 0 0,0 0 0,15-20 16,-15 20-16,13-15 16,-6 8-16,2 0 0,3-1 15,-2 1-15,2 0 0,-2 1 16,2 1-16,-1-1 0,1 5 0,1-2 16,2 3-16,-2 0 0,2 3 15,1 1-15,0 0 16,1 3-16,1 3 0,5-1 0,1 2 15,0-2-15,0 2 0,1-1 16,-1 1-16,-1 0 0,0-1 0,0-1 16,1 0-16,2-1 0,-2-1 15,-2-4-15,-3 1 0,-3-4 16,-1 0-16,-1-1 0,0-2 16,0-3-16,-3 2 0,0 0 15,-4-3-15,-1 0 0,0 0 0,-3-1 16,-3-2-16,0 2 15,-3-2-15,-4-1 16,-2 1-16,0 2 0,0 1 0,-4 1 16,0 1-16,-2 2 0,-2-1 0,0 2 15,-2 2-15,1 2 0,-3 2 16,-2 3-16,-2 1 16,-1 2-16,2-3 0,-4 4 15,3-1-15,-1 4 0,-1-2 0,1 2 16,-1 3-16,5-3 0,0-1 15,1 0-15,-1-1 0,1 0 16,0-4-16,1 0 16,2-1-16,-1-1 15,0 1-15,4-5 0,1 0 0,1 1 16,1-3-16,0-3 0,2 3 16,0 0-16,-2-3 0,2-1 15,2-3-15,1 0 0,0-1 16,-1 1-16,3 0 0,3-2 15,2 0-15,1-1 0,4-4 0,0 3 16,-1 3-16,-1 1 0</inkml:trace>
  <inkml:trace contextRef="#ctx0" brushRef="#br0" timeOffset="366367.9875">6152 14919 0,'0'0'0,"0"0"0,0 0 0,0 0 15,0 0-15,-3 21 0,3-21 16,0 0-16,0 0 0,-10 21 15,10-21-15,-8 8 0,4-5 0,1 1 16,-4 0-16,1-1 16,2 0-16,2-2 0,-2 2 15,2 0-15,1-2 0,-2-1 0,1-3 16,-1 2-16,1 1 0,2 0 16</inkml:trace>
  <inkml:trace contextRef="#ctx0" brushRef="#br0" timeOffset="366780.1529">6694 14644 0,'0'0'15,"0"0"-15,0 0 0,0 0 0,0 0 16,0 0-16,2 21 0,-2-21 16,0 0-16,3 22 0,-3-22 15,0 0-15,0 30 0,0-18 16,-1 1-16,0 1 0,0 0 0,-1 2 15,-2-3-15,1 3 0,2-2 16,-4 1-16,2 3 16,1-1-16,0-2 0,-2 3 0,1 0 15,1-1-15,1-6 0,-2 0 16,0 0-16,2-4 0,0-1 0,0-2 16,1 0-16,0-4 0,0 0 15,2 0-15,-2 0 16,0 0-16</inkml:trace>
  <inkml:trace contextRef="#ctx0" brushRef="#br0" timeOffset="367313.9868">7012 14362 0,'0'0'0,"0"0"16,0 0-16,0 0 0,12 19 16,-12-19-16,19 22 15,-10-8-15,1 2 0,0 0 0,-2 4 16,0-2-16,0 1 0,2 9 15,0 1-15,-1 0 0,0-2 16,-2 1-16,1 1 0,-1 3 0,-3 1 16,-1-1-16,1 0 0,-2 0 15,-2-3-15,-2-1 0,-2 0 16,1-3-16,-1-3 0,-1 0 16,1 2-16,-2-5 0,1 1 15,-3-2-15,-1 0 0,-1 0 16,0-4-16,-3-3 0,-1-1 15,-2-2-15,4-1 0,0 0 16,1 0-16,-2-2 0,1 1 16,1-2-16,0 2 0,-1-2 15,-2 0-15,1-4 0,1 0 16,0 0-16,2 4 0,0-4 16,1 3-16,3-3 0,-1 1 0,1 1 15,1-1-15,1-1 0,0 3 16,2-3-16,0 4 15,1-1-15,1 1 0,0-1 16,0 0-16,0-2 0</inkml:trace>
  <inkml:trace contextRef="#ctx0" brushRef="#br1" timeOffset="371546.8507">3409 15446 0,'0'0'0,"-10"-2"0,-5 1 0,-1-1 16,-1 1-16,-14-2 0,-7 3 15,0-4-15,0 4 0,-14 0 16,-3 0-16,1 0 0,-3 3 15,-12-2-15,-2 1 0,-3-1 16,9-4-16,-4 3 0,-3 0 16,-3 0-16,7 0 0,-2 0 15,4 3-15,7-3 0,8 0 0,-24-1 16,8-1-16,9 2 0,11 0 16,1-1-16,2-2 0,10 2 15,7 2-15,7-2 0,2-2 16,12 0-16,2 3 0,1-3 15,0 3-15,0-1 0</inkml:trace>
  <inkml:trace contextRef="#ctx0" brushRef="#br1" timeOffset="371996.3009">3570 15730 0,'0'0'16,"0"0"-16,-26 0 0,11 3 0,-3-3 16,-12 2-16,-8 0 15,-2 1-15,-1-3 0,-14 2 0,-7 0 16,4-2-16,-2 4 0,-12-3 16,-1-1-16,-10 2 0,8 2 0,-8-4 15,2 2-15,10-4 16,12 2-16,-26-1 0,6 2 15,19-2-15,10-2 0,5 3 16,0-3-16,11 4 0,6 1 0,-1-2 16,1-1-16,14 0 15,2 2-15,-1 0 0,1 2 0,3-2 16,1 1-16,3-1 0,2-1 16,-1 0-16</inkml:trace>
  <inkml:trace contextRef="#ctx0" brushRef="#br1" timeOffset="372783.677">2701 12669 0,'0'0'0,"0"0"0,0 0 0,0 0 16,0 0-16,0 0 0,18 14 15,-18-14-15</inkml:trace>
  <inkml:trace contextRef="#ctx0" brushRef="#br1" timeOffset="373979.9426">7174 15468 0,'0'0'0,"0"0"15,0 0-15,0 0 0,0 0 0,0 0 16,0 0-16,0 0 16,0 0-16,-26-7 0,26 7 15,0 0-15,-29-3 0,29 3 0,-33 0 16,17 0-16,-1-3 0,-2 3 16,-3 3-16,-1-3 0,-1 2 15,-1-1-15,-2-1 0,-7 1 16,-3-1-16,1-1 0,-2-2 15,-1 3-15,-1-1 0,-11-2 16,0-4-16,3 1 0,4 2 0,-10 0 16,1 1-16,4 2 15,2-2-15,-1 0 0,-5 3 16,8 2-16,0-1 0,-7 1 0,-4-4 16,7 2-16,4-3 0,-2 3 15,-1 0-15,5 0 0,5 0 16,-4 2-16,-2-1 0,3 2 15,4-2-15,-7 1 0,1-1 16,12 3-16,2-4 0,1 0 16,-2 0-16,2 2 0,2-1 15,0 0-15,3-1 0,2 0 16,5-1-16,-1 1 0,0 0 16,3 0-16,2 0 0,2-1 0,4-1 15,-1 2-15,0 0 0,2 3 16,-1 1-16,2-4 0,1 3 15,3-3-15,0 0 0,0 0 16,0-4-16,3 2 0,4 1 16,1 1-16,2 1 0,2 2 15,4 1-15,0-1 0,3 1 0,-4-1 16,-1-3-16,-4 3 0</inkml:trace>
  <inkml:trace contextRef="#ctx0" brushRef="#br1" timeOffset="374713.538">7204 15717 0,'0'0'0,"0"0"15,0 0-15,0 0 0,0 0 16,0 0-16,0 0 0,0 0 16,0 0-16,-28 2 0,28-2 15,0 0-15,-32 4 0,32-4 0,-36 1 16,19-1-16,-2 0 0,-3 0 16,-4 0-16,1 0 0,0 0 15,-12-1-15,1-1 0,0 0 16,-1 2-16,-10-1 0,-4 2 15,5-1-15,2 0 0,-4-2 16,-3 0-16,-5-1 0,5 5 0,0-1 16,-4-1-16,3 2 15,2-1-15,-8-1 0,-2-1 0,3-1 16,0-1-16,0 3 0,-2 3 16,-1 0-16,9 1 0,-4-4 15,-3-3-15,7 3 0,7 0 16,-1-1-16,-6 2 0,9-2 15,6 0-15,-3 3 0,-1 1 16,7-2-16,5-1 0,0 1 16,2 0-16,4 0 0,3-1 0,1 0 15,2 4-15,2-4 0,3 3 16,1 1-16,3 1 0,2-3 16,2 2-16,2-3 0,-2-1 15,3 0-15,-3 2 0,3-2 16,3-3-16,-3 3 0,3 0 15,-1-2-15,1 0 0,2-2 16,0 1-16,-1-1 0,-1 0 16,0-1-16,1 0 0,-2 1 15,-1 1-15,0-1 0</inkml:trace>
  <inkml:trace contextRef="#ctx0" brushRef="#br1" timeOffset="378829.4624">7331 14021 0,'0'0'0,"0"0"0,0 0 0,0 0 16,0 21-16,0-21 0,0 18 15,1-7-15,0 3 0,0 2 16,0 3-16,1-1 0,0 0 16,1 9-16,0 2 15,2-2-15,-1 0 0,-1 1 0,-1 0 16,0 8-16,0-4 0,1 1 16,1 2-16,-1-3 0,0 0 0,-1-3 15,1 3-15,-3-3 0,-1-3 16,-1 3-16,2 1 15,-3-4-15,0 0 0,-2 2 0,0-3 16,-1-1-16,3-1 0,-4 3 16,2-1-16,1-6 0,0-1 0,2 0 15,-1-4-15,-3 1 0,2-1 16,0 0-16,2-1 16,0-2-16,1 0 0,-2-1 0,3-2 15,-3-1-15,2-3 0,1 0 16,-2-1-16,1 1 0,1-1 15,0-3-15,0 3 0,0-3 16,0-3-16,-1-3 0,0-2 16,0 4-16,0-3 0,0 3 0</inkml:trace>
  <inkml:trace contextRef="#ctx0" brushRef="#br1" timeOffset="379180.1485">7152 14717 0,'0'0'0,"0"0"0,0 0 15,0 0-15,0 0 0,0 0 0,0 0 16,0 0-16,16 24 0,-16-24 16,10 25-16,-10-25 0,12 28 15,-6-14-15,1 4 0,1 3 16,-3-3-16,2 3 0,-2-2 15,3 6-15,-1-1 0,-1-1 16,0 1-16,1-3 0,-4-3 0,1 1 16,1-2-16,-1-2 0,-1-1 15,1-4-15,-1-3 16,1 1-16,3-2 0,3-2 16,2-3-16,1-1 0,3-1 0,-2-2 15,2-4-15,1 0 0,-1-1 0,2-2 16,2-4-16,0 2 15,1-2-15,-6 3 0,0 1 16,-3 0-16</inkml:trace>
  <inkml:trace contextRef="#ctx0" brushRef="#br1" timeOffset="382546.2679">710 15969 0,'0'0'0,"0"0"0,0 0 0,0 0 16,0 0-16,0 0 0,0 0 15,29 7-15,-29-7 0,22 0 16,-22 0-16,31 0 0,-13 0 0,2-1 16,2 0-16,6 0 0,1 0 15,15-2 1,6 3-16,-2 0 0,-1 0 0,16-1 16,0-2-16,14 3 0,1 0 0,7-3 15,4-1 1,5-1-16,-4 0 0,10-1 0,-2 2 15,33-5-15,-9-2 0,12 1 16,11 0-16,3 2 16,0 3-16,-42 1 0,-25 1 0,21-1 15,21-1-15,-9-2 0,-1 0 16,7 0-16,4-1 0,-11-1 16,-7-3-16,12 1 0,9 2 15,-3 3-15,2 0 0,10 4 16,6 0-16,-24-1 0,-18 3 15,7 0-15,1 0 0,1-1 0,-1-2 16,6 6-16,7 1 16,-6-2-16,-1-4 0,3 1 0,2-1 15,0 2-15,-1 0 0,-1 3 16,-4-3-16,-1 0 0,-1 0 16,13 2-16,8 3 15,-22-3-15,-13 0 0,6 0 0,6 1 16,-5-1-16,-2 1 0,21 1 15,11 3-15,-15 2 16,-12-1-16,-6-3 0,-5 0 0,3 0 16,3 1-16,30 1 15,21 1-15,-13-1 16,-8 0-16,-35-2 0,-24-2 0,8 1 16,4 2-16,-4-5 0,-1 3 15,2 2-15,5 2 0,-7 1 0,-6-4 16,3 0-16,2-3 15,-6-2-15,-4 0 0,-7 2 16,-4 0-16,-1 1 0,-1 1 16,5-4-16,2 2 0,-13-2 0,-7-2 15,5 2-15,4 3 0,-2-1 16,0-1-16,-1-3 0,-2-4 16,-1 1-16,-1-1 0,-9 1 15,-9 5-15,-1-2 0,-3 2 0,3-3 16,4-2-16,-7-1 15,-4-3-15,-5 2 0,-2 0 16,2 3-16,-1-1 0,0 3 16,6 0-16,-1-1 0,-1 0 0,-4 2 15,0 0-15,-2 1 0,-2-1 16,1 1-16,1 1 0,-2-1 16,0 0-16,-2 0 0,-2 0 15,0 1-15,0 1 0,0 1 16,-1 0-16,-3 2 0,-2 1 15,0-2-15,0 0 0,0-1 0</inkml:trace>
  <inkml:trace contextRef="#ctx0" brushRef="#br1" timeOffset="387080.5755">6952 9648 0,'0'0'0,"0"0"0,0 0 15,0 0-15,0 0 0,0 0 16,0 0-16,0 0 0,22 12 0,-22-12 16,18 9-16,-18-9 0,23 14 15,-11-6-15,1 4 16,-1-2-16,-1 1 0,1 3 0,0 2 16,-1 0-16,0-1 0,5 7 15,0 2-15,-2 1 0,-1-1 0,0 4 16,0 3-16,1-1 15,-5-3-15,5 10 0,-3 1 16,-2-3-16,-2-3 0,1 9 16,0 4-16,-2-5 0,0-1 0,-2 0 15,0 0-15,-2-3 0,-1-4 16,0 3-16,0 2 0,-1-1 16,0-1-16,0 4 0,0 2 15,0-3-15,0-6 0,0 0 16,-1 3-16,1-6 0,0-1 0,-1 1 15,-1 0-15,-1-4 16,2-3-16,0 0 0,1-1 16,-1-3-16,0-1 0,-1-2 15,1-2-15,0-2 0,1 0 0,-4-3 16,2 2-16,0-3 0,0-3 16,1 0-16,1 1 0,0-3 15,1 1-15,-1-3 0,0 0 16,0 0-16,0 0 0,-3-7 15,-2-1-15,-2-2 0,0 3 0,0-4 16,0-3-16,2 3 0,-2 0 16,2 1-16,0 3 0,3 0 15</inkml:trace>
  <inkml:trace contextRef="#ctx0" brushRef="#br1" timeOffset="387363.1434">7138 10953 0,'0'0'0,"0"0"0,0 0 15,0 0-15,0 0 0,0 0 0,0 0 16,3 25-16,-3-25 0,0 0 16,5 25-16,-5-25 0,4 20 15,-3-11-15,0 1 0,0 0 16,2-2-16,-1 1 0,0-1 16,-2 0-16,1-1 0,1-1 15,-1-1-15,2-1 0,-3 3 0,1-4 16,1 1-16,2-1 0,2-3 15,3-3-15,-2 3 16,5-4-16,-3-3 0,5 0 0,0-4 16,3 0-16,-2 0 0,4-6 15,2-1-15,3-7 0,-1-1 0,-3 4 16,-4 2-16,-2 6 0</inkml:trace>
  <inkml:trace contextRef="#ctx0" brushRef="#br1" timeOffset="392330.574">8752 12636 0,'0'0'0,"0"0"0,0 0 15,0 0-15,0 0 0,0 0 16,0 0-16,7 18 0,-7-18 0,0 0 15,0 0-15,22 3 0,-22-3 16,24-8-16,-24 8 16,33-15-16,-14 6 0,4-2 0,3 0 15,0-3-15,1-2 0,10-7 16,2-3-16,-2 1 0,0 0 16,9-7-16,1 0 0,-4-2 15,-2 0-15,7-8 0,-1 1 16,-5 1-16,-6 2 0,7-7 15,0 0-15,-3 4 0,-2 4 0,-6-2 16,-1-2-16,-4 4 0,-4 3 16,4-6-16,-1 1 0,-4 5 15,-3 2-15,-4 5 0,-1-1 16,-6 6-16,0 3 0,-2-1 16,-1 0-16,0 5 0,0-2 0,-2 6 15,-2 1-15,1 6 16,-2 4-16,0-4 0,-3 1 15,0 3-15,-1 3 0,-3 1 16,-2 3-16,-3 2 0,-3 0 0,-3 2 16,-2 2-16,0-1 0,2 2 15,-3-3-15,-1 3 0,-2-3 16,1 1-16,2 0 0,1 0 16,3-2-16,1 1 0,2-2 15,1 0-15,1-2 0,2 0 0,2-1 16,1-1-16,4-2 15,1-3-15,2 0 0,3-5 16,3-2-16,0-4 0,0 2 16,-2 2-16,1 0 0</inkml:trace>
  <inkml:trace contextRef="#ctx0" brushRef="#br1" timeOffset="392513.5197">9871 11540 0,'0'0'0,"0"0"16,0 0-16,0 0 0,0 0 0,0 0 15,17 9-15,-17-9 16,0 0-16,21 17 0,-21-17 16,18 15-16,-9-6 0,0 0 0,-1-2 15,1 4-15,0 0 0,0 0 16,0-1-16,-2-3 0,0 4 16,-2 0-16,1-2 0,-2-1 15,1 0-15,-2-2 0</inkml:trace>
  <inkml:trace contextRef="#ctx0" brushRef="#br1" timeOffset="395264.6834">8911 13625 0,'0'0'0,"0"0"0,0 0 16,0 0-16,0 0 0,-24 9 16,24-9-16,-23 16 0,23-16 0,-29 26 15,14-9-15,-4 1 16,1 0-16,-6 10 0,-2 3 16,1 2-16,3 1 0,-2 10 15,3-1-15,2 0 0,3 0 0,3 8 16,5-2-16,3-1 0,3-3 15,3-4-15,4-1 0,2-2 16,3-2-16,7 3 0,3-3 16,1-4-16,2-7 0,0-2 15,1 0-15,-1-4 0,0-5 16,3-2-16,5-3 0,-4-5 16,1-1-16,-3-10 0,1-3 15,-6 3-15,-5 1 0,-3 1 0</inkml:trace>
  <inkml:trace contextRef="#ctx0" brushRef="#br1" timeOffset="395582.9256">9253 13899 0,'0'0'0,"0"0"16,0 0-16,0 0 0,-7 23 15,7-23-15,-5 30 0,1-11 16,-1 0-16,0 2 0,-1 3 16,-2 0-16,2 2 0,-3 6 15,-1-1-15,1 0 0,0-1 0,1 6 16,0-2-16,2-1 15,3-5-15,1-3 0,1 0 16,1-7-16,0 0 0,2-4 0,2-3 16,0-4-16,-2 2 0,0-4 15</inkml:trace>
  <inkml:trace contextRef="#ctx0" brushRef="#br1" timeOffset="395796.7272">9584 14308 0,'0'0'0,"0"0"16,0 0-16,0 0 0,0 0 0,0 0 16,-4 27-1,4-27-15,-3 21 0,3-21 0,-2 25 16,2-12-16,0 1 0,0-3 15,0-1-15,0-2 0</inkml:trace>
  <inkml:trace contextRef="#ctx0" brushRef="#br1" timeOffset="396863.8775">10306 13684 0,'0'0'0,"0"0"15,0 0-15,0 0 0,0 0 0,12 20 16,-12-20-16,11 21 15,-11-21-15,10 24 0,-6-11 0,-1 3 16,-1 2-16,-1-2 0,-1 3 16,-2 0-16,-2 2 0,-6 6 15,-2 1-15,-2-2 16,1 0-16,0-3 0,1 0 0,-3 3 16,3 0-16,1-5 15,0 1-15,1-6 0,0-2 0,3-1 16,1-2-16,3-4 0,0 0 15,0 0-15,1-3 0,1 1 16,1-3-16,2-2 0,2-2 16,-1 1-16,1 0 0,3-3 15,2 1-15,1 0 0,1 1 0,1-2 16,1 0-16,0 0 0,0 0 16,4 0-16,0 0 15,-1 2-15,1 1 0,0 1 0,3 1 16,0 2-16,-1 1 0,-2 0 15,0 1-15,-2 3 0,0-1 16,-2 2-16,-1 0 0,0 1 16,-1 1-16,-1 2 0,-2 3 15,-3 1-15,0 0 0,-3 2 16,-2 1-16,-1 0 0,-2-1 0,-2 1 16,0 1-16,-2 1 0,-1-4 15,-4 6-15,-2-2 16,3-4-16,0-2 0,-2 3 0,-1-4 15,1-1-15,1 0 0,2-5 16,1 0-16,3-4 0,0 1 16,-1-5-16,2 1 0,-2-5 15,0 0-15,-2-5 16,-1-3-16,1 2 16,1 1-16,2 2 0</inkml:trace>
  <inkml:trace contextRef="#ctx0" brushRef="#br1" timeOffset="397098.1238">10359 13839 0,'0'0'0,"0"0"0,0 0 15,26-2-15,-26 2 0,29-1 16,-9 1-16,1 0 0,2 1 0,8 0 15,0-1-15,-1 1 0,-3 0 16,1 1-16,1-1 16,-3 0-16,-1 2 0,2-1 0,-4 0 15,-4-1-15,-4 0 0,-3 0 16</inkml:trace>
  <inkml:trace contextRef="#ctx0" brushRef="#br1" timeOffset="397574.7606">10920 13616 0,'0'0'0,"0"0"16,0 0-16,20 11 0,-20-11 0,19 13 15,-8 0-15,0 1 16,0 2-16,3 2 0,3 4 16,4 7-16,-1 2 0,-4-1 15,0 0-15,-1 7 0,-2 0 0,-3 8 16,-2 4 0,-6 1-16,-3 1 15,-3-7-15,-3-3 0,-5 6 0,-3-3 16,-5 2-16,0-4 0,-2-3 15,-2 0-15,-4-3 0,-2-7 0,3 0 16,1-1-16,2 0 0,2-2 16,-2-5-16,-2-3 0,3-3 15,2-2-15,4-2 16,1-2-16,5 0 0,2-2 0,2-3 16,1 1-16,2 0 0,0-3 0,2 0 15,0 1 1,0-3-16,2 0 0,-2 1 0,2-1 15,0 0-15,0 0 0,0 0 16,-3 0-16,3 0 0,0-4 0,0 4 16,0-3-16,0 3 0</inkml:trace>
  <inkml:trace contextRef="#ctx0" brushRef="#br1" timeOffset="399309.5372">2387 14990 0,'0'0'0,"0"0"0,0 0 0,0 0 0</inkml:trace>
  <inkml:trace contextRef="#ctx0" brushRef="#br1" timeOffset="399521.7224">2235 15076 0,'0'0'0,"0"0"0,0 0 16,0 0-16,0 0 0,0 0 15,0 0-15,0 0 0,0 0 0,0 0 16</inkml:trace>
  <inkml:trace contextRef="#ctx0" brushRef="#br1" timeOffset="399690.4939">2169 15011 0,'0'0'0,"0"0"0,0 0 15,0 0-15,0 0 0,0 0 0,0 0 16,0 0-16,0 0 0,0 0 16</inkml:trace>
  <inkml:trace contextRef="#ctx0" brushRef="#br1" timeOffset="399852.1227">2150 15015 0,'0'0'0,"0"0"16,0 0-16,0 0 0,0 0 0,0 0 15,0 0-15,0 0 0,0 0 0,0 0 16</inkml:trace>
  <inkml:trace contextRef="#ctx0" brushRef="#br1" timeOffset="401039.8108">9664 15062 0,'0'0'0,"0"0"0,0 0 0,0 0 15,0 0-15,0 0 0,0 0 16,0 0-16,0 0 0,0 0 0,0 0 15,0 0-15</inkml:trace>
  <inkml:trace contextRef="#ctx0" brushRef="#br1" timeOffset="401196.1796">9750 15122 0,'0'0'0,"0"0"0,0 0 15,0 0-15,0 0 0,0 0 0,0 0 16,0 0-16,0 0 0,0 0 16,0 0-16,0 0 0</inkml:trace>
  <inkml:trace contextRef="#ctx0" brushRef="#br1" timeOffset="401351.1395">9788 15144 0,'0'0'0,"0"0"16,0 0-16,0 0 0,0 0 0,0 0 15,0 0-15,0 0 0,0 0 16,0 0-16</inkml:trace>
  <inkml:trace contextRef="#ctx0" brushRef="#br1" timeOffset="401516.7857">9811 15123 0,'0'0'0,"0"0"16,0 0-16,0 0 0,0 0 0,0 0 16,0 0-16,0 0 15,0 0-15,0 0 0,0 0 16,0 0-16</inkml:trace>
  <inkml:trace contextRef="#ctx0" brushRef="#br1" timeOffset="401689.3502">9842 15112 0,'0'0'0,"0"0"0,0 0 15,0 0-15,0 0 0,0 0 16,0 0-16,0 0 0,0 0 0,0 0 15,-25-18-15,25 18 0,0 0 16,0 0-16,-21-14 0,21 14 16</inkml:trace>
  <inkml:trace contextRef="#ctx0" brushRef="#br1" timeOffset="401846.7481">9797 15090 0,'0'0'0,"0"0"0,0 0 0,0 0 0,0 0 15,0 0-15,0 0 16,0 0-16,0 0 0,0 0 0,0 0 16,-26-13-16,26 13 0,0 0 15,0 0-15,-22 0 0</inkml:trace>
  <inkml:trace contextRef="#ctx0" brushRef="#br1" timeOffset="401992.2861">9724 15058 0,'0'0'16,"0"0"-16,0 0 0,0 0 0,0 0 15,0 0-15,0 0 0,0 0 0,0 0 16,-28-11-16,28 11 16,0 0-16</inkml:trace>
  <inkml:trace contextRef="#ctx0" brushRef="#br1" timeOffset="402149.662">9655 15057 0,'0'0'0,"0"0"0,0 0 0,0 0 16,0 0-16,0 0 0,0 0 15,0 0-15,0 0 0,0 0 16,0 0-16,0 0 0</inkml:trace>
  <inkml:trace contextRef="#ctx0" brushRef="#br1" timeOffset="402302.5867">9581 15091 0,'0'0'0,"0"0"0,0 0 16,0 0-16,0 0 0,0 0 0,0 0 15,0 0-15,0 0 0,0 0 16</inkml:trace>
  <inkml:trace contextRef="#ctx0" brushRef="#br1" timeOffset="402460.059">9566 15090 0,'0'0'0,"0"0"16,0 0-16,0 0 0,0 0 0,0 0 16,0 0-16,0 0 0,0 0 15,0 0-15</inkml:trace>
  <inkml:trace contextRef="#ctx0" brushRef="#br1" timeOffset="404446.9837">11205 13302 0,'0'0'0,"0"0"16,0 0-16,0 0 0,0 0 0,0 0 15,0 0-15,0 0 0,0 0 16,20 7-16,-20-7 0,0 0 16,19 20-16,-19-20 15,15 24-15,-7-10 0,-1-1 0,0 3 16,0 1-16,-1 3 0,0 1 16,-1 8-16,1 1 0,-2 1 0,1 0 15,-2 2-15,0 2 16,1 7-16,-2-1 0,0 1 0,-2 1 15,0-1-15,-1 0 0,0 7 16,1-1-16,-2 0 0,-1-1 16,1 0-16,0 2 0,0-3 15,-2-1-15,2 9 0,0 1 16,-2-8-16,-2-1 0,0-2 0,-2 2 16,2-3-16,2-1 0,-5 11 15,-2 2 1,2-13-16,1-3 0,-1 4 0,-2 0 15,2-4-15,2-6 0,-1 6 16,1 3-16,0-7 0,0-6 16,1-2-16,0 1 0,0 0 15,-1-3-15,-1-5 16,0-1-16,-1-1 0,1-1 16,0-5-16,2-3 0,-1 0 0,0 5 15,3-7-15,1-3 0,-1 2 16,2-3-16,0-2 0,2-1 15,-6-4-15,1-4 0,1-4 16,-1 1-16,2 0 0,-1 4 16,2 0-16</inkml:trace>
  <inkml:trace contextRef="#ctx0" brushRef="#br1" timeOffset="404797.6753">11047 14951 0,'0'0'0,"0"0"0,0 0 16,0 0-16,0 0 0,0 0 16,0 0-16,0 0 0,0 0 0,8 22 15,-8-22-15,0 0 0,13 32 16,-9-18-16,-1 4 16,0 0-16,-1-1 0,1 2 0,-1 4 15,-1 0-15,-1 1 16,0-2-16,-1 0 0,1 6 0,0 0 15,-1-5-15,0 1 0,-1-2 16,2-4-16,0-1 0,0 1 16,0-4-16,0-3 0,0-1 15,0-2-15,0-1 0,2-3 0,0 3 16,1-4-16,2 0 0,1-3 16,2-3-16,2-1 0,2-2 15,1 1-15,3-5 0,0 0 16,5-4-16,-1-1 0,-4 4 15,-1 1-15,-3 2 0</inkml:trace>
  <inkml:trace contextRef="#ctx0" brushRef="#br2" timeOffset="411233.3115">11174 9885 0,'0'0'0,"0"0"0,0 0 0,0 0 16,0 0-16,0 0 0,0 0 0,0 0 16,0 0-16,13 23 0,-13-23 15,0 0-15,21 30 0,-21-30 16,18 29-16,-9-11 0,1 0 16,-1 1-16,-1 1 0,1 2 15,-1 2-15,1 7 0,-2 1 16,0 2-16,0-2 0,-2 2 15,0 0-15,-1 7 0,-1 0 16,-2-1-16,0 2 0,-1-3 0,-1 1 16,-2 4-16,-1 1 0,-2-2 15,1 0-15,-3-4 0,-1 0 16,-1-3-16,-1-1 0,1-5 16,0 2-16,1-1 0,2-2 15,-1-3-15,0-1 0,2-1 16,0-4-16,1-1 0,-1-1 15,2-4-15,0-3 0,1 0 16,0-5-16,1-2 0,1-1 0,-2-2 16,1-1-16,-1 0 0,-1 0 15,-1-3-15,-1-4 0,1 3 16,1 0-16,0-2 0</inkml:trace>
  <inkml:trace contextRef="#ctx0" brushRef="#br2" timeOffset="411533.1286">11147 10925 0,'0'0'16,"0"0"-16,0 0 0,0 0 15,0 0-15,0 0 0,0 0 16,6 21-16,-6-21 0,0 0 16,7 32-16,-7-32 0,4 25 0,-2-10 15,1 2-15,-1 1 16,-1-1-16,0 0 0,0 1 15,0-2-15,0 2 0,2-2 16,-1-1-16,0-1 0,-1-2 0,0-1 16,1-1-16,1-1 0,-1-4 15,2-1-15,2 0 0,4-4 16,2-4-16,2-3 0,2-4 16,1 0-16,2-3 0,7-5 15,2-5-15,-2 0 0,0-1 0,-1 0 16,-4 5-16,-4 3 15</inkml:trace>
  <inkml:trace contextRef="#ctx0" brushRef="#br2" timeOffset="413978.9403">14953 7021 0,'0'0'0,"0"0"0,0 0 15,0 0-15,0 0 0,0 0 0,0 0 16,0 0-16,0 0 0,0 0 15,8 22-15,-8-22 0,0 0 16,8 24-16,-8-24 0,5 22 16,-3-10-16,-1 2 0,2 2 15,-3 0-15,-1-1 0,-1-1 16,2-3-16,0 1 0</inkml:trace>
  <inkml:trace contextRef="#ctx0" brushRef="#br2" timeOffset="414138.9308">14916 7530 0,'0'0'0,"0"0"15,0 0-15,0 0 0,0 0 0,7 20 16,-7-20-16,0 0 0,8 23 16,-8-23-16,5 12 0,-3-7 15,-1-1-15,0-1 0</inkml:trace>
  <inkml:trace contextRef="#ctx0" brushRef="#br2" timeOffset="414564.9437">14915 7645 0,'0'0'0,"0"0"15,0 0-15,0 0 0,0 0 0,0 0 16,31 3-16,-31-3 0,23 6 15,-23-6-15,24 8 0,-13-5 16,-1 2-16,1-1 0,0 2 16,0-2-16,1 2 0,-1 2 15,-1-1-15,-1 0 0,0 1 0,-3 0 16,0 2-16,-4-1 16,-2-2-16,-3 2 15,-4 1-15,-1 0 0,0-2 0,-2 0 16,-1 1-16,-4 1 0,1 1 15,0 0-15,-1 0 0,2-3 16,1-1-16,1 1 0,1 0 16,2 0-16,2-3 0,0 2 15,3-3-15,2 0 0,1 1 0,2 0 16,2-1-16,4 1 0,2-1 16,2 0-16,4 0 0,1 0 15,3 0-15,6 1 0,1 0 16,-3-1-16,-1 0 0,1 2 15,-1 1-15,-1-2 0,0 1 16,-3-2-16,-4 0 0,-2-1 16</inkml:trace>
  <inkml:trace contextRef="#ctx0" brushRef="#br2" timeOffset="415431.1852">13073 11515 0,'0'0'0,"0"0"0,0 0 16,0 0-16,0 0 0,18 25 15,-18-25-15,15 30 0,-7-15 0,3 5 16,2 2-16,-1 2 0,0-1 16,2 11-16,-2 5 15,-2-1-15,-3-1 0,1 10 16,-2 2-16,-3-5 0,-1-2 0,-3 10 15,-3-1-15,-2-6 0,-1-5 16,-1 5-16,-3-3 0,2-11 16,1-6-16,-1 3 0,2-2 15,1-7-15,2-3 0,0-1 16,1-3-16,0-2 0,0-2 0,1-2 16,1-4-16,-1-1 0,0-2 15,-4-5-15,-1-4 16,-3-1-16,-1-1 0,-2-1 0,1-2 15,5 5-15,0 1 0,1 2 16</inkml:trace>
  <inkml:trace contextRef="#ctx0" brushRef="#br2" timeOffset="415697.4062">12978 12245 0,'0'0'16,"0"0"-16,0 0 0,0 0 15,0 0-15,0 0 0,27 20 0,-27-20 16,24 20-16,-12-8 0,0 1 15,1 1-15,1 0 0,0 1 16,1-1-16,3 3 0,-1-1 16,-3-3-16,-2-1 0,-1-1 15,-2-4-15,0 0 0,-2-1 16,1-3-16,0-1 0,-1-3 16,0-3-16,2-1 0,1-2 0,2-1 15,2-2-15,3-3 0,2-1 16,6-5-16,0-1 0,3 0 15,1 1-15,5-8 0,-1-1 16,-2 1-16,-1 1 0,-6 4 16,-4 4-16,-5 3 0</inkml:trace>
  <inkml:trace contextRef="#ctx0" brushRef="#br2" timeOffset="416763.9691">12569 13763 0,'0'0'0,"0"0"0,0 0 15,0 0-15,0 0 0,-29 16 0,29-16 16,-23 20-16,9-8 0,-4 5 16,-3 3-16,0 1 0,2 2 0,-10 8 15,-1 4-15,3 1 16,1 2-16,-3 12 0,4 1 15,5-1-15,5-4 0,5 10 16,8-4-16,5-2 0,5-7 0,7 8 16,6-2-16,-1-7 0,0-5 15,7-2-15,8-6 0,-5 0 16,-2-2-16,3-5 0,1-1 16,-2 4-16,-3 5 0,-4-5 15,-6-7-15,-5-5 0</inkml:trace>
  <inkml:trace contextRef="#ctx0" brushRef="#br2" timeOffset="417080.8697">12809 14128 0,'0'0'16,"0"0"-16,0 0 0,-3 19 0,3-19 15,-4 22-15,4-22 0,-7 32 16,3-16-16,-2 4 0,0 2 16,-1-1-16,0 0 0,-1 6 15,-2-2-15,1-2 0,1-1 16,0-1-16,1 0 0,0-6 15,0 0-15,2-2 0,0-2 16,3-4-16,2-3 0,0 1 0,0 0 16,0-1-16</inkml:trace>
  <inkml:trace contextRef="#ctx0" brushRef="#br2" timeOffset="417265.5765">13107 14301 0,'0'0'0,"0"0"0,0 0 16,0 0-16,0 0 0,0 0 15,0 0-15,4 20 0,-4-20 0,0 0 16,0 0-16,7 23 0,-7-23 16,0 0-16,27 5 15,-27-5-15,0 0 0,29 0 0</inkml:trace>
  <inkml:trace contextRef="#ctx0" brushRef="#br2" timeOffset="417614.4593">13723 14051 0,'0'0'0,"0"0"0,0 0 16,0 0-16,0 0 0,0 0 0,-25 16 15,25-16-15,-21 12 0,21-12 16,-22 20-16,11-7 0,-1-1 0,0 4 16,0 2-16,0 2 0,0 1 15,-2 9-15,3 0 0,4 1 16,2 1-16,3 1 0,1 0 16,2 5-16,1-6 0,0 0 15,2 0-15,-1-3 0,-1-1 16,0-2-16,0-2 0,0-5 15,0 0-15,0-6 0,-1-2 16,-1-1-16,-1-2 0,-4-2 16,-4-6-16,-4 0 0,-4-3 0,-4-5 15,-2-2-15,-4-5 0,-2-6 16,-2 3-16,7 1 16,4 6-16</inkml:trace>
  <inkml:trace contextRef="#ctx0" brushRef="#br2" timeOffset="417764.1578">13577 14174 0,'0'0'0,"9"0"0,5 0 16,4 2-16,3 0 0,11 3 16,4 1-16,-1 0 0,0 2 0,0-1 15,-6 0-15,-6-3 0</inkml:trace>
  <inkml:trace contextRef="#ctx0" brushRef="#br2" timeOffset="418264.4668">14071 14114 0,'0'0'0,"0"0"0,0 0 15,0 0-15,0 0 0,19 26 0,-19-26 16,13 27-16,-6-11 0,-1 2 16,1 3-16,-1 3 0,1 2 15,0 7-15,-2 0 0,-4 0 16,-2-3-16,-2 2 0,-1-3 15,-4 7-15,-1-1 0,-1-2 16,-2-2-16,0-5 0,0 2 0,-2-6 16,1 0-16,-1-2 0,0-4 15,-1-3-15,2-3 0,2-6 16,1 0-16,2-8 0,2-6 16,0 2-16,2 4 0,0-3 15</inkml:trace>
  <inkml:trace contextRef="#ctx0" brushRef="#br2" timeOffset="418714.5848">14523 13606 0,'0'0'16,"0"0"-16,0 0 0,0 0 0,0 0 15,29 21-15,-29-21 16,19 28-16,-8-12 0,3 3 0,2 5 16,0 1-16,-2 0 0,4 12 15,-3 4-15,0 0 0,-3 2 16,0 12-16,-2 3 0,-2-3 15,-3-1-15,-2 13 0,-3-1 16,-2 4-16,-1-6 0,-5 0 0,-3 1 16,-4 0-16,-2-8 0,-3-3 15,-1-2-15,3-5 0,2-1 16,-8 15-16,2-8 0,10-25 16,0-2-16,-7 10 0,0-8 15,9-13-15,0-5 0,1 1 16,2 0-16,0-4 0,2-3 15,-1-4-15,1-7 0,-1 0 0,1-4 16,-1-7-16,1-4 0,0 4 16,2 5-16,1 2 0</inkml:trace>
  <inkml:trace contextRef="#ctx0" brushRef="#br2" timeOffset="418983.2568">14381 14744 0,'0'0'0,"0"0"0,0 0 15,0 0-15,0 0 0,19 15 0,-19-15 16,12 21-16,-12-21 0,16 28 16,-6-10-16,-1 1 0,0 4 15,-1-1-15,-2-1 0,1 6 16,-1 1-16,0 0 0,-1 0 16,-1-3-16,-2 0 0,0-4 15,0 0-15,1-3 0,0-2 0,0 1 16,1-2-16,-1-4 0,0-1 15,2 0-15,0-2 16,3-1-16,2-3 0,5-1 0,6-3 16,2-3-16,2-1 0,0 0 15,1-3-15,3 0 0,2-3 16,0 2-16,-6 1 0,-4 3 0</inkml:trace>
  <inkml:trace contextRef="#ctx0" brushRef="#br2" timeOffset="419411.0044">13205 11873 0,'0'0'0,"0"0"0,0 0 16,18 17-16,-18-17 0,17 16 0,-17-16 15,0 0-15</inkml:trace>
  <inkml:trace contextRef="#ctx0" brushRef="#br2" timeOffset="419700.3571">14422 15676 0,'0'0'0,"0"0"0,0 0 15,0 0-15,0 0 0,0 0 16,0 0-16,0 0 0,0 0 16,0 0-16,0 0 0,0 0 0</inkml:trace>
  <inkml:trace contextRef="#ctx0" brushRef="#br2" timeOffset="420713.9862">14020 11323 0,'0'0'0,"0"0"16,0 0-16,0 0 0,0 0 0,25-10 16,-25 10-16,19-14 0,-19 14 15,27-19-15,-11 6 0,2-1 16,1 0-16,2-4 0,1-2 15,6-7-15,1-2 0,1 0 16,0-2-16,5-8 0,-1-1 0,-1-3 16,-1 1-16,1-8 0,-4 6 15,-3-4-15,-1 0 16,-3 2-16,-2-1 0,2-10 16,-2 0-16,-5 4 0,-3-1 0,2-5 15,0 4-15,-3 1 0,-2 4 16,-3 0-16,1 2 0,-2 3 15,1 3-15,-2-1 0,0 0 16,-1 3-16,-1 3 0,0 0 16,-1 1-16,0 5 0,1 3 0,-2 1 15,0 1-15,1 4 16,0 2-16,-1 5 0,-1 4 16,0 1-16,-1 1 0,1 2 0,0 1 15,-2 4-15,0 4 0,-3 2 16,1 4-16,-2-3 0,0 2 15,-3 1-15,-2 1 0,-1 4 16,-1 2-16,-1 3 0,0 0 16,1 2-16,-1 1 0,1-3 15,0-1-15,-1-1 0,2-1 0,0 0 16,0 2-16,0-4 16,1 2-16,2-4 0,2 0 15,1-3-15,3 0 0,-1-1 0,2-3 16,1-2-16,2-2 0,0 0 15,0-3-15,1-2 0,1-1 16,1-2-16,1-4 0,1-3 16,2-2-16,-2 4 0,0-1 0,-2 4 15</inkml:trace>
  <inkml:trace contextRef="#ctx0" brushRef="#br2" timeOffset="420880.4359">14669 9486 0,'0'0'0,"0"0"0,0 0 0,0 0 16,0 0-16,31 6 0,-31-6 16,26 15-16,-9-3 0,1 1 15,2 3-15,1 0 0,0 4 16,4 9-16,-1 3 0,-2-1 0,-2 0 16,0 1-16,-3-7 0,-4-4 15</inkml:trace>
  <inkml:trace contextRef="#ctx0" brushRef="#br2" timeOffset="422430.798">15680 13632 0,'0'0'0,"0"0"0,0 0 0,0 0 15,0 0-15,0 0 0,0 0 16,0 0-16,0 0 0,0 0 16,28-15-16,-28 15 0,25-8 0,-7 5 15,1 1-15,5 1 0,1-1 16,4 3-16,4 1 15,10 2-15,1 2 0,6-1 16,7 3-16,10 4 0,-2 0 0,12 4 16,-1 0-16,6 4 0,-7 1 15,0 0-15,1-1 0,9 1 16,-2-2-16,3 2 0,1 3 16,32 6-16,-14-5 0,-8-5 15,-5-1-15,-5-3 0,-4 2 0,-2-2 16,-2 1-16,-4 4 0,-2 1 15,-5-2-15,-3-4 16,-7-3-16,-8-6 0,3 2 0,2-2 16,-8 1-16,-8-2 0,1 2 15,1 1-15,-8-4 0,-5-3 16,0 3-16,3 3 0,-2-2 16,-2-2-16,-6-1 0,-5 1 15,-5 0-15,-2 3 0,-5-4 16,3-3-16,-2 0 0,0 0 0,-5 0 15,-2-5-15,2 5 0,-2-2 16,2 2-16</inkml:trace>
  <inkml:trace contextRef="#ctx0" brushRef="#br2" timeOffset="422906.3678">15822 8451 0,'0'0'0,"0"0"0,0 0 16,0 0-16,0 0 0,0 0 0</inkml:trace>
  <inkml:trace contextRef="#ctx0" brushRef="#br2" timeOffset="423698.0359">16446 11943 0,'0'0'0,"0"0"0,6-8 0,-3 4 16,0 1-16,3-3 0,2 2 15,-1 0-15,2 1 0,4 4 16,4 2-16,2 1 0,1 3 16,6 7-16,2 6 0,-1-1 0,0 2 15,5 12-15,-3 6 0,-3 1 16,-4 0-16,3 12 0,-2 3 15,-3 0-15,-2 0 0,-3 11 16,-4-3-16,-5-6 0,-5-6 16,-5 11-16,-3 1 0,-1-7 0,-1-3 15,-4-11-15,-3-5 16,-1 1-16,1 1 0,-3-2 16,-1-1-16,3-9 0,3-7 0,1-4 15,1-5-15,0-3 0,1-4 16,-3-5-16,-1-3 0,2-3 15,1-1-15,0-9 0,3-4 16,2 3-16,3-1 0,0 4 16,1 3-16,1 3 0</inkml:trace>
  <inkml:trace contextRef="#ctx0" brushRef="#br2" timeOffset="423964.5025">16600 12876 0,'0'0'0,"0"0"0,0 0 16,0 0-16,0 0 0,0 0 0,0 0 15,0 0-15,0 0 0,0 0 16,0 0-16,0 0 0,0 0 15,17 29-15,-17-29 0,11 26 16,-11-26-16,12 26 0,-6-9 16,-1 1-16,0 1 0,-1-2 15,1-1-15,-2 0 0,0-1 0,2 4 16,-2-2-16,0-2 0,1-4 16,-1-1-16,0-3 15,2-3-15,1-2 0,6-3 0,5-2 16,1-3-16,1-4 0,12-8 15,6-5-15,1 0 0,2-1 16,13-10-16,2-2 0,7-6 0,-5 2 16,-5 4-16,-13 9 15,-11 7-15</inkml:trace>
  <inkml:trace contextRef="#ctx0" brushRef="#br2" timeOffset="427664.772">15719 14294 0,'0'0'16,"0"0"-16,0 0 0,-24 22 0,13-10 15,-3 4-15,-3 0 16,-1 8-16,0 0 0,2 5 0,-1 4 15,0 6-15,4-3 0,2 2 16,2-2-16,5 3 0,3-2 16,3 6-16,4-2 0,-1-1 15,2-4-15,3-1 0,2 1 0,4-4 16,4-3-16,1-1 0,1-2 16,-1-2-16,-1-3 0,-5-6 15,-2-2-15,-5-5 0</inkml:trace>
  <inkml:trace contextRef="#ctx0" brushRef="#br2" timeOffset="427881.3453">15915 14726 0,'0'0'15,"0"0"-15,0 0 0,0 0 0,0 0 16,30-7-16,-30 7 16,27 0-16,-12 0 0,3 1 15,5 1-15,-1 2 0,-1-1 0,1 4 16,1-3-16,1 4 0,-4-2 16,-3-2-16</inkml:trace>
  <inkml:trace contextRef="#ctx0" brushRef="#br2" timeOffset="428448.39">16683 14836 0,'0'0'0,"0"0"0,0 0 16,0 0-16,20-21 0,-20 21 0,25-20 15,-11 11-15,1 0 0,3 1 16,1 1-16,5-1 0,0 1 15,3 0 1,1 4-16,0 2 0,0-4 16,-3 4-16,-1 1 0,0 6 15,1-2-15,-3 3 0,-2-3 0,6 6 16,3-2-16,-2 2 0,0 1 16,-2 0-16,0 0 0,0-3 15,-2 1-15,2-1 0,2-1 16,-3-3-16,-2-1 0,-3 0 15,-3-2-15,-2-1 0,-3 1 0,-3-2 16,0-3-16,-2 0 16,-2 1-16,-3-1 0,-3 0 15,-2-2-15,-3 2 0,-6 0 16,-5 1-16,1-1 0,1 1 0,-3 0 16,-3 0-16,0 1 0,0-1 15,-7 4-15,1 5 0,0-2 16,1-1-16,-4 4 0,-3 0 15,5 0-15,3-3 0,-1 3 16,-3 1-16,1-1 0,2-1 0,-4 2 16,2 2-16,5-2 0,0-1 15,-6 1-15,0 2 16,6-3-16,3 0 0,3-3 0,2 0 16,4-1-16,1 0 0,0-3 15,-1 0-15,2 0 0,1 0 0,1-4 16,1-1-16,4 0 15,1-2-15,5 0 0,4-4 16,-2 1-16,0 3 0,-1 2 16</inkml:trace>
  <inkml:trace contextRef="#ctx0" brushRef="#br2" timeOffset="428648.7867">17507 15051 0,'0'0'0,"0"0"0,0 0 16,0 0-16,0 0 0,0 22 15,0-22-15,0 0 0,-3 21 0,3-21 16,0 0-16,-6 21 0,6-21 16,-3 11-16,2-7 0,1-4 15,2-4-15,-1 0 0,0 1 16,0 0-16</inkml:trace>
  <inkml:trace contextRef="#ctx0" brushRef="#br2" timeOffset="428964.2856">18048 14722 0,'0'0'0,"0"0"0,0 0 0,0 0 16,0 0-16,4 25 0,-4-25 16,0 23-16,0-23 0,-6 29 15,2-12-15,0 3 0,0-1 0,0 2 16,-1 1-16,1 0 16,0-1-16,-2 7 0,2 0 15,-1-3-15,2 0 0,0-3 0,1-4 16,-1 0-16,2-1 0,1-6 15,0 0-15,0-4 16,1 0-16,2-7 0,0-3 0,0 2 16,-1-2-16,1 3 0</inkml:trace>
  <inkml:trace contextRef="#ctx0" brushRef="#br2" timeOffset="429281.6561">18535 14701 0,'0'0'0,"0"0"0,0 0 16,20 16-16,-20-16 0,17 23 0,-7-9 16,0 5-16,0 2 0,1 11 15,0 0-15,-1 3 0,-1-2 16,-3 2-16,-5 1 0,-2 7 15,-3-3-15,0-1 0,-3 0 16,-3-3-16,-2 0 0,-8 2 16,-3-5-16,1-4 0,2-1 0,2-6 15,0-1-15,0-1 0,2-4 16,1-2-16,2-4 16,3-2-16,2-2 0,4-3 0,2-2 15,6-4-15,5-4 0,-1 3 16,-3 1-16,0-1 0</inkml:trace>
  <inkml:trace contextRef="#ctx0" brushRef="#br2" timeOffset="429427.258">19354 15639 0,'0'0'0,"0"0"0,0 0 0,0 0 15,0 0-15,0 0 0,0 0 16,0 0-16</inkml:trace>
  <inkml:trace contextRef="#ctx0" brushRef="#br2" timeOffset="433030.6741">19306 14545 0,'0'0'0,"0"0"0,0 0 0,2 20 16,-2-20-16,2 22 0,-1-5 15,-1 2-15,1 2 0,-1 2 16,-1 2-16,-1 9 0,-1 2 0,-1 3 16,0 3-16,-1 8 15,-1-2-15,-2 1 0,-2 1 16,-2 11-16,0-4 0,-4 0 0,-3-3 16,-3 6-16,1-6 0,0-1 15,0-2-15,-2-1 0,-3-4 16,-3 4-16,0-3 0,3-5 15,1-4-15,1-1 0,-1-3 16,1-3-16,1-3 0,2-1 16,2-4-16,2-5 0,3 0 0,-1-4 15,2-3-15,3-4 0,1 0 16,3-3-16,0 2 16,3-5-16,1-1 0,-1-1 15,1-3-15,0-2 0,-1-1 0,2 0 16,3-2-16,-1-4 0,0-1 0,-1-7 31,0-4-31,0 5 0,0-3 16,0-2-16,0 5 0,0-3 15,0 2-15,0 3 0,0 2 0,1 0 16,1 5-16,1 0 0,-1 1 16,0 5-16,1-1 15,1 5-15,-1 0 0,0 3 0,2 2 16,-2-1-16,-1 4 0,0 2 15,1 2-15,-2 1 0,0-1 0,-1 3 16,-1 4-16,0 0 16,-1-2-16,-1 2 0,-1 2 15,-2-2-15,0 1 0,-1-3 0,0-1 16,2-1-16,0-1 0,0-1 16,1-1-16,-1-1 0,2-3 15,1 1-15,0-2 0,2-3 16,0-3-16,7 1 0,2-2 15,-1 0-15,0 0 0,9-3 16,4 0-16,1 0 0,0 1 0,3-2 16,4-1-16,0 0 15,1-2-15,5-1 0,0 0 16,-1-3-16,-2-1 0,-1-1 0,0 0 16,-3-1-16,-3-2 0,3-1 15,-3 0-15,-4 0 0,-2 0 16,-5 4-16,-3 2 15,-2 3-15</inkml:trace>
  <inkml:trace contextRef="#ctx0" brushRef="#br0" timeOffset="454683.7216">18361 11744 0,'0'0'0,"0"0"0,11-16 0,-4 3 15,3 0-15,1-4 0,3-1 16,6-10-16,3-1 0,3-7 15,3-3-15,5-4 0,-1 4 0,8-11 16,2-4-16,-2 4 0,-1-3 16,8-4-16,-2-1 15,-6 1-15,-5 0 0,4-8 0,-3 1 16,-4 4-16,-3 6 0,4-25 16,-8 5-16,-5 6 0,-3 3 15,-1 5-15,0 6 0,-1 1 16,1 4-16,-5-2 0,-4-3 15,-1 11-15,-2 4 0,0 3 16,-2 0-16,-2 5 0,-1 3 0,1 2 16,1 1-16,-3 7 0,-3 0 15,2 11-15,-1 2 0,1 1 16,0 1-16,-4 4 0,-2 1 16,-4 2-16,-3-1 0,1 3 15,0 3-15,-1 3 0,1 2 16,-5-1-16,-2 3 0,-1 0 15,0 3-15,0 1 0,1 3 16,-2-1-16,1-1 0,0-3 16,0 0-16,3 3 0,2-3 0,3 0 15,2 0-15,2-4 0,2 0 16,1-3-16,2-4 0,1-3 16,2 0-16,1-1 0,-1 0 15,3-3-15,0 0 0,4-1 16,-1-5-16,3-1 0,1 0 15,4-4-15,3-6 0,-3 6 0,-3 0 16,0 0-16</inkml:trace>
  <inkml:trace contextRef="#ctx0" brushRef="#br0" timeOffset="454848.7239">19106 9912 0,'0'0'0,"0"0"16,0 0-16,0 0 0,0 0 0,29 0 15,-29 0-15,30 7 0,-15-1 16,3 2-16,2 4 0,1 3 15,-1-1-15,8 11 0,0 1 16,-2 5-16,1 0 0,1 11 16,-2 3-16,-7-4 0,-3 0 0,-1-5 15,-3-6-15,-3-6 0</inkml:trace>
  <inkml:trace contextRef="#ctx0" brushRef="#br0" timeOffset="466315.2352">20201 10953 0,'0'0'0,"0"0"0,0 0 16,34 2-16,-17-2 0,3 1 0,3 0 15,11 4-15,4-4 0,4 3 16,2 2-16,10-1 0,-1 2 16,3-3-16,3 2 0,13 1 15,0 0-15,10 1 0,-2 2 16,-4-2-16,-2 3 0,9-1 0,-5 1 16,-5 0-16,-5 3 0,28 1 15,-9-2-15,-9-5 0,-5 1 16,-3-1-16,-2-1 0,-10-2 15,-5 2-15,0 2 0,1 2 16,-2-6-16,-3-2 0,-2 1 16,-1 1-16,-4 0 0,-3-1 0,2 3 15,1 4-15,-9-4 16,-6 0-16,3-3 0,1-1 16,-1 1-16,-3-1 0,-15 0 0,1 1 15,1-3-15,2 2 0,1-1 16,-1 0-16,0 1 0,0-1 15,-1 0-15,-3 1 0,-4 1 16,-2-1-16,1-2 0,-2 2 16,1 0-16,-2 1 0,-1-2 15,-1 0-15,0-2 0,-2 0 0,2 0 16,-2 0-16,0 0 0,0 0 16,0 0-16,0 0 15,0 0-15,0 0 0,-3 3 0,0-1 16,-2 0-16,0-2 0,-4 3 15,-2-6-15,2 3 0,1 0 0,0 0 16</inkml:trace>
  <inkml:trace contextRef="#ctx0" brushRef="#br0" timeOffset="468066.2115">10754 15114 0,'0'0'16,"0"0"-16,0 0 0,0 0 0,0 0 15,0 0-15,0 0 0,0 22 16,0-22-16,0 0 0,0 0 16,0 0-16,0 0 0,0 0 15,0 0-15,20 3 0,-20-3 0,0 0 16,22-17-16,-22 17 15,16-17-15,-16 17 0,21-22 16,-9 11-16,2-4 0,0-2 16,1-1-16,0 0 0,-1-3 15,5-6-15,-1-2 0,-1 0 0,0 0 16,6-4-16,2 1 0,-2 0 16,-2 0-16,-1-4 0,-1 1 15,0-1-15,-1 4 0,2-10 16,-1 2-16,0 1 0,0 3 0,-1-3 15,1 1-15,-4 4 16,-1 0-16,0-7 0,-2 0 0,0 7 16,-1 5-16,0-6 0,1-8 15,0 7-15,-1 5 0,-4-2 16,-1-1-16,-2 4 0,0 4 0,0-2 16,1-1-16,-1 1 15,-2 1-15,0-1 0,1 0 16,-1 7-16,-2 4 0,1-1 15,1-1-15,-1 2 0,-1 1 0,0 2 16,-1 1-16,1 4 0,0 0 16,0 4-16,0-1 0,-1 2 15,1 1-15,0 3 0,-4-2 16,2 3-16,-2 2 0,1 1 16,-1 1-16,0 1 0,-2 2 15,0 1-15,-2 3 0,0 0 16,1 1-16,-1 1 0,0 3 15,-1-2-15,0 1 0,1 0 16,-1 1-16,0 0 0,-1-1 0,0 1 16,-1 1-1,1-2-15,1-1 0,1-2 0,-1-1 16,2-2-16,2-3 0,-1 1 16,2-1-16,0-2 0,2-2 0,-1-1 15,0-2-15,0-2 0,1-1 16,0-4-16,0-2 0,-2-2 15,1-2-15,1 1 0,0 2 16,-1 2-16</inkml:trace>
  <inkml:trace contextRef="#ctx0" brushRef="#br0" timeOffset="468267.2161">11353 13462 0,'0'0'0,"0"0"16,0 0-16,0 0 0,23 15 15,-23-15-15,22 16 0,-22-16 16,25 19-16,-11-7 0,-1 1 16,1 2-16,2 0 0,0 3 15,3 0-15,3 6 0,-1-1 0,-1 0 16,-2-1-16,1 2 16,0 1-16,6 3 0,2 0 0,-5-6 15,-5-4-15,-2-4 0</inkml:trace>
  <inkml:trace contextRef="#ctx0" brushRef="#br0" timeOffset="469281.8104">14250 15408 0,'0'0'15,"0"0"-15,0 0 0,16-14 16,-16 14-16,21-16 0,-5 3 0,-1 1 16,0-4-16,6-6 0,1-3 15,1-1-15,0-2 0,0-3 16,0-2-16,3-9 0,-1 0 0,2-9 16,0 1-16,-2 0 15,-1 0-15,-2 0 0,-2-1 16,-1-6-16,-4 7 0,-1-6 15,-2-2-15,-1 5 0,0 6 16,0-8-16,0 1 0,-1 4 16,-1 3-16,-2-2 0,1 1 15,-2 3-15,-2 4 0,-1 2 0,1 2 16,-4 1-16,-1 1 0,2 0 16,1 1-16,-2 6 0,-1 3 0,-4 0 15,1 2-15,-2 3 16,1 0-16,1 6 0,-2 2 15,2 2-15,-1 1 0,0 4 16,-1 4-16,2 2 0,-2 2 0,1 4 16,-2 3-1,1 1-15,-1 3 0,-3 3 16,-2 4-16,0 1 0,0 2 16,-1-2-16,1-2 0,0 4 15,0 2-15,1-1 0,0 0 16,-1 6-16,1 0 0,0-4 15,0-3-15,0-1 0,0 0 16,1-3-16,1-2 0,0-1 0,-1 2 16,4-5-16,0-4 0,2-2 15,-1-1-15,3-2 0,0-1 16,1-2-16,1-2 0,0 0 16,3-4-16,-2-5 0,0 0 15,0-3-15,-1-3 0,0 3 16,0 3-16,0 0 0</inkml:trace>
  <inkml:trace contextRef="#ctx0" brushRef="#br0" timeOffset="469465.706">14792 13752 0,'0'0'0,"0"0"15,0 0-15,28 10 0,-16-4 0,3 3 16,3 3-16,3 2 15,2 2-15,7 7 0,0 1 16,-2 2-16,1 0 0,4 7 0,-2 2 16,-6-2-16,-3-5 0,-2 1 15,-4-9-15,-4-3 0</inkml:trace>
  <inkml:trace contextRef="#ctx0" brushRef="#br0" timeOffset="476779.5444">9929 11321 0,'0'0'0,"0"0"0,0 0 16,0 0-16,0 0 0,20-20 0,-20 20 15,26-23-15,-10 11 0,4-5 16,3-1-16,0-1 0,0-4 16,10-10-16,3-2 0,4-5 15,-1-2-15,1-1 0,0-4 16,6-6-16,-6 2 0,6-12 15,-3-1-15,-3 3 0,0 3 0,2-9 16,-3 2-16,-4 4 0,-1 4 16,12-25-16,-4 7 0,-11 7 15,-5 8-15,0 1 0,3-2 16,-2 9-16,1 2 0,-5 2 16,-2 0-16,-6 5 0,-2 4 0,0-1 15,1-1-15,0 6 16,0 4-16,-4 4 0,-3 2 15,-1 4-15,-2 2 0,-2 3 16,0 3-16,-2 8 0,-2 0 0,1 2 16,1 3-16,-2-2 15,0 3-15,-5 5 0,-3 2 16,2 2-16,-2 2 0,-4 5 0,-1 4 16,-2-2-16,0-2 0,-7 6 15,-7 4-15,3-3 0,4-1 0,-5 4 16,-2 2-16,2-1 15,-1-3-15,-3 5 0,3-3 16,2-4-16,3-3 0,0-3 16,-1 1-16,7-6 0,4-2 0,5-4 15,4 0-15,0-3 0,3 0 16,0-5-16,3-5 0,3-1 16,1-3-16,7-1 0,5-4 15,1-1-15,2-3 0,-5 3 16,-2 4-16,-2 2 0</inkml:trace>
  <inkml:trace contextRef="#ctx0" brushRef="#br0" timeOffset="476982.6561">11073 9326 0,'0'0'0,"0"0"0,0 0 16,0 0-16,0 0 0,0 0 15,0 0-15,17 15 0,-17-15 0,19 21 16,-19-21-16,21 28 0,-10-12 15,3 1-15,3 2 16,-2 3-16,1 0 0,3 8 16,-2 3-16,0 1 0,-3-1 0,1 8 15,-1 0-15,-3-7 0,-2-6 16,-3-6-16</inkml:trace>
  <inkml:trace contextRef="#ctx0" brushRef="#br0" timeOffset="480751.716">14490 8840 0,'0'0'0,"0"0"0,0 0 16,0 0-16,0 0 0,0 0 0,25 2 16,-25-2-16,18 9 0,-18-9 15,27 22-15,-12-8 0,2 1 0,0 4 16,1 5-16,4 5 16,-1 3-16,0 3 0,1 1 15,1 10-15,-2-2 0,-1 3 16,-3 3-16,1 7 0,-2-1 0,-4-2 15,-1 2-15,-1 5 16,-2-3-16,0 4 0,-1 5 16,-2-8-16,0-4 0,-1 13 0,-1 0 15,0-4-15,-2-5 16,-1 29-16,-2-6 0,-1-13 16,0-10-16,-3-2 0,-1-2 0,-2-5 15,0-4-15,-2 0 0,-1 0 16,4-10-16,4-1 0,-4-2 15,-3 2-15,2-5 0,2-2 16,0-1-16,1-1 0,3-11 0,0-1 16,-2 0-16,0-3 15,0 3-15,2-3 0,0 0 0,0-1 16,-1-2-16,1 3 0,0-1 16,-2 1-16,2-2 0,1-1 15,-1-2-15,1-1 0,1-4 0,1-1 16,-3 3-16,1 1 15,-1-1-15,1-3 0,2 0 16,0 0-16,-2 4 0,2-4 16,-1 3-16,1-3 0,-1 3 0,1-3 15,0 0-15,0 0 0,0 0 16,0 0-16,0 0 0,0 0 16,-1 1-16,1-1 0,0 0 15,0 0-15,0 0 0,0 0 0,0 3 16,0-3-16,0 0 15,0 0-15,0 0 0,0 0 16,0 0-16,0 0 0,-2-1 16,2 1-16,0 0 0,0 0 0,0 0 15,0 0-15,0 0 16,0 0-16,0 0 0,-5-2 0,5 2 16,0 0-16,0 0 0,0 0 15,0 0-15,0 0 0,0 0 16,0 0-16,0 0 0,-2 3 15,2-3-15,0 0 0,0 0 0,0 0 16,0 0-16,0 0 0,0 0 16,0 0-16,0 0 0,0 0 15,0 0-15,0 0 0,0 0 16,0 0-16,0 0 0,0 0 16,0 0-16,0 0 0,0 0 15,0 0-15,0 0 0,0 0 16,0 0-16,0 0 0,0 0 15,0 0-15,0 0 0,0 0 0,0 0 16,0 0-16,0 0 0,0 0 16,0 0-16,0 0 0,0 0 15,0 0-15,0 0 0,0 0 16,0 0-16,0 0 0,0 0 16,0 0-16,0 0 0,0 0 0,0 0 15,0 0-15,0 0 16,0 0-16,0 0 0,0 0 15,0 0-15,0 0 0,0 0 16,0 0-16,0 0 0,0 0 0,0 0 16,0 0-16,0 0 0,0 0 15,0 0-15,-3-3 16,3 3-16,0 0 0,0 0 0,0 0 16,0 0-16,3-4 0,-3 4 15,0 0-15,0 0 0,2-7 16,-2 7-16,0 0 0,0 0 0,3-4 15,-3 4-15,3-7 16,-3 7-16,0 0 0,2-4 0,-2 4 16,0 0-16,0 0 0,3-4 15,-3 4-15,0 0 0,0 0 0,3-4 16,-3 4-16,0 0 16,0 0-16,2-6 0,-2 6 15,0 0-15,0 0 0,0 0 16,0 0-16,0 0 0,1-7 0,-1 7 15,0 0-15,0 0 16,0 0-16,0 0 0,0 0 16,0 0-16,0 0 0,0 0 0,0 0 15,0 0-15,0 0 0,0 0 16,0 0-16,0 0 0,0 0 16,0 0-16,0 0 15,0 0-15,0 0 0,0 0 0,0 0 16,0 0-16,0 0 0,0 0 15,0 0-15,0 0 0,0 0 16,0 0-16,0 0 0,0 0 16,0 0-16,0 0 0,0 0 15,0 0-15,0 0 0,0 0 0,0 0 16,0 0-16,0 7 0,0-7 16,0 0-16,0 0 0,0 0 15,0 0-15,0 0 0,-1 4 16,1-4-16,0 0 0,-2 7 15,2-7-15,-2 7 0,2-7 16,0 0-16,-3 4 0,3-4 0,-4 7 16,4-7-16,-4 7 0,2-3 15,0 2-15,0-1 0,-1 2 16,0-1-16,-1 0 0,-1 3 16,2-2-16,0 2 0,-1-1 15,0 0-15,-2 3 0,1-2 16,-1 0-16,1 2 0,-1-2 15,1-1-15,-1-1 0,1 1 16,-1 2-16,2-3 0,-1 1 0,1 2 16,0-1-16,-1 0 0,1-2 15,1 0-15,-1 1 16,1-1-16,0 0 0,-1 0 16,1-1-16,0-1 0,-1 0 0,2-1 15,1-1-15,0 1 0,0-2 16,0 0-16,0-1 0,0 3 0,1-4 15,-2 2-15,2-2 16,0 0-16,0-2 0,-1-2 0,-1 0 16,-1-3-16,-3-3 0,-1-1 15,-2 0-15,0-3 0,-1-1 16,0-3-16,1 0 0,2 1 0,0 3 16,0 0-16,2 3 15</inkml:trace>
  <inkml:trace contextRef="#ctx0" brushRef="#br0" timeOffset="481115.9093">14403 10921 0,'0'0'0,"0"0"16,0 0-16,0 0 0,0 0 0,0 0 15,0 0-15,0 0 0,19-11 16,-19 11-16,0 0 0,0 0 16,23 18-16,-23-18 0,14 25 15,-6-11-15,0 0 0,-1 4 16,1 1-16,-1 2 0,-2 3 0,3 5 15,0 4-15,-2 2 0,0-6 16,0 10-16,0-3 16,-1-1-16,0-4 0,-1-1 15,1-1-15,-1-1 0,0-4 0,1-1 16,-1-2-16,2 0 0,0-3 16,3-4-16,3-3 0,1-4 15,0 2-15,2-4 0,3-1 16,1-1-16,-1-2 0,5-3 15,4-4-15,-1-1 0,0-3 0,1-1 16,3-3-16,-1 0 16,-1-1-16,-1-8 0,-2-7 15,-4 4-15,-2 0 0,-1 2 0,-5 3 16,-2 7-16</inkml:trace>
  <inkml:trace contextRef="#ctx0" brushRef="#br0" timeOffset="482699.3841">18237 11822 0,'0'0'0,"0"0"0,0 0 16,0 0-16,17-15 0,-17 15 15,14-20-15,-5 7 0,1 3 0,4-5 16,4-1-16,-1 0 0,2-2 16,8-7-16,2-3 15,1-1-15,0 0 0,10-10 0,1 0 16,-2 0-16,-1 3 0,9-14 16,2-2-16,1-3 0,-4 5 0,-5-4 15,0-3-15,0-4 16,-5 4-16,12-32 0,-6 4 15,-10 16-15,-7 9 0,5-1 0,2-3 16,-8 10-16,-4 4 0,-3-7 16,-3-4-16,-2 8 0,-2 10 15,2-4-15,2-3 0,-1 11 16,-4 3-16,0-3 0,-1-2 16,-2 5-16,-2 6 0,-4 2 15,-2 6-15,0 4 0,-2 4 0,-4 0 16,-1 3-16,1 4 15,-1 3-15,-3-1 0,-2 3 16,-1 2-16,0 2 0,-8 0 0,-6 1 16,4 4-16,3 4 0,-4-2 15,-1 3-15,3-1 0,0-2 16,-2 2-16,0-1 0,8-2 16,0-1-16,-1-2 0,0-1 15,4 0-15,3-1 0,1-1 16,0 0-16,3 1 0,3-3 0,0 0 15,2-4-15,-2-1 0,1-1 16,1 3-16,1-2 16,-1 3-16</inkml:trace>
  <inkml:trace contextRef="#ctx0" brushRef="#br0" timeOffset="482851.1002">19355 9828 0,'0'0'0,"7"2"15,2 3-15,0 2 0,-1 2 0,9 9 16,4 5-16,-1 2 0,0 3 16,1 10-16,-2 3 15,-4-2-15,-4-1 0,0-3 0,-3-8 16,-2-5-16</inkml:trace>
  <inkml:trace contextRef="#ctx0" brushRef="#br0" timeOffset="485565.7205">4876 16158 0,'0'0'0,"0"0"16,0 0-16,-22 4 0,22-4 0,-28 12 15,8 1 1,-1 3-16,-1 3 0,-5 6 0,-1 2 16,3 4-16,3 1 0,-1 11 15,5 3-15,4-3 0,2 0 16,2 8-16,2-1 0,6 0 16,3 0-16,6-3 0,5 0 15,3 3-15,4-4 0,1-6 16,0-3-16,1-4 0,1-2 0,1-3 15,5-3-15,-3-7 0,0-6 16,-6-2-16,-3-3 0,-8-2 16</inkml:trace>
  <inkml:trace contextRef="#ctx0" brushRef="#br0" timeOffset="485798.7785">5110 16509 0,'0'0'0,"0"0"15,0 0-15,0 0 0,0 0 0,0 0 16,0 0-16,24 4 0,-24-4 16,0 0-16,27 8 15,-27-8-15,25 10 0,-25-10 0,33 13 16,-14-4-16,0 3 0,-3-1 15,-1-3-15,-3 0 0</inkml:trace>
  <inkml:trace contextRef="#ctx0" brushRef="#br0" timeOffset="486417.8456">5968 16705 0,'0'0'0,"0"0"0,0 0 16,11-29-16,-5 16 0,-1-1 0,3-1 15,2-2-15,2-2 0,5-5 16,3-1-16,-3 4 0,-2 2 16,2 3-16,1 1 0,0 3 15,-1 2-15,5 0 0,0 2 16,-6 4-16,2 3 0,-2 1 15,1 1-15,4 4 0,1 3 0,8 8 16,3 4 0,-1-1-16,-1-2 0,2 1 0,2-1 15,-1 0-15,-2 0 0,7 2 16,-1-1-16,-5-2 0,-1 0 0,-7-4 16,-3-3-16,-3-2 0,-3-2 15,-2-5-15,-3-3 0,-4-1 16,0-2-16,-3-2 0,0-2 15,-6-1-15,-2 0 0,-3-2 16,-1-1-16,-6 2 0,-2 1 16,-5-2-16,-3-1 15,2 2-15,2 0 0,-2 2 0,-3 1 16,1 3-16,1 1 0,-2 5 16,-3 3-16,2 0 0,-1 1 15,-2 2-15,-1 3 0,1 0 16,2 0-16,-7 6 0,-1 3 15,2 1-15,1 0 0,1-1 0,1 0 16,2-2-16,-2-1 0,6 0 16,3 2-16,2-4 0,2-3 15,4-1-15,3-3 0,1-1 16,3-1-16,1-1 0,1-3 16,1 0-16,-1-3 0,1 0 15,0-1-15,-1-1 0,2 0 0,1-2 16,1-2-16,0 2 15,0 0-15,0 2 0</inkml:trace>
  <inkml:trace contextRef="#ctx0" brushRef="#br0" timeOffset="486634.5935">6664 16797 0,'0'0'0,"0"0"16,0 0-16,3 22 0,-3-22 0,0 20 16,-2-9-16,1 1 0,-4-1 0,1 3 15,-1 0-15,-3 2 0,-1-1 16,1-2-16,1-1 16,1-3-16,3-1 0,-1-2 0,2-1 15,0 0-15</inkml:trace>
  <inkml:trace contextRef="#ctx0" brushRef="#br0" timeOffset="486882.6908">7420 16713 0,'0'0'0,"0"0"0,0 0 16,29 1-16,-15 0 0,4-1 16,3 0-16,7 0 0,0-1 0,4 0 15,-1 1-15,0-1 0,-1-1 16,5-3-16,0-3 0,-6 1 16,-5 2-16,-5 0 0</inkml:trace>
  <inkml:trace contextRef="#ctx0" brushRef="#br0" timeOffset="487232.8076">8156 16476 0,'0'0'0,"0"0"0,19 8 0,-7-4 15,1 2-15,4 1 0,3 1 16,7 3-16,-1 0 0,-2 0 15,-3 2-15,-5-1 0,-2 0 0,-3 1 16,-3 3-16,-5-1 16,-1 0-16,-9-1 0,-4-1 15,-5 0-15,1 1 0,-7 5 0,-1 1 16,1-2-16,-2 2 0,0-4 16,2 2-16,4-2 0,1 0 15,5-2-15,2 0 0,3-2 16,2 0-16,5-1 0,3 0 15,5-3-15,4-2 0,3-2 16,5-1-16,0-2 0,0-3 0,5-3 16,4-3-16,-1-2 0,-2-1 15,-5 2-15,-3 1 0,-4 3 16</inkml:trace>
  <inkml:trace contextRef="#ctx0" brushRef="#br0" timeOffset="487549.4837">8737 16299 0,'0'0'0,"0"0"0,17 14 16,-6-3-16,2 1 0,7 9 0,2 4 15,-4 2-15,1 2 0,5 10 16,1 3-16,-7-2 0,-2-3 15,-3 14-15,-4 3 0,-6-7 0,-4-3 16,-5-1-16,-7 2 16,-1 4-16,0-2 0,-7-2 15,-6-1-15,2-7 0,1-4 0,-6 1 16,1-3-16,7-8 0,1-4 16,-3 4-16,1-3 0,5-6 15,2-4-15,4-2 0,3-2 16,2-3-16,4-1 0,2 0 15,-3-1-15,4-1 0</inkml:trace>
  <inkml:trace contextRef="#ctx0" brushRef="#br0" timeOffset="491132.5862">11003 16210 0,'0'0'0,"0"0"0,0 0 16,0 0-16,-25 10 0,25-10 16,-30 19-16,15-6 0,-1 0 0,-1 5 15,-3 1-15,-5 9 0,2 0 16,2 6-16,3 4 15,1 1-15,3-2 0,-1 13 0,3 0 16,1 10-16,3-3 0,4 0 16,2 0-16,3 4 0,3-6 0,6 0 15,4-2-15,2-2 0,4-1 16,2-4-16,1-8 16,-6-11-16,-6-7 0,-2-6 0</inkml:trace>
  <inkml:trace contextRef="#ctx0" brushRef="#br0" timeOffset="491603.0489">11397 16563 0,'0'0'0,"0"0"16,0 0-16,0 0 0,-24 12 0,24-12 15,-19 22-15,7-8 0,-2 1 16,2 1-16,1 1 0,3 1 16,0-1-16,1 8 0,5 1 15,3-2-15,2-4 0,5 0 16,3 1-16,2-3 0,3-2 15,6 1-15,3-3 0,-2-2 16,-1-3-16,4-2 0,1-5 16,2-3-16,0-1 0,-4-4 15,-2-2-15,-2 1 0,-1-1 0,-1-5 16,-2-4-16,-2-1 0,-3-3 16,-3 2-16,-3 0 0,-2-1 15,-3 0-15,-3-2 0,-5 0 16,0 3-16,0 1 0,-4 0 15,-3 0-15,-2 2 0,-2 1 0,-2-1 16,0 1-16,3 1 0,1 1 16,2 1-16,0 0 15,3 3-15,2 2 0,2 1 0,2 2 16,0-1-16</inkml:trace>
  <inkml:trace contextRef="#ctx0" brushRef="#br0" timeOffset="491781.9784">11952 16840 0,'0'0'0,"0"0"0,0 0 16,0 0-16,4 19 0,-4-19 0,0 0 16,0 0-16,0 0 0,0 0 15,3 19-15,-3-19 0,0 0 16,5 2-16,-5-2 0,2 0 0</inkml:trace>
  <inkml:trace contextRef="#ctx0" brushRef="#br0" timeOffset="492132.5961">12561 16484 0,'0'0'0,"9"3"16,3 0-16,4 1 0,3 1 0,7 5 15,2 2-15,-1 1 16,1 2-16,-3 1 0,-2 2 16,1 1-16,-4-2 0,-8 1 0,-7 1 15,-4-1-15,-2-1 0,-6 2 16,-4 0-16,-2 0 0,-2 0 16,-3 0-16,-3 0 0,2-1 15,2-1-15,2 1 0,3-2 16,3 0-16,3-1 0,2 0 15,4 1-15,5-1 0,2-1 0,9-3 16,5-3-16,1-1 0,1-1 16,6-3-16,4-1 15,-2-2-15,-2-1 0,2-5 0,1-4 16,-4-3-16,-4-3 0,-1 1 16,-5 3-16,-4 3 0</inkml:trace>
  <inkml:trace contextRef="#ctx0" brushRef="#br0" timeOffset="492399.2802">13504 16549 0,'0'0'0,"9"9"0,4 3 16,4 6-16,-1 4 0,6 12 15,2 7-15,-6-2 0,-2 2 0,-2 9 16,-3 0-16,-5-2 0,-6-3 16,-7 10-16,-5 1 15,-1-6-15,-1-6 0,-10-1 0,-8 0 16,-2 3-16,2-2 0,-8-3 16,-4-1-16,-1-4 0,1-1 15,12-10-15,9-7 0,6-5 16</inkml:trace>
  <inkml:trace contextRef="#ctx0" brushRef="#br0" timeOffset="493699.1661">17143 15953 0,'0'0'0,"0"0"0,0 0 16,0 0-16,-28-2 0,28 2 15,-27 9-15,27-9 0,-31 23 0,14-7 16,-3 2-16,0 3 0,1 4 16,-3 13-16,3 9 15,3-3-15,3-1 0,-1 12 16,4 1-16,3 7 0,2-3 0,6 4 16,5-5-16,4 0 15,3 0-15,5-3 0,4-2 0,0-2 16,-3-7-16,4-7 0,3-6 15,3-4-15,2-4 0,0-10 16,-2-7-16,-8-2 0,-5-2 0,-5 0 16</inkml:trace>
  <inkml:trace contextRef="#ctx0" brushRef="#br0" timeOffset="493916.0042">17331 16433 0,'0'0'0,"0"0"15,0 0-15,0 0 0,0 0 0,34 4 16,-34-4-16,37 3 16,-17-1-16,5 0 0,3 0 15,0 0-15,-1 1 0,11-3 16,0-1-16,-6 0 0,-4 0 0,-5 0 15</inkml:trace>
  <inkml:trace contextRef="#ctx0" brushRef="#br0" timeOffset="494232.5884">18115 16306 0,'0'0'16,"0"0"-16,15 9 0,-4-2 15,3-3-15,2 2 0,3 2 16,3 2-16,-1 1 0,1 1 0,1 2 16,-3 0-16,-1 0 0,-7 1 15,-6 1-15,-2-2 0,-3 2 0,-6-1 16,-2 1-16,-7 0 16,-2 1-16,-9 2 0,-4 1 15,1 0-15,2 0 0,-4 0 16,-2 0-16,6-1 0,4-2 0,2 3 15,5-3-15,5-1 16,5-1-16,9-2 0,7 1 16,5-4-16,3-2 0,8-1 0,7-3 15,-1-1-15,0-2 0,-2 0 16,-6 0-16,-6 0 0</inkml:trace>
  <inkml:trace contextRef="#ctx0" brushRef="#br0" timeOffset="494416.3208">18732 16870 0,'0'0'0,"0"0"16,0 0-16,0 0 0,0 0 0,1 28 16,-1-28-16,4 22 0,-4-22 15,5 21-15,0-11 0,0-1 16,2-2-16,-2-1 0,0 0 15,-1-1-15</inkml:trace>
  <inkml:trace contextRef="#ctx0" brushRef="#br0" timeOffset="494799.9105">19377 16578 0,'0'0'16,"0"0"-16,0 0 0,0 0 0,0 0 16,-25 4-16,25-4 0,-22 10 15,22-10-15,-25 17 16,11-4-16,1 0 0,0 1 0,2 2 16,2 1-16,3 1 0,2 1 15,5 4-15,5 1 0,2-2 16,0-1-16,9 0 0,6-2 15,-1-2-15,0-3 0,7 2 16,2-3-16,-5-2 0,-2-1 0,-1-6 16,-4-3-16,-1-3 0,-3-1 15,-2-4-15,-5-4 0,-2-3 16,-3-1-16,-6-7 0,-6-4 16,-4 1-16,-5 2 0,-3-5 15,-2-2-15,-2 2 0,-4 1 0,-5-6 16,1 1-16,6 7 0,7 6 15,5 4-15</inkml:trace>
  <inkml:trace contextRef="#ctx0" brushRef="#br0" timeOffset="495099.4165">19967 16477 0,'0'0'0,"10"9"0,5 6 16,-1 1-16,1 3 0,6 9 0,6 9 15,-4-1-15,-2 0 0,0 9 16,-2 0-16,-6-2 0,-3-1 16,-10-3-16,-7-2 0,0-2 15,-2-1-15,-5 4 0,-1-1 16,-3-4-16,0-4 0,-9-6 15,-5-3-15,4 1 0,1-1 16,-4 1-16,-2 0 0,1-6 0,2-3 16,6-1-16,4 0 15,6-3-15,3-1 0,2-3 0</inkml:trace>
  <inkml:trace contextRef="#ctx0" brushRef="#br0" timeOffset="495682.6363">21849 16165 0,'0'0'0,"0"0"15,0 0-15,-23-2 0,23 2 0,-25 2 16,25-2-16,-31 12 0,13-2 0,-3 4 16,-2 0-16,-5 11 15,3 0-15,1 7 0,4 1 16,-4 11-16,5 1 0,4 6 16,7 5-16,4-1 0,2 1 15,2 10-15,2 9 0,4-5 0,0-5 16,10 5-16,5-4 0,-3-9 15,1-4-15,-6-16 0,-3-10 16,-3-8-16</inkml:trace>
  <inkml:trace contextRef="#ctx0" brushRef="#br0" timeOffset="496066.2218">22181 16520 0,'0'0'16,"14"3"-16,3 1 0,0 2 0,2 1 16,12 4-16,5 2 0,4 4 15,-5 1-15,-3 2 0,-3 1 16,-6-3-16,-4-2 0,-6 2 15,-8-2-15,-3-2 0,-4-2 16,-6-1-16,-8-1 0,-3-3 16,-3-4-16,-2 2 0,-1 2 15,-3 0-15,-2 0 0,-2 0 16,4 1-16,5 0 0,5 0 0,4 1 16,4 1-16,3-3 0,3 1 15,6-1-15,6-1 0,7 2 16,8 0-16,9 2 0,8 3 15,-1-2-15,-1 1 0,-1-1 16,-10-2-16,-5-3 0</inkml:trace>
  <inkml:trace contextRef="#ctx0" brushRef="#br0" timeOffset="496267.7418">22922 17008 0,'0'0'16,"0"0"-16,0 0 0,0 0 16,-17 17-16,17-17 0,-12 15 15,5-6-15,1 1 0,-1 2 0,2 0 16,-1 0-16,1-1 0,0-1 16,2 0-16,0-1 0,0-1 15,1-1-15,0-1 0,0 0 16</inkml:trace>
  <inkml:trace contextRef="#ctx0" brushRef="#br0" timeOffset="496482.7131">23197 16593 0,'0'0'0,"0"0"0,31 7 0,-10-2 15,1 0-15,11 4 0,5 3 16,9 2-16,1 1 0,-4-2 16,-1-1-16,6 0 0,0-3 15,-8-2-15,-7 0 16,-8-3-16,-5 0 0,-5-1 0</inkml:trace>
  <inkml:trace contextRef="#ctx0" brushRef="#br0" timeOffset="496699.5033">23508 16715 0,'0'0'16,"0"0"-16,0 0 0,-2 19 16,2-19-16,-1 22 0,1-6 0,0 0 15,1 1-15,0 1 0,0 0 16,0 6-16,2-1 0,1 0 15,3-1-15,0-3 0,1-2 16,3-1-16,2-1 0,-2-2 16,-1-3-16,-2-1 0</inkml:trace>
  <inkml:trace contextRef="#ctx0" brushRef="#br0" timeOffset="497249.3708">23977 16615 0,'0'0'0,"0"0"0,0 0 16,17 21-16,-17-21 0,23 24 0,-8-8 16,2 2-16,-1 2 0,10 9 15,3 3-15,0-1 0,-1-1 16,11 7-16,4 0 0,-4-2 15,-5-2-15,7 7 0,0-2 16,-5-8-16,-3-6 0,1-1 16,-4-7-16,-9-7 0,-4-3 0,-2-4 15,1-2-15,-4-4 0,-1-2 16,-5-9-16,-1-5 0,-4 4 16,-1 0-16,-2-3 0,-3-3 15,0 0-15,-1-1 0,-2-2 16,0 2-16,-1 6 0,-1 1 0,-3-2 15,-1 2-15,1 6 0,-1 1 16,0 0-16,-2 2 16,1 2-16,0 2 0,-2 4 15,-4 2-15,0 0 0,0-1 0,0 3 16,0 2-16,1-1 0,2 0 16,-3 1-16,-2 0 0,0 3 15,1 1-15,2-3 0,3-2 16,0-2-16,3 0 0,-1-1 15,0-2-15,0-1 0,-1 0 16,2-5-16,1-3 0,3 1 0,0-1 16,1-4-16,0-3 15,2-2-15,3-1 0,2-5 0,3 1 16,0 1-16,1 1 0,-1 4 16,0 3-16,0 3 0</inkml:trace>
  <inkml:trace contextRef="#ctx0" brushRef="#br0" timeOffset="497499.6025">24952 16785 0,'0'0'0,"0"0"0,10 17 16,-4-7-16,2 0 0,-1 3 15,-1 5-15,1 7 0,-1 1 16,-4 0-16,-1 0 0,-2 0 15,-1 0-15,-4 7 0,-3-1 16,-2 0-16,-1-3 0,-6-3 16,-3-2-16,0 0 0,1-1 0,-10 0 15,-2-4-15,-1-2 0,0-4 16,6-1-16,6-4 0,6-1 16</inkml:trace>
  <inkml:trace contextRef="#ctx0" brushRef="#br0" timeOffset="497883.2263">23539 16406 0,'0'0'0,"0"0"16,0 0-16,0 0 0,0 0 0,2 28 15,-2-28-15,3 33 16,-3-33-16,3 38 0,-1-15 16,0 1-16,1 0 0,-2 9 0,-1 2 15,1-2-15,1-1 0,1 7 16,1 0-16,-2-4 0,-1-4 16,0-4-16,0-6 0,0-4 15</inkml:trace>
  <inkml:trace contextRef="#ctx0" brushRef="#br0" timeOffset="499956.2001">15400 14262 0,'0'0'0,"-1"14"0,0 6 0,0 5 15,-1 2-15,0 20 0,-1 20 16,-1 4-16,-1-2 0,-3 26 15,-3 23-15,-2 11 0,0-11 16,-11 60-16,-2-10 0,6-22 16,5-13-16,2 6 0,3 7 15,1-8-15,1-8 0,-4 15 16,-3 7-16,-1-13 0,1-10 0,-6 8 16,-3 7-16,3-18 0,2-14 15,-4 11-15,-3 7 0,1-13 16,1-9-16,-3 2 0,0 3 15,2-13-15,5-9 0,-7 0 16,-3-1-16,2-12 0,0-9 0,9-21 16,6-16-16,4-10 15</inkml:trace>
  <inkml:trace contextRef="#ctx0" brushRef="#br0" timeOffset="563317.6265">15959 1928 0,'0'0'15,"0"0"-15,0 0 0,20-7 0,-20 7 16,20-3-16,-20 3 15,36-4-15,-13 3 0,5 1 16,5 1-16,-2 2 0,-2-3 0,9 3 16,-3 1-16,4 3 15,-4 4-15,-5 3 0,-5 4 16,-7-1-16,-6 1 0,-10 4 0,-7 0 16,-7 3-16,-5 3 0,-9 1 15,-10 4-15,-12 8 0,-5-2 0,-3-2 16,-4 1-16,-4 1 0,6-2 15,-7-1-15,3-4 16,12-4-16,9-3 0,9-7 0,7 0 16,6-3-16,5-4 0,6-1 15,6-3-15,7 2 0,3-3 16,9 0-16,5-3 0,3-2 16,6 2-16,8-6 0,5 0 15,2-1-15,3-1 0,9 1 16,1-1-16,-2 1 0,0 1 0,6 3 15,-2 0-15,-5 0 0,-3 0 16,-14 3-16,-12-3 0,-7 0 16</inkml:trace>
  <inkml:trace contextRef="#ctx0" brushRef="#br0" timeOffset="563784.6479">16945 1400 0,'0'0'0,"0"0"16,0 0-16,0 0 0,26 3 0,-26-3 16,21 10-16,-21-10 15,24 20-15,-10-4 0,-1 3 16,0 3-16,0 1 0,3 10 15,-3 2-15,-2 1 0,-2-2 0,0 11 16,-4-1-16,0-7 0,-2-8 16,-2 0-16,-2 0 0,0-1 15,0-6-15,-1 3 0,-2-4 16,2-4-16,0-6 0,0 0 16,-2-4-16,2-4 0,2-3 0,0-10 15,2-4-15,1 3 16,-1 0-16,-1 4 0</inkml:trace>
  <inkml:trace contextRef="#ctx0" brushRef="#br0" timeOffset="564017.0825">17229 1442 0,'0'0'0,"0"0"0,0 0 16,0 0-16,-22 19 0,22-19 0,-25 28 15,11-10-15,-2 0 0,-2 6 16,0 2-16,-8 7 0,0-1 16,-7 6-16,-1-3 15,3-2-15,3-4 0,2-2 0,1-5 16,5-1-16,1-3 0,0 3 16,4-2-16,2-5 0,2-7 0,3-2 15,0 1-15,2-2 0</inkml:trace>
  <inkml:trace contextRef="#ctx0" brushRef="#br0" timeOffset="564350.8786">17507 1137 0,'0'0'0,"0"0"15,0 0-15,0 0 0,27 6 0,-27-6 16,26 10-16,-14-3 0,-1 0 0,-2 4 16,-1 1-16,-4 1 15,0 1-15,-8 0 0,-3 2 16,-6 4-16,0-2 0,-1 0 16,-2-2-16,2 0 0,1-4 0,3 1 15,1-4-15,2 0 0,2-2 16,1-3-16,0 1 15,3 0-15,1-5 0,8 2 0,3 0 16,3-1-16,4 3 0,4-2 16,4 1-16,0 1 0,-2-2 15,0 0-15,-4 1 0,-3-3 16</inkml:trace>
  <inkml:trace contextRef="#ctx0" brushRef="#br0" timeOffset="564551.3082">17609 1745 0,'0'0'16,"0"0"-16,22 0 0,-5-3 16,4 3-16,11-2 0,4 4 15,0-2-15,0 0 0,6 0 16,-2-2-16,-8 1 0,-6 0 0,-4 1 15</inkml:trace>
  <inkml:trace contextRef="#ctx0" brushRef="#br0" timeOffset="564867.1672">18184 1526 0,'0'0'0,"0"0"15,0 0-15,36 0 0,-23 2 0,3 1 16,4 1-16,0 0 16,0 3-16,3 3 0,-2 4 0,-4 1 15,-5 1-15,-9 3 0,-6 1 16,-5 0-16,-4 1 0,-6 4 16,-3 0-16,-1 1 0,-2-2 15,2-2-15,2-5 0,3 1 16,4-2-16,0 0 0,3-8 15,5-1-15,0-2 0,6 0 16,4 0-16,6-2 0,5 0 0,6-6 16,5-1-16,3-3 0,2-1 15,1-5-15,1-2 0,-3-3 0,-2 1 16,-1 0-16,-6 5 16,-4 1-16</inkml:trace>
  <inkml:trace contextRef="#ctx0" brushRef="#br0" timeOffset="565150.6347">18743 1478 0,'0'0'0,"0"0"16,0 0-16,0 0 0,19 14 0,-19-14 15,18 22-15,-7-8 0,1 0 16,1 4-16,3 4 15,-2-1-15,0-3 0,3 6 0,-2 2 16,-2-2-16,-1-2 0,-1-1 16,-2-1-16,0-1 0,-2-4 15,0-1-15,-2-3 0,-1-1 16,0-2-16,-1-5 0,0-6 16,2-1-16,0-3 0,0 0 15,-1 3-15,-1-3 0</inkml:trace>
  <inkml:trace contextRef="#ctx0" brushRef="#br0" timeOffset="565367.7601">19105 1510 0,'0'0'0,"0"0"16,0 0-16,0 0 0,-15 21 15,15-21-15,-21 23 0,21-23 0,-26 32 16,10-12-16,-3 2 15,-1-1-15,0 0 0,-5 4 16,-1 0-16,1-5 0,3 0 0,-2 1 16,3 1-16,2-5 0,4-5 15,3-2-15,2-3 0,4-2 16,3 1-16,0-3 0,0-1 16,1 3-16</inkml:trace>
  <inkml:trace contextRef="#ctx0" brushRef="#br0" timeOffset="565617.1737">19296 1551 0,'0'0'0,"0"0"0,23-4 0,-6 3 0,1 1 16,7-1-16,4 1 15,8 1-15,-3 0 0,10 1 0,1-2 16,-5 0-16,-6 0 0,-2 4 16,-3-1-16,-3-1 0,0 0 15,-8-2-15,-4 0 0,-6 0 16,-1-2-16,-1 1 0,-2 0 16,-1 1-16</inkml:trace>
  <inkml:trace contextRef="#ctx0" brushRef="#br0" timeOffset="565917.6792">19672 1439 0,'0'0'0,"0"0"16,0 0-16,0 0 0,-13 22 0,13-22 15,-10 24-15,4-10 0,2 0 16,-1 4-16,1 0 0,0 3 16,0-3-16,0 4 0,1 1 15,0-3-15,1-2 0,0-1 16,1 1-16,0-4 0,0-3 0,0 3 16,1-6-16,0 2 15,0-2-15,0-1 0,1 0 16,0-3-16,1 2 0,0-2 0,-1 0 15,0-1-15</inkml:trace>
  <inkml:trace contextRef="#ctx0" brushRef="#br0" timeOffset="567217.2816">20137 1286 0,'0'0'0,"0"0"0,0 0 16,0 0-16,27 8 0,-27-8 0,24 9 16,-10-2-16,2 0 0,0 2 15,1 2-15,-2 1 0,0-1 16,1 5-16,-1 1 0,-3 0 16,-2-3-16,-5 0 0,-2 1 15,-4-1-15,-2-2 0,-5 1 16,-4 1-16,0-2 0,0-2 0,-2-2 15,-3 1-15,2-1 0,0-4 16,2 2-16,0 1 16,2-3-16,1-3 0,2 2 0,3 0 15,0-2-15,3 0 0,5 1 16,5 1-16,1 1 0,1-1 0,4 1 16,3 0-16,0-1 15,2 4-15,1 0 0,2 1 16,-3 2-16,-3-2 0,0 6 0,-2-3 15,-2 1-15,-2 0 0,-4-1 16,-3 3-16,-2-1 0,-1 1 16,-7-1-16,-5 2 0,-4-2 15,-4 2-15,-10 2 0,-4-1 16,1 1-16,1-3 16,0 0-16,0-3 0,3 0 0,4-4 15,2 1-15,4-2 0,5-2 16,3 0-16,5-1 0,3 0 15,0-3-15,3 0 0,5-3 16,5 3-16,4-4 0,4 0 16,-3-2-16,-3 3 0,-1-1 15</inkml:trace>
  <inkml:trace contextRef="#ctx0" brushRef="#br0" timeOffset="568767.8771">22153 1343 0,'0'0'0,"0"0"16,0 0-16,0 0 0,0 0 16,0 0-16,0 0 15,0 0-15,0 0 0,0 0 0,-32 21 16,18-7-16,-1 3 0,-6 7 16,-5 3-16,-7 12 0,2 0 0,-10 11 15,0 2-15,7-4 0,5-5 16,1 3-16,7-5 15,6-6-15,4-4 0,4 2 16,6-1-16,2-10 0,2-2 0,7-5 16,6-1-16,-1-4 15,3-2-15,5-8 0,4-3 16,1-1-16,-2-3 0,0 0 0,-3-7 16,-2 0-16,-1-2 0,-5 3 15,-3 5-15,-3-1 0</inkml:trace>
  <inkml:trace contextRef="#ctx0" brushRef="#br0" timeOffset="568967.9038">21726 1640 0,'0'0'0,"0"0"0,0 0 15,0 0-15,28-12 0,-28 12 16,34-8-16,-11 5 0,4-1 0,1-1 15,3 1-15,10 1 16,0-2-16,-1 4 0,-1-2 16,1 0-16,-8 2 0,-6-1 0</inkml:trace>
  <inkml:trace contextRef="#ctx0" brushRef="#br0" timeOffset="569134.2609">22566 1549 0,'0'0'0,"0"0"16,0 0-16,34 0 0,-18 0 0,6 0 15,5 0-15,0 0 0,1 4 16,5-1-16,-2 4 0,-5 0 16,-3 1-16,1 0 0,-6-1 15,-2-1-15</inkml:trace>
  <inkml:trace contextRef="#ctx0" brushRef="#br0" timeOffset="569300.7651">22435 1861 0,'0'0'0,"0"0"0,0 0 0,0 0 16,0 0-16,31-1 0,-31 1 16,38-4-16,-13 1 0,5-1 15,4 0-15,1 1 0,1-4 16,9 0-16,1-4 0,1 3 0,-10 1 15,-6 0-15</inkml:trace>
  <inkml:trace contextRef="#ctx0" brushRef="#br0" timeOffset="569668.5735">23117 1318 0,'0'0'0,"0"0"0,0 0 0,0 0 16,23-8-16,-23 8 0,31 0 16,-13 2-16,0 0 0,2 3 15,1 4-15,-1-1 0,-1 1 0,5 6 16,1 3-16,-3 3 0,-3 2 15,0 6-15,-4 1 16,-1-3-16,-5 0 0,-2 3 0,-4 4 16,0-5-16,-2-3 0,-7 8 15,-5-2-15,2-6 0,1-2 0,-5 2 16,1-1-16,1-3 16,1-2-16,0-6 0,-1-6 15,4-3-15,-1-2 0,2-7 16,2-4-16,1 1 0,0 0 0,1 3 15</inkml:trace>
  <inkml:trace contextRef="#ctx0" brushRef="#br0" timeOffset="569934.6784">23572 1296 0,'0'0'0,"0"0"15,0 0-15,0 0 0,-25 21 0,25-21 16,-26 29-16,8-11 0,-1 0 16,-2 3-16,-2 4 0,-7 7 15,0-2-15,-6 8 0,0 1 16,3-3-16,3-6 0,-3 4 16,3-2-16,5-10 0,3-1 15,4-5-15,2-4 0,5-1 16,4-4-16,3-3 0,4-4 15,0-4-15,3-3 0,-1 0 16,0 0-16,-1 3 0</inkml:trace>
  <inkml:trace contextRef="#ctx0" brushRef="#br0" timeOffset="570238.3801">23837 1037 0,'0'0'0,"8"-2"15,4-2-15,1 2 0,1 1 0,6 2 16,1 3-16,-1 0 0,-1 3 16,-4 4-16,-2 4 0,-3 0 15,-3-1-15,-5 2 0,-4 1 16,-3 0-16,-3 1 0,-7 3 16,-3 1-16,0-4 0,0-4 15,3 1-15,2-1 0,2-2 16,2-3-16,2 0 0,3 0 15,3-2-15,3 0 0,6-3 16,5 4-16,2-2 0,3-3 0,4 1 16,5 3-16,-2-3 0,-1 3 15,4 0-15,-4 0 0,-4-1 16,-5-1-16,-1-3 0</inkml:trace>
  <inkml:trace contextRef="#ctx0" brushRef="#br0" timeOffset="570401.3487">23910 1635 0,'0'0'0,"0"0"15,0 0-15,28-7 0,-13 5 0,5 0 16,4-1-16,1 2 16,1-2-16,8-1 0,0 1 15,-4-1-15,-4-1 0,1 0 0,-5 2 16,-5 2-16</inkml:trace>
  <inkml:trace contextRef="#ctx0" brushRef="#br0" timeOffset="570701.4675">24506 1403 0,'0'0'16,"0"0"-16,0 0 0,30 7 15,-30-7-15,27 3 0,-11 1 16,1 3-16,-1-2 0,4 6 0,-3 2 15,-4 3-15,-3 0 0,-8 0 16,-6 2-16,-4 1 0,-2 0 16,-7 2-16,-5 2 0,-4 2 15,1-1-15,1-4 0,3-2 16,4-3-16,0 0 0,4-5 16,3-3-16,3 0 0,3 0 15,4 0-15,3-3 0,4-4 0,3 0 16,8-3-16,6 2 15,3-6-15,3 0 0,7-4 0,-1-3 16,-4-1-16,-3-2 0,-2 0 16,-5 5-16,-5 1 0</inkml:trace>
  <inkml:trace contextRef="#ctx0" brushRef="#br0" timeOffset="570967.9261">25041 1313 0,'0'0'0,"0"0"0,0 0 16,0 0-16,19 18 0,-19-18 15,16 25-15,-7-11 0,1 1 0,0 6 16,1 1-16,-1 1 16,0 0-16,1 4 0,0 0 15,-1-1-15,-1-2 0,0-1 16,-1 0-16,-1-4 0,0-1 0,-2-1 15,0-5-15,-2 1 16,0-3-16,-1-3 0,1-3 0,0-1 16,-1-6-16,0 3 0,1 0 15,-3 0-15</inkml:trace>
  <inkml:trace contextRef="#ctx0" brushRef="#br0" timeOffset="571204.2798">25272 1349 0,'0'0'16,"0"0"-16,0 0 0,-25 18 15,12-10-15,-3 5 0,-3 2 16,-6 3-16,-2 1 0,-1 4 16,1-1-16,3 0 0,2-3 0,-3 6 15,3-2-15,4-2 0,1-1 16,4-3-16,2-3 15,3 0-15,3-3 0,3-3 0,5 1 16,1-8-16,2-1 0,-3 0 16,0 0-16,-1 0 0</inkml:trace>
  <inkml:trace contextRef="#ctx0" brushRef="#br0" timeOffset="571384.7312">25520 1461 0,'0'0'16,"0"0"-16,22 0 0,-7 0 0,3 2 16,8-4-16,5 1 0,-1 1 15,0 1-15,5-1 0,-2 0 16,-4 2-16,-5 2 0,-4-4 16,-5-6-16,-1 3 0,-3 1 0,-2-1 15</inkml:trace>
  <inkml:trace contextRef="#ctx0" brushRef="#br0" timeOffset="571634.7412">25746 1339 0,'0'0'0,"0"0"15,0 0-15,-6 21 0,6-21 0,-6 21 16,0-7-16,1 1 0,-1 1 15,0 2-15,-1 1 16,0-1-16,1-2 0,-2 7 0,2 1 16,2-4-16,1-2 0,1-1 15,-1-5-15,3 1 0,1-4 0,4-3 16,3-3-16,-1-3 16,2-4-16,-1 1 0,-2 1 15,0 0-15</inkml:trace>
  <inkml:trace contextRef="#ctx0" brushRef="#br0" timeOffset="572100.7078">26269 1214 0,'0'0'16,"0"0"-16,0 0 0,22 7 0,-22-7 15,19 12-15,-6-1 16,-2 0-16,-1 2 0,-3 4 0,0 1 15,0 5-15,-3 0 0,-4 0 16,-3-1-16,-3-3 0,-2 0 0,-3-1 16,-2 0-16,-1-1 15,1-3-15,-6 0 0,-1-1 16,1-1-16,3-1 0,-1-3 16,2 0-16,1-3 0,3 0 0,4-2 15,1 1-15,3-3 0,1 1 16,4-1-16,3 1 15,3 2-15,1-1 0,3-2 0,2-2 16,3 2-16,2 2 0,-2 2 16,2 1-16,-2-1 0,-1 0 15,-2 3-15,-1 4 0,-5 1 16,0-2-16,-6 4 0,-4 2 16,-3 1-16,-3-1 0,-8 5 15,-3-1-15,-2-2 0,-1 1 0,-7-5 16,-5 2-16,0-1 15,-1 1-15,-2-5 0,-3 0 16,-1-1-16,6 0 0,2 0 0,2-4 16,5 0-16,4-4 0,4 1 15,5-3-15,2 1 0</inkml:trace>
  <inkml:trace contextRef="#ctx0" brushRef="#br0" timeOffset="572232.1853">26309 1899 0,'0'0'0,"0"0"15,0 0 1,0 0-16,-19 14 0,19-14 0</inkml:trace>
  <inkml:trace contextRef="#ctx0" brushRef="#br0" timeOffset="574051.4555">21948 3090 0,'0'0'0,"0"0"16,0 0-16,0 0 0,25 1 15,-25-1-15,25 4 0,-25-4 16,38 4-16,-16 0 0,1-1 16,2 2-16,1 1 0,6 1 15,-1 0-15,-6 4 0,-3-2 0,-4 4 16,-4 0-16,-6 2 0,-5-1 16,-8 3-16,-8 0 0,-5 1 15,-4 2-15,-11 6 0,-5 1 16,-2 0-16,-3-2 0,-8 5 15,2-1-15,3-3 0,3 1 0,1-1 16,7-4-16,8-3 16,8-3-16,5-4 0,5-3 15,7-1-15,2-1 0,12-4 16,10-3-16,5-2 0,4-3 0,6-2 16,6-3-16,4-1 0,0 0 15,0-2-15,2-1 0,6-1 16,-2-1-16,-13 5 0,-10 2 15,-8 4-15</inkml:trace>
  <inkml:trace contextRef="#ctx0" brushRef="#br0" timeOffset="574400.9493">22987 2549 0,'0'0'0,"0"0"0,0 0 16,0 0-16,-16 18 0,16-18 16,-21 29-16,8-12 0,-1 1 15,-2 7-15,0 2 0,0 0 16,2 2-16,-2 6 0,1-1 15,1 5-15,4-5 0,4-5 16,4-1-16,2-6 0,2-1 0,3-3 16,0-2-16,2-2 0,0-4 15,2-2-15,5-1 0,-4-3 16,1-2-16,0-2 0,1-2 16,-2-4-16,-3-4 0,0 3 15,-1 1-15,-1 0 0</inkml:trace>
  <inkml:trace contextRef="#ctx0" brushRef="#br0" timeOffset="574550.6672">22677 2705 0,'0'0'0,"0"0"0,0 0 0,34-2 16,-34 2-16,46-4 0,-14 4 15,3 2-15,1 0 0,9 1 16,-1 1-16,1 2 0,-8-2 0,-7-3 15</inkml:trace>
  <inkml:trace contextRef="#ctx0" brushRef="#br0" timeOffset="575267.7442">20692 2922 0,'0'0'0,"0"0"0,0 0 16,-14 17-16,14-17 0,-15 21 15,6-2-15,2-1 0,-1 1 0,0 0 16,1 4-16,-2 4 15,1-1-15,1 0 0,1 1 16,0-5-16,2-3 0,1-3 16,0-4-16,2-1 0,1-3 0,2-4 15,2 1-15,3-5 0,5-3 16,1-3-16,1-2 0,0-3 16,2-2-16,-2-1 0,1 1 15,-1-2-15,0 0 0,1 0 16,0 0-16,-2 1 0,-1-1 0,-1 3 15,-1 1-15,-2 2 0,-1 2 16,-2 2-16,1 1 16,-2 4-16,0 4 0,0 1 0,-1 2 15,-1 6-15,2 1 0,-3 4 16,0 6-16,-2 2 0,0 6 16,-4 0-16,-1 4 0,-4 11 15,-2 2-15,-2-2 0,0 0 16,-6 10-16,-1-1 0,-5-1 15,-5-2-15,-3 5 0,2-4 0,-4-7 16,-2-3-16,-3-1 16,5-5-16,-1-7 0,1-5 0,4-4 15,3-2-15,5-5 0,3-5 16,1-7-16,2-3 0,5-4 16,1-5-16,4-4 0,3-4 15,2 4-15,0 5 0,1 1 16</inkml:trace>
  <inkml:trace contextRef="#ctx0" brushRef="#br0" timeOffset="575420.7048">20992 3285 0,'0'0'0,"12"-4"0,6-3 16,5 1-16,4 1 0,14-2 15,13 0-15,-4 3 0,-4 2 16,2 5-16,-7 5 0,-7-1 15,-9-3-15,-5 0 0</inkml:trace>
  <inkml:trace contextRef="#ctx0" brushRef="#br0" timeOffset="575584.711">21139 3464 0,'0'0'0,"12"-1"0,8-2 15,5 0-15,5 1 0,14 0 16,4 0-16,14 1 0,1 0 0,-4 1 16,-12 0-16,-11-2 0</inkml:trace>
  <inkml:trace contextRef="#ctx0" brushRef="#br0" timeOffset="576451.0003">23316 4285 0,'0'0'0,"0"0"0,0 0 15,0 0-15,0 0 0,17-21 0,-17 21 16,23-23-16,-6 4 0,1 0 16,3-3-16,5-4 0,1-2 0,12-12 15,2-4-15,7-8 0,0 1 16,10-12-16,2 0 16,4-8-16,-6 6 0,-1 0 0,0-2 15,6-4-15,-3 6 0,21-25 16,-12 8-16,-8 11 0,-6 14 15,-8-2-15,-4 0 0,-1 6 16,-1 5-16,-6 4 0,-4 5 16,-3 2-16,-3 0 0,-1 2 15,-1 3-15,-6 2 0,-3 2 0,-4 4 16,-2 2-16,-3 5 0,-3 6 16,-1 3-16,-1 2 0,0 6 15,1-4-15,-4 8 0,-3 2 16,-2-2-16,-3 3 0,-5 1 15,-7 6-15,0 0 0,-2 4 16,-6 0-16,-4 0 0,0 3 16,0 0-16,-3 1 0,-2 3 15,-2 2-15,5-4 0,1 1 16,0-2-16,4-2 0,3-1 0,3-4 16,4-1-16,4-3 0,4 0 15,3-4-15,3 0 0,3-3 16,2-1-16,0-3 0,3 0 15,0-4-15,3-2 0,3-5 16,4-4-16,-2 3 0,-2 3 0,0 2 16</inkml:trace>
  <inkml:trace contextRef="#ctx0" brushRef="#br0" timeOffset="576684.6822">24672 2603 0,'0'0'0,"0"0"0,0 0 0,23 7 15,-23-7-15,26 11 0,-10-2 16,1 0-16,2 4 0,0 2 16,1-1-16,2 4 0,-2 3 0,-2-3 15,0 0-15,-2 0 0,-2-2 16,-2 0-16,-1 1 0,0-1 16,0-2-16,-1 2 0,-1-2 15,-3 0-15,0-2 0,-2-1 16,1 0-16,-2 0 0,0-4 15,1-1-15,-2-1 0,0 0 16</inkml:trace>
  <inkml:trace contextRef="#ctx0" brushRef="#br0" timeOffset="579968.2885">24886 578 0,'0'0'0,"-11"-4"15,-4 0-15,-20-6 0,-24-6 16,0 3-16,1 4 0,-28-5 16,-26-6-16,0 1 0,13 3 15,-62 0-15,0 6 0,26 4 16,19 4-16,-18 6 0,-13 6 15,23 5-15,16 4 0,-17 7 16,-13 5-16,23-7 0,18-5 0,-16 16 16,-12 10-16,19-10 0,12-7 15,-10 13-15,-9 9 16,20-6-16,15-4 0,-12 13 0,-7 8 16,18-5-16,14-6 0,-6 1 15,-5 3-15,15-7 0,11-1 0,3 7 16,2 8-16,9-15 15,9-10-15,5 10 0,4 4 16,5 0-16,3 0 0,6-10 16,4-7-16,2 2 0,1 0 0,7 8 15,4 5-15,-2-10 0,1-8 16,13 5-16,10 4 0,-1-8 16,-2-5-16,19 2 15,13 5-15,-6-9 0,-3-6 0,9-3 16,7-4-16,-2 2 0,-3-5 0,13 3 15,12 3-15,-6 0 16,-2 4-16,8 0 0,8-3 16,-9-9-16,-4-3 0,11 0 0,8 2 15,-3-1-15,-5 2 0,14-3 16,11-2-16,-10-1 0,-6-3 16,14 3-16,9 0 0,-11-1 15,-8-3-15,12 1 0,8 0 16,-10-4-16,-6-7 0,8 7 15,6 6-15,-12-10 0,-8-6 16,9-1-16,7-5 0,-11 7 16,-9 2-16,11 2 0,7-2 15,-10 1-15,-5 4 0,6-11 0,3-5 16,-10 6-16,-7-2 0,3 4 16,1 6-16,-12-3 0,-9-1 15,2-9-15,1-5 0,-9 0 16,-7-3-16,3 6 0,1-1 15,-12 4-15,-8-1 0,-1 3 16,-3 2-16,-2-9 0,-4-4 0,-5-1 16,-5-5-16,-8 2 0,-4 3 15,-4 1-15,-3 0 0,-6 3 16,-3 1-16,-5-7 0,-3-5 16,-6 4-16,-4 0 0,-6-1 15,-3-2-15,-4 0 0,-4 1 0,-9-5 16,-8 1-16,-2 5 0,-3 3 15,-6-10-15,-6-6 16,-2 9-16,0 7 0,-17-3 0,-9-4 16,1 3-16,3 4 0,-15 4 15,-13 1-15,8-1 0,5 0 16,-21 1-16,-16 2 0,7 0 16,4-4-16,-24 5 0,-16-1 15,9 6-15,7 5 0,-21 7 16,-13 7-16,7-2 0,6 0 15,-21 9-15,-14 7 0,15 5 16,10 5-16,-16 10 0,-12 8 0,67-12 16,44-8-16,32-6 0</inkml:trace>
  <inkml:trace contextRef="#ctx0" brushRef="#br0" timeOffset="637407.3118">26125 4979 0,'0'0'0,"0"0"0,0 0 16,0 0-16,0 0 0,0 0 0,0 33 16,0-33-16,0 31 0,-1-12 15,-1 5-15,-1 0 16,-2 1-16,1 2 0,-1 4 0,0 4 16,0-2-16,0 6 0,-1-3 15,2-5-15,1-4 0,2-4 16,1-4-16,1-2 0,0-4 0,4-3 15,4-3-15,0-5 0,2-4 16,4-3-16,4-4 16,-1 0-16,-2-3 0,6-7 15,2-5-15,0 3 0,0 1 0,-1-5 16,0-3-16,-2 0 0,-2 1 16,3-5-16,-1 1 0,-3 3 15,-3 3-15,0-1 0,-2 2 16,-3 3-16,-3 2 0,-1 4 15,-3 1-15,-1 3 0,1 2 0,-3 4 16,-1 0-16,-1 3 0,0 1 16,0 5-16,-1 4 15,0 1-15,0 3 16,-1 9-16,-3 6 0,2 1 0,0 0 16,0 9-16,0 4 0,0 3 15,-2 4-15,-1 10 0,1 2 16,0 1-16,1-1 0,-2 11 15,-1 1-15,-2-5 0,-2-3 0,-5 7 16,-1-1-16,-1-7 0,1-6 16,-9 21-16,4-9 0,2-10 15,0-8-15,0-7 0,-2-6 16,5-9-16,1-4 0,5-8 16,3-5-16,5-6 0,1-2 15,-2-11-15,1-7 0,2 6 16,0 1-16,1 3 0</inkml:trace>
  <inkml:trace contextRef="#ctx0" brushRef="#br0" timeOffset="637619.2932">26731 5328 0,'0'0'0,"0"0"15,19-6-15,-5 3 0,1-2 0,7 3 16,2 1-16,3 2 0,0 2 0,-1 3 16,-2 1-16,-1 4 0,-4 1 15,-8 4-15,-5 2 0,-1-2 16,-1-5-16,0-1 0</inkml:trace>
  <inkml:trace contextRef="#ctx0" brushRef="#br0" timeOffset="637752.6926">26520 5754 0,'0'0'0,"0"0"0,0 0 16,0 0-16,0 0 0,0 0 16,0 0-16,37-9 0,-37 9 0,50-12 15,-17 5-15,4-3 0,1 0 16,12-2-16,1-1 0,0 1 16,-9 2-16,-8 2 0</inkml:trace>
  <inkml:trace contextRef="#ctx0" brushRef="#br0" timeOffset="638153.1963">27589 5192 0,'0'0'0,"0"0"15,19-5-15,-5 5 0,0 0 0,4 1 16,3 1-16,5 1 16,-1 1-16,-1 3 0,-3 4 0,-2 2 15,0 3-15,-7 4 0,-5 3 16,-5 1-16,-3-1 0,-8 8 16,-6 0-16,-4-1 0,-2-3 15,-3 2-15,-3 2 0,-1 2 16,1-5-16,2 0 0,2 0 15,3-4-15,3 0 0,5-5 16,2-4-16,4-1 0,1 0 16,5-3-16,3 0 0,4-6 0,3-3 15,8-4-15,6-3 0,3-2 16,3-3-16,2-6 0,1-3 16,-2-1-16,-2 1 0,-2 0 15,-6 4-15,-4 4 0</inkml:trace>
  <inkml:trace contextRef="#ctx0" brushRef="#br0" timeOffset="638438.7968">28170 4790 0,'0'0'0,"0"0"0,11 17 16,-4-6-16,1 3 0,2 4 0,2 4 15,1 7-15,-2 0 0,-1 2 16,0 0-16,0 6 0,-2-3 16,-3-3-16,0-3 0,-2-5 15,-1-1-15,1-3 0,-1-1 16,-1-4-16,-1-3 0,0-3 15,1-2-15,-1-4 0,0-2 0,0 0 16,0 0-16,0 0 0</inkml:trace>
  <inkml:trace contextRef="#ctx0" brushRef="#br0" timeOffset="638621.5555">28426 4824 0,'0'0'15,"0"0"-15,0 0 0,0 0 0,-26 15 16,26-15-16,-24 24 16,8-8-16,-2 1 0,-2 6 0,-2 5 15,-7 7-15,0 0 0,-4 9 16,1-1-16,6-8 0,5-6 0,3-7 16</inkml:trace>
  <inkml:trace contextRef="#ctx0" brushRef="#br0" timeOffset="639136.2661">28646 4682 0,'0'0'0,"3"9"16,2 4-16,0 3 0,2 1 0,3 13 16,1 6-16,0 0 0,0 1 15,1 15-15,-2 5 0,-2 6 16,-4-1-16,-6 0 0,-4 3 15,-5 4-15,-2-5 0,-7 10 16,-3-4-16,-2-6 0,-4-7 0,-17 27 16,1-2-16,4-25 0,2-16 15,-1 0-15,0 2 16,4-7-16,4-4 0,-5-11 0,-3-6 16,13-5-16,8-6 0,6 3 15</inkml:trace>
  <inkml:trace contextRef="#ctx0" brushRef="#br0" timeOffset="639503.1683">27555 4831 0,'0'0'0,"0"0"0,-11 24 0,5-11 16,-2 3-16,-3 8 0,-2 9 16,-5 11-16,1 0 0,-4 23 15,1 9-15,-3 9 0,2-3 0,-3 10 16,2-4-16,4 1 15,3-14-15,0 25 0,4-16 16,8-13-16,5-8 0,7-13 16,5-10-16,-1-11 0,2-8 0,1-4 15,3-5-15,1-6 0,0-9 16,-3-8-16,7-11 0,-7 8 16,-5 3-16,-3 4 0</inkml:trace>
  <inkml:trace contextRef="#ctx0" brushRef="#br0" timeOffset="639886.1889">28859 4210 0,'0'0'0,"0"0"0,0 0 16,29-6-16,-16 4 0,1 2 0,2 4 16,-1 1-16,-1 1 0,-3 5 15,-2 2-15,-2 7 0,-5 2 16,-5 4-16,-6 3 0,-2-1 16,-2-1-16,-4 3 0,1-3 15,0-2-15,2-2 0,3-1 16,2 0-16,2-4 0,3-1 15,3-1-15,3-2 0,5 0 0,3-4 16,6-1-16,6-2 16,2-1-16,2-2 0,5 0 0,3-1 15,1 0-15,0-1 0,7 3 16,0 0-16,-3 3 0,-4 3 16,-7-2-16,-6-4 0,-6 1 0</inkml:trace>
  <inkml:trace contextRef="#ctx0" brushRef="#br0" timeOffset="640152.5443">29075 5469 0,'0'0'0,"0"0"0,0 0 16,41-5-16,-19 3 0,5 1 0,7 0 15,7-2-15,1 0 0,10 0 16,0 1-16,-7 1 0,-4 1 16,1-2-16,-7 0 0,-7-2 15,-6 3-15,-6 0 0</inkml:trace>
  <inkml:trace contextRef="#ctx0" brushRef="#br0" timeOffset="640553.863">29862 5033 0,'0'0'15,"0"0"-15,0 0 0,29-9 0,-16 7 16,6 2-16,4 2 16,6 0-16,0-1 0,-1 5 0,2 4 15,-2 1-15,-2 2 0,1 5 16,-5 2-16,-7 1 0,-4 1 16,-11 2-16,-9 3 0,-2-1 15,-2-1-15,-8 5 0,-7 3 16,-5 5-16,1-4 0,-5 0 15,-5 1-15,3-3 0,4-1 0,-3 5 16,2-3-16,6-4 0,3-3 16,6-2-16,5-6 0,4 0 15,4-3-15,5-2 16,7-2-16,4-3 0,6 0 0,6-2 16,4 1-16,2-7 0,3-2 15,3-3-15,3-2 0,0-1 16,1-1-16,-3 0 0,-1-1 15,-7 3-15,-5 3 0,-5-1 16</inkml:trace>
  <inkml:trace contextRef="#ctx0" brushRef="#br0" timeOffset="640991.3802">30277 5405 0,'0'0'0,"0"0"0,0 0 16,0 0-16,0 0 0,0 0 16,25 12-16,-25-12 0,0 0 0,26 12 15,-26-12-15,15 15 0,-15-15 16,0 0-16,12 16 0,-8-12 16</inkml:trace>
  <inkml:trace contextRef="#ctx0" brushRef="#br0" timeOffset="641436.2163">30531 5128 0,'0'0'16,"0"0"-16,0 0 0,27-6 0,-15 3 16,6 3-16,5 3 15,-1-2-15,-1 1 0,7 3 0,0 1 16,-1 2-16,-2 1 0,-4 3 16,-2 3-16,-7 1 0,-5 0 0,-7 7 15,-7 0-15,-2 3 16,-3 0-16,-8 1 0,-5 1 15,0 1-15,-1-3 0,-6 7 16,-1-1-16,4-5 0,4-3 0,2 1 16,1-1-16,5-1 0,4-5 15,5 2-15,5-1 0,4-6 16,4-1-16,8-3 0,8-2 16,-1-5-16,2-2 0,10-7 15,4-2-15,-3-2 0,-3-1 16,1-4-16,2-1 0,-4-4 15,-4-4-15,-5 6 0,-5 3 0,-3 5 16</inkml:trace>
  <inkml:trace contextRef="#ctx0" brushRef="#br0" timeOffset="641753.1649">31020 4664 0,'0'0'0,"0"0"15,0 0-15,0 0 0,23 14 0,-23-14 16,24 26-16,-11-8 0,0 2 16,1 4-16,1 5 0,1 7 15,-1-3-15,0 10 0,-1 0 16,-1-3-16,-5-2 0,0-2 15,-1-3-15,-2-5 0,0-3 0,-3 1 16,-2 2-16,0-5 0,0-2 16,0-7-16,1-2 15,-2-6-15,-1-2 0,-2-5 0,0-2 16,1 1-16,-1 0 0,2 0 16</inkml:trace>
  <inkml:trace contextRef="#ctx0" brushRef="#br0" timeOffset="641952.497">31374 4683 0,'0'0'0,"0"0"0,0 0 16,0 0-16,0 0 0,0 0 0,-27 19 16,27-19-16,-28 23 0,8-6 15,-3 3-15,-1 4 0,0 2 16,-9 9-16,-2 0 0,2 2 15,2 0-15,-2 7 0,6 0 16,0-2-16,6-10 0,5-6 16</inkml:trace>
  <inkml:trace contextRef="#ctx0" brushRef="#br0" timeOffset="642352.8542">31206 5499 0,'0'0'0,"0"0"0,0 0 15,0 0-15,0 0 0,26-9 16,-26 9-16,29 4 0,-29-4 15,38 0-15,-15 0 0,3 0 16,-1 0-16,8 0 0,-1 0 16,-1 0-16,-2 0 0,-2-2 0,0-2 15,-5 1-15,-3 1 0,-4-1 16</inkml:trace>
  <inkml:trace contextRef="#ctx0" brushRef="#br0" timeOffset="642869.4835">31917 5093 0,'0'0'0,"0"0"0,0 0 0,0 0 16,32 2-16,-32-2 0,26 8 15,-11 0-15,-2 2 0,-1 2 16,-1 4-16,-1-1 0,0 2 0,-4 5 15,-3 2-15,-4-1 0,-3 0 16,-5 1-16,-4 0 16,-2-1-16,-2-4 0,-3 4 0,2-1 15,-1-4-15,1-2 0,1-3 16,-1 1-16,4-6 0,3 0 16,2-1-16,2-2 0,3-1 15,2 0-15,3-1 0,3-1 16,3-1-16,0 0 0,4 1 15,3-1-15,1 0 0,2 0 0,3 3 16,2-1-16,-1 1 0,-2 2 16,1 2-16,0 1 15,-1 0-15,-2 0 0,2 7 0,-2 3 16,-6 3-16,-4 0 0,-7 4 16,-5 3-16,-4-3 0,-2 0 15,-8 2-15,-5 1 0,-1-1 16,-2-1-16,-8 7 0,-2 2 15,-1-4-15,2-4 0,-7 4 16,1-6-16,3 0 0,4-3 0,4-5 16,3 0-16,4-2 0,2-2 15,1-1-15,1-2 0,5-4 16,4 0-16,2-3 0</inkml:trace>
  <inkml:trace contextRef="#ctx0" brushRef="#br0" timeOffset="645942.2211">8306 5235 0,'0'0'15,"0"0"-15,0 0 0,0 0 0,0 0 16,-16 19-16,16-19 0,0 0 16</inkml:trace>
  <inkml:trace contextRef="#ctx0" brushRef="#br0" timeOffset="646135.5248">8029 5079 0,'0'0'0,"0"0"0,0 0 16,0 0-16,0 0 0,-19 18 0,19-18 15,0 0-15</inkml:trace>
  <inkml:trace contextRef="#ctx0" brushRef="#br0" timeOffset="646323.3244">7767 4989 0,'0'0'16,"0"0"-16,0 0 0,0 0 15,0 0-15,0 0 0,-16 22 16,16-22-16,-16 22 0,16-22 0,-15 20 16,15-20-16</inkml:trace>
  <inkml:trace contextRef="#ctx0" brushRef="#br0" timeOffset="649119.194">26559 7388 0,'0'0'0,"0"0"0,0 0 15,0 0-15,-25 9 0,25-9 16,-28 11-16,28-11 0,-31 18 0,14-6 15,0 3-15,1-1 0,2 2 16,-4 5-16,3 2 0,4 0 16,3 2-16,2 2 0,4 1 15,1 1-15,2 1 0,0 9 16,0 2-16,1-3 0,-2-3 16,-5 3-16,-3 2 0,-3-2 15,-2-2-15,-7 7 0,-3-1 16,-2-6-16,-3-4 0,-2-1 15,0 1-15,-8-1 0,1-3 0,1-2 16,2-3-16,5-4 0,6-5 16,1-5-16,2-2 15,4-1-15,2-2 0,3-3 0,-1 1 16,4-2-16,1 0 0,5-2 16,4 0-16,1 1 0,3 0 0,2 1 15,2 0-15,1 0 16,0 0-16,0 3 0,1 1 15,1 2-15,1 5 0,2 3 16,-1 6-16,-1 0 0,0 2 0,0 11 16,-1 4-16,-2 0 0,-1 2 15,1 14-15,-2 7 16,-4-3-16,-4-2 0,-4 16 0,-2 4 16,-3-4-16,-2-2 0,-7 10 15,-7 1-15,2-9 0,1-5 0,-6 29 16,6-8-16,4-17 15,4-10-15,1-5 0,2-2 16,2-13-16,2-8 0,6-7 0,4-4 16,4-8-16,3-3 0,2-16 15,1-11-15,-8 10 0,-2 2 0,0 1 16</inkml:trace>
  <inkml:trace contextRef="#ctx0" brushRef="#br0" timeOffset="649519.1657">27218 7481 0,'0'0'0,"0"0"15,0 0-15,0 0 0,-2 25 16,2-25-16,-9 34 0,0-11 16,-1 0-16,-2 6 0,-2 4 15,-4 8-15,2-1 0,-2 11 16,1 0-16,3-5 0,2-7 15,2 3-15,2-1 0,3 1 16,3-6-16,3-4 0,2-3 16,3-4-16,2-3 0,6-5 0,2-2 15,2-6-15,2-7 0,-2 0 16,1-2-16,-2 0 0,0-2 0,-1-6 16,-1-2-16,-3 0 15,-2 2-15,-1 3 0</inkml:trace>
  <inkml:trace contextRef="#ctx0" brushRef="#br0" timeOffset="649702.669">26915 7758 0,'0'0'0,"0"0"0,0 0 0,33-3 16,-33 3-16,40-4 0,-11 2 15,2 0-15,1-1 0,11 2 16,1 3-16,-1 1 0,-1-1 0,0 2 16,-8-2-16,-5 0 0</inkml:trace>
  <inkml:trace contextRef="#ctx0" brushRef="#br0" timeOffset="649902.2562">27712 7800 0,'0'0'0,"0"0"0,23-5 15,-23 5-15,33 1 0,-11 2 0,5 2 16,7 0-16,0 0 0,0 3 16,2 1-16,-4 1 0,-3 1 15,2-1-15,-5-2 0,-6-1 0</inkml:trace>
  <inkml:trace contextRef="#ctx0" brushRef="#br0" timeOffset="650086.2769">27626 8124 0,'0'0'0,"0"0"0,0 0 0,0 0 15,0 0-15,31 2 0,-31-2 16,39 0-16,-15 0 0,7 1 15,5 0-15,2 2 0,0 0 0,13 0 16,0 0-16,0 0 0,-9-1 16,-7 0-16</inkml:trace>
  <inkml:trace contextRef="#ctx0" brushRef="#br0" timeOffset="650452.8852">28592 7748 0,'0'0'0,"0"0"16,0 0-16,30 1 0,-30-1 0,24 5 15,-8 1-15,-1 1 16,0 0-16,-4 5 0,-4 6 15,-4 2-15,-4-2 0,-5 2 0,-5 0 16,-6 1-16,-4-1 0,-5 6 16,-1-2-16,4 0 0,3-2 15,3-1-15,1-1 0,5-2 16,3 0-16,4-2 0,3-3 16,3-1-16,5-1 0,8-3 15,8-2-15,5-3 0,4-1 0,4-3 16,4-1-16,1-2 0,0-1 15,5-4-15,-3-2 0,-6 0 16,-2-1-16,-9 2 0,-5 2 16,-6 2-16</inkml:trace>
  <inkml:trace contextRef="#ctx0" brushRef="#br0" timeOffset="650786.5503">29152 7349 0,'0'0'0,"0"0"16,0 0-16,20 15 0,-20-15 0,27 19 15,-12-5-15,0 1 0,2-1 16,0 5-16,-1 3 15,4 5-15,-1-2 0,-3 1 16,0-1-16,-3-3 0,-2-1 16,0 6-16,-2-3 0,-3-3 0,0-1 15,-2-3-15,1-1 0,-3-5 16,-1-2-16,1-1 0,0-3 16,1-2-16,-3-3 0,0 0 15,1-6-15,-1 1 0,0 2 0,0-1 16</inkml:trace>
  <inkml:trace contextRef="#ctx0" brushRef="#br0" timeOffset="650969.8668">29527 7370 0,'0'0'0,"0"0"16,0 0-16,0 0 0,-23 24 0,23-24 15,-35 24-15,13-9 16,-1 5-16,-6 3 0,-4 5 16,-12 8-16,-2 2 0,0-1 0,8-5 15,8-7-15</inkml:trace>
  <inkml:trace contextRef="#ctx0" brushRef="#br0" timeOffset="651752.9538">26860 9274 0,'0'0'0,"0"0"0,0 0 16,0 0-16,-18 25 0,18-25 0,-18 31 15,8-12-15,2 1 0,-1 5 16,0 1-16,-2 7 0,2 0 16,-2 9-16,0 1 0,2-4 15,3-2-15,1 1 0,3 1 16,1-5-16,1-4 0,3 3 15,3-1-15,1-7 0,2-4 0,3-3 16,5 0-16,-2-8 0,1-2 16,-1-5-16,1-3 0,-4 0 15,-1 0-15,0-3 0,-1-6 16,-4-2-16,-1-2 0,-2 3 16,0 1-16,0 2 0</inkml:trace>
  <inkml:trace contextRef="#ctx0" brushRef="#br0" timeOffset="651921.1638">26560 9503 0,'0'0'0,"0"0"16,0 0-16,32-6 0,-32 6 16,46-7-16,-14 4 0,3 2 15,2-1-15,12 3 0,4 1 16,8-1-16,-4-1 0,-2 0 0,-12 0 15,-10 0-15</inkml:trace>
  <inkml:trace contextRef="#ctx0" brushRef="#br0" timeOffset="652236.8581">27372 9606 0,'0'0'0,"0"0"0,0 0 0,37-7 0,-37 7 15,44-4-15,-12 3 16,1 1-16,1 1 0,12 2 16,2 0-16,5 1 0,-5 1 0,-1 2 15,-12-3-15,-7 1 0,-8-2 16,-3-1-16</inkml:trace>
  <inkml:trace contextRef="#ctx0" brushRef="#br0" timeOffset="652402.7956">27415 9942 0,'0'0'16,"0"0"-16,0 0 0,29-3 0,-29 3 0,36 0 15,-7-1-15,1 1 16,1-1-16,13 0 0,3 0 16,5 1-16,-4 0 0,-3-2 15,-10 2-15,-7 0 0</inkml:trace>
  <inkml:trace contextRef="#ctx0" brushRef="#br0" timeOffset="653469.4147">27525 9465 0,'0'0'0,"0"0"0,-21-10 16,6 4-16,-1 1 0,-16-3 16,-9 2-16,-3 3 0,-4 2 0,-19 3 15,-7 5-15,-8 5 16,4 0-16,-9 9 0,3 4 15,7 3-15,14-2 0,-5 20 0,21 2 16,18-8-16,12-5 0,19-1 16,11-3-16,-2-13 0,3-1 15,15 1-15,9 3 16,1-8-16,1-1 0,16-5 0,13 0 16,-6-3-16,-4-2 0,42-6 15,3-3-15,-15 1 0,-9 1 0,-5-5 16,-2-3-16,-13-4 0,-9-2 15,-8-1-15,-5-1 16,-11 3-16,-8 0 0,-10-6 0,-4-3 16,-5 2-16,-2 3 0,-13-4 15,-7-3-15,-5 2 0,-5 2 16,-21 3-16,-13 0 0,27 9 16,-1-1-16,-34-8 0,1 3 15,12 3-15,10 3 0,0 2 16,1 2-16,10 6 0,8 6 0,3 3 15,3 2-15,7 1 0,6-1 16,7 4-16,7 3 16,1-9-16,-1-2 0,0-1 0</inkml:trace>
  <inkml:trace contextRef="#ctx0" brushRef="#br0" timeOffset="654102.3952">26398 10139 0,'0'0'0,"0"0"0,0 0 16,0 0-16,-8 24 0,8-24 0,-10 25 16,3-9-16,0 1 0,-1 4 15,0 1-15,2 3 0,-1-1 16,-1 8-16,0-3 0,3 0 15,1-4-15,1 0 0,3-3 16,3-1-16,0-4 0,1-2 16,3-1-16,1-6 0,2-2 0,1-5 15,2-2-15,1-2 0,2-1 16,3-6-16,3-2 0,-1-2 16,-1 0-16,5-4 0,-2-3 15,-2 0-15,-3 2 0,0-2 16,-1 3-16,-3 0 0,-2 2 15,-2 2-15,-2 2 0,-2 4 16,-1 1-16,-1 4 0,-1 3 16,-1 3-16,-1 1 0,-1 6 0,-1 3 15,-2 3-15,0 2 0,-4 3 16,-1 6-16,-1 3 0,0 0 16,-3 15-16,-1 2 0,-1-1 15,0 2-15,-6 15 0,-2 4 16,2-6-16,2-7 0,-5 11 15,1-1-15,-2 0 0,2-7 0,0-3 16,-1-5-16,2-9 0,1-6 16,0-7-16,1-2 15,4-7-15,2-4 0,4-4 0,2-3 16,3-1-16</inkml:trace>
  <inkml:trace contextRef="#ctx0" brushRef="#br0" timeOffset="654286.1937">26764 10514 0,'0'0'15,"12"-5"-15,4-2 0,5 0 16,4 0-16,12-2 0,6 1 16,0 2-16,0 2 0,7 6 15,-3 2-15,1 3 0,-8-2 0,-8 1 16,-7-3-16,-6 1 0</inkml:trace>
  <inkml:trace contextRef="#ctx0" brushRef="#br0" timeOffset="654435.956">26886 10874 0,'0'0'0,"0"0"16,0 0-16,34-3 0,-34 3 0,47-8 15,-13 1-15,4-1 16,4-2-16,13-7 0,3-2 15,-1-2-15,-9 4 0,-10 5 0</inkml:trace>
  <inkml:trace contextRef="#ctx0" brushRef="#br0" timeOffset="654702.6539">27957 10281 0,'0'0'16,"0"0"-16,0 0 0,-14 30 0,7-15 16,-1 5-16,-1 1 0,-2 9 15,0 1-15,0 4 0,1 4 16,0 4-16,4-3 0,3-1 16,1-3-16,2 0 0,3-5 15,3 2-15,4-1 0,1-4 0,1-6 16,5-4-16,3-1 15,-2-6-15,0-3 0,2-4 0,0-2 16,-5-6-16,0-2 0,-3-1 16,-3 3-16,-2 1 0</inkml:trace>
  <inkml:trace contextRef="#ctx0" brushRef="#br0" timeOffset="654887.2174">27669 10452 0,'0'0'0,"0"0"16,0 0-16,33-7 0,-33 7 0,44-7 15,-13 7-15,1-3 0,1 0 16,14 2-16,2 1 0,6 0 16,-4-3-16,-10 0 0,-8 2 15,-7-2-15</inkml:trace>
  <inkml:trace contextRef="#ctx0" brushRef="#br0" timeOffset="655219.6829">28433 10099 0,'0'0'0,"0"0"0,0 0 16,0 0-16,27-10 0,-27 10 15,34 3-15,-34-3 0,39 4 0,-21 1 16,2 2-16,-3 2 0,-2-2 16,-1 5-16,-4 3 0,-3-3 15,-3-1-15,-7 0 0,-6 1 16,-2 1-16,-2-3 0,-1 2 16,-1 1-16,3-2 0,1 0 0,2 1 15,2 1-15,1-2 0,2-1 16,5 1-16,3-2 15,6 3-15,4-4 0,6 2 0,6 1 16,1 0-16,3-3 0,6 2 16,1 1-16,-7-4 0,-6 0 15,-4-3-15</inkml:trace>
  <inkml:trace contextRef="#ctx0" brushRef="#br0" timeOffset="655386.7937">28571 10706 0,'0'0'0,"0"0"0,24 0 0,-24 0 15,41 4-15,-7-3 0,5-1 16,1 2-16,-1-1 0,10-2 16,-1-2-16,-8 0 0,-8 2 0,-5-2 15</inkml:trace>
  <inkml:trace contextRef="#ctx0" brushRef="#br0" timeOffset="655969.0308">29312 10503 0,'0'0'16,"0"0"-16,0 0 0,29 11 15,-29-11-15,26 14 0,-10-7 16,-2 3-16,-1 1 0,1 5 0,-5 4 15,-2-2-15,-3 0 0,-5 3 16,-4 0-16,-4-3 0,-2 0 16,-1 0-16,-2 0 15,1-1-15,2-2 0,1-1 0,3 1 16,1-7-16,2-1 0,2-1 16,1-2-16,5-2 0,6-1 0,6-4 15,8-4-15,2-4 16,4 0-16,4-3 0,3-1 15,9-6-15,-3 0 0,7-8 16,-1-3-16,-4 3 0,-1 4 0,3-9 16,-6 0-16,-5 2 0,-6 4 15,-4-1-15,-2 1 0,-3 3 16,-3 0-16,-6 4 0,-3-1 16,-1 4-16,-2 0 0,-3 4 15,-3 7-15,2-1 0,-1 2 16,-5 5-16,-3 3 0,-1 1 15,0 3-15,-3 3 0,-3 7 16,2 2-16,0-2 0,-2 7 0,0 3 16,1 2-16,0 0 0,-1 8 15,3 3-15,-1 0 0,0-3 0,3 3 16,4-2-16,2-1 16,5-1-16,3 1 0,5-4 15,0 0-15,1-4 0,4 2 16,2 1-16,-3-10 0,2-3 0,4 0 15,-1-4-15,-3-7 16,-2-3-16,-2-7 0,-2-4 0,-2 3 16,-1 0-16,-3 1 0</inkml:trace>
  <inkml:trace contextRef="#ctx0" brushRef="#br0" timeOffset="656136.2754">29752 10449 0,'0'0'0,"0"0"16,0 0-16,26-7 0,-26 7 0,36-3 15,-10 6-15,3-2 0,3 2 16,12 4-16,2 0 0,-1 3 16,-4-2-16,2 2 0,-7-2 15,-8-1-15</inkml:trace>
  <inkml:trace contextRef="#ctx0" brushRef="#br0" timeOffset="656369.9796">30497 10592 0,'0'0'0,"0"0"15,0 0-15,33-3 0,-33 3 0,38 3 16,-10 0-16,0-2 0,1 3 16,11-1-16,2 0 0,-5 0 15,-2-2-15,8-2 0,-1-6 16,-7 1-16,-8 2 0,-4 0 16</inkml:trace>
  <inkml:trace contextRef="#ctx0" brushRef="#br0" timeOffset="656838.5906">31196 10310 0,'0'0'0,"0"0"16,0 0-16,26 10 0,-26-10 0,29 12 16,-9 1-16,-1-2 15,0 0-15,4 8 0,1 5 16,-5-3-16,-1 1 0,-3 7 15,-5 3-15,-4-1 0,-5-5 0,-6-1 16,-5 3-16,-3-6 0,0-2 16,-6-1-16,-5-2 0,1-5 15,1 1-15,-6-1 0,0 2 16,2-4-16,5-2 0,4-1 16,2-3-16,7-1 0,1 0 0,3 1 15,-1-4-15,5 0 0,2 0 16,11 4-16,8 2 15,-3-2-15,3-1 0,9 1 0,4 4 16,-2 1-16,-3-1 0,1 3 16,-1 3-16,-2-2 0,-3 1 15,1 6-15,-1 6 0,-7-2 16,-5 0-16,-5-2 0,-5 1 16,-5-4-16,-4-4 0,-8 4 15,-6 2-15,2-5 0,-1-2 16,-12 0-16,-5 1 0,0 0 0,3-3 15,-2-2-15,-3-1 16,5-4-16,2-1 0,1-4 0,1-4 16,7 1-16,5 1 0,3 2 15</inkml:trace>
  <inkml:trace contextRef="#ctx0" brushRef="#br0" timeOffset="656983.5625">31472 11052 0,'0'0'0,"0"0"0,0 0 16,0 0-16,0 0 0,0 0 0,0 0 15,-25 4-15,25-4 0,-26-4 16,26 4-16,-21-3 0</inkml:trace>
  <inkml:trace contextRef="#ctx0" brushRef="#br0" timeOffset="658452.7038">26620 8528 0,'0'0'0,"0"0"0,0 0 0,35-5 16,-19 2-16,7 2 0,7 0 16,4-1-16,4 2 0,18 0 15,6 0-15,15 2 0,0-1 0,21 2 16,4-1-16,9 2 0,-5-1 15,22 4-15,3 2 16,33 2-16,-26-3 0,-4 1 0,-4 0 16,-17-1-16,-11-2 0,0-1 15,1-3-15,-17 5 0,-12 4 16,-5-3-16,-4-4 0,-10-1 16,-6-3-16,-2 2 0,0 0 15,-10 0-15,-5 1 0,-6-1 16,-5 1-16,-6-1 0,-2-1 0,0-1 15,0 0-15,-5 4 0,-1 2 16,-3-2-16,0-1 0,-2-2 16</inkml:trace>
  <inkml:trace contextRef="#ctx0" brushRef="#br0" timeOffset="659353.3704">30201 9195 0,'0'0'0,"0"0"0,0 0 15,0 0-15,13-24 0,-13 24 0,13-24 16,-4 9-16,2-2 0,4-4 16,1-2-16,8-8 0,2-4 0,1-1 15,3-3-15,7-10 0,-1-1 16,6-12-16,-1 0 0,-2 3 16,0 1-16,6-14 0,-2 0 15,6-4-15,-3 4 0,-2 1 16,0-1-16,16-23 0,-7 13 15,-7 5-15,-4 3 0,-4 8 16,-1 4-16,-3 1 0,-2 1 16,-3 5-16,-4 5 0,-3 0 0,-2 0 15,-1 3-15,-1 4 0,-1 4 16,-3 7-16,-3-1 0,-3 1 16,-2 2-16,-3 0 0,-1 5 15,-1 3-15,0 8 0,0 7 16,-2 2-16,0 2 0,1 3 15,-3 1-15,-3 1 0,-2 3 0,-6 0 16,-2 1-16,-2 4 0,-3 1 16,-1 3-16,-1-1 0,-2 1 15,-4 1-15,-1 0 0,-1 2 16,0 1-16,1 0 0,-2-1 16,-1-1-16,4 2 0,2-1 15,1 0-15,1-1 0,2-3 16,5-1-16,2-3 0,3-2 15,2-1-15,2-1 0,1-3 16,3-1-16,3-3 0,1-1 0,3-4 16,3-1-16,1 2 0,-2 1 15,0-1-15</inkml:trace>
  <inkml:trace contextRef="#ctx0" brushRef="#br0" timeOffset="659519.5604">31433 7055 0,'0'0'16,"0"0"-16,0 0 0,32 0 0,-32 0 16,35 12-16,-14-1 0,1 1 15,1 2-15,6 6 0,-2 3 16,-2 4-16,-4 2 0,-2 8 16,-4 3-16,-3-8 0,-2-5 15,-2-8-15</inkml:trace>
  <inkml:trace contextRef="#ctx0" brushRef="#br0" timeOffset="661786.032">28474 12048 0,'0'0'0,"0"0"0,0 0 0,0 0 15,-4 26-15,4-26 0,-9 30 16,2-9-16,1 3 0,-4 3 16,-1 5-16,-3 6 0,2-1 15,-2 12-15,0 2 0,0-2 0,1-3 16,-1 11-1,1 0-15,0-3 0,4-3 0,0 2 16,3-6-16,5-5 0,2-5 0,4-4 16,1-5-16,2-7 0,1-5 15,0-3-15,-2-3 16,3-4-16,1-2 0,8-4 16,6-5-16,0-9 15,-1-7-15,-6 1 0,-5 0 0,-2 4 16,-3 4-16,-2 2 0</inkml:trace>
  <inkml:trace contextRef="#ctx0" brushRef="#br0" timeOffset="661986.0449">28034 12214 0,'0'0'0,"0"0"16,0 0-16,29-8 0,-29 8 0,37-6 15,-9 4-15,3 1 16,2 0-16,15 1 0,4 1 16,-1 0-16,-2 1 0,15 4 0,13 2 15,-9-1-15,-5 0 0,-7 0 16,-14-3-16,-10 0 0</inkml:trace>
  <inkml:trace contextRef="#ctx0" brushRef="#br0" timeOffset="662202.9571">28890 12468 0,'0'0'16,"0"0"-16,0 0 0,27 4 16,-27-4-16,37 6 15,-9 0-15,3 2 0,2-1 16,8 1-16,-2 0 0,-6 1 15,-4 0-15,-1 0 16,-5-2-16,-4-1 0</inkml:trace>
  <inkml:trace contextRef="#ctx0" brushRef="#br0" timeOffset="662369.4596">28872 12778 0,'0'0'0,"0"0"0,0 0 16,40 3-16,-21-2 0,6 1 0,7-2 16,11 2-16,2 1 0,14 0 15,1-1-15,0-3 0,-2-3 16,-3 0-16,-12 1 16,-8 0-16</inkml:trace>
  <inkml:trace contextRef="#ctx0" brushRef="#br0" timeOffset="662636.2768">29918 12443 0,'0'0'0,"0"0"0,0 0 16,-7 34-16,3-17 0,-2 7 16,1 7-16,-3 9 0,0 2 0,-3 15 15,-2 3-15,-3 12 0,2 0 16,-1 4-16,-1 6 0,-4 8 16,0-2-16,4-13 0,4-22 15,3-15-15</inkml:trace>
  <inkml:trace contextRef="#ctx0" brushRef="#br0" timeOffset="668720.2713">27301 12489 0,'0'0'0,"0"0"0,0 0 15,10 21-15,-6-10 0,6 4 16,4 5-16,4 3 0,2 2 16,9 9-16,1 3 0,11 6 15,1 1-15,3 2 0,4 2 16,13 4-16,3-2 0,10 11 16,-1 4-16,6 1 0,-5-7 0,8 3 15,-3-5-15,16 9 0,-11-7 16,-3-9-16,-2-8 0,-2-5 15,-1-4-15,-2 2 0,0 0 16,-8-1-16,-4 1 0,6-8 16,5-7-16,-3-1 0,-2-1 0,-1-6 15,1-4-15,-4-4 16,-1-4-16,-2-1 0,-2-1 16,-6-4-16,-3-4 0,4-4 15,4-3-15,-7-1 0,-2 0 0,-5-5 16,-3-2-16,1-2 0,0 0 15,-4-5-15,-4-5 0,-4 2 16,-3-2-16,-2-4 0,1-5 16,-3 4-16,-1 2 0,-9-3 15,-5-2-15,1-2 0,0 0 0,-2-6 16,-3-2-16,-7 1 16,-6 2-16,-1 2 0,-2 1 15,-1 0-15,-1 2 0,-5-4 16,-1-3-16,0 4 0,1 1 0,-7-1 15,-5-1-15,1 3 0,3 3 16,-11 3-16,-4 3 0,-1-4 16,1-4-16,-1-1 0,-1-3 15,-9 6-15,-5 3 0,-5-2 16,-3 3-16,4 1 0,4 2 0,-6 3 16,-2 0-16,-3 3 15,-4 1-15,-5 5 0,-4 3 0,4 8 16,1 6-16,3-7 0,3-3 15,-1 2-15,1 1 0,-13 6 16,-9 3 0,-11-1-16,-9 3 0,28 7 0,20 9 15,-4 6-15,-5 8 0,9-5 16,6-4-16,-3 0 0,1 2 16,6 0-16,3 0 0,-1 10 15,0 8-15,11-4 0,8-1 0,2-1 16,2 0-16,0 6 0,1 5 15,4 4-15,1 2 16,8-5-16,6-6 0,1 3 0,1 3 16,3-9-16,2-6 0,1 7 15,2 5-15,2-5 0,3-1 16,2-4-16,5-2 0,-6 4 16,-2 1-16,1-8 0,3-4 15,-3-9-15,-1 0 0,1 3 16,0 0-16,2 0 0,1 0 15,-1-6-15,-2-2 0,1 1 0,-2 2 16,-1-1-16,-2 0 0,-1-3 16,0 1-16,0-2 0,1-1 15,-2-3-15,3 3 0,-3-3 16,-2 4-16,2-4 0,0 0 0,0 0 16,0 0-16,2 3 15,-2-3-15,0 0 0,0 0 0,0 0 16,0 0-16,0 0 15,0 0-15,0 0 0,0 0 0,2 1 16,-2-1-16,0 0 0,0 0 16,0 0-16,0 0 0,0 0 15,0 0-15,0 0 0,0 0 16,-1-3-16,1 3 0,0 0 16,0 0-16,0 0 0,0 0 15,0 0-15,0 0 0,0 0 0,0 0 16,0 0-16,0 0 15,0 0-15,0 0 0,0 0 0,0 0 16,0 0-16,0 0 0,0 0 16,0 0-16,0 0 0,0 0 15,0 0-15,0 0 16,0 0-16,0 0 0,0 0 0,0 0 16,0 0-16,0 0 0,0 0 15,0 0-15,0 0 0,0 0 0,0 0 16,0 0-1,0 0-15,0 0 0,0 0 0,0 0 16,0 0-16,0 0 0,0 0 0,0 0 16,0 0-16,0 0 0,0 0 15,-5 3-15,5-3 0,0 0 16,0 0-16,0 0 0,0 0 16,0 0-16,0 0 0,0 0 15,0 0-15,0 0 0,0 0 16,0 0-16,0 0 0,0 0 15,0 0-15,0 0 0,-4-7 16,4 7-16,-6-4 0,2 1 16,-1 1-16,1-1 0,0 0 15,4 3-15,-7-5 0</inkml:trace>
  <inkml:trace contextRef="#ctx0" brushRef="#br0" timeOffset="670153.6471">27284 12327 0,'0'0'0,"0"0"0,0 0 0,-21 4 15,12-2-15,-2 1 0,-2 0 16,-1 1-16,-1-1 0,-1 2 16,-3-1-16,0 1 0,1 0 0,-10 1 15,-2 1 1,1-1-16,0 2 0,-3 0 15,-2 0-15,-3-1 16,-1 0-16,-4 1 0,4 0 0,0-3 16,-2 0-16,4-1 0,3 0 15,-14-1 1,-5-2-16,4-3 0,2-3 0,2-1 16,1-2-16,-4-2 15,-2-1-15,0-4 0,8 0 0,-3-4 16,-1-1-16,3-1 15,2 3-15,0-6 0,-1-1 0,1-1 16,1-1-16,-9-9 16,-1 0-16,10 3 0,1-2 15,-5-4-15,2 1 0,2 0 16,0-1-16,-15-18 0,4 5 16,3 6-16,2 3 0,3 0 15,3 0-15,4 0 0,1 0 0,-1-2 16,-1-2-16,-1 1 0,-3 0 15,5-1-15,2-2 0,4 5 16,3 2-16,-4-1 0,-2-3 16,5 2-16,4-5 0,1 2 15,0-3-15,-3 0 0,-3 0 16,1 0-16,0-2 0,3 7 16,3 2-16,-7-6 0,-3-1 0,4 5 15,1 4-15,2-6 0,2-6 16,2 1-16,3 4 0,-2-2 15,-1 2-15,5 1 0,3 3 16,0-5-16,3-2 0,1 5 16,3 3-16,3-3 0,0-4 15,1 8-15,0 4 0,-1-4 16,-1-3-16,1-1 0,1-1 0,2-3 16,3-2-16,-1 5 0,0 3 15,3 5-15,0 1 16,2-1-16,1-1 0,1-5 0,1-3 15,4 5-15,5 5 0,2 2 16,3 1-16,-5-2 0,-3-3 16,-1 4-16,1 0 0,-5 13 15,3-2-15,4-3 0,2-1 16,-3 3-16,-2 1 0,5-4 0,5-3 16,-1 5-16,0 3 0,2-3 15,-1 1-15,3-1 0,2 4 16,2 0-16,1 0 15,-2 3-15,-1 1 0,5 2 0,5 2 16,-4 3-16,-4 3 0,3-3 16,4-1-16,-2 2 0,1 1 0,2 1 15,2 0-15,1 4 16,0-1-16,2 2 0,2 0 16,-1 2-16,2 0 0,-1 2 0,1 2 15,-1-1-15,0 1 0,-2-2 16,-2 0-16,0 0 0,0 3 15,-2-2-15,0 1 0,-1 1 16,0 1-16,0-2 0,0 1 16,-1-1-16,-1-1 0,-2 0 15,0 2-15,-2-2 0,-2-2 0,-1 1 16,-1 0-16,-7-1 0,-1 0 16,-1 0-16,0-1 0,-3 0 15,-2 1-15,-3-1 0,-2-2 16,-3 2-16,-1-1 0,-1 0 15,0 0-15,-1 1 0,-2-1 16,-2 1-16,0 0 0,1 0 16,-1 1-16,-2 1 0,2-4 15,-3 0-15,-1 0 0,-2-1 16,1 0-16,-2 1 0,-2 1 0,-3-2 16,-1 0-16,-1-1 0,0 1 15,1 1-15,2-1 0,1 1 16</inkml:trace>
  <inkml:trace contextRef="#ctx0" brushRef="#br0" timeOffset="670587.0629">26421 7976 0,'0'0'0,"0"0"15,0 0-15,0 0 0,0 0 0,0 0 16,0 0-16,0 0 0,0 0 16,0 0-16,0 0 0,0 0 15,31 3-15,-31-3 0,0 0 16,28 6-16,-28-6 0,21 7 15,-11-1-15,0 0 0,1-1 16,0 2-16,1-1 0,0 1 16,1-1-16,-2 1 0,0 0 15,-1 0-15,-2-1 0,0 0 16,0 0-16,-2 0 0,0 0 0,-2 0 16,0 1-16,-2 1 0,-1 0 15,-2-1-15,-1 1 0,-2 0 16,0 1-16,-3 0 0,0 1 15,-1-2-15,0 1 0,0-1 16,0 1-16,-1 0 0,0-1 0,-2 2 16,-1-2-16,1 2 15,0 0-15,0-2 0,0 1 16,0-2-16,1 0 0,0 1 0,0-3 16,1 2-16,0-1 0,2-1 15,0 0-15,0-1 0,2 1 16,-1-1-16,2-1 15,-2 1-15,1-1 0,2 0 0,0 0 16,2-1-16,1-2 0,0 3 16,0-3-16,0 3 0</inkml:trace>
  <inkml:trace contextRef="#ctx0" brushRef="#br0" timeOffset="678670.4198">26738 13675 0,'0'0'0,"0"0"0,0 0 15,-31 10-15,31-10 0,-41 16 16,11-1-16,0 2 0,0 4 15,-9 9-15,-1 3 0,-6 12 0,3 5 16,1 9-16,9-1 16,5 0-16,5 0 0,2 9 0,5 0 15,6-2-15,5-7 0,5 9 16,5-7-16,7-6 0,3-6 16,9-3-16,6 1 15,0-7-15,-2-3 0,22 3 0,1-13 16,-28-13-16,-8-5 0,-4-1 0</inkml:trace>
  <inkml:trace contextRef="#ctx0" brushRef="#br0" timeOffset="678871.7892">26608 14195 0,'0'0'0,"0"0"16,0 0-16,0 0 0,33 3 0,-33-3 16,41 12-16,-17-5 0,3 2 15,6 3-15,7 4 0,9 4 16,0 1-16,-1 1 0,-8-5 16,-8-3-16</inkml:trace>
  <inkml:trace contextRef="#ctx0" brushRef="#br0" timeOffset="679403.2548">27471 14194 0,'0'0'0,"0"0"0,0 0 15,0 0-15,0 0 0,0 0 0,28 4 16,-28-4-16,32 10 0,-12-3 15,3 0-15,3 1 0,1 2 16,12 8-16,2 0 16,-1 0-16,1 0 0,11 3 0,1 2 15,-3-3-15,-2-2 0,9 1 16,0 1-16,-7-2 0,-3-4 16,3 2-16,-2 0 0,-7-10 0,-5-4 15,-6-2-15,-6-4 16,-5 0-16,-6-6 0,-6 1 15,-3 0-15,-5-2 0,-3-3 0,-10-1 16,-7-1-16,0 0 0,0 2 16,-6-4-16,-6-3 0,2 6 15,0 5-15,-6-1 0,-6 1 16,3 3-16,3 3 0,-11 4 16,-4 3-16,6 1 0,3-1 15,-5 8-15,-3 3 0,6-1 16,6-1-16,-5 3 0,0-1 15,13-3-15,4-2 0,1 1 0,3-1 16,6-1-16,2-1 0,4-2 16,2 0-16,2-4 0,2-1 15,1 0-15,2 0 0,-1-4 16,-1-2-16,-2-2 0,-3-3 16,-1-5-16,-1-3 0,2 4 15,2 1-15,1 4 0</inkml:trace>
  <inkml:trace contextRef="#ctx0" brushRef="#br0" timeOffset="679583.2672">28308 14597 0,'0'0'15,"0"0"-15,0 0 0,0 0 0,0 0 16,0 26-16,0-26 15,0 0-15,-4 28 0,4-28 16,0 0-16,0 0 0,6 23 0,-3-18 16,0-1-16,1-1 0</inkml:trace>
  <inkml:trace contextRef="#ctx0" brushRef="#br0" timeOffset="679920.8801">29195 14430 0,'0'0'0,"0"0"15,0 0-15,-22 10 0,22-10 16,-30 7-16,11 0 16,1 1-16,1-1 0,1 3 0,-1 2 15,-3 1-15,2 0 0,2 1 16,3 2-16,4-1 0,4-1 0,4 0 15,4 0-15,4 1 0,4-1 16,6 0-16,6-3 0,3 0 16,0-1-16,8-2 0,1-1 15,-3-4-15,-4-1 0,0-4 16,-2-3-16,-1-4 0,-3-5 0,-9-8 16,-8-3-1,-6-9-15,-7-3 0,-8-13 0,-7-4 16,5 12-16,4 10 0,3 6 15</inkml:trace>
  <inkml:trace contextRef="#ctx0" brushRef="#br0" timeOffset="680145.0475">29648 14340 0,'0'0'0,"8"12"0,3 5 0,6 9 16,2 5-16,0 10 0,-1 4 15,-5 2-15,-3-1 0,-7 14 16,-5-2-16,-12 2 16,-9-3-16,1-10 0,1-8 15,-10 0-15,-4-6 0,4-5 16,3-7-16,3 0 0,5-2 16,9-5-16,5-1 0,2-5 15,1-1-15,0-3 0</inkml:trace>
  <inkml:trace contextRef="#ctx0" brushRef="#br0" timeOffset="680470.1702">31095 14139 0,'0'0'0,"0"0"16,0 0-16,-28 18 0,13-8 0,-3 4 16,-3 3-16,-7 8 15,2 3-15,-2 8 16,-1 0-16,-2 12 0,5-2 0,3 9 15,6 2-15,6-6 0,4-1 16,4 7-16,6 0 0,6 0 16,7-3-16,-5-12 0,-2-13 0,-3-4 15</inkml:trace>
  <inkml:trace contextRef="#ctx0" brushRef="#br0" timeOffset="680853.9658">31374 14487 0,'0'0'0,"0"0"0,0 0 0,-23 10 15,23-10-15,-21 11 0,21-11 16,-25 18-16,10-7 0,2 1 0,2 4 15,1-1-15,3 3 16,3-1-16,4 1 0,2 1 0,3 1 16,5-1-16,4 2 15,4-4-15,3 1 0,2-4 16,2-3-16,5 0 0,-1-4 0,-2-3 16,0-4-16,-3-4 0,-2-3 15,-3-3-15,-2-1 0,-2 0 16,-3 0-16,-7-7 0,-3-7 15,-6 0-15,-2 0 0,-9-3 16,-7-6-16,0 3 0,-1 3 16,-6-6-16,0 4 0,5 5 0,6 7 15,3 3-15</inkml:trace>
  <inkml:trace contextRef="#ctx0" brushRef="#br0" timeOffset="681053.822">31774 14856 0,'0'0'15,"0"0"-15,0 0 0,0 0 0,-14 20 16,14-20-16,-12 21 0,2-10 16,-2 0-16,-1 0 0,-1-1 15,0 1-15,2-3 0,-1 1 0,1-4 16,2 2-16,1-3 0,1 0 15</inkml:trace>
  <inkml:trace contextRef="#ctx0" brushRef="#br0" timeOffset="681236.6137">31903 14512 0,'0'0'16,"0"0"-16,0 0 0,34 0 0,-17 3 15,7 1-15,4 4 16,11 5-16,-1 5 0,12 4 0,2 3 16,-7-3-16,-3-2 0,3-6 15,-3-6-15,-9-1 0,-7-3 16,-7 2-16</inkml:trace>
  <inkml:trace contextRef="#ctx0" brushRef="#br0" timeOffset="681453.6208">32207 14394 0,'0'0'0,"0"0"0,0 0 0,0 0 16,-8 21-16,8-21 16,-5 32-16,1-14 0,1 0 0,0 4 15,1 3-15,-2 7 0,1 0 0,1-2 16,1 0-16,1-4 15,0-2-15,3 5 0,2-4 16,1-4-16,-2-5 0,0-2 0</inkml:trace>
  <inkml:trace contextRef="#ctx0" brushRef="#br0" timeOffset="681920.7109">32637 14579 0,'0'0'0,"0"0"0,0 0 15,8 18-15,-8-18 0,13 25 16,-4-7-16,2 1 0,2 1 16,2-1-16,4 5 0,3 5 15,-2-1-15,0-3 0,0-2 16,4 5-16,-1-4 0,0-5 0,2-1 15,-3-5-15,-2-5 0,-3-2 16,-1-2-16,-3-4 0,-1 0 16,-1-7-16,-1-3 0,-5 2 15,-1-3-15,-2-2 0,-2-1 16,-1-1-16,-2 1 0,-3-4 16,-2 0-16,-1 4 0,1 2 0,-8-4 15,-4 4-15,2 1 0,0 4 16,-3 0-16,-3 0 15,-2 4-15,-1 2 0,1 1 16,2 1-16,0 2 0,0 1 0,-2-1 16,-1 1-16,2 0 0,3-1 15,0 0-15,0-2 0,1-1 16,2 0-16,-2-4 0,0 0 16,1-6-16,1-3 0,0-7 15,2-5-15,1-7 0,2 0 0,2 5 16,2 6-16,2 3 0</inkml:trace>
  <inkml:trace contextRef="#ctx0" brushRef="#br0" timeOffset="682121.5895">33058 14533 0,'0'0'0,"0"0"0,13 11 15,-4-1-15,1 5 0,3 11 0,3 8 16,-4 0-16,-2 4 0,-6 5 15,-6 0-15,-7-4 0,-4-7 16,-11 4-16,-7-7 0,-8-8 16,-5-7-16,-10-10 15,-6-4-15,2-4 0,3-4 0,-12-9 16,-2-4-16,12 3 0,15 7 16,12 0-16</inkml:trace>
  <inkml:trace contextRef="#ctx0" brushRef="#br0" timeOffset="682561.8037">28550 7855 0,'0'0'0,"0"0"0,0 0 15,0 0-15,0 0 0,0 0 16,-2-19-16,2 19 0</inkml:trace>
  <inkml:trace contextRef="#ctx0" brushRef="#br0" timeOffset="682720.2574">28869 7898 0,'0'0'0,"0"0"16,0 0-16,0 0 0,0 0 0,0 0 15,0 0-15,0 0 0</inkml:trace>
  <inkml:trace contextRef="#ctx0" brushRef="#br0" timeOffset="683570.1659">27638 16099 0,'0'0'16,"11"-11"-16,5-4 0,7-7 15,1 2-15,11-17 0,4-6 0,6-8 16,-2-2-16,7-18 15,-2-5-15,0-5 0,-7 6 0,10-36 16,-7 5-16,-7 20 0,-4 14 16,0 4-16,-1 0 0,-8 7 15,-5 4-15,0 4 0,-2 3 16,2 8-16,1 5 0,-2 6 16,-4 5-16,-3 4 0,-2 5 0,-4 3 15,-1 7-15,-2 3 0,-1 0 16,-3 8-16,-4 3 15,-3 0-15,-2 4 0,-5 3 16,-6 5-16,2-2 0,2 0 0,-4 1 16,-3 4-16,-2 2 0,0-2 0,3-3 15,3 1-15,0-5 16,1-4-16,2 3 0,2 0 16,4-7-16,2 0 0,3-3 15,4-3-15,3-3 0,2-5 16,2-6-16,2-2 0,3-3 15,4-3-15,-3 3 0,-1 4 16,-3 3-16</inkml:trace>
  <inkml:trace contextRef="#ctx0" brushRef="#br0" timeOffset="683686.3617">28688 14655 0,'0'0'0,"0"0"16,24 14-16,-7-4 0,2 5 15,9 8-15,4 4 0,-1 8 16,-1 5-16,8 10 0,2 1 15,-2-2-15,-9-10 0,-5-10 16</inkml:trace>
  <inkml:trace contextRef="#ctx0" brushRef="#br0" timeOffset="684287.1918">30719 16320 0,'0'0'0,"12"-2"0,6-1 15,2 1-15,3-3 0,15-3 16,14-2-16,1-3 0,-1-4 0,16-10 16,1-4-16,-5 1 15,-5 2-15,9-12 0,5-9 0,-10 1 16,-4 1-16,18-21 0,-7 6 15,-13 3-15,-9 0 0,-5 7 16,-3 0-16,-7 6 0,-3-1 16,-2 1-16,-3 2 0,-1 6 15,-1 4-15,-3 0 0,-3 2 16,-6 4-16,-3 6 0,-3 6 16,-1 3-16,-1 3 0,-3 3 0,-3 6 15,0 1-15,-6 0 0,-4 0 16,-5 1-16,-5 2 15,2 1-15,-2 3 0,-4 0 0,-5 3 16,2 4-16,1-2 0,1 5 16,-1 1-16,0-4 15,2-3-15,-2 0 0,2 0 0,7-1 16,1-3-16,7 1 0,2-2 16,2-2-16,2 0 0,3-5 15,2-5-15,0 2 0,1 1 16,0 1-16</inkml:trace>
  <inkml:trace contextRef="#ctx0" brushRef="#br0" timeOffset="684436.7555">32086 15176 0,'0'0'0,"0"0"0,18 11 0,-4-1 16,0 4-16,6 8 0,0 3 15,-2 6-15,-1 2 0,3 11 16,-2 2-16,-4-1 0,-7-5 0,0 0 15,-1-9-15,-2-7 0</inkml:trace>
  <inkml:trace contextRef="#ctx0" brushRef="#br0" timeOffset="685551.9823">26756 8529 0,'0'0'0,"0"0"0,0 0 0,0 0 16</inkml:trace>
  <inkml:trace contextRef="#ctx0" brushRef="#br0" timeOffset="685715.5289">27089 8691 0,'0'0'0,"0"0"0,0 0 15,0 0-15</inkml:trace>
  <inkml:trace contextRef="#ctx0" brushRef="#br0" timeOffset="685856.7965">27233 8563 0,'0'0'0,"0"0"15,0 0-15,0 0 0,0 0 0,0 0 16</inkml:trace>
  <inkml:trace contextRef="#ctx0" brushRef="#br0" timeOffset="686006.9992">27343 8422 0,'0'0'0,"0"0"0,0 0 0,0 0 16,0 0-16,0 0 0,0 0 16,0 0-16,0 0 0,0 0 0</inkml:trace>
  <inkml:trace contextRef="#ctx0" brushRef="#br0" timeOffset="686156.2425">27479 8370 0,'0'0'0,"0"0"16,0 0-16,0 0 0,0 0 0,0 0 15,0 0-15,0 0 0,0 0 16,0 0-16</inkml:trace>
  <inkml:trace contextRef="#ctx0" brushRef="#br0" timeOffset="686317.0029">27619 8424 0,'0'0'16,"0"0"-16,0 0 0,0 0 0,0 0 0,0 0 15,0 0-15,0 0 16,0 0-16,0 0 0</inkml:trace>
  <inkml:trace contextRef="#ctx0" brushRef="#br0" timeOffset="686470.3897">27608 8429 0,'0'0'0,"0"0"0,0 0 16,0 0-16,0 0 0,-15 17 16,15-17-16,0 0 0,-11 23 0,11-23 15</inkml:trace>
  <inkml:trace contextRef="#ctx0" brushRef="#br0" timeOffset="687920.6702">26852 15758 0,'0'0'0,"0"0"0,0 0 16,0 0-16,-24 13 0,24-13 0,-29 15 15,9-2-15,-3 6 0,-1 3 16,-2 3-16,-3 10 0,2-2 16,-6 21-16,1 7 15,4-4-15,5-2 0,1 15 0,6 4 16,1 5-16,7-6 0,4 6 16,5-2-16,8-7 0,6-3 0,10 15 15,0-16-15,-8-21 0,-5-14 16,-4-9-16</inkml:trace>
  <inkml:trace contextRef="#ctx0" brushRef="#br0" timeOffset="688305.9619">27111 16119 0,'0'0'0,"0"0"0,0 0 16,0 0-16,0 0 0,-25 0 15,25 0-15,-23 11 0,23-11 16,-30 22-16,13-6 16,2-1-16,0 3 0,0 6 15,3 3-15,3 0 0,4-2 0,5-2 16,5 0-16,3-1 0,2 0 15,7 4-15,4-2 16,2-6-16,3-4 16,-4-5-16,-2-2 0,0-5 15,-1-5-15,-2-1 0,-3 0 0,1-5 16,-2-3-16,-2 1 0,-2-2 0,-4-4 16,-1-5-16,-4 0 15,-4 0-15,-5-2 0,-4 1 0,-3-1 16,-5 0-16,1 0 0,0 0 15,5 6-15,1 1 0,3 5 16</inkml:trace>
  <inkml:trace contextRef="#ctx0" brushRef="#br0" timeOffset="688486.4941">27538 16577 0,'0'0'15,"0"0"-15,0 0 0,4 33 0,-2-17 16,1-2-16,-2 1 0,1 0 16,1 0-16,2 2 0,-1-4 15,1-2-15,-2-2 0,0-2 16</inkml:trace>
  <inkml:trace contextRef="#ctx0" brushRef="#br0" timeOffset="688753.8036">28375 16309 0,'0'0'0,"0"0"0,0 0 15,-2 21-15,2-21 0,-5 26 0,2-8 16,0 3-16,-2 3 0,1 2 15,-1 2-15,-1 5 0,-2-1 16,0-1-16,1 1 0,-1 3 16,1-2-16,1-4 0,-2-4 15,0-5-15,2-4 0,2-10 16,4-11-16,0 3 0,0-1 0,0 3 16</inkml:trace>
  <inkml:trace contextRef="#ctx0" brushRef="#br0" timeOffset="689007.7846">28863 16026 0,'0'0'0,"0"0"0,0 0 15,10 23-15,-10-23 0,12 27 0,-4-2 16,-1 0-16,-2 2 0,0 10 15,-3 6-15,-3 0 0,-4 1 16,-6 9-16,-4-4 0,-8-2 16,-6-2-16,-7 0 0,-3-7 15,-1-9-15,0-5 0,-8-2 16,2-6-16,2-8 0,2-6 0,10 0 16,9-1-16,5 0 0</inkml:trace>
  <inkml:trace contextRef="#ctx0" brushRef="#br0" timeOffset="689356.285">28170 11324 0,'0'0'0,"0"0"0,0 0 16,0 0-16,0 0 0,0 0 15,0 0-15,0 0 0,0 0 0,15-16 16</inkml:trace>
  <inkml:trace contextRef="#ctx0" brushRef="#br0" timeOffset="689504.9216">28230 11483 0,'0'0'16,"0"0"-16,0 0 0,-3 32 0,3-32 16,-2 27-16,2-16 0,0 0 0</inkml:trace>
  <inkml:trace contextRef="#ctx0" brushRef="#br0" timeOffset="690253.9088">29419 15780 0,'0'0'0,"0"0"0,0 0 0,0 0 16,0 0-16,0 0 0,13 19 15,-13-19-15,9 34 0,-3-7 16,-1 5-16,0 2 0,-1 3 0,-1 15 16,-2 5-16,-1 11 15,-1 0-15,-6 11 0,-4-1 0,-5-4 16,-3-5-16,-3 7 15,0-5-15,-2-2 0,2-10 0,-2-7 16,-2-3-16,1-10 0,1-6 16,3-8-16,2-4 0,2-8 15,1-5-15,-5-8 0,-3-6 16,8 3-16,5 0 0,2 1 16</inkml:trace>
  <inkml:trace contextRef="#ctx0" brushRef="#br0" timeOffset="690519.9527">29163 16615 0,'0'0'0,"0"0"0,0 0 0,1 25 16,-1-25-16,-1 30 0,0-10 16,-1 2-16,0 0 0,-3 10 15,0 2-15,-2-1 0,1-2 0,-1-2 16,-1-2-16,-1 5 0,1-3 15,2-5-15,3-3 16,1-3-16,2-4 0,2-2 0,3-1 16,2-3-16,3 0 0,6-2 15,8-1-15,-1-2 0,0-2 16,9-3-16,1-2 0,2-7 16,3-3-16,-8 2 0,-6 2 15,-4 3-15</inkml:trace>
  <inkml:trace contextRef="#ctx0" brushRef="#br0" timeOffset="708887.6421">12927 3099 0,'0'0'16,"0"0"-16,0 0 0,-16 25 16,16-25-16,-20 29 0,7-8 15,0 1-15,-2 3 0,-5 6 0,1 2 16,1-3-16,3-3 0,-3 6 15,2-3-15,4-3 0,3-4 16,3-3-16,1-3 0,3-4 16,2-1-16,6-5 0,4-2 15,0-4-15,1-2 0,5-5 16,5-4-16,1-1 0,1-1 0,7-9 16,1-3-16,1 0 0,0 1 15,5-5-15,0-1 0,-4 2 16,-4 2-16,0 0 0,1 1 15,-3 4-15,-4-1 0,-4 6 16,-4 2-16,-3 3 0,-3 5 16,-1 3-16,-3 3 0,-2 3 15,0 2-15,-6 6 0,-1 6 16,-4 4-16,-2 4 0,-5 7 16,-5 8-16,1 1 0,1 4 0,-12 14 15,-5 6-15,-3 7 0,4-3 16,-10 13-16,-3 0 0,7-9 15,2-7-15,-20 26 0,3-10 16,8-16-16,9-10 0,1-7 16,3-5-16,4-6 0,4-4 15,4-10-15,3-4 0,8-10 0,5-4 16,3-7-16,1-3 16,2-7-16,2-5 0,-1 9 0,0 1 15,0 2-15</inkml:trace>
  <inkml:trace contextRef="#ctx0" brushRef="#br0" timeOffset="709070.7322">13595 3450 0,'0'0'0,"17"-1"0,3-1 15,7 0-15,0 0 0,13 2 0,4 3 16,3 5-16,-5 0 0,-11 5 15,-10 4-15,-4-3 0,-4-3 0,-3-4 16</inkml:trace>
  <inkml:trace contextRef="#ctx0" brushRef="#br0" timeOffset="709206.117">13393 3793 0,'0'0'0,"11"-3"0,7-2 15,4-2-15,3 0 0,17-6 16,17-4-16,2-2 0,1-1 16,-4 2-16,-13 3 0,-9 4 0</inkml:trace>
  <inkml:trace contextRef="#ctx0" brushRef="#br0" timeOffset="710221.4831">14636 2960 0,'0'0'0,"0"0"0,0 0 16,0 0-16,-8 24 0,8-24 0,-13 32 15,4-10-15,-1 0 0,-5 8 16,-5 4-16,-4 9 0,2 1 15,-5 12-15,-2 1 0,2-5 16,0-5-16,0 9 0,2-2 16,3 1-16,6-10 0,5-4 15,3-3-15,4-8 0,1-5 0,7-3 16,2-2-16,4-5 0,3-6 16,7-4-16,5-5 15,-3-5-15,1-2 0,7-10 0,5-4 16,-2 1-16,-2-1 0,9-4 15,3-4-15,-9 4 0,-6 3 0,-1 1 16,-1-1-16,-5 5 16,-4 2-16,-4 3 0,-4 0 15,-3 5-15,0 2 0,-6 5 16,0 0 0,-8 8-16,-3 7 0,2-4 0,1 1 15,-1 3-15,0 3 16,0-1-16,1-2 0,2 3 0,0-1 15,2-2-15,2-1 0,2-3 16,2 0-16,2-2 0,1-1 0,5-5 16,4-2-16,1 0 15,3-1-15,2-3 0,2-4 16,-1-2-16,0-1 0,1-4 0,0-2 16,-2-1-16,-1 2 0,-4-2 15,-1 2-15,-3-1 0,-2 0 16,-6-2-16,-4-1 15,-3 3-15,-4 1 0,-4 3 0,-4 0 16,-2 4-16,0 0 0,-3 3 16,-3 3-16,1 2 0,1 0 15,2 1-15,2 3 0,4 0 0,2 4 16,1-1-16,3 0 16,3 2-16,1-1 0,7 0 0,3-1 15,4-1-15,3 0 0,6-4 16,5 0-16,4-2 0,2-1 15,10-2-15,3-3 0,0 0 16,0-2-16,8-3 0,0-2 16,-5 2-16,-3 2 0,-5-2 15,-5 1-15,-6 1 0,-2 2 0,-3 2 16,-5 1-16,-6 0 0,-3 2 16,-6 1-16,-2 1 15,-4 1-15,-2 2 0,-4 6 0,-3 4 16,-2 3-16,-2 2 0,-3 5 15,-2 5-15,1 2 0,0 2 16,-3 11-16,-1 5 0,2-1 16,1-1-16,-3 11 0,3 2 15,5-4-15,2-3 0,1 2 16,0-2-16,-1 2 0,2-6 0,-6-2 16,-3-1-16,1-5 0,1-2 15,1-5-15,0-1 0,-2-4 16,0-1-16,-7-4 0,-4-3 15,5-3-15,3-1 0,-1-8 16,1-6-16,8-8 0,1-7 0,11-2 16,7-5-16,-1 6 15,0 4-15,0 2 0</inkml:trace>
  <inkml:trace contextRef="#ctx0" brushRef="#br0" timeOffset="710670.9069">15390 4025 0,'0'0'0,"12"-8"16,5-7-16,4-4 0,1 1 0,6-7 15,2-2-15,3-2 0,-3 4 16,-5 3-16,-4 3 0,-5 2 16,-5 6-16,-11 2 0,-8 3 15,-3 4-15,-3 3 0,-4 3 16,-4 4-16,-1 2 0,-2 2 0,-3 5 16,-1 2-16,4 0 0,3-4 15,2 1-15,2 1 0,5-2 16,3-1-16,5-3 0,2-1 15,4-3-15,2-1 0,3-2 16,4-2-16,3-3 0,3-3 16,4-2-16,4-3 0,-2-1 15,-2 0-15,2-1 0,1-2 16,-2 3-16,-1 2 0,-5 2 0,-3-1 16,-2 1-16,-2 3 0,-5 1 15,-3 2-15,-2 2 0,-2 0 16,-4 4-16,-2 3 0,0 2 15,0 0-15,0 2 0,0 3 16,2-2-16,-1 0 0,2-1 16,3 2-16,2-3 0,0 0 0,4 0 15,1 0-15,2-3 0,3-1 16,4-3-16,5-1 16,0-6-16,2-1 0,2-5 0,2-4 15,2-2-15,1-3 0,0 0 16,-3 4-16,-6 1 0</inkml:trace>
  <inkml:trace contextRef="#ctx0" brushRef="#br0" timeOffset="710954.0419">16501 3006 0,'0'0'0,"0"0"0,0 0 0,0 0 15,0 0-15,0 0 0,-28 24 16,28-24-16,-26 30 0,9-9 16,-3 9-16,-1 1 0,-1 1 15,-6 12-15,2 5 0,-3 6 16,5 0-16,-1 6 0,5-4 16,3-5-16,4-6 0,3 4 0,5-5 15,5-7-15,4-6 0,5-5 16,2-4-16,2-6 0,3-2 0,7-8 15,5-6-15,-5-1 16,-5 0-16,-4 0 0</inkml:trace>
  <inkml:trace contextRef="#ctx0" brushRef="#br0" timeOffset="711237.2413">18805 2892 0,'0'0'15,"17"7"-15,5 7 0,8 1 0,-1 6 16,12 14-16,9 15 16,-2 8-16,-6-2 0,-9 9 0,-11-2 15,-12-6-15,-8-4 16,-17 6-16,-13 6 0,-4-11 15,-2-8-15,-25 12 0,0-12 0,2 1 16,0 0-16,-6-5 0,-3-3 16,-2-1-16,1-1 0,2-2 15,2-1-15,20-10 0,13-7 0,9-6 16</inkml:trace>
  <inkml:trace contextRef="#ctx0" brushRef="#br0" timeOffset="711670.361">16531 3981 0,'0'0'16,"20"-6"-16,7-1 0,-3 1 16,5 1-16,21-1 0,24-1 0,17-1 15,1 1-15,24-1 0,5-3 16,6-1-16,-11 3 0,52-4 15,-13 1-15,-24 4 0,-16 5 16,-4-2-16,-3 1 0,-15 3 16,-10 4-16,-5-2 0,-3-1 15,-15 0-15,-13 0 0,-4 2 16,-2 2-16,-11-2 0,-8-2 0,-11 1 16,-8 0-16,-3-1 0,-2 0 15,-6 2-15,-3 2 0,-10-1 16,-8 2-16,18-2 0,4-2 15,1-1-15</inkml:trace>
  <inkml:trace contextRef="#ctx0" brushRef="#br0" timeOffset="713004.6258">11678 4811 0,'0'0'0,"0"0"0,23-4 16,-7 0-16,1-2 0,10 1 16,6-1-16,16-4 0,7-1 0,19-6 15,6-1-15,20-2 0,2 2 16,22-3-16,2 2 0,12-1 16,-7 2-16,60-3 0,-12 1 15,-14 0-15,-9-2 0,3 0 16,3-1-16,-2 5 0,-2 2 0,7-2 15,5-1-15,-2 4 0,-3 0 16,7 2-16,5 1 0,-1-1 16,1 2-16,6 2 0,5 0 15,-10 1-15,-4 1 0,0 3 16,0 4-16,-6 2 0,-5 3 16,2-1-16,0 2 15,-6 4-15,-5 4 0,-4 3 0,-1 1 16,-17-7-16,-10-5 0,-4 1 15,-1 0-15,-10 1 0,-7 2 0,-8-1 16,-5 0-16,-9 0 0,-6 0 16,-13-4-16,-7-2 0,-16 7 15,-10 6-15,-12-1 0,-7-2 16,-14-8-16,-8-6 0,4 0 16,2 1-16,4-1 0</inkml:trace>
  <inkml:trace contextRef="#ctx0" brushRef="#br0" timeOffset="713621.0981">11327 5230 0,'0'0'0,"0"0"0,0 0 15,0 0-15,0 0 0,30-3 0,-6 0 16,5-1-16,5-1 0,7-3 16,6-1-16,19-3 0,2-2 15,25-4-15,6-1 0,17 1 16,-4 2-16,28-5 0,22-2 16,43-9-16,-27-3 0,6 4 0,5 1 15,-13 8-15,-7 4 0,15-4 16,12 0-16,-17 2 0,-13 1 15,19-1-15,11-1 0,-12 3 16,-8 1-16,23 2 0,15 3 16,-20 6-16,-13 3 0,20-1 15,12-3-15,-14 5 0,-10 2 0,11 1 16,10 0-16,-27 3 16,-17 2-16,5 1 0,5 1 15,-23-1-15,-15 2 0,-3-1 0,0-1 16,-20 2-16,-14 1 0,-5 2 15,-3 2-15,-18 3 0,-11 3 16,-6-9-16,-5-7 0,-11 3 16,-9 1-16,-10 1 0,-6 2 15,-6-1-15,-4 0 0,-2-4 16,-2-1-16,-1-1 0</inkml:trace>
  <inkml:trace contextRef="#ctx0" brushRef="#br0" timeOffset="746669.267">20424 10938 0,'0'0'0,"0"0"0,0 0 16,0 0-16,24 4 0,-24-4 0,0 0 16,20 3-16,-14-2 0,-2-1 15,0 3-15,1 1 16,-1 0-16,0 2 0,-1-2 15,0 0-15</inkml:trace>
  <inkml:trace contextRef="#ctx0" brushRef="#br0" timeOffset="747610.7693">21016 16420 0,'0'0'0,"0"0"0,0 0 16,0 0-16,23 8 0,-23-8 16,0 0-16,0 0 0,25 10 15,-21-7-15,0-1 16,1 0-16,-2 0 0,0-1 0,0-1 16,-1 1-16,0-1 0,-2 0 15,0 0-15,0 0 0,0 0 0,-3 2 16,1-1-16,-1-1 0,0-1 15,0-1-15,-1 1 0,2 0 16,0 1-16,0-1 0,0-1 16,-1 1-16,3 1 0,-2-1 15,2 1-15,-2-2 0,2 2 16,-1-2-16,1 2 0,0 0 0,0 0 16,0 0-16,-2-5 15,2 5-15,0 0 0,0 0 0,-3-7 16,3 7-16,-2-7 0,2 7 15,-2-10-15,0 6 0,-1-2 16,-1-1-16,1 0 0,0 1 16,-1 0-16,1-2 0,0 1 15,-1-1-15,1 0 0,0 0 16,-1 2-16,2 0 0</inkml:trace>
  <inkml:trace contextRef="#ctx0" brushRef="#br0" timeOffset="748401.4017">13511 7401 0,'0'0'0,"0"0"15,0 0-15,0 0 0,0 0 0,0 0 16,0 0-16,0 0 0,0 0 16,-26 7-16,26-7 15,0 0-15,-29 2 0,29-2 0,0 0 16,-23 0-16</inkml:trace>
  <inkml:trace contextRef="#ctx0" brushRef="#br0" timeOffset="748605.713">13397 7478 0,'0'0'0,"0"0"0,0 0 16,0 0-16,0 0 0,0 0 15,0 0-15,0 0 0,0 0 0,0 0 16</inkml:trace>
  <inkml:trace contextRef="#ctx0" brushRef="#br0" timeOffset="748774.0977">13505 7505 0,'0'0'16,"0"0"-16,0 0 0,0 0 0,0 0 15,0 0-15,0 0 0,0 0 16</inkml:trace>
  <inkml:trace contextRef="#ctx0" brushRef="#br0" timeOffset="748942.6505">13608 7670 0,'0'0'0,"0"0"16,0 0-16,0 0 0,0 0 0,0 0 15,0 0-15,0 0 0,0 0 16,0 0-16,0 0 0,0 0 16</inkml:trace>
  <inkml:trace contextRef="#ctx0" brushRef="#br0" timeOffset="749101.7485">13619 7683 0,'0'0'0,"0"0"16,0 0-16,0 0 0,0 0 0,0 0 16,0 0-16,0 0 15,0 0-15,0 0 0,0 0 0,0 0 16</inkml:trace>
  <inkml:trace contextRef="#ctx0" brushRef="#br0" timeOffset="749285.2141">13549 7719 0,'0'0'0,"0"0"15,0 0-15,0 0 0,0 0 0,0 0 16,0 0-16,0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6T00:15:26.33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23137 4588 0,'0'0'0,"0"0"0,0 0 15,0 0-15,0 0 0,31-3 0,-31 3 16,25-2-16,-25 2 0,35-2 15,-14 0-15,2 1 0,4-1 16,0 0-16,3 0 0,10 1 16,2-2-16,0 3 0,1 1 15,9 1-15,-2-2 0,1-2 16,0 0-16,6-1 0,-2 1 0,0 0 16,0-1-16,0 3 0,-3 1 15,8 0-15,-3 0 0,0-4 16,-1 0-16,-2 0 0,-1 3 15,-4 0-15,0-1 0,5 0 16,-1 2-16,-6-2 0,-3 0 16,-2 2-16,-1 0 0,1-2 15,0-4-15,-2 5 0,-2 1 16,0-2-16,-3 0 0,-3 1 16,-2 2-16,-5 0 0,0-1 0,4-2 15,1 0-15,-2 1 0,-2 1 16,-3-3-16,-1 0 0,0 2 15,0 1-15,-5-1 0,-2-1 16,1 1-16,-2 1 0,-2 2 16,-1 0-1,-1-3-15,0-1 0,-2 1 0,-2-1 0,0 0 16,-2-2-16,0 2 0,-1 0 16,-1 1-16,0 0 0,1 0 0,-3 0 15,2-2-15,-2 2 0,0 0 16,0 0-16,0 3 0,-4-1 15,2 0-15,0-1 0,0 0 16</inkml:trace>
  <inkml:trace contextRef="#ctx0" brushRef="#br0" timeOffset="4084.7523">2293 7530 0,'0'0'0,"0"0"0,0 0 15,0 0-15,35-10 0,-35 10 16,32-5-16,-11 3 0,1 0 0,6-1 15,2 1-15,10-2 0,0 0 16,4 1-16,5 3 16,8 0-16,-3 2 0,3-2 0,6 1 15,10-1-15,-4 0 0,14-1 16,2-2-16,-7 2 0,-8 0 16,17-1-16,3 2 0,-11-3 15,-9-1-15,44 3 0,-6 2 16,-15-1-16,-10-1 0,5 1 15,4 1-15,-10 1 0,-7 0 0,8-4 16,5 0-16,-8 0 0,-4-5 16,9 3-16,3 1 0,-7 1 15,-7 0-15,4-3 0,3 0 16,-9 2-16,-9 2 0,3-1 16,1 0-16,-4 1 0,-3 0 0,-7-2 15,-6 1-15,-5 1 0,-3 1 16,-9-4-16,-2 2 15,-7 1-15,-5 0 0,-2-2 0,-3 3 16,-6-1-16,-1 0 0,-4 1 16,2 0-16,-2 0 0,0 0 15,0 0-15,-4-1 0,3 3 16,1 3-16,-3 0 0,-2 2 16,-2 0-16,-1 0 0,3-1 15,1-3-15,1 2 0</inkml:trace>
  <inkml:trace contextRef="#ctx0" brushRef="#br0" timeOffset="5604.0305">13238 7208 0,'0'0'15,"0"0"-15,0 0 0,0 0 0,0 0 16,0 0-16,27-7 0,-27 7 15,22-4-15,-22 4 0,34-3 16,-14 1-16,2 0 0,3 2 16,3 2-16,2-2 0,1 0 0,11 1 15,2 0-15,2 1 0,3 3 16,10-2-16,1 1 16,0-1-16,1-2 0,13 4 0,-1 0 15,9-1-15,-1 2 0,-1-2 16,2 0-16,7 0 0,-4 3 15,-1 0-15,0-2 0,32 3 16,-13-3-16,-4-1 0,-3-4 16,-6 5-16,-4 2 0,3 0 15,3 0-15,-4-5 0,-2 1 0,0 1 16,0 0-16,-2-1 0,-3-1 16,5 0-16,1 1 0,2 3 15,0 1-15,4 5 0,1-1 16,-5-2-16,-6-4 0,5-1 15,2 1-15,0 1 0,2 3 16,-6-6-16,-3-2 0,-7 0 16,-4 3-16,1 3 0,-1 5 15,-7-3-15,-4-6 0,3-1 16,3-2-16,1 2 0,1 0 0,-4 0 16,-1-2-16,-11 4 0,-6-1 15,4 1-15,2-1 16,-7-3-16,-5 0 0,-4 0 0,0 4 15,-10-3-15,-5-1 0,-6-3 16,-6-1-16,-5 3 0,-3 2 0,-1 3 16,-1 1-16,0-5 15,2-2-15,-2 2 0,1-5 16,-1 5-16,0 0 0,0 0 16,-3 4-16,3 0 0,0 3 0,-2 0 15,-2 3-15,1-3 0,-1-1 16,2-1-16</inkml:trace>
  <inkml:trace contextRef="#ctx0" brushRef="#br0" timeOffset="42400.7051">5940 5029 0,'0'0'0,"-9"-5"0,-5-4 16,-1 0-16,-3 1 0,-10-3 16,-6 1-16,-3 3 0,-4 1 0,-17 1 15,-4 2-15,1 4 0,2 3 16,-17 7-16,-2 5 0,-11 7 16,3 2-16,-11 12 0,8 4 15,2 2-15,4-1 0,-25 31 16,13 2-16,16-8 0,12-4 15,15-1-15,10 0 0,-1 7 16,3 5-16,4-3 0,0-1 16,8 5-16,-1 5 0,7 0 15,4 0-15,7-4 0,2 2 0,5-3 16,4 1-16,7-4 0,2-1 16,10 2-16,7-1 0,-1-3 15,0-5-15,5 0 0,6-1 16,0-4-16,1-3 0,2 2 15,2 1-15,-1-7 0,1-4 16,7 0-16,2 0 0,-2 1 0,-1 0 16,10-11-16,6-6 15,4-4-15,2-2 0,-2-1 0,3-2 16,-1-8-16,1-8 0,-3-3 16,-2-4-16,-5 1 0,-3 1 15,-1-5-15,2-5 0,-11-7 16,-2-5-16,5-5 0,1-5 15,-3-1-15,-2 0 0,0-9 16,0-7-16,-5-1 0,-2-2 0,2-1 16,0-1-16,0-3 0,0-2 15,-5-4-15,0-3 0,-6-2 16,-2 2-16,3-4 0,-3-5 16,-1 3-16,-3 2 0,-5-6 15,-4-2-15,-2 1 0,1 0 16,-2 0-16,0 0 0,-4 3 15,1 4-15,-6-3 0,-3-3 16,2 2-16,-1 1 0,-6 0 16,-5 2-16,-2 5 0,-2 4 15,-1 1-15,-3-3 0,-1 9 0,-1 3 16,-10 2-16,-9-1 0,-2 4 16,-1 3-16,-9 5 0,-7 4 15,-6 2-15,-4 0 0,-7 6 16,-6 2-16,-3 6 0,-4 6 15,-9 5-15,-6 2 0,-1 10 16,0 8-16,33-6 0,22-2 0,16-2 16</inkml:trace>
  <inkml:trace contextRef="#ctx0" brushRef="#br0" timeOffset="44234.6215">9378 6851 0,'0'0'0,"0"0"16,0 0-16,29-4 0,-29 4 0,27-3 16,-8 0-16,3 2 15,2 1-15,12-3 0,6-1 16,1 1-16,1-1 0,15 0 15,3 4-15,-6-1 0,-4-1 0,12-1 16,1 2-16,-6 1 0,-4-3 16,7 1-16,-3-3 15,-10 1-15,-6 3 0,4-2 0,-6 0 16,-9 3-16,-6 3 16,-6-3-16,0 1 0,-4 2 0,-3 1 15,-4 2-15,-3 2 0,-3-5 16,0 3-16,-1-4 0</inkml:trace>
  <inkml:trace contextRef="#ctx0" brushRef="#br0" timeOffset="55851.3276">3582 9499 0,'0'0'0,"0"0"0,0 0 16,36-11-16,-18 8 0,4 1 16,4-1-16,12-1 0,-1-1 0,4 2 15,2 1-15,7 0 0,-4 0 16,0 0-16,1 4 15,2-2-15,-7 0 0,-3 1 16,0 0-16,-7 2 0,-3 1 0,-4 0 16,-5-2-16,-2 0 0,-7-1 15,-2 2-15,-3 1 0,-3-1 16,-3-3-16,-7 1 0,-5-4 16,0 1-16,-2-1 0,6 0 15,0 1-15,2 1 0</inkml:trace>
  <inkml:trace contextRef="#ctx0" brushRef="#br0" timeOffset="56134.5757">3748 9628 0,'0'0'0,"0"0"0,0 0 15,-4 25-15,2-11 0,0 4 16,-1 2-16,-2 5 0,0 0 0,-2 13 15,-5 4-15,3-1 0,0 1 16,-7 11-16,-2 0 0,4-1 16,0-4-16,0 9 0,2 0 15,2-7-15,-1-3 0,0 3 16,1-4-16,1-10 0,2-1 16,1-8-16,0 0 0,3-9 15,3-7-15,-4 0 0,2-4 16,4-7-16,3-4 0,-1-7 15,1-6-15,-2 6 0,-1 4 0,1 0 16</inkml:trace>
  <inkml:trace contextRef="#ctx0" brushRef="#br0" timeOffset="56308.6896">3671 9967 0,'0'0'15,"0"0"-15,0 0 0,26-7 0,-26 7 16,38-9-16,-9 5 0,1 1 16,2 1-16,15-3 0,0 1 15,-3-1-15,-2 2 0,2-2 16,-9 2-16,-7-1 0</inkml:trace>
  <inkml:trace contextRef="#ctx0" brushRef="#br0" timeOffset="56601.4399">4692 9548 0,'0'0'0,"0"0"16,0 0-16,-23 13 0,23-13 0,-24 19 15,10-5-15,-1 2 0,2 3 16,-6 8-16,0 2 0,3 1 16,1 0-16,3 3 0,2 0 15,4 7-15,2 1 0,6-4 16,3 1-16,2-4 0,2 0 0,3 1 16,4-4-16,-3-6 15,-3-6-15,-2-4 0</inkml:trace>
  <inkml:trace contextRef="#ctx0" brushRef="#br0" timeOffset="56951.4154">4865 9739 0,'0'0'0,"0"0"16,0 0-16,7-22 0,-7 22 0,13-14 15,0 3-15,2 4 0,-3 0 16,1-1-16,0 1 16,3 2-16,-3 2 0,6 1 0,-1 4 15,1 1-15,-3 3 0,-1 4 16,-1 5-16,0-1 0,-2-1 0,-1 6 16,-1 1-16,0 1 15,-4-1-15,3 7 0,-1 0 16,-2-2-16,0-1 0,3 1 0,-2-3 15,2 1-15,1-4 0,5-2 16,0-2-16,2-2 0,-2-2 16,4-2-16,1-4 0,-2-1 15,1-3-15,1-4 0,1-6 16,-2-2-16,-2-1 0,-2 1 16,-4 4-16,-3 0 0</inkml:trace>
  <inkml:trace contextRef="#ctx0" brushRef="#br0" timeOffset="57201.5916">5281 9680 0,'0'0'0,"0"0"16,0 0-16,-18 17 0,18-17 16,-18 18-16,3-7 0,2 1 15,0 1-15,-9 7 16,-4 1-16,1-1 0,3 1 0,-2 1 0,1 1 15,-6 2-15,1 0 0,5-2 16,-1 0-16,4-4 16,5-2-16,-1-3 0,4-3 15,2-2-15,3-2 0,4-5 0,3-2 16,3-2-16,3-4 0,-2 3 16,0-1-16,-1 1 0</inkml:trace>
  <inkml:trace contextRef="#ctx0" brushRef="#br0" timeOffset="57467.5455">5700 9599 0,'0'0'0,"0"0"0,0 0 0,0 0 15,19 20-15,-19-20 0,13 27 16,-6-11-16,-2 2 0,-2 1 15,1 3-15,-4 1 0,0 0 0,-4 9 16,-2-2-16,-1 1 0,0-2 16,-1 6-16,-2-3 0,2-1 15,0-4-15,1-2 16,-1-2-16,1-3 0,0-3 0,1-2 16,2-1-16,-1-4 0,2-5 15,1 1-15,0-4 0,-1 1 16</inkml:trace>
  <inkml:trace contextRef="#ctx0" brushRef="#br0" timeOffset="57667.9753">6084 9762 0,'0'0'0,"0"0"0,21-2 16,-8 0-16,2 2 0,4 0 0,3 0 15,4 2-15,-3-2 0,-2 3 16,-1 1-16,-5 0 0,-2 1 16,-2-1-16,-1-1 0,-3-1 15</inkml:trace>
  <inkml:trace contextRef="#ctx0" brushRef="#br0" timeOffset="57818.1572">5974 10012 0,'0'0'0,"0"0"16,0 0-16,30-2 0,-30 2 0,43-2 16,-13-1-16,1 3 15,0 0-15,14 5 0,6-2 16,2 1-16,-12 0 0,-6-1 0</inkml:trace>
  <inkml:trace contextRef="#ctx0" brushRef="#br0" timeOffset="63750.8739">6893 9523 0,'0'0'0,"0"0"0,0 0 16,0 0-16,16 22 0,-16-22 15,17 24-15,-6-9 0,4 1 0,0 5 16,4 4-16,-2-1 0,1 0 15,1 10-15,0 4 0,-3-1 16,0-3-16,-1 9 0,-2 1 16,-2-4-16,-2-3 0,-1 5 15,-3-2-15,0-4 0,-2-2 16,-3-5-16,-3-1 0,1-5 0,-1-3 16,1-3-16,1-2 15,1-4-15,0-6 0,4-7 16,4-7-16,-1 2 0,-2 2 0,0 1 15</inkml:trace>
  <inkml:trace contextRef="#ctx0" brushRef="#br0" timeOffset="64034.2105">7224 9646 0,'0'0'16,"0"0"-16,0 0 0,-20 20 0,11-12 16,-1 5-16,-4 3 0,-5 5 15,1 0-15,-3 3 0,-5 2 16,4-1-16,1-1 0,-10 7 16,-3 2-16,3-3 0,2-1 0,-4 3 15,1-2-15,4-3 0,5-5 16,2-3-16,2-2 15,5-3-15,3-4 0,6-6 0,5-4 16,5-7-16,0-4 0,0 1 16,-2 3-16,0 1 0</inkml:trace>
  <inkml:trace contextRef="#ctx0" brushRef="#br0" timeOffset="64418.1857">7767 9093 0,'0'0'0,"0"0"0,0 0 16,0 0-16,0 0 0,0 0 16,0 0-16,0 0 0,-27 18 0,27-18 15,-29 18-15,29-18 16,-29 21-16,10-8 0,-2 2 15,1-1-15,0 1 0,-2 3 0,2 1 16,4-1-16,3-3 0,3 2 16,2-1-16,2 0 0,3 0 15,4-3-15,4-2 0,2 0 16,4-1-16,4-3 0,0 0 16,4-1-16,1-1 0,3 0 0,3-2 15,-1 0-15,-3 0 0,4 0 16,0 2-16,-3-4 0,-1 1 15,-3-2-15,-1 1 16,-5-1-16,-1-1 0,-4 0 0,-1-1 16,-3 1-16,0-1 0,-1 1 15</inkml:trace>
  <inkml:trace contextRef="#ctx0" brushRef="#br0" timeOffset="64617.5768">7872 9202 0,'0'0'0,"0"0"15,0 0-15,0 0 0,0 0 0,-9 23 16,9-23-16,-16 23 0,16-23 0,-18 32 16,9-11-16,-2 2 15,-1 1-15,-1 2 0,-1 3 16,-2 4-16,2-4 0,3-4 0,1-6 15,2-1-15</inkml:trace>
  <inkml:trace contextRef="#ctx0" brushRef="#br0" timeOffset="65067.7599">7947 9961 0,'0'0'16,"0"0"-16,0 0 0,0 0 0,34-10 16,-15 8-16,8-2 15,0 1-15,2 0 0,4 1 0,4 0 16,7 0-16,-4 1 0,11 1 15,0 1-15,-6-1 0,-5-2 16,2 4-16,-8 1 0,-5-2 16,-5-1-16,-4 0 0,-5 0 15,-5-2-15,-2-1 0,-2 1 0,0 0 16,-2 0-16</inkml:trace>
  <inkml:trace contextRef="#ctx0" brushRef="#br0" timeOffset="65284.5629">8353 9762 0,'0'0'0,"0"0"16,0 0-16,0 0 0,0 0 0,-16 27 15,16-27-15,-11 29 0,5-12 16,-2 4-16,2 2 15,-1 1-15,1 1 0,-4 9 0,0 4 16,-2-1-16,-2-2 0,1 1 16,2-6-16,2-5 0</inkml:trace>
  <inkml:trace contextRef="#ctx0" brushRef="#br0" timeOffset="66484.9898">9196 9460 0,'0'0'0,"0"0"0,0 0 16,-24 11-16,24-11 0,-28 22 0,10-3 15,-2 2-15,1 4 0,-8 9 16,1 7-16,0-1 0,2 0 15,-5 11-15,1 3 0,-1 6 16,6-5-16,5 0 0,5-1 16,2 3-16,5-5 0,6 0 15,6-2-15,3-7 0,-1-4 16,5 0-16,3 0 0,0-13 16,0-1-16,7-4 0,6-3 15,-1-7-15,-2-4 0,-6-1 16,-5-4-16,-4 0 0</inkml:trace>
  <inkml:trace contextRef="#ctx0" brushRef="#br0" timeOffset="66984.9965">9292 9823 0,'0'0'0,"0"0"0,0 0 16,0 0-16,0 0 0,0 0 15,36-6-15,-36 6 16,32-5-16,-32 5 0,46 0 16,-21 0-16,-2 1 0,7 3 15,-2-1-15,-2 3 0,-4-2 0,-5 4 16,-3 0-16,-7 3 0,-3 0 0,-8 2 16,-6 2-16,-3-1 15,-5 4-15,-8 3 0,-4 1 16,3-1-16,0-1 0,0-1 15,-1 1-15,3-2 0,2-2 0,0 2 16,6-3-16,4-2 0,3 1 16,5-2-16,5 0 0,2-3 15,2-2-15,8-3 0,8 1 16,1-2-16,1-1 0,8-2 16,6 0-16,-1 0 0,1 0 0,10-7 15,3-2-15,-10 2 0,-8 1 16,-8 3-16</inkml:trace>
  <inkml:trace contextRef="#ctx0" brushRef="#br0" timeOffset="67217.6912">9973 10010 0,'0'0'16,"0"0"-16,0 0 0,0 0 0,33-6 16,-33 6-16,42-3 15,-19 2-15,1 2 0,2-1 0,3 2 16,5-2-16,-2 0 0,-4-2 16,-1 0-16,-5 0 0,-3 0 0,-4 1 15</inkml:trace>
  <inkml:trace contextRef="#ctx0" brushRef="#br0" timeOffset="67551.5093">10658 9655 0,'0'0'0,"0"0"15,0 0-15,0 0 0,0 0 0,26 23 16,-26-23-16,24 25 0,-12-9 0,1 3 16,1 3-16,0 1 15,-2-2-15,2 10 0,0 4 16,1-2-16,-2 0 0,2 6 16,1 0-16,-2-4 0,0-3 15,0 0-15,-1 4 0,-1-7 16,-2 0-16,2 2 0,1-2 15,-2-7-15,-1-1 0,-2-5 16,0 0-16,-4-5 0,-1-4 0,1-3 16,-2-3-16,0 1 0,-2-2 15,2 0-15</inkml:trace>
  <inkml:trace contextRef="#ctx0" brushRef="#br0" timeOffset="67835.1342">10897 9928 0,'0'0'16,"0"0"-16,0 0 0,0 0 16,-14 19-16,14-19 0,-14 23 15,14-23-15,-22 29 0,7-15 16,-1 4-16,-1 0 0,1 0 0,-9 5 15,-2 1-15,0-2 0,1-2 0,2 2 16,0-1 0,-1 2-16,2-2 0,3-3 15,2-1-15,4-6 0,3-1 0,2-3 16,4-7-16,1 0 0,2-7 0,1 3 16,0-1-16,0 3 15</inkml:trace>
  <inkml:trace contextRef="#ctx0" brushRef="#br0" timeOffset="68151.2787">11352 9582 0,'0'0'0,"0"0"0,0 0 0,18 12 15,-18-12-15,25 19 0,-10-4 16,-1 2-16,1 1 0,-1 5 16,2 4-16,0 6 0,0 0 15,-3 12-15,-3 2 0,-5-1 0,-3-3 16,-4 1-16,-3 2 16,-3 5-16,-1-3 0,-5-3 0,-5 1 15,1-5-15,1-5 0,-4 1 16,0-1-16,4-6 0,3-8 15,1-1-15,1 0 16,3-6-16,2-4 0,3-4 16,0-3-16,1 2 0</inkml:trace>
  <inkml:trace contextRef="#ctx0" brushRef="#br0" timeOffset="68567.6676">11839 9731 0,'0'0'0,"0"0"0,0 0 16,0 0-16,0 0 0,0 0 0,21-10 15,-21 10-15,0 0 0,32 4 16,-32-4-16,25 10 0,-13-4 0,2 2 16,-1 3-16,-1 1 15,0 1-15,0 2 16,0 5-16,3 4 0,-2-1 0,-1 2 0,0 7 16,-2-5-16,-1 0 0,1 5 15,-1 0-15,-1-3 16,-2 0-16,1-1 0,-1 0 15,0-2-15,-1-2 0,0-2 16,-1 1-16,0-3 0,-1-2 0,0-4 16,0-3-16,0-1 0,-2-2 15,0-5-15,-1-3 0,2-3 16,-1-1-16,0-2 0,-1 2 16,0 0-16</inkml:trace>
  <inkml:trace contextRef="#ctx0" brushRef="#br0" timeOffset="68867.5668">12287 9771 0,'0'0'0,"0"0"16,0 0-16,0 0 0,0 0 0,0 0 15,-17 24-15,17-24 0,-21 22 16,21-22-16,-28 27 0,11-11 15,-1-1-15,-3 5 16,-2 2-16,-4 3 0,1 0 0,-1 0 16,-3 0-16,-4 1 0,3-2 15,3-2-15,3 0 0,4-2 16,2 0-16,4-6 0,1-1 16,1-3-16,2-4 0,3-4 15,0-3-15,1-5 0,3-2 0,1 1 16,0 0-16,1 3 0</inkml:trace>
  <inkml:trace contextRef="#ctx0" brushRef="#br0" timeOffset="69201.328">12462 9311 0,'0'0'0,"0"0"0,0 0 0,0 0 0,0 0 16,0 0-16,20-2 0,-20 2 16,0 0-16,24 10 0,-24-10 15,13 18-15,-13-18 0,7 23 16,-7-10-16,-2 1 0,-3-2 0,0 1 16,-3-1-16,1-1 0,-1 0 15,-3 1-15,0 0 16,1-1-16,1-1 0,2-3 15,2 0-15,0 0 0,2-2 0,2 0 16,2-1-16,1 1 0,3-2 16,5 0-16,5 1 15,3 0-15,2 2 0,6 1 0,1-2 16,-3 0-16,-1 0 0,-4 0 16,-3-3-16,-3 1 0</inkml:trace>
  <inkml:trace contextRef="#ctx0" brushRef="#br0" timeOffset="69518.1464">12719 9920 0,'0'0'0,"0"0"15,0 0-15,40-6 0,-17 4 0,7 2 16,6 0 0,10 0-16,0 0 0,12 1 0,2 0 15,-6 2-15,-5 0 0,8 3 16,-3 0-16,-10 0 0,-7-1 0,-2-3 15,-6-2-15,-11-1 16,-5-1-16,-2 2 0,-2-2 0,-3 1 16</inkml:trace>
  <inkml:trace contextRef="#ctx0" brushRef="#br0" timeOffset="69786.7976">13149 9737 0,'0'0'0,"0"0"15,0 0-15,0 0 0,-4 26 0,4-26 16,-6 30-16,2-11 16,-1 1-16,0 3 0,-2 2 15,0-1-15,-2 0 0,-3 8 0,-1 2 16,4-4-16,0-3 0,0 5 15,1-2-15,2-5 0,0-3 16,5-4-16,4 0 16,3-6-16,1-6 0,-1 0 0,-2-2 15,1 0-15</inkml:trace>
  <inkml:trace contextRef="#ctx0" brushRef="#br0" timeOffset="70137.2862">13736 9704 0,'0'0'0,"0"0"15,0 0-15,25-1 0,-14 1 0,5 0 16,2 5-16,0 0 0,-1 1 16,1 6-16,0 2 15,-3 1-15,-1-1 0,-8 5 16,-5 2-16,-3 0 0,-3-3 0,-11 7 15,-7-2-15,1 0 0,0-1 0,-5 1 16,-2 1-16,1-3 16,4 0-16,0 0 0,3 1 15,5-5-15,4 0 0,3-1 16,3-2-16,2 0 0,2-5 0,7 1 16,3 0-16,8-2 0,4 0 15,6-2-15,7 0 0,0-2 16,0-2-16,8-1 15,2-2-15,-8-3 0,-4 0 0,-6 1 16,-7 1-16,-3 0 0</inkml:trace>
  <inkml:trace contextRef="#ctx0" brushRef="#br0" timeOffset="70318.2917">14109 9960 0,'0'0'0,"0"0"0,0 0 15,25-9-15,-25 9 0,36-6 0,-7 3 16,1 3-16,-1-3 0,13 1 16,3 1-16,-5 0 0,-2-3 0,6 1 15,-2-1-15,-8-2 0,-5 2 16,-6 2-16</inkml:trace>
  <inkml:trace contextRef="#ctx0" brushRef="#br0" timeOffset="70684.3964">15177 9535 0,'0'0'0,"0"0"16,0 0-16,25 20 0,-14-11 0,2 3 15,1 3-15,4 6 0,-2 1 16,0 3-16,-2 2 16,-2 1-16,-1-1 0,1 8 0,-1 1 15,-2-2-15,-1-1 0,-2 0 16,1 1-16,-1 0 0,-2-3 16,4 9-16,2-1 0,-1-3 15,1-4-15,5 2 0,1-4 0,1-1 16,-1-2-16,-1-2 0,-2-3 15,-2-2-15,-1-7 0,1 0 16,0-2-16,-2-4 0,-2-1 0,-2-6 16,-1-3-16,-1-1 15,-2-3-15,0 1 0,0 2 0,-1 0 16</inkml:trace>
  <inkml:trace contextRef="#ctx0" brushRef="#br0" timeOffset="71018.4721">15259 9837 0,'0'0'0,"0"0"16,0 0-16,0 0 0,0 0 0,-1 21 16,1-21-16,-4 18 0,4-18 15,-6 23-15,1-9 0,-1 2 16,-2 0-16,-3 1 0,-3 1 15,-2 1-15,0-1 0,-8 3 16,0 2-16,-1-2 0,-1 0 16,1-3-16,0 0 0,-3 3 15,4-3-15,1-1 0,1-2 16,3-1-16,3-3 0,2-1 16,0-2-16,2-1 0,1-2 0,4 0 15,2-1-15,0-2 0,1 0 16,0-2-16,2 0 0,0-2 15,0-2-15,1 2 0,1 2 16,-3-3-16</inkml:trace>
  <inkml:trace contextRef="#ctx0" brushRef="#br0" timeOffset="85172.2511">3653 11392 0,'0'0'0,"0"0"0,0 0 16,23-5-16,-23 5 0,34 0 16,-7-2-16,2 2 0,5-1 0,5 1 15,3 0-15,13 1 0,-1 1 16,11 0-16,1-2 15,2 3-15,-8-1 0,-3-1 0,-5-2 16,-9 3-16,-8 1 0,-3 1 16,-4-1-16,-13 1 0,-1 2 0,-6-2 15,0 0-15,-2-2 0</inkml:trace>
  <inkml:trace contextRef="#ctx0" brushRef="#br0" timeOffset="85484.675">3983 11513 0,'0'0'16,"0"0"-16,0 0 0,-15 27 16,7-14-16,0 7 0,-2 6 15,1 1-15,1 1 0,-7 15 0,0 6 16,-4 6-16,1-5 0,-1 16 15,0 2-15,2-9 0,2-4 16,2 7-16,-2 1 0,5-13 16,4-7-16,-4 8 0,1 1 15,6-12-15,-1-8 0,4-7 16,0-3-16,0-7 0,2-4 0,-2-11 16,2-3-16,0-5 0,1-1 15,4-10-15,3-10 16,-1 8-16,-5 3 0,2 4 0</inkml:trace>
  <inkml:trace contextRef="#ctx0" brushRef="#br0" timeOffset="85685.5923">3826 11704 0,'0'0'0,"0"0"16,0 0-16,25-10 0,-25 10 0,35-9 15,-12 5-15,4 2 0,1-1 16,13 0-16,2 1 0,1-2 16,0 0-16,9-1 0,-5 1 15,-10 1-15,-6 1 0,-6 0 16</inkml:trace>
  <inkml:trace contextRef="#ctx0" brushRef="#br0" timeOffset="85918.6005">4850 11189 0,'0'0'0,"0"0"0,0 0 15,0 0-15,0 0 0,-19 23 0,19-23 16,-19 27-16,11-13 0,0 3 15,-3 2-15,3 1 0,-1-1 16,0 9-16,3-1 0,1 0 16,3-2-16,1-2 0,-2-4 15,2-4-15</inkml:trace>
  <inkml:trace contextRef="#ctx0" brushRef="#br0" timeOffset="86202.0185">5091 11583 0,'0'0'16,"0"0"-16,0 0 0,-24 12 16,24-12-16,-26 15 0,7-3 15,-1 1-15,0 3 0,-1 0 16,1 5-16,-5 5 0,0 0 0,-1 8 15,5 2-15,6-2 16,4 0-16,4 0 0,6 0 16,3-4-16,4-5 0,4 5 0,2-3 15,2-2-15,2-4 0,5-4 16,1-4-16,-4-3 0,-3-1 16,-4-3-16</inkml:trace>
  <inkml:trace contextRef="#ctx0" brushRef="#br0" timeOffset="86518.2374">5204 11735 0,'0'0'0,"0"0"0,0 0 16,0 0-16,16-15 0,-16 15 16,20-11-16,-9 6 0,1 0 0,2 2 15,-1 1-15,2 0 16,2 4-16,2 1 15,3 4-15,-4 2 0,-1 1 0,1 6 16,-3 3-16,-2 1 0,-3 1 16,-1 4-16,-2 2 15,-2 3-15,2 2 0,-3 2 16,2-5-16,-2 0 0,2-2 16,0-2-16,1-3 0,2-1 15,1-2-15,1-1 0,2-2 0,2-5 16,3-3-16,0-4 0,0-1 15,-2-9-15,0-6 0,0 2 16,-6 2-16,-2 2 0</inkml:trace>
  <inkml:trace contextRef="#ctx0" brushRef="#br0" timeOffset="86768.0974">5676 11764 0,'0'0'0,"0"0"0,0 0 0,-16 17 16,16-17-16,-18 20 0,4-5 15,-1 0-15,-2 0 0,-2 2 16,-4 1-16,-7 5 0,1 1 0,1-3 16,2 2-16,-5 0 0,2-3 15,3-4-15,2-1 16,3-4-16,3-1 0,3-3 0,2-3 15,5-4-15,3-4 0,2 2 16,1 1-16,1-2 0</inkml:trace>
  <inkml:trace contextRef="#ctx0" brushRef="#br0" timeOffset="87003.7734">6155 11697 0,'0'0'0,"0"0"0,0 0 16,8 20-16,-8-20 0,8 25 0,-3-4 15,0-1-15,-2 3 0,-3 2 16,-2 2-16,-1 6 0,-2-2 0,-4 6 16,-2-2-16,-1-2 15,-3-3-15,-2-1 0,0-2 0,0-5 16,1-3-16,3-5 15,0-6-15,4-1 0,1-1 0,1-1 16</inkml:trace>
  <inkml:trace contextRef="#ctx0" brushRef="#br0" timeOffset="87185.4706">6602 11896 0,'0'0'15,"9"0"-15,5 1 0,3 0 0,2 0 16,7 4-16,3 1 0,-1 2 16,1 0-16,1 4 15,-5-1-15,-4 0 0,-3-3 0,-3-2 16</inkml:trace>
  <inkml:trace contextRef="#ctx0" brushRef="#br0" timeOffset="87318.3908">6501 12208 0,'0'0'0,"0"0"0,0 0 16,24 5-16,-24-5 0,40 0 16,-10 0-16,8-1 0,4-1 0,20-2 15,4-3 1,-9 1-16,-9 1 0,-10 1 0</inkml:trace>
  <inkml:trace contextRef="#ctx0" brushRef="#br0" timeOffset="87618.7992">7778 11567 0,'0'0'0,"0"0"0,0 0 16,-19 23-16,19-23 0,-25 25 0,8-7 15,0 0-15,2 0 0,-6 8 16,-1 3-16,3-1 0,4 1 16,2 4-16,5 0 0,5-6 15,3 0-15,3-4 0,3 2 16,4-3-16,3-1 0,6-3 16,9-2-16,0-3 0,-1-3 0,11-1 15,1-2-15,-1-5 16,-2-3-16,-7 0 0,-7 0 15,-4 1-15</inkml:trace>
  <inkml:trace contextRef="#ctx0" brushRef="#br0" timeOffset="87868.4243">7897 11727 0,'0'0'0,"0"0"15,0 0-15,-26 21 0,15-11 0,-2 4 16,-2 6-16,-7 5 0,-3 2 16,0 2-16,-1 4 15,2-3-15,3-1 0,-3 7 0,2-1 16,-1 4-16,3-2 0,5-6 16,4-2-16,5-7 0,3-5 15,6-4-15,3-6 0,-2-1 0,-1-3 16,0 1-16</inkml:trace>
  <inkml:trace contextRef="#ctx0" brushRef="#br0" timeOffset="88172.2007">8252 11702 0,'0'0'0,"0"0"16,0 0-16,10 26 0,-5-13 16,4 7-16,1 8 0,2 0 15,1 4-15,3 11 0,-2 4 16,-1 8-16,-2-2 0,-2 10 16,-4-3-16,-3-8 0,-2-5 0,-2 6 15,-3-4-15,-1-7 0,-5-6 16,2-6-16,2-5 0,2-7 15,0-4-15,2-5 16,1-5-16,-1-7 0,0-4 16,0-14-16,3-11 15,0 10-15,0 5 0,0 3 16</inkml:trace>
  <inkml:trace contextRef="#ctx0" brushRef="#br0" timeOffset="88435.2536">8513 11815 0,'0'0'0,"0"0"0,0 0 15,0 0-15,-15 27 0,15-27 0,-17 23 16,17-23-16,-24 28 0,5-11 16,-4 2-1,-2 1-15,-3 5 0,-4 2 0,2-1 16,-3 2-16,2-1 0,6-3 15,4-2-15,3-5 0,5-2 16,1-3-16,3-3 0,5-6 16,1-5-16,3-5 0,3-3 0,-2 1 15,1 2-15,-1 0 0</inkml:trace>
  <inkml:trace contextRef="#ctx0" brushRef="#br0" timeOffset="88853.8778">9019 11170 0,'0'0'0,"0"0"16,0 0-16,20 15 0,-20-15 15,12 21-15,-7-6 0,-2-1 16,-2 3-16,-3-2 0,-4 3 0,-7 0 15,-6 3-15,-2-3 16,-1-2-16,-2-1 0,-3-1 0,-6 0 16,1-3-16,4-2 15,4 1-15,3-1 0,3-3 0,4 0 16,2-2-16,4 0 16,2 0-16,5 1 0,4 0 0,3 1 15,6-1-15,5 0 0,5 1 16,2 1-16,3 7 0,0 0 15,2 1-15,3 4 16,-1-3-16,-6 4 16,-5 2-16,-5-3 0,-3-1 0,-5 2 15,-5-1-15,-6 1 0,-6-2 0,-5-1 16,-5 1-16,-1-1 16,-2 1-16,-6 2 15,-5 2-15,5-5 0,4-2 0,1-2 0,6-1 16,3-4-16</inkml:trace>
  <inkml:trace contextRef="#ctx0" brushRef="#br0" timeOffset="89454.0481">9185 12100 0,'0'0'0,"0"0"16,0 0-16,0 0 0,0 0 0,0 0 15,0 0-15,0 0 0,0 0 0,25 5 16,-25-5-16,29 2 15,-29-2-15,41 5 0,-15-4 16,2 1-16,-1 1 0,11 2 16,1 0-16,-1-1 0,-2 0 0,7 2 15,-1-2-15,-4 1 16,-4 0-16,-1 0 0,-1-1 16,-7-1-16,-4 0 0,-3-1 0</inkml:trace>
  <inkml:trace contextRef="#ctx0" brushRef="#br0" timeOffset="89985.4698">10258 11895 0,'0'0'0,"0"0"0,0 0 16,0 0-16,0 0 0,0 0 15,37 3-15,-37-3 0,35 6 16,-12-2-16,2 1 0,0 0 0,0-1 15,9 6-15,2 4 0,-3-1 16,-3-1-16,-5 3 16,-3 0-16,-4 1 0,-4-1 0,-3 5 15,-5 0-15,-9 1 0,-8-1 0,-8 2 16,-5 0-16,-7-1 16,-5-1-16,-1 1 0,-3 0 15,-5 4-15,3-2 0,7-4 16,5-1-16,7-4 0,5-1 0,5-1 15,3-2-15,5-1 0,1 0 16,9-3-16,5-1 0,5 0 16,6 0-16,5-3 0,5 0 15,4-1-15,2 0 0,10-2 16,3-2-16,-6 0 0,-3 0 0,-2 1 16,-1-2-16,-7-1 15,-7 0-15,-4 1 0,-4 0 0,-4 2 16</inkml:trace>
  <inkml:trace contextRef="#ctx0" brushRef="#br0" timeOffset="90301.6918">9685 11870 0,'0'0'0,"0"0"0,0 0 16,-17 29-16,9-14 0,-1 6 15,0 4-15,-3 9 0,0 1 0,0 4 16,0 5-16,-2 8 0,0-1 15,2 3-15,0 3 16,0 2-16,1-7 0,3 5 0,4-2 16,3-11-16,2-6 0,0-10 15,0-8-15,-1-4 0</inkml:trace>
  <inkml:trace contextRef="#ctx0" brushRef="#br0" timeOffset="90685.1551">11218 11764 0,'0'0'0,"0"0"15,-16 13-15,5-3 0,-1 0 0,-9 10 16,-4 5-16,3 5 16,1 2-16,-1 5 0,0 4 15,0 6-15,4-4 0,2 10 16,4 0-16,7-4 0,7-2 0,3 5 15,4 1-15,1-8 0,1-4 16,6-5-16,4-2 0,4-5 16,1-3-16,-2-4 0,-2-4 15,2-6-15,-1-3 0,-6-1 16,-3-3-16,-4-1 0</inkml:trace>
  <inkml:trace contextRef="#ctx0" brushRef="#br0" timeOffset="91035.1772">11327 11928 0,'0'0'0,"0"0"16,0 0-16,25-2 0,-25 2 0,32 3 15,-11-2-15,2 3 0,1 2 16,1 2-16,1 3 15,1 4-15,-2-1 0,-7 2 0,-3 1 16,-7 0-16,-3 1 0,-10 7 16,-8 2-16,-2 0 0,-3-2 15,-5-1-15,-3 1 0,0-2 0,1-1 16,-2 5-16,5-1 16,5-3-16,3-3 0,4-2 0,4 0 15,3-3-15,1-1 0,11-4 16,7 1-16,2-4 0,5 0 15,5-2-15,6-2 0,1-2 16,-1-1-16,-2 0 0,-7 0 16,-5 0-16</inkml:trace>
  <inkml:trace contextRef="#ctx0" brushRef="#br0" timeOffset="91253.0457">11745 12117 0,'0'0'0,"0"0"0,0 0 0,40-2 16,-18 0-16,5 0 0,3 1 0,11-1 16,0 2-16,0-1 0,1 0 15,5-2-15,-3 0 0,-5-1 16,-4-3-16,-2 1 15,-7 1-15,-7 1 0</inkml:trace>
  <inkml:trace contextRef="#ctx0" brushRef="#br0" timeOffset="91568.1853">12626 11833 0,'0'0'0,"0"0"0,0 0 0,8 27 16,-8-27-16,11 31 0,-3-7 15,0 2-15,0 2 0,5 11 16,-1 2-16,0-1 0,0-1 16,1 12-16,0 1 0,-2-6 15,-1-4-15,5 7 0,0-2 0,-1-6 16,1-4-16,4 1 0,0-4 15,-3-8-15,-2-3 0,2-2 16,-3-5-16,-3-6 0,-1-3 16,-2-7-16,0-4 0,-2-6 0,-1-3 15,-2 4 1,0 2-16,0 1 0</inkml:trace>
  <inkml:trace contextRef="#ctx0" brushRef="#br0" timeOffset="91801.8376">12721 12147 0,'0'0'0,"0"0"15,0 0-15,0 0 0,-18 18 0,18-18 16,-20 24-16,6-10 16,-1 2-16,-4 1 0,-2 1 0,0 0 15,0 0-15,-5 5 0,1 0 16,0-1-16,2-1 0,-4 0 15,1-1-15,5-2 0,3-3 16,2-3-16,4 0 0,1-7 16,2-4-16,2-5 0,2-6 15,1 4-15,-1-1 0,2 1 0</inkml:trace>
  <inkml:trace contextRef="#ctx0" brushRef="#br0" timeOffset="92094.0476">13182 11774 0,'0'0'0,"0"0"16,22 14-16,-8-3 0,0 4 0,7 7 15,3 5-15,-1 2 0,0 3 0,1 13 16,-5 2-16,-3 0 15,-5 0-15,-6 12 16,-6 3-16,-9 1 16,-7 0-16,0-10 0,1-8 0,-3 5 15,0-4-15,1-7 0,2-7 0,-3-2 16,0-6-16,7-7 16,3-3-16,6-7 0,5-6 15,1-1-15,-3 0 0,2 1 0</inkml:trace>
  <inkml:trace contextRef="#ctx0" brushRef="#br0" timeOffset="92486.0937">13628 12099 0,'0'0'16,"0"0"-16,15-15 0,-5 6 0,1-1 15,6-4-15,0-1 0,1 0 16,0 0-16,3 0 0,3 0 15,-2 2-15,-1 1 0,2-2 16,-2 1-16,-2 4 0,-2 4 0,-1 3 16,-3 2-16,-1 3 15,0 1-15,-3 5 0,-1 2 16,-2 3-16,0 2 0,-2 4 16,1 3-16,0 5 0,1-1 0,-1 6 15,2 4-15,0-2 0,-1-3 16,4 10-16,1 1 15,0-3-15,0-3 0,3 0 0,4 1 16,0-6-16,-1-3 0,7 2 16,1-2-16,-4-5 0,-3-3 15,1-6-15,2-4 0,-3-5 16,-1-2-16,-2-7 0,0-7 16,-2-2-16,-4-2 0,-1-11 15,-2-8-15,-2 8 0,-1 4 0,0 6 16</inkml:trace>
  <inkml:trace contextRef="#ctx0" brushRef="#br0" timeOffset="92751.7241">14287 11958 0,'0'0'0,"0"0"16,0 0-16,0 0 0,0 0 0,0 0 15,-19 28-15,19-28 0,-17 23 16,17-23-16,-29 29 0,13-11 15,0 3-15,-3 2 0,-2 1 16,-6 8-16,-2-3 0,2 2 16,-1 0-16,-6 4 0,1-1 15,1 0-15,1-2 0,4-3 0,3-4 16,-1 4-16,3-2 16,3-4-16,2-3 0,4-3 15,2-3-15,5-5 0,1-2 0,7-3 16,6-2-16,-1-1 0,-2 0 15,0-1-15</inkml:trace>
  <inkml:trace contextRef="#ctx0" brushRef="#br0" timeOffset="92927.3504">14964 12721 0,'0'0'0,"0"0"15,0 0-15,0 0 0,0 0 0,12 16 16,-12-16-16,0 0 16,0 0-16,-7 23 15,7-23-15,0 0 0,-21 16 0,21-16 16</inkml:trace>
  <inkml:trace contextRef="#ctx0" brushRef="#br0" timeOffset="99703.0706">4029 13451 0,'0'0'0,"0"0"0,0 0 16,0 0-16,0 0 0,33-5 0,-33 5 16,45 0-16,-20-1 0,4 1 15,4 0-15,3 2 0,-1 1 16,12 1-16,0 0 0,8 0 15,-2 0-15,-9 1 0,-3-2 16,-6 2-16,-6 0 0,1 1 16,-5 0-16,-9-2 15,-5 0-15,-8-3 0,-3-1 0,-3-3 16,-3-2-16,4 2 0,1 0 0,-2 1 16</inkml:trace>
  <inkml:trace contextRef="#ctx0" brushRef="#br0" timeOffset="99968.0611">4225 13549 0,'0'0'0,"0"0"0,0 0 0,0 0 15,-8 22-15,8-22 0,-6 24 0,6-24 16,-6 37-16,4-14 16,-2 2-16,1 3 0,0 4 0,-1 10 15,-2 4-15,0 1 0,0 0 16,-3 13-16,-1 2 15,1-2-15,1 0 0,-2 9 16,3 3-16,0-10 0,3-7 0,-2-5 16,3 0-16,-3-3 0,0-6 15,1-9-15,0-5 0,2-9 16,2-3-16,-1-6 16,-1-5-16,0-7 0,-1-5 0,3 1 15,-2 4-15,1-1 0</inkml:trace>
  <inkml:trace contextRef="#ctx0" brushRef="#br0" timeOffset="100151.8123">4091 13817 0,'0'0'0,"0"0"0,0 0 16,30-8-16,-30 8 0,37-4 15,-6 4-15,-2 0 0,2 0 0,10 2 16,4 1 0,-8-1-16,-5 0 0,-6-1 0</inkml:trace>
  <inkml:trace contextRef="#ctx0" brushRef="#br0" timeOffset="100419.0423">5009 13192 0,'0'0'0,"0"0"16,0 0-16,0 0 0,0 0 0,0 32 15,0-32-15,0 27 0,0-27 0,-1 34 16,-2-15-16,-1 1 16,-2 3-16,3-5 15,-2-1-15,1-2 0</inkml:trace>
  <inkml:trace contextRef="#ctx0" brushRef="#br0" timeOffset="100752.4809">5138 13497 0,'0'0'0,"0"0"16,0 0-16,-26 18 0,14-8 0,-1 4 15,-1 5-15,-1 0 0,1 2 16,-6 10-16,-1 4 0,3 1 16,0 3-16,0 8 0,4 3 15,2-3-15,3-2 0,1 10 16,4-1-16,3-4 0,3-8 0,4 12 16,4 1-16,2-10 0,3-8 15,0-3-15,3-3 16,-2-4-16,-2-6 0,-3-3 0,-4-6 15,-1-3-15</inkml:trace>
  <inkml:trace contextRef="#ctx0" brushRef="#br0" timeOffset="100951.8102">5197 13991 0,'0'0'0,"0"0"0,0 0 16,0 0-16,0 0 0,22-11 16,-22 11-16,38-2 0,-18 0 0,2 2 15,5 2-15,-1-4 16,-3 0-16,2 0 0,-4 0 16,-3 1-16</inkml:trace>
  <inkml:trace contextRef="#ctx0" brushRef="#br0" timeOffset="101168.66">5814 13877 0,'0'0'0,"0"0"0,0 0 0,28 0 16,-28 0-16,44 2 0,-11 1 15,2 1-15,-1-1 0,14 2 0,3 0 16,11 2-16,-1 0 0,9 4 15,-2 1-15,-5 1 0,-3 0 16,-3 1-16,-5 4 16,-5 0-16,-10-2 0,-12-4 0,-5-3 15,-4-3-15</inkml:trace>
  <inkml:trace contextRef="#ctx0" brushRef="#br0" timeOffset="101503.3989">6026 14226 0,'0'0'0,"0"0"0,0 0 16,0 0-16,35 11 0,-35-11 16,34 17-16,-15-6 0,-2 2 15,1-1-15,-4 2 0,1 4 16,-7 2-16,-4-3 0,-9 0 15,-2-1-15,-3 2 0,-6 1 0,-3 1 16,1 0-16,-1-4 0,-1 4 16,2 1-16,4-3 0,3 0 15,7 1 1,1 2-16,12-1 0,8-5 16,2-1-16,0-4 0,11-5 15,4-1-15,-1-2 0,-2-5 0,8-7 16,1-7-16,-5-1 0,-5-1 15,-6 4-15,-5 4 0,-6 1 16</inkml:trace>
  <inkml:trace contextRef="#ctx0" brushRef="#br0" timeOffset="101772.5826">6025 13126 0,'0'0'15,"0"0"-15,0 0 0,0 0 0,29-12 16,-29 12-16,44-4 16,-18 4-16,2 1 0,4 1 15,3 2-15,8 0 0,-3 0 0,9 2 16,-3-1-16,-6 0 0,-5 0 15,-4-1-15,-6-3 0,-5-1 16,-4-1-16,-4 0 0,-2 1 16,-2-1-16</inkml:trace>
  <inkml:trace contextRef="#ctx0" brushRef="#br0" timeOffset="102002.3966">6142 13205 0,'0'0'0,"0"0"15,0 0-15,-15 21 0,15-21 16,-16 28-16,8-11 0,0 3 16,0 2-16,-3 6 0,1-1 15,1 1-15,3 1 0,-2-1 16,2 1-16,1-4 0,2-2 0,-1 5 16,2-3-1,1-3-15,1-4 0,1-7 0,1-6 16,2-4-16,-1-4 0,-2 2 15,1-1-15,-2 2 0</inkml:trace>
  <inkml:trace contextRef="#ctx0" brushRef="#br0" timeOffset="102255.0867">6262 13331 0,'0'0'0,"0"0"0,0 0 0,0 0 16,0 0-16,0 0 0,29 11 15,-29-11-15,13 17 0,-13-17 16,9 22-16,-9-22 0,3 26 0,-5-11 16,1 0-16,-2 2 0,-2 0 15,1-1-15,1 2 0,-1-1 16,2 0-16,2 2 0,2 1 16,3-3-16,1 0 0,5-2 15,6-3-15,3-1 0,4-3 0,4-1 16,3-3-16,-1-4 15,1-3-15,0-1 0,-5 2 0,-4-1 16</inkml:trace>
  <inkml:trace contextRef="#ctx0" brushRef="#br0" timeOffset="102551.8275">6987 13521 0,'0'0'15,"0"0"-15,0 0 0,13 27 16,-4-12-16,3 5 0,0 3 0,2 4 16,-1 3-16,3 12 0,2 5 15,-2 11-15,0 0 0,-3 11 16,-4-2-16,-2-4 0,-2-2 16,-5 12-16,-4-3 0,-2-6 15,0-5-15,-3 5 0,0-7 16,-1-3-16,-3-8 0,1-3 15,-4-6-15,2-3 0,1-2 0,2-9 16,1-3-16,4-5 0,3-5 16,3-15-16,3-8 15,-2 3-15,1 2 0,-2 2 16</inkml:trace>
  <inkml:trace contextRef="#ctx0" brushRef="#br0" timeOffset="102735.8657">7490 13955 0,'0'0'0,"0"0"0,0 0 16,35-3-16,-35 3 0,40 0 0,-15 2 16,1 1-16,-2 2 0,8 3 15,-1 2-15,-5 0 0,-4-3 0,-3-1 16</inkml:trace>
  <inkml:trace contextRef="#ctx0" brushRef="#br0" timeOffset="102892.1416">7485 14234 0,'0'0'0,"0"0"15,26 3-15,-5-3 0,4 0 0,8 1 16,5 0-16,12-1 0,2 1 15,15-2-15,2-1 0,-4 2 16,-14-2-16,-12 0 0</inkml:trace>
  <inkml:trace contextRef="#ctx0" brushRef="#br0" timeOffset="103302.0377">8443 13995 0,'0'0'0,"0"0"0,0 0 16,0 0-16,-16 18 0,16-18 0,-16 22 16,6-10-16,-1 1 0,1 3 15,1 2-15,-1 1 0,2 0 16,2 5-16,1 3 16,4-5-16,2 1 0,4-3 0,1 1 15,3-3-15,1-4 0,2-3 16,1 0-16,5-4 0,4-3 0,0-5 15,1-3-15,0-3 16,1-3-16,5-1 0,2-3 16,-2-3-16,-3-2 0,-2-2 0,-3 0 15,-4-1-15,-1-1 0,-5-1 16,-3-2-16,-2 1 0,-5-1 16,-1-2-16,-3 2 0,-3 6 15,-3 0-15,-5 2 0,-6 2 16,-1 3-16,0 0 0,-2 5 15,-2 3-15,2 2 0,-2 0 0,0 5 16,2 3-16,6 1 0,4 2 16,4 0-16,6-1 15,1-1-15,-2-1 0,2-1 0</inkml:trace>
  <inkml:trace contextRef="#ctx0" brushRef="#br0" timeOffset="103702.0343">9514 13915 0,'0'0'0,"0"0"0,0 0 15,0 0-15,23-10 0,-23 10 0,40-4 16,-11 3-16,3 0 0,5 0 16,5 0-16,15 1 0,0 1 0,16 0 15,1 0-15,9 3 16,-3 3-16,12 1 0,1 1 15,-8-1-15,-4 2 0,3-1 16,-5 1-16,7 3 0,-22-3 0,-11 1 16,-6-1-16,-8-4 0,-6-1 15,-13-1-15,-8-2 0,-10 0 16,-2-2-16,0 3 16,0-3-16,0 0 0</inkml:trace>
  <inkml:trace contextRef="#ctx0" brushRef="#br0" timeOffset="103986.0324">9824 14042 0,'0'0'0,"0"0"16,0 0-16,33 2 0,-33-2 0,50 5 15,-15-1-15,15 2 0,3 0 16,6 1-16,8 0 0,13 4 16,-2 2-16,19 1 15,2 1-15,0 4 0,-12 2 0,-3-3 16,-13 0-16,3-3 0,-21-3 16,-20-7-16,-13-3 0,-15-5 15,-8-3-15,2 1 16,0 1-16,0 2 0</inkml:trace>
  <inkml:trace contextRef="#ctx0" brushRef="#br0" timeOffset="104268.8055">10980 13744 0,'0'0'15,"13"8"-15,3 0 0,2 3 16,3 1-16,9 8 0,8 9 0,-3 0 16,-1 2-16,0 6 0,-5 4 15,-7-2-15,-5-1 0,-6-1 16,-6 0-16,-5 4 0,-4-7 16,-8 0-16,-6 1 0,-2-4 15,-1-1-15,-3-5 0,-3 1 16,2-5-16,0-2 0,2-7 15,0-4-15,7-3 0,4 0 0,3-4 16</inkml:trace>
  <inkml:trace contextRef="#ctx0" brushRef="#br0" timeOffset="104636.2507">11808 13632 0,'0'0'16,"6"-3"-16,0 0 0,2-1 0,1 2 15,4 1-15,5 3 0,-2-1 16,0 0-16,5 5 0,0 3 16,0 3-16,-2 3 0,0 5 15,-1 2-15,-2 1 0,-1 0 0,0 11 16,-2 3-16,-3 0 15,-2-1-15,0 11 0,-2 3 16,0-5-16,-2-3 0,2 4 0,-1 4 16,1-4-16,-2-2 0,6 8 15,3 2-15,3-8 0,1-5 0,7 7 16,1-1-16,-4-7 16,-2-6-16,-1-5 0,1-7 15,-3-5-15,-3-3 0,-4-10 16,-4-2-16,0-4 0,-1-2 0,-1-2 15,0 5-15,-1-2 16</inkml:trace>
  <inkml:trace contextRef="#ctx0" brushRef="#br0" timeOffset="104918.8163">11970 14203 0,'0'0'0,"0"0"0,0 0 16,-4 21-16,4-21 0,-7 21 0,2-7 16,-3-1-16,-2 2 0,-1 0 15,-2 2-15,-4 1 0,2 0 16,-3-1-16,-1 1 16,1-3-16,-1-1 0,1 0 0,2 0 15,0-3-15,3 0 0,1-2 16,1 0-16,1-2 0,2 0 0,1-4 15,0 1-15,1 0 16,2-1-16,0-2 0,-1 0 16,1-1-16,-2 0 0,2-1 0,-1 1 15,2 0-15</inkml:trace>
  <inkml:trace contextRef="#ctx0" brushRef="#br0" timeOffset="107253.448">12646 14076 0,'0'0'0,"0"0"0,0 0 0,0 0 16,0 0-16,0 0 0,0 0 16,32-2-16,-32 2 0,41 2 15,-13-2-15,-1 2 0,1 0 0,13 1 16,4 2-16,0 1 15,0-2-15,2 2 0,-10-3 16,-7 2-16</inkml:trace>
  <inkml:trace contextRef="#ctx0" brushRef="#br0" timeOffset="107468.706">12732 14404 0,'0'0'16,"0"0"-16,22 1 0,-4 0 0,4 1 15,14-2-15,9 2 0,-2 0 16,0-2-16,12 0 0,1 0 16,-4-3-16,-5-2 0,-2 0 15,-9 2-15,-9 1 0</inkml:trace>
  <inkml:trace contextRef="#ctx0" brushRef="#br0" timeOffset="108018.6753">13601 13830 0,'0'0'0,"0"0"0,0 0 15,34 5-15,-34-5 0,39 7 16,-15 1-16,3 2 0,1 3 0,10 8 16,-1 2-16,0 1 0,-2 1 15,3 9-15,-6 2 16,-8-2-16,-7-1 0,-5 2 0,-10-1 16,-10-5-16,-6-4 0,-8 1 15,-7-1-15,-3-4 16,-3-3-16,-4-1 0,-2-4 15,5-1-15,5-3 0,-1-2 0,6-3 16,5-2-16,5 1 0,4-3 16,4 0-16,4 0 0,2 0 15,6-3-15,5 2 0,4 2 16,5 2-16,2 1 0,1-1 16,1 3-16,2-1 0,2 6 15,3-1-15,-4 1 0,-1 3 0,-2 1 16,-1 4-16,-4 1 0,-1-2 15,0 12-15,-1 5 16,-6-2-16,-3-2 0,-7 4 16,-6 2-16,-2-2 0,-2-2 0,-5 1 15,-5-1-15,-4-1 0,-3 0 16,-11 3-16,-4-2 16,3-4-16,0 2 0,7-9 15,4-1-15,0-3 0,1-4 16,5-4-16,4-2 0,5-4 15,4-1-15,7-6 0,7-1 0,-2 1 16,0 2-16,-2 1 0</inkml:trace>
  <inkml:trace contextRef="#ctx0" brushRef="#br0" timeOffset="108177.8496">14701 15358 0,'0'0'0,"0"0"0,0 0 16,0 0-16,10 22 0,-10-22 0,0 0 15,0 0-15,-11 21 0,11-21 16</inkml:trace>
  <inkml:trace contextRef="#ctx0" brushRef="#br0" timeOffset="112686.0991">11488 16144 0,'0'0'0,"-6"23"0,-6 13 16,-9 14-16,-8 14 0,1-4 0,4-6 15,3-8-15</inkml:trace>
  <inkml:trace contextRef="#ctx0" brushRef="#br0" timeOffset="119780.3626">9582 7906 0,'0'0'16,"0"0"-16,0 0 0,0 0 16,0 0-16,0 0 0,0 0 0,0 0 15,0 0-15,0 0 0,0 0 16,0 0-16,0 0 0,0 0 15,0 0-15,0 0 0,0 0 0,0 0 16,0 0-16,0 0 0,0 0 16,0 0-16</inkml:trace>
  <inkml:trace contextRef="#ctx0" brushRef="#br0" timeOffset="119957.7822">9573 7945 0,'0'0'0,"0"0"16,0 0-16,0 0 0,0 0 15,0 0-15,0 0 0,0 0 16,0 0-16,0 0 0,0 0 16,0 0-16,0 0 0,0 0 15</inkml:trace>
  <inkml:trace contextRef="#ctx0" brushRef="#br0" timeOffset="120132.114">9541 7870 0,'0'0'0,"0"0"0,0 0 0,0 0 0,0 0 16,0 0-16,0 0 15,0 0-15,0 0 0,0 0 0,0 0 16,-6-22-16</inkml:trace>
  <inkml:trace contextRef="#ctx0" brushRef="#br0" timeOffset="120306.7992">9488 7681 0,'0'0'16,"0"0"-16,0 0 0,0 0 15,0 0-15,0 0 0,0 0 16,0 0-16,0 0 0,0 0 0,0 0 16,0 0-16,0 0 0,0 0 15,0 0-15,0 0 0,0 0 0,0 0 16</inkml:trace>
  <inkml:trace contextRef="#ctx0" brushRef="#br0" timeOffset="129952.4745">19962 6962 0,'0'0'16,"0"0"-16,0 0 0,0 0 0,0 0 15,3 21-15,-3-21 16,0 29-16,0-29 0,-4 35 0,-1-15 16,-1 3-16,-2 2 0,1-5 15,2-1-15,1-4 0</inkml:trace>
  <inkml:trace contextRef="#ctx0" brushRef="#br0" timeOffset="130487.5814">19432 7369 0,'0'0'0,"0"0"0,0 0 0,34-7 16,-16 5-16,8 0 0,5 2 16,9 2-16,1 1 0,3 4 15,3 3-15,2 2 0,-5 0 0,1 6 16,-9 2-16,-13-2 0,-10 1 15,-13 1-15,-10 2 16,-9-3-16,-9-2 0,-11 3 0,-8 2 16,0-1-16,-1-1 0,-13 5 15,-4 0-15,6-4 0,3-5 16,2 4-16,8-1 0,13-6 0,9-2 16,8-5-16,6-3 15,5 0-15,5-3 0,13 2 16,7-5-16,2 0 0,4-1 0,9-2 15,8-1-15,0 2 0,0-1 16,11 3-16,3 1 0,-8 3 16,-6 2-16,-3 7 0,-3 3 15,-8 3-15,-6 1 0,-11 6 16,-8 5-16,-10-2 0,-9-1 16,-11 3-16,-10 1 0,-3-2 15,-1-1-15,-9 2 0,-8-1 16,-3 0-16,2-4 0,4-3 0,3-1 15,9-8-15,6-3 0,-2-3 16,11-3-16,16-3 0,4-2 16,6-7-16,6-6 0,6-1 15,4-5-15,12-6 0,7-5 16,4 2-16,1 0 0,12-3 16,8 1-16,-1 0 0,0 1 0,14 0 15,2 5-15,15-3 0,-18 8 16,-23 7-16,-15 6 0,-9 1 15</inkml:trace>
  <inkml:trace contextRef="#ctx0" brushRef="#br0" timeOffset="130836.3591">20743 7244 0,'0'0'0,"0"0"16,27 5-16,-14-3 0,2 3 0,1 4 15,3 5-15,5 6 0,0 0 0,-4 11 16,0 5-16,-1 8 16,-3-2-16,-3 13 0,-3 2 15,-4-7-15,-1-3 0,-2 5 16,-1 0-16,2-13 0,-1-8 0,0-1 15,2 0-15,0-4 16,2-3-16,0-4 0,1-2 16,-1-5-16,-1-1 0,6-1 0,4-3 15,4-1-15,2-3 0,-1-6 16,0-4-16,-7-3 0,-2-4 16,-2 3-16,-1 1 0,-2 3 15</inkml:trace>
  <inkml:trace contextRef="#ctx0" brushRef="#br0" timeOffset="131053.2507">20954 7692 0,'0'0'0,"0"0"0,0 0 0,0 0 16,-27 18-16,27-18 0,-28 25 15,12-8-15,-3 2 0,1 1 16,1 1-16,-5 5 0,2-1 0,0-2 15,1 0-15,2-1 0,1-2 16,3-2-16,1-2 16,3-3-16,3-3 0,6-2 0,5-4 15,-2-1-15,0 1 0,0-2 16</inkml:trace>
  <inkml:trace contextRef="#ctx0" brushRef="#br0" timeOffset="131203.2005">21528 7612 0,'0'0'0,"13"-3"16,6 1-16,12 1 0,4 1 0,11 2 15,2 3-15,8 2 0,-1 3 16,-10 0-16,-7 1 0,-10-3 16,-4-2-16,-7-1 0</inkml:trace>
  <inkml:trace contextRef="#ctx0" brushRef="#br0" timeOffset="131368.9975">21561 7846 0,'0'0'0,"0"0"0,0 0 16,0 0-16,35-7 0,-13 5 0,5 0 16,4 0-16,3-1 0,3 0 15,4 0-15,8-5 0,-5-2 16,1 0-16,-9 2 0,-6 1 15</inkml:trace>
  <inkml:trace contextRef="#ctx0" brushRef="#br0" timeOffset="131852.708">22545 7390 0,'0'0'0,"0"0"0,0 0 0,30 9 16,-30-9-16,27 14 0,-14-3 0,-1 2 16,-2 3-16,0 7 0,-3 1 15,-4 0-15,-2 0 0,-6-2 16,-6 0-16,-4-1 0,-3-3 16,-7 4-16,-1-2 0,-4-3 15,-2-1-15,2-2 16,3-3-16,5-2 0,5-2 0,4-2 15,3-1-15,2 0 0,2-1 16,3-1-16,6-2 0,4 0 16,7-2-16,4 0 0,4-1 15,5 1-15,4 2 0,6 0 16,1 0-16,-1 2 0,0 1 16,-2 2-16,-2 1 0,-1 3 0,-6 1 15,-6 4-15,-4 1 0,-5 1 16,-4 2-16,-4-5 0,-3 1 15,-8 0-15,-4-1 0,-6 1 16,-4-1-16,-3 1 0,-3-2 16,-3 0-16,-1-1 0,3-2 15,2-1-15,-4 0 0,3-2 16,4 0-16,6 1 0,2-2 16,4-3-16,8 5 0,4 3 0,0-2 15,0-1-15,0-1 0</inkml:trace>
  <inkml:trace contextRef="#ctx0" brushRef="#br0" timeOffset="133602.5354">24630 7443 0,'0'0'0,"0"0"0,0 0 16,23-3-16,-23 3 0,39-5 15,-10 3-15,3 0 0,1 1 0,15 1 16,3 2-16,0-1 0,1 2 16,9-1-16,-3 0 0,4 0 15,-8 1-15,-6 0 0,-7 0 16,-4 1-16,-6-1 0,-6-3 16,-4 4-16,-8-2 0,-4-1 15,-2 3-15,-2-3 0,0 0 0</inkml:trace>
  <inkml:trace contextRef="#ctx0" brushRef="#br0" timeOffset="133886.2997">24938 7635 0,'0'0'0,"0"0"0,0 0 16,-7 27-16,7-27 0,-11 37 15,2-7-15,-2 8 0,0 1 0,-2 4 16,-3 5-16,-1 9 0,1-3 0,-2 11 16,-1-2-16,1-8 15,0-7-15,0 7 0,0-3 16,4-7-16,2-6 0,2-3 16,3-6-16,3-11 0,-1-3 0,3-6 15,0-3-15,0-4 0,-1-5 16,2-6-16,1-4 15,1-6-15,1-5 0,-1 6 0,0 3 16,0 3-16</inkml:trace>
  <inkml:trace contextRef="#ctx0" brushRef="#br0" timeOffset="134036.1192">24772 7917 0,'0'0'0,"0"0"16,0 0-16,28-13 0,-28 13 0,38-10 15,-11 4-15,3 1 0,3 1 0,13-2 16,2 2-16,8-3 0,-6-3 16,-8 1-16,-9 2 15,-5 1-15</inkml:trace>
  <inkml:trace contextRef="#ctx0" brushRef="#br0" timeOffset="134269.646">25732 7287 0,'0'0'16,"0"0"-16,0 0 0,0 0 0,-14 21 15,14-21-15,-15 25 16,15-25-16,-21 30 0,11-10 15,1 1-15,1 0 0,3-2 0,-2 2 16,2-1-16,0-4 0</inkml:trace>
  <inkml:trace contextRef="#ctx0" brushRef="#br0" timeOffset="134519.2502">25885 7617 0,'0'0'0,"0"0"0,0 0 16,-32 23-16,19-11 0,-3 5 0,-1 3 15,-6 7-15,1-1 0,-2 11 16,1 1-16,4-1 0,5 0 16,3-2-16,3 1 0,2 2 15,1-4-15,6-1 0,5 2 16,3-10-16,0-4 0,6-7 15,4-5-15,-5-3 0,-3 0 0,-2-2 16</inkml:trace>
  <inkml:trace contextRef="#ctx0" brushRef="#br0" timeOffset="134819.3896">26018 7689 0,'0'0'0,"2"-5"0,3 0 15,0-2-15,1 0 0,3 0 16,2 0-16,2-2 0,2 2 0,6 0 16,1 3-16,-1 0 0,-1 3 0,0 2 15,0 3-15,-1 2 16,-1 4-16,-1 2 0,-3 1 16,0 4-16,-3-2 0,-3 3 15,-1 2-15,1 6 0,-1-2 0,1 2 16,0 0-16,-2-4 0,1-2 15,0-2-15,-1-1 16,0-2-16,-1-3 0,2-2 0,1 0 16,1-5-16,0-1 0,6-5 15,2-3-15,1-2 0,0-3 16,-4 2-16,-2 1 0,-1 2 16</inkml:trace>
  <inkml:trace contextRef="#ctx0" brushRef="#br0" timeOffset="135052.5763">26592 7635 0,'0'0'0,"0"0"0,0 0 0,-22 14 16,22-14-16,-30 18 0,10-5 16,0 1-16,-1 2 0,-10 7 15,-3 3-15,1-1 0,2 0 0,-7 4 16,-2-1-16,5-3 0,2-3 15,-3 1-15,5-3 16,5-3-16,4-3 0,3-4 0,4-3 16,6-5-16,2-2 0,3 0 15,-1 0-15,2 0 0</inkml:trace>
  <inkml:trace contextRef="#ctx0" brushRef="#br0" timeOffset="135286.5177">26878 7607 0,'0'0'0,"0"0"0,0 0 15,0 0-15,16 28 0,-16-28 16,10 30-16,-6-10 0,-1 1 16,-3 3-16,-2 4 0,-3 5 15,-1-2-15,-5 1 0,-4 2 16,-2-3-16,0-2 0,-5 3 15,1-2-15,1-3 0,1-2 0,2-7 16,2-2-16,3-3 0,2-3 16,2-1-16</inkml:trace>
  <inkml:trace contextRef="#ctx0" brushRef="#br0" timeOffset="135453.1981">27433 7716 0,'0'0'0,"0"0"0,0 0 0,31 4 16,-20-3-16,1 4 0,0 0 15,-1 3-15,-1 2 0,-5 6 16,-9 2-16,1-3 0,1-1 0,0-3 16</inkml:trace>
  <inkml:trace contextRef="#ctx0" brushRef="#br0" timeOffset="135586.3543">27011 8122 0,'0'0'0,"0"0"16,0 0 0,0 0-16,46-4 0,-16 1 0,6-2 15,5 0-15,3 1 0,16-6 16,3 0-16,13-2 0,-3-1 0,-3 1 16,-15 2-16,-12 2 0</inkml:trace>
  <inkml:trace contextRef="#ctx0" brushRef="#br0" timeOffset="135886.0895">28260 7498 0,'0'0'0,"0"0"0,0 0 16,0 0-16,-15 29 0,15-29 0,-18 31 15,7-13-15,-2 2 0,1 1 16,0 2-16,-2 8 0,3-1 16,4-1-16,2-3 0,3-1 15,2-1-15,5 1 0,4-3 16,2-3-16,4-3 16,3-6-16,8-3 0,4-1 0,-3-3 15,4-2-15,3-2 0,-1-3 16,-1 0-16,0-9 0,1-5 15,-2 0-15,-7 4 0,-5 3 16</inkml:trace>
  <inkml:trace contextRef="#ctx0" brushRef="#br0" timeOffset="136105.1572">28335 7651 0,'0'0'16,"0"0"-16,0 0 0,-22 21 15,10-9-15,-1 3 0,-2 5 16,0 1-16,-1 2 0,-6 9 0,-1-2 16,0 1-16,1 0 0,-3 4 15,3-3-15,3-3 0,2-3 16,2 0-16,1-2 16,1-2-16,4-2 0,1-6 0,1-3 15,4-5-15,2-4 0,1-2 0,-2 3 16,2-3-16</inkml:trace>
  <inkml:trace contextRef="#ctx0" brushRef="#br0" timeOffset="136402.3856">28709 7712 0,'0'0'0,"0"0"0,10 17 0,-4-5 16,2 2-16,2 5 0,1 5 16,2 7-16,0 0 0,-1 10 15,-2-2-15,-2-1 0,-1-3 16,-3 1-16,0 1 0,-2-4 16,0-3-16,-1 3 0,-1-4 15,0-5-15,-1-2 0,0-6 16,-1-2-16,1-5 0,1-2 0,-1-3 15,-2-4-15,-1-5 0,-1-3 16,0 2-16,2 1 0,1 1 16</inkml:trace>
  <inkml:trace contextRef="#ctx0" brushRef="#br0" timeOffset="136655.472">28968 7755 0,'0'0'16,"0"0"-16,0 0 0,0 0 0,0 0 16,-24 23-16,24-23 15,-28 27-15,14-12 0,-5 3 0,-4 2 16,0 1-16,0-2 0,-7 7 16,1-1-16,1-3 0,0-2 0,-5 5 15,2-2-15,6-2 16,4-3-16,3-3 0,4-4 15,2-2-15,1-2 0,1-8 16,1-5-16,3-3 0,3 0 0,0 1 16,1 1-16,-1 1 0</inkml:trace>
  <inkml:trace contextRef="#ctx0" brushRef="#br0" timeOffset="137036.0463">29285 7201 0,'0'0'0,"0"0"0,0 0 0,22 7 15,-22-7-15,21 11 0,-21-11 16,23 23-16,-14-11 0,-3-1 16,-2 3-16,-4-1 0,-4 0 0,-2 1 15,-4 0-15,-4 2 0,0-4 16,-2 0-16,-3-2 15,3 0-15,3-2 0,2-2 0,1 0 16,2-1-16,3 0 0,2-2 16,0 1-16,6-1 0,3 0 15,2 1-15,3 0 0,0 1 16,0 1-16,3 2 0,0 0 16,-2 2-16,0-1 0,-4 2 15,-4 0-15,-3 1 0,-3 1 0,-6 0 16,-4 0-16,-6-2 0,-4 0 15,-7 1-15,-7 3 16,2-4-16,0-3 0,0 1 0,6-1 16,5-1-16</inkml:trace>
  <inkml:trace contextRef="#ctx0" brushRef="#br0" timeOffset="139850.2635">29619 8147 0,'0'0'0,"0"0"0,25-1 15,-25 1-15,38-1 0,-13 1 16,5 0-16,7 2 0,0 2 0,8-1 16,-1-1-16,-5 0 15,-5-1-15,-6 0 0,-4-1 16,-6 1-16</inkml:trace>
  <inkml:trace contextRef="#ctx0" brushRef="#br0" timeOffset="140202.7009">30272 7901 0,'0'0'0,"0"0"16,0 0-16,33-2 0,-17 1 0,4 2 15,2 2-15,0 1 0,1 1 16,6 5-16,-1 2 0,-5 0 16,-3 1-16,-5 2 0,-4 2 15,-7 1-15,-4 1 0,-6 5 16,-6 3-16,-3-2 0,0-3 0,-2 0 16,-1 0-16,1-3 15,2-3-15,2-1 0,4 0 16,1-4-16,1 0 0,5-4 0,2 0 15,6-1-15,3-3 0,8-5 16,4-6-16,0 1 0,4 0 16,9-7-16,4-1 0,-3-3 15,1 0-15,3-6 0,0 1 16,-4-2-16,-1 0 0,-7 6 16,-6 3-16,-5 4 0</inkml:trace>
  <inkml:trace contextRef="#ctx0" brushRef="#br0" timeOffset="140439.3116">31072 7819 0,'0'0'0,"0"0"0,0 0 16,16 21-16,-9-9 0,4 2 15,3 4-15,0 1 0,0 1 16,4 8-16,-2 0 0,1 0 0,-2-1 15,3 7-15,-3 0 16,0-6-16,-1-4 0,-2-4 0,-2 0 16,-2-4-16,-3-2 0,1-4 15,-2-3-15,3-4 0,0-3 0,-3 0 16,0-2-16,0 2 0</inkml:trace>
  <inkml:trace contextRef="#ctx0" brushRef="#br0" timeOffset="140635.7401">31308 7776 0,'0'0'0,"0"0"16,0 0-16,0 0 0,0 0 0,-21 26 16,21-26-16,-31 31 0,10-16 15,-7 6-15,-8 5 16,-11 8-16,-2-2 0,-19 15 0,-8 5 15,4-2-15,16-11 0,12-9 16</inkml:trace>
  <inkml:trace contextRef="#ctx0" brushRef="#br0" timeOffset="141753.1328">23768 9240 0,'0'0'0,"0"0"0,0 0 16,0 0-16,26-4 0,-26 4 16,39-9-16,-15 2 0,1 0 0,4 0 15,2-1-15,8-2 0,1 1 16,0-1-16,0 0 0,4-1 16,-5 1-16,-3 3 0,-3 3 15,-8 0-15,-6 2 0,-7 1 16,-7 2-16,0-1 0,-2 1 0,1-1 15</inkml:trace>
  <inkml:trace contextRef="#ctx0" brushRef="#br0" timeOffset="141920.0287">23631 9524 0,'0'0'0,"0"0"15,0 0-15,0 0 0,32-1 16,-9-2-16,7 0 0,4-2 15,4-2-15,7 0 0,3 1 16,16 0-16,1 1 0,13-2 0,-3-1 16,-3 0-16,-17 2 0,-12 2 15</inkml:trace>
  <inkml:trace contextRef="#ctx0" brushRef="#br0" timeOffset="142487.0888">24932 9034 0,'0'0'15,"0"0"-15,0 0 0,0 0 0,29 3 16,-29-3-16,35-2 0,-13 3 16,1 1-16,3 2 0,1 2 15,0 2-15,-2 0 0,5 5 16,-3 3-16,-4 1 0,-3 0 0,-6 8 16,-10 2-16,-5-2 15,-5-2-15,-9 5 0,-9 4 16,-1-2-16,1-1 0,-9 5 15,-2-2-15,4-3 0,4-2 16,5-1-16,5 0 0,3-6 0,5-1 16,5-5-16,6-3 0,6-3 15,4-1-15,14-8 0,9-5 16,5-4-16,2-3 0,4-5 16,3-2-16,-2 1 0,-4 0 0,6-11 15,-1-8-15,-13 10 0,-8 8 16,-8 4-16</inkml:trace>
  <inkml:trace contextRef="#ctx0" brushRef="#br0" timeOffset="142752.8077">25921 9025 0,'0'0'0,"0"0"0,12 19 16,-2-5-16,1 1 0,6 10 0,0 3 16,0 1-16,0-1 0,0 10 15,-1 3-15,-3-4 0,-1-1 16,1 7-16,-1-3 0,-2-6 16,-1-3-16,-4-3 0,-4-2 15,0-5-15,-1-5 0,-2-2 16,-2-3-16,0-6 0,-2-1 0,2-2 15,1 1-15,0-2 0</inkml:trace>
  <inkml:trace contextRef="#ctx0" brushRef="#br0" timeOffset="142952.6389">26250 8960 0,'0'0'0,"0"0"0,0 0 16,0 0-16,-31 19 0,13-7 0,-4 5 16,-3 2-16,-3 1 0,-11 13 15,-4 3-15,0 0 0,1-1 0,-10 13 16,0 2-16,4-2 0,9-10 16,9-9-16</inkml:trace>
  <inkml:trace contextRef="#ctx0" brushRef="#br0" timeOffset="143669.5965">27280 8672 0,'0'0'0,"0"0"0,0 0 0,-27 6 16,27-6-16,-37 17 0,8-1 16,-3 2-16,-3 2 0,-14 12 15,-1 4-15,-4 7 0,6-3 0,-1 13 16,4 4-16,8-4 16,4-3-16,2 10 0,7 1 15,12-5-15,8-5 0,9 4 16,6-4-16,0-6 0,-1-5 0,11-3 15,7-1-15,2-5 0,1-3 16,8-3-16,6 0 0,0-9 16,-1-7-16,-13-2 0,-8-2 15,-6-1-15</inkml:trace>
  <inkml:trace contextRef="#ctx0" brushRef="#br0" timeOffset="144036.7648">27434 8819 0,'0'0'0,"0"0"16,30-6-16,-9 3 0,3 2 0,16 0 16,6 0-16,0 0 15,2 1-15,10 0 0,1 0 16,3 4-16,-10 2 0,0-1 0,-1 0 15,-4-1-15,-8-1 0,-10 2 16,-8 2-16,-11-8 0,-7-5 16,0 2-16,-1 1 0,1 0 15</inkml:trace>
  <inkml:trace contextRef="#ctx0" brushRef="#br0" timeOffset="144253.5418">27526 9113 0,'0'0'0,"0"0"16,-7 18-16,2-5 0,-3 2 15,-3 7-15,-2 3 0,-1 2 16,1 0-16,-2 9 0,0 1 16,3-4-16,1-4 0,1 0 15,0-1-15,2-3 0,0-3 0,1-2 16,2-3-16,0-4 0,2-2 15,1-3-15,0 0 0,0-3 16</inkml:trace>
  <inkml:trace contextRef="#ctx0" brushRef="#br0" timeOffset="144535.9862">27758 9198 0,'0'0'0,"0"0"16,0 0-16,26-1 0,-16 1 0,1 3 15,0 2-15,-1 2 0,0 0 16,-3 2-16,-1 3 0,-4 1 16,-2 1-16,-5 7 0,-7 4 15,0-1-15,-2-3 0,0 0 16,-1 1-16,3-3 0,2-2 16,1 4-16,4-2 0,3-4 15,3-3-15,7-6 0,5-1 16,2-3-16,3 0 0,6-4 0,6-2 15,5-4-15,-2-3 0,3-6 16,2-3-16,-3-3 0,-1-2 16,-4 1-16,-5 5 0,-7 5 15</inkml:trace>
  <inkml:trace contextRef="#ctx0" brushRef="#br0" timeOffset="144786.585">28453 9070 0,'0'0'0,"0"0"0,0 0 16,0 0-16,0 0 0,12 31 16,-12-31-16,11 30 0,-5-12 15,0 3-15,2 4 0,0 0 16,0 2-16,0 9 0,2 2 16,-1-4-16,-1-2 0,0 5 15,-3-1-15,-1-5 0,0-5 0,-1-5 16,0-3-16,1-4 0,-1-3 15,-1-2-15,-1-3 0,2-3 16,0-4-16,1-7 0,2-6 16,-1 1-16,0 3 0,-2 1 15</inkml:trace>
  <inkml:trace contextRef="#ctx0" brushRef="#br0" timeOffset="145002.7519">28692 9151 0,'0'0'0,"0"0"16,0 0-16,0 0 0,0 0 0,-13 28 16,13-28-16,-20 26 0,20-26 0,-26 32 15,10-12-15,2 0 16,0-1-16,-4 6 0,-1 0 16,3-2-16,0-1 0,2-3 15,1-1-15,2-1 0,1-3 0,5-3 16,5-2-16,0-1 0,0-2 15,0-1-15</inkml:trace>
  <inkml:trace contextRef="#ctx0" brushRef="#br0" timeOffset="145156.3523">28924 9294 0,'0'0'0,"0"0"0,0 0 15,31-6-15,-31 6 0,36-5 16,-11 5-16,-1 0 0,1 2 0,8 0 15,1 1-15,-4-2 0,-3-1 16,0 0-16,-3-3 0,-5 2 16,-3-1-16,-3 1 0</inkml:trace>
  <inkml:trace contextRef="#ctx0" brushRef="#br0" timeOffset="145419.9728">29457 9095 0,'0'0'0,"0"0"15,0 0-15,6 23 0,-1-11 16,-1 4-16,2 3 0,-1 0 16,1 0-16,0 12 0,0 3 15,-3-2-15,-2-2 0,-2 8 16,-1 1-16,-1-5 0,-1-2 0,0-3 15,-1-1-15,0-5 0,-1-5 16,-1 0-16,-2-2 16,-2-3-16,0-3 0,1-4 0,2 0 15,2-1-15</inkml:trace>
  <inkml:trace contextRef="#ctx0" brushRef="#br0" timeOffset="145736.5799">30014 8997 0,'0'0'0,"0"0"0,0 0 15,18 22-15,-18-22 0,15 25 16,-8-6-16,0 2 0,-2 0 0,-3 9 15,-6 4-15,-1-2 0,-3-2 16,-5 10-16,-5 2 0,0-4 16,2-4-16,-9 7 0,-5-1 15,3-5-15,4-5 0,1-3 16,2-2-16,3-5 0,1-2 0,0-4 16,-1-3-16,5-8 15,3-6-15,3 1 0,0-1 16,2 1-16</inkml:trace>
  <inkml:trace contextRef="#ctx0" brushRef="#br0" timeOffset="146002.9472">30349 8958 0,'0'0'15,"0"0"-15,0 0 0,-17 23 16,17-23-16,-17 29 0,3-6 0,1 0 16,0 3-16,-6 8 0,-1 3 15,3 1-15,1 0 0,1 10 16,3-1-16,1 3 0,3-4 16,5-3-16,4-4 0,3-5 15,4-4-15,6-2 0,5-2 16,2-6-16,1-5 0,-6-4 0,-2-3 15,-4-1-15</inkml:trace>
  <inkml:trace contextRef="#ctx0" brushRef="#br0" timeOffset="146236.6771">30686 8951 0,'0'0'0,"0"0"0,27-5 16,-6 4-16,3 0 0,5 1 0,3 0 15,8 0-15,1 0 0,8 1 16,-3 2-16,-4-1 0,-4 0 16,2 1-16,-6 0 0,-7-1 15,-6-2-15,-5 1 0,-4 0 16,-2-1-16</inkml:trace>
  <inkml:trace contextRef="#ctx0" brushRef="#br0" timeOffset="146435.9701">30771 9217 0,'0'0'0,"0"0"0,-7 21 15,2-7-15,-2 1 0,-4 10 16,-1 3-16,0 0 0,0 0 0,-2 6 15,-1 0-15,3-3 16,1-3-16,1-3 0,2-3 0,2-2 16,0-3-16,1-6 0,-2-6 15,3 0-15,-1-1 0,2-2 16</inkml:trace>
  <inkml:trace contextRef="#ctx0" brushRef="#br0" timeOffset="146702.7628">30981 9207 0,'0'0'0,"0"0"16,0 0-16,0 0 0,23-3 0,-23 3 15,0 0-15,24 8 0,-24-8 16,13 12-16,-9-1 0,-3-1 16,-2 2-16,-4 2 0,-1 1 15,-2 0-15,0 0 0,-2 3 16,0-1-16,1-1 0,3-2 0,1-1 15,3-2-15,2-3 0,2 0 16,7-1-16,6-2 0,2-3 16,4-2-16,3-2 0,4-3 15,1-1-15,-1-2 0,4-7 16,-2-3-16,-6 3 0,-4 3 0,-4 2 16</inkml:trace>
  <inkml:trace contextRef="#ctx0" brushRef="#br0" timeOffset="146952.7523">31420 9058 0,'0'0'0,"0"0"0,0 0 0,0 0 16,5 30-16,-5-30 0,10 32 15,-3-12-15,-1 1 0,3 2 16,2 2-16,1 6 0,-1-2 0,-1 2 15,0 3-15,-1-3 0,-1-2 16,-1 3-16,0-2 16,-2-5-16,0-3 0,-1-5 0,0-2 15,-2-2-15,-1-5 0,1-6 16,1-5-16,0 1 0,-1 2 0,0-2 16</inkml:trace>
  <inkml:trace contextRef="#ctx0" brushRef="#br0" timeOffset="147173.8801">31621 9158 0,'0'0'0,"0"0"16,0 0-16,0 0 0,0 0 0,0 0 16,0 0-16,-22 29 0,22-29 0,-25 28 15,8-10-15,1 0 16,-1-2-16,2 3 0,-1 1 15,-2 3-15,1-2 0,2-1 0,1 1 16,2-5-16,2-5 0,3 0 16,0 0-16,3-6 0,1-4 0,3-1 15,-2 0-15,2 0 16</inkml:trace>
  <inkml:trace contextRef="#ctx0" brushRef="#br0" timeOffset="147353.3498">31772 9255 0,'0'0'0,"0"0"0,0 0 16,37-4-16,-37 4 0,37-5 0,-12 3 16,-1 0-16,0 2 0,9-1 15,2 0-15,-3 1 0,-3 0 16,-2 0-16,-3 0 0,-3-3 16,-2 1-16,-4-4 0,-3-2 15,-2 2-15,-1 0 0,-1 2 0</inkml:trace>
  <inkml:trace contextRef="#ctx0" brushRef="#br0" timeOffset="147569.3392">32027 9149 0,'0'0'0,"0"0"0,0 0 16,-5 18-16,5-18 0,-8 21 15,2-5-15,1 1 0,-1 2 0,1-1 16,-1 2-16,0 6 0,-1-1 15,2-1-15,-1-1 0,2-4 16,0-1-16,1-3 0,0-1 16,1-3-16,0 0 0,4-6 15,1-4-15,-1 0 0,0 1 16,0-2-16</inkml:trace>
  <inkml:trace contextRef="#ctx0" brushRef="#br0" timeOffset="154821.9248">20764 11021 0,'0'0'0,"0"0"0,25 3 0,-25-3 15,43 3-15,-7-3 0,13-3 16,17 0-16,4-4 0,0 0 16,-13 3-16,-10 0 0</inkml:trace>
  <inkml:trace contextRef="#ctx0" brushRef="#br0" timeOffset="154970.1859">23008 11021 0,'0'0'0,"0"0"0,35 3 0,-6 0 16,6 0-16,20 2 0,9-1 16,13 3-16,-1-3 0,-4 2 15,-8-2-15,-15 0 0</inkml:trace>
  <inkml:trace contextRef="#ctx0" brushRef="#br0" timeOffset="155089.618">24625 11106 0,'0'0'0,"0"0"0,24-1 15,-7 1-15,3 1 0,20 3 0,12 3 16,2-1-16,3-1 0,21 2 16,7 3-16,-4-3 0,-18-2 0,-15 1 15</inkml:trace>
  <inkml:trace contextRef="#ctx0" brushRef="#br0" timeOffset="155236.3129">26434 11139 0,'0'0'0,"11"0"0,6 0 0,2 3 16,5 0-16,14 1 0,7 4 16,11 4-16,-1 0 0,14-1 15,4-1-15,-17-3 0,-12-2 0,-10 1 16</inkml:trace>
  <inkml:trace contextRef="#ctx0" brushRef="#br0" timeOffset="155352.9919">27797 11246 0,'0'0'0,"11"3"0,4-1 0,2 0 15,2 1-15,7 1 0,4 5 16,6 0-16,0-2 0,-2 3 16,0-2-16,-3 3 0,-2 2 0,-2-2 15,-6-3-15,-4-1 16</inkml:trace>
  <inkml:trace contextRef="#ctx0" brushRef="#br1" timeOffset="185889.2228">17481 10846 0,'0'0'15,"0"0"-15,0 0 0,0 0 0,12 21 16,-12-21-16,15 15 0,-15-15 16,25 21-16,-11-10 0,0 2 15,1-2-15,-2 0 0,-2 0 16,-2-4-16,-2 3 0,1-5 15,-1 1-15</inkml:trace>
  <inkml:trace contextRef="#ctx0" brushRef="#br1" timeOffset="186456.8168">17066 11299 0,'0'0'0,"0"0"15,0 0-15,0 0 0,31-7 0,-31 7 16,39-12-16,-16 5 0,2 0 16,4 1-16,3-1 0,7 0 15,0 0-15,0-1 0,-1 5 16,6-4-16,-3 3 0,-7 4 16,-4 0-16,-6 3 0,-4 1 0,-4 3 15,-4 4-15,-4 3 16,-3 0-16,-5 3 0,-4 2 15,-7 3-15,-6 1 0,-3 2 16,-2 2-16,-5 1 0,-5 6 0,-8 4 16,0 4-16,0-4 0,1 1 15,-2-1-15,6-7 0,7-7 16,7-4-16,6-6 16,4-2-16,4-4 0,3-3 15,6-5-15,5-3 0,5-5 0,5-6 16,2 0-16,3-5 0,1 1 15,2 1-15,6-4 16,3 0-16,-2-1 0,-3 3 16,-4 2-16,-6 3 0,-1 3 15,-1 4-15,-4 4 0,-1-1 0,-4 7 16,-3 1-16,0 3 16,0 2-16,-2 4 0,0 5 15,-4-1-15,-2 1 0,-1 4 16,-3 4-16,1-1 0,-1 0 0,-1 2 15,1-2-15,-1 1 0,0-4 16,0 5-16,2-3 0,1-3 16,2-4-16,0-4 0,1-2 15,1-6-15,2-1 0,3-8 16,5-5-16,1-5 0,1-5 0,-2 4 16,-2 3-16,-1 2 15</inkml:trace>
  <inkml:trace contextRef="#ctx0" brushRef="#br1" timeOffset="186770.4221">17949 11021 0,'0'0'0,"0"0"16,0 0-16,0 32 0,0-32 0,2 36 15,-1-11-15,0 3 0,0 3 16,-1 10-16,0 5 0,-1 11 16,-1 0-16,0 0 0,1 1 15,-1 2-15,0-3 0,0-1 16,-1-1-16,1 2 0,1-7 0,1-7 16,1-4-16,0-7 15,2-3-15,-1-7 0,0-5 16,0-5-16,0-4 0,1-10 0,0-5 15,0-6-15,1-2 0,-2 4 16,0 3-16,0 1 0</inkml:trace>
  <inkml:trace contextRef="#ctx0" brushRef="#br1" timeOffset="187628.0354">18073 11399 0,'0'0'0,"0"0"16,0 0-16,35-14 0,-15 10 0,1-3 16,2 0-16,7 0 0,0 0 15,1-4-15,1 2 0,-3-1 16,-1 1-16,3-4 0,-4 1 16,-1-3-16,-3 1 0,-2-1 15,-1-2-15,-3 1 0,-1 0 0,-6-2 16,-5 0-16,-1 0 0,-3-3 15,-4 5-15,-1 0 16,2 5-16,1 3 0,0 2 0,1 6 16,-3-1-16,1-2 0,0 3 15,-1-1-15,-1 2 0,0 3 0,-2 3 16,0 3-16,-1 4 16,1-2-16,-3 5 0,-1 1 15,-1 4-15,0 2 0,-2-2 16,-2 3-16,1 2 0,-2 0 0,-1 5 15,0-2-15,2-3 0,-1-3 16,1 2-16,1-1 16,-1 0-16,2-4 0,2-3 0,2-2 15,1-1-15,2 0 0,4-5 16,2-2-16,1 1 16,1-2-16,2-5 0,4-2 0,1-2 15,2 0-15,2-1 0,1-2 16,2-1-16,0 1 0,1-1 15,-2 1-15,-1 0 0,-2 1 0,-2 1 16,-1-1-16,-3 4 16,0 0-16,-3 2 0,-2 3 15,-3 4-15,-4-2 0,-4 2 16,-4 2-16,-2 2 0,-1-1 0,-3 6 16,-2-1-16,1 1 0,0-1 15,-1 2-15,2-1 16,5 0-16,3-1 0,2-4 15,2-2-15,4 0 0,4-1 16,2-4-16,1-2 0,7-1 16,6-3-16,0-1 0,1-1 15,4-2-15,4-3 0,-1-1 16,1-1-16,3-3 0,-1-3 16,-4 0-16,-1-1 0,-1-2 15,-1 0-15,-4 0 0,-3 4 0,0 3 16,-1-3-16,-3 7 0,-3 0 15,-1 3-15,-2 4 0,-1 3 16,0-3-16,-2 0 0,-1 3 16,1 0-16,0 2 0,-1 2 15,1 1-15,-1 2 0,0-1 0,1 4 16,1 3-16,1 0 0,0-2 16,2 4-16,0 1 15,0-1-15,1-2 0,0-1 16,1-1-16,-2-1 0,1-3 0,-1 0 15,-1-3-15,1 0 0</inkml:trace>
  <inkml:trace contextRef="#ctx0" brushRef="#br1" timeOffset="187877.6386">18750 11171 0,'0'0'0,"0"0"16,0 0-16,0 0 0,0 0 0,0 0 15,0 0-15,0 0 0</inkml:trace>
  <inkml:trace contextRef="#ctx0" brushRef="#br1" timeOffset="188320.5352">18718 11371 0,'0'0'15,"0"0"-15,0 0 0,0 0 0,23-7 16,-23 7-16,30-4 0,-10 2 16,2-1-16,3 1 0,3 0 15,-1 0-15,1 2 0,4-1 16,-3 2-16,-4-1 0,-3 4 0,-3 1 15,-3 1-15,-4 4 0,-3 0 16,-5 2-16,-6 2 0,-6 2 16,-7 0-16,-5 5 0,-4 1 15,-8 3-15,-2 0 0,3-2 16,2 0-16,2 2 0,4-4 16,5 1-16,4 1 0,4-4 15,4-4-15,4-4 0,3-1 16,4-4-16,3-1 0,11-3 15,8-3-15,2-3 16,5 0-16,0-3 0,1-1 0,-3-2 16,-2 0-16,3-5 0,-3 1 15,-5 0-15,-5-1 0,-5 1 0,-3 4 16,-2 2-16</inkml:trace>
  <inkml:trace contextRef="#ctx0" brushRef="#br1" timeOffset="188620.94">19235 11089 0,'0'0'0,"0"0"0,0 0 0,22 14 15,-22-14-15,29 17 0,-9-6 16,1 4-16,1 3 0,6 10 15,1 4-15,-2 3 0,-3 0 0,0 10 16,-5 5-16,-7-4 0,-5 2 16,-10 9-16,-5 0 15,-5-5-15,-1-5 0,-9 6 0,-5 2 16,-5-10-16,-4-1 0,-14 2 16,-4-2-16,-2-9 15,-2-4-15,-24 0 0,10-11 0,22-6 16,17-4-16,9-3 0</inkml:trace>
  <inkml:trace contextRef="#ctx0" brushRef="#br1" timeOffset="188954.451">16907 10988 0,'0'0'15,"-14"18"-15,0 0 0,-1 4 16,1-2-16,-6 13 0,0 10 0,-1 7 15,4 4-15,1 8 16,6 0-16,6-4 0,3-2 0,6 11 16,6 3-16,1-13 0,2-9 15,1 5-15,2 4 0,3-1 16,2-2-16,2 7 0,-8-19 16,-3-14-16</inkml:trace>
  <inkml:trace contextRef="#ctx0" brushRef="#br1" timeOffset="190721.031">22020 11399 0,'0'0'16,"2"-10"-16,0-1 0,-1 4 15,0-2-15,-1 0 0,0-2 16,-1 0-16,0 0 0,-8-3 0,-5 2 15,-6 3-15,-4 2 0,-10 0 16,-8 3-16,-1 3 0,0 2 16,-8 5-16,5 2 0,-1 6 15,10 0-15,10 3 0,10-1 16,7 2-16,5 0 0,9 3 16,6 4-16,5-1 0,5 1 0,2 5 15,3 4-15,3-1 16,1-1-16,0 8 0,-2 5 15,-6-1-15,-4 2 0,-4-1 0,-5 1 16,-5-4-16,-6-3 0,-9 0 16,-7 0-16,0-2 0,-2-1 15,-11 4-15,-5-4 0,2-1 16,1-3-16,3-4 0,2-3 16,7-6-16,6-2 0,4-6 15,3-3-15,4-4 0,4-1 0,8-4 16,5-2-16,0 1 15,2-1-15,7-1 0,5 1 0,-2-1 16,-1 1-16,1 4 16,2 4-16,1 3 0,2 0 0,-1 4 15,-2 4-15,-3 6 0,-2 3 16,-2 7-16,-1 4 0,-4 3 16,-2 2-16,-3 9 0,-3 5 15,-1 9-15,-4-1 0,-3 7 16,-4 8-16,-1 3 0,-2-5 0,-3 35 15,1-7-15,3-14 0,3-8 16,2-7-16,1-4 16,1-11-16,1-8 0,3-5 0,3-3 15,5-11-15,3-5 0,12-15 16,10-10-16,0-18 0,3-14 0,-13 10 16,-8 6-16,-6 3 0</inkml:trace>
  <inkml:trace contextRef="#ctx0" brushRef="#br1" timeOffset="191088.148">23299 11351 0,'0'0'0,"0"0"0,0 0 15,-9 34-15,9-34 0,-10 32 16,2-7-16,0 3 0,-1 1 16,-3 11-16,-2 2 0,3 0 0,1-1 15,1 10-15,1 0 16,1-4-16,2-3 0,1 4 0,3-4 15,3-4-15,4-7 0,2-4 16,2-2-16,0-6 0,-1-5 16,2-2-16,2-3 0,-2-7 15,0-2-15,0-7 0,1-6 16,0-1-16,0 0 0,-2 2 16,-2 2-16,-2 2 0</inkml:trace>
  <inkml:trace contextRef="#ctx0" brushRef="#br1" timeOffset="191270.3706">22875 11599 0,'0'0'0,"0"0"0,0 0 16,29-9-16,-29 9 0,39-9 15,-10 2-15,6 4 0,2-1 0,14 0 16,2 1-16,9 1 15,-4 2-15,0 2 0,0 5 16,-3-2-16,-12 0 0,-10-1 0</inkml:trace>
  <inkml:trace contextRef="#ctx0" brushRef="#br1" timeOffset="191474.4854">23595 11754 0,'0'0'0,"0"0"0,0 0 16,35-7-16,-35 7 0,39-8 0,-13 4 15,1 0-15,4 1 0,9-1 16,1 3-16,-2-1 0,0 2 16,4 0-16,-3 2 0,-8-3 0,-7-1 15,-5 1-15,-4-1 0,-2 1 16</inkml:trace>
  <inkml:trace contextRef="#ctx0" brushRef="#br1" timeOffset="191636.9526">23657 11963 0,'0'0'0,"0"0"16,0 0-16,0 0 0,34 4 0,-34-4 15,43 2-15,-15-1 0,3-1 16,5 0-16,6 0 15,12 1-15,-1 2 0,1-3 16,-11 2-16,-8-1 0</inkml:trace>
  <inkml:trace contextRef="#ctx0" brushRef="#br1" timeOffset="192020.3725">24490 11666 0,'0'0'0,"0"0"16,0 0-16,13-17 0,-5 9 0,3-2 15,3 0-15,6-5 0,1 1 16,1 0-16,3 3 0,-1 0 16,-1 2-16,0 2 0,0 2 15,-1 3-15,-1 4 0,2 1 16,-1 4-16,-3 1 0,-2 6 0,-2 2 15,-1 3-15,-2 1 0,-2 0 16,-1 4-16,0 2 0,-1 1 16,-2-4-16,2 7 0,1 4 15,0-5-15,-1-1 0,6 4 16,1 1-16,1-5 0,-1-3 16,-2-2-16,-1-3 0,1-4 15,-2-2-15,-2-2 0,1-2 16,-3-3-16,-1-2 0,0-4 0,2-3 15,1-2-15,1-4 0,-4 4 16,0 0-16,-1 0 0</inkml:trace>
  <inkml:trace contextRef="#ctx0" brushRef="#br1" timeOffset="192303.941">25135 11592 0,'0'0'0,"0"0"0,0 0 16,0 0-16,0 0 0,-22 20 16,22-20-16,-24 19 0,24-19 15,-32 25-15,14-7 0,-1-1 16,-1 0-16,-7 8 0,-2 3 16,2-2-16,1-3 0,2 2 15,1 0-15,-3 1 0,4-2 0,0-3 16,0-3-16,5-1 0,1-2 15,3-2-15,2-2 0,3-2 16,3-5-16,3-3 16,2-1-16,4-6 0,3-3 0,-2 2 15,1 1-15,-2 1 0</inkml:trace>
  <inkml:trace contextRef="#ctx0" brushRef="#br1" timeOffset="192620.4287">25417 11331 0,'0'0'0,"0"0"0,0 0 0,0 0 16,27 2-16,-27-2 0,24 2 16,-24-2-16,26 7 0,-13-1 15,-4 1-15,0-2 0,-2 5 0,-3-2 16,-1 3-16,-3-1 15,-2 1-15,-2-4 0,-4 4 0,1 0 16,-2-1-16,-2 5 0,1 2 16,2-3-16,1-1 0,3-2 15,3 1-15,1-2 0,1-2 16,9 2-16,8-2 0,6-1 16,6 0-16,4 0 0,4-1 15,1-3-15,0-1 0,9 0 16,11-2-16,-13 1 0,-11-1 0,-7 0 15</inkml:trace>
  <inkml:trace contextRef="#ctx0" brushRef="#br1" timeOffset="196021.0785">23081 13072 0,'0'0'0,"0"0"15,0 0-15,0 0 0,0 0 0,0 0 16,0 0-16,0 0 0,2 25 15,-2-25-15,-4 28 16,4-28-16,-6 37 0,1-13 0,0 2 16,-1 2-16,1-1 0,-2 10 15,1 0-15,0-2 0,1-2 0,-1 5 16,2-2-16,1-5 16,2-5-16,1-4 0,3-3 15,-1-4-15,0-5 0,2-4 16,2-4-16,-1-2 0,2 0 0,5-10 15,5-6-15,-3 0 16,-1-1-16,4-6 0,-1-2 0,1-2 16,1-2-16,-1 3 0,1 1 15,-2-1-15,1-1 0,-1-3 16,-1 3-16,-3 6 0,-3 5 16,-4 4-16,1 2 0,-2 4 15,1 2-15,-2 5 0,0 4 16,0 4-16,1 5 0,-2 0 15,-1 3-15,0 5 0,0 3 0,-1 14 16,-1 6 0,0 1-16,-1 2 0,-1 11 0,-1 1 15,0-1-15,-2 1 0,0 12 16,-1-1-16,-2-7 0,-1-4 0,-3 3 16,-1-8-16,2-6 0,2-5 15,2-7-15,1-4 0,4-10 16,1-9-16,3-8 0,3-7 15,0-7-15,-1-9 0,-1 5 16,0 5-16,0 0 0</inkml:trace>
  <inkml:trace contextRef="#ctx0" brushRef="#br1" timeOffset="196204.2115">23719 13350 0,'0'0'0,"0"0"0,0 0 16,26-8-16,-26 8 0,35-6 16,-10 3-16,0 1 0,2 0 0,8 1 15,2 1-15,-5 1 16,-4 3-16,-4 0 0,-3-1 16,-3-1-16</inkml:trace>
  <inkml:trace contextRef="#ctx0" brushRef="#br1" timeOffset="196353.7033">23807 13718 0,'0'0'0,"0"0"0,0 0 0,0 0 16,39-3-16,-18 0 0,5-1 16,3-3-16,2-1 0,3 0 15,-5 0-15,-5 2 0</inkml:trace>
  <inkml:trace contextRef="#ctx0" brushRef="#br1" timeOffset="196687.5336">24805 12966 0,'0'0'15,"0"0"-15,0 0 0,0 0 0,0 0 16,0 0-16,-2 28 0,2-28 16,-4 32-16,0-7 0,0 4 15,-2 0-15,0 0 0,-2 7 16,-1 4-16,-1 9 0,1-5 0,1 10 16,0-1-16,4-7 15,2-4-15,5 2 0,2-5 16,2-7-16,0-5 0,0-3 15,1-3-15,0-6 0,-1-3 0,4-5 16,2-4-16,1-3 0,1-2 16,3-10-16,1-5 0,-3-2 15,-2 0-15,-3 4 0,-2 2 16,-1 2-16</inkml:trace>
  <inkml:trace contextRef="#ctx0" brushRef="#br1" timeOffset="196887.4798">24590 13110 0,'0'0'0,"0"0"16,0 0-16,0 0 0,32 6 0,-32-6 15,34 3-15,-34-3 0,44 2 0,-17-1 16,2 1-1,-4-1-15,-3-1 0,-2 1 0</inkml:trace>
  <inkml:trace contextRef="#ctx0" brushRef="#br1" timeOffset="197237.2484">25306 12784 0,'0'0'16,"0"0"-16,0 0 0,26-6 15,-26 6-15,27-2 0,-12 2 0,1 0 16,-1 2-16,2 2 16,0 1-16,-1 0 0,-3 0 0,0 3 15,-2 0-15,-5 2 0,-5 1 0,-8 1 16,-6 2-1,-1 0-15,-3 0 0,-3 2 0,-2 2 16,1-2-16,1-1 0,-1 0 16,4-1-16,2-1 0,4-1 15,3-1-15,1 0 0,4 0 16,2 1-16,4-4 0,4-1 16,4 0-16,4 0 0,4-1 15,3-1-15,-5 0 0,-1-2 0,-3 0 16</inkml:trace>
  <inkml:trace contextRef="#ctx0" brushRef="#br1" timeOffset="197471.1204">25453 13507 0,'0'0'0,"0"0"0,0 0 15,33-1-15,-33 1 0,37 1 0,-9-1 16,1-1-16,3 0 0,11 0 16,2 1-16,-2 0 0,-2-1 0,9 0 15,-2 1-15,-7 0 0,-4-1 16,4-4 0,-5-2-16,-11 3 15,-5-1-15,-3 2 0</inkml:trace>
  <inkml:trace contextRef="#ctx0" brushRef="#br1" timeOffset="197670.9945">25920 13223 0,'0'0'0,"0"0"15,0 0-15,0 0 0,0 0 0,0 0 16,-2 31-16,2-31 0,-2 32 15,-1-10-15,0 5 16,-1 3-16,-1 2 0,1 4 16,-2 4-16,1 4 0,1-7 0,-1-5 15</inkml:trace>
  <inkml:trace contextRef="#ctx0" brushRef="#br1" timeOffset="198021.1558">26395 13131 0,'0'0'0,"0"0"0,0 0 16,-15 25-16,15-25 0,-14 37 0,5-9 16,0 1-16,0 2 0,0 12 15,4 4-15,0 8 0,4-2 16,2 9-16,3-2 0,2-8 16,4-6-16,2 4 0,2-3 15,-2-11-15,-1-7 0,4-7 16,5-5-16,2-5 0,1-5 0,-4-9 15,0-5-15,-5 1 16,-3 2-16,-2 0 0</inkml:trace>
  <inkml:trace contextRef="#ctx0" brushRef="#br1" timeOffset="198337.7756">26543 13322 0,'0'0'0,"0"0"0,0 0 16,0 0-16,0 0 0,27-5 16,-27 5-16,35-4 0,-16 3 0,2 2 15,3 1-15,0 2 0,0 0 16,-2 2-16,-2 2 0,1 5 16,-4 0-16,-6 3 0,-6 1 15,-6 1-15,-4 0 0,-6 1 16,-4 5-16,1-2 0,1-1 0,-6 3 15,-1-1 1,3-2-16,1 0 0,4-2 16,3-2-16,5-2 0,3-1 0,6-2 15,6-4 1,8-5-16,5-5 0,0-3 0,1-3 16,-5 3-16,-4 0 0,-3 1 15</inkml:trace>
  <inkml:trace contextRef="#ctx0" brushRef="#br1" timeOffset="198537.8835">27037 13507 0,'0'0'0,"0"0"16,0 0-16,0 0 0,29 7 0,-29-7 15,33 7-15,-14-4 16,1 1-16,0-2 0,4 0 15,-1-2-15,-1-2 0,4-3 0,0-3 16,-5 0-16,-4 2 16,-1 0-16</inkml:trace>
  <inkml:trace contextRef="#ctx0" brushRef="#br1" timeOffset="198825.0232">27578 13062 0,'0'0'16,"0"0"-16,0 0 0,0 0 0,0 0 16,23 13-16,-23-13 0,22 21 15,-11-8-15,1 6 16,1 4-16,1 0 0,1 0 0,2 13 16,1 3-16,-1 0 0,-2-1 15,3 9-15,-3 1 0,-1-4 16,0-1-16,2 7 0,1-1 15,-2-7-15,2-4 0,-2-6 16,1-3-16,-1-3 0,1-3 0,-2-4 16,-1-3-16,-1-6 0,-2-5 15,-1-7-15,0-6 0,-4-3 16,-1-2-16,-2 1 0,0 2 16,0 3-16</inkml:trace>
  <inkml:trace contextRef="#ctx0" brushRef="#br1" timeOffset="199037.3325">27830 13472 0,'0'0'0,"0"0"15,0 0-15,0 0 0,0 0 16,0 0-16,0 0 0,0 0 16,-12 24-16,12-24 0,-16 24 15,16-24-15,-24 29 0,11-13 16,-1 1-16,-2 1 0,0-1 0,-3 1 15,-2 1-15,-3 2 0,1-3 16,-1-6-16,1-3 0,3-2 16,4-2-16,2 1 0</inkml:trace>
  <inkml:trace contextRef="#ctx0" brushRef="#br1" timeOffset="199303.723">28234 13315 0,'0'0'0,"0"0"16,22 16-16,-9-6 0,0 1 0,6 11 16,2 4-16,-1 2 0,0 1 15,-1 8-15,-3 1 0,-6-1 16,-5 0-16,-6 9 0,-5 1 15,-4-6-15,-2-2 0,-5-4 16,-3-1-16,-2-3 0,-1-1 0,-5 3 16,1-3-16,1-5 15,2-3-15,7-6 0,3-4 0,4-4 16</inkml:trace>
  <inkml:trace contextRef="#ctx0" brushRef="#br1" timeOffset="199720.9214">28968 13039 0,'0'0'0,"0"0"0,0 0 15,0 0-15,0 0 0,-7 32 16,4-14-16,-1 2 0,-2 0 0,-1 7 16,-2 3-16,0 2 15,0 0-15,-2 11 0,-1 3 16,0 7-16,1-4 0,2 10 15,3-1-15,3-7 0,1-6 0,4-4 16,4-3-16,1-6 0,2-4 16,3 0-16,3-4 15,-4-7-15,-1-1 0,2-7 0,2-6 16,-2-4-16,-2-5 0,-1-7 16,-1-6-16,-3 4 0,0 3 0,-2 3 15</inkml:trace>
  <inkml:trace contextRef="#ctx0" brushRef="#br1" timeOffset="199903.935">28604 13325 0,'0'0'0,"0"0"0,0 0 0,0 0 15,30-1-15,-30 1 0,43-2 16,-17 1-16,3 1 0,5 1 15,4 1-15,9 1 0,1 0 0,-1 0 16,-8 0-16,-7-1 0</inkml:trace>
  <inkml:trace contextRef="#ctx0" brushRef="#br1" timeOffset="200171.1031">29272 13493 0,'0'0'0,"9"0"16,6 1-16,2 2 0,4 0 0,12 0 15,6 1-15,-2 2 0,0 1 16,11 1-16,3-2 0,-8-1 15,-4 0-15,5-3 0,-2-2 16,-6-1-16,-4 0 0,-6-6 16,-3-2-16,-6 0 0,-4 3 0,-3 0 15</inkml:trace>
  <inkml:trace contextRef="#ctx0" brushRef="#br1" timeOffset="200387.3617">29640 13326 0,'0'0'0,"0"0"0,0 0 16,-3 26-16,3-26 0,-3 33 0,1-12 16,-1 3-16,-1 3 0,1 1 15,0 1-15,-2 10 0,2 1 16,1 6-16,1-3 0,1-6 15,1-3-15,-1-7 0,0-6 16,0-3-16</inkml:trace>
  <inkml:trace contextRef="#ctx0" brushRef="#br1" timeOffset="200737.2847">30137 13357 0,'0'0'0,"0"0"16,0 0-16,31 2 0,-31-2 15,34 9-15,-12-1 0,1 1 16,2 2-16,2 5 0,0 1 16,-5-1-16,-4 0 0,0 5 15,-5 2-15,-4 0 0,-3-4 0,-11 4 16,-8-1-16,-2 0 15,-2 0-15,-3 2 16,-3 3-16,-1-3 0,-1-3 0,0 3 16,3 0-1,7-3-15,5-1 0,5-3 0,5-2 16,10-4-16,7-3 0,4-1 16,2-4-16,7-3 0,4-4 15,-6 0-15,-4 2 0,-6-1 16</inkml:trace>
  <inkml:trace contextRef="#ctx0" brushRef="#br1" timeOffset="200921.25">30744 13644 0,'0'0'0,"0"0"15,0 0-15,0 0 0,0 0 0,35 7 16,-15-2-16,0-1 0,0 0 15,5-1-15,2 1 16,0-2-16,-1 0 0,8-5 0,1-2 16,-6 0-16,-4 1 0,-4 1 15</inkml:trace>
  <inkml:trace contextRef="#ctx0" brushRef="#br1" timeOffset="201237.8115">31405 13262 0,'0'0'0,"0"0"16,0 0-16,0 0 0,19 21 0,-19-21 16,20 30-16,-9-10 15,-1 2-15,0 3 0,1 4 16,2 8-16,-1 0 0,-1 5 15,-1 3-15,1 4 0,-1-3 16,3 6-16,0-1 0,2-6 0,1-4 16,4-1-16,3 0 15,-3-5-15,-2-4 0,1-3 0,0-1 16,1-3-16,1 0 0,-3-8 16,-3-7-16,0-4 0,-3-5 15,-3-4-15,-4-3 0,-1 2 0,0 1 16,-1 1-16</inkml:trace>
  <inkml:trace contextRef="#ctx0" brushRef="#br1" timeOffset="201454.1777">31599 13607 0,'0'0'16,"0"0"-16,0 0 0,0 0 15,-3 22-15,3-22 0,-3 32 16,-2-13-16,-1 1 0,-9 4 16,-6 4-16,-3-2 0,-3-2 15,-17 7-15,-5 1 0,-15 5 0,-2-1 16,3-2-16,14-7 0,11-6 16</inkml:trace>
  <inkml:trace contextRef="#ctx0" brushRef="#br1" timeOffset="205009.1028">23054 12440 0,'0'0'15,"0"0"-15,0 0 0,0 0 0,21-3 16,-21 3-16,22-2 0,-22 2 16,25-2-16,-7 1 15,3 0-15,1-1 0,1 2 16,11-3-16,5 0 16,2-1-16,3-1 0,-3 1 15,-3 1-15,14-3 0,3 2 16,-6-1-16,-5 1 0,13-2 15,4 0-15,-8 0 0,-6 0 0,12 0 16,0 1-16,-6 2 0,-4 0 16,4 1-16,2 1 15,-3 1-15,-4-1 0,11 0 0,0-1 16,-6 1-16,-6 1 0,6-3 16,4 0-16,-9 1 0,-6 0 15,28-1-15,-1 2 0,-31-1 16,-3 0-16,24-2 0,0 0 15,-25 1-15,-3 0 0,18-3 16,0-1-16,-20 6 0,-4 1 0,17 0 16,0-1-16,-21-3 0,-1-1 15,-1 5-15,2 2 16,-2 0-16,-2 0 0,0-3 0,2 0 16,-5 2-16,0 0 0,-1 2 15,-1 0-15,-3-1 0,-1 1 0,-2 1 16,1 2-16,-2-2 15,0 1-15,-2-1 0,-1-1 16,0-1-16</inkml:trace>
  <inkml:trace contextRef="#ctx0" brushRef="#br1" timeOffset="206588.2282">28190 12314 0,'0'0'0,"0"0"16,0 0-16,0 0 0,0 0 0,0 0 15,8-21-15,-8 21 0,10-22 16,-3 7-16,2-3 0,0 1 16,-1-1-16,2-3 0,2-5 15,3-6-15,-2 1 0,2-4 16,3-4-16,2-8 0,-1 3 0,2-5 15,2 1-15,1-9 0,-4 7 16,0-4-16,-1-2 16,1-3-16,1 6 0,0-3 0,1-1 15,-3 3-15,-1 4 0,1-7 16,-1 2-16,-1 3 0,-2 2 16,1 0-16,-1 0 0,-2 7 15,1 7-15,7-20 0,0 8 16,-13 19-16,-1-2 0,-2 0 15,1 1-15,0 2 0,0 6 0,-3 1 16,-3-3-16,-1 5 0,0 4 16,1 5-16,0 3 15,-1-1-15,-1 1 0,1 4 0,1 0 16,0 3-16,-3-1 0,-2 4 16,-3 1-16,0 3 0,-2 1 0,-1 2 15,0 1-15,0 3 16,0 1-16,-3 2 0,0 1 15,0 0-15,-1 0 0,0 0 0,-2 3 16,0-3-16,-2-3 0,1 2 16,2 0-16,1-4 0,3 0 15,2-2-15,3 0 16,1-1-16,2-3 0,3-3 0,1-4 16,5 0-16,2-4 0,3 0 15,3-3-15,-1 0 0,0-3 0,-2 2 16,-1 1-16,4-3 0,5-4 15,4 0-15,1 2 16,-4-1-16,-3 2 0,-1 0 0,-2-2 16,-1 4-16,-2 2 0,0-2 15,0 1-15,-4 5 0,1 2 16,0-2-16,0 3 0,2 0 16,0 3-16,1 0 0,1 1 15,-1 0-15,0 4 0,1 1 16,1-1-16,0 2 0,-1-2 0,0 2 15,-1-2-15,-1 1 0,-1-1 16,-2 0-16,1 2 16,-2 1-16,0-1 0,-1 1 0,-1 0 15,1 0-15,-1-4 0,1 1 16,3-2-16,-3-2 0,1-1 0,-2 1 16</inkml:trace>
  <inkml:trace contextRef="#ctx0" brushRef="#br1" timeOffset="218421.3288">23450 10857 0,'0'0'0,"0"0"0,0 0 15,-25-4-15,25 4 0,-24 0 0,11 0 16,0 0-16,-1 0 0,-3 0 15,-1 3-15,1-2 0,-1 2 0,-4 3 16,0 1-16,-1 1 16,-1 0-16,-1 6 0,1 0 15,2 3-15,2 2 0,-1-1 0,0 3 16,-5 1-16,-1-1 0,3 4 16,0 4-16,2 2 0,1-2 15,1 2-15,1 1 0,0 1 16,2 0-16,-5 6 0,1-1 15,2-1-15,3 2 0,-1 1 16,0 2-16,4-2 0,2-3 0,0 8 16,2 1-1,2 4-15,-1 5 0,2-1 16,3-8-16,1 0 0,1 0 16,0-4-16,1-4 0,3 12 15,4 4-15,-4-10 0,-2-8 0,1 4 16,0 2-16,4-6 0,2-2 15,0 2-15,2 2 16,3-8-16,0-6 0,3 3 0,3 0 16,-2-2-16,-3-2 0,4-3 15,0-3-15,-1-6 0,-1-2 0,5-1 16,4-1 0,-3 0-16,-1 1 0,0-3 0,0-4 15,-4-1-15,0 0 0,4-2 16,4-3-16,-3-2 0,-1-3 0,4-3 15,3-3-15,-3-2 0,-3-4 16,3-4-16,1-4 16,-2-1-16,0-1 0,6-13 15,3-5 1,-1 0-16,-1 0 0,-7 2 0,-7 4 16,5-5-16,1 3 0,-4 2 15,-2 1-15,-3 0 0,0-2 16,-3 3-16,-2 2 0,-1-4 15,1-4-15,-3 4 0,-1 3 16,0-3-16,2 0 0,-3 2 16,-2 0-16,-3-2 0,-1-1 15,2 2-15,1 7 0,1 0 0,2-1 16,-5 2-16,-2-3 0,0 2 16,0 1-16,-3 6 0,0 0 15,-1 3-15,1-2 0,-2 4 16,-1 1-16,-3 0 0,-4 0 15,2 1-15,1 1 0,0 3 16,-1 1-16,2 3 0,0-3 0,0 5 16,-1-2-16,-2 3 0,-1 4 15,-2 0-15,1 0 0,-2 0 16,0 3-16,0 1 0,1 2 16,0 1-16,-2 1 0,-1 2 15,-1 4-15,0 0 0,0 4 0,-2-3 16,-2 5-16,3-1 15,1 2-15,1 4 0,1 3 16,3 4-16,0-1 0,1 5 16,2 3-16,4-9 0,3-3 0,1-6 15</inkml:trace>
  <inkml:trace contextRef="#ctx0" brushRef="#br1" timeOffset="220188.3043">23150 14303 0,'0'0'15,"0"0"-15,0 0 0,5 20 16,-5-20-16,8 23 0,1-7 15,2-1-15,1 2 0,1 1 0,2-1 16,2 5-16,1-4 0,4-3 16,5-1-16,-1 0 0,1-4 0,7-2 15,0-3-15,0-2 16,0-1-16,3-7 0,0-3 16,0-3-16,-1-2 0,8-3 15,0-2-15,-1 2 0,0 3 0,2-4 16,3 2-16,-3 1 0,-1 5 15,10 4-15,1 4 16,-5 3-16,-5 2 0,6 5 0,3 0 16,-5 7-16,-2 0 0,8 3 15,0 0-15,-2-5 0,-1-4 16,2-9-16,2-2 0,-2-6 16,-1-4-16,11-6 0,3-4 15,-5-1-15,-3-1 0,25-7 16,0 4-16,-9 5 0,-6 4 0,1 7 15,3 5-15,-1 5 16,-3 8-16,-1 16 0,0 10 0,-4 0 16,-4 1-16,3-1 0,0 0 15,-2-5-15,-3-3 0,7-6 16,6-6-16,-3-3 0,-2-7 16,1-4-16,-1-7 0,1-8 15,1-3-15,1-7 0,0-3 16,2 5-16,-1 3 0,4 2 15,1-5-15,-3 9 0,-3 5 0,2 9 16,2 2-16,-7 7 0,-4 5 16,5 11-16,3 8 0,-2 2 15,-4 1-15,2 6 0,2 2 16,-4-6-16,-1-8 0,5-5 16,4-4-16,-5-7 0,-2-4 15,3-10-15,1-7 0,-4-4 0,-3-5 16,5 0-16,4-2 15,-1 1-15,1-1 0,1 0 16,-1 0-16,-6 5 0,-4 5 0,5 6 16,4 4-16,-4 5 15,-2 7-15,-1 8 0,-2 6 0,0 1 16,0-1-16,-1 0 0,2 1 16,-3-4-16,-4 0 0,4-9 15,4-7-15,-4-6 0,-3-6 0,8-11 16,5-8-16,-5-3 15,-3-3-15,-1-1 0,2 4 16,-3-3-16,-2-1 0,-2 5 16,-2 5-16,0 5 0,-1 3 0,3 11 15,3 8-15,-10 9 16,-6 1-16,-5 4 0,-3 3 16,4-4-16,2 1 0,-2 0 0,1-1 15,-1-4-15,1-6 0,0-4 16,0-3-16,2-8 0,1-7 15,-1-3-15,1 0 0,-3-7 16,-1-1-16,6-3 0,5-3 16,-5 2-16,-4 1 0,1 2 15,-1 4-15,-12 4 0,-10 6 0,-4 4 16</inkml:trace>
  <inkml:trace contextRef="#ctx0" brushRef="#br1" timeOffset="228607.7709">24267 15347 0,'0'0'15,"0"0"-15,0 0 0,0 0 0,0 0 16,0 0-16,0 0 0,-22 8 15,22-8-15,-13 17 16,13-17-16,-17 22 0,8-8 0,1 0 16,0 4-16,0 3 15,0 1-15,-1 7 0,0 3 0,-1 0 16,0 4-16,0 2 0,0 1 16,-3 7-16,-2 2 0,4-2 15,1-1-15,1 5 0,0-5 0,3 1 16,3-3-16,1-2 0,2-5 15,3-2-15,4-4 0,-1 0 16,1-3-16,-1-1 0,2 0 16,0-7-16,0-4 0,-1-2 15,1-3-15,0-1 0,0-2 16,-1-6-16,3-3 0,1-2 16,0-3-16,-1-4 0,-1-4 15,-1 0-15,-2 0 0,0 3 16,-2 1-16,1 4 0</inkml:trace>
  <inkml:trace contextRef="#ctx0" brushRef="#br1" timeOffset="228888.0453">23815 15765 0,'0'0'0,"0"0"16,0 0-16,0 0 0,0 0 0,0 0 15,0 0-15,0 0 0,30-7 0,-30 7 16,26-4-16,-26 4 16,31-6-16,-11 2 0,3 2 15,0 0-15,-1-1 0,3 1 16,1 0-16,7 1 0,0-1 0,-5 2 15,-5-1-15,-3 0 0</inkml:trace>
  <inkml:trace contextRef="#ctx0" brushRef="#br1" timeOffset="229187.7316">24550 15719 0,'0'0'0,"0"0"0,0 0 16,0 0-16,0 0 0,0 0 16,0 0-16,29-2 0,-29 2 0,21-5 15,-21 5-15,32 0 0,-15-1 16,0-2-16,1 2 15,1-1-15,-1 2 0,3 0 16,1 0-16,-1 3 0,-2 1 0,2 1 16,-2 0-16,-4 1 0,-2 1 15,-1 0-15,-4-1 0,0-3 16</inkml:trace>
  <inkml:trace contextRef="#ctx0" brushRef="#br1" timeOffset="229387.9957">24638 16110 0,'0'0'0,"0"0"16,0 0-16,0 0 0,0 0 0,0 0 16,23 5-16,-23-5 0,0 0 0,38 2 15,-38-2-15,38-2 0,-16 2 16,2 0-16,3-2 0,-4 1 15,-3-1-15,-3 0 0</inkml:trace>
  <inkml:trace contextRef="#ctx0" brushRef="#br1" timeOffset="229871.9614">25316 15914 0,'0'0'0,"0"0"16,0 0-16,0 0 0,0 0 16,0 0-16,27 0 0,-27 0 15,0 0-15,33-8 0,-33 8 16,28-5-16,-13 3 0,2 1 16,2 0-16,-2 0 0,1-1 15,-1 0-15,-1 0 0,3 2 16,1 0-16,-4 0 0,0 0 15,-3 0-15</inkml:trace>
  <inkml:trace contextRef="#ctx0" brushRef="#br1" timeOffset="230721.6948">26078 15940 0,'0'0'0,"0"0"15,0 0-15,0 0 0,0 0 0,0 0 16,0 0-16,23-9 16,-23 9-16,21-7 0,-21 7 0,29-9 15,-15 5-15,4-1 0,1 0 16,2 3-16,1-3 15,3 3-15,0 0 0,-2-1 0,-1 3 16,10-2-16,2 0 16,2 2-16,0-1 0,0-1 15,2 0-15,5-1 0,-2 0 0,2 0 16,1-1-16,0 3 0,0-1 0,8 2 16,-1-2-16,-5 0 0,-3 0 15,4 0-15,5-1 16,-2-2-16,-3-1 0,8-1 0,-1 3 15,-4 0-15,-4 2 0,2 0 16,0 0-16,-2-2 0,-5 1 16,10-1-16,1 0 0,-7 1 15,-5-4-15,3 3 0,2 0 16,-8 0-16,-3 0 0,3 0 16,0-1-16,-14 3 0,-6 0 0,-3 2 15</inkml:trace>
  <inkml:trace contextRef="#ctx0" brushRef="#br1" timeOffset="231473.7808">26681 16162 0,'0'0'0,"0"0"16,0 0-16,0 0 0,0 0 15,0 0-15,14-17 16,-14 17-16,18-10 0,-18 10 0,28-10 16,-12 4-16,2 0 0,0-1 15,2 1-15,2 1 0,2 0 16,3 1-16,1 1 0,-4 1 15,-2 2-15,-2 1 0,-1 0 16,-3 4-16,0-1 0,-3 2 16,-1 1-16,-3 2 0,-3 2 0,-1 4 15,-3 3-15,-4 0 0,-4 0 16,0 0-16,-3 0 0,-3 3 16,-4 2-16,-2 0 0,-3-1 15,-4 3-15,3-4 0,-4 4 16,-5 0-1,2-2-15,2-1 0,4-4 0,4-3 0,-1-2 16,1-3 0,5-4-16,1-1 0,0-1 0,2-1 15,4 0-15,0 0 0,2-2 16,-1 0-16,6-1 0,0 3 16,4-2-16,3 1 0,0-1 0,-1 0 15,4 0-15,3 0 16,3 0-16,0 0 0,3 0 0,2 2 15,0-2-15,0 0 0,2 2 16,4 0-16,-3 0 0,-1 1 16,5 0-16,-2 0 0,0 2 15,-1-1-15,0 0 0,2-2 16,-4-1-16,-2 1 0,0-4 16,-1-3-16,-2-2 0,1 0 0,-3 1 15,-4 0-15,-2 1 0</inkml:trace>
  <inkml:trace contextRef="#ctx0" brushRef="#br1" timeOffset="232088.232">26548 15180 0,'0'0'15,"0"0"-15,0 0 0,0 0 0,0 0 16,0 0-16,0 0 0,23-4 15,-23 4-15,0 0 0,33 0 16,-33 0-16,27 3 0,-27-3 16,25 4-16,-13 0 0,1-1 15,-1 4-15,-1 1 0,-2 2 16,-1-2-16,-2 5 0,-1-2 16,-2 3-16,-1-2 0,-2 5 0,-1 1 15,-2 4-15,-2 3 0,-5 0 16,-3-2-16,-1 0 0,0 2 15,-6 7-15,-2 0 0,1-6 16,1-2-16,-1-2 16,-1-2-16,2-4 0,2-2 0,1-3 15,0-2-15,3-4 0,2 2 16,2-3-16,2-1 0,1 0 16,2-2-16,2 2 0,0-3 15,3 0-15,-2 4 0,2-4 16,2 3-16,3-1 0,1-1 0,1-1 15,0 0-15,3-1 0,2-1 16,1-1-16,0 3 16,0-2-16,2 0 0,5-1 15,2-1-15,0 1 0,-1 2 0,1-4 16,0 0-16,-3 1 0,-3 0 16,-3 0-16</inkml:trace>
  <inkml:trace contextRef="#ctx0" brushRef="#br1" timeOffset="232321.8415">26881 15394 0,'0'0'0,"0"0"0,0 0 15,0 0-15,0 0 0,0 0 0,0 0 16,26 3-16,-26-3 0,24-3 15,-24 3-15,29-4 0,-15 4 16,3 0-16,2-3 16,2 2-16,1-2 0,-1 0 15,-2 3-15,-1-4 0,-2 3 0,-3-2 16</inkml:trace>
  <inkml:trace contextRef="#ctx0" brushRef="#br1" timeOffset="232722.0429">27423 14926 0,'0'0'15,"0"0"-15,0 0 0,0 0 0,0 0 16,0 0-16,0 0 0,0 0 15,0 0-15,23 17 0,-23-17 16,0 0-16,21 26 0,-21-26 16,16 25-16,-9-10 0,1 1 0,0 3 15,0-1-15,-1 3 0,1 0 16,1 8-16,-1 3 16,-2-3-16,0-1 0,-1 4 15,2-3-15,-2 0 0,1 0 0,-1 6 16,2-3-16,0-3 0,-1-1 15,2-3-15,1 1 0,-2-3 16,1-4-16,0-5 0,0 1 16,-1-5-16,1 1 0,1-4 15,1-3-15,0 0 0,0-1 0,0-4 16,1-1-16,1-4 0,1-3 16,-2 2-16,-2 2 15,-1-1-15</inkml:trace>
  <inkml:trace contextRef="#ctx0" brushRef="#br1" timeOffset="233021.5699">27562 15229 0,'0'0'0,"0"0"0,0 0 16,0 0-16,0 0 0,0 0 0,0 0 15,0 0-15,0 0 0,-23 8 16,23-8-16,0 0 0,-18 18 16,9-9-16,0-1 0,-2 3 15,-1-1-15,1 1 0,0 0 16,-1 3-16,0-2 0,-2 5 16,-2-3-16,1 1 0,0-4 0,-6 5 15,0-2-15,3-2 0,3-1 16,1-1-16,2-2 15,2-1-15,1 0 0,2-3 0,0-1 16,2 1-16</inkml:trace>
  <inkml:trace contextRef="#ctx0" brushRef="#br1" timeOffset="236021.1927">17109 5027 0,'0'0'0,"-12"-6"0,-7 0 16,-6-3-16,1 1 0,-14-2 15,-4-1-15,0 0 0,-1 1 16,-13 1-16,-5 2 0,6 2 16,6 0-16,-18 6 0,-3 5 15,3 1-15,2 2 0,-15 9 16,-1 5-16,8 2 0,8 1 0,-37 21 16,4 3-16,18-3 0,12-1 15,-1-1-15,-2 0 16,10-1-16,4-5 0,-8 29 15,-6 14-15,10-7 0,9-9 0,2 0 16,2 2-16,4 1 0,3 3 16,-1 6-16,0 3 0,8 1 15,5 0-15,1-3 0,0-4 16,6-1-16,4-1 0,4 1 16,4-2-16,5-4 0,2-1 15,7-2-15,3 2 0,0-9 16,0-5-16,7-6 0,5-1 15,2 1-15,2-2 0,0 5 16,0 1-16,6-4 0,3-5 0,2 0 16,1 2-16,4-7 0,2-3 15,5 4-15,4 2 0,0-5 16,3-4-16,1-5 0,3-5 16,-4-1-16,-2 0 0,6-3 15,2-2-15,1-3 0,-1-3 16,1-8-16,-2-6 0,1-2 0,-2-1 15,6-6-15,4-3 16,-1-6-16,1-5 0,-5-8 0,-2-8 16,-5-5-16,-3-4 0,4-10 15,3-6-15,-2-1 0,-1 0 16,0-12-16,0-4 0,-9 6 16,-4 3-16,5-14 0,5-8 15,-3 7-15,-4 6 0,-4-6 16,-2-1-16,-4 7 0,-1 4 0,-8-10 15,-4-5-15,-5 7 0,-4 1 16,2-7-16,1-3 16,-5 5-16,-4 3 0,-7 3 15,-3 1-15,-3 13 0,-3 8 0,-7-5 16,-3-3-16,-3 7 0,-2 5 16,-7 6-16,-5 3 0,-6 5 15,-3 2-15,-7 6 0,-4 3 16,-5 8-16,-2 6 0,0 6 15,-1 5-15,0 6 0,1 5 0,-4 9 16,-2 8-16,-4 10 0,-3 6 16,-4 18-16,-3 12 0,0 6 15,1 7-15,1 12 0,2 9 16,9 0-16,6 0 0,9-7 16,5 0-16,14-12 0,10-9 15,7-2-15,6-1 0,6-9 16,5-6-16,12 0 0,9-3 15,3-4-15,3-1 0,-9-16 0,-5-7 16,-4-6-16</inkml:trace>
  <inkml:trace contextRef="#ctx0" brushRef="#br1" timeOffset="236921.4039">16438 7674 0,'0'0'0,"0"0"0,0 0 15,19 3-15,-19-3 0,0 0 0,33 6 16,-16-4-16,1 0 0,4-1 16,3-1-16,3 0 0,1 0 15,13-2-15,4 0 0,-1 0 0,0 0 16,16 1-16,3 1 16,6 1-16,-4 2 0,4 2 0,1 1 15,4 2-15,-6 0 0,1 1 16,3 1-16,7 2 0,-5 1 15,33 12-15,-8 5 0,-16-5 16,-11-3-16,6 3 0,4 3 16,-7-3-16,-5-1 0,7-2 15,3 0-15,-8 4 0,-7 2 16,11 3-16,8 3 0,-6-5 0,-7-3 16,9 2-16,6 3 15,-10-3-15,-6-2 0,8 7 0,7 3 16,-9-2-16,-4-2 0,1 6 15,1 6-15,0-2 0,0 1 16,9 1-16,6 2 0,-11-5 16,-10-5-16,5-2 0,3 0 15,-5 3-15,-3 1 0,7 2 16,6 0-16,-9-2 0,-6-1 16,5 7-16,2 5 0,-9-8 0,-7-3 15,9 4-15,5 4 16,-4 0-16,-1 2 0,1-5 0,1-3 15,-9-1-15,-6-2 0,7 10 16,4 5-16,-6-6 0,-3-5 16,4 4-16,2 1 0,-7 0 15,-4-1-15,-1 3 0,2 4 16,-6-6-16,-1-4 0,2 9 16,3 6-16,-7-2 0,-5-1 0,3 0 15,2-3-15,-5-2 16,-3 0-16,1 3 0,2 7 0,-4-9 15,-2-7-15,0 4 0,0 0 16,-7-2-16,-4-5 0,0 3 16,1 0-16,-3-8 0,-1-6 15,0-1-15,1 1 0,-2-7 16,-3-5-16,-3 1 0,-2-3 16,-4 2-16,0 1 0,-2-4 15,-1 0-15,-1-6 0,-1-4 0,0-4 16,0 0-16,0 0 15,-2-1-15,0 1 0,-1 4 0,-1-7 16,1-1-16,-3 0 0,1-3 16,1 0-16,-1-1 0,2 2 15,0 1-15,0-1 0</inkml:trace>
  <inkml:trace contextRef="#ctx0" brushRef="#br1" timeOffset="237221.409">22749 11059 0,'0'0'0,"0"0"0,0 0 0,0 0 16,0 0-16,0 0 0,0 0 15,0 0-15,3 26 0,-3-26 16,12 20-16,-12-20 0,13 18 16,-13-18-16,17 23 0,-8-9 15,-1-1-15,3-1 0,2 2 0,-2-1 16,-1-1-16,2 3 0,-1-3 15,-2-1-15,-1-2 0,0-3 16,-1-2-16,-3 0 0,-1-4 16,2-7-16,0-2 0,1-7 15,-1 1-15,4-16 0,0-3 16,2-5-16,1-1 0,5-16 16,0-5-16,1 4 0,-1 1 0,-1 5 15,-4 9-15,-2 12 0</inkml:trace>
  <inkml:trace contextRef="#ctx0" brushRef="#br1" timeOffset="240821.4422">28611 15622 0,'0'0'0,"0"0"0,0 0 16,0 0-16,0 0 0,0 0 16,0 0-16,0 0 0,0 0 0,0 0 15,0 0-15,0 0 16,0 0-16,24 4 0,-24-4 0,0 0 15,23 4-15,-23-4 0,24 2 16,-24-2-16,28 1 0,-28-1 16,29 2-16,-16-1 0,-1 0 15,-1 1-15,-2-1 0,-1-1 16</inkml:trace>
  <inkml:trace contextRef="#ctx0" brushRef="#br1" timeOffset="241025.0086">28475 15867 0,'0'0'0,"0"0"0,0 0 15,0 0-15,0 0 0,0 0 0,0 0 16,0 0-16,27 9 0,-27-9 15,29 0-15,-29 0 0,33 0 0,-33 0 16,27-1-16,-16 0 16</inkml:trace>
  <inkml:trace contextRef="#ctx0" brushRef="#br1" timeOffset="241621.4866">29192 15735 0,'0'0'0,"0"0"0,0 0 0,0 0 15,0 0-15,0 0 0,0 0 0,0 0 16,0 0-16,0 0 0,26-9 15,-26 9-15,0 0 0,27-1 16,-27 1-16,23 1 0,-23-1 16,28 0-16,-12 0 0,2 3 15,1-2-15,0 2 0,1-3 16,1 0-16,0 2 0,2-2 16,3-2-16,6 2 0,-1 0 0,1 0 15,1 0-15,-3 0 0,-1 2 16,0-2-16,1 1 0,6 0 15,-1 2-15,-2-1 0,-1 0 16,-1-2-16,-1 3 0,1-2 16,1 0-16,-3 1 0,-3-2 0,2 0 15,0 0-15,0 0 16,-2 0-16,-1 0 0,-2 0 16,-3 0-16,-3 0 0,2 0 15,0-2-15,-3 3 0,-1 0 0,-3 2 16,-4-2-16,0-1 0</inkml:trace>
  <inkml:trace contextRef="#ctx0" brushRef="#br1" timeOffset="242421.6765">29528 15951 0,'0'0'0,"0"0"0,0 0 0,0 0 16,0 0-16,0 0 0,27-7 16,-27 7-16,0 0 0,33-7 15,-21 3-15,0 2 0,0 1 0,1 1 16,2 3-16,-1-1 16,0 0-16,0 1 0,-2 1 15,-1 1-15,-1 3 0,-2 0 0,-2 3 16,0 3-16,-2 1 0,-2-1 15,-2 2-15,-2 5 0,-2-1 16,-3 3-16,-2 1 0,-2-2 16,-1-2-16,-1-2 0,0 1 15,-1-2-15,1-1 0,-6 4 16,-2 1-16,0-4 0,1-2 16,0-1-16,1 1 0,1-3 0,2-2 15,-3-1-15,-2-1 0,2-2 16,2 0-16,-1 0 0,0-1 15,2 0-15,1-1 0,2 0 16,1 0-16,3 0 0,0-1 16,2 0-16,-1 0 0,3-1 15,0 2-15,2-2 0,-1-2 16,2 0-16,0 0 0,2 0 16,0 0-16,2 0 0,0-1 0,1 0 15,0 0-15,1 1 0,1 0 16,3-1-16,1 1 15,2 0-15,2-2 0,1 2 0,3 0 16,-1 0-16,1 0 0,1-1 16,3 1-16,6 0 0,-2 0 0,-1 0 15,0 0-15,0 1 16,-1 1-16,2 0 0,1 2 16,-3-2-16,-3-1 0,0 2 0,-2 0 15,0 1-15,0 0 0,-1-1 16,1 1-16,-2-1 0,1-2 15,-1-1-15,2-3 0,-1 1 16,-2-1-16,-1-1 16,1-3-16,-2 0 0,-1 0 0,-1 0 15,-2 2-15,-1 1 0</inkml:trace>
  <inkml:trace contextRef="#ctx0" brushRef="#br1" timeOffset="242888.4979">29739 15093 0,'0'0'0,"0"0"15,0 0-15,0 0 0,0 0 0,0 0 16,0 0-16,0 0 16,0 0-16,0 0 0,0 0 15,0 0-15,0 0 0,-9 22 0,9-22 16,0 0-16,-1 29 0,1-29 15,1 29-15,-2-12 0,-1 1 16,-2 0-16,1 0 0,1 0 16,0 0-16,-2 7 0,1 0 15,0 0-15,-2-4 0,2 4 16,0 0-16,0 0 0,0-4 0,-1 4 16,-2-3-1,2 0-15,1-1 0,-1 3 0,1-5 16,2-2-16,1-2 0,1-4 15,2-1-15,0-3 0,-1 1 0,-1-2 16</inkml:trace>
  <inkml:trace contextRef="#ctx0" brushRef="#br1" timeOffset="259297.9442">2242 13244 0,'0'0'0,"0"0"0,0 0 16,0 0-16,0 0 0,0 0 0,0 0 15,0 0-15,0 0 0,0 0 16,0 0-16,0 0 0,0 0 16,0 0-16,0 0 0,0 0 15,-9-25-15,9 25 0</inkml:trace>
  <inkml:trace contextRef="#ctx0" brushRef="#br1" timeOffset="259499.6514">2194 13196 0,'0'0'0,"0"0"15,0 0-15,0 0 0,0 0 0,0 0 16,0 0-16,0 0 0,0 0 15,0-21-15</inkml:trace>
  <inkml:trace contextRef="#ctx0" brushRef="#br1" timeOffset="259681.5617">2270 13103 0,'0'0'0,"0"0"0,0 0 0,0 0 16,0 0-16,0 0 0,0 0 15,0 0-15,0 0 0,13-19 16</inkml:trace>
  <inkml:trace contextRef="#ctx0" brushRef="#br1" timeOffset="259838.5621">2326 12953 0,'0'0'0,"0"0"15,0 0-15,0 0 0,0 0 0,0 0 16,0 0-16,0 0 0,0 0 16,-7-21-16,7 21 0,0 0 15</inkml:trace>
  <inkml:trace contextRef="#ctx0" brushRef="#br1" timeOffset="260029.5192">2299 12684 0,'0'0'0,"0"0"0,0 0 16,0 0-16,0 0 0,0 0 0,0 0 15,0 0-15,0 0 0,-3-24 16,3 24-16,-10-20 0,10 20 16,0 0-16</inkml:trace>
  <inkml:trace contextRef="#ctx0" brushRef="#br1" timeOffset="261514.6933">2333 12579 0,'0'0'0,"0"0"0,0 0 16,0 0-16,0 0 0,0 0 0,0 0 15,0 0-15,0 0 0,-18-17 16,18 17-16,0 0 0</inkml:trace>
  <inkml:trace contextRef="#ctx0" brushRef="#br1" timeOffset="261703.6874">2270 12596 0,'0'0'0,"0"0"0,0 0 15,0 0-15,0 0 0,0 0 0,0 0 16,0 0-16,0 0 0,0 0 16,0 0-16,0 0 0</inkml:trace>
  <inkml:trace contextRef="#ctx0" brushRef="#br1" timeOffset="261874.4378">2111 12984 0,'0'0'0,"0"0"15,0 0-15,0 0 0</inkml:trace>
  <inkml:trace contextRef="#ctx0" brushRef="#br1" timeOffset="262073.7008">2003 13067 0,'0'0'0,"0"0"0,0 0 0,0 0 15,0 0-15,0 0 0,0 0 16,0 0-16,0 0 0,0 0 0,-2-22 16,2 22-16</inkml:trace>
  <inkml:trace contextRef="#ctx0" brushRef="#br1" timeOffset="262259.8062">1913 13087 0,'0'0'16,"0"0"-16,0 0 0,0 0 0,0 0 15,0 0-15,0 0 0,0 0 16,0 0-16,0 0 0,-3-24 15,3 24-15,0 0 0,-3-23 16</inkml:trace>
  <inkml:trace contextRef="#ctx0" brushRef="#br1" timeOffset="262422.5026">1923 13010 0,'0'0'0,"0"0"15,0 0-15,0 0 0,0 0 16,0 0-16,0 0 0,0 0 16,0 0-16,0 0 0,0 0 15,6-19-15</inkml:trace>
  <inkml:trace contextRef="#ctx0" brushRef="#br1" timeOffset="262584.446">1904 12995 0,'0'0'0,"0"0"15,0 0-15,0 0 0,0 0 0,0 0 16,0 0-16,0 0 0,0 0 16,0 0-16,-15-19 0,15 19 15</inkml:trace>
  <inkml:trace contextRef="#ctx0" brushRef="#br1" timeOffset="262755.9371">1886 13035 0,'0'0'0,"0"0"15,0 0-15,0 0 0,0 0 0,0 0 16,0 0-16,0 0 0,0 0 15,8-20-15,-8 20 0,0 0 16</inkml:trace>
  <inkml:trace contextRef="#ctx0" brushRef="#br1" timeOffset="262910.0378">1918 12917 0,'0'0'0,"0"0"0,0 0 0,0 0 15,0 0-15,0 0 0,0 0 16,0 0-16,0 0 0,0 0 16,0 0-16,0-23 0</inkml:trace>
  <inkml:trace contextRef="#ctx0" brushRef="#br1" timeOffset="263088.9761">2040 12757 0,'0'0'0,"0"0"0,0 0 0,0 0 15,0 0-15,0 0 0,0 0 16,0 0-16,0 0 0,0 0 0,13-17 16,-13 17-16,0 0 0,4-18 15</inkml:trace>
  <inkml:trace contextRef="#ctx0" brushRef="#br1" timeOffset="263238.9784">2106 12979 0,'0'0'16,"0"0"-16,0 0 0,8 24 15,-8-24-15,-1 28 0,-6-7 16,4-2-16,-3-3 0,3-2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13" Type="http://schemas.openxmlformats.org/officeDocument/2006/relationships/slide" Target="../slides/slide51.xml"/><Relationship Id="rId18" Type="http://schemas.openxmlformats.org/officeDocument/2006/relationships/slide" Target="../slides/slide58.xml"/><Relationship Id="rId3" Type="http://schemas.openxmlformats.org/officeDocument/2006/relationships/tags" Target="../tags/tag41.xml"/><Relationship Id="rId21" Type="http://schemas.openxmlformats.org/officeDocument/2006/relationships/slide" Target="../slides/slide62.xml"/><Relationship Id="rId7" Type="http://schemas.openxmlformats.org/officeDocument/2006/relationships/slide" Target="../slides/slide44.xml"/><Relationship Id="rId12" Type="http://schemas.openxmlformats.org/officeDocument/2006/relationships/slide" Target="../slides/slide49.xml"/><Relationship Id="rId17" Type="http://schemas.openxmlformats.org/officeDocument/2006/relationships/slide" Target="../slides/slide57.xml"/><Relationship Id="rId2" Type="http://schemas.openxmlformats.org/officeDocument/2006/relationships/tags" Target="../tags/tag40.xml"/><Relationship Id="rId16" Type="http://schemas.openxmlformats.org/officeDocument/2006/relationships/slide" Target="../slides/slide55.xml"/><Relationship Id="rId20" Type="http://schemas.openxmlformats.org/officeDocument/2006/relationships/slide" Target="../slides/slide60.xml"/><Relationship Id="rId1" Type="http://schemas.openxmlformats.org/officeDocument/2006/relationships/tags" Target="../tags/tag39.xml"/><Relationship Id="rId6" Type="http://schemas.openxmlformats.org/officeDocument/2006/relationships/slide" Target="../slides/slide43.xml"/><Relationship Id="rId11" Type="http://schemas.openxmlformats.org/officeDocument/2006/relationships/slide" Target="../slides/slide48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4.xml"/><Relationship Id="rId10" Type="http://schemas.openxmlformats.org/officeDocument/2006/relationships/slide" Target="../slides/slide47.xml"/><Relationship Id="rId19" Type="http://schemas.openxmlformats.org/officeDocument/2006/relationships/slide" Target="../slides/slide59.xml"/><Relationship Id="rId4" Type="http://schemas.openxmlformats.org/officeDocument/2006/relationships/tags" Target="../tags/tag42.xml"/><Relationship Id="rId9" Type="http://schemas.openxmlformats.org/officeDocument/2006/relationships/slide" Target="../slides/slide46.xml"/><Relationship Id="rId14" Type="http://schemas.openxmlformats.org/officeDocument/2006/relationships/slide" Target="../slides/slide52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0.png"/><Relationship Id="rId5" Type="http://schemas.openxmlformats.org/officeDocument/2006/relationships/image" Target="../media/image7.TIF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4" Type="http://schemas.openxmlformats.org/officeDocument/2006/relationships/image" Target="../media/image8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9.TI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image" Target="../media/image10.emf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customXml" Target="../ink/ink1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2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3.xml"/><Relationship Id="rId7" Type="http://schemas.openxmlformats.org/officeDocument/2006/relationships/customXml" Target="../ink/ink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tags" Target="../tags/tag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emf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customXml" Target="../ink/ink3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emf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customXml" Target="../ink/ink4.xml"/><Relationship Id="rId5" Type="http://schemas.openxmlformats.org/officeDocument/2006/relationships/image" Target="../media/image13.TIF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Relationship Id="rId4" Type="http://schemas.openxmlformats.org/officeDocument/2006/relationships/image" Target="../media/image1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Relationship Id="rId5" Type="http://schemas.openxmlformats.org/officeDocument/2006/relationships/image" Target="../media/image16.emf"/><Relationship Id="rId4" Type="http://schemas.openxmlformats.org/officeDocument/2006/relationships/customXml" Target="../ink/ink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17.TIF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59.png"/><Relationship Id="rId4" Type="http://schemas.openxmlformats.org/officeDocument/2006/relationships/tags" Target="../tags/tag1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6.xml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单调性与最大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4260180"/>
            <a:ext cx="12190413" cy="196296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68253" y="870812"/>
                <a:ext cx="11975709" cy="83658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都有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成立才可以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反例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此单调区间不能用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故单调递减区间为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53" y="870812"/>
                <a:ext cx="11975709" cy="836588"/>
              </a:xfrm>
              <a:prstGeom prst="rect">
                <a:avLst/>
              </a:prstGeom>
              <a:blipFill rotWithShape="0">
                <a:blip r:embed="rId3"/>
                <a:stretch>
                  <a:fillRect l="-916" t="-730" r="-255" b="-567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354297" y="143016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27644" y="1975402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53153" y="263584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95374" y="3673266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6" grpId="0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489420"/>
            <a:ext cx="12190413" cy="480488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81167" y="590183"/>
            <a:ext cx="124425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P86T7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69249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0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548496"/>
                <a:ext cx="11589417" cy="3104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548496"/>
                <a:ext cx="11589417" cy="310411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349659"/>
            <a:ext cx="12190413" cy="405079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3286" y="1363432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34299" y="559097"/>
                <a:ext cx="11589417" cy="1489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P140T2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最大值为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9" y="559097"/>
                <a:ext cx="11589417" cy="1489318"/>
              </a:xfrm>
              <a:prstGeom prst="rect">
                <a:avLst/>
              </a:prstGeom>
              <a:blipFill rotWithShape="0">
                <a:blip r:embed="rId3"/>
                <a:stretch>
                  <a:fillRect l="-947" b="-9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243434" y="1402469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223172"/>
                <a:ext cx="11589417" cy="2158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最小值为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223172"/>
                <a:ext cx="11589417" cy="2158027"/>
              </a:xfrm>
              <a:prstGeom prst="rect">
                <a:avLst/>
              </a:prstGeom>
              <a:blipFill rotWithShape="0">
                <a:blip r:embed="rId4"/>
                <a:stretch>
                  <a:fillRect l="-947" b="-2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21941"/>
            <a:ext cx="12190413" cy="423961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8403" y="1089982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P122T4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66627" y="1652151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由条件知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27" y="1652151"/>
                <a:ext cx="11589417" cy="200843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1751911"/>
            <a:ext cx="12190413" cy="443873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函数的单调性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区间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945716"/>
                <a:ext cx="11589417" cy="4146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有意义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需满足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结合复合函数的单调性的判定方法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945716"/>
                <a:ext cx="11589417" cy="4146328"/>
              </a:xfrm>
              <a:prstGeom prst="rect">
                <a:avLst/>
              </a:prstGeom>
              <a:blipFill rotWithShape="0">
                <a:blip r:embed="rId6"/>
                <a:stretch>
                  <a:fillRect l="-947" b="-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7490991" y="956953"/>
            <a:ext cx="141256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6]</a:t>
            </a:r>
            <a:endParaRPr lang="zh-CN" altLang="zh-CN" sz="115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570579"/>
            <a:ext cx="12190413" cy="46902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58400"/>
                <a:ext cx="11589417" cy="5147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试讨论函数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上的单调性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8400"/>
                <a:ext cx="11589417" cy="5147691"/>
              </a:xfrm>
              <a:prstGeom prst="rect">
                <a:avLst/>
              </a:prstGeom>
              <a:blipFill rotWithShape="0">
                <a:blip r:embed="rId3"/>
                <a:stretch>
                  <a:fillRect l="-947" b="-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693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57125"/>
                <a:ext cx="11589417" cy="3204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7125"/>
                <a:ext cx="11589417" cy="3204723"/>
              </a:xfrm>
              <a:prstGeom prst="rect">
                <a:avLst/>
              </a:prstGeom>
              <a:blipFill rotWithShape="0">
                <a:blip r:embed="rId3"/>
                <a:stretch>
                  <a:fillRect l="-947" b="-1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30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920791"/>
            <a:ext cx="12190413" cy="43093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167164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249732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268152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1969580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求函数的单调区间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应先求定义域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在定义域内求单调区间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函数单调性的判断方法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图象法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利用已知函数的单调性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导数法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的单调性应根据外层函数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和内层函数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的单调性判断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遵循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同增异减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的原则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易错警示　函数在两个不同的区间上单调性相同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一般要分开写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“,”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不要用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742069"/>
            <a:ext cx="12190413" cy="35183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203285" y="690812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0164" y="590270"/>
                <a:ext cx="11589417" cy="4838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4" y="590270"/>
                <a:ext cx="11589417" cy="4838056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会用数学符号语言表达函数的单调性、最值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理解其实际意义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会运用基本初等函数的图象分析函数的性质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121349"/>
            <a:ext cx="12190413" cy="3153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11589417" cy="4562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(2)(2025</a:t>
                </a:r>
                <a:r>
                  <a:rPr lang="en-US" altLang="zh-CN" sz="2600" b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西安模拟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562275"/>
              </a:xfrm>
              <a:prstGeom prst="rect">
                <a:avLst/>
              </a:prstGeom>
              <a:blipFill rotWithShape="0">
                <a:blip r:embed="rId4"/>
                <a:stretch>
                  <a:fillRect l="-947" b="-9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910325" y="71552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8288" y="3214091"/>
            <a:ext cx="2376297" cy="2211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2477" y="5168139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5168139"/>
                <a:ext cx="11589417" cy="915764"/>
              </a:xfrm>
              <a:prstGeom prst="rect">
                <a:avLst/>
              </a:prstGeom>
              <a:blipFill rotWithShape="0">
                <a:blip r:embed="rId6"/>
                <a:stretch>
                  <a:fillRect l="-94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考点二　求函数的最值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值域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854465" y="857167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27818" y="749927"/>
                <a:ext cx="11589417" cy="3716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值域正确的是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749927"/>
                <a:ext cx="11589417" cy="3716530"/>
              </a:xfrm>
              <a:prstGeom prst="rect">
                <a:avLst/>
              </a:prstGeom>
              <a:blipFill rotWithShape="0">
                <a:blip r:embed="rId4"/>
                <a:stretch>
                  <a:fillRect l="-946" b="-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7205" y="405416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lvl="0"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altLang="zh-CN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 lvl="0"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solidFill>
                  <a:prstClr val="black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再结合函数的图象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zh-CN" altLang="zh-CN" sz="2600" b="1" dirty="0">
                <a:solidFill>
                  <a:prstClr val="black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所示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可得函数的值域为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</a:t>
            </a:r>
            <a:endParaRPr lang="zh-CN" altLang="zh-CN" sz="115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80403" y="1689221"/>
                <a:ext cx="11589417" cy="4459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分离常数法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故函数的值域为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换元法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再结合函数的图象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</a:t>
                </a:r>
                <a:r>
                  <a:rPr lang="en-US" altLang="zh-CN" sz="2600" b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03" y="1689221"/>
                <a:ext cx="11589417" cy="445993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1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8120" y="1966801"/>
            <a:ext cx="4702551" cy="27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57424"/>
            <a:ext cx="12190413" cy="64589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221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得函数的值域为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221348"/>
              </a:xfrm>
              <a:prstGeom prst="rect">
                <a:avLst/>
              </a:prstGeom>
              <a:blipFill rotWithShape="0">
                <a:blip r:embed="rId3"/>
                <a:stretch>
                  <a:fillRect l="-947" b="-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24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082873"/>
            <a:ext cx="1141105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求函数值域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的几种方法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主要用于和一元二次函数有关的函数求值域问题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单调性法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利用函数的单调性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再根据所给定义域来确定函数的值域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换元法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引进一个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几个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新的量来代替原来的量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实行这种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变量代换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分离常数法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分子、分母同次的分式形式采用配凑分子的方法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把函数分离成一个常数和一个分式和的形式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896242"/>
            <a:ext cx="12190413" cy="33006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3" y="621443"/>
                <a:ext cx="11658552" cy="4940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北京怀柔模拟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则对任意实数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值域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621443"/>
                <a:ext cx="11658552" cy="4940327"/>
              </a:xfrm>
              <a:prstGeom prst="rect">
                <a:avLst/>
              </a:prstGeom>
              <a:blipFill rotWithShape="0">
                <a:blip r:embed="rId4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15865" y="170619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0640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5520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换元法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520101"/>
              </a:xfrm>
              <a:prstGeom prst="rect">
                <a:avLst/>
              </a:prstGeom>
              <a:blipFill rotWithShape="0">
                <a:blip r:embed="rId3"/>
                <a:stretch>
                  <a:fillRect l="-947" b="-5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428813"/>
            <a:ext cx="12190413" cy="377808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05416"/>
                <a:ext cx="11589417" cy="3831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任意实数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min{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)=min{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)}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的最大值是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数形结合法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在同一坐标系中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的图象为如图所示的实线部分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383175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866822" y="1775720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565686"/>
            <a:ext cx="3096196" cy="21011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9777" y="4158318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为图象的最高点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831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单调性法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时取得最大值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(2)=1.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83175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932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443397"/>
            <a:ext cx="12190413" cy="27204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考点三　函数单调性的应用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4952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比较大小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952381"/>
              </a:xfrm>
              <a:prstGeom prst="rect">
                <a:avLst/>
              </a:prstGeom>
              <a:blipFill rotWithShape="0">
                <a:blip r:embed="rId5"/>
                <a:stretch>
                  <a:fillRect l="-947" b="-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7761637" y="163383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1554480" y="912240"/>
              <a:ext cx="9901440" cy="37350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5120" y="902880"/>
                <a:ext cx="9920160" cy="375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479405"/>
            <a:ext cx="12190413" cy="37406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角度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解函数不等式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4)&lt;2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771886" y="1689221"/>
                <a:ext cx="2802690" cy="674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71886" y="1689221"/>
                <a:ext cx="2802690" cy="674736"/>
              </a:xfrm>
              <a:prstGeom prst="rect">
                <a:avLst/>
              </a:prstGeom>
              <a:blipFill rotWithShape="0">
                <a:blip r:embed="rId5"/>
                <a:stretch>
                  <a:fillRect l="-3922" r="-3704" b="-2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11918" y="2580032"/>
                <a:ext cx="11474670" cy="2555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18" y="2580032"/>
                <a:ext cx="11474670" cy="2555636"/>
              </a:xfrm>
              <a:prstGeom prst="rect">
                <a:avLst/>
              </a:prstGeom>
              <a:blipFill rotWithShape="0">
                <a:blip r:embed="rId6"/>
                <a:stretch>
                  <a:fillRect l="-956" b="-1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547200" y="1190880"/>
              <a:ext cx="10938240" cy="47228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840" y="1181520"/>
                <a:ext cx="10956960" cy="474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4074825"/>
            <a:ext cx="12190413" cy="22099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4730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求参数的取值范围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保定调研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B.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由函数解析式可得函数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上单调递增不满足题意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730013"/>
              </a:xfrm>
              <a:prstGeom prst="rect">
                <a:avLst/>
              </a:prstGeom>
              <a:blipFill rotWithShape="0">
                <a:blip r:embed="rId4"/>
                <a:stretch>
                  <a:fillRect l="-947" b="-7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4255778" y="264741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4998361"/>
                <a:ext cx="11589417" cy="1319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98361"/>
                <a:ext cx="11589417" cy="13195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347760" y="1429920"/>
              <a:ext cx="11421000" cy="54295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400" y="1420560"/>
                <a:ext cx="11439720" cy="544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8858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24714" y="1737498"/>
            <a:ext cx="12190413" cy="442130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929927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012495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030915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7898" y="1772825"/>
            <a:ext cx="1127387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比较函数值的大小时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先转化到同一个单调区间内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然后利用函数的单调性解决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求解函数不等式时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由条件脱去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转化为自变量间的大小关系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应注意函数的定义域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利用单调性求参数的取值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根据其单调性直接构建参数满足的方程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不等式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或先得到其图象的升降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再结合图象求解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对于分段函数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要注意衔接点的取值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751106"/>
            <a:ext cx="12190413" cy="346896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127604"/>
                <a:ext cx="11589417" cy="6232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新高考Ⅰ卷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	B.[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27604"/>
                <a:ext cx="11589417" cy="6232412"/>
              </a:xfrm>
              <a:prstGeom prst="rect">
                <a:avLst/>
              </a:prstGeom>
              <a:blipFill rotWithShape="0">
                <a:blip r:embed="rId4"/>
                <a:stretch>
                  <a:fillRect l="-947" b="-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910222" y="157800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384523"/>
            <a:ext cx="12190413" cy="390978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01746"/>
                <a:ext cx="11589417" cy="2182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01746"/>
                <a:ext cx="11589417" cy="2182777"/>
              </a:xfrm>
              <a:prstGeom prst="rect">
                <a:avLst/>
              </a:prstGeom>
              <a:blipFill rotWithShape="0">
                <a:blip r:embed="rId4"/>
                <a:stretch>
                  <a:fillRect l="-947" b="-6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37562" y="1676864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8786" y="2443247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根据所给的分段函数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画出图象如图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2432488"/>
            <a:ext cx="3603323" cy="377852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1186" y="3201410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已知函数在整个定义域上是单调递减的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1803960" y="157680"/>
              <a:ext cx="6864120" cy="4998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4600" y="148320"/>
                <a:ext cx="6882840" cy="501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4138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微点突破　  </a:t>
            </a:r>
            <a:r>
              <a:rPr lang="zh-CN" altLang="zh-CN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复合函数的单调性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6755" y="856080"/>
            <a:ext cx="114746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复合函数单调性判定原则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同增异减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设复合函数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定义域的某个区间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上也是增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上是减函数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9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00679"/>
            <a:ext cx="12190413" cy="43065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一、求复合函数的单调区间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的单调性是以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为界来划分的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的单调性是以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为界来划分的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由此可确定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/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>
                <a:latin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</a:rPr>
              <a:t>=±2.</a:t>
            </a:r>
            <a:endParaRPr lang="zh-CN" altLang="zh-CN" sz="1050" kern="100" dirty="0">
              <a:effectLst/>
              <a:latin typeface="宋体"/>
              <a:cs typeface="Courier New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55600" y="135000"/>
              <a:ext cx="11676960" cy="65779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240" y="125640"/>
                <a:ext cx="11695680" cy="659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58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364523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22312"/>
              </p:ext>
            </p:extLst>
          </p:nvPr>
        </p:nvGraphicFramePr>
        <p:xfrm>
          <a:off x="1546282" y="708245"/>
          <a:ext cx="8146181" cy="2758620"/>
        </p:xfrm>
        <a:graphic>
          <a:graphicData uri="http://schemas.openxmlformats.org/drawingml/2006/table">
            <a:tbl>
              <a:tblPr firstRow="1" firstCol="1" bandRow="1"/>
              <a:tblGrid>
                <a:gridCol w="2088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4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-∞,-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[0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[2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,+∞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)=5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(5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84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353070"/>
            <a:ext cx="12190413" cy="27942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1376"/>
                <a:ext cx="11589417" cy="5357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二、由复合函数的单调性求参数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问是否存在实数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上单调递减且在区间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假设存在满足条件的实数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1376"/>
                <a:ext cx="11589417" cy="5357172"/>
              </a:xfrm>
              <a:prstGeom prst="rect">
                <a:avLst/>
              </a:prstGeom>
              <a:blipFill rotWithShape="0">
                <a:blip r:embed="rId3"/>
                <a:stretch>
                  <a:fillRect l="-947" b="-6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78960" y="1634400"/>
              <a:ext cx="10910880" cy="43437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600" y="1625040"/>
                <a:ext cx="10929600" cy="436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7729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87097"/>
                <a:ext cx="11589417" cy="5836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故存在满足条件的实数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上单调递减且在区间</m:t>
                    </m:r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87097"/>
                <a:ext cx="11589417" cy="5836021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207920"/>
            <a:ext cx="12190413" cy="401051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30130"/>
                <a:ext cx="11589417" cy="5681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例如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0130"/>
                <a:ext cx="11589417" cy="5681876"/>
              </a:xfrm>
              <a:prstGeom prst="rect">
                <a:avLst/>
              </a:prstGeom>
              <a:blipFill rotWithShape="0">
                <a:blip r:embed="rId4"/>
                <a:stretch>
                  <a:fillRect l="-947" t="-644" r="-842" b="-1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8889043" y="41993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4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26915"/>
            <a:ext cx="12190413" cy="43333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657495" y="1233849"/>
            <a:ext cx="124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3117" y="2071848"/>
                <a:ext cx="4077142" cy="20084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17" y="2071848"/>
                <a:ext cx="4077142" cy="2008435"/>
              </a:xfrm>
              <a:prstGeom prst="rect">
                <a:avLst/>
              </a:prstGeom>
              <a:blipFill rotWithShape="0">
                <a:blip r:embed="rId4"/>
                <a:stretch>
                  <a:fillRect l="-2691" r="-2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385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169271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4491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115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49184"/>
              </a:xfrm>
              <a:prstGeom prst="rect">
                <a:avLst/>
              </a:prstGeom>
              <a:blipFill rotWithShape="0">
                <a:blip r:embed="rId4"/>
                <a:stretch>
                  <a:fillRect l="-947" b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687400" y="119307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988049"/>
            <a:ext cx="12190413" cy="321845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4322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揭阳二模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	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12)	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32265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935272" y="117229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29936"/>
            <a:ext cx="12190413" cy="398409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958978" y="618168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</a:p>
          <a:p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913466"/>
            <a:ext cx="12190413" cy="33020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57025" y="591357"/>
                <a:ext cx="11589417" cy="5626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南京质检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若定义在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25" y="591357"/>
                <a:ext cx="11589417" cy="5626412"/>
              </a:xfrm>
              <a:prstGeom prst="rect">
                <a:avLst/>
              </a:prstGeom>
              <a:blipFill rotWithShape="0">
                <a:blip r:embed="rId4"/>
                <a:stretch>
                  <a:fillRect l="-947" r="-473" b="-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258305" y="1222295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744283"/>
            <a:ext cx="12190413" cy="24809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4570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.{1}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D.[1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70354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258759" y="193000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245" y="4633499"/>
                <a:ext cx="2339487" cy="143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45" y="4633499"/>
                <a:ext cx="2339487" cy="1431097"/>
              </a:xfrm>
              <a:prstGeom prst="rect">
                <a:avLst/>
              </a:prstGeom>
              <a:blipFill rotWithShape="0">
                <a:blip r:embed="rId5"/>
                <a:stretch>
                  <a:fillRect l="-4688" r="-3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952251"/>
            <a:ext cx="12190413" cy="33628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取得最小值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二次函数图象的对称性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952122" y="119504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3408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那么称函数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叫作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408882"/>
              </a:xfrm>
              <a:prstGeom prst="rect">
                <a:avLst/>
              </a:prstGeom>
              <a:blipFill rotWithShape="0">
                <a:blip r:embed="rId3"/>
                <a:stretch>
                  <a:fillRect l="-947" b="-33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447385" y="20611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函数的单调性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2600" b="1" smtClean="0">
                <a:latin typeface="Times New Roman" panose="02020603050405020304" pitchFamily="18" charset="0"/>
              </a:rPr>
              <a:t>  (</a:t>
            </a:r>
            <a:r>
              <a:rPr lang="en-US" altLang="zh-CN" sz="2600" b="1">
                <a:latin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单调函数的定义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621125"/>
              </p:ext>
            </p:extLst>
          </p:nvPr>
        </p:nvGraphicFramePr>
        <p:xfrm>
          <a:off x="478503" y="2173829"/>
          <a:ext cx="10801350" cy="3632262"/>
        </p:xfrm>
        <a:graphic>
          <a:graphicData uri="http://schemas.openxmlformats.org/drawingml/2006/table">
            <a:tbl>
              <a:tblPr firstRow="1" firstCol="1" bandRow="1"/>
              <a:tblGrid>
                <a:gridCol w="43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1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5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定义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一般地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的定义域为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⊆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</a:t>
                      </a:r>
                      <a:r>
                        <a:rPr lang="en-US" sz="24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01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4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</a:t>
                      </a:r>
                      <a:r>
                        <a:rPr lang="en-US" sz="2400" b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那么就称函数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上单调递增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在它的定义域上单调递增时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我们就称它是增函数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4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r>
                        <a:rPr lang="en-US" sz="2400" b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那么就称函数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上单调递减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在它的定义域上单调递减时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我们就称它是减函数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167810" y="3441113"/>
            <a:ext cx="159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)&lt;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30967" y="3443422"/>
            <a:ext cx="159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)&gt;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666848"/>
                <a:ext cx="11589417" cy="4355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又当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666848"/>
                <a:ext cx="11589417" cy="4355231"/>
              </a:xfrm>
              <a:prstGeom prst="rect">
                <a:avLst/>
              </a:prstGeom>
              <a:blipFill rotWithShape="0">
                <a:blip r:embed="rId3"/>
                <a:stretch>
                  <a:fillRect l="-947" b="-6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16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019036"/>
            <a:ext cx="12190413" cy="424798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730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8.(2024·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新高考Ⅱ卷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同正、同负或同为零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30992"/>
              </a:xfrm>
              <a:prstGeom prst="rect">
                <a:avLst/>
              </a:prstGeom>
              <a:blipFill rotWithShape="0">
                <a:blip r:embed="rId4"/>
                <a:stretch>
                  <a:fillRect l="-947" r="-10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1157465" y="62902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4576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二、多选题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下列说法中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7663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843712" y="1197008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2557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26755" y="455430"/>
                <a:ext cx="11474670" cy="5776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由函数单调性的定义可知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由二次函数的性质可知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由反比例函数单调性可知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由反比例函数单调性可知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5" y="455430"/>
                <a:ext cx="11474670" cy="5776966"/>
              </a:xfrm>
              <a:prstGeom prst="rect">
                <a:avLst/>
              </a:prstGeom>
              <a:blipFill rotWithShape="0">
                <a:blip r:embed="rId3"/>
                <a:stretch>
                  <a:fillRect b="-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67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940169"/>
            <a:ext cx="12190413" cy="33351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913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的取值可以是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	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根据题意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其定义域为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必有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据此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分析选项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913542"/>
              </a:xfrm>
              <a:prstGeom prst="rect">
                <a:avLst/>
              </a:prstGeom>
              <a:blipFill rotWithShape="0">
                <a:blip r:embed="rId4"/>
                <a:stretch>
                  <a:fillRect l="-947" b="-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0320549" y="792195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2848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杭州调研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的定义域都为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84885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323590" y="1184651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51684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393645"/>
                <a:ext cx="11589417" cy="5959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93645"/>
                <a:ext cx="11589417" cy="59594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84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99986"/>
            <a:ext cx="12190413" cy="386054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38942" y="1615079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1948279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1948279"/>
                <a:ext cx="11589417" cy="2008435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706945" y="428095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704142"/>
            <a:ext cx="12190413" cy="35340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127604"/>
                <a:ext cx="11589417" cy="2540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27604"/>
                <a:ext cx="11589417" cy="2540054"/>
              </a:xfrm>
              <a:prstGeom prst="rect">
                <a:avLst/>
              </a:prstGeom>
              <a:blipFill rotWithShape="0">
                <a:blip r:embed="rId4"/>
                <a:stretch>
                  <a:fillRect l="-947" b="-47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151299" y="1924364"/>
            <a:ext cx="2472152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011288"/>
                <a:ext cx="11589417" cy="2314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011288"/>
                <a:ext cx="11589417" cy="2314673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54349" y="4227105"/>
            <a:ext cx="3368230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该函数图象如图所示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2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9011" y="2968014"/>
            <a:ext cx="2664142" cy="24744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6379" y="4961685"/>
            <a:ext cx="5235729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2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120994"/>
            <a:ext cx="12190413" cy="311072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8847" y="504858"/>
            <a:ext cx="113610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能说明命题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为假命题的一个函数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_____________________________________________________.</a:t>
            </a:r>
            <a:endParaRPr lang="zh-CN" altLang="zh-CN" sz="2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375275" y="985754"/>
                <a:ext cx="10033516" cy="1919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solidFill>
                      <a:srgbClr val="C00000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答案不唯一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只要满足题意即可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75275" y="985754"/>
                <a:ext cx="10033516" cy="1919693"/>
              </a:xfrm>
              <a:prstGeom prst="rect">
                <a:avLst/>
              </a:prstGeom>
              <a:blipFill rotWithShape="0">
                <a:blip r:embed="rId5"/>
                <a:stretch>
                  <a:fillRect l="-1094" r="-1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11247" y="3201410"/>
            <a:ext cx="113610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上先单调递减再单调递增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函数值最小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满足题意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可以说明命题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379549"/>
              </p:ext>
            </p:extLst>
          </p:nvPr>
        </p:nvGraphicFramePr>
        <p:xfrm>
          <a:off x="478503" y="1464769"/>
          <a:ext cx="10801350" cy="3477214"/>
        </p:xfrm>
        <a:graphic>
          <a:graphicData uri="http://schemas.openxmlformats.org/drawingml/2006/table">
            <a:tbl>
              <a:tblPr firstRow="1" firstCol="1" bandRow="1"/>
              <a:tblGrid>
                <a:gridCol w="151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72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描述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自左向右看图象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是上升的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09" marR="5409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自左向右看图象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是下降的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09" marR="5409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5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828" y="1537506"/>
            <a:ext cx="2376297" cy="2185120"/>
          </a:xfrm>
          <a:prstGeom prst="rect">
            <a:avLst/>
          </a:prstGeom>
        </p:spPr>
      </p:pic>
      <p:pic>
        <p:nvPicPr>
          <p:cNvPr id="6" name="image58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7732087" y="1667527"/>
            <a:ext cx="2410870" cy="20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355988"/>
                <a:ext cx="11589417" cy="2258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给定函数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在同一直角坐标系中画出函数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55988"/>
                <a:ext cx="11589417" cy="225824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2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722537"/>
            <a:ext cx="2793723" cy="24827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2422" y="2719929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2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13" y="3425323"/>
            <a:ext cx="2922111" cy="25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中的最大者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)=max{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834" y="1917605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及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763363"/>
            <a:ext cx="12190413" cy="449045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并证明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上任取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143968"/>
            <a:ext cx="12190413" cy="517704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382" y="492501"/>
            <a:ext cx="11589417" cy="515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解关于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)&gt;4.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故原不等式的解集为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&gt;1}.</a:t>
            </a:r>
            <a:b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单调区间的定义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那么就说函数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在这一区间具有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严格的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单调性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叫做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40572" y="127991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单调递增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3401" y="1269524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单调递减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98272" y="1872227"/>
            <a:ext cx="10951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区间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函数的最值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1006"/>
              </p:ext>
            </p:extLst>
          </p:nvPr>
        </p:nvGraphicFramePr>
        <p:xfrm>
          <a:off x="694531" y="1485552"/>
          <a:ext cx="10153269" cy="3024377"/>
        </p:xfrm>
        <a:graphic>
          <a:graphicData uri="http://schemas.openxmlformats.org/drawingml/2006/table">
            <a:tbl>
              <a:tblPr firstRow="1" firstCol="1" bandRow="1"/>
              <a:tblGrid>
                <a:gridCol w="1086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0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前提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设函数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的定义域为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如果存在实数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满足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0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条件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300" b="1" dirty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zh-CN" sz="2300" b="1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r>
                        <a:rPr lang="en-US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en-US" sz="2300" b="1" dirty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∃</a:t>
                      </a:r>
                      <a:r>
                        <a:rPr lang="en-US" sz="2300" b="1" i="1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300" b="1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使得</a:t>
                      </a:r>
                      <a:r>
                        <a:rPr kumimoji="0" lang="en-US" altLang="zh-CN" sz="26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endParaRPr kumimoji="0" lang="zh-CN" sz="2600" i="0" u="none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3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zh-CN" sz="23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</a:t>
                      </a:r>
                      <a:r>
                        <a:rPr lang="en-US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en-US" sz="23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∃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3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使得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结论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为最大值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为最小值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862964" y="2432787"/>
            <a:ext cx="13147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≤</a:t>
            </a:r>
            <a:r>
              <a:rPr lang="en-US" altLang="zh-CN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5718" y="3039304"/>
            <a:ext cx="13067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89985" y="2422396"/>
            <a:ext cx="13147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 smtClean="0">
                <a:solidFill>
                  <a:srgbClr val="C00000"/>
                </a:solidFill>
                <a:latin typeface="宋宋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≥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72133" y="3041261"/>
            <a:ext cx="13067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6" grpId="0" autoUpdateAnimBg="0"/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34417"/>
                <a:ext cx="11589417" cy="2757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有关单调性的常用结论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在公共定义域内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在公共定义域内与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的单调性相反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34417"/>
                <a:ext cx="11589417" cy="2757934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2049</Words>
  <Application>Microsoft Office PowerPoint</Application>
  <PresentationFormat>自定义</PresentationFormat>
  <Paragraphs>440</Paragraphs>
  <Slides>64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0" baseType="lpstr">
      <vt:lpstr>等线</vt:lpstr>
      <vt:lpstr>黑体</vt:lpstr>
      <vt:lpstr>经典繁仿黑</vt:lpstr>
      <vt:lpstr>楷体</vt:lpstr>
      <vt:lpstr>宋宋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Courier New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68</cp:revision>
  <dcterms:created xsi:type="dcterms:W3CDTF">2024-01-05T07:50:57Z</dcterms:created>
  <dcterms:modified xsi:type="dcterms:W3CDTF">2025-09-06T02:13:26Z</dcterms:modified>
</cp:coreProperties>
</file>