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heme/theme2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2.xml" ContentType="application/inkml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ink/ink3.xml" ContentType="application/inkml+xml"/>
  <Override PartName="/ppt/tags/tag56.xml" ContentType="application/vnd.openxmlformats-officedocument.presentationml.tags+xml"/>
  <Override PartName="/ppt/ink/ink4.xml" ContentType="application/inkml+xml"/>
  <Override PartName="/ppt/tags/tag57.xml" ContentType="application/vnd.openxmlformats-officedocument.presentationml.tags+xml"/>
  <Override PartName="/ppt/ink/ink5.xml" ContentType="application/inkml+xml"/>
  <Override PartName="/ppt/tags/tag58.xml" ContentType="application/vnd.openxmlformats-officedocument.presentationml.tags+xml"/>
  <Override PartName="/ppt/ink/ink6.xml" ContentType="application/inkml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ink/ink7.xml" ContentType="application/inkml+xml"/>
  <Override PartName="/ppt/tags/tag67.xml" ContentType="application/vnd.openxmlformats-officedocument.presentationml.tags+xml"/>
  <Override PartName="/ppt/ink/ink8.xml" ContentType="application/inkml+xml"/>
  <Override PartName="/ppt/tags/tag68.xml" ContentType="application/vnd.openxmlformats-officedocument.presentationml.tags+xml"/>
  <Override PartName="/ppt/ink/ink9.xml" ContentType="application/inkml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336" r:id="rId8"/>
    <p:sldId id="337" r:id="rId9"/>
    <p:sldId id="264" r:id="rId10"/>
    <p:sldId id="265" r:id="rId11"/>
    <p:sldId id="268" r:id="rId12"/>
    <p:sldId id="338" r:id="rId13"/>
    <p:sldId id="339" r:id="rId14"/>
    <p:sldId id="269" r:id="rId15"/>
    <p:sldId id="270" r:id="rId16"/>
    <p:sldId id="271" r:id="rId17"/>
    <p:sldId id="352" r:id="rId18"/>
    <p:sldId id="272" r:id="rId19"/>
    <p:sldId id="273" r:id="rId20"/>
    <p:sldId id="342" r:id="rId21"/>
    <p:sldId id="275" r:id="rId22"/>
    <p:sldId id="276" r:id="rId23"/>
    <p:sldId id="353" r:id="rId24"/>
    <p:sldId id="277" r:id="rId25"/>
    <p:sldId id="278" r:id="rId26"/>
    <p:sldId id="279" r:id="rId27"/>
    <p:sldId id="318" r:id="rId28"/>
    <p:sldId id="354" r:id="rId29"/>
    <p:sldId id="280" r:id="rId30"/>
    <p:sldId id="281" r:id="rId31"/>
    <p:sldId id="355" r:id="rId32"/>
    <p:sldId id="282" r:id="rId33"/>
    <p:sldId id="283" r:id="rId34"/>
    <p:sldId id="356" r:id="rId35"/>
    <p:sldId id="290" r:id="rId36"/>
    <p:sldId id="291" r:id="rId37"/>
    <p:sldId id="319" r:id="rId38"/>
    <p:sldId id="325" r:id="rId39"/>
    <p:sldId id="326" r:id="rId40"/>
    <p:sldId id="345" r:id="rId41"/>
    <p:sldId id="357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58" r:id="rId51"/>
    <p:sldId id="303" r:id="rId52"/>
    <p:sldId id="304" r:id="rId53"/>
    <p:sldId id="359" r:id="rId54"/>
    <p:sldId id="305" r:id="rId55"/>
    <p:sldId id="306" r:id="rId56"/>
    <p:sldId id="360" r:id="rId57"/>
    <p:sldId id="307" r:id="rId58"/>
    <p:sldId id="308" r:id="rId59"/>
    <p:sldId id="309" r:id="rId60"/>
    <p:sldId id="310" r:id="rId61"/>
    <p:sldId id="343" r:id="rId62"/>
    <p:sldId id="311" r:id="rId63"/>
    <p:sldId id="335" r:id="rId64"/>
    <p:sldId id="351" r:id="rId65"/>
  </p:sldIdLst>
  <p:sldSz cx="12190413" cy="6859588"/>
  <p:notesSz cx="6858000" cy="9144000"/>
  <p:defaultTextStyle>
    <a:defPPr>
      <a:defRPr lang="zh-CN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0" userDrawn="1">
          <p15:clr>
            <a:srgbClr val="A4A3A4"/>
          </p15:clr>
        </p15:guide>
        <p15:guide id="2" pos="1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0D9"/>
    <a:srgbClr val="70AD47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44" autoAdjust="0"/>
    <p:restoredTop sz="94614" autoAdjust="0"/>
  </p:normalViewPr>
  <p:slideViewPr>
    <p:cSldViewPr>
      <p:cViewPr varScale="1">
        <p:scale>
          <a:sx n="37" d="100"/>
          <a:sy n="37" d="100"/>
        </p:scale>
        <p:origin x="484" y="30"/>
      </p:cViewPr>
      <p:guideLst>
        <p:guide orient="horz" pos="3930"/>
        <p:guide pos="1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64"/>
    </p:cViewPr>
  </p:sorterViewPr>
  <p:notesViewPr>
    <p:cSldViewPr>
      <p:cViewPr varScale="1">
        <p:scale>
          <a:sx n="63" d="100"/>
          <a:sy n="63" d="100"/>
        </p:scale>
        <p:origin x="-3163" y="-77"/>
      </p:cViewPr>
      <p:guideLst>
        <p:guide orient="horz" pos="2880"/>
        <p:guide pos="2160"/>
      </p:guideLst>
    </p:cSldViewPr>
  </p:notesViewPr>
  <p:gridSpacing cx="216027" cy="216027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5T01:51:56.8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17146 7201 0,'0'0'0,"0"0"15,0 0-15,-27-14 0,17 10 0,-4 2 16,-3 1-16,-2 0 0,-1-3 16,-9-2-16,-1 4 15,0-3-15,2 1 0,-10 4 0,1 0 16,1 4-16,2-1 0,-3 4 16,-3-3-16,5 5 0,3-2 0,-11 5 15,-2 3-15,4-1 16,3 2-16,-3 0 0,-2 2 15,4 0-15,2-1 0,-5 4 16,1 2-16,1-2 0,3 0 0,2 4 16,2 1-16,2 0 0,2-2 15,0 2-15,-2 1 0,5 0 16,6-2-16,-4 3 0,0 4 16,1-5-16,2-3 0,-1 9 15,2 5-15,7-8 0,2-4 16,1 6-16,0 1 0,2-3 15,2-2-15,-1 2 0,0 3 16,2-1-16,-1 3 0,3 0 16,1 2-16,0-4 0,-1-3 0,1 3 15,0 1-15,1-2 0,0-4 16,1 7-16,1 2 0,1-5 16,1-4-16,3 5 0,2 4 15,-2-4-15,1-1 0,3 0 16,2 3-16,-1-3 0,0-2 0,6 2 15,4 1-15,-3-4 0,-1-3 16,0 0-16,1 1 16,0-2-16,-1-1 0,5 3 0,4 2 15,-3-4-15,-2-3 0,4 2 16,4 1-16,0-5 0,-2-5 16,2 5-16,2 4 0,-4-5 15,-1 1-15,6-5 0,5 0 16,-3-1-16,-2 0 0,5-2 15,4 0-15,-6-1 0,-2 0 0,9 1 16,3 0-16,-11-2 0,-4 0 16,12 0-16,5 0 0,-11-4 15,-6-3-15,12 2 0,5-1 16,-12-1-16,-2-2 0,12-2 16,5-4-16,-14 0 0,-4 1 0,11-3 15,4-1-15,-9 0 16,-5 1-16,6-4 0,3-1 15,-7 0-15,-5-1 0,0-2 16,-1 1-16,0-3 0,0-1 0,-3-2 16,1-3-16,-9 3 0,-1 2 15,4-4-15,4-1 0,-2-1 16,-2 0-16,-1-3 0,-1-1 16,-3 1-16,-2 2 0,0-2 15,1-3-15,0 3 0,-2 1 0,2-5 16,4-5-16,-3 2 0,-3 4 15,-1-4-15,0-3 16,-2 6-16,-2 2 0,-2-4 0,0 0 16,-2-1-16,1 2 0,-2-2 15,-1-3-15,0 3 0,0 2 16,-1-2-16,-1-2 0,0 3 16,-1 2-16,-1-3 0,0-1 15,0 2-15,-1 3 0,-2-4 16,0-1-16,-2 4 0,1 5 0,-4-6 15,-4-4-15,1 3 0,1 3 16,-2-2-16,-2-1 16,2 1-16,1 2 15,-5-3-15,-4-2 0,0 1 0,0 3 16,0 2-16,0 1 0,1 0 16,0 1-16,-6 0 0,-2-1 15,0 2-15,1 3 0,1 0 16,-1-2-16,-3 4 0,-2 1 0,2 0 15,1-2-15,-2 2 0,-1 0 16,-1 2-16,1 1 0,-2 0 16,-1 1-16,-2-1 0,-2-3 15,0 5-15,-1 1 0,-2 3 16,0 3-16,0-1 0,1 0 0,-5 0 16,-1 5-16,-1-1 15,-2 0-15,-3 4 0,-4 2 16,1 6-16,0 7 0,-4 0 15,-3 4-15,18-4 0,13-3 0,10-4 16</inkml:trace>
  <inkml:trace contextRef="#ctx0" brushRef="#br0" timeOffset="21734.9686">6599 12492 0,'0'0'0,"0"0"0,0 0 16,0 0-16,0 0 0,0 0 16,2-25-16,-2 25 0,0 0 0,0 0 15,0-22-15,0 22 0,0 0 16,0 0-16,4-22 0,-4 22 16,0 0-16,0 0 0,11-19 15,-7 14-15,-1 0 0,0 1 16,2-1-16,0 1 0,2-1 0,2 1 15,3 0-15,0 1 16,1 0-16,-1 0 0,3 0 16,-1 1-16,0 0 0,4 0 0,1-1 15,-1 1-15,2 0 0,0 1 16,1 1-16,5-2 0,0 1 16,3 1-16,2 0 0,-3 0 15,0 0-15,2 0 0,3 0 16,-3 1-16,1 1 0,8-1 15,0 1-15,-2 0 0,2 1 0,-4 1 16,2 1-16,0-2 0,-1-2 16,8 3-16,-3 0 0,1 0 15,0 0-15,-1-1 0,0 0 16,-1-1-16,1 0 0,1 1 16,0-1-16,2 1 0,1 0 15,8 1-15,-1-1 0,-5 0 16,-5 0-16,2 0 0,2 1 15,-3-2-15,-1-1 0,4 0 16,1-1-16,-3 0 0,-3-2 0,4 0 16,3 1-16,-4-1 0,-2 0 15,11 2-15,1 0 0,-3 2 16,-2 0-16,0 0 0,0 1 16,2-3-16,1-3 0,-2 1 15,-2 0-15,1 4 0,-1 0 0,0 0 16,-2-1-16,0-3 15,0-1-15,5 2 0,2 2 32,-4 0-32,-3-1 0,4 1 0,1 0 0,0 1 0,-1 0 0,6 0 15,-1-1-15,-6 1 0,0 0 16,23 0-16,-7-1 0,-9-1 16,-5 0-16,1 0 0,1 0 15,-4-1-15,-1-1 0,3 5 16,1 3-16,-3-4 0,-2 0 15,1-3-15,0 0 0,2 1 0,1 3 16,-2-2-16,0-1 16,0 3-16,2 2 0,2-3 15,1 1-15,-6-1 0,-5 0 0,3 0 16,4 0-16,-4 1 0,-1 1 16,2-1-16,3 0 0,-5-1 15,-2-2-15,4-1 0,1-1 16,-4-2-16,-3 0 0,1 2 15,1 0-15,-18 2 0,5-1 0,4-2 16,4 1-16,-2 0 0,1 2 16,2-1-16,3-2 15,-1 0-15,0 2 0,-3-2 0,0 1 16,-5-1-16,-2 0 0,3 0 16,3 1-16,-2 0 0,-4-1 15,2 0 1,1 2-16,-4 1 0,0 0 0,6 1 0,1 1 15,-4 0-15,-2 0 0,-2-4 16,-2-2-16,1 0 0,0 1 0,0 4 16,0 2-16,-4-2 15,-1-2-15,2 0 16,1 0-16,-4 1 0,1 2 0,-1-1 16,-1-2-16,-2 0 15,-1-2-15,-3 3 0,-1 1 0,2-2 16,-1-1-1,-3 0-15,-1 1 0,0-1 0,2 0 16,-4 0-16,0 1 0,0-1 16,0 1-1,-2 0-15,-1-1 0,0 1 0,-3 1 16,0-1-16,1 0 0,-1 0 16,0 0-16,-1 1 0,1 0 15,-3 0-15,2 0 0,0 0 16,0 0-16,-2 0 0,2-2 0,-2 2 15,4-1 1,-4 1-16,2-1 0,-2 1 16,2 2-16,-2-2 15,2 0-15,1 0 0,-1 0 0,0-1 16,0 1 0,-2 0-16,2-2 0,-2 2 0,3 0 15,-1 0-15,0 1 0,-2-1 16,2 1-16,-2-1 0,0 0 15,0 0-15,8 1 0,-8-1 0,0 0 16,0 0-16,0 0 0,0 0 16,7 2-16,-7-2 0,0 0 15,0 0-15,0 0 0,0 0 16,0 0-16,0 0 0,0 0 0,0 0 16,0 0-16,0 0 0,0 0 15,0 0-15,0 0 16,0 0-16,0 0 0,0 0 0,0 0 15,0 0-15,0 0 0,0 0 16,0 0-16,0 0 0,0 0 16,0 0-16,0 0 0,0 0 15,0 0-15,0 0 0,0 0 16,0 0-16,0 0 0,0 0 16,0 0-16,0 0 0,0 0 0,-4-5 15,0 3-15,-3-3 16,0-2-16,-1 1 0,1 1 0,2 0 15</inkml:trace>
  <inkml:trace contextRef="#ctx0" brushRef="#br0" timeOffset="42117.8724">10056 14258 0,'0'0'0,"0"0"0,-16-14 0,4 5 0,-3-3 15,-10-5-15,-5-2 16,-2 1-16,-1-3 0,-15-6 0,-5-4 16,4 4-16,2 3 0,-15-4 15,-17-3-15,9 7 0,5 4 16,-15-3-16,0 0 0,9 6 16,8 4-16,-32-3 0,2 3 15,12 8-15,8 5 0,-6 3 16,-5 2-16,7 0 0,4-1 15,5 6-15,3 4 0,7-4 16,7-1-16,-2 6 0,1 5 16,1-1-16,0 3 0,2 7 15,0 7-15,5-2 0,3-1 16,7 3-16,6 3 0,-2-3 0,2-1 16,1 5-16,0 4 0,6-1 15,4-2-15,3 0 16,7 1-16,0 2 0,1 1 0,3 1 15,0-2-15,6-2 0,0-2 16,4 2-16,1 0 0,0 1 16,0 0-16,8 1 0,4 2 15,5-1-15,1-1 0,3 0 16,0 1-16,7 1 0,3-2 0,2-2 16,-1-2-16,6 2 0,1-2 15,6 6-15,2 1 16,-2-5-16,-1-6 0,3 0 0,5-2 15,-9 0-15,-1-2 0,3-7 16,4-5-16,0-4 0,0-2 16,8 2-16,5 0 15,3-3-15,1-3 0,-19-5 16,-11-2-16,15-5 16,10 0-16,-5-4 0,-4-4 0,-9-1 15,-6-7-15,3 4 0,4 0 16,2-1-16,2 0 0,-5-5 15,-3-2-15,3-6 16,6-2-16,-17 6 0,-10 3 0,4-4 16,3-1-16,-1-6 0,-1-3 0,1 2 15,-1 2-15,-7 1 0,-5 2 16,1-3-16,1 1 0,1-4 16,-2 1-16,-1-3 0,1 0 15,-3 1-15,-2-1 0,-5 0 16,-1 0-16,-6 1 0,-2 3 0,-2 7 15,0-7-15,0 3 16,-2-3-16,-1 0 0,-1 0 16,-3-1-16,0 3 0,-4-4 0,-2 0 15,-1 1-15,-2 0 0,-9-3 16,-6-5-16,2 7 0,2 2 16,-10-4-16,-4-1 0,0 3 15,2 2-15,-9 0 0,-6 0 16,0-1-16,1 0 0,-8-3 15,19 11-15,11 9 0</inkml:trace>
  <inkml:trace contextRef="#ctx0" brushRef="#br0" timeOffset="93852.0863">13879 2466 0,'0'0'0,"0"0"0,0 0 0,0 0 16,0 0-16,-1 28 0,1-28 16,-2 22-16,2-22 0,-6 33 15,0-11-15,-2-1 0,0 0 0,-1 1 16,1 3-16,-3 7 16,0-3-16,1 3 0,1 0 15,2 0-15,2-4 0,1 1 0,3-5 16,1-3-16,2-3 0,5-6 15,3-1-15,2-4 0,4-3 16,1-5-16,4-4 0,-3-4 16,1 0-16,7-7 0,3-2 15,-3-3-15,0 1 0,-1-3 16,1-2-16,1 0 0,-1 0 16,4-3-16,-2 2 0,-5 2 0,-4-1 15,-2 3-15,1 0 0,-5 1 16,-2 3-16,-3 1 0,-3 2 15,-1 1-15,-4 3 0,0 4 16,-1 0-16,-2 3 0,1-2 16,-1 6-16,-2 3 0,2 1 15,-1 5-15,-2 3 0,1 6 16,-2 0-16,-1 0 0,-2 10 16,-1 4-16,1 0 0,1 1 0,-1 4 15,1 7-15,1-1 0,1 0 16,-1 11-16,-2 1 15,1-3-15,0-3 0,-1 11 0,1 0 16,0-7-16,1-7 0,-7 9 16,-1 0-16,-1-8 0,2-3 15,-2-4-15,1-3 0,3-4 0,0-3 16,2-2-16,0-2 16,4-7-16,0-4 0,3-8 0,0-4 15,2-3-15,2 0 0,-2-4 16,2 4-16,-2-1 0</inkml:trace>
  <inkml:trace contextRef="#ctx0" brushRef="#br0" timeOffset="94052.2741">14687 2755 0,'0'0'0,"11"-2"15,4-3-15,4 1 0,3 0 0,12 1 16,12 0-16,-3 2 16,-3 1-16,1 5 0,-5 3 15,-9-1-15,-9 2 0,-3-4 16,-3 2-16,-3-3 0</inkml:trace>
  <inkml:trace contextRef="#ctx0" brushRef="#br0" timeOffset="94220.8851">14567 3090 0,'0'0'0,"0"0"0,0 0 0,0 0 15,0 0-15,0 0 0,37-2 16,-15-1-16,2-1 0,6 2 16,4-3-16,2 2 0,2 1 0,9-4 15,0-1-15,-1-2 0,-9 3 16,-6 0-16</inkml:trace>
  <inkml:trace contextRef="#ctx0" brushRef="#br0" timeOffset="94487.602">15720 2792 0,'0'0'0,"14"-2"0,8-3 16,9 1-16,3-1 0,19 0 15,8-1-15,9 1 0,-2 1 0,11 4 16,-1 0-16,-8 0 16,-9 0-16,1 0 0,-7 0 15,-13 2-15,-9 3 0,-10 2 0,-7 1 16,-9-3-16,-6-7 0,-1 2 15,2-3-15,-2 3 0</inkml:trace>
  <inkml:trace contextRef="#ctx0" brushRef="#br0" timeOffset="94819.9559">15727 3020 0,'0'0'16,"0"0"-16,0 0 0,0 0 0,36-6 15,-36 6-15,38-4 0,-15 0 16,3 0-16,2 1 0,3 1 16,8 1-16,0 0 0,-4 3 15,-1 2-15,0 3 0,-5 1 16,-8 4-16,-7 1 0,-5 2 16,-5 0-16,-9 4 0,-9 4 15,-5-1-15,-3-2 0,-9 3 0,-8 2 16,1-2-16,0 0 0,-11 7 15,-3-1-15,3-4 0,4 0 16,-2-2-16,4 2 0,11-6 16,7-5-16,8-3 0,5-3 15,6-2-15,5-3 0,10-6 16,8-6-16,-3 3 0,-4 0 0,-3 2 16</inkml:trace>
  <inkml:trace contextRef="#ctx0" brushRef="#br0" timeOffset="95109.6678">16240 2951 0,'0'0'0,"0"0"0,0 0 15,0 0-15,-24 19 0,13-10 16,-2 4-16,-1 1 0,1 2 0,-3 6 15,-1 1-15,3 2 0,2 0 16,3-2-16,2 3 0,3-4 16,2-2-16,3 3 0,2-3 15,4-3-15,1-1 0,6-3 16,1-2-16,-1-2 0,1-1 0,7-2 16,3-1-16,2-3 15,-1-2-15,-2-1 0,1-1 16,-3-4-16,-1-1 0,-5 2 0,-1 0 15,-4 1-15</inkml:trace>
  <inkml:trace contextRef="#ctx0" brushRef="#br0" timeOffset="95419.022">16355 2274 0,'0'0'16,"0"0"-16,0 0 0,0 0 0,-9 29 15,9-29-15,-7 31 0,4-13 16,0 1-16,-1 1 0,1 2 15,0 0-15,0-1 0,-1 8 16,2-1-16,-1-2 0,-1 2 16,2-3-16,1 2 0,0-4 15,-1-1-15,0 1 0,0-5 16,1-3-16</inkml:trace>
  <inkml:trace contextRef="#ctx0" brushRef="#br0" timeOffset="103053.2791">28456 12593 0,'0'0'0,"0"0"0,0 0 15,-29-15-15,14 6 0,-9 0 16,-8-5-16,-18-1 0,-6-1 16,-20-2-16,-5 0 15,-18 2-15,1 2 0,-24 5 16,-20 5-16,-4 7 16,-1 5-16,-29 6 0,38 1 0,8 5 15,5 6-15,3 1 16,2-1-16,11 11 0,7 6 0,15-2 15,10-1-15,6 6 0,4 3 16,11 2-16,7 2 0,5-3 16,3-2-16,10 3 0,7 1 0,11 0 15,6 2-15,7-5 0,6-4 16,6 7-16,6 4 0,9-6 16,6-3-16,8-2 0,4-2 15,7 2-15,4-1 0,13-2 16,7-2-16,3-7 0,2-2 15,7-1-15,5 0 0,-2-4 16,-1-2-16,9-2 0,4 1 16,-5-4-16,-3 0 0,2-4 15,1 0-15,-3-7 0,-2-2 0,1-6 16,0-5-16,-3 0 0,-5-1 16,-4-10-16,-4-4 0,-5-1 15,-5-3-15,-1-5 16,-1-2-16,-8-3 0,-5 0 0,-3-3 15,-1-3-15,-3-6 0,-2-2 16,-6-1-16,-4 0 0,-5 3 16,-4 1-16,-1-4 0,1-1 15,-8 0-15,-2 2 0,-4-1 16,-3 0-16,-2 3 0,-2 2 0,-4 0 16,-2 1-16,-4-2 0,-3-1 15,-3 3-15,-3 4 0,-2 1 16,-3 0-16,-5 1 0,-1 1 15,1 3-15,-1 3 0,-11 0 16,-10-2-16,-5 8 0,-5 4 0,-11-1 16,-8-2-16,-6 2 0,-2 1 15,27 6-15,17 4 0,13 4 16</inkml:trace>
  <inkml:trace contextRef="#ctx0" brushRef="#br0" timeOffset="103936.3661">20048 15262 0,'0'0'0,"0"0"16,0 0-16,0 0 0,-24-4 0,24 4 16,-37-3-16,11 2 15,-5-2-15,-7 0 0,-3 2 16,-13-2-16,1 0 0,-18 2 0,-2 2 15,-11 1-15,5-1 0,-19 2 16,-5 1-16,12 0 16,7 3-16,-11 3 0,3 1 15,-28-1-15,16-3 0,0-2 16,0 2-16,21-4 0,12 0 0,6-2 16,4 2-16,-2-2 0,-2-1 15,7-1-15,4 0 16,9-2-16,7-1 0,5 1 0,4 0 15,1 0-15,0 3 0,7 0 0,5-1 16,6-5-16,4 2 0,1 0 16,0 3-1,2 2-15,0 3 0,3 0 16,1 6-16,0-4 0,0-1 16,-1-2-16</inkml:trace>
  <inkml:trace contextRef="#ctx0" brushRef="#br0" timeOffset="113686.3856">19405 3968 0,'0'0'0,"0"0"0,0 0 0,0 0 16,0 0-16,0 0 0,24-7 16,-24 7-16,27-4 0,-8 2 0,3 1 15,3-1-15,4 0 0,3-2 16,3 2-16,13-2 0,2 3 15,15-3-15,3-2 16,1 2-16,-1 1 0,15-2 0,0 2 16,10 1-16,-3 1 0,9-3 15,-3 1-15,-5 0 0,-2 2 16,39 0-16,-8 0 0,-9 0 0,-5 1 16,3 0-16,4 1 15,-6-2-15,-4 0 0,2-5 16,2-3-16,-3 0 0,-2 2 0,8 2 15,6 2-15,-7 2 0,-5 2 16,9-3-16,6-3 0,-5-1 16,-2 1-16,1-2 0,2-1 15,-5 1-15,-2 1 0,2 1 16,0-1-16,-4-2 0,-4-3 0,3 6 16,2 4-16,-10 1 0,-6 0 15,-2-1-15,-3-3 0,-15 2 16,-8-2-16,0 1 0,0-2 15,-5 0-15,-5 3 0,-3 0 16,-4 1-16,-9 2 0,-9 2 0,-6-4 16,-5-3-16,-3 1 15,-2 2-15,-4-2 0,-2-1 16,-3 2-16,0 0 0,-1 1 0</inkml:trace>
  <inkml:trace contextRef="#ctx0" brushRef="#br0" timeOffset="113953.638">24876 3599 0,'0'0'0,"0"0"0,0 0 16,0 0-16,25-1 0,-25 1 0,22 6 15,-22-6-15,30 7 0,-13-1 16,1 1-16,0 0 0,-2 1 15,1 1-15,0 1 0,-1 0 16,1 1-16,-1 4 0,-3 2 16,-5-2-16,-3 2 0,-9 2 15,-5 2-15,-7 0 0,-7 0 0,-14 1 16,-9 1-16,-14 3 0,-1-1 16,2-3-16,13-4 0,11-5 15</inkml:trace>
  <inkml:trace contextRef="#ctx0" brushRef="#br0" timeOffset="114669.7513">21633 1461 0,'0'0'0,"0"0"0,0 0 16,-10 24-16,10-24 0,-11 29 0,3-4 15,1 1-15,1 2 0,-1 14 16,2 6-16,0 2 0,2-2 16,-2 21-16,2 19 0,0-6 15,1-7-15,-3 22 0,1 6 16,-2 5-16,1-8 0,-10 53 16,-2-3-16,1-23 0,2-15 0,3 10 15,2 11-15,4-18 0,1-11 16,0 8-16,-2 6 15,4-12-15,1-8 0,-1 14 0,0 11 16,-2-15-16,0-10 0,-2 14 16,-1 8-16,-1-16 0,0-13 0,4 9 15,1 7-15,0-16 16,1-10-16,-2 5 0,-2 4 16,3-18-16,1-12 0,-2 3 15,0 3-15,2-9 0,1-9 0,-2 2 16,1 2-16,0-11 0,-1-9 15,1 0-15,0-2 0,4-7 16,1-6-16,2-5 0,2-3 16,1-9-16,-1-4 0,-2 1 15,-2 0-15,-1 2 0</inkml:trace>
  <inkml:trace contextRef="#ctx0" brushRef="#br0" timeOffset="115453.112">22302 1245 0,'0'0'0,"0"0"16,0 0-16,0 24 0,0-24 0,0 25 15,1-5-15,0 1 16,0 2-16,3 11 0,-1 2 15,0 3-15,2 0 0,0 11 16,2 2-16,-1-4 0,1 2 0,5 11 16,4 3-16,0-7 0,2-6 15,6 12-15,2-2 16,-1-3-16,-3-5 0,12 8 16,7-1-16,-6-9 0,-4-5 0,26 21 15,3-6-15,-8-10 0,-5-9 16,8 1-16,7-7 0,-6-1 15,-3-6-15,15 0 0,12 3 16,-16-3-16,-11-5 0,0-2 16,0 1-16,5-3 0,5 0 0,-1-2 15,-1-1-15,-5-4 0,-5-3 16,5-3-16,2-3 16,-1 3-16,-2 3 0,-4-2 0,-3 3 15,-1-4-15,2 0 0,-9 0 16,-4 0-16,-5-4 0,-5-2 15,0-1-15,2 0 0,-7 6 16,-3 2-16,-4-1 0,-1 0 16,-6-6-16,1 2 0,-1-1 15,1 0-15,0 0 0,-1-1 16,-2 4-16,-3 1 16,-4 1-16,-1 0 0,-1-2 0,2 0 0,0-4 15</inkml:trace>
  <inkml:trace contextRef="#ctx0" brushRef="#br0" timeOffset="116152.9152">19075 4587 0,'0'0'0,"0"0"15,0 0-15,29 9 0,-15-5 0,5 3 16,3 0-16,5 2 15,2 0-15,14 5 0,4 3 0,9 5 16,-1 2-16,4 0 0,2 1 16,12 7-16,0 1 0,7 6 15,-4-2-15,-8 2 0,-8 2 16,7 7-16,-6-1 0,-8 5 16,-6 3-16,14 26 0,-8-6 15,-12-10-15,-9-9 0,-7 1 16,-3 1-16,-3-3 0,-2 0 0,0-4 15,1-1-15,-4-4 0,0-2 16,-3-1-16,-2-2 0,-2-2 16,-2-3-16,-2-4 0,-1-3 15,-2-3-15,0-2 0,-1-3 16,0-3-16,0-8 0,-1-5 0,-2 1 16,1-2-16,1 0 0,1-1 15,-1 0-15,1-2 0,1-1 16,-3 3-16,1-3 0,2 0 15,-2 0-15,2 0 0,-4 0 16,0 1-16,-3 2 0,-3 0 16,3-2-16,0 2 0,2 0 0</inkml:trace>
  <inkml:trace contextRef="#ctx0" brushRef="#br0" timeOffset="133824.9571">11638 4751 0,'0'0'0,"0"0"16,0 0-16,-21 11 0,21-11 0,-19 13 15,6-2-15,2 0 0,0 2 16,0 1-16,-1 4 16,-1 3-16,0 0 0,1 2 0,-1 3 15,2 1-15,3-1 0,1 2 16,4 3-16,-1 2 0,3-3 15,4-2-15,3 0 0,1-3 16,-2-2-16,4 1 0,2-2 16,0-2-16,0-4 0,5 3 0,3 2 15,0-5-15,-1-3 0,1-1 16,0-1-16,1-1 0,-1-4 16,-4 0-16,-1-2 15,-4 1-15</inkml:trace>
  <inkml:trace contextRef="#ctx0" brushRef="#br0" timeOffset="134055.975">11766 5130 0,'0'0'0,"0"0"0,0 0 15,0 0-15,0 0 0,0 0 16,28-7-16,-28 7 0,29-6 0,-29 6 16,40-4-16,-18 3 0,0 0 15,2 1-15,0 1 0,-3 0 16,-2 0-16,-3 0 0</inkml:trace>
  <inkml:trace contextRef="#ctx0" brushRef="#br0" timeOffset="134720.2003">12460 5066 0,'0'0'0,"0"0"0,0 0 15,12-20-15,-12 20 0,15-17 16,-1 6-16,-1 2 0,0 1 15,0 0-15,2-2 0,0-1 16,0 1-16,-1 4 0,0 0 16,1 3-16,-1 0 0,0 3 15,2 0-15,-2 4 0,-2 1 0,1 3 16,1 2-16,-2-1 0,0 2 16,1 2-16,1 2 15,2 1-15,0 0 0,3 0 0,1-1 16,-1-2-16,-2-1 0,4 1 15,0 0-15,-1-2 0,0-1 16,1-2-16,1-2 0,-5-2 0,-1-1 16,3 0-16,-2-2 15,-3-2-15,-1-2 0,0-2 16,-1-3-16,-1 1 0,0-1 0,0-2 16,0-1-16,-2 0 0,-1-2 15,-3 0-15,-1 0 0,-4 0 16,-1 1-16,-3 0 0,-1 1 15,-2 0-15,-1 0 0,0 2 16,-1 0-16,-2 1 0,-1 3 0,-5 1 16,-3 4-16,0 1 15,1 1-15,-3 1 0,-3 3 16,1 1-16,-1 1 0,-8 4 0,-2 4 16,2-3-16,1 1 0,0 1 15,1 2-15,4-3 0,2-3 16,-5 1-16,1 0 0,6-5 15,1-2-15,-3 1 0,1 0 16,8-3-16,0 0 0,1 0 0,-2-1 16,3-1-16,0-1 0,-2-3 15,0-3-15,1 2 0,2-1 16,2 2-16,1 0 16,4-1-16,-1-1 0,1 1 0,1 1 15,1 1-15,1-1 0,1 1 16,0 1-16,2 1 0</inkml:trace>
  <inkml:trace contextRef="#ctx0" brushRef="#br0" timeOffset="135420.0958">13919 4911 0,'0'0'0,"0"0"0,0 0 0,0 0 15,0 0-15,0 0 0,0 0 16,0 0-16,0 0 0,0 0 16,0 0-16,-28 18 0,28-18 0,-16 14 15,16-14-15,-18 22 0,8-10 16,0 1-16,1 2 0,1 1 16,0 0-16,1 1 0,2-2 15,0 1-15,1-2 0,1 4 16,0-3-16,2-1 0,1-1 15,3-2-15,0-1 0,0-4 16,0 0-16,5-2 0,3-1 16,1-3-16,2-2 0,4-2 0,2 0 15,0-2-15,0 1 0,2-3 16,0-1-16,-2-2 0,-1-2 16,-2-1-16,1-2 0,-3 1 15,0 0-15,-1-2 0,-3-3 16,-3 4-16,-3 0 0,-3 0 15,-2-1-15,-1 4 0,-1 1 16,-5 3-16,-2 0 0,-7 2 0,-4 2 16,-5 3-16,-5 1 15,-7 1-15,-2 2 0,8-1 0,6 0 16,4 0-16</inkml:trace>
  <inkml:trace contextRef="#ctx0" brushRef="#br0" timeOffset="135704.1372">13481 5300 0,'0'0'0,"0"0"15,0 0-15,0 0 0,0 0 0,15 19 16,-15-19-16,0 0 15,10 22-15,-10-22 0,3 18 16,-4-8-16,-2-3 0,-2 2 0,-3 2 16,-1-3-16,0 0 0,-3 1 15,-2 0-15,-1-1 16,-1-2-16,4-2 0,2-3 0,1-1 16,2 2-16,0-2 0</inkml:trace>
  <inkml:trace contextRef="#ctx0" brushRef="#br0" timeOffset="136170.4334">14463 4725 0,'0'0'0,"0"0"16,0 0-16,0 0 0,0 0 15,0 0-15,22 21 0,-22-21 16,17 15-16,-17-15 0,19 23 15,-9-10-15,-1 1 0,1 3 16,0 2-16,-3 1 0,0-2 0,1 10 16,-2 2-16,-1-1 15,-2-1-15,-3-1 0,-2 0 16,0-3-16,-1-1 0,-2 6 0,-3 1 16,-1-3-16,-1-4 0,-2-1 15,-2 0-15,0-2 0,-1 0 0,1-3 16,0 0-16,1-1 15,3-3-15,2 0 0,-1 0 16,1-2-16,2-3 0,1-2 16,3-2-16,2-1 0,2 1 0,0-3 15,1 0-15,-3-1 0</inkml:trace>
  <inkml:trace contextRef="#ctx0" brushRef="#br0" timeOffset="136920.6628">15855 4608 0,'0'0'0,"0"0"16,0 0-16,0 0 0,0 0 0,-27-11 15,27 11-15,-29 0 0,29 0 16,-33 3-16,11 1 0,0-1 15,0 1-15,1 1 0,0 2 16,-3 2-16,2-1 0,1 2 16,2 2-16,2-1 0,2 1 0,4 1 15,4 0-15,3 1 0,2-1 16,3 2-16,2 0 0,1 0 16,2 0-16,-1 1 0,1 1 15,-2-1-15,1 3 0,0 1 16,1 1-16,-2 1 0,0 1 0,-2 7 15,-2-1-15,-1 0 16,0-2-16,-3 2 0,0 1 16,-1-1-16,0-2 0,-3 2 15,-2 2-15,0-2 0,0-1 0,-1 3 16,-1 2-16,1-4 0,0-1 16,1-1-16,1-2 0,2-1 15,-1-1-15,1-4 0,2-2 16,2-3-16,0-3 0,1-1 15,0-1-15,0-3 0,0 0 0,0-2 16,1 0-16,-1-3 16,0-2-16,-4-3 0,-1 0 15,-3 1-15,-2-4 0,2 2 0,1 1 16,2 1-16</inkml:trace>
  <inkml:trace contextRef="#ctx0" brushRef="#br0" timeOffset="137670.6896">15216 5051 0,'0'0'16,"0"0"-16,0 0 0,25-7 0,-13 5 16,6-1-16,4-1 0,2 1 15,2-1-15,9 2 0,2 1 16,0 1-16,-1 0 0,6 1 15,-3 0-15,-6 2 0,-5 3 0,-5 0 16,-4 0-16,-6 1 16,-4-1-16,-7 1 0,-4 0 15,-5 2-15,-6 0 0,-5 1 0,-5 1 16,-2-1-16,0 1 0,-4 0 16,-2 1-16,5-2 0,3 0 15,1-1-15,1 2 0,3-2 16,3-1-16,1-1 0,4-1 15,3-1-15,1-1 0,4-2 16,2-2-16,6 1 0,1-3 16,10-3-16,8-3 0,2 0 0,-1 1 15,12-4-15,4-1 16,-3-1-16,-1-1 0,7-4 0,1 0 16,-6 2-16,-5 3 0,-2-2 15,-1 0-15,-4 1 0,-3 2 16,-5 1-16,-3 0 0,-4 1 15,-3 3-15,-3 4 0,-2 0 16,-5 3-16,0 0 0,-6 0 16,-5 2-16,-1 1 0,-1 1 0,-1 3 15,-2 2-15,3 1 0,0 0 16,-4 5-16,2 0 0,2-1 16,2-1-16,3 1 0,3-1 15,2-1-15,2-1 0,2-2 16,2 1-16,2-3 0,0-3 15,3 0-15,2-1 0,2-1 16,1-1-16,3-1 0,1-3 16,1-1-16,1-3 0,-2 0 0,0 0 15,-2 0-15,0-1 0,-1-1 16,2-1-16,-3-1 0,-1 0 16,-1-1-16,-1 2 0,-2 1 15,-3-1-15,-2 0 0,-3-1 16,-2 1-16,-1 2 0,-4 1 15,-2 0-15,-1 3 0,-1 0 0,-3 2 16,-2 1-16,0 1 0,1 1 16,0 1-16,2-1 0,2 2 15,1-2-15,2-1 0</inkml:trace>
  <inkml:trace contextRef="#ctx0" brushRef="#br0" timeOffset="138070.3515">16776 4783 0,'0'0'0,"0"0"16,0 0-16,0 0 0,0 0 0,0 0 15,-23 16-15,23-16 0,0 0 16,-28 22-16,28-22 0,-26 25 16,10-11-16,0 4 0,-3 4 15,2-1-15,-1 0 0,-5 11 16,0 2-16,1-2 0,2 0 15,-1 6-15,2 0 0,5-3 0,4-3 16,2 7-16,5 1 16,2-8-16,3-4 0,4-1 0,4 0 15,0-5-15,1-3 0,4-2 16,1-1-16,-3-4 0,-3-2 16,-2-3-16</inkml:trace>
  <inkml:trace contextRef="#ctx0" brushRef="#br0" timeOffset="138520.4877">17105 4976 0,'0'0'15,"0"0"-15,0 0 0,0 0 16,0 0-16,-28 9 0,28-9 16,-23 23-16,23-23 0,-29 30 0,13-13 15,-1-1-15,2 0 0,-3 4 16,3 1-16,1-4 0,3 0 16,3-1-16,1-4 0,1 1 15,3-2-15,2-1 0,3-2 16,3-1-16,2-2 0,6-1 15,4-3-15,2-2 0,1-1 0,2-4 16,2-1-16,-1 0 16,-1-2-16,5-4 0,-1 0 15,-3 1-15,-2 0 0,-3-2 0,-1 0 16,-4 0-16,-2 2 0,-5-1 16,-1 0-16,-3 1 0,-2 2 15,-4 3-15,-4 2 0,-3-3 16,-2-2-16,-6 3 0,-3 1 15,0 1-15,0 2 0,-5 1 16,1 2-16,8 0 0,7-1 0,2 1 16,3-1-16,0 1 0</inkml:trace>
  <inkml:trace contextRef="#ctx0" brushRef="#br0" timeOffset="138724.591">17497 5264 0,'0'0'16,"0"0"-16,0 0 0,0 0 0,0 0 16,-13 23-16,13-23 15,-20 18-15,20-18 0,-27 18 0,12-9 16,1 0-16,1-1 0,-1-1 16,1 0-16,0-1 0,0-2 15,2-1-15,1 1 0,1-2 16,1-1-16,2 1 0</inkml:trace>
  <inkml:trace contextRef="#ctx0" brushRef="#br0" timeOffset="138937.0392">17778 5097 0,'0'0'0,"0"0"0,0 0 0,25-5 15,-13 2-15,3 1 0,4 0 16,3 0-16,-1-1 0,-1 2 16,-1-1-16,-2 1 0,0 0 0,-3-1 15,-1 0-15,-2-1 0,-2 2 16,-1 0-16</inkml:trace>
  <inkml:trace contextRef="#ctx0" brushRef="#br0" timeOffset="139154.3526">17878 4980 0,'0'0'0,"0"0"15,0 0-15,0 0 0,0 0 0,0 0 16,-2 25-16,2-25 0,0 0 16,-5 28-16,5-28 0,-4 25 15,1-12-15,2 0 0,0 2 16,0-2-16,0-1 0,1 1 15,0 0-15,0-1 0,0 1 16,1-2-16,0-1 0,0-2 0,2-2 16,-2-1-16,0 0 0,0-1 15</inkml:trace>
  <inkml:trace contextRef="#ctx0" brushRef="#br0" timeOffset="139670.4456">18478 5033 0,'0'0'0,"0"0"0,0 0 16,21 10-16,-21-10 0,25 12 0,-9-5 16,2 3-16,1-2 0,3 2 15,2 2-15,5 1 0,-2 0 16,1-4-16,1-1 0,-2-1 15,1 0-15,3-2 0,-3 0 16,-1-3-16,-4 1 0,0-3 16,-1-2-16,-3 1 0,-4 0 0,0-4 15,-2-3-15,-4 1 0,-3-2 16,-2 0-16,-4 0 0,-3 0 16,0-1-16,-3 0 0,-3-1 15,0 1-15,0 1 0,-3 2 16,-3 1-16,-2 2 0,-1 2 15,-3 2-15,-2 0 0,-1 2 16,-1 0-16,-8 4 0,-2 1 16,3 3-16,1 0 0,-2 0 0,-1 1 15,2-1-15,2 1 0,-6 2 16,0 3-16,3-1 0,2-1 16,3-2-16,4 1 0,3-3 15,4-1-15,1-2 0,0 0 16,5-3-16,1 1 0,3-1 15,0-1-15,2-2 0,1-1 0,0-2 16,-1-2-16,1 0 16,1-1-16,1-4 0,0 0 15,4-3-15,1 0 0,-1 2 0,0 1 16,-1 2-16</inkml:trace>
  <inkml:trace contextRef="#ctx0" brushRef="#br0" timeOffset="139921.8298">19227 4942 0,'0'0'0,"0"0"15,14 6-15,-5 0 0,-1 1 0,3 4 16,2 2-16,2 3 0,-1 2 16,-2 3-16,-1 3 0,-2 1 15,-2-2-15,-3 6 0,-4 0 16,-4-3-16,-3-2 0,-3 2 15,-2 3-15,-2-1 0,0-1 16,-7-2-16,-4-2 0,1 0 0,0 0 16,-11 4-16,-5 1 15,3-4-15,3-5 0,8-5 0,5-3 16,4 0-16</inkml:trace>
  <inkml:trace contextRef="#ctx0" brushRef="#br0" timeOffset="147954.6459">21633 7219 0,'0'0'0,"-13"-7"16,-6 0-16,-11-4 0,-3 3 0,-21-6 15,-10 0-15,-15 0 16,1 5-16,-24 0 0,-9 2 16,-4 7-16,8 3 0,-42 12 0,15 6 15,18 3-15,13 2 0,-1 14 16,2 6-16,11 0 0,10 0 16,-1 11-16,0 8 15,14-1-15,10-4 0,6 6 0,4 5 16,9-3-16,4-1 0,11 6 15,5 6-15,7-5 0,5-3 16,1 4-16,3 5 0,1-2 16,0-1-16,9 0 0,4 0 15,3-5-15,2-3 0,9 8 16,8 4-16,0-10 0,2-7 0,9 0 16,6 0-16,-4-8 0,-6-5 15,13 4-15,9 2 0,6-7 16,6-3-16,5-5 0,3 1 15,-2-7-15,-4-2 0,9-4 16,4-2-16,-4-9 0,-3-5 0,4-3 16,3-3-16,-7-4 0,-6-2 15,1-3-15,0-2 16,-7-4-16,-7-2 0,7-11 0,2-6 16,-12-5-16,-7-1 0,5-7 15,1-4-15,0 0 0,-3 2 16,3-8-16,3-4 0,-10 1 15,-7 2-15,-1-12 0,0-7 16,-4 4-16,-4 4 0,-2-7 16,-4-4-16,-4 3 0,-4 1 15,-2-4-15,-2-4 0,-3 3 16,-3 3-16,-7-6 0,-1-2 16,-4 6-16,-3 6 0,-6-7 0,-6-3 15,-6 7-15,-3 5 0,-6-4 16,-3-2-16,-2 8 0,-2 4 15,-11-3-15,-9-3 0,-3 11 0,-1 4 16,-11-1-16,-10 2 16,0 4-16,1 4 0,-13 1 15,-8-2-15,4 11 0,4 3 0,-22 5 16,-14 1-16,1 12 0,0 4 16,40 4-16,29-2 0,18 3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5T01:55:34.6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1048 19024 0,'0'0'0,"0"0"0,0 0 15,0 0-15,0 0 0,0 0 0,0 0 16,0 0-16,0 0 0,0 0 15,0 0-15,0 0 0,0 0 0,0 0 16,0 0-16,0 0 16,0 0-16,25-11 0,-25 11 15,0 0-15,0 0 0,0 0 16</inkml:trace>
  <inkml:trace contextRef="#ctx0" brushRef="#br0" timeOffset="288.3032">1060 19053 0,'0'0'0,"0"0"0,0 0 15,0 0-15,0 0 0,0 0 16,0 0-16,0 0 0,0 0 0,0 0 16,0 0-16,0 0 0,0 0 15,0 0-15</inkml:trace>
  <inkml:trace contextRef="#ctx0" brushRef="#br0" timeOffset="495.8563">1051 19053 0,'0'0'0,"0"0"0,0 0 16,0 0-16,0 0 0,0 0 16,0 0-16,0 0 0,0 0 0,0 0 15,0 0-15,0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5T01:55:43.8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1161 19000 0,'0'0'0,"0"0"0,-2-22 15,2 22-15,2-35 0,-2 35 0,1-30 16,1 18-16</inkml:trace>
  <inkml:trace contextRef="#ctx0" brushRef="#br0" timeOffset="197.7192">1180 19001 0,'0'0'0,"19"-16"15,-19 16-15,0 0 0</inkml:trace>
  <inkml:trace contextRef="#ctx0" brushRef="#br0" timeOffset="358.9989">1247 19014 0,'0'0'0,"0"0"0,0 0 15,0 0-15</inkml:trace>
  <inkml:trace contextRef="#ctx0" brushRef="#br0" timeOffset="537.2452">1256 18983 0,'0'0'0,"0"0"15,0 0-15,0 0 0,0 0 0,20-12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5T02:13:26.591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32948 7232 0,'0'0'0,"0"0"0,0 0 15,0 0-15,0 0 0,0 0 0,0 0 32,0 0-32,0 0 0,0 0 0,0 0 0,0 0 0,0 0 15,0 0-15,0 0 0,0 0 16,0 0-16,0 0 0,0 0 16,0 0-16,0 0 0,0 0 15,0 0-15,0 0 0,0 0 0,0 0 16</inkml:trace>
  <inkml:trace contextRef="#ctx0" brushRef="#br0" timeOffset="1586.0682">33026 5619 0,'0'0'16,"0"0"-16,0 0 0,0 0 0,0 0 16,0 0-16,0 0 15,0 0-15,0 0 0,0 0 0,0 0 16,28 1-16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5T02:13:25.310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33129 7194 0,'0'0'15,"0"0"-15,0 0 0,0 0 16,0 0-16,0 0 0,0 0 16,0 0-16,0 0 0,0 0 0,0 0 15,0 0-15,0 0 0,0 0 16,0 0 0,0 0-16</inkml:trace>
  <inkml:trace contextRef="#ctx0" brushRef="#br0" timeOffset="487.1">33066 7212 0,'0'0'0,"0"0"16,0 0-16,0 0 0,0 0 0,0 0 15,0 0-15,0 0 0,0 0 16,0 0-16,0 0 16,0 0-16,0 0 0,0 0 0,0 0 15,0 0-15,0 0 0,0 0 16,0 0-16,0 0 0</inkml:trace>
  <inkml:trace contextRef="#ctx0" brushRef="#br0" timeOffset="801.5293">32984 7226 0,'0'0'0,"0"0"0,0 0 16,0 0-16,0 0 0,0 0 15,0 0-15,0 0 0,0 0 0,0 0 16,0 0-16,0 0 0,0 0 15,0 0-15</inkml:trace>
  <inkml:trace contextRef="#ctx0" brushRef="#br0" timeOffset="3199.1951">33120 5635 0,'0'0'0,"0"0"0,0 0 16,0 0-16,0 0 0,0 0 0,0 0 15,0 0-15,0 0 0,0 0 31,0 0-31,0 0 0,0 0 0,0 0 0,0 0 0,0 0 0,0 0 16,0 0-16,0 0 16,0 0-16</inkml:trace>
  <inkml:trace contextRef="#ctx0" brushRef="#br0" timeOffset="3548.6365">33142 5601 0,'0'0'0,"0"0"15,0 0-15,0 0 0,0 0 0,0 0 16,0 0-16,0 0 0,0 0 16,0 0-16,0 0 0,0 0 15,0 0-15,0 0 0,0 0 16,0 0-16,0 0 0,0 0 0,0 0 15,0 0-15</inkml:trace>
  <inkml:trace contextRef="#ctx0" brushRef="#br0" timeOffset="3879.7476">33085 5648 0,'0'0'16,"0"0"-16,0 0 0,0 0 0,0 0 16,0 0-16,0 0 0,0 0 15,0 0-15,0 0 0,0 0 16,0 0-16,0 0 0,0 0 16,0 0-16,0 0 0</inkml:trace>
  <inkml:trace contextRef="#ctx0" brushRef="#br0" timeOffset="4191.5516">33105 5690 0,'0'0'0,"0"0"0,0 0 0,0 0 16,0 0-16,0 0 0,0 0 15,0 0-15,0 0 0,0 0 16,0 0-16,0 0 0,0 0 0,0 0 15,0 0-15,0 0 0,0 0 16,0 0-16</inkml:trace>
  <inkml:trace contextRef="#ctx0" brushRef="#br0" timeOffset="48302.4195">33067 5644 0,'0'0'0,"0"0"0,0 0 0,0 0 0,0 0 16,0 0-16,0 0 0,0 0 16,0 0-16,0 0 0,0 0 15,0 0-15,0 0 0,0 0 16,0 0-16,0 0 0,0 0 0,18-18 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5T02:13:24.880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33090 7208 0,'0'0'0,"0"0"15,0 0-15,0 0 0,0 0 0,0 0 16,0 0-16,0 0 15,0 0-15,0 0 0,0 0 0,0 0 16,0 0-16,0 0 0</inkml:trace>
  <inkml:trace contextRef="#ctx0" brushRef="#br0" timeOffset="4946.9642">33048 5726 0,'0'0'0,"0"0"16,0 0-16,0 0 0,0 0 15,0 0-15,0 0 16,0 0-16,0 0 0,0 0 0,0 0 16,0 0-16,0 0 0,-23-7 15</inkml:trace>
  <inkml:trace contextRef="#ctx0" brushRef="#br0" timeOffset="5339.9918">32961 5724 0,'0'0'0,"0"0"0,0 0 16,0 0-16,0 0 0,0 0 0,0 0 16,0 0-16,0 0 0,0 0 15,0 0-15,0 0 0,0 0 16,0 0-16,0 0 0,0 0 16,0 0-16,0 0 0,0 0 15,0 0-15,0 0 0,0 0 16,0 0-16,0 0 0</inkml:trace>
  <inkml:trace contextRef="#ctx0" brushRef="#br0" timeOffset="46283.2931">33070 7269 0,'0'0'0,"0"0"0,0 0 16,0 0-16,0 0 0,0 0 0,0 0 15,0 0-15,0 0 0,0 0 16,0 0-16,0 0 0,0 0 0,0 0 16,0 0-16,0 0 15,0 0-15,0 0 0</inkml:trace>
  <inkml:trace contextRef="#ctx0" brushRef="#br0" timeOffset="49142.3629">33007 5578 0,'0'0'0,"0"0"16,0 0-16,0 0 0,0 0 0,0 0 0,0 0 15,0 0-15,0 0 0,0 0 0,0 0 16,0 0-16,0 0 0,0 0 16,0 0-16,0 0 0</inkml:trace>
  <inkml:trace contextRef="#ctx0" brushRef="#br0" timeOffset="49658.2578">33060 5489 0,'0'0'0,"0"0"0,0 0 16,0 0-16,0 0 0,0 0 15,0 0-15,0 0 0,0 0 16,0 0-16,0 0 0,0 0 16,0 0-16,0 0 0,0 0 15,0 0-15,24-13 0,-24 13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5T01:56:03.86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  <inkml:brush xml:id="br2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5036 2071 0,'0'0'0,"0"0"0,0 0 0,0 0 16,0 0-16,29-5 0,-29 5 0,26-3 16,-26 3-16,33-3 0,-15 3 15,4 0-15,2-3 0,2 2 16,0 1-16,11-2 0,-2 1 16,2 1-16,-1 0 0,2 0 15,3-1-15,9 1 0,-2 1 16,1-1-16,-1 0 0,12 0 0,-1 0 15,-1 0-15,-4 0 0,0 0 16,2 0-16,10-1 0,-1-2 16,-2 3-16,-1 0 0,-2 0 15,-2-1-15,10-1 0,1 2 16,-1-1-16,-1-1 0,-1 4 16,-1-1-16,23 1 0,-12-1 15,-4-1-15,-2 3 0,0-6 16,2 0-16,-2 2 0,-1-2 15,-5 3-15,-2 3 0,2-2 16,1 2-16,1-3 0,-2-1 0,5 1 16,3 1-16,-1-1 0,-2 3 15,1-6-15,-1 0 0,-3 3 16,-2 0-16,1 0 0,3 0 16,-2 0-16,0-1 0,3-1 15,5 1-15,0-2 0,1 3 0,-1 0 16,0 3-16,-4-6 15,-1 2-15,-2-1 0,-1 2 0,2-4 16,0-1-16,2 2 0,3 3 16,-1 0-16,-1 0 0,1-3 15,4 3-15,-1-1 0,1-2 16,-1 3-16,0 0 0,-3 0 16,-2-4-16,1 0 0,2 1 15,-3 1-15,-2 4 0,1-5 16,3-1-16,-1 4 0,-2-2 0,3 4 15,2 1-15,-3-2 0,-1-1 16,0 0-16,2-1 0,-4 2 16,-1 3-16,1-1 0,1-3 15,-2 3-15,-3-2 0,1 5 16,1-1-16,0-2 0,1-4 16,1 2-16,-1-1 0,-7 3 15,-4 1-15,1-5 0,1-2 16,-1 0-16,-2-1 0,-3 0 15,-3 1-15,-4 2 0,-4 2 0,-1-2 16,-2-2 0,0 0-16,-1-1 0,-3 1 0,-6 2 0,1-2 15,-2 6-15,-2-2 0,-3-1 16,-6-1-16,-1-2 0,-10 0 16,1 2-16,-3-2 0,0-1 15,1 4-15,-1 0 0,-1 0 16,0 3-16,-2-3 0,3-2 15,-3 2-15,-3 6 0,-1-5 0,-3 2 16,2-3-16,0 4 0,2-4 16</inkml:trace>
  <inkml:trace contextRef="#ctx0" brushRef="#br0" timeOffset="20070.2759">22198 5496 0,'0'0'0,"0"0"15,0 0-15,0 0 0,0 0 16,0 0-16,0 0 0,0 0 0,0 0 16,0 0-16,0 0 15,0 0-15,-5 27 0,5-27 0,0 0 16,-10 28-16,10-28 0,-12 21 15,3-10-15,0 2 0,0 0 16,0 0-16,2 1 0,-2-1 16,-1 0-16,1 1 0,0 0 15,2-3-15,0 3 0,0-3 16,1 0-16,0 0 0,1 1 0,-1 0 16,1-1-16,-2-2 0,0 1 15,1 0-15,0-3 0,2 0 16</inkml:trace>
  <inkml:trace contextRef="#ctx0" brushRef="#br0" timeOffset="21000.6065">21829 5951 0,'0'0'16,"0"0"-16,0 0 0,0 0 15,0 0-15,0 0 0,20 15 16,-20-15-16,0 0 0,23 13 16,-23-13-16,23 11 0,-11-7 0,1-1 15,3 1-15,-2-1 16,-1-2-16,4 0 0,1-2 0,-1 1 15,1 1-15,1-1 0,-1 0 16,0-2-16,0-1 0,4-3 16,0 1-16,0 1 0,0-3 15,-1 1-15,-1-1 0,-2 0 16,-1-1-16,1-1 16,-1-3-16,0 1 0,-1 2 0,1-3 15,-1-3-15,0 1 0,-2-1 16,-1 1-16,0-2 0,-2 0 15,-1 0-15,-2-2 0,0 0 16,-1 0-16,-2-1 0,0 1 16,-2 2-16,0-2 0,-1 2 0,0-2 15,-2 2-15,-2-2 0,1-1 16,-1 2-16,0-1 0,-1 1 16,-1 1-16,-1-1 0,-2 0 15,1 0-15,0 2 0,-2-1 16,-2 1-16,0 3 0,1 1 15,-1 0-15,0-1 0,-1 0 16,0 2-16,-3 2 0,0 0 16,-1 2-16,-2 0 0,1 3 15,-1 0-15,0 1 0,1-1 0,-3 5 16,-2 1-16,0 0 16,1 0-16,1 1 0,-1 2 15,0 1-15,1 2 0,-1 1 0,-2 4 16,1-4-16,0 2 0,-3 2 15,1 1-15,3 1 0,2-1 16,1 3-16,-1-2 0,2 3 16,-1 0-16,2 0 0,0 0 15,3 0-15,1 2 0,2-1 0,3 1 16,1-2-16,1 1 0,4 0 16,4 0-16,2-1 0,-1-3 15,4 1-15,1 0 0,0 1 16,1-2-16,0 0 0,1-1 15,4 0-15,1 2 0,4 0 16,3 5-16,-5-4 0,-3-4 0,-3-3 16</inkml:trace>
  <inkml:trace contextRef="#ctx0" brushRef="#br0" timeOffset="22750.6575">23618 4950 0,'0'0'0,"0"0"0,0 0 16,0 0-16,0 0 0,0 0 16,0 0-16,21 20 0,-21-20 15,0 0-15,23 15 0,-23-15 0,16 14 16,-16-14-16,18 19 16,-9-10-16,-1 0 0,0-1 0,-1-1 15,-2 2-15,0-1 0,-3 0 16,-2 0-16,-2 0 0,-3 0 15,2-3-15,0 2 16,-1-2-16</inkml:trace>
  <inkml:trace contextRef="#ctx0" brushRef="#br0" timeOffset="23018.5432">23290 5191 0,'0'0'0,"0"0"0,0 0 0,-3 20 16,3-20-16,-2 20 0,2-20 0,-5 27 16,1-12-16,-1 1 0,1 1 15,-1 0-15,1 0 0,-1 5 16,-1-1-16,1-1 0,-1-1 15,0-1-15,1 1 0,1-2 16,0-5-16,1 1 0,1-3 16,-2 0-16,1-5 0,0 2 15,1-3-15,-1 0 0</inkml:trace>
  <inkml:trace contextRef="#ctx0" brushRef="#br0" timeOffset="23617.3748">23521 5218 0,'0'0'0,"0"0"15,0 0-15,20-8 0,-20 8 0,24-5 16,-11 3-16,1-1 0,2 2 0,0-1 16,3 1-16,0 1 0,-2 1 15,4 0-15,-2 0 0,-2 2 16,-4 2-16,-2 0 0,-2 3 15,-3 0-15,-1 1 0,-5 2 16,-5 2-16,-5 0 0,-3-2 16,-3 4-16,-3 0 0,0 0 0,-1-1 15,-1 0-15,-1 0 16,-2 0-16,1-3 0,4 0 16,5-2-16,2-4 0,2 0 0,3-1 15,2 0-15,-1-3 0,2 0 16,0-1-16,2-1 0,1-2 15,1 1-15,2-2 0,3 1 16,1-2-16,3-1 0,2 1 16,2 0-16,-1 0 0,-1 1 0,4 0 15,-2 3-15,-2 1 16,-1 1-16,-3 5 0,-3 1 0,-3 1 16,-1 1-16,-5 6 0,-5 4 15,-5-1-15,-1 2 0,-2-2 16,0-2-16,2 2 0,-1-4 15,-2 4-15,-1-2 0,5-3 16,4-3-16,3-1 0,1-2 16,2-3-16,2-1 0,0 0 15,0-2-15,3-1 0,4 0 0,3-2 16,1-5-16,-1 3 0,0-1 16,4-4-16,2 2 0,-1-4 15,0 3-15,1-1 0,1-2 16,-2 2-16,0-2 0,-3-1 15,-3 1-15,0 2 0,-2 2 0,1 1 16</inkml:trace>
  <inkml:trace contextRef="#ctx0" brushRef="#br0" timeOffset="23850.8032">23229 5583 0,'0'0'0,"0"0"0,0 0 0,0 0 16,-12 21-16,12-21 0,-9 24 16,5-12-16,-1 2 0,-1 1 15,2-1-15,-2 2 0,1 1 0,-1 0 16,-1-3-16,0 1 0,-2-1 16,-3 2-16,-1 0 15,-1-1-15,3-1 0,0-4 0,0 1 16,1-6-16,3 1 0,0-2 15,1 0-15,2-1 0</inkml:trace>
  <inkml:trace contextRef="#ctx0" brushRef="#br0" timeOffset="24134.3059">23313 5539 0,'0'0'0,"0"0"0,0 0 16,0 0-16,0 0 0,18 22 0,-18-22 16,19 15-16,-19-15 0,24 25 15,-9-11-15,1 1 0,-1 1 0,3-1 16,3 1-16,4 5 0,0 0 16,1 0-16,-2 1 15,0-4-15,1 3 0,4-2 0,2 1 16,-3-5-16,-3 2 0,1-6 15,-2-3-15,0 2 0,0-1 16,1 0-16,0-2 0,-4-4 0,-2-3 16,-4 1-16,-3-1 15,-2 1-15</inkml:trace>
  <inkml:trace contextRef="#ctx0" brushRef="#br0" timeOffset="24503.4914">24434 5315 0,'0'0'0,"0"0"15,0 0-15,0 0 0,0 27 0,0-27 16,-4 28-16,4-28 16,-7 35-16,-1-14 0,-2 1 15,-1 0-15,0 0 0,-6 5 16,1 1-16,-2 1 0,-1-3 0,-7 7 16,-3-3-16,4-5 0,1 0 15,-2-5-15,0 1 0,-1-3 16,2-2-16,1-3 0,2-1 15,1-4-15,2-2 0,-1-2 16,-1-4-16,2-4 0,2-3 0,2 0 16,3 2-16,2 0 0</inkml:trace>
  <inkml:trace contextRef="#ctx0" brushRef="#br0" timeOffset="24816.9427">24032 5394 0,'0'0'0,"0"0"0,0 0 15,18 9-15,-18-9 0,20 16 0,-20-16 16,28 18-16,-11-6 0,2 1 16,2 4-16,-2 1 0,0 1 15,8 5-15,1 3 16,-2-2-16,-3 2 0,3 1 0,0-1 15,-4-3-15,-4-2 0,0-2 16,-2 0-16,-2-4 0,-1-1 16,-1-2-16,-2-2 0,-1 0 15,-1-4-15,-3 0 0,1-5 16,-3-2-16,-1-1 0,-3-5 16,-3-3-16,-1 2 0,2 0 0,0-1 15</inkml:trace>
  <inkml:trace contextRef="#ctx0" brushRef="#br0" timeOffset="25027.0533">24105 5308 0,'0'0'0,"0"0"15,0 0-15,0 0 0,0 0 0,0 0 16,0 0-16,14 26 0,-14-26 16,11 19-16,-11-19 0,18 23 0,-18-23 15,17 18-15,-11-10 16,0-1-16</inkml:trace>
  <inkml:trace contextRef="#ctx0" brushRef="#br0" timeOffset="25466.8366">24440 5469 0,'0'0'0,"0"0"16,0 0-16,0 0 0,0 0 0,23-10 16,-23 10-16,30-8 0,-13 3 15,0-2-15,1 0 0,1 1 16,-1-1-16,1 0 0,1-1 15,2 0-15,-1 1 0,-2-1 16,-3 0-16,-2 2 0,-2-2 16,-2 3-16,-2 1 0,0 0 15,-2 0-15,-4 2 0,-2 2 16,0 0-16,0 0 0,-3 4 0,-2 1 16,-1 0-16,-1 3 0,-2 0 15,-1 3-15,0 0 0,0 0 16,-2 7-16,1 3 0,1-1 15,1 0-15,2 1 0,0-1 16,2-2-16,0-1 0,3 1 16,1-2-16,1 0 0,0-4 15,2 1-15,2-2 0,3 0 0,2-1 16,2-3-16,2-1 16,2-3-16,0-1 0,3-2 0,1-4 15,2 1-15,1-3 0,-1-3 16,0-1-16,-3-1 0,-4 4 0,-2 0 15</inkml:trace>
  <inkml:trace contextRef="#ctx0" brushRef="#br0" timeOffset="25717.8471">25006 5212 0,'0'0'16,"0"0"-16,0 0 0,29-7 16,-29 7-16,30-5 0,-7 3 15,0-2-15,0 2 16,4 0-16,5-1 0,5 1 16,-4-1-16,1 2 0,-5 0 0,-4 0 15,-4-2-15,-4 2 0,-5 0 16,-3 1-16,-2 0 0,-1-2 15</inkml:trace>
  <inkml:trace contextRef="#ctx0" brushRef="#br0" timeOffset="25917.8518">25075 5339 0,'0'0'15,"0"0"-15,0 0 0,0 0 16,-17 17-16,17-17 0,-11 20 15,11-20-15,-10 26 0,5-11 16,1 0-16,0 1 0,0 1 0,1-2 16,0 0-16,0 0 0,1-3 15,1 0-15,1 0 0,0-3 16,0 0-16,0-1 0</inkml:trace>
  <inkml:trace contextRef="#ctx0" brushRef="#br0" timeOffset="26434.4933">25119 5415 0,'0'0'0,"0"0"15,0 0-15,0 0 0,25-11 16,-25 11-16,21-3 0,-21 3 16,22-4-16,-12 4 0,0 2 15,-3 2-15,0 1 0,-4 1 16,-3 1-16,-4 2 0,-5 1 15,-4 1-15,-4 3 0,-1 0 0,-5 1 16,-4-1-16,-1 1 16,4-3-16,3-2 0,3-2 15,4 0-15,2-2 0,2 0 0,2-1 16,2-3-16,2 1 0,4-3 16,5 1-16,5-2 0,3-3 15,4-3-15,-1 2 0,2 2 16,0 0-16,1-3 0,-1 3 15,-2 2-15,-1 1 0,-2 0 0,-4 0 16,-4 1-16,-2 5 0,-6-1 16,-2 5-16,-4 1 0,-2 2 15,-1 3-15,-6 1 0,-3 1 16,0-1-16,1-2 0,-1 4 16,4-3-16,1-3 0,4-1 0,2-1 15,4 0-15,0-4 16,3-2-16,3-3 0,3-2 15,6 0-15,5-4 0,3-3 0,3 0 16,0-4-16,1-2 0,-1-2 16,0-1-16,5-4 0,-3 2 15,-2-3-15,-2-1 0,-2-1 16,-4-3-16,-2-1 0,-4 0 16,0 4-16,-2 4 0,0 4 15</inkml:trace>
  <inkml:trace contextRef="#ctx0" brushRef="#br0" timeOffset="26833.781">25062 4918 0,'0'0'0,"0"0"0,0 0 15,0 0-15,0 0 0,0 0 0,0 0 16,18 19-16,-18-19 0,14 21 15,-14-21-15,18 30 0,-8-12 16,1 3-16,1 2 0,1 1 16,0 2-16,3 7 0,-2 2 15,0 1-15,0 3 0,3 5 16,1 0-16,-2-2 0,0-1 0,0 0 16,1 1-16,1 5 0,-2-2 15,-1-3-15,-3-1 0,-1-1 16,-1 1-16,0-4 0,-1-5 15,1 0-15,1 1 0,-1-1 16,-1 0-16,-1-4 0,0-3 16,-3-3-16,-2 3 0,0-6 15,-1 1-15,0-5 0,0 0 16,-1-2-16,0-3 0,1-4 16,-1-1-16,-4-1 0,-1-3 0,-3-2 15,-1-3-15,2-1 0,1 3 16,0-1-16</inkml:trace>
  <inkml:trace contextRef="#ctx0" brushRef="#br0" timeOffset="27117.3047">25467 5472 0,'0'0'0,"0"0"0,0 0 0,0 0 16,0 0-16,0 0 0,-6 27 16,6-27-16,-7 24 0,7-24 15,-18 38-15,6-16 0,-1 0 0,-3 2 16,-1 0-16,-4 6 0,2-3 16,-2 0-16,-1 1 0,2-6 15,1-1-15,-3 0 0,1-3 16,2-6-16,3-1 0,1-4 15,0-1-15,5-6 0,1 0 0,2-2 16,1 1-16,1 0 0</inkml:trace>
  <inkml:trace contextRef="#ctx0" brushRef="#br0" timeOffset="27317.6805">25462 4977 0,'0'0'0,"0"0"0,0 0 16,0 0-16,30 11 0,-30-11 0,23 21 16,-13-6-16,-1-1 0,-1-1 15,-2-1-15,0-1 0</inkml:trace>
  <inkml:trace contextRef="#ctx0" brushRef="#br0" timeOffset="29083.6956">22038 6987 0,'0'0'0,"0"0"16,0 0-16,0 0 0,0 0 0,-15-16 15,15 16-15,-13-7 0,3 4 0,-1 0 16,0 2-16,-1 2 15,-2 2-15,0 0 0,0 2 16,-2 2-16,0 0 0,-2 4 16,-1 0-16,-3 5 0,1 0 0,3 5 15,1 1-15,1-1 0,0 2 16,2 0-16,1 2 0,-1 4 16,4 0-16,2-1 0,1 4 15,1 0-15,2-3 0,2 3 16,2-1-16,2 0 0,0 0 15,3-2-15,0-2 0,3-1 0,1-1 16,6 1-16,5-1 16,-1-6-16,1-1 0,3-1 15,-1-3-15,3-2 0,3-2 0,0-2 16,2-2-16,-2-6 0,-2-3 16,3-2-16,2-1 0,-3-2 15,0-3-15,-3-2 0,1-3 16,-3 0-16,0 1 0,2-4 15,2-2-15,-3-3 0,-2 0 0,-2-1 16,-1 1-16,-2-1 16,1-2-16,0 1 0,-2 1 0,-3 1 15,-3 1-15,-1-2 0,-2 0 16,-4 0-16,-2 2 0,-2-1 16,-1 2-16,-4 2 0,-1 1 15,-4 1-15,-3-2 0,2 5 16,1-2-16,0 6 0,-2 0 15,-4 0-15,0 1 0,-3 2 16,-1 1-16,0 2 0,0 0 0,-3 1 16,-4 4-16,1 0 0,-1-1 15,3 1-15,1 0 0,-1 1 16,1 3-16,0-1 0,-1 1 16,5 1-16,1 1 0,2 4 15,3 1-15,2-2 0,1 0 16,2 1-16,2-6 0,2 3 15</inkml:trace>
  <inkml:trace contextRef="#ctx0" brushRef="#br0" timeOffset="29518.9184">21908 7233 0,'0'0'0,"0"0"0,0 0 15,0 0-15,0 0 0,0 0 16,0 0-16,30 5 0,-30-5 0,0 0 16,27 6-16,-27-6 15,0 0-15,26 9 0,-17-4 0,-1 0 16,-1-1-16,0 1 0,-2-1 16,-1 3-16,-2 0 0,-2 2 15,-2 0-15,-3 2 0,0 0 16,-5 1-16,-3 0 0,-2-1 0,0 0 15,-1 1-15,1-1 16,-4 3-16,0-1 0,2 1 16,0-1-16,3-3 0,1-1 0,2-1 15,1-1-15,2-2 0,3 1 16,2-2-16,3 0 0,1 0 16,3-1-16,1-1 0,4 0 15,1-2-15,1 0 0,3-2 16,3 2-16,4 0 0,0-3 15,-1 1-15,0 0 0,-2-2 0,0-1 16,1 1-16,0 2 16,1-1-16,0 3 0,-3-1 0,-4 0 15,-2 0-15</inkml:trace>
  <inkml:trace contextRef="#ctx0" brushRef="#br0" timeOffset="29674.9218">22302 7495 0,'0'0'0,"0"0"0,0 0 0,0 0 16,0 0-16,0 0 0</inkml:trace>
  <inkml:trace contextRef="#ctx0" brushRef="#br0" timeOffset="43084.682">23446 6794 0,'0'0'15,"0"0"-15,0 0 0,-18 10 0,18-10 16,0 0-16,-18 18 16,14-8-16,1-1 0,1 4 15,4-1-15,0 5 0,1-3 0,4 6 16,1 0-16,2 8 0,-1 0 16,0 3-16,-1 5 0,-2-2 15,0 2-15,-2 10 0,-1 3 16,-3-2-16,-2-1 0,-8 10 15,-5 1-15,-3-5 0,-3-5 0,-7 8 16,-4-2-16,-1-5 16,0-4-16,-7 6 0,-1-2 15,6-10-15,4-6 0,3-6 0,3-5 16,4-5-16,3-4 0,5-5 16,4-3-16,4-3 0,0 1 15,3-4-15,0 0 0,1-1 16,1 1-16,3 0 0,4-1 15,-1 1-15,2 0 0,0 0 16,0 2-16,2 1 0,2 0 0,1 3 16,1 3-16,-4 1 15,-1 2-15,1 4 0,1 4 0,-1 0 16,0 1-16,3 15 0,1 5 16,-1-1-16,-2 0 0,-2 6 15,1 6-15,-1 10 0,-2-4 0,-4 14 16,-2 1-16,-4-4 15,-4-5-15,-2 14 0,-2-2 16,2-5-16,0-7 0,-2 23 16,2-12-16,2-13 0,3-12 0,1-4 15,-1-3-15,2-7 0,1-4 16,1-8-16,1-6 0,0-12 16,0-2-16,1-4 0,2-4 15,2-5-15,4-8 0,-2 6 16,-2 4-16,-2 0 0</inkml:trace>
  <inkml:trace contextRef="#ctx0" brushRef="#br0" timeOffset="43537.4077">24274 6579 0,'0'0'0,"0"0"0,0 0 0,0 0 16,0 0-16,0 0 0,5 30 15,-5-30-15,0 31 0,0-31 16,-4 36-16,-2-15 0,0-3 0,-2 1 15,-1 1-15,0-2 16,0 1-16,0 2 0,0-3 16,2-1-16,3-2 0,0-5 15,3 1-15,3-4 0,4-3 0,5-2 16,4-4-16,4-2 0,1-1 16,7 0-16,3 3 0,2-4 15,1-1-15,12-4 0,1-3 16,-1 4-16,-1-1 0,6 0 15,-3 1-15,-5 2 0,-3 1 16,-5 3-16,-3-2 0,-6 5 16,-4 2-16,-4 1 0,-5-1 15,-6 3-15,-3-1 0,-1 0 16,-1-2-16,-1-1 0</inkml:trace>
  <inkml:trace contextRef="#ctx0" brushRef="#br0" timeOffset="44750.9577">24549 7001 0,'0'0'0,"0"0"0,0 0 16,0 0-16,-7 28 0,7-28 0,-8 26 16,4-10-16,0 2 0,0 1 15,-2 3-15,1-1 0,-2-3 0,1 7 16,0-2-16,1-3 15,-1-6-15,2 0 0,0-5 16,1 0-16,1-2 0,0-3 16,-1-2-16,3-2 0,-1-4 15,2-3-15,3-2 0,-1-4 0,2 1 16,2-6-16,0 2 0,0 0 16,1-2-16,1 0 15,0-1-15,1 1 0,0 1 0,-2 0 16,0 1-16,0-1 0,-1 0 15,-2 6-15,1 0 0,-2 1 16,-1 2-16,1 1 0,-1 3 16,0 1-16,1 0 0,-1 3 15,1 3-15,0 0 0,-2 1 0,0 2 16,0 2-16,-1 0 0,0 3 16,-1-1-16,-1 4 0,0-1 15,1-2-15,-2 5 0,-1-2 16,-1 2-16,0-1 0,-2 1 15,0 1-15,-2-4 0,-1-4 0,0 2 16,0-1-16,0-3 16,0-3-16,0 2 0,0-2 15,1-1-15,1-2 0,0-1 0,2-3 16,0-1-16,2 2 0,1-4 16,1 0-16,0 1 0,-1-1 15,2-1-15,2 0 0,-1-1 16,0-2-16,2 3 0,0-1 15,1-2-15,-1 3 0,0 2 16,1 1-16,-1 0 0,0 2 0,0 2 16,0 1-16,-2 2 0,-1 0 15,-2 5-15,-2 2 0,0 1 16,-3 5-16,-2 2 0,0 4 16,-7 6-16,0-1 0,-4 3 15,-2 3-15,-5 4 0,2 0 16,-4 0-16,-2 3 0,0-4 15,3-4-15,-5 7 0,1-4 16,2-4-16,2-6 0,4-2 16,3-1-16,2-3 0,4-1 0,3-4 15,2-3-15,2-2 16,3-4-16,1-4 0,4-1 0,1-5 16,5-3-16,7-3 0,7-3 15,0-2-15,0-2 0,5-3 16,5-2-16,0-2 0,-1 1 0,10-6 15,1 0-15,-3 2 0,-2 1 16,1 2-16,0 2 16,5-1-16,-1 2 0,-3 1 15,0 4-15,-4 2 0,-3 5 0,1 0 16,-1 4-16,-6 0 0,-4 6 16,-2 0-16,-3 6 0,-5-1 15,-2 1-15,-4 2 0,0 6 16,-4-1-16,-3-1 0,-2 3 15,-4 2-15,-4-2 0,-3 0 0,-3 3 16,-5 2-16,4-2 0,1-3 16,-7 2-16,0 2 15,1-6-15,1-2 0,3-4 0,2 0 16,4-4-16,2-2 0,2-1 16,2-1-16,1-2 0,2-2 0,1-2 15,3-3-15,1-1 16,1-1-16,2 0 0,2-3 15,-1 5-15,1 1 0,2-1 16,2 0-16,-1 2 0,1 2 0,3-1 16,2 2-16,1 2 15,-1 2-15,1 0 0,2 2 0,-1-1 16,0 0-16,3 2 0,2 3 16,-1 1-16,-1 1 0,1 0 15,0 2-15,-1 0 0,-2-2 16,1 2-16,-1 0 0,0 0 15,-2-1-15,-1-2 0,-1 0 16,-1 0-16,0-2 0,-1 2 0,-2-3 16,-1 0-16</inkml:trace>
  <inkml:trace contextRef="#ctx0" brushRef="#br0" timeOffset="45052.3697">25440 6794 0,'0'0'0,"0"0"16,0 0-16,0 0 0,0 0 16,0 0-16,-1 24 0,1-24 15,-7 25-15,-3-7 0,-5 1 16,-1 5-16,-3-2 0,-3 3 15,-4 3-15,-6 5 0,2-1 0,-4 6 16,3-5-16,1-2 0,1-5 16,-2 1-1,5-7-15,7-6 0,4-3 0,4-4 0,3-4 16,2-1-16,2 0 0,0-2 16</inkml:trace>
  <inkml:trace contextRef="#ctx0" brushRef="#br0" timeOffset="45201.3747">25481 7001 0,'0'0'16,"0"0"-16,0 0 0,28-4 0,-16 4 15,3 0-15,4 0 0,1-3 16,1 3-16,4 0 0,0 0 16,-5 4-16,-2 3 0,-4 0 15,-4 2-15,-1-4 0,-2 1 0,-2-1 16</inkml:trace>
  <inkml:trace contextRef="#ctx0" brushRef="#br0" timeOffset="45618.4244">25402 7333 0,'0'0'0,"0"0"0,0 0 16,0 0-16,25 0 0,-25 0 0,24 0 15,-10 4-15,-1-1 0,-1 3 16,-1 2-16,-2 1 0,-1 2 16,-3 5-16,-3 2 0,-3 4 0,-2-1 15,-3 0-15,1-1 16,-1-1-16,1-1 0,0-3 0,2-2 16,1-2-16,0-1 0,1-3 15,1-2-15,1 1 0,1-3 16,5-3-16,4-4 0,1-1 15,1-1-15,0-5 0,1-1 16,0-1-16,-2 0 0,0 1 0,0 0 16,-2 2-16,-1-1 0,-3 1 15,0-3-15,-4 2 0,-2 1 16,-5 2-16,-4 1 16,-2 2-16,-2 1 0,-6 1 0,-4 1 15,2 2-15,1 0 0,0 2 16,0 1-16,1-1 0,2 0 0,-2 1 15,1-1-15,7 0 16,1-2-16,3 2 0</inkml:trace>
  <inkml:trace contextRef="#ctx0" brushRef="#br0" timeOffset="46250.7813">26194 6879 0,'0'0'15,"0"0"-15,0 0 0,0 0 0,16 18 16,-16-18-16,14 20 16,-14-20-16,19 23 0,-9-8 15,0 3-15,-1 2 0,-1-1 0,-3 2 16,0 4-16,-2 4 0,-1-1 15,-2-1-15,-2 0 0,-1 0 16,-1-4-16,-2 6 0,-2-3 16,1-4-16,1-3 0,-1-1 15,2-3-15,-1-5 0,0-3 0,-1 2 16,-2-4-16,-1-1 0,-1-2 16,-1-4-16,-1-1 0,0-1 15,2 1-15,2-2 0,0-2 16,1 1-16,2 0 0,1-1 15,1-2-15,1 2 0,2 0 0,3-4 16,4 2-16,2-1 16,2 1-16,2 0 0,2 0 0,0 1 15,0 1-15,1 0 16,2 3-16,-2 1 0,1 3 0,-2 2 16,0 1-16,-3 3 0,-1 4 0,-4 0 15,-3 2-15,-3 1 16,-3-1-16,-5 4 0,-4 0 15,-1 2-15,-1 0 0,-3-1 16,-4 1-16,-4 4 0,3-1 0,3 1 16,1-2-16,2-3 15,3-3-15,2-3 0,1-2 16,4-3-16,1-2 0,3 1 16,2-2-16,2-1 0,2-2 0,7-2 15,6 1-15,2-2 0,2-4 16,3 0-16,4 2 0,-1-1 15,2-1-15,4-2 0,-1 1 16,-2 1-16,0-1 0,-6 1 16,-5 4-16,-4-2 0</inkml:trace>
  <inkml:trace contextRef="#ctx0" brushRef="#br0" timeOffset="46634.4086">26675 7101 0,'0'0'0,"0"0"15,0 0-15,18-11 0,-18 11 0,25-7 16,-4 3-16,1 1 0,1-1 16,2 1-16,4 3 15,4 0-15,-4 0 0,-1 3 16,-4 1-16,-4 0 0,-3 5 0,-6-2 15,-5 2-15,-5-2 0,-3 5 16,-9 1-16,-8 1 0,0 3 16,-2 0-16,-9 3 0,-1 0 15,3-3-15,4-3 0,4-1 16,4-2-16,1-1 0,4-1 0,3-3 16,1 0-16,4-2 0,2 0 15,8-5-15,8-2 0,-1-1 16,4-2-16,1-5 0,3 0 15,4-3-15,-3-1 0,-3-3 16,-4-3-16,-2 5 0,-3 3 0,-3 2 16</inkml:trace>
  <inkml:trace contextRef="#ctx0" brushRef="#br0" timeOffset="46901.6266">26732 7019 0,'0'0'0,"0"0"16,0 0-16,0 23 0,0-23 15,2 27-15,0-7 0,0 3 0,1 2 16,1 10-16,1 3 16,2-1-16,0-1 0,3 7 15,2 1-15,-1-4 0,0-2 0,1 2 16,1-1-16,-3-8 0,-2-4 15,0 0-15,-1-4 0,0-3 16,-2-2-16,1-5 0,-2-4 16,0-6-16,-1-3 0,0 0 0,-1-1 15,1 1-15</inkml:trace>
  <inkml:trace contextRef="#ctx0" brushRef="#br0" timeOffset="47534.7932">27024 7370 0,'0'0'0,"0"0"0,0 0 16,0 0-16,0 0 0,0 0 16,0 0-16,0 0 0,-10 28 0,10-28 15,-20 24-15,8-11 0,-1 2 16,-3 2-16,-1 1 16,-3-1-16,0-2 0,-5 3 0,-1-3 15,3-2-15,1-2 16,0-2-16,-1-4 0,2-1 0,2-1 15,3-3-15,1-5 0,4 0 16,4-2-16,4-2 0,7-3 16,1-1-16,4 0 0,4-1 15,5 0-15,2 0 0,3 0 0,11-3 16,4-1-16,-1 2 16,1 0-16,6 2 0,0 3 0,-1 0 15,0 0-15,-1 5 0,0 2 16,-2 2-16,0 0 0,2 3 15,-6 5-15,-8-2 0,-2 3 16,-1 2-16,-7 2 0,-5-2 16,-4 2-16,-4-1 0,-6 4 15,-1-5-15,-1 1 0,-4 5 0,-4 5 16,1-6-16,-2-3 0,-4 1 16,-2 3-16,-2-2 0,-3-3 15,3 1-15,-1-2 0,2-2 16,1-4-16,-1-1 0,-2 0 15,4-4-15,1-2 0,4-4 16,3-5-16,3 2 0,1-3 0,7 2 16,3-1-16,3-1 0,2 2 15,0 1-15,1 0 16,1 2-16,1 4 0,2 1 0,3 3 16,-1 1-16,-1 0 0,2 3 15,-1 2-15,1 1 0,-1 1 16,0 4-16,1 6 15,0-1-15,-1 2 0,-1 2 0,-2 1 16,-2 1-16,-1-1 0,-1 2 16,-2 3-16,-3-3 0,-1-1 0,-3-1 15,-3-1-15,0-3 0,1-4 16,0-2-16</inkml:trace>
  <inkml:trace contextRef="#ctx0" brushRef="#br0" timeOffset="47663.7974">27724 7769 0,'0'0'0,"0"0"0,0 0 0,0 0 16,0 0-16,0 0 0</inkml:trace>
  <inkml:trace contextRef="#ctx0" brushRef="#br0" timeOffset="58518.2531">23260 9456 0,'0'0'16,"0"0"-16,-5 18 0,0-6 15,1 0-15,-2 12 0,2 7 16,-2-1-16,0 1 0,-3 14 0,0 6 16,2-3-16,0-2 0,-1 17 15,0 5-15,1-7 0,0-4 16,-2 14-16,0 4 0,2-11 16,0-7-16,2 9 0,1 0 15,1-8-15,1-7 0,3 27 16,2-4-16,2-17 0,0-13 15,4 5-15,2 1 16,-2-7-16,0-6 0,8-2 0,6-3 16,-6-8-16,-6-9 0,-3-4 15</inkml:trace>
  <inkml:trace contextRef="#ctx0" brushRef="#br0" timeOffset="61085.1368">24805 8199 0,'0'0'0,"0"0"16,0 0-16,0 0 0,0 0 0,0 0 15,-8-18-15,8 18 0,0 0 16,0 0-16,0 0 0,0 0 15,0 0-15,0 0 0,2 21 16,-2-21-16,0 0 0,2 28 16,-2-28-16,0 25 0,0-25 0,-1 22 15,0-10-15,-1-1 0,1-1 16,0-1-16,0-1 0,0-2 16,0 1-16,-1-3 0,-2 0 15,1 0-15,-1-1 0,-3-1 16,-2 0-16,0-1 0,1-1 0,-2 0 15,-2-1-15,1 0 16,0-1-16,0 1 0,0 1 16,-1 0-16,3 1 0,-2 0 0,-1 1 15,0-1-15,0 1 0,3 0 16,2-1-16,0 0 0,2-1 16,-1 0-16,2 0 0,0-1 15,4 1-15,1-4 16,5 1-16,-1-1 0,2-1 0,3-1 15,3-1-15,2 0 0,0 2 16,2-2-16,0 0 0,5-1 16,0 2-16,1 1 0,3 1 15,-3 0-15,-1-1 0,-1 2 16,-1 2-16,-3 0 0,-1 1 0,-2 1 16,-2 0-16,-2 1 0,-2 0 15,-4 3-15,-2 2 0,-5 1 16,0 1-16,-9 2 0,-8 3 15,0 0-15,0 0 0,-6 5 16,-7 2-16,-5 4 0,3-1 16,-12 4-16,-3 1 0,7-2 0,5-2 15,-2-1-15,-4-1 0,-1 1 16,8-5-16,1-1 0,-1 2 16,7-4-16,5-1 0,2-3 15,2-1-15,4-3 0,5-1 16,3-3-16,4 0 0,2-2 15,0 1-15,3-3 0,5-2 16,-2 1-16,3-2 0,2 0 16,3 0-16,2-1 0,-1 0 15,2 1-15,2-2 0,-4 0 0,-1-1 16,4-1-16,3 2 16,-4 0-16,0 2 0,5-1 15,0-1-15,-5 0 0,0 1 0,0 0 16,1-1-16,0 0 0,-2 0 15,2 0-15,3-1 0,-2 0 16,0 1-16,-1-1 0,1 1 16,-1 0-16,1 1 0,0-2 15,3 0-15,-1-1 0,0 1 0,1-1 16,1 2-16,-2-2 0,-2 1 16,8-2-16,3 0 0,-7 2 15,0 2-15,4-2 0,0-2 16,-1 2-16,-2-1 0,2 1 15,2 0-15,-3 2 0,-1 1 0,-3 0 16,0-2-16,-3 2 16,0 0-16,-2 2 0,0-1 15,-4 1-15,-1 1 0,-3 1 0,0 2 16,-2 0-16,0 1 0,-4 2 16,-2 2-16,-2 0 0,0-2 0,-1-1 15,2 0-15,1-1 16</inkml:trace>
  <inkml:trace contextRef="#ctx0" brushRef="#br0" timeOffset="61902.9802">24613 8819 0,'0'0'0,"0"0"0,0 0 0,0 0 15,-7 19-15,7-19 0,0 0 16,-7 22-16,7-22 0,-6 15 16,3-7-16,0-1 0,0-1 0,-2 0 15,1 0-15,-1-2 0,1 1 16,1-3-16,0-2 0,3 0 16,-2 0-16,2-2 0,0-2 15,1 0-15,2 0 0,0-1 16,0-1-16,2 1 0,0-2 0,2 0 15,-1-1-15,3 1 16,1-1-16,1 0 0,2-2 16,2 2-16,0-1 0,1 1 0,0 0 15,1-2-15,0 0 0,7 1 16,3-1 0,-2 3-16,0 1 0,-1 1 0,0-2 0,-1 3 15,0 0-15,-1 2 16,1 1-16,-4 2 0,-1 2 0,-4 2 15,0 0-15,-3 2 0,-3 0 16,-1 2-16,-3 3 0,-1-1 16,-3 1-16,-4 1 0,-1 2 15,-4 1-15,-2-2 0,-2 2 16,-2 1-16,2-2 0,0 0 0,-5 1 16,0-2-16,0-3 0,1-1 15,2-3-15,1-1 0,0-3 16,3 0-16,1-1 0,1-2 15,1-1-15,0-3 0,1-2 16,2-1-16,1-2 0,0 0 16,2-2-16,1-3 0,-1 1 0,1-1 15,-1 0-15,2-2 0,2 1 16,0-3-16,-1-1 0,0 0 16,0 0-16,0 3 0,1 0 15,1 0-15,0-1 0,0 1 0,1 1 16,-1 0-1,-1 3-15,-1 2 0,0 0 0,-1 1 16,0 1-16,1 2 0,0 3 0,2 2 16,-3 1-16,3 1 0,-1 4 15,2 1-15,-1 2 0,0 0 16,0 3-16,1 4 16,-2 3-16,0 2 0,1 8 15,0 2-15,-3 1 0,-1 1 0,1 7 16,1 0-16,-1-2 0,0-1 0,-3 0 15,-1 0-15,1-2 16,-1-1-16,1 3 0,1-1 16,1-6-16,1-5 0,2-6 15,1-5-15,0-3 0,-1-3 0,0 0 16</inkml:trace>
  <inkml:trace contextRef="#ctx0" brushRef="#br0" timeOffset="62276.905">25402 8544 0,'0'0'0,"0"0"16,0 0-16,0 0 0,-2 28 0,2-28 15,-2 26-15,2-26 0,2 26 16,-1-12-16,0 2 0,0-1 15,-1-1-15,1-2 0,0-1 16,0-4-16,0-1 0,-1-6 16,3 0-16,-2-2 0,-1 0 0,0-2 15,0 2-15,0 2 0</inkml:trace>
  <inkml:trace contextRef="#ctx0" brushRef="#br0" timeOffset="62851.3102">25496 8479 0,'0'0'0,"0"0"0,0 0 15,0 0-15,0 0 0,0 0 0,19-14 16,-19 14-16,0 0 0,26-10 16,-26 10-16,0 0 15,31-3-15,-19 6 0,0 1 0,0 0 16,0 2-16,-1 2 16,-2 0-16,-1 3 0,-2 0 0,-2 1 15,-4 3-15,-1-1 0,-3 1 16,-1 6-16,-2 3 0,-1-2 15,1-3-15,-3 0 0,-2 1 16,-1-2-16,0-2 0,1 0 16,0 1-16,1-5 0,1-1 15,2-2-15,2-2 0,0-2 0,2 0 16,2-3-16,-1-2 0,3 0 16,4-3-16,0 1 0,2-3 15,-2 2-15,2 0 0,-2 0 16,0 2-16,0 0 0,-1 2 15,-1 0-15,-1 3 0,-2 0 16,-2 3-16,-4 1 0,-3 5 16,-1 0-16,-1 1 0,-4 6 0,-1 0 15,1-1-15,-1-1 0,0-3 16,2 0-16,2-3 0,2-1 16,3-3-16,3-1 0,2-3 15,6-1-15,1-1 0,3-1 16,0-2-16,2-1 0,3 1 15,3-2-15,1 2 0,2 0 16,0 0-16,2 1 16,0 1-16,-1 1 0,2 3 0,2 1 15,0 0-15,1-1 0,5 5 16,0 2-16,1 0 0,-1-1 0,1 0 16,0-2-16,-4-1 15,0-2-15,-1-4 0,2-4 0,-2-3 16,-1-5-16,-1-3 0,-2-3 15,-3 3-15,-4 2 0,-3 3 16</inkml:trace>
  <inkml:trace contextRef="#ctx0" brushRef="#br0" timeOffset="63469.0859">26194 8417 0,'0'0'0,"0"0"16,0 0-16,0 0 0,0 0 0,15 18 15,-15-18-15,17 25 0,-8-13 16,4 4-16,1 3 16,-1 0-16,-1 1 0,3 4 0,-3-1 15,-1 0-15,-1 1 0,-5-1 16,-1 1-16,-2-3 0,-1-3 0,-2 0 15,-3-2-15,0-1 16,-3-3-16,-3-2 0,-2-2 16,0-2-16,1-2 0,-2-2 15,-2 0-15,0-2 0,1-3 0,-2 0 16,0 0-16,0-1 0,3-1 16,1-2-16,2-2 15,2 0-15,3 2 0,2-3 0,2-1 16,2 1-16,1 0 0,6-1 15,4-1-15,-1 0 0,0 2 0,2 0 16,2 0-16,2 1 0,-1 0 16,2 3-16,2 2 15,-2 1-15,-3 2 0,2 2 0,-4 2 16,-4 2-16,-3 2 0,-5 2 16,-4 4-16,-2 2 0,-4 2 0,-5 3 15,-2 4-15,-4 4 16,1-2-16,-3-1 0,-3 1 15,2-2-15,2-3 0,0 1 16,3-4-16,5-4 0,3-2 0,5-2 16,3-2-1,5-2-15,0-1 0,9-4 0,8-1 16,0-4-16,0-2 0,7-5 0,7-3 16,-2 0-16,-2 2 0,7-7 15,-1-2-15,-3 1 0,-3 0 16,-7 5-16,-4 3 0,-5 3 15</inkml:trace>
  <inkml:trace contextRef="#ctx0" brushRef="#br0" timeOffset="63851.6156">26674 8567 0,'0'0'0,"0"0"16,19-8-16,-6 4 0,3 1 0,7-4 15,3-1-15,1 1 16,-1 0-16,2 2 0,-1 2 16,2-2-16,-3 2 0,-6 2 15,-3 3-15,-5 0 0,-3 3 0,-8 4 16,-6 4-16,-5-1 0,-6 1 16,-9 5-16,-5 3 0,1-2 15,3-1-15,2 2 0,1 0 16,2-2-16,2-1 0,1 3 15,5-3-15,2-4 0,3-2 16,5-5-16,3 1 0,2-3 16,2-1-16,5-5 0,6-3 15,-1-2-15,4-3 0,3-3 16,0-2-16,-3 0 0,-1 0 0,-3-2 16,-1-1-16,-3 1 0,-3-1 15,-5 0-15,-4 0 16,-1 0-16,-2 2 0,1 2 0,0 3 15,2 1-15</inkml:trace>
  <inkml:trace contextRef="#ctx0" brushRef="#br0" timeOffset="64101.9322">26687 8388 0,'0'0'0,"0"0"16,0 0-16,0 0 0,0 0 0,0 0 15,8 31-15,-8-31 0,9 29 0,-3-11 16,1 4-1,1 1-15,1 2 0,2 4 0,1 3 16,4 8-16,-1-1 0,3 8 16,-3 2-16,-2-7 0,-1-4 0,1-1 15,0-2-15,0 2 16,-2-3-16,-2-5 0,-3-2 16,0-6-16,-1-4 0,0-4 0,-2-4 15,-1-4-15,2-3 0,-1-10 16,1-8-16,0 3 0,-1 2 15,-1 2-15</inkml:trace>
  <inkml:trace contextRef="#ctx0" brushRef="#br0" timeOffset="64319.003">27013 8799 0,'0'0'0,"0"0"16,0 0-16,0 0 0,0 0 0,0 0 15,0 0-15,0 0 0,-1 26 16,1-26-16,-3 22 0,3-22 15,-9 26-15,1-11 0,-2 0 16,0 0-16,-1 0 0,-1-2 16,0 0-16,-3-1 0,0 0 0,-6 1 15,-1-3-15,1-2 0,1-3 16,3-4-16,1-5 16,4-2-16,3-3 0,1 1 0,2 2 15,0 0-15</inkml:trace>
  <inkml:trace contextRef="#ctx0" brushRef="#br0" timeOffset="64685.2771">27002 8767 0,'0'0'0,"5"-3"16,2-2-16,2 1 0,1-1 0,3 1 16,5-2-16,4 1 0,0 3 15,2 2-15,2 1 0,0 2 16,-3 5-16,-1 0 0,0 4 16,-3 0-16,-4 2 0,1 3 15,-5 1-15,-4 0 0,-1-1 16,-5 0-16,-3 1 0,-4-1 15,-1 0-15,-4-2 0,-3-3 16,1 0-16,0-1 0,-2-3 16,-2-3-16,-1-1 0,-2-2 0,1-2 15,-2-1-15,2 0 0,2-1 16,4-3-16,2-1 0,5 0 16,0 1-16,4-1 0,1-1 15,3 0-15,3-1 0,4 1 16,3 0-16,2 2 0,0-1 15,2 3-15,2 1 0,1-2 0,1 2 16,1 0-16,1 1 0,-1 1 16,-1 0-16,0 1 0,1-1 15,0 1-15,0-1 0,5 0 16,-2-2-16,-8 0 0,-2-1 16,-3 1-16,-2-1 0,-2 2 15</inkml:trace>
  <inkml:trace contextRef="#ctx0" brushRef="#br0" timeOffset="64888.2504">27719 8467 0,'0'0'0,"0"0"16,0 0-16,0 0 0,25-5 15,-25 5-15,28 0 0,-28 0 16,32 3-16,-17 0 0,0 0 16,-1 0-16,-3 2 0,-1-1 0,-2-2 15,0 0-15</inkml:trace>
  <inkml:trace contextRef="#ctx0" brushRef="#br0" timeOffset="65386.7316">27650 8758 0,'0'0'0,"0"0"0,0 0 0,-3 19 0,3-19 16,-1 19-16,2-7 15,0-1-15,0 1 0,0-1 0,2-1 16,-1 0-16,0-1 0,0-2 16,0-1-16,1-2 0,-1-2 15,1-4-15,1-4 0,2-1 16,1-2-16,1-1 0,2-2 15,1 1-15,0-2 0,4-2 16,0 1-16,0 1 0,-2 2 0,-1 3 16,-1 2-16,-1 2 15,-1 1-15,-2 2 0,1 3 16,0 2-16,0 0 0,-3 0 16,-1 3-16,1-1 0,-2-1 0,-1 2 15,-1 0-15,1-2 0,-1 1 16,0-2-16,0 0 0,1-1 15,0-2-15,2-3 0,-1-2 16,2-2-16,1-4 0,2 0 16,2-2-16,1 2 0,0 0 0,1 1 15,1 2-15,2-3 0,0 3 16,0 2-16,3 1 0,-2 2 16,0 1-16,-1 2 0,0 1 15,-3 3-15,-1 3 0,-1 1 16,-3 2-16,0 0 0,-1 0 0,-1-2 15,-1-3-15,0 1 16,-1-2-16,-1-4 0,1-1 0,-2-4 16,0-1-16,0 0 0,0 2 15,0-1-15</inkml:trace>
  <inkml:trace contextRef="#ctx0" brushRef="#br0" timeOffset="65587.237">28454 8116 0,'0'0'0,"0"0"16,0 0-16,0 0 0,0 0 0,0 0 16,17 26-16,-17-26 0,0 0 15,15 21-15,-15-21 0,0 0 16,24 12-16,-16-10 0,-1 1 15,-1-1-15</inkml:trace>
  <inkml:trace contextRef="#ctx0" brushRef="#br0" timeOffset="65735.5146">28738 8084 0,'0'0'0,"0"0"0,0 0 16,0 0-16,0 0 0,0 0 0,-17 24 16,17-24-16,-21 26 0,7-10 15,-5 3-15,0 0 0,-1 0 16,1 1-16,-2 0 0,-1 2 15,3-3-15,2-4 0</inkml:trace>
  <inkml:trace contextRef="#ctx0" brushRef="#br0" timeOffset="66469.9571">28334 8409 0,'0'0'0,"0"0"16,0 0-16,0 0 0,6 21 0,-6-21 15,5 20-15,-5-20 0,8 23 16,-3-11-16,1 1 16,-1-2-16,1 0 0,-1-3 0,1 0 15,-1-2-15,1-2 0,-1-3 16,1-2-16,-1-1 0,0 0 16,0-3-16,2-4 0,0 3 15,-1-3-15,1 2 0,-1-2 16,1 0-16,0 0 0,0 2 15,3 2-15,0-2 0,0 0 0,2 4 16,3 3-16,-1 1 0,0 1 16,0 2-16,-2 1 15,-1 2-15,-1 2 0,0 1 16,-2 0-16,-1 1 0,-3-1 0,-3 1 16,-2 1-16,-4-1 0,-4 1 0,-3-3 15,-4 0-15,2-2 16,1-2-16,-1 0 0,-2-1 15,0-2-15,-2 0 0,3-2 16,1-2-16,3 1 0,1 0 0,3-1 16,0-2-16,1 2 0,2 1 15,4 1-15,3-3 16,1 2-16,1 0 0,2 2 0,-1 1 16,1 2-16,0 2 0,0 1 15,2 4-15,0 0 0,0-1 0,1 9 16,0 4-16,0 0 15,0 1-15,-3 2 0,-1 0 16,-1 2-16,0 1 0,-3 3 0,-3-2 16,-1-2-16,-1 0 0,-3 0 15,-3-1-15,0-6 0,0-2 16,-4-2-16,-5-2 0,1-2 16,-3-3-16,-1-6 0,-2-3 15,2-2-15,1-2 0,-1-3 16,-1-1-16,2-1 0,1-2 0,2 2 15,0-2-15,3 1 0,3-1 16,2-1-16,4-1 16,3-1-16,5 0 0,7-4 0,6-2 15,2 0-15,0-1 0,10-1 16,7-1-16,1 0 0,0 1 16,11-6-16,3 1 0,-4 4 15,-3 1-15,7 1 0,0-1 16,-7 3-16,-6 0 0,-9 5 15,-7 3-15,-6 2 0</inkml:trace>
  <inkml:trace contextRef="#ctx0" brushRef="#br0" timeOffset="66637.243">29036 8324 0,'0'0'15,"0"0"-15,0 0 0,0 0 16,0 0-16,36 2 0,-36-2 16,24 10-16,-24-10 0,24 12 0,-14-7 15,-1 0-15</inkml:trace>
  <inkml:trace contextRef="#ctx0" brushRef="#br0" timeOffset="66840.4062">29020 8810 0,'0'0'0,"0"0"16,0 0-16,-6 20 0,6-20 0,-2 18 15,1-5-15,0-2 0,0-2 16,0 1-16,1-2 0,0-2 16,0 0-16,0-6 0,4-3 15,1-3-15,0-4 0,1-4 16,-2-3-16,0 2 0,0 2 0,-1 1 15</inkml:trace>
  <inkml:trace contextRef="#ctx0" brushRef="#br0" timeOffset="67051.884">29313 8455 0,'0'0'0,"0"0"16,0 0-16,0 0 0,0 0 16,0 0-16,6 23 0,-6-23 15,2 22-15,-2-22 0,0 35 16,-1-15-16,0 1 0,-1 3 15,-2 3-15,0-1 0,-1-1 0,-1 5 16,-1-3-16,1-3 0,-1-3 16,1-3-16,2-1 0,1-4 15,-1-1-15,0-6 0,0-3 16,0-4-16,1-3 0,1 0 16,0 0-16,-1 1 0</inkml:trace>
  <inkml:trace contextRef="#ctx0" brushRef="#br0" timeOffset="67505.1725">29531 8153 0,'0'0'0,"0"0"0,0 0 16,22-12-16,-11 9 0,1 0 15,2 0-15,1-1 0,3 1 0,5-1 16,2 2-16,-3-1 15,-3 0-15,0-1 0,-1 0 16,-2 1-16,1 2 0,-2 1 16,0 2-16,-1 0 0,0 1 0,0 2 15,-2 2-15,-1 1 0,-1 1 16,-1 3-16,-2 3 0,0 1 16,-3 1-16,0 3 0,-2 5 15,0-1-15,0 0 0,-2 4 16,0 5-16,-1 6 0,0 0 0,-1 3 15,-2 2-15,1 0 0,1 0 16,-1 8-16,-1 2 16,2-6-16,0-3 0,0 7 0,0-1 15,-2-4-15,1-4 0,1-3 16,-1 0-16,2-5 0,1-5 16,-1-1-16,0 0 0,0-4 15,0-3-15,0-4 0,1-5 16,0-2-16,0-3 0,0-4 15,0 0-15,0-4 0,0 0 0,-3-8 16,-5-4-16,-1-2 0,-2-2 16,2 3-16,1 1 0,3 3 15</inkml:trace>
  <inkml:trace contextRef="#ctx0" brushRef="#br0" timeOffset="68019.4199">29444 8427 0,'0'0'0,"0"0"0,0 0 15,0 0-15,0 0 0,16-15 16,-16 15-16,20-8 0,-20 8 0,28-7 16,-11 3-16,-2 1 15,0 0-15,-1 0 0,0 2 16,1-1-16,-2 1 0,-1-2 15,-1 2-15,-2-1 0,0 1 0,-3 1 16,-1 1-16,-2 1 0,-1 0 16,-4 4-16,-2 3 0,-2 1 15,0 2-15,-4 1 0,-4 4 16,-2 4-16,0-3 0,1 1 16,1 1-16,0-3 0,3-1 0,0 2 15,3-4-15,2-4 16,1 0-16,3-5 0,4 1 15,2-4-15,3-2 0,5-1 0,4-4 16,0-1-16,-2 0 0,0-3 16,1 0-16,-2 2 0,0 0 15,-2 1-15,-2 1 0,-1 0 16,-2 2-16,0 0 0,-2 3 16,0 2-16,-2-1 0,-3 3 15,-2 4-15,0-2 0,-1 2 0,-2 4 16,0 0-16,0 0 15,1 0-15,0-1 0,2 0 16,1 0-16,2-3 0,4-3 16,5-6-16,-1 0 0,-2 1 0,0-1 15</inkml:trace>
  <inkml:trace contextRef="#ctx0" brushRef="#br0" timeOffset="68302.0613">30200 8314 0,'0'0'0,"0"0"15,0 0-15,-5 19 0,5-19 0,-6 20 16,3-6-16,-1 3 0,2 1 16,1 1-16,1-1 0,2-1 0,1 0 15,3 4-15,1-5 16,0-2-16,2-1 0,2-3 15,1-4-15,0-1 0,1-1 0,1-4 16,1-4-16,0 0 0,-1-1 16,0-4-16,0-4 15,-3-1-15,-3 0 0,-2-1 0,-3-3 16,-2 1-16,-2 1 0,1 3 16,0 2-16,0 1 0</inkml:trace>
  <inkml:trace contextRef="#ctx0" brushRef="#br0" timeOffset="68502.4804">30320 8372 0,'0'0'16,"0"0"-16,0 0 15,0 0-15,0 0 0,-7 26 0,7-26 16,-6 28-16,3-12 0,-2 4 16,1 2-16,-1 2 0,1 2 15,-4 9-15,-1 2 0,1-1 16,-1 0-16,0 5 0,1 0 16,3-5-16,0-2 0,2-4 15,0-2-15,0-5 0,1-4 0,1-3 16,1-1-16,3-5 15,4-4-15,-1-7 0,-2-5 0,-1 2 16,1 0-16,-2 1 0</inkml:trace>
  <inkml:trace contextRef="#ctx0" brushRef="#br0" timeOffset="68735.4041">30487 8490 0,'0'0'0,"0"0"16,0 0-16,0 0 0,33-4 0,-33 4 16,39 1-16,-17-2 0,0-1 15,-1 1-15,0-3 0,5 1 16,-2-1-16,-1 0 0,-1-2 16,-2-1-16,-2 1 0,-3-3 15,-2-2-15,-3 2 0,-3-1 0,-4 1 16,-2-1-16,0 2 15,1 1-15,-2 1 0</inkml:trace>
  <inkml:trace contextRef="#ctx0" brushRef="#br0" timeOffset="69102.1946">30752 8390 0,'0'0'0,"0"0"0,0 0 0,0 0 15,-10 18-15,10-18 0,-8 19 16,2-6-16,-1 2 0,2 0 16,-1 2-16,0 1 0,-1 0 15,1 0-15,-2 0 0,-2 7 16,0 0-16,0-3 0,1-3 0,-1-2 15,0 1-15,1-3 0,-3 0 16,1-4-16,-1-2 16,0 0-16,0-3 0,0-3 0,-1-3 15,1-1-15,1 0 0,2-3 16,1-2-16,1 0 0,3 0 16,4 0-16,3 0 0,2-1 15,0 2-15,4 0 0,2 0 16,1 2-16,0 2 0,-1 0 15,0 0-15,-1 2 0,0 0 0,-1 4 16,0 2-16,-3 3 0,0 2 16,-3 1-16,0 2 15,-2-1-15,-1 0 0,0 0 0,0 0 16,0-1-16,0-1 0,0-1 16,0-1-16,1-1 0,1 0 15,5-2-15,4 0 0,5-3 16,4-3-16,6-3 0,6-3 15,-4 0-15,-5 1 0,-4 1 0</inkml:trace>
  <inkml:trace contextRef="#ctx0" brushRef="#br0" timeOffset="69225.5299">31402 8683 0,'0'0'16,"0"0"-16,0 0 0,0 0 15,0 0-15,0 0 0,0 0 0,0 0 16</inkml:trace>
  <inkml:trace contextRef="#ctx0" brushRef="#br0" timeOffset="71787.3163">6464 2859 0,'0'0'0,"0"0"0,0 0 16,0 0-16,0 0 0,0 0 15,40 1-15,-40-1 0,37-1 16,-12-2-16,3 0 0,2-2 15,2-1-15,14 4 0,5 0 0,2-1 16,1 3-16,20 0 0,5 5 16,10-5-16,-6-1 0,19 0 15,3 1-15,6 0 0,-7 1 16,59 1-16,0 3 0,-25-5 0,-17-1 16,12-2-16,8 1 15,-17 4-15,-9 4 0,9-5 16,5-1-16,-8 4 0,-8 3 0,14 4 15,9 1-15,-7 0 0,-6-1 16,14-1-16,10-2 16,-8-1-16,-6-3 0,14-2 0,7-1 15,-13-2-15,-10-1 0,6-2 16,8 1-16,-16 2 0,-11 0 16,6 1-16,6 1 0,-15 0 15,-7 2-15,4 1 0,2-1 16,-13 1-16,-10-1 0,-5 5 15,-2 2-15,-11-2 0,-7-5 0,-11 0 16,-6-3-16,-8 4 0,-6 0 16,-9 0-16,-5-3 15,-8 1-15,-5-2 0,-3 2 0,-2-2 16,-1 1-16</inkml:trace>
  <inkml:trace contextRef="#ctx0" brushRef="#br0" timeOffset="72254.5029">10154 1439 0,'0'0'0,"0"0"16,0 0-16,-7 28 0,7-28 0,-7 27 16,1-3-16,1 3 0,0 2 15,-1 12-15,-2 7 0,0 6 16,2-1-16,-3 11 0,0 1 16,0-8-16,1-7 0,0 15 15,0 5-15,2-12 0,4-5 0,0 1 16,1-3-16,2-9 15,1-9-15,3 5 0,0-1 16,0-5-16,-1-4 0,-1-7 0,-1-6 16,0-5-16</inkml:trace>
  <inkml:trace contextRef="#ctx0" brushRef="#br0" timeOffset="72769.0877">4575 3026 0,'0'0'0,"17"-2"15,0-2-15,7-2 0,0 2 0,12-2 16,11 1-16,12-4 0,4 2 15,4 0-15,5 1 0,11 1 16,-3 4-16,13 4 0,-3 3 16,-2 0-16,-2-1 0,9 3 0,-30-4 15,-21-1-15</inkml:trace>
  <inkml:trace contextRef="#ctx0" brushRef="#br0" timeOffset="84588.6868">24607 9870 0,'0'0'16,"0"0"-16,0 0 0,0 0 16,0 0-16,0 0 0,0 0 0,11 24 15,-11-24-15,0 0 16,18 20-16,-18-20 0,16 17 0,-7-6 16,1-2-16,0 0 0,0 0 15,-1 0-15,1-2 0,0 0 16,0-3-16,-1 0 0,-1 0 15,-2 0-15</inkml:trace>
  <inkml:trace contextRef="#ctx0" brushRef="#br0" timeOffset="84739.0134">24961 9828 0,'0'0'0,"0"0"0,0 0 16,0 0-16,0 0 0,-11 25 15,11-25-15,-12 22 0,12-22 0,-14 24 16,14-24-16,-10 18 0</inkml:trace>
  <inkml:trace contextRef="#ctx0" brushRef="#br0" timeOffset="85638.924">24592 10136 0,'0'0'16,"0"0"-16,0 0 0,-7 17 15,7-17-15,-6 22 0,6-22 0,-3 29 16,1-11-16,1 2 0,2 1 16,0-1-16,0 0 0,1 1 15,1 1-15,0-4 0,-2-1 16,1-3-16,1-3 0,0-4 15,2-3-15,0-4 0,1-4 16,1-3-16,0 3 0,5-10 0,2 0 16,0-2-16,0 0 0,1-2 15,-1 2-15,-1 0 0,-1 0 16,2 0-16,0 1 0,0 1 16,2 0-16,4 0 0,-1-1 15,-3 5-15,-2 2 0,3 1 16,-2 2-16,-3 3 0,0-1 15,1 3-15,-1 1 0,-1 2 16,0 3-16,-4 1 0,-1 4 0,-3 0 16,-2 0-16,-3 1 0,-3 4 15,-1-1-15,-1 3 0,-5-1 16,-4 1-16,0-4 0,1-2 16,-3 1-16,1-2 0,1-4 15,3 0-15,2-3 0,2-4 16,3 0-16,0-4 0,2-1 15,0 0-15,1-1 0,1 1 0,0 1 16,0-2-16,2 2 0,0 0 16,3 1-16,1 2 15,0-1-15,2 2 0,0 3 0,0 2 16,2 2-16,1 2 0,0 2 16,0 6-16,2 5 0,-1 1 15,-1 4-15,-1 2 0,-3 3 0,-1 3 16,-2 9-16,-1 6 15,-1-7-15,-1-5 0,-5 16 0,-1 0 16,-3-8-16,-1-7 0,0-3 16,0 0-16,0-4 0,1-7 15,-1 4-15,1-6 0,0-7 16,0-5-16,-4-1 0,-3-2 16,-1-3-16,1-3 0,-1-2 15,1-7-15,2 3 0,2-4 0,-3-2 16,0-1-16,-1-1 15,0-4-15,0 2 0,1-1 16,0 1-16,2-1 0,1-2 16,2-1-16,0 3 0,1-2 0,1 2 15,1 1-15,2 3 0,-1 4 16,5 0-16,2-3 0,2 2 16,2 0-16,5-2 0,4-4 15,5 2-15,2-4 0,10-2 16,4 0-16,1 0 0,3 4 0,6-4 15,5 0-15,6-3 0,-3 3 16,0 1-16,0 1 16,5-2-16,-4 1 0,-13 3 0,-10 6 15,-8 1-15</inkml:trace>
  <inkml:trace contextRef="#ctx0" brushRef="#br0" timeOffset="85826.9301">25462 10053 0,'0'0'0,"0"0"0,0 0 0,0 0 16,0 0-16,0 0 0,29 14 15,-29-14-15,25 11 0,-25-11 16,21 9-16,-12-4 0</inkml:trace>
  <inkml:trace contextRef="#ctx0" brushRef="#br0" timeOffset="86041.1166">25467 10549 0,'0'0'0,"0"0"15,0 0-15,-5 29 0,4-18 0,0 3 16,0 0-16,1 4 15,1 0-15,1-4 0,2 0 16,0-4-16,2-2 0,1-4 0,2-4 16,2-4-16,1-2 0,-1-6 15,2-8-15,-4 1 0,0-2 16,-1 3-16,-1 3 0,-2 1 16</inkml:trace>
  <inkml:trace contextRef="#ctx0" brushRef="#br0" timeOffset="86269.4023">25810 10232 0,'0'0'15,"0"0"-15,0 0 0,0 0 0,0 0 16,0 0-16,0 0 16,12 24-16,-12-24 0,2 23 0,0-5 15,-1 2-15,1 1 0,-2 2 16,-2 4-16,0 0 0,0 1 0,-2 10 16,-3 1-16,0-6 15,1-1-15,-2 1 0,1-5 16,2-3-16,1-7 0,0-4 15,1-3-15,2-5 0,1-6 0,1-9 16,2-6-16,2-3 0,0-4 16,0 4-16,-2 4 0,0 0 15</inkml:trace>
  <inkml:trace contextRef="#ctx0" brushRef="#br0" timeOffset="86752.3529">26022 9936 0,'0'0'16,"0"0"-16,0 0 0,0 0 0,0 0 15,26-8-15,-26 8 0,24-4 16,-24 4-16,32-5 0,-13 3 16,1-3-16,0 3 0,2-3 15,1 3-15,-1-2 0,0 2 16,3-1-16,-3 1 0,-2 2 15,-1 0-15,-1 0 0,-2 0 16,0 0-16,-3 4 0,-1-1 0,-1 1 16,-1-1-16,-1 1 0,-1 3 15,-2 1-15,-1-1 0,-1 3 16,0 1-16,0 3 0,-2 1 16,-1 2-16,1 8 0,0 1 15,1 2-15,-2 0 0,0 4 16,0 4-16,0 7 0,0 0 0,-1 3 15,0 2-15,-1 1 16,0-5-16,0 13 0,0 2 16,0-8-16,-2-2 0,2 5 0,1 0 15,0-8-15,0-6 0,-2-1 16,-1-1-16,1-6 0,-1-2 16,2-3-16,1-2 0,-1-6 15,0-4-15,0-1 0,0-1 16,0-5-16,0-4 0,-3-4 15,-1-1-15,0-5 0,1-3 0,-4-7 16,-2-6-16,3 4 0,0 4 16,3 3-16</inkml:trace>
  <inkml:trace contextRef="#ctx0" brushRef="#br0" timeOffset="87002.2857">25984 10296 0,'0'0'0,"0"0"0,0 0 0,0 0 16,0 0-16,23-4 0,-23 4 16,24-7-16,-24 7 0,32-7 15,-12 3-15,-1 0 0,-1 1 16,-1-1-16,0 1 0,-2-1 15,1 2-15,-1 1 0,0-3 16,-2 0-16,0 1 0,-2-1 0,-1 1 16,-1 1-16</inkml:trace>
  <inkml:trace contextRef="#ctx0" brushRef="#br0" timeOffset="87418.9908">26189 10085 0,'0'0'0,"0"0"0,0 0 15,0 0-15,0 0 0,-15 21 16,15-21-16,-11 20 0,11-20 0,-11 27 16,5-11-16,1 3 0,-2 0 15,0 2-15,1 0 0,0 0 16,2-2-16,-2 5 0,2-5 16,0 0-16,-1-2 0,2-3 15,1 0-15,1-3 0,-1 0 16,2-2-16,2-5 0,0 0 15,2-3-15,3 1 0,0-2 16,2 0-16,1-2 0,0 1 0,1-3 16,-1 1-16,0 3 0,-2 3 15,-1-3-15,0 4 0,-1-1 16,-3 2-16,-1 4 0,-1-1 16,-1 3-16,-2-1 0,-1 1 15,-2-1-15,1 1 0,-2 0 16,3 0-16,0-1 0,1-2 15,0-2-15,1-2 0,1 0 0,1-1 16,4-3-16,3-3 16,0-1-16,2-2 0,5-2 0,3-2 15,1-1-15,0 0 0,1-3 16,-4 4-16,-1 2 0</inkml:trace>
  <inkml:trace contextRef="#ctx0" brushRef="#br0" timeOffset="87902.3155">26725 10128 0,'0'0'0,"0"0"0,0 0 0,0 0 16,0 0-16,0 0 0,-2 30 15,2-30-15,-2 27 0,2-27 16,0 34-16,0-15 0,1-1 15,0 0-15,1 0 0,0-4 0,2 1 16,-1-5-16,1-1 16,2 0-16,2-2 0,1-3 0,4-1 15,-1-2-15,0-2 0,3-8 16,1 0-16,-2-5 0,0 0 16,1-2-16,-1 0 0,-1 1 15,1-4-15,-6 0 0,-2-2 16,-2 2-16,0 3 0,-3 3 15,-2 1-15,0 1 0,-2 2 0,0 4 16,0 3-16,-2 2 0,1 0 16,-2 7-16,1 0 0,-1 4 15,1 0-15,-1 4 0,0 4 16,-1 4-16,0 2 0,1 3 16,-2 2-16,2 6 0,0-1 15,4 2-15,2 1 0,1-2 16,0-5-16,2 3 0,3-3 15,-1-6-15,1-4 0,-1-7 16,2-6-16,-2-5 0,1-3 0,0-7 16,1-10-16,-1 5 0,-2 1 15,1 1-15</inkml:trace>
  <inkml:trace contextRef="#ctx0" brushRef="#br0" timeOffset="88602.9256">27061 10136 0,'0'0'15,"0"0"-15,0 0 0,0 0 0,35-1 16,-35 1-16,34-2 0,-15 0 16,-1 2-16,4-3 0,2 3 15,-2 0-15,-3-2 0,6 0 16,-2 2-16,-3-5 0,-2 1 15,-2 0-15,-2 1 0,-2 1 0,-2-3 16,-2 0-16,-2 1 16,-2-3-16,-1 1 0,-4 1 0,-2-1 15,-2 1-15,0-1 0,-1 2 16,0 0-16,0 1 0,1 2 16,-2 1-16,0 1 0,1 2 15,0 1-15,0 3 0,-1 2 16,2 1-16,0 0 0,1 4 15,-2 1-15,0 5 0,0-2 0,1 2 16,0 3-16,0 0 16,-1 0-16,1-1 0,-1 3 15,0-3-15,-1 2 0,-1-2 0,1-3 16,1-6-16,0-2 0,1-1 16,-1-2-16,0 2 0,-2-5 0,-3 1 15,-1-5-15,0 1 16,0-4-16,1 1 0,1-3 15,1 1-15,0-1 0,1-2 16,2 2-16,1 0 0,2 0 0,3-2 16,2 2-16,3-3 0,0-1 15,4 2-15,2 1 0,-1-1 16,0 2-16,4-3 0,2 4 16,0-1-16,1 4 0,-2 0 15,0 5-15,-3 0 0,-1 0 0,-3 4 16,1 0-16,-3 2 15,-2 2-15,-5 4 0,-4 1 16,-3 0-16,-1-3 0,-1 6 16,-1-3-16,0 1 0,-1 1 0,-2 2 15,-1-4-15,3-1 0,2-3 16,3-3-16,1 0 0,3-4 16,2-2-16,4-2 0,6-3 15,3-3-15,4-2 0,8-2 16,4-3-16,1-1 0,0-4 0,-1 2 15,-5 2-15,-4 3 0</inkml:trace>
  <inkml:trace contextRef="#ctx0" brushRef="#br0" timeOffset="89086.2147">27810 10039 0,'0'0'0,"0"0"15,0 0-15,0 0 0,0 0 0,0 0 16,31 11-16,-31-11 0,25 8 16,-25-8-16,34 9 15,-19-4-15,-1 1 0,0-2 0,-2 0 16,-2 0-16,-2 1 0,-1-1 16,-3 0-16,-1-1 0,-2-1 0,0 0 15,-1-2-15,0 4 0</inkml:trace>
  <inkml:trace contextRef="#ctx0" brushRef="#br0" timeOffset="89686.414">27711 10389 0,'0'0'0,"0"0"0,0 0 16,0 0-16,-3 26 0,3-14 15,0-1-15,0 3 0,0-2 0,1 1 16,1-2-16,0 0 15,0-1-15,-1-2 0,1-1 16,-1 0-16,0-2 0,0-2 0,-1-3 16,3-1-16,1-2 0,1-1 15,2-6-15,-1 0 0,2-1 16,1 0-16,0 0 0,-1-2 16,1 2-16,2-1 0,0-2 15,0 0-15,0 3 0,0 0 16,0 4-16,0 0 0,-1 3 0,0 0 15,-1 1-15,1 3 0,1 3 16,0 1-16,-1 3 16,-2-2-16,-2 1 0,2 1 0,-1 0 15,-3 0-15,1 0 0,-1 1 16,-1 2-16,-1-3 0,1-3 16,-1 0-16,-1-3 0,-1-1 15,0 0-15,0 0 0,3-5 16,1-1-16,-1-2 0,4 1 15,1-4-15,3 0 0,1 1 16,3 0-16,1-1 0,4-1 16,-1 2-16,3-1 0,1 4 15,-1 0-15,-1 0 0,0 6 0,0-1 16,-3 4-16,-3-1 0,-1 6 16,0 0-16,-3 3 0,-1-2 0,-4 2 15,-1 4-15,-3-5 16,-1 1-16,-3 0 0,-1 1 15,-3 0-15,-2-4 0,-3 1 16,-2-1-16,0-1 0,0-2 0,0-3 16,1 1-16,1-2 0,1-3 15,3-1-15,0-5 0,3 0 16,1-1-16,9-5 0,6-6 16,1 0-16,2-1 0,-3 4 15,-1 1-15,-2 4 0</inkml:trace>
  <inkml:trace contextRef="#ctx0" brushRef="#br0" timeOffset="92019.0523">28648 10038 0,'0'0'0,"0"0"15,0 0-15,0 0 0,0 0 0,0 0 16,0 0-16,0 0 0,0 31 15,0-31-15,-1 30 0,1-30 16,0 37-16,0-16 0,0 3 16,0 1-16,0 1 0,1 3 15,2-1-15,-1-4 0,1-2 0,0-4 16,2 3-16,0-9 0,3-2 16,2 0-16,2-6 0,1 0 15,2-3-15,-1-3 16,0-4-16,1 1 0,-1-5 0,0-1 15,2-2-15,-2 1 0,0-2 16,-3 0-16,-2-1 0,-1-2 16,-1 2-16,-2 4 0,-1-1 15,1 3-15</inkml:trace>
  <inkml:trace contextRef="#ctx0" brushRef="#br0" timeOffset="92252.1728">28766 10079 0,'0'0'0,"0"0"16,0 0-16,-5 20 0,5-20 16,-2 29-16,2-10 0,0 3 0,0 3 15,1 3-15,0 3 16,1 11-16,1 1 0,2 0 0,-1 1 16,2 9-16,-2-4 0,0 5 15,1-1-15,-2-6 0,-1-4 16,1-7-16,-2-5 0,1-5 15,0-4-15,0-6 0,2-7 16,-1-6-16,0-7 0,-1 4 16,1-3-16,-1 2 0</inkml:trace>
  <inkml:trace contextRef="#ctx0" brushRef="#br0" timeOffset="92502.438">29051 10158 0,'0'0'0,"0"0"0,0 0 16,23 2-16,-23-2 0,25 0 0,-25 0 16,37-2-16,-17 1 0,1 0 15,-1 1-15,1-3 0,-1 1 16,6 0-16,-2 0 0,-2 1 15,-2-2-15,-4 2 0,-2-3 16,-4 1-16,-4-4 0,0 3 0,-2-1 16,0 1-16</inkml:trace>
  <inkml:trace contextRef="#ctx0" brushRef="#br0" timeOffset="93003.0384">29217 10010 0,'0'0'0,"0"0"0,0 0 15,0 0-15,0 0 0,-4 18 16,4-18-16,1 21 0,-1-21 0,3 29 16,0-13-16,0 2 0,1 1 15,2-1-15,-1 3 0,0 1 16,-1-1-16,-1 5 0,0-2 16,-1-4-16,0 0 0,-1-3 15,0-5-15,-2 2 0,-2-3 16,-4-1-16,-2-2 0,-1 2 15,1-3-15,-2-3 0,-2-4 16,1 3-16,0-3 0,0-2 16,-1 1-16,1 0 0,1-2 0,2 0 15,2 0-15,2-1 0,0 0 16,4-3-16,3 0 0,2 3 16,0-3-16,2 0 0,0 0 15,1 1-15,1 1 0,0 1 16,1-2-16,1 2 0,0 3 15,0 1-15,0 1 0,-2 3 0,-2-1 16,-2 5-16,-3 1 16,-2 2-16,-2 3 0,-2 4 15,-3 4-15,0-1 0,1-2 0,-1-2 16,0 1-16,2-1 0,0-1 0,2 1 16,0-3-16,2 0 15,2 0-15,2-5 0,3 0 16,2-7-16,3-2 0,7-5 15,4-2-15,1-4 0,0-4 16,3-6-16,3-3 0,1 2 0,-6 1 16,-4 6-16</inkml:trace>
  <inkml:trace contextRef="#ctx0" brushRef="#br0" timeOffset="93453.0596">29511 9828 0,'0'0'0,"0"0"16,0 0-16,0 0 0,0 0 16,25 2-16,-25-2 0,29-2 15,-29 2-15,34 0 0,-13 0 16,0 0-16,0 1 0,-3 1 15,0 2-15,-1 1 0,-1 0 16,2 6-16,-4 1 0,-3 3 0,-3 1 16,-5 5-16,-3 4 15,-3 0-15,-3 1 0,-5 6 0,-4 2 16,-4 10-16,2-3 0,-2 4 16,0 5-16,-5 8 0,-2 0 15,-3 12-15,-1 2 0,5-8 16,2-3-16,-2 10 0,0 0 15,2-6-15,-1-2 0,-3 23 16,5-4-16,4-24 0,5-8 0,2-7 16,2 0-16,4-8 0,1-6 15,2-4-15,0-4 16,1-3-16,0-4 0,2-10 0,1 3 16,0-4-16,0-1 0,2-7 15,0-6-15,-1 1 0,0 5 0,-2-1 16</inkml:trace>
  <inkml:trace contextRef="#ctx0" brushRef="#br0" timeOffset="94302.8178">29847 10295 0,'0'0'0,"0"0"0,0 0 16,0 0-16,21-10 0,-21 10 0,25-7 15,-11 3-15,-1-2 0,2 1 16,4 2-16,-1-3 0,-1 1 0,4 1 16,-2-3-16,-3 2 15,-1 3-15,-3-3 0,-2 3 16,-1 2-16,-3-3 0,-2 3 15,-2 3-15,-2 1 0,-1-1 0,-5 4 16,-3 1-16,-1 2 0,-1 1 16,-5 7-16,-3 0 0,2 3 15,0-3-15,-3 3 0,-2 1 16,2-4-16,1 0 0,-1 7 16,0 1-16,3-3 0,3-3 0,1 0 15,0-2-15,4-3 16,1-4-16,-1 0 0,0 1 15,1-4-15,3 2 0,0-3 16,1-2-16,2-1 0,2-4 0,-2 3 16,2 0-16,0-3 0,3 0 15,0-3-15,1-1 16,0 0-16,0 1 0,2 0 0,1-1 16,-1 0-16,2 0 0,0 0 15,-1-2-15,1 0 0,0 1 16,1 2-16,1 2 0,-1-2 15,1-1-15,-1 2 0,0 2 16,-1 2-16,-1-2 0,-1 4 16,-1 0-16,0 3 0,-2-1 0,-2 1 15,-2 1-15,-1 0 0,-1 2 16,-4 1-16,-2 2 16,-1-1-16,-1 1 0,-3 2 0,1 3 15,-1-4-15,1 0 0,0-3 16,-1 3-16,0-3 0,3-3 15,1-1-15,2 0 0,1-1 0,2-2 16,2-4-16,4-3 16,3-1-16,1-2 0,2 1 0,2-5 15,1 3-15,1 0 0,2-1 16,2 1-16,1 0 0,-1 0 16,1 3-16,0 0 15,0 1-15,-2 3 0,1 0 0,1 0 16,-1 0-16,1 1 0,0 5 15,3-2-15,-2 0 0,-2-1 0,0 1 16,0 2-16,-1-1 16,0 2-16,2 0 0,-1-1 15,1-2-15,-1 3 0,2-6 0,-1 2 16,-1 0-16,-3-3 0,-2 0 16,-2 0-16,0 0 0</inkml:trace>
  <inkml:trace contextRef="#ctx0" brushRef="#br0" timeOffset="94477.1006">30528 10439 0,'0'0'0,"0"0"15,0 0-15,0 0 0,0 0 0,0 0 16,0 0-16,0 0 15,29 10-15,-29-10 0,0 0 16,0 0-16</inkml:trace>
  <inkml:trace contextRef="#ctx0" brushRef="#br0" timeOffset="94639.105">30575 10693 0,'0'0'0,"0"0"0,0 0 16,0 0-16,0 0 0,0 0 0,0 0 15,15 13-15</inkml:trace>
  <inkml:trace contextRef="#ctx0" brushRef="#br0" timeOffset="124987.2973">4676 5956 0,'0'0'15,"0"0"-15,0 0 0,0 0 0,0 0 16,-9 24-16,9-24 0,-10 24 16,10-24-16,-14 32 0,6-14 15,-2 1-15,1 2 0,-1 0 16,2 2-16,-2 7 0,3-3 0,-2 3 15,2-1-15,2-3 0,0-5 16,2 0-16,1-3 0,1 0 16,1-4-16,0-3 0,1 0 15,1-1-15,1-3 0,4-3 16,2-4-16,1-3 0,1-4 16,1 0-16,1-1 0,1-3 15,0 1-15,1-5 0,2-2 16,-1 0-16,2-2 0,1 1 15,0 0-15,6-3 0,-5 0 0,-2 2 16,1-2-16,-6 0 0,-1 6 16,1-1-16,-6 5 0,1 2 15,-1 2-15,-4 1 0,0 2 16,1 4-16,-3 3 0,0 1 16,-1 6-16,0 1 0,-1 4 15,0-1-15,-2 3 0,2 3 16,-2 4-16,1 1 0,1 3 0,-3 4 15,1 1-15,-1 7 16,-1 1-16,2-2 0,-4 1 0,-2 6 16,0 0-16,-4-5 0,3-2 15,-5-3-15,-2 0 0,3-1 16,1-3-16,0 0 0,-1-4 16,0-2-16,-2-1 0,-2-4 15,-2-7-15,-2 1 0,-2-1 16,-6-3-16,-2 0 0,-3-5 15,1-5-15,5-1 0,8 0 0,4 3 16</inkml:trace>
  <inkml:trace contextRef="#ctx0" brushRef="#br0" timeOffset="125186.8048">5293 6188 0,'0'0'0,"9"0"0,4-1 16,4 1-16,3 0 0,7 1 0,3 1 15,-1 2-15,-4-1 0,1 5 16,-1-1-16,-10 0 0,-8 0 0,-3 0 16,1-3-16,-2 0 0</inkml:trace>
  <inkml:trace contextRef="#ctx0" brushRef="#br0" timeOffset="125320.7948">5187 6537 0,'0'0'15,"0"0"-15,0 0 0,26 0 0,-26 0 16,39 0-16,-7 0 0,2-3 16,2 2-16,3-2 0,-7 2 15,-4-2-15</inkml:trace>
  <inkml:trace contextRef="#ctx0" brushRef="#br0" timeOffset="125753.7191">6530 5815 0,'0'0'0,"0"0"16,0 0-16,0 0 0,0 0 0,0 0 16,0 0-16,0 0 0,-22-10 0,22 10 15,-23 10-15,23-10 0,-33 15 16,14-4-16,1 2 0,-1 2 16,0 3-16,-4 7 0,1 0 15,0 4-15,0 2 0,0 8 16,3-2-16,4 3 0,2 1 15,4 2-15,1 0 0,0 7 16,4 0-16,-2 0 0,2 0 16,0 0-16,2-3 0,-3 10 15,1-4-15,1-3 0,0-7 0,-4 0 16,1 0-16,-5-4 0,1-3 16,-3-4-16,-1-3 0,-1-5 15,-1-5-15,0 1 0,-5-3 16,-6-5-16,-5-6 0,-7-1 15,-7-3-15,-1-2 0,-3-5 0,2-4 16,0-4-16,13 5 16,9 0-16,6 3 0</inkml:trace>
  <inkml:trace contextRef="#ctx0" brushRef="#br0" timeOffset="125953.852">5804 6348 0,'0'0'0,"0"0"0,0 0 16,32-12-16,-10 6 0,3 2 15,7 1-15,9 2 0,0-1 0,3 1 16,2-3-16,9 4 0,-4 4 16,7-4-16,-4 0 0,-11 0 15,-8 0-15,-10 0 0</inkml:trace>
  <inkml:trace contextRef="#ctx0" brushRef="#br0" timeOffset="126153.4419">6693 6204 0,'0'0'0,"0"0"16,0 0-16,0 0 0,0 0 15,0 0-15,-17 15 0,17-15 16,-12 28-16,12-28 0,-13 37 15,7-16-15,1 1 0,-1 2 16,2 1-16,0 6 0,3-1 0,2 1 16,4-4-16,0-3 0,2-3 15,-2-6-15,1 1 0,-2-4 16</inkml:trace>
  <inkml:trace contextRef="#ctx0" brushRef="#br0" timeOffset="126473.2558">6952 6318 0,'0'0'0,"0"0"0,4-14 15,0 7-15,2 0 0,2-3 0,1 2 16,0-1-16,2 2 0,2 2 16,-1 1-16,0 0 0,0 1 15,1 3-15,-1 0 0,-2 4 16,-1 4-16,-3 2 0,-2 0 15,3 5-15,-4 2 0,0 1 16,1 1-16,-1 1 0,0-2 0,1 3 16,-1-2-16,2-1 0,0-1 15,0-2-15,2-4 16,2 3-16,2-1 0,1-1 0,2-1 16,1-4-16,-1 0 0,2-3 15,1 0-15,1-1 0,-3-3 16,2-3-16,-1-1 0,-2 0 15,-1 3-15,-3-2 0</inkml:trace>
  <inkml:trace contextRef="#ctx0" brushRef="#br0" timeOffset="126703.5557">7306 6240 0,'0'0'0,"0"0"16,0 0-16,0 0 0,0 0 15,-21 22-15,21-22 0,-23 24 16,6-9-16,2 2 0,-1 2 16,0-2-16,-2 1 0,1-2 15,-2 1-15,-5 4 0,2-2 0,1 1 16,3-2-16,0 0 0,1-3 16,2-1-16,2-1 0,-2-5 15,4 0-15,1-2 0,3 1 16,0-3-16</inkml:trace>
  <inkml:trace contextRef="#ctx0" brushRef="#br0" timeOffset="126920.0295">7559 6243 0,'0'0'0,"0"0"0,0 0 0,0 0 16,25 22-16,-25-22 0,15 25 15,-8-7-15,-1 0 0,-1 3 16,-2 2-16,-2 8 0,-2 2 0,-3-2 16,-8 1-16,-2 0 0,-5-2 15,-7 8-15,-2-2 0,0-1 16,0-6-16,2 0 0,5-4 16,4-7-16</inkml:trace>
  <inkml:trace contextRef="#ctx0" brushRef="#br0" timeOffset="128070.4862">14199 6204 0,'0'0'15,"0"0"-15,0 0 0,33-3 0,-16-1 0,11 4 16,6-2-16,4 1 16,3 1-16,15 0 0,6 0 15,-1 0-15,0 1 0,17 1 16,5 2-16,4-1 0,-6-3 0,14 0 15,1 0-15,-10 2 0,-8 3 16,34-1-16,-9-1 0,-18-2 16,-15-1-16,-2 4 0,-3 0 15,-12 2-15,-8-2 0,-4 3 16,-4 1-16,-10-2 0,-9-1 0,-8 1 16,-6-3-16,-2 0 0,0-2 15,-2-1-15</inkml:trace>
  <inkml:trace contextRef="#ctx0" brushRef="#br0" timeOffset="128570.8368">14929 6415 0,'0'0'16,"0"0"-16,0 0 0,0 0 0,0 0 15,0 0-15,-6-21 0,6 21 16,0 0-16,0 0 0,0 0 16,-7-18-16,2 18 0,-5 0 15,-4 3-15,-1 1 0,-2 1 0,1 1 16,-1 4-16,0-2 15,1 3-15,-5 6 0,1 1 0,2 4 16,4-1-16,1 4 0,2 4 16,2-1-16,1 0 0,1 8 15,1 1-15,3 1 0,1-2 16,0 3-16,2 3 0,0-3 16,2-2-16,-2 6 0,-2 2 15,0-4-15,-1-2 0,-3 0 16,-1 1-16,-3-5 0,-2-2 0,-7 1 15,-4-2-15,-4-2 0,-2-2 16,-5-6-16,-1-1 0,-1-6 16,-1-4-16,-3-3 0,-5-1 15,2-3-15,3-4 0,-7-2 16,-2-3-16,4 0 0,3-1 16,1-10-16,0-5 0,10 4 15,8 5-15,6 3 0</inkml:trace>
  <inkml:trace contextRef="#ctx0" brushRef="#br0" timeOffset="128736.8427">14378 6816 0,'0'0'0,"7"-1"0,5-2 0,5 1 16,4-3-16,12 4 0,5-2 15,-2 2-15,1-1 0,13 4 16,3-1-16,-5 1 0,-2-2 15,4 1-15,-1 0 0,-10-1 0,-10 0 16,-6 0-16</inkml:trace>
  <inkml:trace contextRef="#ctx0" brushRef="#br0" timeOffset="128970.1441">15061 6683 0,'0'0'16,"0"0"-16,0 0 0,0 0 0,-11 21 16,11-21-16,-17 22 15,17-22-15,-18 28 0,10-10 0,3 4 16,-1-1-16,2 1 0,1 3 16,3 3-16,3-3 0,2-3 0,4-2 15,2-2-15,-1-6 16,-1-1-16,-1-1 0,-2-3 0,0 0 15</inkml:trace>
  <inkml:trace contextRef="#ctx0" brushRef="#br0" timeOffset="129270.5737">15285 6780 0,'0'0'16,"0"0"-16,0 0 0,0 0 0,9-18 15,-9 18-15,9-15 16,-4 9-16,2-2 0,1 4 15,-1-3-15,1 4 0,0-1 0,0 4 16,-2 1-16,1 2 0,-1 3 16,0-1-16,-2 2 0,0 3 15,-1 1-15,-1 2 0,0 2 16,2-1-16,-1-2 0,1 6 16,2 3-16,0-4 0,1-2 0,1 0 15,1 1-15,-1-4 16,2-2-16,1-2 0,2-1 15,-1-3-15,0-1 0,1 0 16,0-3-16,1-3 0,-1 2 0,-1-8 16,-1-2-16,-1 0 0,-2 3 0,-2 1 15</inkml:trace>
  <inkml:trace contextRef="#ctx0" brushRef="#br0" timeOffset="129503.8016">15601 6726 0,'0'0'16,"0"0"-16,0 0 0,0 0 0,0 0 16,0 0-16,-28 18 0,28-18 15,-25 17-15,25-17 0,-32 21 16,15-10-16,2 0 0,-2 0 16,-1 2-16,2-4 0,-1 1 0,-2 1 15,-1 3-15,2 0 16,2-3-16,0-3 0,3-2 0,1-2 15,2 0-15,1-4 0,1-2 16,3 0-16,0 2 0,1-3 16</inkml:trace>
  <inkml:trace contextRef="#ctx0" brushRef="#br0" timeOffset="129754.117">15798 6712 0,'0'0'16,"0"0"-16,0 0 0,0 0 0,21 18 16,-21-18-16,11 21 15,-7-7-15,0 0 0,-2 1 0,-2 6 16,0-3-16,-1 3 0,-4 4 16,-2 1-16,-3-3 0,-1-3 0,-1 1 15,-2-3-15,2 0 16,0-1-16,-2-2 0,-3-3 15,-2-3-15,0 0 0,-6-7 0,1-2 16,5-4-16,3-6 0,-2 4 16,4-1-16,3 2 0</inkml:trace>
  <inkml:trace contextRef="#ctx0" brushRef="#br0" timeOffset="130070.2152">15392 5519 0,'0'0'15,"0"0"-15,0 0 0,0 0 0,0 0 16,-1 26-16,1-26 0,-4 26 16,4-26-16,-4 37 0,2-15 15,-1 1-15,-1 2 0,0 2 16,0 3-16,-2 8 0,0-1 0,-3 8 16,0 1-16,1-7 15,2-10-15,1-4 0</inkml:trace>
  <inkml:trace contextRef="#ctx0" brushRef="#br0" timeOffset="130994.0472">13010 5912 0,'0'0'0,"0"0"0,0 0 0,0 0 16,0 0-16,3 28 0,-3-28 15,3 29-15,-3-29 0,2 35 16,2-10-16,0-3 0,-2-3 0,1 5 15,2 0-15,0-5 0,1-2 16,-1 1-16,1-3 0,-2-4 16,0-1-16,1 0 0,0-3 15,2-3-15,1-3 0,-1-2 16,2-2-16,1-4 0,1 0 0,5-4 16,0-3-16,0-1 0,-2-2 15,-1 5-15,-2-1 16,-1-1-16,-1-1 0,0 1 0,-2 0 15,-1 2-15,-2-1 0,0 5 16,-1 1-16,-1 3 0,0-1 16,-2 5-16,2 5 0,-4-1 15,0 0-15,-1 3 0,-3 3 16,0 3-16,-2 1 16,-3 13-16,0 3 0,0 2 0,2 2 15,-2 6-15,1-1 0,2 3 16,1 1-16,-1 11 0,1 1 15,2 0-15,1-1 0,-1-3 16,0 2-16,-1 8 0,1-4 0,-3 0 16,-1-3-16,-2-6 0,-1-3 15,-5 3-15,0-7 0,-2-5 16,0 1-16,2-6 0,-2-3 16,-2-7-16,-2-6 0,0-5 15,-3-4-15,2-2 0,2-3 16,-2-6-16,-2-4 0,3-4 15,1-3-15,1-5 0,1-2 16,6-4-16,4-2 0,3-1 16,4-7-16,3 6 0,3-6 0,8-3 15,6-3-15,4-1 0,2-2 16,7 0-16,5-1 16,0 2-16,2 1 0,9-8 0,5-1 15,-3 9-15,-1 5 0,23-14 16,-4 10-16,-10 8 0,-9 6 15,-4 3-15,-1 4 0,-13 5 16,-10 6-16,-5 4 0</inkml:trace>
  <inkml:trace contextRef="#ctx0" brushRef="#br0" timeOffset="131170.4678">13508 6119 0,'0'0'0,"0"0"0,23-7 16,-23 7-16,28-4 0,-9 4 16,3 1-16,0 1 0,0-1 0,4 6 15,-4 0-15,-4-3 0,-1 3 16,-4-4-16</inkml:trace>
  <inkml:trace contextRef="#ctx0" brushRef="#br0" timeOffset="131320.6585">13504 6372 0,'0'0'16,"0"0"-16,0 0 0,24-3 0,-24 3 15,35-4-15,-12 4 0,1 1 16,1 2-16,2-2 0,2 1 16,3-1-16,-6 2 0,-3-3 15</inkml:trace>
  <inkml:trace contextRef="#ctx0" brushRef="#br0" timeOffset="147226.8189">8864 5904 0,'0'0'0,"0"0"0,-14 18 16,4-7-16,0 3 0,0 5 0,0 2 16,-2 7-16,0 4 0,1 0 15,2 4-15,-1 7 0,2-1 16,4 1-16,3 0 0,1 4 16,1-4-16,2 0 0,1-1 15,3-2-15,2 0 0,3 2 16,3-3-16,0-2 0,-1-2 0,-2-6 15,-2-5-15,-3-7 0</inkml:trace>
  <inkml:trace contextRef="#ctx0" brushRef="#br0" timeOffset="147772.9376">9565 5787 0,'0'0'0,"0"0"15,0 0-15,0 0 0,0 0 16,-24 3-16,24-3 0,-25 11 16,25-11-16,-30 14 0,14 0 15,1-1-15,-1 3 0,-1 2 16,-2 3-16,-3 8 0,1-1 0,2 4 16,3 1-16,-2 9 0,4-4 15,1 6-15,2 3 0,0-4 16,3-3-16,-1 9 0,1 1 15,2 0-15,0 0 0,1 7 16,0-3-16,1-1 0,-1-6 0,0 0 16,-3 5-16,-1-4 15,-2-2-15,-2 8 0,0-1 16,0-8-16,-2-4 0,0 2 16,-2 3-16,-1-7 0,-1-3 0,-5-1 15,-4-2-15,5-5 16,2-6-16,-1 2 0,-2-2 0,-1-6 15,1-4-15,-1-4 0,-2-3 16,5-3-16,0 1 0,-4-6 16,-5-4-16,4-6 0,4-4 15,7 3-15,2 4 0,4 3 0</inkml:trace>
  <inkml:trace contextRef="#ctx0" brushRef="#br0" timeOffset="148004.1935">8873 6362 0,'0'0'16,"0"0"-16,0 0 0,22-11 0,-10 10 16,7-2-16,5 0 15,3 2-15,3 1 0,11 0 0,2 1 16,1-1-16,0 3 0,9 1 15,-2 0-15,-4 2 0,-1-2 16,-3-1-16,-10-1 0,-8 0 16</inkml:trace>
  <inkml:trace contextRef="#ctx0" brushRef="#br0" timeOffset="148271.2063">9660 6147 0,'0'0'0,"0"0"0,0 0 16,-18 18-16,18-18 0,-18 22 16,7-5-16,-2 2 0,2 2 0,-5 8 15,-1 2-15,2 2 16,-1-2-16,4-2 0,4 0 0,-1 3 15,2 0-15,3-3 0,3-1 16,-1-3-16,2-4 0,5-6 16,4-4-16,-3 0 0,0-4 0,-2 0 15</inkml:trace>
  <inkml:trace contextRef="#ctx0" brushRef="#br0" timeOffset="148587.604">9688 6208 0,'0'0'0,"0"0"0,0 0 0,0 0 15,0 0-15,0 0 0,21-14 16,-21 14-16,0 0 0,24 0 16,-24 0-16,21 10 0,-10-3 0,0 1 15,0 7-15,-1 2 0,-3-3 16,0 4-16,0 1 15,0 5-15,0 0 0,-1-1 0,-2 1 16,0-2-16,1-4 0,-1-1 16,1 1-16,-1-3 0,0-1 0,1 0 15,0-3-15,1 0 16,1-5-16,2-2 0,5 0 16,0 0-16,0-4 0,0-3 15,-1-2-15,-2-1 0,-2 2 0,-2 0 16</inkml:trace>
  <inkml:trace contextRef="#ctx0" brushRef="#br0" timeOffset="148820.806">9959 6243 0,'0'0'0,"0"0"0,0 0 15,0 0-15,0 0 0,-25 19 0,25-19 16,-19 21-16,19-21 0,-23 25 15,8-11-15,1 1 0,0-1 16,-1 1-16,1 2 16,-3 4-16,2-3 0,1 0 0,0-1 15,0-5-15,0-1 0,2-1 16,1-3-16,0 1 0,-1-1 16,3-4-16,-1 1 0,3-4 0,2 0 15,0-4-15,2 4 0,-1-1 16</inkml:trace>
  <inkml:trace contextRef="#ctx0" brushRef="#br0" timeOffset="149121.1544">10021 6120 0,'0'0'0,"0"0"16,0 0-16,0 0 0,12 24 0,-12-24 15,10 25-15,-5-8 0,1 1 16,-2 4-16,1 3 0,-1 0 16,-1 0-16,-1 7 0,-2 3 15,-1-2-15,-1-1 0,-3 8 16,-2 1-16,-1-7 0,-1-2 0,-4-3 16,-3-1-16,-1-3 0,2-1 15,-2-2-15,1-4 16,1-3-16,3-2 0,-1-2 0,0 0 15,1-4-15,-1-7 0,4 3 16,1-2-16,1-1 0</inkml:trace>
  <inkml:trace contextRef="#ctx0" brushRef="#br0" timeOffset="149321.3831">10315 6247 0,'0'0'0,"8"0"16,4-3-16,2 2 0,3-2 0,7 3 15,4 0-15,-3 0 0,0 0 16,-1 7-16,-1 1 16,-1 6-16,-5-3 0,-2-1 15,-3-3-15,-2 0 0</inkml:trace>
  <inkml:trace contextRef="#ctx0" brushRef="#br0" timeOffset="149504.6289">10219 6487 0,'0'0'16,"0"0"-16,0 0 0,0 0 16,0 0-16,23-4 0,-23 4 15,37-7-15,-17 3 0,3 1 0,4-2 16,-1 3-16,-2-2 0,7 1 15,-1-4-15,-2 2 0,0-4 0,-5 2 16,-4 2-16,-3-1 16</inkml:trace>
  <inkml:trace contextRef="#ctx0" brushRef="#br0" timeOffset="149787.8859">10487 6133 0,'0'0'0,"0"0"0,0 0 16,0 0-16,0 0 0,-12 25 16,12-25-16,-12 25 0,4-8 0,-1 2 15,0 6-15,1-1 0,0 2 16,-3 6-16,0 4 0,1-4 15,1 0-15,1 0 0,1-3 16,-1 6-16,0-3 0,3-3 16,0-3-16,2-2 0,2-3 0,3-9 15,4-5-15,-2 0 0,-1-1 16,0-2-16</inkml:trace>
  <inkml:trace contextRef="#ctx0" brushRef="#br0" timeOffset="150204.1999">10799 6229 0,'0'0'0,"0"0"16,0 0-16,0 0 0,0 0 0,0 0 15,-17 29-15,17-29 0,-17 25 16,17-25-16,-19 36 15,9-18-15,0 0 0,0 3 0,1-3 16,0 0-16,0-1 0,0 2 16,1-2-16,3-2 0,0-1 15,2-4-15,1-2 0,3-4 16,2 2-16,3-5 0,3-2 16,2-2-16,1-2 0,5-4 15,2-2-15,-1 0 0,-1-3 0,0 2 16,0-5-16,-2 4 0,-1 1 15,1-5-15,-1 2 0,-2-3 16,-2 3-16,0-6 0,-2 0 16,-4 7-16,-1 0 0,-4 3 15,-3 0-15,-3 1 0,0 2 16,-7-3-16,-4 4 0,-2 0 16,-1 4-16,1-3 0,1 1 0,-1-2 15,5 3-15,2 0 16</inkml:trace>
  <inkml:trace contextRef="#ctx0" brushRef="#br0" timeOffset="150787.4403">11009 5415 0,'0'0'0,"0"0"16,0 0-16,0 0 0,20 18 0,-20-18 15,22 28-15,-9-11 0,0 2 16,0 5-16,1 6 0,0 5 16,-1 1-16,0 7 0,2 7 15,-2 4-15,-2-1 0,-1 12 16,-5 2-16,-2-6 0,-3-6 16,-4 13-16,-1 2 0,-1-8 15,0-3-15,-10 9 0,-5-3 16,-1-5-16,0-3 0,-13 22 0,2-4 15,-4-17-15,0-9 0,-6 5 16,-3-1-16,0-8 0,3-8 16,1 1-16,2 0 0,-1-3 15,-1-3-15,1-5 0,0 0 16,6 1-16,3-3 0,0-4 16,0-4-16,7-5 0,4-2 0,-1 2 15,-1 2-15,3-4 0,3-2 16,8-3-16,-1 1 0,2-1 15,1-1-15,1-2 0,2 1 16,1-1-16,-1 0 0,1-1 16,0 1-16,0 0 0,-2 2 15,0 1-15,-4 2 0,2 0 16,2-1-16,0-2 0</inkml:trace>
  <inkml:trace contextRef="#ctx0" brushRef="#br0" timeOffset="155372.0535">12000 5576 0,'0'0'0,"0"0"0,0 0 16,0 25-16,0-25 0,0 25 0,0-3 15,-1 0-15,0 2 0,-4 8 16,0 0-16,-3 0 0,0 2 0,-5 7 16,-1 2-16,0-7 15,0-1-15,-1 1 0,1 0 16,3-8-16,1-3 0,2-2 16,2-2-16,3-4 0,1 1 0,3-7 15,1-4-15,0 0 0,1-4 16,2-2-16,4-1 0,1 0 15,3 0-15,1-1 0,2-5 16,-1 2-16,1-2 0,0 1 16,1-2-16,2 0 0,0 0 15,5 0-15,-2 3 0,-4 0 16,0 1-16,0 3 0,0 0 16,-3 3-16,-1-2 0,2 6 15,0 3-15,0-2 0,-2 0 0,-2 5 16,0 2-16,-2 3 0,-1 2 15,0 5-15,-2 4 0,-1-4 16,-2 0-16,0 3 0,-2 1 16,-1-4-16,-1 0 0,-2 1 15,-2 3-15,0-1 0,-3 0 0,0-3 16,-3 1-16,-2-3 16,-2-4-16,-4 2 0,-2 1 15,3-5-15,2-2 0,-7-1 16,-6-6-16,1 2 0,0-3 0,-9 1 15,-4-1-15,5-4 0,3-4 0,8-1 16,5 2-16,3-1 16</inkml:trace>
  <inkml:trace contextRef="#ctx0" brushRef="#br0" timeOffset="155539.1518">11767 6572 0,'0'0'16,"0"0"-16,0 0 0,0 0 0,25-13 15,-25 13-15,34-12 0,-13 5 16,0 0-16,4-1 0,4-1 16,5 0-16,-1-1 0,-2 0 15,-1 3-15,3-4 0,-2 4 0,-7-1 16,-4 1-16,-4 4 0</inkml:trace>
  <inkml:trace contextRef="#ctx0" brushRef="#br0" timeOffset="155788.341">12047 5844 0,'0'0'0,"0"0"15,0 0-15,31-3 0,-31 3 0,36-1 16,-10 1-16,4 1 0,2 2 16,12 2-16,2 4 0,2 0 15,0 0-15,1 2 0,-10-1 16,-7-5-16</inkml:trace>
  <inkml:trace contextRef="#ctx0" brushRef="#br0" timeOffset="156671.4134">17131 6052 0,'0'0'0,"0"0"0,0 0 16,0 0-16,0 0 0,33-8 15,-11 8-15,6 0 0,3-2 0,8 2 16,8 2-16,11-2 0,-2 0 15,13 1-15,-3 1 0,5-2 16,-10 1-16,-8-1 0,-5 0 16,-6-1-16,-12 1 0,-6-3 15,-8 0-15,-8 2 0,-5-2 0,0 2 16,0-1-16,-1 1 0</inkml:trace>
  <inkml:trace contextRef="#ctx0" brushRef="#br0" timeOffset="157038.1574">17641 5815 0,'0'0'0,"0"0"15,0 0-15,0 0 0,-3 22 0,3-22 16,0 18-16,0-18 0,-2 33 15,1-11-15,0 5 0,-1-2 16,0 5-16,-2 11 0,1 5 16,-1-3-16,-2 4 0,-1 10 15,0 0-15,-2 4 0,1-4 0,-2 0 16,-1 1-16,1-5 0,1-4 16,0 5-16,0 0 15,1-8-15,1-3 0,2-3 16,-1-1-16,2-7 0,1-3 0,-1-4 15,1-2-15,2-7 0,0-5 16,0-1-16,0-1 0,0-7 16,1-2-16,-4-4 0,1-4 15,0-1-15,-1-2 0,2 2 0,0 2 16,1 1-16</inkml:trace>
  <inkml:trace contextRef="#ctx0" brushRef="#br0" timeOffset="157571.3342">17559 6308 0,'0'0'0,"0"0"16,0 0-16,-17 14 0,17-14 0,-15 19 15,5-6-15,-1 2 16,-1 2-16,1-2 0,0 3 15,-2 3-15,2 0 0,2-3 0,2-2 16,3 0-16,0-5 0,2-1 16,2-2-16,4-1 0,1-4 15,5-2-15,3-1 0,4-3 16,3-1-16,3-3 0,3-5 16,1-1-16,0-1 0,9-4 0,1-1 15,-5 1-15,-4 0 0,0-2 16,2 2-16,-2-3 0,-3 3 15,3-4-15,-4-3 0,-4 7 16,-4 3-16,-3 2 0,-3 5 16,-3 1-16,-1 0 0,-1 3 15,-1 1-15,1 3 0,-2 0 16,0 4-16,1 3 0,-2 1 16,0 1-16,-1 2 0,-1 4 15,-1 2-15,0 1 0,-1 4 0,0-1 16,-1 0-16,1 1 15,-2 7-15,-1 2 0,0-5 0,-1 2 16,2-2-16,1 2 16,1-7-16,0 0 0,1-5 0,1 1 15,0-3-15,0-4 0,-1-2 16,0-1-16,1-3 0,0-4 16,2-1-16,2-5 0,-1-1 15,-1 3-15,0 0 0</inkml:trace>
  <inkml:trace contextRef="#ctx0" brushRef="#br0" timeOffset="157955.0757">18183 6017 0,'0'0'0,"0"0"16,0 0-16,0 0 0,0 0 0,0 0 15,0 0-15,0 0 0,0 0 16,27 14-16,-27-14 0,17 17 16,-17-17-16,16 22 0,-10-5 15,0 0-15,-1-1 0,0 4 16,-2 2-16,0 2 0,0-2 16,0 10-16,-1 0 0,-1-2 15,0 0-15,0 7 0,1 2 16,-1-3-16,-1 0 0,0-4 15,0 0-15,0-4 0,0 0 0,0-5 16,0 1-16,0-5 0,0-2 16,0-3-16,0 0 0,0-4 15,0-1-15,0-3 0,0-2 16,0-4-16,-4 0 0,-2 0 16,-4-4-16,-5-2 0,-2 1 0,2-1 15,3 2-15,2 1 0</inkml:trace>
  <inkml:trace contextRef="#ctx0" brushRef="#br0" timeOffset="158373.0756">17979 6397 0,'0'0'0,"0"0"16,0 0-16,0 0 0,0 0 0,0 0 16,13-20-16,-13 20 0,20-7 15,-20 7-15,29-5 0,-15 2 16,1 3-16,-2 0 0,-1 3 15,-1-2-15,-2 3 0,-4 2 16,-2 1-16,-5 0 0,-2 4 16,-6 0-16,-4 3 15,-1-3-15,1 3 0,-5-1 0,2-1 16,0-1-16,3 0 0,1-1 16,0 1-16,4-4 0,0 0 15,2 0-15,2-3 0,1-1 16,2 0-16,2-3 0,2 4 15,2-4-15,1 0 0,4 0 0,3 0 16,2 0-16,2 0 0,4 0 16,0 0-16,-4 1 0,-2-1 15,-3 6-15,-1-1 0,-3 2 16,-2 2-16,-3 0 0,-4 4 16,-1-2-16,-1 0 0,-2-1 15,-1 1-15,1-1 0,2-1 0,-1 1 16,1-2-16,0-1 0,1-1 15,1-2-15,1 0 0,3-1 16,4 0-16,-2-2 0,0 1 16,0-1-16</inkml:trace>
  <inkml:trace contextRef="#ctx0" brushRef="#br0" timeOffset="158806.385">18685 6051 0,'0'0'16,"0"0"-16,0 0 0,32-10 0,-19 3 16,3 2-16,1-2 0,2 1 15,0 2-15,4-3 0,-1 3 16,-2 1-16,-1 2 0,-2 5 0,-1 1 15,-3 4-15,-1-1 0,-3 2 16,-4 1-16,-2 3 0,-3 0 16,-3 7-16,-1 1 0,-3 3 15,-2 0-15,-7 7 0,-5 5 16,0-1-16,0 2 0,-3 1 16,-4 0-16,-4 4 0,1 0 0,4 0 15,3 1-15,-3 4 0,2-7 16,-1 1-16,0-2 0,4-5 15,3-3-15,4-3 0,1-1 16,5-6-16,0-4 0,2 0 16,2-4-16,0-3 0,2-4 0,1-4 15,-1 1 1,3-4-16,-2-7 0,2-2 0,1-7 16,-1 5-16,0 3 0,0 0 0</inkml:trace>
  <inkml:trace contextRef="#ctx0" brushRef="#br0" timeOffset="159421.1618">18845 6468 0,'0'0'0,"0"0"15,0 0-15,24-13 0,-13 8 16,1-1-16,3 2 0,-1 1 16,1 0-16,2 3 0,-1 3 15,4 0-15,-1 4 0,-4 3 0,-1 1 16,-3 1-16,-2 2 0,-6 4 15,-4 2-15,-6 0 0,-4 4 16,-2-3-16,-3 1 0,-4 6 16,-3-2-16,-3 2 0,-3-3 15,4-4-15,2-2 0,0 1 16,1-5-16,1-1 0,2-3 0,-2-1 16,2-6-16,4-1 0,-1-5 15,2 1-15,0-2 0,4-6 16,2-4-1,6-5-15,4-8 0,1 3 0,1 5 0,0 3 16,2-2-16,-1 3 0,2-1 16,-3 0-16,-2-2 15,0 2-15,1 5 0,-1 2 0,0-2 16,-1 5-16,0-1 0,3 3 16,1 0-16,3 3 0,1 3 15,1 0-15,1 4 0,2 3 16,1-1-16,4 1 0,3 4 15,0-1-15,0-1 0,-1 3 16,-1 2-16,3-2 0,3 2 0,3 1 16,0 0-16,-4-1 0,-3-1 15,-1 1-15,-1-2 0,2 1 16,1 0-16,-1-3 0,-1-1 16,-3 0-16,0 1 0,-2-3 15,1 1-15,-1 0 0,-1-2 16,1-1-16,-1-4 0,-2 2 15,-1-1-15,-2-5 0,-1 3 16,-1-3-16,1 1 0,0-2 16,0 1-16,-1-1 0,2-1 0,0 2 15,0 0-15,-1 0 0,-2 0 16,0 0-16</inkml:trace>
  <inkml:trace contextRef="#ctx0" brushRef="#br0" timeOffset="166671.8881">4753 12083 0,'0'0'0,"0"0"0,0 0 0,0 0 16,0 0-16,-4 21 0,4-21 15,-3 37-15,0-18 0,-2 3 16,1 3-16,0-1 0,-3-1 0,-1 9 16,1 0-16,-2-3 15,3-3-15,2-2 0,1 0 16,3-5-16,1-1 0,7-4 15,6-2 1,7-3-16,7-5 0,-1-1 0,1-3 16,9-6-16,1-6 0,-3-2 15,-7 0-15,11-5 0,1-2 16,-5 0-16,-5-1 0,-4 1 16,-3-2-16,-3 4 0,-2 3 15,-3 2-15,-3 2 0,-2 2 16,-2 4-16,-3 3 15,0 5-15,-1 7 16,0 8-16,-1 2 0,0 1 0,-3 10 16,-2 7-16,1 1 0,-2 0 0,-5 24 15,0 13 1,-2 0-16,3 2 0,-3 18 0,-3 17 16,-1-10-16,-1-5 0,-11 43 15,-2-10-15,2-15 0,4-9 16,3-3-16,2-4 0,0-14 15,1-10-15,-3-8 0,0-6 16,3-14-16,-2-6 0,7-14 0,6-6 16,-2-10-16,0-4 0,-2-11 15,1-10-15,-1-22 0,1-19 16,2 18-16,2 12 0,1 7 16</inkml:trace>
  <inkml:trace contextRef="#ctx0" brushRef="#br0" timeOffset="166856.8945">5775 12456 0,'0'0'0,"23"-5"0,4 1 15,0 2-15,4 2 0,12 7 0,17 8 16,-6 0-16,-2 2 0,-8 0 15,-12-2-15,-7-6 0,-7 0 0,-5-4 16</inkml:trace>
  <inkml:trace contextRef="#ctx0" brushRef="#br0" timeOffset="167009.2717">5627 12810 0,'0'0'0,"13"-1"0,8 0 15,8 0-15,6 1 0,17 0 16,18 0-16,8-6 0,-3-4 0,-10 1 16,-15 2-16,-13 1 0</inkml:trace>
  <inkml:trace contextRef="#ctx0" brushRef="#br0" timeOffset="167288.5472">6795 12361 0,'0'0'15,"0"0"-15,18 19 0,-7-5 0,3 3 0,5 11 16,1 5-16,0 2 0,-2 1 16,5 14-16,-1 4 15,3 6-15,-3-4 0,-1-1 16,-1-1-16,-5-4 15,-2-3-15,-2 2 0,-2-7 0,-2-9 16,-3-9-16,2-6 0,-3-9 16,-2-5-16,-1-8 0,0 2 15,0 2 1,0-3-16</inkml:trace>
  <inkml:trace contextRef="#ctx0" brushRef="#br0" timeOffset="167456.9776">7256 12485 0,'0'0'0,"0"0"15,0 0-15,-19 26 0,19-26 16,-32 35-16,9-11 0,-4 6 16,-5 5-16,-18 15 0,-7 4 15,-19 16-15,-4 1 0,4-4 16,7-7-16,18-14 0</inkml:trace>
  <inkml:trace contextRef="#ctx0" brushRef="#br0" timeOffset="168855.2382">13785 13029 0,'0'0'16,"0"0"-16,-2 24 0,1-8 15,-1 2-15,0 9 0,-1 2 16,1-1-16,1 0 0,0 4 0,1-1 15,1-4-15,0-5 0,4-1 16,0-1-16,4-5 16,2-5-16,7-4 0,5-4 15,1-6-15,1-3 0,4-3 0,3-2 16,-3-3-16,-2-1 0,8-10 16,-1-4-16,-2 1 0,-1 1 15,-4-4-15,-3-4 0,-3 5 0,-3 4 16,2-5-16,-1 0 15,-4 6-15,-1 4 0,-5 6 0,-4 4 16,-2 5-16,0 2 0,-3 5 16,0 3-16,-3 3 0,-1 4 15,-3 5-15,-1 6 0,0 2 0,2 4 16,-3 10-16,-1 8 16,-2 3-16,-1 4 0,-6 20 0,-2 7 15,-2 11-15,2-4 16,-2 20-16,0 5 0,-8 37 0,3-15 15,-3 1-15,-2 0 0,8-21 16,5-13-16,2 3 0,3 0 16,1-13-16,0-12 0,-2-3 15,-2-2-15,3-17 0,0-10 16,5-21-16,4-13 0,1-6 16,3-6-16,1-17 0,2-9 15,4-16-15,1-8 0,9-39 16,6-23-16,-7 34 0,-4 24 0,-4 18 15</inkml:trace>
  <inkml:trace contextRef="#ctx0" brushRef="#br0" timeOffset="169022.2412">14537 13276 0,'0'0'0,"24"-7"15,1-1-15,1 1 0,2 3 16,15 0-16,14 2 0,3 3 0,2 4 15,2 4-15,-7 4 0,-10 0 16,-6 1-16,-7-2 16,-9-4-1,-8-2-15</inkml:trace>
  <inkml:trace contextRef="#ctx0" brushRef="#br0" timeOffset="169171.4572">14592 13558 0,'0'0'16,"16"3"-16,5 0 0,1 2 0,2 2 15,13 0-15,12 1 0,-8-2 16,-8-2-16,-6 0 0</inkml:trace>
  <inkml:trace contextRef="#ctx0" brushRef="#br0" timeOffset="169371.8583">15630 13404 0,'0'0'0,"16"-1"0,6-1 16,11 2-16,4 2 0,25 5 16,24 5-16,3 3 0,4 2 15,13 3-15,-3-1 0,-4 3 0,-14-2 16,24 11-16,-14 1 0,-21-12 15,-16-6-15,-17-6 16,-14-1-16,-7-3 0</inkml:trace>
  <inkml:trace contextRef="#ctx0" brushRef="#br0" timeOffset="169638.0095">16039 13828 0,'0'0'0,"6"16"0,1 5 15,-1 1-15,2 6 0,6 17 0,8 19 16,-3-1-16,-1-3 0,2 15 16,-2 1-16,2 0 0,-2-10 15,-2 2-15,-1-7 0,-7-15 0,-1-10 16,-5-8-16,-3-6 0,0-8 15,0-5-15,-2-7 0,-1-6 16,4-14-16,1-13 0,1 12 16,-2 3-16,0 4 0</inkml:trace>
  <inkml:trace contextRef="#ctx0" brushRef="#br0" timeOffset="169891.238">16438 13890 0,'0'0'0,"0"0"0,0 0 16,0 0-16,-16 24 0,16-24 15,-21 36-15,5-15 0,-4 2 16,-3 4-16,-5 3 16,-8 8-16,-2-1 0,-8 9 0,2 1 15,-6 4-15,4-6 0,3-4 16,3 0-16,1-1 0,6-5 15,3-10-15,0-5 0,5-7 0,7-3 16,2-15-16,4-11 16,7-6-16,2-6 0,1 6 15,0 4-15,1 5 0</inkml:trace>
  <inkml:trace contextRef="#ctx0" brushRef="#br0" timeOffset="170155.2997">16634 12523 0,'0'0'0,"0"20"16,-1 11-16,-1 16 0,-2 18 0,-8 28 16,-10 30-16,3-19 0,6-30 15,3-21-15</inkml:trace>
  <inkml:trace contextRef="#ctx0" brushRef="#br0" timeOffset="186855.1553">4727 8513 0,'0'0'0,"0"0"0,0 0 0,0 0 15,0 0-15,-6 23 0,6-23 16,-7 24-16,7-24 0,-10 34 16,4-11-16,-1 0 0,-1-1 0,-2 4 15,-2 2-15,-3 4 0,0-1 16,2-2-16,2 0 16,-1 0-16,2-4 0,2-3 15,3-2-15,2-5 0,-1-3 0,1-3 16,0-2-16,3-4 0,0-1 0,6-5 15,4-5-15,3-1 16,3-1-16,0-4 0,2-2 16,1-1-16,0 0 0,9-6 15,1 0-15,-3 1 0,-1 1 0,-2 2 16,1 2-16,-2 2 0,-3 3 16,3 1-16,3 3 0,-8 2 15,-1 3-15,-1 5 0,-4 4 16,0 1-16,-4 4 0,1 5 15,-1 8-15,-4-1 0,0 1 0,-1 5 16,-4 5-16,-1 0 16,-2 2-16,-9 12 0,-5 4 15,-1-6-15,0-2 0,-6 8 0,1-2 16,0-3-16,0-6 0,-1 2 16,1-6-16,3-8 0,6-5 15,4-5-15,2-5 0,5-5 16,0-3-16,2-8 0,0-5 15,0 3-15,2-1 0,-1 2 16</inkml:trace>
  <inkml:trace contextRef="#ctx0" brushRef="#br0" timeOffset="187041.4964">5384 8814 0,'0'0'0,"0"0"15,25-8-15,-5 4 0,2 0 0,5 1 16,2 2-16,9 1 16,-2 2-16,4 1 0,-8 2 15,-5-1-15,-4-2 0,-6 1 0</inkml:trace>
  <inkml:trace contextRef="#ctx0" brushRef="#br0" timeOffset="187173.2039">5251 9144 0,'0'0'0,"0"0"0,26-1 0,-26 1 15,44-3-15,-7 2 0,5 1 16,2-1-16,-2-2 0,2 2 0,-8-1 16,-8 1-16</inkml:trace>
  <inkml:trace contextRef="#ctx0" brushRef="#br0" timeOffset="187605.2596">6824 8465 0,'0'0'0,"0"0"0,0 0 16,0 0-16,0 0 0,0 0 15,0 0-15,0 0 0,-32 4 0,32-4 16,-37 16-16,19-5 0,-3 1 16,-1 4-16,-2 2 15,-3 7-15,2 1 0,1 6 0,2 5 16,-2 8-16,4-3 0,4 4 15,4 4-15,-4 8 0,4-1 16,2 1-16,1 0 0,-1 4 16,1-6-16,-4 1 0,-3 2 15,0 0-15,3-9 0,-2-2 0,-4 1 16,-1-9-16,0-5 0,-6-3 16,-6-2-16,4-3 0,3-2 15,-11-8-15,-5-6 0,-2-5 16,1-1-16,-8-11 0,-5-6 15,15 3-15,12 4 0,8-1 16</inkml:trace>
  <inkml:trace contextRef="#ctx0" brushRef="#br0" timeOffset="187789.3168">6171 8944 0,'0'0'0,"16"-3"0,7 2 16,8 0-16,4 0 0,14 2 16,6 0-16,7 1 0,-4 1 0,-1 8 15,-1 6-15,-5-1 0,-13-4 16,-9-3-16</inkml:trace>
  <inkml:trace contextRef="#ctx0" brushRef="#br0" timeOffset="188005.9458">6958 8740 0,'0'0'0,"0"0"0,0 0 16,0 0-16,-15 23 0,15-23 0,-24 31 16,10-12-16,0 2 0,0 5 15,-1 2-15,-1 7 0,3 0 16,2-1-16,2 0 0,2 3 15,2-2-15,5-5 0,3-3 16,6-7-16,0-5 0,0-3 16,-3-2-16,-1-2 0</inkml:trace>
  <inkml:trace contextRef="#ctx0" brushRef="#br0" timeOffset="188289.4182">7147 8833 0,'0'0'0,"0"0"16,0 0-16,0 0 0,30-8 0,-30 8 16,28-4-16,-12 4 15,-1 2-15,2 2 0,0 2 16,0 2-16,-2-1 0,4 6 0,-1 2 16,-3 2-16,-3 2 0,0 0 15,-1 2-15,0 1 0,-3 0 16,1 0-16,0 1 0,-1-4 15,0 1-15,3 2 0,0-2 16,0-4-16,1-3 0,-1-4 16,1-3-16,0-5 0,1-1 0,1-2 15,2-5-15,-5 2 0,0 2 16,-2-1-16</inkml:trace>
  <inkml:trace contextRef="#ctx0" brushRef="#br0" timeOffset="188505.5507">7627 8837 0,'0'0'0,"0"0"15,0 0-15,0 0 0,-24 24 0,24-24 16,-28 23-16,11-9 0,2 1 16,-6 2-16,-1 1 0,-5 5 15,-1 1-15,2-3 0,4 1 16,0-2-16,0-4 0,-2 3 15,1-2-15,4-5 0,5-3 16,3-5-16,0-5 0,4 1 0,1 0 16,1 0-16</inkml:trace>
  <inkml:trace contextRef="#ctx0" brushRef="#br0" timeOffset="188739.9362">7972 8826 0,'0'0'16,"0"0"-16,0 0 0,20 26 15,-13-13-15,2 2 0,0 3 0,0 7 16,-4 1-16,-5 4 0,-4 3 16,-4-3-16,-2 1 0,-5 7 15,-5 1-15,-4-5 0,-4-3 16,-12 6-16,0-1 0,0-2 15,-2-3-15,6-3 0,8-7 16,7-5-16</inkml:trace>
  <inkml:trace contextRef="#ctx0" brushRef="#br0" timeOffset="190005.957">14539 8697 0,'0'0'0,"0"-6"0,-2 3 0,1-1 16,1 4-16,-5-4 0,-1 1 0,-4 0 16,-3 2-16,-3 2 0,-3 2 15,-2 2-15,-3 2 0,-1 2 16,1 3-16,1 3 0,0 4 0,-5 4 16,1 2-16,1 2 15,3 2-15,3 3 0,3 4 16,2 3-16,2 3 0,1 9 15,2 1-15,0 0 0,2-1 0,0 14 16,1 2-16,-1-4 0,1-2 16,-2-1-16,-2-1 0,-1 1 15,-1-4-15,-1-4 0,-2-2 16,-1-4-16,2-5 0,-1 0 16,1-5-16,-1-4 0,2-7 0,-6-3 15,-3-4-15,0-4 0,-1-4 16,-2-6-16,0-4 0,-5-4 15,-4-1-15,-6-7 0,-4-1 16,0-7-16,1-1 0,11 3 16,9 4-16,5 5 0</inkml:trace>
  <inkml:trace contextRef="#ctx0" brushRef="#br0" timeOffset="190174.9624">13688 9249 0,'0'0'0,"14"-3"16,7-2-16,5 1 0,5 1 16,15-1-16,5 2 0,12 0 15,1 1-15,9-1 0,-3 0 16,1-2-16,-11 0 0,-13 0 0,-13 2 16,-9 0-16</inkml:trace>
  <inkml:trace contextRef="#ctx0" brushRef="#br0" timeOffset="190406.1678">14762 9038 0,'0'0'16,"0"0"-16,0 0 0,0 0 0,0 0 15,-11 20-15,11-20 0,-12 28 16,5-12-16,-4 4 0,-3 3 15,2 0-15,0 0 0,-1 11 16,1 1-16,2-1 0,1-2 16,2 2-16,5-5 0,1-8 15,2-4-15,0-4 0,0-2 0,-1-2 16</inkml:trace>
  <inkml:trace contextRef="#ctx0" brushRef="#br0" timeOffset="190689.3252">14875 9170 0,'0'0'0,"0"0"16,0 0-16,0 0 0,20-15 0,-9 11 15,3-2-15,0 2 0,1 2 16,-1 0-16,0 2 16,1 1-16,-2 1 0,4 3 0,-2 2 15,-1 3-15,0 1 0,-3 4 16,-1 4-16,-2 0 0,1 0 15,1 1-15,2 0 0,-1 3 16,-1-3-16,2 5 0,-1-1 16,-1-5-16,0-2 0,-1-2 15,0-1-15,0-2 0,0-2 0,2-5 16,2-1-16,2-3 0,2-2 16,-3 1-16,-2-2 0,-2 2 15</inkml:trace>
  <inkml:trace contextRef="#ctx0" brushRef="#br0" timeOffset="190922.303">15317 9144 0,'0'0'16,"0"0"-16,0 0 0,0 0 0,0 0 15,-31 15-15,31-15 0,-30 21 16,12-10-16,-3 2 0,-1 2 15,1-1-15,1 0 0,-7 4 16,1 0-16,1-2 0,0 0 0,3-3 16,1 0-16,3-2 15,1-1-15,4-4 0,2-2 16,1-2-16,2 0 0,2-2 0,0 0 16,2 0-16</inkml:trace>
  <inkml:trace contextRef="#ctx0" brushRef="#br0" timeOffset="191138.7627">15528 9191 0,'0'0'0,"0"0"16,0 0-16,0 0 0,4 23 0,-4-23 16,-1 27-16,1-27 15,-8 34-15,1-16 0,-3 1 16,-1 1-16,-3 0 0,-2 4 0,0-2 15,1-1-15,0 0 0,-2-4 16,1-1-16,1-4 0,3-3 16,2-1-16,1-2 0,3 0 15</inkml:trace>
  <inkml:trace contextRef="#ctx0" brushRef="#br0" timeOffset="191605.5021">15553 8722 0,'0'0'16,"0"0"-16,0 0 0,0 0 0,0 0 15,29-2-15,-29 2 0,33 3 16,-18-2-16,3 1 0,2 0 15,0 0-15,0 2 0,4 1 16,-1 3-16,-3 0 0,-1 0 16,-2 2-16,0 0 0,-3 2 15,-2 0-15,-2 3 0,-1 3 16,-1 0-16,-2 0 0,-1 4 16,-2 0-16,-1 3 0,-1 3 0,-2 6 15,-1 3-15,-1 1 16,-1-1-16,-1 4 0,-3 4 0,2-2 15,-1-1-15,-3 10 0,0 4 16,-2-6-16,-1-4 0,-2 10 16,2 0-16,2-7 0,1-5 15,0 0-15,0-2 0,0-4 0,2-5 16,-1 3-16,0-3 16,0-5-16,0-3 0,-3-2 0,-2-2 15,-4-5-15,-3-4 0,-12-4 16,-9-3-16,-6-4 0,-5-3 15,13 1-15,10 0 0,8-1 16</inkml:trace>
  <inkml:trace contextRef="#ctx0" brushRef="#br0" timeOffset="192172.7031">14247 8512 0,'0'0'0,"0"0"16,0 0-16,0 0 0,0 0 15,-13-17-15,13 17 0,-20-11 16,7 5-16,-3 0 0,-3 0 16,-1 1-16,-2 0 0,-7 0 15,0-2-15,1 2 0,1-1 0,1 1 16,0 0-16,1 0 16,3 1-16,2 1 0,3 2 15,1 0-15,3 1 0,1 2 0,1 2 16,1 2-16,1-1 0,1 6 15,1 1-15,0 2 0,2 1 0,-1 4 16,1 6-16,-1-1 16,2 2-16,-2 11 0,0 4 15,-1 0-15,0 2 0,0 0 16,-3 4-16,-1 5 0,0-4 0,-2 3 16,1 2-16,0 3 0,1-3 15,3-3-15,2 1 0,1-4 16,3-2-16,1 4 0,2-3 15,4-8-15,1-4 0,11 5 16,6-1-16,-2-9 0,1-4 0,14 4 16,10-1-16,0-5 15,0-3-15,10-5 0,7-3 16,-18-3-16,-13-2 0,-8-3 0</inkml:trace>
  <inkml:trace contextRef="#ctx0" brushRef="#br0" timeOffset="192555.8565">15957 8317 0,'0'0'0,"0"0"16,0 0-16,22-5 0,-13 6 0,3 1 16,2 1-16,0 2 0,1 0 15,0 4-15,-2 1 16,-3 0-16,-2 2 0,-6 1 16,-4 2-16,-3-2 0,-3 0 0,-3 1 15,-2-1-15,-1-1 0,0-2 16,0 1-16,-2-2 0,3-1 15,2 0-15,2-1 0,3 1 16,0-1-16,2-1 0,4 2 16,4 0-16,6 0 0,4 0 15,13 1-15,8 2 0,5 2 16,3 1-16,1-1 0,-9-1 0,-6-3 16</inkml:trace>
  <inkml:trace contextRef="#ctx0" brushRef="#br0" timeOffset="193027.7506">17454 8805 0,'0'0'0,"0"0"0,0 0 0,28-2 16,-28 2-16,46-1 0,-9 0 16,4 1-16,5 1 0,21 1 15,22 1-15,-2 0 0,-2 0 16,20 1-16,16 3 0,0 0 16,-16-2-16,32 3 0,-18-1 15,-19 0-15,-16 0 0,-9 1 16,-5 1-16,-19-3 0,-13-2 0,-10 0 15,-7 0-15,-8-1 0,-4 0 16,-16 0-16,-10 0 0,-10-3 16,-6-1-16,20 0 0,4 0 15,2 1-15</inkml:trace>
  <inkml:trace contextRef="#ctx0" brushRef="#br0" timeOffset="193305.3761">17542 9078 0,'0'0'0,"-4"10"15,0 2-15,-1 3 0,1 1 0,-4 13 16,-1 5-16,-1 2 0,0 1 16,-4 12-16,-1 0 15,-3 4-15,1-4 0,1-4 0,-2-2 16,3-4-16,2-4 0,-5 2 15,-2-5-15,3-5 0,0-6 16,-3-5-16,-3-4 0,4-5 16,0-3-16,-10-4 0,-10-3 15,-3-1-15,-2-4 0,-3-8 0,-4-8 16,6 4-16,12 3 0,7 5 16</inkml:trace>
  <inkml:trace contextRef="#ctx0" brushRef="#br0" timeOffset="193738.8184">18299 9203 0,'0'0'0,"0"0"0,10-12 15,-3 6-15,0 0 0,0-1 0,-1 0 16,0-3-16,-2 0 0,-2-4 15,-5 0-15,-1 1 0,-2 2 16,-4 0-16,-3 0 0,-2 2 16,-3 1-16,-1 3 0,-2 2 15,2 2-15,-1 3 0,0 4 16,1 4-16,0 1 0,2 2 0,-3 8 16,1 2-16,4 4 0,3 2 15,2 2-15,2 4 0,0-1 16,2 1-16,-1 13 0,3 7 15,0-5-15,1-4 0,0 7 16,-2 4-16,0 3 0,-2-5 16,-4 0-16,-4-3 0,-2-4 15,-1-6-15,-5 3 0,-3-4 16,3-7-16,1-5 0,-8-4 16,-5-4-16,1-8 0,4-6 0,-13-9 15,-9-9-15,4 1 0,4-4 16,-2-6-16,-3-7 0,5-4 15,5-1-15,10 9 0,8 7 16,7 4-16</inkml:trace>
  <inkml:trace contextRef="#ctx0" brushRef="#br0" timeOffset="193889.0426">17731 9422 0,'0'0'0,"14"-3"0,3 1 0,5-1 16,3 2-16,16-2 0,5 1 15,9 0-15,-5 3 0,12 0 16,-1 2-16,-7-3 0,-5-2 0,-5 1 16,-11 0-16,-7 0 0</inkml:trace>
  <inkml:trace contextRef="#ctx0" brushRef="#br0" timeOffset="194106.1663">18360 9298 0,'0'0'0,"0"0"0,0 0 0,0 0 16,-11 23-16,11-23 0,-10 33 15,4-13-15,0 2 0,0 2 16,1 2-16,-1 7 0,2-1 0,0 0 16,2-2-16,1-2 0,0-3 15,2 2-15,1-2 0,1-7 16,1-6-16,-1-3 0,-1 0 15,1-3-15</inkml:trace>
  <inkml:trace contextRef="#ctx0" brushRef="#br0" timeOffset="194389.9678">18547 9412 0,'0'0'0,"0"0"0,0 0 15,17-15-15,-10 10 0,2 1 0,1-1 16,0 2-16,1 0 0,1 2 15,3-1-15,-1 4 0,-1 1 16,-1 2-16,-1 3 0,2 5 16,-1 0-16,-3 2 0,-1 0 15,-1 2-15,-2 1 0,0 3 16,-1 1-16,1-2 0,-1-1 0,0 0 16,2 0-16,-1-1 15,2-2-15,3 0 0,2-2 0,1-2 16,2-1-16,1-3 0,2-3 15,-2-1-15,1-1 0,2-9 16,2-4-16,-4 2 0,-2 0 16,-3 3-16</inkml:trace>
  <inkml:trace contextRef="#ctx0" brushRef="#br0" timeOffset="194605.9735">18910 9433 0,'0'0'0,"0"0"0,0 0 16,-18 13-16,18-13 0,-22 18 16,9-6-16,-1 0 0,-2 1 15,-1 0-15,-4 1 0,-4 6 16,2-4-16,0 1 0,0 0 0,2-3 16,2 2-16,2-5 15,-1 1-15,1-3 0,3-1 0,1-3 16,2-2-16,0-3 0,1-3 15,1-1-15,1 2 0,3-1 0</inkml:trace>
  <inkml:trace contextRef="#ctx0" brushRef="#br0" timeOffset="194875.0855">19207 9355 0,'0'0'0,"0"0"15,15 15-15,-6-4 0,0 2 16,1 4-16,-1 6 0,3 5 16,-3 1-16,-2 3 0,-4 4 15,-3 5-15,-2-3 0,-4 0 16,-5-2-16,-3-4 0,0-4 0,-7 4 16,-2-1-16,3-6 0,2-4 15,1-3-15,-1 0 0,-1-5 16,1-1-16,0-5 0,1-1 15,3-6-15,0-2 0,3 2 16,2-4-16,1 4 0</inkml:trace>
  <inkml:trace contextRef="#ctx0" brushRef="#br0" timeOffset="195024.5557">19833 9813 0,'0'0'0,"0"0"16,0 0-16,0 0 0,0 0 0,0 0 15,-20 13-15,20-13 0</inkml:trace>
  <inkml:trace contextRef="#ctx0" brushRef="#br0" timeOffset="211312.0576">8576 10296 0,'0'0'0,"0"0"15,31 3-15,-11 1 0,3-1 0,14 5 16,8 4-16,1 0 16,1-3-16,1 2 0,-10-2 0,-6-2 15</inkml:trace>
  <inkml:trace contextRef="#ctx0" brushRef="#br1" timeOffset="213889.6958">9071 9888 0,'0'0'0,"0"0"0,0 0 15,0 0-15,0 0 0,0 0 16,0 0-16,0 0 0,0 0 16,0 0-16,-25 6 0,25-6 0,-19 18 15,19-18-15,-24 30 16,11-11-16,-1 3 0,-2 9 0,-1 4 16,2-3-16,-1-1 0,-1 14 15,1 4-15,4-2 0,0-4 16,-1 12-16,1-2 0,2-3 15,2-1-15,1 0 0,2 1 16,-1 4-16,-1-6 0,0 4 16,2-2-16,0-3 0,1-4 0,-1 0 15,0 0-15,-1-4 0,1-1 16,-4 1-16,-2-2 16,0-8-16,-2-4 0,-5 6 0,-1-2 15,3-8-15,-2-3 0,-5-3 16,-4 1-16,0-4 0,-1-1 15,-7 0-15,-5-4 0,-2 0 16,-1-3-16,-11-4 0,-6 0 16,13 0-16,13-1 0,9 1 15</inkml:trace>
  <inkml:trace contextRef="#ctx0" brushRef="#br1" timeOffset="214274.2494">9347 10235 0,'0'0'16,"0"0"-16,0 0 0,0 0 15,0 0-15,-29 8 0,29-8 16,-24 21-16,24-21 0,-25 29 0,7-11 16,2 2-16,2-2 0,-6 11 15,4 3-15,3-3 0,1 2 16,3 6-16,1 2 0,3-4 15,2-6-15,4 0 0,4 2 16,2-5-16,4-2 0,2-6 16,1-3-16,-2-4 0,-1-4 0,-2-1 15,-1-2-15,-3-1 0</inkml:trace>
  <inkml:trace contextRef="#ctx0" brushRef="#br1" timeOffset="214606.6301">9249 10439 0,'0'0'0,"0"0"0,0 0 16,0 0-16,4-18 0,-4 18 15,0 0-15,17-19 0,-10 9 0,4 3 16,3 0-16,-1 3 0,0-3 16,0 4-16,2 2 15,-2 1-15,0 1 0,0 3 0,1 3 16,-1-1-16,-1 1 0,1 8 15,-2-1-15,-2 1 0,-1 2 16,-2 1-16,0 0 0,-1 0 16,1 0-16,-2 1 0,2 1 15,-1-3-15,1-2 0,-1 3 16,2-3-16,0-1 0,-1 0 0,3-1 16,2-2-16,2-2 0,3 1 15,0-6-15,1-1 0,-3-7 16,-2-3-16,-2 0 0,-1 3 15,-1 0-15</inkml:trace>
  <inkml:trace contextRef="#ctx0" brushRef="#br1" timeOffset="214841.6709">9629 10378 0,'0'0'0,"0"0"0,0 0 16,0 0-16,0 0 0,0 0 15,-16 17-15,16-17 0,0 0 16,-25 29-16,25-29 0,-26 29 0,9-15 16,1 0-16,-2 1 15,2 0-15,-1 2 0,-5 4 16,1 1-16,1-3 0,1-3 0,2-1 16,0-2-16,3-2 0,1-3 15,-1-2-15,2-2 0,1-7 16,4-1-16,-2 1 0,2-1 15,2 1-15</inkml:trace>
  <inkml:trace contextRef="#ctx0" brushRef="#br1" timeOffset="215106.6457">9781 10307 0,'0'0'0,"0"0"0,0 0 0,0 0 15,16 19-15,-16-19 0,16 27 16,-16-27-16,16 32 0,-10-13 16,0 4-16,-3-1 0,-1 1 0,-1 8 15,-2 1-15,-1 0 16,-2-7-16,-2 3 0,-1-3 16,-2-3-16,0-1 0,-2 1 0,0-4 15,1 0-15,1-4 0,2-7 16,2-7-16,2 0 0,-1 0 0,2 0 15</inkml:trace>
  <inkml:trace contextRef="#ctx0" brushRef="#br1" timeOffset="215406.005">10139 10453 0,'0'0'0,"0"0"0,0 0 15,0 0-15,27 0 0,-27 0 0,28 7 16,-13-4-16,2 1 0,-1 3 16,1 0-16,-3 0 0,-1 1 0,2 2 15,-3 1-15,-3 0 0,-2 0 16,-2 0-16,-4 2 16,-2-1-16,-4 1 0,-3 2 0,-5-1 15,0 0-15,0-3 0,-1 3 16,-1-3-16,1 0 0,0 0 15,0 2-15,1-2 0,1-3 16,0-1-16,2 0 0,2-3 16,3-1-16,1 1 0,2-4 15,0 3-15,0-2 0</inkml:trace>
  <inkml:trace contextRef="#ctx0" brushRef="#br1" timeOffset="215756.6965">10702 10520 0,'0'0'0,"0"0"16,0 0-16,0 0 0,-15 18 0,15-18 16,-20 21-16,20-21 0,-23 26 15,12-12-15,0 0 0,1 1 16,1-1-16,-1 0 0,2 1 15,3-1-15,0-3 0,3-1 16,2-3-16,2 0 0,2-3 16,4-1-16,6-3 0,-1 0 15,1 0-15,6-4 0,1-3 16,0-2-16,0-1 0,-1-2 0,-1 1 16,-3-4-16,-2-2 0,-3 2 15,-2-2-15,-3 2 0,-3-2 16,-13-4-16,-11-1 0,-7 0 15,-8-1-15,-5 4 0,-5-3 16,9 5-16,6 5 0,5 0 16</inkml:trace>
  <inkml:trace contextRef="#ctx0" brushRef="#br1" timeOffset="216072.7739">8447 10288 0,'0'0'0,"0"0"0,0 0 16,0 0-16,0 0 0,41-5 16,-18 4-16,3 0 0,2 1 0,5 1 15,5 2-15,6 0 0,-2-1 16,12 5-16,1 2 16,-7 2-16,-5-4 0,-2 4 0,-10-4 15,-7-3-15</inkml:trace>
  <inkml:trace contextRef="#ctx0" brushRef="#br1" timeOffset="216972.9516">10528 9772 0,'0'0'0,"-10"-8"16,-5-3-16,-3-1 0,-2-1 0,-20-7 15,-21-9-15,-3 5 0,-3 2 16,-26-3-16,-25-1 0,10 6 15,6 6-15,-55 3 0,-16 8 16,33 6-16,21 3 0,2 12 16,3 8-16,15-3 0,10-2 0,2 14 15,1 9-15,12-4 0,9-3 16,1 7-16,1 4 16,18 1-16,9-3 0,8 11 15,6 7-15,6-8 0,2-1 0,8 6 16,5 8-16,7-9 0,3-9 0,8 12 15,5 4-15,0-9 16,1-5-16,18 7 0,11 5 16,-3-8-16,1-6 0,9 2 15,9 4-15,-9-10 0,-3-5 0,16 1 16,12 0-16,-8-4 0,-4-6 16,9-1-16,9-4 15,-9-8-15,-5-4 0,11-1 0,9 2 16,-10-3-16,-6-3 0,11-9 15,11-5-15,-16-3 0,-10 1 0,11-11 16,8-6-16,-18-3 0,-13 4 16,10-8-16,6-3 15,-10-1-15,-10-2 0,4-11 16,4-11-16,-12 10 0,-9 4 0,2-17 16,0-8-16,-7 7 0,-5 1 15,-6-1-15,-4-4 16,-7 5-16,-7 3 0,-5-8 0,-5-9 15,-3 13-15,-2 3 0,-7-6 16,-4-4-16,-6 11 0,-4 4 0,-14-5 16,-11-4-16,-2 8 0,-2 8 15,-17-5-15,-10-2 16,5 11-16,6 5 0,-21 0 0,-12 0 16,3 8-16,2 7 0,-25 6 15,-17 4-15,16 4 0,12 3 16,35 1-16,23 2 0,17 0 15</inkml:trace>
  <inkml:trace contextRef="#ctx0" brushRef="#br1" timeOffset="218940.2586">11002 8383 0,'0'0'0,"0"0"16,0 0-16,10 23 0,-10-23 0,7 24 16,-3-6-16,0 2 0,1 1 0,-3 2 15,-1 1-15,-1 8 16,-1 2-16,-1-1 0,-1 1 0,-1-1 15,1-1-15,-1 2 0,-2-4 16,2-3-16,-1-2 0,1-4 16,0-2-16,3-3 0,1-1 15,1-3-15,2-3 0,0-5 16,1-1-16,5-1 0,3-2 16,5-1-16,4 0 0,2-3 15,1-3-15,4 0 0,2-1 0,6 0 16,-1-2-16,2 4 0,0-1 15,-2 3-15,0-1 0,-3 0 16,-3 2-16,7 2 0,-1 3 16,-4 2-16,-4 4 0,-5 4 15,-4 5-15,-6-3 0,-2 3 16,-2 4-16,-3 4 0,-2 4 16,-2 2-16,-5 8 0,-1 1 15,-6-2-15,-5-1 0,-1 2 16,-2 4-16,1-5 0,1 0 0,-5 1 15,0-4-15,-3-2 0,0-3 16,2-1-16,1-2 0,2-6 16,3-3-16,1-3 0,-1 0 15,-3-7-15,-3-3 0,-1-5 16,-2-4-16,-3-3 0,-2-3 0,7 3 16,5 1-16,5 2 0</inkml:trace>
  <inkml:trace contextRef="#ctx0" brushRef="#br1" timeOffset="219106.2647">10961 9157 0,'0'0'16,"0"0"-16,21-8 0,-2 1 16,4 2-16,6-2 0,4 0 15,9-3-15,-1-1 0,8-1 16,0 2-16,-5-3 0,-3 1 0,-3 0 15,-8 2-15,-7 2 0</inkml:trace>
  <inkml:trace contextRef="#ctx0" brushRef="#br1" timeOffset="219309.8683">11244 8463 0,'0'0'0,"0"0"0,0 0 16,29-3-16,-29 3 0,47-3 15,-9 3-15,4 2 0,4 1 0,22 4 16,22 4-16,-7 0 0,-6-1 16,-4-1-16,-8 0 0,-17-3 15</inkml:trace>
  <inkml:trace contextRef="#ctx0" brushRef="#br1" timeOffset="220306.8968">20568 9084 0,'0'0'0,"0"0"15,0 0-15,0 0 0,0 32 0,0-32 16,-1 37-16,0-13 0,-1 1 16,-3 8-16,-3 4 15,-4 13-15,-2-1 0,-2 16 0,0 3 16,2-4-16,1-3 0,-1 8 15,3-1-15,1 4 0,2-7 16,1 3-16,4-4 0,2-14 0,1-7 16,2-4-16,2-7 15,1-7-15,0-7 0,-1-2 16,-1-3-16,0-6 0,2-7 0,-2 0 16,-1 0-16,0 0 0</inkml:trace>
  <inkml:trace contextRef="#ctx0" brushRef="#br1" timeOffset="220806.0849">20658 8931 0,'0'0'0,"6"-4"0,4-2 15,4 1-15,1-3 0,11 1 0,8 2 16,2 0-16,4 2 0,7-2 16,-2 1-16,-1 2 0,0 2 0,7 1 15,-3 2-15,-5 1 0,-3 1 16,-3 1-16,-3 0 0,-4 4 16,-4 2-16,1 1 0,-1 0 15,-2-1-15,-2-1 0,-2 5 16,-1 3-16,-3 3 0,-3 1 15,-2 2-15,-2 1 0,-2 2 16,0 1-16,-3 2 0,1 3 16,-3 3-16,-1 1 0,-1 5 15,-1 2-15,0 0 0,-1-1 0,-3 15 16,0 3-16,-3-4 0,0-2 16,-1 1-16,0 1 0,-1 6 15,1-2-15,3-1 0,3 2 16,2-10-16,2-5 0,6 19 15,1-7-15,2-10 0,0-9 16,-1-7-16,0-5 0,-6-18 16,-1 0-16,0-1 0,-1-2 15,-5-5-15,-2-4 0,-12-12 0,-7-5 16,-2-7-16,1-1 0,6 5 16,4 7-16,5 3 0</inkml:trace>
  <inkml:trace contextRef="#ctx0" brushRef="#br1" timeOffset="221256.3946">20806 9476 0,'0'0'0,"0"0"0,0 0 15,30-6-15,-16 5 0,4 1 0,6 2 16,4 1-16,-1-1 0,-1 3 15,1 4-15,-3-1 0,-2 2 16,-1 5-16,-6 3 0,-6-3 0,-4 0 16,-8 3-16,-3 1 15,-4 2-15,-2 1 0,-7 0 0,-5 1 16,-1-2-16,2-1 0,0 3 16,0 0-16,0-1 0,1 1 15,-3 0-15,3-3 0,6-2 16,4-2-16,3-4 0,3-1 15,3-3-15,1-2 0,7-1 16,6-3-16,5 0 0,4-4 16,7-2-16,7-1 0,-2 0 0,-2-2 15,0-1-15,1-2 0,-4-1 16,-1 1-16,-1-3 0,-4 0 16,-3 0-16,-4-2 0,-6 0 15,-5 1-15,-8 0 0,-6 0 16,-15-2-16,-11-2 0,-7 4 15,-6 1-15,-23 0 0,-9 3 16,8 1-16,18 2 0,16 2 16</inkml:trace>
  <inkml:trace contextRef="#ctx0" brushRef="#br1" timeOffset="222606.9252">12934 10010 0,'0'0'0,"0"0"0,0 0 0,0 0 16,0 0-16,0 0 0,12 16 15,-12-16-15,20 13 0,4-6 16,12 0-16,1 1 0,2 0 0,22 4 16,11 2-16,13 2 15,-3-1-15,24 2 0,6 0 16,7 1-16,-10-2 0,57 12 16,16 6-16,-32-7 0,-21-2 0,6 2 15,5 1-15,-21-6 0,-15-4 16,-6-4-16,-3-3 0,-13 0 15,-10-1-15,-1-3 0,-2 0 16,-16 1-16,-11-2 0,-9-2 16,-4 0-16,-8-1 0,-3-3 0,-8 0 15,-6 0-15,-2 0 16,-2 0-16,0 0 0,-2 0 16,-1-3-16,-2 3 0,-15 3 0,-10 1 15,11-3-15,0-1 0,-13-1 16,-8 1-16,15 0 0,6 0 0,5 0 15</inkml:trace>
  <inkml:trace contextRef="#ctx0" brushRef="#br1" timeOffset="223956.9648">19233 11948 0,'0'0'0,"3"-8"0,2-2 16,-2-1-16,0-1 0,0-5 0,-3 0 15,-2 0-15,0 3 0,-3-1 16,-4 1-16,-4 0 0,-4 3 15,-7 2-15,-8 4 0,-6-2 16,2 7-16,-6 2 0,-4 3 16,4 2-16,4 1 0,-4 9 15,4 8-15,6 0 0,7 1 0,8 6 16,8 3-16,7 1 0,5-1 16,9 14-16,6 6 15,7 1-15,6-1 0,5 11 16,2 11-16,0-4 0,-5-10 0,3 26 15,-10-9-15,-18-6 0,-10-5 16,-11-7-16,-8-6 16,-3-11-16,-2-8 0,-11-1 0,-9 0 15,3-6-15,2-4 0,-2-9 16,-1-6-16,8-3 0,9-4 0,8-4 16,7-4-16,0 0 15,1-1-15,6-5 16,2-5-16,8-4 15,9-4-15,-3 7 0,0 3 0,5 2 16,5 2-16,1 0 0,1 1 16,-4 6-16,0 4 0,-2 3 15,-3 2-15,1 7 0,1 6 16,-2 3-16,-1 2 0,2 6 0,-1 6 16,-3 3-16,-2 1 0,1 15 15,0 7-15,-2-1 0,0-1 16,-1 21-16,-2 5 0,-1-4 15,-1-2-15,-2 44 0,-1-6 16,-2-14-16,0-8 0,-3-1 16,1 2-16,-1-10 0,1-10 15,0 4-15,-1 1 0,2-8 16,1-7-16,4-8 0,4-2 16,2-12-16,2-10 0,2-5 0,3-5 15,-5-8-15,-4-4 0,-1-6 16</inkml:trace>
  <inkml:trace contextRef="#ctx0" brushRef="#br1" timeOffset="224407.1363">20398 11913 0,'0'0'0,"0"0"16,0 0-16,-9 25 0,9-25 0,-10 30 16,1-8-16,-1 4 0,-2 4 15,-4 12-15,1 3 16,1-1-16,0 0 0,0 14 16,1 2-16,2-6 0,2-7 0,4 6 15,3-7-15,5 3 0,1-8 16,5-6-16,4-4 0,4-6 15,2-5-15,5-11 16,2-7-16,-6-6 0,-1-4 16,-7-7-16,-4-5 0,-3 4 0,-1 4 15,0 3-15</inkml:trace>
  <inkml:trace contextRef="#ctx0" brushRef="#br1" timeOffset="224573.2444">19935 12131 0,'0'0'0,"0"0"0,0 0 15,37-3-15,-37 3 0,46 0 16,-14 0-16,5 0 0,2 3 16,13 2-16,0 0 0,1 0 0,-10-1 15,-8 0-15</inkml:trace>
  <inkml:trace contextRef="#ctx0" brushRef="#br1" timeOffset="224727.0523">20962 12250 0,'0'0'0,"0"0"0,23 3 15,-3 0-15,4 2 0,3 0 0,2 0 16,7 2-16,-1 0 0,0 1 15,-6-3-15,-6 0 0</inkml:trace>
  <inkml:trace contextRef="#ctx0" brushRef="#br1" timeOffset="224890.2854">20906 12546 0,'0'0'0,"0"0"0,36 3 15,-5-1-15,7 1 0,18 0 16,7-2-16,1 1 0,-12-1 0,-11 0 16</inkml:trace>
  <inkml:trace contextRef="#ctx0" brushRef="#br1" timeOffset="225290.4837">22505 11881 0,'0'0'15,"0"0"-15,0 0 0,-16-18 0,9 11 16,-4 0-16,-4-2 0,1 3 16,-1 1-16,-3 3 15,-2 2-15,-6 2 0,-2 2 0,4 5 16,2 5-16,2 3 0,1 2 15,0 13-15,5 10 16,4 9-16,5 7 16,0-2-16,2-5 0,1 17 0,-1 3 15,2 5-15,0-3 0,0 11 16,0 0-16,0-10 0,0-6 0,-6 27 16,-3-9-16,-1-14 0,-1-8 15,-7-10-15,-5-5 0,0-12 16,0-7-16,-2-8 15,0-7-15,-7-7 0,-5-5 0,-9-12 16,-7-8-16,3-6 0,1-4 16,-7-9-16,-8-8 0,12-1 15,8-1-15,14 15 0,10 9 16,7 7-16</inkml:trace>
  <inkml:trace contextRef="#ctx0" brushRef="#br1" timeOffset="225440.0537">21856 12347 0,'0'0'0,"25"-2"16,4 2-16,3 0 0,2 1 15,20 2-15,11 1 16,14 4-16,2 3 0,9-2 16,-3-2-1,-22-2-15,-15-1 0,-14-1 0</inkml:trace>
  <inkml:trace contextRef="#ctx0" brushRef="#br1" timeOffset="225657.2988">22718 12227 0,'0'0'0,"0"0"0,0 0 0,-15 22 16,11-11-16,-2 4 0,0 4 0,-1 0 15,-1 3-15,1 8 16,1 2-16,2-2 0,1-1 0,3-2 16,3 1-16,2 4 0,3-3 15,-2-5-15,-1-5 0,0-3 0</inkml:trace>
  <inkml:trace contextRef="#ctx0" brushRef="#br1" timeOffset="225939.6754">23014 12293 0,'0'0'0,"0"0"16,0 0-16,0 0 0,0 0 0,0 0 16,29 13-16,-29-13 0,23 18 0,-11-6 15,0 4 1,1 3-16,-1 2 0,1 2 15,2 4-15,5 9 0,0-1 0,1 6 16,-2-2-16,-3-2 0,0-4 16,-2-3-16,0-4 0,1-1 15,-1-2-15,4-4 0,2-4 16,1-5-16,1-3 0,-3 3 16,0 3-16,-3-3 0,-4-2 0,-2-1 15</inkml:trace>
  <inkml:trace contextRef="#ctx0" brushRef="#br1" timeOffset="226156.9096">23379 12389 0,'0'0'16,"0"0"-16,0 0 0,-25 22 15,12-9-15,-2-1 0,0 0 0,-7 5 16,-1 0-16,0 1 0,-2-1 0,0 0 15,-1-1-15,-4 2 16,3-2-16,3-3 0,1-1 0,2-4 16,2-4-16,2-6 0,1-7 15,3 3-15,3 1 0,1 0 16</inkml:trace>
  <inkml:trace contextRef="#ctx0" brushRef="#br1" timeOffset="226339.9665">23663 12456 0,'0'0'0,"0"0"15,14 21-15,-4-5 0,0 1 0,0 13 16,-2 5-16,-6 1 16,-4 2-16,-12 9 0,-8 2 15,-7-1-15,-7-1 0,2-2 16,8-11-16,5-6 0</inkml:trace>
  <inkml:trace contextRef="#ctx0" brushRef="#br1" timeOffset="226989.9545">20164 13883 0,'0'0'0,"0"0"16,0 0-16,0 0 0,0 0 15,3 31-15,-3-31 0,-3 30 16,1-11-16,-2 1 0,0 4 16,-1-1-16,1 2 0,-3 7 15,1 0-15,-1-5 0,2-1 0,-1-3 16,1 1-16,0-4 15,2-1-15,1-4 0,-1-1 0,1-4 16,1-2-16,4-5 16,3-3-16,4-5 0,4-1 0,5-4 15,4-3 1,4-2-16,2-2 0,-2 2 16,-3 2-16,4 0 0,-4 1 15,-2 6-15,-1-1 0,-1 7 16,-1 5-16,-2 3 0,1 4 0,-3 4 15,-1 4-15,-3 5 0,-3 3 16,-1 8-16,-3 7 16,-1 1-16,-3 1 0,-3 13 0,0 3 15,-6 6-15,-3-3 0,-1 4 16,0 3-16,-2 4 0,2-7 16,-3-7-16,-2-1 0,-11 11 15,1-13-15,-1-15 0,1-10 16,8-12-16,5-11 0,2-13 15,0-11-15,8 9 0,2 1 0,1 1 16</inkml:trace>
  <inkml:trace contextRef="#ctx0" brushRef="#br1" timeOffset="227156.9282">20946 14385 0,'0'0'15,"14"-1"-15,4 0 0,1 1 16,5 2-16,6 1 0,2 3 0,6 1 16,-2 2-16,-7 1 0,-7 3 15,-3-4-15,-5-2 0,-2-1 16</inkml:trace>
  <inkml:trace contextRef="#ctx0" brushRef="#br1" timeOffset="227272.9783">20918 14722 0,'0'0'0,"0"0"15,0 0-15,24 7 0,-24-7 0,44 4 16,-7-4-16,7 0 0,7 0 16,4 0-16,-9 0 15,-6-2-15</inkml:trace>
  <inkml:trace contextRef="#ctx0" brushRef="#br1" timeOffset="227573.9908">22186 14240 0,'0'0'0,"-3"8"0,-2 6 16,-1 0-16,-2 4 0,-5 12 15,-3 8-15,-1 5 0,0 1 0,2 5 16,0 4-16,2 8 15,3-4-15,3 10 0,3 1 16,4-10-16,3-1 0,8 1 16,4-1-16,3-11 0,0-10 0,3 2 15,2-5-15,-3-5 0,-2-3 16,0-11-16,0-6 0,1-13 16,0-8-16,-7 3 0,-3 5 15,-3-1-15</inkml:trace>
  <inkml:trace contextRef="#ctx0" brushRef="#br1" timeOffset="227757.1032">21871 14419 0,'0'0'0,"0"0"0,0 0 0,35-4 15,-35 4-15,45 4 0,-12-1 16,4 1-16,1 3 0,16 2 15,15 4-15,-6 1 0,-6-6 0,-2 2 16,-12-3-16,-10-2 16</inkml:trace>
  <inkml:trace contextRef="#ctx0" brushRef="#br1" timeOffset="228056.486">22960 14262 0,'0'0'0,"9"5"16,5 2-16,2 2 0,0 0 0,4 7 15,-1 2-15,-4 0 16,-2-3-16,-8 5 0,-6-1 16,-7-2-16,-4-1 0,-4 0 15,-5-3-15,-1-1 0,-2 1 16,0-1-16,0-4 0,4 2 0,4-5 15,3 1-15,5-1 0,1 1 16,3-1-16,14 1 0,12 4 16,8-2-16,9 2 0,14 2 15,12 4-15,14 3 0,1 0 16,18 2-16,3-3 0,-16-2 16,-23-5-16,-18-3 0</inkml:trace>
  <inkml:trace contextRef="#ctx0" brushRef="#br1" timeOffset="231206.5015">19756 13062 0,'0'0'0,"0"0"0,0 0 0,35-4 15,-16 2-15,7-1 0,8 0 16,14-1-16,3 2 0,20 1 16,9 1-16,0 1 0,2 1 15,31-2-15,12 0 0,8 3 16,5 1-16,62 4 0,-13 2 15,-18 0-15,-11 0 0,5 7 16,6 3-16,-22-4 0,-13 0 0,12-2 16,10 0-16,-9 3 0,-6 2 15,12 0-15,9 1 0,-20-2 16,-13-2-16,5 1 0,4-2 16,-14-4-16,-9-2 0,3 3 15,1 3-15,-10 1 0,-7 1 16,1-7-16,3-4 0,-25-1 15,-17 0-15,-3 1 0,0 2 16,-1-4-16,-1-2 0,-6 3 0,-5 1 16,-7-1-16,-1-2 0,-7-1 15,-3 1-15,-8-2 0,-4 0 16,-2 6-16,1 5 16,-4 2-16,-1 3 0,-13-1 0,-9-1 15,2-5-15,4-3 0,1-1 16</inkml:trace>
  <inkml:trace contextRef="#ctx0" brushRef="#br1" timeOffset="234058.8998">21526 15803 0,'0'0'0,"17"-2"0,3 2 16,-3-2-16,0 1 0,12 1 0,5 0 16,11 1-16,3 1 0,15 2 15,4-1-15,-4 1 0,-3 3 16,12 0-16,0 0 0,-3 0 0,-1 1 15,8-1-15,-1-2 16,-7 2-16,-3 2 0,28 0 16,-7 0-16,-6-3 0,-3-2 0,-6 0 15,-6 3-15,-10 0 0,-6 0 16,4-3-16,3 1 0,-7-3 16,-4-2-16,4 0 15,5 3-15,-6-2 0,-5-1 0,-6-1 16,-4 0-16,-6-1 0,-4 2 15,0 0-15,1 0 0,-12-1 16,1 0-16,0-2 16,0 0-16,-4-1 0,-3-1 15,-3-1-15,-3-1 0,-8-2 16,-6-2-16,-1-3 0,1 0 0,3 3 16,2 4-16,2 0 15</inkml:trace>
  <inkml:trace contextRef="#ctx0" brushRef="#br1" timeOffset="274420.6872">1071 19053 0,'0'0'16,"0"0"-16,0 0 0,0 0 16,0 0-16,0 0 0,0 0 0,0 0 15,0 0-15,0 0 0,0 0 0,0 0 16,0 0 0,0 0-16</inkml:trace>
  <inkml:trace contextRef="#ctx0" brushRef="#br1" timeOffset="274647.8149">1041 19053 0,'0'0'0,"0"0"0,0 0 16,0 0-16,0 0 0,0 0 16,0 0-16,0 0 0,0 0 0,0 0 15</inkml:trace>
  <inkml:trace contextRef="#ctx0" brushRef="#br1" timeOffset="274859.484">1003 19053 0,'0'0'0,"0"0"15,0 0-15,0 0 0,0 0 0,0 0 16,0 0-16,0 0 0,0 0 15,0 0-15,0 0 16,0 0-16</inkml:trace>
  <inkml:trace contextRef="#ctx0" brushRef="#br2" timeOffset="1.01324E6">33004 5594 0,'0'0'0,"0"0"0,0 0 16,0 0-16,0 0 0,0 0 0,0 0 16,0 0-16,0 0 0,0 0 15,0 0-15,0 0 0,0 0 16,0 0-16,0 0 0,0 0 0</inkml:trace>
  <inkml:trace contextRef="#ctx0" brushRef="#br2" timeOffset="1.02029E6">32872 7147 0,'0'0'0,"0"0"0,0 0 0,0 0 0,0 0 16,0 0-16,0 0 16,0 0-1,0 0-15,0 0 0</inkml:trace>
  <inkml:trace contextRef="#ctx0" brushRef="#br2" timeOffset="1.02091E6">32895 7124 0,'0'0'0,"0"0"15,0 0-15,0 0 0,0 0 0,0 0 16,0 0-16,0 0 0,0 0 16,0 0-16,0 0 0,0 0 15</inkml:trace>
  <inkml:trace contextRef="#ctx0" brushRef="#br2" timeOffset="1.0213E6">32985 7115 0,'0'0'0,"0"0"0,0 0 15,0 0-15,0 0 0,0 0 16,0 0-16,0 0 0,0 0 0,0 0 16,0 0-16,0 0 0,0 0 0,0 0 15,0 0-15,0 0 16</inkml:trace>
  <inkml:trace contextRef="#ctx0" brushRef="#br2" timeOffset="1.02162E6">32921 7087 0,'0'0'0,"0"0"0,0 0 0,0 0 15,0 0-15,0 0 0,0 0 16,0 0-16,0 0 0,0 0 0,0 0 15,0 0-15</inkml:trace>
  <inkml:trace contextRef="#ctx0" brushRef="#br2" timeOffset="1.03975E6">33251 7232 0,'0'0'0,"0"0"0,0 0 15,0 0-15,0 0 0,0 0 16,0 0-16,0 0 0,0 0 0,0 0 15,0 0-15,-11-17 0</inkml:trace>
  <inkml:trace contextRef="#ctx0" brushRef="#br2" timeOffset="1.04698E6">32925 5733 0,'0'0'15,"0"0"-15,0 0 0,0 0 0,0 0 16,0 0-1,0 0-15,0 0 0,0 0 0,0 0 0,0 0 16,0 0-16,0 0 0,0 0 16,0 0-16,0 0 0,-6 25 15,6-25-15,0 0 0,0 0 16,0 0-16,0 0 0</inkml:trace>
  <inkml:trace contextRef="#ctx0" brushRef="#br2" timeOffset="1.07911E6">31142 18535 0,'0'0'0,"0"0"0,0 0 16,0 0-16,0 0 0,0 0 0,0 0 15,0 0-15,0 0 0,0 0 16,0 0-16,0 0 0</inkml:trace>
  <inkml:trace contextRef="#ctx0" brushRef="#br2" timeOffset="1.08002E6">30928 18330 0,'0'0'0,"0"0"16,0 0-16,0 0 0,0 0 0,0 0 16,0 0-16,0 0 0,0 0 15,0 0-15,0 0 0,0 0 16,0 0-16,0 0 0,0 0 15,0 0-15,-12 23 0,12-23 16,0 0-16,0 0 0</inkml:trace>
  <inkml:trace contextRef="#ctx0" brushRef="#br2" timeOffset="1.08401E6">32974 7300 0,'0'0'0,"0"0"0,0 0 0,0 0 16,0 0-16,0 0 0,0 0 16,0 0-16,0 0 0,0 0 0,0 0 15,0 0-15,0 0 0,0 0 16,0 0-16,0 0 0,0 0 0,0 0 15,0 0-15,0 0 16</inkml:trace>
  <inkml:trace contextRef="#ctx0" brushRef="#br2" timeOffset="1.10737E6">13839 16075 0,'0'0'0,"0"0"15,0 0-15,0 0 0,0 0 16,0 0-16,-18 13 0,18-13 15</inkml:trace>
  <inkml:trace contextRef="#ctx0" brushRef="#br2" timeOffset="1.18393E6">15312 15068 0,'0'0'0,"0"0"0,0 0 16,263-374-16,-263 374 15,104-346 1,-71 103-16,-33 243 16,62-355-16,-62 355 0,0 0 15,93-400-15,-93 400 16,0 0-16,0 0 15,204-83-15,-204 83 0,0 0 16,0 0-16,207 35 16,-207-35-16,0 0 15,0 0-15,194-16 0,-194 16 16,0 0-16,0 0 16,198 18-16,-157-1 0,3-5 15,2-3-15,-4 0 0,-2 2 16,6 10-16,6 7 0,-5 15 15,-4 13-15,-14-19 0,-9-10 16,-6-9-16,-14-18 0,16 20 0,-16-20 16,0 0-16,0 0 0,0 0 15,0 0-15,13 17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5T02:01:06.921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24509 2689 0,'0'0'0,"0"0"0,0 0 16,0 0-16,0 0 0,0 0 0,0 0 15,14 25-15,-14-25 0,14 21 16,-14-21-16,10 28 0,-8-15 0,1 0 16,-1-3-16,-1-1 0</inkml:trace>
  <inkml:trace contextRef="#ctx0" brushRef="#br0" timeOffset="983.2258">24252 3086 0,'0'0'0,"0"0"0,0 0 0,0 0 16,0 0-16,0 0 0,0 0 15,0 0-15,33-5 0,-33 5 16,35-7-16,-16 4 0,-1-1 0,2 2 15,1 1-15,-1 1 0,-1 1 16,-3 3-16,-1 1 0,-1 4 16,-3 0-16,-5 5 0,-5 0 15,-3 3-15,-4 2 0,-1 2 16,0 1-16,-3 1 0,-2-1 16,-2-3-16,0-1 0,0 2 0,2-2 15,2-4-15,2-1 16,2-5-16,2-2 0,6-5 15,5-2-15,3-5 0,3-2 0,6-5 16,3-3-16,3-5 0,3-3 16,6-9-16,1-3 0,2 0 15,-1 0-15,6-4 0,-2 1 16,-4 2-16,-1 1 0,2 1 16,-5 1-16,-8 9 0,-6 2 0,-4 6 15,-3 3-15,-2 6 16,-2 2-16,-4 2 0,-3 4 0,0 0 15,-5 4-15,-1 5 0,-3 6 16,-3 3-16,-3 4 0,0 3 16,-2 0-16,2 0 0,0 3 15,1 0-15,3 0 0,0 2 16,1-4-16,1-1 0,2 1 16,2-6-16,3 2 0,2-6 15,1-4-15,0-5 0,2 0 0,1-2 16,3-3-16,1-2 0,3-2 15,4-3-15,2-4 16,-1-1-16,0-3 0,4-3 0,-1-2 16,0-1-16,1-1 0,-1-2 15,2 1-15,-3 3 0,-3 2 16,-1 2-16,-3 2 0,-4 3 16,-1 1-16,-2 3 0,0 0 15,-3 3-15,-1 2 0,-5 1 0,-2 3 16,-1 1-16,0 1 0,0 1 15,0 4-15,0-4 0,0 3 16,3-1-16,0 2 0,2-2 16,0-2-16,2 2 0,1-3 15,2-1-15,2 0 0,4-3 16,3 0-16,-1-3 0,1 0 0,7-5 16,0 0-16,3-4 15,1-2-15,1 1 0,1 0 16,-1-1-16,-1 0 0,1 0 0,0 1 15,4 0-15,-3 2 0,-3 2 16,-2 0-16,-4 1 0,-2 1 16,-4 3-16,-1 3 0,-2 0 15,0 4-15,-2 1 0,0 1 16,-2 2-16,-1 0 0,-1 3 16,-2 2-16,-2-1 0,1-1 0,-2 1 15,-1-2-15,-1-1 0,0 0 16,0-2-16,2-1 15,0 0-15,2 0 0,1-3 0,1 0 16,1-4-16,3 1 0,2-4 16,4-2-16,1-3 0,2-1 15,3-3-15,1-2 0,3-2 16,-4 3-16,-1 2 0</inkml:trace>
  <inkml:trace contextRef="#ctx0" brushRef="#br0" timeOffset="1183.4996">25754 2885 0,'0'0'0,"0"0"0,0 0 15,0 0-15,0 0 0,0 0 16,-2 25-16,2-25 0,-5 21 16,5-21-16,-10 28 0,3-13 15,0 1-15,-2 0 0,-1 2 16,1-2-16,0-2 0,2 1 16,-1-3-16,1 2 0,2-5 0,-1 1 15,1-2-15,1-2 0,2-3 16,2-3-16,2-1 15,1-1-15,-1 0 0,-2 2 0</inkml:trace>
  <inkml:trace contextRef="#ctx0" brushRef="#br0" timeOffset="1408.6923">26060 2574 0,'0'0'0,"0"0"0,0 0 16,0 0-16,0 0 0,0 0 16,0 0-16,0 0 0,0 0 0,0 0 15,0 0-15,1 27 0,-1-27 16,0 0-16,0 0 15,0 0-15</inkml:trace>
  <inkml:trace contextRef="#ctx0" brushRef="#br0" timeOffset="2000.0179">25972 2513 0,'0'0'0,"0"0"16,0 0-16,0 0 0,0 0 0,0 0 15,22-8-15,-22 8 0,0 0 16,24-6-16,-24 6 0,0 0 15,27-3-15,-17 3 0,0 0 16,-1 0-16,1 2 16,0-1-16,0 3 0,0-4 0,-1 0 15,-1 3-15,-1 4 0,-1-3 16,-2 3-16,1 0 0,-2 0 16,-1 1-16,0 2 0,0 1 15,-4 2-15,1 1 0,1 2 0,-2 2 16,-1 2-16,-2-1 0,0 3 15,-2 6-15,1 4 16,-1 2-16,0 0 0,2 1 0,-1 4 16,1 8-16,-1-1 0,2 3 15,-1 1-15,-1 7 0,0-3 0,1-1 16,-1 2-16,-1-3 16,-3-1-16,0 8 0,2 0 15,-2-7-15,-2-6 0,1-1 0,1-1 16,1-4-16,3-3 0,-4 2 15,0-5-15,2-7 0,2-3 16,1-2-16,2-3 0,0-3 16,-1-4-16,2-3 0,1-5 15,-1-1-15,-1-3 0,-2-3 16,-3-4-16,2-3 0,-1-5 0,3 3 16,-1 2-16,2 2 0</inkml:trace>
  <inkml:trace contextRef="#ctx0" brushRef="#br0" timeOffset="2333.604">25756 2891 0,'0'0'0,"0"0"0,0 0 16,26-13-16,-13 6 0,4 3 15,2 0-15,4 0 0,-1 1 16,0 0-16,0 6 0,-3 1 0,-3 3 16,-6 4-16,-4 3 15,-5-3-15,-4 3 0,-5 0 16,-5 1-16,-2 2 0,-1-2 16,-8 3-16,-4-1 0,5-2 0,3-3 15,2 0-15,4 0 0,1-2 16,2-1-16,2-1 0,1-3 15,5-2-15,2 2 0,6-1 16,4-2-16,7 1 0,3 1 16,-2-2-16,-3 0 0,-3-1 0</inkml:trace>
  <inkml:trace contextRef="#ctx0" brushRef="#br0" timeOffset="2884.8775">27208 2833 0,'0'0'0,"-4"12"0,-2 2 15,0 7-15,0 0 0,-2 9 0,1 4 16,-3 7-16,0 0 0,2 2 16,3 0-16,1-5 0,3-3 15,2-5-15,3-2 0,-1-6 16,1-2-16,3-4 0,1-1 16,0-5-16,2-3 0,-2-1 0,-1-1 15,-2-1-15</inkml:trace>
  <inkml:trace contextRef="#ctx0" brushRef="#br0" timeOffset="3117.331">28010 2765 0,'0'0'0,"12"-1"0,4 0 0,3 0 15,1-1-15,14 2 0,15 0 16,-3-2-16,-2 2 0,7 0 16,-3-2-16,-8 2 0,-7 0 0,-5-3 15,-5-4-15,-6 0 0,-6-4 16,-3 3-16,-1 2 0,-2 1 16</inkml:trace>
  <inkml:trace contextRef="#ctx0" brushRef="#br0" timeOffset="3700.1304">28390 2664 0,'0'0'0,"0"0"0,0 0 0,0 0 16,0 0-16,-13 17 0,13-17 16,-7 25-16,7-25 0,-6 31 15,2-12-15,2 3 0,0 1 0,1 9 16,0 4-16,1-2 0,0 0 16,0-1-16,0 0 0,0 4 15,-1-5-15,0-2 0,-2-5 16,0-3-16,0-2 0,-7-4 15,-4-4-15,-3-3 0,-1 0 0,-1-8 16,-1-3-16,-1-1 16,-2 0-16,-3-2 0,-2-2 15,2-1-15,2 1 0,0-2 16,-1 1-16,3 0 0,1 1 0,5 3 16,2-2-16,2 2 0,4-1 15,5 1-15,6-2 0,3 1 16,4 1-16,1 2 0,4-1 15,0 3-15,2 3 0,6 1 16,2 0-16,-2 3 0,-2 2 16,-2 0-16,-3 3 0,-3-1 15,-5-2-15,-4 5 0,-5 2 16,-5 0-16,-3-1 0,-9 1 16,-8 0-16,0-2 0,-2 2 0,-5 1 15,-3 0-15,1 1 0,2-2 16,-3 0-16,2 1 0,5-2 15,5-2-15,5 0 0,5 1 16,5-1-16,5 0 0,9 2 16,8 1-16,4-5 0,3 0 15,8-2-15,9-1 0,7 1 0,1-3 16,4-1-16,2-2 16,-1 0-16,-2-3 0,1 0 0,-5-4 15,-7 0-15,-8-3 0,-3 0 16,-4-3-16,-8 0 0,-5-1 15,-9-3-15,-8-2 0,-2 2 16,-2 0-16,3 4 0,2 1 16,1 3-16</inkml:trace>
  <inkml:trace contextRef="#ctx0" brushRef="#br0" timeOffset="3883.2962">27645 2909 0,'0'0'0,"0"0"0,0 0 15,0 0-15,0 0 0,28 12 16,-28-12-16,31 14 0,-31-14 0,33 14 16,-18-7-16,-3-3 0</inkml:trace>
  <inkml:trace contextRef="#ctx0" brushRef="#br0" timeOffset="4316.1354">29260 2577 0,'0'0'15,"0"0"-15,0 0 0,0 0 0,-11-17 16,11 17-16,0 0 0,-29-9 16,29 9-16,-28-2 15,8 4-15,1 0 0,2 1 0,-1 1 16,0 3-16,-3 6 0,2 2 0,1 3 16,1 0-16,3 3 0,1 1 15,0 3-15,-1 2 0,1 9 16,3 1-16,3 2 0,1 3 15,2 2-15,-1-1 0,1 14 16,0 2-16,2-2 0,2-2 16,-2 6-16,-1-2 0,-2 0 15,0-1-15,-1-2 0,2-3 16,-2 2-16,1-7 0,-2-4 16,1-4-16,-1-7 0,0-5 0,2-3 15,0-4-15,2-7 0,0-4 16,0-2-16,0-3 0,1-8 15,-1-5-15,1-9 0,1-6 16,-1 4-16,1 5 0,0 2 16</inkml:trace>
  <inkml:trace contextRef="#ctx0" brushRef="#br0" timeOffset="4849.9765">28763 2956 0,'0'0'0,"0"0"0,0 0 16,23-11-16,-13 6 0,6 3 15,4-1-15,7 3 0,-2-2 16,1 4-16,-1 3 0,-2 2 0,-2 1 16,-1 3-16,-3 2 15,-10 0-15,-3-1 0,-6 1 0,-3 1 16,-2 1-16,0-1 0,-7 6 15,-2-2-15,0 1 0,2-3 16,2-1-16,1 0 0,2-4 16,2-1-16,5-2 0,4-3 15,3-3-15,3 2 0,5-8 16,3 1-16,5-4 0,2-3 0,5-3 16,4-5-16,7-6 0,-2-1 15,1-1-15,0-5 16,3-1-16,-5-2 0,0 0 0,-2-2 15,-7 6-15,-3 3 0,-3-5 16,-6 3-16,-4 4 0,-2 4 16,-4 3-16,-2 3 0,-3 5 15,-2 3-15,-3 2 0,-5 3 16,-3 0-16,-2 2 0,1 5 16,-1 3-16,0 1 0,2 0 0,0 1 15,1 3-15,2-1 0,2-1 16,0 0-16,3-1 0,2-1 15,1-3-15,4 4 0,1-1 16,1-3-16,2 1 0,3 0 16,3 0-16,-2-1 0,-3-2 15,0 0-15,-1-1 0,-2-2 0</inkml:trace>
  <inkml:trace contextRef="#ctx0" brushRef="#br0" timeOffset="5449.9025">29313 2974 0,'0'0'0,"0"0"16,0 0-16,0 0 0,0 0 0,0 0 15,0 0-15,18 15 0,-18-15 0,0 0 16,15 26-16,-15-26 16,12 25-16,-6-9 0,-2 1 15,0 2-15,-1 2 0,-3-3 16,-1 5-16,-2-5 0,-2 0 0,-1 5 16,-1-2-16,0-3 0,0-2 15,-3-3-15,-2 1 0,-3-5 16,0 0-16,-3-3 0,-1-4 15,2 0-15,0-1 0,1-3 16,0-3-16,2 0 0,1 1 16,1-2-16,1-1 0,3 1 15,2-2-15,4 1 0,4-2 16,2 0-16,1-1 0,5 2 16,3-2-16,4 2 0,2-1 0,0 3 15,2 0-15,0 2 0,0 2 16,0 4-16,0 2 0,0 3 15,-3 5-15,-7 1 0,-5 5 16,-3-2-16,-6 0 0,-3 4 16,-4-2-16,-2-1 0,-2-2 0,-2 1 15,-4 0-15,2 0 0,1 0 16,1 0-16,2-3 16,3 0-16,2-2 0,3-1 0,2 0 15,4-4-15,2-1 0,7-3 16,7-3-16,2-2 0,5 0 15,10-6-15,5-4 0,-7 3 16,-6 1-16,-5 2 0</inkml:trace>
  <inkml:trace contextRef="#ctx0" brushRef="#br0" timeOffset="5716.591">29994 2742 0,'0'0'15,"0"0"-15,0 0 0,21 18 16,-21-18-16,18 28 0,-7-6 16,0 2-16,-1 2 0,1 12 0,-1 4 15,-2 1-15,-2 2 0,-3 10 16,-2 3-16,-5 5 0,-4-7 15,-5-2-15,-5 0 0,-3-1 16,0-9-16,-5-3 0,-4-5 16,1-3-16,0-2 0,7-9 15,6-5-15,4-4 0</inkml:trace>
  <inkml:trace contextRef="#ctx0" brushRef="#br0" timeOffset="5873.8201">30090 3601 0,'0'0'0,"0"0"16,0 0-16,0 0 0,0 0 0,0 0 16,0 0-16,0 0 0</inkml:trace>
  <inkml:trace contextRef="#ctx0" brushRef="#br1" timeOffset="31417.3868">2384 4275 0,'0'0'15,"0"0"-15,0 0 0,22-13 0,-22 13 16,25-11-16,-2 4 0,2-1 16,0 2-16,11-4 0,1 1 15,-4 1-15,0 2 0,6 0 16,-4 3-16,-1-1 0,-5 3 15,-4 2-15,-3 3 0,-3 1 16,-6 3-16,-4 1 0,-3 2 16,-6 1-16,-8-1 0,-6 4 15,-5 1-15,-3-1 0,-2 3 0,-6 2 16,-3 1-16,0 1 0,2-3 16,-8 6-16,-2-1 15,9-5-15,7-5 0,4 0 0,5-1 16,2-4-16,3-5 0,4-1 15,3 0-15,1-2 0,3-1 16,0 0-16,1-4 0,6-1 16,3-4-16,4 0 0,5-3 15,-2 1-15,4 0 0,5-5 0,0-1 16,-2 0-16,-2 2 0,0 0 16,-2-1-16,-2 2 0,-3 0 15,-5-6-15,-3-6 0,-4 6 16,1 2-16,-1 4 0</inkml:trace>
  <inkml:trace contextRef="#ctx0" brushRef="#br1" timeOffset="31685.9738">2548 4349 0,'0'0'0,"0"0"0,0 0 15,-8 17-15,8-17 0,0 0 0,-20 26 16,11-14-16,2 2 0,1 0 15,0-1-15,0 0 0,-1-1 0,4-2 16,-3 0-16,3-1 16,-1-1-16,1-1 0,1-2 15,1 1-15,-1-2 0,4-1 0,1 0 16,2-1-16,3-1 0,5-2 16,2-3-16,2 0 0,-2 0 15,1-1-15,3 0 0,5-1 16,-1 0-16,-6 2 0,1 2 15,-6 1-15,-4-1 0,1 1 16,-4 0-16,2 1 0</inkml:trace>
  <inkml:trace contextRef="#ctx0" brushRef="#br1" timeOffset="31968.055">1888 4892 0,'0'0'0,"0"0"0,0 0 16,0 0-16,0 0 0,0 0 16,35-2-16,-13-4 0,4 0 0,6-4 15,8-2-15,1 1 0,3 0 16,17-5-16,3 1 16,9-6-16,-5 1 0,10 1 0,-2 2 15,4 2-15,-14 1 0,-8 1 16,-5 0-16,-10 3 0,-6 0 15,-3 2-15,-9 2 0,-6 3 16,-7 1-16,-4 1 0,-3-1 16,-8-1-16,-4 1 0,2 0 0,2-1 15,-1 2-15</inkml:trace>
  <inkml:trace contextRef="#ctx0" brushRef="#br1" timeOffset="32402.7244">2612 4642 0,'0'0'0,"0"0"0,0 0 15,0 0-15,0 0 0,3 31 0,-3-31 16,3 27-16,-3-10 0,0-1 16,0 4-16,0-2 0,3 1 0,-3 3 15,0 2-15,3 4 16,1-2-16,-1-2 0,-2 0 15,1-2-15,-1-2 0,1-1 16,-1-3-16,-1-2 0,-1 0 16,-1-2-16,1 0 0,1-4 15,-2-4-15,-4 2 0,-4 1 16,-2-4-16,-3-2 0,-2-1 0,-3 0 16,-2-2-16,3-1 0,-3 1 15,0-2-15,2-2 0,2 0 16,2-1-16,0-1 0,3 0 15,2 0-15,1-1 0,2 1 16,3-1-16,2 0 0,6-2 16,6-3-16,4 1 0,0-2 15,8-2-15,6 0 0,0 1 0,2 2 16,8-3-16,5 1 16,-1 1-16,0-1 0,4-5 0,1-2 15,-8 5-15,-12 4 0,-4 3 16</inkml:trace>
  <inkml:trace contextRef="#ctx0" brushRef="#br1" timeOffset="32751.1685">3067 4543 0,'0'0'0,"0"0"15,0 0-15,0 0 0,23-11 16,-23 11-16,31-4 0,-16 1 15,2-1-15,-1 3 0,2 0 16,-4 1-16,1-1 0,0 2 16,-2 2-16,-4 1 0,-5 2 0,-1 0 15,-9 2-15,0 1 0,-7 2 16,-3 5-16,-6-1 0,3 0 16,3-2-16,0 1 0,4-1 15,2-2-15,0-1 0,3-3 16,2-1-16,2 0 0,-3-1 15,6-5-15,2-1 0,5-3 16,2-1-16,2 0 0,4-1 16,1-1-16,-3 0 0,0-4 0,-1-1 15,-1-1-15,-1 2 0,-3-1 16,-3-2-16,1 2 0,-2 2 0,0 1 31</inkml:trace>
  <inkml:trace contextRef="#ctx0" brushRef="#br1" timeOffset="33017.2162">3056 4471 0,'0'0'0,"0"0"16,0 0-16,0 20 0,0-20 0,2 24 16,-1-4-16,1 0 0,0 2 15,-1 2-15,2 3 0,0 6 16,1-2-16,2 1 0,3-1 15,-2 6-15,2-5 0,0-1 16,-1-2-16,1-1 0,-1-4 0,2 1 16,-1 0-16,1-4 0,-3-1 15,-2-2-15,0-2 16,0-2-16,-2-4 0,1-2 0,-3-2 16,-2-4-16,-1-2 0,0 1 15,2-1-15,-3 1 0</inkml:trace>
  <inkml:trace contextRef="#ctx0" brushRef="#br1" timeOffset="33684.5477">3286 4782 0,'0'0'0,"0"0"0,0 0 16,0 0-16,0 0 0,0 0 0,0 0 15,-1 25-15,1-25 0,-5 24 16,5-24-16,-14 31 0,5-17 15,-3 2-15,-2 0 0,-4-2 16,2 0-16,-1-1 0,2-1 16,-3 2-16,3-3 0,0-1 15,3-3-15,-1-2 0,1 1 0,-1-5 16,-2-4-16,4 1 0,2-1 16,3-1-16,0-1 0,5 0 15,5-1-15,0-2 0,6-2 16,2-1-16,2-1 0,8-4 15,4-2-15,-4 2 0,-1 2 16,6-5-16,2 0 0,0 1 0,-1 1 16,0 3-16,-2 3 15,-1 1-15,-2 0 0,0 3 16,0 0-16,-1 4 0,0-1 0,-3 7 16,-2 4-16,-3-1 0,-1 1 15,-3 3-15,-1 1 0,-3 2 16,-2-1-16,-1 4 0,-3 1 15,-3 0-15,-1 0 0,-2-1 16,-6 1-16,2-3 0,1 0 0,-1-3 16,0 1-16,-2-3 15,2-3-15,1 1 0,-1-2 16,4-2-16,0-2 0,-3-1 0,-1-1 16,2 0-16,0-2 0,-1 1 15,2-2-15,2 0 0,1-3 16,1-1-16,6-2 0,0 2 15,0-2-15,4 3 0,-2 0 16,3 2-16,1-1 0,0 2 16,4 1-16,-1 0 0,1 1 0,3 0 15,-1 2-15,-2 3 16,1-1-16,-1 3 0,1-1 0,-2 2 16,-1-1-16,1 3 0,2 0 15,-2 1-15,0-2 0,-1 2 16,1 0-16,-1-1 0,-1 1 15,0-2-15,-3-2 0,-1 0 16</inkml:trace>
  <inkml:trace contextRef="#ctx0" brushRef="#br1" timeOffset="33844.552">4154 4719 0,'0'0'0,"0"0"0,0 0 16,0 0-16,0 0 0,0 0 16,0 0-16,0 0 0,0 0 0,0 0 15,0 0-15,17 18 0</inkml:trace>
  <inkml:trace contextRef="#ctx0" brushRef="#br1" timeOffset="33993.5571">4019 4986 0,'0'0'16,"0"0"-16,0 0 0,0 0 0,0 0 15,0 0-15,0 0 16,0 0-16,19 25 0,-19-25 0,0 0 16,12 17-16</inkml:trace>
  <inkml:trace contextRef="#ctx0" brushRef="#br1" timeOffset="35267.7936">12857 3840 0,'0'0'0,"0"0"0,0 0 16,0 0-16,0 0 0,0 0 16,0 0-16,14-14 0,-14 14 15,0 0-15,23-6 0,-23 6 0,29-6 16,-8 2-16,4 1 16,3-1-16,1 2 0,15 2 15,5 0-15,2 2 0,1 1 0,18-2 16,5-1-16,10-1 0,-5-1 15,17 1-15,2 1 0,-7 4 16,-7 2-16,14-3 0,-1-1 16,25 1-16,-20-2 0,-3 1 15,0-2-15,-14 0 0,-8 0 0,0 0 16,2 2-16,-10 0 16,-5 2-16,-1 3 0,1 3 15,-7-5-15,-5-5 0,2-1 0,1-2 16,-10 2-16,-5 2 0,-2 4 15,-2 1-15,-7-1 0,-7-2 16,-2-4-16,-1-3 0,-6 0 16,-2 0-16,-4 1 0,-4-1 15,-4 4-15,3-1 0,-1 2 16,0 3-16,-3 0 0,-1 4 0,-3-2 16,-1 1-16,0-2 0,3 0 15,0-1-15</inkml:trace>
  <inkml:trace contextRef="#ctx0" brushRef="#br1" timeOffset="37053.4626">5754 4871 0,'0'0'0,"0"0"15,0 0-15,0 0 0,0 0 0,-27-4 16,27 4-16,-20 4 0,10-1 15,-3 2-15,-3 2 0,2 1 16,-1 2-16,1 3 0,0 1 16,2 3-16,-1 3 0,0 8 15,1 2-15,2-1 0,-1-1 16,0 7-16,2 4 0,3-3 0,-1 1 16,2 4-16,1 2 15,1-2-15,1 0 0,1 7 0,-3 0 16,1-6-16,0-2 0,-7 8 15,-2 1-15,1-5 0,3-7 0,-4 2 16,-1 1-16,0-4 16,1-5-16,-2 4 0,-1-1 15,0-6-15,2-4 0,-4-3 16,-4-2-16,2-2 0,0 1 0,-3-7 16,-2-1-16,0-5 0,2 1 15,-5-6-15,-5 0 0,5-3 16,-2 2-16,-8-3 0,-4-6 15,16 3-15,3 3 0,5 1 16</inkml:trace>
  <inkml:trace contextRef="#ctx0" brushRef="#br1" timeOffset="37251.6983">5163 5414 0,'0'0'0,"0"0"0,0 0 16,30-10-16,-15 5 0,6 0 16,5-2-16,7-1 0,3-2 15,2 1-15,0 1 0,7 0 0,-2 5 16,-2-3-16,-1-1 16,-3 0-16,-7 1 0,-7 3 0</inkml:trace>
  <inkml:trace contextRef="#ctx0" brushRef="#br1" timeOffset="37501.1761">5938 4872 0,'0'0'0,"0"0"0,0 0 16,0 0-16,0 0 0,0 0 16,-7 30-16,7-30 0,-9 22 0,4-7 15,3 3-15,-1-1 16,-1 0-16,1-2 0,1-2 0,0 0 16</inkml:trace>
  <inkml:trace contextRef="#ctx0" brushRef="#br1" timeOffset="37784.7259">6226 5094 0,'0'0'15,"0"0"-15,0 0 0,0 0 0,0 0 16,-24 23-16,24-23 0,-20 23 15,9-10-15,-2 3 0,-2 2 16,1 2-16,0 1 0,-3 8 16,2 1-16,1-2 0,3-1 15,4 0-15,-1 1 0,4-3 0,0-1 16,2 6-16,2-5 16,2-3-16,3-3 0,2-6 0,3-3 15,-1-2-15,-2-1 0,-1-2 16</inkml:trace>
  <inkml:trace contextRef="#ctx0" brushRef="#br1" timeOffset="38101.0726">6314 5280 0,'0'0'15,"0"0"-15,0 0 0,0 0 0,0 0 16,10-19-16,-10 19 0,0 0 15,20-11-15,-20 11 0,22-2 16,-11 4-16,0 1 0,-1 1 16,0 1-16,-1 2 0,-1 3 0,-2 1 15,-1 3-15,-2-1 16,0 0-16,-1 1 0,1-1 16,-1 1-16,1 0 0,0 2 0,1 0 15,-1-2-15,0-1 0,2 1 16,-1-1-16,3-2 0,1-3 15,3-2-15,3-1 0,-2-3 16,0 0-16,5-3 0,0-4 16,-3 0-16,-2-6 0,-1 4 15,-2 0-15,-2 0 0</inkml:trace>
  <inkml:trace contextRef="#ctx0" brushRef="#br1" timeOffset="38351.6117">6634 5238 0,'0'0'0,"0"0"16,0 0-16,0 0 0,0 0 0,-18 15 15,18-15-15,-18 16 0,18-16 16,-25 23-16,12-10 16,0 1-16,-2 0 0,-2 2 0,-2-1 15,-3 3-15,0 1 0,3-3 16,0 0-16,1 2 0,2-3 15,2-1-15,1-2 0,2-3 16,1 0-16,1-2 0,2-2 16,1-3-16,-1-2 0,2-1 15,1 1-15,1 0 0</inkml:trace>
  <inkml:trace contextRef="#ctx0" brushRef="#br1" timeOffset="38603.7446">6960 5221 0,'0'0'0,"0"0"0,0 0 0,6 18 16,-6-18-16,4 19 0,-4-19 16,5 29-16,-3-12 0,-2 1 0,0 1 15,-2 1-15,1-2 0,-5 5 16,1 1-16,-3-4 0,-2 0 15,0-2-15,1 1 0,-1-5 16,2-1-16,1-1 0,-1-2 16,3-1-16,0-4 0,2-2 15,2 0-15,1-3 0,-2 4 0,2-4 16</inkml:trace>
  <inkml:trace contextRef="#ctx0" brushRef="#br1" timeOffset="38753.8283">7262 5284 0,'0'0'0,"0"0"0,0 0 16,0 0-16,22-15 0,-22 15 16,30-10-16,-12 7 0,1 0 15,1 0-15,1 2 0,4 1 0,-1 2 16,-5 3-16,-5 0 16,-3 0-16,-1-2 0,-1 0 15</inkml:trace>
  <inkml:trace contextRef="#ctx0" brushRef="#br1" timeOffset="38918.048">7276 5492 0,'0'0'0,"0"0"0,0 0 16,0 0-16,0 0 0,31-7 0,-31 7 16,38-2-16,-18 1 0,4-2 15,4 0-15,0-2 0,-3 1 0,1-1 16,-1 2-16,-7 0 15</inkml:trace>
  <inkml:trace contextRef="#ctx0" brushRef="#br1" timeOffset="39134.0835">8048 5363 0,'0'0'0,"0"0"16,0 0-16,0 0 0,0 0 0,31-9 16,-31 9-16,33-2 15,-14 0-15,0 2 0,3 0 16,-1 1-16,0 1 0,8-1 16,1-1-16,-5 0 0,-3 0 0,-5 0 15</inkml:trace>
  <inkml:trace contextRef="#ctx0" brushRef="#br1" timeOffset="39534.7287">8919 5255 0,'0'0'0,"0"0"0,23-4 16,-6 2-16,3 1 0,7-1 15,6 0-15,15 0 0,2-1 0,18-3 16,2-2-16,0 1 0,-3 4 16,18 0-16,15 0 15,-11-2-15,-7 0 0,13 0 0,0 1 16,-1 0-16,-11 0 0,28 1 15,-7 2-15,-15-2 0,-12 0 16,0 1-16,0 0 0,-8 3 16,-7 4-16,0-5 0,-2-5 15,-13-1-15,-7 0 0,-4 4 0,-2 7 16,-5-4-16,-5-1 0,-5 1 16,-5 4-16,-6-1 0,-5 0 15,-13 0-15,-8-1 0,9-3 16,2 1-16,3-1 0</inkml:trace>
  <inkml:trace contextRef="#ctx0" brushRef="#br1" timeOffset="39970.1815">9238 5530 0,'0'0'0,"0"0"15,0 0-15,0 0 0,0 0 0,0 0 16,-26 19-16,26-19 0,-26 14 16,26-14-16,-30 22 0,12-6 0,-1 2 15,-1 3-15,0 4 16,-7 2-16,4 0 0,2 1 16,1 2-16,-1 6 0,4-2 0,4 2 15,3-2-15,4-2 0,4-5 16,3 2-16,2 0 0,4-5 15,2-3-15,5-2 0,5-2 16,0-2-16,-1 2 0,4-6 16,1-1-16,0-5 0,-1-1 0,-1-1 15,-5 0-15,-3 0 0</inkml:trace>
  <inkml:trace contextRef="#ctx0" brushRef="#br1" timeOffset="40317.6235">9427 5716 0,'0'0'0,"0"0"16,0 0-16,0 0 0,28-12 15,-28 12-15,0 0 0,29-3 0,-19 3 16,-2 3-16,0 1 0,0 3 15,-2-1-15,0 2 0,-1 3 16,0 0-16,-2 0 0,-1 3 16,1 0-16,-1 1 0,0 2 15,0-2-15,1 2 0,2 5 16,0-1-16,1-3 0,1 0 16,0 0-16,2-2 0,3 0 15,3-5-15,-1-1 0,0-2 0,1-1 16,-1 0-16,1-4 0,2 1 15,1-7-15,1-1 0,-2 1 16,-4 2-16,-2-4 0</inkml:trace>
  <inkml:trace contextRef="#ctx0" brushRef="#br1" timeOffset="40567.6253">9778 5726 0,'0'0'0,"0"0"0,0 0 16,0 0-16,0 0 0,-22 14 16,22-14-16,-23 18 0,23-18 0,-33 25 15,13-11-15,0 1 16,0-1-16,-2 2 0,-1 2 16,-6 3-16,2-1 0,2-1 15,3 1-15,1-2 0,3-3 0,-1 2 16,4-3-16,3-6 0,4-1 15,2 0-15,3-4 0,0 1 16,1 0-16,-1-1 0</inkml:trace>
  <inkml:trace contextRef="#ctx0" brushRef="#br1" timeOffset="40734.0286">9878 5829 0,'0'0'0,"0"0"0,0 0 0,0 0 15,29-3-15,-29 3 0,33-4 16,-13 1-16,1 3 0,1 0 16,1 0-16,-1 0 0,0 0 15,4-4-15,-3 1 0,-3-1 0,-4 2 16,-2 0-16</inkml:trace>
  <inkml:trace contextRef="#ctx0" brushRef="#br1" timeOffset="40980.2264">10260 5748 0,'0'0'16,"0"0"-16,0 0 0,0 0 0,0 0 16,0 28-16,0-28 0,-2 25 15,1-11-15,-2-1 0,0 1 16,0 2-16,-1-1 0,1 2 15,1 1-15,0-3 0,0 2 0,-1 1 16,1 0-16,0-4 16,0-3-16,0 0 0,0-1 15,1-6-15,0-1 0,1-1 16,0 1-16,0 0 0</inkml:trace>
  <inkml:trace contextRef="#ctx0" brushRef="#br1" timeOffset="41284.2309">10600 5653 0,'0'0'0,"0"0"0,0 0 0,0 0 16,26 12-16,-26-12 16,23 18-16,-23-18 0,22 21 0,-11-8 15,0 3-15,-2-1 0,-1 6 16,-3 0-16,-2-3 0,-2 9 15,-2 3-15,-4-3 0,0 0 16,-3 1-16,-2-3 0,-3 0 16,-4-3-16,-3 6 0,1-5 0,1 0 15,2-5-15,2 0 16,2-3-16,0-1 0,1-2 0,3-3 16,1-1-16,2-2 0,-1-2 15,2-4-15,1-2 0,1 1 16,-1 1-16,1 0 0</inkml:trace>
  <inkml:trace contextRef="#ctx0" brushRef="#br1" timeOffset="41684.7324">10826 5556 0,'0'0'0,"0"0"16,0 0-16,0 0 0,0 0 0,0 0 16,0 0-16,28-3 0,-28 3 15,22 5-15,-22-5 0,26 7 16,-14-1-16,-2-1 0,-3 0 15,-1 3-15,-4-1 0,-4 2 16,-4 3-16,-1-1 0,-3 1 0,-3-1 16,-3-1-16,0 1 0,-1 0 15,-4 2-15,1-3 0,4 0 16,1 0-16,3-1 0,1 0 16,2-4-16,3 2 0,0-1 15,2 1-15,4-3 0,2-1 16,6-1-16,6-1 0,0 0 15,1 2-15,1-3 0,-2 1 16,-3 0-16</inkml:trace>
  <inkml:trace contextRef="#ctx0" brushRef="#br1" timeOffset="42351.5937">10238 4724 0,'0'0'0,"0"0"0,0 0 0,-3-22 0,3 22 15,-3-20-15,1 9 16,1 0-16,0 0 0,-1-1 16,0 3-16,-1 2 0,1 0 0,-3 4 15,-3 0-15,-2 3 0,-1 2 16,-2 3-16,-3 3 0,1 2 16,0 0-16,-4 8 0,-2 2 15,1 1-15,1-1 0,-2 7 16,2-1-16,3-2 0,3 0 0,0-1 15,2 2-15,4-6 16,0-5-16,3 2 0,3-1 16,1-2-16,1-1 0,3-1 0,4 0 15,1-5-15,2-1 0,2-4 16,1-2-16,2-1 0,0-1 0,5 0 16,3-4-1,-1-1-15,-3-2 0,6-4 0,-1-2 16,-2 1-16,-1 2 0,0 0 15,-1-2-15,-3 1 0,-3 0 16,0 1-16,-2-2 0,-2 3 0,-2 1 16,-1 3-16,-3 2 0,0 0 15,-2 1-15,-1 2 0,0 2 16,-2 1-16,2 0 0,-2 2 16,0 4-16,0-1 0,0 2 15,-1 0-15,0 0 0,1 1 16,0 2-16,0 3 0,0 0 15,1 0-15,0 2 0,2 5 16,0 2-16,1 0 0,1 2 0,4 1 16,3 0-16,-2-3 0,-1-5 15,-2-2-15</inkml:trace>
  <inkml:trace contextRef="#ctx0" brushRef="#br1" timeOffset="52351.6582">3421 7393 0,'0'0'15,"0"0"-15,0 0 0,-3-21 0,3 21 16,-3-22-16,1 8 0,1 1 16,-2 0-16,-4 1 0,0 1 15,-2 0-15,0 0 0,-9 2 16,-1 2-16,-1 2 0,0 3 15,-5 3-15,-2 4 0,1 1 16,1 3-16,-3 4 0,2 1 16,-6 7-16,1-2 0,2 5 15,5 0-15,4-1 0,1 1 0,0 6 16,1 2-16,6-6 0,4-1 16,3-3-16,1 2 0,3-6 15,-1-3-15,2-4 0,0-1 16,2-1-16,1-2 0,1-1 15,0-1-15,5-1 0,0-6 0,2-1 16,6-1-16,-1-2 16,0-3-16,1-2 0,2-3 0,3-4 15,0 0-15,2-1 0,-1-2 16,-2 0-16,-1-1 0,-5 1 16,1-1-16,-3 1 0,-1-1 15,2 2-15,-5 1 0,0 1 16,-1 2-16,0 2 0,-4 1 15,-1 3-15,0-1 0,-2 6 16,1-1-16,-2 6 0,2-1 0,-3 2 16,0 6-16,-1 1 15,-2 0-15,1 4 0,-1 1 16,0 2-16,-1 1 0,2 2 0,-3 3 16,2-2-16,0 3 0,1-1 15,1-1-15,0 3 0,1 0 0,1 2 16,-3-7-16,2 0 15,1 1-15,1-2 0,2-3 16,-1-1-16,1-3 0,5-3 16,4 0-16,3-3 0,4-2 0,-5 0 15,1 0-15,-5-1 0</inkml:trace>
  <inkml:trace contextRef="#ctx0" brushRef="#br1" timeOffset="52651.6441">3887 7250 0,'0'0'16,"0"0"-16,0 0 0,0 0 0,-23 6 16,23-6-16,-29 9 0,29-9 15,-32 16-15,14-8 0,-4-1 16,-1 2-16,1 1 0,-3 4 15,1 1-15,4-2 0,0-1 0,5-1 16,3 1-16,-1 0 0,3-1 16,5-1-16,4 0 15,1 0-15,1 0 0,8 0 16,6 1-16,1-2 0,2-2 0,4 1 16,4 0-16,-1-1 0,1-2 15,0 2-15,-5-3 0,-3 0 16</inkml:trace>
  <inkml:trace contextRef="#ctx0" brushRef="#br1" timeOffset="53101.2788">4392 7315 0,'0'0'0,"0"0"15,0 0-15,0 0 0,0 0 0,-23 7 16,23-7-16,-29 14 16,29-14-16,-31 19 0,12-6 15,1 0-15,1 0 0,-5 6 0,0 0 16,4 0-16,1 1 0,5-1 16,2 3-16,1-4 0,3-1 15,3-2-15,6-1 0,0-1 16,2-1-16,5-4 0,0-3 15,6-4-15,-1-1 0,6 0 16,4 0-16,0 0 0,-1-2 0,8-5 16,2-4-16,-2-1 0,-3-2 15,-4 1-15,-3-1 16,-3 2-16,-1 1 0,-4-3 0,-4-2 16,-1 0-16,-3 1 0,-2 0 15,-4 1-15,-3 2 0,-1 3 16,-7-2-16,-6-1 0,-2 1 15,-4 2-15,-1 2 0,-1 5 16,-2 0-16,2-1 0,-3 3 16,2 0-16,2-1 0,2-1 0,5 0 15,2 0-15,3 2 0</inkml:trace>
  <inkml:trace contextRef="#ctx0" brushRef="#br1" timeOffset="54134.639">7145 6929 0,'0'0'15,"0"0"-15,0 0 0,0-21 16,0 21-16,0 0 0,0 0 0,-4-21 16,1 17-16,-4 1 0,-4 3 15,-3 3-15,-4-3 0,-1 4 16,-6 3-16,0 0 0,-2 4 0,-5 6 15,3 0-15,2 2 0,-1-1 16,-3 10-16,2-2 0,5 2 16,2 1-16,3 1 0,2 3 15,4 2-15,3 2 0,-2 3 16,2-1-16,2 1 0,3-1 16,1 3-16,0 0 0,1-2 15,0-3-15,-1 2 0,0 0 16,-2 4-16,-2-1 0,-3-3 15,-2 0-15,-4-5 0,-2-6 0,-1-2 16,-1-2-16,-1-1 0,0 0 16,-4-5-16,-3-3 0,0-3 15,2-3-15,-3-3 0,-1-3 16,5-3-16,-2-1 0,-3-3 16,-1-4-16,7 3 0,5 1 0,5 0 15</inkml:trace>
  <inkml:trace contextRef="#ctx0" brushRef="#br1" timeOffset="54351.7782">6484 7235 0,'0'0'16,"10"-2"-16,5 1 0,4 0 0,0 0 15,12 1-15,3 0 0,2 0 16,0 1-16,10-1 0,1 0 16,-2-1-16,-5 1 0,-1 0 15,-8 0-15,-7 0 0</inkml:trace>
  <inkml:trace contextRef="#ctx0" brushRef="#br1" timeOffset="54567.9645">7449 6954 0,'0'0'16,"0"0"-16,0 0 0,0 0 0,-18 18 15,18-18-15,-14 20 0,14-20 16,-17 27-16,8-10 0,1-2 15,1 3-15,1 2 0,0-4 16,2-2-16,0-2 0</inkml:trace>
  <inkml:trace contextRef="#ctx0" brushRef="#br1" timeOffset="54818.9363">7610 7267 0,'0'0'15,"0"0"-15,0 0 0,-20 21 0,20-21 16,-22 20-16,8-4 0,3 0 16,-2 0-16,0 8 0,1 4 15,2-1-15,3-2 0,2 2 16,3-2-16,2 0 0,3-4 0,5 7 15,1-2-15,2-4 16,2-2-16,-2-5 0,-2-2 16,-2-2-16</inkml:trace>
  <inkml:trace contextRef="#ctx0" brushRef="#br1" timeOffset="55151.3182">7939 7313 0,'0'0'0,"0"0"0,0 0 15,0 0-15,0 0 0,0 0 0,0 0 16,0 0-16,0 0 0,23 0 16,-23 0-16,0 0 0,16 22 15,-16-22-15,8 25 0,-8-25 16,6 27-16,-5-11 0,2 1 15,0 0-15,1 0 0,1 5 16,1 0-16,0-2 0,1 0 0,2-1 16,2-2-16,-1-4 0,0-3 15,4-1-15,4-1 16,-1-2-16,2-2 0,2-3 0,-2-3 16,-1-4-16,-1-2 0,-2 1 15,-4 2-15,-1 0 0</inkml:trace>
  <inkml:trace contextRef="#ctx0" brushRef="#br1" timeOffset="55368.2888">8266 7328 0,'0'0'0,"0"0"16,0 0-16,0 0 0,0 0 15,-23 18-15,23-18 0,-29 19 16,29-19-16,-33 23 0,11-10 15,1 1-15,0 1 0,-4 2 16,1 1-16,0-1 0,4-1 0,0-1 16,1-1-16,4-2 0,-2-2 15,5-2-15,-2 0 0,4-4 16,2 0-16,1 0 0,2-1 16,-1 0-16</inkml:trace>
  <inkml:trace contextRef="#ctx0" brushRef="#br1" timeOffset="55617.9338">8519 7330 0,'0'0'16,"0"0"-16,0 0 0,0 0 0,12 21 15,-12-21-15,6 25 0,-3-11 16,-1 1-16,-3 1 0,-3 3 15,0-1-15,-1 3 0,-4 2 16,0 1-16,-2-3 0,2-3 16,0 0-16,0-3 0,3 0 0,-2-3 15,4-1-15,1-2 16,1 0-16,1-3 0,0-1 0</inkml:trace>
  <inkml:trace contextRef="#ctx0" brushRef="#br1" timeOffset="55935.2513">9276 7390 0,'0'0'16,"0"0"-16,26 4 0,-26-4 0,32 3 15,-13-1-15,6 2 0,4-1 16,-1 1-16,0 1 0,-1 4 15,-1-1-15,-3 0 0,1 5 16,-3-1-16,-3 0 0,-4 1 0,-5-1 16,-4 1-16,-6 0 15,-4-1-15,-6 0 0,-4 1 0,-2-3 16,-4-1-16,-7 2 0,1 1 16,-1 0-16,3-1 0,-2-1 15,0 2-15,1-1 0,3-2 0,3 0 16,4-2-16,4-1 15,3-2-15,2-2 0,2 0 16,0 0-16</inkml:trace>
  <inkml:trace contextRef="#ctx0" brushRef="#br1" timeOffset="56352.1079">10195 7419 0,'0'0'0,"0"0"15,0 0-15,-22 11 0,22-11 0,-24 10 16,24-10-16,-28 18 0,15-9 16,0 3-16,-1 1 15,2 0-15,0 1 0,0 4 0,1 1 16,3-3-16,4-3 0,3 1 15,4-1-15,1-2 0,3-3 16,5-1-16,6 0 0,2-3 16,1-1-16,3-2 0,3 0 15,0-2-15,-1-1 0,6-3 0,0-1 16,-3 0-16,-3-1 0,0-3 16,-1-3-16,-4-1 0,-2 3 15,-4-3-15,-4 0 0,-2 1 16,-2 2-16,-3-3 0,-2 1 15,-5 2-15,-5 2 0,-7 0 16,-6-1-16,-4 2 0,-5-1 0,-4 2 16,-4 1-16,2 4 0,0-1 15,3 3-15,7-1 0,5 0 16</inkml:trace>
  <inkml:trace contextRef="#ctx0" brushRef="#br1" timeOffset="57018.8738">12875 7062 0,'0'0'0,"0"0"16,-20 5-16,4 0 0,-1 1 0,-5 3 16,-5 1-16,-8 10 0,-2 0 15,-7 10-15,0 4 0,3-2 16,2 3-16,-3 5 0,5 1 15,9 0-15,5-1 0,3 7 16,6 3-16,5-9 0,2-5 0,8-2 16,5-2-16,1-2 15,3-3-15,7 1 0,4-1 16,1-3-16,0-4 0,6 0 0,7-2 16,-7-6-16,-2-4 0,-6-1 15,-6-3-15,-3 0 0</inkml:trace>
  <inkml:trace contextRef="#ctx0" brushRef="#br1" timeOffset="57236.0587">12750 7449 0,'0'0'0,"0"0"16,0 0-16,26-6 0,-10 3 0,5 3 15,5 0-15,3 0 16,2 2-16,10-2 0,1-2 16,6 2-16,-2 0 0,-4 0 15,-3-2-15,-4 1 0,-2-1 0,-2 0 16,-7 0-16,-4 2 0</inkml:trace>
  <inkml:trace contextRef="#ctx0" brushRef="#br1" timeOffset="57485.2794">13589 7362 0,'0'0'0,"0"0"0,0 0 16,-6 21-16,6-21 0,-12 21 0,4-6 15,-2 2-15,-1 2 0,0 2 16,0 1-16,-3 3 0,3 0 0,0-1 15,1-2-15,3-1 16,-1 0-16,1-2 0,2-2 16,-1-2-16,2-1 0,3-3 15,1-1-15,0-2 0,0-1 0,0-2 16</inkml:trace>
  <inkml:trace contextRef="#ctx0" brushRef="#br1" timeOffset="57720.7474">13970 7637 0,'0'0'16,"0"0"-16,0 0 0,0 0 0,0 0 15,-2 28-15,2-28 0,-4 19 16,4-19-16,-4 21 0,1-11 15,1 1-15,0-3 0,0 0 16,0 0-16,-1-2 0,2 0 0,1-2 16,1-1-16,3-3 0,2-2 15,0 2-15,-1-1 16,0 0-16</inkml:trace>
  <inkml:trace contextRef="#ctx0" brushRef="#br1" timeOffset="58018.3442">14568 7405 0,'0'0'0,"0"0"16,0 0-16,0 0 0,-6 26 15,6-26-15,-10 24 0,2-8 16,0 2-16,-2 1 0,-1 0 15,0-1-15,0-1 0,-1 6 16,1-2-16,1-1 0,1-2 0,2-2 16,0 0-16,2-2 0,-1-3 15,2 0-15,-1-1 0,3-3 16,1-3-16,1-4 0,-1-5 16,1 3-16,0-1 0,0 1 15</inkml:trace>
  <inkml:trace contextRef="#ctx0" brushRef="#br1" timeOffset="58268.5382">14909 7308 0,'0'0'0,"0"0"0,0 0 0,0 0 16,23 18-16,-23-18 0,22 25 15,-11-8-15,-2 0 0,0 4 16,-1 4-16,-2 5 0,-1 1 0,-5 1 16,-5 1-16,-3 5 0,-4-3 15,-3 0-15,-4 2 16,-2-1-16,-2-2 0,-4 0 16,-4-2-16,1-1 0,7-7 0,5-6 15</inkml:trace>
  <inkml:trace contextRef="#ctx0" brushRef="#br1" timeOffset="58735.5534">15006 8170 0,'0'0'0,"8"-4"15,4-1-15,1-1 0,2 0 0,10-6 16,6-3-16,1-3 0,2-2 15,8-7-15,0-2 0,-3 0 16,0-2-16,6-10 0,-1-4 16,-2 2-16,-2 1 0,4-6 15,-2 1-15,-8 1 0,-5 0 0,4-2 16,-1 1-16,-6 6 0,-4 0 16,-1 4-16,-1-2 0,-4 5 15,-4 3-15,-1 1 0,-1-1 16,-4 6-16,0 6 0,-3 1 15,1 4-15,-2 5 0,0 0 16,-2 5-16,-2 2 0,-3 2 16,0 2-16,-8 2 0,-6 1 15,2 2-15,0 2 0,-2 5 0,-1 1 16,-1 1-16,0-2 0,-8 6 16,0 1-16,2-3 0,4-4 15,0 1-15,1-1 0,2 0 16,2-3-16,2 1 0,0-3 15,4 0-15,2-3 0,2 0 16,1-3-16,2 0 0,3-1 0,2-2 16,2-7-16,2-1 0,-1-2 15,0 1-15,0 0 0,-1 4 16</inkml:trace>
  <inkml:trace contextRef="#ctx0" brushRef="#br1" timeOffset="58885.5597">15990 7179 0,'0'0'16,"0"0"-16,0 0 0,0 0 16,21 13-16,-21-13 0,22 22 15,-9-7-15,1 0 0,1 6 0,-1 2 16,0 7-16,-3 0 0,-2-4 16,-1-5-16,-1-3 0</inkml:trace>
  <inkml:trace contextRef="#ctx0" brushRef="#br1" timeOffset="60085.4533">3238 9275 0,'0'0'0,"0"0"16,0 0-16,-3-21 0,3 21 0,0-22 16,0 22-16,3-31 0,0 14 15,-2-2-15,1-4 16,2 1-16,-2 0 0,4-9 0,-1 0 16,0 2-16,-4 2 0,2 3 15,-2 2-15,-1 1 0,-1 2 0,-3-3 16,1 2-16,0 8 15,-1 2-15,-3 3 0,-1 4 16,-4 3-16,-1 4 0,-3 5 16,0 3-16,0 2 0,1-1 15,-2 5-15,-2 3 0,-3 5 0,0 2 16,1 2-16,1 2 0,4 2 16,4 0-16,-3 5 0,4-4 15,2-4-15,3-4 0,3-1 16,6-2-16,0-5 0,1-2 15,2-3-15,3-2 0,-5-5 16,2-1-16,3-3 0,1-2 16,2-4-16,1-4 0,3-1 15,-1-5-15,-1 0 0,2 0 0,1-4 16,3-2-16,-1 0 0,0 1 16,-4 0-16,-3 0 0,2 1 15,-3 0-15,1 0 0,0-2 16,-2 2-16,-1 4 0,-5 0 15,0 1-15,0 2 0,-1 1 16,-2 7-16,2 3 0,0 0 0,-2 2 16,-1 3-16,0 2 15,-1 1-15,-2 1 0,2 2 16,-1 4-16,1 0 0,-2-1 0,-1 0 16,1 1-16,1-1 0,0 0 15,1-1-15,-3 1 0,2-2 16,1-2-16,-1-2 0,1-2 15,1-1-15,0-1 0,4-3 16,5-3-16,-4 1 0,-1 0 0,0 0 16</inkml:trace>
  <inkml:trace contextRef="#ctx0" brushRef="#br1" timeOffset="60361.8269">3636 8929 0,'0'0'16,"0"0"-16,0 0 0,32 1 16,-32-1-16,28 2 0,-9-1 15,1 0-15,1 1 0,4 2 0,1 1 16,-4 1-16,-2 1 0,0 2 16,-3 1-16,-2 2 0,-2 1 15,-7 1-15,-2 0 0,-8 2 16,-2 1-16,-9 1 0,-7 1 15,-1 1-15,-1 0 0,-10 3 16,-5-1-16,5-1 0,2-2 0,-3 1 16,4-1-16,9-6 0,7-4 15,9-4-15,9-5 0,-3 0 16,1 0-16,-1 0 0</inkml:trace>
  <inkml:trace contextRef="#ctx0" brushRef="#br1" timeOffset="60721.4068">4219 8956 0,'0'0'0,"0"0"0,-18 11 16,6-3-16,-1 2 0,-5 7 0,0 5 15,1 0-15,1 1 0,0 4 16,4 1-16,2-3 0,3-3 15,5-2-15,4-3 0,2-2 16,2-4-16,10-3 0,6-3 16,-2-3-16,1-2 0,5-4 15,6-5-15,-1-1 0,-3-2 0,0-2 16,1-2-16,-4 0 0,-3-1 0,7-5 16,-4 1-1,-3-2-15,-6 3 0,-3-2 0,-1 0 16,-5 3-16,-4 1 0,-6 1 15,0 0-15,-6 3 0,-1 0 16,-6 4-16,-2 4 0,-4 2 16,-2 2-16,-1 2 0,-3 1 15,6-1-15,6 1 0,0-1 0</inkml:trace>
  <inkml:trace contextRef="#ctx0" brushRef="#br1" timeOffset="61268.3558">6762 8652 0,'0'0'0,"0"0"16,0 0-16,0 0 0,0 0 0,-3-21 16,3 21-16,0 0 0,0 0 15,-26-9-15,15 10 0,0 1 16,0 3-16,-2 0 0,-2 4 15,-1 1-15,2 3 0,-7 7 16,1 1-16,2 4 0,2 0 0,3 4 16,-2 3-16,4 0 0,-1 1 15,0 12-15,1 3 0,1-2 16,2-4-16,-1 10 0,2 0 16,0-3-16,-3-2 0,-1 8 15,-1-3-15,1-6 0,-3-6 16,-1-1-16,0-1 0,-1-2 15,1-4-15,-5-2 0,-2 0 16,-3-5-16,-3-3 0,0-4 16,-2-3-16,-1-3 0,-1-4 0,-3-4 15,-2-4-15,-1-3 0,-2-1 16,-3-8-16,-2-6 0,6-2 16,5-3-16,9 6 0,7 5 15,2 3-15</inkml:trace>
  <inkml:trace contextRef="#ctx0" brushRef="#br1" timeOffset="61437.5538">6267 9009 0,'0'0'0,"10"-2"0,4 0 0,2 1 15,2 0-15,10-1 0,3 0 16,2 1-16,2 0 0,5-5 15,-4-2-15,-6-1 0,-6 4 0,-4 0 16</inkml:trace>
  <inkml:trace contextRef="#ctx0" brushRef="#br1" timeOffset="61651.689">7088 8600 0,'0'0'0,"0"0"15,0 0-15,-15 19 0,15-19 0,-18 22 16,7-8-16,1 3 0,0 1 16,-1 2-16,0 1 0,-2 1 15,1-2-15,2-3 0,1-4 16,3-2-16</inkml:trace>
  <inkml:trace contextRef="#ctx0" brushRef="#br1" timeOffset="61901.6952">7302 8929 0,'0'0'0,"0"0"0,0 0 15,-13 18-15,13-18 0,-23 20 16,6-6-16,2 3 0,0 2 16,-4 6-16,0 0 0,2 1 15,3 0-15,2 0 0,2 0 0,1 4 16,4-4-16,4-2 16,4-3-16,4-2 0,1-4 0,5-5 15,3-5-15,-5-1 0,-1-1 0,-2 1 16</inkml:trace>
  <inkml:trace contextRef="#ctx0" brushRef="#br1" timeOffset="62191.7131">7590 8950 0,'0'0'0,"0"0"0,0 0 0,0 0 16,0 0-16,0 0 0,0 0 15,0 0-15,17 20 0,-17-20 16,0 0-16,11 28 0,-11-28 0,10 27 16,-7-10-16,0-1 15,2 2-15,-1 1 0,2 1 16,-2 0-16,0 1 0,3 3 16,1-1-16,-1-1 0,1-1 0,-1-2 15,-1-1-15,1-3 0,0-1 16,0-4-16,2-4 15,0-1-15,0-1 0,-3-3 0,0 2 16,0-2-16</inkml:trace>
  <inkml:trace contextRef="#ctx0" brushRef="#br1" timeOffset="62418.3432">7914 8991 0,'0'0'15,"0"0"-15,0 0 0,0 0 0,-23 8 16,23-8-16,-27 17 16,9-6-16,-1 2 0,-3 0 15,-3 1-15,1 2 0,0 0 0,-10 3 16,0 1-16,2-3 0,2-1 16,-3 3-16,3-1 0,4-5 15,3-2-15,3-3 0,0-2 16,6-3-16,2-3 0,2 2 15,2-2-15,2 1 0</inkml:trace>
  <inkml:trace contextRef="#ctx0" brushRef="#br1" timeOffset="62651.4433">8175 8990 0,'0'0'0,"0"0"0,0 0 15,0 0-15,16 23 0,-16-23 16,9 24-16,-6-8 0,-1 1 0,-2 1 16,-2 3-16,-7 5 15,-2-1-15,-3 0 0,-4 0 16,2-2-16,-1-3 0,-4 3 0,2-3 16,2-1-16,3-4 0,3-4 15,1-3-15,2-2 0,1-1 0,3-2 16</inkml:trace>
  <inkml:trace contextRef="#ctx0" brushRef="#br1" timeOffset="62952.0939">9312 9020 0,'0'0'0,"0"0"0,0 0 15,0 0-15,-19 17 0,19-17 16,-24 15-16,4-7 0,-1 3 0,-5 0 16,-2-2-16,-2 1 0,0 1 15,-5 3-15,0-1 16,3 1-16,2 0 0,0 3 0,6 0 16,5-2-16,5 1 0,8-1 15,6 0-15,4-2 0,4-1 0,12 0 16,10-1-16,3-1 15,0-1-15,8-1 0,5-3 16,9 2-16,-1-3 0,-11-1 0,-8 1 16,-11-2-16</inkml:trace>
  <inkml:trace contextRef="#ctx0" brushRef="#br1" timeOffset="63302.3634">9876 9252 0,'0'0'0,"0"0"15,0 0-15,-25 13 0,25-13 0,-29 13 16,11 0-16,3-1 0,1 0 16,-3 5-16,3 1 0,2-2 15,3 0-15,4-1 0,4 0 16,2-3-16,3-3 0,10-2 15,9-2-15,2-2 0,0-1 0,12-3 16,4-3-16,-3-1 0,-3-1 16,9-5-16,2-3 15,-8 0-15,-6 2 0,-5-2 16,-1-2-16,-6 3 0,-5 1 0,-4 0 16,-3-2-16,-6 2 0,-4 2 15,-11 0-15,-9 2 0,-1-1 16,-2 2-16,2 1 0,4 0 15,5 2-15</inkml:trace>
  <inkml:trace contextRef="#ctx0" brushRef="#br1" timeOffset="63719.088">11997 8984 0,'0'0'15,"0"0"-15,0 0 0,-29 7 0,29-7 16,-37 17-16,11-2 16,0 0-16,-2 3 0,-6 7 15,2 2-15,-3 5 0,3 1 0,3 0 16,3-1-16,4-1 0,3 0 16,3 6-16,8-4 0,4-2 15,4-4-15,8 0 0,4-2 16,1-3-16,2-4 0,7-1 15,6 0-15,0-3 0,0-3 16,4-2-16,3-4 0,-1-2 16,-1-1-16,-8-1 0,-5-1 0,-4 1 15</inkml:trace>
  <inkml:trace contextRef="#ctx0" brushRef="#br1" timeOffset="63918.309">12375 9240 0,'0'0'0,"0"0"15,0 0-15,37 1 0,-19 1 0,4 2 16,4 1-16,6-1 16,0 0-16,1 1 0,2 0 0,2 1 15,-4-1-15,-2-2 0,-2-3 16,-5 1-16,-5-1 0,-4 0 15</inkml:trace>
  <inkml:trace contextRef="#ctx0" brushRef="#br1" timeOffset="64152.5066">13000 9256 0,'0'0'0,"0"0"16,0 0-16,0 0 0,-10 25 15,5-13-15,-3 1 0,0 3 16,1 0-16,-3 1 0,-1 1 16,-4 5-16,1-1 0,0-2 15,0 1-15,3-3 0,2-1 0,1-3 16,0-1-16,3-1 0,0-2 16,2 0-16,2-3 0,0-1 15,0-1-15,-1 0 0</inkml:trace>
  <inkml:trace contextRef="#ctx0" brushRef="#br1" timeOffset="64368.803">13450 9516 0,'0'0'0,"0"0"16,0 0-16,0 0 0,0 0 15,-3 30-15,3-30 0,-6 18 16,6-18-16,-10 19 0,4-9 16,-1 0-16,1-4 0,0 1 15,2-2-15,0 2 0,2-5 0,0 1 16,0 0-16,0-1 0</inkml:trace>
  <inkml:trace contextRef="#ctx0" brushRef="#br1" timeOffset="64685.0906">14335 9324 0,'0'0'0,"0"0"16,0 0-16,0 0 0,0 31 0,0-31 15,-11 33-15,3-16 16,0-1-16,-1 4 0,-1 3 16,-1-2-16,0-1 0,-4 7 15,-1-1-15,2-4 0,2 1 0,-1 2 16,2 0-16,2-5 16,1-4-16,3 0 0,0-3 15,2-3-15,1-3 0,1 0 0,2-3 16,1-1-16,0-3 0,3-5 15,1-7-15,0 2 0,-2 2 0,-1 1 16</inkml:trace>
  <inkml:trace contextRef="#ctx0" brushRef="#br1" timeOffset="65018.5136">14742 9198 0,'0'0'0,"0"0"15,0 0-15,12 22 0,-12-22 0,10 25 16,-4-8-16,0 2 0,-1 2 16,-1 9-16,-3 3 0,-1-2 15,-3 1-15,0 0 0,-2 2 16,-3 4-16,1-2 0,-2-1 15,-2 0-15,-2-3 0,-1-3 16,-4 2-16,-1-1 0,4-7 16,2-5-16,1 0 0,1-2 15,3-4-15,1-2 0,2-3 16,0-1-16,2-3 0,3-3 0,-2-3 16,3-5-16,1-1 0,3-2 15,-2 4-15,0 0 0,0-1 16</inkml:trace>
  <inkml:trace contextRef="#ctx0" brushRef="#br1" timeOffset="65721.696">15713 8983 0,'0'0'16,"0"0"-16,0 0 0,0 0 16,0 0-16,20 29 0,-20-29 15,15 33-15,-8-12 0,-2 3 16,0 2-16,-3 2 0,-2 1 0,-3 12 16,-4 3-16,-1 8 0,1-1 15,-5 2-15,-3 1 0,-2 6 16,-1-4-16,-4-2 0,-2-1 15,-2 1-15,3-7 0,-2 3 16,-3 0-16,2-7 0,0-4 0,-2 1 16,1-3-16,4-7 15,2-8-15,0-1 0,-1-1 16,4-7-16,2-2 0,0-4 16,2-3-16,3-2 0,1-4 0,1-1 15,1-3-15,0-1 0,0-5 16,1-1-16,1-1 0,3 0 15,0 1-15,2 1 0,1-3 16,1 1-16,2 0 0,0 0 16,1-1-16,0 3 0,-1 3 15,0-2-15,1 4 0,-1 0 16,0 2-16,-1 1 0,1 1 16,-3 3-16,0 0 0,0 0 0,0 8 15,-2-1-15,0 1 0,0 2 16,-1 3-16,-3 3 0,1-2 0,-2 1 15,0 2-15,2 1 16,-1-2-16,2 0 0,1 2 16,1-4-16,-1 1 0,2-1 15,1-3-15,1 0 0,2-1 0,2-2 16,3-1-16,2 0 0,1-2 16,4 0-16,4-1 15,1-1-15,1-3 0,3-3 0,2-1 16,1-2-16,0-2 0,8-3 15,-2-1-15,0-1 0,-1-1 0,0-4 16,0-2-16,-4-1 0,-1 1 16,5-8-16,0-4 15,-7 7-15,-5 7 0,-5 2 0</inkml:trace>
  <inkml:trace contextRef="#ctx0" brushRef="#br1" timeOffset="74718.7936">2555 5591 0,'0'0'15,"0"0"-15,0 0 0,0 0 16,0 0-16,0 0 0,0 0 16,0 0-16,0 0 0,0 0 15,0 0-15,32-5 0,-32 5 0,31-2 16,-11 1-16,2-2 0,0 2 16,3 0-16,3 1 15,-3-2-15,0 0 0,7 0 0,0-1 16,-1 3-16,-2-2 0,-4 0 15,1 1-15,-4-1 0,-3 1 0,-1-2 16,-1 0-16,-2 0 16,-2 0-16,0 0 0,-5 1 15,0 0-15</inkml:trace>
  <inkml:trace contextRef="#ctx0" brushRef="#br1" timeOffset="74985.696">3250 5424 0,'0'0'16,"0"0"-16,0 0 0,0 0 0,0 0 15,23 9-15,-23-9 16,23 11-16,-23-11 0,27 11 0,-14-2 16,0 1-16,0-1 0,-1 3 15,0 1-15,-3 1 0,1-1 0,0 1 16,-3 1-16,-2 0 15,-1 0-15,-3 4 0,-2 1 16,-2 0-16,-1-1 0,-5 1 16,-6-2-16,-2 0 0,-4 1 0,-2-4 15,-6-1-15,7-3 0,4-1 16,1-2-16</inkml:trace>
  <inkml:trace contextRef="#ctx0" brushRef="#br1" timeOffset="75285.5639">2511 5490 0,'0'0'16,"0"0"-16,0 0 0,-22 25 16,13-13-16,-1 5 0,0 1 0,0 3 15,-1 1-15,0 10 0,0 2 16,3 0-16,2-2 0,3 14 16,6-3-16,3 0 0,1-8 0,6 12 15,8-1-15,-6-12 16,-3-6-16,-2-6 0</inkml:trace>
  <inkml:trace contextRef="#ctx0" brushRef="#br1" timeOffset="76485.8675">2489 11053 0,'0'0'0,"0"0"0,0 0 16,0 0-16,0 0 0,-19 10 0,19-10 16,-23 18-16,23-18 0,-31 29 15,13-11-15,2 3 0,0 1 16,-2 8-16,0 1 0,3 3 16,2-1-16,0 10 0,1-4 15,3 0-15,2-3 0,2 0 16,4 0-16,1-1 0,1-3 0,4 4 15,1-2-15,1-7 0,2-2 16,4-2-16,2 1 16,2-10-16,-1-2 0,5-6 15,-2-7-15,-8-2 0,0 3 0,-3 0 16</inkml:trace>
  <inkml:trace contextRef="#ctx0" brushRef="#br1" timeOffset="76719.0588">2577 11295 0,'0'0'0,"0"0"0,0 0 15,0 0-15,0 0 0,25-6 16,-25 6-16,38-2 0,-18 0 0,4 2 15,5 0-15,-1 0 0,-1 2 16,7 0-16,0 1 0,-2 3 16,-1-1-16,-8-2 0,-2 1 15,-3 0-15</inkml:trace>
  <inkml:trace contextRef="#ctx0" brushRef="#br1" timeOffset="76919.391">2468 11531 0,'0'0'0,"0"0"0,0 0 16,33 4-16,-33-4 0,41 0 16,-9 2-16,1 0 0,3 0 0,16 3 15,4 0-15,4-1 0,-5-3 16,-2 1-16,-12 0 0,-10-2 15</inkml:trace>
  <inkml:trace contextRef="#ctx0" brushRef="#br1" timeOffset="77285.7352">3207 11128 0,'0'0'16,"0"0"-16,0 0 0,0 0 16,22 20-16,-22-20 0,22 23 15,-7-9-15,1 2 0,2 0 16,-1 6-16,0-1 0,-2 4 0,4 4 15,-4 5-15,-3-1 0,-2-4 16,-3 9-16,-6-3 0,-2-1 16,-2-4-16,-7 1 0,-8 1 15,1-4-15,-4-3 0,-2 2 16,-2-3-16,0 0 0,0-1 0,-1-3 16,-2-2-16,5 0 15,4-3-15,6-5 0,2-3 0,3 0 16,3-2-16,0-2 0</inkml:trace>
  <inkml:trace contextRef="#ctx0" brushRef="#br1" timeOffset="77450.9741">4098 11638 0,'0'0'0,"0"0"0,0 0 15,0 0-15,0 0 0,0 0 0,0 0 16,0 0-16,0 0 0,0 0 16,0 0-16,0 0 0</inkml:trace>
  <inkml:trace contextRef="#ctx0" brushRef="#br1" timeOffset="79602.531">5283 11049 0,'0'0'0,"0"0"15,0 0-15,0 0 0,0 0 0,0 0 16,2 25-16,-2-25 0,0 0 16,3 36-16,-3-36 0,2 39 15,-2-17-15,2 3 0,-2 3 16,3 1-16,-2-1 0,2 12 16,0 1-16,-1-2 0,-1 1 0,1 8 15,1 0-15,-1-4 0,0-1 16,1 6-16,-2-3 15,2-5-15,0-5 0,1-3 0,1-2 16,-2-5-16,0-2 0,1-5 16,-3-2-16,1-4 0,1-1 15,-2-3-15,1-2 0,-1-4 16,-1-3-16,2-1 0,0-6 16,0-1-16,2 2 0,1-6 15,4-5-15,1-3 16,2-4-16,2-6 0,4-3 15,-1-7-15,-2 7 0,5-10 0,1-1 16,-4 3-16,1 2 0,2-4 16,2-3-16,-1 5 0,-2 3 15,2-8-15,0 3 0,0 2 0,1 3 16,-3 2-16,1 1 16,-2 5-16,0 3 0,-4-1 0,-2 2 15,-1 2-15,-1 4 0,1 0 16,0 2-16,0 4 0,-4 3 15,-3 1-15,-1 2 0,2 4 16,-1 1-16,2 2 0,1 2 16,1 3-16,-5 2 0,1 2 15,-1-1-15,-2 3 0,0-6 0,0 3 16</inkml:trace>
  <inkml:trace contextRef="#ctx0" brushRef="#br1" timeOffset="79969.53">4788 11469 0,'0'0'0,"0"0"0,0 0 0,0 0 16,0 0-16,34 0 0,-34 0 15,32 1-15,-32-1 0,48 0 16,-15 0-16,2-1 0,3-1 16,20-3-16,10-1 0,10-1 15,-6-1-15,15-2 0,-4 3 0,10 0 16,-7 0-16,10 3 0,-4 1 15,-7 1-15,-6 0 0,26 2 16,-12 3-16,-18 1 0,-12 2 16,-20-3-16,-13-1 0,-9 0 0</inkml:trace>
  <inkml:trace contextRef="#ctx0" brushRef="#br1" timeOffset="80752.6694">6857 11484 0,'0'0'0,"6"-10"0,4 1 16,-1 0-16,1-1 0,6-5 0,2 0 15,-2-2-15,-1 3 0,2-4 16,1 0-16,-1 4 0,-2 0 15,0 1-15,-1-1 0,-2 5 16,-4 1-16,-1 5 0,-1 3 16,0 4-16,-1-1 0,0 4 15,-2 1-15,0 2 0,-1 1 0,1 6 16,-2 2-16,1-1 0,-2 3 16,1 2-16,1 4 15,-2 1-15,2-2 0,2 9 16,0-3-16,3-3 0,1 1 0,1-3 15,5 0-15,-1-1 0,0-2 0,2-2 16,0-1-16,-1-4 16,-2-4-16,1-1 0,-1-3 15,-1-5-15,0 1 0,2-6 16,-1-3-16,0-3 0,0 1 0,-1 1 16,-3 0-16,-1 1 0</inkml:trace>
  <inkml:trace contextRef="#ctx0" brushRef="#br1" timeOffset="81035.9992">7418 11317 0,'0'0'0,"0"0"16,0 0-16,0 0 0,0 0 0,-20 16 15,20-16-15,-25 23 0,11-9 16,-4 1-16,-3 2 15,-2 2-15,-3 4 0,-9 7 16,-5 2-16,4 0 0,0 0 16,-7 4-16,1 0 0,-3 1 0,4-6 15,5 3-15,7 0 16,2-5-16,3-2 16,4-5-16,5-5 0,6-4 15,4-3-15,8-5 0,5-5 16,-1 0-16,-4 0 0,1 0 0</inkml:trace>
  <inkml:trace contextRef="#ctx0" brushRef="#br1" timeOffset="81220.0304">7742 11742 0,'0'0'0,"0"0"16,0 0-16,0 0 0,0 0 0,6 30 15,-6-30-15,2 27 16,-2-9-16,0 0 0,0 0 16,1 1-16,0-1 0,1-3 0,-2-1 15,2-2-15</inkml:trace>
  <inkml:trace contextRef="#ctx0" brushRef="#br1" timeOffset="81690.9577">8587 11467 0,'0'0'0,"0"0"0,0 0 0,7-21 15,-3 13-15,3-4 0,2 1 16,2-2-16,1 0 0,4-5 16,2 0-16,0 0 0,-1 4 0,3 1 15,1 1-15,-1 1 16,0 0-16,-2 4 0,1 0 16,-1 4-16,-4 2 0,0 4 15,1 2-15,-3 2 0,0 3 0,-2 1 16,-2 2-16,-3 2 0,0 0 15,-4 3-15,1 3 0,0 0 16,-1 1-16,0 10 0,-1 2 16,1 0-16,1-2 0,0 2 15,1 0-15,1-4 0,2-3 0,4 5 16,3-3-16,0-3 0,2 1 16,-2-3-16,0-1 0,0-3 15,1-3-15,-3-6 16,1-2-16,0-3 0,-1-2 0,3-4 15,3-3-15,-2-6 16,1-4-16,-6 2 0,-2 2 0,0 1 16</inkml:trace>
  <inkml:trace contextRef="#ctx0" brushRef="#br1" timeOffset="81970.3749">9176 11406 0,'0'0'0,"0"0"0,0 0 0,-21 18 0,21-18 15,-22 18-15,9-4 16,-4 1-16,-3 3 0,-6 6 16,-2 2-16,0-1 0,-1-4 0,-6 9 15,-2-3-15,6 0 0,4-4 16,0 0-16,2-1 0,3-1 15,2-1-15,-1 1 0,3-3 16,9-4-16,-1-5 0,7-2 16,8-5-16,-2 2 0,-1-1 0,1-2 15</inkml:trace>
  <inkml:trace contextRef="#ctx0" brushRef="#br1" timeOffset="82237.6499">9355 11770 0,'0'0'0,"0"0"16,0 0-16,0 0 0,0 0 0,26 6 16,-26-6-16,20 10 15,-10-4-15,-2 5 16,-2-2-16,-1 1 0,-2 0 0,-3 0 16,-5-1-16,1 2 0,-1-1 0,-4-1 15,-2 0-15,-1-1 16,-1 0-16,-2 0 0,2 1 0,2-1 15,2-1-15,3-2 0,3 1 16,5-2-16,5 0 0,8-1 16,8-1-16,7 0 0,4 1 15,4-1-15,-6 0 0,-6-1 16</inkml:trace>
  <inkml:trace contextRef="#ctx0" brushRef="#br1" timeOffset="82652.8556">10500 11342 0,'0'0'0,"0"0"0,0 0 15,0 0-15,0 0 0,-29-4 16,29 4-16,-38 1 0,14 2 0,-4 1 16,-3-1-16,-1 4 0,-1 1 15,-9 5-15,2 2 0,0-1 16,2-1-16,-2 7 0,2 3 15,7 0-15,6 1 0,3 2 16,6-1-16,9-4 0,3-3 16,9 4-16,6-1 0,3 0 0,3-3 15,10 4-15,6-1 16,0 0-16,2-2 0,1-2 0,3-1 16,-3 0-16,-3-3 0,-3-3 15,-4-4-15,-5-1 0,-4-1 16,-5-1-16</inkml:trace>
  <inkml:trace contextRef="#ctx0" brushRef="#br1" timeOffset="82852.4141">9934 11571 0,'0'0'0,"0"0"16,0 0-16,25-5 0,-25 5 15,35-1-15,-6 2 0,2 0 16,3 3-16,12 1 0,2 0 16,-2 1-16,-2-1 0,1-2 15,-8 0-15,-8 0 0</inkml:trace>
  <inkml:trace contextRef="#ctx0" brushRef="#br1" timeOffset="83319.5047">11131 11310 0,'0'0'0,"0"0"0,0 0 15,-30 11-15,30-11 0,-29 18 0,6-6 16,0 1-16,-1 1 0,-7 11 16,1 0-16,1 3 0,1 1 0,-2 8 15,4-3-15,5 0 0,3 0 16,4 7-16,6-2 0,5-2 16,4-2-16,7-2 0,5 0 15,0-2-15,2-3 0,2-1 16,3-2-16,-1-4 0,-1-2 15,5-4-15,1-2 0,-5-6 16,-4-4-16,-3-1 0,-2 0 16,-2-1-16</inkml:trace>
  <inkml:trace contextRef="#ctx0" brushRef="#br1" timeOffset="83519.2752">10995 11635 0,'0'0'0,"0"0"0,0 0 0,0 0 16,28-9-16,-28 9 0,44-2 15,-15 2-15,3 0 0,0 0 16,1 0-16,8 0 0,-3 3 0,6-2 16,-4-2-16,-5-2 0,-3 2 15,-5-1-15,-6 1 0,-4-2 16</inkml:trace>
  <inkml:trace contextRef="#ctx0" brushRef="#br1" timeOffset="83769.0069">11682 11538 0,'0'0'0,"0"0"15,0 0-15,5 18 0,-5-18 16,1 22-16,-1-22 0,0 34 15,-1-15-15,-1 1 0,-1 2 16,1 1-16,0 0 0,-2 7 16,-1 2-16,1-5 0,-1-2 15,0 0-15,-1-1 0,1-3 16,0-2-16,1 0 0,1-2 0,1-7 16,-1-2-16,2-1 0,0-1 15,0-2-15</inkml:trace>
  <inkml:trace contextRef="#ctx0" brushRef="#br1" timeOffset="84019.4943">12158 11834 0,'0'0'0,"0"0"0,0 0 0,2 20 15,-2-20-15,0 0 0,1 31 16,-1-19-16,0 1 0,0 0 16,-1 2-16,0-2 0,0 0 0,0-3 15,0 2-15,1-3 16,0-1-16,0-1 0,1-1 16,1-2-16,2-2 0,0 1 0,-1-1 15,-1-1-15</inkml:trace>
  <inkml:trace contextRef="#ctx0" brushRef="#br1" timeOffset="84286.5477">12758 11792 0,'0'0'0,"0"0"15,0 0-15,0 0 0,3 25 16,-3-25-16,-2 29 0,0-12 16,-1-1-16,1 2 0,0 2 15,-1 3-15,-1 0 0,1-1 16,0-3-16,0-1 0,1-2 0,2-3 16,2-1-16,0-2 0,-1-2 15,1-4-15,1-2 0,1-1 16,-2 0-16,0 0 0</inkml:trace>
  <inkml:trace contextRef="#ctx0" brushRef="#br1" timeOffset="84552.7114">13129 11467 0,'0'0'0,"0"0"0,0 0 16,19 16-16,-19-16 0,25 25 16,-7-2-16,1 1 0,1 2 0,5 13 15,0 4-15,-4 0 0,-3-2 16,-2 11-16,0 13 16,-7-11-16,-6-5 0,-12 10 0,-10 0 15,0-8-15,-2-7 0,-13-2 16,-11 1-16,-2-9 0,-3-5 15,8-4-15,12-7 0,8-6 0</inkml:trace>
  <inkml:trace contextRef="#ctx0" brushRef="#br1" timeOffset="85636.6139">5880 10684 0,'0'0'0,"-7"-7"0,2 0 16,-5 0-16,0 0 0,-9-3 0,-5 2 15,-2 2-15,0 1 0,-7 2 16,-6 3-16,-9 0 0,-1 3 15,-15 5-15,-3 6 0,7 1 16,3 3-16,-11 10 0,-3 8 16,8-5-16,6-5 0,-6 19 15,2 6-15,9-4 0,5 0 0,-10 31 16,12-3-16,13-8 0,10-9 16,6 6-16,4 2 15,7-9-15,3-5 0,8 5 0,7 2 16,0-6-16,1-6 0,13 3 15,9 0-15,-1-7 0,-1-5 0,12 1 16,6-2-16,-6-6 16,-6-7-16,13-1 0,9 0 15,-7-5-15,-5-2 0,8-3 16,7-3-16,-8-3 0,-3-3 0,6-7 16,4-4-16,-11-4 0,-6-1 15,6-4-15,8-2 0,-8-3 16,-2-1-16,-4-10 15,-2-6-15,-4 6 0,-7 5 0,3-14 16,-1-10-16,-7 4 0,-4 2 0,1-6 16,2-6-16,-9 6 15,-4 3-15,-4-7 0,-2-9 16,-2 12-16,-2 4 0,-4-7 0,-1-4 16,-1 9-16,-2 6 0,-5-1 15,0 1-15,-3 1 0,-2 1 16,-12-4-16,-9-1 0,1 10 15,1 6-15,-16-2 0,-10-2 16,6 3-16,6 4 0,-13 3 16,-10 3-16,6 4 0,3 4 0,-7 4 15,-8 3-15,8 5 0,4 2 16,-7 5-16,-5 5 16,25-3-16,16-3 0,9-1 0</inkml:trace>
  <inkml:trace contextRef="#ctx0" brushRef="#br1" timeOffset="86685.6797">14994 11640 0,'0'0'0,"0"0"0,0 0 15,29 19-15,-20-11 0,3 6 16,2 2-16,1 2 0,3 2 15,4 6-15,-1 5 0,-1-3 16,-1 1-16,2 10 16,-3 1-16,-2-6 0,-3-4 0,-1 0 15,-1 3-15,0 1 0,-2-2 0,-3-3 16,-4-3 0,0-5-16,0-1 0,-1-1 0,-1-5 15,0-5-15,0-2 0,0-2 16,-1-2-16,-1-5 0,-1-3 0,-1-5 15,1-4-15,0 3 0,1 1 16,-1 2-16</inkml:trace>
  <inkml:trace contextRef="#ctx0" brushRef="#br1" timeOffset="86953.9561">15344 11726 0,'0'0'0,"0"0"16,0 0-16,0 0 0,-19 16 16,19-16-16,-17 21 0,17-21 0,-21 29 15,6-11 1,-4 3-16,-1-1 0,-1 1 0,-5 6 16,1 3-16,-1-5 0,1 0 15,-6 5-15,1 0 0,4-2 0,1-2 16,2-1-1,1 1 1,2-3-16,3-5 0,5-4 0,4-4 0,1-3 16,3-1-16,-1-1 0</inkml:trace>
  <inkml:trace contextRef="#ctx0" brushRef="#br1" timeOffset="87222.3422">15498 12103 0,'0'0'0,"0"0"0,15-3 15,-5 0-15,1 2 0,4 2 16,1 1-16,1 0 0,-1 1 0,4 1 16,-2 2-1,-3 2-15,-1 2 0,-3 0 0,-4 1 16,-1 1-16,-3 0 0,-2 1 16,-2 0-1,-2 1-15,-3-2 0,2 1 0,-1-1 16,2 0-16,0 0 15,2-2-15,1-2 0,3 1 0,4 0 16,0-1-16,2-1 0,10-1 16,7-1-16,0-2 0,-2 0 0,-4-2 15,-2 2-15,-4-2 0</inkml:trace>
  <inkml:trace contextRef="#ctx0" brushRef="#br1" timeOffset="87602.8285">16093 11811 0,'0'0'16,"0"0"-16,0 0 0,0 0 0,0 0 16,30-6-16,-30 6 15,39 3-15,-16 0 0,5 3 0,2 1 16,2 1-16,0-1 0,10 7 15,1 1-15,4 3 0,-7-2 0,-4-1 16,-4 0-16,-7-1 16,-5-1-16,-6 2 0,-3 0 15,-4 0-15,-5-1 0,-5 0 16,-6-1-16,-2 0 0,-2-2 0,-5 2 16,-4-1-16,-1 0 0,0-2 15,-2 2-15,1 1 16,3-1-16,2-2 0,-4 1 0,1-1 15,6-2-15,1-1 0,2-1 16,2-1-16,2-1 0,2-1 0,3-6 16,3-3-16,3-2 15,2-2-15,-1 2 0,-1 1 16,0 1-16</inkml:trace>
  <inkml:trace contextRef="#ctx0" brushRef="#br1" timeOffset="87919.1714">16987 11767 0,'0'0'0,"0"0"16,0 0-16,26 10 0,-15-2 0,2 4 16,3 3-16,3 5 0,-1-1 15,1 4-15,0 6 0,-1-1 16,-1 2-16,5 8 0,0 1 15,-3-2-15,-2 1 0,-1 6 16,-3-2-16,-3-6 0,-2-3 16,-3-2-16,0-1 0,-2-5 15,-1-3-15,0-1 0,-2-3 16,0-3-16,0-3 0,0-4 16,1-1-16,-1-3 0,-1-1 0,-1-7 15,2-7 1,0 4-16,0 1 0,0 1 15</inkml:trace>
  <inkml:trace contextRef="#ctx0" brushRef="#br1" timeOffset="88203.3554">17450 11956 0,'0'0'0,"0"0"0,0 0 16,0 0-16,0 0 0,0 0 15,-20 15-15,20-15 0,-21 16 0,21-16 16,-28 19-16,12-9 0,-3 1 16,-2 1-16,-1 3 15,0 0-15,0 2 0,-7 7 0,1 0 16,1-4-16,2-3 0,-2 2 16,4-3-1,5-3-15,0 0 0,4-3 16,1-1-16,2-1 0,1 0 0,2-2 15,0 0-15,4-3 0,4-3 16,-3 1-16,3-1 0,0 0 16,0 0-16,0 0 0</inkml:trace>
  <inkml:trace contextRef="#ctx0" brushRef="#br1" timeOffset="88486.7075">17643 12414 0,'0'0'0,"0"0"15,0 0-15,5 19 0,-5-19 0,5 23 16,-3-9-16,-1 1 16,1-1-16,-1 0 0,2 0 15,-2 1-15,0 1 0,0 1 0,0 0 16,0 3-16,-1-2 0,0-4 15,1 0-15,-1-2 0,0 1 16,-1-1-16,0-2 16,-1-5-16,-3 0 0,-2-6 0,-3-3 15,1 1-15,1 0 0,2 0 16</inkml:trace>
  <inkml:trace contextRef="#ctx0" brushRef="#br1" timeOffset="91086.5172">19136 12115 0,'0'0'0,"0"0"16,0 0-16,0 0 0,0 0 0,0 0 16,-3 26-16,3-26 15,0 0-15,-3 35 0,3-35 16,-2 32-16,2-16 0,-1 0 0,0 1 15,0 0-15,0-1 0,0-1 16,0-2-16,0-2 0</inkml:trace>
  <inkml:trace contextRef="#ctx0" brushRef="#br1" timeOffset="91619.0034">18786 12436 0,'0'0'16,"0"0"-16,0 0 0,20 17 0,-9-7 15,5-1-15,2 3 16,5 1-16,2 1 0,8 3 0,0-2 16,0-2-16,0-1 0,8-1 15,-1-1-15,-3-4 0,-2-2 16,1-3-16,-2-4 0,-2-1 15,-3-3-15,-3-2 0,-1-1 16,-3-4-16,-3-3 0,1-8 16,-2-2-16,-5 0 0,-3-1 0,-3-3 15,-4-4-15,-3 3 0,-3 1 16,-3-3-16,-1-5 0,0 4 16,-1 1-16,-3 0 0,-3-2 15,-4 4-15,-2 3 0,-5-4 16,-2 2-16,1 3 0,0 0 0,-3 3 15,-3 0-15,2 7 0,2 3 16,-5 4-16,-3 2 16,2 2-16,2 2 0,0 5 0,-1-2 15,0 4-15,-1-2 0,4 9 16,2 4-16,0 2 0,1 2 16,-1 2-16,2 2 0,7-1 15,3 0-15,2 3 0,3 2 16,4-1-16,1 2 0,5-3 15,3 1-15,3 1 0,1 3 0,6 0 16,4-1-16,1-1 0,2-1 16,4 3-1,5 2-15,3-1 0,4 0 16,-6-5-16,-4-2 0,-3-3 0,-5-5 16,-5-3-16</inkml:trace>
  <inkml:trace contextRef="#ctx0" brushRef="#br1" timeOffset="96502.3113">5824 12974 0,'0'0'16,"0"0"-16,0 0 0,0 0 16,-17-17-16,17 17 0,-18-13 0,8 7 15,1-1-15,-3 1 0,1 0 16,0-1-16,0 1 15,-2 1-15,2 2 0,0 1 0,1-1 16,1 2-16,-2 1 0,1 1 16,0 3-16,2 0 0,0 4 15,-2 1-15,2 1 0,2 2 16,0 4-16,2 0 0,0 3 16,1 11-16,0 4 15,0 0-15,0 1 0,2 10 16,1 1-16,0 0 0,0 0 0,0 8 15,0 1-15,-2-3 0,0-2 0,-4 3 16,-3 2-16,1 5 16,1-1-16,-2 0 0,2 2 15,-2-5-15,0-4 0,-4 3 16,-1-4-16,-1-6 0,1-5 0,0-2 16,3-3-16,-1-1 0,-2-4 15,1-1-15,2-3 0,2-3 16,-1-3-16,1-7 0,-4-3 15,1-2-15,-5 2 0,-3-6 16,-3-3-16,4-2 0,1-3 0,-6-1 16,-4-1-16,-1-3 15,0-1-15,2-6 0,2-2 16,-4-4-16,0-3 0,7 8 0,5 1 16,3 5-16</inkml:trace>
  <inkml:trace contextRef="#ctx0" brushRef="#br1" timeOffset="96705.8047">5229 13387 0,'0'0'0,"11"-1"0,7-2 0,2 2 16,2 1-16,12 1 0,5 1 15,10 0-15,3-1 0,3 2 16,0 1-16,7-1 0,-8-1 16,-3-1-16,-14 1 0,-10-1 0</inkml:trace>
  <inkml:trace contextRef="#ctx0" brushRef="#br1" timeOffset="97070.061">6279 12925 0,'0'0'0,"0"0"0,0 0 16,-22 14-16,22-14 0,-20 21 0,7-7 15,0 2-15,-2 2 0,-5 10 16,-1 3-16,3 2 0,1 0 0,-2 10 16,5-2-16,3-1 0,2-1 15,3 8-15,2 0 16,4-1-16,4 0 0,3 1 15,5-1-15,1-5 0,-1-3 0,-1-5 16,-3-8-16,-2-7 16</inkml:trace>
  <inkml:trace contextRef="#ctx0" brushRef="#br1" timeOffset="98319.5013">15055 12744 0,'0'0'0,"0"0"16,0 0-16,23 1 0,-23-1 0,29 3 15,-5-1-15,1 1 0,2 0 16,13 2-16,7 2 15,-1 0-15,0 0 0,17 3 0,4-1 16,7 3-16,-5-1 0,13 1 16,3-1-16,-9-2 0,-6-3 15,16 2-15,3 0 16,-10 1-16,-9 1 0,44 3 0,-4-2 16,-20-4-16,-15-1 0,7 2 15,4 1-15,-11 0 0,-8 0 0,8 1 16,6 0-16,-12-5 0,-7-4 15,1 1-15,0 2 16,-8 2-16,-4 2 0,5-4 0,3 0 16,-6-6-16,-4-5 0,-4 7 15,-1 3-15,-3-3 0,-2-2 0,-6 7 16,-3 6-16,-7-6 16,-6-2-16,6-10 0,4-4 15,-10 10-15,-6 7 0,-5 2 16,-4 0-16,-2-8 0,-1 2 0,1-2 15,-2-3-15,0-3 0,-2-3 16,2 4-16,0 0 0,0 1 16</inkml:trace>
  <inkml:trace contextRef="#ctx0" brushRef="#br2" timeOffset="102536.3881">6377 13310 0,'0'0'0,"0"0"16,0 0-16,0 0 0,0 0 0,0 0 15,0 0-15,0 0 0,0 0 16,25-18-16,-25 18 0,26-7 15,-26 7-15,33-5 0,-11 5 16,-1-1-16,0 0 0,1 1 16,3-2-16,-3 4 0,2 1 0,3 1 15,-2 2-15,-2-1 16,-7 1-16,0 2 0,-3 1 16,-3 0-16,-4 0 0,-1 3 15,-5 2-15,-5-1 0,0 1 0,-6 0 16,-5-1-16,0 0 15,-1 2-15,-5 0 0,-2-1 16,1-1-16,-2 0 0,-1 2 0,-2 0 16,5-1-16,5 0 0,-5-2 15,1-3-15,5-2 0,4-1 0,4-5 16,2-1 0,7-3-16,5 0 0,3-5 15,6-4-15,-3 0 0,-3 3 0,0 2 16</inkml:trace>
  <inkml:trace contextRef="#ctx0" brushRef="#br2" timeOffset="102821.2649">6977 13153 0,'0'0'0,"0"0"0,0 0 0,0 0 15,0 0-15,0 0 0,0 0 16,-22 23-16,22-23 0,-21 21 0,21-21 16,-25 27-16,13-12 0,-1 1 15,1 2-15,1 2 0,0 2 16,-2 7 0,1 2-16,3-1 0,2 1 15,4-3-15,0-3 0,6 2 16,0-2-16,5-8 0,3-2 15,9 1-15,5-2 0,0-2 16,-2-2-16,-4-3 0,-4 0 16,-2-2-16</inkml:trace>
  <inkml:trace contextRef="#ctx0" brushRef="#br2" timeOffset="103172.4907">7091 13456 0,'0'0'0,"0"0"0,0 0 0,0 0 15,0 0-15,26 2 0,-26-2 16,24 4-16,-24-4 0,28 9 16,-14-6-16,-1 2 0,0 0 0,-3 1 15,-2 0-15,-2 1 16,-3 1-16,-5 1 0,-5 0 0,-3-1 15,-2 2-15,-1 0 0,-1 0 16,-4 2-16,-1-1 0,2-2 16,3 0-16,5 0 0,3 2 15,5-2-15,1 1 0,2-2 16,4-2-16,5-3 0,2 0 16,6-2-16,3 1 0,1-3 15,1-1-15,-1-3 0,2-1 0,-3-1 16,0 0-16,-2-2 0,-3 3 15,-3 0-15</inkml:trace>
  <inkml:trace contextRef="#ctx0" brushRef="#br2" timeOffset="103520.0605">7404 13030 0,'0'0'0,"0"0"0,0 0 15,0 0-15,22 17 0,-22-17 16,20 20-16,-7-7 0,2 0 16,3 4-16,-3 2 0,1 2 0,-2 0 15,4 8-15,0 2 0,-3 0 16,-2-2-16,2 8 0,-3 1 15,-5-3-15,-1-2 0,-5 0 16,-3 1-16,0-3 0,-4-2 0,-2 6 16,0 0-16,-5-4 15,1-4-15,-1-4 0,0-3 16,-2-5-16,4-1 0,4-6 16,2-2-16,2-3 0,1 0 0,1-1 15</inkml:trace>
  <inkml:trace contextRef="#ctx0" brushRef="#br2" timeOffset="103704.8548">7997 13347 0,'0'0'0,"0"0"16,30 3-16,-9 0 0,2-1 0,10 1 15,2 0-15,4 1 0,2 1 16,9 4-16,1 2 0,-10-1 16,-8-3-16,-5-1 0</inkml:trace>
  <inkml:trace contextRef="#ctx0" brushRef="#br2" timeOffset="104286.4785">9416 13037 0,'0'0'0,"0"0"0,0 0 0,-1-20 16,1 20-16,-2-20 0,0 8 16,0 1-16,-1-1 0,-1 1 15,-2-2-15,0 2 0,-1 0 0,-6-1 16,-5 1-16,2 3 16,-1-1-16,1 4 0,-1 3 15,1 1-15,-2-1 0,-1 5 0,-2 3 16,3 0-16,0 0 0,2 5 15,2 4-15,1 0 0,2 1 16,0 9-16,2 6 16,2 0-16,3 0 0,1 5 0,-1 3 15,2-2-15,0-1 0,1 15 16,1 2-16,0-3 0,0-3 0,0 13 16,0 2-16,0-3 0,-2-4 15,-1 11-15,1 1 16,-1-11-16,0-6 0,-5 5 0,-2 4 15,0-9-15,1-6 0,-9 16 16,-2-6-16,3-4 0,3-7 16,-1-2-16,0-3 0,2-8 15,1-7-15,-3-5 0,-2-2 16,7-11-16,-1-1 0,-4-6 16,-1 0-16,1-1 0,1-4 0,0-4 15,-1-7-15,3-7 0,4-7 16,1 7-16,1 7 0,3 4 15</inkml:trace>
  <inkml:trace contextRef="#ctx0" brushRef="#br2" timeOffset="104520.1878">8905 13309 0,'0'0'0,"0"0"16,0 0-16,0 0 0,29-2 16,-29 2-16,37 1 0,-16 1 15,1 0-15,3 1 0,4 1 16,7 1-16,1 1 0,0 0 16,1 0-16,-5-2 0,-4-3 0,1 0 15,-5 0-15,-6 0 0</inkml:trace>
  <inkml:trace contextRef="#ctx0" brushRef="#br2" timeOffset="104819.4774">9875 13068 0,'0'0'0,"0"0"0,0 0 0,0 0 16,0 0-16,-14 26 0,14-26 16,-20 23-16,20-23 0,-21 30 15,9-12-15,0 1 0,1 0 16,0 3-16,1 3 0,0 6 0,2 2 16,3-1-16,1-1 15,3 0-15,2 0 0,6 5 16,4 0-16,3-4 0,3-2 15,-1-4-15,1-2 0,-4-5 16,-2-3-16,-2-3 0</inkml:trace>
  <inkml:trace contextRef="#ctx0" brushRef="#br2" timeOffset="105152.9599">10012 13204 0,'0'0'0,"0"0"16,0 0-16,0 0 0,15-14 0,-15 14 15,0 0-15,23-9 0,-13 6 16,1 2-16,1 0 16,2 3-16,-1 3 15,-1 1-15,-2 1 0,0 3 16,-1 2-16,-2 1 0,0 0 0,2 7 15,0 2-15,-2 0 0,0 0 16,0 1-16,0 0 0,0 0 16,0-1-16,4 4 0,1 0 15,-2-7-15,0-1 0,4 2 16,1-1-16,0-4 0,-2-2 0,5-3 16,4-1-1,-1-4-15,1-2 0,-5 0 0,-2-1 16,-4 0-16</inkml:trace>
  <inkml:trace contextRef="#ctx0" brushRef="#br2" timeOffset="105419.9251">10474 13253 0,'0'0'0,"0"0"0,0 0 15,0 0-15,0 0 0,0 0 16,-27 11-16,27-11 0,0 0 0,-28 20 15,28-20-15,-25 18 0,11-8 16,-4 3 0,-1 3-16,-1 2 0,0 0 15,2-1-15,2-1 0,-6 4 16,-1 0-16,3-1 0,2-3 16,3-1-16,0-2 0,3-1 15,2-2-15,5-2 0,1-2 16,4-4-16,3 0 0,-3-2 0,2 1 15,-2-1-15</inkml:trace>
  <inkml:trace contextRef="#ctx0" brushRef="#br2" timeOffset="105670.47">10537 13504 0,'0'0'0,"0"0"0,0 0 0,0 0 15,0 0-15,-1 30 0,1-30 16,-3 23-16,3-23 0,-2 25 16,1-10-16,0-1 0,1 2 15,-1-1-15,0 0 0,1-1 16,0 0-16,0-3 0,0 0 16,1-3-16,0-2 0,2-3 15,3-4-15,-2 0 0,1 0 0,-2 1 16</inkml:trace>
  <inkml:trace contextRef="#ctx0" brushRef="#br2" timeOffset="105886.8843">11031 13281 0,'0'0'15,"0"0"-15,0 0 0,14 20 0,-14-20 0,18 26 16,-6-6-16,0 0 16,-1 1-16,1 10 15,-2 4-15,-2-2 0,-3-2 0,-6 12 16,-7 3-16,-4-5 0,-4-4 16,0-3-16,4-6 15,3-7-15</inkml:trace>
  <inkml:trace contextRef="#ctx0" brushRef="#br2" timeOffset="107170.3236">7249 13935 0,'0'0'0,"0"0"15,0 0-15,0 0 0,0 0 0,0 0 16,0 0-16,-29-3 16,29 3-16,-30 0 0,30 0 15,-42-1-15,18 0 0,-4 1 16,-3-1-16,0 1 0,0-1 0,-12 1 16,-2-1-16,2-1 0,2 0 15,-9 1-15,0 1 16,6 0-16,5-3 0,0 2 0,8 0 15,7 1-15,4 1 16,8-1-16,2 1 0,2-1 0,4-1 16,4 1-16,3-1 0,2 0 15,6-1-15,7 0 16,4 2-16,5 1 0,3 1 0,8 0 16,1-1-16,-1 2 0,4-1 0,4 1 15,5 0 1,-1 1-16,-2-1 15,2 1-15,-8 0 0,5 3 0,-1 4 16,-10-4-16,-8-5 0,-6 2 16,-5 0-16,-6-1 0,-2-2 15,-4 1-15,-1-1 0,-2 2 0,-1 0 16,-3 1-16,-4 3 16,-1-3-16,-4-1 0,-7-2 15,-6-1-15,3-1 0,0-1 0,-11-3 16,-6-1-16,3-1 0,2-1 15,-10-1-15,-2 1 0,5 0 16,7 1-16,-1 1 0,3 1 16,4-1-16,5-1 0,5 3 15,6-1-15,3 2 0,2 0 0,5-1 16,4-2-16,1 2 0,4 0 16,4 0-16,5 0 15,4 4-15,1 3 0,6 3 16,5 0-16,-2 0 0,-1 0 0,6 0 15,2 1-15,-8-3 0,-4-1 16,-6 0-16,-5 0 0,-3-1 16,-1 0-16,-5-2 0,-1 2 15,-2-1-15,-3 1 0,-5 0 16,-3-4-16,-2 2 0,-3-1 0,-4 0 16,-5 0-16,-2-2 0,0 1 15,-9-1-15,-2 0 16,2 0-16,3 2 0,-5-2 0,-2 1 15,5-1-15,4 0 0,-1-1 16,1-1-16,6 2 0,5 0 0,2 1 16,4 1-16,6 0 15,-1 1-15,3 1 0,1 0 16,2-1-16,-2 0 0,2 0 16,4 0-16,1 0 0,0 0 0,4 3 15,4 3-15,2-1 0,3 1 16,-1-2-16,-5-1 15,-1 0-15</inkml:trace>
  <inkml:trace contextRef="#ctx0" brushRef="#br2" timeOffset="116274.6631">11711 13536 0,'0'0'0,"0"0"16,0 0-16,30-3 0,-18 1 0,5 0 16,4-3-16,2 1 0,2 1 15,8-1-15,1-2 0,1 2 16,-1 1-16,3-3 0,-3 2 16,-4 1-16,-4 3 0,-6-1 15,-3 1-15,-3-1 0</inkml:trace>
  <inkml:trace contextRef="#ctx0" brushRef="#br2" timeOffset="116453.2542">11781 13785 0,'0'0'15,"0"0"-15,0 0 0,26-3 16,-13 2-16,6-2 0,5-1 0,5 0 15,3-1-15,12-1 0,4-1 16,-1 0-16,-8 2 0,-8 0 16</inkml:trace>
  <inkml:trace contextRef="#ctx0" brushRef="#br2" timeOffset="116986.7022">12789 13683 0,'0'0'0,"0"0"16,0 0-16,0 0 0,0 0 0,0 0 15,25-3-15,-25 3 16,32-6-16,-9 2 0,5 2 16,1 0-16,2 1 0,17-2 15,6-1-15,0 0 0,0 0 0,22 0 16,8 1-16,9 2 15,-5 1-15,15 0 0,1 0 16,3 3-16,-11 1 0,35 4 0,-14 2 16,-13 1-16,-10 1 0,0 2 15,0 0-15,-6 0 0,-4 0 16,-6-1-16,-2-2 0,-4 2 16,-3 1-16,-7 2 0,-6 2 15,-9-5-15,-9-2 0,-2 0 16,-4-1-16,-6-1 0,-3-1 0,-5-1 15,-4 0-15,-6-1 0,-5 0 16,-4-1-16,-3 0 0,-4-2 16,-3 0-16,-9-1 0,-5 0 15,-3-1-15,-5-2 0,9 1 16,5 0-16,6 0 0</inkml:trace>
  <inkml:trace contextRef="#ctx0" brushRef="#br2" timeOffset="117403.1231">13382 13960 0,'-1001'0'0,"2002"0"0,-1001 0 16,21 7-16,-21-7 0,19 11 0,-6-3 16,1 2-16,2 2 0,0 2 15,2 1-15,2 6 0,-2 1 0,1 2 16,0 4-16,-2-2 15,1 3-15,3 8 0,0 3 0,-3-3 16,-3-3-16,-1 7 0,-1 2 16,-5-9-16,-1-4 0,-3 2 15,-1 0-15,-1-3 0,0-4 0,-1-3 16,-1-5-16,0-6 0,0-1 16,0-10-16,2-6 15,1-4-15,0-4 0,-1 3 16,0 3-16,0 0 0</inkml:trace>
  <inkml:trace contextRef="#ctx0" brushRef="#br2" timeOffset="117653.7504">13856 14030 0,'0'0'0,"0"0"0,0 0 16,0 0-16,-23 20 0,23-20 0,-19 20 15,8-6-15,-2 3 0,-4 1 16,-1 1-16,-1 3 0,0 1 16,-5 9-16,-2 1 0,1 0 15,-1-2-15,-4 6 0,2-2 16,4-4-16,3-2 0,-1-1 16,3-3-16,7-10 0,2 0 0,2-2 15,2-5-15,0 2 16</inkml:trace>
  <inkml:trace contextRef="#ctx0" brushRef="#br2" timeOffset="117853.276">14081 14315 0,'0'0'15,"0"0"-15,0 0 0,34 1 0,-14 0 16,3 1-16,4-1 0,6 0 15,-1-3-15,-1 4 0,-2 3 16,1-3-16,1 0 0,4 1 16,-2 1-16,-3-4 0,-3 0 0,-5 0 15,-5 0-15,-2 0 16</inkml:trace>
  <inkml:trace contextRef="#ctx0" brushRef="#br2" timeOffset="118087.2794">14820 14312 0,'0'0'0,"0"0"0,0 0 16,-1 28-16,0-17 0,-1 3 15,1 5-15,-1 0 0,-1 4 16,-3 6-16,0 3 0,-1 1 15,1 1-15,-2 9 0,0 0 16,-1-3-16,0 0 0,3-6 0,0-9 16,2-3-16</inkml:trace>
  <inkml:trace contextRef="#ctx0" brushRef="#br2" timeOffset="118820.1404">14102 13194 0,'0'0'0,"-1"-8"0,0-4 0,0-2 15,-1-2-15,0-6 0,0-3 16,0-1-16,0-1 0,-3-3 16,0 1-16,-3 5 0,-2 4 0,-1 1 15,0 2-15,0 2 0,0 3 16,-1 4-16,-2 6 0,-1 0 15,1 3-15,-4 6 0,-2 6 16,1 3-16,-1 0 0,0 4 16,1 4-16,3 2 0,1 1 0,3 2 15,1 1-15,2 0 16,1 1-16,3 4 0,2 0 16,3-5-16,2-3 0,2-3 0,4 0 15,2-5-15,2-2 16,5-5-16,2-3 0,-3-2 0,-1-2 15,5-3-15,1-3 0,-2-2 16,1-3-16,1-2 16,0-2-16,-2-4 0,0-1 0,-1-2 15,0-1-15,-4-1 0,-2 1 16,-1 0-16,0 1 0,-3 0 16,-2 1-16,0 2 0,-2 0 15,0 3-15,-2 1 0,0 2 16,-1 2-16,0 2 0,-1 1 15,0 3-15,0 0 0,-1 6 16,0-1-16,-1 4 16,0 0-16,-2 5 0,2 4 15,0-1-15,1-2 0,-1 2 16,0 0-16,2-1 0,2-2 0,-1 0 16,0-1-16,0-1 0,0-1 15,0-2-15,0-2 16,0-2-16,-1 0 0,3-5 0,0-4 15,0-1-15,0-1 0,1-1 16,-1 1-16,-1 1 0</inkml:trace>
  <inkml:trace contextRef="#ctx0" brushRef="#br2" timeOffset="119086.8907">14606 13005 0,'0'0'0,"0"0"0,0 0 0,22 18 16,-10-9-16,0 2 0,0 4 15,2 1-15,-1 2 0,2 5 16,1-1-16,-3 0 0,-2 0 0,-2-1 16,-2 1-16,0-3 0,-1-1 15,-1 2-15,1 1 16,-3-8-16,-1 0 0,0-4 15,-1 0-15,-1-5 0,0 0 0,0-4 16,0-3-16,0 1 0,0 2 0,0-3 16</inkml:trace>
  <inkml:trace contextRef="#ctx0" brushRef="#br2" timeOffset="119269.8884">14917 13035 0,'0'0'0,"0"0"16,0 0-16,0 0 0,0 0 0,-23 19 16,23-19-16,-28 17 0,10-5 15,-4 3 1,-3 3-16,-1 3 0,-3 1 16,5-1-16,3-1 0,-2 1 0,3-3 15,3-2-15</inkml:trace>
  <inkml:trace contextRef="#ctx0" brushRef="#br2" timeOffset="119603.8104">15785 13747 0,'0'0'0,"0"0"0,0 0 16,0 0-16,0 0 0,0 0 15,27 1-15,-27-1 0,28 0 0,-28 0 16,45 4 0,-17-1-16,1 1 0,10 1 0,0-1 15,-6-1-15,-6 0 0,-4-1 0</inkml:trace>
  <inkml:trace contextRef="#ctx0" brushRef="#br2" timeOffset="120036.6646">16830 13906 0,'0'0'15,"0"0"-15,22-3 16,-5 3-16,1 0 0,9 0 0,7 0 16,10-1-16,1 1 0,20 1 15,7 0-15,-3 0 0,-4 1 0,20 0 16,16 1-16,-8 2 0,-6 0 16,13 2-16,-1 2 0,34 4 15,-14 1-15,-13-1 0,-8 0 16,-20-3-16,-14 1 0,5 4 15,4 4-15,-2-4 0,-2 0 16,-1-2-16,-2 3 0,-19-8 16,-12-4-16,4 5 0,3 4 15,-5 0-15,-2-1 0,-7-3 16,-3-3-16,-3 2 0,-1 2 0,-5-1 16,-2 2-16,-9-2 0,-7-1 15,-8-5-15,-5 1 0,4-1 16,4-2-16,1 0 0</inkml:trace>
  <inkml:trace contextRef="#ctx0" brushRef="#br2" timeOffset="120703.6404">13835 14598 0,'0'0'0,"0"0"16,0 0-16,0 0 0,0 0 0,23-10 16,-23 10-16,26-5 0,-13 3 15,4 0-15,4 2 16,0 0-16,0 2 0,-2 2 15,-2 1-15,-4 2 0,-3 4 16,-3-2-16,0 3 0,-3 3 16,-2 2-16,-7 1 0,-3 0 0,-3 0 15,-1 3-15,1-3 0,0 0 16,2-3-16,2 2 16,1-3-16,3-3 0,2 3 15,3-2-15,5-2 0,3-3 0,3-7 16,4-2-16,3 0 0,1-1 15,11-8-15,6-6 0,0-1 16,3-3-16,-2 2 0,-10 2 16,-5 6-16</inkml:trace>
  <inkml:trace contextRef="#ctx0" brushRef="#br2" timeOffset="120972.3587">14923 13352 0,'0'0'0,"0"0"16,0 0-16,0 0 0,5 24 15,-5-24-15,6 28 0,-2-11 16,-1 0-16,0 3 0,1 4 16,0-1-16,2 2 0,-1 2 15,0-5-15,-1-3 0</inkml:trace>
  <inkml:trace contextRef="#ctx0" brushRef="#br2" timeOffset="121704.6457">14852 13476 0,'0'0'16,"0"0"-16,0 0 0,0 0 0,0 0 15,0 0-15,25 3 0,-25-3 16,0 0-16,34 5 0,-34-5 15,30 7-15,-16-4 0,-1 2 16,-2 0-16,-1 1 0,-2-1 16,-1 4-16,-3 1 0,-3 0 15,-3 0-15,-3 1 0,-4 0 16,-1 0-16,-1 0 0,-2 3 16,0 3-16,1-3 0,3 0 15,3 0-15,4-1 16,2-1-16,3-2 0,8 0 0,8 0 15,4-4-15,4-2 0,6-1 16,4-2-16,1 1 0,-8-1 0,-4 0 16</inkml:trace>
  <inkml:trace contextRef="#ctx0" brushRef="#br2" timeOffset="122303.6064">17069 14417 0,'0'0'15,"0"0"-15,19 12 0,-7-1 0,0 0 16,7 7-16,2 3 0,2 4 15,2 0-15,7 14 16,1 4-16,-3 7 16,0 1-1,-7 2-15,-4-3 0,-6-8 0,-4-9 0,-4 3 16,-5-4-16,2-4 16,3-3-16,-5-3 0,-3-8 15,-4-6-15,0-5 0,0-3 16,2-7-16,1 3 0,1 1 0,1 0 15</inkml:trace>
  <inkml:trace contextRef="#ctx0" brushRef="#br2" timeOffset="122539.0132">17471 14572 0,'0'0'0,"0"0"0,0 0 15,0 0-15,0 0 0,-17 25 16,17-25-16,-17 22 0,4-8 16,-1 4-16,-1-2 0,-2 3 15,0-1-15,-8 4 0,1 3 16,1-2-16,2-2 0,1 2 16,1-1-16,2-1 0,1-2 15,0 1-15,1-4 0,4-1 0,3-3 16,0-4-16</inkml:trace>
  <inkml:trace contextRef="#ctx0" brushRef="#br2" timeOffset="122820.571">17827 14925 0,'0'0'0,"0"0"15,0 0-15,0 0 0,19 12 0,-19-12 16,0 0-16,16 24 0,-16-24 15,0 0-15,10 22 0,-10-12 16,-2-1-16,-1 1 0,-2-3 16,0 0-16,-1 0 0,1 1 15,-2 1-15,1-1 0,-1-1 16,1 1-16,2-1 0,1 0 16,-1 0-16,3 0 0,1 0 15,2 0-15,2-2 0,3 1 16,6 1-16,1 0 0,1-3 0,2 0 15,1 2-15,-3-2 16,-2-1-16,-1 0 0</inkml:trace>
  <inkml:trace contextRef="#ctx0" brushRef="#br2" timeOffset="123120.6524">18103 14754 0,'0'0'0,"0"0"0,0 0 15,23 0-15,-23 0 0,32 5 0,-9 1 16,3-2-16,3 0 0,9 2 16,-1 2-16,0-1 0,-1 3 0,6-2 15,-3-2 1,-5-2-16,-7 0 0,-5-1 0,-3 1 16,-5-4-16</inkml:trace>
  <inkml:trace contextRef="#ctx0" brushRef="#br2" timeOffset="123370.892">18788 14762 0,'0'0'0,"0"0"16,0 0-16,0 25 0,0-25 0,1 32 15,0-8-15,0 2 0,-1 2 16,0 9-16,0 2 0,0 0 16,0 0-16,-1 14 0,0 0 15,0-3-15,-2-3 0,1-4 16,1-7-16,0-10 0</inkml:trace>
  <inkml:trace contextRef="#ctx0" brushRef="#br2" timeOffset="124056.5712">17801 14855 0,'0'0'0,"0"0"0,0 0 0,0 0 16,0 0-16,0 0 0,7 28 15,-7-28-15,6 29 0,-2-12 16,2 1-16,0 4 0,1 2 16,0 2-16,0 2 0,2 5 0,0 1 15,-2 0-15,-3 4 16,-1 2-16,-2-1 0,0-10 15,1-4-15,-1-4 0</inkml:trace>
  <inkml:trace contextRef="#ctx0" brushRef="#br2" timeOffset="124769.9303">17541 13339 0,'0'0'0,"0"-5"15,0-1-15,0-3 0,0-1 0,0-2 16,0 0-16,-1-3 0,0 2 16,-2 2-16,-2-1 15,1 3-15,-1 1 0,-3 4 0,-2 3 16,-2 1-16,-3 1 0,-1 5 15,-3 3-15,3 2 0,-1 1 16,2 4-16,0 2 0,2 1 16,1 3-16,1 2 0,1 1 15,0 4-15,2-4 0,4 1 16,2 0-16,3-1 0,2-1 16,3-1-16,1-2 0,1-3 0,1-3 15,4-2 1,6-2-16,1-6 15,1-5-15,-4 0 0,-2-2 0,0-4 16,2-3-16,-2-2 0,-1 1 16,0-3-16,-1-1 0,-1 2 15,-2 1-15,-1-2 0,-3 0 16,0 1-16,-1 3 0,0 0 16,-3 1-16,0 3 0,-1 1 0,-1 4 15,0 0-15,-2 4 0,-1 2 16,0 1-16,0 2 15,0 1-15,0 1 0,0 3 0,1 1 16,2 0-16,0-2 0,2 3 16,2 3-16,-1-4 0,2 0 15,0-1-15,3 1 16,-2-3-16,0-4 0,0-2 0,2-2 16,0-6-16,0-3 0,-2 1 15,0-1-15,-1 2 0</inkml:trace>
  <inkml:trace contextRef="#ctx0" brushRef="#br2" timeOffset="125037.4336">17965 13280 0,'0'0'0,"0"0"0,0 0 0,16 17 16,-16-17-16,19 21 0,-6-7 0,2 3 15,0 1-15,5 9 16,0 2-16,-1-2 0,-2-1 16,5 6-16,0-1 0,-2-3 0,-2-3 15,-3 0-15,0 0 16,-4-6-16,-3-1 0,-1-5 16,-1-3-16,-2-5 0,0-2 0,0-9 15,-1-3-15,-1 3 0,0 1 16,0 0-16</inkml:trace>
  <inkml:trace contextRef="#ctx0" brushRef="#br2" timeOffset="125254.1578">18263 13405 0,'0'0'0,"0"0"0,0 0 0,0 0 16,-14 27-16,14-27 0,-17 21 15,17-21-15,-20 23 0,10-10 16,0 1-16,-1-1 0,-1 0 16,0-1-16,0 0 0,1 0 15,1-1-15,-2 1 0,0-1 16,5-4-16,1-2 0,1 0 0,0-1 16,1 0-16</inkml:trace>
  <inkml:trace contextRef="#ctx0" brushRef="#br2" timeOffset="125420.2631">18478 13629 0,'0'0'0,"0"0"16,0 0-16,0 0 0,3 30 0,-3-30 16,-1 28-16,0-11 0,-1 0 15,-2 2-15,0 4 0,-4-1 16,-3 1-16,-1 1 0,2-3 15,2-4-15</inkml:trace>
  <inkml:trace contextRef="#ctx0" brushRef="#br2" timeOffset="126122.7135">10709 15519 0,'0'0'0,"0"0"16,0 0-16,0 0 0,0 0 0,34 4 15,-34-4-15,44-4 16,-19 3-16,3-2 0,2 0 0,9-1 16,3 3-16,-3-1 0,-4 0 15,6 0-15,-2 2 0,-8 0 16,-6 3-16,-5-2 0,-4 1 16,-3-1-16</inkml:trace>
  <inkml:trace contextRef="#ctx0" brushRef="#br2" timeOffset="126304.5364">10450 15955 0,'0'0'0,"0"0"0,0 0 0,27 0 16,-27 0-16,34-4 0,-8 0 15,3 0-15,6-1 0,18-5 16,6-3-16,0 1 0,-1-1 15,2 3-15,-4-1 0,-12 2 16</inkml:trace>
  <inkml:trace contextRef="#ctx0" brushRef="#br2" timeOffset="127121.8375">12407 16101 0,'0'0'0,"0"0"0,0 0 0,0 0 15,0 0-15,0 0 16,0 0-16,26-5 0,-26 5 0,30-6 16,-4 3-1,6-1-15,4 2 0,0-3 16,0 1-16,14-3 0,5 0 15,12 3-15,-2-1 0,16-1 16,3 0-16,-4 1 0,-5 1 0,18 1 16,4 1-16,4 1 0,-9-2 15,45 3-15,-7 3 0,-22 0 16,-14 0-16,13-1 16,9-2-16,-18 1 0,-12 1 0,12 3 15,10 1-15,-10-2 0,-6-1 0,9-1 16,6-1-16,-12 0 15,-9 0-15,13 1 0,9 1 16,-11 1-16,-8 1 0,9-1 0,5-2 16,-11 1-16,-10-1 0,26 2 15,17 1-15,-18 3 16,-13 1-16,-1-3 0,-1-1 16,-6-4-16,-5-3 0,-1 7 0,0 5 15,-2 5-15,0 3 0,-5-1 16,-3-4-16,-11-4 0,-6-1 15,-1-1-15,-1 1 0,-6 0 0,-4-1 16,-4-2-16,-2-3 16,-10 0-16,-8 0 0,-8-1 0,-6-2 15,-3 1-15,0 0 0,-8-6 16,-6-2-16,6 2 0,1 3 16,3 1-16</inkml:trace>
  <inkml:trace contextRef="#ctx0" brushRef="#br2" timeOffset="127637.7592">12930 16387 0,'0'0'0,"-12"12"0,-3 1 15,4 1-15,-1 1 0,-2 13 0,-3 11 16,2 4-16,0 3 0,1 14 16,2 5-16,3-4 0,3-4 15,3 11-15,4 0 16,4-9-16,3-6 0,7 1 0,6-6 16,5-9-16,3-6 0,-8-10 15,-6-6-15,-4-5 0</inkml:trace>
  <inkml:trace contextRef="#ctx0" brushRef="#br2" timeOffset="127970.9061">14767 16372 0,'0'0'0,"12"7"0,3-1 0,1 2 16,-1 1-16,10 8 0,3 6 16,5 7-16,-1 1 0,-2 4 15,-2 3-15,1 9 0,-1 0 0,-2 4 16,0 2-16,-5 5 0,-6-5 15,-11 4-15,-11 4 16,-4-7-16,-2-4 0,-8 7 0,-4-2 16,-3-6-16,-5-5 0,6-10 15,10-9-15,4-9 0</inkml:trace>
  <inkml:trace contextRef="#ctx0" brushRef="#br2" timeOffset="128491.3623">15799 16433 0,'0'0'15,"0"0"-15,0 0 0,-25 7 16,25-7-16,-20 13 0,20-13 16,-31 24-16,12-11 0,0 4 15,1 3-15,-4 8 0,2 0 0,1 6 16,0 6-16,1 5 0,2-2 15,6 11-15,6 3 16,3-4-16,3-4 0,7 10 0,4 1 16,5-7-16,3-4 0,8 5 15,4-4-15,0-10 0,2-8 0,-11-9 16,-6-7-16,-5-4 16</inkml:trace>
  <inkml:trace contextRef="#ctx0" brushRef="#br2" timeOffset="128803.8146">17153 16558 0,'0'0'0,"11"3"0,1 2 16,3 4-16,2 3 0,9 9 0,1 4 16,0 2-16,-1 4 0,3 10 15,-3 1-15,-1 7 0,-8-3 16,-7 1-16,-5 2 0,-8-4 16,-4-1-16,-11 7 0,-5-1 15,-2-3-15,-3-4 0,-13 11 16,-4 2-16,1-9 0,1-7 0,12-10 15,9-9-15,6-6 0</inkml:trace>
  <inkml:trace contextRef="#ctx0" brushRef="#br2" timeOffset="132354.4845">13044 16558 0,'0'0'0,"0"0"0,0 0 0,0 0 16,0 0-16,27 19 0,-27-19 16,19 20-16,-8-9 0,3 3 15,4 2-15,-2 3 0,1-1 0,5 9 16,0 3-16,-1 0 16,-1 1-16,4 9 0,-1 0 15,-3-1-15,-3 0 0,-2 0 16,-4 1-16,-1 7 0,-5-1 15,-1-6-15,-2-4 0,-3-6 0,-1-6 16,-2-6-16,2-5 0,0-3 16,0-3-16,0-1 15</inkml:trace>
  <inkml:trace contextRef="#ctx0" brushRef="#br2" timeOffset="132603.9609">13439 16665 0,'0'0'0,"0"0"16,0 0-16,0 0 0,0 0 0,-6 25 16,6-25-16,-10 23 0,2-10 15,-2 3-15,-2 2 0,-1 2 0,-1 1 16,0 2-16,-1 3 15,-7 5-15,-3-2 0,2 2 16,0 2-16,-1 6 0,4-3 0,4-5 16,4-3-1,2-6-15,3-4 0,0-3 0</inkml:trace>
  <inkml:trace contextRef="#ctx0" brushRef="#br2" timeOffset="132920.6764">13592 17087 0,'0'0'0,"0"0"16,0 0-16,-8 21 0,3-9 15,0 2-15,-2 4 0,2 0 16,-1 2-16,-1 5 0,1-2 16,1 1-16,3 0 0,1 2 15,1 0-15,5 1 0,2-4 16,0-5-16,-2-3 0,0-2 0</inkml:trace>
  <inkml:trace contextRef="#ctx0" brushRef="#br2" timeOffset="133490.5824">13802 16915 0,'0'0'0,"0"0"15,0 0-15,0 0 0,0 0 0,0 0 16,0 0-16,32 0 0,-32 0 15,28 6-15,-28-6 0,36 9 16,-14-5-16,0 2 0,1 1 16,-1-1-16,0 1 0,9 2 15,1-1-15,-3-1 0,-3-2 0,-4 0 16,-3-2-16,-3 0 0</inkml:trace>
  <inkml:trace contextRef="#ctx0" brushRef="#br2" timeOffset="133740.3424">14512 16895 0,'0'0'0,"0"0"0,0 0 15,9 29-15,-9-29 0,9 32 0,-5-8 16,-1-1-16,1 2 0,0 10 16,1 4-16,-2 2 0,-1 1 15,1 9-15,1-2 0,-1-9 16,-1-7-16,0-7 0</inkml:trace>
  <inkml:trace contextRef="#ctx0" brushRef="#br2" timeOffset="134186.7477">16016 16720 0,'0'0'0,"0"0"16,0 0-16,8 19 0,-8-19 0,10 25 15,-2-8-15,-1 3 0,1 0 16,0 3-16,0 2 0,1 7 0,1-2 16,-1 2-16,-1 2 15,1 3-15,-3-4 0,0-3 16,-3-3-16,-1-3 0,-1-5 0,-2-1 15,-2-2-15,1-4 0,0-1 16,1-2-16</inkml:trace>
  <inkml:trace contextRef="#ctx0" brushRef="#br2" timeOffset="134454.0413">16194 16759 0,'0'0'0,"0"0"0,0 0 16,0 0-16,0 0 0,0 0 15,-10 24-15,10-24 0,-12 23 0,2-9 16,-2 4-16,0 0 16,-1 1-16,1 1 0,0 2 15,-3 4-15,0-1 0,0 2 16,-3 2-16,2-2 0,0-4 0,0 2 15,1-3-15,4-4 0,3-3 16,1-2-16,2-3 16,0-2-16</inkml:trace>
  <inkml:trace contextRef="#ctx0" brushRef="#br2" timeOffset="134723.6596">16397 17070 0,'0'0'16,"0"0"-16,0 0 0,0 0 0,0 0 16,27 1-16,-27-1 0,0 0 15,22 7-15,-22-7 0,10 9 16,-8-4-16,0 1 0,-2 1 16,-3 1-16,0 0 0,-1-1 0,-2 1 15,0 0-15,-1 0 16,1 0-16,1 2 0,0 0 15,3 0-15,1 1 0,3 2 0,3 1 16,1-1-16,3-1 0,2 0 16,1-2-16,6 2 0,2-3 15,-4 0-15,-2-2 0,-3-1 16</inkml:trace>
  <inkml:trace contextRef="#ctx0" brushRef="#br2" timeOffset="134937.6107">16726 17031 0,'0'0'0,"0"0"0,0 0 16,0 0-16,31 6 0,-31-6 16,30 5-16,-12 0 0,1 1 0,1 1 15,3 2-15,-3 0 16,-1 1-16,8 0 0,1-3 15,-3 0-15,-6-2 0,-2 0 0</inkml:trace>
  <inkml:trace contextRef="#ctx0" brushRef="#br2" timeOffset="135204.3305">17218 16941 0,'0'0'0,"0"0"0,0 0 16,0 20-16,0-20 0,-1 21 0,1-21 15,-4 30-15,2-11 0,-2 3 16,0 3-16,-2 8 0,1 2 15,-1 4-15,1 3 0,-3 9 0,0-2 16,2-10-16,0-6 16,2-7-16</inkml:trace>
  <inkml:trace contextRef="#ctx0" brushRef="#br2" timeOffset="146204.6466">13460 15341 0,'0'0'0,"0"0"15,0 0-15,0-23 0,0 23 16,0-25-16,-1 9 0,0 1 16,0 0-16,0-2 0,-2 1 15,1-5-15,-1 0 0,-1 3 16,-2 0-16,-1 1 0,0 3 0,-4 3 15,-3 0-15,0 4 16,-1 3-16,-2 4 0,1 0 0,-2 1 16,-1 6-16,-2 3 0,-1 5 15,1 2-15,3-2 0,-3 13 16,1 4-16,3 0 0,3-3 16,1 6-16,2 4 0,3-5 15,3 1-15,2 8 0,2 3 16,2-4-16,2-5 0,4-1 15,2-1-15,0-4 0,1-4 0,6-1 16,4-2-16,-5-10 0,0-1 16,0-5-16,1-1 0,-3-4 15,0-6-15,3-4 16,2-2-16,0-3 0,-2-2 0,1-4 16,0 0-16,-3-4 0,-1 1 0,-1-4 15,-1-7-15,-2 6 16,-1 1-16,1-1 0,-1-1 15,0 2-15,-1 4 0,-2 3 0,0 2 16,-2 3-16,-1 3 0,-1 5 16,0-1-16,1 2 0,-2 1 15,0 3-15,1 4 0,-1 2 16,-1 2-16,-1 2 0,1 5 16,1-1-16,0 2 0,3 3 15,0 3-15,0-1 0,2 1 0,5 6 16,4 1-16,0-5 15,-1-1-15,4-4 0,3 1 16,2-3-16,3-2 0,-4-4 0,-4-1 16,-3-1-16</inkml:trace>
  <inkml:trace contextRef="#ctx0" brushRef="#br2" timeOffset="146475.008">14453 15322 0,'0'0'0,"0"0"16,0 0-16,0 0 0,0 0 16,-17 25-16,17-25 0,-12 25 15,5-8-15,0 2 0,-1 5 16,-1-1-16,0 5 0,0 7 15,4 2-15,4-2 0,3 0 16,3 4-16,4-4 0,3-1 0,4-2 16,7-3-16,7-4 0,-3 0 15,-5-4-15,-5-6 0</inkml:trace>
  <inkml:trace contextRef="#ctx0" brushRef="#br2" timeOffset="146787.3514">16596 15386 0,'0'0'0,"0"0"0,0 0 16,26 18-16,-16-10 0,1 6 0,1 4 16,3 9-16,2 0 0,-2 8 15,0 5-15,-4 2 16,-3-2-16,-1 10 0,-5 3 16,-2 11-16,-3-3 0,-8 14 15,-5 0-15,-3-4 0,-3-5 0,3-9 16,6-17-16,3-11 0</inkml:trace>
  <inkml:trace contextRef="#ctx0" brushRef="#br2" timeOffset="154227.1678">9446 17767 0,'0'0'16,"0"0"-16,0 0 0,0 0 0,0 0 15,9-22-15,-9 22 0,0 0 16</inkml:trace>
  <inkml:trace contextRef="#ctx0" brushRef="#br2" timeOffset="154405.2142">9441 17603 0,'0'0'0,"0"0"0,0 0 16,0 0-16,0 0 0,21-17 16,-21 17-16,0 0 0,18-13 0,-18 13 15</inkml:trace>
  <inkml:trace contextRef="#ctx0" brushRef="#br2" timeOffset="154567.2178">9533 17536 0,'0'0'0,"0"0"16,0 0-16,0 0 0,0 0 0,0 0 15,0 0-15,0 0 0,0 0 0,0 0 16,0 0-16,0 0 0,0 0 15,0 0-15,0 0 16,0 0-16,0 0 0,0 0 0</inkml:trace>
  <inkml:trace contextRef="#ctx0" brushRef="#br2" timeOffset="154726.2245">9554 17560 0,'0'0'0,"0"0"0,0 0 15,0 0-15,0 0 0,0 0 16,0 0-16,0 0 0,0 0 0,0 0 16,0 0-16,0 0 0,0 0 15,0 0-15,0 0 0,0 0 16</inkml:trace>
  <inkml:trace contextRef="#ctx0" brushRef="#br2" timeOffset="154908.4602">9549 17544 0,'0'0'0,"0"0"16,0 0-16,0 0 0,0 0 0,0 0 16,0 0-16,0 0 0,0 0 0,0 0 15,0 0-15,0 0 0,5-23 16,-5 23-16</inkml:trace>
  <inkml:trace contextRef="#ctx0" brushRef="#br2" timeOffset="164804.8093">20264 5118 0,'0'0'0,"0"0"16,0 0-16,0 0 0,0 0 0,0 0 15,7 23-15,-7-23 0,0 0 16,5 34-16,-5-34 0,0 33 16,0-15-16,-1 2 0,-1 3 15,-1 2-15,-1-5 0,1 10 16,-1-3-16,0-1 0,1-1 16,1 0-16,0-3 0,0-1 0,1-3 15,1-4-15,3-2 16,0-1-16,0-3 0,4 0 0,2-4 15,2 0-15,2-4 0,1-4 16,3-6-16,-3 1 0,0 0 0,1-2 16,0-3-16,1 1 15,0-2-15,3-2 0,1-3 16,1-5-16,-3 2 0,-1-2 16,-2 1-16,-2 2 0,-2 2 0,-3 0 15,1 1-15,-2 0 0,-2 4 16,-1-2-16,-2 0 0,-1 3 15,-1 2-15,0 2 0,-1 2 16,0 3-16,0 2 0,0 0 16,1 3-16,-3 0 0,2 2 15,0 3-15,0 3 0,-1 2 16,0 2-16,-1 5 0,1 3 16,0 2-16,0 0 0,-1 4 15,-1 6-15,1-1 0,0 1 0,-4 10 16,0 3-16,0 2 0,-2-2 15,-1 10-15,0-5 0,0-2 16,1-3-16,-3 12 0,-2 0 16,1-6-16,0-5 0,-2 0 15,-3 0-15,-2-6 0,0-4 0,-6 6 16,1-3-16,6-9 0,4-3 16,-6 2-16,-3 0 15,6-15-15,0 0 0,2-6 0,1 2 16,2-6-16,1-1 0,3-3 15,2 3-15,3-2 0</inkml:trace>
  <inkml:trace contextRef="#ctx0" brushRef="#br2" timeOffset="164988.3638">20889 5394 0,'0'0'0,"9"-3"16,2-1-16,5 0 0,2 2 0,12 1 16,4 2-16,5 4 15,-4 1-15,-6-1 0,-6 0 16,-4-2-16</inkml:trace>
  <inkml:trace contextRef="#ctx0" brushRef="#br2" timeOffset="165139.7317">20843 5747 0,'0'0'0,"0"0"0,21-3 0,-4 1 0,3 4 16,14-2-16,3 0 16,1 1-16,-1-1 0,2 2 15,-8-2-15,-6 0 0</inkml:trace>
  <inkml:trace contextRef="#ctx0" brushRef="#br2" timeOffset="165771.6369">22187 5698 0,'0'0'0,"0"0"0,0 0 15,22-2-15,-22 2 0,29-2 0,-9 2 16,3-2-16,2 2 0,14 0 15,4 0-15,0-2 0,0 2 16,17-2-16,4 2 0,-3 0 16,-1-1-16,23 0 15,8 0-15,4-1 0,-11 2 0,12-2 16,-2 4-16,31-2 0,-12 3 0,-6-3 16,-4-3-16,-6-1 0,-4 1 15,1-1-15,-1 3 16,-6 2-16,-4 3 0,1-4 0,1-2 15,-8-1-15,-4 1 0,0 2 16,-2 1-16,-6 0 0,-5 0 16,-4-2-16,-3-1 0,-5 3 15,-5 3-15,-8 1 0,-7 2 16,-4-6-16,-6-2 0,-4 2 16,-4 0-16,-10 3 0,-6 1 15,3-1-15,1-2 0,-1 0 0</inkml:trace>
  <inkml:trace contextRef="#ctx0" brushRef="#br2" timeOffset="166488.6719">23511 5121 0,'0'0'0,"0"0"16,2-19-16,-1 10 0,-1-1 0,0-2 15,0-2-15,0 2 0,1-1 16,-2-3-16,-1-1 0,-2 4 16,1 1-16,-2 2 0,-3 3 15,-3 1-15,-2 5 0,-4 2 16,-1 5-16,2 1 0,-1 1 0,0 6 16,-2 4-16,-1 0 0,0 2 15,-4 6-15,0 3 0,3-2 16,3 0-16,4 0 0,2-1 15,2-2-15,2-4 0,1 1 16,3-1-16,1-3 0,0-1 16,2-4-16,1-2 0,4 0 15,1-2-15,5-3 0,4-3 16,-1-2-16,1-5 0,2-2 16,3-3-16,4-1 0,2 1 0,0-5 15,1-4-15,-2 1 16,-3 2-16,-3 0 0,0-2 0,-3 1 15,0 0-15,-2 1 0,0 0 16,-1 1-16,-1 2 0,-2 1 16,-3 2-16,-2 3 0,-1 1 0,1 3 15,-1 1-15,-3 2 16,2 4-16,-2 1 0,-1 2 16,1 4-16,1 0 0,-1 2 15,0 3-15,0 1 0,-1-1 0,2 3 16,1-1-16,0-1 0,-2 0 0,1 1 15,2 2-15,0-2 16,2-1-16,0 0 0,2 1 16,-1-6-16,1-1 0,0 0 15,0-2-15,-1-1 0,-1-2 0,0 0 16</inkml:trace>
  <inkml:trace contextRef="#ctx0" brushRef="#br2" timeOffset="166822.0421">23878 5003 0,'0'0'0,"5"-5"0,4-1 15,1 0-15,1-1 0,3-2 16,3-1-16,5-2 0,1 1 0,-1 2 16,0 1-16,-2 2 0,-1 3 15,2 3-15,-4 3 0,-4 2 16,-3 0-16,-4 4 0,-1 1 15,-2 4-15,-1 0 0,-1 7 16,-2 3-16,0-1 0,0 0 16,0 6-16,1 0 0,0-2 15,0-2-15,1 0 0,1-1 16,2-2-16,2-3 0,3 2 16,3 0-16,1-3 0,2-3 0,1-1 15,3-3-15,2-3 0,1-3 0,3-4 16,3-3-16,-4-2 15,-2-1-15,-4 1 0,-4 0 16,-2 1-16</inkml:trace>
  <inkml:trace contextRef="#ctx0" brushRef="#br2" timeOffset="167021.4191">24542 4947 0,'0'0'0,"0"0"15,0 0-15,0 0 0,-27 12 0,27-12 16,-30 18-16,11-5 0,-5 2 16,-4 4-16,-6 2 0,-8 7 15,1 1-15,-11 9 0,-1 1 16,5-2-16,2 0 0,-7 7 16,2 3-16,-1-1 0,9-5 0,10-11 15,8-8-15,7-4 0</inkml:trace>
  <inkml:trace contextRef="#ctx0" brushRef="#br2" timeOffset="167474.027">22873 6091 0,'0'0'0,"0"0"15,0 0-15,12-18 0,-6 10 0,3-2 16,2-1-16,0-3 16,0 1-16,4-3 0,1-1 15,0 2-15,3 4 0,0-2 0,-1 2 16,0 3-16,-1-3 0,-2 5 15,0 3-15,0 2 0,-2 1 16,1 4-16,2 2 0,-1 2 16,2 6-16,-2 0 0,1 7 15,-1-1-15,-1 0 0,3 8 16,0 2-16,-2-3 0,-1-2 0,2 4 16,-1-1-16,-3-2 0,-1-2 15,0-1-15,0 0 0,-1-4 16,0-2-16,-1-2 0,0-3 15,-1 1-15,-2-2 0,1-4 16,-1-3-16,0-1 0,-1-3 0,-1-3 16,-1 3-16,-1-1 0</inkml:trace>
  <inkml:trace contextRef="#ctx0" brushRef="#br2" timeOffset="167721.3356">23555 5904 0,'0'0'0,"0"0"16,0 0-16,0 0 0,0 0 0,-28 15 15,28-15-15,-29 25 16,11-9-16,-2 1 0,-2 3 16,-1-2-16,-2 4 0,-7 6 0,0 0 15,-3 1-15,3-2 0,1 1 16,2 1-16,3-5 0,4-2 15,4-2-15,3-5 0,4 0 16,2-2-16,7-5 0,5 1 16,-1-4-16,1-1 0,-2-1 15</inkml:trace>
  <inkml:trace contextRef="#ctx0" brushRef="#br2" timeOffset="167904.8054">23886 6109 0,'0'0'0,"0"0"0,22-1 0,-6 1 16,3 0-16,10 0 0,4 0 15,1 0-15,1 0 0,7 1 16,-2 1-16,-5-1 0,-2-1 0,-2 0 16,-1 0-16,-4-3 0,-3-2 15,-4 2-15,-3 0 0,-4 2 16</inkml:trace>
  <inkml:trace contextRef="#ctx0" brushRef="#br2" timeOffset="168104.8112">24779 6022 0,'0'0'0,"0"0"0,0 0 0,2 23 15,-2-23-15,0 31 0,-1-9 16,-1 3-16,-2 3 0,-1 11 16,-2 4-16,-2-3 0,-2 2 15,0 1-15,3-7 0,0-8 0</inkml:trace>
  <inkml:trace contextRef="#ctx0" brushRef="#br2" timeOffset="172408.5146">25454 5630 0,'0'0'0,"0"0"16,0 0-16,0 0 0,32-9 0,-32 9 15,33-6-15,-11 4 0,3 0 16,3 1-16,1-1 0,10 2 16,0-3-16,-3 3 0,-1 3 15,2-3-15,-6 3 0,-6 1 16,-4-2-16,-5 0 0</inkml:trace>
  <inkml:trace contextRef="#ctx0" brushRef="#br2" timeOffset="172588.1083">25425 5942 0,'0'0'0,"0"0"0,0 0 16,0 0-16,33 0 0,-33 0 15,39-2-15,-15 2 0,3 0 0,3-2 16,1 1-16,2-1 0,-5 0 16,-4 2-16</inkml:trace>
  <inkml:trace contextRef="#ctx0" brushRef="#br2" timeOffset="173338.791">26704 5831 0,'0'0'0,"0"0"0,0 0 0,0 0 16,0 0-16,0 0 0,29-9 15,-29 9-15,30-3 0,-12-1 0,3 2 16,4-1-16,1-3 0,4 3 16,3-1-16,12 1 0,1-1 15,5 1-15,4-1 0,15-3 16,1 3-16,15-3 0,0 4 16,-1-1-16,-1 0 0,14 1 15,-1-3-15,10 3 0,-6-1 0,39 0 16,-13 0-16,-15 1 0,-9-1 15,-2 2-15,-1 0 0,-5 0 16,-4 0-16,-2 3 0,-1 0 16,-3 1-16,-2-2 0,0 0 15,0 0-15,-9 1 0,-7 0 16,-1-2-16,-3 0 0,-4 1 16,-3 0-16,-7 0 0,-4 2 15,-5-1-15,-5 1 0,-8 0 16,-3-2-16,-6 1 0,-2 5 0,-5-2 15,-3 3-15,-10 0 0,-3-3 16,-14 3-16,-7 4 0,15-8 16,3 0-16,2-2 0</inkml:trace>
  <inkml:trace contextRef="#ctx0" brushRef="#br2" timeOffset="173805.3307">27284 6304 0,'0'0'0,"0"0"16,17-11-16,-7 2 0,0 1 0,7-3 15,4-3-15,1 0 16,3 3-16,-1 1 0,0 2 16,-1 4-16,0 1 0,5 3 15,-2 3-15,-2 4 0,-4 1 0,-3 2 16,-3 6-16,-2 1 0,-2 1 15,-1 4-15,0 3 0,-1-1 16,-2 1-16,2 0 0,1 1 16,0-2-16,1 1 0,1-3 15,0 2-15,0-5 0,-1-1 0,2 0 16,1 2-16,-1-9 16,1-1-16,4-6 0,3 0 15,1-3-15,1-2 0,0-3 0,2 0 16,-1-5-16,-1 1 0,-4 1 15,-4 2-15,-2-1 0</inkml:trace>
  <inkml:trace contextRef="#ctx0" brushRef="#br2" timeOffset="174055.5209">28126 6208 0,'0'0'0,"0"0"16,0 0-16,0 0 0,0 0 15,-28 8-15,28-8 0,-26 17 16,9-6-16,-4 3 0,-4 4 16,-2 0-16,0 0 0,-11 10 15,-2 1-15,3-3 0,1 1 0,-11 5 16,1-3-16,-4 3 0,6-3 16,6-2-16,3-1 15,9-7-15,4-2 0,5-3 16,5-3-16,6-4 0,3-3 0,1-1 15,1-2-15,0 2 0</inkml:trace>
  <inkml:trace contextRef="#ctx0" brushRef="#br2" timeOffset="174238.1432">28430 6382 0,'0'0'16,"0"0"-16,20-2 0,-6 1 0,2 1 15,3 0-15,6 0 0,7-2 16,0 1-16,2-2 0,1 2 16,6-1-16,-2 1 0,-2 0 15,1-2-15,-7-1 0,-2 1 0,-6-1 16,-4 1-16,-3 0 0</inkml:trace>
  <inkml:trace contextRef="#ctx0" brushRef="#br2" timeOffset="174438.2527">29054 6237 0,'0'0'0,"0"0"0,0 0 0,0 0 16,-4 21-16,4-21 0,-6 25 16,6-25-16,-8 29 0,4-9 15,0-1-15,-2 0 0,1 1 0,-2 5 16,-1-3-16,-4 10 0,-1-3 15,2-4-15,1-4 0,2-3 16</inkml:trace>
  <inkml:trace contextRef="#ctx0" brushRef="#br2" timeOffset="175122.4407">27192 5196 0,'0'0'0,"-2"-8"0,1-2 16,0 0-16,0 0 0,-1-5 15,-1 1-15,-2 0 0,1 2 0,-2 3 16,0 0-16,-2 2 16,-1 3-16,-3 4 0,-3 5 15,-1 2-15,1 2 0,-3 4 16,-1 3-16,1 1 0,0-1 0,-3 9 15,2 3-15,3-1 0,0-3 16,4 1-16,1 2 0,3-3 16,2-3-16,1 0 0,3-3 15,1-2-15,1-3 0,1-1 16,2-1-16,3-3 0,1-1 0,5-5 16,3-2-16,1-1 15,-1 0-15,4-8 0,2-5 16,-1 0-16,-2 0 0,3-1 15,1-1-15,-2 1 0,-2 0 0,-3-1 16,0 2-16,-3 0 0,-2 2 16,-2 1-16,-1 2 0,-1 0 15,-2 3-15,-1 1 0,0 3 16,-1-1-16,0 2 0,-2 1 16,2 6-16,-2 0 0,1 1 0,0 2 15,0 3-15,-1 2 0,0-1 16,0 3-16,0 2 15,2 0-15,0 2 0,0-2 0,-1 1 16,1-5-16,2 0 0,0-2 16,2 0-16,0-1 0,2-1 15,4-5-15,2-4 0,-2 0 16,-1-1-16,-2 2 0</inkml:trace>
  <inkml:trace contextRef="#ctx0" brushRef="#br2" timeOffset="175421.5445">27766 4885 0,'0'0'0,"0"0"16,0 0-16,0 0 0,0 0 0,-29 17 15,29-17-15,-25 24 0,12-8 16,-3 1-16,0 3 15,0 1-15,1 1 0,-3 10 0,2 3 16,0-2-16,3-3 0,0 9 16,3 0-16,2-2 0,4-1 0,2-4 15,2 0-15,1-7 0,1-2 16,3-1-16,3-1 16,1-3-16,1-2 0,4-7 15,4-2-15,-2-3 0,0-1 0,-3-1 16,-2 0-16,-2-2 0</inkml:trace>
  <inkml:trace contextRef="#ctx0" brushRef="#br2" timeOffset="175705.78">27790 5123 0,'0'0'0,"0"0"0,0 0 15,0 0-15,0 0 0,17-20 16,-17 20-16,0 0 0,25-11 0,-14 10 15,1 0-15,1 3 0,-1 0 16,1 3-16,1-1 0,-1 4 16,0-1-16,-2 5 0,-1 1 15,-2 1-15,0 0 0,1 6 16,-1 0-16,-2-2 0,0 1 0,-1-1 16,1 1-16,-1 0 0,0-2 15,0-3-15,2-2 16,-2-1-16,1 0 0,2-6 0,0 0 15,3-2-15,2-2 0,1-1 16,1-1-16,-1 0 0,-3 0 0,-3 0 16</inkml:trace>
  <inkml:trace contextRef="#ctx0" brushRef="#br2" timeOffset="175939.252">28241 5033 0,'0'0'0,"0"0"15,0 0-15,0 0 0,-25 11 16,25-11-16,-31 18 0,12-6 16,0 0-16,-5 3 0,-2 1 15,-8 6-15,1-2 0,0 2 16,1 1-16,-5 2 0,3-3 0,1-1 16,2 1-16,5-5 0,2 0 15,5-4-15,2-2 16,4-2-16,3-1 0,2-1 15,3 2-15,4-3 0,3-1 0,-1-3 16,0 1-16,-1-3 0</inkml:trace>
  <inkml:trace contextRef="#ctx0" brushRef="#br2" timeOffset="176105.7765">28310 5194 0,'0'0'0,"0"0"16,19-1-16,-6 0 0,1-1 0,9 1 15,3 1-15,-1-1 0,0 0 16,3 1-16,-1-1 0,3-2 16,-3 1-16,-4-1 0,-2-1 15,-5 0-15,-2 2 0,-3-1 16</inkml:trace>
  <inkml:trace contextRef="#ctx0" brushRef="#br2" timeOffset="176352.0746">28794 5128 0,'0'0'0,"0"0"15,0 0-15,0 0 0,0 0 0,-1 31 16,1-31-16,-5 26 16,5-26-16,-6 27 0,1-11 15,1 0-15,1 2 0,-2-1 16,1 1-16,-1-2 0,1 0 0,-2 2 15,1-1-15,1-2 0,-1-3 16,2-2-16,1-2 16,0-3-16,0 0 0,2-5 0,0 0 15,2 1-15,-2-1 0,3-1 16</inkml:trace>
  <inkml:trace contextRef="#ctx0" brushRef="#br2" timeOffset="176638.2612">29159 4965 0,'0'0'0,"0"0"0,0 0 16,0 0-16,27 14 0,-27-14 16,24 20-16,-12-7 0,-1 1 0,-1 2 15,-1 3-15,-3 2 0,0 0 16,-4 7-16,-3 0 15,-3-1-15,-2-2 0,-2 3 0,-2 2 16,-3 1-16,1-3 0,0-2 16,0 2-16,1-6 0,-1-4 0,1-3 15,-1-1-15,0-4 16,0-2-16,1-5 0,0-1 16,2 0-16,1-2 0,2 1 0</inkml:trace>
  <inkml:trace contextRef="#ctx0" brushRef="#br2" timeOffset="176821.8969">29790 5163 0,'0'0'16,"11"0"-16,4 0 0,2-2 0,1 0 16,9-2-16,2 2 15,5 0-15,-1 2 0,-5-1 16,-1 0-16,-6 2 0,-3 2 0,-5-3 15,-3-3-15,-4-1 0,-1 0 16,-2 1-16,-1 0 0,0 1 16</inkml:trace>
  <inkml:trace contextRef="#ctx0" brushRef="#br2" timeOffset="177072.137">29888 5045 0,'0'0'0,"0"0"16,0 0-16,0 0 0,0 0 0,-6 21 16,6-21-16,-6 21 15,6-21-15,-10 25 0,2-11 16,1 1-16,1-1 0,-1 3 16,1 1-16,0-1 0,1-2 0,-1 3 15,1 1-15,-2 5 0,1-2 16,2-2-16,1 0 15,-1-2-15,2-1 0,0-3 0,0-3 16,1-1-16</inkml:trace>
  <inkml:trace contextRef="#ctx0" brushRef="#br2" timeOffset="177739.868">30583 5075 0,'0'0'0,"0"0"0,0 0 0,0 0 16,11-19-16,-11 19 0,4-12 15,-3 4-15,-1 1 0,-3 2 0,-4-2 16,-2 2-16,-2 1 0,-2 3 15,-2 1-15,-1 1 0,1 2 16,-7 4-16,-3 4 16,1 0-16,0 2 0,0 1 0,0 3 15,2 0-15,1 0 0,-3 5 16,2-1-16,3-2 0,3-1 16,3-1-16,3 0 0,2-3 0,2-3 15,5-1-15,4 1 16,0-4-16,1 0 0,5-3 15,4 0-15,2-4 0,0-3 0,4 0 16,3-4-16,0 2 0,-1-3 16,3-5-16,-1 0 0,-1 0 15,0 0-15,-1-1 0,0-4 16,-3 3-16,-3 3 0,0 0 16,-3 0-16,-1 1 0,-2 0 0,-1 0 15,-3 2-15,1 2 16,-2 2-16,-2 2 0,0 0 15,-2 3-15,3-3 0,-3 3 0,-4 6 16,2-1-16,-1 3 0,-1 0 16,0 2-16,1 1 0,-1 0 15,-1 4-15,-1 2 0,1-2 16,-2 1-16,1 0 0,-1-2 16,3 1-16,0 0 0,2 1 0,1 0 15,1 0-15,2-3 0,1 2 16,1-2-16,0-1 0,2-1 15,1 0-15,2-1 16,1-2-16,0-2 0,3 0 0,3 0 16,-1-2-16,2 1 0,0-1 15,2-1-15,-3 1 0,-3-2 0,-2 0 16</inkml:trace>
  <inkml:trace contextRef="#ctx0" brushRef="#br2" timeOffset="178506.0168">21865 7944 0,'0'0'0,"0"0"16,0 0-16,22-4 0,-22 4 0,35-4 15,-13 2-15,2 1 0,2 0 16,10 0-16,0 0 0,0 2 16,1 1-16,1 2 0,-3 2 15,-10-1-15,-7-2 0,-4 0 16,-2-1-16,-2 1 0</inkml:trace>
  <inkml:trace contextRef="#ctx0" brushRef="#br2" timeOffset="178655.8043">21812 8306 0,'0'0'0,"0"0"15,0 0-15,26-3 0,-26 3 16,41-4-16,-11 1 0,5-1 16,1 0-16,15 0 0,2 1 15,1 0-15,-10 1 0,-9-1 0</inkml:trace>
  <inkml:trace contextRef="#ctx0" brushRef="#br2" timeOffset="179288.9826">23275 7973 0,'0'0'0,"0"0"0,3-11 16,-1 4-16,-1 0 0,1-4 0,1-2 16,-2 1-16,-1-2 0,-1-1 15,-2 1-15,-3 1 0,-4 0 16,-3 4-16,-4 2 0,1 4 16,-2 2-16,-4 4 0,-4 4 15,1 1-15,0 3 0,-9 3 0,-2 4 16,3 2-16,2 0 0,5 5 15,3 0-15,4 0 0,4-4 16,0 7-16,4 0 0,3-3 16,3-2-16,2-2 0,2-1 15,2-6-15,1-2 0,1-2 16,2-2-16,0-2 0,3-2 0,5-3 16,4-1-16,0-2 0,2-3 15,1-2-15,0-4 0,-1 0 16,0 0-16,1-3 0,2-3 15,-3 0-15,-1 2 0,-3-3 16,-2 0-16,-1 0 0,-1 1 16,-1 0-16,-1-1 0,-1 1 15,-3 2-15,1 2 0,-1 1 16,0 0-16,-2 3 0,-1 2 16,-1 2-16,-1 2 0,0 3 0,0 0 15,0 0-15,0 4 0,-1 2 16,-1 4-16,0 2 15,0 0-15,-1 0 0,1 2 0,0 2 16,0-1-16,0 2 0,1 1 16,-1 1-16,2 0 0,0 0 15,3-2-15,0-1 0,0 0 16,1-2-16,2 0 0,3 0 16,1-3-16,1-1 0,2-4 15,3 0-15,-2-3 0,0-2 0,-2 0 16,-2 0-16,-1 0 0</inkml:trace>
  <inkml:trace contextRef="#ctx0" brushRef="#br2" timeOffset="179473.2197">23957 8005 0,'0'0'15,"11"0"-15,5-1 0,0 1 16,3-2-16,9 1 0,2 0 0,7 0 15,-2 1-15,-2 0 0,-1 0 16,-3 0-16,-3 0 0,2-1 16,-5 0-16,-8 0 0,-2 0 15,-4 1-15</inkml:trace>
  <inkml:trace contextRef="#ctx0" brushRef="#br2" timeOffset="179705.6372">24214 7968 0,'0'0'0,"0"0"0,0 0 0,0 0 15,-11 17-15,11-17 0,-7 19 16,7-19-16,-6 21 0,3-8 16,0 1-16,1 0 0,0 1 0,1 1 15,0 1-15,1-1 0,0-2 16,1-2-16,1 1 15,2-3-15,2 1 0,3-2 0,2-3 16,0 0-16,0-2 0,1-1 16,-2 1-16,-1-2 0</inkml:trace>
  <inkml:trace contextRef="#ctx0" brushRef="#br2" timeOffset="180088.8824">25094 8020 0,'0'0'0,"11"-1"0,6 0 16,3 0-16,2-1 0,16-2 15,9 1-15,12 1 0,3 0 0,18-1 16,4 0-16,-4 1 16,-4 1-16,16 1 0,14 2 15,-11-1-15,-9 0 0,43 4 16,-6 2-16,-19 1 0,-13 0 0,1-2 15,3-2-15,-10-3 0,-8-2 16,4 2-16,1 2 0,-8 1 16,-6 0-16,4-1 0,5 1 15,-7-2-15,-5 0 0,4 3 16,5-1-16,-12-1 0,-8-2 0,0-1 16,-1 0-16,-4 2 0,-4 0 15,-4 1-15,-4 0 16,-10-2-16,-9 0 0,-1 0 0,-2 0 15,-6 2-15,-6-2 0,-10-1 16,-8 1-16,9-1 0,1 0 0,2 0 16</inkml:trace>
  <inkml:trace contextRef="#ctx0" brushRef="#br2" timeOffset="180505.8604">25768 8426 0,'0'0'0,"0"0"0,0 0 0,16-14 16,-16 14-16,21-9 0,-6 4 16,-2-1-16,0 2 0,2 1 15,0 2-15,2 0 0,0 2 0,5 2 16,0 2-16,-3 2 16,-1 3-16,-2 3 0,1 3 15,-2 1-15,0-1 0,0 3 16,2 1-16,-2 1 0,-1 1 0,4 5 15,-2-4-15,-1-2 0,-3 2 16,-1-1-16,-1 1 0,-1-3 16,-2-2-16,0-2 0,0-3 15,-2-4-15,1-3 0,0-2 16,2 1-16,1-3 0,3-1 0,-2-1 16,-1 0-16,-3 0 0</inkml:trace>
  <inkml:trace contextRef="#ctx0" brushRef="#br2" timeOffset="180771.873">26329 8466 0,'0'0'0,"0"0"16,0 0-16,-26 12 0,26-12 0,-27 14 15,9-4-15,-2 2 0,-1 1 16,-7 4-16,1 3 0,-2-1 15,-1 1-15,-4 3 0,2 0 16,3-2-16,3-1 0,0 0 16,2-1-16,2-3 0,2-2 15,4 0-15,1-2 0,3-2 16,2 0-16,7-5 0,5-1 16,5-4-16,3-4 0,-4 2 0,0 0 15,-2 0-15</inkml:trace>
  <inkml:trace contextRef="#ctx0" brushRef="#br2" timeOffset="180940.8756">26427 8668 0,'0'0'0,"0"0"0,0 0 0,36-3 15,-21 1-15,6 1 0,4-1 16,7 1-16,-1 1 0,2-1 16,4 1-16,5 0 0,-3 0 0,1 0 15,0 0-15,-4 1 0,-3-1 16,1 0-16,-4-1 15,-10-1-15,-3 1 0,-4 1 0</inkml:trace>
  <inkml:trace contextRef="#ctx0" brushRef="#br2" timeOffset="181171.8827">27316 8548 0,'0'0'0,"0"0"16,0 0-16,0 0 0,0 24 16,0-24-16,-1 26 0,1-26 15,-3 32-15,-1-14 0,0 3 16,0 1-16,-2-1 0,0 7 16,-1-1-16,-1-1 0,-1 0 0,2-1 15,-1 0-15,0-3 0,0-3 16,3-2-16,-1-4 0,2-2 15</inkml:trace>
  <inkml:trace contextRef="#ctx0" brushRef="#br2" timeOffset="181855.9661">27124 7526 0,'0'0'16,"-2"-9"-16,-1-2 0,-1 0 16,0-1-16,-3-6 0,1 0 15,-1 0-15,0-1 0,-3 3 0,-1 2 16,-3 2-16,0 2 0,-4 3 15,-3 7-15,0-1 0,2 0 16,-10 6-16,-2 3 0,1 3 16,3 1-16,1 4 0,3 5 15,2-1-15,1-1 0,2 3 16,-1 3-16,3-4 0,4-1 0,0 3 16,2 0-16,4-5 0,1-3 15,3-1-15,2 0 16,1-1-16,2-3 0,4-4 0,3-1 15,1-1-15,1 0 0,5-5 16,3-3-16,2-1 0,1 0 16,0-2-16,0-2 0,-2-2 15,-2 0-15,1-4 0,2-3 16,-4 0-16,0 2 0,-1-2 16,-2 1-16,-3 1 0,-1 1 0,-1 0 15,-1 0-15,-2 3 0,-2 0 16,-1 5-16,0 0 15,-1 0-15,-1 2 0,-1 3 0,-1 2 16,0 0-16,-3 3 0,0 4 16,-3 1-16,1 2 0,-2 2 0,1 5 15,-2 2-15,0 1 16,-1-3-16,2 5 0,0 0 16,0 1-16,1 1 0,-1 5 0,3 0 15,-2-2-15,1-4 0,0 2 16,3-2-16,1-1 0,0-1 15,0-2-15,0 3 0,-2-4 16,1-1-16,-2-3 0,-4-1 16,-2-1-16,-3-1 0,3-3 15,1-1-15,3-1 0</inkml:trace>
  <inkml:trace contextRef="#ctx0" brushRef="#br2" timeOffset="182338.7519">23809 8020 0,'0'0'16,"0"0"-16,0 0 0,0 0 16,0 0-16,0 0 0,0 0 15,0 0-15,32-3 0,-32 3 0,35-4 16,-13 3-16,2-1 0,3 1 15,3-1-15,1 1 0,1 1 16,9-1-16,0 0 0,0-1 16,-2 2-16,8 2 0,-2-2 15,-4 0-15,-3 0 0,0 1 16,-2 1-16,-5-1 0,-5-2 16,1 0-16,-6 2 0,-7-1 0,-3-1 15,-2 1-15,-2-1 0,-2-3 16,0-1-16,-4 1 0,-1 0 15,-3-1-15,0 0 0,-5-3 16,-4-1-16,2 0 0,2 2 0,0 2 16</inkml:trace>
  <inkml:trace contextRef="#ctx0" brushRef="#br2" timeOffset="182638.7289">24316 7709 0,'0'0'0,"0"0"0,0 0 0,0 0 16,0 0-16,-8 29 0,8-29 15,-8 31-15,4-10 0,-2 0 16,1 2-16,-2 0 0,-1 1 0,-2 10 16,-1 1-16,2-1 0,0 0 15,-2 8-15,0 1 16,0-6-16,1-5 0,1 0 0,1 0 15,2-4-15,1-3 0,1-1 16,0-1-16,1-2 0,0-2 16,1-1-16,-1 0 0,2-3 15,0-1-15,0 0 0,-1-2 16,0 0-16,-1-1 0,-2 0 16,-3 0-16,3-4 0,0-2 0,2 0 15</inkml:trace>
  <inkml:trace contextRef="#ctx0" brushRef="#br2" timeOffset="185305.1981">25737 9458 0,'0'0'0,"0"0"0,21 0 15,-7 1-15,3 0 0,13 1 16,6-1-16,-1-1 0,1-1 0,14 1 16,5 0-16,1-2 15,-3 2-15,16-2 0,4-3 16,1 0-16,-10-2 0,14 1 16,4 0-16,-10 1 0,-6 0 0,33-6 15,-8-3-15,-17 1 0,-12-1 16,3-2-16,3-2 0,-9 4 15,-9 4-15,0-8 0,-1-6 16,-6 4-16,-5 0 0,0-5 16,-2-2-16,-5 1 0,-4-1 0,3-3 15,1-2-15,-9 4 0,-5 3 16,-2-5-16,1-5 16,-6 4-16,-3 0 0,-2-1 15,-3-1-15,-5 13 0,-3-2 0,-2-9 16,-2-2-16,2 6 0,-2 3 15,-9-4-15,-5-3 16,-3 2-16,0 0 0,-9-3 0,-4-1 16,1 5-16,3 6 0,-10-5 15,-6 0-15,4 6 0,3 2 0,-34-11 16,0 1-16,7 8 16,5 7-16,-7 3 0,-4 2 15,12 1-15,7 0 0,-9 3 0,-7 0 16,7 1-16,5-2 0,-10 13 15,-6 9-15,8-3 0,7-1 16,-8-1-16,-5-1 0,13 3 16,9 1-16,-6 6 0,-4 6 15,8-4-15,6-1 0,4 9 16,3 3-16,4-1 0,5 0 0,5-1 16,4 3-16,3-1 15,5-1-15,1 6 0,2 5 16,7-6-16,5-2 0,6 5 15,6 4-15,2-9 0,1-3 0,7-1 16,3 1-16,-2 0 0,-3-1 16,9 2-16,6 2 0,0-9 15,0-5-15,2 1 0,2 0 16,-2 0-16,1-2 0,2 0 16,3 1-16,-4-1 0,-2-1 0,6 2 15,4 3-15,-14-10 0,3 0 16,20 7-16,0-2 15,-17-5-15,-10-6 0,-9-2 0</inkml:trace>
  <inkml:trace contextRef="#ctx0" brushRef="#br2" timeOffset="185906.4169">28020 9814 0,'0'0'0,"0"0"15,-26 6-15,26-6 0,-29 8 0,8-1 16,-4 3-16,-7 5 0,2-1 16,-8 12-16,2 5 15,4-2-15,3 0 0,-1 10 0,4 0 16,5 0-16,4-7 0,10 5 15,4 3-15,7-4 0,3-2 16,8 5-16,2-3 0,1-4 16,0-4-16,6-2 0,6-1 15,-4-4-15,-2-7 0,3 0 16,2-6-16,-1-1 0,0-2 0,-1-6 16,0-3-16,-7 0 0,-5 1 15,-4-1-15</inkml:trace>
  <inkml:trace contextRef="#ctx0" brushRef="#br2" timeOffset="186122.6437">28090 10053 0,'0'0'15,"0"0"-15,0 0 0,25-3 0,-25 3 16,34 1-16,-8 1 0,3 1 15,1-1-15,13 2 0,3 1 16,1 2-16,1-2 0,7 3 16,-3 1-16,-6-2 0,-4 0 15,1-3-15,-7-1 0,-7-1 0,-7-1 16,-4 0-16</inkml:trace>
  <inkml:trace contextRef="#ctx0" brushRef="#br2" timeOffset="186372.6788">28960 10060 0,'0'0'0,"0"0"16,0 0-16,-4 18 0,4-18 0,-4 19 15,4-19-15,-8 31 0,2-17 16,1 4-16,-1 0 15,1 0-15,0 3 0,-1 4 0,-1-2 16,2 0-16,0-5 0,2 0 16,0 0-16,0-2 0,2 0 0,5-8 15,2-1-15,0-1 0,-2-2 16,-1 0-16</inkml:trace>
  <inkml:trace contextRef="#ctx0" brushRef="#br2" timeOffset="186605.8036">29454 10356 0,'0'0'16,"0"0"-16,0 0 0,0 0 0,0 0 16,-1 22-16,1-22 15,0 0-15,-2 28 0,2-28 0,-4 22 16,0-11-16,1 0 0,1-1 15,0 1-15,-1-1 0,2-3 0,0 1 16,0-4-16,0 0 16,1-1-16,2-4 0,4-2 15,-2-1-15,1 1 0,-2-1 16</inkml:trace>
  <inkml:trace contextRef="#ctx0" brushRef="#br2" timeOffset="186906.0016">30039 10181 0,'0'0'0,"0"0"16,0 0-16,5 22 0,-5-22 0,3 25 15,-5-8-15,0 2 0,0 2 16,-2 1-16,-3 2 0,-2 8 15,-1-3-15,0 0 0,0-1 16,2 0-16,0-3 0,-1 4 16,0-3-16,2-2 0,-1-5 15,2-1-15,2-1 0,1-6 16,-1 0-16,2-4 0,1-1 16,1-5-16,0-1 0,2-5 0,3-7 15,-1 4-15,-1 0 0,1 1 16</inkml:trace>
  <inkml:trace contextRef="#ctx0" brushRef="#br2" timeOffset="187223.359">30600 10136 0,'0'0'0,"0"0"15,15 15-15,-6-3 0,1 3 16,6 8-16,0 7 16,0-1-16,-2 0 0,-1 11 0,-2 5 15,-3-6-15,-2-3 0,-6 7 16,-5 0-16,-4-6 0,-2-3 0,-4-1 16,-4 2-16,3-6 0,0-1 15,-5-3-15,-3-3 0,0-1 16,-1-4-16,1-1 0,0 4 15,1-8-15,0-2 0,-3 0 16,-1-2-16,4-1 0,4-3 16,4 0-16,4-1 0,3 0 0</inkml:trace>
  <inkml:trace contextRef="#ctx0" brushRef="#br2" timeOffset="190042.7217">21477 11000 0,'0'0'0,"0"0"16,8-18-16,-3 7 0,1-4 0,-1 0 15,2-5-15,1-5 0,-1-4 16,1 0-16,0-2 0,-2 2 15,0-3-15,0-4 16,-3-2-16,-2 4 0,-2 2 0,-1 0 16,-2 1-16,-1 3 0,-2 2 15,-2 4-15,-2 4 0,-2 1 16,0 6-16,-1 0 0,-1 4 16,1 1-16,0 4 0,-2 3 15,1 5-15,-1 0 0,1 6 0,-2 0 16,0 5-16,-1 4 0,0 1 15,3 3-15,1 4 0,1-3 16,2 1-16,3 1 0,0-2 16,0 5-16,1-2 0,3 0 15,1-4-15,1-1 0,0-4 16,2 0-16,3-5 0,-1-2 16,0-2-16,2-3 0,3-2 15,2-4-15,3-2 0,3-2 16,3-4-16,0-2 0,1-2 0,3-4 15,1-1-15,3-3 0,3 0 16,-4-3-16,-1 0 0,0 0 16,-2 2-16,-1-1 0,0-1 15,0-2-15,-3 2 0,-3 3 16,-4 3-16,-4 5 0,0 0 0,-1 5 16,-3-2-16,-1 4 15,0 0-15,-2 3 0,2 0 16,-2 3-16,0 1 0,-1 3 15,-1 3-15,-1 1 0,0 3 0,-2 0 16,1-2-16,-1 5 0,1 0 16,1-2-16,0 0 0,1-1 15,0 0-15,2 0 0,0-3 16,1-3-16,1 2 0,2-3 16,0-3-16,4-3 0,2-1 0,1-5 15,2-2-15,1-4 0,1 0 16,-3 1-16,-1 3 0,-2 0 15</inkml:trace>
  <inkml:trace contextRef="#ctx0" brushRef="#br2" timeOffset="190322.8776">22031 10415 0,'0'0'0,"0"0"15,0 0-15,0 0 0,24 3 0,-24-3 16,29 3-16,-29-3 0,33 7 15,-15-2-15,2 0 0,0 3 16,0-1-16,-2 0 0,-2 4 16,2 2-16,-3 2 0,-4-1 15,-3 1-15,-4-3 0,-2 4 0,-8-2 16,-4 1-16,-2-1 16,-2 0-16,-5 0 0,-2-2 15,-1 2-15,1-1 0,-3-1 0,3-2 16,3 1-16,5-4 0,5-2 15,6 0-15,6-5 0,6-3 16,-1 0-16,-1-1 0,-3 4 16</inkml:trace>
  <inkml:trace contextRef="#ctx0" brushRef="#br2" timeOffset="190705.9269">22764 10467 0,'0'0'0,"0"0"16,0 0-16,0 0 0,-29 21 16,29-21-16,-25 19 0,11-5 15,-2 0-15,0 1 0,-1 3 16,2-1-16,0 1 0,0 3 16,3-2-16,3 2 0,2 0 0,4-3 15,2-4-15,3 0 0,3-6 16,4-1-16,6 0 0,1-4 15,3-2-15,3-2 0,4-2 16,-1-1-16,-1-3 0,6 0 16,-1-4-16,-3 0 0,-1-3 15,-3-3-15,-2-1 0,-2 0 16,-3 0-16,-2-1 0,-2 0 16,-4 3-16,-2 1 0,-4-2 15,-3-1-15,-5 0 0,-3 0 0,-4 1 16,-4 2-16,-4 4 0,-3 1 15,-6 0-15,-5 2 0,-2 1 16,-4 3-16,2 1 0,9-1 16,7 1-16</inkml:trace>
  <inkml:trace contextRef="#ctx0" brushRef="#br2" timeOffset="191455.694">27479 7604 0,'0'0'0,"0"0"0,0 0 16,0 0-16,0 0 0,0 0 16,0 0-16,0 0 0</inkml:trace>
  <inkml:trace contextRef="#ctx0" brushRef="#br2" timeOffset="191631.8821">27377 7640 0,'0'0'0,"0"0"15,0 0-15,0 0 0,0 0 16,0 0-16,0 0 0,0 0 0,0 0 16,0 0-16</inkml:trace>
  <inkml:trace contextRef="#ctx0" brushRef="#br2" timeOffset="191770.1844">27342 7647 0,'0'0'0,"0"0"16,0 0-16,0 0 0,0 0 0,0 0 16,-8 25-16,8-25 0,0 0 15,-9 22-15</inkml:trace>
  <inkml:trace contextRef="#ctx0" brushRef="#br2" timeOffset="193175.3767">31713 9838 0,'0'0'0,"0"0"0,0 0 0,9 19 16,-9-19-16,6 28 0,-1-3 16,-2 0-16,-1 4 0,-2 15 0,-1 4 15,-1 2-15,-1 0 0,-6 11 16,-6 0-16,-2 7 0,-2-4 15,-4 10-15,0-2 0,0-7 16,-1-8-16,-4 10 0,-2-3 16,4-10-16,2-4 0,2-3 15,1-5-15,3-9 0,1-5 0,-3 0 16,0-2-16,6-8 0,2-7 16,-1-2-16,-1-2 15,4-5-15,3-2 0,-5-8 16,-4-9-16,0-1 0,-1-4 0,6 8 15,2 3-15,3 1 0</inkml:trace>
  <inkml:trace contextRef="#ctx0" brushRef="#br2" timeOffset="193439.5537">31209 10860 0,'0'0'0,"0"0"0,0 0 16,-1 22-16,0-11 0,-3 5 0,0 2 15,0 1-15,-1-2 0,-3 8 16,1-1-16,-1-1 0,1-3 0,0-1 16,-1-4-16,1 1 15,3-2-15,1-2 0,0-1 16,3 0-16,3-4 0,4 4 16,5-4-16,3 3 0,2-2 15,5-1-15,5 0 0,-1 0 0,2-1 16,7-1-16,1-1 0,-4-1 15,-4 0-15,-4-2 0,-5 1 16,-3-1-16</inkml:trace>
  <inkml:trace contextRef="#ctx0" brushRef="#br2" timeOffset="194438.8571">22016 12107 0,'0'0'0,"0"-7"0,1-5 15,-1-1-15,2 1 0,-2-7 0,0-3 16,-2 2-16,1 1 0,-1-1 15,-2 0-15,-2 3 0,0 3 16,-5-1-16,-4 3 0,3 6 16,-1 4-16,-5 7 0,-2 5 15,-2 0-15,0-1 0,-6 12 16,-1 5-16,4-1 0,1 1 0,-2 9 16,1 2-16,5-3 0,3-1 15,6-1-15,3-2 16,4-5-16,2-3 0,1-3 15,1-1-15,0-5 0,1-2 0,3-3 16,3-2-16,-2-3 0,1-3 16,5-5-16,4-4 0,3-2 15,1-3-15,6-4 0,5-4 16,1-1-16,1 0 0,6-7 16,1-2-16,-6 3 0,-3 2 0,4-4 15,-2 2-15,-6 7 0,-4 3 16,-5 4-16,-5 3 15,-4 2-15,-2 3 0,-1 2 0,-3 1 16,-2 4-16,1-3 0,-3 6 16,-1 2-16,-2 1 0,0 2 15,-3 2-15,-2 4 0,-1 1 16,0 0-16,1 2 0,0 1 16,1-3-16,2-2 0,0 0 15,2 1-15,1-1 0,3 1 0,7-5 16,6-3-16,2-2 0,5-2 15,0-1-15,-4 1 16,-3-1-16</inkml:trace>
  <inkml:trace contextRef="#ctx0" brushRef="#br2" timeOffset="194689.1241">22753 11987 0,'0'0'0,"0"0"0,0 0 15,0 0-15,-23 6 0,23-6 0,-31 11 16,31-11-16,-40 18 0,19-8 16,-1-2-16,1 1 0,3 0 0,-6 4 15,3-1-15,5 0 16,3 1-16,3 0 0,3 1 16,5 0-16,2-2 0,7 1 0,6-1 15,7 0-15,5 0 0,8-2 16,7 0-16,8-2 0,-1-3 15,-10-1-15,-6 0 0,-7-1 16</inkml:trace>
  <inkml:trace contextRef="#ctx0" brushRef="#br2" timeOffset="195022.5312">23221 12076 0,'0'0'15,"0"0"-15,0 0 16,-28 9-16,17-5 0,-3 2 0,-3 3 16,-4 4-16,1 2 0,4 0 15,3 2-15,3 0 16,4 0-16,3-4 0,1-2 0,6-1 16,6-1-16,2-3 15,2-2-15,8-1 0,7-4 16,-1-1-16,-2-1 0,12-4 15,2-3-15,-4 0 0,-4-1 0,3-6 16,-4-2-16,-6 1 0,-4 3 0,-3 0 16,-4 2-16,-2 0 15,-2 1-15,-5 0 0,-5-1 16,-4 4-16,-2-1 0,-14 2 16,-10 1-16,0 2 0,1 2 15,4 1-15,5 0 0,5 1 0</inkml:trace>
  <inkml:trace contextRef="#ctx0" brushRef="#br2" timeOffset="195989.4297">30530 13929 0,'0'0'0,"8"-5"0,6-3 16,0-1-16,3 0 0,9-6 16,5-1-16,9-8 0,0-4 0,2-4 15,0-4-15,7-8 0,-3-1 16,6-10-16,-1-2 15,-7 4-15,-4 4 0,3-16 0,-2-2 16,-5 6-16,-6 3 0,12-27 16,-4 3-16,-6 15 0,-5 9 15,-5-3-15,-4-4 0,-4 7 16,-3 5-16,3 7 0,1 4 16,-3 4-16,-3 0 0,0 1 15,0-1-15,-3 9 0,-1 5 0,-3 4 16,-2 0-16,0 10 0,-1 5 15,-1 5-15,-2 0 0,-2 0 16,-4 1-16,-3 2 0,-5 0 16,0 2-16,1 2 0,-4 2 15,-6 4-15,2-1 0,1 0 0,-2 3 16,0 4-16,0-2 16,1 0-16,0 1 0,-1 1 15,5-3-15,4-2 0,0 0 0,2-2 16,2-1-16,0-2 0,5-3 15,2-1-15,2-1 16,0 0-16,4-4 0,3 1 0,0-5 16,0-4-16,0-3 0,2-6 15,0-1-15,3-2 0,0 0 16,-2 3-16,0 3 0</inkml:trace>
  <inkml:trace contextRef="#ctx0" brushRef="#br2" timeOffset="196139.7775">31413 12213 0,'0'0'0,"0"0"0,0 0 16,0 0-16,0 0 0,0 0 0,22 5 16,-22-5-16,15 15 0,-6-4 15,0 5-15,0 0 0,-1 2 16,-4 2-16,-2 4 0,-3 6 0,-3 1 16,0-5-16,1-4 15,1-4-15</inkml:trace>
  <inkml:trace contextRef="#ctx0" brushRef="#br2" timeOffset="693845.2043">30823 18216 0,'0'0'16,"0"0"-16,0 0 0,0 0 0,0 0 16,0 0-16</inkml:trace>
  <inkml:trace contextRef="#ctx0" brushRef="#br2" timeOffset="696187.4462">31244 18216 0,'0'0'15,"0"0"-15,0 0 0,0 0 0,0 0 16,0 0-16,0 0 0,0 0 16,0 0-16,0 0 15,0 0-15,0 0 0,-16 17 0,16-17 16,0 0-16,0 0 0,0 0 0,0 0 15</inkml:trace>
  <inkml:trace contextRef="#ctx0" brushRef="#br2" timeOffset="701521.6369">30718 18189 0,'0'0'0,"0"0"0,0 0 0,0 0 15,0 0-15,-21-5 0,21 5 16,0 0-16,0 0 0,0 0 0,0 0 16,-23 0-16,23 0 0,0 0 15,0 0-15,0 0 0,0 0 16,0 0-16,0 0 0,0 0 16,0 0-16,0 0 0</inkml:trace>
  <inkml:trace contextRef="#ctx0" brushRef="#br2" timeOffset="702201.1877">30986 18333 0,'0'0'0,"0"0"0,0 0 16,0 0-16,0 0 0,0 0 16,0 0-16,0 0 0,0 0 0,-20-9 15,20 9-15,0 0 16,0 0-16,0 0 0,-14 15 15,14-15-15,0 0 0,0 0 0,-17 16 16,17-16-16</inkml:trace>
  <inkml:trace contextRef="#ctx0" brushRef="#br2" timeOffset="711946.6478">33041 5649 0,'0'0'0,"0"0"0,0 0 0,0 0 0,0 0 16,0 0-16,0 0 15,0 0-15,0 0 0,0 0 16,0 0-16,0 0 0,0 0 0,0 0 16,0 0-16,0 0 0,0 0 0,0 0 15,0 0-15,0 0 16,0 0-16,0 0 0,0 0 15,0 0-15,0 0 0,0 0 16</inkml:trace>
  <inkml:trace contextRef="#ctx0" brushRef="#br2" timeOffset="712746.1418">33002 5647 0,'0'0'0,"0"0"0,0 0 15,0 0-15,0 0 0,0 0 16,0 0-16,0 0 0,0 0 0,0 0 16,0 0-16,0 0 0,0 0 15,0 0-15,0 0 0,0 0 16</inkml:trace>
  <inkml:trace contextRef="#ctx0" brushRef="#br2" timeOffset="713507.5256">33014 5654 0,'0'0'0,"0"0"0,0 0 15,0 0-15,0 0 0,0 0 16,0 0-16,0 0 0,0 0 0,0 0 15,0 0-15,0 0 0,0 0 16,0 0-16,0 0 0,0 0 16,0 0-16,0 0 0,0 0 15,0 0-15,0 0 0,0 0 16,0 0-16,0 0 0</inkml:trace>
  <inkml:trace contextRef="#ctx0" brushRef="#br2" timeOffset="716244.4598">33014 7122 0,'0'0'0,"0"0"0,0 0 15,0 0-15,0 0 0,0 0 0,0 0 16,0 0-16,0 0 0,0 0 16,0 0-16,0 0 0,0 0 15,0 0-15,0 0 0,0 0 16,0 0-16,0 0 0,0 0 31,0 0-31,0 0 0,0 0 0,0 0 0,0 0 0,21 11 0,-21-11 16,0 0-16,0 0 0</inkml:trace>
  <inkml:trace contextRef="#ctx0" brushRef="#br2" timeOffset="716519.8889">32960 7165 0,'0'0'0,"0"0"15,0 0-15,0 0 0,0 0 0,0 0 16,0 0-16,0 0 0,0 0 0,0 0 16,0 0-16,0 0 0</inkml:trace>
  <inkml:trace contextRef="#ctx0" brushRef="#br2" timeOffset="716829.6507">32910 7154 0,'0'0'0,"0"0"0,0 0 16,0 0-16,0 0 0,0 0 15,0 0-15,0 0 0,0 0 0,0 0 16,0 0-16,0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5T02:13:01.193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33050 5671 0,'0'0'0,"0"0"0,0 0 15,0 0-15,0 0 0,0 0 0,0 0 16,0 0-16,0 0 0,0 0 16,0 0-16,0 0 0,0 0 15,0 0-15,0 0 0,0 0 16,0 0-16,0 0 0,24 6 15,-24-6-15,4 24 0,-4-24 16,4 25-16,-1-23 0,-2-7 0,-1 1 16,0 0-16,-1-2 0,0 3 15,1 3-15,0-2 0,0 2 16,0 0-16,0 0 0,-2-3 16,2 3-16</inkml:trace>
  <inkml:trace contextRef="#ctx0" brushRef="#br0" timeOffset="1573.1746">33056 7105 0,'0'0'0,"0"0"0,0 0 16,0 0-16,0 0 0,0 0 15,0 0-15,0 0 0,0 0 0,0 0 16,0 0-16,0 0 0,0 0 0,0 0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8181C-C744-4CB4-9546-BD96C8CA40C4}" type="datetimeFigureOut">
              <a:rPr lang="zh-CN" altLang="en-US" smtClean="0"/>
              <a:t>2025/9/5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7F588-7F48-4419-A943-E4BFEBDD09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789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36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76E8C2-FB17-4F97-B19D-97236ED15B4B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5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5295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6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0236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7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8070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8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4166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slide" Target="../slides/slide3.xml"/><Relationship Id="rId4" Type="http://schemas.openxmlformats.org/officeDocument/2006/relationships/tags" Target="../tags/tag6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" Target="../slides/slide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1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3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2.TI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5.xml"/><Relationship Id="rId13" Type="http://schemas.openxmlformats.org/officeDocument/2006/relationships/slide" Target="../slides/slide51.xml"/><Relationship Id="rId18" Type="http://schemas.openxmlformats.org/officeDocument/2006/relationships/slide" Target="../slides/slide58.xml"/><Relationship Id="rId3" Type="http://schemas.openxmlformats.org/officeDocument/2006/relationships/tags" Target="../tags/tag41.xml"/><Relationship Id="rId21" Type="http://schemas.openxmlformats.org/officeDocument/2006/relationships/slide" Target="../slides/slide62.xml"/><Relationship Id="rId7" Type="http://schemas.openxmlformats.org/officeDocument/2006/relationships/slide" Target="../slides/slide44.xml"/><Relationship Id="rId12" Type="http://schemas.openxmlformats.org/officeDocument/2006/relationships/slide" Target="../slides/slide49.xml"/><Relationship Id="rId17" Type="http://schemas.openxmlformats.org/officeDocument/2006/relationships/slide" Target="../slides/slide57.xml"/><Relationship Id="rId2" Type="http://schemas.openxmlformats.org/officeDocument/2006/relationships/tags" Target="../tags/tag40.xml"/><Relationship Id="rId16" Type="http://schemas.openxmlformats.org/officeDocument/2006/relationships/slide" Target="../slides/slide55.xml"/><Relationship Id="rId20" Type="http://schemas.openxmlformats.org/officeDocument/2006/relationships/slide" Target="../slides/slide60.xml"/><Relationship Id="rId1" Type="http://schemas.openxmlformats.org/officeDocument/2006/relationships/tags" Target="../tags/tag39.xml"/><Relationship Id="rId6" Type="http://schemas.openxmlformats.org/officeDocument/2006/relationships/slide" Target="../slides/slide43.xml"/><Relationship Id="rId11" Type="http://schemas.openxmlformats.org/officeDocument/2006/relationships/slide" Target="../slides/slide48.xml"/><Relationship Id="rId5" Type="http://schemas.openxmlformats.org/officeDocument/2006/relationships/slideMaster" Target="../slideMasters/slideMaster1.xml"/><Relationship Id="rId15" Type="http://schemas.openxmlformats.org/officeDocument/2006/relationships/slide" Target="../slides/slide54.xml"/><Relationship Id="rId10" Type="http://schemas.openxmlformats.org/officeDocument/2006/relationships/slide" Target="../slides/slide47.xml"/><Relationship Id="rId19" Type="http://schemas.openxmlformats.org/officeDocument/2006/relationships/slide" Target="../slides/slide59.xml"/><Relationship Id="rId4" Type="http://schemas.openxmlformats.org/officeDocument/2006/relationships/tags" Target="../tags/tag42.xml"/><Relationship Id="rId9" Type="http://schemas.openxmlformats.org/officeDocument/2006/relationships/slide" Target="../slides/slide46.xml"/><Relationship Id="rId14" Type="http://schemas.openxmlformats.org/officeDocument/2006/relationships/slide" Target="../slides/slide52.xml"/><Relationship Id="rId22" Type="http://schemas.openxmlformats.org/officeDocument/2006/relationships/slide" Target="../slides/slide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169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4385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-33020" y="4782185"/>
            <a:ext cx="12223750" cy="4248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-33020" y="5173345"/>
            <a:ext cx="12223750" cy="168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0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6461-grasses-morning-nature-sunset-sky-1920x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34556" y="2502"/>
            <a:ext cx="12231683" cy="6883724"/>
          </a:xfrm>
          <a:prstGeom prst="rect">
            <a:avLst/>
          </a:prstGeom>
          <a:solidFill>
            <a:srgbClr val="548235">
              <a:alpha val="55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7"/>
          <p:cNvSpPr txBox="1"/>
          <p:nvPr userDrawn="1"/>
        </p:nvSpPr>
        <p:spPr>
          <a:xfrm>
            <a:off x="3071095" y="2781945"/>
            <a:ext cx="6038064" cy="83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本课结束</a:t>
            </a:r>
          </a:p>
        </p:txBody>
      </p:sp>
    </p:spTree>
    <p:extLst>
      <p:ext uri="{BB962C8B-B14F-4D97-AF65-F5344CB8AC3E}">
        <p14:creationId xmlns:p14="http://schemas.microsoft.com/office/powerpoint/2010/main" val="3319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46461-grasses-morning-nature-sunset-sky-1920x108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-33016" y="4783293"/>
            <a:ext cx="12222159" cy="4249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-33016" y="5174543"/>
            <a:ext cx="12222159" cy="1685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10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7" name="矩形 16"/>
          <p:cNvSpPr/>
          <p:nvPr userDrawn="1">
            <p:custDataLst>
              <p:tags r:id="rId5"/>
            </p:custDataLst>
          </p:nvPr>
        </p:nvSpPr>
        <p:spPr>
          <a:xfrm>
            <a:off x="0" y="1914333"/>
            <a:ext cx="12190413" cy="437997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6"/>
            </p:custDataLst>
          </p:nvPr>
        </p:nvSpPr>
        <p:spPr>
          <a:xfrm>
            <a:off x="833619" y="-20959"/>
            <a:ext cx="2605066" cy="1720613"/>
          </a:xfrm>
          <a:prstGeom prst="rect">
            <a:avLst/>
          </a:prstGeom>
          <a:solidFill>
            <a:srgbClr val="5482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14"/>
          <p:cNvSpPr/>
          <p:nvPr userDrawn="1">
            <p:custDataLst>
              <p:tags r:id="rId7"/>
            </p:custDataLst>
          </p:nvPr>
        </p:nvSpPr>
        <p:spPr>
          <a:xfrm>
            <a:off x="834253" y="389345"/>
            <a:ext cx="2604431" cy="1310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矩形 15"/>
          <p:cNvSpPr/>
          <p:nvPr userDrawn="1">
            <p:custDataLst>
              <p:tags r:id="rId8"/>
            </p:custDataLst>
          </p:nvPr>
        </p:nvSpPr>
        <p:spPr>
          <a:xfrm>
            <a:off x="956157" y="746966"/>
            <a:ext cx="2360623" cy="896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课标</a:t>
            </a:r>
            <a:r>
              <a:rPr lang="zh-CN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</a:t>
            </a:r>
            <a:endParaRPr lang="zh-CN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4285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6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1670168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6" y="167679"/>
            <a:ext cx="1751737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15632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7" y="167679"/>
            <a:ext cx="2231354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7463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63491" y="18863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知识梳理</a:t>
            </a: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6035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3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33015" y="17021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诊断自测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4318926" y="189389"/>
            <a:ext cx="4673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概念思考辨析</a:t>
            </a:r>
            <a:r>
              <a:rPr lang="en-US" altLang="zh-CN" sz="2800" dirty="0" smtClean="0">
                <a:solidFill>
                  <a:schemeClr val="tx1"/>
                </a:solidFill>
              </a:rPr>
              <a:t>+</a:t>
            </a:r>
            <a:r>
              <a:rPr lang="zh-CN" altLang="en-US" sz="2800" dirty="0" smtClean="0">
                <a:solidFill>
                  <a:schemeClr val="tx1"/>
                </a:solidFill>
              </a:rPr>
              <a:t>教材经典改编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14" name="image2.jpeg"/>
          <p:cNvPicPr/>
          <p:nvPr userDrawn="1"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5338" y="303585"/>
            <a:ext cx="1046212" cy="30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1">
            <a:hlinkClick r:id="rId6" action="ppaction://hlinksldjump"/>
          </p:cNvPr>
          <p:cNvSpPr>
            <a:spLocks noChangeArrowheads="1"/>
          </p:cNvSpPr>
          <p:nvPr userDrawn="1"/>
        </p:nvSpPr>
        <p:spPr bwMode="auto">
          <a:xfrm>
            <a:off x="2258719" y="6418161"/>
            <a:ext cx="246030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1</a:t>
            </a:r>
          </a:p>
        </p:txBody>
      </p:sp>
      <p:sp>
        <p:nvSpPr>
          <p:cNvPr id="11" name="Rectangle 21">
            <a:hlinkClick r:id="rId7" action="ppaction://hlinksldjump"/>
          </p:cNvPr>
          <p:cNvSpPr>
            <a:spLocks noChangeArrowheads="1"/>
          </p:cNvSpPr>
          <p:nvPr userDrawn="1"/>
        </p:nvSpPr>
        <p:spPr bwMode="auto">
          <a:xfrm>
            <a:off x="2555543" y="6418161"/>
            <a:ext cx="246031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2</a:t>
            </a:r>
          </a:p>
        </p:txBody>
      </p:sp>
      <p:sp>
        <p:nvSpPr>
          <p:cNvPr id="12" name="Rectangle 21">
            <a:hlinkClick r:id="rId8" action="ppaction://hlinksldjump"/>
          </p:cNvPr>
          <p:cNvSpPr>
            <a:spLocks noChangeArrowheads="1"/>
          </p:cNvSpPr>
          <p:nvPr userDrawn="1"/>
        </p:nvSpPr>
        <p:spPr bwMode="auto">
          <a:xfrm>
            <a:off x="285395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3</a:t>
            </a:r>
          </a:p>
        </p:txBody>
      </p:sp>
      <p:sp>
        <p:nvSpPr>
          <p:cNvPr id="13" name="Rectangle 21">
            <a:hlinkClick r:id="rId9" action="ppaction://hlinksldjump"/>
          </p:cNvPr>
          <p:cNvSpPr>
            <a:spLocks noChangeArrowheads="1"/>
          </p:cNvSpPr>
          <p:nvPr userDrawn="1"/>
        </p:nvSpPr>
        <p:spPr bwMode="auto">
          <a:xfrm>
            <a:off x="3150778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4</a:t>
            </a:r>
          </a:p>
        </p:txBody>
      </p:sp>
      <p:sp>
        <p:nvSpPr>
          <p:cNvPr id="14" name="Rectangle 21">
            <a:hlinkClick r:id="rId10" action="ppaction://hlinksldjump"/>
          </p:cNvPr>
          <p:cNvSpPr>
            <a:spLocks noChangeArrowheads="1"/>
          </p:cNvSpPr>
          <p:nvPr userDrawn="1"/>
        </p:nvSpPr>
        <p:spPr bwMode="auto">
          <a:xfrm>
            <a:off x="3447602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5</a:t>
            </a:r>
          </a:p>
        </p:txBody>
      </p:sp>
      <p:sp>
        <p:nvSpPr>
          <p:cNvPr id="15" name="Rectangle 21">
            <a:hlinkClick r:id="rId11" action="ppaction://hlinksldjump"/>
          </p:cNvPr>
          <p:cNvSpPr>
            <a:spLocks noChangeArrowheads="1"/>
          </p:cNvSpPr>
          <p:nvPr userDrawn="1"/>
        </p:nvSpPr>
        <p:spPr bwMode="auto">
          <a:xfrm>
            <a:off x="3744426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6</a:t>
            </a:r>
          </a:p>
        </p:txBody>
      </p:sp>
      <p:sp>
        <p:nvSpPr>
          <p:cNvPr id="16" name="Rectangle 21">
            <a:hlinkClick r:id="rId12" action="ppaction://hlinksldjump"/>
          </p:cNvPr>
          <p:cNvSpPr>
            <a:spLocks noChangeArrowheads="1"/>
          </p:cNvSpPr>
          <p:nvPr userDrawn="1"/>
        </p:nvSpPr>
        <p:spPr bwMode="auto">
          <a:xfrm>
            <a:off x="4041249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7</a:t>
            </a:r>
          </a:p>
        </p:txBody>
      </p:sp>
      <p:sp>
        <p:nvSpPr>
          <p:cNvPr id="17" name="Rectangle 21">
            <a:hlinkClick r:id="rId13" action="ppaction://hlinksldjump"/>
          </p:cNvPr>
          <p:cNvSpPr>
            <a:spLocks noChangeArrowheads="1"/>
          </p:cNvSpPr>
          <p:nvPr userDrawn="1"/>
        </p:nvSpPr>
        <p:spPr bwMode="auto">
          <a:xfrm>
            <a:off x="433807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8</a:t>
            </a:r>
          </a:p>
        </p:txBody>
      </p:sp>
      <p:sp>
        <p:nvSpPr>
          <p:cNvPr id="18" name="Rectangle 21">
            <a:hlinkClick r:id="rId14" action="ppaction://hlinksldjump"/>
          </p:cNvPr>
          <p:cNvSpPr>
            <a:spLocks noChangeArrowheads="1"/>
          </p:cNvSpPr>
          <p:nvPr userDrawn="1"/>
        </p:nvSpPr>
        <p:spPr bwMode="auto">
          <a:xfrm>
            <a:off x="4634897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9</a:t>
            </a:r>
          </a:p>
        </p:txBody>
      </p:sp>
      <p:sp>
        <p:nvSpPr>
          <p:cNvPr id="19" name="Rectangle 21">
            <a:hlinkClick r:id="rId15" action="ppaction://hlinksldjump"/>
          </p:cNvPr>
          <p:cNvSpPr>
            <a:spLocks noChangeArrowheads="1"/>
          </p:cNvSpPr>
          <p:nvPr userDrawn="1"/>
        </p:nvSpPr>
        <p:spPr bwMode="auto">
          <a:xfrm>
            <a:off x="493172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10</a:t>
            </a:r>
          </a:p>
        </p:txBody>
      </p:sp>
      <p:sp>
        <p:nvSpPr>
          <p:cNvPr id="20" name="Rectangle 21">
            <a:hlinkClick r:id="rId16" action="ppaction://hlinksldjump"/>
          </p:cNvPr>
          <p:cNvSpPr>
            <a:spLocks noChangeArrowheads="1"/>
          </p:cNvSpPr>
          <p:nvPr userDrawn="1"/>
        </p:nvSpPr>
        <p:spPr bwMode="auto">
          <a:xfrm>
            <a:off x="527775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11</a:t>
            </a:r>
          </a:p>
        </p:txBody>
      </p:sp>
      <p:sp>
        <p:nvSpPr>
          <p:cNvPr id="21" name="Rectangle 21">
            <a:hlinkClick r:id="rId17" action="ppaction://hlinksldjump"/>
          </p:cNvPr>
          <p:cNvSpPr>
            <a:spLocks noChangeArrowheads="1"/>
          </p:cNvSpPr>
          <p:nvPr userDrawn="1"/>
        </p:nvSpPr>
        <p:spPr bwMode="auto">
          <a:xfrm>
            <a:off x="562378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12</a:t>
            </a:r>
          </a:p>
        </p:txBody>
      </p:sp>
      <p:sp>
        <p:nvSpPr>
          <p:cNvPr id="22" name="Rectangle 21">
            <a:hlinkClick r:id="rId18" action="ppaction://hlinksldjump"/>
          </p:cNvPr>
          <p:cNvSpPr>
            <a:spLocks noChangeArrowheads="1"/>
          </p:cNvSpPr>
          <p:nvPr userDrawn="1"/>
        </p:nvSpPr>
        <p:spPr bwMode="auto">
          <a:xfrm>
            <a:off x="596981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13</a:t>
            </a:r>
          </a:p>
        </p:txBody>
      </p:sp>
      <p:sp>
        <p:nvSpPr>
          <p:cNvPr id="23" name="Rectangle 21">
            <a:hlinkClick r:id="rId19" action="ppaction://hlinksldjump"/>
          </p:cNvPr>
          <p:cNvSpPr>
            <a:spLocks noChangeArrowheads="1"/>
          </p:cNvSpPr>
          <p:nvPr userDrawn="1"/>
        </p:nvSpPr>
        <p:spPr bwMode="auto">
          <a:xfrm>
            <a:off x="631584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14</a:t>
            </a:r>
          </a:p>
        </p:txBody>
      </p:sp>
      <p:sp>
        <p:nvSpPr>
          <p:cNvPr id="24" name="Rectangle 21">
            <a:hlinkClick r:id="rId20" action="ppaction://hlinksldjump"/>
          </p:cNvPr>
          <p:cNvSpPr>
            <a:spLocks noChangeArrowheads="1"/>
          </p:cNvSpPr>
          <p:nvPr userDrawn="1"/>
        </p:nvSpPr>
        <p:spPr bwMode="auto">
          <a:xfrm>
            <a:off x="666187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15</a:t>
            </a:r>
          </a:p>
        </p:txBody>
      </p:sp>
      <p:sp>
        <p:nvSpPr>
          <p:cNvPr id="25" name="Rectangle 21">
            <a:hlinkClick r:id="rId21" action="ppaction://hlinksldjump"/>
          </p:cNvPr>
          <p:cNvSpPr>
            <a:spLocks noChangeArrowheads="1"/>
          </p:cNvSpPr>
          <p:nvPr userDrawn="1"/>
        </p:nvSpPr>
        <p:spPr bwMode="auto">
          <a:xfrm>
            <a:off x="700790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16</a:t>
            </a:r>
          </a:p>
        </p:txBody>
      </p:sp>
      <p:sp>
        <p:nvSpPr>
          <p:cNvPr id="26" name="动作按钮: 后退或前一项 25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动作按钮: 前进或下一项 26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动作按钮: 结束 27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>
            <a:hlinkClick r:id="rId22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38955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4924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51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5" Type="http://schemas.openxmlformats.org/officeDocument/2006/relationships/image" Target="../media/image9.emf"/><Relationship Id="rId4" Type="http://schemas.openxmlformats.org/officeDocument/2006/relationships/customXml" Target="../ink/ink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Relationship Id="rId6" Type="http://schemas.openxmlformats.org/officeDocument/2006/relationships/image" Target="../media/image10.emf"/><Relationship Id="rId5" Type="http://schemas.openxmlformats.org/officeDocument/2006/relationships/customXml" Target="../ink/ink4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Relationship Id="rId6" Type="http://schemas.openxmlformats.org/officeDocument/2006/relationships/image" Target="../media/image11.emf"/><Relationship Id="rId5" Type="http://schemas.openxmlformats.org/officeDocument/2006/relationships/customXml" Target="../ink/ink5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Relationship Id="rId5" Type="http://schemas.openxmlformats.org/officeDocument/2006/relationships/image" Target="../media/image12.emf"/><Relationship Id="rId4" Type="http://schemas.openxmlformats.org/officeDocument/2006/relationships/customXml" Target="../ink/ink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tags" Target="../tags/tag65.xml"/><Relationship Id="rId7" Type="http://schemas.openxmlformats.org/officeDocument/2006/relationships/customXml" Target="../ink/ink7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7.xml"/><Relationship Id="rId5" Type="http://schemas.openxmlformats.org/officeDocument/2006/relationships/image" Target="../media/image14.emf"/><Relationship Id="rId4" Type="http://schemas.openxmlformats.org/officeDocument/2006/relationships/customXml" Target="../ink/ink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8.xml"/><Relationship Id="rId5" Type="http://schemas.openxmlformats.org/officeDocument/2006/relationships/image" Target="../media/image15.emf"/><Relationship Id="rId4" Type="http://schemas.openxmlformats.org/officeDocument/2006/relationships/customXml" Target="../ink/ink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7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20.png"/><Relationship Id="rId5" Type="http://schemas.openxmlformats.org/officeDocument/2006/relationships/image" Target="../media/image16.TIF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9.xml"/><Relationship Id="rId4" Type="http://schemas.openxmlformats.org/officeDocument/2006/relationships/image" Target="../media/image17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5" Type="http://schemas.openxmlformats.org/officeDocument/2006/relationships/image" Target="../media/image18.TIF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slide" Target="slide42.xml"/><Relationship Id="rId4" Type="http://schemas.openxmlformats.org/officeDocument/2006/relationships/slide" Target="slide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30.png"/><Relationship Id="rId5" Type="http://schemas.openxmlformats.org/officeDocument/2006/relationships/image" Target="../media/image24.png"/><Relationship Id="rId4" Type="http://schemas.openxmlformats.org/officeDocument/2006/relationships/tags" Target="../tags/tag9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5" Type="http://schemas.openxmlformats.org/officeDocument/2006/relationships/image" Target="../media/image19.TIF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3.xml"/><Relationship Id="rId1" Type="http://schemas.openxmlformats.org/officeDocument/2006/relationships/tags" Target="../tags/tag12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5" Type="http://schemas.openxmlformats.org/officeDocument/2006/relationships/image" Target="../media/image46.png"/><Relationship Id="rId4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9.xml"/><Relationship Id="rId1" Type="http://schemas.openxmlformats.org/officeDocument/2006/relationships/tags" Target="../tags/tag12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4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4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4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image" Target="../media/image20.TIF"/><Relationship Id="rId5" Type="http://schemas.openxmlformats.org/officeDocument/2006/relationships/image" Target="../media/image54.png"/><Relationship Id="rId4" Type="http://schemas.openxmlformats.org/officeDocument/2006/relationships/image" Target="../media/image4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5" Type="http://schemas.openxmlformats.org/officeDocument/2006/relationships/image" Target="../media/image59.png"/><Relationship Id="rId4" Type="http://schemas.openxmlformats.org/officeDocument/2006/relationships/tags" Target="../tags/tag1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T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6.xml"/><Relationship Id="rId5" Type="http://schemas.openxmlformats.org/officeDocument/2006/relationships/image" Target="../media/image22.TIF"/><Relationship Id="rId4" Type="http://schemas.openxmlformats.org/officeDocument/2006/relationships/image" Target="../media/image21.TI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472036" y="4763921"/>
            <a:ext cx="6238063" cy="463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1300"/>
              </a:spcBef>
              <a:spcAft>
                <a:spcPts val="1300"/>
              </a:spcAft>
              <a:defRPr/>
            </a:pPr>
            <a:r>
              <a:rPr lang="zh-CN" alt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第二章</a:t>
            </a:r>
            <a:r>
              <a:rPr lang="zh-CN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　</a:t>
            </a:r>
            <a:r>
              <a:rPr lang="zh-CN" alt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函数</a:t>
            </a:r>
            <a:endParaRPr lang="zh-CN" alt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5"/>
          <p:cNvSpPr txBox="1"/>
          <p:nvPr/>
        </p:nvSpPr>
        <p:spPr>
          <a:xfrm>
            <a:off x="2855223" y="5158030"/>
            <a:ext cx="8874875" cy="83013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fontAlgn="auto">
              <a:lnSpc>
                <a:spcPct val="100000"/>
              </a:lnSpc>
              <a:spcBef>
                <a:spcPts val="1400"/>
              </a:spcBef>
              <a:spcAft>
                <a:spcPts val="1450"/>
              </a:spcAft>
              <a:defRPr/>
            </a:pP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节　单调性与最大</a:t>
            </a:r>
            <a:r>
              <a:rPr lang="en-US" altLang="zh-CN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</a:t>
            </a:r>
            <a:r>
              <a:rPr lang="en-US" altLang="zh-CN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值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356777" y="0"/>
            <a:ext cx="2398083" cy="1329998"/>
            <a:chOff x="14872" y="0"/>
            <a:chExt cx="3777" cy="2094"/>
          </a:xfrm>
        </p:grpSpPr>
        <p:pic>
          <p:nvPicPr>
            <p:cNvPr id="11" name="图片 11" descr="创新设计字体-0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biLevel thresh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2" y="0"/>
              <a:ext cx="2151" cy="2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本框 13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6421" y="851"/>
              <a:ext cx="2229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INNOVATIVE </a:t>
              </a:r>
            </a:p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546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4260180"/>
            <a:ext cx="12190413" cy="1962969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168253" y="870812"/>
                <a:ext cx="11975709" cy="836588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思考辨析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在括号内打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√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“×”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为增函数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则函数的单调递增区间是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的单调递减区间是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(4)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若对任意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)[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)]&gt;0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应对任意的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都有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成立才可以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反例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上为增函数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的单调递增区间是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此单调区间不能用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故单调递减区间为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253" y="870812"/>
                <a:ext cx="11975709" cy="836588"/>
              </a:xfrm>
              <a:prstGeom prst="rect">
                <a:avLst/>
              </a:prstGeom>
              <a:blipFill rotWithShape="0">
                <a:blip r:embed="rId3"/>
                <a:stretch>
                  <a:fillRect l="-916" t="-730" r="-255" b="-5671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7354297" y="1430164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627644" y="1975402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453153" y="2635840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95374" y="3673266"/>
            <a:ext cx="40576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√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417240" y="6804360"/>
              <a:ext cx="42480" cy="4104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7880" y="6795000"/>
                <a:ext cx="61200" cy="5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6932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5" grpId="0" autoUpdateAnimBg="0"/>
      <p:bldP spid="6" grpId="0" autoUpdateAnimBg="0"/>
      <p:bldP spid="7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1489420"/>
            <a:ext cx="12190413" cy="4804887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681167" y="590183"/>
            <a:ext cx="1244251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[2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6924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人教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必修一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P86T7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改编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的单调递增区间是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692497"/>
              </a:xfrm>
              <a:prstGeom prst="rect">
                <a:avLst/>
              </a:prstGeom>
              <a:blipFill rotWithShape="0">
                <a:blip r:embed="rId3"/>
                <a:stretch>
                  <a:fillRect l="-947" b="-201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1782" y="1548496"/>
                <a:ext cx="11589417" cy="31041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由题意可知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的定义域为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0]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𝒖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二次函数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的单调递增区间是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单调递减区间是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的单调递增区间是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1548496"/>
                <a:ext cx="11589417" cy="3104119"/>
              </a:xfrm>
              <a:prstGeom prst="rect">
                <a:avLst/>
              </a:prstGeom>
              <a:blipFill rotWithShape="0">
                <a:blip r:embed="rId4"/>
                <a:stretch>
                  <a:fillRect l="-947" b="-19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11861280" y="2022840"/>
              <a:ext cx="38520" cy="58104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851920" y="2013480"/>
                <a:ext cx="57240" cy="59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28151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2349659"/>
            <a:ext cx="12190413" cy="4050798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373286" y="1363432"/>
            <a:ext cx="351378" cy="628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134299" y="559097"/>
                <a:ext cx="11589417" cy="14893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人教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必修一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P140T2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改编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的最小值为</a:t>
                </a:r>
                <a:r>
                  <a:rPr lang="zh-CN" altLang="zh-CN" sz="2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最大值为</a:t>
                </a:r>
                <a:r>
                  <a:rPr lang="zh-CN" altLang="zh-CN" sz="2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99" y="559097"/>
                <a:ext cx="11589417" cy="1489318"/>
              </a:xfrm>
              <a:prstGeom prst="rect">
                <a:avLst/>
              </a:prstGeom>
              <a:blipFill rotWithShape="0">
                <a:blip r:embed="rId3"/>
                <a:stretch>
                  <a:fillRect l="-947" b="-94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4243434" y="1402469"/>
            <a:ext cx="351378" cy="628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554545" y="2223172"/>
                <a:ext cx="11589417" cy="21580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最小值为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2)=1.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45" y="2223172"/>
                <a:ext cx="11589417" cy="2158027"/>
              </a:xfrm>
              <a:prstGeom prst="rect">
                <a:avLst/>
              </a:prstGeom>
              <a:blipFill rotWithShape="0">
                <a:blip r:embed="rId4"/>
                <a:stretch>
                  <a:fillRect l="-947" b="-28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11874240" y="2016360"/>
              <a:ext cx="57240" cy="58536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864880" y="2007000"/>
                <a:ext cx="75960" cy="60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33269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5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1921941"/>
            <a:ext cx="12190413" cy="4239615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978403" y="1089982"/>
            <a:ext cx="1075936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苏教必修一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P122T4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改编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是定义在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上的减函数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866627" y="1652151"/>
                <a:ext cx="11589417" cy="2008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由条件知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27" y="1652151"/>
                <a:ext cx="11589417" cy="2008435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11865960" y="1971360"/>
              <a:ext cx="46800" cy="64584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856600" y="1962000"/>
                <a:ext cx="65520" cy="66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9139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考点聚焦突破</a:t>
            </a: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91305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KAODIANJUJIAOTUPO</a:t>
            </a:r>
          </a:p>
        </p:txBody>
      </p:sp>
    </p:spTree>
    <p:extLst>
      <p:ext uri="{BB962C8B-B14F-4D97-AF65-F5344CB8AC3E}">
        <p14:creationId xmlns:p14="http://schemas.microsoft.com/office/powerpoint/2010/main" val="10957619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1751911"/>
            <a:ext cx="12190413" cy="443873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矩形 34"/>
          <p:cNvSpPr/>
          <p:nvPr>
            <p:custDataLst>
              <p:tags r:id="rId3"/>
            </p:custDataLst>
          </p:nvPr>
        </p:nvSpPr>
        <p:spPr bwMode="auto">
          <a:xfrm>
            <a:off x="251427" y="-12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考点一　函数的单调性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区间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CN" altLang="zh-CN" sz="1200" b="1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945716"/>
                <a:ext cx="11589417" cy="4146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𝟐𝟒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的单调递减区间是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要使函数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𝟐𝟒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有意义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需满足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结合复合函数的单调性的判定方法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𝟐𝟒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的单调递减区间是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6].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945716"/>
                <a:ext cx="11589417" cy="4146328"/>
              </a:xfrm>
              <a:prstGeom prst="rect">
                <a:avLst/>
              </a:prstGeom>
              <a:blipFill rotWithShape="0">
                <a:blip r:embed="rId6"/>
                <a:stretch>
                  <a:fillRect l="-947" b="-2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7490991" y="956953"/>
            <a:ext cx="1412566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-∞,-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6]</a:t>
            </a:r>
            <a:endParaRPr lang="zh-CN" altLang="zh-CN" sz="115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墨迹 1"/>
              <p14:cNvContentPartPr/>
              <p14:nvPr/>
            </p14:nvContentPartPr>
            <p14:xfrm>
              <a:off x="361080" y="518040"/>
              <a:ext cx="11609640" cy="634140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1720" y="508680"/>
                <a:ext cx="11628360" cy="636012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832988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1570579"/>
            <a:ext cx="12190413" cy="469029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58400"/>
                <a:ext cx="11589417" cy="51476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试讨论函数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上的单调性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)(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58400"/>
                <a:ext cx="11589417" cy="5147691"/>
              </a:xfrm>
              <a:prstGeom prst="rect">
                <a:avLst/>
              </a:prstGeom>
              <a:blipFill rotWithShape="0">
                <a:blip r:embed="rId3"/>
                <a:stretch>
                  <a:fillRect l="-947" b="-8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679680" y="898560"/>
              <a:ext cx="11215440" cy="570960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0320" y="889200"/>
                <a:ext cx="11234160" cy="572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15589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1693"/>
            <a:ext cx="12190413" cy="62069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57125"/>
                <a:ext cx="11589417" cy="32047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f'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f'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f'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57125"/>
                <a:ext cx="11589417" cy="3204723"/>
              </a:xfrm>
              <a:prstGeom prst="rect">
                <a:avLst/>
              </a:prstGeom>
              <a:blipFill rotWithShape="0">
                <a:blip r:embed="rId3"/>
                <a:stretch>
                  <a:fillRect l="-947" b="-15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11898000" y="2041560"/>
              <a:ext cx="13320" cy="51660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888640" y="2032200"/>
                <a:ext cx="32040" cy="53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2309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1920791"/>
            <a:ext cx="12190413" cy="4309307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167164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249732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268152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1969580"/>
            <a:ext cx="1158941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求函数的单调区间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应先求定义域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在定义域内求单调区间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2.(1)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函数单调性的判断方法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定义法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图象法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利用已知函数的单调性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④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导数法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的单调性应根据外层函数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和内层函数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的单调性判断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遵循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同增异减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的原则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易错警示　函数在两个不同的区间上单调性相同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一般要分开写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用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“,”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不要用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∪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568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742069"/>
            <a:ext cx="12190413" cy="351838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6203285" y="690812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90164" y="590270"/>
                <a:ext cx="11589417" cy="48380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下列函数在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上为增函数的是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0]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上为增函数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rad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164" y="590270"/>
                <a:ext cx="11589417" cy="4838056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06978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7883" y="1974037"/>
            <a:ext cx="10879599" cy="3277994"/>
          </a:xfrm>
          <a:prstGeom prst="rect">
            <a:avLst/>
          </a:prstGeom>
          <a:noFill/>
        </p:spPr>
        <p:txBody>
          <a:bodyPr wrap="square" lIns="121898" tIns="60948" rIns="121898" bIns="60948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借助函数图象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会用数学符号语言表达函数的单调性、最值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理解其实际意义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600" b="1" smtClean="0"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会运用基本初等函数的图象分析函数的性质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3409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3121349"/>
            <a:ext cx="12190413" cy="31536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69382" y="621443"/>
                <a:ext cx="11589417" cy="45622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(2)(2025</a:t>
                </a:r>
                <a:r>
                  <a:rPr lang="en-US" altLang="zh-CN" sz="2600" b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西安模拟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的单调递增区间是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−∞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的图象的对称轴为直线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6|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的大致图象如图所示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4562275"/>
              </a:xfrm>
              <a:prstGeom prst="rect">
                <a:avLst/>
              </a:prstGeom>
              <a:blipFill rotWithShape="0">
                <a:blip r:embed="rId4"/>
                <a:stretch>
                  <a:fillRect l="-947" b="-9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10910325" y="715526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14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28288" y="3214091"/>
            <a:ext cx="2376297" cy="22115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62477" y="5168139"/>
                <a:ext cx="11589417" cy="9157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由图可知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的单调递增区间为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77" y="5168139"/>
                <a:ext cx="11589417" cy="915764"/>
              </a:xfrm>
              <a:prstGeom prst="rect">
                <a:avLst/>
              </a:prstGeom>
              <a:blipFill rotWithShape="0">
                <a:blip r:embed="rId6"/>
                <a:stretch>
                  <a:fillRect l="-947" b="-5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10570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 bwMode="auto">
          <a:xfrm>
            <a:off x="251427" y="146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考点二　求函数的最值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值域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CN" altLang="zh-CN" sz="12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5854465" y="857167"/>
            <a:ext cx="101662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27818" y="749927"/>
                <a:ext cx="11589417" cy="3716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多选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下列函数中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值域正确的是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的值域为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的值域为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rad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的值域为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</m:oMath>
                </a14:m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rad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的值域为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18" y="749927"/>
                <a:ext cx="11589417" cy="3716530"/>
              </a:xfrm>
              <a:prstGeom prst="rect">
                <a:avLst/>
              </a:prstGeom>
              <a:blipFill rotWithShape="0">
                <a:blip r:embed="rId4"/>
                <a:stretch>
                  <a:fillRect l="-946" b="-9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188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47205" y="405416"/>
            <a:ext cx="1158941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4000" lvl="0">
              <a:lnSpc>
                <a:spcPct val="150000"/>
              </a:lnSpc>
              <a:tabLst>
                <a:tab pos="2970530" algn="l"/>
              </a:tabLst>
            </a:pP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dirty="0" err="1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dirty="0" err="1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 err="1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=(</a:t>
            </a:r>
            <a:r>
              <a:rPr lang="en-US" altLang="zh-CN" sz="2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dirty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dirty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24000" lvl="0">
              <a:lnSpc>
                <a:spcPct val="150000"/>
              </a:lnSpc>
              <a:tabLst>
                <a:tab pos="2970530" algn="l"/>
              </a:tabLst>
            </a:pPr>
            <a:r>
              <a:rPr lang="zh-CN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 dirty="0">
                <a:solidFill>
                  <a:prstClr val="black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 dirty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en-US" altLang="zh-CN" sz="2600" b="1" dirty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再结合函数的图象</a:t>
            </a:r>
            <a:r>
              <a:rPr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zh-CN" altLang="zh-CN" sz="2600" b="1" dirty="0">
                <a:solidFill>
                  <a:prstClr val="black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所示</a:t>
            </a:r>
            <a:r>
              <a:rPr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dirty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可得函数的值域为</a:t>
            </a:r>
            <a:r>
              <a:rPr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[2</a:t>
            </a:r>
            <a:r>
              <a:rPr lang="en-US" altLang="zh-CN" sz="2600" b="1" dirty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6).</a:t>
            </a:r>
            <a:endParaRPr lang="zh-CN" altLang="zh-CN" sz="115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80403" y="1689221"/>
                <a:ext cx="11589417" cy="44599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分离常数法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显然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故函数的值域为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换元法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𝒕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solidFill>
                      <a:prstClr val="black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solidFill>
                      <a:prstClr val="black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再结合函数的图象</a:t>
                </a:r>
                <a:r>
                  <a:rPr lang="en-US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zh-CN" altLang="zh-CN" sz="2600" b="1">
                    <a:solidFill>
                      <a:prstClr val="black"/>
                    </a:solidFill>
                    <a:latin typeface="Calibri" panose="020F0502020204030204" pitchFamily="34" charset="0"/>
                    <a:cs typeface="宋体" panose="02010600030101010101" pitchFamily="2" charset="-122"/>
                  </a:rPr>
                  <a:t>②</a:t>
                </a:r>
                <a:r>
                  <a:rPr lang="zh-CN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所示</a:t>
                </a:r>
                <a:r>
                  <a:rPr lang="en-US" altLang="zh-CN" sz="2600" b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solidFill>
                      <a:prstClr val="black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403" y="1689221"/>
                <a:ext cx="11589417" cy="4459939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15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8120" y="1966801"/>
            <a:ext cx="4702551" cy="275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668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-157424"/>
            <a:ext cx="12190413" cy="645896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21443"/>
                <a:ext cx="11589417" cy="42213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得函数的值域为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函数的定义域为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上均单调递增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上为增函数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即函数的值域为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4221348"/>
              </a:xfrm>
              <a:prstGeom prst="rect">
                <a:avLst/>
              </a:prstGeom>
              <a:blipFill rotWithShape="0">
                <a:blip r:embed="rId3"/>
                <a:stretch>
                  <a:fillRect l="-947" b="-7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5248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12448" y="2082873"/>
            <a:ext cx="11411052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求函数值域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最值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的几种方法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配方法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主要用于和一元二次函数有关的函数求值域问题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单调性法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利用函数的单调性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再根据所给定义域来确定函数的值域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数形结合法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换元法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引进一个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几个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新的量来代替原来的量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实行这种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变量代换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(5)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分离常数法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分子、分母同次的分式形式采用配凑分子的方法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把函数分离成一个常数和一个分式和的形式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033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2896242"/>
            <a:ext cx="12190413" cy="330060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3" y="621443"/>
                <a:ext cx="11658552" cy="49403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(1)(2025·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北京怀柔模拟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则对任意实数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endParaRPr lang="en-US" altLang="zh-CN" sz="2600" b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值域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	B.(0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依题意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显然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的值域是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3" y="621443"/>
                <a:ext cx="11658552" cy="4940327"/>
              </a:xfrm>
              <a:prstGeom prst="rect">
                <a:avLst/>
              </a:prstGeom>
              <a:blipFill rotWithShape="0">
                <a:blip r:embed="rId4"/>
                <a:stretch>
                  <a:fillRect l="-9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1915865" y="1706196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925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-20640"/>
            <a:ext cx="12190413" cy="633170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69382" y="621443"/>
                <a:ext cx="11589417" cy="55201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换元法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𝒕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𝒕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𝒕</m:t>
                            </m:r>
                          </m:den>
                        </m:f>
                      </m:den>
                    </m:f>
                  </m:oMath>
                </a14:m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综上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520101"/>
              </a:xfrm>
              <a:prstGeom prst="rect">
                <a:avLst/>
              </a:prstGeom>
              <a:blipFill rotWithShape="0">
                <a:blip r:embed="rId3"/>
                <a:stretch>
                  <a:fillRect l="-947" b="-5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34767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0" y="2428813"/>
            <a:ext cx="12190413" cy="377808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05416"/>
                <a:ext cx="11589417" cy="38317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任意实数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定义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min{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}=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)=min{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)}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的最大值是</a:t>
                </a:r>
                <a:r>
                  <a:rPr lang="zh-CN" altLang="zh-CN" sz="26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数形结合法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在同一坐标系中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依题意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的图象为如图所示的实线部分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05416"/>
                <a:ext cx="11589417" cy="3831755"/>
              </a:xfrm>
              <a:prstGeom prst="rect">
                <a:avLst/>
              </a:prstGeom>
              <a:blipFill rotWithShape="0">
                <a:blip r:embed="rId4"/>
                <a:stretch>
                  <a:fillRect l="-947" b="-12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5866822" y="1775720"/>
            <a:ext cx="3513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16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5476" y="2565686"/>
            <a:ext cx="3096196" cy="210119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49777" y="4158318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易知点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为图象的最高点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的最大值为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(2)=1.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974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3209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621443"/>
                <a:ext cx="11589417" cy="38317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单调性法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依题意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𝐥𝐨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𝐠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是增函数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)=3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是减函数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因此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时取得最大值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(2)=1.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3831755"/>
              </a:xfrm>
              <a:prstGeom prst="rect">
                <a:avLst/>
              </a:prstGeom>
              <a:blipFill rotWithShape="0">
                <a:blip r:embed="rId3"/>
                <a:stretch>
                  <a:fillRect l="-947" b="-11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19322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3443397"/>
            <a:ext cx="12190413" cy="272046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 bwMode="auto">
          <a:xfrm>
            <a:off x="251427" y="19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考点三　函数单调性的应用</a:t>
            </a:r>
            <a:endParaRPr lang="zh-CN" altLang="zh-CN" sz="12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752072"/>
                <a:ext cx="11589417" cy="49523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角度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比较大小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52072"/>
                <a:ext cx="11589417" cy="4952381"/>
              </a:xfrm>
              <a:prstGeom prst="rect">
                <a:avLst/>
              </a:prstGeom>
              <a:blipFill rotWithShape="0">
                <a:blip r:embed="rId5"/>
                <a:stretch>
                  <a:fillRect l="-947" b="-4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/>
          <p:cNvSpPr/>
          <p:nvPr>
            <p:custDataLst>
              <p:tags r:id="rId3"/>
            </p:custDataLst>
          </p:nvPr>
        </p:nvSpPr>
        <p:spPr>
          <a:xfrm>
            <a:off x="7761637" y="1633835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377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8"/>
          <p:cNvSpPr/>
          <p:nvPr/>
        </p:nvSpPr>
        <p:spPr bwMode="auto">
          <a:xfrm>
            <a:off x="-2" y="2611947"/>
            <a:ext cx="4837438" cy="1712353"/>
          </a:xfrm>
          <a:custGeom>
            <a:avLst/>
            <a:gdLst/>
            <a:ahLst/>
            <a:cxnLst/>
            <a:rect l="l" t="t" r="r" b="b"/>
            <a:pathLst>
              <a:path w="4310745" h="1283968">
                <a:moveTo>
                  <a:pt x="1089668" y="0"/>
                </a:moveTo>
                <a:lnTo>
                  <a:pt x="3526973" y="0"/>
                </a:lnTo>
                <a:lnTo>
                  <a:pt x="4310745" y="1269454"/>
                </a:lnTo>
                <a:lnTo>
                  <a:pt x="1089668" y="1283968"/>
                </a:lnTo>
                <a:close/>
                <a:moveTo>
                  <a:pt x="0" y="0"/>
                </a:moveTo>
                <a:lnTo>
                  <a:pt x="1089667" y="0"/>
                </a:lnTo>
                <a:lnTo>
                  <a:pt x="1089667" y="1283968"/>
                </a:lnTo>
                <a:lnTo>
                  <a:pt x="0" y="1283968"/>
                </a:lnTo>
                <a:close/>
              </a:path>
            </a:pathLst>
          </a:custGeom>
          <a:solidFill>
            <a:srgbClr val="5482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015234" y="2688154"/>
            <a:ext cx="2902842" cy="1199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r>
              <a:rPr lang="en-US" altLang="zh-CN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108062" y="3679592"/>
            <a:ext cx="2098700" cy="502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266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665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307938" y="1710102"/>
            <a:ext cx="3110318" cy="913218"/>
            <a:chOff x="4307938" y="1710102"/>
            <a:chExt cx="3110318" cy="913218"/>
          </a:xfrm>
        </p:grpSpPr>
        <p:sp>
          <p:nvSpPr>
            <p:cNvPr id="8" name="TextBox 7">
              <a:hlinkClick r:id="rId3" action="ppaction://hlinksldjump"/>
            </p:cNvPr>
            <p:cNvSpPr txBox="1"/>
            <p:nvPr/>
          </p:nvSpPr>
          <p:spPr bwMode="auto">
            <a:xfrm>
              <a:off x="5201125" y="1752776"/>
              <a:ext cx="2217131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知识诊断自测</a:t>
              </a:r>
            </a:p>
          </p:txBody>
        </p:sp>
        <p:sp>
          <p:nvSpPr>
            <p:cNvPr id="16" name="TextBox 15">
              <a:hlinkClick r:id="rId3" action="ppaction://hlinksldjump"/>
            </p:cNvPr>
            <p:cNvSpPr txBox="1"/>
            <p:nvPr/>
          </p:nvSpPr>
          <p:spPr>
            <a:xfrm>
              <a:off x="4307938" y="1710102"/>
              <a:ext cx="811335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999339" y="2962903"/>
            <a:ext cx="3104980" cy="913218"/>
            <a:chOff x="4999339" y="2962903"/>
            <a:chExt cx="3104980" cy="913218"/>
          </a:xfrm>
        </p:grpSpPr>
        <p:sp>
          <p:nvSpPr>
            <p:cNvPr id="12" name="TextBox 11">
              <a:hlinkClick r:id="rId4" action="ppaction://hlinksldjump"/>
            </p:cNvPr>
            <p:cNvSpPr txBox="1"/>
            <p:nvPr/>
          </p:nvSpPr>
          <p:spPr bwMode="auto">
            <a:xfrm>
              <a:off x="5887187" y="3012193"/>
              <a:ext cx="2217132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考点聚焦突破</a:t>
              </a:r>
            </a:p>
          </p:txBody>
        </p:sp>
        <p:sp>
          <p:nvSpPr>
            <p:cNvPr id="17" name="TextBox 16">
              <a:hlinkClick r:id="rId4" action="ppaction://hlinksldjump"/>
            </p:cNvPr>
            <p:cNvSpPr txBox="1"/>
            <p:nvPr/>
          </p:nvSpPr>
          <p:spPr>
            <a:xfrm>
              <a:off x="4999339" y="2962903"/>
              <a:ext cx="894681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712912" y="4110924"/>
            <a:ext cx="3040374" cy="913218"/>
            <a:chOff x="5712912" y="4110924"/>
            <a:chExt cx="3040374" cy="913218"/>
          </a:xfrm>
        </p:grpSpPr>
        <p:sp>
          <p:nvSpPr>
            <p:cNvPr id="10" name="TextBox 9">
              <a:hlinkClick r:id="rId5" action="ppaction://hlinksldjump"/>
            </p:cNvPr>
            <p:cNvSpPr txBox="1"/>
            <p:nvPr/>
          </p:nvSpPr>
          <p:spPr bwMode="auto">
            <a:xfrm>
              <a:off x="6519982" y="4207367"/>
              <a:ext cx="2233304" cy="5024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课时对点精练</a:t>
              </a:r>
              <a:endParaRPr lang="zh-CN" altLang="en-US" sz="2665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17">
              <a:hlinkClick r:id="rId5" action="ppaction://hlinksldjump"/>
            </p:cNvPr>
            <p:cNvSpPr txBox="1"/>
            <p:nvPr/>
          </p:nvSpPr>
          <p:spPr>
            <a:xfrm>
              <a:off x="5712912" y="4110924"/>
              <a:ext cx="913914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</p:grpSp>
      <p:sp>
        <p:nvSpPr>
          <p:cNvPr id="20" name="矩形 34"/>
          <p:cNvSpPr/>
          <p:nvPr/>
        </p:nvSpPr>
        <p:spPr bwMode="auto">
          <a:xfrm>
            <a:off x="9315242" y="2607161"/>
            <a:ext cx="2893192" cy="1717138"/>
          </a:xfrm>
          <a:custGeom>
            <a:avLst/>
            <a:gdLst>
              <a:gd name="connsiteX0" fmla="*/ 0 w 1055077"/>
              <a:gd name="connsiteY0" fmla="*/ 0 h 1283968"/>
              <a:gd name="connsiteX1" fmla="*/ 1055077 w 1055077"/>
              <a:gd name="connsiteY1" fmla="*/ 0 h 1283968"/>
              <a:gd name="connsiteX2" fmla="*/ 1055077 w 1055077"/>
              <a:gd name="connsiteY2" fmla="*/ 1283968 h 1283968"/>
              <a:gd name="connsiteX3" fmla="*/ 0 w 1055077"/>
              <a:gd name="connsiteY3" fmla="*/ 1283968 h 1283968"/>
              <a:gd name="connsiteX4" fmla="*/ 0 w 1055077"/>
              <a:gd name="connsiteY4" fmla="*/ 0 h 1283968"/>
              <a:gd name="connsiteX0-1" fmla="*/ 0 w 1606620"/>
              <a:gd name="connsiteY0-2" fmla="*/ 0 h 1283968"/>
              <a:gd name="connsiteX1-3" fmla="*/ 1606620 w 1606620"/>
              <a:gd name="connsiteY1-4" fmla="*/ 0 h 1283968"/>
              <a:gd name="connsiteX2-5" fmla="*/ 1606620 w 1606620"/>
              <a:gd name="connsiteY2-6" fmla="*/ 1283968 h 1283968"/>
              <a:gd name="connsiteX3-7" fmla="*/ 551543 w 1606620"/>
              <a:gd name="connsiteY3-8" fmla="*/ 1283968 h 1283968"/>
              <a:gd name="connsiteX4-9" fmla="*/ 0 w 1606620"/>
              <a:gd name="connsiteY4-10" fmla="*/ 0 h 1283968"/>
              <a:gd name="connsiteX0-11" fmla="*/ 0 w 1833140"/>
              <a:gd name="connsiteY0-12" fmla="*/ 9525 h 1293493"/>
              <a:gd name="connsiteX1-13" fmla="*/ 1833140 w 1833140"/>
              <a:gd name="connsiteY1-14" fmla="*/ 0 h 1293493"/>
              <a:gd name="connsiteX2-15" fmla="*/ 1606620 w 1833140"/>
              <a:gd name="connsiteY2-16" fmla="*/ 1293493 h 1293493"/>
              <a:gd name="connsiteX3-17" fmla="*/ 551543 w 1833140"/>
              <a:gd name="connsiteY3-18" fmla="*/ 1293493 h 1293493"/>
              <a:gd name="connsiteX4-19" fmla="*/ 0 w 1833140"/>
              <a:gd name="connsiteY4-20" fmla="*/ 9525 h 1293493"/>
              <a:gd name="connsiteX0-21" fmla="*/ 0 w 1833140"/>
              <a:gd name="connsiteY0-22" fmla="*/ 9525 h 1293493"/>
              <a:gd name="connsiteX1-23" fmla="*/ 1833140 w 1833140"/>
              <a:gd name="connsiteY1-24" fmla="*/ 0 h 1293493"/>
              <a:gd name="connsiteX2-25" fmla="*/ 1833140 w 1833140"/>
              <a:gd name="connsiteY2-26" fmla="*/ 1293493 h 1293493"/>
              <a:gd name="connsiteX3-27" fmla="*/ 551543 w 1833140"/>
              <a:gd name="connsiteY3-28" fmla="*/ 1293493 h 1293493"/>
              <a:gd name="connsiteX4-29" fmla="*/ 0 w 1833140"/>
              <a:gd name="connsiteY4-30" fmla="*/ 9525 h 1293493"/>
              <a:gd name="connsiteX0-31" fmla="*/ 0 w 1833140"/>
              <a:gd name="connsiteY0-32" fmla="*/ 0 h 1283968"/>
              <a:gd name="connsiteX1-33" fmla="*/ 1833140 w 1833140"/>
              <a:gd name="connsiteY1-34" fmla="*/ 8288 h 1283968"/>
              <a:gd name="connsiteX2-35" fmla="*/ 1833140 w 1833140"/>
              <a:gd name="connsiteY2-36" fmla="*/ 1283968 h 1283968"/>
              <a:gd name="connsiteX3-37" fmla="*/ 551543 w 1833140"/>
              <a:gd name="connsiteY3-38" fmla="*/ 1283968 h 1283968"/>
              <a:gd name="connsiteX4-39" fmla="*/ 0 w 1833140"/>
              <a:gd name="connsiteY4-40" fmla="*/ 0 h 1283968"/>
              <a:gd name="connsiteX0-41" fmla="*/ 0 w 1843227"/>
              <a:gd name="connsiteY0-42" fmla="*/ 3587 h 1287555"/>
              <a:gd name="connsiteX1-43" fmla="*/ 1843227 w 1843227"/>
              <a:gd name="connsiteY1-44" fmla="*/ 0 h 1287555"/>
              <a:gd name="connsiteX2-45" fmla="*/ 1833140 w 1843227"/>
              <a:gd name="connsiteY2-46" fmla="*/ 1287555 h 1287555"/>
              <a:gd name="connsiteX3-47" fmla="*/ 551543 w 1843227"/>
              <a:gd name="connsiteY3-48" fmla="*/ 1287555 h 1287555"/>
              <a:gd name="connsiteX4-49" fmla="*/ 0 w 1843227"/>
              <a:gd name="connsiteY4-50" fmla="*/ 3587 h 12875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43227" h="1287555">
                <a:moveTo>
                  <a:pt x="0" y="3587"/>
                </a:moveTo>
                <a:lnTo>
                  <a:pt x="1843227" y="0"/>
                </a:lnTo>
                <a:cubicBezTo>
                  <a:pt x="1839865" y="429185"/>
                  <a:pt x="1836502" y="858370"/>
                  <a:pt x="1833140" y="1287555"/>
                </a:cubicBezTo>
                <a:lnTo>
                  <a:pt x="551543" y="1287555"/>
                </a:lnTo>
                <a:lnTo>
                  <a:pt x="0" y="3587"/>
                </a:lnTo>
                <a:close/>
              </a:path>
            </a:pathLst>
          </a:custGeom>
          <a:solidFill>
            <a:srgbClr val="70AD4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660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2479405"/>
            <a:ext cx="12190413" cy="374067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382" y="621443"/>
            <a:ext cx="11589417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角度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解函数不等式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4)&lt;2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endParaRPr lang="en-US" altLang="zh-CN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>
                <p:custDataLst>
                  <p:tags r:id="rId2"/>
                </p:custDataLst>
              </p:nvPr>
            </p:nvSpPr>
            <p:spPr>
              <a:xfrm>
                <a:off x="771886" y="1689221"/>
                <a:ext cx="2802690" cy="6747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dirty="0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 dirty="0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dirty="0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771886" y="1689221"/>
                <a:ext cx="2802690" cy="674736"/>
              </a:xfrm>
              <a:prstGeom prst="rect">
                <a:avLst/>
              </a:prstGeom>
              <a:blipFill rotWithShape="0">
                <a:blip r:embed="rId5"/>
                <a:stretch>
                  <a:fillRect l="-3922" r="-3704" b="-216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611918" y="2580032"/>
                <a:ext cx="11474670" cy="25556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)=ln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在定义域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(1)=ln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4)&lt;2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4&lt;1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918" y="2580032"/>
                <a:ext cx="11474670" cy="2555636"/>
              </a:xfrm>
              <a:prstGeom prst="rect">
                <a:avLst/>
              </a:prstGeom>
              <a:blipFill rotWithShape="0">
                <a:blip r:embed="rId6"/>
                <a:stretch>
                  <a:fillRect l="-956" b="-19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04311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4074825"/>
            <a:ext cx="12190413" cy="220993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621443"/>
                <a:ext cx="11589417" cy="4730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角度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求参数的取值范围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保定调研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𝐥𝐨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𝐠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	B.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由函数解析式可得函数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上单调递增不满足题意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4730013"/>
              </a:xfrm>
              <a:prstGeom prst="rect">
                <a:avLst/>
              </a:prstGeom>
              <a:blipFill rotWithShape="0">
                <a:blip r:embed="rId4"/>
                <a:stretch>
                  <a:fillRect l="-947" b="-7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4255778" y="2647413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69382" y="4998361"/>
                <a:ext cx="11589417" cy="13195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𝐥𝐨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𝐠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解得</m:t>
                    </m:r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98361"/>
                <a:ext cx="11589417" cy="131952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88584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-24714" y="1737498"/>
            <a:ext cx="12190413" cy="442130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929927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012495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030915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97898" y="1772825"/>
            <a:ext cx="1127387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比较函数值的大小时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先转化到同一个单调区间内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然后利用函数的单调性解决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求解函数不等式时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由条件脱去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转化为自变量间的大小关系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应注意函数的定义域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利用单调性求参数的取值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范围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根据其单调性直接构建参数满足的方程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组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不等式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组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或先得到其图象的升降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再结合图象求解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对于分段函数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要注意衔接点的取值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5105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751106"/>
            <a:ext cx="12190413" cy="346896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127604"/>
                <a:ext cx="11589417" cy="62324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(1)(2024·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新高考Ⅰ卷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𝐞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𝐥𝐧</m:t>
                              </m:r>
                              <m:d>
                                <m:dPr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  <m:r>
                                    <a:rPr lang="en-US" altLang="zh-CN" sz="2600" b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0]	B.[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0]	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)=e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综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0].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127604"/>
                <a:ext cx="11589417" cy="6232412"/>
              </a:xfrm>
              <a:prstGeom prst="rect">
                <a:avLst/>
              </a:prstGeom>
              <a:blipFill rotWithShape="0">
                <a:blip r:embed="rId4"/>
                <a:stretch>
                  <a:fillRect l="-947" b="-3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3910222" y="1578008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028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2384523"/>
            <a:ext cx="12190413" cy="390978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201746"/>
                <a:ext cx="11589417" cy="2182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201746"/>
                <a:ext cx="11589417" cy="2182777"/>
              </a:xfrm>
              <a:prstGeom prst="rect">
                <a:avLst/>
              </a:prstGeom>
              <a:blipFill rotWithShape="0">
                <a:blip r:embed="rId4"/>
                <a:stretch>
                  <a:fillRect l="-947" b="-61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737562" y="1676864"/>
            <a:ext cx="1075936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8786" y="2443247"/>
            <a:ext cx="1158941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根据所给的分段函数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画出图象如图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17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23422" y="2432488"/>
            <a:ext cx="3603323" cy="377852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01186" y="3201410"/>
            <a:ext cx="11589417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已知函数在整个定义域上是单调递减的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解得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&lt;1.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1388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 bwMode="auto">
          <a:xfrm>
            <a:off x="263490" y="128300"/>
            <a:ext cx="11641048" cy="522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微点突破　  </a:t>
            </a:r>
            <a:r>
              <a:rPr lang="zh-CN" altLang="zh-CN" sz="2800" b="1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复合函数的单调性</a:t>
            </a:r>
            <a:endParaRPr lang="en-US" altLang="zh-CN" sz="2800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6755" y="856080"/>
            <a:ext cx="1147467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复合函数单调性判定原则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同增异减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设复合函数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)]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定义域的某个区间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的值域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上是增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或减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上也是增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或减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则函数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)]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上是增函数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上是增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或减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上是减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或增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则函数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)]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上是减函数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296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1900679"/>
            <a:ext cx="12190413" cy="43065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621443"/>
            <a:ext cx="11589417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一、求复合函数的单调区间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试求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的单调区间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(0)=5.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3=(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的单调性是以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为界来划分的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的单调性是以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为界来划分的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由此可确定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的单调性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/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令</a:t>
            </a:r>
            <a:r>
              <a:rPr lang="en-US" altLang="zh-CN" sz="2600" b="1">
                <a:latin typeface="Times New Roman" panose="02020603050405020304" pitchFamily="18" charset="0"/>
              </a:rPr>
              <a:t>5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</a:rPr>
              <a:t>=1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</a:rPr>
              <a:t>=±2.</a:t>
            </a:r>
            <a:endParaRPr lang="zh-CN" altLang="zh-CN" sz="1050" kern="100" dirty="0">
              <a:effectLst/>
              <a:latin typeface="宋体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505885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9382" y="3645235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的单调递减区间是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单调递增区间是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822312"/>
              </p:ext>
            </p:extLst>
          </p:nvPr>
        </p:nvGraphicFramePr>
        <p:xfrm>
          <a:off x="1546282" y="708245"/>
          <a:ext cx="8146181" cy="2758620"/>
        </p:xfrm>
        <a:graphic>
          <a:graphicData uri="http://schemas.openxmlformats.org/drawingml/2006/table">
            <a:tbl>
              <a:tblPr firstRow="1" firstCol="1" bandRow="1"/>
              <a:tblGrid>
                <a:gridCol w="2088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0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8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38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41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36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-∞,-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2]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0]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[0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2]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[2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,+∞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6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)=5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300" b="1" baseline="30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增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增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减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减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36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u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-∞,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1]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[1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5]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[1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5]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-∞,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1]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36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减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增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增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减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36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(5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300" b="1" baseline="30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减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增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减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增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972" marR="12972" marT="12972" marB="129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58408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3353070"/>
            <a:ext cx="12190413" cy="279429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411376"/>
                <a:ext cx="11589417" cy="53571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二、由复合函数的单调性求参数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问是否存在实数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−∞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上单调递减且在区间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若存在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若不存在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请说明理由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假设存在满足条件的实数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11376"/>
                <a:ext cx="11589417" cy="5357172"/>
              </a:xfrm>
              <a:prstGeom prst="rect">
                <a:avLst/>
              </a:prstGeom>
              <a:blipFill rotWithShape="0">
                <a:blip r:embed="rId3"/>
                <a:stretch>
                  <a:fillRect l="-947" b="-6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86586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7729"/>
            <a:ext cx="12190413" cy="626901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69382" y="387097"/>
                <a:ext cx="11589417" cy="58360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−∞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−∞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的图象的对称轴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𝝀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𝝀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故存在满足条件的实数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−∞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上单调递减且在区间</m:t>
                    </m:r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387097"/>
                <a:ext cx="11589417" cy="5836021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87079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五边形 8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0" name="燕尾形 9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367596" y="2565359"/>
            <a:ext cx="6514252" cy="83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知识诊断自测</a:t>
            </a: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1104756" y="2342422"/>
            <a:ext cx="1928879" cy="1727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75216" y="3429159"/>
            <a:ext cx="4052042" cy="337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ZHISHIZHENDUANZICE</a:t>
            </a:r>
          </a:p>
        </p:txBody>
      </p:sp>
    </p:spTree>
    <p:extLst>
      <p:ext uri="{BB962C8B-B14F-4D97-AF65-F5344CB8AC3E}">
        <p14:creationId xmlns:p14="http://schemas.microsoft.com/office/powerpoint/2010/main" val="33668404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2207920"/>
            <a:ext cx="12190413" cy="401051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430130"/>
                <a:ext cx="11589417" cy="56818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zh-CN" altLang="zh-CN" sz="2600" b="1">
                    <a:solidFill>
                      <a:srgbClr val="0000FF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则下列说法正确的是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减函数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B.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上是减函数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=[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)]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增函数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为实数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上是减函数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上不一定是减函数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上不是减函数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=[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)]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上不一定是增函数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=[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)]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上不是增函数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240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为实数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上不一定是增函数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例如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上不是增函数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30130"/>
                <a:ext cx="11589417" cy="5681876"/>
              </a:xfrm>
              <a:prstGeom prst="rect">
                <a:avLst/>
              </a:prstGeom>
              <a:blipFill rotWithShape="0">
                <a:blip r:embed="rId4"/>
                <a:stretch>
                  <a:fillRect l="-947" t="-644" r="-842" b="-17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8889043" y="419930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5414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926915"/>
            <a:ext cx="12190413" cy="433337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621443"/>
            <a:ext cx="11589417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上的减函数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上是增函数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由题意知函数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1657495" y="1233849"/>
            <a:ext cx="124425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0]</a:t>
            </a:r>
            <a:endParaRPr lang="zh-CN" altLang="en-US" sz="26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423117" y="2071848"/>
                <a:ext cx="4077142" cy="20084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zh-CN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solidFill>
                      <a:prstClr val="black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solidFill>
                      <a:prstClr val="black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</a:t>
                </a:r>
                <a:endParaRPr lang="zh-CN" altLang="zh-CN" sz="115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17" y="2071848"/>
                <a:ext cx="4077142" cy="2008435"/>
              </a:xfrm>
              <a:prstGeom prst="rect">
                <a:avLst/>
              </a:prstGeom>
              <a:blipFill rotWithShape="0">
                <a:blip r:embed="rId4"/>
                <a:stretch>
                  <a:fillRect l="-2691" r="-20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03852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课时对点精练</a:t>
            </a:r>
            <a:endParaRPr lang="zh-CN" altLang="en-US" sz="4800" b="1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7162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 err="1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KESHIDUIDIANJINGLIAN</a:t>
            </a:r>
            <a:r>
              <a:rPr lang="en-US" altLang="zh-CN" sz="1600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1600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1862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169271"/>
            <a:ext cx="12190413" cy="306224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54491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一、单选题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下列函数中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上单调递增的是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rad>
                  </m:oMath>
                </a14:m>
                <a:r>
                  <a:rPr lang="en-US" altLang="zh-CN" sz="1150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不符合题意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rad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上的增函数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所以在区间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符合题意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所以在区间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不符合题意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y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不符合题意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449184"/>
              </a:xfrm>
              <a:prstGeom prst="rect">
                <a:avLst/>
              </a:prstGeom>
              <a:blipFill rotWithShape="0">
                <a:blip r:embed="rId4"/>
                <a:stretch>
                  <a:fillRect l="-947" b="-5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6687400" y="1193076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242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>
            <p:custDataLst>
              <p:tags r:id="rId1"/>
            </p:custDataLst>
          </p:nvPr>
        </p:nvSpPr>
        <p:spPr>
          <a:xfrm>
            <a:off x="0" y="2988049"/>
            <a:ext cx="12190413" cy="321845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269382" y="492501"/>
                <a:ext cx="11589417" cy="4322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2.(2024·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揭阳二模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上不单调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6)			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12)		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4]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题意得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&lt;12.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322658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935272" y="117229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6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329936"/>
            <a:ext cx="12190413" cy="398409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92501"/>
            <a:ext cx="1158941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上是增函数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的大小关系是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B.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上是增函数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9958978" y="618168"/>
            <a:ext cx="4411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</a:p>
          <a:p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8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2913466"/>
            <a:ext cx="12190413" cy="330209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57025" y="591357"/>
                <a:ext cx="11589417" cy="56264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南京质检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若定义在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的单调递增区间为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 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综上所述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的单调递增区间为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1].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025" y="591357"/>
                <a:ext cx="11589417" cy="5626412"/>
              </a:xfrm>
              <a:prstGeom prst="rect">
                <a:avLst/>
              </a:prstGeom>
              <a:blipFill rotWithShape="0">
                <a:blip r:embed="rId4"/>
                <a:stretch>
                  <a:fillRect l="-947" r="-473" b="-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2258305" y="1222295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57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3744283"/>
            <a:ext cx="12190413" cy="248091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492501"/>
                <a:ext cx="11589417" cy="45703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是区间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上的增函数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的取值范围是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.{1}	B.(0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	D.[1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是区间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上的增函数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570354"/>
              </a:xfrm>
              <a:prstGeom prst="rect">
                <a:avLst/>
              </a:prstGeom>
              <a:blipFill rotWithShape="0">
                <a:blip r:embed="rId4"/>
                <a:stretch>
                  <a:fillRect l="-947" r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1258759" y="193000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719245" y="4633499"/>
                <a:ext cx="2339487" cy="14310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55600" lvl="0" indent="-355600">
                  <a:lnSpc>
                    <a:spcPct val="150000"/>
                  </a:lnSpc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prstClr val="black"/>
                    </a:solidFill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𝒕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>
                    <a:solidFill>
                      <a:prstClr val="black"/>
                    </a:solidFill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600" b="1">
                    <a:solidFill>
                      <a:prstClr val="black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endParaRPr lang="zh-CN" altLang="zh-CN" sz="115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245" y="4633499"/>
                <a:ext cx="2339487" cy="1431097"/>
              </a:xfrm>
              <a:prstGeom prst="rect">
                <a:avLst/>
              </a:prstGeom>
              <a:blipFill rotWithShape="0">
                <a:blip r:embed="rId5"/>
                <a:stretch>
                  <a:fillRect l="-4688" r="-39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4109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952251"/>
            <a:ext cx="12190413" cy="336283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92501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上有最大值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最小值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.[1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.[1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3=(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易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知当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取得最小值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(1)=2.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(0)=3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上有最大值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最小值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二次函数图象的对称性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(0)=3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952122" y="1195042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94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3408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如果函数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上是减函数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那么称函数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是区间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可变函数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区间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叫作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可变区间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是区间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可变函数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可变区间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	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	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.[1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3408882"/>
              </a:xfrm>
              <a:prstGeom prst="rect">
                <a:avLst/>
              </a:prstGeom>
              <a:blipFill rotWithShape="0">
                <a:blip r:embed="rId3"/>
                <a:stretch>
                  <a:fillRect l="-947" b="-33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9447385" y="2061116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504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69382" y="1041457"/>
            <a:ext cx="1158941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函数的单调性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zh-CN" sz="2600" b="1" smtClean="0">
                <a:latin typeface="Times New Roman" panose="02020603050405020304" pitchFamily="18" charset="0"/>
              </a:rPr>
              <a:t>  (</a:t>
            </a:r>
            <a:r>
              <a:rPr lang="en-US" altLang="zh-CN" sz="2600" b="1">
                <a:latin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单调函数的定义</a:t>
            </a:r>
            <a:endParaRPr lang="zh-CN" altLang="zh-CN" sz="1050" kern="1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621125"/>
              </p:ext>
            </p:extLst>
          </p:nvPr>
        </p:nvGraphicFramePr>
        <p:xfrm>
          <a:off x="478503" y="2173829"/>
          <a:ext cx="10801350" cy="3511041"/>
        </p:xfrm>
        <a:graphic>
          <a:graphicData uri="http://schemas.openxmlformats.org/drawingml/2006/table">
            <a:tbl>
              <a:tblPr firstRow="1" firstCol="1" bandRow="1"/>
              <a:tblGrid>
                <a:gridCol w="432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68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81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220" marR="6220" marT="6220" marB="62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增函数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220" marR="6220" marT="6220" marB="62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减函数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220" marR="6220" marT="6220" marB="62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759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定义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220" marR="6220" marT="6220" marB="62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一般地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设函数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的定义域为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区间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2400" b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Cambria Math" panose="02040503050406030204" pitchFamily="18" charset="0"/>
                        </a:rPr>
                        <a:t>⊆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如果</a:t>
                      </a:r>
                      <a:r>
                        <a:rPr lang="en-US" sz="2400" b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Cambria Math" panose="02040503050406030204" pitchFamily="18" charset="0"/>
                        </a:rPr>
                        <a:t>∀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sz="2400" b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∈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358" marR="11358" marT="6220" marB="62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010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当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时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都</a:t>
                      </a:r>
                      <a:r>
                        <a:rPr lang="zh-CN" sz="24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有</a:t>
                      </a:r>
                      <a:r>
                        <a:rPr kumimoji="0" lang="en-US" altLang="zh-CN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____________</a:t>
                      </a:r>
                      <a:r>
                        <a:rPr lang="en-US" sz="2400" b="1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那么就称函数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在区间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上单调递增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特别地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当函数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在它的定义域上单调递增时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我们就称它是增函数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358" marR="11358" marT="6220" marB="62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当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时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都</a:t>
                      </a:r>
                      <a:r>
                        <a:rPr lang="zh-CN" sz="24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有</a:t>
                      </a:r>
                      <a:r>
                        <a:rPr kumimoji="0" lang="en-US" altLang="zh-CN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___________</a:t>
                      </a:r>
                      <a:r>
                        <a:rPr lang="en-US" sz="2400" b="1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那么就称函数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在区间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上单调递减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特别地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当函数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在它的定义域上单调递减时</a:t>
                      </a:r>
                      <a:r>
                        <a:rPr lang="en-US" sz="24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我们就称它是减函数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1358" marR="11358" marT="6220" marB="62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3167810" y="3441113"/>
            <a:ext cx="159370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)&lt;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530967" y="3443422"/>
            <a:ext cx="159370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)&gt;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2375640" y="448200"/>
              <a:ext cx="7999920" cy="5272200"/>
            </p14:xfrm>
          </p:contentPart>
        </mc:Choice>
        <mc:Fallback>
          <p:pic>
            <p:nvPicPr>
              <p:cNvPr id="3" name="墨迹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66280" y="438840"/>
                <a:ext cx="8018640" cy="529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435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421782" y="666848"/>
                <a:ext cx="11589417" cy="43552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图象的对称轴为直线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上是减函数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又当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4(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可变区间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2].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666848"/>
                <a:ext cx="11589417" cy="4355231"/>
              </a:xfrm>
              <a:prstGeom prst="rect">
                <a:avLst/>
              </a:prstGeom>
              <a:blipFill rotWithShape="0">
                <a:blip r:embed="rId3"/>
                <a:stretch>
                  <a:fillRect l="-947" b="-6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2162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2019036"/>
            <a:ext cx="12190413" cy="424798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492501"/>
                <a:ext cx="11589417" cy="5730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8.(2024·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新高考Ⅱ卷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)=(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的最小值为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D.1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及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单调递增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同正、同负或同为零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ln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730992"/>
              </a:xfrm>
              <a:prstGeom prst="rect">
                <a:avLst/>
              </a:prstGeom>
              <a:blipFill rotWithShape="0">
                <a:blip r:embed="rId4"/>
                <a:stretch>
                  <a:fillRect l="-947" r="-10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11157465" y="629027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529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492501"/>
                <a:ext cx="11589417" cy="45766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二、多选题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下列说法中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正确的是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若对任意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上是增函数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在定义域上是增函数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的单调递减区间是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576637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3843712" y="1197008"/>
            <a:ext cx="7393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4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22557"/>
            <a:ext cx="12190413" cy="618377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326755" y="455430"/>
                <a:ext cx="11474670" cy="57769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若对任意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由函数单调性的定义可知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由二次函数的性质可知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由反比例函数单调性可知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由反比例函数单调性可知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的单调递减区间是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55" y="455430"/>
                <a:ext cx="11474670" cy="5776966"/>
              </a:xfrm>
              <a:prstGeom prst="rect">
                <a:avLst/>
              </a:prstGeom>
              <a:blipFill rotWithShape="0">
                <a:blip r:embed="rId3"/>
                <a:stretch>
                  <a:fillRect b="-5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4677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2940169"/>
            <a:ext cx="12190413" cy="333511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92501"/>
                <a:ext cx="11589417" cy="59135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的取值可以是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	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D.0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根据题意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其定义域为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在区间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,+∞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必有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&gt;3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据此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分析选项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符合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913542"/>
              </a:xfrm>
              <a:prstGeom prst="rect">
                <a:avLst/>
              </a:prstGeom>
              <a:blipFill rotWithShape="0">
                <a:blip r:embed="rId4"/>
                <a:stretch>
                  <a:fillRect l="-947" b="-4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10320549" y="792195"/>
            <a:ext cx="7393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75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28488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杭州调研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的定义域都为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是减函数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则下列说法正确的有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增函数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B.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是减函数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增函数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𝒈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减函数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2848857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6323590" y="1184651"/>
            <a:ext cx="7184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08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51684"/>
            <a:ext cx="12190413" cy="618377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9382" y="393645"/>
                <a:ext cx="11589417" cy="59594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)=2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sup>
                    </m:sSup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不一定为增函数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为减函数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是减函数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为减函数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𝒈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𝒈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单调递减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为减函数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𝒈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𝒈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为减函数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393645"/>
                <a:ext cx="11589417" cy="595945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5846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399986"/>
            <a:ext cx="12190413" cy="386054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382" y="492501"/>
            <a:ext cx="11589417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三、填空题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是定义在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上的减函数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1138942" y="1615079"/>
            <a:ext cx="1075936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554545" y="1948279"/>
                <a:ext cx="11589417" cy="20084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依题意得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⇒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45" y="1948279"/>
                <a:ext cx="11589417" cy="2008435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/>
        </p:nvSpPr>
        <p:spPr>
          <a:xfrm>
            <a:off x="706945" y="4280959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71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2704142"/>
            <a:ext cx="12190413" cy="353400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127604"/>
                <a:ext cx="11589417" cy="2540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的单调递增区间是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　　　　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127604"/>
                <a:ext cx="11589417" cy="2540054"/>
              </a:xfrm>
              <a:prstGeom prst="rect">
                <a:avLst/>
              </a:prstGeom>
              <a:blipFill rotWithShape="0">
                <a:blip r:embed="rId4"/>
                <a:stretch>
                  <a:fillRect l="-947" b="-47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1151299" y="1924364"/>
            <a:ext cx="2472152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1782" y="2011288"/>
                <a:ext cx="11589417" cy="23146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2011288"/>
                <a:ext cx="11589417" cy="2314673"/>
              </a:xfrm>
              <a:prstGeom prst="rect">
                <a:avLst/>
              </a:prstGeom>
              <a:blipFill rotWithShape="0">
                <a:blip r:embed="rId5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/>
          <p:cNvSpPr/>
          <p:nvPr/>
        </p:nvSpPr>
        <p:spPr>
          <a:xfrm>
            <a:off x="554349" y="4227105"/>
            <a:ext cx="3368230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该函数图象如图所示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20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79011" y="2968014"/>
            <a:ext cx="2664142" cy="247444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06379" y="4961685"/>
            <a:ext cx="5235729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其单调递增区间是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013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2" grpId="0"/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3120994"/>
            <a:ext cx="12190413" cy="311072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58847" y="504858"/>
            <a:ext cx="1136105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14.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已知命题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对任意的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都成立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能说明命题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为假命题的一个函数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endParaRPr lang="en-US" altLang="zh-CN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_____________________________________________________.</a:t>
            </a:r>
            <a:endParaRPr lang="zh-CN" altLang="zh-CN" sz="26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>
                <p:custDataLst>
                  <p:tags r:id="rId2"/>
                </p:custDataLst>
              </p:nvPr>
            </p:nvSpPr>
            <p:spPr>
              <a:xfrm>
                <a:off x="375275" y="985754"/>
                <a:ext cx="10033516" cy="19196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)=(</a:t>
                </a:r>
                <a:r>
                  <a:rPr lang="en-US" altLang="zh-CN" sz="2600" b="1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baseline="300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solidFill>
                      <a:srgbClr val="C00000"/>
                    </a:solidFill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答案不唯一</a:t>
                </a:r>
                <a:r>
                  <a:rPr lang="en-US" altLang="zh-CN" sz="2600" b="1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</a:t>
                </a:r>
                <a:r>
                  <a:rPr lang="en-US" altLang="zh-CN" sz="2600" b="1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altLang="zh-CN" sz="2600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altLang="zh-CN" sz="2600" b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只要满足题意即可</a:t>
                </a: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375275" y="985754"/>
                <a:ext cx="10033516" cy="1919693"/>
              </a:xfrm>
              <a:prstGeom prst="rect">
                <a:avLst/>
              </a:prstGeom>
              <a:blipFill rotWithShape="0">
                <a:blip r:embed="rId5"/>
                <a:stretch>
                  <a:fillRect l="-1094" r="-11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511247" y="3201410"/>
            <a:ext cx="1136105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由题意知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上先单调递减再单调递增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函数值最小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满足题意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可以说明命题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为假命题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725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379549"/>
              </p:ext>
            </p:extLst>
          </p:nvPr>
        </p:nvGraphicFramePr>
        <p:xfrm>
          <a:off x="478503" y="1464769"/>
          <a:ext cx="10801350" cy="3477214"/>
        </p:xfrm>
        <a:graphic>
          <a:graphicData uri="http://schemas.openxmlformats.org/drawingml/2006/table">
            <a:tbl>
              <a:tblPr firstRow="1" firstCol="1" bandRow="1"/>
              <a:tblGrid>
                <a:gridCol w="1512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6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52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772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图象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描述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220" marR="6220" marT="6220" marB="62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endParaRPr lang="en-US" sz="2400" b="1" smtClean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endParaRPr lang="en-US" sz="2400" b="1" smtClean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endParaRPr lang="en-US" sz="2400" b="1" smtClean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自左向右看图象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是上升的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09" marR="5409" marT="6220" marB="62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 smtClean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自左向右看图象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4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是下降的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09" marR="5409" marT="6220" marB="62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image57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0828" y="1537506"/>
            <a:ext cx="2376297" cy="2185120"/>
          </a:xfrm>
          <a:prstGeom prst="rect">
            <a:avLst/>
          </a:prstGeom>
        </p:spPr>
      </p:pic>
      <p:pic>
        <p:nvPicPr>
          <p:cNvPr id="6" name="image58.jpeg"/>
          <p:cNvPicPr/>
          <p:nvPr/>
        </p:nvPicPr>
        <p:blipFill>
          <a:blip r:embed="rId4"/>
          <a:stretch>
            <a:fillRect/>
          </a:stretch>
        </p:blipFill>
        <p:spPr>
          <a:xfrm>
            <a:off x="7732087" y="1667527"/>
            <a:ext cx="2410870" cy="208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342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1917605"/>
            <a:ext cx="12190413" cy="437670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269382" y="355988"/>
                <a:ext cx="11589417" cy="22582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四、解答题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给定函数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在同一直角坐标系中画出函数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355988"/>
                <a:ext cx="11589417" cy="2258247"/>
              </a:xfrm>
              <a:prstGeom prst="rect">
                <a:avLst/>
              </a:prstGeom>
              <a:blipFill rotWithShape="0">
                <a:blip r:embed="rId3"/>
                <a:stretch>
                  <a:fillRect l="-947" b="-26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21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7530" y="722537"/>
            <a:ext cx="2793723" cy="248270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82422" y="2719929"/>
            <a:ext cx="1158941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的图象如图所示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22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13" y="3425323"/>
            <a:ext cx="2922111" cy="259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61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917605"/>
            <a:ext cx="12190413" cy="437670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382" y="492501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∀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表示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中的最大者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记为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)=max{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)}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试判断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上的单调性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4834" y="1917605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及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的定义得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,+∞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15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1763363"/>
            <a:ext cx="12190413" cy="449045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9382" y="492501"/>
            <a:ext cx="1158941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16.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已知定义在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满足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的值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并证明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上是增函数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(0)=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上任取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上是增函数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227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143968"/>
            <a:ext cx="12190413" cy="517704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9382" y="492501"/>
            <a:ext cx="11589417" cy="5159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(1)=1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解关于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的不等式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)&gt;4.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(1)=1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(2)=3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(3)=5.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1)&gt;4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上是增函数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1&gt;3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解得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故原不等式的解集为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&gt;1}.</a:t>
            </a:r>
            <a:b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346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208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621443"/>
            <a:ext cx="11589417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单调区间的定义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如果函数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上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那么就说函数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在这一区间具有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严格的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单调性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叫做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的单调区间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140572" y="1279915"/>
            <a:ext cx="15247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单调递增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103401" y="1269524"/>
            <a:ext cx="15247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单调递减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198272" y="1872227"/>
            <a:ext cx="109517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区间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7020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  <p:bldP spid="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621443"/>
            <a:ext cx="11589417" cy="61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2700655" algn="l"/>
                <a:tab pos="5311140" algn="l"/>
                <a:tab pos="8011160" algn="l"/>
              </a:tabLst>
            </a:pPr>
            <a:r>
              <a:rPr lang="en-US" altLang="zh-CN" sz="2600" b="1">
                <a:latin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函数的最值</a:t>
            </a:r>
            <a:endParaRPr lang="zh-CN" altLang="zh-CN" sz="1050" kern="1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51006"/>
              </p:ext>
            </p:extLst>
          </p:nvPr>
        </p:nvGraphicFramePr>
        <p:xfrm>
          <a:off x="694531" y="1485552"/>
          <a:ext cx="10153269" cy="3024377"/>
        </p:xfrm>
        <a:graphic>
          <a:graphicData uri="http://schemas.openxmlformats.org/drawingml/2006/table">
            <a:tbl>
              <a:tblPr firstRow="1" firstCol="1" bandRow="1"/>
              <a:tblGrid>
                <a:gridCol w="1086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4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52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06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前提</a:t>
                      </a:r>
                      <a:endParaRPr lang="zh-CN" sz="1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设函数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的定义域为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如果存在实数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满足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30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条件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(1)</a:t>
                      </a:r>
                      <a:r>
                        <a:rPr lang="en-US" sz="2300" b="1" dirty="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Cambria Math" panose="02040503050406030204" pitchFamily="18" charset="0"/>
                        </a:rPr>
                        <a:t>∀</a:t>
                      </a:r>
                      <a:r>
                        <a:rPr lang="en-US" sz="2300" b="1" i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zh-CN" sz="2300" b="1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∈</a:t>
                      </a:r>
                      <a:r>
                        <a:rPr lang="en-US" sz="2300" b="1" i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300" b="1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3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都</a:t>
                      </a:r>
                      <a:r>
                        <a:rPr lang="zh-CN" sz="2300" b="1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有</a:t>
                      </a:r>
                      <a:r>
                        <a:rPr kumimoji="0" lang="en-US" altLang="zh-CN" sz="2600" b="1" i="0" u="none" baseline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___________</a:t>
                      </a:r>
                      <a:r>
                        <a:rPr lang="en-US" sz="2300" b="1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;</a:t>
                      </a:r>
                      <a:endParaRPr lang="zh-CN" sz="10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(2)</a:t>
                      </a:r>
                      <a:r>
                        <a:rPr lang="en-US" sz="2300" b="1" dirty="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Cambria Math" panose="02040503050406030204" pitchFamily="18" charset="0"/>
                        </a:rPr>
                        <a:t>∃</a:t>
                      </a:r>
                      <a:r>
                        <a:rPr lang="en-US" sz="2300" b="1" i="1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300" b="1" baseline="-250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zh-CN" sz="2300" b="1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∈</a:t>
                      </a:r>
                      <a:r>
                        <a:rPr lang="en-US" sz="2300" b="1" i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300" b="1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300" b="1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使得</a:t>
                      </a:r>
                      <a:r>
                        <a:rPr kumimoji="0" lang="en-US" altLang="zh-CN" sz="2600" b="1" i="0" u="none" baseline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___________</a:t>
                      </a:r>
                      <a:endParaRPr kumimoji="0" lang="zh-CN" sz="2600" i="0" u="none" baseline="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(1)</a:t>
                      </a:r>
                      <a:r>
                        <a:rPr lang="en-US" sz="2300" b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Cambria Math" panose="02040503050406030204" pitchFamily="18" charset="0"/>
                        </a:rPr>
                        <a:t>∀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zh-CN" sz="2300" b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∈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都</a:t>
                      </a:r>
                      <a:r>
                        <a:rPr lang="zh-CN" sz="23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有</a:t>
                      </a:r>
                      <a:r>
                        <a:rPr kumimoji="0" lang="en-US" altLang="zh-CN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_________</a:t>
                      </a:r>
                      <a:r>
                        <a:rPr lang="en-US" sz="23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;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(2)</a:t>
                      </a:r>
                      <a:r>
                        <a:rPr lang="en-US" sz="2300" b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Cambria Math" panose="02040503050406030204" pitchFamily="18" charset="0"/>
                        </a:rPr>
                        <a:t>∃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2300" b="1" baseline="-25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zh-CN" sz="2300" b="1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∈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300" b="1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CN" sz="2300" b="1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使得</a:t>
                      </a:r>
                      <a:r>
                        <a:rPr kumimoji="0" lang="en-US" altLang="zh-CN" sz="2600" b="1" i="0" u="none" baseline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_________</a:t>
                      </a:r>
                      <a:endParaRPr kumimoji="0" lang="zh-CN" sz="2600" i="0" u="none" baseline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06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结论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为最大值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970530" algn="l"/>
                        </a:tabLs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zh-CN" sz="2300" b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为最小值</a:t>
                      </a:r>
                      <a:endParaRPr lang="zh-CN" sz="10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3862964" y="2432787"/>
            <a:ext cx="131478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r>
              <a:rPr lang="en-US" altLang="zh-CN" sz="2600" b="1" dirty="0" smtClean="0">
                <a:solidFill>
                  <a:srgbClr val="C00000"/>
                </a:solidFill>
                <a:latin typeface="+mj-ea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≤</a:t>
            </a:r>
            <a:r>
              <a:rPr lang="en-US" altLang="zh-CN" sz="26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</a:t>
            </a:r>
            <a:endParaRPr lang="zh-CN" altLang="en-US" sz="2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55718" y="3039304"/>
            <a:ext cx="130676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)=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089985" y="2422396"/>
            <a:ext cx="131478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r>
              <a:rPr lang="en-US" altLang="zh-CN" sz="2600" b="1" smtClean="0">
                <a:solidFill>
                  <a:srgbClr val="C00000"/>
                </a:solidFill>
                <a:latin typeface="宋宋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≥</a:t>
            </a:r>
            <a:r>
              <a:rPr lang="en-US" altLang="zh-CN" sz="2600" b="1" i="1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172133" y="3041261"/>
            <a:ext cx="130676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)=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M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墨迹 7"/>
              <p14:cNvContentPartPr/>
              <p14:nvPr/>
            </p14:nvContentPartPr>
            <p14:xfrm>
              <a:off x="377280" y="6844680"/>
              <a:ext cx="9360" cy="14760"/>
            </p14:xfrm>
          </p:contentPart>
        </mc:Choice>
        <mc:Fallback>
          <p:pic>
            <p:nvPicPr>
              <p:cNvPr id="8" name="墨迹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7920" y="6835320"/>
                <a:ext cx="28080" cy="3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12283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  <p:bldP spid="6" grpId="0" autoUpdateAnimBg="0"/>
      <p:bldP spid="7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-635" y="1416379"/>
            <a:ext cx="2622209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437459" y="1498947"/>
            <a:ext cx="283109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558728" y="1517367"/>
            <a:ext cx="2733319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常用结论与微点提醒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2134417"/>
                <a:ext cx="11589417" cy="27579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有关单调性的常用结论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在公共定义域内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增函数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增函数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减函数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减函数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减函数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增函数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减函数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增函数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减函数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增函数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减函数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在公共定义域内与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的单调性相反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2134417"/>
                <a:ext cx="11589417" cy="2757934"/>
              </a:xfrm>
              <a:prstGeom prst="rect">
                <a:avLst/>
              </a:prstGeom>
              <a:blipFill rotWithShape="0">
                <a:blip r:embed="rId6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34724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2049</Words>
  <Application>Microsoft Office PowerPoint</Application>
  <PresentationFormat>自定义</PresentationFormat>
  <Paragraphs>440</Paragraphs>
  <Slides>64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64</vt:i4>
      </vt:variant>
    </vt:vector>
  </HeadingPairs>
  <TitlesOfParts>
    <vt:vector size="80" baseType="lpstr">
      <vt:lpstr>等线</vt:lpstr>
      <vt:lpstr>黑体</vt:lpstr>
      <vt:lpstr>经典繁仿黑</vt:lpstr>
      <vt:lpstr>楷体</vt:lpstr>
      <vt:lpstr>宋宋</vt:lpstr>
      <vt:lpstr>宋体</vt:lpstr>
      <vt:lpstr>微软雅黑</vt:lpstr>
      <vt:lpstr>微软雅黑 Light</vt:lpstr>
      <vt:lpstr>Arial</vt:lpstr>
      <vt:lpstr>Broadway</vt:lpstr>
      <vt:lpstr>Calibri</vt:lpstr>
      <vt:lpstr>Cambria Math</vt:lpstr>
      <vt:lpstr>Courier New</vt:lpstr>
      <vt:lpstr>Impact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³He</cp:lastModifiedBy>
  <cp:revision>68</cp:revision>
  <dcterms:created xsi:type="dcterms:W3CDTF">2024-01-05T07:50:57Z</dcterms:created>
  <dcterms:modified xsi:type="dcterms:W3CDTF">2025-09-05T02:25:26Z</dcterms:modified>
</cp:coreProperties>
</file>