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ink/ink4.xml" ContentType="application/inkml+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ink/ink5.xml" ContentType="application/inkml+xml"/>
  <Override PartName="/ppt/tags/tag67.xml" ContentType="application/vnd.openxmlformats-officedocument.presentationml.tags+xml"/>
  <Override PartName="/ppt/tags/tag68.xml" ContentType="application/vnd.openxmlformats-officedocument.presentationml.tags+xml"/>
  <Override PartName="/ppt/ink/ink6.xml" ContentType="application/inkml+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ink/ink7.xml" ContentType="application/inkml+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ink/ink8.xml" ContentType="application/inkml+xml"/>
  <Override PartName="/ppt/tags/tag78.xml" ContentType="application/vnd.openxmlformats-officedocument.presentationml.tags+xml"/>
  <Override PartName="/ppt/tags/tag79.xml" ContentType="application/vnd.openxmlformats-officedocument.presentationml.tags+xml"/>
  <Override PartName="/ppt/ink/ink9.xml" ContentType="application/inkml+xml"/>
  <Override PartName="/ppt/tags/tag80.xml" ContentType="application/vnd.openxmlformats-officedocument.presentationml.tags+xml"/>
  <Override PartName="/ppt/ink/ink10.xml" ContentType="application/inkml+xml"/>
  <Override PartName="/ppt/tags/tag81.xml" ContentType="application/vnd.openxmlformats-officedocument.presentationml.tags+xml"/>
  <Override PartName="/ppt/ink/ink11.xml" ContentType="application/inkml+xml"/>
  <Override PartName="/ppt/tags/tag82.xml" ContentType="application/vnd.openxmlformats-officedocument.presentationml.tags+xml"/>
  <Override PartName="/ppt/ink/ink12.xml" ContentType="application/inkml+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ink/ink13.xml" ContentType="application/inkml+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8" r:id="rId4"/>
    <p:sldId id="259" r:id="rId5"/>
    <p:sldId id="260" r:id="rId6"/>
    <p:sldId id="261" r:id="rId7"/>
    <p:sldId id="336" r:id="rId8"/>
    <p:sldId id="264" r:id="rId9"/>
    <p:sldId id="265" r:id="rId10"/>
    <p:sldId id="268" r:id="rId11"/>
    <p:sldId id="338" r:id="rId12"/>
    <p:sldId id="339" r:id="rId13"/>
    <p:sldId id="269" r:id="rId14"/>
    <p:sldId id="270" r:id="rId15"/>
    <p:sldId id="271" r:id="rId16"/>
    <p:sldId id="272" r:id="rId17"/>
    <p:sldId id="273" r:id="rId18"/>
    <p:sldId id="342" r:id="rId19"/>
    <p:sldId id="275" r:id="rId20"/>
    <p:sldId id="276" r:id="rId21"/>
    <p:sldId id="352" r:id="rId22"/>
    <p:sldId id="353" r:id="rId23"/>
    <p:sldId id="277" r:id="rId24"/>
    <p:sldId id="278" r:id="rId25"/>
    <p:sldId id="279" r:id="rId26"/>
    <p:sldId id="280" r:id="rId27"/>
    <p:sldId id="281" r:id="rId28"/>
    <p:sldId id="354" r:id="rId29"/>
    <p:sldId id="355" r:id="rId30"/>
    <p:sldId id="282" r:id="rId31"/>
    <p:sldId id="283" r:id="rId32"/>
    <p:sldId id="356" r:id="rId33"/>
    <p:sldId id="295" r:id="rId34"/>
    <p:sldId id="296" r:id="rId35"/>
    <p:sldId id="297" r:id="rId36"/>
    <p:sldId id="298" r:id="rId37"/>
    <p:sldId id="299" r:id="rId38"/>
    <p:sldId id="300" r:id="rId39"/>
    <p:sldId id="301" r:id="rId40"/>
    <p:sldId id="357" r:id="rId41"/>
    <p:sldId id="302" r:id="rId42"/>
    <p:sldId id="303" r:id="rId43"/>
    <p:sldId id="304" r:id="rId44"/>
    <p:sldId id="305" r:id="rId45"/>
    <p:sldId id="306" r:id="rId46"/>
    <p:sldId id="358" r:id="rId47"/>
    <p:sldId id="307" r:id="rId48"/>
    <p:sldId id="308" r:id="rId49"/>
    <p:sldId id="309" r:id="rId50"/>
    <p:sldId id="310" r:id="rId51"/>
    <p:sldId id="343" r:id="rId52"/>
    <p:sldId id="359" r:id="rId53"/>
    <p:sldId id="311" r:id="rId54"/>
    <p:sldId id="335" r:id="rId55"/>
    <p:sldId id="360" r:id="rId56"/>
    <p:sldId id="351" r:id="rId57"/>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66" d="100"/>
          <a:sy n="66" d="100"/>
        </p:scale>
        <p:origin x="990" y="30"/>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00:15.739"/>
    </inkml:context>
    <inkml:brush xml:id="br0">
      <inkml:brushProperty name="width" value="0.05292" units="cm"/>
      <inkml:brushProperty name="height" value="0.05292" units="cm"/>
      <inkml:brushProperty name="color" value="#FF0000"/>
    </inkml:brush>
  </inkml:definitions>
  <inkml:trace contextRef="#ctx0" brushRef="#br0">12558 6276 0,'0'0'0,"0"0"0,0 0 16,0 0-16,0 0 0,0 0 15,-9-20-15,9 20 0,0 0 0,0 0 16,0 0-16,0 0 0,4-16 16,-4 16-16,0 0 15,0 0-15,0 0 0,25-11 0,-25 11 16,0 0-16,22-7 0,-22 7 16,20 0-16,-8-3 0,1 3 15,3 0-15,1-1 0,0-1 16,-1 1-16,3 1 0,3 0 15,0 0-15,0-3 0,7 3 16,0 0-16,-1 0 0,1 0 0,1-1 16,2-4-16,-4 4 0,-1 0 15,9 1-15,4 0 16,-5 0-16,-3-3 0,3 3 0,3 0 16,-3-1-16,-2-2 0,6 3 15,-2 0-15,0 0 0,-1 0 16,-1-2-16,0 1 0,-2-3 15,-1 4-15,1-2 0,1 2 16,-4 0-16,-4 0 0,4 0 16,3 0-16,-3 0 0,-3 2 0,1-2 15,0 0-15,-1 3 0,1-2 16,-1-1-16,2 0 16,-5 0-16,-2 0 0,1 0 0,2-1 15,-2 2-15,-2 0 0,-1 1 16,0-2-16,-4 0 0,-3-2 0,-1 4 15,-1-1-15,-2 2 16,0-3-16,-1 3 0,-2-3 16,0 0-16,-2 0 0,0 0 15,-2 0-15,-2 0 0,2 1 0,-2-1 16,2-1-16,-2 1 0,2 2 16,-2-2-16,0 5 0,-2-4 15,-1-1-15,1 0 0,0 0 16,-1 0-16</inkml:trace>
  <inkml:trace contextRef="#ctx0" brushRef="#br0" timeOffset="17403.8392">16063 8373 0,'0'0'0,"0"0"16,0 0-16,0 0 0,-3-21 15,3 21-15,0 0 0,-7-22 16,7 22-16,0 0 0,-23-21 16,9 15-16,-1-1 0,-4 2 15,-3 0-15,-2 2 0,-4-1 16,-11 3-16,-6 3 0,2 2 16,0-1-16,-13 6 0,-3 3 15,3 2-15,5-1 0,-10 6 0,3 4 16,4 0-16,3 1 0,-4 7 15,4 0-15,6 1 0,5-1 16,-4 7-16,3 0 0,8-3 16,7-2-16,2 8 0,3 3 15,4-3-15,0-8 0,3 6 0,2 3 16,2-2-16,1-3 0,10 4 16,7 2-16,1-4 0,2-2 15,1 0-15,1 1 0,1-3 16,1-3-16,3 2 0,3 1 15,1-4-15,2-3 0,-1 0 16,1 0-16,1-4 0,1-4 16,5 1-16,4 1 0,-2-6 0,-1-3 15,4 1-15,4-2 16,-1-1-16,-2-1 0,7-3 0,5-2 16,-1-2-16,0 1 0,-1-6 15,1-1-15,-4-1 0,-2 0 16,-2-4-16,1-3 15,-1 0-15,-1 2 0,-3-8 0,-1-3 16,-1-1-16,-1 2 0,1-4 16,-1-4-16,-6 2 0,-3 0 0,2-4 15,0-1-15,-1 0 0,-2 0 16,-1-4-16,0-3 0,-6 4 16,-1 4-16,-2-6 0,0-4 15,-4 3-15,-2 3 0,-2-6 16,-2-3-16,0 3 0,-2 5 15,-3-3-15,-4-2 0,1 3 16,-2 3-16,-3-3 0,-1-2 16,-5 5-16,-2 4 0,-7-5 15,-2 0-15,0-1 0,2 3 0,-8 0 16,-4 2-16,3 1 0,4 1 16,-10-1-16,-6 0 15,3 6-15,2 3 0,-11 2 0,-7 1 16,0 4-16,-2 3 0,-39 2 15,2 2-15,14 8 0,11 3 0,24-2 16,14 0-16,11-2 0</inkml:trace>
  <inkml:trace contextRef="#ctx0" brushRef="#br0" timeOffset="26383.3678">23588 8069 0,'0'0'0,"0"0"16,0 0-16,0 0 0,0 0 16,0 0-16,0 0 0,0 0 15,0 0-15,0 0 0,17 21 16,-17-21-16,8 24 0,-8-24 15,8 39-15,-5-16 0,0 1 16,1 6-16,-2 4 0,0 10 0,0 1 16,1 11-16,-2 2 15,-1-2-15,0-3 0,0 14 16,-1 1-16,-2-6 0,1-7 0,-2 16 16,-2 3-16,1-9 0,-2-4 15,-2 7-15,0 0 0,2-8 16,-1-3-16,-2 26 0,2-7 15,5-16-15,3-11 0,-2-1 16,-3-1-16,4-9 0,2-6 0,-2-5 16,0-4-16,0-5 0,-1-2 15,1-7-15,0 1 0,1-1 16,1-3-16,0-1 0,0-1 16,0-1-16,-1-3 0,1 2 15,-1-2-15,0 0 0,0 0 0,2 0 16,2-4-16,-1 1 15,0-4-15,2 3 0,1-3 16,1 2-16,1-2 0,1 0 0,1 1 16,1-1-16,2 0 0,4-1 15,5 1-15,1 0 0,-1 0 16,5 0-16,4 0 16,5 0-16,0 0 0,2 3 0,3-1 15,-1 1-15,-3 1 0,13 1 16,4-2-16,-4 3 0,-4 0 15,6 0-15,4 0 0,-1-2 16,0 2-16,13 1 0,0 1 16,-6 1-16,-4-1 0,17 0 0,3-1 15,-5-1-15,-4-2 0,31 1 16,-7 1-16,-13 3 0,-7 2 16,1-1-16,1-1 0,-8 1 15,-4 0-15,3-2 0,3-2 16,-1 2-16,-2 4 0,2 1 15,2 2-15,-14-6 0,-9-6 0,4 4 16,3 2-16,-4 0 16,-3 0-16,-4-1 0,-3 0 15,-9-2-15,-6-2 0,0 3 0,1 0 16,-5 0-16,-4 0 0,-3-2 16,-6 0-16,-4-1 0,-2 2 15,0-1-15,-2 2 0,2-4 16,-2 2-16,0 2 0,0-2 15,0 2-15</inkml:trace>
  <inkml:trace contextRef="#ctx0" brushRef="#br0" timeOffset="27200.4882">23962 8097 0,'0'0'0,"0"0"16,0 0-16,25-7 0,-8 4 0,7 0 16,7-2-16,1 0 0,2-1 15,18-3-15,7 0 0,14-1 16,-1 3-16,18-3 0,4 4 16,7-2-16,-7 0 0,14 2 15,-2 3-15,-13 1 0,-10 0 16,36 2-16,-9 2 0,-14-3 15,-10 0-15,0 1 0,-1 1 16,-10 0-16,-9 2 0,2-1 16,2 0-16,-15 1 0,-9 2 0,0 1 15,1 2-15,-5-3 0,-4-2 16,-2-1-16,0-1 16,-11 4-16,-5 1 0,-1 2 0,-3 1 15,1-4-15,0-1 0,0 2 16,1-1-16,-11 2 0,1-1 15,0 6-15,0 1 0,-2-1 16,0 2-16,-2 4 0,0 3 16,0-2-16,-1-2 0,-1 4 15,1 3-15,-1 1 0,1 0 0,-1 8 16,-1 6-16,2-2 0,-2-3 16,1 13-16,0 4 0,1-2 15,1-2-15,-1 5 0,1 5 16,-1-4-16,-1-2 0,2 13 15,2 2-15,0-7 0,2-8 0,2 28 16,-2-5-16,-1-8 16,0-8-16,0-2 0,-2-4 15,-2-5-15,-1-3 0,-1-3 0,0-2 16,-1-5-16,0-2 0,-1-3 16,0-4-16,-2-5 0,1-5 0,1-6 15,0 0-15,1 2 16,0 0-16,0-3 0,0 0 15,1 1-15,0-2 0,-2-3 16,0 4-16,0-1 0,1-1 0,-1 1 16,-1 0-16,-2-3 0,1 3 15,1-3-15,0 1 0,-1 0 16</inkml:trace>
  <inkml:trace contextRef="#ctx0" brushRef="#br0" timeOffset="34966.2161">13771 11903 0,'0'0'0,"0"0"16,0 0-16,0 0 0,0 0 15,0 0-15,23 12 0,-23-12 0,0 0 16,30 14-16,-30-14 16,22 10-16,-12-6 0,0 0 0,-1 0 15,-2 2-15,0-2 0,-1-1 16,-2 0-16,-1-2 0,1 1 16,-2-1-16</inkml:trace>
  <inkml:trace contextRef="#ctx0" brushRef="#br0" timeOffset="35466.5902">13457 12227 0,'0'0'0,"0"0"15,0 0-15,0 0 0,0 0 0,0 0 16,0 0-16,34 0 0,-34 0 0,24-2 15,-24 2-15,30-6 16,-13 4-16,2-1 16,6 0-16,-3 0 0,-1 1 0,0-1 15,1 1-15,5 1 0,0 1 0,-2 1 16,-1 2-16,-3 1 16,-2 0-16,-4 2 0,-1 2 15,-3 3-15,-2 0 0,-3 3 0,-1 2 16,-4 2-16,-2 0 0,-4 2 15,-3 3-15,0 0 0,-2 1 16,-4 5-16,1-2 0,2-2 16,0 0-16,2-2 0,2-2 15,0-2-15,2-3 0,0-1 16,1-1 0,0-3-16,2-2 0,1-3 0,0 0 15,0-2-15,1 0 0,0-4 16,0 0-16,4-7 0,2-1 15,0-2-15,2-1 0,3-2 16,5-3-16,-2 1 0,0-1 0,2-5 16,0-2-16,3-1 0,2-1 15,4-9 1,1-5-16,-5 8 0,-5 6 0,-3 6 16</inkml:trace>
  <inkml:trace contextRef="#ctx0" brushRef="#br0" timeOffset="36167.0566">14137 11896 0,'0'0'0,"0"0"0,0 0 16,0 0-16,0 0 0,32-3 15,-32 3-15,24-3 0,-24 3 16,27-4-16,-11 4 0,1-1 0,1 1 16,-2 1-16,0 1 0,-2-1 15,0 0-15,-2 2 0,1 0 16,-4 2-16,0-1 0,-2 2 15,-3 2-15,-1 1 0,-3-1 16,-5 3-16,-3 2 0,-2 1 16,-1-2-16,-6 6 0,-3 2 15,-1-1-15,0-2 0,-2 1 16,-1 0-16,-4 4 0,4-1 16,2-3-16,2-1 0,2-2 0,3-3 15,2 0-15,0-1 0,6-4 16,1-2-16,2-1 0,0-1 15,4 0-15,2 0 0,2-2 16,3-4-16,-1 0 0,2-2 0,3-1 16,3-1-16,1 0 0,0 1 15,1 0-15,-1 0 16,-1 1-16,0 0 0,-3 0 16,-2 1-16,-1 2 0,-1-1 0,-1 3 15,0 3-15,-3-1 16,1 2-16,-3 1 0,-1 2 15,-1 1-15,-1 1 0,-2 3 16,-4 3-16,-2 1 16,-1 2-16,-2 3 0,1-2 0,3 1 15,3 1-15,0-2 0,2-2 16,1 4-16,3-3 16,2-5-16,0-1 0,4-2 0,4 1 15,1-3-15,1-1 0,5-5 16,5-1-16,0-2 0,1-1 15,6-4-15,0-4 0,-4-2 16,-1-2-16,-5 3 0,-4 3 16,-1 1-16</inkml:trace>
  <inkml:trace contextRef="#ctx0" brushRef="#br0" timeOffset="36483.6361">14980 11974 0,'0'0'15,"0"0"-15,0 0 0,0 0 0,0 0 16,0 0-16,0 0 16,9 27-16,-9-27 0,1 26 0,-1-26 15,-4 36-15,1-17 0,-4 4 16,-1 4-16,-1-1 0,0 1 15,-5 9-15,-4 2 0,1-2 16,2-3-16,-6 10 16,-2 1-16,2-3 0,2-4 0,-1 3 15,3-4-15,1-8 0,2-5 16,0-5-16,-2-3 0,4-6 16,2-2-16,3-2 0,2-3 15,1 1-15</inkml:trace>
  <inkml:trace contextRef="#ctx0" brushRef="#br0" timeOffset="37019.3926">14732 12283 0,'0'0'0,"0"0"15,0 0-15,0 0 0,26-15 0,-26 15 16,32-11-16,-13 4 0,1 1 15,2 0-15,1-1 0,6 0 16,-2 0-16,1 0 0,-1 1 16,1 1-16,-1-1 0,0 2 15,-2 1-15,-3 1 0,-2 0 0,0 1 16,0 0-16,-1 0 16,-2 1-16,1 0 0,-1 1 0,-1-1 15,-2 1-15,-1 1 0,1 2 16,-3 0-16,-1 1 0,-2-1 15,1 1-15,-1 0 16,-1 1-16,-1 2 0,0-2 0,-2 2 16,-1 0-16,0 0 0,-1 0 15,-1 2-15,0 0 0,0 3 16,-1 0-16,0 4 0,-1 0 16,0-1-16,-1 2 0,-2 1 15,1 1-15,-1 1 0,-1 1 16,1 0-16,0-1 0,-2 2 15,-2 0-15,2 0 0,-1-1 0,-1 1 16,1 2-16,-3 3 0,0-2 16,0 0-16,0 0 15,1 1-15,1 0 16,2-5-16,0-3 0,1-1 16,0-1-16,1-2 0,1-3 0,-2-1 15,1-1-15,-1-5 0,1-1 16,-4-4-16,-3-4 0,0-3 15,1-3-15,1 2 0,3 2 16,0 0-16</inkml:trace>
  <inkml:trace contextRef="#ctx0" brushRef="#br0" timeOffset="37252.0112">15058 12469 0,'0'0'0,"0"0"0,0 0 0,0 0 0,0 0 16,0 0-16,0 0 16,0 0-16,0 0 0,0 0 15,23 21-15,-23-21 16,0 0-16,23 20 0,-15-13 0,-1-2 16,-1-2-16,-1 1 0,-1 1 15,-2-3-15,-2-2 0,2 2 16,-2-2-16,3 2 0</inkml:trace>
  <inkml:trace contextRef="#ctx0" brushRef="#br0" timeOffset="37467.3563">14740 12018 0,'0'0'0,"0"0"0,0 0 16,0 0-16,0 0 0,24 13 0,-24-13 15,27 13-15,-27-13 0,29 19 16,-15-5-16,-2-2 0,-1-1 16,-1-1-16</inkml:trace>
  <inkml:trace contextRef="#ctx0" brushRef="#br0" timeOffset="37799.7908">15670 12339 0,'0'0'0,"0"0"16,0 0-16,0 0 0,0 0 0,0 0 15,0 0-15,22 11 0,-22-11 16,0 0-16,20 13 0,-20-13 0,0 0 16,0 0-16,13 18 15,-13-18-15</inkml:trace>
  <inkml:trace contextRef="#ctx0" brushRef="#br0" timeOffset="37966.3862">15639 12612 0,'0'0'0,"0"0"0,0 0 16,0 0-16,0 0 0,0 0 15,0 0-15,20 20 0,-20-20 0,0 0 16,0 0-16,7 19 0,-7-19 16,0 0-16</inkml:trace>
  <inkml:trace contextRef="#ctx0" brushRef="#br0" timeOffset="58300.8423">5570 7465 0,'0'0'16,"0"0"-16,0 0 0,0 0 0,-11-16 16,11 16-16,-18-18 0,4 9 15,-3 0-15,-5-1 0,-3-1 16,-6 2-16,-2 0 0,-17-2 15,-4-1-15,-12 1 0,-2 2 16,-16 1-16,-1 2 0,7 4 16,5 2-16,-15 4 0,-2 5 15,-1-2-15,12 0 0,-37 13 16,10 1-16,19 4 0,13-1 0,-2 2 16,2-2-16,9 2 0,3-1 15,5 10-15,3 3 0,4-6 16,5-3-16,0 6 0,2 4 15,5 0-15,5 0 0,3 5 16,5 2-16,4-4 0,2-4 0,0-1 16,-1-1-16,6 4 15,5 2-15,5 2 0,4 2 0,1-6 16,2-2-16,6 1 0,0 2 16,4-3-16,1 0 0,3 2 15,2 1-15,1-4 0,-1-2 0,6 0 16,6 1-16,2-4 15,2-3-15,9 2 0,8 0 16,-4-3-16,-3-4 0,8 1 16,5 0-16,1-2 0,-1-3 0,7-2 15,2-1-15,-3-7 0,-2-2 16,8 3-16,3 3 0,-3-1 16,-4-3-16,6-4 0,1-2 15,-4-5-15,-5-2 0,5 0 16,5-1-16,-9-2 0,-7-2 15,6-5-15,5-5 0,-4 1 16,-4 2-16,0-8 0,0-4 16,-10 2-16,-7 4 0,5-7 15,4-5-15,-6-1 0,-2 0 0,-1-3 16,3-1-16,-11 3 0,-3 2 16,3-5-16,4-1 15,-10-1-15,-6 0 0,-2-3 0,0-1 16,-8 4-16,-5 4 0,0-6 15,0-2-15,-6 1 0,-3 3 0,-5-3 16,-5-2-16,-2 4 0,-2 2 16,-5-4-16,-2-2 15,1 5-15,1 4 0,-13 0 0,-5 1 16,0 2-16,5 2 0,-10-4 16,-7-2-16,4 4 0,3-1 15,-14 6-15,-8 1 0,-2 4 16,3-1-16,-16 5 0,-6 3 15,0 3-15,-1 4 0,-15-1 16,-10-1-16,31 4 0,27 0 0,18 4 16</inkml:trace>
  <inkml:trace contextRef="#ctx0" brushRef="#br0" timeOffset="66700.6079">12106 2014 0,'0'0'0,"0"0"15,0 0-15,0 0 0,0 0 0,0 0 16,0 0-16,-20-4 0,20 4 15,0 0-15,-23 6 16,23-6-16,0 0 0,-28 15 16,28-15-16,-22 18 0,11-7 15,-3 6-15,-3 2 0,3 2 16,1 0-16,-3 5 0,2 5 16,2-1-16,1 1 0,0 9 0,2-2 15,2-1-15,2 1 0,1 2 16,1 0-16,1 2 0,0-2 15,0 8-15,-1 0 0,2-2 16,0-1-16,0 0 0,-1 3 16,-1 2-16,-1-3 0,-1-3 15,-2-3-15,-2-2 0,-2-1 0,-4-1 16,-4-1-16,0-3 16,0-4-16,-1 0 0,0 0 0,-3-4 15,-4-3-15,1-2 0,-2-2 16,4-3-16,3-3 0,-2-5 15,-1-2-15,-2-3 0,2 1 16,3-4-16,0-1 0,0-1 16,-1-2-16,0-8 0,0-5 15,4 5-15,5 3 0,3 2 16</inkml:trace>
  <inkml:trace contextRef="#ctx0" brushRef="#br0" timeOffset="66933.1355">11478 2610 0,'0'0'16,"0"0"-16,0 0 0,34-11 0,-17 7 16,10-3-16,2 1 0,3 1 15,3-5-15,1 3 16,1 2-16,5-4 0,-3 5 0,-4 0 15,-2 1-15,4-1 0,-4 1 16,-1 1-16,-1 2 0,-6-2 16,-3 2-16,-8-1 0,-1-1 0,-4 2 15</inkml:trace>
  <inkml:trace contextRef="#ctx0" brushRef="#br0" timeOffset="67107.4734">12353 2371 0,'0'0'0,"0"0"15,0 0-15,0 0 0,0 0 0,0 0 16,0 0-16,28-1 0,-28 1 16,22 4-16,-22-4 15,18 11-15,-18-11 0,0 0 0</inkml:trace>
  <inkml:trace contextRef="#ctx0" brushRef="#br0" timeOffset="67265.5481">12323 2695 0,'0'0'0,"0"0"0,0 0 15,0 0-15,0 0 0,0 0 16,23 8-16,-23-8 0,22 11 0,-22-11 15,0 0-15,27 10 0</inkml:trace>
  <inkml:trace contextRef="#ctx0" brushRef="#br0" timeOffset="67983.508">13770 2425 0,'0'0'0,"0"0"0,0 0 16,0 0-16,0 0 0,32-1 16,-32 1-16,30-3 0,-16 2 15,2 2-15,1-1 0,1 4 0,-1 1 16,0 0-16,-2 2 16,-2 0-16,-4 1 0,-1 2 0,-4 1 15,-6-1-15,-1 1 0,-6 6 16,-4-2-16,-5 3 0,-1-4 15,-4 3-15,-1-2 0,0 0 0,1-1 16,-6 3-16,2-2 16,1 0-16,4-3 0,5-3 0,2 2 15,4-5-15,2-2 0,4-1 16,3-2-16,6-1 0,5 0 16,8-3-16,8-6 0,-5 2 15,-3 1-15,-2-1 0</inkml:trace>
  <inkml:trace contextRef="#ctx0" brushRef="#br0" timeOffset="68283.5155">14159 2353 0,'0'0'0,"0"0"0,0 0 15,0 0-15,0 0 0,0 0 16,-21 7-16,21-7 0,-17 10 15,17-10-15,-31 18 0,13-8 16,0 2-16,1 2 0,0 3 16,1-2-16,0 0 0,-4 6 15,1 0-15,1 0 0,1-2 0,4-1 16,2 0-16,5 1 0,2-3 16,3-1-16,2-1 0,4-3 15,0 1-15,4-1 0,3-2 16,2-2-16,4 0 0,4-3 15,4-1-15,0 0 0,0-6 0,2 3 16,-6 0-16,-4 0 0</inkml:trace>
  <inkml:trace contextRef="#ctx0" brushRef="#br0" timeOffset="68703.7487">14540 2546 0,'0'0'0,"0"0"16,0 0-16,0 0 0,0 0 0,0 0 15,0 0-15,28-2 0,-28 2 16,33-2-16,-9 2 0,-1 0 15,1-3-15,6 2 0,5 1 16,10-3-16,1 3 0,11 0 16,1 0-16,-4-3 0,-3-1 15,5 2-15,6 0 0,3-1 0,-6 3 16,8-1-16,-3-2 0,-5 2 16,-1 2-16,-5-1 0,-4-1 15,0 2-15,-3-1 0,0 3 16,-5-3-16,-4 0 15,-4 0-15,-6 1 0,1 2 16,-6 0-16,-4-3 0,-6 1 0,-4-1 16,-1-1-16,-1-3 0,-4 1 15,-1-1-15,-4 2 0,-3 2 0,2 0 16,0 0-16,2 0 0</inkml:trace>
  <inkml:trace contextRef="#ctx0" brushRef="#br0" timeOffset="69017.0492">15869 2421 0,'0'0'0,"0"0"16,0 0-16,0 0 0,0 0 16,29 10-16,-29-10 0,30 4 15,-13-1-15,0 1 0,1 2 16,1-1-16,-1 2 0,0 0 0,-1 0 15,-3 0-15,-2 0 0,-2 1 16,-2-1-16,-4 3 0,-2-2 16,-3 2-16,-3 3 0,-4-1 15,-2-1-15,-8 6 0,-2-2 16,-3-1-16,1 1 0,1-2 16,3-1-16,0-1 0,3-1 0,-1-1 15,3 0-15,6-3 0,4-1 16,5-5-16,5-4 0,-2 3 15,0-1-15,-2-2 0</inkml:trace>
  <inkml:trace contextRef="#ctx0" brushRef="#br0" timeOffset="69934.0586">16926 2107 0,'0'0'0,"0"0"15,0 0-15,0 0 0,0 0 0,0 0 16,0 0-16,0 0 0,0 0 16,-16 22-16,16-22 0,-12 24 15,12-24-15,-11 25 0,11-25 16,-11 32-16,6-17 0,-1 2 15,0-2-15,0 2 0,2-3 0,1 3 16,-1-1-16,2-2 0,1-3 16,1 6-16,2-3 15,0-6-15,2 3 0,3-5 0,6-5 16,0 2-16,0-2 0,7-5 16,3-1-16,-1-1 0,-1 2 0,1-3 15,1-1-15,-1-3 16,-1-1-16,3-4 0,0-4 15,-5 2-15,-2 3 0,-2 0 16,1 1-16,-3 0 0,-1 3 0,-2-3 16,-2 0-16,-1 0 15,-2 0-15,-2 4 0,0-1 16,-2 3-16,0 0 0,0 2 16,0 1-16,-1 3 0,0 2 0,-3-4 15,0 8-15,1-2 0,0-1 16,-1 6-16,-1 1 0,1-1 15,-1 0-15,-1 4 0,0 3 16,-1 0-16,2 3 0,-3 6 16,1 4-16,-2-1 0,0 2 0,0 1 15,0 0-15,-2 9 0,1-1 16,-2 2-16,-1 4 0,-2-4 16,1 2-16,-3 7 0,0-1 15,0-4-15,-1 1 0,1-3 16,-1 2-16,1-1 0,2-4 0,-3-4 15,-3 0-15,2-7 16,3-2-16,2-4 0,0-3 16,2 0-16,0 0 0,1-3 0,1-5 15,-1-1-15,1-4 0,-4-3 16,-4-3-16,4-1 0,0-4 16,-1-1-16,1-1 0,1-2 15,1 3-15,0-5 0,0-3 16,2-1-16,2 1 0,3-2 15,1-1-15,4 1 0,2-2 0,3-5 16,2-5-16,2 4 0,2 0 16,3 3-16,1-3 15,1 2-15,-1 2 0,0-2 16,-1 1-16,3 1 0,1 1 0,4-3 16,0 4-16,0 1 0,0 2 15,-3 3-15,-1 0 0,-4 3 16,2 2-16,-2 0 0,0-1 15,-3 5-15,-3-1 0,-2 3 16,0 4-16,-2 0 0,0 5 0,-7 2 16,-4 0-16,1 1 0,0-2 15,2-1-15</inkml:trace>
  <inkml:trace contextRef="#ctx0" brushRef="#br0" timeOffset="71866.9369">16111 3508 0,'0'0'0,"0"0"0,0 0 16,0 0-16,-2 21 0,2-21 16,-2 21-16,2-21 15,-4 24-15,2-12 0,1 2 16,-1 1-16,0-2 0,1 2 0,-1-2 15,1-1-15,0 1 0,1-2 16,1 0-16,0 0 0,1 0 16,-1-2-16,-1-2 0,0 1 15,1-3-15,0 1 0,0-2 16,1-1-16,2-2 0,-2-2 0,-1-2 16,-1 3-16,2-3 0,-2 3 15</inkml:trace>
  <inkml:trace contextRef="#ctx0" brushRef="#br0" timeOffset="72217.0248">16125 3568 0,'0'0'15,"0"0"-15,0 0 0,0 0 0,0 0 16,18-12-16,-18 12 0,0 0 16,27-12-16,-15 9 0,2 1 15,0 1-15,2-1 0,-1 4 16,2-1-16,-3 1 0,-1 1 15,-2 2-15,-2 0 0,-2 2 16,-2 0-16,-5 1 0,-4 3 16,-3 0-16,-2 0 0,-5 2 15,-1 2-15,-1-2 0,2 0 0,-3-2 16,0 0-16,0-1 0,3-2 16,1 0-16,2-2 15,1 0-15,1-1 0,2-1 0,2-1 16,0 0-16,2 0 0,3-3 15,2 0-15,4-2 0,4-2 16,3-2-16,3-1 0,8-2 16,1-1-16,1-1 0,2-2 15,-2 1-15,0 0 0,4-5 0,-2 0 16,-5 4-16,-4 2 0,-3 2 16</inkml:trace>
  <inkml:trace contextRef="#ctx0" brushRef="#br0" timeOffset="72684.5552">16599 3370 0,'0'0'16,"0"0"-16,0 0 0,0 0 0,0 0 16,0 0-16,-20 22 0,20-22 15,-18 14-15,18-14 0,-26 22 16,11-10-16,1-1 0,0 1 15,0 0-15,2-1 0,1-1 16,1-1-16,1-2 0,3-1 16,-1-1-16,3-2 0,0 0 15,2-1-15,2-2 0,0 3 0,2-2 16,2 0-16,0 1 0,1-1 16,-1 0-16,2 0 0,-1 2 15,1 2-15,-1 3 0,1-2 16,-2 2-16,-1 1 0,1 0 15,-2 3-15,0 3 0,-1 1 16,-2 2-16,0 1 0,-1 0 0,-2 7 16,-1 4-16,0-2 0,2 0 15,-1 0-15,-1 1 0,1-1 16,0-1-16,-2 6 0,2-2 16,0-3-16,1-1 0,0-2 15,-1-1-15,1-1 0,0-2 0,-2-2 16,1-4-16,1 0 15,-1-4-15,2 0 0,0 0 16,1-5-16,0-1 0,0-1 16,1-1-16,2-5 0,1-1 0,0-1 15,0 1-15,-1 1 0</inkml:trace>
  <inkml:trace contextRef="#ctx0" brushRef="#br0" timeOffset="72919.4435">16757 3447 0,'0'0'0,"0"0"15,0 0-15,0 0 0,0 0 0,0 0 16,18 20-16,-18-20 15,10 23-15,-10-23 0,8 23 16,-6-12-16,-1-2 0,0 0 16,-1-1-16,0-1 0</inkml:trace>
  <inkml:trace contextRef="#ctx0" brushRef="#br0" timeOffset="73585.2372">16680 3633 0,'0'0'0,"0"0"0,0 0 16,0 0-16,0 0 0,0 0 0,26 5 15,-26-5-15,25 8 0,-25-8 16,27 15-16,-14-7 0,-2 0 16,-4 3-16,0 1 15,-4-1-15,-2-3 0,-4 4 0,-4 1 16,-1 0-16,-2-2 0,-1-1 15,-1 1-15,-4-1 0,1 0 16,-1-3-16,2 1 0,1-4 16,2-1-16,1-1 0,1 1 15,1-1-15,2-1 0,0 0 0,3 1 16,3-2-16,0 0 0,3-2 16,5-1-16,1-1 0,0 0 0,6 1 15,2-1-15,1 0 16,0-1-16,4 1 0,-1 2 15,-1 2-15,-1 1 0,-1 2 16,-1 1-16,-4 1 0,-2 0 0,-3 1 16,-5 2-16,-3 1 0,-3 0 15,-5 0-15,-3 0 0,-2 1 16,-2 1-16,-2 0 0,-3-2 16,-1 0-16,0-1 0,-7 2 15,-3 0-15,4-1 0,3 1 0,3-2 16,2 0-16,3-3 15,3 1-15,2-2 0,2 1 16,3-3-16,0 1 0,2-2 16,2 0-16,-1 1 0,3-2 0,0 0 15,5 2-15,0-2 0,3 0 16,3 1-16,3 0 0,1-1 16,0-1-16,5 0 0,1 0 15,1 0-15,1-1 0,0 1 16,1 0-16,-3-1 0,-3 0 15,0 1-15,0 0 0,-2-2 16,0 2-16,-3 0 0,-1-1 16,0 1-16,-1-1 0,-1 2 0,-2-1 15,-1 1-15,1 0 0,-1-2 16,-1-1-16,-1 1 0,-2 1 16,0-2-16</inkml:trace>
  <inkml:trace contextRef="#ctx0" brushRef="#br0" timeOffset="73852.4245">17198 3754 0,'0'0'0,"0"0"16,0 0-16,0 0 0,0 0 15,30-11-15,-30 11 0,27-5 16,-15 1-16,2 2 0,2-1 15,-2 0-15,0 0 0,-1 1 16,1-2-16,-2 2 0,-1 0 0,-1 1 16,-1 0-16,-2 0 15,0-1-15,-2 2 0,0 0 16,-2 0-16,0-1 0,-3 1 0,2 4 16,-6-1-16,-1 0 0,0 1 15,1-2-15,1 0 0</inkml:trace>
  <inkml:trace contextRef="#ctx0" brushRef="#br0" timeOffset="384299.2097">13664 7623 0,'0'0'0,"0"0"0,0 0 0,0 0 16,0 0-16,0 0 0,0 0 16,21 3-16,-21-3 0,0 0 0</inkml:trace>
  <inkml:trace contextRef="#ctx0" brushRef="#br0" timeOffset="384484.3041">13815 7646 0,'0'0'15,"0"0"-15,0 0 0,0 0 0,0 0 16,0 0-16,0 0 0,27 3 16,-27-3-16,0 0 0</inkml:trace>
  <inkml:trace contextRef="#ctx0" brushRef="#br0" timeOffset="384615.4915">13943 7597 0,'0'0'0,"0"0"0,0 0 15,0 0-15,0 0 0,0 0 0,0 0 16,0 0-16</inkml:trace>
  <inkml:trace contextRef="#ctx0" brushRef="#br0" timeOffset="384763.7546">14050 7649 0,'0'0'0,"0"0"16,0 0-16,0 0 0,0 0 0,0 0 15,0 0-15,0 0 0</inkml:trace>
  <inkml:trace contextRef="#ctx0" brushRef="#br0" timeOffset="389084.773">21882 11697 0,'0'0'15,"-7"-5"-15,-2 2 0,-3-3 0,-2-3 16,-10-1-16,-4-1 0,-4-1 16,-3-1-16,-13 0 0,-1 1 15,0 1-15,2 0 0,-13 2 16,0 1-16,0 2 0,1 3 0,-9 4 15,3 3-15,5 3 0,2 4 16,0 3-16,-2 2 0,0 7 16,6 2-16,-2 4 15,0 3-15,7-2 0,3 0 0,-18 19 16,7-1-16,11-3 0,7-4 16,-2 3-16,1 2 15,9-1-15,7-1 0,9 1 0,4 3 16,2-4-16,1-2 0,6 10 15,6 8 1,3-5-16,4-3 0,1-4 0,2-3 0,4-7 16,4-3-16,5 5 0,3 3 15,-4-4-15,0-4 0,8-2 16,5 0-16,0-3 0,-1-1 16,8-3-16,6-1 0,-6-1 15,-3-2-15,6 0 0,2 0 16,2-3-16,1-2 0,-3-5 15,-2-4-15,1-1 0,2-1 0,7-7 16,5-3 0,2-5-16,2-2 0,-15-1 0,-9 2 15,4-7-15,2-4 16,-6 2-16,-5 3 0,6-6 0,5-2 16,-9 0-16,-7 2 0,3-8 15,3-6-15,-5 6 0,-4 4 0,-4-6 16,-3-5-16,-3 2 15,-1 0-15,-2-6 0,1-4 16,-6 7-16,-3 4 0,-2-7 16,-2-5-16,-3 5 0,-1 3 0,-4-6 15,-4-4-15,1 8 0,-2 7 16,-5-4-16,-4-3 0,1 3 16,2 4-16,-5-9 0,-2-5 15,3 7-15,1 4 0,-8 1 16,-6 2-16,1 4 0,0 3 0,-5 0 15,-4 0-15,-3 4 0,-2 4 16,-10-5-16,-6-2 16,8 8-16,6 4 0,-13 5 0,-10 1 15,3 2-15,2 2 0,20 1 16,14 0-16,8 0 0</inkml:trace>
  <inkml:trace contextRef="#ctx0" brushRef="#br0" timeOffset="395651.4222">23476 14135 0,'0'0'0,"0"0"0,0 0 0,0 0 15,0 0-15,0 0 0,18-11 16,-18 11-16,23-5 0,-23 5 15,33-7-15,-14 5 0,0 0 0,4 1 16,3-1-16,3 1 16,1 0-16,11 1 0,1 0 15,-3 0-15,-1 0 0,8 1 0,0 0 16,-4 0-16,-4 1 0,6 0 16,-1 1-16,-7 0 0,-3 0 15,-5 0-15,-5 1 16,-6-3-16,-2 2 0,-1 1 0,-4 1 15,-5-3-15,-3-1 0,-2-1 16,2 0-16,-2 0 0</inkml:trace>
  <inkml:trace contextRef="#ctx0" brushRef="#br0" timeOffset="395917.9883">23496 14345 0,'0'0'0,"0"0"16,0 0-16,0 0 0,0 0 0,0 0 15,0 0-15,33 10 0,-33-10 16,35 4-16,-10-3 16,0 1-16,2-1 0,6 1 15,6 0-15,10 0 0,-2 2 16,13 1-16,0 0 0,-4-1 0,-2-1 15,4 1-15,-5 1 0,-4-1 16,-3-1-16,-5 0 0,-10 0 16,-8-2-16</inkml:trace>
  <inkml:trace contextRef="#ctx0" brushRef="#br0" timeOffset="396418.0459">25426 13697 0,'0'0'16,"0"0"-16,0 0 0,0 0 0,0 0 15,0 0-15,-15 27 0,15-27 16,-15 18-16,15-18 16,-24 29-16,11-13 0,0 2 0,-2 2 15,0 2-15,-5 7 0,0 2 16,-2 4-16,-2 2 15,1 3-15,-1-2 0,-3 9 0,-1 0 16,-3 7-16,2-1 0,2-6 16,2 0-16,-2 4 0,3-3 0,4-2 15,3 1-15,1-7 16,2-2-16,0-5 16,-1 0-16,4-6 0,3-5 0,3-5 15,1-1-15,0-5 0,2-2 0,1-5 16,1-4-16,2-4 0,3-3 15,-1-3-15,1-5 0,0 4 16,-2 1-16,0 3 0</inkml:trace>
  <inkml:trace contextRef="#ctx0" brushRef="#br0" timeOffset="396768.0652">25359 13647 0,'0'0'0,"0"0"15,0 0-15,0 0 0,0 0 16,0 0-16,20 9 16,-20-9-16,13 22 0,-13-22 0,13 32 15,-6-14-15,-1 3 0,0 2 16,-1 3-16,3 9 0,-1 1 15,-2 6-15,0 2 16,-1 0-16,0-1 0,1 12 0,-2 2 16,2 4-16,-1-5 0,-1 1 15,1 0-15,-1 5 0,-1-7 16,0-3-16,2-4 0,-3-5 16,-1-4-16,3-1 0,4 2 15,-3-8-15,-1-7 0,0-1 16,-1-5-16,-3-1 0,-3-4 0,2-4 15,0-2-15,1-4 0</inkml:trace>
  <inkml:trace contextRef="#ctx0" brushRef="#br0" timeOffset="396967.1232">25219 14329 0,'0'0'16,"0"0"-16,20 4 0,-5-4 0,3 4 16,7 1-16,7 4 15,10 2-15,0-2 16,-6 0-16,-4-1 0,0 0 0,-5-1 16,-5-2-16</inkml:trace>
  <inkml:trace contextRef="#ctx0" brushRef="#br0" timeOffset="407234.3863">23575 15661 0,'0'0'0,"-3"-6"0,-1 2 16,-2 1-16,1-5 0,-2 1 15,0-3-15,-1 2 0,0 0 0,-3-2 16,0 0-16,-2 3 0,-3 3 16,-1 4-16,-3 4 0,1-1 15,2 4-15,-2 4 0,0 3 16,0 1-16,2 3 0,-1 3 15,0 0-15,1 12 0,2-1 0,3 9 16,3 3 0,2 1-16,1 0 0,3 13 0,4 3 15,2 0-15,4-2 0,2 12 16,2 0-16,-4-3 0,0-5 0,-1 11 16,-3-1-16,2 0 15,2-1-15,0 29 0,-4-12 0,-2-11 16,-2-7-16,-2-6 0,-3-4 15,-4-7-15,-3-5 0,-1 0 16,-2-1-16,0-9 0,0-5 16,3-10-16,0-6 0,2-4 15,2-2-15,-1-6 0,0-1 16,-2-5-16,-5-1 0,-5-9 0,-3-6 16,4-7-16,0-8 0,6 9 15,2 4-15,5 5 0</inkml:trace>
  <inkml:trace contextRef="#ctx0" brushRef="#br0" timeOffset="407467.4884">22756 16190 0,'0'0'0,"0"0"0,0 0 0,0 0 16,29-9-16,-11 9 15,6 2-15,0 0 0,2 0 0,14 1 16,8 5 0,4-1-16,3 0 0,4 1 0,-6-1 15,14 1-15,4-3 16,-11-1-16,-9-1 0,-4 0 0,-12-1 16,-9 0-16</inkml:trace>
  <inkml:trace contextRef="#ctx0" brushRef="#br0" timeOffset="407760.6825">23933 15843 0,'0'0'0,"0"0"16,0 0-16,-21 12 0,21-12 0,-22 21 15,22-21-15,-29 29 16,13-11-16,-3 3 0,-2 3 16,-3 9-16,2-1 0,-1 15 15,4 1-15,4-1 0,3 0 0,4 10 16,4 0-16,6-5 0,4-5 16,9 11-16,7 1 0,0-9 15,-1-7-15,7 1 0,3 0 16,-1-10-16,-3-9 0,-4-3 15,-6-7-15,-5-4 0</inkml:trace>
  <inkml:trace contextRef="#ctx0" brushRef="#br0" timeOffset="408084.3201">24406 15989 0,'0'0'0,"0"0"0,0 0 16,0 0-16,0 0 0,-14 19 0,14-19 16,-19 23-16,19-23 0,-22 32 15,8-7-15,-2 0 0,0-1 16,-8 11-16,0 1 15,2 2-15,2-2 0,-2 10 0,2 2 16,2-5-16,-1-2 0,1 9 16,3 0-16,2-9 0,0-9 15,6-3-15,2-5 0,3-7 16,2-5-16,0-3 0,0-2 0,0-1 16</inkml:trace>
  <inkml:trace contextRef="#ctx0" brushRef="#br0" timeOffset="408350.8587">24309 16049 0,'0'0'16,"0"0"-16,0 0 0,11 20 0,-11-20 0,15 25 15,-2-4-15,-1 0 0,0 1 0,3 12 16,0 4-16,-1-3 16,0 4-16,5 8 0,1 1 15,-2 0-15,-3-1 0,3 7 0,-3-2 16,-4-7-16,-2-4 0,-1-5 16,-2-9-16,-1-6 0</inkml:trace>
  <inkml:trace contextRef="#ctx0" brushRef="#br0" timeOffset="408568.3385">24134 16456 0,'0'0'0,"0"0"15,0 0-15,0 0 0,0 0 0,24-6 16,-24 6-16,36 1 15,-13-2-15,4 2 0,3 1 16,-3 1-16,-1-1 0,10 0 16,4-1-16,-5-3 0,-3-2 0,0 0 15,-6 1-15,-5 0 0</inkml:trace>
  <inkml:trace contextRef="#ctx0" brushRef="#br0" timeOffset="408917.9251">24648 15817 0,'0'0'0,"0"0"16,0 0-16,0 0 0,25 15 0,-25-15 15,26 26-15,-11-11 0,0 2 0,3 3 16,3 5-16,4 7 15,0 0-15,10 20 16,0 9-16,-4-6 0,-4-4 0,1 8 16,-4-2-16,-2 4 0,-4-5 15,-6 0-15,-4 0 0,-5-7 16,-3-4-16,-4 4 0,-4-1 16,-2-10-16,-2-5 0,-1-6 15,-1-3-15,2-3 0,0-3 0,2-6 16,1-2-16,-1-4 0,1-2 15,-1-6-15,-3-3 0,0-5 16,0-3-16,3 3 0,2 2 16,2 2-16</inkml:trace>
  <inkml:trace contextRef="#ctx0" brushRef="#br0" timeOffset="409568.37">26329 15792 0,'0'0'0,"0"0"0,-21-3 16,21 3-16,-26-2 0,6 1 15,-4 1-15,-6 0 0,1 1 16,-4 2-16,-4-1 0,-5 2 15,4-1-15,-4 4 0,-3 2 16,5 2-16,6-1 0,-9 7 16,-1 3-16,6-3 0,2-1 15,5 3-15,3 3 0,3-2 0,3 0 16,-1 5-16,2 0 16,9-7-16,3-1 0,6 4 15,4 3-15,2-1 0,3-3 0,6 3 16,6-1-1,2 0-15,1-2 0,4-3 0,4-2 16,1-1-16,2-1 0,3 1 16,0-3-16,-1 2 0,-1-1 0,10 0 15,2-1-15,-4-3 0,-2-1 16,2 0-16,2-2 0,-3 1 16,-1-1-16,1 0 0,-1-1 15,-3 1-15,-5 1 0,-1-1 16,1 1-16,-3-2 0,-3-1 0,-4 0 15,-2 1-15,-7-2 16,-1 0-16,-3-1 0,-3 1 16,-1-1-16,-2-1 0,-5-2 15,-4-3-15,1 1 0,2 0 0,1 1 16</inkml:trace>
  <inkml:trace contextRef="#ctx0" brushRef="#br0" timeOffset="409834.5929">25621 16607 0,'0'0'0,"0"0"16,0 0-16,0 0 0,0 0 0,0 0 15,29 10-15,-29-10 0,27 10 16,-7-4-16,3 0 0,3 0 15,1 1-15,13 1 0,3 1 16,1-1-16,0 0 0,11 2 16,2-1-16,-1 2 0,0 0 0,10 4 15,-3 1-15,-7-3 0,-4 0 16,-5-2-16,-12-3 16,-9-2-16</inkml:trace>
  <inkml:trace contextRef="#ctx0" brushRef="#br0" timeOffset="410234.7138">27119 15901 0,'0'0'15,"0"0"-15,0 0 0,0 0 0,0 0 16,0 0-16,0 0 16,5 22-16,-5-22 0,4 28 0,-4-28 15,2 42-15,-2-20 0,0 6 16,0 3-16,0 2 0,-1 0 15,0 14-15,0 1 0,-1 9 16,0-1-16,1 9 0,1-2 16,-1-5-16,-1-4 0,2 2 15,2-1-15,0-3 0,-1-11 0,-1-3 16,-1-2-16,1-7 0,1-7 16,0-5-16,-1-4 0,0-3 15</inkml:trace>
  <inkml:trace contextRef="#ctx0" brushRef="#br0" timeOffset="410985.5898">27134 15726 0,'0'0'0,"0"0"0,0 0 0,0 0 16,24-8-16,-24 8 0,28 1 16,-10 3-16,0 2 0,2 1 15,2 3-15,7 2 0,0 4 0,2 2 16,-1 5-16,0-1 0,-2 3 16,5 12-16,0 2 15,-5-2-15,-4-2 0,-3 9 0,-6 1 16,-4-5-16,-3-6 0,-8 0 15,-7-1-15,-4-4 0,-4-2 16,-6-3-16,-3-5 0,-3-3 16,0-4-16,-5-1 0,0-4 15,2-4-15,-2-1 0,1-5 16,0-3-16,2-1 0,4-2 0,-4 0 16,2-2-16,6 2 0,3 1 15,3-1-15,2-2 16,3 1-16,3 1 0,3 2 0,1 1 15,2 2-15,2 0 0,6 1 16,4 2-16,3 1 16,3 0-16,3 1 0,2 3 15,1 1-15,0 4 0,1 2 0,2 4 16,0 1-16,2 1 0,3 3 16,1 2-16,3 7 0,-4 4 15,1 0-15,0 3 0,-1-3 16,-2 0-16,-4 1 0,-5 2 15,-2 4-15,-3-2 0,-5-1 16,-3-2-16,-1-3 0,-3-2 0,-2-1 16,-2 2-16,-4-6 0,-3-1 15,-5-3-15,-5-2 0,1-5 16,1 0-16,-1-2 0,1 1 16,-2-1-16,-1-2 0,-3-2 15,-2-2-15,0-1 0,0-1 0,0-1 16,1-2-16,-1-1 15,-1-1-15,-2 0 0,0-2 16,3 0-16,4-1 0,-1 0 16,0 0-16,4 0 15,2 0-15,1 1 0,4 1 0,3 1 16,0 1-16,3-2 16,-1 0-16,4-2 0,1-1 0,0 1 15,0 1-15,0 0 0</inkml:trace>
  <inkml:trace contextRef="#ctx0" brushRef="#br0" timeOffset="411173.8993">28067 17344 0,'0'0'0,"0"0"16,0 0-16,0 0 0,0 0 16,0 0-16,0 0 0,0 0 15</inkml:trace>
  <inkml:trace contextRef="#ctx0" brushRef="#br0" timeOffset="421938.3754">13322 5200 0,'0'0'0,"0"0"16,0 0-16,22 12 0,-22-12 0,28 17 15,-8-7-15,3 2 16,2 3-16,14 8 0,3 4 16,-1 1-16,-3 2 0,14 6 15,3-2-15,4 5 0,-6-1 0,8 7 16,0 2-16,-6-6 0,-4-3 16,5 3-16,-1 0 15,-5-7-15,-4-2 0,-3-3 0,-2-1 16,-5-6-16,-3-1 0,-2-3 15,0-2-15,-6 0 0,-2-5 16,-7-4-16,-4-2 0,-4-3 16,-3-2-16,-9-9 0,-7-7 15,3 5-15,3 4 0,0 0 0</inkml:trace>
  <inkml:trace contextRef="#ctx0" brushRef="#br0" timeOffset="422168.2689">13598 5670 0,'0'0'16,"0"0"-16,19 9 0,-5-1 0,4-1 0,15 5 16,11 2-16,2 3 15,3-1-15,23 10 16,11 7-16,10 2 0,-7 1 0,16 8 15,13 12-15,-6-3 16,-4-2-16,9 6 0,-36-17 16,-24-12-16</inkml:trace>
  <inkml:trace contextRef="#ctx0" brushRef="#br0" timeOffset="424217.417">29195 6683 0,'0'0'0,"0"0"0,0 0 16,0 0-16,0 0 0,0 0 15,0 0-15,-12 25 0,12-25 0,-11 24 16,3-5-16,0 2 0,-2 4 16,-4 4-16,-2 7 15,-5 10-15,0 4 16,-4 7-16,-5 11 0,-3 7 0,3-4 16,-2 8-16,0 12 0,1-9 0,0-6 15,-2 3-15,3-6 16,2-2-16,5-10 0,1 8 15,6-9-15,4-12 0,4-9 0,3-10 16,3-5-16,0-10 0,4-6 16,-2-8-16,2 2 0,2-6 15,2-3-15,7-4 0,7-4 16,-6 4-16,-3 2 0,-3 2 0</inkml:trace>
  <inkml:trace contextRef="#ctx0" brushRef="#br0" timeOffset="424867.9668">29036 6722 0,'0'0'0,"6"-7"0,3 0 16,1-3-16,2 1 0,7-4 15,2 5-15,3-2 0,4 6 0,2 0 16,1 2-16,8 8 0,-1 1 15,-1 5-15,-2 5 16,-5 5-16,-4 2 0,0 9 0,-7 3 16,-6 3-16,-7 0 0,-7 0 15,-4 1-15,-6 1 0,-4-2 0,-10 6 16,-7-1-16,2-3 16,3-1-16,-5-5 0,-4-6 15,2-4-15,1 2 0,-9-4 0,-2-5 16,9-4-16,2-3 0,-5-1 15,1-2-15,6-5 0,0 2 16,2-3-16,3 0 0,3-4 16,2-3-16,0 0 0,1-4 15,4 3-15,3-1 0,4 3 16,3 1-16,1-2 0,2 1 0,2 2 16,1 2-16,4 1 0,3 2 15,4 4-15,3 2 16,3 3-16,0 1 0,6 3 15,2 5-15,0 2 0,1 4 0,0 2 16,3 3-16,5 8 0,0-2 16,-2 0-16,-1 0 0,-2-1 15,-1 1-15,7 4 0,0-2 16,-2-6-16,0-4 0,3-4 16,5-1-16,-3-1 0,-3-2 0,1-1 15,3-2-15,-2-1 0,1-3 16,1-2-16,0-2 15,-2-2-15,-3-3 0,-1-2 0,0-3 16,-2 0-16,-1 0 0,-4-2 16,-2-4-16,-2 1 0,-2 0 15,-2-1-15,-3 0 0,-3 0 16,-1 1-16,-2 0 0,-1 1 16,-2 0-16,-2-3 0,-6 4 15,-6 2-15,1 0 0,2 0 0,0 0 16</inkml:trace>
  <inkml:trace contextRef="#ctx0" brushRef="#br0" timeOffset="455550.8254">8207 12303 0,'0'0'0,"-4"-7"0,-1-4 16,-3-3-16,-1-3 0,-10-10 15,-1-6-15,-10-8 0,-3 0 0,-7-6 16,-4-2-16,-9-7 0,1 3 16,-18-10-16,-8-3 15,-7-2-15,5 4 0,-49-22 0,0 11 16,14 13-16,10 6 0,-5 3 15,-3-1-15,7 11 0,6 4 0,-13 5 16,-11 0-16,13 6 16,8 6-16,-10 1 0,-8 6 0,8 4 15,7 4-15,-6 4 0,-3-1 16,10 4-16,7 1 0,-11 5 16,-9 5-16,17-4 0,9-1 15,-8 6-15,-4 6 0,8 3 16,6 1-16,-6 6 0,-2 1 15,15 0-15,10 1 0,-5 4 16,-4 8-16,12-2 0,7-1 0,-2 7 16,0 1-16,3 3 0,7 0 15,2 0-15,4 4 0,5-4 16,3 0-16,1 8 0,0 6 16,7-4-16,1-5 0,6 4 15,5 2-15,8-3 0,3-2 16,1 10-16,1 6 0,7-4 15,2-1-15,7 3 0,1 2 16,1-7-16,0-3 0,7 5 16,5 6-16,-1-7 0,1-4 0,0 6 15,3 4-15,-2-8 0,-2-6 16,5 7-16,3 5 0,1-8 16,0-3-16,4 6 0,1 5 15,3-8-15,-3-9 0,8 3 16,6 3-16,-5-3 0,-2-3 0,7 7 15,8 5-15,-9-13 16,-2-7-16,6 8 0,8 4 16,-1-7-16,-1-3 0,6 3 0,4 1 15,-11-2-15,-4-3 0,9 0 16,6 1-16,0-5 16,1-3-16,3 4 0,2 2 0,-9-6 15,-9-4-15,12-3 0,10 0 16,-9-4-16,-2 0 0,7-6 15,8 0-15,-7-7 0,-8-2 0,8 4 16,4 2-16,-4-4 16,-3-2-16,5-6 0,3-6 15,-11-1-15,-3-3 0,7-4 0,8-1 16,-7-3-16,-5 0 0,10-4 16,4-2-16,-12 0 0,-8 3 15,6-8-15,4-4 0,-5 1 16,-5 1-16,5-1 0,5 1 15,-6-5-15,-3 0 0,3-8 16,-1-4-16,-9 0 0,-6-5 0,4 0 16,5-4-16,-4 3 0,-3 1 15,-4-13-15,0-5 16,-7 7-16,0 7 0,-3-9 0,-2-9 16,-3 6-16,-1 3 0,0-9 15,0-3-15,-10 4 0,-6 5 16,-2-12-16,1-7 0,-1 7 15,-2 3-15,-5-2 0,-3-4 16,-5 7-16,-3 4 0,-2-13 16,-3-7-16,-4 7 0,-1 7 0,-6-5 15,-2-2-15,-5 3 0,-4 2 16,-5-5-16,-5-3 16,0 5-16,2 5 0,-15-6 0,-9-5 15,0 7-15,0 3 0,-14-3 16,-9-4-16,-2 7 0,-1 5 15,-26-10-15,-16-7 0,6 12 0,0 7 16,-23 2-16,-16-1 16,51 19-16,35 17 0,24 8 0</inkml:trace>
  <inkml:trace contextRef="#ctx0" brushRef="#br0" timeOffset="457104.7338">5913 16623 0,'0'0'0,"0"0"0,0 0 0,0 0 16,0 0-16,0 0 0,0 0 16,0 0-16,0 0 0,0 0 15,0 0-15,0 0 0</inkml:trace>
  <inkml:trace contextRef="#ctx0" brushRef="#br0" timeOffset="457286.8415">5895 16690 0,'0'0'0,"0"0"0,0 0 15,0 0-15,0 0 0,0 0 16,0 0-16,0 0 0,0 0 0,0 0 16</inkml:trace>
  <inkml:trace contextRef="#ctx0" brushRef="#br0" timeOffset="457426.975">5945 16723 0,'0'0'0,"0"0"0,0 0 0,0 0 16,0 0-16,0 0 16,-33 6-16,33-6 0,0 0 0,-26 6 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23:23.325"/>
    </inkml:context>
    <inkml:brush xml:id="br0">
      <inkml:brushProperty name="width" value="0.05292" units="cm"/>
      <inkml:brushProperty name="height" value="0.05292" units="cm"/>
      <inkml:brushProperty name="color" value="#FF0000"/>
    </inkml:brush>
  </inkml:definitions>
  <inkml:trace contextRef="#ctx0" brushRef="#br0">5865 4987 0,'0'0'0,"0"0"0,0 0 16,0 0-16,0 0 0,0 0 16,0 0-16,0 0 0,0 0 0,-4 29 15,4-29-15,-9 28 16,9-28-16,-13 35 0,1-12 15,2 0-15,-1 1 0,-2 7 0,-1 0 16,1 1-16,-2 2 0,-1 6 16,3-1-16,1-3 0,3-2 15,1-6-15,2 1 0,1-4 16,2-4-16,2 1 0,-1-4 16,2-2-16,2 0 0,0-4 15,4-3-15,1-1 0,1-2 0,3-2 16,4-3-16,2-1 0,2-3 15,0 0-15,2-3 0,1 0 16,1 2-16,3-7 0,0-2 16,-5 1-16,-4-4 0,-2 0 15,-4-1-15,-3 2 0,1 4 0,-4 2 16</inkml:trace>
  <inkml:trace contextRef="#ctx0" brushRef="#br0" timeOffset="168.5175">5507 5247 0,'0'0'0,"0"0"0,0 0 15,0 0-15,14-12 0,-14 12 16,37-7-16,-11 4 0,7-1 0,6 0 16,5 1-16,12-1 0,2 4 15,12 1-15,2 2 0,-6-2 16,-14 1-16,-11-1 0</inkml:trace>
  <inkml:trace contextRef="#ctx0" brushRef="#br0" timeOffset="3333.5859">12559 5018 0,'0'0'16,"0"0"-16,0 0 0,0 0 0,0 0 16,0 0-16,0 0 0,0 0 15,0 26-15,0-26 0,-11 24 16,11-24-16,-15 32 0,5-13 15,-2 4-15,-2 2 0,1-1 0,-6 11 16,0 0-16,1 0 16,1-2-16,1 7 0,2-2 15,2-5-15,4-1 0,3-1 16,4-4-16,0-2 0,1-2 0,3-2 16,2-1-16,0-6 0,1 0 15,4-3-15,2-2 0,1 0 16,1-5-16,2-1 0,2-1 15,-2-4-15,-1-2 0,-1-5 16,-4-3-16,-2 1 0,-1 1 0,-1 4 16</inkml:trace>
  <inkml:trace contextRef="#ctx0" brushRef="#br0" timeOffset="3550.124">12157 5264 0,'0'0'0,"0"0"0,0 0 15,0 0-15,25 0 0,-25 0 0,40 0 16,-16 0-16,2-2 16,9 4-16,7 0 0,6 1 15,-4-1-15,8 3 0,-1-1 0,-10 1 16,-8-1-16,-6-1 0</inkml:trace>
  <inkml:trace contextRef="#ctx0" brushRef="#br0" timeOffset="4166.3197">12975 5236 0,'0'0'0,"0"0"0,0 0 16,0 0-16,0 0 0,0 0 16,30 6-16,-30-6 0,23 5 0,-23-5 15,25 7-15,-12-4 0,1 1 16,1 0-16,4 0 0,-2 0 15,1-1-15,-1-1 0,-1 2 16,0 0-16,-2 0 0,0 2 16,1-1-16,-2 0 0,0-1 0,3 3 15,-2 1-15,-4-2 0,-1 2 16,-4-2-16,-3 1 16,-1 0-16,-1-1 0,-3 3 0,-2 2 15,-2-2-15,-2-1 0,-4 0 16,-5 1-16,-4 0 0,0 1 15,-3 0-15,-3 1 0,2-1 16,-1-1-16,-2 1 0,0 0 16,2 0-16,4-1 0,-1-2 15,1-1-15,2-1 0,2 0 0,4 0 16,2-1-16,1-1 16,3 0-16,3 0 0,4 0 0,2-3 15,5 2-15,-1-1 0,-1-1 16,-1 1-16</inkml:trace>
  <inkml:trace contextRef="#ctx0" brushRef="#br0" timeOffset="4433.4559">13429 5519 0,'0'0'0,"0"0"15,0 0-15,0 0 0,0 0 0,0 0 16,0 0-16,0 0 0,-24 15 0,24-15 15,-25 11-15,25-11 16,-30 15-16,11-6 0,-2 1 16,-1 0-16,0-2 0,-1 3 15,-1 0-15,-6 1 0,0 1 0,2 1 16,2-3-16,3-2 0,3 1 16,2-2-16,3 0 0,3-3 15,2 1-15,2-4 0,2 1 16,1-1-16,2-2 0,1 0 15,-1 0-15,1 0 0</inkml:trace>
  <inkml:trace contextRef="#ctx0" brushRef="#br0" timeOffset="4849.6836">13630 5286 0,'0'0'0,"0"0"15,0 0-15,0 0 0,0 0 0,34-2 16,-34 2-16,31 3 0,-31-3 16,31 7-16,-15-2 15,1 1-15,1 0 0,-3 2 0,-1 2 16,-1 1-16,-4 1 0,-2 5 15,-6-3-15,-3 2 0,-4-1 16,-3-1-16,-5 2 0,-1-3 16,-2 0-16,-3 0 0,-2 1 15,3-1-15,0-2 0,-2 3 16,2 0-16,3-3 0,2-2 0,3 0 16,2-2-16,4-1 15,2 0-15,4 0 0,4-1 0,6 0 16,5-1-16,5-1 0,4 0 15,2-2-15,0-1 0,11-3 16,0 1-16,1-5 0,-2 0 0,-6 3 16,-7-1-16,-4 3 15</inkml:trace>
  <inkml:trace contextRef="#ctx0" brushRef="#br0" timeOffset="5099.8223">14257 5159 0,'0'0'0,"10"-1"0,6 0 16,1-1-16,3 1 0,13 0 0,8 0 15,2 1-15,2 0 0,10 0 16,0-1-16,3 1 0,-6 2 15,-6-1-15,-5 0 0,-6 1 16,-5 0-16,0-2 0,-5 0 16,-9 0-16,-4 2 0,-2-1 15,-3 0-15,-1 0 0</inkml:trace>
  <inkml:trace contextRef="#ctx0" brushRef="#br0" timeOffset="5318.9838">14362 5340 0,'0'0'0,"0"0"0,0 0 15,0 0-15,0 0 0,-16 25 16,16-25-16,-11 20 0,11-20 0,-9 24 16,4-12-16,1 0 0,1-1 15,-1 0-15,2-1 0,-1-1 16,0-1-16,0-1 0,1-1 15,0-2-15,0-2 0,-1 1 16,2-1-16,1-2 0</inkml:trace>
  <inkml:trace contextRef="#ctx0" brushRef="#br0" timeOffset="5833.5422">14411 5283 0,'0'0'0,"0"0"0,0 0 16,0 0-16,25-8 0,-25 8 15,28 1-15,-14 0 0,0-2 0,0 2 16,-2 2-16,-2 1 16,-2 1-16,-2 1 0,-3 3 15,-4-1-15,-4 1 0,-6-1 16,-6 2-16,-2-2 0,-2 1 0,-8 4 16,-3-1-16,2-1 0,2-1 15,-5 0-15,2-2 0,5-2 16,4 0-16,4-1 0,4-2 15,3 1-15,3-2 0,8-2 16,8 0-16,1 0 0,3 0 16,5 0-16,5 0 0,2-2 15,0 2-15,4 0 0,1 0 16,-3 0-16,-4 0 0,-4 2 0,-2 0 16,-4-1-16,-3 1 0,-7 3 15,-4 4-15,-3-4 0,-2 1 16,-4 2-16,-3 3 0,-1-1 15,-3 1-15,1-1 0,-2 2 16,-1 1-16,3-1 0,4-2 16,2-2-16,2 0 0,3-3 0,1-2 15,2 1-15,1-3 16,2-1-16,9-1 0,7-3 16,2 1-16,1-2 0,0-4 0,2 0 15,-1-2-15,-1-2 0,3-1 16,0-5-16,-3 0 0,-3 0 0,-5-6 15,-3-6-15,-2 7 16,-2 4-16,0 4 0</inkml:trace>
  <inkml:trace contextRef="#ctx0" brushRef="#br0" timeOffset="6150.5201">14433 4946 0,'0'0'0,"0"0"0,0 0 0,0 0 15,0 0-15,0 0 0,23 16 16,-23-16-16,21 18 0,-21-18 16,25 31-16,-10-12 0,0 2 0,3 3 15,0 4-15,6 8 0,-2-1 16,-1 2-16,-2 3 16,5 8-16,-2-3 0,3 8 0,-2 1 15,1-2-15,1-4 0,-3-3 16,-1 0-16,-1 1 0,-4-5 15,1-3-15,-2-1 0,-3-5 16,-2-2-16,-1-7 0,-2-3 16,-3-5-16,-1-3 0,-1-3 15,1-2-15,-3-4 0,0-3 16,-6-6-16,-2-2 0,1-5 0,-1-2 16,1 4-16,3 2 0,0 2 15</inkml:trace>
  <inkml:trace contextRef="#ctx0" brushRef="#br0" timeOffset="6386.6168">14896 5419 0,'0'0'16,"0"0"-16,0 0 0,0 0 0,0 0 15,-19 17-15,19-17 0,-24 15 16,24-15-16,-30 20 0,15-9 15,-2 1-15,-1-3 0,-1 0 16,-1 1-16,1-3 0,1 0 0,-4 1 16,0-1-16,0-7 15,0 0-15,2-7 0,2-2 16,2 0-16,3 2 0,2 2 0</inkml:trace>
  <inkml:trace contextRef="#ctx0" brushRef="#br0" timeOffset="6547.6067">14928 4974 0,'0'0'0,"0"0"16,0 0-16,0 0 0,0 0 0,24 20 16,-24-20-16,23 24 0,-11-9 15,1 2-15,0 1 0,-2-2 16,-1-1-16,-1-3 0</inkml:trace>
  <inkml:trace contextRef="#ctx0" brushRef="#br0" timeOffset="6882.7403">15673 5114 0,'0'0'0,"0"0"0,0 0 0,0 0 16,0 0-16,0 0 0,-18 27 15,18-27-15,-19 20 0,19-20 16,-22 28-16,10-12 0,-2 1 0,0 4 16,-1 1-16,-1 0 0,2 1 15,-4 6-15,3 1 0,2-3 16,3-2-16,1 5 0,3-2 15,3-4-15,2-5 0,3-1 16,4 0-16,0-7 0,4-2 16,1-3-16,1-1 0,0-2 15,1-1-15,-2-2 0,0-2 16,-1 1-16,-2-3 0,0 2 0,-1 0 16,-2 2-16</inkml:trace>
  <inkml:trace contextRef="#ctx0" brushRef="#br0" timeOffset="7052.8604">15388 5292 0,'0'0'15,"0"0"-15,0 0 0,0 0 16,0 0-16,17-13 0,-17 13 16,31-8-16,-12 6 0,5 0 15,5 2-15,0 2 0,-2-2 0,12 2 16,0 0-16,-5-1 0,-6 1 0,-4-1 15</inkml:trace>
  <inkml:trace contextRef="#ctx0" brushRef="#br0" timeOffset="7400.2492">16229 5261 0,'0'0'0,"0"0"15,0 0-15,0 0 0,0 0 0,-30 13 16,30-13-16,-33 10 16,15-5-16,-3 0 0,-3 1 15,1 0-15,1 0 0,-5-1 16,0 1-16,4-1 0,3 2 0,3-1 16,1-2-16,4 1 0,2-1 15,2 0-15,2 0 0,1-2 16,3 3-16,3-3 0,2 5 15,5-3-15,3 1 0,2 0 16,4 0-16,5 1 0,0 0 16,1 2-16,2-1 0,-2 0 15,-1 0-15,-2-1 0,-2 1 16,-2-1-16,-3 1 0,-2-2 16,-2 0-16,-3-1 0,0 0 0,-1-2 15</inkml:trace>
  <inkml:trace contextRef="#ctx0" brushRef="#br0" timeOffset="7583.3142">15822 5590 0,'0'0'16,"0"0"-16,0 0 0,0 0 0,0 0 15,29 6-15,-29-6 0,29 7 16,-29-7-16,35 10 0,-14-4 15,0 1-15,0 0 0,1 0 16,0-3-16,2 3 0,-3 0 0,-3-4 16</inkml:trace>
  <inkml:trace contextRef="#ctx0" brushRef="#br0" timeOffset="7816.4201">16369 5421 0,'0'0'15,"0"0"-15,0 0 0,0 0 0,30-2 16,-30 2-16,37 0 16,-16 1-16,1 1 0,7 2 0,2 3 15,-3-2-15,-3-2 0,0 2 16,1 0-16,-2 1 0,-2 1 0,1-2 15,-4 0-15,-4-1 16</inkml:trace>
  <inkml:trace contextRef="#ctx0" brushRef="#br0" timeOffset="8182.7197">17030 5266 0,'0'0'0,"0"0"0,0 0 16,0 0-16,24-5 0,-24 5 16,0 0-16,29 10 0,-29-10 0,18 12 15,-10-3-15,-1-1 0,-2 3 16,-1 1-16,-4 2 16,-3 0-16,-2-1 0,-5 1 0,-3-2 15,-5 5-15,1 0 0,-2-2 16,-3 0-16,-2 0 0,1-2 0,-2 2 15,2 0-15,3-3 16,3-2-16,2 0 0,1 0 16,1-1-16,5 0 0,3-5 15,4 0-15,2-1 0,1-1 0,7 0 16,6 3-16,2 0 0,3 1 16,3-1-16,3 0 15,0 1-15,2 1 0,7 5 0,1 3 16,-6-3-16,-6-1 0,-4-4 15</inkml:trace>
  <inkml:trace contextRef="#ctx0" brushRef="#br0" timeOffset="9499.5162">4698 4597 0,'0'0'0,"0"0"16,0 0-16,0 0 0,0 0 0,0 0 16,0 0-16,32 8 0,-32-8 15,28 1-15,-28-1 0,38 2 16,-15 0-16,5-1 0,0 0 16,3 0-16,2 1 0,11 0 15,3-1-15,-3 0 0,2 1 0,12 0 16,-1 0-16,0 1 15,-2-2-15,14 1 0,-3-2 16,-3 1-16,1 0 0,6 0 16,2-2-16,-9 1 0,-6 0 0,9-1 15,-2 1-15,-7-3 0,-4 0 16,-1 0-16,0 1 0,-5-2 16,-6 2-16,0-1 0,-1 2 15,-7 0-15,-4 1 0,-3-3 16,-1 0-16,-3-1 0,-1 3 0,-4-2 15,-2 2-15,-1 1 0,-2-1 16,-3 2-16,0 0 0,-4 2 16,-1-2-16,0 3 0,-2-2 15,-1 2-15,-1 0 0,0 0 16,0 0-16,0-1 0</inkml:trace>
  <inkml:trace contextRef="#ctx0" brushRef="#br0" timeOffset="11349.2211">8210 2252 0,'0'0'0,"0"0"16,0 0-16,0 0 0,-27 15 0,27-15 15,-27 25-15,8-11 16,1 4-16,0 3 0,-2 5 16,-2 6-16,2 0 0,-2 11 15,0 3-15,4-3 0,3-2 16,3 4-16,3 5 16,-1 2-16,4-6 0,4-5 0,4-2 15,3-3-15,0 1 0,5 3 0,2-4 16,4-3-16,4-4 0,2 1 15,2-3-15,-2-4 0,0-5 16,3-3-16,1-5 0,-4-5 16,-2-4-16,-5-1 0,-3 1 15,-2-1-15</inkml:trace>
  <inkml:trace contextRef="#ctx0" brushRef="#br0" timeOffset="11732.9663">8235 2670 0,'0'0'0,"0"0"16,0 0-16,11-17 0,-11 17 0,0 0 15,23-20-15,-10 14 0,1-1 16,1 0-16,2 2 0,1 0 15,-4 5-15,2 0 0,1 3 16,3 0-16,-3 2 0,0 5 16,-2 1-16,-1 2 0,-2 3 0,-4 1 15,-2 1-15,0 0 0,-1 3 16,-2-1-16,2 0 16,-1 1-16,2 1 0,-2-2 0,1-1 15,0-1-15,1-1 0,0-3 16,-1-1-16,0 0 0,2-3 15,2 0-15,-2-1 0,2-3 16,1-4-16,1 0 0,2 0 16,-2-4-16,-1-1 0,-2-1 15,-1 2-15,-2 0 0</inkml:trace>
  <inkml:trace contextRef="#ctx0" brushRef="#br0" timeOffset="11983.2657">8715 2578 0,'0'0'0,"0"0"16,0 0-16,-26 13 0,26-13 0,-27 17 16,10-4-16,0 1 0,-3 0 15,-5 8-15,-4 2 16,4-3-16,0-2 0,-4 6 0,-1-1 15,3-2-15,2 3 0,3-4 16,0-2-16,4-2 0,4-2 0,3-1 16,3 0-16,4-6 15,2-3-15,-1 0 0,2-1 0,0-2 16</inkml:trace>
  <inkml:trace contextRef="#ctx0" brushRef="#br0" timeOffset="12166.3926">8974 2720 0,'0'0'0,"0"0"0,22 0 15,-7 0-15,-1 0 0,5 1 0,4 2 16,4-3-16,-1 2 0,-1-1 16,-1 0-16,-1 2 0,0-3 15,-1 2-15,-5-1 0,-2-1 16</inkml:trace>
  <inkml:trace contextRef="#ctx0" brushRef="#br0" timeOffset="12400.8121">9119 2635 0,'0'0'0,"0"0"0,0 0 16,0 0-16,-13 18 0,13-18 15,-6 18-15,6-18 0,-7 25 16,4-11-16,0 2 0,0 0 16,1-2-16,1 4 0,0-2 15,0 0-15,1-1 0,0 5 16,2-3-16,0-3 0,0-1 0,4-2 16,2-4-16,-3 0 0,0-2 15,-1-1-15</inkml:trace>
  <inkml:trace contextRef="#ctx0" brushRef="#br0" timeOffset="12619.0958">9710 2656 0,'0'0'15,"10"-3"-15,4 2 0,4-2 0,1 2 16,14-1-16,6 1 0,6-2 15,-2 3-15,4 0 0,1 0 16,4 3-16,-6-2 0,-3 2 16,-3 1-16,-7 2 0,-4-1 15,-12 1-15,-7 2 0,-2-3 0,-2 0 16,-2-1-16</inkml:trace>
  <inkml:trace contextRef="#ctx0" brushRef="#br0" timeOffset="12933.4749">9780 2870 0,'0'0'0,"0"0"15,0 0-15,0 0 0,0 0 0,0 0 16,36 1-16,-36-1 0,26 1 16,-26-1-16,33 6 15,-15-3-15,-1 1 0,0 0 0,-2 2 16,-1-2-16,-3 3 0,-4 1 15,-1 0-15,-4 1 0,-3 2 0,-5 0 16,-4 1-16,-1 0 16,-1 1-16,-10 3 0,-5 1 15,-1-1-15,2-2 0,-9 4 16,1-1-16,3-2 0,3-1 0,2 0 16,2-3-16,5-2 0,4-2 15,4-4-15,3-1 0,6-6 16,4-2-16,-1 0 0,0 1 15,1 2-15</inkml:trace>
  <inkml:trace contextRef="#ctx0" brushRef="#br0" timeOffset="13183.809">10037 2867 0,'0'0'0,"0"0"0,0 0 0,0 0 15,0 0-15,-21 18 0,21-18 16,-16 23-16,8-12 0,1 1 16,2 4-16,0-3 0,2 3 0,1 0 15,1 0-15,1 0 0,1-2 16,2 2-16,4 1 16,1-5-16,-1-3 0,2 2 0,0-1 15,0-2-15,0-3 0,2-1 16,2-4-16,-2 0 0,-2 0 15,-2 0-15</inkml:trace>
  <inkml:trace contextRef="#ctx0" brushRef="#br0" timeOffset="13451.8647">10120 2296 0,'0'0'0,"0"0"0,0 0 16,0 0-16,0 0 0,-7 28 0,7-28 15,-2 25-15,2-25 0,-2 28 16,1-13-16,0-1 0,1 1 15,2-4-15,1-1 0,0 1 16,0-4-16,-1 0 0</inkml:trace>
  <inkml:trace contextRef="#ctx0" brushRef="#br0" timeOffset="13766.4348">10559 2419 0,'0'0'0,"0"0"16,0 0-16,11 18 0,-11-18 0,10 22 15,-3-6-15,1 4 16,0-1-16,-2 5 0,1 1 16,0 8-16,-2 1 0,-3 0 0,-2 0 15,-1-1-15,-1-1 0,-6 6 16,-4-1-16,0-3 0,0-3 15,-1 1-15,0-1 0,-2-5 16,2-2-16,-5 1 0,0-2 16,0-2-16,3-3 0,1-4 15,3-2-15,4-5 0,0-4 0,0-2 16,1-2-16,1-2 0,4-5 16,0 2-16,0 1 0,0 1 15</inkml:trace>
  <inkml:trace contextRef="#ctx0" brushRef="#br0" timeOffset="14132.8954">11078 2182 0,'0'0'0,"0"0"0,0 0 15,0 0-15,28-5 0,-18 5 16,0 1-16,1 2 0,0 4 0,0 1 16,-1 2-16,-3 2 15,-1 2-15,-4 2 0,-2-1 16,-2 0-16,-3-1 0,-7 4 16,-4 0-16,-2 0 0,0-1 0,3-2 15,2-2-15,1-1 0,2-2 16,2-2-16,0 2 0,3-4 15,0-1-15,4 1 16,2-1-16,4 1 0,2-2 0,8 0 16,5 3-16,2-3 0,2 3 15,4 0-15,2 0 0,-2 0 16,-4-3-16,1 2 0,-6-2 0,-3-1 16</inkml:trace>
  <inkml:trace contextRef="#ctx0" brushRef="#br0" timeOffset="14315.9738">11209 2856 0,'0'0'0,"0"0"16,0 0-16,29 0 0,-29 0 0,34 0 15,-9 0-15,-1 0 0,2-3 16,11 3-16,0 0 0,0 0 15,-2 0-15,0 0 0,-6 0 16,-6 0-16</inkml:trace>
  <inkml:trace contextRef="#ctx0" brushRef="#br0" timeOffset="14682.9817">12114 2580 0,'0'0'0,"0"0"0,0 0 0,21-2 16,-11 2-16,3 2 0,3 2 16,1 0-16,-1 2 0,3 3 15,-1 1-15,-2 1 0,-1 3 16,-5 1-16,-4 6 16,-3 0-16,0-6 0,-7 3 0,-3 0 15,-5 1-15,-4-3 0,-5 6 16,-1 1-16,-1-2 0,-1-1 0,-2-4 15,0 0-15,3 1 0,2-2 16,3-1-16,4 0 16,2-1-16,1-1 0,3-4 0,2-3 15,3 1-15,1-1 0,2 0 16,2-1-16,4 1 0,2-1 0,7 1 16,3-1-16,0 0 0,1-1 15,2 2-15,1 0 16,0 1-16,0 3 0,0-2 0,-3 0 15,-5-2-15</inkml:trace>
  <inkml:trace contextRef="#ctx0" brushRef="#br0" timeOffset="15266.3782">6968 5319 0,'0'0'15,"0"0"-15,0 0 0,0 0 0,0 0 16,0 0-16,0 0 0,26 0 15,-26 0-15,28-2 0,-28 2 16,37-3-16,-16 1 0,2 0 16,2-1-16,-1 1 0,1 1 15,3 1-15,0 0 0,-6 0 16,-2 1-16,-4 0 0,-1-1 0,-3 1 16</inkml:trace>
  <inkml:trace contextRef="#ctx0" brushRef="#br0" timeOffset="15449.5959">6989 5564 0,'0'0'0,"0"0"16,0 0-16,29-3 0,-29 3 0,30-5 15,-8 3-15,2 1 0,2 1 16,4 0-16,2-1 0,9 0 15,-1 1-15,-1-4 0,-7 3 16,-5 0-16</inkml:trace>
  <inkml:trace contextRef="#ctx0" brushRef="#br0" timeOffset="15835.2989">8140 5132 0,'0'0'0,"0"0"15,0 0-15,0 0 0,-6 27 0,6-27 16,-8 23-16,8-23 0,-10 33 0,2-12 15,0 1-15,-2 2 0,-1 0 16,-3 7-16,2 1 0,0-2 16,0 0-16,2-2 0,2-2 15,1 5-15,0-4 0,4-3 16,3-2-16,1-4 0,2-2 16,3-2-16,1-3 0,2-5 0,1 0 15,1-2-15,1-1 16,2-3-16,-1-3 0,0 0 15,2-3-15,-1 0 0,0 1 0,-2-1 16,-1 0-16,-3 0 0,-1 1 16,-2 1-16</inkml:trace>
  <inkml:trace contextRef="#ctx0" brushRef="#br0" timeOffset="16049.3483">7920 5254 0,'0'0'0,"0"0"16,0 0-16,0 0 0,0 0 0,25-10 15,-25 10-15,33-6 0,-13 3 16,3 0-16,3 1 16,0 0-16,2 0 0,6 0 0,-1 0 15,-2 0-15,-1 0 0,-7 1 16,-2-1-16,-5 2 0</inkml:trace>
  <inkml:trace contextRef="#ctx0" brushRef="#br0" timeOffset="16365.994">8739 5056 0,'0'0'0,"0"0"16,0 0-16,0 0 0,24 4 0,-14-3 15,3 2-15,-2 0 0,0 2 16,-1 1-16,-1 2 0,-1 1 16,-1-1-16,-4 1 0,-1-1 15,-4 2-15,-1 0 0,-6 0 16,-2-1-16,-3 2 0,0 0 0,1 0 16,-1 0-16,-1 1 0,1-1 15,2-2-15,2-1 0,2-1 16,2 0-16,4 0 0,-1-2 15,6-1-15,1 1 0,3-1 16,2 0-16,4 0 0,1 0 0,8-2 16,3 2-16,-3 0 15,0 0-15,-3-1 0,-2 0 0,-4-1 16</inkml:trace>
  <inkml:trace contextRef="#ctx0" brushRef="#br0" timeOffset="16549.3115">8838 5519 0,'0'0'0,"0"0"16,0 0-16,29-2 0,-29 2 0,31-4 16,-7 2-16,1 1 0,-1-1 15,11 0-15,3 1 0,-3 0 16,-5 1-16,2-1 0,-7 1 15,-4 0-15</inkml:trace>
  <inkml:trace contextRef="#ctx0" brushRef="#br0" timeOffset="16883.6517">9738 5357 0,'0'0'0,"0"0"0,0 0 16,0 0-16,25-3 0,-25 3 15,0 0-15,27 8 0,-27-8 16,17 8-16,-11 0 0,0-2 16,-2 1-16,-4 3 0,-3 3 15,-1-1-15,-3 2 0,-2 0 16,-1 1-16,0-2 0,1 1 0,-2 2 16,0 0-16,3-2 0,1-2 15,0-1-15,2 0 0,1-4 16,3 2-16,5-4 0,3-1 15,2-1-15,3 1 0,8 0 16,3 1-16,1-3 0,-1-2 16,1 1-16,0 1 0,-1-2 15,-2 0-15,1 0 0,-4-1 16,-7 2-16,-2 1 0,-1 0 0,-2-2 16,0 2-16</inkml:trace>
  <inkml:trace contextRef="#ctx0" brushRef="#br0" timeOffset="17616.401">5041 4971 0,'0'0'15,"0"0"-15,0 0 0,0 0 16,0 0-16,-26 6 0,26-6 0,-23 10 16,23-10-1,-25 24-15,9 0 16,3-3-16,1-2 0,-6 8 0,1 2 0,-1 1 15,3 2-15,-3 8 0,-1 1 16,4 0-16,-3 2 0,4 0 16,2-4-16,-1 9 0,5-3 0,0 0 15,-1-1-15,2 0 0,1-1 16,-1-4-16,1 0 0,-3 3 16,-3-2-16,-2 0 0,-3 2 15,-1-3-15,-1-3 0,1-4 16,-2-4-16,-2-2 0,-2 0 15,-4-3-15,-1-4 0,3-1 16,2-1-16,-3-3 0,-3 0 0,1-3 16,-2-3-16,1-1 15,-1-4-15,7 1 0,6-1 0,6-3 16</inkml:trace>
  <inkml:trace contextRef="#ctx0" brushRef="#br0" timeOffset="17818.4021">4629 5485 0,'0'0'0,"0"0"0,21-5 0,-8 3 16,1 0-16,10-2 0,6 1 15,3 0-15,3-1 0,11 2 16,-3-1-16,1 0 0,1 2 0,6-1 15,-2 2-15,-12 0 0,-7-2 16,-9 2-16</inkml:trace>
  <inkml:trace contextRef="#ctx0" brushRef="#br0" timeOffset="18151.695">5518 4977 0,'0'0'0,"0"0"0,0 0 16,0 0-16,-14 19 0,14-19 0,-19 20 16,19-20-16,-25 31 0,13-11 15,-1 2-15,2 2 0,3-1 16,-5 10-16,5 1 0,0 0 15,2-2-15,1 7 0,2-1 16,1-3-16,0-2 0,2-1 16,2-2-16,0-5 0,0-3 0,2-1 15,4-1-15,-2-1 16,4-6-16,3 1 0,-2-3 16,0-1-16,-4-1 0,0-3 0</inkml:trace>
  <inkml:trace contextRef="#ctx0" brushRef="#br0" timeOffset="18401.7339">6333 5132 0,'0'0'0,"0"0"0,0 0 15,20 18-15,-20-18 0,18 21 0,-9-4 16,-1 3-16,-1 0 0,-3 12 16,-3 5-16,-3 0 0,-3 1 0,-8 14 15,-3 2-15,-5-2 16,-3 1-16,-13 11 0,-5 4 16,4-7-16,10-15 0,6-13 0</inkml:trace>
  <inkml:trace contextRef="#ctx0" brushRef="#br0" timeOffset="24716.1445">4924 8836 0,'0'0'0,"0"0"15,0 0-15,0 0 0,0 0 16,-29 18-16,29-18 0,-26 20 16,10-7-16,1 2 0,-2 3 15,2 2-15,1 2 0,-4 9 16,0 3-16,2 1 0,0-1 0,0 11 16,1 2-16,4 0 0,1 1 15,1 9-15,1-1 0,3 0 16,5-1-16,-2 3 0,2 3 15,2 4-15,-2-3 0,1 2 16,-1-1-16,-1 2 0,-1-7 0,-2 1 16,-2-2-16,-1-2 15,-1-1-15,-8 19 0,0-7 16,-1-13-16,2-10 0,-1-4 0,1-6 16,-5-5-16,-5-6 0,9-8 15,-3 0-15,1-3 0,-2-4 16,-7-2-16,-2-3 0,-6-2 15,1-3-15,-9-8 0,-6-4 16,10-2-16,1-1 0,8 4 16,6 3-16,9 2 0</inkml:trace>
  <inkml:trace contextRef="#ctx0" brushRef="#br0" timeOffset="24902.9162">4272 9570 0,'0'0'0,"13"-4"15,5 0-15,1 2 0,4 1 0,15-2 16,6 2-16,11 2 0,-4 3 16,13-5-16,2-3 0,-16 2 15,-10-1-15,-9 1 0</inkml:trace>
  <inkml:trace contextRef="#ctx0" brushRef="#br0" timeOffset="25233.628">5495 9143 0,'0'0'16,"0"0"-16,0 0 0,0 0 0,-22 17 15,22-17-15,-24 24 16,10-10-16,1 3 0,0 3 16,1 4-16,-5 9 0,3-2 0,2 4 15,2 1-15,3 0 0,2-2 16,1 10-16,3 1 0,2-6 15,3-3-15,1 2 0,2-1 16,2-9-16,1-3 0,2-3 16,3-4-16,4-4 0,0-4 0,-3-2 15,-4-1-15,-2-3 0</inkml:trace>
  <inkml:trace contextRef="#ctx0" brushRef="#br0" timeOffset="25544.7496">6160 9030 0,'0'0'0,"12"0"15,6-1-15,0 1 0,2 0 16,14 0-16,7-1 0,11 3 16,1 1-16,10 0 0,0 2 15,-7-3-15,-4-1 0,5 3 16,-3 0-16,-9-1 0,-6 0 0,-7-2 16,-6-1-16,-6 2 0,-4 0 15,-10 1-15,-6 0 0,0-3 16,0 2-16,0-2 0</inkml:trace>
  <inkml:trace contextRef="#ctx0" brushRef="#br0" timeOffset="25833.2698">6159 9157 0,'0'0'0,"0"0"0,0 0 0,-7 23 15,4-8-15,0 3 0,-1 3 16,-1 1-16,0 3 0,0 10 16,-1 2-16,0 1 0,-1 0 15,0 10-15,-2 1 0,0-4 0,0-3 16,-2 4-16,0-2 16,1-6-16,1-5 0,1-2 0,-2-3 15,3-3-15,-1-4 0,2-5 16,3-6-16,0-2 0,-3-4 15,0-2-15,-3-2 0,1 0 0,2 0 16,1 0-16</inkml:trace>
  <inkml:trace contextRef="#ctx0" brushRef="#br0" timeOffset="26116.8867">6285 9412 0,'0'0'0,"0"0"15,0 0-15,23-7 0,-11 5 0,4 1 16,5 2-16,-1-1 16,0 2-16,5 2 0,1 4 15,-4-1-15,-2 0 0,-4 3 16,-3 2-16,-4 1 0,-7 1 0,-4 1 16,-4 2-16,-5-2 0,0 0 15,-12 4-15,-2-1 16,1-1-16,1 0 0,1-1 0,0 0 15,3-4-15,3-1 0,3-1 16,2-3-16,3-1 0,3-1 0,5-5 16,5-4-16,2-2 15,5-2-15,-4-1 0,0 3 0,-2 0 16</inkml:trace>
  <inkml:trace contextRef="#ctx0" brushRef="#br0" timeOffset="26349.1797">6718 9391 0,'0'0'0,"0"0"16,0 0-16,0 0 0,-22 22 0,22-22 15,-19 20-15,19-20 0,-21 25 16,10-9-16,-2 2 0,2-2 16,1 0-16,0 6 0,3 0 15,3-1-15,2-1 0,4-1 16,3-1-16,3-3 0,1-1 15,4-2-15,4-1 0,2-3 16,1-1-16,3-5 0,0-2 16,-3-5-16,-2-4 0,1-2 15,-6 4-15,-1 0 0</inkml:trace>
  <inkml:trace contextRef="#ctx0" brushRef="#br0" timeOffset="26552.3453">7126 9482 0,'0'0'0,"8"-1"16,3 0-16,4 0 0,2 2 0,10-1 15,5 1-15,-1 1 0,1-2 16,9 1-16,0 0 16,-4-1-16,-3 0 0,-3 1 0,-2 0 15,-5-1-15,-2 1 0,-5-4 16,-5-3-16,-2 2 0,-1 0 0,-3 1 15</inkml:trace>
  <inkml:trace contextRef="#ctx0" brushRef="#br0" timeOffset="26799.8438">7404 9350 0,'0'0'0,"0"0"0,0 0 0,0 0 15,-4 24-15,4-24 0,-5 25 16,5-25-16,-3 27 0,0-12 16,0 3-16,0-1 0,0 1 15,-1-2-15,3 1 0,-2-1 0,1 1 16,-1 2-16,1 0 16,0-3-16,1-2 0,4-4 0,4-2 15,-1-6-15,2-3 0,-1 0 16,0 1-16,-2 0 0</inkml:trace>
  <inkml:trace contextRef="#ctx0" brushRef="#br0" timeOffset="27058.202">7958 9396 0,'0'0'0,"0"0"0,0 0 0,0 0 15,2 24-15,-2-24 0,0 25 16,0-25-16,0 30 0,-2-12 16,1 3-16,0-1 0,0-1 0,-2 8 15,0 0-15,-1-2 0,3-1 16,-2-2-16,-3-1 16,3-3-16,0-2 0,2-2 0,0-1 15,-1-2-15,1-4 0,0 0 16,0-5-16,-2-2 0,1-2 0,0-2 15,1 1-15,1 3 0</inkml:trace>
  <inkml:trace contextRef="#ctx0" brushRef="#br0" timeOffset="27400.6625">8545 9071 0,'0'0'0,"0"0"16,0 0-16,21 16 0,-12-7 0,2 4 15,3 4-15,1 1 16,0 1-16,0 10 0,0 4 0,-4-1 16,-1 2-16,-2 8 0,-4 1 15,-3-2-15,-2-1 0,-6 8 16,-2 0-16,-3-6 0,0-3 0,-1-3 15,0-2-15,1-3 16,-1-6-16,0 1 0,-2-1 16,2-4-16,0-2 0,1-3 15,0-4-15,2-3 0,1-2 0,0-5 16,-1-4-16,2-1 0,0-4 16,2 3-16,1 1 0,1-1 15</inkml:trace>
  <inkml:trace contextRef="#ctx0" brushRef="#br0" timeOffset="27566.1246">9073 9381 0,'0'0'0,"14"-2"0,4 1 16,3 0-16,1 0 0,11 2 0,5 1 15,5 3-15,-2 1 0,3 5 16,-4 1-16,-12-1 0,-7-1 0,-4-4 15,-4 0-15,-3-2 0</inkml:trace>
  <inkml:trace contextRef="#ctx0" brushRef="#br0" timeOffset="27733.0895">8954 9641 0,'0'0'0,"0"0"15,0 0-15,0 0 0,27 4 0,-27-4 16,37-1-16,-10 1 15,2-2-15,7 0 0,5 0 16,9 0-16,0 0 0,9-1 16,0 2-16,-12 0 0,-8 0 0,-8 1 15</inkml:trace>
  <inkml:trace contextRef="#ctx0" brushRef="#br0" timeOffset="30338.7996">10241 9285 0,'0'0'0,"0"0"0,0 0 15,0 0-15,0 0 0,0 0 0,30 11 16,-30-11-16,25 8 0,-25-8 15,37 9-15,-17-2 0,-1 0 0,2 3 16,0 1-16,-1 0 16,-2 1-16,2 6 0,-4 0 15,-3-1-15,-3-1 0,-6 3 16,-7 3-16,-4-1 0,-4-2 0,-11 6 16,-6 2-16,-1-4 0,0-1 15,-3 1-15,-3 2 16,-2 0-16,4-3 0,2-5 0,2-3 15,7-3-15,5-2 0,5-4 16,4-4-16,8-1 0,3-3 0,0 2 16,0 0-16,-1 0 15</inkml:trace>
  <inkml:trace contextRef="#ctx0" brushRef="#br0" timeOffset="30653.1515">10802 9229 0,'0'0'15,"0"0"-15,0 0 0,-20 11 0,20-11 16,-21 13-16,10-1 16,-2 1-16,1 1 0,-3 3 0,-2 3 15,-3 6-15,3-1 0,0 2 16,3 0-16,3-1 0,2 0 15,2 5-15,4 1 0,2-3 16,2-2-16,4-3 0,3 0 16,2-3-16,2-1 0,3-4 15,1-3-15,2-5 0,1-2 0,4-4 16,3-2-16,0-3 0,-3-2 16,-4 2-16,-4-1 0,-3 0 15</inkml:trace>
  <inkml:trace contextRef="#ctx0" brushRef="#br0" timeOffset="30882.8673">11167 9452 0,'0'0'16,"0"0"-16,0 0 0,36 0 0,-19 0 15,7 2-15,3 2 0,8 1 16,1 1-16,9-1 0,2-1 15,-4-2-15,-3-2 0,-1 1 16,-2 2-16,2-1 0,-6-2 0,-4-3 16,-4-2-16,-5 1 15,-5-1-15,-7-1 0,-3-3 16,0 2-16,-2 1 0,-1 1 0</inkml:trace>
  <inkml:trace contextRef="#ctx0" brushRef="#br0" timeOffset="31116.0973">11525 9352 0,'0'0'0,"0"0"16,0 0-16,-2 19 0,2-19 0,-3 20 16,2-5-16,0-1 0,0 3 15,0 3-15,0 2 16,-1 5-16,1-1 0,-1 1 0,1-2 15,0 0-15,1-3 0,-1 0 16,1-2-16,0-4 0,0-1 0,1-2 16,1-2-16,3-4 15,0-4-15,1 0 0,-2-2 16,0 1-16</inkml:trace>
  <inkml:trace contextRef="#ctx0" brushRef="#br0" timeOffset="31449.2621">12055 9304 0,'0'0'0,"0"0"0,0 0 15,24-4-15,-24 4 0,25-2 16,-25 2-16,34 1 0,-14 1 0,0 1 16,-1 3-16,1 1 0,-1 0 15,2 6-15,-3-1 0,-5 1 16,-3 2-16,-4 2 0,-2 2 15,-5 1-15,-4-4 0,-6 3 16,-4 1-16,-2 0 0,0 2 16,-5 3-16,1 0 0,1-2 15,2 2-15,3-4 0,1-1 16,4-1-16,4-2 0,5-3 16,4-5-16,4 1 0,1 0 0,10-4 15,8-2-15,2-2 0,3-4 16,2-3-16,4-4 0,-1 1 15,-1 0-15,-1 0 0,-7 3 16,-6 0-16</inkml:trace>
  <inkml:trace contextRef="#ctx0" brushRef="#br0" timeOffset="31716.5933">12935 9051 0,'0'0'0,"10"0"15,4 1-15,5-1 0,3-1 0,14 1 16,5 1-16,8 0 0,-3 0 16,2-1-16,0 0 0,5 0 15,-4 0-15,-3 1 16,-2-1-16,-8 3 0,-5 1 0,-1-3 15,-6-1-15,-9-1 0,-5-1 16,-8-3-16,-5-4 0,0 5 0,1-1 16,1 2-16</inkml:trace>
  <inkml:trace contextRef="#ctx0" brushRef="#br0" timeOffset="31982.8007">12844 9319 0,'0'0'0,"0"0"0,-7 19 16,4-5-16,-1 2 0,0 10 15,0 2-15,-1 4 0,1 4 0,-3 6 16,-1-1-16,3-3 0,1-2 16,-3 8-16,-1 0 0,0-5 15,0-2-15,-1-3 0,0-1 16,3-4-16,3-3 0,0-4 15,0-1-15,0-5 0,3-5 16,0-4-16,0-4 0,0-3 16,4-1-16,-4 1 0,2-2 15,-2 2-15</inkml:trace>
  <inkml:trace contextRef="#ctx0" brushRef="#br0" timeOffset="32282.8761">13123 9542 0,'0'0'0,"0"0"0,0 0 16,0 0-16,26-7 0,-26 7 15,28-2-15,-13 2 0,1 0 0,-1 2 16,2 1-16,-2 2 0,0 0 16,-1 3-16,-2 0 0,-3 1 15,-3 0-15,-4 2 16,-4 3-16,-4 5 0,-4 0 0,-6-1 15,-4-1-15,-2-1 0,-2-2 16,-2 1-16,-3-1 0,-4 5 16,3-3-16,5-3 0,4-2 15,4-4-15,5 0 0,2-2 16,4-2-16,6-3 0,5-1 0,7-4 16,7 1-16,5-5 0,5 0 15,1 2-15,-6 0 0,-5 0 16</inkml:trace>
  <inkml:trace contextRef="#ctx0" brushRef="#br0" timeOffset="32583.1709">13571 9502 0,'0'0'16,"0"0"-16,0 0 0,0 0 0,-29 4 16,29-4-16,-26 10 0,12-3 15,-1 0-15,-3 1 0,-2 2 16,1 1-16,1 1 0,-4 5 15,2 0-15,2 2 0,1 2 16,4 0-16,2 2 0,2 0 16,3-3-16,1 1 0,3-2 15,1-1-15,2 0 0,2-2 16,3 0-16,2-1 0,2-1 0,4 0 16,4-2-16,-1-2 0,1-2 15,7-1-15,4-1 0,0-3 16,-1-1-16,1-2 0,-1-3 15,0 0-15,1-3 0,-6 2 16,-4 1-16,-4 1 0</inkml:trace>
  <inkml:trace contextRef="#ctx0" brushRef="#br0" timeOffset="32738.1704">14408 9703 0,'0'0'16,"0"0"-16,0 0 0,0 0 16,0 0-16,0 0 0,0 0 15,0 0-15,-14 21 0,14-21 0,0 0 16,0 0-16</inkml:trace>
  <inkml:trace contextRef="#ctx0" brushRef="#br0" timeOffset="36800.0298">6041 10238 0,'0'0'0,"0"0"0,0 0 16,0 0-16,0 0 0,36 1 16,-36-1-16,41-4 0,-16 4 15,6-3-15,5 2 0,1-2 0,1-1 16,13 1-16,7 2 16,11-2-16,0 1 0,15 0 0,-1 2 15,-6 0-15,-4 0 0,14 1 16,1 2-16,1 0 0,-11-4 0,15 2 15,-2 1-15,7 1 16,-16 0-16,-3 0 0,-3-1 16,-12 1-16,-6 0 0,-11 0 15,-7 0-15,-8-3 0,-6 1 0,1 2 16,0-1-16,-7 0 0,-4 1 16,-5 1-16,-3 1 15,-6-3-15,0-2 0,-8-2 0,-5 2 16,5 0-16,0 0 0,2 0 15</inkml:trace>
  <inkml:trace contextRef="#ctx0" brushRef="#br0" timeOffset="37366.2113">7149 10681 0,'0'0'16,"0"0"-16,0 0 0,0 0 0,0 0 0,0 0 15,0 0-15,0 0 16,-5 22-16,5-22 0,-8 25 15,8-25-15,-11 32 0,5-11 16,-4 1-16,0 2 0,-1 1 0,-2 8 16,0 3-16,1-4 15,1 0-15,2 0 0,1 1 0,1 6 16,0-5-16,2-1 0,4-1 16,1-6-16,1 2 0,6-6 15,4 2-15,-4-7 0,-1-5 16,7-1-16,0-1 0,1-3 15,0-3-15,4-4 0,2-1 16,1-2-16,1-3 0,-1-2 16,0-2-16,-5-1 0,-2-1 0,-6-5 15,-2 0-15,-3 2 0,1 4 16,-3 1-16</inkml:trace>
  <inkml:trace contextRef="#ctx0" brushRef="#br0" timeOffset="37533.3325">6923 10835 0,'0'0'0,"0"0"15,0 0-15,35-7 0,-16 7 0,9-1 16,7 2-16,10-1 0,0 3 16,15 4-16,3 0 0,-13-3 15,-8 2-15,-9-2 0</inkml:trace>
  <inkml:trace contextRef="#ctx0" brushRef="#br0" timeOffset="38332.8135">5966 10703 0,'0'0'0,"0"0"0,0 0 15,0 0-15,-7-19 0,7 19 16,0 0-16,-19-17 0,10 11 16,-4 5-16,-2 1 0,-2 3 15,-1 1-15,-3 4 0,0 5 16,-5 2-16,4 2 0,0 5 0,1 3 16,3 4-16,1 2 0,-5 10 15,2 4-15,2-1 0,3 2 16,0 14-16,1 1 0,4 0 15,1-4-15,0 14 0,2 0 16,0-6-16,2-2 0,-2 8 16,4 0-16,-2-10 0,0-6 0,-4 20 15,0-10-15,0-8 16,-1-6-16,-8-9 0,-3-7 16,-1-6-16,0-4 0,-2-4 0,-3-3 15,8-14-15,-3 0 0,-8-6 16,-6-2-16,0-1 0,1-1 0,-4-6 15,0-6-15,2-1 16,2-1-16,8 4 0,9 6 16,5 2-16</inkml:trace>
  <inkml:trace contextRef="#ctx0" brushRef="#br0" timeOffset="38533.3526">5178 11142 0,'0'0'0,"11"-4"0,5 0 0,2 1 16,4-3-16,13 2 0,9 0 15,1 1-15,5-1 0,16 0 16,3 3-16,8 1 0,-7 1 0,11-1 16,-2 0-16,-22 0 0,-12 0 15,-12 0-15</inkml:trace>
  <inkml:trace contextRef="#ctx0" brushRef="#br0" timeOffset="38849.9829">6676 10567 0,'0'0'0,"0"0"16,0 0-16,-12 18 0,12-18 0,-16 21 15,6-6-15,-1 2 0,0 1 16,-1 4-16,0 3 16,-1 7-16,3 1 0,-1 5 15,3 2-15,1 6 0,2-6 0,3 2 16,2-3-16,2 0 0,3-3 15,3 4-15,3-1 0,-1-4 16,-1-6-16,2-4 0,1-5 16,0-4-16,1-5 0,-4 0 15,-1-4-15,-2-1 0</inkml:trace>
  <inkml:trace contextRef="#ctx0" brushRef="#br0" timeOffset="39184.1394">7698 10671 0,'0'0'16,"0"0"-16,0 0 0,20 14 0,-20-14 15,18 18-15,-7-4 16,0 1-16,0 3 0,0 3 0,0 7 15,1 4-15,-2 1 0,-2 5 16,-2 3-16,-4 4 0,0-5 0,-4-1 16,0 4-16,-4-4 15,-1 0-15,-1 1 0,1-1 16,-1-5-16,1-4 0,0-2 16,-1-3-16,0-6 0,1-1 0,3-6 15,1-3-15,1-2 0,0-3 16,5-4-16,1-4 0,0 1 15,0-1-15,-3 3 0</inkml:trace>
  <inkml:trace contextRef="#ctx0" brushRef="#br0" timeOffset="39354.4808">8298 10892 0,'0'0'0,"10"0"0,7 0 15,0 0-15,3 0 0,11 3 16,1 1-16,0 0 0,-1 2 16,6 2-16,0 3 0,-8-4 15,-4 0-15,-7 0 0</inkml:trace>
  <inkml:trace contextRef="#ctx0" brushRef="#br0" timeOffset="39502.5427">8254 11176 0,'0'0'16,"0"0"-16,0 0 0,0 0 16,33 8-16,-11-7 0,7 3 15,2-1-15,1 1 0,14 2 16,5-1-16,-8 2 0,-7-4 0,-5 1 16</inkml:trace>
  <inkml:trace contextRef="#ctx0" brushRef="#br0" timeOffset="41982.7095">16713 11194 0,'0'0'0,"0"0"16,0 0-16,-9 26 0,9-26 0,-12 29 16,2-7-16,-2-1 15,-2 3-15,-5 6 0,0 5 16,3-2-16,2-1 0,-1 12 16,4 1-16,3-6 0,3-3 0,3 5 15,4-3-15,2-5 0,2-2 16,7-1-16,7 2 0,0-6 15,0-4-15,-1-4 0,1-1 16,0-5-16,0-3 0,-1-2 16,0-1-16,-2-12 0,-1-8 0,-4 3 15,-2 2-15,-3 2 0</inkml:trace>
  <inkml:trace contextRef="#ctx0" brushRef="#br0" timeOffset="42168.4634">16329 11308 0,'0'0'0,"0"0"0,0 0 16,0 0-16,0 0 0,39 2 0,-15 2 16,4-1-16,4 1 0,4 2 15,5 0-15,10 3 0,-2-2 16,1 0-16,-9-1 0,-8-1 15</inkml:trace>
  <inkml:trace contextRef="#ctx0" brushRef="#br0" timeOffset="42566.7513">17254 11396 0,'0'0'0,"0"0"16,0 0-16,23 3 0,-23-3 0,28 4 16,-3-1-16,-1 3 0,1-1 15,4 1-15,4-1 16,7 5-16,-3-3 0,3 1 0,1 4 16,2 1-16,-6-2 0,-5 1 15,-5 0-15,-6 2 0,-4 1 16,-5-1-16,-4-3 0,-5 3 15,-1-3-15,-10 0 0,-5 3 16,-4-4-16,-3-2 0,-5 3 16,-4 1-16,-2-1 0,-2-1 0,-3 1 15,-4 0-15,-5 2 16,1-1-16,-1-1 0,-2 0 0,4-3 16,5 1-16,1 0 15,2 2-15,7-4 0,7 0 0,8-3 16,9-4-16,1 0 0,0 0 15,1 0-15</inkml:trace>
  <inkml:trace contextRef="#ctx0" brushRef="#br0" timeOffset="42849.8311">17968 11821 0,'0'0'0,"0"0"15,0 0-15,0 0 0,0 0 0,-30 16 16,30-16-16,-28 16 16,14-8-16,-2 1 0,-3 1 15,-1 0-15,0-1 0,-5 5 16,1-1-16,2-1 0,2-1 0,0 1 16,1 1-16,3-2 0,0-3 15,2 0-15,1-1 16,3 0-16,2-3 0,3-1 0,0 1 15,3-3-15,2-1 0,0-4 16,3-2-16,1-3 0,0 0 0,0-2 16,1 1-16,-2 2 0</inkml:trace>
  <inkml:trace contextRef="#ctx0" brushRef="#br0" timeOffset="43216.5444">18300 11371 0,'0'0'0,"0"0"0,0 0 0,3 18 16,-3-18-16,3 25 0,-1-6 15,-1 1-15,0 3 16,0 2-16,-1 2 0,0 9 0,-1-3 0,0 4 16,-1 1-16,-2 9 15,1-2-15,-1-1 0,-2 1 16,1-5-16,0-2 0,-1 5 16,-1-1-16,1-5 0,1-4 0,1-2 15,0-2-15,0-6 16,-1-4-16,2-3 0,1-3 15,0-4-15,1-3 0,1-6 0,3 0 16,1-6-16,4-3 0,-2 1 16,-2 2-16,0 1 0</inkml:trace>
  <inkml:trace contextRef="#ctx0" brushRef="#br0" timeOffset="43551.8843">18847 11321 0,'0'0'0,"0"0"16,0 0-16,31 14 0,-31-14 0,33 24 15,-10-5-15,0-1 0,-1 3 0,8 14 16,0 3-16,3 10 15,-2 1-15,-1 10 0,-6 1 16,-6-3-16,-6-4 0,-7 8 16,-6-1-16,-7-6 0,-4-3 15,-5-2-15,-5 1 0,-7-2 16,-3-6-16,-7-2 0,-4-1 16,-2-7-16,-2-3 0,-7-5 0,-5-2 15,-3-3-15,5-5 0,-33-7 16,-5-7-16,30 0 0,21 0 0,13 0 15</inkml:trace>
  <inkml:trace contextRef="#ctx0" brushRef="#br0" timeOffset="43966.4178">16406 10788 0,'0'0'0,"0"0"0,-20 14 15,11-7-15,-1 1 0,-10 7 16,-4 6-16,-2 4 0,1 3 0,-11 7 16,-4 2-16,4-1 15,1 2-15,-8 13 0,0 2 16,5-3-16,5 0 0,-6 8 16,3 2-16,5-3 0,4-3 0,3 10 15,5 1-15,7-9 0,5-6 16,4 26-16,6-3 0,2-10 15,4-7-15,4 0 0,4 0 16,-2-4-16,-1-2 0,-4-15 16,-3-12-16,-3-7 0</inkml:trace>
  <inkml:trace contextRef="#ctx0" brushRef="#br0" timeOffset="48033.4803">5681 13243 0,'0'0'0,"0"0"0,32-3 15,-32 3-15,38-3 0,-10 2 16,10 2-16,10 0 0,5 1 16,17 2-16,3 2 0,9 0 15,-3 1-15,7 0 0,-5-1 16,-13 1-16,-12 1 0,0-2 0,-9-1 16,-15-1-16,-10-3 0,-6 0 15,-5 0-15,-2 0 16</inkml:trace>
  <inkml:trace contextRef="#ctx0" brushRef="#br0" timeOffset="48288.5442">5741 13396 0,'0'0'0,"-7"11"15,2 1-15,-1 1 0,0 2 0,-3 10 16,-1 5-16,-1 2 0,0 3 0,-5 11 15,-1 3-15,-1-3 16,2-4-16,-7 8 0,5 1 16,1-4-16,2-3 0,-3 4 15,0-4-15,3-8 0,2-5 0,1-5 16,-2-2-16,6-8 0,-1-5 16,4-4-16,4-2 0,1-5 15,2-5-15,1 2 0,-2 2 16,-1 1-16</inkml:trace>
  <inkml:trace contextRef="#ctx0" brushRef="#br0" timeOffset="48570.6772">6155 13704 0,'0'0'0,"7"9"0,2 4 0,1 1 16,2 2-16,3 11 0,3 5 16,1 7-16,-2 0 0,-4 0 15,0 3-15,-4 5 0,-3-2 16,-2-4-16,-3-3 0,-1-5 0,-1-5 16,-3-4-16,0-3 0,-1-5 15,2-4-15,0-4 0,0-5 16,-2-3-16,1-3 0,1-5 15,2-2-15,0 3 0,1-1 16,0 2-16</inkml:trace>
  <inkml:trace contextRef="#ctx0" brushRef="#br0" timeOffset="48816.8253">6343 13678 0,'0'0'15,"0"0"-15,0 0 0,0 0 16,-11 26-16,11-26 0,-16 26 16,5-10-16,0 2 0,-4 1 15,-2 3-15,2 2 0,-3 1 0,-5 8 16,-2-1-16,2-1 16,1-2-16,-3 4 0,4-1 0,4-5 15,2-2-15,4-2 0,4-3 16,6-5-16,4-2 0,-1-3 15,1-2-15,-3-1 0</inkml:trace>
  <inkml:trace contextRef="#ctx0" brushRef="#br0" timeOffset="48999.9809">6941 13972 0,'0'0'0,"14"1"0,8 2 15,9 3-15,2 2 0,12 3 16,5 0-16,7 2 0,-2-1 0,-7-3 16,-7-4-16,-6-2 15,-3-1-15,-4 0 0,-7-1 16,-4 0-16</inkml:trace>
  <inkml:trace contextRef="#ctx0" brushRef="#br0" timeOffset="49250.0632">7300 13854 0,'0'0'0,"0"0"0,0 0 16,-8 30-16,5-16 0,-2 4 0,-3 3 15,-4 9-15,-1 1 0,-2 1 16,1 0-16,1 0 0,0-2 15,0 6-15,2-2 0,2-4 16,1-1-16,1-3 0,1-4 16,3-2-16,2-4 0,1-2 15,4-5-15,6-4 0,5-4 0,-4 0 16,-2 1-16,-2-2 0</inkml:trace>
  <inkml:trace contextRef="#ctx0" brushRef="#br0" timeOffset="49499.3968">7899 13912 0,'0'0'0,"0"0"15,0 0-15,-2 21 0,2-21 0,-7 27 16,3-8-16,-1 3 0,1 2 15,-2 8-15,-4 1 0,3-3 16,-1-2-16,0 7 0,1 1 16,0-4-16,1 0 0,3-7 15,2-5-15,3-4 0,3-2 0,-2-5 16,0 0-16,-2-2 0</inkml:trace>
  <inkml:trace contextRef="#ctx0" brushRef="#br0" timeOffset="49683.3935">8239 14040 0,'0'0'0,"0"0"16,22 4-16,-6 0 0,5-1 0,6 3 16,1 1-16,1 1 0,0 2 15,-3-2-15,-1 1 0,-1 0 16,-6 2-16,-2-4 0,-4 0 15,-2-2-15</inkml:trace>
  <inkml:trace contextRef="#ctx0" brushRef="#br0" timeOffset="49849.6578">8148 14298 0,'0'0'0,"0"0"15,23 3-15,-23-3 0,38 7 16,-10-3-16,9 1 15,3-1-15,1-2 0,16 1 16,11-3-16,-1 0 0,-2-3 0,-3 2 16,-13 0-16,-12-1 0</inkml:trace>
  <inkml:trace contextRef="#ctx0" brushRef="#br0" timeOffset="50150.9995">9567 13824 0,'0'0'0,"0"0"15,0 0-15,0 0 0,0 0 0,-11 29 16,11-29-16,-17 27 0,6-11 16,-5 3-16,2 3 15,0 2-15,-1 0 0,-5 12 16,-1 4-16,3 0 15,1-1-15,2 10 0,5-1 0,5-5 16,5-1-16,5 5 0,3-4 16,1-4-16,2-5 0,5 0 15,5-4-15,-3-3 0,-1-6 0,1-3 16,-2-7-16,0-6 0,-3-6 16,-3 0-16,-2 1 0,-2 0 15</inkml:trace>
  <inkml:trace contextRef="#ctx0" brushRef="#br0" timeOffset="50316.1696">9252 13874 0,'0'0'16,"0"0"-16,29 6 0,-7 0 0,3 3 15,13 6-15,3 3 0,4 3 16,1-1-16,10 9 0,0 2 15,-3-2-15,-12-6 0,-9-5 16</inkml:trace>
  <inkml:trace contextRef="#ctx0" brushRef="#br0" timeOffset="50733.6441">6849 15087 0,'0'0'0,"17"3"15,8 4-15,10 0 0,3 1 0,17 2 16,18 5-16,5 3 0,-4-1 15,2 1-15,-8 3 0,-11-5 16,-10 1-16,-11-10 0,-7-4 16,-9-2-16,-6-1 0,-3 0 15</inkml:trace>
  <inkml:trace contextRef="#ctx0" brushRef="#br0" timeOffset="50982.9267">6690 15247 0,'0'0'0,"-4"11"0,-3 2 15,2 2-15,-1 0 0,-3 14 16,-2 3-16,-1 3 0,1 1 0,-6 9 16,-4-1-16,-2 7 0,2-2 15,3-2-15,-1-1 0,4-3 16,1-3-16,-3-1 0,0-5 15,7-6-15,4-4 0,-1-5 16,3-5-16,2-5 0,2-1 16,0-8-16,4-6 0,-2 2 15,-1 1-15,0 1 0</inkml:trace>
  <inkml:trace contextRef="#ctx0" brushRef="#br0" timeOffset="51249.9019">7028 15466 0,'0'0'0,"6"7"0,3 6 16,1-1-16,0 5 0,3 8 0,2 7 16,0 3-16,2 0 0,2 13 15,0 4-15,0 5 0,-4-6 0,-5-1 16,-3-1-16,-3-5 0,0-4 15,-4 6-15,-4-4 0,-1-9 16,-1-8-16,2-7 0,-1-5 16,2-4-16,1-4 0,0-7 15,2-7-15,-2 4 0,0 0 16,2 1-16</inkml:trace>
  <inkml:trace contextRef="#ctx0" brushRef="#br0" timeOffset="51483.4125">7269 15772 0,'0'0'0,"0"0"0,-11 11 16,0-2-16,0 0 0,-3 5 0,0 4 15,-7 7-15,-3-3 0,-1 4 16,-3 1-1,4-3-15,3-1 0,-1 1 16,3-4-16,6-4 0,4-3 16,6-4-16,3-4 0,0 0 15,0-1-15,0-1 0</inkml:trace>
  <inkml:trace contextRef="#ctx0" brushRef="#br0" timeOffset="51637.3286">7998 15801 0,'0'0'0,"11"0"0,7 4 16,1-1-16,0 4 0,9 2 0,1 3 15,3 3-15,-4-1 0,-3 2 16,-6-3-16,-4 1 16,-5-5-16,-4 0 0,0-3 0,-2-1 15</inkml:trace>
  <inkml:trace contextRef="#ctx0" brushRef="#br0" timeOffset="51783.4562">7952 16101 0,'0'0'0,"0"0"15,30 9-15,-7-4 0,3 3 16,22 2-16,9 5 16,0-3-16,1-3 0,-2 1 15,-2-1-15,-11-2 16</inkml:trace>
  <inkml:trace contextRef="#ctx0" brushRef="#br0" timeOffset="52082.8243">9222 15639 0,'0'0'0,"0"0"0,0 0 15,-4 21-15,4-21 0,-8 20 16,1-2-16,0-1 0,-4 1 0,0 4 16,-1 3-16,-3 7 15,2 2-15,1 1 16,1 3-16,0-2 0,1-4 0,2 9 16,5 0-16,0 0 0,1-3 0,5 4 15,1-1-15,4-5 16,3-2-16,2-4 0,4-1 0,0-6 15,1-5-15,0-6 16,-2-5-16,-4-1 0,-2-1 0,-2-2 16</inkml:trace>
  <inkml:trace contextRef="#ctx0" brushRef="#br0" timeOffset="52265.9491">8996 15655 0,'0'0'0,"0"0"16,0 0-16,35 10 0,-19-3 0,5 1 15,4 2-15,8 5 16,1 2-16,2 0 0,-1 2 0,3-1 16,-11-1-16,-3-4 0</inkml:trace>
  <inkml:trace contextRef="#ctx0" brushRef="#br0" timeOffset="52483.1734">9703 16128 0,'0'0'0,"13"5"16,6 2-16,1 1 0,0 1 15,13 4-15,12 4 16,-2-2-16,-2-2 0,10 3 0,0-2 16,-8-4-16,-6-5 0,-4 0 15,-9-1-15,-5-1 0</inkml:trace>
  <inkml:trace contextRef="#ctx0" brushRef="#br0" timeOffset="52733.2852">10487 16251 0,'0'0'0,"-1"11"15,-1 3-15,-2 4 0,0 1 0,-4 16 16,-2 5-16,-4 18 15,-1 3-15,-7 17 0,-4 4 16,1-10-16,-2-7 0,-3 14 16,-6 11-16,11-25 0,6-18 0,6-13 15</inkml:trace>
  <inkml:trace contextRef="#ctx0" brushRef="#br0" timeOffset="56133.1385">11177 7711 0,'0'0'0,"0"0"0,0 0 16,0 0-16,0 0 0,-24 9 16,24-9-16,-27 17 0,10-5 0,-3 4 15,-2 2-15,-2 1 0,0 2 16,-6 8-16,1 1 0,2 2 16,0 2-16,-4 8 0,3 2 15,3 0-15,3 0 0,1 5 16,4-5-16,5-2 0,3-2 15,4-4-15,4-2 0,3-3 0,3-2 16,3-3-16,1 0 16,5-6-16,2-5 0,2-3 0,0-1 15,0-4-15,3-3 0,3-3 16,3-2-16,-6 1 0,-5-1 16,-2 1-16</inkml:trace>
  <inkml:trace contextRef="#ctx0" brushRef="#br0" timeOffset="56416.5272">11196 7884 0,'0'0'15,"0"0"-15,0 0 0,0 0 0,33-9 16,-11 7-16,7-1 0,2 1 15,2 0-15,14 1 0,6 0 16,0 0-16,0 0 0,16-2 16,0 0-16,6 2 0,-8 0 15,7 3-15,-6 1 0,-9 0 16,-7-1-16,-4 3 0,-1 3 16,-11-4-16,-7-2 0,-8-1 15,-6-1-15,-4 0 0,-2 0 0,-2 0 16</inkml:trace>
  <inkml:trace contextRef="#ctx0" brushRef="#br0" timeOffset="56699.6278">11660 8017 0,'0'0'0,"0"0"0,0 0 15,-10 24-15,5-13 0,-4 4 0,-2 5 16,0 0-16,0 1 0,-3 9 16,-1-1-16,2 0 0,0-1 15,-3 5-15,2 2 0,0-5 16,1-3-16,-1-2 0,1 1 16,2-6-16,2-4 0,2-2 15,0-4-15,1-3 0,3-4 0,-2-2 16,-2-1-16,1-1 0,2-2 15,0 0-15,0 0 0,2 2 16</inkml:trace>
  <inkml:trace contextRef="#ctx0" brushRef="#br0" timeOffset="56971.8992">11794 8081 0,'0'0'0,"0"0"0,0 0 15,0 0-15,22 16 0,-22-16 0,22 20 16,-9-7-16,3-2 0,-1 4 16,1 3-16,-3 1 0,-1 1 15,1 7-15,-2 2 0,-2-2 16,-2-4-16,-3 1 0,-1 0 16,-1-1-16,0-3 0,-2 3 15,-2-3-15,1-5 0,1-3 0,-1-2 16,0-1-16,0-2 0,-1-3 15,0-2-15,-2-1 16,1-4-16,0-2 0,3-5 0,3-6 16,-1 4-16,0 1 0,0 3 15</inkml:trace>
  <inkml:trace contextRef="#ctx0" brushRef="#br0" timeOffset="57182.9623">12075 8144 0,'0'0'0,"0"0"0,0 0 16,0 0-16,-25 16 0,25-16 16,-21 14-16,21-14 0,-26 21 15,12-7-15,-1 1 0,-1 0 16,2-2-16,-4 7 0,3-1 16,2-2-16,0-1 0,3 0 15,3-3-15,0 0 0,2-2 0,1-1 16,4 0-16,4-6 0,2-3 15,0-1-15,-1 1 0,0-1 16</inkml:trace>
  <inkml:trace contextRef="#ctx0" brushRef="#br0" timeOffset="57366.045">12493 8215 0,'0'0'15,"0"0"-15,29-2 0,-9 1 0,0-1 16,14 2-16,3 0 15,2 1-15,0 1 0,9 1 0,-3-2 16,-5 2-16,-5-1 0,4 0 16,-4 0-16,-6-4 0,-6-1 15,-6 1-15,-3 0 0,-3 1 0</inkml:trace>
  <inkml:trace contextRef="#ctx0" brushRef="#br0" timeOffset="57616.1277">12828 8075 0,'0'0'0,"0"0"15,0 0-15,0 0 0,0 0 0,-1 28 16,1-28-16,-3 27 0,1-12 16,-1 2-16,1 1 15,0 0-15,0 0 0,0 1 16,-1 2-16,1-3 0,0-1 0,0 6 15,0-2-15,-1-3 0,2-2 0,0-3 16,0-2-16,1-1 16,0-2-16,2-6 0,4-3 15,0-1-15,2-2 0,0 1 16,-2 1-16,0-1 0</inkml:trace>
  <inkml:trace contextRef="#ctx0" brushRef="#br0" timeOffset="57901.0978">13270 8123 0,'0'0'0,"0"0"16,0 0-16,0 25 0,0-25 0,0 24 15,0-8-15,-1 1 0,0 0 16,-1 6-16,-1 1 15,-1-2-15,2-1 0,-1 1 0,-2 2 16,2-1-16,1-2 0,0-2 16,1-1-16,0-2 0,-1-4 15,1-2-15,0-3 0,0-1 16,0-4-16,1-2 0,3-7 16,0-4-16,-1-3 0,-1 2 0,0 1 15,0 2-15</inkml:trace>
  <inkml:trace contextRef="#ctx0" brushRef="#br0" timeOffset="58199.2613">13813 8006 0,'0'0'0,"0"0"16,0 0-16,17 20 0,-17-20 0,13 23 15,-6-5-15,-1 3 0,-2 1 16,0 9-16,-4 0 0,-4-1 16,-2 1-16,-4 8 0,-1 1 15,-1-5-15,0-5 0,-2 1 16,-1-2-16,-1-4 0,0 0 0,-3-2 16,2-3-16,3-7 0,3-1 15,1-1-15,3-2 16,-1-1-16,1 0 0,1-7 15,-1-6-15,2-1 0,0-4 0,2 4 16,1 1-16,-1 1 0</inkml:trace>
  <inkml:trace contextRef="#ctx0" brushRef="#br0" timeOffset="58533.5428">14203 7731 0,'0'0'0,"0"0"16,0 0-16,21 2 0,-12 0 0,1 2 15,1 1-15,0 1 16,0 1-16,-1 3 0,-1 3 16,-2 1-16,-2-2 0,-6 6 15,-6 3-15,0-2 0,-3-1 0,-4 1 16,-3-3-16,-1 1 0,-1-2 15,0 1-15,1-1 0,4-3 16,3 0-16,2-4 0,1 1 16,4-2-16,1-1 0,6-1 15,3 1-15,7-2 0,5 0 0,5 2 16,5 1-16,-1-1 16,2-3-16,5 0 0,0 2 0,-2 0 15,-1 3-15,-5-1 0,-7-2 16,-2-1-16</inkml:trace>
  <inkml:trace contextRef="#ctx0" brushRef="#br0" timeOffset="58733.1483">14382 8381 0,'0'0'0,"0"0"0,0 0 16,43 1-16,-21-1 0,6 1 0,4 1 15,7 1-15,0-1 0,12 0 16,2-2-16,-5 0 0,-3 0 16,8-3-16,-1-1 0,-11 1 15,-10 1-15,-7 0 0</inkml:trace>
  <inkml:trace contextRef="#ctx0" brushRef="#br0" timeOffset="58966.6374">15376 8199 0,'0'0'0,"0"0"16,0 0-16,-3 20 0,3-20 0,-3 25 16,0-7-16,-2 3 0,0 1 15,-1 6-15,1 5 16,-4 11-16,0-2 0,-4 15 0,-1 3 15,0-4-15,2-2 0,-4 14 16,-2 1-16,0-5 0,1-2 0,0-7 16,5-14-16,3-10 0</inkml:trace>
  <inkml:trace contextRef="#ctx0" brushRef="#br0" timeOffset="59600.2466">10564 10706 0,'0'0'0,"0"0"16,0 0-16,-12 25 0,12-25 0,-13 29 15,3-8-15,-2 4 16,-1 4-16,-6 7 0,0 3 16,1 3-16,2-1 0,-3 12 0,2-3 15,-2 7-15,2-4 0,4-2 16,2-3-16,2-7 0,3-3 16,3 1-16,4-6 0,3-8 15,1-1-15,2-5 0,0-1 16,-1-4-16,1-4 0,0-2 15,3-1-15,5-7 0,2-3 0,-1-5 16,0-6-16,0 0 0,-2-4 16,-2 3-16,-3 2 15,-1 5-15</inkml:trace>
  <inkml:trace contextRef="#ctx0" brushRef="#br0" timeOffset="59786.314">10209 10946 0,'0'0'0,"0"0"16,0 0-16,0 0 0,0 0 15,28-11-15,-28 11 0,41-4 16,-16 1-16,2 2 0,4-2 16,2 3-16,3 0 0,8 0 15,-1-4-15,0-2 0,-8 3 16,-6 2-16</inkml:trace>
  <inkml:trace contextRef="#ctx0" brushRef="#br0" timeOffset="60099.4199">11145 10707 0,'0'0'0,"0"0"16,0 0-16,0 0 0,0 0 0,28 10 15,-28-10-15,25 10 0,-25-10 16,26 12-16,-14-3 16,-2 0-16,-1 2 0,-4 2 0,-2-2 15,-1 3-15,-4-3 0,-3 0 16,-4 3-16,-1-3 0,-1 2 16,-3 2-16,-1-1 0,0 1 15,0-1-15,0-2 0,2 1 16,2-2-16,2-1 0,4 0 15,2 1-15,6 0 0,3-3 0,4 3 16,3-1-16,7-2 0,5 2 16,-6-3-16,-2 0 15,-3-3-15</inkml:trace>
  <inkml:trace contextRef="#ctx0" brushRef="#br0" timeOffset="60316.6472">11505 11378 0,'0'0'0,"0"0"0,29 6 0,-10-5 16,2 3-16,14 1 0,5 0 16,6-1-16,3-1 0,14 1 15,1 0-15,7-1 0,-6 0 0,7-6 16,-3 1-16,-17-1 0,-14 1 15,-9 0-15</inkml:trace>
  <inkml:trace contextRef="#ctx0" brushRef="#br0" timeOffset="60533.1434">12923 11281 0,'0'0'0,"0"10"15,1 5-15,-1 2 0,-1 2 0,-1 17 16,0 5-16,-4 11 0,-2 3 0,-3 16 16,-2 6-16,1-5 15,1-5-15,1-7 0,2-15 0,3-12 16</inkml:trace>
  <inkml:trace contextRef="#ctx0" brushRef="#br0" timeOffset="60933.3091">14223 12374 0,'0'0'0,"0"0"0,0 0 0,23 25 16,-13-11-16,0 11 16,-1 5-16,-8 1 0,-6 1 0,-19 4 15,-11-3-15,-13-4 0,-12-4 16,4-1-16,12-5 0,10-5 15</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26:20.492"/>
    </inkml:context>
    <inkml:brush xml:id="br0">
      <inkml:brushProperty name="width" value="0.05292" units="cm"/>
      <inkml:brushProperty name="height" value="0.05292" units="cm"/>
      <inkml:brushProperty name="color" value="#FF0000"/>
    </inkml:brush>
  </inkml:definitions>
  <inkml:trace contextRef="#ctx0" brushRef="#br0">8600 2092 0,'0'0'0,"-11"-3"16,-5 2-16,-3-2 0,-2 0 0,-16-1 16,-19 0-16,-2 3 15,1 1-15,-25 0 0,-8-2 16,4 5-16,5 4 0,-16 1 0,-12 6 15,-37 14-15,13 1 0,10-1 16,10-2-16,12 5 0,11 1 16,-1 8-16,-2 3 0,6 0 15,4-1-15,1 1 0,2 4 16,8 0-16,7 2 0,5 0 16,2 2-16,6-4 0,6 3 15,2 0-15,3 0 0,7-1 0,8-2 16,7 3-16,7 3 0,-2-4 15,6-4-15,2-2 0,6-1 16,3 1-16,3-2 0,6 0 16,5 0-16,2 0 0,3 2 15,5-3-15,2-4 0,0-2 16,2 0-16,6-5 0,6-2 16,-1 4-16,1 3 0,5 0 15,5-1-15,7-10 0,5-7 0,7 3 16,6 2-16,-6-2 0,-5 2 15,9-2-15,6-1 0,-3-1 16,-3-1-16,4-5 0,7-3 16,-7 0-16,-1-1 0,5 1 15,3 1-15,-3-5 0,-1-4 0,6-1 16,5-2-16,-7 2 16,-1 0-16,3-3 0,4-1 15,-7-4-15,-6-3 0,1-3 16,-1 0-16,-3-1 0,0 1 0,0-3 15,1-1-15,-5 0 0,-4 0 16,-1-5-16,-3-2 0,-6-1 16,-3 1-16,2-5 0,0-2 15,1 3-15,-1 2 0,-5-3 16,-2-2-16,-4-2 0,-1-1 0,0-1 16,-1-2-16,-6 0 0,-4 1 15,-3-1-15,-1-1 0,-6 0 16,-3 1-16,2-1 0,2-3 15,-6 3-15,-6-2 0,-5-3 16,-4-4-16,-3 4 0,0 7 16,-5-3-16,0-2 0,-4 3 15,-1 1-15,-10 0 0,-5 0 16,-4-4-16,0-3 0,-3 2 16,-2-1-16,-9 4 0,-5 0 0,-8-2 15,-7 0-15,3 0 0,0 4 16,-8 3-16,-4-3 0,-2 10 15,-1 4-15,-10-4 0,-6-3 16,1 1-16,0 5 0,-10 2 16,-7 3-16,3 5 0,3 2 15,-8 4-15,-5 2 0,-3 5 16,-2 6-16,-8 8 0,-2 8 16,-2 2-16,3 3 0,-9 9 15,-5 9-15,44-13 0,30-11 0,21-4 16</inkml:trace>
  <inkml:trace contextRef="#ctx0" brushRef="#br0" timeOffset="9454.0645">25875 4143 0,'0'0'0,"0"0"0,0 0 15,0 0-15,-2-21 0,2 21 0,0 0 16,-6-15-16,3 9 0,-2 3 16,-1-1-16,-1 3 0,-1 1 15,-3 2-15,-3 3 0,-1 2 16,-2 2-16,-3 2 0,-2 5 16,-5 3-16,0 0 0,-1 3 15,-2 5-15,-2 3 0,3-2 0,4 6 16,2 4-16,3-5 0,2-3 15,0 9 1,3 3-16,3 1 0,2-1 0,1 1 16,1-1-16,2-2 0,-1-1 0,-1 4 15,1-2-15,0 0 0,2-1 16,-5 0-16,-2 0 0,-2-1 16,2 0-16,-1-2 0,0-2 15,-2-2-15,0 0 0,-5-4 16,-3-1-16,-1-3 0,1 0 15,-1-1-15,2 0 0,-4-4 16,-5-5-16,0 0 0,0-1 16,-1-5-16,-1-2 0,-2-2 15,0-3-15,3-2 0,3-2 0,8 1 16,6-1-16,2 2 0</inkml:trace>
  <inkml:trace contextRef="#ctx0" brushRef="#br0" timeOffset="9666.8778">25057 4742 0,'0'0'0,"10"-2"16,3 0-16,3 0 0,3-1 15,12 0-15,5-2 0,12 1 0,0 0 16,3-1-16,3 2 15,6 0-15,-4 1 0,-5-3 0,-4-2 16,-4 0-16,-11 2 0,-8 0 16</inkml:trace>
  <inkml:trace contextRef="#ctx0" brushRef="#br0" timeOffset="9919.4937">26043 4375 0,'0'0'0,"0"0"0,0 0 0,0 0 15,-27 12-15,27-12 0,-28 19 16,12-6-16,-2 2 0,0 3 16,-2 2-16,-5 8 0,3 1 15,3 0-15,1 3 0,0 5 16,5-1-16,3 0 0,2 0 15,4-4-15,2-2 0,4-2 0,3-2 16,4-4-16,3-3 0,1-2 16,-5-4-16,-1-2 0</inkml:trace>
  <inkml:trace contextRef="#ctx0" brushRef="#br0" timeOffset="10250.4982">26040 4551 0,'0'0'0,"0"0"0,0 0 0,0 0 15,17-16-15,-17 16 0,17-11 16,-17 11-16,25-10 0,-11 8 16,3 2-16,-2 2 0,-1-1 0,0 3 15,-2 2-15,-1 1 0,-1 4 16,-1 3-16,-3 1 0,0 7 15,-2-2-15,-1 1 0,-2 0 16,1-2-16,-2 2 0,0-3 16,0 0-16,0 0 0,0-2 0,0-1 15,0-2-15,0-1 16,1-2-16,1-1 0,0 0 16,3-3-16,1 1 0,5-5 15,5-5-15,-1 0 0,0-3 0,-2 3 16,-2 0-16,-3-1 0</inkml:trace>
  <inkml:trace contextRef="#ctx0" brushRef="#br0" timeOffset="10499.6203">26435 4478 0,'0'0'15,"0"0"-15,0 0 0,0 0 0,0 0 16,-25 19-16,25-19 0,-26 23 15,26-23-15,-31 29 0,13-11 16,-1 0-16,0 0 0,-7 7 16,-3 3-16,3-2 0,1-2 15,-4 2-15,-1 1 0,2-5 16,2-2-16,2-2 0,0-2 16,5-1-16,2-3 0,4-5 15,3-2-15,2-1 0,1-1 0,2-1 16</inkml:trace>
  <inkml:trace contextRef="#ctx0" brushRef="#br0" timeOffset="10736.7734">26606 4468 0,'0'0'0,"0"0"16,0 0-16,0 0 0,0 0 0,15 28 15,-15-28-15,8 26 0,-8-26 16,1 33-16,-4-12 0,-3 2 16,0 0-16,-4 1 0,-1 1 15,-6 6-15,1-4 0,-3 1 16,-2-2-16,-2 3 0,2-4 0,0-1 16,1-3-16,3-2 15,1-3-15,3-4 0,2-2 0,2-2 16</inkml:trace>
  <inkml:trace contextRef="#ctx0" brushRef="#br0" timeOffset="10919.0206">26761 4561 0,'0'0'15,"0"0"-15,0 0 0,31-3 0,-17 2 16,3 0-16,5 1 15,1 1-15,2 0 0,4 2 0,-1 3 16,-4 0-16,-3-1 0,-3 0 16,-3-1-16,-1-1 0</inkml:trace>
  <inkml:trace contextRef="#ctx0" brushRef="#br0" timeOffset="11084.1439">26713 4857 0,'0'0'0,"0"0"16,0 0-16,0 0 0,33-2 0,-33 2 16,40-6-16,-16 1 15,4 1-15,8-3 0,0-3 16,-5 3-16,-4 0 0,-5 2 16</inkml:trace>
  <inkml:trace contextRef="#ctx0" brushRef="#br0" timeOffset="11439.3869">27429 4236 0,'0'0'0,"0"0"16,0 0-16,-14 29 0,14-29 16,-12 29-16,5-6 0,-1 0 15,0 2-15,-3 10 0,-1 4 16,0-2-16,1 1 0,-4 8 16,1 1-16,1-3 0,1-3 0,-3 6 15,3-4-15,1-3 16,1-4-16,2-3 0,0-3 15,2-2-15,3-2 0,0-3 0,0-2 16,2-4-16,1-4 0,3-6 16,2-3-16,3-7 0,3-4 0,-2 2 15,-2 0-15,-1 1 16</inkml:trace>
  <inkml:trace contextRef="#ctx0" brushRef="#br0" timeOffset="11719.6933">27697 4432 0,'0'0'0,"0"0"15,0 0-15,0 0 0,0 0 0,-25 11 16,25-11-16,-34 21 0,15-9 16,-3 2-16,-4 2 15,1 0-15,0 2 0,-4 7 16,1-1-16,5-1 0,2-3 0,0 5 15,3-1-15,5-2 0,3-1 16,3-3-16,4-1 0,4-1 16,4-4-16,6-1 0,4-2 15,2-2-15,3-2 0,7-1 16,2-3-16,-4-1 0,-2-2 0,-4-1 16,-4 1-16,-2 1 0</inkml:trace>
  <inkml:trace contextRef="#ctx0" brushRef="#br0" timeOffset="12016.9429">27848 4628 0,'0'0'0,"0"0"16,0 0-16,0 0 0,0 0 0,29-2 15,-29 2-15,34 0 0,-18 2 16,2 1-16,-1 1 15,0 1-15,-1-1 0,0 3 0,-2 0 16,-3 3-16,-3 0 0,-2 5 16,-5 3-16,-4 0 0,-2-1 0,-6-1 15,-3 3-15,-3-3 16,-2 1-16,-1-2 0,-1 1 16,-4 2-16,0-2 0,-1-1 15,1-2-15,3-2 0,3-3 0,5-3 16,3-1-16,2-3 0,1 1 15,3 0-15</inkml:trace>
  <inkml:trace contextRef="#ctx0" brushRef="#br0" timeOffset="12267.2197">28218 4540 0,'0'0'0,"0"0"0,0 0 15,0 0-15,-21 4 0,21-4 0,-23 13 16,9-4-16,-1 1 0,0 1 16,0 2-16,-1 2 0,1 1 0,-4 6 15,1 1-15,3 0 16,2-2-16,2 1 0,2-2 16,2 0-16,3-1 0,3 1 15,2-3-15,2-2 0,1-1 0,3-2 16,1 0-16,2-4 0,2-3 15,-2-1-15,-1 0 0,-3-2 16</inkml:trace>
  <inkml:trace contextRef="#ctx0" brushRef="#br0" timeOffset="12485.2667">28358 4697 0,'0'0'0,"0"0"15,0 0-15,32-4 0,-32 4 16,38-1-16,-13 1 0,2-1 16,-1 1-16,9 0 0,1 2 15,-2-1-15,-1 2 0,2-2 16,-4 0-16,-6-1 0,-4-2 16,-3-2-16,-3-2 0,-1 2 0,-4 1 15,-2 1-15</inkml:trace>
  <inkml:trace contextRef="#ctx0" brushRef="#br0" timeOffset="12700.2207">28613 4626 0,'0'0'0,"0"0"0,0 0 15,0 0-15,0 0 0,-25 21 16,25-21-16,-15 25 0,15-25 0,-15 31 15,8-14-15,1-1 0,0 1 16,2-2-16,-1 3 0,2-3 16,0 1-16,0 2 0,2-2 15,2-2-15,3-3 0,-1-2 16,-1-1-16,1-1 0</inkml:trace>
  <inkml:trace contextRef="#ctx0" brushRef="#br0" timeOffset="13316.7606">29279 4254 0,'0'0'15,"0"0"-15,0 0 0,0 0 0,0 0 16,-4 23-16,4-23 0,-10 27 15,10-27-15,-12 36 0,3-11 16,0-1-16,0 2 0,-2 9 16,0-2-16,1-1 0,0 0 15,-1-1-15,-2 1 0,-4 5 16,0-2-16,-1-2 0,-1-1 16,3-5-16,0-5 0,2-1 15,2-1-15,1-2 0,1-4 0,2-1 16,3-3-16,-1-5 0,1-3 15,0-4-15,3-2 0,1 0 16,1-3-16,1-2 0,2-3 16,3-2-16,1 2 0,2-1 15,4-3-15,0 2 0,0-1 16,1 0-16,3 1 0,-3 2 16,0 1-16,3 0 0,2 1 15,-3 3-15,-1 0 0,-2 3 0,2 1 16,0 1-16,-3 2 0,0 1 15,0 2-15,-1 2 0,-2 2 16,-1 3-16,-2 3 16,0 0-16,-2 1 0,-1 1 0,-2 2 15,-1-1-15,0-4 0,-4 2 16,-1-2-16,-3-1 0,-2 0 0,-3-1 16,-3 1-16,2-1 15,0-3-15,-1 0 0,1-3 16,-1-1-16,-2-3 0,0 0 0,-1-4 15,1 1-15,3-1 0,1-2 16,0-3-16,0 0 0,3 0 0,2-1 16,0-3-16,2 4 15,1 0-15,0 2 0</inkml:trace>
  <inkml:trace contextRef="#ctx0" brushRef="#br0" timeOffset="20666.7468">30740 4239 0,'0'0'0,"0"0"0,0 0 15,0 0-15,-22 10 0,22-10 0,-24 16 16,11-4-16,-1 1 0,-1 4 15,-2 2-15,0 2 0,-2 1 0,-4 12 16,0 2-16,2-1 16,2 1-16,-4 10 0,1 2 15,3-5-15,4-1 0,1 5 16,7-2-16,3-5 0,4-3 16,5-3-16,1-4 0,1-4 0,1-4 15,3 0-15,3 1 16,2-4-16,0-3 0,4-2 0,3-3 15,0-2-15,-1-3 0,-4 0 16,-5-2-16,-2-1 0</inkml:trace>
  <inkml:trace contextRef="#ctx0" brushRef="#br0" timeOffset="20985.2909">31112 4250 0,'0'0'16,"0"0"-16,0 0 0,-11 21 0,11-21 15,-15 30-15,4-7 0,0 0 16,-1 3-16,-3 11 0,-1 3 15,2-3-15,1 1 0,-1 8 16,0-1-16,3-3 0,1-4 16,-1 6-16,1 0 0,3-6 15,1-5-15,5-4 0,3-3 16,3-4-16,0-5 0,6-6 16,5-4-16,-4-3 0,-2 1 0,-3-3 15</inkml:trace>
  <inkml:trace contextRef="#ctx0" brushRef="#br0" timeOffset="21267.6196">31099 4469 0,'0'0'0,"-10"5"0,-7 2 15,1 1-15,0 1 0,-4 4 0,0 3 16,1 0-16,-2 1 0,-2 4 16,3-2-16,2-2 0,4-2 0,3 2 15,3 1-15,4-3 0,1 0 16,6-1-16,1-1 0,3-4 16,1 2-16,5-4 0,1-3 15,2-1-15,3-2 0,2-2 16,1-3-16,6-2 0,0-3 15,-4 2-15,-6 1 0,-2 1 16</inkml:trace>
  <inkml:trace contextRef="#ctx0" brushRef="#br0" timeOffset="21486.9817">31338 4549 0,'0'0'0,"0"0"0,0 0 16,0 0-16,32-11 0,-32 11 0,32-6 16,-12 4-16,3 0 0,1 1 15,2-1-15,-1 1 0,1-1 16,4 1-16,-2-1 0,-5 0 16,-3 2-16,-5 0 0,-3-1 15,-2 0-15,-1 1 0,-2-1 0</inkml:trace>
  <inkml:trace contextRef="#ctx0" brushRef="#br0" timeOffset="21686.1584">31267 4770 0,'0'0'0,"0"0"0,0 0 16,0 0-16,0 0 0,0 0 15,26-3-15,-26 3 0,29-5 0,-9 2 16,2-1-16,3 0 0,1 0 15,2-2-15,0 0 0,7-3 16,-2 2-16,-3 0 0,-2 1 16,-5-1-16,-3 1 0,-3 0 15,-4 2-15,-2 1 0</inkml:trace>
  <inkml:trace contextRef="#ctx0" brushRef="#br0" timeOffset="21969.1582">31604 4458 0,'0'0'0,"0"0"0,0 0 0,-18 21 15,18-21-15,-22 23 0,9-6 0,-3 2 16,1 1-16,-6 8 0,0 3 15,0-1-15,0 1 0,-2 3 16,3 1-16,2-5 0,3-2 16,3-1-16,2-2 0,4-3 15,4-6-15,2-4 0,2-6 16,0 0-16,-1-2 0,0-1 16</inkml:trace>
  <inkml:trace contextRef="#ctx0" brushRef="#br0" timeOffset="22316.4274">31961 4487 0,'0'0'0,"0"0"0,0 0 16,0 0-16,-15 19 0,15-19 15,-15 23-15,15-23 0,-15 30 0,6-12 16,0 1-16,0 0 0,0 0 15,1 7-15,0-2 0,2-2 16,4-3-16,1-2 0,1-2 16,1-3-16,1-2 0,2-2 15,0-2-15,2-3 0,1-2 16,4-3-16,5-3 0,-1-2 16,2 0-16,0-3 0,2-3 15,-2 0-15,-2 0 0,1-2 16,-1-1-16,-2 0 0,-2 1 0,-2 0 15,-2 0-15,-4 2 0,-3 2 16,-4-1-16,-5-1 0,-3 2 16,-5 0-16,4 2 0,2 2 15,1 1-15</inkml:trace>
  <inkml:trace contextRef="#ctx0" brushRef="#br0" timeOffset="22502.7533">32378 4426 0,'0'0'0,"0"0"0,0 0 0,21 16 15,-14-8-15,2 3 0,2 4 16,0 2-16,-1 2 0,-1 9 16,-4 4-16,-7 2 0,-3 0 0,-9 13 15,-7 4-15,-4-2 0,-2-3 16,0-1-16,6-11 0,5-7 15</inkml:trace>
  <inkml:trace contextRef="#ctx0" brushRef="#br0" timeOffset="23549.7253">25437 5822 0,'0'0'0,"0"0"16,0 0-16,0 0 0,0 0 16,-22 1-16,22-1 0,-19 10 15,19-10-15,-22 18 0,12-4 16,0 0-16,0 4 0,2 1 16,-1 5-16,-1 8 0,1-3 15,1 7-15,2 0 0,0 2 0,2-2 16,2 10-16,2 1 15,-2-6-15,1 0 0,2 9 16,3 0-16,-2-7 0,1 0 0,-2 1 16,1 1-16,-2-2 0,-3 0 15,0 7-15,0 3 0,-3-6 16,1 0-16,-4-1 0,-3 0 16,-4-3-16,-2-3 0,-3 2 15,0 1-15,1-8 0,1-5 0,-5-2 16,-5-1-16,2-4 0,0-1 15,0-8-15,-2 0 16,2-10-16,0-4 0,6 0 0,5 0 16,4 0-16</inkml:trace>
  <inkml:trace contextRef="#ctx0" brushRef="#br0" timeOffset="23750.4016">25067 6514 0,'0'0'0,"7"-3"0,4-3 15,1-1-15,2 3 0,9-3 16,6 0-16,1 0 0,2 2 0,10-5 16,1-1-16,-2 1 15,-2-1-15,-2 1 0,-8 2 16,-6 1-16</inkml:trace>
  <inkml:trace contextRef="#ctx0" brushRef="#br0" timeOffset="24033.399">25728 6065 0,'0'0'0,"0"0"0,0 0 16,-20 15-16,20-15 0,-16 17 0,7-5 16,0 5-16,0 1 0,2 3 15,-1 1-15,-1 10 0,1 0 0,1 0 16,0 4-16,3-3 0,1 2 16,1 4-16,2-3 0,1-4 15,2-4-15,1-3 0,4-6 16,0 1-16,2-5 0,3-4 15,0-5-15,0-2 0,0-4 0,-2 1 16,-2-1-16,-1 3 0</inkml:trace>
  <inkml:trace contextRef="#ctx0" brushRef="#br0" timeOffset="24299.9688">25929 6244 0,'0'0'0,"0"0"0,0 0 15,0 0-15,16 14 0,-16-14 16,16 18-16,-6-8 0,1 1 0,1 0 16,1 3-16,-2 0 0,-1 0 15,-1 1-15,0-1 0,1 4 16,-1 0-16,-4-3 0,-2 0 15,1-2-15,-1-2 0,-1-1 16,-1-2-16,-1-4 0,0-4 16,0 3-16,0-3 0,0 0 15</inkml:trace>
  <inkml:trace contextRef="#ctx0" brushRef="#br0" timeOffset="24533.7031">26223 6102 0,'0'0'0,"0"0"0,0 0 0,0 0 16,0 0-16,0 0 0,-12 27 15,12-27-15,-14 25 0,14-25 16,-19 36-16,8-15 0,0 1 0,-1-1 16,0 1-16,-5 6 0,0 1 15,-1 0-15,-1-3 0,2-2 16,0-3-16,3-3 0,2 3 15,-3-3-15,2-7 0,4-1 16,1-5-16,2 1 0</inkml:trace>
  <inkml:trace contextRef="#ctx0" brushRef="#br0" timeOffset="24783.5275">26388 6108 0,'0'0'0,"0"0"0,0 0 0,0 0 16,13 18-16,-13-18 0,10 22 15,-10-22-15,13 28 0,-7-10 16,-1 3-16,-2 1 0,0-1 16,-2 11-16,-1-2 0,-1 0 15,-3-3-15,0 1 0,-2 0 16,0-3-16,-1 1 0,-2 4 0,-1-4 15,3-4-15,0-4 0,2-4 16</inkml:trace>
  <inkml:trace contextRef="#ctx0" brushRef="#br0" timeOffset="24968.6483">26626 6240 0,'0'0'0,"0"0"0,0 0 0,22 0 15,-22 0-15,22-3 0,-9 0 16,2 2-16,-1 1 0,5 0 16,2 0-16,-2 3 0,1-2 15,3 2-15,-2 1 0,-3 0 16,-4 2-16,-2-2 0,-2 0 16,-1-1-16</inkml:trace>
  <inkml:trace contextRef="#ctx0" brushRef="#br0" timeOffset="25118.2619">26583 6537 0,'0'0'0,"0"0"15,0 0-15,0 0 0,0 0 0,0 0 16,35-1-16,-35 1 16,33-3-16,-33 3 0,45-3 15,-18-1-15,-1 0 0,-2 1 0,-4 0 16,-2 2-16</inkml:trace>
  <inkml:trace contextRef="#ctx0" brushRef="#br0" timeOffset="25516.7188">27233 6407 0,'0'0'0,"0"0"15,0 0-15,0 0 0,0 0 0,0 0 16,28-7-16,-28 7 0,30 1 16,-30-1-16,42 0 15,-18 0-15,1-1 0,13-2 16,3 0-16,-3 3 0,-1 3 0,12-3 15,4-3-15,-3 2 0,-4-2 16,14 3-16,1 0 0,-2 0 16,-5-3-16,8-1 0,-3 7 15,-4-2-15,-3 2 0,-3-3 16,-3-2-16,-3 4 0,-3 2 0,-1-3 16,-3 2-16,-11 0 0,-3 0 15,-1-2-15,-1 2 16,-4-2-16,-1 1 0,-4-1 0,-3-1 15,-2 0-15</inkml:trace>
  <inkml:trace contextRef="#ctx0" brushRef="#br0" timeOffset="25899.9424">27595 6669 0,'0'0'0,"0"0"0,0 0 15,0 0-15,0 0 0,0 0 16,0 0-16,22 11 0,-22-11 0,20 4 16,-20-4-16,24 6 0,-24-6 15,27 4-15,-12-1 16,1 1-16,-1 0 0,-2 3 0,1-3 15,-3 2-15,-3 2 0,0-1 16,-2 7-16,-3-4 0,-3 1 0,-6 3 16,-3 0-16,-2 1 15,-3 0-15,-10 9 0,-7-2 16,2-1-16,2 0 0,-9 5 16,-3 5-16,4-5 0,2-3 0,-2 2 15,7-5-15,5-2 0,5-6 16,7-4-16,5-4 15,3 0-15,0-2 0,1-1 0</inkml:trace>
  <inkml:trace contextRef="#ctx0" brushRef="#br0" timeOffset="26200.074">27935 6661 0,'0'0'0,"0"0"0,0 0 0,0 0 16,0 0-16,0 0 0,-13 19 16,13-19-16,-15 18 0,15-18 15,-20 31-15,8-14 0,0 2 0,-1 2 16,-1 3-16,-1-1 16,1 1-16,-2 6 0,4 2 15,2-4-15,3-2 0,1 5 0,5-3 16,3-5-16,3-4 0,4-3 15,3-1-15,1-1 0,1-3 16,4-4-16,2-4 0,1-3 16,1 0-16,1-3 0,2-3 15,1-3-15,-1-1 0,-4 2 16,-3 0-16,-4 2 0</inkml:trace>
  <inkml:trace contextRef="#ctx0" brushRef="#br0" timeOffset="27100.2504">27877 5515 0,'0'0'0,"0"0"15,0 0-15,-5 19 0,5-19 0,-4 24 16,1-6-16,1 0 0,0 5 15,0 0-15,0 3 0,-2 9 16,0-1-16,-2 3 0,0 3 16,-3 3-16,0-1 0,-2-2 15,0-1-15,-2-3 0,-2-4 16,0 3-16,2-2 0,3-5 16,2-6-16,3-4 0,0-3 15,1-4-15,0-2 0,1-2 16,1-4-16,-1-2 0,-1-2 0,1-5 15,0-1-15,0-1 0,1-6 16,0 0-16,0-4 0,1 0 16,1 4-16,1-8 0,1-3 15,0 0-15,2 4 0,2-6 16,3 0-16,1 4 0,0 0 0,3 2 16,4-1-16,-2 4 15,1 4-15,0 0 0,2 0 16,-2 1-16,0 1 0,1 4 0,3 5 15,1-1-15,0 1 0,-1 3 16,0 3-16,-3-1 0,-1 0 16,-3 1-16,-1 2 0,-2 1 15,-2-1-15,-4 1 0,-1 3 16,-5-3-16,0 2 0,-3 1 16,-2 0-16,-2 0 0,-1-2 0,-3 2 15,-3-3-15,0 2 0,2-1 16,-2-1-16,0 1 0,0-4 15,2 2-15,-1-3 0,-2-2 16,3 0-16,2-2 0,1 2 16,0-1-16,1 1 0,2 0 15,1 0-15,2 0 0,0 0 16,3 0-16,2 1 0,2 2 16,2 1-16,-1 0 0,1 2 15,2 1-15,-1 1 0,2-1 0,0 3 16,-1 0-16,3-2 0,0 2 15,2-2-15,1 2 0,3 2 16,2 1-16,1-2 0,0 1 16,-1-2-16,-3 0 0,3 1 15,0 0-15,2-1 0,2 1 0,1 0 16,0 3-16,0-4 16,0-1-16,-3 0 0,-2-2 0,-4-3 15</inkml:trace>
  <inkml:trace contextRef="#ctx0" brushRef="#br0" timeOffset="28235.1397">29603 6234 0,'0'0'16,"-5"9"-16,-2 0 0,-2 4 0,2 2 15,-3 7-15,1 2 0,0 1 16,0 0-16,3 3 0,1-3 15,3 1-15,1-1 0,2 2 16,2-1-16,2 2 0,1-2 0,6 3 16,3-1-16,-1-6 0,-1-1 15,3-4-15,0-2 0,0-4 16,-1-1-16,4-4 0,2-4 16,-3 1-16,-4-1 0,-3 0 15</inkml:trace>
  <inkml:trace contextRef="#ctx0" brushRef="#br0" timeOffset="28583.2524">30136 5990 0,'0'0'16,"0"0"-16,0 0 0,-3 22 0,3-22 15,-4 28-15,1-10 0,0 3 16,-2 1-16,1 6 0,-2 1 16,-1 10-16,-1-3 0,0 3 15,-1 4-15,-1 4 0,1-4 0,0 0 16,1 3-16,1-4 15,2-5-15,-2 5 0,2-6 16,0-4-16,2-4 0,1-7 0,0-2 16,3-5-16,1-3 0,7-4 15,4-3-15,-4-2 0,-2-1 0,-1 0 16</inkml:trace>
  <inkml:trace contextRef="#ctx0" brushRef="#br0" timeOffset="28866.5683">30204 6241 0,'0'0'0,"0"0"0,0 0 16,0 0-16,0 0 0,-25 13 15,15-4-15,0 0 0,0-1 0,-1 3 16,-1 2-16,1 2 0,1-5 15,-2 8-15,1-3 16,2 0-16,1-2 0,3 2 0,2-1 16,1 1-16,2-1 0,4 0 15,2 0-15,2-3 0,1-1 0,1-2 16,1-4-16,2 1 16,1-3-16,4 2 0,3-1 15,-3 0-15,-3 0 0,-2-2 16</inkml:trace>
  <inkml:trace contextRef="#ctx0" brushRef="#br0" timeOffset="29133.5652">30497 6340 0,'0'0'16,"0"0"-16,0 0 0,23-4 15,-23 4-15,27-3 0,-9 0 16,3 2-16,1 1 0,2 0 16,2 0-16,7 0 0,-1-2 0,-2 2 15,0 2-15,-2-1 0,-2 2 16,3 0-16,-4-2 0,-5-1 16,-3 3-16,-7 1 0,-4-1 15,-2 1-15,-3-1 0,-5-2 16,-3 3-16,0-1 0,1 0 0,1-2 15</inkml:trace>
  <inkml:trace contextRef="#ctx0" brushRef="#br0" timeOffset="29366.8751">30489 6520 0,'0'0'0,"0"0"15,0 0-15,0 0 0,0 0 0,0 0 16,0 0-16,31 10 0,-31-10 15,26 3-15,-26-3 16,34 4-16,-14 0 0,1-1 0,2 0 16,-1-3-16,-1 0 0,8 0 15,0 0-15,-3 0 16,-3-3-16,-1 2 0,-1-2 0,-2-4 16,-2 3-16,-4-3 0,-2 1 15,-1 4-15</inkml:trace>
  <inkml:trace contextRef="#ctx0" brushRef="#br0" timeOffset="29618.8925">30880 6215 0,'0'0'16,"0"0"-16,0 0 0,0 0 0,0 0 15,-24 21-15,24-21 16,-20 26-16,10-12 0,-1 4 0,-1 3 16,-1 1-16,0 0 0,-4 7 15,1 1-15,-1-1 0,0 0 0,0 4 16,0 2-16,3-7 16,3-2-16,2-2 0,2-2 15,3-4-15,1 0 0,1-4 0,-1-3 16,2-1-16</inkml:trace>
  <inkml:trace contextRef="#ctx0" brushRef="#br0" timeOffset="30033.0607">31148 6422 0,'0'0'0,"0"0"16,0 0-16,0 0 0,-17 22 0,17-22 15,-11 25-15,4-10 0,0-1 16,2 3-16,0 0 0,2-2 16,1 2-16,1 1 0,1-2 15,1-2-15,1-4 0,3-2 16,1-1-16,2 0 0,1-4 0,3-3 15,2-1-15,0-4 0,1 0 16,0-2-16,1-3 16,-2 0-16,-2-2 0,0 1 0,0-2 15,-1 2-15,-1-3 0,-3 2 16,-3-2-16,-1 0 0,-3 1 16,-4 1-16,-2 1 0,-4 3 15,-2 1-15,-5 1 0,-5 2 16,0 2-16,0 1 0,-3 0 15,-3-2-15,0 0 0,6 0 0,5 2 16</inkml:trace>
  <inkml:trace contextRef="#ctx0" brushRef="#br0" timeOffset="30266.1968">31734 6326 0,'0'0'0,"0"0"0,0 0 0,16 18 16,-16-18-16,17 18 0,-4-4 15,-1 0-15,0 0 0,2 11 16,-3 3-16,-3-2 0,-1-1 0,-6 7 16,-4 4-16,-8 3 15,-7 0-15,-8 3 0,-8 5 16,-5 4-16,1-4 0,5-5 15,8-10-15,6-7 0</inkml:trace>
  <inkml:trace contextRef="#ctx0" brushRef="#br0" timeOffset="31132.9773">25085 8090 0,'0'0'0,"0"0"0,0 0 16,0 0-16,-25-12 0,17 10 15,-1-1-15,2-1 0,-1 2 0,0 1 16,1 1-16,-1 1 0,1 0 15,1 5-15,0 3 16,1 1-16,0 2 0,1 3 0,-1 3 16,1 2-16,-1-1 0,0 10 15,1 4-15,0-2 0,2-1 16,1 11-16,0 0 0,1-3 16,1-5-16,0 5 0,1 2 15,2 4-15,0-4 0,-2 4 16,-2 3-16,0-6 0,1-2 0,-1 8 15,-1 3-15,0-5 0,0-4 16,-1 4-16,-2 4 0,0-7 16,0-4-16,-7 6 0,-3-1 15,2-9-15,1-3 0,-6 3 16,-4-2-16,3-8 0,0-1 0,-5 2 16,-2-3-16,4-4 15,0-3-15,-4-17 0,-3-13 16,7 4-16,6 3 0,2 2 0</inkml:trace>
  <inkml:trace contextRef="#ctx0" brushRef="#br0" timeOffset="31367.2039">24781 8725 0,'0'0'0,"0"0"0,16-7 0,-2 4 16,1-2-16,12-4 0,5-2 15,1 1-15,0 1 0,12-1 16,4 0-16,-4 1 0,-3 4 0,8-4 16,1 3-16,-8-1 15,-5 0-15,-9 1 0,-5 1 16,-7 1-16</inkml:trace>
  <inkml:trace contextRef="#ctx0" brushRef="#br0" timeOffset="31650.3934">25591 8215 0,'0'0'0,"0"0"0,0 0 15,0 0-15,0 0 0,-23 19 0,23-19 16,-20 22-16,9-8 0,2 4 16,0 3-16,-1 0 0,0 0 15,0 9-15,2 2 0,0-1 16,2-3-16,-1 7 0,3-1 16,2-1-16,3-4 0,2-1 15,1 0-15,1-5 0,0-3 0,2 1 16,2-2-16,1-3 0,1-5 15,-2-2-15,-3-1 0,0-2 16</inkml:trace>
  <inkml:trace contextRef="#ctx0" brushRef="#br0" timeOffset="31966.618">25746 8398 0,'0'0'0,"0"0"16,0 0-16,0 0 0,0 0 0,12 23 15,-12-23-15,11 19 16,-11-19-16,15 22 0,-5-7 16,1-1-16,0 1 0,0 1 15,0-1-15,-1 1 0,-1 3 0,1 4 16,0-1-16,-1-2 0,-2-1 15,-1-1-15,0-2 16,-1-3-16,1 0 0,-2-3 0,-1-1 16,2 0-16,-1-3 0,2-3 15,0-4-15,-1-2 0,-2-1 16,-1-1-16,0 0 0,1 3 0</inkml:trace>
  <inkml:trace contextRef="#ctx0" brushRef="#br0" timeOffset="32199.7914">25984 8354 0,'0'0'0,"0"0"0,0 0 15,0 0-15,0 0 0,0 0 16,0 0-16,-21 4 0,21-4 0,0 0 16,-20 25-16,20-25 15,-16 27-15,5-11 0,-3 2 16,1 1-16,0 2 0,-6 5 0,0 2 15,2-2-15,0-3 0,0 0 16,-1 2-16,-2 2 0,3-2 16,1-4-16,4-3 0,2-3 15,1-3-15,3-2 0</inkml:trace>
  <inkml:trace contextRef="#ctx0" brushRef="#br0" timeOffset="32469.0657">26264 8378 0,'0'0'0,"0"0"0,0 0 0,0 0 15,21 14-15,-21-14 0,18 19 16,-9-7-16,-1 2 0,0 2 15,-1 3-15,-3 1 0,-1 0 0,-3 8 16,-3 0-16,-2-1 0,-2 0 0,-3 2 16,-3 1-16,2-2 15,1-3-15,-4 1 0,-2-3 16,3-4-16,3-5 0,1-2 16</inkml:trace>
  <inkml:trace contextRef="#ctx0" brushRef="#br0" timeOffset="32684.0906">26647 8488 0,'0'0'16,"0"0"-16,0 0 0,23-4 15,-13 4-15,3 0 0,4-1 16,0 1-16,2-2 0,5 2 15,1 0-15,-3 0 0,-1 0 0,-3 2 16,0 1-16,-4 2 0,-3 1 16,-2-1-16,-1-1 0,-2-1 15</inkml:trace>
  <inkml:trace contextRef="#ctx0" brushRef="#br0" timeOffset="32883.3242">26623 8776 0,'0'0'0,"0"0"0,0 0 0,22 1 16,-22-1-16,23-2 0,-23 2 16,34-2-16,-14 1 0,1-1 15,1 1-15,0-1 0,1-1 0,2 1 16,-4-2-16,-3 2 0</inkml:trace>
  <inkml:trace contextRef="#ctx0" brushRef="#br0" timeOffset="33283.8735">27501 8074 0,'0'0'0,"0"0"0,-4 21 15,1-4-15,-2 1 0,0 7 0,-2 4 16,-1 2-16,1 1 0,-3 13 16,1 4-16,-2-1 0,0 0 0,-3 9 15,0-2-15,1-1 0,0-3 16,-1 4-16,0-5 0,1-5 16,-1-3-16,1-4 0,-1-3 15,5-5-15,3-3 16,-1-4-16,2-4 0,1-6 0,2-2 15,4-10-15,3-6 0,-1 2 16,0 1-16,-2 0 0</inkml:trace>
  <inkml:trace contextRef="#ctx0" brushRef="#br0" timeOffset="33617.188">27671 8310 0,'0'0'0,"0"0"0,0 0 15,0 0-15,0 0 0,-26 12 16,26-12-16,-23 18 0,11-7 0,-2 1 16,0 2-16,-1 2 0,-2 1 15,0 0-15,1-1 0,-3 6 16,3-2-16,0 0 0,3-1 15,2-2-15,3 0 0,3 0 16,1 1-16,4-3 0,3-2 0,3-2 16,4-2-16,1-1 0,2-2 15,3-1-15,1-2 0,3 0 16,2 0-16,0-3 0,2-2 16,-1 0-16,0-2 0,0 1 15,-4 0-15,-4 0 0</inkml:trace>
  <inkml:trace contextRef="#ctx0" brushRef="#br0" timeOffset="33918.7757">27904 8391 0,'0'0'0,"0"0"16,0 0-16,0 0 0,0 0 0,0 0 15,0 0-15,28 15 0,-28-15 16,18 14-16,-18-14 0,20 21 16,-10-11-16,0 4 0,1 0 15,-1 2-15,0-1 0,-1 3 16,-1 2-16,0-1 0,0-1 0,0 5 16,-2-3-16,0 1 15,-1-2-15,0 1 0,-1-1 16,-1-3-16,0-2 0,-2-2 0,-2 2 15,1-3-15,1-2 0,0-2 16,0-3-16,0-2 0,0 1 16,0 0-16</inkml:trace>
  <inkml:trace contextRef="#ctx0" brushRef="#br0" timeOffset="34186.9825">28306 8278 0,'0'0'0,"0"0"16,0 0-16,0 0 0,-23 13 15,23-13-15,-23 19 0,10-7 16,-1 0-16,-4 5 0,-3 2 16,-1 1-16,0 1 0,-8 8 15,0 3-15,-6 3 0,2-2 0,2-4 16,2-1-16,4 0 0,1 0 15,-2 6-15,0-2 16,5-5-16,5-3 0,2-3 0,4-4 16,5-4-16,2-2 0,2-5 15,0 0-15,1-1 0</inkml:trace>
  <inkml:trace contextRef="#ctx0" brushRef="#br0" timeOffset="37583.2124">29617 8166 0,'0'0'15,"0"0"-15,0 0 0,0 0 0,0 0 16,-21-12-16,21 12 15,0 0-15,-24-7 0,24 7 0,-21 1 16,9 2-16,0 1 0,-1 3 16,-1 3-16,-2 1 0,0 1 15,-1 2-15,-1 3 16,-1 4-16,0 1 0,2 3 0,3 0 16,1 1-16,1-1 0,-1 8 15,5 3-15,0-5 0,2-2 0,2 2 16,2-1-16,0-3 0,1-3 15,3 2-15,2 2 0,2-3 16,0 1-16,3-2 0,2 0 16,2-2-16,3-1 0,0-2 15,3-3-15,0 1 0,0-1 16,-4-2-16,-3-2 0,-2-3 0</inkml:trace>
  <inkml:trace contextRef="#ctx0" brushRef="#br0" timeOffset="38599.7133">29986 7905 0,'0'0'0,"0"0"0,0 0 15,0 0-15,0 0 0,-3 29 16,3-29-16,-5 28 0,2-12 0,0 4 16,-1 4-16,0 3 0,-1 3 15,-3 11-15,-4 2 16,-1 0-16,1 1 0,-3 13 0,-2 2 16,2-3-16,1-5 0,-3 11 15,3-3-15,-2 1 0,2-7 0,0-7 16,-1-4-16,3-7 0,1-6 15,1-5-15,2-2 16,2-6-16,1-2 0,2-4 0,0-3 16,1-3-16,-1-2 0,1-3 15,1-3-15,0 1 0,0-1 16,0-5-16,2-2 0,0-4 16,0 0-16,2-5 0,3-4 15,0 2-15,3-2 0,1-2 16,1-2-16,0 0 0,-1 1 0,1-3 15,1-2-15,0 5 0,1 0 16,2-3-16,2-1 0,-3 5 16,-1 2-16,0 5 0,1 1 15,-1 1-15,0 2 0,-1 1 16,-1 4-16,-2 3 0,1 2 0,0 0 16,1 1-16,0 2 0,0 1 15,-1 3-15,-1 2 16,-3 1-16,2 0 0,-2 3 15,-1 3-15,-2-1 0,-1 0 0,-5 2 16,-1 0-16,-3 2 0,-2 1 16,0 1-16,-2-1 0,-1 0 15,0 0-15,-1-2 0,-2 0 16,-1-1-16,1-2 0,-5 1 16,0 0-16,7-5 0,1 0 15,1-2-15,1-2 0,1 0 0,1 1 16,2-1-16,0 1 15,2-1-15,0-2 0,1 1 0,1 0 16,2-1-16,0 0 0,0 3 16,0-3-16,3 4 0,-1-2 15,3 0-15,1 2 0,1 1 16,0 1-16,1 0 0,4 1 16,-1 0-16,1 1 0,0-1 15,0 2-15,0-1 0,0 0 16,5 4-16,-1 0 0,1-1 0,-1-1 15,0 1-15,-2 0 16,-1-1-16,-1-2 0,1 1 0,-1 0 16,-1-1-16,0-1 0,0 0 15,-1 0-15,-1-4 0,-1-2 16,2 0-16,1-2 0,-4 1 16,0 0-16,-2 0 0</inkml:trace>
  <inkml:trace contextRef="#ctx0" brushRef="#br0" timeOffset="38900.317">30289 8480 0,'0'0'16,"0"0"-16,0 0 0,0 0 0,0 0 15,31-2-15,-31 2 0,28 1 16,-28-1-16,31 0 0,-13 0 16,2 0-16,0 1 0,1 0 15,0 1-15,-1-1 0,0 0 0,5 1 16,-1 0-16,-2 1 16,-2 1-16,-1-1 0,-2 1 15,-1 0-15,-4-1 0,-2-1 16,-1 1-16,-5-2 0,-4-1 0,2 3 15,-2-3-15,3 1 0</inkml:trace>
  <inkml:trace contextRef="#ctx0" brushRef="#br0" timeOffset="39166.3188">30281 8638 0,'0'0'0,"0"0"0,0 0 16,0 0-16,0 0 0,0 0 0,38-1 16,-38 1-16,30-3 0,-30 3 15,39-2-15,-17 0 0,2 0 16,0 1-16,1 0 0,5 1 16,-1-1-16,-1 2 0,1 1 15,-4 1-15,-1-2 0,-3 0 16,-3-1-16,-1 1 0,-2-1 0,0-2 15,-2-2-15,-2 2 0,-1-1 0,-2 1 16</inkml:trace>
  <inkml:trace contextRef="#ctx0" brushRef="#br0" timeOffset="39433.355">30623 8416 0,'0'0'0,"0"0"0,0 0 16,0 0-16,-12 26 0,12-26 16,-12 28-16,4-12 0,1 1 0,-1 3 15,-1 0-15,-1 4 16,1-1-16,1 1 0,-1 2 15,0-1-15,0 0 0,1 1 0,2-1 16,0-2-16,2-2 0,2-2 16,3-6-16,-1-3 0,0-2 15,0-1-15</inkml:trace>
  <inkml:trace contextRef="#ctx0" brushRef="#br0" timeOffset="39883.4205">30977 8415 0,'0'0'0,"0"0"16,0 0-16,0 0 0,-10 23 0,10-23 15,-6 23-15,2-10 0,2 1 16,0 0-16,0 3 15,1-1-15,0 0 0,1-1 0,0 0 16,2 0-16,1-2 0,2 2 16,-1-1-16,1-3 0,1-2 15,2-1-15,2 0 0,-3-4 16,0-1-16,1-2 0,1-3 16,-1-1-16,1-2 0,1-2 15,0 0-15,0-3 0,0 0 0,1-6 16,-1-1-16,-1 0 0,-1 1 15,-1-1-15,-1 1 0,-2 0 16,-1 0-16,-2-1 0,-1 1 16,-1 1-16,-1 3 0,-2 0 15,-3 3-15,0 1 0,1 1 16,-5 2-16,-4 2 0,0 1 16,-1 0-16,-1 2 0,0 3 15,1 0-15,0 1 0,2-8 16,2-3-16,2-1 0,1 2 0,2 2 15</inkml:trace>
  <inkml:trace contextRef="#ctx0" brushRef="#br0" timeOffset="40118.8816">31565 8306 0,'0'0'0,"0"0"0,0 0 16,13 19-16,-13-19 0,15 19 0,-3-4 16,0 2-16,1 1 0,-1 4 15,0 3-15,1 8 0,-4 2 16,-4 4-16,-4 4 0,-5 8 0,-5 0 16,-11 12-16,-7 0 15,-3-2-15,-4 1 0,5-6 0,7-14 16,5-11-16</inkml:trace>
  <inkml:trace contextRef="#ctx0" brushRef="#br0" timeOffset="45583.8971">25028 10642 0,'0'0'0,"0"0"0,0 0 16,0 0-16,0 0 0,0 0 15,0 0-15,0 0 0,0 0 0,0 0 16,0 0-16,-8 18 0,8-18 15,-6 21-15,6-21 0,-7 32 16,7-32-16,-10 39 0,3-17 16,1 3-16,-1 0 15,0 8-15,-1 2 0,0-4 0,1-2 16,0 3-16,1-3 0,2-3 0,1-2 16,0-6-16,1-3 15,1-2-15,0-2 0,1-6 0,0 2 16,1-4-16,1 1 0,2-4 15,-1-2-15,2-3 0,2-3 16,1-2-16,0-5 0,4 1 16,-1 0-16,2-4 0,2 0 15,0-4-15,-1 0 0,0-2 16,-1 3-16,4-8 0,1 0 0,-1 1 16,2 4-16,-4 1 0,0-1 15,-2 2-15,1-2 0,-1 4 16,-4 0-16,0 5 0,-2 1 15,-2 4-15,0 2 0,-2 4 16,0-2-16,0 5 0,-3 1 16,2 2-16,-2 4 0,0 1 15,0 4-15,-1 0 0,-1 4 16,-1 5-16,1 1 0,-1 1 16,-2 4-16,1 2 0,-2 4 0,0 7 15,-1 4-15,0-3 0,-1 2 16,0 4-16,0 1 0,1 6 15,0 0-15,-1-2 0,1 3 16,-1 5-16,1-2 0,2 1 16,-1-1-16,1-4 0,-1-4 15,-2 8-15,0-2 0,-1-7 16,0-6-16,-8 3 0,-2-1 16,0-4-16,0-3 0,1-4 15,2-1-15,-2-2 0,1-4 0,-9 0 16,-5-1-1,3-6-15,2-4 0,-1-3 0,-2-3 16,4-4-16,-2-1 0,1-4 16,-1-3-1,2-8-15,1-7 0,6 5 0,5 4 0,3 1 16</inkml:trace>
  <inkml:trace contextRef="#ctx0" brushRef="#br0" timeOffset="45818.8966">25683 11059 0,'0'0'0,"11"-3"0,3 0 16,4-1-16,2 3 0,10-5 0,3 3 15,0-1-15,0 0 0,4 1 16,-1 2-16,-7 1 0,-3 1 16,-7 2-16,-5-2 0,-4 5 15,-5-2-15,0 0 0,-2-1 16,0 1-16</inkml:trace>
  <inkml:trace contextRef="#ctx0" brushRef="#br0" timeOffset="46000.0621">25505 11366 0,'0'0'0,"0"0"0,0 0 0,0 0 16,0 0-16,0 0 0,0 0 15,34-4-15,-34 4 0,33-2 16,-8 0-16,3 0 0,1 1 0,7-1 16,3-2-16,13 4 15,-1-1-15,1-1 0,-10 2 0,-8 0 16</inkml:trace>
  <inkml:trace contextRef="#ctx0" brushRef="#br0" timeOffset="48016.9964">26981 11460 0,'0'0'0,"0"0"16,0 0-16,7-22 0,-7 22 16,7-26-16,-2 10 0,0 1 15,1-3-15,3-7 0,2 0 16,-2 0-16,-1 1 0,3 2 16,2-1-16,0 0 0,-2 4 0,3-5 15,0 2-15,0 1 0,-1 7 16,-2 0-16,-1 3 0,-3 4 15,0 3-15,1 0 0,-1 1 16,1 3-16,0 3 0,0 0 16,-1 2-16,0 2 0,-1 0 15,-2 4-15,-1 3 0,-1-1 0,1-1 16,-2 6-16,0 7 16,-1-4-16,0 4 0,0 0 0,0 3 15,1-2-15,0 2 0,1 6 16,0 0-16,2-2 0,-1-3 15,1 1-15,2 0 0,2-1 16,1-2-16,0-1 16,2-4-16,-1 0 0,0-5 0,1-1 15,0-3-15,2-1 0,0-3 16,0 0-16,1-2 0,2-2 16,-1-1-16,1-2 0,-2 0 15,-1-2-15,-1-4 0,0 1 16,1-4-16,-5-1 0,0-4 0,-1 3 15,-2 0-15,0 2 0</inkml:trace>
  <inkml:trace contextRef="#ctx0" brushRef="#br0" timeOffset="48383.4624">27547 11138 0,'0'0'0,"0"0"0,0 0 15,0 0-15,0 0 0,0 0 0,-15 25 16,15-25-16,-17 22 0,17-22 16,-23 32-16,9-15 0,1 1 15,-1 1-15,-1-1 0,-3 9 16,-1-1-16,-2-1 0,-2 0 15,1-2-15,0 0 0,-5 4 16,1 0 0,4-5-16,-1-1 0,-2-3 0,4 0 15,3-2-15,1 0 0,3-4 16,2-3-16,2-2 0,2 0 16,1-4-16,2-2 0,5-1 15,0-2-15,3-3 0,2 1 0,-1-3 16,-1 5-16,1-3 0</inkml:trace>
  <inkml:trace contextRef="#ctx0" brushRef="#br0" timeOffset="49000.1917">28180 10778 0,'0'0'0,"0"0"16,0 0-16,0 0 0,0 0 0,-6 24 16,6-24-16,-9 19 0,5-8 15,-4 3-15,-2 0 16,-1 1-16,0 2 0,-1-3 0,-2 4 15,-2-3-15,0 2 0,-6 1 16,-3-3-16,2-1 0,1 0 16,2-3-16,2 0 0,0-1 15,0-2-15,2-2 0,0-5 16,1 1-16,-1-4 0,3 2 16,0-4-16,2 0 0,2-3 0,1 0 15,1-3-15,1 2 0,3-3 16,1-2-16,2 1 15,1-2-15,2 0 0,2 0 0,0-1 16,1 1-16,0 3 0,2-2 16,2 2-16,-1 2 0,-1-1 15,2 3-15,1-1 0,0 2 16,0 0-16,3 2 0,1 3 16,-1 1-16,1 1 0,-1 3 15,2 1-15,-2 0 0,0 2 0,3 3 16,0 1-16,0 0 0,-2 3 15,1 0-15,-1 3 0,0-2 16,-1-3-16,-2 5 0,-1-2 16,0 2-16,-1 0 0,2 2 15,-1-1-15,-4-3 0,-2-1 0,2 3 16,0-2-16,-2-4 16,0 2-16,-1-2 0,1 2 15,0-2-15,-2-2 0,0 1 0,0-3 16,-1 0-16</inkml:trace>
  <inkml:trace contextRef="#ctx0" brushRef="#br0" timeOffset="49492.7402">26275 11506 0,'0'0'16,"0"0"-16,0 0 0,0 0 0,0 0 0,0 0 16,0 0-16,0 0 15,9 25-15,-9-25 0,0 0 16,0 0-16</inkml:trace>
  <inkml:trace contextRef="#ctx0" brushRef="#br0" timeOffset="50783.8306">27499 10942 0,'0'0'15,"0"0"-15,0 0 0,0 0 0,-23-8 16,23 8-16,0 0 0,-26-6 0,15 5 15,-3-1-15,0 2 16,-1 2-16,-3-1 0,-1 2 0,-1 1 16,2-1-16,-1 2 0,-5 4 15,-1 1-15,1-2 0,0 0 16,1-1-16,1 4 0,1-1 16,1 1-16,0-1 0,0 2 15,-1 1-15,0-1 0,0 4 16,0 0-16,4-2 0,1 4 0,0 2 15,1-1-15,2 5 0,1-1 16,2 1-16,2-2 0,2-1 16,-1-1-16,3 2 0,0 0 15,2 0-15,1 0 0,2 4 16,2 1 0,3 5-16,1 0 0,1-3 0,3-1 15,2-1-15,1 3 16,0-4-16,1-1 0,4 3 0,2 2 15,-1-5-15,0-3 0,2 1 16,2 2-16,0-3 0,-1-3 16,2-2-16,3 0 0,-1-3 15,1 1-15,0-4 0,2-1 16,-2-2-16,-2-3 0,4-2 16,2-1-16,-3 0 0,-3-1 0,1-3 15,0-3-15,-1 0 0,-1 1 16,0-4-16,1-5 15,-4 1-15,-4-1 0,2-5 0,0-5 16,-3 3-16,-3 2 0,1-4 16,1-4-16,-2 0 0,-2 1 15,-3-2-15,-2-2 0,-3 2 16,-2 1-16,-2-3 0,-2 1 16,-1-1-16,-2 4 0,-2-2 15,-3-1-15,0 1 0,-1 5 0,-2-3 16,-3-3-16,1 6 0,-1 4 15,-4-6-15,-4-2 16,1 4-16,1 2 0,-2 1 16,-2-2-16,3 4 0,2-1 0,-2 3 15,-1-2-15,1 3 0,2 2 0,-1 1 16,0-2-16,-2 5 16,0-2-16,0 3 0,-1 3 15,1 0-15,4 3 0,-3 2 16,1 3-16,1 0 0,0 2 0,1 2 15,-1 6-15,5 1 0,2 3 16,1-1-16,3-3 0,2-6 16</inkml:trace>
  <inkml:trace contextRef="#ctx0" brushRef="#br0" timeOffset="53817.2879">25146 13347 0,'0'0'0,"0"0"0,0 0 16,0 0-16,0 0 0,0 0 16,0 0-16,0 0 0,0 0 0,-21 10 15,21-10-15,-6 20 16,6-20-16,-7 31 15,1-10-15,0 2 0,-1 1 0,-1 4 16,1 3-16,-3 9 0,1-1 16,-1 10-16,2 0 0,2-6 0,0-1 15,2-5-15,0-3 16,3-3-16,0-4 0,2 2 16,1-4-16,2-8 0,1-3 0,2-5 15,1-3-15,0-3 0,1-3 16,2-4-16,1-2 0,1-6 15,-2-4-15,4-5 16,4-5-16,1-3 16,1-3-16,-4 2 0,-1 1 0,1-9 15,1 1-15,0 0 0,-1 0 0,1 4 16,1 1-16,-4 3 16,-3 3-16,-2 1 0,-1 2 15,-1 2-15,-2 2 0,0 3 16,-2 1-16,1 5 0,-1 4 0,0 2 15,1 2-15,-2 2 0,0 1 16,1 4-16,0 4 0,-2 1 16,1 2-16,-2 3 0,0 5 15,0 2-15,-1 2 0,0 13 16,0 8-16,0-4 0,0 0 0,0 11 16,0 3-16,0-4 15,0-2-15,-1 10 0,0 1 16,0-6-16,-2-8 0,1 12 15,0 2-15,0-8 0,1-7 0,-4-1 16,-1 1-16,-2-8 0,-1-3 16,-3 2-16,-2 3 15,-1-7-15,2-3 0,-1-3 0,-3 2 16,3-4-16,1-5 0,-6 2 16,-3 1-16,2-5 0,-1-3 0,-2 1 15,-4 3-15,1-4 0,-2-3 16,-1-1-16,-5 1 15,7-4-15,3-3 0,-6 0 0,-3-1 16,3-3-16,2 0 0,4-10 16,2-5-16,6 4 0,3 4 15,4 0-15</inkml:trace>
  <inkml:trace contextRef="#ctx0" brushRef="#br0" timeOffset="54134.3876">25960 13673 0,'0'0'0,"0"0"16,0 0-16,0 0 0,0 0 0,0 0 16,27-7-16,-27 7 0,24-5 15,-24 5-15,34-8 0,-13 2 16,1-1-16,2 0 0,2 0 16,8-3-16,-1 1 0,0 1 15,-1 0-15,-3 0 0,-1 0 0,1 0 16,-6 1-16,-4 1 0</inkml:trace>
  <inkml:trace contextRef="#ctx0" brushRef="#br0" timeOffset="54383.6048">25943 14021 0,'0'0'0,"0"0"16,0 0-16,0 0 0,0 0 15,0 0-15,31 1 0,-31-1 16,31-1-16,-10-1 0,3-3 16,2 2-16,-1 0 0,6 0 15,5 1-15,8-1 0,-1-1 0,0 0 16,-7 0-16,-8 2 0</inkml:trace>
  <inkml:trace contextRef="#ctx0" brushRef="#br0" timeOffset="55169.8742">27764 13388 0,'0'0'0,"-3"-6"0,-4-1 16,1-2-16,1 1 0,-4-6 0,0-2 15,0 0-15,2 2 0,-3 1 16,-1 3-16,-2-2 0,-1 0 16,0 3-16,-3 2 15,2 3-15,1 2 0,-5 4 0,-3 4 16,1 3-16,0 1 0,-5 10 16,-1 6-16,2 2 0,0 2 0,0 5 15,-1 4-15,-3 4 0,2-3 16,8 2-16,4 2 15,4-5-15,4-4 0,8 4 16,9-3-16,-2-7 0,1-5 0,4 0 16,4 0-16,-2-7 0,1-4 15,1-2-15,3-2 0,-2-4 16,2-2-16,2-4 0,1-4 16,-1-2-16,0-1 0,4-5 15,2-3-15,-2-1 0,-3 1 0,0-8 16,1-4-16,-2 1 15,-2-1-15,4-8 0,2-1 16,-4 0-16,-4 0 0,-2 2 0,-3 1 16,-2 3-16,-1 2 0,-4 0 15,-3 1-15,-1 2 0,-1 3 16,-2 2-16,0 0 0,-1 6 16,-1 2-16,-1 3 0,0 2 15,-1 1-15,2 2 0,0 2 0,-1 2 16,2 1-16,-1 1 0,0 3 15,-2 3-15,2 0 0,0 3 16,-1 0-16,0 2 0,2 3 16,1 2-16,-2 3 0,1 4 15,2 1-15,1-1 0,1 9 16,1 2-16,-2-3 0,-1-2 0,2 2 16,2 3-16,0 0 15,-2-2-15,2 5 0,1-2 16,-2-2-16,-1-3 0,-2-3 0,-1-2 15,0-3-15,-1-5 0,-1 0 16,-1-2-16,1-2 0,1-3 16,-1-4-16</inkml:trace>
  <inkml:trace contextRef="#ctx0" brushRef="#br0" timeOffset="56967.813">27063 13201 0,'0'0'0,"0"0"0,0 0 15,0 0-15,0 0 0,0 0 16,0 0-16,-3 22 0,3-22 0,0 0 15,0 29-15,0-29 0,6 29 16,-3-11-16,0 4 16,1 1-16,0 4 0,2 8 15,-1 2-15,1-6 0,-2-5 0,-1-4 16</inkml:trace>
  <inkml:trace contextRef="#ctx0" brushRef="#br0" timeOffset="58683.6934">28044 12735 0,'0'0'15,"0"0"-15,0 0 0,0 0 0,0 0 16,-4-18-16,4 18 16,0 0-16,0 0 0,0 0 0,8-21 15,-8 21-15,0 0 0,0 0 16,20-11-16,-20 11 0,13-4 16,-4 5-16,1 3 0,-1-2 0,0 1 15,1 2-15,0 2 16,0 0-16,-2-1 0,1 2 15,1 2-15,-2 1 0,0-1 0,-2 3 16,0 1-16,-1 0 0,2 0 16,1 4-16,-1-2 0,0 0 15,-2-1-15,2 0 0,1-1 16,0-2-16,-1-1 0,1-2 16,1 1-16,-1-2 0,-1-2 0,1-1 15,0-2-15,-3 0 16,1-1-16,0-1 0,2 0 15,0-2-15,1-1 0,1-2 0,2-2 16,-2 0-16,-3-3 0,2 0 16,-1 2-16,-2 1 0</inkml:trace>
  <inkml:trace contextRef="#ctx0" brushRef="#br0" timeOffset="58951.1761">28353 12610 0,'0'0'0,"0"0"15,0 0-15,0 0 0,0 0 16,-18 20-16,18-20 0,-19 20 0,19-20 16,-21 22-16,11-7 15,-1 1-15,-1-1 0,0 2 16,-1 1-16,-4 5 0,1 0 0,-2-1 15,0 1-15,-1-1 0,1-1 16,2-2-16,0 0 0,3-2 16,2 0-16,0 2 0,1-2 15,4-5-15,2-2 0,0-1 16,0-2-16,1 0 0</inkml:trace>
  <inkml:trace contextRef="#ctx0" brushRef="#br0" timeOffset="59850.5216">28021 13154 0,'0'0'15,"0"0"-15,0 0 0,0 0 0,0 0 0,0 0 16,0 0-16,19 18 0,-19-18 16,0 0-16,29 11 15,-29-11-15,27 10 0,-12-5 16,2-2-16,-1 1 0,1-1 0,2-1 15,2-2-15,-2 0 16,0 0-16,7-1 0,0-1 0,-1-1 16,0-1-16,-1-2 0,0-1 15,-1 1-15,-1-2 0,0-1 16,0-4-16,-1 1 0,0 1 0,3-5 16,-4 0-16,-2 1 15,-2-1-15,-2-1 0,-2-3 16,-1 2-16,-2-1 0,-2 0 0,-3-2 15,0 2-15,0 1 0,-3-4 16,-1-1-16,-1 0 0,0 3 16,-4-2-16,-3 0 0,1 1 15,-2-1-15,-2 0 0,-2-2 16,0 2-16,1 3 0,-2 1 16,-3 1-16,2-1 0,1 2 0,-5 0 15,-3-1 1,-1 3-16,0 2 0,-2 1 15,0 2-15,-6 1 16,-3 2-16,3 4 0,5 1 0,-12 4 16,-3 4-1,3 3-15,1 1 0,2 3 0,1 1 16,1 4-16,0 3 0,3 0 16,1 1-16,5 2 0,3-1 0,-3 10 15,-1 5 1,9-5-16,3 2 0,3-4 15,2-4-15,7 4 0,5 0 0,1-3 16,0-3-16,6 3 0,5 1 16,-3-4-16,-1-3 0,7 1 15,6-2-15,1-1 0,-1-1 0,5-3 16,3 0-16,-2-3 16,-2 2-16,-7-5 0,-5-3 15,-5-1-15</inkml:trace>
  <inkml:trace contextRef="#ctx0" brushRef="#br0" timeOffset="68616.9328">3740 5054 0,'0'0'0,"0"0"16,0 0-16,0 0 0,0 0 0,0 0 16,2 21-16,-2-21 0,0 0 15,-4 35-15,4-35 0,-7 29 16,-2-13-16,-1 1 0,-5 1 0,1 1 15,-5 2-15,-5 5 16,-1 0-16,-1-3 0,3-2 0,-1 0 16,4-1-16,-2-1 0,7-3 15,1-1-15,7-3 16,2-5-16,5-4 0,-2 0 0,1-1 16,1-2-16</inkml:trace>
  <inkml:trace contextRef="#ctx0" brushRef="#br0" timeOffset="69034.0249">3727 5354 0,'0'0'16,"0"0"-16,0 0 0,0 0 0,0 0 16,0 0-16,0 0 0,0 0 15,15 28-15,-15-28 0,-2 23 16,2-23-16,-8 32 0,-1-15 16,-2 3-16,-2 0 0,-3 1 15,-3 4-15,1-2 0,-3-1 16,2 1-16,-1-2 0,0-2 15,1-2-15,4-2 0,0-1 16,2-2-16,4-2 0,0-4 0,4 0 16,2 0-16,3-3 0,1-3 15,5-2-15,2-3 0,2 1 16,0-2-16,2 2 0,2 0 16,-1-3-16,1 1 0,1 1 15,0-2-15,0 3 0,1 0 0,-4 4 16,0 2-16,-1 3 0,-1 1 15,-2 3-15,-2 5 16,1 0-16,-4 4 0,-2 0 0,-1 4 16,-1 3-16,1 0 0,-5 1 15,-2 3-15,-1 6 0,1-3 16,-1 1-16,0-1 0,1-2 16,0-1-16,0-4 0,2-3 15,3-4-15,1-4 0,1 0 16,3-7-16,0 0 0,4-3 15,2-4-15,1-7 0,-4 3 0,0 0 16,0 1-16</inkml:trace>
  <inkml:trace contextRef="#ctx0" brushRef="#br0" timeOffset="69873.1874">4040 5208 0,'0'0'0,"0"0"0,0 0 16,0 0-16,19-11 0,-19 11 16,26-10-16,-11 5 0,1-2 15,4 0-15,5-3 16,-3 1-16,0 1 0,3-2 0,-2 2 15,-1 0-15,-1 0 0,-2 1 16,1-1-16,-5 1 0,1 0 0,-6 1 16,-2 0-16,0 0 0,-2 0 15,-3 1-15,-2 1 0,-1 4 16,-1-2-16,-2 3 0,-3 1 16,0 2-16,-1 2 0,-3 1 15,-1 2-15,0 1 0,-1 0 0,-5 5 16,0 0-16,0 2 0,-1-1 15,1 3-15,-1-1 0,2-1 16,-1 0-16,2 0 0,1 0 16,2 0-16,0 0 0,-1 1 15,1-1-15,5-5 0,-2-2 16,4 0-16,0-1 0,2-1 16,0-3-16,0 1 0,-1-1 15,4-3-15,4-1 0,-1 0 16,3-2-16,3 1 0,2-1 0,1-1 15,2 0-15,0 0 0,-1-2 16,4 1-16,0 2 0,0 0 16,-1 0-16,0 1 0,-2 2 15,-3 2-15,-1 2 0,-4 0 16,-4 1-16,-5 1 0,-5 1 0,-3 4 16,-7 3-16,-2-1 15,-5 1-15,-4 1 0,-2 0 16,-7 6-16,-3 0 0,0 0 0,3 0 15,-9 2-15,5 0 0,6-6 16,4-2-16,7-2 0,5-2 16,7-1-16,1-2 0,6-3 15,5 0-15,5-3 0,11-3 16,3-2-16,8 1 0,9-7 16,6-1-16,6-1 0,4 0 0,9-4 15,1-2-15,-4 2 16,-3 1-16,5 1 0,-2 0 15,-7 1-15,-6-1 0,-4 4 16,-7 0-16,-11 3 0,-4-1 0,-7 3 16,-4-1-16,-3 3 0,-4 0 15,-4 0-15,-3 0 0,-8 0 16,-1 0-16,0 0 0,0 0 16,-5 0-16,0 3 0,2-3 15,2 0-15,3 0 0,2 1 0,3 0 16</inkml:trace>
  <inkml:trace contextRef="#ctx0" brushRef="#br0" timeOffset="70217.4182">4306 5644 0,'0'0'16,"0"0"-16,0 0 0,0 0 0,0 0 16,0 0-16,0 0 0,10 25 15,-10-25-15,7 23 0,-2-11 16,-1 3-16,-1 1 0,-1 2 16,1 2-16,1 1 0,-1 0 15,0 1-15,-2 3 0,2 3 16,-3 1-16,0-1 0,0 1 0,-3-4 15,2 0-15,-2-4 0,0 1 16,-3-5-16,3-2 0,-4-1 16,-3 0-16,-1-3 0,-2-3 15,0-2-15,-4-2 0,0-3 16,-3-2-16,-1-3 0,-1 1 16,0-4-16,2-4 0,1 0 15,3 1-15,-6-3 0,-1 4 16,6-2-16,1-1 0,5 3 15,0-2-15,5 4 0,1-4 0,5 4 16,4-2-16,3 0 16,4 0-16,5 0 0,1-3 15,8 3-15,0-1 0,6 2 0,1-1 16,5 0-16,2 0 0,-10 4 16,-5-2-16,-4 3 0</inkml:trace>
  <inkml:trace contextRef="#ctx0" brushRef="#br0" timeOffset="70484.6238">4990 5154 0,'0'0'16,"0"0"0,0 0-16,25-3 0,-4 4 15,-2-1-15,-1 1 0,0 1 0,0 2 16,1-1-16,-3 0 16,0 0-16,-3-2 0,-1 0 0,-2 0 15,-1-1-15</inkml:trace>
  <inkml:trace contextRef="#ctx0" brushRef="#br0" timeOffset="71200.3665">4802 5369 0,'0'0'0,"0"0"15,0 0-15,-8 25 0,8-25 0,-9 21 16,4-6-16,2 1 0,0 2 15,-1 3-15,-1 2 0,2-4 16,0 1-16,2-2 0,-2 0 16,1-2-16,1-2 0,1-3 15,-3-2-15,3-5 0,3 1 0,-3-5 16,3-2-16,0-3 0,2 0 16,2-3-16,0 1 15,2-3-15,1 1 0,2-4 0,1-1 16,0 0-16,3 3 0,-1-3 15,1 3-15,4 0 0,-2-1 16,-1 3-16,0 0 0,1 2 16,0 1-16,1 2 0,0 0 15,0 2-15,0 2 0,-4 3 16,-3 3-16,-2 1 0,-5 2 0,-5 3 16,-5 1-16,-6 1 0,0 1 15,-4 2-15,-4-2 0,-1 2 16,-2-1-16,-4 2 0,-1-2 15,4-1-15,2-2 0,1 2 16,2-5-16,2-2 0,4-1 16,3-2-16,5 1 0,2-3 15,4-1-15,3-3 0,5 0 16,0-2-16,6 1 0,0 0 16,5 0-16,-1 1 0,-1 0 0,-1 2 15,1 0-15,-6 1 0,0 2 16,-4 0-16,0 2 0,-2 1 15,-4 1-15,-3 3 0,-3 3 16,-4-3-16,0 3 0,-4-3 16,-2 3-16,-2-3 0,2 0 15,-2-1-15,2 0 0,2-2 16,2 0-16,3-2 16,-1-2-16,2 1 0,1-3 0,4-2 15,4 0-15,1-4 0,6 0 16,3-3-16,4-2 0,1 0 15,2 2-15,1-3 0,1 2 16,-1-2-16,-1 1 0,-2 0 16,-3-2-16,-4 4 0,-1-4 0,-2 2 15,0 2-15,-2 2 0</inkml:trace>
  <inkml:trace contextRef="#ctx0" brushRef="#br0" timeOffset="71450.5868">4719 5774 0,'0'0'0,"0"0"0,0 0 16,0 0-16,-11 18 0,11-18 15,-7 18-15,0-6 0,2 1 0,-2 3 16,1 2-16,-2 0 0,1 1 16,1 2-16,-1 1 0,-3 5 15,0-2-15,0 0 0,1 0 16,0-4-16,1-2 0,1-2 15,3-3-15,-3 1 0,2-5 16,1-3-16,-1-3 0,1-4 16,3-3-16,-2-3 0,2-3 15,0-1-15,0 3 0,0 3 0</inkml:trace>
  <inkml:trace contextRef="#ctx0" brushRef="#br0" timeOffset="71699.7805">4720 5844 0,'0'0'16,"-1000"0"-16,2000 0 0,-1000 0 0,17 18 15,-17-18-15,24 17 16,-10-5-16,1 2 0,3 0 0,2 4 16,2-1-16,1 1 0,7 4 15,-2 1-15,2 0 0,1 0 16,4 4-16,1-2 0,-2-2 15,0-3-15,-2-2 0,2 0 16,-1-4-16,-2 0 0,1-6 16,1-1-16,6-4 0,-3-3 0,-2-3 15,-2-4-15,-6 3 16,-5 0-16,-6 1 0</inkml:trace>
  <inkml:trace contextRef="#ctx0" brushRef="#br0" timeOffset="72268.944">5671 5219 0,'0'0'16,"0"0"-16,0 0 0,20-2 0,-20 2 15,24 0-15,-6 1 0,0 1 16,1 2-16,-3 1 0,3 2 16,-3 0-16,0-1 0,-2 2 15,-4 2-15,-6 1 0,-1 1 16,-9 3-16,-4-1 0,-3 2 16,-2 1-16,-4 0 0,-3-4 15,2 2-15,1-2 0,-3 3 0,1-2 16,2-1-16,3-4 0,3 0 15,2 0-15,3-2 0,5-2 16,3-1-16,2 1 0,2-3 16,3 0-16,3-1 0,2 1 15,3-2-15,4 0 0,0 2 16,0-2-16,-2 2 0,-1 1 0,-4 1 16,0 0-16,-6 1 15,0 2-15,-6 2 0,-6 1 16,-2 1-16,-4 3 0,-6 1 0,-4 1 15,0 0-15,-4-1 0,-6 4 16,-1 1-16,4-2 0,-2-1 16,3-4-16,3-4 0,5 1 15,4-1-15,3-3 0,3-1 16,5 0-16,6-1 0,8-4 16,6 0-16,4-2 0,3 0 0,6-5 15,4 0-15,1 0 0,1 0 16,2-2-16,3 1 0,-5 0 15,-6 4-15,-6-2 0</inkml:trace>
  <inkml:trace contextRef="#ctx0" brushRef="#br0" timeOffset="72428.4138">6020 5640 0,'0'0'0,"0"0"0,0 0 0,0 0 15,0 0-15,0 0 16,0 0-16,0 0 0,0 0 0,6 25 15,-6-25-15,0 0 0,8 25 16,-8-25-16,0 0 0,-2 26 16,2-26-16,0 0 0,-10 19 15,10-19-15</inkml:trace>
  <inkml:trace contextRef="#ctx0" brushRef="#br0" timeOffset="72802.4166">5798 5772 0,'0'0'0,"0"0"0,0 0 16,0 0-16,0 0 0,0 0 0,6 25 15,-6-25-15,4 22 0,-4-22 16,6 29-16,-5-12 0,1 1 16,-2 3-16,-2 1 0,-2 1 15,0 0-15,-3 6 0,0-1 16,-3-5-16,-2 1 0,-2-3 15,1-3-15,0 0 0,1-4 0,-4-3 16,-2-1-16,1-2 16,-2-5-16,1 1 0,-2-4 15,4-4-15,2 1 0,2-5 0,2-2 16,2 3-16,-1 0 0,4-1 16,0-6-16,5 0 0,0 0 15,7-1-15,3-1 0,5 0 16,5-2-16,6 1 0,2 0 15,10-2-15,1 1 0,2 4 16,4 0-16,0 3 0,-13 1 16,-5 2-16</inkml:trace>
  <inkml:trace contextRef="#ctx0" brushRef="#br0" timeOffset="73203.7375">6472 5519 0,'0'0'0,"9"-2"16,4 0-16,2-1 0,4 1 0,11 0 15,3 2-15,0 0 16,-1 0-16,2 2 0,-4 5 15,-6 2-15,-5-1 0,-8 3 0,-8 0 16,-7 0-16,-6 0 0,-11 3 16,-9 4-16,-3 0 0,-1-2 15,-10 6-15,0 0 0,3-2 16,2-2-16,5-2 0,5 0 16,5-2-16,7 1 0,1-1 15,3-5-15,8-4 0,2-1 16,12-1-16,10-2 0,0-2 0,3-4 15,6 0-15,7-2 0,-2-1 16,-1-2-16,5-4 0,0-1 16,-4 1-16,-5-3 0,-3-2 15,-7-1-15,-4-1 0,-2 1 0,-4 3 16,-1 6-16,0 0 0</inkml:trace>
  <inkml:trace contextRef="#ctx0" brushRef="#br0" timeOffset="73467.472">6453 5460 0,'0'0'0,"0"0"16,0 0-16,-3 19 0,3-19 0,-1 27 16,1-7-16,3 5 15,0 0-15,1 8 0,1 4 16,1-2-16,-2 1 0,4 10 15,1 3-15,1-7 0,1 1 16,2 4-16,1-4 0,-2-4 0,-2-6 16,1-2-16,-3-2 15,-1-5-15,-3-5 0,-1-4 0,1-2 16,-7-6-16,-1 0 0,1-3 16,1 0-16,-1-1 0</inkml:trace>
  <inkml:trace contextRef="#ctx0" brushRef="#br0" timeOffset="74200.1015">6665 5847 0,'0'0'0,"0"0"16,0 0-16,0 0 0,0 0 0,-1 25 16,1-25-16,-9 27 15,2-10-15,-6 4 0,-2 0 16,-2 0-16,1-3 0,-9 7 0,-1-3 15,1-4-15,-1-1 0,2-2 16,2-4-16,2-1 0,3-5 16,-2-3-16,1-2 0,7-3 15,2-1-15,3-3 0,2-4 16,2 1-16,4-1 0,8-3 16,7 0-16,1-1 0,3-1 0,11-4 15,6 2-15,-1-1 16,2 3-16,12-8 0,-1 1 15,-2 0-15,-7 3 0,1 1 0,-2-1 16,1-1-16,-9 3 0,-4-3 16,-5 0-16,-3 3 0,-2 1 0,0 3 15,-5 1-15,-3 6 16,-2 0-16,-3 0 0,0 2 16,-1 1-16,2 3 0,-6 1 15,-3 6-15,-1-1 0,1 3 0,0 4 16,-2 4-16,2-1 0,0 1 15,-2 7-15,2 4 16,-3 1-16,2-3 0,-1 2 0,1 3 16,1-4-16,1 2 0,-2-3 15,1-3-15,0-1 0,-1 0 16,1-7-16,0-3 0,-4 0 16,2-2-16,-4-2 0,-2-1 15,-1-3-15,-5 0 0,1-6 16,-1-4-16,5 3 0,2-3 0,0-4 15,1-2-15,1 2 0,2 4 16,1-1-16,2-3 0,1 1 16,1 0-16,1-1 0,1 3 15,1-2-15,1 2 0,6 1 16,6 2-16,1 0 0,0 4 16,3-1-16,3 1 0,4 1 15,1 0-15,2 1 0,1 2 16,4 2-16,-2 0 0,0-1 0,1-1 15,-6-2-15,-3 2 0,-2-3 16,0-2-16,-6-3 0,0 1 0,-1-3 16,-3 0-1,0 0-15,-4 3 0,-1 1 0</inkml:trace>
  <inkml:trace contextRef="#ctx0" brushRef="#br0" timeOffset="74469.1014">7445 5594 0,'0'0'0,"0"0"0,0 0 0,0 0 16,0 0-16,4 25 0,-4-25 16,1 32-16,-1-32 0,1 43 15,-1-16-15,-1 3 0,0-2 0,0 12 16,1 1-16,-3-3 0,0-3 15,1 5-15,0-1 16,1-4-16,1-3 0,-1-6 0,0-2 16,1-5-16,0-5 0,0 0 15,0-3-15,1-4 0,0-3 16,-1-4-16,-1-4 0,0 0 0,0 0 16,1 1-16</inkml:trace>
  <inkml:trace contextRef="#ctx0" brushRef="#br0" timeOffset="75116.5615">7495 5752 0,'0'0'15,"0"0"-15,0 0 0,0 0 16,0 0-16,26-14 0,-26 14 16,34-9-16,-12 6 0,4-2 15,5 1-15,1-1 0,2-1 16,12-3-16,0 0 0,7-3 15,-6-3-15,-4 2 0,-3 1 16,-5 0-16,-4-1 0,2-4 0,-5 1 16,-5 0-16,-4 1 0,-7 1 15,-6-2-15,-2 4 0,-4 2 0,-5 0 16,-3 1-16,-2 0 16,1 4-16,-9 2 0,-3 3 15,-1-1-15,0 0 0,0 4 0,-1 3 16,1 4-16,1-1 0,-1 5 15,0 2-15,0-1 16,0 1-16,4 3 0,3 2 0,1 1 16,3 1-16,0 8 0,1 1 15,5-9-15,0-3 0,2 1 16,2 4-16,1-10 0,1 0 16,1 1-16,2-1 0,1-1 15,3-5-15,2 0 0,5 0 16,-2-3-16,2 1 0,-1-3 15,0-1-15,1 0 0,-2-2 0,-1 2 16,-1 0-16,-4-3 0,-2 2 16,-1 3-16,-2-1 0,-2 3 15,-1-2-15,-6 4 0,-5 2 16,-3 3-16,-4 0 0,-2-2 16,-2 3-16,-2-2 0,-1 2 0,-5 2 15,1-2-15,5 2 16,4-3-16,2 0 0,2-3 15,3 0-15,3-2 0,4 0 0,1 1 16,4-2-16,2-1 0,7-3 16,5-1-16,4 1 0,6-4 15,6-1-15,4-2 0,8-1 0,-6-2 16,4 2-16,0-4 16,-3-2-16,-2 0 0,0 0 0,-7 1 15,-8 3-15</inkml:trace>
  <inkml:trace contextRef="#ctx0" brushRef="#br0" timeOffset="75266.5287">8189 6109 0,'0'0'0,"0"0"15,0 0-15,0 0 0,0 0 0,0 0 16,0 0-16,-11 28 16,11-28-16,-8 21 0,8-21 0,-4 29 15,0-15-15,1 4 16,0 3-16,1-6 0,-1 2 0,1-6 15</inkml:trace>
  <inkml:trace contextRef="#ctx0" brushRef="#br0" timeOffset="75436.7149">8416 6183 0,'0'0'0,"0"0"16,0 0-16,-11 21 0,11-21 0,-15 15 15,15-15-15,0 0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27:57.16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7060 4121 0,'0'0'0,"0"0"0,0 0 15,0 0-15,0 0 0,0 0 16,0 0-16,0 0 0,0 0 0,0 0 16,0 0-16,16-20 0,-16 20 15,0 0-15,26-5 16,-26 5-16,22-4 0,-22 4 0,36-2 15,-17 2-15,1 2 0,4-2 16,4 1-16,-1 0 0,1-2 16,9 0-16,6-1 0,-2 2 15,-1 3-15,14-2 0,0-1 16,-2 2-16,-2-1 0,15 0 16,3-1-16,-3-2 0,-6 0 0,21 2 15,1-1-15,-6 1 0,-5 1 16,13-1-16,4-1 0,18 0 15,-15-1-15,2-1 0,5-4 16,-13 4-16,-9 3 0,9-3 16,7-2-16,-13 2 0,-9 0 0,14-1 15,10 1-15,-13-2 16,-8 3-16,11-1 0,9-2 16,-15 4-16,-8 2 0,12 0 15,10 0-15,-18 0 0,-11-1 0,11-5 16,8-3-16,-10 5 0,-6 1 15,8 1-15,4 2 16,-6-2-16,-6-3 0,8 2 0,6 2 16,-11 2-16,-7 1 0,5-3 15,6-3-15,-15 1 0,-8 0 0,8 0 16,6 2-16,-9 0 16,-7 2-16,3-1 0,2 1 15,-6-3-15,-3-1 0,-1 2 16,0 0-16,-4-2 0,-4 2 0,2-1 15,0-1-15,-5 1 0,-3 1 16,5 0-16,3 0 0,-7 0 16,-6 2-16,0-2 0,-1 0 15,1 0-15,-1-1 0,-3 0 16,1 1-16,-12-1 0,0 0 16,-2-1-16,1 1 0,-3-1 15,1 1-15,-2 0 0,-1 1 16,-2 0-16,2-2 0,1 3 15,-1 2-15,0 0 0,0 0 0,1 1 16,-1 2-16,-1-2 0,0-2 16,0 2-16</inkml:trace>
  <inkml:trace contextRef="#ctx0" brushRef="#br0" timeOffset="28715.5476">6901 4777 0,'0'0'0,"0"0"0,0 0 16,0 0-16,0 0 0,0 0 15,-15-16-15,15 16 0,0 0 0,0 0 16,0 0-16,0 0 0,0 0 16,23-7-16,-23 7 15,22 0-15,-22 0 0,27 2 0,-27-2 16,38 8-16,-21-4 0,2 2 15,0 1-15,-1-1 0,-2 1 0,4 2 16,-1 2-16,-4-1 16,-2 1-16,-5 0 0,-5 0 15,-3 1-15,-5-1 0,-5 2 16,-5 2-16,-2-1 0,-3-1 16,-4 1-16,-7 2 0,-3 4 0,2-2 15,0-2-15,0 3 0,3-3 16,4-2-16,3 0 15,0-2-15,2-3 0,4 0 0,4-3 16,3 1-16,5-1 16,2-1-16,4 0 0,5-3 0,-1 0 15,3 1-15,4-1 0,1-2 16,4 0-16,5 0 0,3-1 16,0-2-16,10 1 0,-1 1 0,0 0 15,0 0-15,-1 1 0,-4 0 16,-4 0-16,-6 0 0,-4 0 15</inkml:trace>
  <inkml:trace contextRef="#ctx0" brushRef="#br0" timeOffset="29215.0729">7962 4469 0,'0'0'15,"0"0"-15,0 0 0,0 0 0,-2-27 16,2 27-16,0 0 0,-5-20 16,5 20-16,-8-11 0,2 8 15,-5 2-15,0 1 0,-5 1 16,1 3-16,-2 2 0,2 4 0,-2-1 15,2 4-15,-7 1 0,2 2 16,1 2-16,2 4 0,1 1 16,2 0-16,2 3 0,1 1 15,0 6-15,1-3 0,2 2 16,1 1-16,3 1 0,0 0 0,0 1 16,2 0-16,1 2 15,0 0-15,1 9 0,0-1 16,0-3-16,-1-2 0,-1 2 15,-1-1-15,0 0 0,0 0 0,-2 4 16,0-4-16,-2 2 0,1-5 16,-5-3-16,-4-1 0,-2-4 15,-3 1-15,0-3 0,0-1 16,1-4-16,2-3 0,-4-4 16,-2-4-16,0 1 0,1-6 0,5-2 15,-1-3-15,-1-1 0,1-2 16,1 1-16,5 0 0,2 0 15</inkml:trace>
  <inkml:trace contextRef="#ctx0" brushRef="#br0" timeOffset="29432.0763">7385 4980 0,'0'0'0,"0"0"0,0 0 0,25-10 16,-12 6-16,2 0 0,6 2 16,1-1-16,1-1 0,10 1 15,5 2-15,-4 0 0,-1 0 0,8 1 16,1 1-16,-9 0 0,-6 0 16,-5-1-16</inkml:trace>
  <inkml:trace contextRef="#ctx0" brushRef="#br0" timeOffset="29731.633">8108 4651 0,'0'0'16,"0"0"-16,0 0 0,0 0 0,0 0 15,0 0-15,0 0 0,0 0 16,-22 13-16,22-13 0,-22 22 15,22-22-15,-27 33 0,12-13 16,1 3-16,1 0 0,1-1 0,-4 7 16,3 0-16,3-1 0,-1 1 15,3 3-15,5-1 16,0-5-16,-1-2 0,6-4 0,1-3 16,1-3-16,2 1 0,2-2 15,1-2-15,0-4 0,1-3 16,0-1-16,6-2 0,-5 0 15,0 0-15,-4 0 0</inkml:trace>
  <inkml:trace contextRef="#ctx0" brushRef="#br0" timeOffset="29933.1022">8139 4944 0,'0'0'0,"0"0"15,0 0-15,22-2 0,-22 2 0,24 1 16,-24-1-16,29-2 0,-11 2 16,3 0-16,2 0 0,-1 1 15,-3 1-15,6 1 0,1-1 16,-5-1-16,0 0 0,-2 1 16,-1-2-16,-3 1 0,-1-1 0,-2 0 15</inkml:trace>
  <inkml:trace contextRef="#ctx0" brushRef="#br0" timeOffset="30200.5855">8586 4779 0,'0'0'0,"0"0"0,0 0 16,0 0-16,0 0 0,0 0 0,0 0 15,0 0-15,0 0 0,22 20 16,-22-20-16,19 22 0,-19-22 0,21 25 15,-8-9-15,-1 1 16,-1-1-16,1 3 0,0 0 16,0 0-16,0-1 0,3 4 15,-2 0-15,-1-4 0,-1-3 0,0-1 16,-3-2-16,0-2 0,-2-2 16,0 0-16,-1-4 15,1 0-15,-1 0 0,-1-2 0,-1-1 16,0 2-16</inkml:trace>
  <inkml:trace contextRef="#ctx0" brushRef="#br0" timeOffset="30481.9322">8904 4782 0,'0'0'0,"0"0"0,0 0 0,0 0 16,0 0-16,0 0 0,0 0 15,0 0-15,-13 23 0,13-23 16,-11 22-16,11-22 0,-16 26 16,5-11-16,0 1 0,-2 0 15,2-1-15,-3 3 0,-1 0 16,-6 5-16,0-4 0,-1 0 16,0 1-16,2-5 0,3-1 0,3-2 15,-1-2-15,3-2 0,1 0 16,-1-4-16,0 0 0,1-3 15,0-2-15,1-1 0,3 2 16,0-1-16</inkml:trace>
  <inkml:trace contextRef="#ctx0" brushRef="#br0" timeOffset="30731.2798">9105 4683 0,'0'0'0,"0"0"0,0 0 0,21 6 16,-21-6-16,16 13 0,-6-1 16,0 0-16,0 0 0,-2 3 15,0 3-15,0 1 0,-5 1 0,1 7 16,-1 1-16,-3-1 0,0 0 16,-3-2-16,0 1 0,-1-3 15,-2-1-15,-3 1 16,-2-3-16,3-3 0,0-3 0,2-6 15,3-3-15,1-2 0,0 0 0,-1 0 16</inkml:trace>
  <inkml:trace contextRef="#ctx0" brushRef="#br0" timeOffset="30915.3062">9512 4855 0,'0'0'0,"0"0"16,0 0-16,26-6 0,-14 4 0,5 0 15,7 1-15,8 1 16,-2 1-16,5 1 0,0 0 16,-1 0-16,-1 1 0,6 1 15,-4 0-15,-4 0 0,-4 1 0,-4-2 16,-6-1-16,-2 1 0</inkml:trace>
  <inkml:trace contextRef="#ctx0" brushRef="#br0" timeOffset="31133.5456">9723 4778 0,'0'0'0,"0"0"0,0 0 16,0 0-16,0 0 0,0 0 0,0 0 15,-7 29-15,7-29 0,-2 22 16,2-22-16,-2 32 0,1-17 15,0 2-15,0 2 0,1-1 16,1 1-16,0 0 0,1-1 16,0-1-16,-1-3 0,0-2 0</inkml:trace>
  <inkml:trace contextRef="#ctx0" brushRef="#br0" timeOffset="31631.7966">10643 4434 0,'0'0'0,"0"0"15,0 0-15,0 0 0,-15-21 0,9 14 16,-2 1-16,-1 0 0,-1-1 15,-1 2-15,-1 1 0,0 1 16,0 2-16,-3 2 0,0 1 16,1 3-16,-1 1 15,1 5-15,1 3 0,-2 4 0,2-2 16,2 2-16,2 2 0,2 2 16,0 2-16,1 1 0,2 1 15,0 7-15,0 1 0,1 0 0,2 2 16,0 1-16,0 0 0,1 1 15,0-2-15,0 8 0,-1-1 16,0 0-16,1-2 0,-2-3 16,1-2-16,-1-1 0,-1-1 15,-3 0-15,0-3 0,-4 1 16,-2-2-16,-5-3 0,-2-1 0,-2-4 16,-1 2-16,-3-5 0,-4-1 15,-2-5-15,-1-1 0,-2-3 16,-1-2-16,0-3 0,-2-3 15,3-1-15,0-2 0,-2-9 16,1-5-16,10 6 0,6 0 16,5 4-16</inkml:trace>
  <inkml:trace contextRef="#ctx0" brushRef="#br0" timeOffset="31818.8091">10302 4847 0,'0'0'0,"9"-1"0,3-2 0,3 0 16,4 1-16,7 0 0,2 0 15,1 1-15,0 0 0,9-2 16,-1 2-16,-3 0 0,-5-2 0,-4 2 16,-7-1-16,-2 0 0</inkml:trace>
  <inkml:trace contextRef="#ctx0" brushRef="#br0" timeOffset="32048.0405">10766 4577 0,'0'0'0,"0"0"0,0 0 15,-15 13-15,15-13 0,-15 17 0,15-17 16,-17 29-16,8-13 0,-1 5 15,0 3-15,0-1 0,1 0 16,0 10-16,4-1 0,2 0 16,0-1-16,6 5 0,2-2 15,1-4-15,0-4 0,3-4 16,1 1-16,0-5 0,1-4 0,-2-2 16,-2-2-16,-1-2 0</inkml:trace>
  <inkml:trace contextRef="#ctx0" brushRef="#br0" timeOffset="32381.18">10915 4776 0,'0'0'16,"0"0"-16,0 0 0,12-19 0,-5 9 16,-1 1-16,2 0 0,1 0 15,0 2-15,4-2 0,1 2 16,1 1-16,0 2 0,2 3 15,0 2-15,0 4 0,-2 1 16,-2 3-16,-2 2 0,-2 0 16,-1 0-16,-2 4 0,-1 2 15,-1 1-15,0 0 0,-1-1 16,-1 0-16,0-4 0,0-1 16,0 3-16,0 2 0,0-2 0,1 1 15,1-3-15,-1 1 0,2-3 16,-1 0-16,4-1 0,2-1 15,-2-2-15,2-2 0,1-1 16,1-4-16,0-2 0,-1-2 16,-3 1-16,0 2 0,-1-2 0</inkml:trace>
  <inkml:trace contextRef="#ctx0" brushRef="#br0" timeOffset="32648.8345">11325 4626 0,'0'0'16,"0"0"-16,0 0 0,0 0 16,0 0-16,0 0 0,0 0 15,-16 21-15,16-21 0,-20 18 16,20-18-16,-24 32 0,11-17 0,0 4 16,-2 0-16,-1-2 0,1 0 15,-6 5-15,0-1 0,2-2 16,2-1-16,0-2 0,0 0 15,2-2-15,0 0 0,0-3 16,2 0-16,0-4 0,1-1 16,1-2-16,1-2 0,1 1 0,1-2 15,3 1-15</inkml:trace>
  <inkml:trace contextRef="#ctx0" brushRef="#br0" timeOffset="32914.7073">11564 4603 0,'0'0'15,"0"0"-15,0 0 0,16 15 16,-16-15-16,12 19 0,-6-5 0,-2 2 16,-1-1-16,-2 5 0,-2 3 15,-2 6-15,-3-1 0,-1 1 16,-3 2-16,0-5 0,1-1 0,-2 3 15,1-1-15,0-3 16,1-3-16,-1-3 0,-1-1 16,1-3-16,3-3 0,-1-3 15,0-3-15,3-2 0,0 0 0,2-1 16</inkml:trace>
  <inkml:trace contextRef="#ctx0" brushRef="#br0" timeOffset="33069.086">11894 4678 0,'0'0'0,"0"0"0,21-4 15,-7 3-15,2 1 0,4 0 16,4 0-16,6 1 0,-3 0 0,1 4 16,-2 2-16,0 3 0,-6 0 15,-4-3-15,-3-1 0,-2-1 16</inkml:trace>
  <inkml:trace contextRef="#ctx0" brushRef="#br0" timeOffset="33231.6454">11837 4966 0,'0'0'16,"0"0"-16,0 0 0,0 0 0,0 0 16,0 0-16,31 2 15,-31-2-15,36 1 0,-12-2 0,6-1 16,0 1-16,1 0 0,2 1 15,-6-1-15,-3 0 0</inkml:trace>
  <inkml:trace contextRef="#ctx0" brushRef="#br0" timeOffset="33817.0815">12674 4475 0,'0'0'16,"0"0"-16,0 0 0,24 0 0,-24 0 16,24 4-16,-7-1 0,1 1 15,0-1-15,2 5 0,2 2 16,2 3-16,-3 3 0,-3 1 15,-4 2-15,-4-1 0,-3 0 16,-7 0-16,-7 1 0,-3-3 16,-3-1-16,-8 2 0,-3 0 15,-3-1-15,0-2 0,-2-1 16,-1-4-16,1 1 0,0-1 0,-4-2 16,2 0-16,6-3 0,4-3 15,5 0-15,4 1 0,4-1 16,2 0-16,1 0 0,1 0 15,4-1-15,0 4 0,7-5 16,5-2-16,2 1 0,2 0 0,1 0 16,3 0-16,-1 1 15,0 0-15,0 1 0,2 2 16,-1 0-16,-1 2 0,2 2 16,-1 5-16,-6-4 0,-1 0 0,-1 3 15,-3 1-15,-3-1 0,-2 2 16,-3 1-16,-2 2 15,-1-1-15,-1 0 0,-4-1 0,-2 1 16,-2 1-16,-2-2 0,-2 0 16,-2 0-16,0-2 0,2 0 0,-5 1 15,1-1-15,2-1 0,0-2 16,2-1-16,-1-3 16,6-2-16,2-3 0,0 0 0,2 1 15,1 0-15</inkml:trace>
  <inkml:trace contextRef="#ctx0" brushRef="#br0" timeOffset="34148.1171">13230 4444 0,'0'0'0,"0"0"0,0 0 16,0 0-16,-25 13 0,25-13 16,-19 18-16,19-18 0,-24 24 0,9-8 15,-3 4-15,2 0 16,0 2-16,-4 8 0,2 3 16,0-1-16,3 0 0,-2 6 0,3-2 15,2-3-15,3 0 0,1-2 16,1-2-16,4-3 0,3-3 0,2 1 15,3 0-15,0-4 16,2-2-16,5 0 0,5-1 16,0-4-16,2-3 0,-4-2 15,-2 0-15,-4-3 0</inkml:trace>
  <inkml:trace contextRef="#ctx0" brushRef="#br0" timeOffset="34334.1129">13244 4818 0,'0'0'0,"0"0"0,0 0 15,0 0-15,0 0 0,25-12 16,-25 12-16,32-6 0,-14 5 0,2 0 16,2 2-16,1-1 0,1 1 15,6-3-15,-2-1 0,-4 0 16,-4 0-16,-4 1 0</inkml:trace>
  <inkml:trace contextRef="#ctx0" brushRef="#br0" timeOffset="34631.2191">13659 4579 0,'0'0'0,"0"0"0,0 0 0,0 0 15,0 0-15,0 0 0,28 24 16,-28-24-16,18 21 0,-18-21 16,19 30-16,-9-13 0,0 2 0,-1 1 15,2 2-15,0 0 0,1 0 16,1 6-16,-1 0 16,-1-3-16,0-3 0,-2-1 0,0-1 15,-2-2-15,1-2 0,-2-1 16,-2-3-16,0-2 0,1-2 15,-1-2-15,1 0 0,-2-6 16,0-3-16,-1 0 0,1 2 16,-3 1-16</inkml:trace>
  <inkml:trace contextRef="#ctx0" brushRef="#br0" timeOffset="34881.8069">13919 4656 0,'0'0'0,"0"0"0,0 0 0,0 0 16,0 0-16,0 0 0,-31 18 15,31-18-15,-22 19 0,10-6 16,-1 2-16,-1 1 0,0 0 0,-3 0 16,-1 3-16,-5 3 15,-1 1-15,3-3 0,2-1 0,1-4 16,1-1-16,2-1 0,1 2 15,0-2-15,2-3 0,2-2 16,2-3-16,-1-2 0,1-3 0,1 0 16,2 0-16,-1 0 0</inkml:trace>
  <inkml:trace contextRef="#ctx0" brushRef="#br0" timeOffset="35148.0977">14285 4627 0,'0'0'15,"0"0"-15,0 0 0,14 15 16,-14-15-16,12 19 0,-4-5 16,-1 4-16,-1 3 0,0 1 15,-2 2-15,-1 6 0,-3-1 0,-5 3 16,-3 1-16,-2-2 0,-1 1 15,-4 7-15,-2 0 0,-2-6 16,-2-1-16,-8 6 0,-3-1 16,1-6-16,1-5 0,7-5 15,4-6-15,5-2 0</inkml:trace>
  <inkml:trace contextRef="#ctx0" brushRef="#br0" timeOffset="36331.5009">6430 2742 0,'0'0'15,"0"0"-15,0 0 0,0 0 0,-22 14 16,22-14-16,-11 18 0,7-3 16,1-1-16,1 7 0,1 1 15,1 10-15,2 0 0,0 4 16,2 3-16,-3 2 0,-1 3 0,0 8 16,-1 0-16,-3 7 0,0-6 15,0 1-15,-3 1 0,-1-3 16,1 0-16,-6 3 0,4-2 15,-7-5-15,0-4 0,-6-2 16,-4-2-16,4-5 0,-2-3 16,1-2-16,-2-2 0,2-5 15,-2-1-15,4-5 0,2-2 16,4-4-16,2-3 0,1-3 16,4-2-16,1-2 0,0 1 0,2-3 15,2-1-15,-1 1 0,2 2 16,2-1-16,-1 4 0,1-4 15,0 0-15,0 4 0,1-2 16,2 3-16,3 2 0,-1 3 16,3 5-16,1 3 0,0 4 0,2 3 15,2 3-15,-1 2 0,-1 3 16,2 12-16,-3 3 16,0 2-16,-2 0 0,-1 12 0,-1 1 15,-2-1-15,-1-2 0,0 12 16,-3-2-16,1-7 0,0-2 15,0 3-15,2-3 0,-2-3 16,0-3-16,0-3 0,0-3 16,-1-4-16,0-4 0,1-1 15,0-2-15,0-7 0,2-4 0,-3 1 16,0 0-16,1-3 0,2-2 16,-1-3-16,-2-1 0,0-2 15,-2-2-15,2-1 0,0-6 16,0 0-16</inkml:trace>
  <inkml:trace contextRef="#ctx0" brushRef="#br0" timeOffset="38597.3627">9809 3703 0,'0'0'0,"0"0"15,0 0-15,0 0 0,0 0 0,0 0 16,0 0-16,0 0 0,0 0 16,0 0-16,0 0 0,0 0 15,22 14-15,-22-14 0,0 0 16,0 0-16,0 0 0,0 0 16,0 0-16,16 16 0,-16-16 0,0 0 15,0 0-15,0 0 0,0 0 16,-1 20-16,1-20 0,0 0 15,0 0-15,-19 16 0</inkml:trace>
  <inkml:trace contextRef="#ctx0" brushRef="#br0" timeOffset="38959.8213">8198 5139 0,'0'0'15,"0"0"-15,0 0 0,0 0 0,0 0 16,0 0-16,0 0 16,0 0-16,0 0 0,5 21 15,-5-21-15,0 0 0,0 28 0,0-28 16,0 0-16,-3 23 0</inkml:trace>
  <inkml:trace contextRef="#ctx0" brushRef="#br0" timeOffset="39750.2205">7958 6948 0,'0'0'0,"0"0"0,0 0 16,15-26-16,-10 16 0,2-5 16,1-2-16,0-5 0,1 1 15,0-1-15,0-2 16,-1 4-16,-5 0 0,-1 2 0,-2 0 16,-2 4-16,-5-1 0,-1 2 15,-2 5-15,-5 1 0,1 0 0,-1 3 16,-5 3-16,0 2 0,-1 2 15,2 2-15,1-1 16,2 3-16,2 0 0,0 3 0,1 4 16,1 1-16,1-1 0,1 3 15,0 1-15,1 1 0,2 2 16,-1 8-16,2 1 0,3 0 16,1 2-16,1-1 0,1 2 15,2 0-15,1 3 0,1 3 16,-1 4-16,1 7 0,2-4 0,-5-3 15,1 0-15,0 0 0,-1-2 16,-2 7-16,-3 1 16,-1-6-16,-1-5 0,-3-4 0,-3-1 15,0-4-15,0-2 0,-3-1 16,0-2-16,-1-2 0,1-3 16,-2-3-16,0-1 0,-3-3 15,-3-1-15,-1-1 0,-2-2 16,-4-2-16,-2-4 0,-1-2 15,-1-3-15,-2-1 0,-4 0 0,1-2 16,2-3-16,8 4 0,6 0 16,5 1-16</inkml:trace>
  <inkml:trace contextRef="#ctx0" brushRef="#br0" timeOffset="39948.3246">7495 7099 0,'0'0'0,"0"0"16,22-5-16,-7 1 0,0 1 0,12-2 15,6 2-15,2 0 0,1 1 16,11 0-16,-1 1 0,-2-1 16,-1 4-16,6-1 0,-3-1 15,-10 2-15,-7-2 0,-7 2 16</inkml:trace>
  <inkml:trace contextRef="#ctx0" brushRef="#br0" timeOffset="40198.5508">8320 6871 0,'0'0'0,"0"0"0,0 0 0,0 0 15,0 0-15,-21 19 0,21-19 16,-19 25-16,19-25 0,-23 29 16,10-9-16,1-1 0,0 2 0,0 7 15,3 2-15,1 0 0,3 0 16,4 1-16,2 1 16,3-3-16,2-3 0,3 7 0,4-1 15,-2-6-15,-5-6 0,1-2 16</inkml:trace>
  <inkml:trace contextRef="#ctx0" brushRef="#br0" timeOffset="40548.1976">8511 7026 0,'0'0'0,"0"0"0,0 0 0,15-16 15,-15 16-15,15-10 0,-8 4 16,2 2-16,0 0 0,1 0 16,0 1-16,1 0 0,0 6 0,1-2 15,0 2-15,-2 1 16,0 2-16,-3 2 0,-1 2 16,0 1-16,-3 3 0,2 1 0,-2 3 15,0 0-15,-1 2 0,2-1 16,-1 1-16,0-1 0,1 1 15,0-1-15,2-2 0,-1-2 16,2-2-16,2-1 0,2 0 16,1-2-16,1-3 0,2 0 15,3-3-15,-1-1 0,-2-2 16,-1-1-16,0-4 0,-3 4 0,-3-2 16,1 1-16</inkml:trace>
  <inkml:trace contextRef="#ctx0" brushRef="#br0" timeOffset="40818.8735">8875 6979 0,'0'0'0,"0"0"0,0 0 16,0 0-16,0 0 0,0 0 0,-25 18 15,25-18-15,-20 15 0,20-15 16,-24 21-16,12-7 0,-3 1 15,-2-1-15,-1 2 0,0 0 16,0 0-16,-4 6 0,0-1 16,1-1-16,1-3 0,-1-2 15,2-1-15,-1 0 0,3-3 16,2-2-16,0 2 0,3-2 16,1-3-16,2-1 0,2-2 0,1 0 15,1-2-15,1 1 0</inkml:trace>
  <inkml:trace contextRef="#ctx0" brushRef="#br0" timeOffset="41097.9514">9255 6975 0,'0'0'0,"0"0"16,0 0-16,0 0 15,23 15-15,-23-15 0,20 18 0,-11-5 16,-1-1-16,-3 6 0,-1 0 16,-2 2-16,-1-1 0,-3 9 15,-4 0-15,0-2 0,-2-1 0,0-2 16,-1 1-16,2-3 16,-1-3-16,-1 5 0,0-3 15,3-6-15,0 0 0,-2-3 0,2-2 16,-1-3-16,1-1 0,0-2 15,2-1-15,0 2 0</inkml:trace>
  <inkml:trace contextRef="#ctx0" brushRef="#br0" timeOffset="41282.0997">9670 7040 0,'0'0'0,"9"-3"15,4 3-15,4-4 0,1 4 0,10-3 16,3 3-16,1 0 0,1 3 16,4 1-16,-4 6 0,-5-2 15,-6 2-15,-4-3 0,-4 1 0,-2-3 16</inkml:trace>
  <inkml:trace contextRef="#ctx0" brushRef="#br0" timeOffset="41448.2905">9605 7290 0,'0'0'0,"0"0"0,0 0 15,31-2-15,-31 2 0,36-5 16,-9 5-16,0 0 0,2 0 0,11 4 16,1-1-16,-1 1 0,-1 1 0,0 0 15,-7-2-15,-5 0 16</inkml:trace>
  <inkml:trace contextRef="#ctx0" brushRef="#br0" timeOffset="66248.6807">10903 6850 0,'0'0'0,"0"0"15,0 0-15,0 0 0,0 0 0,0 0 16,0 0-16,0 0 15,0 0-15,0 0 16,0 0-16,0 0 0,0 0 0,0 0 16,-12-20-16,12 20 0,0 0 0,0 0 15,0 0-15,0 0 0,25 6 16,-25-6-16,0 0 0,27 15 16,-27-15-16,19 14 0,-19-14 15,21 20-15,-21-20 0,23 20 16,-11-10-16,-3 1 0,0 0 15,0-1-15,1 1 0,-1-4 16,0 3-16,-2-2 0,0 3 16,-3-1-16,-1-2 0,-3 4 15,-3-3-15,-1 2 0,-3 0 0,0-1 16,-3 1-16,-4 0 0,-1-4 16,-8 6-16,-1-3 0,-1-1 15,1 1-15,-1 0 0,-1-1 16,2 1-16,0 0 0,2-2 15,2-4-15,3 1 0,3 0 16,2-1-16,2 0 0,2-2 16,2-1-16,0-1 0,2 3 15,0-2-15,2 1 0,2-2 16,0 0-16,6-2 0,0 4 0,4-1 16,4-1-16,-1 2 0,1 0 15,4-2-15,2 3 0,6 1 16,1 1-16,-2 1 0,0 0 15,-2 2-15,1 1 0,-3 0 16,-3 2-16,-1-1 0,-2 1 0,-2 0 16,-1 1-16,-5 0 0,-2 0 15,-4 1-15,-2 1 16,-3-2-16,0 0 0,-3 2 0,0-1 16,-2 1-16,-1-3 0,-1 1 15,0 1-15,-1-1 0,0-1 16,1 0-16,-1-2 0,4 0 15,0-2-15,4-2 0,0 0 16,2 0-16,0-1 0,0-2 16</inkml:trace>
  <inkml:trace contextRef="#ctx0" brushRef="#br0" timeOffset="66731.9796">11353 7117 0,'0'0'0,"0"0"0,0 0 16,0 0-16,20-23 0,-10 16 0,1-2 16,1 0-16,0 1 0,0-2 15,0 3-15,0-1 0,1 0 16,5-3-16,1-1 0,0 4 15,-2 4-15,-1-2 0,-2 5 16,-1-2-16,-1 2 0,-1-1 16,-1 4-16,-1-1 0,-1 3 0,0 2 15,-2 1-15,-1-2 0,-1 2 16,0 3-16,2 1 16,-2 0-16,1 2 0,1 6 0,1-1 15,1 0-15,-1 3 0,2 0 16,1 1-16,1-1 0,0 1 15,0 1-15,0-1 0,0 1 16,0-2-16,4 4 0,0-1 16,-1-5-16,1-2 0,1 0 15,2-1-15,-1 1 0,-3-4 0,0-2 16,-1-1-16,0 0 0,-2-3 16,-3-2-16,0-2 0,-1 0 15,-1 0-15,0-1 0,-3-4 16,-1-2-16,-2-1 0,0 0 15,0 1-15,0 1 0</inkml:trace>
  <inkml:trace contextRef="#ctx0" brushRef="#br0" timeOffset="67078.239">11989 7089 0,'0'0'16,"0"0"-16,0 0 0,0 0 0,-22 18 15,22-18-15,-30 22 0,14-9 16,-2 3-16,-3 1 0,-4 1 16,-5 4-16,1 0 0,-1-1 15,0 2-15,-6 2 0,2-1 0,3-3 16,4 0-16,2-6 15,6-1-15,1-2 0,1 0 16,3-2-16,2 0 0,1-1 16,2-3-16,1-1 0,3 0 0,2-2 15,0-1-15,3-2 0,-2 3 16,2-3-16,-2 3 16,2-3-16,-2 1 0,2-1 0,3 1 15,-1-1-15,0 0 0,1 0 16,-1 0-16,-2 0 0</inkml:trace>
  <inkml:trace contextRef="#ctx0" brushRef="#br0" timeOffset="80369.194">2299 8760 0,'0'0'0,"0"0"0,0 0 15,0 0-15,34-7 0,-34 7 16,32-9-16,-12 2 0,2 1 0,2 1 16,0 1-16,7-2 15,-3 0-15,3 2 0,-2-1 0,-3 1 16,-2 1-16,-1 0 0,-5 0 16,-1 0-16,-4 1 0,-1 0 15,-2-1-15,-1 3 0,-4 0 0,2-2 16,-4-1-16,1-1 15,-1 1-15,-3-1 0,1 0 16,-1-1-16,0 2 0,0 0 0</inkml:trace>
  <inkml:trace contextRef="#ctx0" brushRef="#br0" timeOffset="80694.0561">2609 8249 0,'0'0'16,"0"0"-16,0 0 0,0 0 0,0 0 16,0 0-16,0 0 15,0 0-15,0 0 0,0 0 0,0 0 16,0 0-16,0 0 0,0 0 16,0 0-16,0 0 0,0 0 0,0 0 15,0 0-15,0 0 16</inkml:trace>
  <inkml:trace contextRef="#ctx0" brushRef="#br0" timeOffset="81198.2568">2588 8223 0,'0'0'0,"0"0"16,0 0-16,0 0 0,0 0 0,0 0 15,0 0-15,0 0 0,0 0 0,0 0 16,0 0-16,0 0 15,0 0-15,0 0 0,0 0 16,0 0-16,0 0 0,-1 28 16,1-28-16,0 0 0,1 22 0,-1-22 15,2 22-15,-2-11 0,0 0 16,0 4-16,0 2 16,0 0-16,-1 0 0,0 1 0,0 1 15,-2 0-15,0 0 0,0 9 16,0 2-16,0-2 0,-1-2 0,1 4 15,0 2-15,-3-1 0,2 1 16,-2 7-16,1 1 16,-2-5-16,0 0 0,1 5 15,-1 0-15,1-2 0,-1-3 0,-2 1 16,3 1-16,-1-1 0,1 0 16,1-2-16,0-2 0,2 0 15,0-4-15,-3 7 0,3-1 16,1-9-16,1 0 0,-3-2 15,2 1-15,1-2 0,1-1 0,-2-2 16,1 0-16,1-3 16,-2-4-16,0-2 0,2 0 15,0-4-15,2-2 0,-2-1 0,-2-1 16,2-2-16,0 0 0,0-4 16,2-6-16,0-1 0,-2-5 0,0 4 15,0 2-15,0 1 0</inkml:trace>
  <inkml:trace contextRef="#ctx0" brushRef="#br0" timeOffset="81567.1382">2597 8862 0,'0'0'0,"0"0"0,0 0 0,0 0 15,0 0-15,0 0 0,0 0 16,-17 18-16,17-18 0,-22 19 16,22-19-16,-28 24 0,13-11 0,1 1 15,-5 1-15,2 0 0,0 1 16,-3 2-16,-1-2 0,5-1 16,2-2-16,2-2 0,2-4 15,2 0-15,1-1 0,4-1 16,-1-1-16,5-2 0,3-1 0,5-4 15,6-4-15,2-2 16,2-3-16,11-6 0,3-3 16,0 2-16,0-2 0,10-8 15,-1-1-15,-1 0 0,-3 2 0,6-6 16,-2-1-16,-5 4 0,-4 3 16,-3 2-16,-7 8 0,-6 4 15</inkml:trace>
  <inkml:trace contextRef="#ctx0" brushRef="#br0" timeOffset="82164.9267">3089 8503 0,'0'0'16,"0"0"-16,0 0 0,0 0 0,0 0 16,0 0-16,0 0 0,0 0 15,0 0-15,0 0 0,-9 32 16,9-32-16,-13 23 0,1-9 16,-2 2-16,2 0 0,-3 1 15,2 0-15,-3 4 0,3-2 16,-3 0-16,-1 4 0,-1-1 15,3-4-15,0-2 0,4-1 16,0-3-16,4-2 0,1-3 0,2-1 16,-2 0-16,3-1 0,0-1 15,6-3-15,0-2 16,3 1-16,0-1 0,2-2 0,1 0 16,1-1-16,1-3 0,2 1 15,-1-1-15,8-1 0,-1 0 16,-1 0-16,1-2 0,-2 3 15,-2 2-15,-2-2 0,3-2 16,-3 1-16,3 3 0,-1-1 16,0 2-16,1 1 0,0 1 0,-2 1 15,1 1-15,-3 1 0,-2 1 16,2 0-16,-1 3 0,0 0 16,0-1-16,0 3 0,-3 0 15,2 4-15,1 0 0,-3 2 16,-1 1-16,0-1 0,0 1 15,-3 2-15,1 3 0,-2 0 16,0 1-16,-2 2 0,1 2 16,0 1-16,-2-1 0,-2 7 15,2 4-15,-3-4 0,1-1 0,1-1 16,-4 1-16,2-4 0,-1-2 0,0 1 16,-1 2-1,0-2-15,2-2 0,-1-1 0,-3 0 16,3-4-16,-3-2 0,2-1 15,1-1-15,-1-3 0,0-2 16,0-2-16,-2 1 0,1-5 0,-7 0 16,0-3-16,-4-3 15,0-2-15,2-2 0,1 1 0,4 1 16,-1 1-16</inkml:trace>
  <inkml:trace contextRef="#ctx0" brushRef="#br0" timeOffset="82648.8101">3055 8971 0,'0'0'0,"0"0"0,0 0 16,0 0-16,0 0 0,0 0 0,0 0 16,0 0-16,0 0 0,-26 19 15,26-19-15,-15 22 0,15-22 16,-20 22-16,9-8 0,3-1 15,-1-1-15,-1 0 0,4 1 16,-2-1-16,4 0 0,-3-3 16,2 0-16,0-1 0,3-1 0,0-2 15,4-2-15,0 0 0,5-1 16,3-3-16,3-1 0,2-1 16,1 0-16,-1-3 0,2-1 15,3-4-15,-3 2 0,2-4 16,0 1-16,-3-1 0,0-1 15,-3 2-15,-3-1 0,0 4 16,-1-1-16,-3 4 0,0-1 16,-3 2-16,3 0 0,-5 1 15,-1 4-15,2-2 0,-2 2 0,0 0 16,-3 4-16,-1 1 0,2 1 16,-1 1-16,-4 1 0,4 2 15,0 0-15,-1 1 0,0 0 16,3 0-16,-3 0 0,4 2 15,0-2-15,0 0 0,0 1 16,1-2-16,2 1 0,0-2 16,3 0-16,-2-2 0,3 0 15,-2-1-15,1-1 0,-2-2 0</inkml:trace>
  <inkml:trace contextRef="#ctx0" brushRef="#br0" timeOffset="83015.1432">3814 8634 0,'0'0'0,"0"0"0,0 0 16,0 0-16,0 0 0,0 0 15,3 25-15,-3-25 0,0 0 16,-4 30-16,4-30 0,-6 24 0,6-24 16,-7 24-16,7-12 15,-2-1-15,2 1 0,2-3 0,1 1 16,2-2-16,1 1 0,3-2 16,1-1-16,0-1 0,1-1 15,1-2-15,5-2 0,-2 0 16,2 0-16,-1-2 0,2-2 15,2-3-15,-2-2 0,0 0 16,0-2-16,-3-3 0,-2 1 0,-2 1 16,-1 2-16,-3 2 0</inkml:trace>
  <inkml:trace contextRef="#ctx0" brushRef="#br0" timeOffset="83219.8108">4013 8625 0,'0'0'0,"0"0"0,0 0 16,0 0-16,0 0 0,-10 29 16,10-29-16,-10 23 0,4-10 0,0 4 15,-1 0-15,1 1 16,-3-1-16,2 2 0,-2 2 0,-1 5 16,2 0-16,-5-2 0,-1-1 15,-1-4-15,-5-3 0,0-3 16,-1-1-16,3-2 0,3-2 0,2 0 15</inkml:trace>
  <inkml:trace contextRef="#ctx0" brushRef="#br0" timeOffset="83398.0286">3636 9013 0,'0'0'0,"0"0"0,0 0 0,22-8 15,-22 8-15,26-7 0,-5 1 16,-1 1-16,3 1 0,10-4 15,-1 1-15,0 1 0,-1 0 16,-4-1-16,0 2 0,-5 1 16,-2 3-16,1-1 0,-7 0 15,-3 1-15,-3 1 0,0-1 0</inkml:trace>
  <inkml:trace contextRef="#ctx0" brushRef="#br0" timeOffset="83615.2109">3796 9090 0,'0'0'0,"0"0"0,0 0 16,0 0-16,-10 20 0,10-20 15,-10 18-15,10-18 0,-9 23 0,5-11 16,0 3-16,1-2 0,0-1 16,-2 1-16,2 0 0,2-2 15,-3 0-15,4-2 0,-2 1 16,2-2-16,0-1 0,2-2 15,0-3-15,1-1 0,1-1 0,0 0 16,-1 0-16,0 0 0</inkml:trace>
  <inkml:trace contextRef="#ctx0" brushRef="#br0" timeOffset="83917.6332">3888 9158 0,'0'0'0,"0"0"16,0 0-16,0 0 0,0 0 0,0 0 15,-17 23-15,17-23 16,0 0-16,-17 22 0,17-22 16,0 0-16,-11 23 0,11-14 0,1-1 15,2 0-15,1-2 0,-1 0 16,4-3-16,-1 0 0,1-3 16,2 0-16,3-2 0,-2 1 15,-1-1-15,2-2 0,1 0 16,0-1-16,-3-1 0,1 1 15,-3-2-15,1 0 0,-1 1 16,-1-2-16,-2-1 0,-1 2 0,-1 0 16,-3-1-16,-2-2 15,-4 2-15,-2 2 0,-1-1 0,-1-2 16,0 2-16,4 1 0,-2 1 16</inkml:trace>
  <inkml:trace contextRef="#ctx0" brushRef="#br0" timeOffset="84454.3682">3530 8784 0,'0'0'0,"0"0"15,0 0-15,0 0 0,0 0 0,0 0 16,0 0-16,0 0 16,0 0-16,27 15 0,-27-15 15,16 14-15,-16-14 0,0 0 0,22 19 16,-18-14-16</inkml:trace>
  <inkml:trace contextRef="#ctx0" brushRef="#br0" timeOffset="84882.2631">3557 9109 0,'0'0'0,"0"0"0,0 0 16,0 0-16,0 0 0,10 25 0,-10-25 15,12 17-15,-12-17 0,14 19 16,-14-19-16,13 22 0,-8-12 15,1 1-15,-5 0 0,-2 0 16,-2-2-16,-4 1 0,2 1 16,-5-1-16,-1-1 0,-3 0 15,1-1-15,-2-1 0,1-1 0,-4 1 16,-1 0-16,2-2 0,2-3 16,2 1-16,-2-3 0,3 2 15,2-2-15,3 1 0,1-1 16,3 1-16,-1 1 0,2-1 15,2-1-15,0 0 0,6 4 16,-1-3-16,5 0 0,3 1 16,6 1-16,0-1 0,1 0 15,4 1-15,3 1 0,9 1 16,-1 1-16,4-1 0,0 1 0,10 1 16,-3 0-16,2 1 0,-1 1 15,7 0-15,-6-1 0,-1-1 16,0-1-16,-6-1 0,-1-1 15,0-1-15,-3-2 0,-2-2 16,-3-2-16,-6-2 0,-3 0 16,-5 1-16,-3 0 0,-5 1 0</inkml:trace>
  <inkml:trace contextRef="#ctx0" brushRef="#br0" timeOffset="85148.7419">4461 8609 0,'0'0'0,"0"0"0,0 0 15,25-4-15,-25 4 0,32 0 16,-7 3-16,-2-2 0,3 2 15,7 2-15,2 2 0,-4 1 0,-1 0 16,-6 2-16,-3 1 16,-6-2-16,-4-1 0,1 1 0,-4-3 15,-1-1-15</inkml:trace>
  <inkml:trace contextRef="#ctx0" brushRef="#br0" timeOffset="85631.9852">4312 8991 0,'0'0'0,"0"0"0,0 0 16,0 0-16,0 0 0,0 0 16,26 1-16,-26-1 0,29-2 0,-9-1 15,3 0-15,2-1 16,4 1-16,-3 0 0,3 3 0,3 0 16,-4 3-16,-3 0 0,-1 2 15,-4 1-15,-5 2 0,-2 3 16,-7 2-16,-1 1 0,-5 1 15,-7 2-15,-5-1 0,-2 2 16,-5 0-16,-5 5 0,0 0 16,-1-2-16,0-1 0,-1-2 15,2-3-15,4-3 0,5 0 0,1-2 16,3-4-16,4 0 0,0-2 16,4-2-16,3-2 0,8-5 15,4-2-15,3-3 0,5-1 16,1-1-16,1 1 0,7-1 15,4 1-15,-3 2 0,-4 0 0,2 1 16,-3 3-16,-2 0 16,-1 1-16,-1 4 0,-3 1 15,-4 2-15,-2-1 0,-2 4 0,-5 2 16,-2 1-16,-1 1 0,-5 3 16,-4 2-16,-2-4 0,0-1 15,-2 3-15,0 0 0,4-2 16,0-1-16,-2 0 0,0-3 15,5-2-15,0-1 0,1-1 16,3-3-16,3-6 0,2-1 0,1 2 16,-2 0-16,-1 0 0</inkml:trace>
  <inkml:trace contextRef="#ctx0" brushRef="#br0" timeOffset="86081.4378">5666 8492 0,'0'0'0,"0"0"0,0 0 15,0 0-15,0 0 0,-7-18 16,7 18-16,0 0 0,-25-12 0,25 12 16,-29-4-16,12 4 0,0 0 15,0 2-15,-1 3 0,-1-1 16,2 3-16,-1 2 0,-1 3 15,4-1-15,1 0 0,3 3 16,4 1-16,0 2 0,1 1 0,4 3 16,3 1-16,2 1 0,1 1 15,0 4-15,3 2 16,1 7-16,2-1 0,-4 3 0,2 3 16,0 0-16,-4-1 0,-1 9 15,-2 2-15,-3-4 0,-1-1 16,-4 6-16,0 1 0,-1-5 15,1-4-15,-2-2 0,3 0 16,-4-4-16,1-5 0,-1 0 16,0-1-16,1-5 0,3-2 0,-4-2 15,2 1-15,2-6 0,-1-5 16,1-5-16,2-3 16,-3-3-16,1-1 0,-6-7 0,-6-6 15,0-2-15,1-1 0,5 5 16,2 1-16,2 3 0</inkml:trace>
  <inkml:trace contextRef="#ctx0" brushRef="#br0" timeOffset="86715.0137">5140 8919 0,'0'0'0,"0"0"0,0 0 0,30-7 15,-30 7-15,39-8 0,-12 4 16,1 2-16,3-1 0,7 0 16,0 2-16,-3 0 0,-2 2 0,3 2 15,-3 2-15,-5 1 0,-8 0 16,-7 4-16,-5 3 0,-8-1 16,-4 0-16,-7 1 0,-2 1 15,-2-1-15,-2 1 0,-4 2 16,-4 2-16,2 0 0,2-1 15,3-3-15,0-1 0,5-2 16,3 0-16,0-2 0,4-4 16,3 0-16,1-2 0,9-3 15,5-2-15,3-4 0,6-1 0,11-7 16,6-4-16,-3 0 0,0 0 16,4-3-16,4-2 0,4-4 15,-3-1-15,-1 2 0,0-1 16,2-1-16,-7 1 0,-6 1 15,-5 0-15,-6 4 0,-4 3 0,-4 0 16,-3 2-16,-3 2 0,-3 5 16,0 3-16,-2 1 15,-3 0-15,-1 0 0,-5 4 0,-1 2 16,-3 1-16,0 1 0,-1 2 16,-1 0-16,1 4 0,0 1 15,2 2-15,1 3 0,1-2 16,3-2-16,1 1 0,4 0 15,0-3-15,1 0 0,3-1 16,1-2-16,2 1 0,1-1 0,2-2 16,1 0-16,0-2 15,-1-1-15,1-1 0,0-1 0,0-2 16,0 1-16,0-4 0,0-1 16,-4 0-16,1 2 0,-3-4 15,-3-2-15,-6 1 0,-2 3 16,0-1-16,1 3 0,0 0 0</inkml:trace>
  <inkml:trace contextRef="#ctx0" brushRef="#br0" timeOffset="87548.2649">5837 8948 0,'0'0'0,"0"0"0,0 0 0,24 9 16,-13-4-16,3 1 0,0 0 16,1 3-16,-3-1 0,5 5 15,-2 2-15,-3-1 0,-2-1 0,-3 1 16,-6 0-16,-1 0 0,-1-1 16,-6 0-16,-4 0 0,-2 0 15,-4-1-15,-1-1 0,-3-1 16,-2-2-16,-3 1 0,-5-2 15,2-2-15,1-1 0,5-2 16,-1-2-16,4 0 0,1-1 16,4-3-16,1 0 0,1-1 15,4-1-15,0 2 0,5-1 0,1 0 16,3 0-16,1 2 0,4-3 16,5 1-16,-2 0 0,1-2 15,3 2-15,1 1 0,2 1 16,-1 2-16,1 2 0,2 1 15,-2 0-15,0 2 0,-2 0 16,-3 2-16,0 1 0,-3 2 0,0 0 16,0 3-16,-4 0 15,0 2-15,-3-1 0,1 0 0,-1-2 16,-1 0-16,1 0 0,1 2 16,-1-3-16,1-3 0,1 0 15,0-4-15,2-1 0,5-3 16,3-2-16,8-3 0,6-4 15,2-2-15,4-4 0,3-2 16,2-2-16,-3 1 0,10-8 16,1 1-16,0-5 0,-4 3 0,0 3 15,-1-1-15,-6 2 0,-4 1 16,-2-5-16,-8-1 16,-7 9-16,-2 2 0,-3 4 0,-1-1 15,-3 3-15,-1 2 0,1 1 16,-3 1-16,0 4 0,-1 1 15,0 3-15,-4 3 0,-1 0 16,1 2-16,-2 1 0,-1 3 16,-1 0-16,0 3 0,0 3 0,0 1 15,0 1-15,2-1 0,1 2 16,0 3-16,2-1 0,0 1 16,2 4-16,1 1 0,2-2 15,2-2-15,1 2 0,-2 1 16,1-2-16,1 1 0,-2-2 15,0-1-15,1-2 0,-1-1 0,0-2 16,1-2-16,-2-3 0,1-2 16,-1-1-16,0-2 15,-2-4-15,0-2 0,0-3 0,0-6 16,0 2-16,0 1 0,0 0 16</inkml:trace>
  <inkml:trace contextRef="#ctx0" brushRef="#br0" timeOffset="87831.5117">6788 8801 0,'0'0'0,"0"0"16,0 0-16,0 0 0,0 0 0,0 0 15,0 0-15,7 26 0,-7-26 16,1 24-16,-1-24 0,0 33 15,-1-16-15,0 3 0,-1 4 16,-2-1-16,1 1 0,-1 8 16,-2-1-16,1-3 0,-3-1 0,2 0 15,3-1-15,0-3 0,-2-3 16,1 1-16,1 0 16,2-7-16,-2-2 0,2-4 0,-2-3 15,3-1-15,0-4 0,3 2 16,-3-2-16,0 0 0</inkml:trace>
  <inkml:trace contextRef="#ctx0" brushRef="#br0" timeOffset="88848.5358">6823 8659 0,'0'0'0,"0"0"0,0 0 16,0 0-16,0 0 0,0 0 15,0 0-15,12-17 0,-12 17 0,0 0 16,0 0-16,23 3 0,-23-3 16,21 11-16,-21-11 15,18 17-15,-18-17 0,16 22 16,-9-7-16,-1 0 0,-1 0 0,0 4 16,1 3-16,0 6 0,-1-1 15,-1 2-15,-1 0 0,1 1 16,-1-1-16,0 9 0,1 1 15,-1-3-15,-2 0 0,1-3 16,-1 0-16,1-3 0,-2-2 0,0-1 16,1 0-16,-1-3 0,0-2 15,0-3-15,0-2 16,0-2-16,0-3 0,-1-4 0,-1-2 16,-1-2-16,-1-5 0,-4-3 15,-3-4-15,-6-2 0,0-2 16,0 0-16,-1-2 0,1-1 15,3-1-15,-4-5 0,0-2 16,2 3-16,0-1 0,3 1 16,1 0-16,1 0 0,1 1 0,2 0 15,3 1-15,0 0 0,3 2 16,2-1-16,2 3 0,3 2 16,1 2-16,4-1 0,5 1 15,-6 2-15,0 0 0,5 2 16,1 0-16,1 2 0,0 1 15,1 2-15,-1 4 0,-3-1 0,-2 2 16,-2 1-16,-1-1 16,-4 3-16,-1-1 0,-6 3 0,-4 4 15,-4-1-15,-3 1 0,0 1 16,-2-2-16,-2 1 0,-2-1 16,-3 1-16,1 1 0,2-3 15,3-2-15,3 1 0,3 1 16,1-4-16,4 0 0,0-2 15,5 0-15,1-2 0,3-1 0,7-1 16,9-1-16,0 0 16,0 1-16,6 0 0,3-1 15,-2 0-15,-1 0 0,3 1 16,-3 1-16,-3 1 0,-2-1 0,-5 3 16,-2 0-16,-4 1 0,-2-1 15,-7 3-15,-3 0 0,-7 1 16,-2 1-16,-9-1 0,-8 2 15,-2 0-15,-2 0 0,-14 5 16,-6 1-16,2-2 0,3 1 16,-14 4-16,-2-1 0,0 1 0,8-3 15,5 1-15,0-1 0,11-2 16,8-2-16,6-1 0,8-2 16,7-3-16,4 0 0,3-1 15,4 0-15,6-2 0,6-2 16,10-1-16,10-2 0,7 1 15,5-1-15,9 0 0,6 0 16,-4-3-16,-2-1 0,10 0 16,3 2-16,-5 1 0,-4 2 0,6-1 15,-3 0-15,-6 1 16,-7 1-16,-8 0 0,-5 0 16,-7 1-16,-2 0 0,-4 1 0,-3-3 15,-4 2-15,-4 1 0,-5-5 16,0 0-16,-4-4 0,-1-2 15,0 1-15,0 3 0,0 0 0</inkml:trace>
  <inkml:trace contextRef="#ctx0" brushRef="#br0" timeOffset="89098.8405">7350 8935 0,'0'0'0,"0"0"0,0 0 16,0 0-16,26 4 0,-26-4 0,24 7 15,-24-7-15,23 11 0,-15-4 16,1 0-16,-1 0 0,-5 0 0,2-2 15,-2 0-15,0-2 0</inkml:trace>
  <inkml:trace contextRef="#ctx0" brushRef="#br0" timeOffset="89234.8443">7348 9207 0,'0'0'0,"0"0"0,0 0 15,0 0-15,0 0 0,0 0 0,0 0 16,25 16-16,-25-16 0,0 0 15,22 22-15,-22-22 0,12 14 0,-7-8 16</inkml:trace>
  <inkml:trace contextRef="#ctx0" brushRef="#br1" timeOffset="103865.4978">8390 2785 0,'0'0'0,"0"0"0,0 0 16,-25 7-16,25-7 0,-23 7 0,11-3 16,0 3-16,1 0 0,-3 0 15,-3 4-15,1 1 0,0 0 16,-3 7-16,-2 0 0,3 0 16,1 0-16,-1 2 0,1 4 15,-2-3-15,3-1 0,-3 11 16,1-2-16,3 1 0,1 1 15,3 0-15,3-3 0,-2 0 16,2-3-16,4 2 0,-2-1 16,4-1-16,1-2 0,1 7 0,0 2 15,1-7-15,1-2 0,4 5 16,-3-2-16,1-6 0,1 3 16,6 1-16,4 1 0,1-4 15,-1-1-15,0-1 0,4-3 16,-4-4-16,-1-3 0,8 2 15,3 1-15,-5-4 0,-1 0 0,2-3 16,2-2-16,1-2 16,1 1-16,-1-2 0,0-2 15,-1-2-15,-1 0 0,3-2 0,0-2 16,-2 1-16,-2 1 0,-1-6 16,0-2-16,-2 0 0,1-3 15,0 0-15,2-2 0,-1-2 16,0 1-16,-2-4 0,1 0 15,-2-1-15,-3 2 0,3-7 16,-2 1-16,-1 0 0,0 1 0,-2-1 16,-1-1-16,-3 4 0,0 2 15,-2-2-15,-3-3 0,0-1 16,0 1-16,-2 0 0,-1 0 16,-1 3-16,-2 2 0,-1-4 15,-3 2-15,1 3 0,0 1 0,-2-4 16,-1 0-16,0 4 0,0-1 15,-3 1-15,-3 2 16,0 2-16,-2 1 0,-1 0 16,-3 0-16,4 2 0,3-2 0,-7 1 15,-3 5-15,2 2 0,-2 3 16,-5 2-16,-2-1 0,2 4 16,2 0-16,-8 4 0,2 1 15,2 5-15,3-2 0,-3 6 16,0 0-16,3 3 0,3-1 0,4 3 15,5 3-15,2-5 0,6-5 16,-1-1-16</inkml:trace>
  <inkml:trace contextRef="#ctx0" brushRef="#br1" timeOffset="105131.2372">10681 2658 0,'0'0'0,"0"0"0,0 0 16,0 0-16,-17-17 0,17 17 16,0 0-16,-27-14 0,17 8 0,-1 4 15,-1-3-15,-1 4 0,-2 1 16,-2 0-16,-4 1 0,1 2 16,0 0-16,-6 1 0,-2 3 15,-1 0-15,1 1 0,-1 2 16,1 1-16,0 3 0,0 1 15,-7 5-15,0 2 0,5-2 16,3 0-16,1 1 0,1 4 16,-2 0-16,2 0 0,-5 7 0,1-1 15,5 2-15,3-2 0,0 1 16,0-1-16,4 1 0,2-4 16,0 4-16,-1 0 0,4-2 15,2 1-15,4 1 0,1 1 16,3-2-16,1-5 0,1 2 15,2 2-15,4-1 0,3-1 0,2-2 16,1-3-16,-1 0 0,0-1 16,1 2-16,1 3 0,1-4 15,2-2-15,4-1 0,3-1 16,-2 0-16,-1 0 0,4 0 16,4 1-16,-1-2 0,1-1 15,0-3-15,2 0 0,1-4 16,0-2-16,1-1 0,0 0 15,-2-3-15,-2 0 0,4-3 16,4-1-16,-6 0 0,-2 0 0,3-1 16,3-3-16,-3 0 0,-1-1 15,1-5-15,-1-2 0,0 1 16,-1-1-16,1-2 0,-1 0 16,-1-2-16,-2 2 0,3-3 15,2-1-15,-5 0 0,-2 0 0,-2 0 16,-1-2-16,-3 1 15,0 1-15,1-4 0,1-2 16,-3 1-16,-1 0 0,-2 1 0,0-1 16,-1 0-16,-4 0 0,-1-1 15,-1-2-15,-2 2 0,1 2 16,-3-1-16,-1-1 0,-1 2 16,1 0-16,-2-1 0,-2-1 15,1 2-15,0 1 0,-2-2 16,0-2-16,-3 3 0,-2 1 0,0 0 15,-3-1-15,1 4 0,-1 0 16,-4-5-16,1 0 0,3 4 16,0 1-16,-5-2 0,0 1 15,-1 4-15,0 1 0,-6-6 16,-3 2-16,7 4 0,2 4 16,-8-5-16,-1-1 0,3 4 15,-1 1-15,-9 3 0,-2 1 16,0 3-16,-2 1 0,-5 4 15,-4 2-15,2 6 0,2-1 0,-4 4 16,-4 2-16,6 0 0,11-4 0,9-3 16</inkml:trace>
  <inkml:trace contextRef="#ctx0" brushRef="#br1" timeOffset="119415.342">1945 9982 0,'0'0'0,"0"0"0,0 0 16,22-6-16,-22 6 0,29-2 15,-6 2-15,4 0 0,2 0 16,15 0-16,6 0 0,-3 0 16,1-4-16,18 3 0,5-1 15,10 2-15,-4-2 0,20 1 16,5 0-16,-1-1 0,-10 1 0,48 3 15,-5 3-15,-23-2 0,-18 1 16,12 2-16,9-1 16,-13-1-16,-7 0 0,15-3 0,13 0 15,-17 3-15,-10 0 0,13 3 16,9 0-16,-13 0 0,-10-5 0,15 0 16,7-4-16,-12 7 15,-10 3-15,7-1 0,6-2 16,-12-2-16,-9-1 0,16 4 15,8 3-15,-19-6 0,-13-3 0,10 2 16,9 0-16,-16 1 0,-7-1 0,3 0 16,4-4-16,-15 2 15,-9 2-15,3-2 0,2 1 16,-4 0-16,0 1 0,-4 1 16,-1-3-16,-10-3 0,-5-5 0,-3 6 15,-5 2-15,-4 2 16,-2 2-16,-1-2 0,2 0 15,-7 1-15,-6 0 0,-4-1 0,-3 1 16,-2-3-16,-1-1 0,-2 1 16,0 0-16,0 0 0,0 4 15,-4-1-15,0 1 0,0-2 16,0 0-16,2 1 0</inkml:trace>
  <inkml:trace contextRef="#ctx0" brushRef="#br1" timeOffset="121785.3317">9405 9564 0,'0'0'15,"0"0"-15,0 0 0,0 0 16,0 0-16,0 0 0,0 0 15,-10-16-15,10 16 0,0 0 16,0 0-16,0 0 0,-26 1 0,26-1 16,-19 14-16,19-14 0,-16 18 15,16-18-15,-18 30 0,9-12 16,1 2-16,2 2 0,-1 4 16,-1 5-16,2 1 0,0 3 15,1 2-15,0 9 0,3-3 0,0 3 16,1 1-16,0-1 15,1-3-15,0 10 0,1 4 16,0-6-16,0-1 0,0 10 0,1 1 16,0-7-16,-4-4 0,0 1 15,-1 1-15,-2-5 0,0-1 16,-4 4-16,-1 3 0,-1-10 16,-1-3-16,-3-1 0,-3-3 15,-1-4-15,2-3 0,-1-4 16,0-1-16,3-6 0,-3-4 0,-4-4 15,-5-2-15,5-2 0,1-1 16,-5-5-16,-2 0 0,-2-3 16,-1-1-16,0-7 0,-1-6 15,4-2-15,4-6 0,7 4 16,3 7-16,6 6 0</inkml:trace>
  <inkml:trace contextRef="#ctx0" brushRef="#br1" timeOffset="121998.9319">8716 10221 0,'0'0'0,"0"0"0,0 0 0,31-11 16,-11 5-16,8 1 0,9 1 15,0 1-15,2-3 0,14 1 16,3 2-16,10-1 0,-3-1 0,7 3 15,-6 5-15,-8-4 0,-5-1 16,-5-1-16,-14 2 0,-7-2 16</inkml:trace>
  <inkml:trace contextRef="#ctx0" brushRef="#br1" timeOffset="122298.6643">9723 9892 0,'0'0'0,"0"0"16,0 0-16,0 0 0,0 0 0,-11 21 15,11-21-15,-12 29 0,4-11 16,0 3-16,-1 1 15,2 3-15,-1-2 0,0 11 16,2 0-16,0 0 0,3-2 0,2 4 16,2 1-16,0 2 0,0-3 15,5-2-15,2 1 0,1-9 16,1-5-16,-2-5 0,-2-2 16,0-1-16</inkml:trace>
  <inkml:trace contextRef="#ctx0" brushRef="#br1" timeOffset="122681.7356">9897 10067 0,'0'0'0,"0"0"0,0 0 0,0 0 0,0 0 16,19-22-16,-19 22 15,22-13-15,-11 7 0,0 1 16,1 1-16,-1-1 0,0 3 0,1 2 16,0 0-16,-1 2 0,-1 3 15,-1 0-15,-1 4 16,-1 0-16,-2 2 0,1 5 0,-2 2 16,0 0-16,0-1 0,0 2 15,1 2-15,-1-2 0,0 1 0,4 0 16,2 3-16,0-5 0,1 0 15,1 3-15,0 0 16,-2-9-16,0 2 0,5 0 0,3 0 16,-5-6-16,-1 0 0,5-2 15,1 0-15,-5-6 0,0 0 16,-2-6-16,-2-4 0,-1 3 16,-2 2-16,0-1 0</inkml:trace>
  <inkml:trace contextRef="#ctx0" brushRef="#br1" timeOffset="122965.8277">10271 9983 0,'0'0'0,"0"0"0,0 0 16,0 0-16,0 0 0,0 0 15,0 0-15,-20 27 0,20-27 0,-16 21 16,16-21-16,-26 31 0,12-14 15,-2 0-15,0 2 16,0 1-16,2-4 0,-5 8 0,1 0 16,0 1-16,1-4 0,-2-2 15,-2 5-15,2-6 0,1-3 16,-1 3-16,4 0 0,4-7 16,2-1-16,1-2 0,2-2 15,0-2-15,1-1 0,0-5 16,2-3-16,1 1 0,0 1 0,0-1 15</inkml:trace>
  <inkml:trace contextRef="#ctx0" brushRef="#br1" timeOffset="123298.4557">10522 9931 0,'0'0'16,"0"0"-16,0 0 0,0 0 0,19 25 16,-19-25-16,17 30 0,-9-12 15,1 2-15,0 0 0,-1 3 16,-2 6-16,-1 0 0,-3 2 16,-3 1-16,-2-1 0,-2-1 0,-2 3 15,-2 2-15,0-3 16,0-3-16,0-1 0,-1-2 15,2-2-15,0-3 0,0-2 0,0-2 16,2-2-16,-1-1 0,2-4 16,-1-2-16,3-4 0,1 0 15,-2-4-15,0-4 0,1 3 16,0-2-16,1 2 0</inkml:trace>
  <inkml:trace contextRef="#ctx0" brushRef="#br1" timeOffset="128915.689">11312 9676 0,'0'0'16,"0"0"-16,0 0 0,0 0 0,0 0 15,0 0-15,0 0 0,1 25 16,-1-25-16,-1 24 0,1-24 16,-2 38-16,1-16 0,-4 3 15,-1 2-15,-1-1 0,-1 1 16,-3 9-16,-2 0 0,1-3 16,0-3-16,-1 6 0,0-2 15,2-5-15,1-7 0,1-1 16,0-3-16,0 0 0,1-4 0,2-3 15,0-1-15,2-3 0,0-3 16,2 0-16,0-1 16,0 1-16,1-1 0,1-3 0,0-5 15,1 0-15,1 3 0,1 0 16,2-2-16,-1-2 0,0 0 0,3-1 16,0 1-16,1-1 15,2-2-15,4 2 0,2 2 16,3-6-16,-1 4 0,1 0 0,2 0 15,-1 3-15,0-1 0,2 3 16,1 0-16,-2 0 0,-1 1 16,-1-1-16,0 2 0,-2 0 15,0 1-15,2 1 0,-1 0 16,0 0-16,-3 2 0,1-1 16,-2 1-16,-2 1 0,-1 1 0,-1 1 15,0 1-15,-1 1 16,-1 0-16,-2 1 0,0 2 15,-1 0-15,0-1 0,-2 3 0,-1 4 16,0 0-16,0 0 0,-2 0 16,-2 0-16,1 3 0,0-2 15,-1 5-15,0 1 16,-1-4-16,-2 1 0,0 6 0,-2 1 16,0-1-16,1-2 0,-1 2 15,-1 0-15,1-3 0,-1-3 0,0 3 16,-1 0-16,2-3 0,0-2 15,0-2-15,1 0 16,-1-3-16,1 0 0,-1-1 16,0 0-16,2-4 0,-1-2 0,-1-5 15,-3-3-15,0-3 0,-2-4 16,2 0-16,2 3 0,1 0 16</inkml:trace>
  <inkml:trace contextRef="#ctx0" brushRef="#br1" timeOffset="129164.6917">11009 10418 0,'0'0'0,"0"0"15,0 0-15,0 0 0,29-8 0,-29 8 16,34-6-16,-15 5 0,2-3 15,4 2-15,1 1 0,2-2 16,-1 2-16,10 1 0,-1-2 16,-3 1-16,-2 0 0,1-1 15,-3 1-15,-5-6 0,-2 0 16,-4 1-16,-4 1 0,-3 2 0</inkml:trace>
  <inkml:trace contextRef="#ctx0" brushRef="#br1" timeOffset="129415.1042">11399 9878 0,'0'0'16,"0"0"-16,0 0 0,29-9 15,-29 9-15,36-9 0,-11 5 16,2 1-16,-1-2 0,12 1 16,2 2-16,-2 0 0,0 2 0,7 2 15,-2 1-15,-8-1 0,-6 1 16,-6-2-16</inkml:trace>
  <inkml:trace contextRef="#ctx0" brushRef="#br1" timeOffset="131965.193">15408 7857 0,'0'0'0,"0"0"16,0 0-16,0 0 0,-6-22 0,6 22 16,-8-11-16,2 4 0,-3 0 15,-2 3-15,-3-1 0,-2 2 16,0 1-16,-2 2 0,-2 1 16,-5 2-16,-1 2 0,2 2 15,1 4-15,1 1 0,1 1 0,2 2 16,2 2-16,1 0 15,3 3-15,0 6 0,0 0 0,5 2 16,2 2-16,2 2 0,2 3 16,2-1-16,2-1 0,1 3 15,1 1-15,2 8 0,-2-2 16,1 1-16,-1 2 0,1-2 16,-1-1-16,0 0 0,1-1 15,-2 6-15,0-1 0,-1-3 16,-2-4-16,-2-1 0,0-5 0,-1 1 15,-3-3-15,0-1 0,-3-3 16,-1 1-16,-1-1 0,-3-2 16,-4-1-16,-2-4 0,-1-3 15,1-3-15,2-2 0,-3-4 16,-5 0-16,0-3 0,-1-2 0,-1-4 16,-2-3-16,-2-1 15,-2-1-15,1-5 0,2-4 16,7 3-16,5 3 0,3 0 0</inkml:trace>
  <inkml:trace contextRef="#ctx0" brushRef="#br1" timeOffset="132166.2896">14640 8346 0,'0'0'0,"0"0"0,0 0 15,32-11-15,-18 6 0,7 1 0,6 0 16,9-1-16,3 2 0,3 1 16,2 0-16,9 1 0,-1 1 15,6 3-15,-4 2 0,-5 2 16,-6 0-16,-9-2 0,-8 0 16,-5-3-16</inkml:trace>
  <inkml:trace contextRef="#ctx0" brushRef="#br1" timeOffset="132598.766">15795 7906 0,'0'0'0,"0"0"15,0 0-15,0 0 0,0 0 0,0 0 16,0 0-16,-30 16 15,30-16-15,-20 19 0,20-19 0,-28 31 16,14-14-16,0 3 0,-2 6 16,2 1-16,1-1 0,-4 11 15,3 1-15,2-1 0,2-2 16,0 10-16,2 2 0,4-4 0,2-4 16,4 3-16,4-2 15,4-3-15,2-2 0,4-3 16,2 0-16,-3-4 0,-1-2 0,-3-5 15,-2-5-15,-2-4 0</inkml:trace>
  <inkml:trace contextRef="#ctx0" brushRef="#br1" timeOffset="147149.1316">13392 8371 0,'0'0'0,"0"0"16,0 0-16,0 0 0,-20-15 0,20 15 16,-20-3-16,7 3 0,-2 1 15,-4 3-15,-5 2 16,0 1-16,0 2 0,-8 6 15,1 3-15,1 2 0,3-1 0,-2 10 16,5 4-16,5 0 0,4-2 16,2 6-16,6 4 0,0 8 15,4-2-15,4 3 0,3-1 16,3 2-16,3-1 0,4 14 16,2 3-16,-4-6 0,-2-4 0,-1 14 15,-3 3-15,-3-8 0,-1-5 16,-13 30-16,-9-4 0,1-16 15,1-8-15,-3-4 0,-2 0 16,1-6-16,0-6 0,-7 1 16,-4 0-16,5-9 0,2-7 0,4-6 15,4-5-15,1-3 16,3-2-16,4-4 0,2-1 16,2-7-16,2 0 0,4-4 0,-2-1 15,2 1-15,0 0 0,2-3 16,-1 1-16,-1 2 0,-1-2 15,5 0-15,5 2 0,-1 0 16,0 2-16,-1 2 0,1-1 16,-1 5-16,-1 3 0,1 3 15,0 5-15,-2-3 0,1 2 0,-1 10 16,1 1-16,0 3 0,2 1 16,0 9-16,1 5 15,-2 2-15,0-2 0,4 21 0,2 7 16,2 6-16,-2-5 0,-2 21 15,-2 3-15,-3-7 0,0-4 16,-2 48-16,-2-4 16,-3-14-16,-1-12 0,-5 11 0,-3 3 15,2-11-15,0-10 0,-4 12 16,-3 6-16,3-15 0,4-12 0,-1 3 16,0 1-16,2-9 15,2-5-15,0-1 0,1-1 16,1-10-16,-1-10 0,3-5 0,1-2 15,1-16-15,2-7 0,1-4 16,3-3-16,-4-6 0,-1-3 0,4-11 16,1-8-16,-1 2 15,-3 2-15,0 0 0</inkml:trace>
  <inkml:trace contextRef="#ctx0" brushRef="#br1" timeOffset="149915.4229">15977 8303 0,'0'0'15,"0"0"-15,0 0 0,0 0 0,0 0 16,0 0-16,0 0 16,19-14-16,-19 14 0,25-8 0,-5 6 15,0 0-15,3 0 0,4 0 16,5 1-16,8-1 0,-2 2 0,4 2 16,4-2-16,8 2 15,-2 4-15,0-2 0,-1-1 16,6-1-16,-1-3 0,-2 1 0,0 0 15,-3 0-15,-2-1 0,4 1 16,-5 2-16,-7 0 0,-7 2 16,-2-1-16,-1 1 0,-9 1 15,-5 1-15,-5-2 0,-3-1 16,-3 0-16</inkml:trace>
  <inkml:trace contextRef="#ctx0" brushRef="#br1" timeOffset="150265.604">16358 8431 0,'0'0'0,"0"0"0,0 0 16,22-3-16,-22 3 0,28-2 0,-11 2 15,2 0-15,1 2 0,2 0 16,2 1-16,5 3 0,-4-1 16,-3 3-16,-2 0 0,-4 1 15,-3-1-15,-4 1 0,-3 3 16,-3-1-16,-5 2 0,-7 1 16,-8 4-16,-1 0 0,0 1 0,-11 0 15,-4-2-15,2 0 0,1 0 16,-1-1-16,-1 0 0,4-2 15,2-2-15,0 0 16,3 1-16,5-5 0,5-1 0,12-9 16,7-6-16,0 1 0,-2 2 0,1 2 15</inkml:trace>
  <inkml:trace contextRef="#ctx0" brushRef="#br1" timeOffset="150552.1656">16833 8391 0,'0'0'0,"0"0"15,0 0-15,0 0 0,-34 12 0,34-12 16,-26 21-16,13-8 0,-1 0 16,1 2-16,0 3 15,1-2-15,1 2 0,0 5 16,3 1-16,4-3 0,1-1 0,6 1 15,2 0-15,2-2 0,1-1 16,7 1-16,2 0 0,2-4 16,0-1-16,3-2 0,-1-2 15,0-3-15,0-2 0,1-3 16,2-2-16,-5-4 0,-5-4 0,-2 2 16,-3 2-16,-1-1 0</inkml:trace>
  <inkml:trace contextRef="#ctx0" brushRef="#br1" timeOffset="150865.8656">16690 7869 0,'0'0'0,"0"0"0,0 0 15,0 0-15,-3 28 0,3-28 16,-2 30-16,2-30 0,-5 35 0,4-17 16,0 3-16,0-2 15,1 1-15,1 5 0,0 0 0,1-1 16,0-1-16,1-4 0,-1-4 15,0-2-15,-1-3 0,0-1 16</inkml:trace>
  <inkml:trace contextRef="#ctx0" brushRef="#br1" timeOffset="151115.8362">17544 8199 0,'0'0'0,"7"8"0,4 4 15,0 3-15,0 1 0,4 13 16,-1 6-16,2 7 0,-2 1 0,-4 6 16,-4 2-16,-1 9 15,-5-3-15,-10 12 0,-8 2 16,-8-7-16,-6-3 0,-19 14 0,-10 2 15,0-9-15,-2-6 0,-10 8 16,23-22-16,16-15 0</inkml:trace>
  <inkml:trace contextRef="#ctx0" brushRef="#br1" timeOffset="154081.7617">15226 10185 0,'0'0'0,"0"0"16,0 0-16,-4-21 0,4 21 0,0 0 15,-6-22-15,1 15 0,1 0 16,-3 0-16,1 0 0,-2 0 16,-1-1-16,-2 3 0,-1 0 15,-1 3-15,-1 1 0,-1 3 16,-3 2-16,2-1 0,-1 2 0,-4 5 16,0 0-16,3 3 15,1-1-15,2 3 0,1 1 0,2 1 16,1 3-16,2 2 0,2 3 15,1-2-15,2 0 0,-1 9 16,3 1-16,1 2 0,0-3 16,2 5-16,1 5 0,1-3 15,0 0-15,1 8 0,2 0 16,-1 2-16,1-5 0,0 12 16,1 1-16,-3-7 0,1-4 0,-3 0 15,-2 2-15,-2-5 16,-3 0-16,-1 6 0,-2 0 0,1-10 15,1-2-15,-4 3 0,-2-1 16,-1-5-16,0-4 0,-2-3 16,-3-3-16,3-8 15,1-4-15,-2-1 0,0 0 16,0-4-16,1-4 0,-6-3 0,-5-3 16,3-3-16,-2-3 0,5 2 15,5 0 1,2 4-16</inkml:trace>
  <inkml:trace contextRef="#ctx0" brushRef="#br1" timeOffset="154282.9609">14667 10603 0,'0'0'0,"0"0"0,18-4 0,-2 1 15,1-1-15,7 4 0,4-3 16,10 2-16,0 1 0,12 0 16,0 4-16,-2 0 0,-2-1 15,7-2-15,-2 1 0,-12-2 16,-9 1-16,-5-1 0</inkml:trace>
  <inkml:trace contextRef="#ctx0" brushRef="#br1" timeOffset="154615.9682">15630 10196 0,'0'0'0,"0"0"16,0 0-16,0 0 0,-17 21 0,17-21 15,-15 23-15,15-23 0,-14 34 16,6-12-16,1 2 0,0 1 16,0 0-16,1 9 0,0 4 15,3-1-15,1 1 0,2 5 16,1-3-16,1-2 0,0-5 0,3-1 16,0-3-16,1-1 0,-1-6 15,1-1-15,0-3 16,0-4-16,-1-3 0,1-4 0,-1 0 15,2-4-15,0-6 0,-3 2 16,0-1-16,0 2 0</inkml:trace>
  <inkml:trace contextRef="#ctx0" brushRef="#br1" timeOffset="154851.9584">15649 10492 0,'0'0'0,"0"0"16,0 0-16,0 0 0,0 0 0,38 0 16,-38 0-16,38 3 0,-16-2 15,5-1-15,2 3 0,0 1 16,0-1-16,7 2 0,2 1 16,-4-1-16,-1 1 0,3-3 15,-3 4-15,-5-5 0,-4 0 0,-2-2 16,-2-3-16,-2-1 0,-2 1 15,-2 0-15,-3 2 0,-3 0 16</inkml:trace>
  <inkml:trace contextRef="#ctx0" brushRef="#br1" timeOffset="155132.349">16323 10278 0,'0'0'0,"0"0"15,0 0-15,0 0 0,0 0 0,19 22 16,-19-22-16,17 24 16,-17-24-16,26 30 0,-10-10 15,1 1-15,-1 1 0,5 7 16,0 3-16,-1-4 0,-2 0 0,4 2 16,-1-2-16,-4-4 15,-1-2-15,-3-4 0,-2 0 0,-1-1 16,-1-5-16,-3 1 0,0-2 15,-3-7-15,0 0 0,-3-4 16,3-1-16,-4-5 0,-1-1 0,1 0 16,0 3-16,0 0 15</inkml:trace>
  <inkml:trace contextRef="#ctx0" brushRef="#br1" timeOffset="155398.752">16682 10246 0,'0'0'0,"0"0"0,0 0 0,0 0 16,0 0-16,0 0 0,-8 25 15,8-25-15,-12 29 0,4-11 16,-2 2-16,-1 2 0,0-1 0,-1 2 16,-1 1-16,-3 8 0,-1 0 15,-1-3-15,-3 2 16,1-5-16,1-2 0,-3 2 15,1-2-15,3-5 0,3-2 0,1-3 16,-1-6-16,2-1 0,0-4 16,2-6-16,2-7 0,3 5 15,1-1-15,1 2 0</inkml:trace>
  <inkml:trace contextRef="#ctx0" brushRef="#br1" timeOffset="155632.1888">17214 10062 0,'0'0'0,"0"0"0,0 0 16,27 20-16,-27-20 0,28 30 15,-10-7-15,-2 2 0,1 0 0,-1 15 16,-2 5-16,-3 6 0,-6-4 15,-9 16-15,-8 2 0,-5-8 16,-4-4-16,2-5 0,6-13 16,3-7-16</inkml:trace>
  <inkml:trace contextRef="#ctx0" brushRef="#br1" timeOffset="166615.3166">15116 12581 0,'0'0'16,"0"0"-16,0 0 0,0 0 0,-18 11 16,18-11-16,0 0 15,-20 25-15,12-14 0,0 1 0,1 3 16,-2-1-16,0 1 0,1 2 15,1 1-15,0 3 16,1 1-16,0 12 0,0 2 16,2-3-16,1-4 0,0 12 0,2 3 15,1-1-15,3-2 0,-1 4 16,0 0-16,0 1 16,0 0-16,-4 6 0,-2-2 0,-1-1 15,1 1-15,-1 7 0,2 0 16,-3-5-16,-3-3 0,0-2 15,0-1-15,0-4 0,0-3 16,1 3-16,-1-2 0,1-5 0,-1 0 16,-3 1-16,-1-5 15,1-6-15,0-1 0,-3-3 16,0 1-16,-1-2 0,2 1 0,0-3 16,1 0-16,-2 1 0,1-1 15,-2-2-15,0-2 0,0-3 16,0-2-16,0-4 0,3-1 15,2-2-15,3 0 0,2 1 16</inkml:trace>
  <inkml:trace contextRef="#ctx0" brushRef="#br1" timeOffset="166867.3141">14779 13210 0,'0'0'16,"0"0"-16,0 0 0,20-6 16,-20 6-16,24-5 0,-24 5 15,33 0-15,-13 0 0,2 2 16,1 2-16,-2-1 0,-1 1 0,7 3 15,0 2-15,0-1 0,-2 0 16,-3-1-16,-3-1 0,-4-1 16</inkml:trace>
  <inkml:trace contextRef="#ctx0" brushRef="#br1" timeOffset="167300.4823">15563 12659 0,'0'0'15,"0"0"-15,0 0 0,0 0 0,0 0 16,-19 22-16,19-22 0,-14 22 16,5-8-16,-1 5 0,0 2 15,0 3-15,-1 1 0,-2 9 16,1 1-16,1 1 0,1 2 0,0 9 16,1-1-16,2-3 0,1-1 15,2-2-15,0-1 0,2 5 16,1-5-16,2-3 0,1-1 15,3-4-15,0-3 0,4-1 16,3-1-16,0-4 16,2-1-16,1-2 0,3-2 0,-3-1 15,1-3-15,0-2 0,2-3 16,-3-5-16,1-2 0,-3-1 16,-2 0-16,-2 0 0</inkml:trace>
  <inkml:trace contextRef="#ctx0" brushRef="#br1" timeOffset="167615.1412">15593 13093 0,'0'0'0,"0"0"15,0 0-15,0 0 0,0 0 0,0 0 16,0 0-16,31-11 16,-31 11-16,21-6 0,-21 6 15,23-2-15,-23 2 0,28 0 16,-10-2-16,0 3 0,-2 1 0,-1 1 15,-2-2-15,-2 0 0</inkml:trace>
  <inkml:trace contextRef="#ctx0" brushRef="#br1" timeOffset="168032.573">16112 12918 0,'0'0'0,"0"0"16,0 0-16,0 0 0,23-6 0,-23 6 15,24-3-15,-24 3 0,29-3 16,-10 1-16,3 0 0,1 1 16,3 0-16,1 0 0,2 0 15,6 0-15,-2 1 0,1-1 16,2 1-16,-2-2 16,-1 2-16,7-1 0,-1 0 15,-3-2-15,-5-1 0,-3 4 0,-1 0 16,-3 1-16,-2 0 0,-1-1 15,-2 0-15,-2-1 0,-1 0 0,-2 1 16,-2 2 0,-4 1-16,-1 1 0,-3-1 0,-1-2 15,1 0-15,-2-1 0,0 1 16</inkml:trace>
  <inkml:trace contextRef="#ctx0" brushRef="#br1" timeOffset="168402.3185">16468 13046 0,'0'0'0,"0"0"0,0 0 16,0 0-16,13 22 0,-13-22 0,12 19 16,-12-19-16,16 28 0,-6-11 15,0 0-15,1 1 0,0-2 0,0 2 16,0 2-16,2 3 16,-2 2-16,0 1 0,-1 2 15,0-3-15,-1-2 0,-1-1 16,-2-1-16,0-2 0,-2-1 0,1-1 15,-2-2-15,0-1 16,0-2-16,-1-3 0,0-3 0,1-2 16,1-3-16,-2-6 0,-1-2 15,0 0-15,0 2 0,0 1 16</inkml:trace>
  <inkml:trace contextRef="#ctx0" brushRef="#br1" timeOffset="168701.6592">16714 13057 0,'0'0'0,"0"0"0,0 0 16,0 0-16,0 0 0,0 0 15,0 0-15,-27 0 0,27 0 0,0 0 16,-28 21-16,15-10 16,-1 2-16,-1 2 0,1 3 15,0-1-15,0 2 0,-7 4 16,-2 0-16,2-1 0,1 1 0,0 1 15,-3 2 1,3-1-16,-1 0 0,-4 2 0,3-3 16,1-2-16,3-2 0,0-2 15,2-3-15,3 0 0,2-2 0,2-1 16,3-4-16,1-2 0,3-3 16,1-5-16,1-5 15,0 1-15,0 1 0,0 1 16</inkml:trace>
  <inkml:trace contextRef="#ctx0" brushRef="#br1" timeOffset="168983.71">16498 12549 0,'0'0'0,"0"0"16,0 0-16,0 0 0,0 0 0,0 0 15,0 0 1,0 0-16,-12 24 0,12-24 0,-10 26 16,10-26-16,-11 30 0,6-13 15,-1 1-15,2 3 16,-1 0-16,2 0 0,1-1 15,1-3-15,1-2 0,0 1 0,0-3 16,0-1-16</inkml:trace>
  <inkml:trace contextRef="#ctx0" brushRef="#br1" timeOffset="169315.9397">17106 12546 0,'0'0'0,"0"0"0,0 0 0,23 12 16,-14-6-16,2 5 0,2 4 16,1 1-16,2 1 0,3 11 15,-2 7-15,-2 4 0,-3 3 16,-1 12-16,-4 2 0,-1-4 15,-3-4-15,-4 9 0,-3-1 16,-4 8-16,-2-4 0,-3-1 16,-3-1-16,1-2 0,0 1 0,-10 10 15,-3 1-15,-2-2 0,-1 0 16,-18 31-16,2-5 0,0-12 16,-1-7-16,15-22 0,10-18 15,8-8-15</inkml:trace>
  <inkml:trace contextRef="#ctx0" brushRef="#br1" timeOffset="173465.1914">10402 1163 0,'0'0'15,"0"0"-15,0 0 0,-4-20 0,4 20 16,0 0-16,-4-26 0,3 17 16,0-1-16,0-1 0,0 0 0,-1 1 15,0 0-15,-1 1 0,1 2 16,-1 2-16,-1-3 0,-2 4 16,-1 4-16,0 0 0,-2 1 15,-1 3-15,0 3 0,-1-1 16,-1 4-16,1 3 0,0 1 15,-2 7-15,0 1 0,2 2 16,1 3-16,1 1 0,-1 0 0,1 2 16,0 4-16,0 5 0,1 0 15,3 1-15,2 1 16,-1 0-16,2-2 0,2 11 0,2 0 16,0-5-16,0-3 0,0 3 15,1-2-15,-2 1 0,-2-1 16,-1 6-16,0-3 0,-5-3 15,-2-4-15,-1-6 0,0-1 16,0 0-16,1 0 0,-5-3 16,0 0-16,0-5 0,0-2 0,-3-2 15,-4-1-15,0-4 0,1-1 16,1-7-16,1-1 0,-1-1 16,0 1-16,-3-6 0,-3-4 15,1-2-15,2 1 0,5-1 16,4 3-16,3-1 0</inkml:trace>
  <inkml:trace contextRef="#ctx0" brushRef="#br1" timeOffset="173682.1563">9910 1745 0,'0'0'0,"0"0"0,0 0 16,32-7-16,-32 7 0,37-5 0,-13 0 16,2 1-16,2-2 0,13 1 15,3-1-15,-2 2 0,-2-3 16,8 3-16,1 0 0,-11-1 16,-6 3-16,-6-1 0</inkml:trace>
  <inkml:trace contextRef="#ctx0" brushRef="#br1" timeOffset="173999.2782">10707 1330 0,'0'0'16,"0"0"-16,0 0 0,-21 13 15,21-13-15,-25 20 0,10-2 16,1-3-16,-1 2 0,-1 10 16,-1 4-16,3-2 0,1-1 0,-1 7 15,3 1-15,5-4 0,2-3 16,4 0-16,3-1 0,-1-5 16,0 0-16,4-1 0,1-1 15,0-2-15,-1-2 0,3 0 16,2-2-16,0-4 0,-1 0 0,2-1 15,3-3-15,-2-2 0,-1-1 16,-2-2-16,-1 2 16,-3-3-16</inkml:trace>
  <inkml:trace contextRef="#ctx0" brushRef="#br1" timeOffset="174349.1495">10694 1610 0,'0'0'0,"0"0"0,0 0 15,0 0-15,29-7 0,-29 7 16,40-8-16,-15 5 0,3-1 0,13-1 15,3 3-15,-2-4 16,-2 2-16,11 0 0,1 0 16,-7-2-16,-4 3 0,3 0 0,-5-1 15,-7 1-15,-6 1 0,-2-2 16,-3 4-16,-4 0 0,-4 0 16,-6 1-16,-4 2 0,-3-1 15,-3 0-15,-5 1 0,-4 1 16,3-3-16,2 1 0,2-1 15</inkml:trace>
  <inkml:trace contextRef="#ctx0" brushRef="#br1" timeOffset="174615.2356">10833 1710 0,'0'0'0,"0"0"0,0 0 0,0 0 16,0 0-16,18 18 0,-18-18 15,20 10-15,-20-10 0,29 19 16,-12-9-16,0 1 0,-1-1 0,3 4 16,2-2-16,3 5 0,-2-3 15,-1 2-15,-2 1 16,-2 0-16,-3-1 0,-1 1 0,-2-3 16,-1 1-16,-2-1 0,-1 0 15,1-3-15,-1 0 0,-1-1 0,-2-2 16,-3-2-16,0-1 15,-1 1-15,0-2 16,0-1-16,0 1 0</inkml:trace>
  <inkml:trace contextRef="#ctx0" brushRef="#br1" timeOffset="174898.6063">11164 1660 0,'0'0'0,"0"0"16,0 0-16,0 0 0,-19 21 0,19-21 16,-19 25-16,19-25 0,-25 22 15,11-8-15,-1 4 0,-2-1 16,-1 1-16,-5 4 0,0 3 16,2-3-16,2 2 0,2-2 15,0-1-15,2-3 0,1 0 16,0-3-16,2-1 0,3-4 15,1-3-15,1-3 0,-1 0 16,1-4-16,2-4 0,1 0 16,0-7-16,3-3 0,2 1 0,0 1 15,0 2-15,-1 3 0</inkml:trace>
  <inkml:trace contextRef="#ctx0" brushRef="#br1" timeOffset="175183.8531">11115 1211 0,'0'0'0,"0"0"0,0 0 16,0 0-16,0 0 0,2 28 15,-2-28-15,4 23 0,-4-23 0,5 27 16,-3-9-16,0-1 15,0-2-15,0 2 0,0 2 16,0-1-16,0-1 0,-2 2 16,-1 1-16,0-2 0,0-4 0,-2 0 15,1-2-15,1-1 0,0-1 16,0-5-16,0-2 0,1-3 16,1 2-16,-1-2 0,0 0 15,0 0-15</inkml:trace>
  <inkml:trace contextRef="#ctx0" brushRef="#br1" timeOffset="175434.8524">11576 1253 0,'0'0'0,"0"0"0,0 0 16,0 0-16,25 11 0,-25-11 15,18 21-15,-9-9 0,2 3 0,2 1 16,1 5-16,-1 1 15,0-1-15,3 9 0,-3 4 16,-2-5-16,-1 3 0,-2 7 16,-3 1-16,-4-1 0,-2-6 0,-8 9 15,-5 1-15,0-7 0,-1-1 16,-8 2-16,-7 5 16,1-3-16,0-3 0,4-1 0,6-12 15,5-3-15</inkml:trace>
  <inkml:trace contextRef="#ctx0" brushRef="#br1" timeOffset="176281.4224">13782 1117 0,'0'0'16,"0"0"-16,0 0 0,-3-22 0,3 22 15,0 0-15,-6-26 16,3 17-16,-1 2 0,-3 1 16,-2 0-16,0 2 0,0 0 0,-3 2 15,-1 2-15,0 4 0,1-2 16,-5 9-16,0 6 0,-1-1 16,1-1-16,0 4 0,-3 4 15,1 1-15,3 2 0,-5 10 16,0 7-16,3-5 0,3-4 0,-4 15 15,0 5-15,3-4 0,0-7 16,1 11-16,0 3 16,3-7-16,2-4 0,-2 9 15,0 1-15,3-6 0,3 0 0,-1-6 16,0-2-16,2-3 16,0-4-16,-2 4 0,-2 1 15,0-5-15,-1-7 0,-1-5 0,-1-5 16,-1-1-16,1 1 0,1-10 15,-2-1-15,0 0 0,0-3 16,-7-5-16,-4-3 0,1-5 16,-3 1-16,1-3 0,0 3 15,-2-6-15,1-3 0,5 3 16,4 3-16,4 4 0</inkml:trace>
  <inkml:trace contextRef="#ctx0" brushRef="#br1" timeOffset="176465.939">13162 1685 0,'0'0'0,"10"-4"0,7 2 16,4-1-16,4 1 0,12-2 16,2-2-16,12 2 0,1 0 0,1 1 15,0 1-15,3 0 0,-5-4 16,-12 2-16,-8 3 0,-7-2 15</inkml:trace>
  <inkml:trace contextRef="#ctx0" brushRef="#br1" timeOffset="176799.0795">14009 1317 0,'0'0'16,"0"0"-16,0 0 0,-16 19 0,9-11 0,-2 4 15,-1 6 1,0 0-16,1 0 0,-5 9 0,0 3 16,1-2-16,-1-2 0,0 11 15,1 4-15,2-8 0,2-2 0,2-2 16,2 0-16,1-1 15,0-3-15,3 0 0,2-2 16,1-7-16,1-1 0,1-4 16,2 2-16,-1-5 0,1-1 0,-1-4 15,1 1-15,-2-3 16,-1-1-16,0-1 0,-1 1 16,-2 0-16</inkml:trace>
  <inkml:trace contextRef="#ctx0" brushRef="#br1" timeOffset="176965.202">13889 1660 0,'0'0'0,"0"0"16,0 0-16,0 0 0,0 0 15,23-15-15,-23 15 0,24-7 16,-24 7-16,35-5 0,-17 4 16,2 0-16,0-4 0,1 3 15,2 0-15,5 1 0,-2 0 0,-4 1 16,-3 0-16,-3-3 0</inkml:trace>
  <inkml:trace contextRef="#ctx0" brushRef="#br1" timeOffset="177198.8785">14601 1517 0,'0'0'0,"0"0"16,0 0-16,36-7 0,-36 7 0,37-3 15,-13 2-15,2 1 16,1-3-16,10 3 0,1 0 16,-1 0-16,-2 0 0,6 3 0,-3 1 15,-2-1-15,-4 1 0,-5-3 16,-2 1-16,-7 2 0,-3 0 16,-8 3-16,-3 0 0,-2-3 15,0 1-15,-1-2 0</inkml:trace>
  <inkml:trace contextRef="#ctx0" brushRef="#br1" timeOffset="177465.1515">14771 1742 0,'0'0'0,"0"0"0,0 0 0,0 0 16,16 18-16,-10-8 0,2 1 15,-1 3-15,-1 1 0,1 2 16,-2-1-16,0 2 0,-2-1 0,-1 8 16,-1 0-16,-1-3 0,0-1 15,-2-4-15,-1 1 16,0-3-16,-2 0 0,1-3 0,-1-3 16,1 0-16,0-4 0,0-3 15,2-4-15,0 2 0,0 0 0,-1-1 16</inkml:trace>
  <inkml:trace contextRef="#ctx0" brushRef="#br1" timeOffset="177718.1835">14965 1728 0,'0'0'0,"0"0"16,0 0-16,-17 10 0,17-10 0,-20 14 15,3-3-15,0 0 0,-2 0 16,-2 3-16,-2 2 16,-7 4-16,1-2 0,1 0 0,-1 1 15,-2 2-15,4-3 0,1-1 16,3 0-16,2-3 0,2-3 16,5-3-16,3-2 0,2-4 15,3 0-15,3-4 0,3-3 16,3-2-16,0-3 0,0 2 0,-1 1 15,1 0-15</inkml:trace>
  <inkml:trace contextRef="#ctx0" brushRef="#br1" timeOffset="178015.7248">15064 1026 0,'0'0'0,"0"0"16,0 0-16,0 0 0,0 0 0,-8 29 16,8-29-16,-7 26 15,4-12-15,0 1 0,-1 1 16,1 1-16,0 0 0,0-1 15,1 1-15,0 0 0,1-3 0,0 6 16,0-4-16,1-1 0,1-3 16,0 0-16,0-4 15,0-1-15</inkml:trace>
  <inkml:trace contextRef="#ctx0" brushRef="#br1" timeOffset="178281.7278">15728 1305 0,'0'0'0,"0"0"16,0 0-16,15 30 0,-10-19 16,3 7-16,1 3 0,2 8 15,-2 1-15,-3 5 0,-1 3 16,-2 5-16,-2 0 0,-6 0 15,-5 3-15,-4 1 0,1-1 0,-6 1 16,-4 5-16,-3-8 0,-2-5 16,-15 10-16,-6 5 15,1-4-15,3-6 0,6-5 0,12-11 16,7-6-16</inkml:trace>
  <inkml:trace contextRef="#ctx0" brushRef="#br1" timeOffset="192232.2693">14562 15161 0,'0'0'0,"0"0"0,0 0 15,-18-10-15,18 10 0,0 0 16,-30-14-16,18 10 0,0 1 0,0 2 15,-1-3-15,-2 1 0,0 0 16,-3 0-16,-2 2 0,3 1 16,-1 0-16,-4 0 0,0 4 15,0 0-15,0 2 0,-1-1 16,0 2-16,3-1 0,2-1 0,3 1 16,0 1-16,2 1 15,1-1-15,1 4 0,0 3 16,1 0-16,1 4 0,1-1 15,1-2-15,1 2 0,3-2 0,1 7 16,1 3-16,0 0 0,1-1 16,1 15-16,0 1 0,1-1 15,1 0-15,2 4 16,-1 7-16,-1-3 0,0 3 0,0 7 16,1 11-16,0-4 0,-2-3 15,-1 1-15,-2 4 0,0 2 16,0-2-16,-2-1 0,1-1 15,-1-2-15,0-4 0,-5 25 16,0-8-16,0-7 0,1-4 0,-3-6 16,-1-3-16,-5-9 0,-1-5 15,-2 4-15,0 2 0,5-6 16,1-2-16,3-1 0,2-1 16,-1-2-16,0-3 0,-6-8 15,-5-5-15,5-2 0,1-3 0,4-11 16,-3-1-16,3-1 15,4 0-15,1 0 0</inkml:trace>
  <inkml:trace contextRef="#ctx0" brushRef="#br1" timeOffset="192549.2955">13618 16053 0,'0'0'0,"0"0"0,0 0 16,0 0-16,23-6 0,-23 6 15,28-7-15,-11 2 0,2 1 0,4-2 16,4-1-16,-1 1 0,2 0 15,11 1-15,4 1 16,-2-1-16,-2 1 0,8 2 16,1 3-16,-3 0 0,-2 1 0,1 0 15,1 0 1,-9-2-16,-6 3 0,-6-2 0</inkml:trace>
  <inkml:trace contextRef="#ctx0" brushRef="#br1" timeOffset="192933.7201">14800 15229 0,'0'0'0,"0"0"16,0 0-16,0 0 0,-18 10 0,18-10 15,-15 19-15,6-5 0,1 1 16,-3 5-16,-2 3 0,-1 9 16,2 0-16,-2 7 15,0 8-15,-3 9 0,3-2 0,1 11 16,3-1-16,2-5 0,3-4 15,0 6-15,1 0 0,3-4 16,2-4-16,4 6 0,4-6 16,2-6-16,3-4 0,4-4 15,5-3-15,2-5 0,0-4 0,4-9 16,4-7-16,-2-5 0,-3-1 16,-7-1-16,-5-2 15,-5 0-15</inkml:trace>
  <inkml:trace contextRef="#ctx0" brushRef="#br1" timeOffset="193665.5386">15351 15543 0,'0'0'0,"0"0"0,0 0 16,-22-17-16,15 10 0,-2 0 15,-2-4-15,1 1 0,0 2 0,-3-3 16,0 0-16,1 1 0,0 0 16,-1 2-16,0 0 0,0 2 15,0 3-15,0 2 0,0 1 16,0 4-16,1 3 0,-1 3 15,1 1-15,1 4 0,1 1 0,-1 4 16,-2 7-16,2-1 16,2 1-16,0 0 0,1 4 15,0 2-15,1-3 0,4 1 16,3-1-16,2 0 0,4-3 0,-1-4 16,3-1-16,1-3 15,1-3-15,1-3 16,1-4-16,0 0 0,1-4 15,0-3-15,1-2 0,1-6 16,2-6-16,-3 0 0,-1-3 0,0-4 16,1-6-16,0 0 15,1-2-15,1-2 0,-1 0 16,-1-2-16,-5 2 0,2-7 0,1 1 16,-3 2-16,0 5 0,-1 2 15,-1-2-15,-3 4 0,-2 2 0,-1 7 16,0 2-16,-1 2 15,-1 0-15,0 4 0,1 6 16,-1-3-16,0 0 0,1 4 0,-2 4 16,0 1-16,-2 2 0,1 3 15,0 1-15,0 3 0,1-3 16,1 7-16,0 0 0,0 3 16,0 1-16,1 6 0,1 1 15,1-2-15,1-1 0,0 0 16,-1 4-16,0-4 0,0-4 15,1 0-15,0 2 0,0-2 16,2 3-16,-2-3 0,0-3 16,2-4-16,-1-3 0,0-5 15,2 0-15,1-3 0,1 1 0,-2-3 16,-1 0-16,0 0 0</inkml:trace>
  <inkml:trace contextRef="#ctx0" brushRef="#br1" timeOffset="193915.5331">15538 15626 0,'0'0'16,"0"0"-16,0 0 0,0 0 0,0 0 15,0 0-15,0 0 0,27-1 16,-27 1-16,22-2 0,-22 2 15,30-1-15,-30 1 0,31-3 16,-13-1-16,0 3 0,1-1 0,0 1 16,1-3-16,-2 0 0,-1-2 15,4-1-15,-1-4 0,-4 1 16,-1 3-16,-4 0 0</inkml:trace>
  <inkml:trace contextRef="#ctx0" brushRef="#br1" timeOffset="194231.6423">16048 15176 0,'0'0'0,"0"0"16,0 0-16,0 0 0,0 0 0,0 0 16,0 0-16,0 0 0,0 0 15,0 0-15,31 18 0,-31-18 16,22 21-16,-22-21 0,22 25 15,-10-10-15,2 2 0,0 1 16,1 3-16,-1-2 0,-2 2 0,5 4 16,2 0-16,-2 0 0,-3 0 15,-1 2-15,-1 0 0,2 3 16,-3-3-16,-1-2 0,-2 0 16,-1-2-16,-1-1 0,-1-3 15,1 1-15,-2-5 0,-1-2 16,-1-2-16,1 0 0,-1-6 15,1-2-15,1-2 0,-2 2 16,0-1-16</inkml:trace>
  <inkml:trace contextRef="#ctx0" brushRef="#br1" timeOffset="194532.2957">16422 15037 0,'0'0'0,"0"0"16,0 0-16,0 0 0,0 0 0,0 0 16,0 0-16,0 0 0,0 0 15,-20 18-15,20-18 16,-14 28-16,14-28 0,-17 33 0,6-10 16,-2 0-16,-1 2 0,-5 10 15,-1 1-15,0 0 0,0 0 16,-5 9-16,-1-1 0,0-2 15,2-2-15,-1 5 0,2-4 16,4-5-16,3-4 0,3-4 16,2-6-16,2-5 0,3-6 0,0-4 15,3 1-15,-1-2 0</inkml:trace>
  <inkml:trace contextRef="#ctx0" brushRef="#br1" timeOffset="194882.3058">16706 14780 0,'0'0'0,"0"0"0,0 0 16,0 0-16,0 0 0,25 21 15,-25-21-15,22 19 0,-22-19 0,22 24 16,-11-5-16,-1 2 16,-1 1-16,-2 5 0,0 5 15,0 4-15,-3 0 0,-1 13 0,0 2 16,-3 2-16,-1 1 0,-6 7 16,-4-4-16,0-3 0,0-1 0,-7 8 15,-2-1-15,3-10 16,0-7-16,0 7 0,-2 7 15,-4-5-15,-1-9 0,2 0 16,1-2-16,7-11 0,3-8 0,3-6 16</inkml:trace>
  <inkml:trace contextRef="#ctx0" brushRef="#br1" timeOffset="196265.6247">8601 11478 0,'0'0'0,"0"0"0,0 0 15,0 0-15,0 0 0,26-7 0,-26 7 16,27-4-16,-27 4 0,37-7 16,-11 3-16,1 1 0,-1-4 15,5 2-15,5-3 0,10-1 16,-2 2-16,13 0 0,1 0 15,0-1-15,-3-3 0,11 1 16,0 2-16,-4 2 0,-5 2 0,12 1 16,-2-5-16,-6 2 0,-6 0 15,10-1-15,0-2 0,-7 5 16,-1 1-16,-6 3 0,-1 3 16,-4-3-16,-1 1 0,-5-1 15,-1 0-15,-7 3 0,-3 0 16,0 1-16,3 2 0,-6-1 15,-6 2-15,-5 0 0,-2-3 16,-5 1-16,-3 0 0,-3 2 0,-6-1 16,2-1-16,0-1 0,1-1 15</inkml:trace>
  <inkml:trace contextRef="#ctx0" brushRef="#br1" timeOffset="196648.6551">8801 11933 0,'0'0'15,"0"0"-15,0 0 0,29-5 0,-16-1 16,8-1-16,5-2 0,4-2 16,2-2-16,14-2 15,5 2-15,11 0 0,-1 4 0,16 1 16,1 1-16,-2 7 0,-2 3 0,11 3 15,-2 4-15,-4 3 16,-2 3-16,13 7 0,0 0 16,-25-6-16,-19-5 0,-13-3 0</inkml:trace>
  <inkml:trace contextRef="#ctx0" brushRef="#br1" timeOffset="197517.6839">13370 16837 0,'0'0'0,"0"0"16,0 0-16,0 0 0,23-3 0,-23 3 15,24-8-15,-24 8 16,39-10-16,-13 5 0,5-1 16,1-1-16,2 1 0,16-3 15,5 0-15,14-1 0,1 1 0,16 0 16,1 0-16,-3 2 0,-3 0 16,20-3-16,1-3 0,3 2 15,-10 2-15,45-5 0,-8 0 16,-18 0-16,-15 0 0,5 1 15,4 1-15,-13 5 0,-9 6 0,7-1 16,6 0-16,-7-2 16,-1-1-16,0 1 0,3 2 15,-14 1-15,-8 2 0,5 0 0,5 0 16,-6-1-16,-2-1 0,-5 0 16,0 1-16,-13 2 0,-7 2 15,3-1-15,6-1 0,-1-1 16,0 0-16,-8 2 0,-7 1 15,-7-4-15,-5-2 0,-4 6 16,-1 5-16,-9 0 0,-4 0 0,-5 1 16,-4 0-16,-1-3 0,0-3 15,-1 0-15</inkml:trace>
  <inkml:trace contextRef="#ctx0" brushRef="#br1" timeOffset="198115.3402">13991 17276 0,'0'0'0,"0"0"0,0 0 16,34-2-16,-34 2 0,28-8 0,-3 1 15,1 0-15,3 2 0,14-2 16,5-2-16,13-1 0,0 0 0,17-2 15,4 1-15,-3 0 0,-2 0 16,17-3-16,2 0 16,16 2-16,1 2 0,-5 1 15,-2 0-15,24 3 0,-28 5 0,6 2 16,6 2-16,-4 0 0,-2-1 16,4 5-16,0 3 0,-21-1 15,-15-1-15,11 5 0,9 5 16,-6 1-16,-2 0 0,13-1 15,8-1-15,-3-2 0,-3 0 0,-32-5 16,-22-3-16,-15-2 0</inkml:trace>
  <inkml:trace contextRef="#ctx0" brushRef="#br1" timeOffset="206598.7379">20377 4083 0,'0'0'0,"0"0"0,0 0 15,0 0-15,0 0 0,0 0 0,-8-18 16,8 18-16,0 0 0,0 0 16,0 0-16,0 0 0,23-11 15,-23 11-15,23 2 0,-23-2 0,31 2 16,-31-2-16,35 10 15,-17-1-15,0 0 0,1 1 16,2 2-16,3 4 0,-3-1 0,-3 1 16,-1 0-16,-4-1 0,-2 0 15,-3 1-15,-4 0 16,-4 1-16,-3-2 0,-5 0 0,-3 1 16,0-2-16,-1-2 0,-5 3 15,-4-1-15,1 1 0,0 0 16,-7 3-16,1 0 0,2-3 15,0-1-15,2-4 0,1-5 16,4 1-16,2-2 0,4 0 0,3 0 16,3-2-16,4 2 0,3-3 15,4 0-15,0-2 0,2-2 16,3 1-16,3 0 0,2-1 16,0 2-16,3 2 0,2 2 15,0-1-15,0 0 0,1 1 16,0 3-16,-1 1 0,0 3 0,1 0 15,-3-2-15,-4 3 16,-3 0-16,-5 2 0,-5 2 16,-4-3-16,-4 2 0,-3 0 0,-5 0 15,0 1-15,-1 1 0,-10 4 16,-2 1-16,-1-2 0,2-1 16,-2-1-16,1-2 0,0 1 15,1-1-15,-3-2 0,2-2 16,9-6-16,3-4 0,3 0 15,2 0-15,3 0 0</inkml:trace>
  <inkml:trace contextRef="#ctx0" brushRef="#br1" timeOffset="207084.8731">21414 3869 0,'0'0'0,"0"0"15,0 0-15,1-21 0,-1 21 0,1-16 16,-2 9-16,-1-2 0,-1 0 16,-2 1-16,1 1 0,-3 1 15,0 2-15,-5 3 0,-3 2 16,0 2-16,-1 1 0,-4 5 15,1 3-15,1 2 0,1 0 0,1 4 16,-1 2-16,3 1 16,3 1-16,0 8 0,3 0 0,4 1 15,1 1-15,1 3 0,4 2 16,-1-2-16,1 0 0,-2 10 16,0 1-16,0-2 0,0 2 15,-1 2-15,-1 3 0,-2-1 16,0-3-16,-5 11 0,-2 2 15,1-8-15,0-5 0,-3 9 16,-1 0-16,0-7 0,1-6 0,-6 3 31,-4 0-31,2-9 0,0-6 0,0-2 0,0-1 16,3-6-16,1-4 0,-2-3 0,1-4 16,-1-4-16,0-2 0,1-6 15,-1-3-15,2-3 0,4-4 0,3 3 16,2 1-16,3 3 0</inkml:trace>
  <inkml:trace contextRef="#ctx0" brushRef="#br1" timeOffset="207315.1081">20841 4422 0,'0'0'0,"0"0"0,0 0 15,0 0-15,22-10 0,-22 10 16,31-9-16,-11 5 0,1 1 0,4 0 16,5-2-16,6 1 0,-2-1 15,4 2-15,3 1 0,-4 1 16,-3-1-16,8 0 16,-1 2-16,-8-1 0,-7 1 0,-3 0 15</inkml:trace>
  <inkml:trace contextRef="#ctx0" brushRef="#br1" timeOffset="207549.2945">21551 4146 0,'0'0'0,"0"0"0,0 0 15,0 0-15,0 0 0,-22 25 16,22-25-16,-21 29 0,9-14 0,0 5 15,0 3-15,1 1 0,1 3 16,-1 8-16,1 0 0,2-1 16,1-1-16,2 6 0,2-2 15,4-3-15,3-4 0,3-2 16,1-3-16,0-4 0,-2-6 0,-2-1 16</inkml:trace>
  <inkml:trace contextRef="#ctx0" brushRef="#br1" timeOffset="207865.4197">21663 4318 0,'0'0'0,"0"0"0,0 0 15,0 0-15,0 0 0,0 0 16,0 0-16,24-10 0,-24 10 0,0 0 15,25 8-15,-25-8 16,0 0-16,25 22 0,-25-22 0,19 27 16,-11-13-16,-2 3 15,1 0-15,-1 1 0,-1 1 0,2 5 16,-1 0-16,1-3 0,-2-1 16,1-2-16,1-2 0,-2-2 15,1 0-15,0-3 0,2-2 16,0-4-16,0 1 0,2-5 15,1-1-15,0-2 0,-1-3 0,-1 3 16,-2 0-16,-2-1 0</inkml:trace>
  <inkml:trace contextRef="#ctx0" brushRef="#br1" timeOffset="208115.4454">21933 4285 0,'0'0'15,"0"0"-15,0 0 0,0 0 16,0 0-16,0 0 0,-24 15 16,24-15-16,-15 17 0,15-17 0,-21 30 15,8-13-15,-2 1 0,1 0 16,-1 1-16,-3 5 0,1-2 16,0 0-16,-1 0 0,2-2 15,0-1-15,0-3 0,-1-4 16,3-2-16,2-1 0,3-4 15,3-1-15,2-2 0,-1-1 0,2 2 16</inkml:trace>
  <inkml:trace contextRef="#ctx0" brushRef="#br1" timeOffset="208335.5898">22106 4256 0,'0'0'0,"0"0"0,0 0 15,0 0-15,0 0 0,28 14 16,-28-14-16,17 20 0,-8-7 0,-2 1 16,1 5-16,-1-1 15,-1 0-15,-1 3 0,-3 0 0,-1 5 16,-1-4-16,-2 2 0,0 0 16,-3-2-16,0 0 0,-2-3 15,-1 0-15,1-4 0,0 0 0,2-3 16,0-1-16,2-3 0</inkml:trace>
  <inkml:trace contextRef="#ctx0" brushRef="#br1" timeOffset="208515.7413">22626 4407 0,'0'0'0,"0"0"16,0 0-16,26-3 0,-15 3 0,5 0 15,6-1-15,0 1 16,1 1-16,9 2 0,3 0 16,-7-1-16,-4 0 0,-3-1 0</inkml:trace>
  <inkml:trace contextRef="#ctx0" brushRef="#br1" timeOffset="209032.5567">24081 3976 0,'0'0'15,"0"0"-15,0 0 0,0 0 16,4-18-16,-5 12 0,-2-2 15,-2 0-15,0 1 0,-3 1 16,-2-1-16,-1 2 0,0 1 0,-3 2 16,-4 3-16,0 0 0,0 0 15,-5 5-15,1 3 16,1 1-16,1 1 0,1 3 0,0 4 16,2 0-16,1 2 0,-3 6 15,2 2-15,1-1 0,3 0 0,3 2 16,2 5-16,2-1 15,0-3-15,3 9 0,2 1 16,1-2-16,1-2 0,0 5 16,1 4-16,-1-5 0,-1-3 0,0 6 15,-1 0-15,-1-4 0,-2-2 16,-3-1-16,-2 1 0,-1-2 16,0 0-16,-1-1 0,0-2 15,-4-2-15,-4-2 0,-1-2 16,-1 1-16,0-2 0,2-3 0,-5-2 15,-2-2-15,1-5 0,-1-3 16,0 1-16,-1 0 0,4-6 16,0-4-16,-1-4 15,-1-5-15,7 4 0,2-1 0,4 2 16</inkml:trace>
  <inkml:trace contextRef="#ctx0" brushRef="#br1" timeOffset="209249.0035">23406 4432 0,'0'0'0,"0"0"0,0 0 0,28-7 16,-14 5-16,3 0 0,7-1 15,-1 2-15,1 1 0,11 0 16,4 0-16,-3 0 0,-2 1 15,9 3-15,2-1 0,-6 2 16,-2 0-16,-8-1 0,-4-1 16,-5-1-16</inkml:trace>
  <inkml:trace contextRef="#ctx0" brushRef="#br1" timeOffset="209598.6076">24439 3996 0,'0'0'0,"0"0"16,0 0-16,0 0 0,0 0 15,-25 21-15,25-21 0,-26 26 16,13-10-16,-1 2 0,-1 4 15,1 1-15,-1 1 0,-5 11 16,-1 3-16,2 0 0,3-1 0,-2 9 16,4-2-16,1-5 0,4-4 15,2 6-15,4-2 0,2-6 16,2-4-16,4-1 0,4 0 16,1-3-16,1-3 0,2-3 15,3-3-15,-2-5 0,-1-3 16,5-3-16,3-2 0,-7-1 0,-2-1 15,-3 0-15</inkml:trace>
  <inkml:trace contextRef="#ctx0" brushRef="#br1" timeOffset="209965.2184">24526 4299 0,'0'0'15,"0"0"-15,0 0 0,0 0 16,0 0-16,27-6 0,-27 6 16,23 0-16,-23 0 0,29 4 0,-12-1 15,0 2-15,-1 1 0,0 0 16,-2 2-16,-2-1 0,-1 0 16,-1 4-16,-3 1 0,-5-1 15,-3 0-15,-6 4 0,-5-1 16,-1 1-16,-1-3 0,-3 1 15,-1-1-15,1-1 0,-2-2 0,1-1 16,2 2-16,1-2 16,3 1-16,1-1 0,1-1 15,1-3-15,2 0 0,2 0 16,3-1-16,1 1 0,2-1 0,5-1 16,2-1-16,2 0 0,3-1 15,4 0-15,3 0 0,0 0 16,0 0-16,-4 0 0,-1 0 0,-3 0 15</inkml:trace>
  <inkml:trace contextRef="#ctx0" brushRef="#br1" timeOffset="210182.5078">24958 4411 0,'0'0'16,"0"0"-16,0 0 0,0 0 0,30-10 16,-30 10-16,30 1 0,-30-1 15,33 2-15,-15 0 0,1 0 16,-2 1-16,1-2 0,-3 1 16,0-1-16,-3 1 0</inkml:trace>
  <inkml:trace contextRef="#ctx0" brushRef="#br1" timeOffset="210448.9936">25446 4246 0,'0'0'0,"0"0"16,0 0-16,0 0 0,0 0 0,24 8 15,-24-8-15,22 15 0,-22-15 16,23 21-16,-9-5 0,-2-1 15,0 0-15,-1 3 0,0 1 16,2 4-16,-1 0 0,0 0 16,1 2-16,-2-4 0,-1 0 0,-2-2 15,0-1-15,-1-2 0,-1 0 16,1-2-16,0-1 0,-2-3 16,-2-1-16,-2-4 0,-2-2 15,1-3-15,0 3 0,0-3 16</inkml:trace>
  <inkml:trace contextRef="#ctx0" brushRef="#br1" timeOffset="210717.1839">25698 4285 0,'0'0'0,"0"0"15,0 0-15,0 0 0,0 0 0,0 0 16,0 0-16,-22 19 0,22-19 15,-18 22-15,18-22 16,-28 31-16,12-14 0,-2 1 16,-2 1-16,1-1 0,2-1 0,-8 4 15,1-1-15,1 0 16,0-2-16,2-3 0,1 1 16,2-4-16,2-2 0,1-2 0,3-2 15,2-3-15,2-2 0,4-5 16,5-5-16,-1 1 0,0 0 0,0 2 15</inkml:trace>
  <inkml:trace contextRef="#ctx0" brushRef="#br1" timeOffset="210999.4467">25959 4119 0,'0'0'16,"0"0"-16,0 0 0,20 10 0,-20-10 15,18 17-15,-7-5 16,0 3-16,-1 1 0,0 2 16,-1 4-16,0 5 0,-1-2 0,-3 5 15,-2 2-15,-2-1 0,-1-2 16,-2 8-16,-1-2 0,-3-1 16,0-3-16,-3-3 0,-2-3 15,0-2-15,0 0 0,1-4 16,1-1-16,1-3 0,1-4 15,-1-1-15,0-1 0,2-4 0,0-2 16,2-2-16,0 0 0,2 0 16</inkml:trace>
  <inkml:trace contextRef="#ctx0" brushRef="#br1" timeOffset="211184.4473">26392 4296 0,'0'0'0,"7"-3"0,3 1 16,3 0-16,2 1 0,11-1 0,3 1 16,2-2-16,1 1 0,7 2 15,-2 2-15,-1 1 0,-3 1 16,-1 1-16,-3 4 16,-5-2-16,-6 0 0,-2 0 0,-4-2 15,-2-1-15</inkml:trace>
  <inkml:trace contextRef="#ctx0" brushRef="#br1" timeOffset="211368.9625">26319 4567 0,'0'0'0,"0"0"0,0 0 0,0 0 15,30-2-15,-30 2 0,31-4 16,-31 4-16,41-2 0,-18 1 15,1 0-15,-1 2 0,2 0 0,0 0 16,-3 0-16,-3 0 0</inkml:trace>
  <inkml:trace contextRef="#ctx0" brushRef="#br1" timeOffset="214048.9137">27831 4206 0,'0'0'0,"0"0"16,0 0-16,-26 9 0,12-3 16,-2 3-16,-5 1 0,-2 0 15,-3 1-15,-6 4 0,0 2 16,1-2-16,-1-2 0,-6 6 15,4 2-15,3 0 0,3 0 16,3-2-16,3-1 0,3-2 0,4-3 16,4 0-16,3 1 15,4-2-15,3-1 0,3-3 0,3-2 16,3 0-16,2 2 0,8-2 16,5-2-16,2-1 0,2-1 15,3 1-15,6-2 0,-3 1 16,-1 1-16,2-2 0,2 0 15,-1 1-15,-3 0 0,2 0 16,-3 0-16,-4-1 0,-4 0 0,-2 0 16,-1 1-16,-2 1 0,-3 0 15,-6-1-15,-1-1 16,-3 0-16,0 0 0,-1-1 0</inkml:trace>
  <inkml:trace contextRef="#ctx0" brushRef="#br1" timeOffset="214316.9089">27785 4357 0,'0'0'0,"0"0"0,0 0 15,0 0-15,0 0 0,-17 25 16,17-25-16,-14 32 0,7-13 15,1 4-15,-1 1 0,-1 0 16,1 1-16,-3 8 0,0 2 16,1-3-16,0-3 0,-2 6 0,0-3 15,3-3-15,2-4 0,1-1 16,2-2-16,2-3 0,1-3 16,0-3-16,0-3 0,0-1 15</inkml:trace>
  <inkml:trace contextRef="#ctx0" brushRef="#br1" timeOffset="214665.0868">28236 4363 0,'0'0'16,"0"0"-16,0 0 0,32-3 0,-19 1 15,4 0-15,4 1 0,1 1 0,0-1 16,5 2-16,-1 1 16,-2 1-16,-1 0 0,-1 3 0,-2 4 15,-5 1-15,-4 1 0,-5 1 16,-4 1-16,-4 1 0,-4 1 16,-2 0-16,-5 2 0,-3 0 15,-5 0-15,-6 5 0,1 0 16,-2-4-16,0-2 0,0 2 15,2-1-15,1-4 0,3-1 0,0 4 16,4-1-16,4-6 0,4 0 16,4-4-16,1-4 0,5-2 15,4 0-15,-2 0 0,0-1 16,0 1-16</inkml:trace>
  <inkml:trace contextRef="#ctx0" brushRef="#br1" timeOffset="214948.281">28671 4315 0,'0'0'0,"0"0"0,0 0 0,-16 17 15,16-17-15,-18 17 0,6-4 16,1 1-16,0 2 0,-2 6 15,1 3-15,1-3 0,2 0 0,2 2 16,2-1-16,1 0 16,2-4-16,2 2 0,4-2 15,0-2-15,1 0 0,5 5 0,4-1 16,-2-6-16,0 0 0,6 3 16,0 1-16,-2-4 0,-4-3 0,-2-2 15</inkml:trace>
  <inkml:trace contextRef="#ctx0" brushRef="#br1" timeOffset="218457.6099">21506 4989 0,'0'0'0,"0"0"16,0 0-16,0 0 0,0 0 0,0 0 16,0 0-16,0 0 0,0 0 15,0 0-15,0 0 0,0 0 16,0 0-16,0 0 0,0 0 15,0 0-15,0 0 0,20-13 16,-20 13-16,0 0 0,0 0 16,24-1-16,-24 1 0,0 0 15,31 3-15,-31-3 0,25 2 16,-12-1-16,1 0 0,0-2 16,0 0-16,2 0 0,0 1 0,2 0 15,0 0-15,-1 1 0,0-1 16,-1 1-16,1 0 15,-1-1-15,1 0 0,3 0 0,0 0 16,-2 1-16,1 1 0,-1-2 16,-2 1-16,-1-1 15,-3 1-15,-1-1 0,-2 0 0,-3 1 16,0-1-16,-1 1 0,0-1 16,-1 0-16,0 0 0,0 0 15,-2 0-15,-2 0 0,2 0 0,-2 0 16,2 0-16,-2 0 0</inkml:trace>
  <inkml:trace contextRef="#ctx0" brushRef="#br1" timeOffset="218915.5938">21424 5141 0,'0'0'0,"0"0"16,0 0-16,0 0 0,0 0 0,0 0 16,0 0-16,0 0 0,0 0 15,0 0-15,0 0 0,29 9 16,-29-9-16,0 0 0,26 1 15,-26-1-15,23 3 0,-23-3 16,26 0-16,-12-1 0,3 0 16,-1 0-16,2 1 0,-2-1 15,0-1-15,0 0 0,2 0 16,1 2-16,1 0 0,5-1 16,-2 0-16,-2 0 0,-1-1 0,0-1 15,-1 0-15,-3 2 0,0 0 16,-3 0-16,-1 1 0,-2 0 15,-1 0-15,-2 0 0,0 0 16,-4-1-16,1-2 0,-1 3 16,0 0-16,-1 0 0,1 2 0,-1-1 15,-2-1-15,2 2 0,-2-2 16,2 2-16</inkml:trace>
  <inkml:trace contextRef="#ctx0" brushRef="#br1" timeOffset="220132.8913">20274 6062 0,'0'0'16,"0"0"-16,0 0 0,0 0 0,0 0 15,0 0-15,0 0 0,0 0 16,0 0-16,0 0 0,0 0 16,30 8-16,-30-8 0,22 9 15,-22-9-15,24 7 0,-24-7 16,23 8-16,-10-4 0,0 0 15,-1 2-15,0-1 0,0 2 16,-1-1-16,-1 1 0,-1 0 16,-3 0-16,0 0 0,-3-2 15,-3 4-15,-3-1 0,0-1 0,-2 4 16,-1-1-16,-3-2 0,-1 2 16,-1-2-16,-2 2 0,-4 1 15,-4 0-15,1-1 0,1-1 16,1 3-16,1-3 0,2 1 15,-1-3-15,1 0 0,2-4 0,1-2 16,2 1-16,2-1 16,1-1-16,3 3 0,4-3 15,3 0-15,0-3 0,3 0 0,3 0 16,2-1-16,2 3 0,1-2 16,7-1-16,1 1 0,2 3 15,-1-1-15,1-1 0,1 4 16,0-1-16,-2 0 0,-2 4 15,-1-4-15,-2 2 0,0 1 16,0 2-16,-4-1 0,-4-2 16,-2 4-16,-3-3 0,-2 3 0,0 0 15,-2 4-15,-4-4 16,-1 4-16,-3-4 0,-1 4 0,-4-1 16,-5 2-16,-1 1 0,1-2 15,-2 3-15,0-3 0,-1 0 16,0 0-16,-4 6 0,-1-2 15,2-1-15,2 0 0,3-3 16,4 0-16,2-4 0,2 0 0,2 0 16</inkml:trace>
  <inkml:trace contextRef="#ctx0" brushRef="#br1" timeOffset="220732.0688">21341 5744 0,'0'0'15,"0"0"-15,0 0 0,0 0 0,-11-17 16,11 17-16,0 0 16,-15-19-16,15 19 0,-14-10 15,4 6-15,1 0 0,0 1 16,-2 4-16,-2 3 0,0-2 16,-1 3-16,0 2 0,0 4 15,0 1-15,1 1 0,-2 3 0,0 0 16,2 4-16,1-1 0,2 3 15,1 2-15,2 2 0,0 4 16,2-3-16,0 0 0,1 8 16,-1 5-16,3-5 0,1-2 15,1 2-15,1-3 0,0 1 16,0 2-16,3 4 0,0-3 0,-2 3 16,-1-3-16,2 1 0,1-2 15,-2 4-15,-2 0 0,0 0 16,0-3-16,-1 3 0,-2-3 15,-1 0-15,1-4 0,-1 3 16,-1 1-16,-1 1 0,-2 1 16,0-6-16,0-3 0,0 0 15,-2-5-15,-1-5 0,-1-2 16,-1 0-16,0-1 0,2-2 16,2 0-16,-2-1 0,-1-4 0,-1-2 15,-1 4-15,-1-8 0,-1-3 16,-1 0-16,1-3 0,1 5 15,2 1-15,2-1 0,2 1 16,3-3-16</inkml:trace>
  <inkml:trace contextRef="#ctx0" brushRef="#br1" timeOffset="220998.5368">20935 6225 0,'0'0'0,"0"0"16,0 0-16,0 0 0,25-3 16,-25 3-16,24 0 0,-24 0 15,30 0-15,-11 0 0,2 0 16,0 0-16,0 1 0,5 1 15,2-2-15,-1 1 0,1-1 0,-5 3 16,-3-3-16,-4 0 0</inkml:trace>
  <inkml:trace contextRef="#ctx0" brushRef="#br1" timeOffset="221382.624">21673 5776 0,'0'0'15,"0"0"-15,0 0 0,-14 18 0,14-18 16,-12 18-16,12-18 0,-16 28 15,10-10-15,-2 3 0,-1 4 16,2 0-16,-1 0 0,-1 8 16,0 3-16,2-1 0,0-5 0,0 11 15,2-1-15,0-3 0,2-3 16,2-5-16,2-1 0,1-3 16,0 0-16,2-2 0,0 1 15,3-3-15,2 0 0,1-3 16,1 0-16,2-3 0,2-1 0,1-1 15,-1-1-15,1 2 0,-1-3 16,-3 0-16,-2-4 0,-1 0 16</inkml:trace>
  <inkml:trace contextRef="#ctx0" brushRef="#br1" timeOffset="221882.4509">21715 6115 0,'0'0'0,"0"0"0,0 0 15,0 0-15,0 0 0,0 0 16,33-11-16,-33 11 0,28-6 15,-15 5-15,0-2 0,1 2 16,0-1-16,3 2 0,1 3 16,0 0-16,-2-2 0,-1 5 15,-2-2-15,-2 0 0,-1 3 0,-3 0 16,-3 3-16,-3-2 0,-3 2 16,-4 1-16,-2 3 0,-5 2 15,1 0-15,-3-1 0,-4-1 16,0 0-16,1 0 0,-2-2 15,-1 2-15,2 0 0,1-3 0,-1 0 16,0-1-16,1-2 0,3-1 16,3 0-16,3-1 15,3-4-15,2 0 0,2 2 0,1-1 16,1-2-16,0-1 0,5 3 16,2 1-16,-1-4 0,2-4 15,2 4-15,2-4 0,2 2 16,3 1-16,5-3 0,0-3 15,0 1-15,0 1 0,0 1 16,1 1-16,-1-4 0,-1 3 0,-3-2 16,-4 2-16,-1 0 0</inkml:trace>
  <inkml:trace contextRef="#ctx0" brushRef="#br1" timeOffset="222115.7053">22146 6205 0,'0'0'15,"0"0"-15,0 0 0,0 0 0,0 0 16,26-8-16,-26 8 0,24-7 16,-24 7-16,31-6 0,-13 5 15,-1-3-15,1 2 0,1 1 16,1 1-16,-2-3 0,0 3 15,3 0-15,-1 0 0,-4 0 16,-1 0-16,-3 0 0</inkml:trace>
  <inkml:trace contextRef="#ctx0" brushRef="#br1" timeOffset="222398.8056">22566 6040 0,'0'0'16,"0"0"-16,0 0 0,0 0 0,0 0 16,17 12-16,-17-12 15,0 0-15,28 15 0,-28-15 0,20 16 16,-10-6-16,-1-1 0,1 4 16,0-1-16,0 4 0,1-1 15,0 0-15,0 2 0,-1-3 16,0 1-16,0 3 0,-1-1 15,-1-2-15,-2-1 0,0 0 16,-1-2-16,0-2 0,-2-2 0,1-2 16,1-2-16,-2-4 0,0-4 15,1 1-15,-2 0 0,0 2 16</inkml:trace>
  <inkml:trace contextRef="#ctx0" brushRef="#br1" timeOffset="222648.5966">22832 6055 0,'0'0'0,"0"0"0,0 0 15,0 0-15,0 0 0,0 0 0,0 0 16,0 0-16,-21 19 0,21-19 16,-14 16-16,14-16 0,-19 18 15,8-6-15,-1 1 0,1 2 16,1-1-16,-1 1 0,0 1 15,0-3-15,-1 3 0,-2-2 16,-1-2-16,2 2 0,2-4 0,2-3 16,2 0-16,2-3 0,1-1 15,0-1-15</inkml:trace>
  <inkml:trace contextRef="#ctx0" brushRef="#br1" timeOffset="222931.9999">23020 5917 0,'0'0'0,"0"0"0,0 0 16,0 0-16,20 12 0,-20-12 16,20 18-16,-20-18 0,19 27 15,-9-11-15,0-2 0,-1 1 16,0 3-16,0 3 0,-3 2 15,0 0-15,-3-4 0,-1 2 16,-2 1-16,-1 0 0,-1 2 0,-5 1 16,-1 0-16,-1-4 0,0-3 15,0 0-15,1-1 0,2-2 16,0-1-16,1-3 0,-1-1 16,2-2-16,1-2 0,-1-2 15</inkml:trace>
  <inkml:trace contextRef="#ctx0" brushRef="#br1" timeOffset="223149.331">23573 6137 0,'0'0'0,"0"0"0,0 0 0,22 0 16,-22 0-16,24-7 0,-7 6 15,2-2-15,1 0 0,1 2 16,1 1-16,7-2 0,-1 1 0,1 1 16,1 0-16,-2 1 0,0 1 15,1-1-15,-6 2 0,-4-3 16</inkml:trace>
  <inkml:trace contextRef="#ctx0" brushRef="#br1" timeOffset="223782.6225">24685 5506 0,'0'0'0,"0"0"16,0 0-16,0 0 0,0 0 0,0 0 16,-21-11-16,21 11 15,0 0-15,0 0 0,-25-5 16,16 7-16,0 0 0,-2 1 15,-2 3-15,0-1 0,0 0 0,0 4 16,0 2-16,2-2 16,1 1-16,1 1 0,0 0 15,2 1-15,0 3 0,-1 3 0,3 4 16,-1-3-16,3-2 0,0 0 16,0 4-16,1 1 0,0 4 15,1 1-15,0-2 0,0 0 16,0 0-16,0 8 0,1 4 15,-2-3-15,1-2 0,0 4 16,0 3-16,0-3 0,0-1 0,-2 8 16,-3 4-16,-2-5 0,0-1 15,-5 1-15,-2 1 16,0-1-16,-1 1 0,0 4 0,-1 3 16,3-7-16,0-4 0,-2-1 15,-3-2-15,3-7 0,0-7 16,2 3-16,2 0 0,0-1 0,1-5 15,1-5-15,0 0 16,1-7-16,1-3 0,0-1 0,1-3 16,0-4-16,2-2 0,-1-5 15,1-3-15,0 0 0,1 6 16,0-2-16</inkml:trace>
  <inkml:trace contextRef="#ctx0" brushRef="#br1" timeOffset="224015.6232">24311 6090 0,'0'0'0,"0"0"0,0 0 15,23-7-15,-23 7 0,30-7 16,-8 3-16,-1 2 0,1 1 0,0-3 15,1 4-15,7-3 0,0 3 16,0 0-16,-1 0 0,-3 0 16,-5 0-16,-4 0 0</inkml:trace>
  <inkml:trace contextRef="#ctx0" brushRef="#br1" timeOffset="224732.2365">25374 5647 0,'0'0'0,"0"0"0,0 0 0,0 0 15,0 0-15,0 0 0,0 0 16,-27-9-16,27 9 0,0 0 15,-29 0-15,29 0 0,-24 0 16,9-2-16,-2-1 0,1 3 0,3-2 16,0 1-16,-1-1 15,0 0-15,2-2 0,0 2 0,1 1 16,0-1-16,1 0 0,1 0 16,0-1-16,2 1 0,0 2 0,0 0 15,1 0-15,-1 4 16,2 3-16,-1-2 0,1 4 15,0 0-15,2 1 0,0 4 16,-1 3-16,1 1 0,0 0 0,-2 10 16,0 1-16,0-2 0,1 1 15,0 4-15,-2 4 0,2 0 16,-1 1-16,1 6 0,-1 4 16,1-4-16,0 0 0,-2 4 15,1-2-15,1-5 0,2 2 0,-1-5 16,-1-2-16,3-2 15,2-2-15,-1-2 0,-2-1 16,1-6-16,0 0 0,0-1 16,0 0-16,0-3 0,0-4 0,2 0 15,1 1-15,-1-5 0,1-2 16,-1 2-16,-1-3 0,1-3 16,2 0-16,-1-1 0,0 1 15,1-2-15,1 0 0,0 1 16,0 0-16,2 0 0,1-2 0,0 3 15,2-2-15,-1-1 0,1 3 16,2-1-16,1-2 16,-2 1-16,1-1 0,4 2 0,2 1 15,-1-2-15,2 0 0,0-2 16,-1 3-16,-1-3 0,-2 1 16,0 1-16,1-1 0,-2-1 15,-1 0-15,1 0 0,1-1 16,-2-2-16,-1 0 0,-2 1 15,-2 0-15,0-2 0</inkml:trace>
  <inkml:trace contextRef="#ctx0" brushRef="#br1" timeOffset="225215.0174">25370 6076 0,'0'0'0,"0"0"0,0 0 16,0 0-16,0 0 0,0 0 0,30-3 16,-30 3-16,0 0 0,30-1 15,-30 1-15,29 7 0,-15-3 16,0 0-16,-1 2 0,-2-1 15,-1 1-15,-2 2 0,-2 2 16,0 1-16,-3 0 0,-2-1 16,-2 2-16,-2 1 0,-4 1 0,-2-3 15,-2 1-15,-4 5 16,-1 1-16,0-4 0,-3 2 0,-1-2 16,-1-1-16,1-2 0,2-1 15,1-2-15,3 2 0,2-3 16,2 0-16,1-3 0,1 1 15,2-2-15,0 1 0,2-1 16,1 0-16,2 1 0,1-1 16,3 0-16,0-2 0,4 0 15,2 1-15,2-4 0,3 1 0,0 1 16,1 0-16,2 0 0,0-4 16,6 1-16,2 2 0,-2-3 15,-1 1-15,-1 0 0,-2 0 16,-2 2-16,-4 1 0,-2-2 15</inkml:trace>
  <inkml:trace contextRef="#ctx0" brushRef="#br1" timeOffset="225432.3465">25811 6244 0,'0'0'0,"0"0"16,0 0-16,0 0 0,24 7 0,-24-7 16,20 3-16,-20-3 0,25 2 15,-25-2-15,33 6 0,-15-3 16,0 0-16,-1-1 0,2 3 16,-2-1-16,-3-3 0,-2 2 15</inkml:trace>
  <inkml:trace contextRef="#ctx0" brushRef="#br1" timeOffset="225817.3486">26532 5919 0,'0'0'0,"0"0"0,0 0 15,0 0-15,0 0 0,0 0 16,0 0-16,0 0 0,0 0 0,-23-4 16,23 4-16,-17 14 15,17-14-15,-21 18 0,10-6 0,0 2 16,0 3-16,-1 1 0,-1 3 16,0-3-16,0 2 0,-4 6 15,3 0-15,-1 2 0,2 2 16,3-1-16,2 1 0,2 3 15,3-2-15,1-2 0,2 0 16,3-1-16,0-3 0,2-3 16,3-1-16,1-2 0,0-2 0,1 1 15,1 0-15,-1 0 0,0 0 16,1-3-16,0 1 0,2-4 16,2-1-16,-3-1 0,-2-3 15,-1-1-15</inkml:trace>
  <inkml:trace contextRef="#ctx0" brushRef="#br1" timeOffset="226282.3509">26572 6179 0,'0'0'0,"0"0"16,0 0-16,0 0 0,23 4 0,-23-4 15,22 4-15,-22-4 0,25 7 16,-25-7-16,27 7 0,-15-3 16,-1-1-16,1 2 0,0 1 15,-1 1-15,-1 1 0,-3 1 16,-4 2-16,-2 0 0,-2 0 0,-2 0 15,-4 3-15,0-3 0,-2 0 16,-6 3-16,-2 0 16,-1-3-16,0-1 0,2-3 0,0 1 15,2-1-15,1 3 0,1-2 16,1-1-16,2-3 0,1 0 16,3 2-16,1 1 0,2-3 15,1-1-15,2 1 0,1-1 16,2-2-16,0 2 0,5 0 15,4-2-15,0-1 0,2 2 0,0-2 16,2-2-16,4 2 0,0-1 16,1-2-16,1 0 0,-4 2 15,-3-1-15,-3 1 0</inkml:trace>
  <inkml:trace contextRef="#ctx0" brushRef="#br1" timeOffset="226498.5481">26978 6337 0,'0'0'0,"0"0"0,0 0 0,0 0 16,0 0-16,27-8 0,-27 8 16,0 0-16,33-3 0,-33 3 15,32 1-15,-15 1 0,-1-1 0,2 1 16,0-1-16,-1 3 0,0-1 15,4 0-15,-1-2 16,-4-1-16,-1 0 0,-3 3 0</inkml:trace>
  <inkml:trace contextRef="#ctx0" brushRef="#br1" timeOffset="226782.8494">27461 6216 0,'0'0'0,"0"0"16,0 0-16,0 0 0,0 0 0,0 0 16,0 0-16,24 10 0,-24-10 15,0 0-15,23 21 0,-23-21 16,17 21-16,-7-10 0,2 1 16,-1 1-16,0-2 0,0 3 15,0 1-15,0-1 0,-1-2 0,1 5 16,-1-3-16,-2 1 15,0-2-15,-1-2 0,-2-1 16,1 1-16,-2-3 0,0-4 16,-1 0-16,1-1 0,2 0 0,-2-2 15,1 2-15,-2-3 0</inkml:trace>
  <inkml:trace contextRef="#ctx0" brushRef="#br1" timeOffset="227014.9578">27731 6195 0,'0'0'0,"0"0"0,0 0 16,0 0-16,0 0 0,0 0 0,-18 16 16,18-16-16,0 0 0,-19 25 15,19-25-15,-22 26 0,9-12 0,-1 4 16,-1-1-16,1-2 15,1-1-15,-6 4 0,-1-3 16,2 0-16,1 1 0,2-5 16,0 0-16,3-1 0,2-2 0,1-4 15</inkml:trace>
  <inkml:trace contextRef="#ctx0" brushRef="#br1" timeOffset="227298.588">27949 6283 0,'0'0'0,"0"0"0,0 0 16,0 0-16,10 21 0,-10-21 15,0 0-15,12 26 0,-7-16 0,-2 4 16,-1 0-16,-1-2 0,-1 3 15,-2 1-15,-3-1 16,-1-1-16,-1 0 0,-3 5 16,-1 2-16,0-3 0,-1-4 0,1-3 15,0-1-15,1-3 0,1-2 16,2 0-16,0 0 0,2-3 16</inkml:trace>
  <inkml:trace contextRef="#ctx0" brushRef="#br1" timeOffset="227898.7851">28046 5780 0,'0'0'0,"0"0"16,0 0-16,0 0 0,34-6 0,-34 6 16,28-1-16,-28 1 0,32-1 0,-14 1 15,1-3-15,0 6 0,0 1 16,-1-2-16,-1 0 16,3 1-16,-1 1 0,-3 0 0,1 2 15,-3 0-15,1 3 0,-3-2 16,-1 0-16,0 4 0,-1 0 15,-2 3-15,1 0 0,-2 1 16,-3 0-16,0 5 0,-1 1 16,-2-1-16,-1 3 0,0 0 15,0 4-15,-2-2 0,-3 4 0,0 7 16,-1 3-16,1-2 0,-1 1 16,2 1-16,0 0 0,-2-3 15,-1 0-15,1 7 0,0 2 16,1-5-16,0-1 0,1-3 15,1-3-15,-1-1 0,1-3 16,-1-1-16,-1 0 0,1-3 16,-1-4-16,0 1 0,-1 0 15,1-4-15,-1-4 0,1 0 16,-1-1-16,2-5 0,-1-1 0,0-3 16,-2 0-16,-3 0 0,-3-1 15,0-3-15,-1 0 0,-2-1 16,-1-1-16,-4 1 0,-1 1 15,-6-4-15,2 0 0,-3-2 16,-1 3-16,-1-2 0,0 1 16,0-2-16,1 2 0,5 1 15,5-1-15,4 1 0</inkml:trace>
  <inkml:trace contextRef="#ctx0" brushRef="#br1" timeOffset="228199.2553">28907 6229 0,'0'0'0,"0"0"16,18-2-16,-6 1 0,0 0 0,5 1 16,3 0-16,3-2 0,-1 2 15,-1 0-15,-1 2 16,-1-1-16,-3 2 0,-2 2 0,-1 1 16,-7-1-16,-3 4 0,0-5 15,-1 3-15,0-3 0</inkml:trace>
  <inkml:trace contextRef="#ctx0" brushRef="#br1" timeOffset="228382.2528">28689 6501 0,'0'0'0,"0"0"16,0 0-16,0 0 0,0 0 0,0 0 15,36 10-15,-36-10 16,34 3-16,-34-3 0,46 1 15,-21 0-15,1-1 0,1 3 16,2-3-16,3 0 0,-6 0 0,-4 0 16</inkml:trace>
  <inkml:trace contextRef="#ctx0" brushRef="#br1" timeOffset="228848.5677">29940 6090 0,'0'0'0,"0"0"0,0 0 16,0 0-16,0 0 0,0 0 0,0 0 15,-29 14-15,29-14 0,-32 18 16,12-4-16,-1-3 0,-1 3 15,0-2-15,-1 3 0,-8 3 16,0 1-16,2-1 0,2-3 16,3 0-16,2-4 0,3-1 15,2 0-15,3-2 0,1-1 0,2 0 16,2-1-16,1-2 0,2-3 16,0 2-16,3 1 0,2-1 15,1 0-15,3-2 0,2 2 16,5 1-16,4-3 0,0 1 15,2-1-15,3 2 0,1-3 16,8 0-16,0 0 0,-1 0 16,-2 3-16,1-2 0,-1 2 15,-1-2-15,0 2 0,4-2 16,-2 4-16,-4 0 0,-3-2 0,-4-3 16,-1 0-16,-1 0 0,-1 0 15,-1 0-15,-1 0 0,-2 0 16,-3 0-16,0 0 0,-2 0 15,0 0-15</inkml:trace>
  <inkml:trace contextRef="#ctx0" brushRef="#br1" timeOffset="229098.5314">29841 6140 0,'0'0'0,"0"0"0,0 0 16,0 0-16,0 0 0,-14 26 0,14-26 16,-8 24-16,4-10 0,0 4 15,-1 0-15,0 4 0,-1-1 16,0 1-16,-2 2 0,-2 6 16,0-1-16,0 1 0,0-1 15,1 0-15,0-1 0,1 5 16,0-4-16,2-2 0,2-8 0,0-1 15</inkml:trace>
  <inkml:trace contextRef="#ctx0" brushRef="#br1" timeOffset="229569.1459">30394 5904 0,'0'0'0,"0"0"16,0 0-16,-20 19 0,12-7 16,0 2-16,-2 4 0,-1 9 15,1 1-15,-1 1 0,0 3 16,1 0-16,1 1 0,-1 12 15,1-1-15,1 2 0,2-6 0,2 9 16,4-2-16,3-2 16,-1-2-16,3-3 0,3 0 0,0-5 15,1-2-15,4 1 0,2-4 16,1-3-16,-2-4 0,4-5 16,2-1-16,-5-6 0,-1 0 0,-3-4 15,-2 0-15,-2-1 16</inkml:trace>
  <inkml:trace contextRef="#ctx0" brushRef="#br1" timeOffset="230048.7102">30548 6233 0,'0'0'0,"0"0"16,0 0-16,0 0 0,0 0 0,0 0 15,0 0-15,0 0 0,28 11 16,-28-11-16,0 0 16,29 7-16,-29-7 0,23 10 0,-10-6 15,0 3-15,0 0 0,-2 1 16,-1 2-16,-1-2 0,-1 0 0,-3 1 15,-1 2-15,-4 0 0,-4-1 16,-1 4-16,-3-3 16,-2 4-16,0-4 0,-6 3 0,-3 1 15,1-2-15,2 1 0,-2-3 16,1-1-16,-1-2 0,1 0 16,4 2-16,2-2 0,2 1 15,1-2-15,1-2 0,1 2 16,2-3-16,1 3 0,3-3 15,3 2-15,2 0 0,1-1 0,5-4 16,6 2-16,-1-1 0,2-1 16,5-1-16,4 0 15,-1-3-15,-1 0 0,5-2 0,-1-1 16,-6 2-16,-4 0 0,-4 0 16</inkml:trace>
  <inkml:trace contextRef="#ctx0" brushRef="#br1" timeOffset="230250.9094">31051 6380 0,'0'0'0,"0"0"0,0 0 16,0 0-16,0 0 0,0 0 15,29 0-15,-29 0 0,26 0 16,-26 0-16,39 6 0,-19-5 15,0-1-15,1 0 0,2 3 16,-2-3-16,-3 0 0,2 0 16,-3 0-16,-3 0 0</inkml:trace>
  <inkml:trace contextRef="#ctx0" brushRef="#br1" timeOffset="230549.0949">31576 6272 0,'0'0'16,"0"0"-16,0 0 0,0 0 0,0 0 15,0 0-15,0 0 16,18 25-16,-18-25 0,12 18 0,-12-18 16,16 25-16,-6-14 0,1 4 15,0 2-15,0 1 0,-1-3 0,0 2 16,-1 1-16,2 3 15,-1-3-15,-2 0 0,-2 3 16,0-6-16,-2-1 0,2 0 16,-1 0-16,0-3 0,-2 0 0,0-1 15,0-2-15,-2-1 0,0-3 16,0-1-16,0 1 0,0-1 16</inkml:trace>
  <inkml:trace contextRef="#ctx0" brushRef="#br1" timeOffset="230782.1038">31788 6290 0,'0'0'0,"0"0"16,0 0-16,0 0 0,0 0 0,0 0 16,0 0-16,0 0 15,0 0-15,-17 18 0,17-18 16,-17 22-16,17-22 0,-21 28 15,5-14-15,1 2 0,-1 0 0,0-1 16,-1 2-16,-1 2 0,0 1 16,0-5-16,0-7 15,2 1-15,4-4 0,1-1 0,2 0 16,1-1-16</inkml:trace>
  <inkml:trace contextRef="#ctx0" brushRef="#br1" timeOffset="231032.2321">32255 6137 0,'0'0'0,"0"0"15,0 0-15,20 12 0,-20-12 16,21 16-16,-8-4 0,0 4 15,-2-1-15,-1 6 0,-2 4 16,1 7-16,-2 1 0,-4 6 16,-3 0-16,-7 11 0,-4 1 0,-8 9 15,-8 1-15,3-1 0,5-13 16,4-11-16</inkml:trace>
  <inkml:trace contextRef="#ctx0" brushRef="#br1" timeOffset="233251.4918">25460 6711 0,'0'0'0,"0"0"0,0 0 16,0 0-16,0 0 0,0 0 0,27-8 16,-27 8-16,24-2 0,-24 2 15,30-4-15,-15 1 0,2 0 16,3 1-16,2-1 0,0 0 15,-1 0-15,8 2 0,2-2 16,-2 3-16,-1 0 0,0 0 16,2-3-16,0 3 0,0 2 0,5-1 15,0-2-15,-1 2 0,0 2 16,2-3-16,0-3 0,-1 0 16,1 2-16,1 1 0,2-3 15,-3 3-15,-2 0 0,9 0 16,2 0-16,-6 0 0,-4 3 15,3-2-15,1-1 0,-4 3 0,-2-1 16,2 0-16,2 1 16,-2-2-16,-1 1 0,3-2 0,0 0 15,-2 1-15,-1 2 0,7-3 16,0 0-16,-8 0 0,0 1 16,7 2-16,0-3 0,-4 0 15,-1 0-15,3 0 0,0 3 16,-5-3-16,-4 0 0,2 0 15,1 0-15,0 1 0,0 2 0,-4-3 16,-3-4-16,-2 4 0,1 4 16,1-4-16,-1-3 15,-4 3-15,-4 0 0,2-1 0,0-2 16,-2 0-16,0 2 0,-2 1 16,-1 0-16,-3 0 0,-1 0 15,-1-1-15,-3-1 0,1 2 16,-2-1-16,-2 1 0,0 0 15,1-2-15,-3 2 0,2-1 16,-2 1-16,0 0 0,-1 3 0,1-3 16,0 0-16,0 0 0</inkml:trace>
  <inkml:trace contextRef="#ctx0" brushRef="#br1" timeOffset="234032.5158">26187 7080 0,'0'0'0,"0"0"0,0 0 15,0 0-15,0 0 0,23-8 16,-23 8-16,0 0 0,35 4 0,-35-4 16,32 2-16,-16-2 0,-1 0 15,2 1-15,-1 0 0,0-1 16,-1 3-16,-2 1 0,0 3 16,-1-1-16,0 1 0,-2-2 15,-1 2-15,-3 0 0,0 3 0,-3-2 16,-2 3-16,-1-1 0,-2 4 15,-4-1-15,-1 0 16,-4 4-16,-1 0 0,-2-1 0,0 1 16,-1-1-16,-2 1 0,-1-3 15,0 0-15,-1 2 0,0-1 16,-1-3-16,-1 1 0,0-1 16,2-3-16,-2 3 0,3-1 15,0-4-15,2-2 0,2-2 16,1 0-16,0 0 0,1-1 0,0 0 15,1-2-15,1 2 0,1-1 16,1 0-16,3-1 0,3 0 16,2 0-16,3-4 0,2 1 15,1-1-15,-2 1 0,1 0 16</inkml:trace>
  <inkml:trace contextRef="#ctx0" brushRef="#br1" timeOffset="234748.6465">26707 6947 0,'0'0'16,"0"0"-16,0 0 0,0 0 15,0 0-15,0 0 0,-25 6 16,25-6-16,0 0 0,-24 12 15,24-12-15,-18 15 0,8-9 0,0 2 16,0 3-16,-1-1 0,0-1 16,0 4-16,-1 1 0,0 0 15,-1-3-15,1 3 0,2 1 16,0 2-16,0-2 0,-2 5 16,1-2-16,1 0 0,1 0 15,2 0-15,3 0 0,1-2 16,0 0-16,2-2 0,1-2 15,1 0-15,1-1 0,0 0 16,1-1-16,3-1 0,-1-2 0,2 4 16,0-1-16,0-4 0,0 1 15,0 0-15,1-1 0,1-1 16,0 0-16,0-1 0,-1 1 16,1-3-16,1 2 0,1-1 15,0 1-15,0-1 0,1-1 0,1 0 16,-1 0-16,-1-2 15,-1 1-15,-2-1 0,0 1 16,0-1-16,-2 1 0,0-1 0,0-1 16,-2 1-16,0 1 0,0-1 15,-1-1-15,0 0 0,-1 0 16,1-2-16,-1 0 0,0 0 16,0 1-16,-2 2 0,2-4 15,0 2-15,-1-1 0,0 1 16,0 1-16,-1 1 0,2-4 0,0 4 15,1 0-15,1-1 16,3 1-16,-2-1 0,-1 1 0,1-1 16</inkml:trace>
  <inkml:trace contextRef="#ctx0" brushRef="#br1" timeOffset="236399.5517">27344 8063 0,'0'0'0,"0"0"0,0 0 15,-5-17-15,4 12 0,0 0 0</inkml:trace>
  <inkml:trace contextRef="#ctx0" brushRef="#br1" timeOffset="239166.6089">19438 4324 0,'0'0'0,"0"0"16,0 0-16,0 0 0,0 0 0,-21 12 15,21-12-15,-9 8 0,6-4 16,2 3-16,1 1 0,2 1 16,1 0-16,2 3 0,1 2 15,2 3-15,1 0 0,2 4 16,2 4-16,4 8 0,-2 0 15,-3 7-15,-2 4 0,-3 10 16,-5-4-16,-6 13 0,-6 0 16,-1-4-16,-2-3 0,-5 6 0,-2-6 15,-1-11-15,0-7 16,0-6-16,0-3 0,2-4 16,4-6-16,1-5 0,0-4 0,2-3 15,2-4-15,-2 0 0,-1 0 16,3-2-16,1 0 0,0-1 15,1-1-15,0-2 0,0-1 16,1 1-16,0-1 0,1 3 16,2-1-16,2 2 0,2 0 15,0 0-15,2 1 0,3 2 0,2 0 16,1 2-16,1-1 0,-1 2 16,2 4-16,-1 0 0,0 5 15,2-1-15,2 5 0,2 3 16,0 1-16,1 6 0,-2 3 15,3 9-15,-1 1 0,-1 7 16,1 3-16,1 7 0,-1 0 0,-2 3 16,-1 3-16,0 3 15,-5-4-15,-2 14 0,-4-2 16,-1-6-16,-1-8 0,-2 10 0,-2-2 16,-3 5-16,0-11 0,0-13 15,-2-6-15,1-11 16,2-6-16,-2-1 0,0-5 0,0 1 15,2 1-15,2-9 0,1 2 16,1-2-16,1-1 0,2 0 16,0 1-16,2-1 0,2 2 15,0 0-15,1 5 0,1-3 0,2-3 16,-2-1-16,-2-3 0,0-4 16</inkml:trace>
  <inkml:trace contextRef="#ctx0" brushRef="#br1" timeOffset="255998.9321">18950 7583 0,'0'0'16,"0"0"-16,0 0 0,0 0 0,0 0 15,0 0-15,0 0 16,0 0-16,0 0 0,0 0 0,0 0 16,26-14-16,-26 14 0,29-1 15,-29 1-15,34 1 0,-15 0 0,4 2 16,3 0-16,2 0 15,1 1-15,9-1 0,4 0 16,0 0-16,0 2 0,14-1 16,3 1-16,-2-1 0,0 1 0,16-1 15,3-3-15,-3-2 0,-4-3 16,15 2-16,1-1 0,5 2 16,-6 0-16,42-3 0,-5-2 15,-13 4-15,-9 0 0,4-2 16,4-2-16,-9 1 0,-4 2 15,13 1-15,10 1 0,-9-2 16,-7 0-16,15 1 0,9-1 16,-9 2-16,-6 0 0,10-1 15,7-1-15,-9 3 0,-7 2 0,15-1 16,10 1-16,-11 0 0,-6-1 16,14 5-16,8 3 0,-12-6 15,-8-3-15,14 0 0,8 2 16,-11 4-16,-6 4 0,13-2 15,8-2-15,-10-4 0,-8 2 0,13 2 16,9 0-16,-19-3 16,-12-4-16,17 6 0,12 5 15,-10 0-15,-7-1 0,9-3 16,7-2-16,-14 4 0,-11 2 0,13 0 16,9-2-16,-9-5 0,-6-4 15,12 2-15,9 3 0,-12 2 16,-8 3-16,9-3 0,6 0 15,-12-3-15,-9 1 0,17 0 16,11 3-16,-12-5 0,-9-2 0,8 0 16,5 2-16,-15 0 0,-11 1 15,11 1-15,9-1 0,-11 2 16,-8 0-16,8 2 0,7 2 16,-15-1-16,-9 1 0,6 3 15,3 1-15,-13 1 0,-9-2 16,5 3-16,2-1 0,-13-1 15,-9-1-15,6 4 0,6 6 16,-13 0-16,-8-1 0,-23-7 16,-17-3-16,-10-4 0</inkml:trace>
  <inkml:trace contextRef="#ctx0" brushRef="#br0" timeOffset="259332.0837">20789 9316 0,'0'0'15,"0"0"-15,0 0 0,0 0 0,0 0 16,0 0-16,0 0 16,0 0-16,31 1 0,-31-1 0,24 5 15,-24-5-15,33 7 0,-13-1 16,2 2-16,-1 0 16,0-1-16,4 5 0,1 3 15,-2-2-15,-1-1 0,-2-1 16,-1 1-16,-3-1 0,-3-2 0,-4 4 15,-3 1-15,-2-2 0,-3 1 0,-7 2 16,-6 0-16,-2 0 16,1-1-16,-4 3 0,-4 1 15,-7 2-15,0-1 0,-3 0 16,-1-2-16,0-3 0,0 1 0,-4-2 16,2-1-16,6-3 0,4-1 0,3 0 15,1-3-15,3-2 16,4-2-16,4 1 0,4 0 15,1-1-15,1-1 0,2 0 16,2 0-16,1-1 0,1 1 0,4 0 16,2-2-16,2 1 0,2 0 15,4-1-15,5 0 16,2-1-16,-1 1 0,11-3 0,5 2 16,-1-1-16,-1-2 0,5 6 15,3 0-15,-3 1 0,-8 0 0,-9 0 16</inkml:trace>
  <inkml:trace contextRef="#ctx0" brushRef="#br0" timeOffset="259868.3204">22004 8852 0,'0'0'16,"0"0"-16,0 0 0,0 0 15,-23-3-15,23 3 0,0 0 16,-29 7-16,19-3 0,-2 0 15,0 2-15,-1 2 0,-1 2 16,-2 2-16,1 3 0,0 0 0,3 2 16,-3 9-16,-1 0 15,3 2-15,2-1 0,2 3 0,2 1 16,-2 6-16,2-2 0,3 3 16,2 1-16,2 0 0,2 0 0,0 8 15,0 1-15,0-2 16,2 1-16,-2 3 0,0 5 15,-2-3-15,-2-4 0,-3 12 16,0 5-16,-2-8 0,1-4 16,-3 12-16,-1-3 0,1-5 0,0-5 15,-2 0-15,-2-2 16,-2-7-16,-2-6 0,-8 10 16,0-8-16,14-18 0,3-3 0,-2-3 15,0-5-15,0-2 0,1-1 0,-3 0 16,-2 1-16,-2-5 15,1-3-15,1-4 0,2-4 16,5 2-16,0 2 0,3 1 0</inkml:trace>
  <inkml:trace contextRef="#ctx0" brushRef="#br0" timeOffset="260132.4193">21549 9494 0,'0'0'0,"0"0"0,0 0 16,0 0-16,23-4 0,-23 4 15,29-3-15,-29 3 0,36-2 0,-13 2 16,4 1-16,-1 0 0,1 2 15,9-1-15,1 1 16,-2 3-16,-4 1 0,-1 1 16,-4-3-16,-5 0 0</inkml:trace>
  <inkml:trace contextRef="#ctx0" brushRef="#br0" timeOffset="260465.7905">22341 9041 0,'0'0'0,"0"0"15,0 0-15,-19 21 0,19-21 0,-20 25 16,7-7-16,1 3 0,-1-2 16,-1 12-16,0 2 0,-1 1 15,2 1-15,-3 10 0,0 3 16,3-3-16,3-3 0,2 14 16,4 3-16,2-8 0,3-5 0,5 9 15,3 2-15,1-6 0,0-4 16,-2-7-16,-3-11 15,0-9-15</inkml:trace>
  <inkml:trace contextRef="#ctx0" brushRef="#br0" timeOffset="261615.7099">22534 9316 0,'0'0'16,"0"0"-16,0 0 0,0 0 0,0 0 15,0 0-15,0 0 0,0 0 0,9 25 16,-9-25-16,3 26 16,-3-26-16,4 33 0,-2-13 15,0 1-15,0 1 0,-2 0 0,1 2 16,0 1-16,0 4 0,0-2 16,-1-1-16,1-2 0,0-3 15,0-3-15,2-2 0,-1-3 16,2-2-16,2-2 0,-2-4 15,0 1-15,0-1 0</inkml:trace>
  <inkml:trace contextRef="#ctx0" brushRef="#br0" timeOffset="261817.5532">22820 9512 0,'0'0'15,"0"0"-15,0 0 0,0 0 16,0 0-16,33 0 0,-33 0 0,32 0 16,-14-2-16,2 1 0,2-1 15,0 1-15,1 2 0,6 0 16,-1 0-16,-1-2 0,-3-1 16,-3 1-16,-3 0 0,-4 0 15</inkml:trace>
  <inkml:trace contextRef="#ctx0" brushRef="#br0" timeOffset="262115.8444">23472 9338 0,'0'0'0,"0"0"0,0 0 0,0 0 16,0 0-16,0 0 0,21 23 15,-21-23-15,19 16 0,-19-16 16,25 21-16,-12-7 0,-1 1 0,1 3 16,-1 1-16,-1-1 0,0 1 15,2 4-15,1 1 16,-3-2-16,-1-3 0,-1 0 0,-1-1 16,-3-2-16,1-1 0,-2-2 15,0 0-15,-2-2 0,0 0 0,0-3 16,0-4-16,2 0 15,0-1-15,-2-2 0,0 2 16,1-3-16</inkml:trace>
  <inkml:trace contextRef="#ctx0" brushRef="#br0" timeOffset="262349.9098">23760 9319 0,'0'0'0,"0"0"0,0 0 15,0 0-15,0 0 0,0 0 16,-19 11-16,19-11 0,-14 14 0,14-14 16,-21 23-16,10-10 0,1 1 15,-3 1-15,-4 4 0,1 1 16,-1-1-16,-5 5 0,1 0 16,2-2-16,3-1 0,-6 2 15,0 1-15,2-3 0,3-5 0,4-1 16,2-3-16,2-2 15,2-2-15,2-1 0</inkml:trace>
  <inkml:trace contextRef="#ctx0" brushRef="#br0" timeOffset="262671.0863">24010 9267 0,'0'0'16,"0"0"-16,0 0 0,0 0 15,27 17-15,-27-17 0,23 14 0,-10-3 16,0 1-16,0 2 16,1 4-16,-2-1 0,-1 0 0,1 6 15,-2 4-15,-5-1 0,-1-1 16,-3 1-16,-2-1 0,-1-1 15,-3 1-15,-3 5 0,0 1 16,-1-4-16,0-4 0,-1-1 16,-1 0-16,-1-3 0,0-1 0,1-3 15,1 0-15,2-2 0,3-1 16,0-2-16,1-2 0,0-1 16</inkml:trace>
  <inkml:trace contextRef="#ctx0" brushRef="#br0" timeOffset="263132.3097">24919 9451 0,'0'0'16,"0"0"-16,0 0 0,0 0 0,0 0 16,0 0-16,23-3 0,-23 3 15,26 0-15,-26 0 0,37 1 16,-16 0-16,1 0 0,3 1 15,4 0-15,0 2 0,0 1 0,4-1 16,-5 1-16,-5-2 0</inkml:trace>
  <inkml:trace contextRef="#ctx0" brushRef="#br0" timeOffset="263966.2018">25048 9335 0,'0'0'0,"0"0"0,0 0 16,0 0-16,0 0 0,0 0 0,-2 32 15,2-32-15,-3 24 0,3-24 16,3 31-16,-2-14 0,-1 0 16,1 3-16,1 1 15,-1 2-15,1 1 0,1 8 0,-1 2 16,0-6-16,0-4 0,-1-3 15</inkml:trace>
  <inkml:trace contextRef="#ctx0" brushRef="#br0" timeOffset="264648.8454">26405 9001 0,'0'0'0,"0"0"0,0 0 16,0 0-16,0 0 0,-9-21 0,9 21 15,-9-9-15,2 6 0,-3 0 16,-3 1-16,0 1 0,-2 1 15,0 2-15,-2 3 0,0-1 0,-1 1 16,-4 5-16,0 1 16,2 2-16,1 0 0,2 3 0,1 2 15,2 1-15,2 2 0,1 1 16,1 1-16,1 1 0,0 0 16,0 8-16,2 2 0,1 1 15,3-1-15,1 4 0,0 0 16,2 0-16,2-1 0,-1 12 15,1 2-15,-1-5 0,-1-3 0,-2 5 16,-2 3-16,0 6 0,1-1 16,-5 0-16,-2 1 15,-1-7-15,-1 0 0,-1 5 0,-1-1 16,2-6-16,0-8 0,-1-1 16,0-4-16,2-2 0,0-1 15,-3-4-15,0-2 0,1-8 16,0-5-16,-3-2 0,-1-4 15,3-3-15,1-1 0,-1-3 16,-1-3-16,2-4 0,-1-7 0,-2-4 16,1-4-16,3 4 0,2 4 15,2 3-15</inkml:trace>
  <inkml:trace contextRef="#ctx0" brushRef="#br0" timeOffset="264849.8381">25765 9495 0,'0'0'0,"0"0"0,0 0 16,0 0-16,32-3 0,-32 3 0,36 1 15,-15 0-15,2 1 0,4 0 16,1 2-16,9 0 0,-1 1 15,-5 0-15,-6-1 0,-3-2 0</inkml:trace>
  <inkml:trace contextRef="#ctx0" brushRef="#br0" timeOffset="265149.0792">26674 9208 0,'0'0'0,"0"0"16,0 0-16,0 0 0,-17 19 0,17-19 16,-18 25-16,18-25 0,-18 35 15,10-13-15,-1 3 0,0 1 16,0 1-16,-2 9 0,1 1 15,1 1-15,2-2 0,1 8 16,4-2-16,2-3 0,2-1 0,3 0 16,0-9-16,2-6 15,0-4-15,0 1 0,-1-6 0,-2-3 16</inkml:trace>
  <inkml:trace contextRef="#ctx0" brushRef="#br0" timeOffset="265482.1411">26781 9444 0,'0'0'0,"0"0"16,0 0-16,0 0 0,8-22 0,-8 22 16,0 0-16,20-17 0,-20 17 15,0 0-15,26-17 0,-16 11 16,1 2-16,1 3 0,2 1 15,-1 1-15,0 2 0,0 4 16,1 1-16,-2 2 0,-1 0 0,-1 1 16,0 3-16,1 3 0,-1 1 15,-2 1-15,1 2 0,-1-2 16,-1 1-16,0-1 0,2 1 16,-1-1-16,-2 1 0,1-2 15,0 0-15,-2-2 0,1-2 16,0-1-16,2-1 0,0-3 15,-2-1-15,0-2 0,-1 0 16,0-1-16</inkml:trace>
  <inkml:trace contextRef="#ctx0" brushRef="#br0" timeOffset="265748.6102">27218 9328 0,'0'0'0,"0"0"16,0 0-16,0 0 0,0 0 0,0 0 16,-23 12-16,23-12 0,-23 20 15,23-20-15,-31 29 0,14-12 16,1 0-16,-4 2 16,-3 2-16,-5 4 0,4-3 0,-5 6 15,2 0-15,4-3 0,3-3 0,1 0 16,1-1-16,2-3 0,0-1 15,6-2-15,6-2 16,1-4-16,2-2 0,-1-3 16,1 0-16,1-1 0</inkml:trace>
  <inkml:trace contextRef="#ctx0" brushRef="#br0" timeOffset="265948.6072">27230 9550 0,'0'0'0,"0"0"0,0 0 15,0 0-15,23-4 0,-23 4 16,25-2-16,-25 2 0,29 0 0,-11 1 16,2 0-16,0 1 15,-2-2-15,1 2 0,0 1 0,-1-1 16,-2 2-16,5-1 0,0-1 16,-3 1-16,-2 0 0,-1-1 15,-4-1-15,-1 2 0</inkml:trace>
  <inkml:trace contextRef="#ctx0" brushRef="#br0" timeOffset="266218.8483">27839 9395 0,'0'0'0,"0"0"16,0 0-16,0 0 0,0 0 0,4 23 15,-4-23-15,0 23 0,0-23 16,-1 29-16,-2-9 16,0-2-16,-1 0 0,0 2 15,-1 5-15,0-2 0,-1 0 0,-1 5 16,-1-3-16,1-1 0,2-2 0,-1-1 16,2-2-16,0-2 15,0-3-15,2-2 0,2-5 16,0-3-16,0-4 0,0 0 15,0 0-15,0-2 0</inkml:trace>
  <inkml:trace contextRef="#ctx0" brushRef="#br0" timeOffset="266532.2378">28190 9265 0,'0'0'0,"0"0"16,0 0-16,0 0 0,22 10 0,-22-10 16,22 13-16,-22-13 0,22 21 15,-12-6-15,0 3 16,-2 1-16,0-1 0,-2 3 0,-2 2 16,-1 6-16,-2 0 0,-3 1 15,-2 1-15,-3-2 0,-1-1 16,-5 6-16,-3 0 0,0-5 15,2-4-15,-3-1 0,0 0 16,-1-5-16,0-1 0,-1-3 16,-2-1-16,2-4 0,2 0 0,4-3 15,2-1-15,2-1 0</inkml:trace>
  <inkml:trace contextRef="#ctx0" brushRef="#br0" timeOffset="266749.1906">28700 9448 0,'0'0'0,"11"-2"16,6 0-16,0-2 0,1 1 0,11 0 16,4 0-16,-2 1 15,-3 1-15,5 0 0,-1 1 16,-4 0-16,-3 1 0,-7 2 15,-6 1-15,-3 1 0,-2-1 0,-2-1 16,-1 0-16,0-1 0</inkml:trace>
  <inkml:trace contextRef="#ctx0" brushRef="#br0" timeOffset="266932.4887">28611 9698 0,'0'0'0,"0"0"16,0 0-16,0 0 0,0 0 0,0 0 15,0 0-15,0 0 16,34 3-16,-34-3 0,39 2 16,-16-1-16,1 1 0,5 0 0,3 2 15,-1-2-15,-1 1 0,11 3 16,2-1-16,1 2 0,-8-3 16,-8 0-16</inkml:trace>
  <inkml:trace contextRef="#ctx0" brushRef="#br0" timeOffset="267848.9363">29882 9370 0,'0'0'0,"0"0"0,0 0 15,26 4-15,-26-4 0,23 7 16,-7-1-16,0-1 0,-2 0 0,-1 3 16,-1 0-16,0 0 15,-4 1-15,-2 3 0,-5 0 16,-3-2-16,-3-1 0,-6 4 0,-4 0 16,-2 1-16,-1 0 0,-4-1 15,-3 0-15,3-5 0,1 1 16,-5-1-16,-2-2 0,5 0 15,4-1-15,3-1 0,1 0 16,4-4-16,4 2 0,0-1 16,3 0-16,0 0 0,2-1 0,4 0 15,5 0-15,2-2 0,2-1 16,2 0-16,4 1 0,-1 0 16,2 4-16,3-1 0,1 0 15,-1 2-15,-3-3 0,3 4 16,1 1-16,-2 2 0,0 2 0,2 3 15,-3 4-15,-4-1 0,-4 0 16,-7 2-16,-8 3 16,-3 1-16,-3 1 0,-5 4 0,-3 0 15,-3-2-15,-2-5 0,-6 5 16,0 1-16,3-6 0,3-2 16,-2 1-16,0 0 15,3-5-15,3-3 0,6-4 0,3-3 16,6-7-16,3-5 0,-1 2 15,2 2-15,0 1 0</inkml:trace>
  <inkml:trace contextRef="#ctx0" brushRef="#br0" timeOffset="268234.512">30459 9338 0,'0'0'15,"0"0"-15,0 0 0,0 0 16,15-15-16,-15 15 0,0 0 16,27-18-16,-16 13 0,0 0 0,0 0 15,-1 0-15,0 1 0,0 0 16,1 2-16,0 1 0,-1 0 16,1 3-16,1 3 0,-1-1 15,-1 2-15,-1 2 0,0 4 16,-1 0-16,0 1 0,2 7 15,-1 1-15,-1-2 0,-1 3 0,1-1 16,0 1-16,-1 1 0,0-1 16,3 6-16,1 1 0,0-2 15,1-3-15,2 1 0,3 0 16,-2-3-16,-1-4 0,0-2 16,0 0-16,0-3 0,-2-1 15,2-1-15,1-1 0,1-4 16,-1-1-16,1-5 0,0-4 15,-2-3-15,-2-2 0,-2 1 16,-3 2-16,0 1 0</inkml:trace>
  <inkml:trace contextRef="#ctx0" brushRef="#br0" timeOffset="268516.7434">31071 9228 0,'0'0'16,"0"0"-16,0 0 0,0 0 0,0 0 16,0 0-16,-23 27 0,23-27 15,-28 26-15,8-7 0,-4 4 16,-1 0-16,-1 0 0,-9 10 16,-3 0-16,0 0 0,2-2 15,-8 8-15,-1-1 0,-1-1 16,5-4-16,4-3 0,3-1 15,4-4-15,3-4 0,0-2 16,-1-4-16,3-1 0,2-3 0,3-1 16,3 0-16,4-2 0,3-3 15,3 0-15</inkml:trace>
  <inkml:trace contextRef="#ctx0" brushRef="#br0" timeOffset="269524.7276">25963 9523 0,'0'0'0,"0"0"0,0 0 16,0 0-16,0 0 0,0 0 15,0 0-15,0 0 0,0 0 0,0 0 16,0 0-16,0 0 0,0 0 16,0 0-16,2-22 0,-2 22 15,0 0-15,0 0 0,0 0 16,0 0-16,0 0 0,27-7 16,-27 7-16,0 0 0,22 0 15,-22 0-15,0 0 0,21 5 16,-21-5-16,15 5 0,-5-3 15,0 1-15,-1-1 0,2 1 16,1-1-16,0-1 0,-1 2 16,1-2-16,0 1 0,-1 1 0,-1-1 0,0 1 15,0-1-15,-1 0 16,0 2-16,0-1 0,0-1 16,-2-1-16,1 2 0,-1-2 15,-1 3-15,0-4 0,-1 2 16,0-1-16,-1 1 0,-1-1 15,0 0-15,-1-1 0,0 1 16,0-1-16,0 1 0,1-1 0,-1 0 16,1 0-16,3 0 0,-2 0 15,-1 0-15,1 0 0</inkml:trace>
  <inkml:trace contextRef="#ctx0" brushRef="#br0" timeOffset="281669.0189">22446 10090 0,'0'0'0,"0"0"15,0 0-15,0 0 0,0 0 0,0 0 16,0 0-16,0 0 0,0 0 16,29 2-16,-29-2 15,0 0-15,27 0 0,-27 0 0,26 0 16,-26 0-16,31-3 0,-15 3 16,2-1-16,1 0 0,0 1 15,2-1-15,2 1 0,0-1 16,-1-3-16,10 2 0,1 1 15,-1-3-15,-1 1 0,1-1 16,1-1-16,-1 1 0,0-1 0,5 1 16,-1-1-16,-4 0 15,-2 1-15,2 1 0,2-1 16,-5 2-16,-2 0 0,-1 2 0,1 0 16,-2 0-16,-2 2 0,0 0 15,1 1-15,-3-2 0,-4 0 0,1 1 16,-1-2-16,0 3 15,-2-2-15,1 2 0,-1-3 16,0 0-16,-2 3 0,-2-2 16,1 2-16,-1-3 0,0 1 0,2 0 15,3 1-15,-3-1 0,-2 1 0,-2-2 16</inkml:trace>
  <inkml:trace contextRef="#ctx0" brushRef="#br0" timeOffset="282532.3067">26699 10017 0,'0'0'16,"0"0"-16,0 0 0,0 0 0,0 0 15,0 0-15,0 0 16,0 0-16,0 0 0,0 0 16,0 0-16,0 0 0,25 11 0,-25-11 15,22 0-15,-22 0 0,28 0 16,-28 0-16,32-2 0,-15 1 16,1 1-16,3 0 0,3 1 15,0-1-15,0 0 0,10-1 16,3 0-16,-3 1 15,-2-2-15,12 0 0,4-1 0,-6-1 0,-4 3 16,3-1-16,3 0 16,-4-1-16,-4 1 0,11-2 15,0 0-15,-6 2 0,-5-2 0,0 3 16,-1 1-16,-4 1 0,-4-1 16,1-1-16,-1-2 0,-3 1 15,-5 4-15,1-2 0,1 0 16,-4 1-16,-4-1 0,-1 0 15,-2-1-15,-2 1 0,0 2 0,-2-1 16,0 0-16,-2-2 0,1 0 16,-2 0-16,1 1 15,1 1-15,-1-1 0,0 1 0,0-1 16,-1 0-16</inkml:trace>
  <inkml:trace contextRef="#ctx0" brushRef="#br0" timeOffset="289838.0892">18056 8989 0,'0'0'0,"0"0"0,0 0 0,0 0 15,0 0-15,0 0 0,0 0 16,-10 23-16,10-23 0,0 0 15</inkml:trace>
  <inkml:trace contextRef="#ctx0" brushRef="#br0" timeOffset="290124.6241">17004 11131 0,'0'0'0,"0"0"0,0 0 0,0 0 15,0 0-15,0 0 0,0 0 16,0 0-16,0 0 0,0 0 16,0 0-16,0 0 0</inkml:trace>
  <inkml:trace contextRef="#ctx0" brushRef="#br0" timeOffset="292482.1518">20799 10935 0,'0'0'0,"0"0"0,0 0 0,-4-18 16,2 14-16,0-3 0,-1 1 0,0 1 16,-2-1-16,1 2 0,0 1 15,0 2-15,0 1 0,-2 4 16,0 4-16,-3 4 0,-3 3 15,-3 0-15,-1 6 0,-6 8 16,1-1-16,-1 5 0,-2 2 16,-4 5-16,0-1 0,2-3 15,-1-1-15,-1 8 0,0-3 0,-1-3 16,1-4-16,2-2 0,3-1 16,1-2-16,2-2 0,3-1 15,0-1-15,1-5 16,-2-5-16,1 0 15,3-4-15,3-3 0,2-2 0,1 1 16</inkml:trace>
  <inkml:trace contextRef="#ctx0" brushRef="#br0" timeOffset="292832.9473">20496 11042 0,'0'0'16,"0"0"-16,0 0 0,22 6 0,-22-6 15,20 9-15,-20-9 0,27 17 16,-9-6-16,1 0 0,0 3 16,1 0-16,0 1 0,5 9 15,2 1-15,-2-1 0,1-1 0,1 5 16,-3 1-16,-1-4 0,-1 0 15,0-1-15,1-2 16,-1-4-16,-1-3 0,-2 2 0,-1-3 16,-2-1-16,-3-2 0,-1-2 15,-1-2-15,-1 0 0,-1-3 16,-3-4-16,-1 2 0,-4-4 16,-2-2-16,1 1 15,0-1-15,0 2 16</inkml:trace>
  <inkml:trace contextRef="#ctx0" brushRef="#br0" timeOffset="293048.9433">20501 11481 0,'0'0'16,"0"0"-16,0 0 0,0 0 0,0 0 15,23 2-15,-23-2 0,22 2 16,-22-2-16,31-1 0,-10-2 16,0 3-16,0 0 0,1-1 15,1 1-15,-1 0 0,0 0 16,2 0-16,-5 0 0,-2 0 0</inkml:trace>
  <inkml:trace contextRef="#ctx0" brushRef="#br0" timeOffset="293482.7922">20564 11855 0,'0'0'16,"0"0"-16,0 0 0,0 0 0,0 0 15,30-15-15,-30 15 16,31-9-16,-16 4 0,1 1 0,0-1 15,1 2-15,-1 0 0,2 1 16,-1 1-16,-1 1 0,-2 1 0,1 3 16,-4 3-16,-3-1 15,-2 1-15,-6 2 0,-6 2 16,-1 0-16,-2-1 0,-1 4 16,-1-1-16,-1-1 0,-1 1 0,-5 2 15,-3 2-15,1-3 0,1 1 16,-2 2-16,3 0 0,1-3 15,2-3-15,1-1 0,3-2 16,4-3-16,1 0 0,4-1 16,2-1-16,1 0 0,2 0 0,4 0 15,2 0-15,1-2 16,1-2-16,5 0 0,5-2 16,1 0-16,0 0 0,7-3 0,4 0 15,0-2-15,0 0 0,13-4 16,2-3-16,-9 4 15,-7 1-15,-7 2 0</inkml:trace>
  <inkml:trace contextRef="#ctx0" brushRef="#br0" timeOffset="293798.9183">21661 11264 0,'0'0'0,"0"0"0,0 0 16,-5 25-16,5-25 0,-4 32 0,1-11 15,0 4-15,0 4 0,-2 10 16,0 6-16,-2 6 15,0-4-15,1-1 0,-1 2 0,2-5 16,0-4-16,0 3 0,0-3 16,1-7-16,1-7 0,1-6 15,4-4-15,-1-6 0,1-5 16,0-5-16,0-6 0,0 2 0,1 1 16,-2 0-16</inkml:trace>
  <inkml:trace contextRef="#ctx0" brushRef="#br0" timeOffset="293999.1034">21823 11588 0,'0'0'0,"0"0"0,0 0 15,0 0-15,0 0 0,0 0 16,31-7-16,-31 7 0,25 0 0,-25 0 16,33-3-16,-15 3 0,2-1 15,2-2-15,3 3 0,-1 0 16,0-2-16,6 0 0,-2-1 15,-1 2-15,-3-2 0,-4 0 16,-2 1-16,-4 0 0</inkml:trace>
  <inkml:trace contextRef="#ctx0" brushRef="#br0" timeOffset="294298.6362">22505 11206 0,'0'0'16,"0"0"-16,0 0 0,0 0 16,0 0-16,0 0 0,11 25 15,-11-25-15,9 22 0,-9-22 16,16 32-16,-6-15 0,0 1 0,2 1 16,1 5-16,0 0 0,-2 1 15,3 9-15,0 1 16,-2-4-16,-1-2 0,0 7 0,-1 0 15,-2-4-15,-2-3 0,-1-2 16,1-1-16,-1-4 0,0 1 0,0-5 16,1-3-16,-2-4 15,-1-3-15,3-8 0,0-4 16,-1 0-16,-1 1 0,0 0 16</inkml:trace>
  <inkml:trace contextRef="#ctx0" brushRef="#br0" timeOffset="294548.949">22840 11217 0,'0'0'0,"0"0"0,0 0 16,0 0-16,-13 22 0,13-22 15,-18 21-15,7-8 0,-1 3 0,-1 1 16,-1 5-16,-1-1 0,1 1 15,-8 8-15,-1 2 0,1 0 16,2-1-16,-5 6 16,2-3-16,3-2 0,3-1 0,4-5 15,2-3-15,3-7 0,2-5 16,2-2-16,-1-1 16,2-2-16</inkml:trace>
  <inkml:trace contextRef="#ctx0" brushRef="#br0" timeOffset="294748.9451">22988 11433 0,'0'0'0,"0"0"15,0 0-15,0 0 0,23-5 0,-23 5 16,30 0-16,-14 0 16,2 0-16,2 0 0,2 0 0,1 0 15,0-4-15,5 4 0,-3 0 16,-2 0-16,-2 2 0,-2 0 15,-2 0-15,-4 1 0,-2 2 16,-2-2-16,-2-2 0,0 3 0</inkml:trace>
  <inkml:trace contextRef="#ctx0" brushRef="#br0" timeOffset="294982.0191">22982 11719 0,'0'0'0,"0"0"0,0 0 16,0 0-16,0 0 0,0 0 0,31-6 15,-31 6-15,33-5 0,-12 3 16,2-1-16,3-1 0,0 2 16,2-1-16,1 1 0,7-2 15,0-3-15,-2 2 0,-2 1 16,-1-1-16,-1 0 0,0-1 15,-6 1-15,-4 1 0</inkml:trace>
  <inkml:trace contextRef="#ctx0" brushRef="#br0" timeOffset="295367.7762">23902 10963 0,'0'0'0,"0"0"0,0 0 0,0 0 16,0 0-16,0 0 0,0 0 15,0 0-15,-15 29 0,15-29 16,-15 35-16,9-16 0,-1 4 0,-1 3 16,0 4-16,-4 9 15,1-1-15,0 1 0,2 1 16,-1 7-16,1-4 0,2-1 0,2 0 15,1-5-15,3-2 0,2 3 16,2-4-16,0-5 0,1-1 16,2-5-16,0-3 15,1-5-15,0-2 0,0-5 0,3-1 16,3 0-16,3-3 0,2-2 16,0-3-16,-1-4 0,-3-2 15,2-4-15,-1 0 0,-2-3 0,-2 0 16,-2-2-16,-2-2 0,-2 4 15,0 1 1,-1 4-16</inkml:trace>
  <inkml:trace contextRef="#ctx0" brushRef="#br0" timeOffset="295567.1775">23646 11296 0,'0'0'16,"0"0"-16,0 0 0,0 0 16,0 0-16,0 0 0,36-1 0,-36 1 15,33-6-15,-11 6 0,3-2 16,1 0-16,3 2 0,2 0 16,2 0-16,4 0 0,-7 0 15,-3 0-15</inkml:trace>
  <inkml:trace contextRef="#ctx0" brushRef="#br0" timeOffset="295967.6199">24462 11431 0,'0'0'16,"0"0"-16,0 0 0,0 0 16,0 0-16,33-3 0,-33 3 15,33-2-15,-33 2 0,42-2 0,-15 4 16,-1-4-16,1 2 0,10-3 15,5 2-15,-3-2 0,-3 3 16,10 0-16,2 0 0,-6-2 16,-5 1-16,0-1 0,-1 0 15,-2 2-15,-2-2 0,1 0 16,-4 1-16,-9-1 0,-3 2 0,-1 0 16,-3 2-16,-3-1 15,-2-1-15,-5 0 0,-3 0 16,-7 4-16,0-1 0,0-1 0,2 0 15,-1-2-15</inkml:trace>
  <inkml:trace contextRef="#ctx0" brushRef="#br0" timeOffset="296282.0587">24566 11551 0,'0'0'0,"0"0"0,0 0 0,21-4 16,-21 4-16,27-5 0,-5 3 15,2 0-15,0-1 0,12-1 16,4 1-16,-3-1 0,0 0 16,8 1-16,0 2 0,-4 1 15,-3 1-15,-3-1 0,-1 0 16,-4 0-16,-4 0 0,1 0 0,-4 0 15,-7 0-15,-2 0 0,-3 0 16,-2 0-16,-3-3 0,0-1 16,-4-3-16,-2 0 0,0-2 15,0 2-15,0 1 0</inkml:trace>
  <inkml:trace contextRef="#ctx0" brushRef="#br0" timeOffset="296567.3036">25169 11177 0,'0'0'0,"0"0"0,0 0 0,0 0 16,0 0-16,23 5 0,-23-5 15,0 0-15,30 14 0,-30-14 16,30 18-16,-14-8 0,1 3 16,-1-1-16,1 3 0,-2-1 15,0 0-15,0 8 0,-2-1 16,-2 2-16,-2-3 0,-3 3 0,-3 0 15,-2 4-15,-2-2 0,-6 0 16,-4-2-16,-3 6 0,-2-4 16,-3 0-16,-2-1 0,-1-2 15,-2-4-15,-3 3 0,0-3 16,2-1-16,4-5 0,0 2 16,6-4-16,3-2 15</inkml:trace>
  <inkml:trace contextRef="#ctx0" brushRef="#br0" timeOffset="296848.3036">25888 11260 0,'0'0'0,"0"0"0,0 0 16,0 0-16,20 16 0,-20-16 0,29 19 15,-13-8-15,1 0 0,-1 3 16,2 3-16,3 2 0,-1 2 16,0 1-16,-1 3 0,0 0 15,-2 0-15,0 3 0,-1-2 16,-4-1-16,-3-1 0,-3-2 16,0 2-16,-3-5 0,0-3 15,0-2-15,-1-1 0,-2-5 16,-2-2-16,1-2 0,-1-1 0,1 1 15</inkml:trace>
  <inkml:trace contextRef="#ctx0" brushRef="#br0" timeOffset="297082.4464">26321 11167 0,'0'0'0,"0"0"15,0 0-15,0 0 0,0 0 0,-30 21 16,30-21-16,-25 29 0,9-12 16,-4 2-16,-2 6 0,-7 5 15,1-1-15,-3 1 0,-2 2 16,-5 4-16,4 0 0,0-4 16,0-4-16,0 1 0,7-1 0,4-11 15,3-9-15,4-1 0,4-3 16,4 0-16</inkml:trace>
  <inkml:trace contextRef="#ctx0" brushRef="#br0" timeOffset="297298.5637">26458 11274 0,'0'0'0,"0"0"0,0 0 16,24 4-16,-24-4 0,27 4 0,-27-4 15,40 7-15,-18-4 0,0 0 16,0 0-16,-1-2 0,0 1 0,3 2 16,-2 0-16,-2 1 15,-4 1-15,-5-2 0,-5-1 16,-5 1-16,-3 0 0,0 0 0,-1-1 16,2 1-16</inkml:trace>
  <inkml:trace contextRef="#ctx0" brushRef="#br0" timeOffset="297482.7714">26471 11548 0,'0'0'15,"0"0"-15,0 0 0,0 0 16,28-1-16,-28 1 0,36-5 16,-14 3-16,3-1 0,5-1 15,4-1-15,-1 1 0,0-1 16,9 0-16,-1 0 0,-1-1 0,-7 2 0,-5 1 15</inkml:trace>
  <inkml:trace contextRef="#ctx0" brushRef="#br0" timeOffset="297766.0524">27273 11106 0,'0'0'16,"0"0"-16,0 0 0,0 0 0,0 0 15,-5 25-15,5-25 0,-5 26 16,5-26-16,-6 39 0,1-15 16,1 2-16,-1-1 0,-1 10 15,-1 1-15,2-4 0,-1 2 0,-2 4 16,1 0-16,-1-5 15,0-1-15,3-5 16,1-4-16,3-2 0,1-6 0,0-3 16,0-1-16,0-2 0</inkml:trace>
  <inkml:trace contextRef="#ctx0" brushRef="#br0" timeOffset="297949.0683">27456 11342 0,'0'0'0,"0"0"16,0 0-16,20-7 0,-20 7 16,25-2-16,-25 2 0,40-2 0,-18-1 15,1 2-15,3 0 0,6-1 16,0 2-16,-1-1 0,-1-1 16,-1-2-16,-1 1 0,-5 2 15,-3-2-15,-4 1 0</inkml:trace>
  <inkml:trace contextRef="#ctx0" brushRef="#br0" timeOffset="298299.2187">28410 10966 0,'0'0'0,"0"0"0,0 0 15,0 0-15,0 0 0,-10 22 16,10-22-16,-12 25 0,12-25 0,-14 33 16,5-12-16,-2 3 15,-1 2-15,-1 6 0,-1 0 16,-1 8-16,0-2 0,1 4 0,2-1 16,3-5-16,3-2 0,1-1 15,2-2-15,2-4 0,2 1 0,4-6 16,3-1-1,3-3-15,1-4 0,1 0 0,1-6 16,0 2-16,2-6 0,1-4 0,3-1 16,-1-2-16,-2-1 0,0-6 15,-1-1-15,-2-6 0,-4-5 16,-2 4-16,-1 4 0,-1 3 16</inkml:trace>
  <inkml:trace contextRef="#ctx0" brushRef="#br0" timeOffset="298482.2163">28104 11202 0,'0'0'0,"0"0"16,0 0-16,0 0 16,0 0-16,29-3 0,-29 3 15,35-5-15,-12 3 0,3 2 0,3 3 16,2-2-16,1-1 0,7 0 15,0 0-15,-6 0 0,-5 0 0,-5-1 16</inkml:trace>
  <inkml:trace contextRef="#ctx0" brushRef="#br0" timeOffset="299665.2247">21554 12817 0,'0'0'0,"0"0"15,0 0-15,0 0 0,-20 3 0,20-3 16,0 0-16,-23-2 16,18 1-16,0 0 0,1-1 15,1 2-15,3 0 0,1 3 16,3 0-16,2-1 0,-1-1 0,4 0 16,3 0-1,4 2-15,1-1 0,1 1 0,1-1 16,0 2-16,4 0 0,6 0 15,2 0-15,-2 2 0,-2-1 0,-1 1 16,-1 1-16,-2 0 0,-2 0 16,2 3-1,-2-1-15,-9 0 0,-3 1 16,-1-2-16,-1 0 0,-6 2 16,-5-2-16,-1 1 0,-3-1 15,-2 2-15,-1 1 0,-5 1 16,-4 1-16,-2 3 0,-2 1 15,0-2-15,2 0 0,-7 2 16,-3-1-16,3-1 0,4 0 0,0-4 16,3-2-16,2 0 0,3-1 15,0-1-15,2-3 16,4-2-16,2-2 0,2 0 0,3 1 16,2 1-16,2-2 0,3 2 15,3-2 1,3 0-16,5 1 0,0-1 0,0 0 15,5 0-15,3 1 0,0-1 16,1 1-16,5 1 0,4-1 16,6 2-16,0 1 0,3-1 15,3-2-15,-1 0 0,-1 1 16,-1-1-16,-11 1 0,-5-1 0</inkml:trace>
  <inkml:trace contextRef="#ctx0" brushRef="#br0" timeOffset="300215.5249">22859 12529 0,'0'0'16,"0"0"-16,0 0 0,0 0 0,-13-24 15,6 15-15,-1 1 16,-3-2-16,-2 0 0,-2 2 16,-2 1-16,1 2 0,-1 0 15,-5 1-15,0 3 16,-1 3-16,0 1 0,2 1 16,2-1-16,1 3 0,2 2 15,0 0-15,3 2 0,0 2 16,1 2-16,2 2 0,2-1 15,0 6-15,2 3 16,1 6-16,2 4 0,0 5 16,0-2-16,3 3 0,2 2 15,-1-2-15,0-1 0,1 13 16,1 5-16,1-5 0,-1-1 0,0 9 16,0-1-16,-1-4 0,-2-4 15,0 14-15,-2 1 16,0-11-16,-1-8 0,-4 8 15,-1 6-15,0-6 0,1-5 0,-6 24 16,-1-5-16,-1-12 0,2-8 16,-2-3-16,-2 0 0,4-8 15,1-4-15,-2-4 0,1-4 16,3-6-16,3-2 0,-3 0 16,0 0-16,3-13 0,-1-2 0,1-6 15,-1-4-15,2-2 0,3-3 16,0 3-16,1 2 0,1 3 15</inkml:trace>
  <inkml:trace contextRef="#ctx0" brushRef="#br0" timeOffset="300481.7458">22328 13223 0,'0'0'0,"0"0"0,0 0 16,0 0-16,0 0 0,25-7 15,-25 7-15,27-5 0,-27 5 0,38-6 16,-16 2 0,1 1-16,2 1 0,7-1 0,0 0 15,1 2-15,0 0 0,1 0 16,-1 1-1,-5 0-15,-3 0 0,-6 0 0</inkml:trace>
  <inkml:trace contextRef="#ctx0" brushRef="#br0" timeOffset="300865.1444">23193 12580 0,'0'0'16,"0"0"-16,0 0 0,0 0 16,0 0-16,0 0 0,0 0 15,0 0-15,-18 16 0,18-16 16,-6 26-16,6-26 0,-7 32 0,3-10 15,-2 5-15,1 1 0,-1-1 16,-2 14 0,1 2-16,1 2 0,2 1 0,-1 7 15,3-3-15,1 0 0,2-6 16,2-3-16,2-3 16,2-5-16,0-3 0,2-6 0,1-5 15,2-2-15,1-3 0,6-7 16,4-3-16,-4-8 15,1-3-15,-5-1 0,-1 3 0,-5 0 16</inkml:trace>
  <inkml:trace contextRef="#ctx0" brushRef="#br0" timeOffset="301215.2854">23635 12525 0,'0'0'0,"0"0"0,0 0 15,0 0-15,0 0 0,-9 24 16,9-24 0,-10 32-16,4-12 0,-2 4 0,0 4 15,2 2-15,0 2 0,-1 9 16,-2 0-16,1 2 0,1-1 0,0 9 15,-1 0-15,5-6 0,3-5 0,1 4 16,1-5-16,0-5 16,0-3-16,4-6 0,2-4 15,2-5-15,-1-2 0,1-3 16,-1-4-16,-1-3 0,0-2 0,-1-6 16,2-2-16,1-2 0,2-2 15,-2-5-15,-1-3 0,-1 2 16,-3 4-16,1 2 0</inkml:trace>
  <inkml:trace contextRef="#ctx0" brushRef="#br0" timeOffset="301432.4171">23363 12943 0,'0'0'0,"0"0"0,0 0 16,0 0-16,0 0 0,30-8 0,-30 8 16,27-8-16,-11 2 0,2 0 15,6 0-15,-2 1 16,0 0-16,1 0 16,2 0-16,-3 1 0,-2 1 0,-3 0 15</inkml:trace>
  <inkml:trace contextRef="#ctx0" brushRef="#br0" timeOffset="301715.618">24041 12659 0,'0'0'0,"0"0"15,0 0-15,0 0 16,14 24-16,-14-24 0,17 23 15,-17-23-15,18 26 0,-11-11 0,1 2 16,1 0-16,1 2 0,-1 1 16,-2 2-16,0 5 0,-3-2 15,-3 3-15,-2 1 0,-1 1 16,-1-1-16,-3-3 0,1-1 16,-5 4-16,-2-2 0,-2-3 15,0-1-15,2-6 0,2-2 0,1-3 16,3-2-16,0-2 0</inkml:trace>
  <inkml:trace contextRef="#ctx0" brushRef="#br0" timeOffset="301965.9107">24504 12878 0,'0'0'0,"0"0"0,0 0 16,29-1-16,-29 1 0,27-3 16,-8-1-16,2 2 0,2 1 0,8-2 15,-1 0-15,0 1 16,-1 1-16,0-1 0,-1-1 0,1 0 16,-2 0-16,-4 0 15,-2 1-15,-6 1 0,0 0 0,-3 1 16,-2-1-16,-1 1 0</inkml:trace>
  <inkml:trace contextRef="#ctx0" brushRef="#br0" timeOffset="302198.4689">24764 12667 0,'0'0'0,"0"0"15,0 0-15,0 0 0,0 0 0,0 0 16,-13 24-16,13-24 0,-5 27 16,1-10-16,2 3 0,1 1 0,1 3 15,1 1-15,0 1 0,4 10 16,0 1-16,0-6 16,-1-5-16,-1-4 15</inkml:trace>
  <inkml:trace contextRef="#ctx0" brushRef="#br0" timeOffset="302749.2868">25927 12232 0,'0'0'0,"0"0"0,0 0 16,0 0-16,0 0 0,-28-7 15,28 7-15,-24-1 0,10 2 0,-1 1 16,1 2-16,0 2 0,-1 1 15,0 3-15,-3 1 16,0 1-16,1 2 0,-2 6 16,4 1-16,1 1 0,3 2 0,0-2 15,1 3-15,3 0 0,1 2 16,1 6-16,0 0 0,3-1 16,2-2-16,2 4 0,4 2 15,-1 1-15,1 2 0,0 7 16,1-1-16,1-2 0,2-4 0,-3 5 15,1 5-15,-2-3 0,-2-1 16,0 11-16,-1 1 16,-7 1-16,-3 3 15,-2-10-15,-1-9 0,-6 7 0,-1-1 16,2-6-16,3-6 0,-2 2 16,-4 2-16,1-8 0,-2-5 0,-1-3 15,-1-3-15,1-2 16,2-4-16,-1-5 0,0-3 15,5-5-15,2-2 0,3 0 16,2 0-16,2 0 0</inkml:trace>
  <inkml:trace contextRef="#ctx0" brushRef="#br0" timeOffset="302982.2842">25378 12870 0,'0'0'15,"0"0"-15,0 0 0,26-14 0,-13 8 16,5 0-16,4-1 0,9-2 16,2-1-16,2 0 0,3 1 15,0-1-15,1 0 0,6-1 16,-3 0-16,-8 3 0,-6 1 0,-5 1 15</inkml:trace>
  <inkml:trace contextRef="#ctx0" brushRef="#br0" timeOffset="303300.748">26285 12336 0,'0'0'0,"0"0"0,0 0 15,-16 18-15,16-18 0,-14 22 16,4-4-16,-1 3 0,-1 2 0,-3 8 16,-1 4-1,3 1-15,2 2 0,-1 8 0,2-2 16,2 0-16,3-1 0,0 4 0,2-4 15,3-5-15,2-3 0,5-2 16,3-1-16,1-3 0,1-2 16,0-4-16,1-2 15,-2-3-15,-1-4 0,4-5 0,1-4 16,2-1-16,0-1 0,-5-2 16,-2-1-16,-2 2 0</inkml:trace>
  <inkml:trace contextRef="#ctx0" brushRef="#br0" timeOffset="303534.1407">26366 12748 0,'0'0'0,"0"0"15,0 0-15,0 0 0,0 0 0,0 0 16,0 0-16,30-4 0,-30 4 15,27 0 1,-27 0-16,43-2 16,-17-1-16,-1 0 0,-2 2 0,2-2 15,2 0-15,7 1 0,-1-1 0,-4 1 16,-5 0-16,-4 0 0</inkml:trace>
  <inkml:trace contextRef="#ctx0" brushRef="#br0" timeOffset="303932.3387">27211 12304 0,'0'0'0,"0"0"16,0 0-16,0 0 0,-12 25 0,12-25 15,-9 24-15,9-24 0,-12 33 0,6-11 16,-1 2-16,2 2 16,-1-1-16,-2 10 15,1 2-15,0 1 0,2 2 0,1 6 16,2-4-16,3-2 0,2-1 0,3 3 15,1-4-15,-1-7 16,2-6-16,1-5 0,1-3 0,0-2 16,-1-2-16,-2-6 0,-1-4 15,1-3-15,3-1 0,1-6 16,1-3-16,1-2 0,-1-2 16,-4 3-16,0 2 0,-1 1 0</inkml:trace>
  <inkml:trace contextRef="#ctx0" brushRef="#br0" timeOffset="304167.6945">26922 12594 0,'0'0'0,"0"0"0,0 0 16,0 0-16,0 0 0,0 0 15,23-11-15,-23 11 0,25-5 16,-25 5-16,33-6 0,-12 2 0,3 1 16,2-1-16,1-1 0,2 1 15,1 1-15,6-4 0,-1-1 16,-5 1-16,-5 1 0,-3 1 16</inkml:trace>
  <inkml:trace contextRef="#ctx0" brushRef="#br0" timeOffset="304465.7117">27791 12369 0,'0'0'0,"0"0"0,0 0 15,0 0-15,13 21 0,-13-21 0,11 19 16,-11-19-16,13 28 0,-5-11 15,2 4-15,-2 0 16,1 2-16,1 7 0,-2-3 0,0 1 16,-2 0-16,-1 0 0,-2 1 15,-3-1-15,-2-1 0,-5 5 16,-2-1-16,-1 2 0,-1-1 0,-4-3 16,-3-3-16,1-3 15,0-2-15,-1-3 16,1-1-16,2-5 0,3-1 15,2-3-15</inkml:trace>
  <inkml:trace contextRef="#ctx0" brushRef="#br0" timeOffset="304715.868">28265 12478 0,'0'0'16,"0"0"-16,0 0 0,26 0 0,-26 0 16,28-3-16,-7 1 15,-1 0-15,1 0 0,8 2 0,2 1 16,-3 0-16,-2-1 0,4 1 16,-3 2-16,-8-2 0,-2 1 0,0 2 15,-2 3-15,-7-2 16,-1 2-16,-1-1 0,-2-2 15,-1 0-15</inkml:trace>
  <inkml:trace contextRef="#ctx0" brushRef="#br0" timeOffset="304898.9859">28201 12819 0,'0'0'16,"0"0"-16,0 0 0,0 0 15,0 0-15,26-4 0,-26 4 16,31-3-16,-31 3 0,44-5 16,-13 2-16,0 0 0,1 2 0,3-3 15,-5 2-15,-6 0 0</inkml:trace>
  <inkml:trace contextRef="#ctx0" brushRef="#br0" timeOffset="305617.6972">29157 12119 0,'0'0'0,"0"0"16,0 0-16,0 0 0,0 0 0,0 0 16,29 11-16,-29-11 0,25 10 0,-25-10 15,31 16-15,-15-8 16,1 3-16,1 0 0,3 2 15,-1-1-15,-1 1 0,2 2 16,-3 3-16,-4-1 0,-2-1 0,-3 4 16,-3-1-16,-2 1 0,-2-2 15,-5 1-15,-5 3 16,-3-2-16,-1 0 0,-6 1 0,-1-2 16,1 1-16,-1 0 0,-3-2 15,-2 0-15,2-3 0,1-2 0,2-2 16,1-3-16,3 0 15,2-2-15,1 1 0,4-2 16,1 0-16,3-1 0,1 0 16,3 3-16,0-5 0,2 0 0,2 1 15,3-1-15,1 0 0,3 0 16,5 2-16,4-1 0,-2 1 16,0 1-16,4-1 0,4 2 15,-1-2-15,0 0 0,5 6 16,-1 1-16,-4 0 0,-4 1 0,-3 2 15,-3 4-15,-3-2 0,-3 0 16,-5 1-16,-2 1 16,-6 0-16,-1 0 0,-6 2 0,-5 2 15,0-4-15,-2-1 0,-3 0 16,-2 0-16,1-1 0,0-3 0,-9 3 16,-3 0-16,3-2 15,3 0-15,-3-4 0,-1-3 16,4-2-16,1-1 0,3-1 15,1-1-15,5 0 0,4 0 0,3-1 16</inkml:trace>
  <inkml:trace contextRef="#ctx0" brushRef="#br0" timeOffset="306132.6845">30072 12061 0,'0'0'0,"0"0"16,0 0-16,0 0 0,-21-3 15,21 3-15,0 0 0,-30 16 16,19-6-16,-2 6 0,-1 3 15,-2 3-15,0 2 0,-5 11 16,0 5-16,2-1 0,1-1 0,-1 12 16,2 0-16,0 7 0,4-3 15,5-3-15,5 0 16,2-5-16,1-3 0,4 4 0,4-2 16,2-5-16,1-3 15,6 1-15,4 0 0,-4-5 0,0-5 16,-1-2-16,1-3 0,-1-6 15,2-4-15,2-3 16,3-2-16,-9-3 0,-1-1 0,-5 0 16</inkml:trace>
  <inkml:trace contextRef="#ctx0" brushRef="#br0" timeOffset="306417.0154">30211 12303 0,'0'0'0,"0"0"16,0 0-16,-6 22 0,6-22 0,-5 27 15,2-8-15,-1 4 16,1 2-16,-4 12 15,0 4-15,1 1 16,1 1-16,0-3 0,2-3 0,0 1 16,-1-4-16,3-4 0,2-4 0,3-7 15,0-7-15,0-1 0,0-4 16,-2 0-16</inkml:trace>
  <inkml:trace contextRef="#ctx0" brushRef="#br0" timeOffset="306632.41">30331 12546 0,'0'0'0,"0"0"15,0 0-15,0 0 0,0 0 0,28 1 16,-28-1-16,26 2 16,-26-2-16,37 1 0,-15 1 15,1 0-15,2 0 0,3 2 16,1-1-16,8 2 0,-2-1 0,2-1 15,-1-2-15,-1-1 0,-1-1 16,8-1-16,0-1 0,-9 1 16,-5-1-16,-6 2 0</inkml:trace>
  <inkml:trace contextRef="#ctx0" brushRef="#br0" timeOffset="306998.7224">31363 12091 0,'0'0'16,"0"0"-16,0 0 0,0 0 16,-10 20-16,10-20 0,-10 21 0,10-21 15,-11 32-15,5-11 0,-2 2 16,1 1-16,2 2 0,-3 9 15,0 1-15,2 0 0,0 0 16,2 8-16,0 0 0,0-4 16,2-3-16,3-2 0,1-3 15,3-3-15,0-4 0,3-2 16,1-2 0,2-4-16,2-3 0,-3-3 0,-1-3 15,1-5-15,2-5 0,-1-1 16,-1-1-16,-1-6 0,-2-3 15,0-2-15,0 0 0,-4-3 16,-2-3-16,0 4 0,0 3 0,0 3 16</inkml:trace>
  <inkml:trace contextRef="#ctx0" brushRef="#br0" timeOffset="307231.9371">31092 12318 0,'0'0'0,"0"0"16,0 0-16,0 0 0,0 0 0,0 0 15,0 0-15,25 12 0,-25-12 16,24 5-16,-24-5 0,34 6 16,-16-4-16,5-1 0,1 1 15,0-1-15,0 1 0,9-4 16,2 1-16,-2 1 0,-2 1 0,-5-1 15,-4 2-15,-3-2 16</inkml:trace>
  <inkml:trace contextRef="#ctx0" brushRef="#br0" timeOffset="307532.3107">31781 12104 0,'0'0'16,"0"0"-16,0 0 0,0 0 0,0 0 16,0 0-16,18 28 15,-18-28-15,13 22 0,-13-22 0,24 29 16,-12-13-16,0-1 0,0 2 16,1 2-16,0 0 0,-1 2 15,4 11-15,-1 2 0,-3 1 16,-1 0-16,-6 15 0,-8 6 15,-4 1-15,-4 0 0,-10 14 16,-6 2-16,-5 7 0,-1-8 0,-20 20 16,-11 5-16,8-7 0,5-5 15,-8 12-15,18-32 0,12-19 16</inkml:trace>
  <inkml:trace contextRef="#ctx0" brushRef="#br0" timeOffset="309884.7476">21327 14219 0,'0'0'0,"0"0"16,0 0-16,0 0 0,0 0 0,29 12 15,-29-12-15,26 9 16,-26-9-16,34 13 0,-11-4 15,1 0-15,2 1 0,8 3 16,2 1-16,-2-2 0,0 1 0,9-1 16,1 1-16,1-4 0,2-2 15,1-5-15,4-5 16,-1-1-16,-2 0 0,19-7 16,4-3-16,7-2 0,-8 0 0,14 2 15,2 1-15,-10 5 0,-10 5 16,34 2-16,-5 1 0,-3 8 15,-2 7-15,-5 5 0,-3 1 16,-3 4-16,-3-3 0,5-4 16,4-4-16,-2-7 0,-2-4 0,9-6 15,8-4-15,-1-7 0,0 0 16,4-5-16,4-2 0,-8-4 16,-4-2-16,10 7 0,7 6 15,-3 7-15,-1 2 0,2 6 16,2 3-16,-3 7 0,-1 6 0,0 5 15,0 6-15,-7 1 16,-4 0-16,12 1 0,9 1 16,-4 2-16,-1 1 0,4-9 0,3-3 15,-2-8-15,-3-5 0,21 0 16,13-4-16,-18 1 16,-13-1-16,-4 2 0,-1 2 15,-2-6-15,1-3 0,4 5 16,3 5-16,-12 4 0,-9 4 0,-1 0 15,-1 0-15,-13-3 0,-7 2 16,2 1-16,2-1 0,-3 2 16,-1 2-16,-3 0 0,-3 1 15,-4-1-15,-3 1 0,2-1 16,2 4-16,-9-3 0,-6 0 16,-4-6-16,-2-5 0,0-4 0,1-3 15,-5-1-15,-5-2 0,-5-1 16,-2-1-16,1-2 0,0 0 15,-5-1-15,-5-4 0,-5-5 16,-2-5-16,2 0 0,-1-1 16,-5 6-16,-3 2 0,-1 5 15</inkml:trace>
  <inkml:trace contextRef="#ctx0" brushRef="#br0" timeOffset="310698.8133">18563 9315 0,'0'0'0,"0"0"0,0 0 0,0 0 16,0 0-16,0 0 0,0 0 15,0 0-15,-23 1 0,23-1 16</inkml:trace>
  <inkml:trace contextRef="#ctx0" brushRef="#br0" timeOffset="310911.8145">17824 10727 0,'0'0'16,"0"0"-16,0 0 0,0 0 0,-14 18 16,12-10-16,1 2 15,0 1-15,1 0 0,0-1 16,0-2-16,0-1 0</inkml:trace>
  <inkml:trace contextRef="#ctx0" brushRef="#br0" timeOffset="311182.9368">17470 13499 0,'0'0'16,"-5"5"-16,0 4 0,0-2 0,1 1 16,1 1-16,-1 4 0,3 1 15,2 1-15,2 9 0,0 5 16,1-2-16,1 0 0,-2-5 16,0-2-16,0-5 15</inkml:trace>
  <inkml:trace contextRef="#ctx0" brushRef="#br0" timeOffset="312817.7808">20821 13583 0,'0'0'0,"0"0"0,-20 8 0,9-2 15,0-2-15,-2 2 0,-1 1 16,-4-1-16,1 0 0,3 1 15,1 2-15,3 2 0,2 0 16,1 1-16,2 2 16,1 1-16,1 1 0,6 2 15,3 1-15,2 2 0,1 1 0,2 8 16,0 3-16,-2 3 0,-2 3 16,1 3-16,-1 4 0,-2 11 15,0 1-15,-5 4 0,-4 3 16,-5 6-16,-3-3 0,-4 0 0,-4 3 15,-3-1-15,0-4 0,2-9 16,1-7-16,-3-3 0,-1-3 16,-11 11-16,2-11 0,6-16 15,2-13-15,4-4 16,3-1-16,4-7 0,-2-2 0,-1-1 16,2 0-16,2 0 0,0-1 15,2-2-15,2-1 16,3 1-16,3-1 0,0 0 15,2 1-15,4-1 0,1-2 16,3 6-16,0 0 0,5 0 0,3 2 16,-1 2-16,0 0 0,2 7 15,0 3-15,2 1 16,1 6-16,1 6 0,1 2 0,-3 4 16,-1 5-16,1 13 15,-3 5-15,-3 3 0,-3 1 16,-1 15-16,-4 3 0,-1 0 0,-1 0 15,-2 10-15,0 1 0,-3 31 16,2-11-16,1-16 0,1-11 16,3-13-16,1-10 0,1-10 15,0-6-15,7-10 0,4-7 0,4-11 16,2-8-16,-1-6 0,-1-5 16,-7 2-16,-4 1 0,-3 0 15</inkml:trace>
  <inkml:trace contextRef="#ctx0" brushRef="#br0" timeOffset="313551.7199">21489 15505 0,'0'0'0,"0"0"0,0 0 15,0 0-15,0 0 0,-25-2 0,25 2 16,0 0-16,0 0 0,0 0 16,0 0-16,0 0 0,0 0 15,0 0-15,21-6 0,-21 6 16,26 0-16,-26 0 0,42-3 15,-19 3-15,1 0 0,7 0 16,3 0-16,-4 0 0,-1 3 0,0 0 16,-1 2-16,3 2 0,-3 0 15,-5 4-15,-4 3 16,-4-1-16,-3 1 0,-5 2 0,-5 2 16,-2 3-16,-2 1 0,-7 6 15,-5 1-15,-3-1 0,0 4 16,-8 0-16,-4 2 0,-6 6 15,2-3-15,-3-1 0,-4 0 16,3-6-16,1-3 0,-3 1 0,-1 2 16,7-8-16,5-3 0,3-3 15,2-3-15,2-1 0,2-4 16,2-3-16,1 1 0,5-3 16,2 0-16,4-1 15,3-2-15,2 0 0,2 4 0,3 0 16,4 1-16,1 1 0,1-2 15,4 1-15,5 0 16,2-2-16,4 3 0,9-3 16,9 0-16,6 0 15,4 0-15,-5-3 0,-2 0 0,17 2 16,5 3-16,-7 2 0,-16-3 16,-10-1-16</inkml:trace>
  <inkml:trace contextRef="#ctx0" brushRef="#br0" timeOffset="314019.7229">22900 14855 0,'0'0'15,"-6"-4"-15,-2-4 0,1-2 16,-1-1-16,-4-3 0,-2 1 16,-4 1-16,-2 2 0,2 5 0,2 2 15,-1-1-15,1 1 0,-3 7 16,-1 2-16,0 3 0,2 2 0,-4 12 16,2 3-16,2 5 15,1-1-15,3 5 0,1 1 16,2 0-16,1-1 0,1 15 15,3 5-15,1-6 0,2-3 0,3 12 16,2 9-16,-1-6 16,0 0-16,-1 14 0,1 0 0,0-4 15,2 1-15,-3 38 0,-3-3 16,1-8-16,0-5 0,-1 5 16,-2 3-16,-1-10 0,-1-9 15,-8 12-15,-6 9 0,1-15 16,2-8-16,-2 3 0,-1 3 15,4-12-15,2-9 0,3-11 16,1-8-16,0-5 0,1-3 0,-1-16 16,-1-10-16,3-5 0,4-2 15,0-2-15</inkml:trace>
  <inkml:trace contextRef="#ctx0" brushRef="#br0" timeOffset="314265.7209">22285 15797 0,'0'0'0,"0"0"0,0 0 15,0 0-15,25-7 0,-25 7 16,28-10-16,-28 10 0,41-11 0,-14 7 15,4-1-15,0 0 16,1 1-16,14-3 0,1-1 16,7 1-16,-3 1 0,-10 2 0,-8 0 15,-6 1-15</inkml:trace>
  <inkml:trace contextRef="#ctx0" brushRef="#br0" timeOffset="314566.7247">23014 15340 0,'0'0'0,"-4"7"0,-2 4 15,0 3-15,-2 1 0,-4 10 16,-1 6-16,1-1 0,-1 2 0,2 14 15,4 3 1,2-1-16,3-2 0,2 8 0,2-3 16,5-6-16,3-3 0,2 3 15,1-4-15,0-9 0,1-7 16,2-8-16,3-5 0,-7-5 0,-2-1 16,-2-1-16</inkml:trace>
  <inkml:trace contextRef="#ctx0" brushRef="#br0" timeOffset="314765.7329">23189 15683 0,'0'0'16,"0"0"-16,0 0 0,0 0 15,0 0-15,0 0 0,29-10 16,-29 10-16,28-4 0,-9 2 0,3 0 15,1-1-15,2 1 0,3-3 16,2 1-16,7-3 0,1-2 16,-8 0-16,-3 2 0,-5 0 15</inkml:trace>
  <inkml:trace contextRef="#ctx0" brushRef="#br0" timeOffset="315082.7255">23952 15058 0,'0'0'0,"0"0"16,0 0-16,0 0 0,-16 25 0,16-25 16,-14 25-16,7-7 0,1 4 15,-1 2-15,0 2 16,2 2-16,2 1 0,-2 7 0,2 3 15,1 7-15,1 0 0,2-3 16,2-3-16,3-2 0,0-2 0,4 4 16,1-4-16,-1-6 0,0-7 15,-1-5-15,0-2 16,1-5-16,-1-3 0,-1-4 0,0 0 16,1-5-16,0-2 0,-2-7 15,0-1-15,-2 2 0,0 2 16,-2 1-16</inkml:trace>
  <inkml:trace contextRef="#ctx0" brushRef="#br0" timeOffset="315299.2214">23727 15318 0,'0'0'0,"0"0"0,0 0 15,0 0-15,0 0 0,0 0 16,34-7-16,-34 7 0,36-10 16,-11 2-16,3-2 0,2 3 15,0-3-15,8-1 0,0 2 0,0 0 16,2-1-16,0 2 16,-8 1-16,-6 0 0</inkml:trace>
  <inkml:trace contextRef="#ctx0" brushRef="#br0" timeOffset="315532.4491">24668 14926 0,'0'0'0,"0"0"15,0 0-15,0 0 0,0 0 16,6 21-16,-6-21 16,7 25-16,-7-25 0,11 29 0,-5-11 15,1 0-15,-2 3 0,1 4 16,-1 3-16,1 8 0,-2-1 15,-1 5-15,-3 3 0,-4 8 16,-1-2-16,-2 1 0,0-3 16,2-2-16,-1-5 0,2 0 15,1-8-15,-1-9 0</inkml:trace>
  <inkml:trace contextRef="#ctx0" brushRef="#br0" timeOffset="315782.4504">25121 15297 0,'0'0'0,"0"0"16,0 0-16,24-10 0,-24 10 0,32-7 15,-8 2-15,1-1 16,2-2-16,9-2 0,2 0 15,-2 2-15,-2 1 0,8 2 16,-2-1-16,-5 3 0,-4-1 0,-1 1 16,-1-1-16,-5 1 0,-5 0 15,-4 2-15</inkml:trace>
  <inkml:trace contextRef="#ctx0" brushRef="#br0" timeOffset="315982.5394">25450 15101 0,'0'0'0,"0"0"16,-7 15-16,2-5 0,2 3 0,-2 6 16,0 6-16,1 11 15,0 3-15,4 4 0,2 3 0,2 7 16,0-5-16,8 9 0,6-4 15,-4-10-15,-3-9 0,-2-8 16</inkml:trace>
  <inkml:trace contextRef="#ctx0" brushRef="#br0" timeOffset="316465.5427">26559 14862 0,'0'0'0,"0"0"0,0 0 15,-26-4-15,15 2 0,-3 4 16,-3 1-16,1-2 0,-1 2 0,-8 8 15,-4 7-15,2 1 16,0 4-16,2 0 0,1 5 16,-3 5-16,3 1 0,3-1 0,1 2 15,1 8-15,4-3 0,4 5 16,3 2-16,1-4 16,3-3-16,6 13 0,5 1 0,1-4 15,0-4-15,1 4 0,1 0 16,0 4-16,0-1 0,-1 11 15,0-1-15,-3 0 0,1-1 16,-3 6-16,-1 5 0,-5 27 16,-1-11-16,-4-2 0,0 0 15,-8-12-15,-3-8 0,-8 4 16,-3 3-16,3-4 0,4-1 0,4-11 16,4-8-16,-1-10 0,-2-7 15,1-14-15,-1-11 0,6-2 16,3-2-16,3-1 0</inkml:trace>
  <inkml:trace contextRef="#ctx0" brushRef="#br0" timeOffset="316698.5437">25912 15803 0,'0'0'16,"0"0"-16,0 0 0,0 0 0,24-4 16,-24 4-16,30-3 0,-30 3 15,45-2-15,-20 1 16,4 0-16,-1-1 0,1 2 0,11-3 16,2-1-16,1 1 0,0-1 0,1 2 15,-9-1 1,-6 1-16</inkml:trace>
  <inkml:trace contextRef="#ctx0" brushRef="#br0" timeOffset="316948.6394">26802 15215 0,'0'0'0,"0"0"15,-12 22-15,4-4 0,1-1 0,-7 13 16,0 8-16,-1 2 0,-1 1 16,-1 14-16,0 2 15,3 8-15,4-2 0,2 6 0,4-1 16,3-8-16,3-1 0,10 0 16,7-4-16,1-11 0,-1-9 0,-4-9 15,-5-7-15,-3-6 0</inkml:trace>
  <inkml:trace contextRef="#ctx0" brushRef="#br0" timeOffset="317282.8416">27286 15162 0,'0'0'0,"0"0"0,0 0 16,0 0-16,-21 14 0,21-14 0,-18 35 16,8-13-16,-1 3 0,-6 14 15,0 4-15,-1 0 0,1 4 16,0 13-16,0 5 0,3 3 16,3-4-16,6 4 0,7-4 15,1-10-15,1-8 0,5-7 16,2-3-16,1-7 0,3-7 0,-1-4 15,0-5-15,-1-4 16,0-4-16,2-5 0,3-3 16,-4-4-16,-1-4 0,-1-9 15,-1-4-15,-2 4 0,-2 5 0,-2 1 16</inkml:trace>
  <inkml:trace contextRef="#ctx0" brushRef="#br0" timeOffset="317481.8412">27022 15522 0,'0'0'0,"0"0"0,0 0 16,0 0-16,0 0 0,0 0 16,0 0-16,38-3 0,-38 3 15,39-4-15,-15 4 0,3-3 16,1 1-16,2-1 0,1-3 15,2 2-15,-4-2 0,-5 4 16</inkml:trace>
  <inkml:trace contextRef="#ctx0" brushRef="#br0" timeOffset="317748.9811">27801 15198 0,'0'0'0,"0"0"0,0 0 0,11 24 16,-11-24-16,11 19 0,-11-19 15,15 28-15,-6-10 0,1 3 0,1 1 16,0 5-16,0-1 0,1 13 16,-1 1-16,-2 3 0,-3-1 15,-1 12-15,-5 3 0,-3-4 16,0-2-16,-2 6 0,-2-4 15,0-6-15,0-3 0,0-4 16,3-10-16,0-8 0</inkml:trace>
  <inkml:trace contextRef="#ctx0" brushRef="#br0" timeOffset="317999.4283">28272 15415 0,'0'0'0,"0"0"16,0 0-16,23-4 0,-23 4 0,28-3 15,-6 0-15,0 3 0,1 0 16,3 0-16,1 0 0,7 3 16,-2-2-16,-1 5 0,-2-2 15,-4 5-15,-2 0 0,1 1 16,-5 1-16,-5-4 0,-3 0 15,-5 4-15,-2 3 0,-4-3 16,-4 0-16,2 0 0,0-4 16,0 0-16</inkml:trace>
  <inkml:trace contextRef="#ctx0" brushRef="#br0" timeOffset="318181.8661">28304 15783 0,'0'0'0,"0"0"16,0 0-16,0 0 0,0 0 0,0 0 15,0 0-15,0 0 0,0 0 0,27 13 16,-27-13 0,37 5-16,-37-5 0,44 0 0,-16 0 15,2 0-15,1-3 0,12-1 16,1 0-16,-7 1 0,-5-1 0,-5 1 16</inkml:trace>
  <inkml:trace contextRef="#ctx0" brushRef="#br0" timeOffset="318749.3664">29237 15240 0,'0'0'0,"0"0"0,0 0 0,0 0 15,24 7-15,-24-7 0,21 8 16,-21-8-16,28 17 0,-12-5 16,2 4-16,-2-1 0,-3 0 0,0 6 15,-3 1-15,-2 2 0,-3-2 16,-4 5-16,-3 3 16,-5-1-16,-2-1 0,-5 4 0,0-3 15,0-1-15,-1-2 0,-1-6 16,-3-2-16,2-5 0,3-4 15,1 0-15,1-3 0,1-3 16,2 1-16,1-1 0,3-1 16,1-1-16,1-1 0,3 0 15,2-3-15,3 0 0,0 1 0,5-2 16,3-2-16,2 2 0,-1 2 16,4 0-16,2 0 0,2 2 15,2 0-15,1 4 0,2 1 16,-2 2-16,0 2 0,5 4 15,-1 1-15,-5 0 0,-3 2 0,-4 2 16,-4 6 0,-3 0-16,-4 0 0,-5 4 0,-4 1 15,-6-1-15,-4 1 0,-6 8 0,-2-3 16,0 2-16,-1-2 0,-5-4 16,-5 0-16,3-6 0,3-3 15,-1-1-15,1-1 0,-2-3 16,1-3-16,0-1 0,3-3 15,5-4-15,4-5 0,4-5 16,3-7-16,1 4 0,2 1 0,2 2 16</inkml:trace>
  <inkml:trace contextRef="#ctx0" brushRef="#br0" timeOffset="319199.3709">30535 14777 0,'0'0'16,"0"0"-16,0 0 0,-26-4 15,16 4-15,-5 6 0,-2 1 16,-3 2-16,-1 4 0,-7 9 0,0 10 16,-1 0-16,1 1 0,-6 17 15,2 6-15,5-2 0,2-4 16,1 11-16,2 14 0,8-11 15,5-11-15,5 10 0,2-1 16,5-5-16,1-6 0,8-2 16,6-4-16,3-1 0,3-4 0,1 6 15,0-3-15,0-7 16,4 1-16,1-2 0,0-3 16,-5-8-16,-7-6 0,4-7 0,2-5 15,-8-1-15,-4-2 0,-3-1 16</inkml:trace>
  <inkml:trace contextRef="#ctx0" brushRef="#br0" timeOffset="319482.4987">30648 15057 0,'0'0'0,"0"0"0,0 0 16,0 0-16,0 0 0,-6 31 16,6-31-16,-3 38 0,1-17 0,-1 5 15,1 5-15,0 2 16,0 1-16,0 13 0,0 1 16,1-2-16,0-7 0,1 8 0,0-4 15,2 1-15,2-8 0,0-10 16,2-9-16,-2-3 0,-1-3 0,0-3 15</inkml:trace>
  <inkml:trace contextRef="#ctx0" brushRef="#br0" timeOffset="319715.6609">30785 15333 0,'0'0'0,"0"0"15,0 0-15,0 0 0,0 0 0,0 0 16,37 3-16,-37-3 0,27 1 15,-27-1 1,48 3-16,-23-2 0,1 1 0,1-1 16,2-1-16,8 3 0,1 1 0,0-4 15,2-3 1,-1 1-16,-3-1 16,3-1-16,-7-2 0,-4-1 0,-1-4 15,-4-3-15,-4-3 0,-4 5 16,-2 2-16,-3 2 0</inkml:trace>
  <inkml:trace contextRef="#ctx0" brushRef="#br0" timeOffset="319915.6337">31184 15026 0,'0'0'0,"0"0"0,0 0 16,-16 25-16,8-11 0,1 5 15,-1 5-15,-2 12 0,0 0 0,2 3 16,2 7-16,0 8 0,3-1 16,4 8-16,5-4 15,3-7-15,5-7 0,-3-4 0,-2-10 16,-3-8-16</inkml:trace>
  <inkml:trace contextRef="#ctx0" brushRef="#br0" timeOffset="320282.1625">31955 14654 0,'0'0'0,"0"0"15,0 0-15,-13 19 0,13-19 16,-10 28-16,4-7 0,-2 1 16,1 0-16,-1 13 0,-1 7 15,3-2-15,4 3 0,2 7 16,2 0-16,0-3 0,2-1 0,2 5 16,3-2-16,1-7 0,0-6 15,3-3-15,3 1 0,0-8 16,1-4-16,-2-4 0,0-4 15,-3-4-15,-1-4 0,0-4 16,1-3-16,-1-5 0,0-2 0,-6-2 16,-1-6-16,-2 3 0,0 2 15,0 4-15</inkml:trace>
  <inkml:trace contextRef="#ctx0" brushRef="#br0" timeOffset="320499.2601">31690 15000 0,'0'0'0,"0"0"15,0 0-15,0 0 0,0 0 16,0 0-16,0 0 0,29-10 16,-29 10-16,34-10 15,-8 3-15,2 2 0,1-1 0,3-1 16,1-1-16,9-2 0,0 2 15,16-2 1,3-4-16,-11 6 16,-9 1-16,-8 0 0</inkml:trace>
  <inkml:trace contextRef="#ctx0" brushRef="#br0" timeOffset="320751.2626">32727 14492 0,'0'0'16,"0"0"-16,0 0 0,0 0 16,19 20-16,-19-20 0,20 21 15,-20-21-15,25 29 0,-10-11 0,0 6 16,1 1-16,-1 0 0,3 13 16,-2 7-16,-3 5 15,-2 0-15,-3 18 0,-5 14 0,-8 7 16,-8 4-16,-14 24 0,-8 5 15,-8 17-15,-1-1 0,-30 67 16,2-8-16,24-62 0,14-42 16,10-29-16</inkml:trace>
  <inkml:trace contextRef="#ctx0" brushRef="#br0" timeOffset="404632.4602">4253 11824 0,'0'0'0,"0"0"16,0 0-16,-26 4 0,26-4 0,-22 5 16,22-5-16,-34 11 0,15-4 15,-1 4-15,-1 3 0,-5 7 0,1 2 16,2 6-16,-2 3 16,-4 8-16,5 0 0,3 7 15,3 4-15,-1 9 0,6 0 0,6 7 16,2 6-16,3 8 0,4-5 15,3 16-15,3 2 0,1-9 16,-2-6-16,5 38 0,-4-5 16,-3-17-16,-4-12 0,-2 0 15,-2 0-15,-3-13 0,-1-9 16,-6 2-16,-5 2 0,-2-9 16,1-4-16,-5-5 0,-3-2 15,-2-7-15,-1-7 0,-8-8 0,-4-6 16,2-8-16,-4-9 0,-11-12 15,-6-12-15,-5-8 0,-2-7 16,-13-15-16,-9-11 0,28 21 0,20 14 16,11 9-16</inkml:trace>
  <inkml:trace contextRef="#ctx0" brushRef="#br0" timeOffset="404832.8956">3486 12766 0,'0'0'0,"21"-4"15,4 0-15,6 3 0,5 2 16,23 2-16,7 2 0,13 3 0,1 2 16,12 2-16,0 2 0,6-4 15,-6-4-15,8 0 0,-33-1 16,-21-2-16</inkml:trace>
  <inkml:trace contextRef="#ctx0" brushRef="#br0" timeOffset="405127.9374">4880 12324 0,'0'0'0,"0"0"16,-19 18-16,9-7 0,-1 1 0,-3 5 15,-3 2-15,-5 8 0,0 2 0,0 3 16,0 3-16,-1 8 16,1 1-16,3 0 0,1 0 15,3 5-15,4-3 0,7-3 16,4 0-16,4-7 0,0-4 0,10-4 15,5-1-15,4-7 0,5-4 16,-8-4-16,-5-2 0,-3-3 16</inkml:trace>
  <inkml:trace contextRef="#ctx0" brushRef="#br0" timeOffset="405398.7249">5080 12430 0,'0'0'0,"0"0"15,0 0-15,0 0 0,14 24 0,-14-24 16,19 32-16,-6-12 0,0 3 16,1 5-16,2 5 0,2 8 15,2 2-15,2 11 0,0 2 16,-3-4-16,-1-2 0,1 5 15,-1-3-15,-4-9 0,-1-7 16,0-1-16,-4-9 0,-4-9 0,0-3 16,2-13-16,3-7 15,-2 1-15,-1 1 0,-4 2 0</inkml:trace>
  <inkml:trace contextRef="#ctx0" brushRef="#br0" timeOffset="405666.3203">5434 12507 0,'-9'19'15,"0"4"-15,-5-1 0,0 5 0,-3 3 16,-5 7-16,-3 1 0,0-1 15,-6 2-15,-5 4 0,2-4 16,-1-3-16,0-4 0,-5 0 16,4-7-16,1-8 0,0-6 15,1-8-15,-1-9 0,9 2 0,4 1 16,7 1-16</inkml:trace>
  <inkml:trace contextRef="#ctx0" brushRef="#br0" timeOffset="405899.5842">5784 12602 0,'4'32'0,"-4"1"0,1 1 0,-2 14 16,-4 2-16,-2-3 15,-2 1-15,-5 9 0,-5-2 16,-4 0-16,-1-8 0,-2-12 16,0-6-16,1-8 0,1-6 0,6-4 15,4-1-15,2-3 0</inkml:trace>
  <inkml:trace contextRef="#ctx0" brushRef="#br0" timeOffset="406099.0125">6443 12862 0,'0'0'0,"12"-2"0,2-1 16,0-1-16,3 0 0,5 2 0,3 2 16,4 1-16,-4 2 0,0 3 15,-1 4-15,-6 1 0,-2 1 16,-7 2-16,-8 0 0,1-3 15,-2-2-15,1-1 0</inkml:trace>
  <inkml:trace contextRef="#ctx0" brushRef="#br0" timeOffset="406233.0051">6196 13283 0,'0'0'0,"10"-1"15,6-3-15,3 1 0,6 1 0,22 2 16,15 2-16,16 1 0,4-2 15,-5 1-15,-17 0 0,-14-1 16</inkml:trace>
  <inkml:trace contextRef="#ctx0" brushRef="#br0" timeOffset="406420.0067">8772 13453 0,'0'0'0,"0"0"16,0 0-16,0 0 0,0 0 0,0 0 15,22-8-15,-18 5 0,-1 0 16,0 0-16,1 0 0,-2 2 16</inkml:trace>
  <inkml:trace contextRef="#ctx0" brushRef="#br0" timeOffset="406559.194">9392 13576 0,'0'0'16,"6"2"-16,0-1 0,0 0 15,-1-1-15,0 0 0,-2-1 16,0 1-16,1 0 0,0 0 0,1-1 16,0-1-16,-1 1 0,0 1 15</inkml:trace>
  <inkml:trace contextRef="#ctx0" brushRef="#br0" timeOffset="406720.1945">10211 13775 0,'0'0'0,"0"0"0,0 0 16,0 0-16,0 0 0,0 0 0,24 1 15,-21 1-15,0 0 0,3 0 16,1 0-16,0 0 0,-1 0 0,-2 0 15</inkml:trace>
  <inkml:trace contextRef="#ctx0" brushRef="#br0" timeOffset="407049.5078">10563 13552 0,'0'0'0,"0"0"0,0 0 15,27-7-15,-27 7 0,31-7 0,-6 4 16,4 2-16,4 1 0,17 2 16,9 4-16,14 2 0,-1 2 15,21 5-15,3 4 0,9 5 16,-8 0-16,14 6 0,-1 3 15,-2 1-15,-15-5 0,20 11 16,-14-2-16,-19-6 0,-11-3 0,-12-1 16,-6-2-16,-12-4 15,-7-2-15,-9 1 0,-8 3 16,-7-6-16,-5-2 0,-1-6 0,-1-1 16,0-5-16</inkml:trace>
  <inkml:trace contextRef="#ctx0" brushRef="#br0" timeOffset="407517.21">11342 14124 0,'0'0'0,"0"0"0,0 0 16,0 0-16,0 0 0,17 27 16,-17-27-16,14 36 0,-7-15 15,0 4-15,0 4 0,0 11 0,0 2 16,-3 1-16,0 3 16,-2 8-16,-1-3 0,-3-1 15,-2-1-15,-1 5 0,-2-7 0,1-4 16,-2-4-16,1-5 0,2-5 15,0-7-15,2-4 0,0-4 16,1-3-16,3-4 0,1-7 16,1-4-16,2-3 0,-1 0 15,-1 3-15,0 0 0</inkml:trace>
  <inkml:trace contextRef="#ctx0" brushRef="#br0" timeOffset="407732.7332">11633 14423 0,'0'0'0,"0"0"16,0 0-16,0 0 0,-21 10 0,21-10 15,-28 14-15,10-3 0,-4 0 16,-5 1-16,-4 4 16,-12-1-16,-1 3 0,-4-1 0,-4-2 15,-12-1-15,0 0 0,-17-2 16,0-1-16,1-2 0,2-2 15,9-2-15,17 1 0,13-4 0</inkml:trace>
  <inkml:trace contextRef="#ctx0" brushRef="#br0" timeOffset="423765.7465">9265 9748 0,'4'3'16,"11"8"-16,11 10 0,16 8 0,17 10 15,18 15-15,16 16 16,9 16-16,-4 2 0,47 62 0,-8 7 15,-16-10-15,-11-8 0,-34-42 16,-23-30-16,-16-20 0</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7:57:13.955"/>
    </inkml:context>
    <inkml:brush xml:id="br0">
      <inkml:brushProperty name="width" value="0.05292" units="cm"/>
      <inkml:brushProperty name="height" value="0.05292" units="cm"/>
      <inkml:brushProperty name="color" value="#FF0000"/>
    </inkml:brush>
  </inkml:definitions>
  <inkml:trace contextRef="#ctx0" brushRef="#br0">24689 3762 0,'0'0'0,"0"0"0,0 0 0,0 0 16,0 0-16,0 0 0,0 0 15,25 16-15,-25-16 0,16 15 16,-16-15-16,22 25 0,-22-25 0,27 26 16,-12-7-16,1 1 0,-1 2 15,4 8-15,-2 3 16,1 0-16,-1-1 0,4 12 0,-2 2 16,0-3-16,-1-2 0,5 8 15,1-1-15,-3-6 0,-3-4 16,4 7-16,1-2 0,-2-6 15,-2-6-15,1 0 0,-1-1 16,-1-4-16,-2-2 0,-2-6 16,-1-2-16,-2-3 0,1 0 0,0-4 15,2-4-15,-1-1 0,1-2 16,5-5-16,3-5 0,-1-1 16,-1-3-16,6-3 0,5-4 15,-2-1-15,-3-1 0,4-6 16,2-3-16,-1 2 0,0 1 0,6-10 15,1-6-15,-1 2 16,0 3-16,6-11 0,5-5 16,-5 7-16,-5 5 0,2-8 15,-1 2-15,16-19 0,-2 9 0,-7-2 16,-3 2-16,2 7 16,0 6-16,-1 2 0,0 0 0,-3 2 15,-3-2-15,1 2 0,-1-1 16,1 6-16,2 6 0,-6 5 15,-3 4-15,-2-3 0,-2-3 0,1 2 16,3 3-16,-6 1 0,-6 3 16,-6 6-16,-3 3 15,-6 6-15,2-1 0,-3 2 0,0 0 16,-2 2-16,-2 0 0,2-1 16</inkml:trace>
  <inkml:trace contextRef="#ctx0" brushRef="#br0" timeOffset="20483.1953">3244 5277 0,'0'0'0,"0"0"16,0 0-16,0 0 0,0 0 0,0 0 16,0 0-16,-10-20 15,10 20-15,0 0 0,0 0 16,-18-3-16,18 3 0,0 0 15,-29 8-15,29-8 0,-19 10 0,10-3 16,-1 3-16,2 1 0,-1 0 16,1 2-16,-2 4 0,-1-2 15,1 0-15,-3 8 0,0 2 16,2-2-16,3 1 0,1 2 16,2-1-16,1 0 0,-1 0 15,4 2-15,-1 1 0,4 5 16,-1-2-16,2 0 0,1-1 15,0 0-15,0-1 0,2 2 16,1 4-16,-3-5 0,0-2 0,0 4 16,-1 0-16,-2-4 0,1-3 15,-4 4-15,-1 3 0,-1-7 16,1 0-16,-3 1 0,-1 2 16,-3-3-16,1-4 0,-4 1 15,-2 0-15,-1-2 0,3-5 0,-6 2 16,0-2-16,-3-2 15,0-2-15,-2 0 0,-2 0 16,0-4-16,1-3 0,-7 0 16,-2 0-16,2-2 0,3-4 0,-5-3 15,0-6-15,7 2 0,5 4 16,7-2-16</inkml:trace>
  <inkml:trace contextRef="#ctx0" brushRef="#br0" timeOffset="20700.0645">2753 5798 0,'0'0'0,"0"0"0,0 0 16,20-4-16,-20 4 0,27-3 15,-6 2-15,-2-2 0,3 0 16,1 3-16,4 1 0,4 1 15,-2-2-15,3 3 0,0 1 16,-4-1-16,1-3 0,0 0 16,-5 1-16,-5-1 0</inkml:trace>
  <inkml:trace contextRef="#ctx0" brushRef="#br0" timeOffset="21100.3673">3723 5372 0,'0'0'0,"0"0"0,0 0 16,0 0-16,0 0 0,0 0 15,-11 24-15,11-24 0,0 0 0,-26 26 16,26-26-16,-25 32 0,14-15 16,0 2-16,-1 2 0,0 1 15,1 3-15,-1 7 0,-3 0 16,4 0-16,2-1 0,1 5 16,1 1-16,4-8 0,2-1 0,2-2 15,1 2-15,1-5 16,2 0-16,0-1 0,1-1 15,1-3-15,2 1 0,3-2 0,-1-3 16,4 0-16,-2-2 0,-1-2 16,-1-3-16,0-3 0,-4 2 15,-1-2-15</inkml:trace>
  <inkml:trace contextRef="#ctx0" brushRef="#br0" timeOffset="21650.7743">3981 5237 0,'0'0'0,"0"0"15,0 0-15,0 0 0,0 0 0,1 27 16,-1-27-16,-1 23 0,1-23 16,-2 32-16,1-14 0,-2 4 15,2 1-15,-1 3 0,-1 1 16,-1 7-16,1 2 0,-1 3 16,-1 0-16,-1 8 0,-1-3 15,2-1-15,0 2 0,0-6 0,0 0 16,2 4-16,-2 1 15,3-5-15,1-4 0,0 0 16,1-2-16,0-5 0,-2-2 0,1 0 16,1-2-16,0-3 0,0-3 15,0 0-15,0-1 0,0-2 16,1-4-16,-1-4 0,0 0 16,0-3-16,0-1 0,-1-7 15,-1-6-15,0 3 0,0 3 0,1 0 16</inkml:trace>
  <inkml:trace contextRef="#ctx0" brushRef="#br0" timeOffset="21916.7655">4019 5740 0,'0'0'0,"0"0"16,0 0-16,0 0 0,0 0 0,0 0 16,32-6-16,-32 6 0,28-4 15,-28 4-15,34-1 0,-18 0 16,0 0-16,3 1 0,0 1 16,-1-1-16,0 1 0,1-1 15,-2 1-15,-1-1 0,-3-1 0,3 1 16,-5-1-16,0 1 0</inkml:trace>
  <inkml:trace contextRef="#ctx0" brushRef="#br0" timeOffset="22229.0092">4528 5635 0,'0'0'0,"0"0"0,0 0 0,0 0 15,-3 23-15,3-23 0,0 19 0,0-19 16,-4 24-16,4-10 0,-2-3 16,1 3-16,-1-3 0,1 3 15,1 0-15,-3-1 0,2-1 16,1-1-16,-2 0 0,1 0 15,1-1-15,-2 1 0,2-6 16,0 2-16,0-1 0,2-1 16,-2 1-16,1-3 0,1-1 15,-2-2-15,1 2 0,-1-2 0,3 0 16,-3 0-16</inkml:trace>
  <inkml:trace contextRef="#ctx0" brushRef="#br0" timeOffset="22926.6875">4873 5230 0,'0'0'0,"0"0"0,0 0 16,0 0-16,0 25 0,0-25 0,0 19 16,0-5-16,0 3 0,0 1 15,0 3-15,0-1 0,0 3 0,-1 9 16,-1 0-16,1-1 0,-3 3 16,1 1-16,-1-1 15,-1 9-15,-1-4 0,2 0 16,1 0-16,-2-1 0,2-2 0,0 7 15,2-1-15,-1-2 16,0-1-16,0-3 0,1-1 0,-1-2 16,1-1-16,1-4 0,0-2 15,-2 2-15,1-2 0,-1-1 16,2-2-16,0-4 0,0-2 16,0-3-16,-1-2 0,1-5 0,0 0 15,0 0-15,1-4 16,-1 1-16,0-4 0,-2 0 0,0-4 15,0 1-15,1 0 0,1 3 16</inkml:trace>
  <inkml:trace contextRef="#ctx0" brushRef="#br0" timeOffset="23420.6851">5160 5386 0,'0'0'0,"0"0"0,0 0 15,0 0-15,15 18 0,-15-18 16,14 20-16,-14-20 0,18 24 16,-8-10-16,0 3 15,-1 0-15,0-2 0,-9-15 0,10 18 0,-4 4 16,3 3-16,0 2 0,-1 1 0,0 0 16,-3-1-16,0-1 0,-1-1 15,-3 3-15,0 1 0,-1-1 0,-2-3 16,-3 4-16,1-4 15,-1-3-15,-2 2 0,-1 1 16,-1-3-16,0-5 0,2-2 0,-3 3 16,2-4-16,0-2 0,2 1 15,-1-2-15,0-1 0,2 1 16,-1-4-16,1 2 0,-1 0 16,1-5-16,-1 3 0,2-2 15,-3 1-15,2 1 0,-1 0 16,2-4-16,2 2 0,0-1 0,2 1 15,0-4-15,0 2 0</inkml:trace>
  <inkml:trace contextRef="#ctx0" brushRef="#br0" timeOffset="23882.9443">5577 5604 0,'0'0'16,"0"0"-16,0 0 15,0 0-15,0 0 0,28-1 0,-28 1 16,26-1-16,-26 1 0,34 0 16,-11 0-16,-1 0 0,-1 1 0,1-1 15,2 1-15,6 3 16,-1-1-16,-4 3 0,-5-2 0,-2-1 16,-4-1-16,-2-2 0,-2 0 15,-1 0-15</inkml:trace>
  <inkml:trace contextRef="#ctx0" brushRef="#br0" timeOffset="24100.6602">5548 5867 0,'0'0'0,"0"0"15,0 0-15,0 0 0,0 0 0,0 0 16,0 0-16,36 2 15,-36-2-15,31 0 0,-31 0 16,43 0-16,-19 1 0,2 1 16,0-2-16,0 1 0,-2 2 0,2-2 15,-3 1-15,-4-1 0</inkml:trace>
  <inkml:trace contextRef="#ctx0" brushRef="#br0" timeOffset="24383.9375">6319 5690 0,'0'0'0,"0"0"0,0 0 15,0 0-15,0 0 0,26-5 0,-26 5 16,30-4-16,-30 4 0,37-1 16,-16 1-16,3 1 0,1 1 15,-1-2-15,0 3 0,7-1 0,-1 0 16,-1 0-16,-1-2 0,-6 2 16,-2-2-16,-3 0 0</inkml:trace>
  <inkml:trace contextRef="#ctx0" brushRef="#br0" timeOffset="24736.3243">6962 5526 0,'0'0'0,"0"0"0,0 0 0,0 0 0,0 0 16,0 0-16,4 25 0,-4-25 15,0 0-15,-1 30 0,1-30 16,-3 34-16,0-16 0,0 0 16,0 1-16,-2-1 0,1-1 0,-2 0 15,1 1-15,-2 5 16,2-1-16,0-2 0,2-1 15,0-1-15,1-1 0,2 0 16,0-3-16,0 0 0,0-2 16,1-1-16,3-1 0,0-3 0,2 0 15,-3-4-15,-2-10 0,2 4 16,-3 3-16,1-4 0</inkml:trace>
  <inkml:trace contextRef="#ctx0" brushRef="#br0" timeOffset="25083.5685">7310 5469 0,'0'0'0,"0"0"0,0 0 15,0 0-15,23 10 0,-23-10 16,20 17-16,-20-17 0,17 23 0,-9-8 16,1 2-16,-1 1 0,1 0 15,-5 3-15,1 1 0,-1 6 16,-1-3-16,0 0 0,-3 2 16,0 0-16,-4-2 0,-2 3 15,-3 1-15,-3 6 0,0-4 0,-3-1 16,0 2-16,-2-6 15,0-1-15,-7-1 0,-3-1 16,1-2-16,2-1 0,-9-2 16,-1-3-16,7-4 0,7-1 0,3-3 15</inkml:trace>
  <inkml:trace contextRef="#ctx0" brushRef="#br0" timeOffset="25535.4292">6389 5424 0,'0'0'0,"0"0"15,0 0-15,0 0 0,0 0 16,-25 18-16,25-18 0,-21 25 16,10-9-16,-1 2 0,-1 3 15,0 1-15,0 1 0,-2 11 16,-2-2-16,3 0 0,2 0 15,-1 8-15,3-1 0,0-5 16,2-4-16,4 0 0,1 1 16,3-2-16,1-1 0,5-3 0,3-2 15,0 0-15,2-5 16,4 2-16,4-1 0,-2-4 0,1 2 16,2-5-16,3 2 0,-3-7 15,-2-2-15,-4 0 0,-2-1 16,-2-1-16</inkml:trace>
  <inkml:trace contextRef="#ctx0" brushRef="#br0" timeOffset="26142.7426">7654 5141 0,'0'0'0,"0"0"0,0 0 16,0 0-16,0 0 0,28-1 15,-28 1-15,25 4 0,-25-4 16,25 10-16,-12-3 0,0 1 0,-3-1 16,0 3-16,-3 0 15,-1-1-15,-3 2 0,-2 0 16,-2-1-16,-1 0 0,0 0 0,-4 0 16,-1 0-16,-2-1 0,-1 1 15,-3 0-15,0-1 0,2-1 16,1-3-16,2 1 0,0 0 15,0-2-15,3-2 0,-1 1 16,4-1-16,0 0 0,0 0 0,-1 0 16,3-2-16,-2 1 0,2-1 15,0 0-15,7 4 0,-1-2 16,1 3-16,2-3 0,1 1 16,0 2-16,-2-1 0,2 3 15,-2 0-15,0 0 0,-2 0 0,0 2 16,0 0-16,-3-1 15,-1-1-15,-1 0 0,-1 1 16,-2 0-16,-2 1 0,-3 0 0,-2 0 16,-1-2-16,-1 0 0,-1 1 15,-1 0-15,1 1 0,2-3 16,-6 4-16,3-1 0,3-3 16,5-1-16,-2-2 0,1 1 15,2-2-15</inkml:trace>
  <inkml:trace contextRef="#ctx0" brushRef="#br0" timeOffset="26284.692">8024 5521 0,'0'0'0,"0"0"16,0 0-16,0 0 0,0 0 0,0 0 15,0 0-15,0 0 0,0 0 0,-28 15 16,28-15-16,0 0 0</inkml:trace>
  <inkml:trace contextRef="#ctx0" brushRef="#br0" timeOffset="27050.6943">1717 7365 0,'0'0'0,"0"0"16,0 0-16,0 0 0,0 0 0,0 0 15,0 0-15,0 0 0,26 8 16,-26-8-16,0 0 0,38 10 15,-38-10-15,34 5 0,-12-4 16,0 0-16,4 1 0,0 0 16,5-2-16,6 1 0,3-1 0,0 0 15,-3 0-15,8-1 0,0-1 16,-4 0-16,4-1 0,-6 1 16,-2 0-16,2 0 0,-1 1 15,-6 0-15,-6 1 0,-5 0 16,-2 0-16,-9 1 0,-1 2 15,-3 0-15,1-2 0,-4 0 0</inkml:trace>
  <inkml:trace contextRef="#ctx0" brushRef="#br0" timeOffset="27366.9574">1708 7529 0,'0'0'0,"0"0"0,0 0 15,0 0-15,0 0 0,0 0 0,23 8 16,-23-8-16,0 0 0,31 17 16,-12-13-16,3 1 0,0 0 15,7-1-15,3 0 0,2 0 16,0 0-16,10-1 0,4-1 15,2 1-15,-6 0 0,-2 0 16,-1 0-16,-6-2 0,-4 1 16,-4-2-16,-3 1 0,-4-1 0,-3 0 15,-2-1-15,-3-2 16,0-1-16,-3-3 0,-1 2 0,-2 1 16,0 1-16</inkml:trace>
  <inkml:trace contextRef="#ctx0" brushRef="#br0" timeOffset="27667.0908">2355 7313 0,'0'0'16,"0"0"-16,0 0 0,0 0 0,32-3 15,-32 3-15,30 1 0,-30-1 16,40 4-16,-20 0 0,2 0 15,0 2-15,-1 0 0,4 3 16,0 2-16,-2-1 0,-6 1 0,-1 0 16,-4 1-16,-3 3 0,-3 1 15,-9 3-15,-4 2 0,-4-1 16,0 0-16,-8 2 0,-3 3 16,-6 3-16,2-3 0,4 0 15,4-1-15,2-3 0,4-4 0,2-1 16,3-3-16,1-2 0</inkml:trace>
  <inkml:trace contextRef="#ctx0" brushRef="#br0" timeOffset="28216.7995">4018 7125 0,'0'0'16,"0"0"-16,0 0 0,0 0 0,0 0 16,-3-20-16,3 20 0,0 0 15,0 0-15,-15-18 0,8 14 16,-2 1-16,-1 3 0,0 2 15,-4 2-15,0 0 0,-1 3 0,-1 1 16,-2-1-16,2 3 0,2 3 16,-4 5-16,1 1 15,3 2-15,0-2 0,2 2 0,1 4 16,0-3-16,1 3 0,2 1 16,0 1-16,1 10 0,0-1 15,2 0-15,0 2 0,3-1 16,0 0-16,4 8 0,2 0 15,-1-4-15,0-6 0,-1 4 16,1 1-16,-1-1 0,0-3 0,-5 0 16,1 1-16,-4-3 0,2-4 15,-11 9-15,-1 0 16,-1-6-16,-1-4 0,-1-5 0,0-2 16,-1 0-16,-2 2 0,-3-3 15,-6-3-15,3-2 0,3-4 16,-4-2-16,-3 0 0,5-6 15,0-1-15,-5-1 0,0-1 16,5-6-16,1-3 0,1-7 16,1-5-16,6 5 0,3 3 0,4 2 15</inkml:trace>
  <inkml:trace contextRef="#ctx0" brushRef="#br0" timeOffset="28420.7787">3366 7603 0,'0'0'0,"0"0"0,0 0 16,24-2-16,-24 2 0,26 1 0,-5-1 16,1 1-16,1 0 0,10-1 15,4 1-15,-3 0 0,0 0 16,-1-1-16,2 0 0,0 0 0,-5 0 15,-8 0-15</inkml:trace>
  <inkml:trace contextRef="#ctx0" brushRef="#br0" timeOffset="28766.8857">4227 7301 0,'0'0'16,"0"0"-16,0 0 0,0 0 0,-11 20 16,11-20-16,-17 18 0,17-18 15,-16 24-15,6-8 0,1 1 16,2 1-16,-2-1 0,3 3 15,-1 2-15,1 4 0,0-2 0,3 0 16,1-1-16,0-3 16,2 0-16,2 0 0,1 1 15,0-5-15,2-1 0,1-3 0,-1-1 16,1-1-16,2-2 0,-1-4 16,-1-2-16,-1 0 0,0 0 15,1-1-15</inkml:trace>
  <inkml:trace contextRef="#ctx0" brushRef="#br0" timeOffset="29066.9985">4504 7390 0,'0'0'0,"0"0"15,0 0-15,0 0 0,0 0 0,1 29 16,-1-29-16,-3 24 0,3-24 16,-3 29-16,0-11 15,0 0-15,-3 2 0,3-2 0,-1 1 16,1-3-16,1 2 0,-3 5 16,2-3-16,-2 0 0,0-3 15,2-3-15,1-1 0,-2-3 16,2 0-16,1-3 0,-1 0 15,1-3-15,1 0 0,0-2 16,0 0-16,0-2 0</inkml:trace>
  <inkml:trace contextRef="#ctx0" brushRef="#br0" timeOffset="29402.2046">4898 7321 0,'0'0'0,"0"0"0,0 0 15,0 0-15,0 0 0,22 10 0,-22-10 16,18 13-16,-18-13 0,18 21 16,-11-8-16,0 1 0,0 0 15,-2 3-15,0 2 0,-2-1 16,-1 1-16,-2 4 0,0 1 15,-3-3-15,-1-1 0,-1 0 16,-2 0-16,-1-1 0,-2 0 0,0-1 16,0-2-16,-1-2 0,3-2 15,-1 0-15,3 0 16,-1-2-16,0-2 0,2-1 0,1-1 16,-1-3-16,1 1 0,-2-5 15,3-4-15,1 2 0,-1 0 0,1 0 16</inkml:trace>
  <inkml:trace contextRef="#ctx0" brushRef="#br0" timeOffset="29566.595">5363 7460 0,'0'0'0,"0"0"15,0 0-15,28-2 0,-10 0 0,1 1 16,4 1-16,0 1 0,1-1 15,7 4-15,-2 1 0,-3 2 16,-1 1-16,-7-3 0,-1 0 0,-3 0 16</inkml:trace>
  <inkml:trace contextRef="#ctx0" brushRef="#br0" timeOffset="29766.6932">5378 7669 0,'0'0'0,"0"0"0,0 0 15,0 0-15,32-5 0,-32 5 0,35-1 16,-14 1-16,1 0 0,1 2 16,3 0-16,-1 1 0,1-1 15,1 0-15,-4 1 0,-3-1 0</inkml:trace>
  <inkml:trace contextRef="#ctx0" brushRef="#br0" timeOffset="30116.7909">6374 7585 0,'0'0'0,"0"0"0,0 0 0,0 0 16,0 0-16,0 0 0,28-11 15,-28 11-15,25-5 0,-10 4 16,3 1-16,1-1 0,2 1 0,-2 0 15,2 1-15,0 0 0,0 2 16,7-1-16,0-1 16,-2 0-16,-4 1 0,-1 0 15,-1 1-15,-3-1 0,1 0 0,-4-1 16,-2 0-16,-1 0 0</inkml:trace>
  <inkml:trace contextRef="#ctx0" brushRef="#br0" timeOffset="30566.7802">7189 7408 0,'0'0'16,"0"0"-16,0 0 0,0 0 0,0 0 15,0 0-15,2 24 16,-2-24-16,0 0 0,0 28 0,0-28 16,-1 30-16,0-14 0,1 1 15,-2 2-15,0-1 0,2 1 16,-3 0-16,1 2 0,-1 0 15,-1-2-15,0 6 0,-1 1 16,1-3-16,1-1 0,-1 1 0,1-2 16,0-1-16,1-2 15,-2 0-15,2 0 0,1-4 16,-2-2-16,1 0 0,0 0 0,1-2 16,0-3-16,1 1 0,0-1 15,0-1-15,0-1 0,0-2 16,0 0-16,0-1 15,0 1-15,0-1 0,0 0 0,0-2 16,-2 3-16,2-3 0,-2 3 0,2-3 16</inkml:trace>
  <inkml:trace contextRef="#ctx0" brushRef="#br0" timeOffset="33883.6618">8403 3041 0,'0'0'0,"0"0"0,0 0 0,0 0 16,31-1-16,-17 1 0,5 0 15,2 0-15,-2-1 0,11 0 16,6-2-16,0 2 0,0 1 16,13 0-16,4 1 0,-1-1 15,1 3-15,13-3 0,1-3 16,-4 3-16,-5 0 0,14-1 16,0 1-16,-3-3 0,-1 0 0,12 3 15,2 3-15,-7 0 0,-5-2 16,37 4-16,-4-4 0,-17 0 15,-10-1-15,8 0 0,5-1 16,-10 1-16,-7-1 0,7 2 16,6 0-16,-7-1 0,-6 0 0,9 0 15,5 7-15,-5-5 0,-2-1 16,7 0-16,6 0 0,-9-1 16,-6-1-16,9 1 0,7 1 15,-7-2-15,-6 0 0,8 0 16,3 2-16,-7-1 0,-7 1 15,8-2-15,4-2 0,-7 3 0,-5-2 16,7 2-16,5 2 16,-6 0-16,-4-1 0,5-1 0,2-3 15,-4 5-15,-5-1 0,5 1 16,4 0-16,-8-2 0,-3 4 16,6-6-16,6 0 15,-9 2-15,-4 0 0,4 0 16,5 0-16,-7 0 0,-5 0 0,4-2 15,3 1-15,-9 1 0,-5 0 0,4 0 16,4 1-16,-6-2 16,-2-1-16,7 0 0,4 4 0,-6-2 15,-1-2-15,2-2 16,4-2-16,-9 2 0,-5 4 0,9 0 16,6 0-16,-8-2 0,-4-1 15,7 2-15,4 3 0,-5-2 16,-2-2-16,4 1 0,3-3 15,-9 2-15,-7-3 0,7 1 16,5 1-16,-8 1 0,-6 4 0,7-6 16,5-3-16,-3 0 0,-2 4 15,1-5-15,2-1 16,-6-3-16,-4 0 0,8 8 0,6 4 16,-5 1-16,-4 0 0,5-2 15,4-2-15,-8-2 0,-6-4 16,1 2-16,2 0 0,-4 2 15,-4 2-15,5 0 0,2-1 16,-5 4-16,-3 0 0,3-1 0,2-1 16,-8-3-16,-5-1 0,2 1 15,1 1-15,-5 2 0,-5 2 16,2 0-16,1 0 16,-6-4-16,-3-3 0,0 3 0,-2 3 15,-1-1-15,-3 2 0,0-4 16,0-1-16,-12 4 0,1 1 0,5-4 15,2 3-15,-6 0 16,-3 0-16,-3 3 0,-1 3 16,-1-5-16,2-5 0,-3 4 0,-1 1 15,-3 0-15,0 5 0,-4-3 16,0 0-16,-5 1 0,-3 1 16,2-1-16,2 0 0,2-1 15</inkml:trace>
  <inkml:trace contextRef="#ctx0" brushRef="#br0" timeOffset="42933.0344">2963 9480 0,'0'0'0,"0"0"0,0 0 0,0 0 16,0 0-16,0 0 0,0 0 15,0 0-15,0 0 0,0 0 16,-28 5-16,28-5 0,0 0 0,-22 26 15,22-26-15,-19 26 0,10-14 16,-1 6-16,0 3 16,0 0-16,1 1 0,-3 10 0,2 2 15,1-1-15,2 0 0,-2 10 16,2 4-16,0-4 16,1-2-16,0 10 0,0 1 0,-1-4 15,4-3-15,-3 5 0,0 5 16,2-5-16,-1-6 0,-2 12 15,-3-1-15,1-8 0,3-5 0,-6 7 16,-1 1-16,3-7 0,-1-7 16,0-1-16,-4 1 0,4-7 15,5-4-15,-3-3 16,-1 2-16,-1-7 0,0-2 0,-4-3 16,-1-2-16,-1-6 0,2-1 15,-4-6-15,-3-4 0,-2 0 16,-6 2-16,-1-9 0,-2-4 15,9 7-15,4 1 0,5 0 0</inkml:trace>
  <inkml:trace contextRef="#ctx0" brushRef="#br0" timeOffset="43166.5049">2337 9945 0,'0'0'0,"0"0"16,0 0-16,25-6 0,-25 6 0,32-3 15,-6 2-15,2-1 0,0 2 16,14 2-16,2 2 0,-2-1 16,1 0-16,5 1 0,2 0 15,-5 1-15,-4 2 0,6-5 16,-1-5-16,-10 0 0,-8 2 0,-6-1 15</inkml:trace>
  <inkml:trace contextRef="#ctx0" brushRef="#br0" timeOffset="43484.9959">3390 9680 0,'0'0'0,"0"0"0,0 0 15,0 0-15,0 0 0,-32 16 0,32-16 16,-29 23-16,17-11 0,-1 3 16,-3 2-16,1 1 0,2 0 0,-3 9 15,-1 2-15,2-3 0,3 1 16,3 0-16,5 2 15,-2 3-15,3-2 0,5 0 16,5-1-16,1-3 0,0-1 0,5-1 16,0-3-16,0 1 0,1-3 15,-4-2-15,-1-3 16,-1-4-16</inkml:trace>
  <inkml:trace contextRef="#ctx0" brushRef="#br0" timeOffset="43850.4561">3851 9796 0,'0'0'0,"0"0"0,0 0 16,0 0-16,0 0 0,0 34 0,0-34 15,0 30-15,0-30 0,0 35 16,-2-11-16,0-1 0,2 0 16,-4 8-16,0 1 0,0-2 15,-2-1-15,2-1 0,2 0 16,-1-2-16,1-3 0,-3 6 15,2-1-15,0-3 0,-1-3 0,2-4 16,1-1-16,-1-2 0,0-4 16,-1-4-16,1 0 0,2-3 15,0-1-15,0 0 0,0-3 16,0 4-16</inkml:trace>
  <inkml:trace contextRef="#ctx0" brushRef="#br0" timeOffset="44596.7902">4287 9634 0,'0'0'0,"0"0"0,0 0 0,-3 29 0,3-29 15,-2 33-15,1-10 16,1 1-16,-2 2 0,0 10 0,-1 4 16,0 1-16,-2 1 0,1 10 15,-3 3-15,1-4 0,0-2 16,0 12-16,-1 1 0,0 1 16,2-9-16,-1 3 0,2 3 15,1-6-15,-1-8 0,-1 5 16,-2 1-16,2-9 0,0-8 0,2 1 15,-2 0-15,1-7 0,1-4 16,-4-4-16,-5-6 16,2-8-16,0-6 0,3 1 15,2-1-15,0-1 0</inkml:trace>
  <inkml:trace contextRef="#ctx0" brushRef="#br0" timeOffset="45006.4943">3532 9451 0,'0'0'16,"0"0"-16,0 0 0,0 0 0,-3 26 15,3-26-15,0 33 0,-2-10 16,0 2-16,2 5 0,-3 5 16,1 10-16,1 0 0,-5 14 15,2 2-15,-1 0 0,2-2 16,-1 9-16,0-1 0,-1 5 15,2-8-15,-3 0 0,2-1 16,0-7-16,1-3 0,0 4 0,-2 3 16,2-6-16,-1-3 0,0-1 15,1 0-15,0-4 0,-2-7 16,4 0-16,-2-6 0,4-16 16,2-6-16,0-4 0,-1-3 15,-2 0-15</inkml:trace>
  <inkml:trace contextRef="#ctx0" brushRef="#br0" timeOffset="45517.1236">4635 9649 0,'0'0'15,"0"0"-15,0 0 0,6 19 16,-6-19-16,7 23 0,0-2 16,-1-2-16,0 3 0,3 8 15,-3 4-15,2 0 0,0 2 0,-1 10 16,-1 3-16,-2-5 0,0-3 16,0 10-16,-3 0 15,-1-5-15,-1-5 0,-5 3 0,1 2 16,-2-7-16,1-3 0,-7 6 15,-5-3-15,1-6 0,2-1 0,-2-3 16,1 0-16,0-5 0,3-3 16,1-3-16,-2-3 15,3-4-15,-1 2 0,-1-8 0,2 1 16,-1-9-16,-3-4 0,-1-4 16,3-4-16,3 1 0,2 4 15,2 3-15</inkml:trace>
  <inkml:trace contextRef="#ctx0" brushRef="#br0" timeOffset="45700.413">4903 10060 0,'0'0'0,"0"0"15,20-9-15,-7 4 0,1 3 16,7 0-16,6 2 0,6 0 0,1 3 15,0 3-15,5 0 16,1 4-16,-4 1 0,-8-4 0,-3 0 16,-8-3-16</inkml:trace>
  <inkml:trace contextRef="#ctx0" brushRef="#br0" timeOffset="45885.5659">4875 10346 0,'0'0'0,"0"0"16,0 0-16,0 0 0,0 0 0,0 0 16,35 0-16,-35 0 0,39-1 15,-14 2-15,5-1 0,2 3 16,-1 1-16,14 3 0,3 0 16,-8-3-16,-1-1 0,0-2 15,-7 2-15,-6-3 0</inkml:trace>
  <inkml:trace contextRef="#ctx0" brushRef="#br0" timeOffset="46255.0024">6092 9924 0,'0'0'0,"0"0"0,0 0 0,0 0 0,0 0 16,0 33-16,0-33 16,-3 35-16,3-35 0,-4 37 15,1-10-15,0-1 0,0 0 0,-4 12 16,2 4-16,-2-4 0,1-1 15,-2 6-15,1-3 16,3-4-16,-2-3 0,2 4 0,0-4 16,0-5-16,2-3 0,1-3 15,0-4-15,1-4 0,0-3 0,0-1 16,-2-6-16,2-1 16,0-3-16,0 0 0,0 0 15,0 0-15</inkml:trace>
  <inkml:trace contextRef="#ctx0" brushRef="#br0" timeOffset="46799.6463">6612 9668 0,'0'0'0,"0"0"15,0 0-15,0 0 0,24 0 0,-10 5 16,3 2-16,0 1 0,-1 1 16,-1 4-16,-2 0 15,1 5-15,-2 1 0,-3-1 0,-2 3 16,-3-3-16,-2 0 0,-3-2 16,-2 1-16,-3-2 0,0-3 0,-3 1 15,-2 0-15,-2-2 0,2-3 16,0 1-16,0-1 15,1 0-15,1-2 0,1 1 16,0-3-16,3-1 0,1 0 0,-1 1 16,2-3-16,-1 0 0,1 1 0,3-2 15,-1 3-15,1-3 16,2 1-16,4 0 0,0-1 16,2 2-16,3-2 0,0 3 15,4 1-15,-1-1 0,0 3 0,2-1 16,-3 2-16,3 4 0,-1 0 15,-2 0-15,0 3 16,-3-2-16,-2 1 0,-2 3 0,-4 0 16,0 0-16,-2 0 0,-4-2 15,1 2-15,-3 0 0,0-3 0,-1 1 16,-1 2-16,-1-5 16,1 1-16,-2-1 0,-1 0 15,1-2-15,0 1 0,0-6 16,-4-2-16,3 0 0,2-1 0,3-1 15,-1 2-15,0-2 0</inkml:trace>
  <inkml:trace contextRef="#ctx0" brushRef="#br0" timeOffset="46948.6485">7331 10301 0,'0'0'0,"0"0"15,0 0-15,0 0 0,0 0 0,0 0 16,0 0-16,0 0 0,0 0 16,-19 20-16</inkml:trace>
  <inkml:trace contextRef="#ctx0" brushRef="#br0" timeOffset="49383.1258">4287 8305 0,'0'0'0,"0"0"16,0 0-16,0 0 0,0 0 16,-23-2-16,23 2 0,0 0 15,-31 7-15,16 0 16,-4 2-16,3 0 0,-2 0 0,3 1 16,0 1-16,-4 5 0,1 2 15,-1 1-15,2 2 0,2-1 16,2 0-16,1 0 0,-2 3 15,3-1-15,1 1 0,2 6 0,1-1 16,3 0-16,0-1 0,4 1 16,0 0-16,4 0 0,-1-1 15,0-1-15,1 1 0,-1 0 16,0-2-16,-1-1 0,2-2 16,-4 0-16,0 0 0,0-1 15,0-1-15,-4-1 0,-1-2 0,-2 1 16,-3-2-16,-2 0 15,0-2-15,-1-2 0,-6-2 16,-2-1-16,-3 0 0,0-2 0,-4 0 16,-2-3-16,-2 0 0,-1-4 15,0-3-15,1-1 0,1 0 16,4-5-16,1-3 0,3 1 16,4 3-16,4 1 0</inkml:trace>
  <inkml:trace contextRef="#ctx0" brushRef="#br0" timeOffset="49552.3048">3555 8711 0,'0'0'0,"0"0"16,0 0-16,0 0 0,28-3 16,-28 3-16,37-5 0,-11 3 0,0 1 15,4 0-15,3 1 16,10 1-16,1 0 0,-4-1 0,-1 0 15,0-1-15,-7 1 0,-7-1 16</inkml:trace>
  <inkml:trace contextRef="#ctx0" brushRef="#br0" timeOffset="49883.7514">4518 8470 0,'0'0'0,"0"0"0,0 0 0,0 0 16,-25 13-16,25-13 0,-23 17 15,10-7-15,2 0 0,-1 4 16,1 1-16,-2 2 0,1 0 0,-4 6 15,1 2-15,2-2 16,0 1-16,4 0 0,-1 1 16,1-2-16,3 0 0,3 0 0,2 0 15,1-7-15,1-2 0,2 0 16,2-1-16,1-4 0,-1-2 16,0 0-16,-1-3 0,-1 1 15</inkml:trace>
  <inkml:trace contextRef="#ctx0" brushRef="#br0" timeOffset="50200.1595">4738 8534 0,'0'0'15,"0"0"-15,0 0 0,0 0 0,0 0 16,0 0-16,-2 33 16,2-33-16,-3 29 0,1-13 0,1 0 15,-3 3-15,1-1 0,-1 0 16,0 2-16,1 0 0,0-1 16,-2 4-16,2-3 0,-3-1 15,3-2-15,0-1 0,-3-3 16,3-1-16,2-2 0,-2-2 15,3-1-15,-3-4 0,2-1 0,-1-3 16,-1-3-16,1-1 0,0 1 16,-1 2-16</inkml:trace>
  <inkml:trace contextRef="#ctx0" brushRef="#br0" timeOffset="50507.7873">5091 8531 0,'0'0'0,"0"0"0,0 0 0,0 0 16,19 20-16,-19-20 0,12 23 16,-6-10-16,-2 2 0,2 2 15,-4 1-15,1 1 0,-1 2 0,-1 4 16,-1 1-16,-2-2 15,-1-1-15,-3 0 0,0-1 16,-2-1-16,-1-2 0,-1-1 0,0-1 16,2-1-16,1-3 0,-1-2 15,4-1-15,-3-2 0,4-1 16,-1-1-16,1-2 0,3-4 16,0 0-16,0 0 0,0 0 15,-1-2-15</inkml:trace>
  <inkml:trace contextRef="#ctx0" brushRef="#br0" timeOffset="50709.8355">5558 8612 0,'0'0'0,"0"0"15,0 0-15,34 0 0,-17 1 0,1 0 16,5 0-16,6 0 15,-1 3-15,-2-1 0,1 2 16,-2 1-16,0 1 0,-2 1 0,-3-3 16,-4 0-16</inkml:trace>
  <inkml:trace contextRef="#ctx0" brushRef="#br0" timeOffset="50900.169">5482 8899 0,'0'0'16,"0"0"-16,0 0 0,0 0 0,25 0 15,-25 0-15,36 1 0,-13 0 16,1 1-16,4 0 0,4 1 16,3-2-16,0 1 0,3-1 15,-4 0-15,-8 1 0</inkml:trace>
  <inkml:trace contextRef="#ctx0" brushRef="#br0" timeOffset="51457.4163">7168 8575 0,'0'0'16,"0"0"-16,0 0 0,0 0 0,0 0 16,0 0-16,0 0 0,0 0 15,8 25-15,-8-25 0,0 0 16,-3 28-16,3-28 0,-2 21 16,2-21-16,-3 28 0,2-15 15,-3 4-15,1 0 0,0 0 16,1 1-16,-1 1 0,0 2 15,1-1-15,0-1 0,-2 5 16,-1-1-16,2 0 0,0-2 0,0-1 16,0 0-16,-1-1 0,3-2 15,-2 1-15,1-1 0,1-3 16,1-3-16,0 1 0,-3 0 16,2-3-16,0-2 0,0-1 15,0-2-15,1-1 0,0 0 16,0-1-16,0 1 0,0-3 15,0 0-15,0 0 0,0 0 16,0 0-16,0-3 0,0 3 0,-3-5 16,1 3-16,-1 0 0,3 2 15</inkml:trace>
  <inkml:trace contextRef="#ctx0" brushRef="#br0" timeOffset="54716.9222">3190 6907 0,'0'0'0,"0"0"0,0 0 15,0 0-15,0 0 0,0 0 16,-10 23-16,10-23 0,-5 21 0,3-10 15,0 3-15,-1 2 0,1 0 16,1 2-16,-1 6 16,1 0-16,1 2 0,-4 11 15,2 2-15,0-1 0,-2-1 0,1 13 16,2 4-16,-4-3 0,0-2 16,0 11-16,-2-1 0,4-3 15,3-4-15,0 11 0,0 2 16,-2-6-16,0-5 0,0 13 15,2 2-15,-1-9 0,1-8 16,-3 24-16,1-8 0,4-9 0,1-6 16,-2 1-16,1 3 15,0-13-15,-2-7 0,-2 2 0,2 3 16,0-5-16,0-2 0,2 1 16,-2 2-16,0-10 0,0-6 0,-4-1 15,-2 1-15,2-9 16,2 1-16,1 0 0,-2 1 15,0-2-15,0-2 0,-1 3 16,-2 1-16,3-3 0,0-1 0,-3-2 16,2 1-16,-2-1 0,3 0 15,1-2-15,1 0 0,-2-2 16,3-5-16,-1 3 0,1 0 16,0-3-16,1 4 0,-1-4 15,3 2-15,-3-2 0,3 1 0,0-2 16,-1 0-16,2 1 0,-3-1 15,4 1-15,2-2 16,-2 1-16,3 1 0,2 0 16,2 0-16,1 0 0,2 0 0,0 0 15,0 0-15,0 1 0,3 2 16,5-2-16,4 1 0,-1-1 16,-4 0-16,4 1 0,5 1 15,-2-1-15,2 0 0,7 2 16,1 2-16,1-2 0,-1-1 0,4 1 15,5 2-15,-6-2 16,-3-1-16,15 2 0,1 0 16,-5 0-16,-6 0 0,11 1 0,4-1 15,-7 1-15,-6-2 0,5 3 16,5 1-16,-5-2 0,-1-1 0,10 1 16,4 1-16,-9 0 15,-3-2-15,8 0 0,7-1 16,-10 0-16,-4 0 0,33 2 15,-1-1-15,-12 0 0,-7 1 0,4 0 16,5-1-16,-7 1 0,-6 0 16,7 2-16,3-1 0,-13 1 15,-8-1-15,14-1 0,5-3 16,-2 2-16,-4 0 0,6 2 16,6 4-16,-11-4 0,-7-2 0,6 2 15,6 2-15,-7-2 16,-7-2-16,5-2 0,4-1 15,-8 1-15,-4-1 0,8 1 16,5 2-16,-8-4 0,-6 0 0,7 1 16,3 2-16,-14-2 0,-8-1 15,9 3-15,8 0 0,-8 0 16,-3 0-16,-2 0 0,-1 2 16,-7-6-16,-5-4 0,4 2 15,3 2-15,-11 0 0,-6 0 0,-3-2 16,-3-4-16,0 5 15,-1 4-15,-4-2 0,2 1 16,-9-1-16,0-1 0,-1-1 16,0 0-16,-2 1 0,1-4 0,-1 4 15,0-3-15,0 3 0</inkml:trace>
  <inkml:trace contextRef="#ctx0" brushRef="#br0" timeOffset="56017.191">3153 6705 0,'0'0'0,"0"0"0,0 0 16,0 0-16,0 0 0,0 0 0,0 0 16,26 7-16,-26-7 0,30 0 15,-30 0-15,41-1 0,-16 1 16,5 0-16,4 0 0,8 0 16,1-3-16,2 3 0,5 3 15,10 0-15,3 1 0,1 0 16,1-1-16,8 1 0,-3-3 0,10 2 15,-1 4-15,-2-3 0,-4 0 16,13 3-16,-1-3 0,-2 2 16,-5-2-16,38 0 0,-7 5 15,-11-4-15,-9 2 0,-3-1 16,1 2-16,-1-4 0,-5-1 16,5 3-16,-1-1 0,-2-1 0,-6 3 15,4-4-15,0-2 16,2 5-16,-2-2 0,0 0 15,1-1-15,-4 0 0,-2-3 0,1 1 16,2 5-16,-4-2 0,-1 4 16,-2-1-16,0 0 0,-7-5 15,-3-1-15,-3 0 0,2 2 16,-3 1-16,-1-1 0,-3 1 16,-1 6-16,-7-4 0,-4-1 0,2-1 15,0 1-15,-4-3 0,-4 1 16,3 1-16,2 0 0,-6 3 15,-3-4-15,-5 1 0,-2 2 16,0-1-16,0 0 0,1 3 16,-1 0-16,-13 1 0,-1 0 0,0 0 15,1-1-15,1 0 16,1 2-16,-5 1 0,-2 0 16,2 3-16,0 1 0,-1-1 15,-2 0-15,-1 0 0,-1 3 0,1 2 16,0 3-16,1-1 0,-3 2 15,-1 4-15,0 3 0,0 1 16,-1 0-16,-1 2 0,0 6 16,1-1-16,0 1 0,-1 2 15,0-1-15,-1 2 0,-1 1 16,-2 11-16,1 3 0,1-4 16,2-2-16,-2 0 0,-1 0 15,0 1-15,0 2 0,0 6 0,2-3 16,-2-1-16,-1-2 0,-4 0 15,1 1-15,1-1 0,-2-3 16,-5 27-16,-2-3 0,4-12 16,1-7-16,2-2 0,0-3 15,1-6-15,2-4 0,-1 4 16,1 2-16,-3-5 0,0-5 0,2-6 16,2-3-16,1-2 0,0 0 15,2-13-15,0 3 16,-1-5-16,2 0 0,0 1 0,2 2 15,-2-4-15,0-1 0,0-2 16,1-1-16,-1 0 0,1-2 16,-1 1-16,1-2 0,1-1 15,-2 1-15,1 1 0,1 2 16,-2-1-16,-2 1 0,-1-3 16,-3 0-16,2-1 0,1 0 0,-1 0 15</inkml:trace>
  <inkml:trace contextRef="#ctx0" brushRef="#br0" timeOffset="314241.2588">11548 18345 0,'0'0'0,"0"0"0,0 0 0,0 0 15,0 0-15,0 0 0,0 0 16,0 0-16,22 11 0,-22-11 15,0 0-15,0 0 0,0 0 0,0 0 16,0 0-16,0 0 0,0 0 16,0 0-16,-12 20 15,12-20-15,0 0 0,0 0 0,0 0 16,0 0-16,-22 6 0,22-6 16</inkml:trace>
  <inkml:trace contextRef="#ctx0" brushRef="#br0" timeOffset="329800.6168">10198 1463 0,'0'0'0,"0"0"0,0 0 16,0 0-16,0 0 0,0 0 16,-22-13-16,22 13 0,0 0 15,0 0-15,-21-18 0,16 14 16,-1-3-16,1 3 0,0-1 15,1 3-15,-1-2 0,2 2 16,0 1-16,-1 1 0,1 0 0,1 3 16,0 1-16,0 0 0,0 2 15,0 2-15,0 2 0,0 1 16,0 0-16,1 0 0,-1 6 16,1-2-16,0 1 0,0 3 15,1 6-15,-1-3 0,0 3 16,-2 8-16,-2 0 0,1-1 15,0-1-15,0 11 0,-1 1 16,0 0-16,2-3 0,-2 2 16,1 1-16,1 0 0,0-4 0,0 11 15,0 0-15,1-7 0,1-4 16,-1 11-16,1 4 16,0-8-16,-1-3 0,-1 4 0,-2 1 15,2-7-15,1-3 0,-2-1 16,0 2-16,1-4 0,1-2 15,-2-1-15,1-3 0,1 1 16,1-3-16,0-2 0,-2-2 16,2-3-16,0-6 0,1 0 0,1 0 15,-1-4-15,1 0 0,-2-2 16,-1-1-16,1-2 0,0 2 16,1-4-16,0-3 0,1 4 15,-1-4-15,0-3 0,3-2 16,2-2-16,-1-3 0,-1 3 0,1 2 15,-1-1-15</inkml:trace>
  <inkml:trace contextRef="#ctx0" brushRef="#br0" timeOffset="331067.6085">10297 1222 0,'0'0'0,"0"0"0,0 0 0,0 0 16,0 0-16,0 0 0,0 0 15,33-11-15,-33 11 0,32-3 16,-7 0-16,-1 3 0,0 0 15,5 1-15,4-1 0,9 2 0,0 0 16,11-1-16,0 1 16,0 2-16,-2-3 0,16 0 15,1-1-15,-7 2 0,-7-1 0,16 1 16,4 2-16,-4-4 0,-5 0 16,15 0-16,4 0 0,-10-4 15,-7 2-15,40 0 0,-2 2 16,-20 2-16,-14 0 0,9-2 15,5 0-15,-12 0 0,-10 0 0,8 2 16,4 2-16,-3-4 0,-3-2 16,5 2-16,3 1 15,-9-1-15,-9-1 0,7 1 0,5 2 16,-10-1-16,-7 3 0,6-2 16,5 0-16,-7-2 0,-8 0 15,4 0-15,3-1 0,-7 3 16,-2 0-16,2 1 0,3 1 15,-7-2-15,-6 2 0,5-1 16,2 2-16,-6-1 0,-5-2 0,8-2 16,6 0-16,-9 0 0,-6 0 15,1-1-15,2 0 0,-4 1 16,-1-4-16,-1 5 0,0 3 16,-2-2-16,-1 2 0,0-3 15,2 2-15,-18-2 0,1 0 0,7 2 16,4 1-16,-2-1 15,-2 1-15,-1-2 0,0-1 16,-4 1-16,2 0 0,3 0 0,2-1 16,-4 2-16,-3 0 0,0 0 15,-3-1-15,-3 1 0,-1 0 16,0 2-16,1 1 0,-2-2 16,0-1-16,-1 1 0,-1 2 15,0-2-15,-1 1 0,0 0 16,-1 2-16,-2-2 0,1 2 0,-2 0 15,-1 3-15,0-1 16,-1 0-16,-2 3 0,1 1 16,-2 1-16,-2-3 0,1 3 0,-2 4 15,2-3-15,-1-1 0,-2 5 16,0 4-16,-1-4 0,1 2 0,-5 7 16,-2 2-16,1 1 15,1-3-15,0 2 0,-1 2 16,2 0-16,1-1 0,0 2 15,0 6-15,-2 4 0,1-6 0,-1 4 16,-1 2-16,2-7 0,0-3 16,-1 9-16,0 5 15,2-8-15,1-3 0,1 3 16,1 0-16,0-3 0,3-4 0,-2 4 16,0 5-16,0-7 0,3-2 0,-2 0 15,0 0-15,2-3 16,0-4-16,-2 3 0,1 0 15,-1-4-15,1-4 0,0 3 16,1 0-16,-1-2 0,1-3 0,1 0 16,-1-3-16,1-3 0,0 1 15,-1-3-15,1-1 16,0 0-16,-1-2 0,1 1 0,0-1 16,1-2-16,-1 0 0,1-1 15,0 2-15,0-1 0,0 0 0,-3 0 16,0 1-16,-2-1 15,-1 2-15,-5 0 0,-6 1 16,3-1-16,3-2 0,2 0 0</inkml:trace>
  <inkml:trace contextRef="#ctx0" brushRef="#br0" timeOffset="332667.6286">3953 2985 0,'0'0'0,"-6"-1"16,-3-2-16,-1 0 0,-1 1 0,-5-1 15,-6 0-15,-10-1 0,0 3 16,-5 2-16,-4 3 0,-12 2 16,2 2-16,-5 2 0,-2 1 15,-12 5-15,5 1 0,-11 9 16,2 5-16,5-2 0,6 1 15,-10 9-15,4 1 0,8-3 16,9-3-16,-22 23 0,8-1 16,12-6-16,7-4 0,4 1 0,3 1 15,4-5-15,6-1 0,2 5 16,3 3-16,5-5 0,1-5 16,5 4-16,4 5 0,6-7 15,0-3-15,9 2 0,7 3 16,3-2-16,4 0 0,0-6 15,-2 0-15,-1-6 0,-2-3 16,9 10-16,9 7 0,0-7 16,1-2-16,1-2 0,2-2 15,0-2-15,4-1 0,9 1 0,5 1 16,-7-8-16,-4-4 0,8 2 16,6 2-16,-4-3 0,-6-1 15,7-2-15,7-3 0,-1 1 16,-1-2-16,2-5 0,-2-4 15,-3 1-15,-4 3 0,5-7 16,3-3-16,-7 0 0,-2 1 0,1-4 16,1-4-16,-3 1 0,-4-1 15,4-7-15,3-4 0,-5 1 16,-4 0-16,-2-3 0,-3-2 16,-1-1-16,-2-1 0,0-9 15,0-6-15,-5 7 0,1 7 16,-6-8-16,0-5 0,-5 1 15,-3-1-15,1-3 0,1-1 16,-1 0-16,0 0 0,-7-4 0,-2-5 16,-4 6-16,-2 0 0,-1-3 15,-1-3-15,-2 4 0,-1 2 16,-3-3-16,-6-4 16,1 6-16,0 5 0,-6-5 0,-5-1 15,3 6-15,2 2 0,-7 3 16,-3 3-16,-1 2 0,-5 0 0,-2 2 15,-1 1-15,2 4 16,1 2-16,-11 5 0,-7 1 16,0 6-16,-1 4 0,-7 6 0,-6 5 15,3 3-15,3 2 0,-8 9 16,-6 2-16,11 6 0,4 2 0,3 8 16,1 9-16,8-7 15,3-6-15,9 9 0,3 6 16,12-9-16,9-4 0,2-10 15,3-8-15,1-4 0</inkml:trace>
  <inkml:trace contextRef="#ctx0" brushRef="#br0" timeOffset="333534.3657">9410 4470 0,'0'0'16,"0"0"-16,0 0 0,0 0 16,0 0-16,0 0 0,0 0 0,0 0 15,0 0-15,0 0 0,0 0 16,0 0-16,36 1 0,-36-1 15,40 4-15,-15-1 0,4-2 16,4 2-16,4 1 0,13 2 16,2 1-16,16 1 0,4-1 15,1 0-15,2 1 0,17-2 0,2-3 16,13 1-16,-3-2 0,11 2 16,-4 1-16,39 0 0,-16-1 15,-5 1-15,-3-1 0,-10-6 16,-8-2-16,-2 4 0,-4 1 15,-6 0-15,-5 0 0,0-2 16,3-1-16,-8 3 0,-5 2 0,-6-1 16,-4-4-16,-6 0 15,-4 0-15,-10 3 0,-7 0 16,-5 0-16,-2-1 0,-8 3 16,-3-2-16,-6 6 0,-4 1 0,4 1 15,3 0-15,-2 4 0,-1 3 16,-6-5-16,-4-3 0,-3-3 15</inkml:trace>
  <inkml:trace contextRef="#ctx0" brushRef="#br0" timeOffset="334184.5011">16760 4596 0,'0'0'0,"0"0"0,23-6 15,-23 6-15,26-4 0,-5 3 16,7 0-16,4 0 0,4 1 0,18-2 16,6-1-16,12 1 0,0 1 15,20 1-15,4 1 16,9-1-16,-5-1 0,18 4 0,3 3 16,4 2-16,-12-1 0,42 4 15,-5 0-15,-24-4 0,-14 1 0,7-1 16,5 2-16,-14 1 15,-10 2-15,-4-4 0,-5-1 16,-10-3-16,-7-1 0,-3-3 16,0 0-16,-15-3 0,-8 0 0,-5 0 15,-4 1-15,-9-2 0,-7-1 16,-3 2-16,-3-1 0,-2 0 16,0 2-16,-10 0 0,-5 2 15,0-4-15,0 4 0,-11 1 16,-8 2-16,6-2 0,-2 1 0,4 1 15,3-2-15,2 0 0</inkml:trace>
  <inkml:trace contextRef="#ctx0" brushRef="#br0" timeOffset="335218.1037">25874 4806 0,'0'0'0,"11"-3"0,1 0 0,3 1 16,4 0-16,14 1 0,8 1 15,3-1-15,4 1 0,17 1 16,5 0-16,12 3 0,-3 2 0,22 4 15,3 1-15,3-1 16,-10 0-16,40 5 0,-12-3 16,-19 1-16,-13 1 0,0-1 0,-2-2 15,-13-3-15,-10-1 0,0-4 16,0 0-16,-15 0 0,-9 1 16,-8-1-16,-4-2 15,-3-2-15,-3-4 0,-3 2 0,-2 1 16,-7 0-16,-7 2 0,-3-1 15,-4 1-15,-3-2 0,1 2 16,-9 0-16,-8 0 0,-2 0 16,-5 0-16,6 0 0,6 0 0,3 0 15</inkml:trace>
  <inkml:trace contextRef="#ctx0" brushRef="#br0" timeOffset="337718.0332">12008 5860 0,'0'0'16,"0"0"-16,0 0 0,0 0 15,0 0-15,0 0 0,0 0 0,-1 30 16,1-30-16,-6 29 0,2-8 16,-3 1-16,-1 2 0,0 1 15,-3 1-15,0 0 0,0 1 16,-3 9-16,3 0 0,1-3 15,3-2-15,-1 4 0,1-5 16,3-2-16,2-3 0,2-4 16,3 0-16,4-7 0,1-2 0,5-2 15,0-5-15,-1-3 0,0-1 16,2-2-16,3-6 0,2 1 16,1-2-16,4-3 0,0-3 15,-1-4-15,0-3 0,-1 0 16,0 2-16,-1-2 0,-1 1 15,-1-2-15,-1 0 0,-4 0 16,-2 1-16,-2 0 0,-1 3 16,-3 0-16,-1 3 0,-2-1 15,-1 4-15,-2-1 0,-1 2 0,-1 3 16,-1 1-16,-2 4 0,0 2 16,-2 1-16,0 4 0,-1 1 15,1 0-15,1 2 0,0 4 16,2 0-16,0 3 0,2 1 15,1 6-15,2-3 0,1 6 0,2 2 16,1 3-16,2 9 0,-1-2 16,1 0-16,-1 3 0,-2 0 15,-1-2-15,-1 9 0,0 0 16,-4 0-16,0-3 0,-3 0 16,-4-3-16,-1 1 0,-1-3 15,-2 0-15,-2-2 0,0 6 16,0-2-16,-4-4 0,-1-5 15,-2-5-15,0-4 0,-1-4 16,-1-1-16,4-6 0,1 0 0,1-8 16,-1-6-16,5 3 0,3 0 15,2-1-15</inkml:trace>
  <inkml:trace contextRef="#ctx0" brushRef="#br0" timeOffset="337934.2716">12625 6115 0,'0'0'0,"9"-3"0,4 2 0,3-2 16,0-1-16,12 1 0,5 3 15,0 0-15,-1 3 0,7 1 16,-3 0-16,-4 3 0,-3 0 15,-6-2-15,-4 1 0,-4-3 0</inkml:trace>
  <inkml:trace contextRef="#ctx0" brushRef="#br0" timeOffset="338084.3433">12612 6416 0,'0'0'0,"0"0"15,0 0-15,27-1 0,-27 1 0,39 0 16,-10 0-16,1-3 0,1 0 16,3 1-16,-6-1 0,-3 0 15</inkml:trace>
  <inkml:trace contextRef="#ctx0" brushRef="#br0" timeOffset="338583.7212">14099 5812 0,'0'0'0,"0"0"16,0 0-16,3-22 0,-3 22 0,0-13 15,-1 8-15,-3-4 0,0 4 16,-5-2-16,-4 0 0,-2 0 15,-3 3-15,-2 0 0,-1 2 16,-8 3-16,0 1 0,0 5 16,3 1-16,0 2 0,2 0 0,-4 4 15,3 2-15,3 4 0,2 0 16,4 3-16,2 0 0,3 4 16,2 2-16,3-1 0,1 4 15,4-3-15,2 3 0,3 0 16,0 4-16,3 6 0,-1 2 15,1-2-15,0 1 0,-2 0 16,0 0-16,-4 0 0,-2 0 16,-3 10-16,-1-3 0,-3-6 0,-1-2 15,-2-3-15,-2-2 0,-2 0 16,-1-3-16,0-2 0,-3 0 16,-4-1-16,-4-2 0,2-7 15,2-1-15,-2-3 0,1 0 16,-2-5-16,-3-4 0,-1-6 15,2 1-15,-2-8 0,1 0 0,-1-10 16,1-4-16,6 3 0,7 2 16,4 6-16</inkml:trace>
  <inkml:trace contextRef="#ctx0" brushRef="#br0" timeOffset="338768.0522">13481 6219 0,'0'0'16,"0"0"-16,23-4 0,-7 1 0,-1 2 15,7-2-15,7 3 0,8 3 16,1-2-16,2 3 0,1 2 16,9-2-16,-4 4 0,-8-2 15,-7 1-15,-6-3 0</inkml:trace>
  <inkml:trace contextRef="#ctx0" brushRef="#br0" timeOffset="339017.2655">14325 6040 0,'0'0'0,"0"0"0,0 0 15,0 0-15,0 0 0,0 0 16,-20 23-16,20-23 0,-12 28 0,5-10 16,0 3-16,2 3 0,1-2 15,1 3-15,2 3 0,1 5 16,1-2-16,4-2 0,1-1 16,2-5-16,1 1 0,0 1 15,-2-7-15,0-3 0</inkml:trace>
  <inkml:trace contextRef="#ctx0" brushRef="#br0" timeOffset="339350.4892">14589 6123 0,'0'0'0,"0"0"0,0 0 0,0 0 16,23-15-16,-11 11 0,0-1 15,0 0-15,-1 1 0,0 1 16,-1-1-16,-1 4 0,-2 0 0,1 3 16,-1 1-16,-2 3 0,0 0 15,-2 1-15,-1 6 16,0-2-16,-1 1 0,2 5 0,-1 3 16,0 0-16,0-3 0,2 0 15,0 0-15,1-2 0,1 1 0,3 0 16,2-2-16,1-1 15,1-4-15,1 1 0,1-4 16,-2 0-16,0-3 0,2 0 16,0-1-16,-1-3 0,1-3 0,-3 2 15,-1-2-15,-2 3 0</inkml:trace>
  <inkml:trace contextRef="#ctx0" brushRef="#br0" timeOffset="339602.597">14975 6076 0,'0'0'0,"0"0"0,0 0 15,0 0-15,0 0 0,-20 14 16,20-14-16,-16 18 0,16-18 16,-24 25-16,7-10 0,-1 2 15,1-2-15,-1 2 0,1-2 16,-4 7-16,1-2 0,-1 1 15,0-5-15,2 1 0,1-5 0,3 0 16,1-1-16,2-3 0,0 2 16,4-3-16,1-3 0,2 1 15,-1-2-15,2 0 0,0 1 16,1-3-16</inkml:trace>
  <inkml:trace contextRef="#ctx0" brushRef="#br0" timeOffset="339884.0725">15324 5972 0,'0'0'0,"0"0"0,0 0 16,19 12-16,-19-12 0,16 20 15,-16-20-15,19 29 0,-11-11 0,-1 1 16,0 5-16,-1 5 15,-1-1-15,-4 4 0,-3-3 16,-2-1-16,0 0 0,-4 1 0,-3 0 16,-2-4-16,-1-3 0,-4 0 15,-2 1-15,1-4 0,2-1 16,1-5-16,2-5 0,2-1 16,2-3-16,2 2 0</inkml:trace>
  <inkml:trace contextRef="#ctx0" brushRef="#br0" timeOffset="340051.2067">16002 6369 0,'0'0'0,"0"0"0,0 0 0,0 0 15,18 17-15,-18-17 0,11 21 16,-11-21-16,13 29 0,-8-18 0,0 0 15,-1 0-15</inkml:trace>
  <inkml:trace contextRef="#ctx0" brushRef="#br0" timeOffset="340535.4722">17083 6169 0,'0'0'16,"0"0"-16,0 0 0,22-15 0,-13 5 15,0-1-15,2 0 16,1 1-16,0 2 0,3-2 16,2 2-16,-1-2 0,1-1 0,-2 5 15,-1 2-15,-1 1 0,-2 2 16,-1 1-16,-2 3 0,1 1 16,-1 3-16,0 1 0,-1 5 15,0-1-15,0 2 0,-1 0 16,1 4-16,-1 0 0,1 0 0,1 3 15,1 1-15,-2 0 0,1-2 16,0 2-16,1-1 16,-1-3-16,1 0 0,1 3 15,1 2-15,-1-3 0,-1-1 0,2-2 16,1 0-16,-2-9 0,0 3 16,1-4-16,0 1 0,-1-1 15,0-1-15,0-3 0,0-2 16,-3-1-16,0 0 0,-1 0 0</inkml:trace>
  <inkml:trace contextRef="#ctx0" brushRef="#br0" timeOffset="340801.7152">17665 6098 0,'0'0'0,"0"0"0,0 0 15,0 0-15,0 0 0,0 0 16,0 0-16,-21 17 0,21-17 0,-27 22 16,10-8-16,-1 0 0,1-2 15,-3 4-15,-2-1 0,0 3 16,0-1-16,-7 3 0,1 1 16,2-1-16,0-4 0,-1 4 15,2 1-15,1-3 0,3-3 16,4-1-16,2 0 0,4-2 15,3 1-15,0-5 0,2 1 16,2-4-16</inkml:trace>
  <inkml:trace contextRef="#ctx0" brushRef="#br0" timeOffset="341187.3971">18349 6012 0,'0'0'0,"0"0"0,0 0 0,0 0 16,0 0-16,-25 0 0,25 0 16,-27 4-16,9 2 0,-2-2 15,-3 4-15,-1 0 0,-2 2 0,-7 5 16,1 1-16,3 2 15,0 1-15,1 1 16,2 1-16,-1 1 0,7-1 0,4 0 16,5 1-16,4-4 0,5 1 0,4-2 15,4-3-15,3 1 0,2-1 16,5 0-16,5 0 0,1 0 16,3-3-16,0 0 0,1 0 15,2-1-15,1-2 0,-2-1 16,1 0-16,-4 0 0,-2-1 15,-3-5-15,-3-5 0,-2 0 16,-3 1-16,-2 0 0</inkml:trace>
  <inkml:trace contextRef="#ctx0" brushRef="#br0" timeOffset="341386.4889">18020 6252 0,'0'0'16,"0"0"-16,0 0 0,30-4 16,-30 4-16,36-1 0,-10-1 15,0 2-15,3 2 0,10-2 16,3 4-16,-1-4 0,-1 0 0,8-3 16,-1 2-16,-10-1 0,-6 1 15,-6 0-15</inkml:trace>
  <inkml:trace contextRef="#ctx0" brushRef="#br0" timeOffset="341767.3399">18982 5908 0,'0'0'0,"0"0"0,0 0 16,0 0-16,0 0 0,0 0 0,0 0 16,-7 25-16,7-25 15,-9 32-15,3-7 0,-2 0 16,-1 2-16,-2 1 0,-1 3 0,-4 11 16,1-2-16,-3 11 0,2-2 15,1-2-15,2-1 0,-1 4 16,1-3-16,1-5 0,0-3 15,4-6-15,1-5 0,3-3 16,0-3-16,2-1 0,2-3 16,0-3-16,1-2 0,0-6 15,0 0-15,2-3 0,0-4 0,0-3 16,2-1-16,-2-6 0,0-4 16,1 5-16,-2-1 0,0 3 15</inkml:trace>
  <inkml:trace contextRef="#ctx0" brushRef="#br0" timeOffset="342317.7363">18875 5972 0,'0'0'0,"0"0"0,0 0 0,10-18 16,-5 9-16,3 2 0,2 0 15,1 2-15,1 1 0,3-1 16,4 3-16,0 2 0,0 2 15,4 3-15,0 3 0,-1 4 16,-1 0-16,-2 3 0,-3 3 16,-3-1-16,-2 2 0,-4 0 15,-4 1-15,-4-2 0,-3 0 0,-4 3 16,-1-2-16,-2-3 0,-1-2 16,-4-3-16,-3 0 0,-1-3 15,-1 2-15,0 0 0,0-3 16,0-2-16,0 5 0,-1-6 15,-2-1-15,2 1 0,1-1 0,2-2 16,3 2-16,1 1 16,2-3-16,2 1 0,2-2 15,3 4-15,0-1 0,3 0 16,1-2-16,2 4 0,1 1 0,2 2 16,1 1-16,3-1 0,2 2 15,2 0-15,2 1 0,4-2 16,0 1-16,1 4 0,0 0 15,0 0-15,2 1 0,3-1 16,3 0-16,-4 0 0,-1-3 0,2 4 16,-2-4-16,-1 3 0,-2-4 15,0-2-15,-1 2 16,-2-6-16,-2 2 0,-3-4 0,-1 1 16,-1 0-16,-2-3 0,0 1 15,-3 1-15,0-1 0,1-1 16,-2 0-16,0 2 0,-2-2 15,0 0-15,-2 1 0,2-1 16,-2 1-16</inkml:trace>
  <inkml:trace contextRef="#ctx0" brushRef="#br0" timeOffset="345833.7117">17023 6880 0,'0'0'0,"0"0"16,0 0-16,22-7 0,-22 7 0,0 0 15,37 2-15,-37-2 0,33 1 16,-12-1-16,3 0 0,1 0 16,1 0-16,12 0 0,4 0 15,0 2-15,1-2 0,13 2 16,3 1-16,-4 0 0,-2 1 0,14 0 15,4-1-15,-9 1 0,-4-4 16,11 4-16,3-1 16,-7 0-16,-4-2 0,11 2 0,2 1 15,-10-4-15,-6 3 16,4-2-16,6 2 0,-11 0 0,-6-2 16,18 2-16,-8-1 0,-7-1 15,-4-1-15,-7 1 0,-5 2 16,-5-3-16,-4-3 0,-5 6 15,-2 4-15,-10-10 0,2-1 0,-3-3 16,-1 0-16,-4 3 0,1-3 16,-2 4-16,0 2 0,-2 1 15,0-3-15,0 3 16,-3 0-16,2-3 0,-2 3 0,2-4 16,-2 4-16,0 0 0,0 0 15,0 0-15,0 0 0,0 0 16,-2-4-16,0 3 0,-1 1 15,0 1-15,-1-1 0,-2 1 16,0-1-16,-2 2 0,-1-1 0,1 1 16,1 0-16,0-2 0</inkml:trace>
  <inkml:trace contextRef="#ctx0" brushRef="#br0" timeOffset="350351.1044">14905 6169 0,'0'0'15,"0"0"-15,0 0 0,0 0 0,0 0 16,-8-20-16,8 20 0,-8-9 16,3 6-16,-4 2 0,-2 2 15,-2-1-15,-2 3 0,0 4 16,-3 0-16,1 1 0,-2 2 0,-5 4 15,0 1-15,3 3 16,3-1-16,2 1 0,3 4 16,2-4-16,1-1 0,2-2 15,3-1-15,0 0 0,2-3 0,1 0 16,1-4-16,0 0 0,0 0 0,2-3 16,2-1-16,4-3 15,2 0-15,2-4 0,2-2 16,0-1-16,0-3 0,-1-2 15,0-1-15,1 1 0,-1-1 0,-1-1 16,0-2-16,-1 2 0,-1-1 16,-2 1-16,0 0 0,-2 0 15,0 0-15,-2 3 0,-2-2 16,0 4-16,-1-1 0,-2 2 16,-2 1-16,-2 1 0,0 1 15,-3 2-15,-2 6 0,-1-2 16,-3 2-16,0 4 0,-3 0 15,3 1-15,0 6 0,4 0 16,1 1-16,3 3 0,1 0 0,5 2 16,4-1-16,1-4 0,-2-2 15,0-1-15</inkml:trace>
  <inkml:trace contextRef="#ctx0" brushRef="#br0" timeOffset="350867.3325">14928 5380 0,'0'0'0,"0"0"0,0 0 0,0 0 15,0 0-15,0 0 0,2 29 16,-2-29-16,-1 24 0,1-24 15,-3 34-15,0-16 0,1 1 0,-1 3 16,-1 3-16,-1-2 0,1 0 16,-4 9-16,0 0 15,-1-1-15,0-2 0,0-1 0,1-1 16,0 2-16,2-3 0,0-3 16,2 2-16,0-5 0,2-2 15,1-2-15,0-1 0,1-5 16,-1-3-16,1-3 0,1 0 15,0-1-15,0 0 0,5-5 16,4-3-16,1 2 0,1-1 0,2-5 16,3 0-16,-1 0 0,2 0 15,-2-4-15,0-2 0,-4 1 16,-2-4-16,-1 3 0,-2 5 16,-1-1-16</inkml:trace>
  <inkml:trace contextRef="#ctx0" brushRef="#br0" timeOffset="351067.7419">14649 5569 0,'0'0'0,"0"0"0,0 0 16,24-3-16,-24 3 0,34-3 0,-6 1 15,2 2-15,2 0 0,13 1 16,2 0-16,3 3 0,2 2 0,12 1 15,1 2-15,-3-2 0,-14-1 16,-10 0-16</inkml:trace>
  <inkml:trace contextRef="#ctx0" brushRef="#br0" timeOffset="351817.2393">17485 6229 0,'0'0'0,"0"0"0,0 0 15,-22 0-15,22 0 0,-22 5 0,8-2 16,-2 3-16,1-1 0,-3 5 15,-1 4-15,-3 1 0,1 2 16,3-2-16,0-1 0,4 0 16,2 1-16,2 2 0,3 1 15,3-3-15,3 2 0,3-6 16,2 0-16,3-1 0,2-6 0,2 3 16,1-3-16,1-4 15,2 0-15,2-4 0,2-3 0,-1 0 16,1 0-16,-1-4 0,-2 0 15,0-3-15,-2 0 0,2-5 16,-3-1-16,-3-2 0,-1 4 0,-4-2 16,-2 2-16,-2 2 15,-2-1-15,-3 2 0,-4 1 16,-2-2-16,-2 4 0,-2 4 16,-4-1-16,2 2 0,0 2 0,-3-1 15,2 5-15,-2 1 0,0 3 16,2 4-16,0 4 0,4-2 15,3 0-15,6 2 0,1 0 16,2 0-16,0-1 0,0-3 16</inkml:trace>
  <inkml:trace contextRef="#ctx0" brushRef="#br0" timeOffset="352317.8044">17792 5271 0,'0'0'15,"0"0"-15,0 0 0,0 0 0,0 0 16,0 0-16,0 0 0,0 0 16,-16 26-16,16-26 0,-16 27 15,16-27-15,-20 31 0,8-11 16,-1 2-16,-2 0 0,1-2 0,-6 10 15,0 2-15,1 0 16,3-3-16,0 1 0,3 1 16,-1 4-16,3-3 0,2-3 15,2-1-15,3-3 0,1-5 0,0 0 16,3-4-16,0-2 0,2-2 16,2-3-16,1-2 0,4-1 15,2-1-15,1-3 0,4-2 16,-1 0-16,0-2 0,1-3 15,2 1-15,-4-3 0,-3 0 16,-1 3-16,-1-2 0,-2 2 16</inkml:trace>
  <inkml:trace contextRef="#ctx0" brushRef="#br0" timeOffset="352518.2499">17304 5561 0,'0'0'0,"0"0"0,0 0 0,0 0 16,22-12-16,-22 12 0,42-9 16,-12 5-16,4-2 0,5 2 15,3-1-15,14 1 0,1 2 0,14-1 16,-2 3-16,10 3 16,-5 1-16,-3 3 0,-1 2 0,-9 0 15,-14-4-15,-12-2 0</inkml:trace>
  <inkml:trace contextRef="#ctx0" brushRef="#br0" timeOffset="361307.6605">3724 4553 0,'0'0'15,"0"0"-15,0 0 0,0 0 0,0 0 16,0 0-16</inkml:trace>
  <inkml:trace contextRef="#ctx0" brushRef="#br0" timeOffset="361451.984">3745 4530 0,'0'0'16,"0"0"-16,0 0 0,0 0 0</inkml:trace>
  <inkml:trace contextRef="#ctx0" brushRef="#br0" timeOffset="361617.9374">3725 4512 0,'0'0'0,"0"0"0,0 0 15,0 0-15,0 0 0,0 0 16,0 0-16,0 0 0,0 0 0,0 0 16</inkml:trace>
  <inkml:trace contextRef="#ctx0" brushRef="#br0" timeOffset="361764.9398">3740 4501 0,'0'0'0,"0"0"0,0 0 16,0 0-16,0 0 0,0 0 15,0 0-15,0 0 0</inkml:trace>
  <inkml:trace contextRef="#ctx0" brushRef="#br0" timeOffset="362757.2404">4223 7939 0,'0'0'0,"0"0"0,0 0 15,0 0-15,0 0 0,0 0 16,0 0-16,0 0 0,0 0 16,0 0-16,0 0 0,0 0 15,30-2-15,-30 2 0,24 1 16,-24-1-16,29 0 0,-12 0 0,1-1 16,2 1-16,1 0 0,-1 2 15,1 1-15,-1-1 0,1-2 16,4 0-16,2 1 0,-3-1 15,-2 2-15,-2-1 0,-2 1 16,-2-2-16,-3 0 0,-1 0 16,-2 1-16,-1-1 0,-1 0 0,-3-1 15,1 1-15,-3 0 16,1 1-16,-1 0 0,-3 2 16,0-3-16,0 0 0,0 3 0,0-3 15,0 0-15</inkml:trace>
  <inkml:trace contextRef="#ctx0" brushRef="#br0" timeOffset="363305.2652">3791 4269 0,'0'0'0,"0"0"15,0 0-15,0 0 0,0 0 16,0 0-16,0 0 0,0 0 15,12 24-15,-12-24 0,0 0 16,0 0-16</inkml:trace>
  <inkml:trace contextRef="#ctx0" brushRef="#br0" timeOffset="363766.8403">4309 9030 0,'0'0'0,"0"0"15,0 0-15,0 0 0,0 0 0,0 0 16,0 0-16,0 0 0,0 0 16,0 0-16,0 0 15,0 0-15,0 0 0,0 0 0</inkml:trace>
  <inkml:trace contextRef="#ctx0" brushRef="#br0" timeOffset="364950.7399">7406 7206 0,'0'0'16,"0"0"-16,0 0 0,0 0 0,-13-16 16,5 9-16,-2 3 0,0-3 15,-1 0-15,-4 0 0,-6 0 16,-1 0-16,-1 0 0,-12 3 15,-3-3-15,1 3 0,2 1 16,-13-1-16,-5 4 0,3 0 16,3 2-16,-11 0 0,0 4 15,3 0-15,0 0 0,-4 8 16,2 4-16,6 0 0,5 3 0,3 1 16,3-1-16,1 4 0,5-2 15,-3 8-15,1 4 16,11-8-16,3 0 0,0 8 0,3 1 15,4-4-15,2-2 0,-2 8 16,5 3-16,6-8 0,3-2 0,3 7 16,4 1-16,1-7 0,4-1 15,5 4-15,5 0 16,0-6-16,2-2 0,4 2 0,2-1 16,-3-5-16,4 1 0,7 1 15,2-3-15,-4-6 0,0 1 16,9-3-16,0-4 0,0 2 15,1 1-15,4-3 0,3-2 16,-4-4-16,2-3 0,-2 0 16,3-2-16,-5-3 0,-1-3 0,0-1 15,4-3-15,-5-3 0,-6 1 16,2-2-16,-1 2 0,-1-4 16,-2 0-16,0-6 0,-2-4 15,-3 2-15,-3 1 0,-1-3 16,-2-3-16,-5-1 0,-5 0 0,-3 0 15,0 0-15,-8-2 16,-1 2-16,-2-7 0,-1-2 16,-3 4-16,0 4 0,-7-4 0,-3-4 15,-5 3-15,-3 2 0,-3 1 16,-3 0-16,1 3 0,0 3 16,-8-4-16,-5 2 0,-1 3 15,-1 5-15,-3 1 0,-2 3 16,0 4-16,-1 6 0,-3 0 15,0 2-15,0 5 0,1 1 16,-1 3-16,3 4 0,19-2 0,7-4 16,5 2-16</inkml:trace>
  <inkml:trace contextRef="#ctx0" brushRef="#br0" timeOffset="365737.4755">7407 8576 0,'0'0'0,"0"0"0,0 0 0,0 0 16,-20-21-16,11 14 0,-2 0 16,0 0-16,0-1 0,-5 1 15,-4 0-15,-3 1 0,1 0 0,-9 1 16,-6 1-16,4 2 0,-1 2 16,-9 2-16,0 3 0,0 1 15,3 2-15,0 4 0,-3 0 16,3 1-16,2 0 0,-2 7 15,-1 3-15,6-2 0,3 0 0,1 4 16,2 5-16,5-1 16,4 0-16,2 7 0,5 0 15,4-7-15,5-1 0,1 5 16,3 0-16,3 0 0,5-3 0,6 0 16,5 0-16,2-4 0,2-4 15,5 0-15,4-1 0,3-3 16,0-2-16,9-2 0,3 0 15,-2-2-15,-4-1 0,7-5 16,3-4-16,-4 1 0,-3-2 0,9-3 16,-1-5-16,-5 0 0,-3-3 15,-1-3-15,-2-4 16,-8 3-16,-5 0 0,2-5 0,2-2 16,-7-3-16,-5 1 0,-1-4 15,-2-2-15,-5 5 0,-2-1 0,-3-1 16,-4-1-16,-1-1 15,-1-2-15,-5 1 0,-5 0 16,-4 1-16,-2 1 0,-7 0 16,-6 0-16,-3 1 0,-3 1 0,-8-1 15,-5-1-15,-3 2 0,-1 1 0,8 4 16,13 6-16,8 3 16</inkml:trace>
  <inkml:trace contextRef="#ctx0" brushRef="#br0" timeOffset="374100.7367">5482 10896 0,'0'0'0,"0"0"0,0 0 16,0 0-16,0 0 0,0 0 0,0 0 16,0 0-16,0 0 0,0 0 15,0 21-15,0-21 0,-26 19 16,4-6-16,-9 5 0,2-4 15,-2 1-15,-16 7 0,-4 1 16,-14 3-16,-1-1 0,-14 11 16,-2 0-16,-5 3 0,7-1 0,-12 6 15,5-1-15,14-4 0,10-3 16,-25 14-16,9-7 0,9-4 16,6-1-16,6-5 0,4-4 15,15-6-15,11-7 0,3-1 16,6 0-16,0-5 0,3-2 0,10-4 15,2-3-15,4-1 16,0-4-16,0-5 0,0-6 16,0 0-16,2-3 0,-2 4 0,0 4 15,0 2-15</inkml:trace>
  <inkml:trace contextRef="#ctx0" brushRef="#br0" timeOffset="374350.6232">4398 10848 0,'0'0'0,"0"0"0,22 19 15,-6-5-15,4 4 0,14 13 16,9 6-16,11 14 0,5 1 0,15 20 15,3 3-15,8 11 0,-6-5 16,34 38-16,5 9 16,-25-10-16,-15-7 0,-25-36 0,-17-23 15,-10-16-15</inkml:trace>
  <inkml:trace contextRef="#ctx0" brushRef="#br0" timeOffset="375567.1931">9757 4790 0,'0'0'16,"0"0"-16,34-7 0,-17 3 0,0 1 15,17-4-15,6 2 16,3-1-16,1-1 0,20 2 16,7-2-16,8-1 0,-4 1 0,17-2 15,2 4-15,2 2 0,-10 3 16,44 1-16,-6 0 0,-17-1 16,-13-1-16,6 2 0,6 4 15,-13 1-15,-8 2 0,12-1 16,9 0-16,-13-1 0,-7 0 0,10 4 15,7 1-15,-33-3 16,-21-3-16,-16 0 0</inkml:trace>
  <inkml:trace contextRef="#ctx0" brushRef="#br0" timeOffset="376450.6505">16208 4758 0,'0'0'0,"0"0"0,0 0 16,31-4-16,-31 4 0,32-1 0,-4-1 15,1 1-15,2 0 0,18-1 16,7-2-16,11-1 0,-2-1 15,25 1-15,7 0 0,-6 2 16,-4-1-16,24-1 0,19-1 16,-5 2-16,-15 1 0,41-1 15,-5 3-15,-19 2 0,-13 3 0,13-7 16,9-2-16,-12 3 0,-9 5 16,17-2-16,12 0 0,-16 0 15,-11-1-15,13 1 0,10 1 16,-16-1-16,-12 0 0,17 1 15,12 0-15,-17 3 0,-13 1 0,10-2 16,5-4-16,-16 0 16,-15-2-16,8 9 0,5 4 15,-16-5-15,-11-4 0,1 3 0,-1 0 16,-12-3-16,-10-2 0,1-2 16,1 2-16,-14 3 0,-8 2 15,-5-2-15,-3-1 0,-6-1 16,-4 1-16,0 2 0,0 3 15,-5 1-15,-2-1 0,-6 6 16,-3 3-16,-2-4 0,-1-4 0,-1-4 16</inkml:trace>
  <inkml:trace contextRef="#ctx0" brushRef="#br0" timeOffset="395367.9262">11653 3388 0,'0'0'15,"0"0"-15,0 0 0,0 0 16,-25 15-16,25-15 0,-22 18 16,10-6-16,0 2 0,-2 4 15,-2 5-15,-6 4 0,0 2 0,-1 3 16,-1 6-16,-3 8 0,3 1 16,-1 3-16,-1 1 0,-1 6 15,1-4-15,0 12 0,2 1 16,5-8-16,5-5 0,1-1 15,4-2-15,-1 5 0,2-3 16,2 2-16,3-1 0,1-4 0,0-5 16,1 1-16,-1 1 15,4-7-15,0-3 0,2-3 0,2-1 16,3-5-16,2-3 0,5-1 16,4-1-16,-2-3 0,-2-3 15,0-5-15,0-3 0,1-1 16,0-3-16,4-3 0,2-1 15,-3-2-15,1-4 0,0-4 16,0-3-16,2-1 0,0-2 0,4-5 16,2-3-16,-3 0 0,-1-2 15,3-6-15,3-6 16,3-6-16,-2 2 0,-2-4 0,0-1 16,-4 1-16,-3 3 0,5-13 15,-1-2-15,-5 10 0,-4 7 16,-5-3-16,-2-3 0,-2 4 15,-1 2-15,-2-3 0,1-5 16,-1 6-16,-1 3 0,3-19 16,-2 2-16,-3 24 0,-2 1 0,-5-5 15,-2 1-15,1 7 16,1 5-16,-3-4 0,1-1 0,-3 3 16,0 2-16,-4 3 0,-3 4 15,1 2-15,-2 2 0,0-1 16,-2-1-16,1 4 0,2 4 0,-8 1 15,-5 1-15,4 5 16,-2 2-16,-7 5 0,-5 4 16,3 2-16,1 3 0,-15 13 0,-6 8 15,2 4-15,1 2 0,9-7 16,12-10-16,9-7 0</inkml:trace>
  <inkml:trace contextRef="#ctx0" brushRef="#br0" timeOffset="401583.8243">13461 4571 0,'0'0'0,"0"0"16,0 0-16,0 0 0,0 0 16,0 0-16,0 0 0,-1 28 15,1-28-15,-4 23 0,4-23 16,-6 31-16,2-11 0,-2 1 0,0 4 15,-2-1-15,0 1 0,-3 7 16,0 1-16,0 1 0,0 1 16,0-1-16,1 0 0,-1 6 15,0 0-15,1-3 0,1-1 16,1-2-16,0-3 0,1 0 16,2-1-16,-1-3 0,1-3 0,0-2 15,2-3-15,1-2 16,0-1-16,0-1 0,1-3 15,1-2-15,1-2 0,2-5 0,0-1 16,1-4-16,3-1 0,-2 1 16,0-1-16,-2 1 0</inkml:trace>
  <inkml:trace contextRef="#ctx0" brushRef="#br0" timeOffset="401884.7756">13660 4816 0,'0'0'0,"0"0"15,0 0-15,0 0 0,0 0 0,0 0 16,0 0-16,-30 16 0,30-16 16,-27 12-16,12-4 0,0 2 15,-1 1-15,2 0 0,1 1 16,0 0-16,1 1 0,1 1 15,1 1-15,0 4 0,3-2 0,1 0 16,4-1-16,1 0 16,1-2-16,4-1 0,5 0 0,3-3 15,4-2-15,1-1 16,2-3-16,1-1 0,1 0 0,-3-1 16,-3-1-16,-2 0 0</inkml:trace>
  <inkml:trace contextRef="#ctx0" brushRef="#br0" timeOffset="402117.7748">13789 4851 0,'0'0'0,"0"0"0,0 0 0,28-1 15,-28 1-15,40-4 0,-11 2 16,1 0-16,0-1 0,12 1 15,2 1-15,-3 0 0,-2-1 0,8 1 16,0 1-16,-7-1 16,-4 1-16,1 0 0,-4 0 0,-10 1 15,-3 0-15,-4-2 16,-4-2-16,-2 2 0,-3-1 0,0 1 16</inkml:trace>
  <inkml:trace contextRef="#ctx0" brushRef="#br0" timeOffset="402384.0993">14097 4906 0,'0'0'16,"0"0"-16,0 0 0,0 0 0,-8 25 16,8-25-16,-8 21 0,4-8 15,-2 1-15,-1 3 0,-1 1 16,0 0-16,1-1 0,-2 5 15,1-4-15,0 0 0,0-1 16,2 0-16,-1-1 0,3-2 16,-1 0-16,1-2 0,0-2 15,2-2-15,1-2 0,0-1 16,1-2-16,2-2 0,3-1 0,-1-1 16,-1 1-16,1-1 0</inkml:trace>
  <inkml:trace contextRef="#ctx0" brushRef="#br0" timeOffset="402651.3673">14314 4947 0,'0'0'0,"0"0"16,0 0-16,0 0 0,0 0 0,0 0 15,0 0-15,-12 28 0,12-28 16,-8 21-16,8-21 0,-8 28 15,5-14-15,-1 2 0,0-2 16,1 1-16,-1-1 0,2 1 16,0-2-16,0 1 0,0-2 15,0-1-15,1 1 0,0-3 0,0 0 16,0-2-16,0-1 16,1-2-16,0-1 0,0-3 0,3-2 15,-2 0-15,-1 2 0,3-4 16</inkml:trace>
  <inkml:trace contextRef="#ctx0" brushRef="#br0" timeOffset="403017.6274">14579 4491 0,'0'0'0,"0"0"16,0 0-16,0 0 0,20 13 0,-20-13 15,27 18-15,-27-18 0,29 26 16,-12-9-16,0 2 0,-2 2 16,0 1-16,3 11 0,-2 0 15,-2 0-15,-2-1 0,0 8 16,-4 2-16,-4-3 0,-2-1 15,-4 1-15,-3 1 0,-4 3 16,-1-4-16,-3 1 0,-4 0 16,-3-5-16,-3-1 0,-5-1 0,-4 1 15,-3-4-15,-1 0 0,-13 3 16,-2 0-16,0-6 0,1-5 16,-13 3-16,-2-7 0,18-4 15,13-3-15,10-3 0</inkml:trace>
  <inkml:trace contextRef="#ctx0" brushRef="#br0" timeOffset="403468.9047">13288 4525 0,'0'0'0,"0"0"0,0 0 0,-24 18 15,12-10-15,-3 5 0,-1 1 16,-4 7-16,1 1 0,-4 4 16,-2 6-16,-3 6 0,3-2 15,2 3-15,2 2 0,2-1 16,1-1-16,1 10 0,1 1 0,4-6 16,2-6-16,4 8 0,2-2 15,4-3-15,4-5 0,2 0 16,4 1-16,2-3 0,3-2 0,5-2 15,7 1-15,-2-4 16,0-4-16,8 0 0,6-2 16,-2-3-16,-4-5 0,-9-2 0,-5-3 15,-5-2-15</inkml:trace>
  <inkml:trace contextRef="#ctx0" brushRef="#br0" timeOffset="403934.2672">15068 4375 0,'0'0'0,"0"0"15,0 0-15,0 0 0,0 0 0,0 0 16,0 0-16,25-1 0,-25 1 16,0 0-16,23 10 0,-23-10 15,0 0-15,16 19 0,-16-19 16,1 18-16,-2-8 0,-4 1 15,-2 1-15,-1-1 0,-1-1 0,-2 1 16,-2 0-16,0 0 16,1 0-16,-3 1 0,2-1 15,2-3-15,1 0 0,2 1 0,2-1 16,0-1-16,2-1 0,5-1 16,3-2-16,3 1 0,3 0 15,3-2-15,4 0 0,1 2 16,3 0-16,7 1 0,1-3 15,-2 0-15,1-2 0,-1 1 16,-5 0-16,-3 0 0</inkml:trace>
  <inkml:trace contextRef="#ctx0" brushRef="#br0" timeOffset="404076.271">15367 4615 0,'0'0'0,"0"0"16,0 0-16,0 0 0,0 0 0,0 0 16,0 0-16,0 0 0</inkml:trace>
  <inkml:trace contextRef="#ctx0" brushRef="#br0" timeOffset="410163.3158">14576 6598 0,'0'0'0,"0"0"0,0 0 0,0 0 16,0 0-16,0 0 0,-15 17 15,15-17-15</inkml:trace>
  <inkml:trace contextRef="#ctx0" brushRef="#br0" timeOffset="410350.9376">14449 6662 0,'0'0'0,"0"0"0,0 0 16,0 0-16,0 0 0,0 0 0,-13 25 16,13-25-16,0 0 0,-15 25 15,15-25-15,0 0 0</inkml:trace>
  <inkml:trace contextRef="#ctx0" brushRef="#br0" timeOffset="416399.0612">19059 4606 0,'0'0'0,"0"0"15,0 0-15,0 0 0,0 0 0,0 0 16,0 0-16,0 0 0,0 0 16,0 0-16,0 0 15,0 0-15,0 0 0,0 0 0,9 18 16,-9-18-16</inkml:trace>
  <inkml:trace contextRef="#ctx0" brushRef="#br0" timeOffset="416567.5505">19016 4697 0,'0'0'0,"0"0"0,0 0 0,0 0 16,0 0-16,0 0 0,0 0 15,5 22-15,-5-22 0,0 0 0</inkml:trace>
  <inkml:trace contextRef="#ctx0" brushRef="#br0" timeOffset="416701.8694">18995 4726 0,'0'0'0,"0"0"15,0 0-15,0 0 0,0 0 0,0 0 16,0 0-16,0 0 0,0 0 16,23 10-16</inkml:trace>
  <inkml:trace contextRef="#ctx0" brushRef="#br0" timeOffset="416867.3483">19053 4692 0,'0'0'16,"0"0"-16,0 0 0,0 0 0,0 0 15,0 0-15,0 0 16,0 0-16,0 0 0,20 14 0,-20-14 16,0 0-16</inkml:trace>
  <inkml:trace contextRef="#ctx0" brushRef="#br0" timeOffset="417009.3804">19094 4860 0,'0'0'0,"0"0"0,0 0 0,0 0 16,0 0-16,14 20 0,-14-20 15,0 0-15</inkml:trace>
  <inkml:trace contextRef="#ctx0" brushRef="#br0" timeOffset="419317.3109">17699 3284 0,'0'0'0,"0"0"16,0 0-16,0 0 0,0 0 0,0 0 15,0 0-15,0 0 0,0 0 0,0 0 16,0 0-16,25-5 16,-25 5-16,0 0 0,34-5 15,-34 5-15,30-1 0,-12 0 16,2 1-16,0 0 0,0-1 0,-1-1 16,0 1-16,-1 1 0,-2 1 15,-1 1-15,-1 0 0,-2-1 16,0 1-16,-3 0 0,-2-2 15,-1 0-15,0 0 0,-2 0 16</inkml:trace>
  <inkml:trace contextRef="#ctx0" brushRef="#br0" timeOffset="419751.2737">18180 3097 0,'0'0'16,"0"0"-16,0 0 0,0 0 0,32-5 15,-32 5-15,23 3 0,-23-3 16,24 4-16,-10 0 0,-1 1 16,0-2-16,0 3 0,-1-1 15,-1 2-15,-3 1 0,-2 0 0,-3 1 16,-3 1-16,-2 0 0,-4 3 15,-2-1-15,-1 5 0,-8 0 16,-3-3-16,-1 0 0,-1-2 16,0 1-16,-1 1 0,-1-1 15,-1-1-15,-2 4 0,1-1 16,6-1-16,2-3 0,2 0 0,4-3 16,3 0-16,3-1 15,3-1-15,0 4 0,3-5 0,3 1 16,2-3-16,3 1 0,5-3 15,5-1-15,2-1 0,0-1 16,5-1-16,2-1 0,0 2 16,-1 1-16,10 0 0,0 0 15,-1-1-15,-2 1 0,-2 0 16,-2 2-16,-6-1 0,-4 1 0,-4-1 16</inkml:trace>
  <inkml:trace contextRef="#ctx0" brushRef="#br0" timeOffset="419910.8319">18706 3427 0,'0'0'0,"0"0"0,0 0 15,0 0-15,0 0 0,0 0 0,0 0 16,24 13-16,-24-13 0,0 0 15</inkml:trace>
  <inkml:trace contextRef="#ctx0" brushRef="#br0" timeOffset="420822.8555">19437 3085 0,'0'0'0,"0"0"0,0 0 16,0 0-16,0 0 0,0 0 15,0 0-15,0 0 16,0 0-16,-25 0 0,25 0 15,-18 7-15,18-7 0,-19 11 0,19-11 16,-21 14-16,11-9 0,0 4 16,1 5-16,-2-3 0,1 0 0,0 1 15,1 1-15,0-1 0,0 1 16,0-1-16,1 1 0,1-2 16,0 0-16,3 1 0,1 0 15,0 0-15,2-1 0,1 0 16,1 0-16,2-1 0,-1-2 0,1 1 15,2-1-15,0 0 0,1-1 16,0 0-16,2 1 16,0-2-16,0-2 0,2 2 0,2-3 15,1 1-15,-1-3 0,0 2 16,1-2-16,-1-1 0,-1-1 16,1 0-16,1-1 0,-1 1 15,1-3-15,0 0 0,0-3 16,1 1-16,-2 0 0,3-3 15,1-1-15,-3 0 0,-1-2 0,-1 1 16,-1 0-16,-1 1 16,-2-1-16,0-2 0,-1 1 15,-1-1-15,0 1 0,-2-2 0,0 2 16,-1 0-16,-1 0 0,-1 0 16,0 1-16,-2 0 0,0 0 15,-3 1-15,-3 1 0,0 2 16,-2 1-16,-3 3 0,-3-1 15,-6 2-15,-1 0 0,-3 4 16,-4 2-16,5-1 0,3-1 0,4 1 16</inkml:trace>
  <inkml:trace contextRef="#ctx0" brushRef="#br0" timeOffset="422617.7578">18603 4654 0,'0'0'0,"0"0"0,0 0 16,6-20-16,-6 20 0,5-20 0,0 9 16,-1-2-16,1 1 0,0-2 15,2-2-15,-1 0 0,2 1 0,0-5 16,0 2-16,-2 0 15,1 3-15,-1 0 0,1 1 16,-3 1-16,-1 1 0,-2 2 16,0 1-16,-1 2 0,0 3 0,-4 3 15,-2 2-15,-2 2 0,-1 0 16,-1 3-16,-2 2 0,0 0 16,-1 2-16,-6 5 15,0 5-15,1-1 0,0 0 0,0 5 16,1 3-16,0-2 0,1 2 15,-5 7-15,0 1 0,2 0 16,2-3-16,-1 9 0,-1 1 16,5-4-16,2-3 0,3 1 15,2 0-15,2-1 0,0-3 0,2 1 16,1 0-16,1-4 0,1-2 16,2-2-16,2 2 15,1-4-15,0-1 0,5-4 0,2-1 16,-1-3-16,-1-3 0,1-1 15,0-1-15,-1-4 0,1-2 16,2-3-16,2-1 0,1-1 16,2-1-16,3-4 0,2-1 15,-2-4-15,-1 1 0,2-3 0,2-2 16,0 1-16,-1-2 0,1-3 16,-2-4-16,-1 2 0,-2-1 15,4-6-15,-2 1 0,-2 0 16,-1 0-16,0 0 0,-2-1 15,-4 2-15,-2 2 0,-2-2 16,-1 0-16,-2 1 0,-1 2 0,0-3 16,-2 0-16,-1 2 0,0 3 15,-3 0-15,-1-2 0,-3 4 16,0 3-16,-1-2 0,-1-1 16,2 5-16,-1-2 0,-1 1 15,-2-1-15,0 3 0,2 0 0,-2 3 16,0 3-16,-1-2 15,-1 2-15,-4 0 0,-1 2 16,-2 0-16,0 1 0,-2 4 16,-1 2-16,-2 3 0,-1 1 0,-2 3 15,-3 3-15,0 0 0,1 1 16,4-2-16,7-2 0,2-1 16</inkml:trace>
  <inkml:trace contextRef="#ctx0" brushRef="#br0" timeOffset="424934.3968">20976 4755 0,'0'0'0,"0"0"0,0 0 16,0 0-16,0 0 0,0 0 15,0 0-15,0 0 0,-3-22 0,3 22 16,0 0-16,0 0 0,0 0 16,0 0-16,0 0 15,16-15-15,-16 15 0,0 0 0,25-4 16,-25 4-16,22-2 0,-22 2 15,31 0-15,-15 0 0,2 1 16,1 0-16,1 0 0,-2 1 16,1 0-16,3 1 0,-1 1 15,-1 1-15,-2 1 0,-2-1 16,0 2-16,-3 0 0,-1-1 0,-2 2 16,-2 0-16,-3 1 0,0 0 15,-5 1-15,-3 1 0,0-2 16,-2 0-16,-8 5 0,-3-2 15,-1 2-15,1 1 0,-7 1 16,-5-2-16,0 1 0,1-2 0,-11 7 16,-2 1-16,2-2 15,4 0-15,-8 2 0,1 0 0,7-1 16,3-5-16,5-1 16,1-1-16,6-1 0,1 2 0,4-7 15,3-1-15,3-2 0,1 0 16,2 3-16,1 2 0,2-3 15,2-3-15,1 1 0,2-1 16,1-1-16,3 1 0,4-1 16,3-1-16,2-2 0,1-2 0,2 1 15,2 4-15,2-4 16,2 1-16,2 0 0,1 0 16,7 0-16,-3-2 0,0 1 0,1 0 15,-5 0-15,-1-1 0,-2 1 16,0 1-16,-1 0 0,-2 1 15,0 0-15,-1 0 0,-3-2 16,-1-1-16,-2 2 0,-1-2 16,-3 3-16,-1 2 0,-2-2 15,0 0-15,-3-2 0,-2 1 0,0 1 16,2 1-16,-3-1 0,0 0 16,-2 0-16,2 2 0,-2-2 15,2 3-15,0-1 0,-2 1 16,1 2-16,0 0 0,0-1 15,-1-4-15,0 2 0,0-2 0,0 0 16</inkml:trace>
  <inkml:trace contextRef="#ctx0" brushRef="#br0" timeOffset="425836.364">21292 5930 0,'0'0'0,"0"0"0,0 0 15,0 0-15,0 0 0,-23 7 0,23-7 16,-17 5-16,8-2 0,-2 3 15,-2 1-15,0 1 0,-2 2 0,0 0 16,0 1-16,0 0 0,2 0 16,-6 6-16,1 1 0,0 1 15,0 2-15,1-2 0,-2 1 16,2 1-16,3 2 0,2 0 16,1 0-16,-1 5 0,2-3 0,1-3 15,2 2-15,3-2 0,0 2 16,1-2-16,2 0 15,2-1-15,2-4 0,1-2 0,1 0 16,2 2-16,2 1 0,1-1 16,2-5-16,0 2 0,1-7 15,-3 0-15,0 0 16,1-3-16,0 0 0,1-1 0,2-2 16,0 1-16,1-4 0,1 0 15,-1-4-15,0-1 0,-1 2 0,0-4 16,1 2-16,0-4 0,0 0 15,2-3-15,1 0 0,-2-1 16,1 0-16,-3-2 0,0-1 16,2-4-16,-3-2 0,-2 2 15,-1-2-15,0 2 0,-1 0 16,-3-2-16,0 2 0,-3 1 16,-1 2-16,0-2 0,-1 1 15,-2 1-15,-2 1 0,0-2 16,-1 1-16,-4 1 0,-1 0 0,-1 4 15,-1 0-15,-2 1 0,-1 1 16,-4 1-16,-1 0 0,-4 7 16,-2 1-16,4 0 0,4 2 15,4 1-15</inkml:trace>
  <inkml:trace contextRef="#ctx0" brushRef="#br0" timeOffset="461184.7143">18141 8106 0,'0'0'15,"0"0"-15,0 0 0,0 0 16,0 0-16,0 0 0,0 0 0,-1 34 16,1-34-16,-3 29 0,0-10 15,-2 2-15,0-1 0,-3 2 16,-1 3-16,1 0 0,1-1 0,-2 6 16,1-1-16,2-2 15,0-3-15,2-1 0,0-2 16,2-2-16,0-3 0,2-2 15,2-2-15,1-3 0,3 0 0,3-4 16,1-3-16,1-1 0,0-2 16,2-4-16,2-1 0,2-2 15,1-4-15,0-2 0,1-3 16,-1 1-16,-1 0 0,1-2 16,0 0-16,3-5 0,-2-1 0,1 1 15,0 0-15,-2 1 0,-2 2 16,-2 1-16,-2 2 15,-2 0-15,-2 0 0,0 3 0,-2 0 16,-2 3-16,-1 3 0,1 1 16,-2 2-16,-1 3 0,-1-1 15,0 3-15,0 3 0,-1 0 16,-1 2-16,-1 3 0,1 5 16,-1 1-16,0 3 0,-2 4 15,1 3-15,-2 1 0,1 1 0,-2 4 16,-1 2-16,-1 7 0,-2 1 15,1 1-15,2 0 0,0 2 16,-1-2-16,-1 6 0,2-3 16,-1-2-16,1-2 0,-1-2 15,-1-1-15,0-1 0,0-3 0,-2 1 16,-2-4-16,-1-1 16,-2-2-16,2-5 0,-1-2 15,2-4-15,1-3 0,-3-2 0,-2-2 16,0-3-16,-2-5 0,1-7 15,1-4-15,5 3 0,2 1 16,3 1-16</inkml:trace>
  <inkml:trace contextRef="#ctx0" brushRef="#br0" timeOffset="461384.0484">18641 8378 0,'0'0'0,"0"0"16,25-5-16,-7 4 0,2-1 0,11-1 15,5 1-15,0 1 0,1 1 0,6 2 16,-2 1-16,-8-2 0,-6 1 16,-5-1-16,-4-1 0,-4 1 15</inkml:trace>
  <inkml:trace contextRef="#ctx0" brushRef="#br0" timeOffset="461551.0471">18600 8611 0,'0'0'0,"0"0"0,0 0 16,0 0-16,0 0 0,35-2 0,-35 2 15,37-1-15,-16-1 0,3 1 16,5 2-16,-1-2 0,1 0 15,3 0-15,-6 0 0,-2 0 16</inkml:trace>
  <inkml:trace contextRef="#ctx0" brushRef="#br0" timeOffset="462017.6786">19924 8066 0,'0'0'0,"0"0"16,0 0-16,0 0 0,3-24 0,-3 24 15,-4-18-15,0 10 16,-2 0-16,-2 0 0,-5-2 16,0 1-16,-1 2 0,-2 4 0,0 1 15,-6 0-15,0 2 0,-1 4 16,-2 2-16,3 0 0,2 1 15,2 3-15,1 3 0,1 2 16,-1 1-16,-1 6 0,2 3 16,0 1-16,3 0 0,0 3 15,1 4-15,2 0 0,2-1 0,2 5 16,1 4-16,1 5 0,0-1 16,1 1-16,1 3 15,1-3-15,0-2 0,-3 9 0,1-2 16,-2-4-16,-2-3 0,-1-1 15,-2 0-15,0-4 16,2-6-16,-7 2 0,-3 1 0,-2-7 16,0-4-16,-4-3 0,-2-2 15,-1-2-15,-3-3 0,-2-2 16,-2-2-16,1-5 0,1-3 16,-4-4-16,-2-5 0,6-3 15,4-6-15,7 5 0,6 1 16,4 4-16</inkml:trace>
  <inkml:trace contextRef="#ctx0" brushRef="#br0" timeOffset="462200.6739">19134 8487 0,'0'0'0,"0"0"15,22-4-15,-7 1 0,2 2 0,6 1 16,6 1-16,9 0 15,1 1-15,9 2 0,3 0 16,-5 1-16,-2 0 0,-2 0 16,-10-1-16,-6-1 0</inkml:trace>
  <inkml:trace contextRef="#ctx0" brushRef="#br0" timeOffset="462484.1651">20133 8268 0,'0'0'16,"0"0"-16,0 0 0,0 0 16,-18 17-16,18-17 0,-16 25 0,16-25 15,-23 33-15,10-11 0,0 3 16,1 0-16,2 1 0,0 9 15,4-2-15,2-2 0,3-4 16,3 7-16,5-3 0,1-3 16,2-3-16,0-4 0,-1-4 15,-1-3-15,-1-2 0,-2-3 0</inkml:trace>
  <inkml:trace contextRef="#ctx0" brushRef="#br0" timeOffset="462800.7102">20338 8372 0,'0'0'0,"0"0"0,0 0 16,0 0-16,25-12 0,-25 12 0,19-8 16,-9 4-16,0 0 0,1 2 15,2 0-15,-1 0 0,0 1 16,-1 2-16,-1 3 15,-1 0-15,-1 3 0,-3 0 0,0 2 16,-2 0-16,-1 3 0,1 2 16,-2 2-16,0-1 0,1 1 15,0 3-15,2 2 0,0-2 16,1-1-16,2 0 0,0-1 16,0-2-16,1-1 0,1-1 0,2 1 15,2-3-15,2-3 0,0-1 16,2-1-16,-3-4 0,-1-2 15,-2 0-15,-2 0 0,-1 0 16</inkml:trace>
  <inkml:trace contextRef="#ctx0" brushRef="#br0" timeOffset="463084.9082">20711 8303 0,'0'0'0,"0"0"15,0 0-15,0 0 0,0 0 16,0 0-16,-23 19 16,23-19-16,-25 13 0,25-13 0,-34 24 15,14-7-15,-1 1 0,-2 1 16,-1 1-16,-7 5 0,1 0 16,-2-1-16,-1 0 0,-2 4 15,4-4-15,2-3 0,2-3 16,2 0-16,5-2 0,1-3 0,1-4 15,4-2-15,3-2 0,3-1 16,3-1-16,0-3 0,3 0 0,2 0 16,-2-2-16,2 2 0</inkml:trace>
  <inkml:trace contextRef="#ctx0" brushRef="#br0" timeOffset="463384.9049">20978 8239 0,'0'0'0,"0"0"16,0 0-16,19 16 0,-11-8 0,-1 6 16,-1 3-16,0 2 0,-1 2 15,0 9-15,-3 4 16,-2-2-16,-1 0 0,-4 7 0,-2-1 15,-2-3-15,-1-3 0,-2 0 16,-2 0-16,-1-3 0,1-4 16,-4 3-16,1-2 0,0-3 0,2-5 15,-2 0-15,-2-2 16,5-6-16,0-1 0,2-5 16,3-4-16,1 1 0,1-1 0,3 0 15</inkml:trace>
  <inkml:trace contextRef="#ctx0" brushRef="#br0" timeOffset="463530.9043">21378 8710 0,'0'0'0,"0"0"0,0 0 15,0 0-15,0 0 0,1 27 16,-1-27-16,0 0 0</inkml:trace>
  <inkml:trace contextRef="#ctx0" brushRef="#br0" timeOffset="465175.0818">24289 8328 0,'0'0'0,"0"0"0,0 0 16,0 0-16,0 0 0,25-5 0,-25 5 15,31-3-15,-31 3 0,35 3 16,-17-2-16,3 2 0,1 1 0,-1 0 16,0 2-16,-2-2 0,-3 2 15,4 2-15,-1 2 16,-3 1-16,-4 1 0,-5 2 0,-2 3 15,-3-1-15,-2 0 0,-7-1 16,-5 1-16,-3 1 0,-3 2 0,-4 0 16,-2 2-16,-7 2 0,1-2 15,-2 0-15,-1 0 16,1-3-16,1-1 0,-3 0 0,1-2 16,7-1-16,5-1 0,4-3 15,4-3-15,3-1 0,3-2 16,5-5-16,2-4 0,0 0 0,0 1 15,0 1-15</inkml:trace>
  <inkml:trace contextRef="#ctx0" brushRef="#br0" timeOffset="465517.6284">24806 8277 0,'0'0'0,"0"0"0,0 0 16,0 0-16,0 0 0,0 0 15,-27 4-15,27-4 0,-21 11 0,21-11 16,-31 18-16,15-8 0,2 1 16,0 3-16,-2 3 15,1-1-15,-1 1 0,-1 4 0,0 2 16,4-2-16,3 0 0,2 0 15,3 0-15,3-2 0,2-1 0,3-1 16,3 1-16,0-3 0,1-1 16,4 2-16,1-3 15,-1-3-15,1-2 0,7 1 0,3 1 16,-6-4-16,1 0 0,5-2 16,0-4-16,-3 0 0,-4 0 15,-3 0-15</inkml:trace>
  <inkml:trace contextRef="#ctx0" brushRef="#br0" timeOffset="465734.773">24967 8445 0,'0'0'0,"0"0"16,0 0-16,31-7 0,-31 7 0,32-6 15,-11 4-15,2 0 0,3 0 16,8 0-16,1 2 0,-2-1 16,-2 1-16,4 0 0,-2 1 15,-5-1-15,-4 0 0,-4 0 0,-4 0 16,-3 0-16</inkml:trace>
  <inkml:trace contextRef="#ctx0" brushRef="#br0" timeOffset="465934.777">24952 8633 0,'0'0'0,"0"0"0,0 0 16,0 0-16,0 0 0,0 0 0,36-1 16,-36 1-16,33 0 0,-11 0 15,6 1-15,-2 0 0,0 0 0,10 2 16,3 0-16,-3 1 15,-2 0-15,-4-2 0,-6 1 16,-3-1-16</inkml:trace>
  <inkml:trace contextRef="#ctx0" brushRef="#br0" timeOffset="466751.8597">26077 8544 0,'0'0'0,"0"0"15,0 0-15,0 0 0,0-21 0,0 21 16,0 0-16,0-31 0,0 20 16,-1 0-16,-2-1 0,1 2 15,-1 0-15,-3 0 0,-1 2 16,-1-2-16,0 1 0,-3 2 15,-2 3-15,1 1 0,0 2 0,-2 2 16,0 1-16,-4 3 16,1 2-16,-3 3 0,-3 5 15,2-1-15,2 1 0,0 2 0,3 1 16,-1 0-16,1-1 0,-3 7 16,1 2-16,3-4 0,2-2 0,2-2 15,2-2-15,2 1 16,3 0-16,2-1 15,0-1-15,4-3 0,0-2 0,1-2 16,2-1-16,-1-1 0,1-2 16,3-2-16,1-2 0,2 0 15,1-2-15,1-2 0,2-1 16,0-2-16,1-2 0,-1-1 16,0 0-16,0-1 0,-2 0 0,0-1 15,1-2-15,-1 2 0,0-2 16,0 0-16,2-1 0,-2 2 15,-1 1-15,0-2 0,0 2 16,-1 0-16,-1 1 0,-1 1 16,-1 3-16,-2-1 0,0 2 0,-2 1 15,1-1-15,-2 2 0,0 1 16,-2 1-16,0-1 16,-1 3-16,3 1 0,-3-1 0,0 3 15,-1 1-15,-1 0 0,-1 3 16,0 1-16,-2 1 0,1-1 15,0 2-15,-2 1 0,1 0 16,-1 1-16,-1 0 0,1 2 16,0-2-16,1-1 0,-1 5 15,3-1-15,2-4 0,1 0 0,1 2 16,1 0-16,1-3 0,2 0 16,1 2-16,3 1 0,-2-5 15,1-1-15,0 0 0,2 0 16,-2-3-16,0 1 0,1 0 15,1-3-15,0 0 0,1-1 16,1 0-16,0 0 0,-1 0 16,-1 1-16,0-4 0,0 0 15,-2 0-15,1 1 0,-1-2 0,0 0 16,-2-2-16,1-2 0,-2 1 16,0 1-16,-1 0 0</inkml:trace>
  <inkml:trace contextRef="#ctx0" brushRef="#br0" timeOffset="466912.0587">26569 8640 0,'0'0'0,"0"0"0,0 0 0,0 0 15,0 0-15,0 0 0,0 0 16,0 0-16,0 0 0,0 0 15</inkml:trace>
  <inkml:trace contextRef="#ctx0" brushRef="#br0" timeOffset="469984.7122">15655 7955 0,'0'0'0,"0"0"15,0 0-15,0 0 0,0 0 0,0 0 16,0 0-16,26-3 0,-26 3 16,27-3-16,-27 3 15,38-7-15,-18 5 0,2-1 0,2 0 16,1 0-16,0-1 0,5-1 16,-3 2-16,0-2 0,-2 1 15,-2 3-15,-1 2 0,-4 0 16,-3 0-16,-4 2 15,-4-1-15,-3 3 0,-1-1 0,-7 2 16,-3 1-16,-6 2 0,-2 1 16,-4-1-16,-4 1 0,2-2 15,1 0-15,0 1 0,2 1 16,0-3-16,2 0 0,-2 0 16,4-2-16,4-2 0,2 1 15,1-2-15,2 0 0,1-2 0,4 0 16,-1-2-16,2 0 15,2-1-15,1 2 0,2 0 16,-1-2-16,1 1 0,-1 0 0,1 0 16,-1 0-16,2 2 0,1 0 15,-2 1-15,0 2 0,-1 0 16,1 1-16,-2 2 0,0-1 16,1 3-16,-1 3 0,0 2 15,-1 2-15,-1 1 0,-1 2 0,0 1 16,-1 2-16,0 7 15,0 0-15,-1 2 0,0 0 0,0 2 16,-1 1-16,-1 7 0,-1-2 16,1 0-16,0-2 0,-2-2 15,2-1-15,0-2 0,-1-2 16,1-1-16,1 0 0,0-3 16,-1-2-16,1-3 0,1-2 15,0-2-15,0-2 0,0-2 16,0-2-16,0-3 0,-1-2 0,1-2 15,1-3-15,-3 0 0,1-2 16,-3-2-16,0-3 0,-2-1 16,-2-3-16,0-3 0,-3-3 15,3 2-15,1 3 0,1 2 16</inkml:trace>
  <inkml:trace contextRef="#ctx0" brushRef="#br0" timeOffset="470634.3067">15531 8314 0,'0'0'0,"0"0"15,0 0-15,0 0 0,0 0 0,23-9 16,-23 9-16,30-2 16,-30 2-16,32 1 0,-17 2 15,0 2-15,-2-1 0,-1 3 16,-2 0-16,-2 4 0,-3 0 0,-3 0 15,-2 1-15,-4 1 0,-4 2 16,-6 3-16,-4 0 0,1-1 16,-1-1-16,0-1 0,0-1 15,1-2-15,1 0 0,3-2 16,4-3-16,0 0 0,1-3 16,8-4-16,2 0 0,7-2 0,4-2 15,6-2-15,4-1 0,3-3 16,0-3-16,10-3 15,4-1-15,-4-1 0,-1 3 0,0 1 16,0 3-16,4-3 0,-4 0 16,-5 2-16,-6 1 0,-4 3 15,-5 3-15,-2 1 0,-3 1 16,-4 1-16,0 1 0,-3 0 16,-3 1-16,-1 3 0,-4 0 0,-6 0 15,-4 2-15,-3 2 0,0 0 16,-2 1-16,0-2 15,-1 1-15,0 0 0,-2 2 0,1 0 16,3-2-16,4-2 0,2 1 16,2-2-16,5 0 0,0 1 15,2-2-15,2 0 0,2 1 16,1-1-16,3 2 0,3 0 16,2 1-16,2 0 0,0 0 15,1-1-15,1 0 0,1 0 0,2 1 16,1 2-16,0-1 0,-2 0 15,0-2-15,-2 0 0,-1-1 16,-2-3-16,-1 2 16,-2-2-16,-4 2 0,-2 0 0,-5 0 15,-5-2-15,-3 1 0,-3 0 16,-9-3-16,-4-5 0,5 2 16,3 0-16,4 1 0</inkml:trace>
  <inkml:trace contextRef="#ctx0" brushRef="#br0" timeOffset="470968.4154">15356 8481 0,'0'0'0,"0"0"0,0 0 16,0 0-16,0 0 0,0 0 15,0 0-15,-1 26 0,1-26 0,0 0 16,-4 30-16,4-30 0,-3 26 15,2-12-15,0 0 16,1-1-16,1-1 0,1 0 0,3-2 16,0 1-16,2-1 0,3-2 15,3 1-15,3-3 0,4 1 16,2-2-16,3-1 0,8 0 16,1 0-16,2-2 0,1-1 15,0 0-15,1-1 0,6 0 16,-2-2-16,-3 0 0,0-3 0,-4 3 15,-2 0-15,-4 0 0,-3 0 16,0-1-16,-2-2 0,-2 1 16,-2-1-16,-5 1 0,-1 0 15,-4 1-15</inkml:trace>
  <inkml:trace contextRef="#ctx0" brushRef="#br0" timeOffset="471203.725">16261 8533 0,'0'0'0,"0"0"0,0 0 16,0 0-16,0 0 0,-2 21 15,2-21-15,-2 22 0,2-22 16,-5 23-16,5-23 0,-4 27 0,2-12 16,-1-1-16,0 0 15,0-1-15,1-1 0,-1 0 16,1-2-16,0-3 0,1 1 0,0-3 15,0-1-15,1-4 0,-4 2 16,3-5-16,0-2 0,0 0 16,0 1-16,0 1 0</inkml:trace>
  <inkml:trace contextRef="#ctx0" brushRef="#br0" timeOffset="471570.9984">16409 8163 0,'0'0'0,"0"0"0,0 0 0,31-10 15,-18 7-15,5 1 0,4-1 16,6 1-16,2-1 0,0 3 0,0 2 16,-4 2-16,-2 3 0,1 3 15,-5 0-15,-7 2 0,-4 1 16,-7-1-16,-7-1 0,-2-1 15,-4 0-15,-6 4 0,-4 0 16,-3 3-16,1 0 0,3-1 16,2 0-16,4-2 0,1 0 0,2-2 15,2-1-15,2 0 0,4-2 16,2 0-16,1 0 16,3-3-16,3-1 0,5-2 0,4-3 15,3 0-15,0-3 0,0 0 16,0-2-16,-2-1 0,0-1 15,-4-2-15,-2-3 0,-3 1 16,0-1-16,-1 1 0,-2 3 16,-1-1-16</inkml:trace>
  <inkml:trace contextRef="#ctx0" brushRef="#br0" timeOffset="471869.3185">16427 8035 0,'0'0'0,"0"0"0,0 0 15,11 18-15,-11-18 0,12 24 16,-5-3-16,1 0 0,0 2 0,3 10 16,1 4-16,-1-2 0,1-1 15,4 11-15,-1 2 0,0-4 16,0-3-16,0 6 0,-2-1 15,0-4-15,-1-3 0,-2-1 16,0 0-16,-3-7 0,0-2 16,0-4-16,-2-1 0,1-4 0,-2-2 15,-1-2-15,-1 1 16,0-7-16,-2-3 0,0-3 0,0 0 16,0-1-16</inkml:trace>
  <inkml:trace contextRef="#ctx0" brushRef="#br0" timeOffset="472567.8667">16832 8517 0,'0'0'0,"0"0"0,0 0 15,0 0-15,0 0 0,-17 20 16,17-20-16,-20 22 0,20-22 15,-26 25-15,12-12 0,0-1 16,-1 0-16,-1 1 0,-3 1 16,0-1-16,1 0 0,-3 1 0,2-2 15,2-3-15,2-1 16,1-4-16,-1-2 0,2 0 0,2-1 16,1-2-16,1-2 0,4 0 15,0-1-15,5-2 0,4-2 16,0-1-16,2 0 0,5-5 15,4-2-15,2 1 0,0 0 16,2 1-16,0 1 0,1 0 0,-1 1 16,7-2-16,-1 1 0,1 3 15,-2 0-15,0 2 0,1 2 16,-2 3-16,-3 1 0,0 2 16,-1 2-16,-1 2 0,-1 3 15,-1 2-15,-2 1 0,-4 2 16,-3 2-16,-3 3 0,-2 2 15,-2-1-15,-3-2 0,-3 0 16,-2 0-16,-3-3 0,-3 1 0,0-1 16,-1-2-16,-2-1 0,-1 0 15,0-1-15,-2-3 16,2-3-16,3-1 0,-1-2 0,1-3 16,1-1-16,1 1 0,3-3 15,3 0-15,2 0 0,2 0 16,1 0-16,2-3 0,2 1 15,1 0-15,4 2 0,3 1 16,-1 1-16,0 0 0,2 1 16,2 0-16,-1 2 0,-2 1 0,2 2 15,1 1-15,2-1 0,-1 0 16,0 3-16,1 1 0,-2 0 16,-1 1-16,0 2 0,1 1 15,-1 2-15,1 0 0,-2 1 16,-2 2-16,0-2 0,-1-1 15,1-5-15,2-5 0,-2-1 16,-2 0-16,0 0 0</inkml:trace>
  <inkml:trace contextRef="#ctx0" brushRef="#br0" timeOffset="472727.9294">17294 8478 0,'0'0'16,"0"0"-16,0 0 0,0 0 16,0 0-16,0 0 0,0 0 15,0 0-15,0 0 0,0 0 0,-16 17 16,16-17-16</inkml:trace>
  <inkml:trace contextRef="#ctx0" brushRef="#br0" timeOffset="478501.6304">29288 8576 0,'0'0'0,"0"0"0,0 0 15,0 0-15,-27 7 0,27-7 0,-23 11 16,11-3-16,0 0 0,1 2 16,0 1-16,1-1 0,1 0 15,1 2-15,2 1 0,1 0 16,2-1-16,2 0 0,1 1 15,1-2-15,0 0 0,3-3 16,1-1-16,3-2 0,2 1 0,2-3 16,3 0-16,4-2 0,-1-1 15,-1-1-15,1-1 0,-1-1 16,-1-2-16,-1-1 0,2-2 16,-3-2-16,1-1 0,-3 0 15,-1-1-15,-1 1 0,-1-1 0,-3 1 16,0-1-16,-3-1 15,-1 1-15,-4-2 0,-3 1 16,-4 1-16,-2 1 0,-4 0 16,-1-1-16,-1 3 0,2 2 0,-2 2 15,0 2-15,-1 1 0,0 1 16,3 0-16,1-1 0,1 1 16,4 0-16,1 0 0</inkml:trace>
  <inkml:trace contextRef="#ctx0" brushRef="#br0" timeOffset="479118.0963">30568 7916 0,'0'0'0,"0"0"0,0 0 16,0 0-16,0 0 0,0 0 15,0 0-15,0 0 0,-20 29 0,20-29 16,-20 28-16,7-11 0,-1 2 16,-6 5-16,-4 3 0,-2 3 15,1 0-15,-12 12 0,-4 2 16,-8 10-16,4 1 0,-9 11 15,1 1-15,-4 3 0,5-6 0,-7 14 16,3 0-16,6-9 16,2-7-16,-16 29 0,9-5 15,8-13-15,5-8 0,1-2 0,0-1 16,10-6-16,6-5 0,-5 0 16,-2 1-16,6-8 0,4-4 15,3-7-15,3-1 0,3-4 16,3-4-16,1-5 0,2-2 15,1-7-15,2-2 0,2-6 16,2-2-16,-2-4 0,2 4 0,2-5 16,1-2-16,0-5 0,2-1 15,1-5-15,4-2 0,3-2 16,4 0-16,-5 4 0,-2 4 16,-2 4-16</inkml:trace>
  <inkml:trace contextRef="#ctx0" brushRef="#br0" timeOffset="479501.4593">30461 8803 0,'0'0'0,"0"0"0,0 0 16,0 0-16,2 27 0,-2-27 0,0 28 15,0-13-15,0 2 0,-1 0 16,0 0-16,0 1 0,0 1 16,-1 4-16,0-1 0,-1-1 15,1-2-15,0 0 0,0-1 16,1-2-16,0-2 0,-1 0 15,1-3-15,0 0 0,0 0 16,0-2-16,1-1 0,0-2 0,0 1 16,0-3-16,-1-1 15,-1 0-15,-2 0 0,-1-1 0,-4-1 16,1-1-16,2 1 0,0-1 16</inkml:trace>
  <inkml:trace contextRef="#ctx0" brushRef="#br0" timeOffset="481567.7815">16794 11761 0,'0'0'0,"0"0"16,0 0-16,0 0 0,0 0 0,0 0 16,0 0-16,0 0 0,0 0 15,17-16-15,-17 16 0,0 0 16,27-14-16,-27 14 0,29-7 15,-13 4-15,3 1 0,4 0 16,3-1-16,2 2 0,1 1 0,13 0 16,2-1-16,-1 1 0,-1 1 15,13 0-15,2 2 0,2-3 16,-1 0-16,15 3 0,1 1 16,-6-1-16,-4-1 0,16 2 15,3 1-15,4-1 0,-7 3 16,5-1-16,4-1 0,29 0 0,-16-3 15,5 5-15,5 0 16,-9 0-16,-3-3 0,1 3 16,2 1-16,-11-2 0,-5-2 0,11 3 15,4 1-15,-5-3 0,-3-1 16,5-1-16,5-1 0,-6 3 16,-4 1-16,3-1 0,1-2 15,-11-1-15,-7-1 0,9-1 16,4 1-16,-4 3 0,-4 1 0,6-1 15,4 0-15,-15 0 0,-9 1 16,4-3-16,2-2 16,-6-2-16,-6-1 0,1 1 0,2 4 15,-14 0-15,-10 3 0,1-2 16,-1-3-16,-7 0 0,-5 0 0,-3 0 16,-3 1-16,-4 2 15,-2-1-15,-4 1 0,-3 0 16,-5-2-16,-3 2 0,-3-2 15,-2 3-15,-5-5 0,-4-2 16,6 2-16,-1 0 0,2-1 0</inkml:trace>
  <inkml:trace contextRef="#ctx0" brushRef="#br0" timeOffset="484068.2701">22840 12597 0,'0'0'0,"0"0"0,0 0 15,0 0-15,0 0 0,0 0 0,0 0 16,0 0-16,0 0 0,2-29 16,-2 29-1,14-43-15,-2 17 0,2-4 0,3-3 16,2-4-16,3-4 0,10-11 16,9-12-16,2 3 0,2 2 0,8-12 15,0 1-15,7-6 16,-2 4-16,4-5 0,-6 4 15,-4 10-15,-3 7 0,20-23 16,-3 11-16,-12 10 0,-6 9 0,-1-1 16,1 4-16,-6 6 0,-4 10 15,5 2-15,5 3 0,-8 5 16,-2 4-16,2 3 0,1 6 16,-3 3-16,-3 4 0,2 4 15,-1 6-15,0 1 0,1 3 0,-1 8 16,-1 3-16,1 2 0,-1-4 15,-11 2-15,4 6 0,2 2 16,3 3-16,14 21 0,-4-3 16,-2-9-16,0-5 0,-5-1 15,-2 1-15,-2-8 0,-1-5 16,4-4-16,4-5 0,-5-2 16,-3-4-16,2-4 0,1-1 15,-13-7-15,4 0 0,7-4 16,6-3-16,0-5 0,-1-3 0,11-2 15,6-3-15,0-1 0,1-5 16,-1-4-16,0-2 0,23-20 16,-6 2-16,-2 4 0,1 5 15,-12 0-15,-7 2 0,-3-1 16,0 1-16,-4 7 0,-2 2 16,-5 2-16,-2 3 0,-5 8 15,-4 6-15,-4 0 0,-1 1 16,-2 6-16,2 0 0,3 7 0,1 5 15,-9-4-15,4 5 0,6 3 16,2 6-16,2 3 0,1 4 16,5 7-16,3 4 0,-3 4 15,-1 2-15,1 1 0,4 4 16,-4 2-16,-1-2 0,4 12 16,0-1-16,8 7 0,-2-8 0,1-7 15,2-3 1,5-3-16,5-2 0,-10-12 15,-6-6-15,4-9 0,2-5 16,-2-5-16,-2-4 0,8-4 0,6-7 16,-8-4-16,-6-4 0,10-8 15,6-6-15,-9 1 0,-8 1 16,6-10-16,4-8 0,-6 2 16,-4 3-16,1-12 0,1-3 15,-5 5-15,-5 10 0,2-10 16,1-1-16,-9 4 0,-8 3 0,7 1 15,5 2-15,-6 10 16,-3 9-16,-5-1 0,-4 1 16,-3 4-16,-2 7 0,2 0 0,2 3 15,-4 7-15,-1 3 0,11 9 16,7 10-16,-12-4 16,-1 1-16,7 17 0,4 8 15,-5-9-15,-1-5 0,2 12 0,0 2 16,-1 0-16,-2 1 0,4-1 15,2-2-15,1-4 0,1 0 16,1-2-16,-1 0 0,3-6 0,2-4 16,2-4-16,2 0 0,5-4 15,3-3-15,3-4 16,4-7-16,-1-3 0,1-8 0,3-2 16,2-6-16,-3-1 0,-2-1 15,7-8-15,0-3 0,9-13 16,-9 3-16,-5-5 0,-4-1 15,-3 2-15,-3 3 0,-1-6 16,-2-2-16,-9 2 0,-3-1 0,3 4 16,1-3-16,-3 5 0,0 5 15,-4-1-15,-2 4 16,-1 2-16,-1 4 0,2 2 0,1 2 16,-3 2-16,-2 6 0,-4 4 15,-2 6-15,-6 1 0,-1 0 16,0 4-16,-2 2 0,-1 2 15,0 2-15,0 1 0,1 0 16,-2-1-16,0 1 0,0-1 0</inkml:trace>
  <inkml:trace contextRef="#ctx0" brushRef="#br0" timeOffset="485001.4206">24023 8856 0,'0'0'0,"0"0"15,0 0-15,0 0 0,-22-5 0,18 3 16,-1 0-16,2 0 0,0 0 16,1 1-16,-1 0 0,3 1 15,0 0-15,4-1 0,5 2 16,3-1-16,3 1 0,6-1 16,6 0-16,1-1 0,3-2 15,14 2-15,5-1 0,12 2 16,-1 0-16,14 1 0,3 0 15,-7 1-15,-1 1 0,15-2 16,2 1-16,-9-1 0,-6-1 0,15 2 16,2 1-16,3 1 0,-10 3 15,27-3-15,-9-1 16,-13-5-16,-9 0 0,1 2 0,0 1 16,-10 4-16,-6 0 0,1-3 15,2-2-15,-9-3 0,-8-1 0,0 2 16,-1 2-16,-8-2 15,-6 1-15,-8 2 0,-8 3 16,-4-5-16,-6-2 0,-2 2 0,-3 1 16,-1 0-16,1 0 0,-2 4 15,0 0-15,-2 2 0,0-1 16,-7 1-16,-4-2 0,3 0 16,2-2-16,2-1 0</inkml:trace>
  <inkml:trace contextRef="#ctx0" brushRef="#br0" timeOffset="486050.9998">24888 9605 0,'0'0'0,"0"0"0,0 0 16,0 0-16,0 0 0,5 29 16,-5-29-16,3 32 0,-2-13 15,0 3-15,0 2 0,0 1 16,-1 1-16,-1 12 0,-1 5 15,0-2-15,-1 0 0,1 13 16,0 3-16,0-1 0,1 0 0,-2 14 16,1 2-16,1 6 0,0-6 15,0 2-15,0 5 0,-3 1 16,0-3-16,-3 34 0,1-3 16,5-16-16,3-9 0,-1 5 15,0 2-15,-4-8 0,-5-3 0,0 8 16,0 7-16,1-11 15,1-8-15,2 6 0,1 4 16,1-5-16,-1-5 0,2 6 16,1 4-16,-2-10 0,-1-7 0,0 9 15,1 3-15,1-6 0,1-6 16,-1 0-16,0 2 0,1-7 16,0-6-16,0 2 0,0 1 15,0-7-15,-1-4 0,1-3 16,1-4-16,-1-4 0,0-4 0,0-1 15,0-2-15,0-6 0,-1-6 16,0-1-16,1-1 16,0-5-16,0-3 0,0-3 0,0 0 15,0-6-15,0 0 0,0 0 16,0 0-16,0 0 0,0 0 16,0-4-16,-2 0 0,-2-4 15,1-1-15,-3 0 0,0-1 16,-1 0-16,2 0 0,0 2 15,1 1-15,1 1 0</inkml:trace>
  <inkml:trace contextRef="#ctx0" brushRef="#br0" timeOffset="487234.6005">25019 14310 0,'0'0'0,"0"0"0,0 0 15,0-20-15,0 20 0,3-25 16,2 4-16,-1 3 16,1 0-16,-1-7 0,-1 0 15,0-1-15,-1-1 0,-2 2 0,-1 1 16,-3 3-16,0 0 0,-2 1 15,0 0-15,-2 0 0,0 1 16,0 2-16,-2 3 0,-1 3 16,0 1-16,-3 3 0,-2 2 15,-3 4-15,-2 3 0,1 1 16,2 2-16,-1 4 0,1 1 0,-5 6 16,-1 3-16,1 3 0,-1 3 15,2 4 1,1 3-16,4 4 0,0 2 15,4-3-15,2-6 0,1 10 16,3 0-16,3-7 0,2-2 0,2-3 16,2-2-16,0-3 0,2-4 15,2-2-15,4 3 16,0-6-16,1-1 0,4-5 0,4-3 16,-4-3-16,-1-2 0,1-3 15,2-3-15,1 0 0,0-4 0,3-1 16,1-3-1,-2 1-15,-2-2 0,1-5 0,-3-3 16,-4 5-16,-1 1 0,1-3 16,-1-2-16,-2 3 0,0-1 0,0-5 15,-1 0-15,-4 8 0,-1 2 16,1-2-16,0 0 0,-2 2 16,0 0-16,0 2 0,-1 1 15,0 3-15,-1 1 0,0 1 16,0-2-16,0 6 0,0 1 0,0 3 15,0 0-15,-4 0 16,2 5-16,0 1 0,0 2 0,-2 3 16,1 0-16,0 1 15,0 4-15,0-1 0,1 3 0,2 1 16,2 2-16,1-3 0,0 0 16,2 0-16,3 2 0,0-1 15,1 1-15,1 0 0,1 1 16,-1-5-16,-1 0 0,0-2 15,0 1-15,-1-1 0,0-2 16,-2-2-16,1 0 0,-2-3 0,0-3 16,-1 0-16,0-1 15,1-6-15,-1-3 0,0 1 0,-1 1 16,-1-1-16</inkml:trace>
  <inkml:trace contextRef="#ctx0" brushRef="#br0" timeOffset="488469.9752">24952 11460 0,'0'0'0,"0"0"16,0 0-16,0 0 0,0 0 15,0 0-15,-13-15 0,13 15 16,0 0-16,0 0 0,-27 0 16,27 0-16,-21 6 0,10-1 15,-1-1-15,1 3 0,1 0 16,1 2-16,0 0 0,2 2 15,0 1-15,1-1 0,0 0 16,2-1-16,0 1 0,2-2 16,1 2-16,1-2 0,0-1 0,2 0 15,1-1-15,2-1 0,0-2 16,3-2-16,2-1 0,0 0 16,0-2-16,1-1 0,0-2 15,-1-1-15,-1-1 0,-2-1 16,1 0-16,-1-2 0,-1 2 0,0-3 15,-2-3-15,0 2 16,-2 0-16,-1 2 0,-1-3 16,-1 3-16,0-2 0,-4 1 0,-1 0 15,-2 3-15,-1 0 0,-2 4 16,-1 2-16,2 1 0,0 0 16,-2 3-16,0 2 0,1 0 0,1 1 15,0 4-15,0 0 16,1 2-16,2 2 0,0 0 15,1 2-15,3-3 0,1-1 0,2 0 16,2 0-16,1-2 16,1 0-16,0-2 0,2 2 15,0-4-15,2-1 0,3-1 0,2-4 16,0 2-16,2-4 0,-2 0 16,0-1-16,-1-2 15,1 0-15,-2-3 0,-2-1 0,0-2 16,0 2-16,-2-3 0,-2-1 15,-1 1-15,-3-2 0,-1 1 16,-1 1-16,-2 0 0,0-1 16,-1 2-16,-3 2 0,-1 2 0,-1-2 15,-2 5-15,-2 0 16,0 3-16,0 2 0,1 0 16,0 2-16,2 1 0,1 1 0,0 3 15,1 4 1,2 2-16,1 3 0,2-2 15,1 0-15,1-1 0,1-2 16,1 0-16,1-1 0,1-3 0,2-1 16,0 0-16,2-2 0,0-1 15,2 1-15,1-3 0,1-4 16,0-1-16,0-1 0,-1 0 16,-1-2-16,-1-2 0,-1-2 15,-1-1-15,-1-1 0,-1-1 16,-1 0-16,-2-1 0,-1 2 0,-1 0 15,0-1-15,-2 5 0,-2-2 16,-2 2-16,-3-2 16,1 5-16,1-1 0,-2 3 0,-1 3 15,1 0-15,1 0 0,2 3 16,-1 0-16,2-2 0,2 4 16,0 0-16,0-1 0,1 3 15,1-1-15,0 2 0,0 0 16,1 1-16,1 0 0,1 1 15,3 1-15,-1 0 0,2-1 0,0 3 16,2-1-16,0 2 0,2-3 16,0 4-16,-1-5 0,-2 0 15</inkml:trace>
  <inkml:trace contextRef="#ctx0" brushRef="#br0" timeOffset="489051.1948">25822 12118 0,'0'0'0,"0"0"0,0 0 16,0 0-16,0 0 0,0 0 0,0 0 16,0 0-16,0 0 0,0 0 15,-22-12-15,22 12 0,-23 8 0,23-8 16,-40 18-16,18-6 0,0 2 15,-10 8-15,-2 1 16,3 1-16,3 0 0,-3 9 16,3 4-16,4-4 0,3 1 0,0 9 15,3 3-15,4-2 16,3-1-16,4-1 0,5 1 0,4 4 16,5-3-16,6 2 15,6 3-15,2-7 0,2-5 0,2-1 16,4-1-16,-8-9 0,-6-6 15,-3-5-15</inkml:trace>
  <inkml:trace contextRef="#ctx0" brushRef="#br0" timeOffset="489651.4485">26170 12658 0,'0'0'0,"0"-8"16,0-2-16,0 0 0,0-1 0,-2-6 15,-1-3-15,-2 1 16,0-2-16,-3 2 0,-1 1 16,1 2-16,-1 2 0,-6 0 15,-2 3-15,2 4 0,0 2 0,-7 3 16,-2 4-1,6 2-15,2 3 0,-5 5 0,1 5 16,-2 5-16,-1 3 16,4-1-16,3-2 0,3 1 0,3 2 15,4-2-15,1-2 0,6 6 16,6 2-16,-1-8 0,2-2 0,5 2 16,4-1-16,-2-7 15,2-2-15,7 0 0,4-3 16,-7-2-16,-1 1 0,1-5 15,-2-2-15,-4 0 0,-1-1 0,3-3 16,1-3-16,0 0 0,-3-1 16,1-2-16,-2-4 0,-2 1 15,-2 1-15,-2-1 16,-2 1-16,-2 1 0,-1 1 0,-1 1 16,1-1-16,-2 2 0,0 2 0,-1 2 15,0 1-15,0 3 16,0-3-16,-2 4 0,-3 1 15,1 2-15,-1 0 0,-1 3 16,-3 3-16,5 0 0,0-1 0,-1 6 16,-2 2-16,0-2 0,2 0 15,1 0-15,1 1 16,1 0-16,0-1 0,3 0 0,2 0 16,0-1-16,-2-3 0,3 1 15,4-2-15,-2-1 0,0-2 0,-2-1 16</inkml:trace>
  <inkml:trace contextRef="#ctx0" brushRef="#br0" timeOffset="489819.0001">26554 12852 0,'0'0'0,"0"0"16,0 0-16,0 0 0,0 0 0,0 0 15,0 0-15,18 24 16,-18-24-16,13 17 0,-13-17 16,0 0-16</inkml:trace>
  <inkml:trace contextRef="#ctx0" brushRef="#br0" timeOffset="490351.3604">27755 12691 0,'0'0'0,"0"0"16,0 0-16,4-20 0,-4 20 15,0-20-15,-2 8 0,0 1 0,-1 0 16,-3-3-16,-1 0 15,-1-1-15,0 1 0,-5-3 16,-4 2 0,-3 2-16,-2 2 0,3 1 0,1 4 0,-2 4 15,-1 5 1,1 3-16,3 3 0,-3 2 16,0 5-16,1-1 0,3 3 0,-2 7 15,4 3-15,2 2 0,1 4 16,1 6-16,1 6 15,1 0-15,0-1 0,1 12 16,2 3-16,1 4 0,-1-3 0,3-3 16,0-1-16,0-1 0,1 0 15,-3 4-15,2-3 0,-2-8 16,-2-4-16,0-3 0,-1-1 16,-1-2-16,-1-3 0,-2-6 15,-1-4-15,0-6 0,0-6 0,0-1 16,1-3-16,-1-4 0,-4-2 15,-7-6-15,-4-7 16,-3-3-16,0-5 0,0-5 16,-3-5-16,-3-6 0,2-1 0,8 8 15,7 7-15,5 5 0</inkml:trace>
  <inkml:trace contextRef="#ctx0" brushRef="#br0" timeOffset="490534.3138">27158 12925 0,'0'0'0,"13"1"0,3 1 0,2 0 16,2 1-16,9 3 0,6 2 16,8 2-16,0 0 0,4 0 15,4-1 1,-9-1-16,-9-2 0,-6 0 0</inkml:trace>
  <inkml:trace contextRef="#ctx0" brushRef="#br0" timeOffset="490817.4517">28095 12694 0,'0'0'0,"0"0"16,0 0-16,0 0 0,0 0 0,0 0 15,-18 20-15,18-20 0,-15 23 16,15-23-16,-22 31 0,9-13 16,1 1-16,-1 4 0,-2 1 15,0 1-15,1 1 0,-3 10 16,2 4-16,3-1 0,1 1 15,2 5-15,5-4 16,-1-8-16,2-5 0,1-7 0</inkml:trace>
  <inkml:trace contextRef="#ctx0" brushRef="#br0" timeOffset="491434.461">28353 13058 0,'0'0'0,"0"0"0,0 0 15,2-21-15,-1 14 0,-1-3 0,0-2 16,0 0-16,-1-1 0,-2-2 16,-2 3-16,-1-1 0,-1 1 0,-4 2 15,-3 4 1,-3 1-16,-2 2 0,0 3 0,-1 1 15,1 2-15,1 2 0,0 4 16,-2 2-16,2 0 0,1 2 0,0 4 16,3 2-16,1 0 15,3 1-15,4 1 0,3 1 16,1-3-16,2-1 0,4-2 16,2-1-16,2-2 0,0-2 0,3-2 15,2-1-15,0-2 0,-1 0 16,3-4-16,-1 1 0,-1-4 15,1-2-15,1 0 0,3-1 16,-3-2-16,-1 2 0,0-3 16,-2-3-16,-1 0 0,-1-2 0,-1 1 15,-2-1-15,0 1 0,-2 0 16,0 0-16,-2 2 0,0-1 16,1 2-16,-2 1 15,0 1-15,-1 1 0,0 2 0,-1 3 16,0 0-16,1 3 15,-2 0-15,0 3 0,-1 1 0,0 2 16,0 1-16,-1 0 0,1 2 16,-1 2-16,0 0 0,-1 2 15,2 1-15,0 3 0,0-2 16,-1 0-16,2 0 0,1-3 0,0-1 16,0 0-16,0 0 0,0-2 15,1-1-15,-1-2 0,0-2 16,0-3-16,2-2 0,-2-2 15,2-4-15,-1 1 0,-1 1 16,0-1-16</inkml:trace>
  <inkml:trace contextRef="#ctx0" brushRef="#br0" timeOffset="491954.7655">28587 12736 0,'0'0'0,"0"0"0,0 0 15,0 0-15,0 0 0,23 15 0,-23-15 16,15 22-16,-15-22 0,14 26 16,-5-11-16,0 2 0,0 2 0,0 1 15,-2 2-15,1 0 0,0 2 16,1 9-16,-2 2 0,-1-1 16,-3 0-16,1 7 0,-1 0 15,-2-5-15,-1-5 0,-3 2 16,-4 1-16,-1-2 0,0 1 15,-2-1-15,-3-2 0,2-4 16,2-5-16,-7 5 0,-3-2 16,1-2-16,-1-1 0,0-4 0,0-1 15,4-2-15,1-1 0,-1-2 16,1-2-16,4-2 0,1 0 16,-1-1-16,1 1 15,2-2-15,1-1 0,2-1 0,0-1 16,2-1-16,2-1 0,-2 3 15,0-2-15,2-1 0,1-3 16,0-2 0,0-2-16,0 1 0,0 1 0,0 0 0</inkml:trace>
  <inkml:trace contextRef="#ctx0" brushRef="#br0" timeOffset="492601.0157">29126 12683 0,'0'0'0,"0"0"16,0 0-16,0 0 0,0 0 0,17 22 15,-17-22-15,19 30 0,-7-11 16,2 4-16,1 4 0,-1 4 15,0 2-15,1 13 0,-2 4 16,2 9-16,-3-2 0,-1 14 16,-5 5-16,-1-9 0,-3-5 0,-6 9 15,-5 1-15,-5-7 0,-3-2 16,-11 3-16,-4-6 16,-2-9-16,-1-8 0,-24 12 0,1-10 15,3-6-15,3-5 0,3-4 16,3-1-16,1-7 0,1-7 15,2 2-15,2 1 0,5-6 16,2-2-16,2-4 0,1-1 16,6-2-16,2-1 0,11-6 15,-2-4-15,3 3 0,3 2 0,3-1 16</inkml:trace>
  <inkml:trace contextRef="#ctx0" brushRef="#br0" timeOffset="492793.1171">29181 14015 0,'0'0'16,"0"0"-16,0 0 0,0 0 0,0 0 15,0 0-15,0 0 0,0 0 16,-16-24-16,16 24 0,-15-15 15,15 15-15</inkml:trace>
  <inkml:trace contextRef="#ctx0" brushRef="#br0" timeOffset="494401.4156">18603 9933 0,'0'0'0,"0"0"0,0 0 15,-5 34-15,5-34 0,-5 36 0,3-10 16,0 3-16,0 3 0,-2 17 15,2 7-15,-1 13 0,-1-1 16,-4 20-16,0 2 0,-2 10 16,1-7-16,-4 18 0,-1 2 15,-3 31-15,5-20 0,2-3 16,1-2-16,2-12 0,1-9 0,0 8 16,-1 3-16,-1-8 0,2-8 15,-2 5-15,-2 5 16,0-10-16,0-6 0,-1 5 0,0 4 15,2-10-15,0-7 0,2 1 16,0 1-16,4-10 0,1-6 16,-1-1-16,2 2 0,0-10 15,-1-5-15,1 0 0,1 2 16,-2-7-16,-1-4 0,0-1 16,-1 1-16,-2-6 0,1-4 0,1-9 15,2-8-15,0-5 0</inkml:trace>
  <inkml:trace contextRef="#ctx0" brushRef="#br0" timeOffset="507184.2177">8630 10600 0,'0'0'0,"0"0"0,0 0 16,22 6-16,-22-6 0,22 3 0,-22-3 15,35 1-15,-15 2 0,5-2 16,3 2-16,11 0 0,-1-2 0,5 2 15,5 1-15,6-1 16,-3 0-16,15 1 0,3 0 16,-4 0-16,-3-3 0,15 5 15,4-2-15,-10-1 0,-5 0 0,17 0 16,6-2-16,-10-1 0,-5 3 16,47-6-16,2 0 0,-21 0 15,-14 2-15,12-2 0,8 3 16,-14 3-16,-6 1 0,6-2 15,6-5-15,-10 3 0,-7 0 0,12 0 16,7 0 0,-11-2-16,-9 1 0,16 4 0,12 4 15,-14-3-15,-10-4 0,10 0 16,6 0-16,-9 0 0,-7 1 16,11 2-16,6 4 0,-13-4 15,-10-2-15,14 3 0,9 2 16,-17-3-16,-14-2 0,12 2 0,8 1 15,-15 3-15,-10 0 0,5-2 16,3 1-16,-9-2 0,-6-1 0,2 1 16,3 0-16,-14 2 15,-10-2-15,1 0 0,1-1 16,-12-3-16,-9 3 0,-2-2 0,-3 1 16,-3-2-16,-5-2 0,-4 2 15,-5 0-15,0-4 0,-2 1 16,-12-4-16,-4-1 0,7 1 15,1 0-15,2 1 0,2 4 16,3-1-16</inkml:trace>
  <inkml:trace contextRef="#ctx0" brushRef="#br0" timeOffset="507435.3034">13728 10567 0,'0'0'0,"0"0"0,0 0 15,0 0-15,0 0 0,0 0 16,24 7-16,-24-7 0,0 0 16,36 21-16,-19-13 0,0 2 15,-1 1-15,2-1 0,1 2 16,-1-1-16,0 3 0,2 7 16,-3 0-16,-5-2 0,-4 2 0,-8-3 15,-6 3-15,-4-3 0,-3 2 16,-19 5-16,-13 1 0,-2-4 15,0-1-15,3-3 0,8-3 16,9-2-16</inkml:trace>
  <inkml:trace contextRef="#ctx0" brushRef="#br0" timeOffset="508167.9156">10555 7970 0,'0'0'0,"0"0"16,0 0-16,-1 20 0,1-20 0,0 26 16,0-6-16,1 4 15,1 3-15,-1 13 0,0 5 16,0 3-16,1 4 0,0 17 0,-1 1 16,0 13-16,1-5 0,0 16 15,1 2-15,-1-5 0,1-3 16,-2 48-16,-1 13 0,-1-18 15,-1-11-15,0 2 0,-2 0 16,2-3-16,0-5 0,2 8 16,3 2-16,-1-10 0,-1-7 0,2 7 15,1 5-15,1-9 16,2-4-16,-4 2 16,-2 6-16,-2-5 0,0-4 0,-3 6 15,-3 9-15,1-15 0,2-9 16,0 8-16,1 6 0,1-11 0,1-6 15,-1-1-15,0 0 0,-2-10 16,0-7-16,1 1 0,-1 1 16,1-10-16,1-8 0,-1-4 15,-1-1-15,1-10 0,1-6 16,-4-7-16,0-3 0,-1-8 0,0-4 16,3-10-16,2-5 0,-2-6 15,0-4-15,-5-16 0,-2-10 16,3 10-16,3 9 0,2 5 15</inkml:trace>
  <inkml:trace contextRef="#ctx0" brushRef="#br0" timeOffset="508551.6513">10482 7883 0,'0'0'0,"0"0"0,0 0 16,-31 9-16,31-9 0,-26 12 0,26-12 16,-32 17-16,15-8 0,-2-1 15,-1 3-15,1-2 0,2 0 16,-5 2-16,2-2 0,3-2 15,3 0-15,2-2 0</inkml:trace>
  <inkml:trace contextRef="#ctx0" brushRef="#br0" timeOffset="508697.0017">10627 7959 0,'0'0'16,"0"0"-16,0 0 0,22 21 0,-12-10 15,2 4-15,3 3 0,4 10 16,2 3-16,-3-6 0,-4-3 16,-2-5-16</inkml:trace>
  <inkml:trace contextRef="#ctx0" brushRef="#br0" timeOffset="509767.9118">10579 10609 0,'0'0'0,"0"0"15,0 0-15,0 0 0,0 0 0,0 0 16,0 0-16,0 0 0,0 0 15,0 0-15,0 0 0,0 0 16,0 0-16,0 0 0,0 0 16,0 0-16,0 0 0,0 0 15,0 0-15,0 0 0,0 0 0,-1-30 16,1 30-16,0 0 16,3-22-16,-3 22 0,3-19 15,-3 19-15,7-25 0,-7 25 0,5-25 16,-1 11-16,0-3 0,1 2 15,1-3-15,1 0 0,0-2 16,1 1-16,0 1 16,3-7-16,0 0 0,3 0 15,3-3-15,0 2 0,2 0 0,0-1 16,1-2-16,5-6 0,2 1 16,1 3-16,3 3 0,-2-2 15,-1 3-15,7-9 0,0 4 16,-2 3-16,0 1 0,1 1 15,2 1-15,-1 0 0,1 2 16,8-3-16,7-2 0,0-2 16,-8 5-16,3 1 0,4 0 0,-3 2 15,-1 1-15,10 1 0,0 2 16,-1 0-16,0 1 0,-1-1 16,-1 0-16,0 1 0,0 3 15,3 0-15,4 1 0,20-3 16,-10 3-16,-1-1 0,1 1 15,0 1-15,1 4 0,-1-1 16,1-1-16,-13-1 0,-8-3 0,3 5 16,2 2-16,4 4 0,0 3 15,-4-6-15,-3-2 0,-3 1 16,-3 2-16,2 4 0,2 2 16,-6-3-16,-4-2 0,3 0 15,2 0-15,-6-1 0,-4 2 0,0-2 16,1 0-16,-7 3 0,-1 1 15,-6-2-15,-4 1 16,-11 1-16,1 1 0,-1 1 16,-1 1-16,-1-1 0,-1 1 0,-1 0 15,2-1-15,-3 2 0,-2 1 16,-3 0-16,-4 2 0,-4 0 16,-6-2-16,4 0 0,2-1 15,2 0-15</inkml:trace>
  <inkml:trace contextRef="#ctx0" brushRef="#br0" timeOffset="510884.3825">11335 9666 0,'0'0'15,"0"0"-15,0 0 0,0 0 0,0 0 16,0 0-16,0 0 0,0 0 16,0 0-16,0 0 0,-22-13 15,22 13-15,0 0 0,0 0 16,-24-2-16,24 2 0,0 0 0,-24 6 16,14-2-16,0 0 0,0 0 15,-1 1-15,0 1 16,-1 0-16,-2 1 0,0 3 0,-1-1 15,-1 0-15,2 1 0,-2 2 16,1-1-16,-4 4 0,2-1 0,-4 1 16,-4 1-16,3 0 15,1 0-15,1 2 0,1 3 16,0-1-16,1 0 0,-5 4 16,-1 3-16,2-4 0,2 0 0,0-1 15,0 1-15,4 0 0,1 1 16,0 0-16,-1-2 15,2 0-15,2-1 0,-2 7 16,-1 1-16,4-7 0,1 2 0,-1 3 16,1 3-16,0-4 0,2 0 0,0 1 15,0 3-15,3-3 0,-1-4 16,2 4-16,0 2 16,1-1-16,0-2 0,1 2 15,-1 0-15,1-2 0,1-1 0,1 3 16,1 1-16,1-4 15,1 2-15,0 3 0,1 3 16,3-2-16,1-6 0,1 3 0,-1-2 16,2 2-16,2-2 0,2 2 15,-1 0-15,-1-3 0,-1 1 0,0 2 16,0 0-16,1-2 16,1-1-16,5 2 0,2-1 15,-1-1-15,-2 0 0,2 0 0,0 3 16,1-2-16,2 1 0,3-1 15,4-1-15,-4 0 0,-2 0 16,5 0-16,2 3 0,-2-1 16,0-3-16,4 4 0,-1-3 15,1 2-15,1-3 0,0 2 16,0-2-16,1 1 0,1 0 0,4-1 16,2-1-16,1-1 15,1-2-15,1 1 0,0 0 16,-1-1-16,-2 0 0,7 5 15,1 0-15,-1-3 0,2-1 16,3 0-16,3 2 0,-7-2 0,-6-3 16,28 10-16,2-4 0,-11-2 15,-7 0-15,2-2 0,2 2 16,-3-3-16,-1-2 0,0 2 16,0 1-16,-5-1 0,-5 0 0,6 0 15,4-1-15,-9 0 0,-5-2 16,8 3-16,5 1 15,-10-3-15,-8-2 0,6 1 16,6 1-16,-9-4 0,-2-3 0,1 1 16,2-1-16,-5 1 0,-3 0 15,0-1-15,0-3 0,-14-4 0,1-1 16,-3-1-16,-3-2 16,-3 0-16,-3 1 0,-2-1 15</inkml:trace>
  <inkml:trace contextRef="#ctx0" brushRef="#br0" timeOffset="513484.8739">12289 7786 0,'0'0'16,"0"0"-16,2 26 0,-2-26 0,5 35 15,-3-14-15,0 3 0,1 8 16,1 4-16,-1 8 0,0 4 16,2 14-16,-1-2 0,0 19 15,1 5-15,0-3 16,1-1-16,-1 17 0,1 0 0,-1 12 0,1-7 15,4 47-15,1-11 0,-2-12 16,0-7-16,-2 5 0,0 4 16,-2-10-16,0-9 0,-3 10 15,-1 8-15,1-9 0,2-3 0,-2 10 16,-1 6-16,-1-2 16,-1-8-16,1 15 0,2 3 15,2-11-15,3-13 0,2 15 16,1 7-16,-1-5 0,-2-5 0,3 8 15,2 6-15,-2-9 0,0-9 16,0 9-16,2 7 0,-3-14 16,-3-10-16,2 7 0,4 4 15,-4-3-15,1-3 0,-2 4 16,-2 0-16,0-12 0,-1-9 16,1 5-16,-1 3 0,-1-11 15,1-12-15,-1-1 0,1-5 0,-2-6 16,1-5-16,-1-4 15,-1-6-15,0-6 0,0-6 0,-1 1 16,-1-3-16,-1-5 0,0-6 16,-4 0-16,-2-4 0,2-8 15,0-10-15,3-3 0,1-6 0,0 1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08:11.176"/>
    </inkml:context>
    <inkml:brush xml:id="br0">
      <inkml:brushProperty name="width" value="0.05292" units="cm"/>
      <inkml:brushProperty name="height" value="0.05292" units="cm"/>
      <inkml:brushProperty name="color" value="#FF0000"/>
    </inkml:brush>
  </inkml:definitions>
  <inkml:trace contextRef="#ctx0" brushRef="#br0">5349 6776 0,'0'0'0,"0"0"0,0 0 0,0 0 15,0 0-15,28-7 0,-28 7 16,24-4-16,-9-2 0,0 5 16,2-2-16,1 2 0,1-2 0,3 0 15,1 1-15,3 0 0,1 1 16,8-2-16,3-1 0,-1 1 16,1 3-16,9-3 0,2 3 15,-2-4-15,1 3 0,0-2 16,2-1-16,9-2 0,-3-1 0,2 3 15,-2 4-15,-2-3 0,-2-1 16,12 0-16,1-2 16,1 2-16,0 3 0,11-3 0,-2-2 15,-6 2-15,-4 1 0,3-1 16,0 1-16,29-1 0,-9 3 16,-2-2-16,-2 0 0,-3-1 15,0 3-15,-1-2 0,1 0 16,-4 3-16,-1 0 0,5-3 15,0 0-15,0 2 0,-1-3 16,4 4-16,-1-3 0,-2 6 0,0 2 16,0-6-16,2-3 15,-1 0-15,-2 1 0,3 0 0,1 3 16,0 0-16,-1 3 0,2-3 16,1 0-16,-2 0 0,-1-3 15,5 3-15,5-1 0,-5-1 16,-3 1-16,3-2 0,3 2 15,-3 1-15,-2-3 0,2 3 16,2 0-16,0 0 0,-2 3 0,2 1 16,3 0-16,-3-4 0,0-4 15,-1 1-15,0-1 0,-2 4 16,1 4-16,2-4 0,4-4 16,-2 4-16,0-1 0,4-1 15,3 1-15,-4-2 0,-4 6 0,1 0 16,0 2-16,-3-5 0,-2-4 15,-1 1-15,0-1 16,-2 4-16,-3 3 0,2-3 16,1 1-16,-2-1 0,-2 2 0,2-2 15,-1 1-15,0-1 0,-2 3 16,1-2-16,0-1 0,-3 3 16,-2 0-16,-1-2 0,-1 3 15,-5-1-15,-2 0 0,-2-3 16,-2 4-16,-5-4 0,-1-3 0,-5 6 15,0 0-15,-6 1 0,-3 3 16,0-3-16,1-1 16,-4-2-16,-3 5 0,3-2 15,0 0-15,-4 6 0,-6 1 0,-4-7 16,-5-4-16,-2-3 0,0-2 16,-4 6-16,0 3 0,-3 1 15,-2 0-15,-5-5 0,-4 0 16,0 0-16,0 0 0,0 0 15,0 0-15,-1 3 0,-3-3 0,-1 1 16,-3 2-16,-3-3 0,-4 2 16,-6-2-16,-4-2 15,6 2-15,2-3 0,4 3 0</inkml:trace>
  <inkml:trace contextRef="#ctx0" brushRef="#br0" timeOffset="1230.7021">5425 6933 0,'0'0'0,"0"0"0,0 0 16,0 0-16,0 0 0,0 0 0,0 0 16,0 0-16,0 0 0,0 0 15,0 0-15,0 0 0,0 0 0,0 0 16,0 0-16,20 3 0,-20-3 16,22-1-16,-22 1 15,31-5-15,-31 5 0,38 0 0,-16-2 16,1 0-16,1-1 0,3 2 15,4-2-15,9-1 0,-1 1 16,2-1-16,1 1 0,11-4 16,0 5-16,1-4 0,-3 2 15,11-4-15,-5-2 0,6 4 16,4 1-16,-1 2 0,1-3 0,15 2 16,1 0-16,9-3 15,-4 0-15,0 0 0,1-1 16,32-3-16,-13 4 0,-6-3 0,-2-1 15,-1 5-15,-3 2 0,2-3 16,1-4-16,-2 7 0,-2 1 16,8-4-16,5 0 0,-1 6 15,0 4-15,-3-2 0,0 3 16,3-5-16,2-2 0,3 0 16,1 2-16,-1 1 0,-2 0 0,3-1 15,4-1-15,-5 1 0,-3-1 16,5 4-16,2-1 0,-3 1 15,-4-4-15,4 4 0,1-1 16,1-1-16,0-3 0,1 3 16,4 3-16,-4-3 0,1 0 15,-2-6-15,-2 1 0,0 2 0,1 3 16,0 0-16,2 0 16,-2 0-16,-3 0 0,5 0 0,3 3 15,-9-2-15,-5-1 0,3 2 16,4-1-16,-9-1 0,-2 0 15,-1 0-15,0-1 0,-5 5 16,-2 4-16,-1-2 0,2-1 16,-5-2-16,-3-2 0,-2-1 15,-2 2-15,-6-1 0,-3 3 0,-2 3 16,-1 2-16,-2-4 0,-1-3 16,2 2-16,0 3 0,-10-3 15,-6-1-15,-5-1 16,0 4-16,-2-2 0,0 0 0,-5 7 15,-3 6-15,-8-10 0,-3-8 16,-1 1-16,1 1 0,-5 5 16,-3 3-16,-5-9 0,-3-5 15,-2 2-15,-1 3 0,-4 1 16,-2 2-16,-2 1 0,1-2 0,-1-2 16,2 1-16,-2-1 0,4-3 15,-2 2-15,0 1 16,-2 0-16,1 1 0,-2 2 0,0 4 15,-1 0-15,-1-3 0,-1 3 16,0 0-16,1 0 0,-1 1 0,2-5 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09:36.757"/>
    </inkml:context>
    <inkml:brush xml:id="br0">
      <inkml:brushProperty name="width" value="0.05292" units="cm"/>
      <inkml:brushProperty name="height" value="0.05292" units="cm"/>
      <inkml:brushProperty name="color" value="#FF0000"/>
    </inkml:brush>
  </inkml:definitions>
  <inkml:trace contextRef="#ctx0" brushRef="#br0">1607 3611 0,'0'0'0,"0"0"0,0 0 0,0 0 16,0 0-16,0 0 0,0 0 15,0 0-15,25-5 0,-25 5 16,0 0-16,32-3 0,-32 3 0,32-3 16,-13 3-16,1-1 0,2 0 15,2 0-15,1 1 16,1-1-16,1 1 0,12 0 0,-2-2 15,2 2-15,-1 2 0,10-1 16,-1 0-16,1-1 0,-2 0 16,1 0-16,2 1 0,7-1 15,0 1-15,2-1 0,1 1 16,-4 1-16,-1-1 0,12-1 16,0 0-16,-3 0 0,-6-1 0,12 4 15,-1 1-15,-8-3 0,-3-2 16,3 2-16,3 3 15,-7-5-15,-8-2 0,27 6 0,-3 1 16,-5-3-16,-2-1 0,-4 0 16,-2-1-16,-4 1 0,-6 1 15,10-3-15,4-2 0,-9 1 16,-10 1-16,7 7 0,3 3 16,-1-3-16,-5-3 0,-1-3 0,-5-2 15,2 1-15,-4 2 0,5-3 16,0-1-16,-2 2 0,-5 2 15,-2-3-15,-1 0 0,-2 1 16,-1 1-16,-1 0 0,-1 1 16,-18-2-16,-1 2 0,0-1 15,1 0-15,-2-1 0,-3 1 0,-3-1 16,1 2-16,-1 0 16,-2 2-16,1-1 0,1 0 0,-4-1 15,1 5-15,-2 0 0,-2 3 16,2 0-16,1-4 0,-2 1 15</inkml:trace>
  <inkml:trace contextRef="#ctx0" brushRef="#br0" timeOffset="4433.6671">5821 11594 0,'0'0'0,"0"0"0,0 0 15,0 0-15,0 0 0,0 0 0,0 0 16,0 0-16,0 0 0,0 0 15,0 0-15,0 0 0,0 0 0,6 28 16,-6-28-16,-6 29 16,6-29-16,-11 36 0,4-17 15,-1 4-15,1 0 0,-4 6 16,1 1-16,1-3 0,2-2 0,0-2 16,2 1-16,-1-2 0,2-2 15,0-1-15,4-2 16,-2-3-16,2-1 0,2-3 0,-2-2 15,4-2-15,-1-1 0,6-5 16,3-5-16,1-1 0,-2-3 16,4-1-16,-2-4 0,2 0 15,1-2-15,1-3 0,2-2 16,-1 0-16,-2 1 0,3-6 16,-1-1-16,-2 0 0,0 1 0,-2-1 15,0 2-15,-3 4 0,0 3 0,-1 0 16,-1 0-1,1 1-15,-2 2 0,-1 3 0,1 3 16,-2 2-16,-2 1 16,-1 5-16,0 1 0,-1 3 0,-1 2 15,1 3-15,-2 2 0,-3 1 16,1 2-16,-2 4 0,0 1 16,-1 5-16,1 0 0,-4 3 15,2 2-15,-2 10 0,-2-1 0,2 3 16,1 0-16,-1 0 15,1-1-15,0 9 0,0-2 0,0-2 16,2-2-16,-2-2 0,0 1 16,-2-6-16,0-4 0,-2 3 15,3 0-15,-1-7 0,0-1 16,0-3-16,-2-2 0,0-3 16,1-2-16,0-4 0,0-3 15,-2-1-15,-3-1 0,-2-2 16,-8-2-16,6-3 0,-2-2 0,-5-1 15,-4-1-15,0 0 0,-2 0 16,-7-4-16,1-2 0,1-1 16,2-2-16,5-3 0,5-6 15,7 5-15,2 4 0,3 3 16</inkml:trace>
  <inkml:trace contextRef="#ctx0" brushRef="#br0" timeOffset="5266.763">5828 11679 0,'0'0'0,"0"0"15,-20 12-15,7-2 0,-1 2 16,-4 6-16,-1 6 0,4 1 16,1 2-16,3 4 15,5 3-15,1 2 0,2-1 0,6-6 16,7-3-16,4-5 0,5-4 0,6 3 16,0-2-16,-1-7 15,2-3-15,6-4 0,0-5 16,-1-1-16,-5-2 0,3-2 15,-1-3-15,-2-2 0,-3-2 0,-2-3 16,-4-2-16,-2 0 0,-4 1 16,-2-5-16,-3-2 15,-1 2-15,-2 0 0,-1-1 0,-5 2 16,-3-1-16,-2 2 0,-3 3 16,-6 2-16,-1 0 0,0 2 15,-2 2-15,-5 4 0,2 0 16,1 2-16,0 2 0,3 3 15,6-1-15,5-1 0,2 2 16,1 0-16,0 0 0</inkml:trace>
  <inkml:trace contextRef="#ctx0" brushRef="#br0" timeOffset="5849.3186">8645 11662 0,'0'0'0,"3"-8"15,1-4-15,-3 1 0,1-3 16,-2-6-16,-1-3 0,-1 2 16,-1-2-16,-2 1 0,0-1 15,-2 3-15,1 0 0,-3-2 16,-1 0-16,-2 6 0,-3 7 0,-2 3 16,-3 2-16,0 2 0,0 4 15,-1 3-15,1 8 16,-2-1-16,0 6 0,0 6 0,2 5 15,3 0-15,1 3 0,1 14 16,2 4-16,4-2 0,3 0 0,4 13 16,2 6-16,1-6 15,3-3-15,2 14 0,1 3 16,-2-4-16,0-5 0,-1 34 16,-1-8-16,-1-16 0,-4-11 0,-4-1 15,-4 0-15,0-7 16,1-4-16,-5-5 0,-2-3 0,1-5 15,-1-6-15,-8-3 0,-6-1 16,3-7-16,-1-3 0,1-3 16,-2-2-16,-4-4 0,-1-4 15,-9-8-15,-6-6 0,17-1 0,-4-1 16,-15-9-16,-5-4 16,11 0-16,2-1 0,-20-28 0,4-12 15,20 21-15,11 13 0,9 10 16</inkml:trace>
  <inkml:trace contextRef="#ctx0" brushRef="#br0" timeOffset="6033.4176">7741 12067 0,'0'0'0,"15"-5"0,2-1 15,1 1-15,3 0 0,16-1 0,6 3 16,6 0-16,-2 0 0,18 3 15,5 1-15,5 1 0,-7-1 0,12-3 16,-7-2-16,-16 1 16,-15 1-16,-10 0 0</inkml:trace>
  <inkml:trace contextRef="#ctx0" brushRef="#br0" timeOffset="6268.8339">8906 11688 0,'0'0'0,"0"0"0,-17 16 0,17-16 16,-24 24-16,12-6 0,-1 1 15,0 4-15,1 2 0,-2 11 16,1 7-16,2 2 0,3 1 15,2 8-15,5-5 0,5 5 16,3-8-16,0-8 0,-3-11 16,1-4-16</inkml:trace>
  <inkml:trace contextRef="#ctx0" brushRef="#br0" timeOffset="6633.3974">9073 11904 0,'0'0'0,"0"0"15,0 0-15,4-21 0,-4 21 0,0 0 16,13-26-16,-5 18 0,0 0 16,3 2-16,3 0 15,-2 3-15,-1 1 0,5 2 0,2 4 16,-1 3-16,-1 2 0,-2 4 15,2 4-15,-2-1 0,1 2 0,-1 4 16,0 2-16,-1-1 16,-1-2-16,1 7 0,0 2 15,-1-3-15,-1-3 0,1 0 16,3-1-16,-1-3 0,1-3 0,3 0 16,1 0-16,-3-5 0,0-4 15,0-2-15,3-2 16,-2-3-16,-1-3 0,-2-4 0,2-3 15,-3 2-15,-2 1 0,-2 2 16</inkml:trace>
  <inkml:trace contextRef="#ctx0" brushRef="#br0" timeOffset="6899.545">9537 11785 0,'0'0'0,"0"0"0,0 0 15,0 0-15,0 0 0,0 0 0,-9 20 16,9-20-16,-17 21 0,17-21 16,-24 30-16,12-13 0,0-1 0,-3 3 15,0 3-15,-5-1 0,0-1 16,-5 7-16,1 1 16,-1-3-16,2 0 0,-2-2 15,-2-3-15,0 2 0,2-3 0,5-4 16,2-2-16,2-5 0,4-3 15,-1-6-15,2-3 0,2-8 16,1-4-16,2 2 0,1 3 16,1 2-16</inkml:trace>
  <inkml:trace contextRef="#ctx0" brushRef="#br0" timeOffset="7169.5125">9813 11714 0,'0'0'0,"8"5"16,2 2-16,1 2 0,2 3 0,7 8 15,4 8-15,-2 1 16,-1 3-16,0 11 16,-4 4-16,-5-4 0,-3-3 0,-3 5 15,-2-4-15,-7-3 0,-3-3 0,-5-5 16,-3-2-16,-1-4 0,1-4 15,1-2-15,2-2 16,1-2-16,2-5 0,1-3 0,2-3 16,0-6-16,2-3 0,0 1 15,1 1-15,-1 0 0</inkml:trace>
  <inkml:trace contextRef="#ctx0" brushRef="#br0" timeOffset="7351.6415">10383 11839 0,'0'0'0,"0"0"0,24 0 15,-6 1-15,3 1 0,4 2 16,2 1-16,7 5 0,-1 0 16,-3 0-16,-3-1 0,0 2 15,-5-4-15,-4 0 16</inkml:trace>
  <inkml:trace contextRef="#ctx0" brushRef="#br0" timeOffset="7499.9373">10505 12257 0,'0'0'0,"0"0"0,31 4 15,-9-1-15,2-2 0,13 3 0,6 2 16,13 2-16,0 1 0,-11-3 15,-7-1-15,-9-1 0</inkml:trace>
  <inkml:trace contextRef="#ctx0" brushRef="#br0" timeOffset="8200.1743">12448 10799 0,'0'0'0,"1"-7"16,0-4-16,0 1 0,-1-1 0,-2 0 15,-1 0-15,-4 1 0,-2 0 16,-4 2-16,-4 1 0,0 3 15,-3 4-15,-3 0 0,-4 0 16,3 5-16,2 4 0,3 2 16,4 6-16,-1 5 0,4 3 15,4 7-15,4 4 0,4 1 0,3 4 16,5 9-16,2 3 16,-1-1-16,0 4 0,-1 8 15,-1-2-15,-6-2 0,-3-7 0,-8 2 16,-4-2-16,-4 4 0,0-7 15,-7-5-15,-6-4 0,-1-5 16,-1-4-16,-2-4 0,-2 2 16,3-7-16,2-4 0,4-3 15,1-2-15,6-3 0,5-1 0,4-4 16,2-4 0,4-3-16,3-1 0,3-3 0,2 0 15,2-1-15,3 1 0,7-1 16,7 2-1,1 2-15,5 4 0,-4 0 0,-1 1 0,8 8 16,3 6 0,-8 1-16,0 2 0,1 10 0,-1 5 15,-3 4-15,-2 5 0,2 12 16,-1 2-16,-3 4 0,-4 3 0,-2 4 16,-1 3-16,-1 10 0,-3-2 15,-3 36-15,-3-9 0,-1-6 16,2-5-16,-6-3 0,0-4 15,-1-9-15,0-7 0,-3-3 16,-1-1-16,5-6 0,3-4 16,2-2-16,2-2 0,5-9 15,1-8-15,5-11 0,5-7 16,4-11-16,5-8 0,-10-1 16,-4 1-16,-6-1 0</inkml:trace>
  <inkml:trace contextRef="#ctx0" brushRef="#br0" timeOffset="8882.7515">14300 10682 0,'0'0'0,"0"0"0,0 0 0,0 0 16,29 0-16,-29 0 0,30 2 16,-9-1-16,4 2 0,4 4 15,3 1-15,10 6 0,0 3 0,2 2 16,2 2-16,6 8 15,-6-1-15,3 8 0,-6-1 0,-7 1 16,-4-1-16,-7-1 0,-6 4 16,-7-6-16,-5 0 0,-5 5 15,-3-1-15,-3-4 0,-3-5 0,-2-4 16,-2-2-16,2-4 16,2-2-16,-1-4 0,0-2 15,-1-4-15,1-5 0,-2-3 16,0-1-16,2-5 0,0-3 0,7-6 15,6-5-15,-2 3 0,-1 6 16,0 1-16</inkml:trace>
  <inkml:trace contextRef="#ctx0" brushRef="#br0" timeOffset="9116.4345">15194 10561 0,'0'0'0,"0"0"0,0 0 0,0 0 16,-21 21-16,21-21 0,-26 24 16,10-9-16,-3 6 0,-5 0 15,-5 5-15,-12 9 0,-3 1 0,-13 11 16,0 2-16,-2 1 0,1 0 16,-13 11-16,2 3 15,-9 5-15,6-5 0,-7 7 16,8-7-16,-5 4 0,24-22 0,15-13 15</inkml:trace>
  <inkml:trace contextRef="#ctx0" brushRef="#br0" timeOffset="10166.1334">18348 10585 0,'0'0'15,"0"0"-15,0 0 0,0 0 0,0 0 0,0 0 16,27 10-16,-27-10 15,23 19-15,-7-2 0,2 4 16,2-2-16,1 2 0,8 10 16,0 2-16,-2 0 0,0 2 0,6 5 15,0 2-15,-1 1 16,-6 0-16,-5-4 0,-3 1 16,-5-4-16,-2-4 0,-2 3 15,-4-3-15,-1-10 0,-3-1 0,-1-6 16,-1-1-16,0-3 0,0-4 15,-2-4-15,0-3 0,-1-3 16,-1-1-16,-1-7 0,-2-10 16,2 2-16,3-1 0,0 5 15,0 1-15,1 3 0</inkml:trace>
  <inkml:trace contextRef="#ctx0" brushRef="#br0" timeOffset="10400.047">18829 10617 0,'0'0'0,"0"0"16,0 0-16,0 0 0,0 0 0,-30 21 15,12-10-15,-1 1 0,0 4 16,-3 2-16,-2 4 16,-1 0-16,-1-1 0,-6 7 0,1 5 15,-4 5-15,2-4 0,-4 4 16,1-2-16,8-7 0,5-4 0,5-4 15,5-3-15,4-4 16,4-6-16,2-1 0,0-1 16,1-2-16</inkml:trace>
  <inkml:trace contextRef="#ctx0" brushRef="#br0" timeOffset="10766.1717">19376 10671 0,'0'0'15,"0"0"-15,22 1 0,-6 1 0,0 2 16,12-1-16,5 1 16,1 0-16,2 3 0,8 1 0,0 4 15,-3-1-15,-4 0 0,4 4 16,-4 2-16,-8-2 0,-7-1 15,-6 0-15,-7 1 0,-3 0 16,-5-1-16,-11 4 0,-9 3 16,1-6-16,-3 1 0,-12 3 15,-6 2-15,0-3 0,0 0 0,-4 0 16,-4 0-16,2-1 0,1 1 16,-7 0-16,2 4 0,6-5 15,4 1-15,7-3 0,3-3 16,10-4-16,4-7 0,15-1 15,10-1-15,-4-1 0,-2 1 16,1 1-16</inkml:trace>
  <inkml:trace contextRef="#ctx0" brushRef="#br0" timeOffset="10983.215">19967 11110 0,'0'0'0,"0"0"16,0 0-16,-33 15 0,15-8 16,-3 3-16,-2 4 0,-6 3 15,1-1-15,-2 1 0,0 1 16,-3 4-16,4-1 0,5-3 16,4 0-16,5-2 0,5-4 0,9-4 15,7-3-15,4-4 0,3-2 16,-2-1-16,-2 2 0,-1 0 15</inkml:trace>
  <inkml:trace contextRef="#ctx0" brushRef="#br0" timeOffset="11399.7996">20696 10856 0,'0'0'0,"0"0"0,0 0 0,0 0 16,-28 4-16,28-4 0,-26 14 16,13-6-16,-1 5 0,-3-1 15,0 4-15,0-1 0,2 0 16,-3 6-16,1 4 0,5-1 16,2-1-16,5-2 0,3-3 15,3 2-15,2-1 0,5-1 0,4 0 16,1-7-16,0-1 0,8 1 15,5-4-15,-2-1 0,0-5 16,-1-1-16,1-1 0,0-3 16,0-3-16,1-2 0,2-2 15,-5 1-15,-3-1 0,-4-4 16,-1-2-16,-1-1 0,-4 2 0,-1-2 16,-1-1-16,-3 4 0,-2-2 15,-3 1-15,-3-2 16,-6 1-16,-3 3 0,-10 2 0,-8 1 15,-5 2-15,-2-2 0,-3 7 16,-3 3-16,3-1 0,9 1 0,7-1 16</inkml:trace>
  <inkml:trace contextRef="#ctx0" brushRef="#br0" timeOffset="11917.9753">18631 12950 0,'0'0'15,"0"0"-15,0 0 0,0 0 0,21-15 16,-21 15-16,30-7 15,-12 6-15,2 0 0,3 4 0,3 3 16,-1 1-16,0 2 0,11 6 16,0 2-16,-3 5 0,-1 3 0,6 12 15,-3 5 1,-4-2-16,-2-2 0,-2 10 0,-5-1 16,-5-4-16,-5-4 0,-3 13 15,-5 4 1,-6-15-16,-4-4 0,0-1 0,-1-8 15,3-9-15,0-4 0,1-5 16,0-4-16,-1-9 0,0-5 16,1-6-16,1-4 0,-1 4 15,2 3-15,0 2 0</inkml:trace>
  <inkml:trace contextRef="#ctx0" brushRef="#br0" timeOffset="12167.557">19447 12868 0,'0'0'0,"0"0"16,0 0-16,0 0 0,0 0 0,0 0 15,-17 20-15,17-20 16,-22 23-16,7-8 0,-4 3 16,-1 3-16,-1 2 0,-11 8 0,-3 2 15,-4 0-15,-2 2 0,-12 7 16,0 3-16,5-6 15,6-3-15,-2 3 0,0 1 0,10-8 16,6-6-16,11-10 0,7-8 16,3-3-16,2-1 0,0-1 15</inkml:trace>
  <inkml:trace contextRef="#ctx0" brushRef="#br0" timeOffset="12499.7673">19921 13124 0,'0'0'0,"0"0"0,0 0 15,0 0-15,0 0 0,0 0 16,0 0-16,0 0 0,0 0 0,0 0 16,-24 20-16,24-20 15,-32 12-15,9-6 0,-5 2 16,2 0-16,0-1 0,-7 2 15,1 1-15,1 0 0,2 2 0,2 0 16,3-1-16,4-1 0,4 0 16,2 0-16,4-2 0,4 2 15,1-1-15,10 3 0,6-1 16,2 1-16,1-2 0,8 2 16,6 1-16,8 3 0,3-1 0,2-1 15,1-2-15,-8-1 0,-7-2 16,-3-2-1</inkml:trace>
  <inkml:trace contextRef="#ctx0" brushRef="#br0" timeOffset="12899.9101">20573 13210 0,'0'0'0,"0"0"16,0 0-16,0 0 0,0 0 16,0 0-16,-29 8 0,29-8 15,-30 10-15,30-10 0,-33 17 16,18-6-16,-1-1 0,1 3 16,0 2-16,1 1 0,3 0 0,1 7 15,5-1-15,4-2 0,3-1 16,5-1-16,3-1 0,3-2 15,2-1-15,5-4 0,2-2 16,0-1-16,0-2 0,10-2 16,2-2-16,-4-1 0,-2-3 0,-3-1 15,0-3-15,1-4 16,-2-1-16,-3-4 0,-2 0 16,-4 1-16,-3 0 0,-3 0 0,-2-1 15,-5-2-15,-4-2 0,-9 1 16,-6-1-16,-4 2 0,-3 2 0,-8 1 15,-5 1-15,-13-1 16,-2 1-16,12 3 0,9 2 16,7 3-16</inkml:trace>
  <inkml:trace contextRef="#ctx0" brushRef="#br0" timeOffset="14566.9509">13813 13061 0,'0'0'0,"0"0"16,0 0-16,0 0 0,0 0 0,0 0 15,0 0-15,0 0 16,21 18-16,-21-18 0,22 21 16,-22-21-16,24 25 0,-7-7 15,4 5-15,0-1 0,0 0 0,6 11 16,3 5-16,-1-1 0,-1-2 16,5 9-16,-2 3 15,-1 2-15,-6-4 0,-4-1 0,-3 1 16,-5-6-16,-4-3 0,-3 2 15,-4-6-15,-1-4 0,-1-4 0,-2-5 16,-3-4-16,2-4 16,-1-1-16,-6-6 0,-4-5 15,2-5-15,1-2 0,4 4 0,1-1 16,2 1-16</inkml:trace>
  <inkml:trace contextRef="#ctx0" brushRef="#br0" timeOffset="14849.4426">14328 13199 0,'0'0'0,"0"0"16,-15 16-16,15-16 0,-24 25 0,7-8 15,-6 4-15,-7 8 0,0 3 16,-4 0-16,-5 1 0,-5 6 15,2-2-15,-7 7 0,-1-1 16,8-4-16,7-1 0,-3-2 16,5-4-16,6-11 0,5-5 15,5-5-15,5-3 0,4-5 16,4-3-16,10-15 0,9-12 16,0-2-16,1 0 0,-4 7 0,-3 3 15,-2 6-15</inkml:trace>
  <inkml:trace contextRef="#ctx0" brushRef="#br0" timeOffset="15167.4602">14575 12857 0,'0'0'15,"0"0"-15,0 0 0,23 1 16,-23-1-16,27 6 0,-11-1 15,0 1-15,-1 2 0,0 2 0,1 1 16,0 4-16,-1 1 0,-5 2 16,-3-2-16,-3 2 0,-3 0 0,-3 1 15,-4 0-15,-2-1 16,0 0-16,-3-1 0,-4 1 0,1-1 16,0-1-16,-1 4 15,4-1 1,8-2-16,4 1 0,6-3 0,5-2 15,9-1-15,7-2 0,2-1 0,0 0 16,12-1-16,4-1 16,-8-1-16,-8-1 0,-5-1 0</inkml:trace>
  <inkml:trace contextRef="#ctx0" brushRef="#br0" timeOffset="15417.4584">14757 13661 0,'0'0'0,"0"0"0,31-5 16,-7 3-16,5-1 0,17-1 0,7 1 15,0 1-15,0 0 0,13 2 16,11 0-16,-6 3 0,-5 1 16,-1 0-16,-10-2 0,-14-1 15,-10 0-15,-8 0 0</inkml:trace>
  <inkml:trace contextRef="#ctx0" brushRef="#br0" timeOffset="15850.0616">15840 13343 0,'0'0'0,"0"0"16,0 0-16,0 0 0,26 0 0,-26 0 15,30 4-15,-30-4 16,33 10-16,-16-2 0,0 2 16,1 1-16,-1 1 0,2 5 15,0 0-15,-5 0 0,-4 2 16,-4 2-16,-5 1 0,-2 0 0,-2-1 16,-5 1-16,-4 2 15,-4 0-15,-1 0 0,-5 4 16,-2-2-16,6-2 0,1-2 0,4-1 15,2-1-15,3 0 0,2-3 16,2 0-16,3-2 0,3-1 16,4-1-16,9-1 15,10-2-15,8-2 16,7-1-16,-2-2 0,-4 1 0,16 0 16,6 0-16,-6-2 0,-5-4 15,-5 1-15,-11-1 0,-6 0 16</inkml:trace>
  <inkml:trace contextRef="#ctx0" brushRef="#br0" timeOffset="16025.1548">17111 13814 0,'0'0'0,"0"0"0,0 0 15,0 0-15,0 0 0,0 0 16,0 0-16,0 0 0,3 28 0,-3-28 16,0 0-16,0 0 0</inkml:trace>
  <inkml:trace contextRef="#ctx0" brushRef="#br0" timeOffset="19734.2407">10078 13253 0,'0'0'0,"0"0"0,0 0 16,-32-9-16,13 7 0,-14-4 0,-8-2 16,-12-1-1,-9 0 1,-15 1-16,-10 0 0,-21 0 0,-17-1 0,-2 2 16,18 2-16,-55 4 0,-16 1 15,32 1-15,23 1 0,8-1 16,6 0-16,12 2 0,8 1 15,1-1-15,-2 0 0,-1-2 16,-2-1 0,11-1-16,8-3 0,14 2 15,11-2-15,19 1 0,10 1 0,11-1 16,7-3-16,2-3 0,1-3 16,-1-13-16,1-8 15,2 0-15,2 2 0,-1 10 0,-1 6 16,0 5-16</inkml:trace>
  <inkml:trace contextRef="#ctx0" brushRef="#br0" timeOffset="20224.2729">5239 4164 0,'0'0'0,"0"0"16,0 0-16,0 0 0,0 0 16,0 0-16,0 0 0,-24-9 0,24 9 15,-15 0-15,10 0 0,-1 0 16</inkml:trace>
  <inkml:trace contextRef="#ctx0" brushRef="#br0" timeOffset="20400.9791">4927 4404 0,'0'0'0,"0"0"0,0 0 15,8 20-15,-8-20 0,4 26 0,-2-9 16,-2-2-16,1-3 0,2 1 16</inkml:trace>
  <inkml:trace contextRef="#ctx0" brushRef="#br0" timeOffset="22399.3331">21317 10924 0,'0'0'16,"0"0"-16,-6-25 0,-1 11 0,-2-1 15,-8-13-15,-4-4 0,-5 0 16,-4-4-16,-11-9 16,-7 0-16,-8-10 0,0 7 15,-17-9-15,-4 3 0,3 8 0,2 7 16,-18-8-16,-3 1 0,-35-6 15,12 15-15,-8 13 0,-5 8 16,15 2-16,10 3 0,2-10 16,-1-4-16,7 9 0,6 10 0,-14 21 15,-9 17-15,16-5 0,11-1 16,-1 10-16,-2 7 16,13-4-16,9-5 0,-1 11 0,-1 5 15,12-7-15,7-1 0,0 1 16,-2 1-16,6 6 0,6 3 15,7 0-15,5 2 0,7-5 16,3-4-16,12 7 0,6 4 16,9-7-16,4 0 0,9-3 15,8 5-15,2-4 0,2-2 16,14 1-16,11-2 0,1-5 16,1-4-16,15 7 0,12 3 15,-3-3-15,-1 0 0,13-4 0,11 1 16,-5-7-16,-4-2 0,6-3 15,3 0-15,-11-6 0,-8-4 16,7-13-16,3-7 0,-7-3 16,-6-1-16,6-4 0,5-5 15,-17 2-15,-12-1 0,4-8 0,3-1 16,-5-2-16,-5 0 0,4-4 16,4-1-16,-11 0 0,-7-1 15,-2-3-15,0-7 0,-8-2 16,-4-3-16,-6-1 0,-2 1 15,-10 0-15,-5 3 0,-2-5 16,1-5-16,-2-3 0,1-3 0,-10-4 16,-4-1-16,-10 15 0,-7 9 15,0-3-15,-1 1 16,-3 1-16,-1-1 0,-4-1 16,-4-4-16,-3 12 0,-2 9 15,-3-5-15,-2-2 0,-7 19 0,-6 11 16,-3 3-16,-2 3 0,8-6 15,3-5-15,-11 8 0,-8 8 16,20-5-16,14 1 0,9-3 16</inkml:trace>
  <inkml:trace contextRef="#ctx0" brushRef="#br0" timeOffset="23393.3023">21527 13564 0,'0'0'0,"0"0"0,2-23 16,-2 11-16,-1-1 0,-2-6 0,-3-4 15,-5-8-15,-2-2 0,-4-6 16,-3-3-16,-5-11 0,0 2 0,-16-12 15,-7 1-15,2 5 16,0 3-16,-14-9 0,-3 1 16,-9-5-16,1 6 0,-35-22 15,6 9-15,9 19 0,8 14 0,-7-3 16,-2-4-16,2 11 0,3 7 16,-10 6-16,-7 6 0,14 4 15,10 3-15,-15 4 0,-8 3 16,9 3-16,7 2 0,-1 3 15,-1 3-15,6 3 0,5 2 0,-2 8 16,0 3-16,0 7 16,1 6-16,1-2 0,-1 0 15,20-11-15,13-7 0,-8 22 16,-5 15-16,3 8 16,1 6-16,12 1 0,7 2 0,17-15 15,10-11-15,1 16 0,0 11 0,2-2 16,-1-1-16,12-6 15,6-4-15,4 4 0,4 2 0,6 5 16,6 2-16,5 2 16,5-1-16,17-8 0,9-7 0,-5 10 15,-5 6-15,5-8 0,3-4 16,-1-6-16,-1-3 0,10-2 16,9 0-16,-7-7 0,-6-4 15,8 0-15,3-3 0,-2-8 16,0-9-16,-3 5 0,-3 1 0,4-7 15,2-4-15,12-3 16,9 3-16,-13-12 0,-10-7 16,-2-2-16,-1-3 0,-1 2 0,-2 1 15,14-11-15,10-7 16,-3-4-16,1-5 16,-23 4-16,-15 1 0,6-3 0,3-3 15,-14 4-15,-8 3 0,8-10 16,6-10-16,-8 10 0,-5 7 0,0-5 15,-1-5-15,-10 4 16,-8 2-16,5-7 0,2-3 16,-10 8-16,-9 5 0,4-8 15,1-5-15,1-5 0,-1-5 0,-10 9 16,-7 7-16,-8 15 0,-6 12 16,0-13-16,-1-7 0,-3-6 15,-3-2-15,-11-5 0,-8-3 16,-3 8-16,-3 5 0,-10-5 15,-7-4-15,1 7 0,0 5 0,20 11 16,14 6-16,8 4 16</inkml:trace>
  <inkml:trace contextRef="#ctx0" brushRef="#br0" timeOffset="25699.8738">18117 11892 0,'0'0'16,"0"0"-16,0 0 0,0 0 0,0 0 0,-28-8 15,28 8-15,-32-10 16,13 5-16,-8-2 0,-5-2 15,-1 1-15,-2-1 0,-19-1 16,-7 0-16,-11-3 0,3-2 0,-23-1 16,-3 0-16,-10-1 15,8 4-15,-20-1 0,-2 1 16,-30 1-16,24 4 0,-10 9 16,-8 4-16,20 0 0,13-3 0,-17-3 15,-10-1-15,13-2 0,12 2 16,-20 0-16,-13 4 0,18-2 15,14 1-15,-18-1 0,-13-1 16,21 1-16,12 1 0,-12 0 16,-10 4-16,18 1 0,12 2 0,-10 1 15,-10-1-15,19-5 0,11-1 16,-9-2-16,-6-2 16,18-3-16,13-4 0,-7 3 0,-2 1 15,14 1-15,13 0 0,0-2 16,2 0-16,13 1 0,9 5 0,7-1 15,6-2-15,5 3 16,6 2-16,4-3 0,2-3 16,3 6-16,2 1 0,8-3 0,5-1 15,3 2-15,3 1 0,19 9 16,12 3-16,-14-4 0,-12-3 16,-7-2-16</inkml:trace>
  <inkml:trace contextRef="#ctx0" brushRef="#br0" timeOffset="26432.9925">17206 14587 0,'0'0'0,"-20"0"16,-2 0-16,-3-2 0,-3 2 0,-17 0 16,-8-1-16,-15 0 0,-4 2 15,-32-4 1,-14-2-16,-11-2 0,-8 1 16,1 1-16,20 1 0,-56-5 0,11-3 15,16 1-15,10 1 0,-6-1 16,-5 4-16,16 0 0,11 1 15,-11 2-15,-9 0 0,13 5 16,11 3-16,-10-1 0,-5 1 16,12-4-16,9-2 0,-6 2 15,-3 0-15,12-4 0,9-3 16,-2 4-16,-2-1 0,12-1 0,9 0 16,0 3-16,3 3 15,14 3-15,11 0 0,3-1 16,0-1-16,6 0 0,3 1 0,6-1 15,3 3-15,8-1 0,6 1 16,1-1-16,3 1 0,0-3 16,-1 2-16,-2 1 0,-3-1 15,7-1-15,3-1 0,4 0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11:15.890"/>
    </inkml:context>
    <inkml:brush xml:id="br0">
      <inkml:brushProperty name="width" value="0.05292" units="cm"/>
      <inkml:brushProperty name="height" value="0.05292" units="cm"/>
      <inkml:brushProperty name="color" value="#FF0000"/>
    </inkml:brush>
  </inkml:definitions>
  <inkml:trace contextRef="#ctx0" brushRef="#br0">1174 19053 0,'0'0'0,"0"0"0,0 0 0,0 0 16,0 0-16,0 0 16,0 0-16,0 0 0,0 0 15,0 0-15,0 0 0,0 0 16,0 0-16,0 0 0,0 0 0,0 0 16,0 0-16,0 0 0,0 0 15,0 0-15,0 0 0,0 0 16,0 0-16,21-7 0,-21 7 15,-18-11-15,18 11 0,0 0 16,0 0-16,-25-3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11:35.650"/>
    </inkml:context>
    <inkml:brush xml:id="br0">
      <inkml:brushProperty name="width" value="0.05292" units="cm"/>
      <inkml:brushProperty name="height" value="0.05292" units="cm"/>
      <inkml:brushProperty name="color" value="#FF0000"/>
    </inkml:brush>
  </inkml:definitions>
  <inkml:trace contextRef="#ctx0" brushRef="#br0">12165 4846 0,'0'0'0,"0"0"15,0 0-15,0 0 0,0 0 0,28-6 16,-28 6-16,28-3 0,-13 2 0,3 0 16,3 0-16,1 0 0,2 0 15,2 0-15,2-1 0,8 1 16,2 0-16,0-2 16,1 0-16,8 1 0,1 2 0,2 0 15,0 2-15,0-4 0,-2 0 16,11 1-16,-2 1 0,-3 0 15,-2-1-15,0 0 0,1 1 16,10 2-16,0 1 0,-1 0 16,1-2-16,-2-1 0,-3-2 0,7-1 15,-1 3-15,0 1 0,0 3 16,0-4-16,0-1 16,5-3-16,-5 0 0,17 0 0,-5 2 15,-2 4-15,-3 3 0,-2-4 16,1-3-16,-5-2 0,-2 1 0,3 0 15,2-1-15,-2 4 16,-2 1-16,3-2 0,3 0 16,-2 0-16,0 1 0,-2 1 15,0 0 1,0-2-16,0-1 0,2 3 0,0 1 0,0-2 0,0 0 16,1-1-16,3-1 0,-3 1 15,-2-1-15,3 0 0,0 2 16,-3-2-16,-3 2 0,3-1 15,2 1-15,0 0 0,-2 1 0,4-1 16,0-1-16,-1 4 0,-2 0 16,2-2-16,-1 0 0,-2-4 15,-2-3-15,4 0 0,0 1 16,-3 3-16,-2 2 0,4-1 16,1-2-16,1 2 0,-1 3 15,-1 0-15,1-1 0,-10-2 16,-4-2-16,4 4 0,3 2 15,2-2-15,1 0 0,1 0 16,1 0-16,-6-2 0,-5-2 0,2-1 16,3-1-16,-1 3 0,-1-1 15,0 1-15,-2 0 0,-5 2 16,-6 2-16,4-3 0,3 0 16,-6-1-16,-3 2 0,1 1 15,3 0-15,-2 0 0,0-1 16,-4-1-16,-4 0 0,-3-1 15,-3 2-15,2-1 0,3 1 16,-8 0-16,-4 0 0,-3-2 16,-1-2-16,-11 3 0,1-1 31,0 0-31,0 0 0,0 0 0,0 0 0,-1 1 0,-1-2 0,-3 2 16,0 0-16,-2 0 15,1 1-15,-2-1 0,0 1 0,-1 0 16,1 1-16,-3-1 0,2 1 15,-2-1-15,1 5 0,-1-3 16,-1 1-16,0 0 0,1 0 16,0-1-16</inkml:trace>
  <inkml:trace contextRef="#ctx0" brushRef="#br0" timeOffset="2840.6936">1505 18853 0,'0'0'16,"0"0"-16,0 0 0,0 0 0,0 0 15,0 0-15,0 0 0,0 0 16,0 0-16,0 0 0,-8-25 0,8 25 16,-4-21-16,4 21 0,0-22 15,0 22-15,0 0 16,0-24-16</inkml:trace>
  <inkml:trace contextRef="#ctx0" brushRef="#br0" timeOffset="2981.684">1500 18797 0,'0'0'0,"0"0"0,0 0 0,0 0 15,0 0-15,0 0 0,0 0 16,0 0-16,0 0 0,0 0 16,0 0-16,0 0 0,0 0 0,0 0 15,0 0-15,0 0 0,0 0 16,0 0-16,0 0 15,0 0-15,0 0 0,0 0 0</inkml:trace>
  <inkml:trace contextRef="#ctx0" brushRef="#br0" timeOffset="3158.6848">1474 18863 0,'0'0'0,"0"0"15,0 0-15,0 0 0,0 0 16,0 0-16</inkml:trace>
  <inkml:trace contextRef="#ctx0" brushRef="#br0" timeOffset="3359.9928">1452 18846 0,'0'0'16,"0"0"-16,0 0 0,0 0 15,0 0-15,0 0 0,0 0 0,0 0 16,0 0-16,9-20 0,-9 20 15,4-19-15,-4 19 0,0 0 16</inkml:trace>
  <inkml:trace contextRef="#ctx0" brushRef="#br0" timeOffset="3530.292">1503 18718 0,'0'0'0,"0"0"0,0 0 15,0 0-15,0 0 0,0 0 16,0 0-16,0 0 0,0 0 0,0 0 15,0 0-15,0 0 0,0 0 16,0 0-16,0 0 16,0 0-16,0 0 0,0 0 0,0 0 15,0 0-15,0 0 0,0 0 16</inkml:trace>
  <inkml:trace contextRef="#ctx0" brushRef="#br0" timeOffset="3729.5149">1515 18689 0,'0'0'0,"0"0"0,0 0 16,0 0-16,0 0 0,0 0 15,0 0-15,0 0 0,0 0 16,0 0-16,0 0 0,0 0 16,0 0-16,0 0 0,0 0 15,0 0-15,0 0 0,0 0 16,0 0-16,5-24 0,-5 24 0,0 0 15,0-23-15,0 23 0</inkml:trace>
  <inkml:trace contextRef="#ctx0" brushRef="#br0" timeOffset="3907.5142">1522 18671 0,'0'0'0,"0"0"0,0 0 16,0 0-16,0 0 0,0 0 15,0 0-15,0 0 0,0 0 0,0 0 16,0 0-16,0 0 0,0 0 16,0 0-16,0 0 0,0 0 15,-4-22-15,4 22 0,0 0 16,0-21-16</inkml:trace>
  <inkml:trace contextRef="#ctx0" brushRef="#br0" timeOffset="4089.5183">1515 18671 0,'0'0'0,"0"0"16,0 0-16,0 0 0,0 0 0,0 0 15,0 0-15,0 0 16,0 0-16,0 0 0,0 0 16,0 0-16,0 0 0,0 0 15,0 0-15,0 0 0,0 0 0,-3-22 16,3 22-16,0 0 0</inkml:trace>
  <inkml:trace contextRef="#ctx0" brushRef="#br0" timeOffset="20362.2089">11948 2731 0,'0'0'15,"0"0"-15,0 0 0,0 0 0,0 0 16,7 32-16,-7-32 0,3 27 16,-3-27-16,3 41 0,1-14 15,-2 0-15,0 3 0,0 11 16,-1 7-16,1 0 0,-1-1 0,-1 17 16,-1 1-16,-2 10 15,1-4-15,0 12 0,0 0 16,1-7-16,1-7 0,-1 11 15,-2 1-15,0-9 0,0-5 0,-2 31 16,2-8-16,0-15 0,-2-12 16,-1 2-16,-2 3 0,2-11 15,2-7-15,-1-7 0,-2-4 16,3-9-16,0-4 0,3 4 16,2 4-16,0-8 0,-1-2 0,0-8 15,0-3-15,0-11 16,0-2-16,1 2 0,-1-2 15,0 0-15,3-3 0,-3 3 0,2-2 16,-2 2-16</inkml:trace>
  <inkml:trace contextRef="#ctx0" brushRef="#br0" timeOffset="21573.5428">12431 2202 0,'0'0'16,"0"0"-16,21-3 0,-4 2 0,3-1 16,13-2-16,5-3 15,3 2-15,1-1 0,16 0 0,5-1 16,11-1-16,-2 1 0,15-1 16,2 1-16,-5-1 0,-3-2 0,17-1 15,2 1-15,5 0 16,-8 2-16,43-2 0,1 0 15,-17 2-15,-12 1 0,7 0 16,6-4-16,-8 4 0,-7-1 0,10-1 16,7 0-16,-7-1 0,-5 3 0,8-1 15,6 1-15,-8 0 16,-6 0-16,8 3 0,5-2 16,-9 2-16,-6-2 0,11 4 15,6 0-15,-11-3 0,-5-1 0,7 2 16,6 3-16,-8 2 15,-7 3-15,4-1 0,3-6 16,-11 2-16,-5 1 0,7 0 0,6 4 16,-13-1-16,-10-2 0,2 5 15,1 1-15,-10-6 0,-8-5 16,4 7-16,2-1 0,-8 0 16,-6-4-16,2 2 0,0-1 15,-8 4-15,-6 1 0,0 0 16,-1-1-16,-4 1 0,-2-1 0,-1 4 15,2 0-15,-9 1 0,-4-1 16,-1 3-16,1-2 16,-5 2-16,-3-3 0,-5 1 0,-2 2 15,-6-3-15,-2 1 0,1 3 16,2 5-16,-3-4 0,-4-1 16,0 4-16,0 5 0,-2-2 15,-2-3-15,-5-1 0,0 3 16,1 1-16,-1 1 0,0 6 15,2 3-15,-2-3 0,1 0 0,0 4 16,-1 3-16,0-3 0,1 3 16,-2 3-16,0 4 0,-1-3 15,0-1-15,-1 5 0,-1 7 16,0-3-16,0-1 0,0 5 16,0 2-16,1-3 0,0-1 0,0 11 15,0 0-15,0-3 16,0-5-16,-1 6 0,-1 6 15,0-10-15,1-3 0,-3 26 0,-1-4 16,1-6-16,-1-5 0,1 0 16,0 1-16,-1-6 0,2-3 15,1 2-15,0 0 0,-1-6 16,1-2-16,-2 3 16,-2 5-16,2-10 0,2-6 0,-2-2 15,0 1-15,1-1 0,-1-2 16,3-1-16,2-1 0,-2-3 0,-1-1 15,0-4-15,1 0 16,1-12-16,1-1 0,0 2 16,0 1-16,0-3 0,-1-3 0,1 2 15,0 0-15,0-2 0,0-2 16,-1 0-16,0 0 0,-3 1 16,-2 0-16,1-1 0,2-1 0,0-2 15</inkml:trace>
  <inkml:trace contextRef="#ctx0" brushRef="#br0" timeOffset="24857.1814">20586 5749 0,'0'0'0,"0"0"0,0 0 16,0 0-16,0 0 0,0 0 15,0 0-15,0 0 16,0 0-16,0 0 0,0 0 16,0 0-16,0 0 0,30-4 0,-30 4 15,24-1-15,-24 1 0,28-4 16,-28 4-16,35-6 0,-15 5 15,1-4-15,1 3 0,1-3 16,1 0-16,8-3 0,2-2 16,-2 2-16,-1-2 0,1 1 15,0-1-15,-2 0 0,-2 3 0,1-2 16,-3 2-16,-5-1 0,-4 3 16,-1 0-16,-4 3 0,-3-2 15,0 3-15,-2 0 0,0 0 16,-4 1-16,-1 1 0,1 0 15,-3-1-15,2 2 0</inkml:trace>
  <inkml:trace contextRef="#ctx0" brushRef="#br0" timeOffset="25059.1801">21634 5734 0,'0'0'0,"0"0"0,0 0 16,0 0-16,0 0 0,0 0 0,0 0 15,0 0-15,25 17 0,-25-17 16,0 0-16,20 18 16,-20-18-16,0 0 0</inkml:trace>
  <inkml:trace contextRef="#ctx0" brushRef="#br0" timeOffset="25608.2195">22198 5233 0,'0'0'15,"0"0"-15,0 0 0,-2 18 16,2-18-16,-1 21 0,1-21 15,-2 36-15,0-16 0,-1 2 16,0 2-16,-1 6 0,-2 1 0,0 0 16,-1 1-16,-1-1 0,0 0 0,0 3 15,0-2-15,0-4 16,2-2-16,0-2 0,2-1 16,-1-3-16,2-2 0,0-5 15,0-1-15,1-1 0,1-4 0,0-3 16,0-1-16,1-3 0,0 0 15,2-2-15,-2 2 16,2-1-16</inkml:trace>
  <inkml:trace contextRef="#ctx0" brushRef="#br0" timeOffset="26090.3692">22203 5148 0,'0'0'0,"0"0"15,0 0-15,0 0 0,0 0 0,16-14 16,-16 14-16,0 0 0,27-10 16,-27 10-16,20-7 0,-12 3 15,1 2-15,0-2 0,-1 1 16,-1 1-16,0 1 0,0 0 15,-2 1-15,1 1 0,-1 1 0,1 0 16,-2 3-16,1-2 0,-1 2 16,0 1-16,1 3 0,-1 1 15,1 2-15,-2 3 0,-1 2 16,0 0-16,-1 1 0,1 3 16,-2 2-16,0 7 0,0-1 0,-2 1 15,2 1-15,-1-2 16,0 0-16,-1 4 0,0-2 15,0-3-15,1-1 0,-1 0 16,1 2-16,0-6 0,0 0 0,0-1 16,0-1-16,0-3 0,0-2 15,0-2-15,1-1 0,0-2 16,0-1-16,-1-5 0,-1 1 16,0-3-16,-1-1 0,-4-4 15,-2-4-15,3 2 0,0 0 0,1-1 16</inkml:trace>
  <inkml:trace contextRef="#ctx0" brushRef="#br0" timeOffset="26290.6965">22183 5414 0,'0'0'0,"0"0"16,0 0-16,0 0 0,18-12 0,-18 12 15,23-8-15,-23 8 0,28-12 16,-13 8-16,-1 1 16,-1 2-16,-1 1 0,-1 1 0,-2 3 15,-1-1-15,0 0 0,-2-1 16</inkml:trace>
  <inkml:trace contextRef="#ctx0" brushRef="#br0" timeOffset="26458.8744">22139 5587 0,'0'0'0,"0"0"16,0 0-16,0 0 0,0 0 0,27-15 15,-27 15-15,26-11 0,-26 11 0,29-10 16,-12 4-16,-2 1 16,1 1-16,-2 1 0,-1 0 15,0 2-15,-2 1 0,-1 0 16,-2 0-16,0 0 0</inkml:trace>
  <inkml:trace contextRef="#ctx0" brushRef="#br0" timeOffset="26657.0161">22103 5747 0,'0'0'16,"0"0"-16,0 0 0,0 0 15,0 0-15,28-7 0,-28 7 16,23-12-16,-23 12 0,32-13 0,-12 6 15,-1-2-15,0 0 0,-1 2 16,1 1-16,0-1 0,0-1 16,-1 4-16,-3 0 0,-3 1 15,-1-4-15,-2 3 0,-2 0 16,0 1-16</inkml:trace>
  <inkml:trace contextRef="#ctx0" brushRef="#br0" timeOffset="26990.0174">21544 6036 0,'0'0'0,"0"0"0,0 0 15,33-12-15,-33 12 0,39-13 0,-14 3 16,5 3-16,3-4 0,16-3 15,4 3-15,13-7 0,0 1 0,2-1 16,2 0-16,8 0 0,-4 0 16,3-3-16,-7-1 15,-6 4-15,-4 4 0,-2 0 0,-10-1 16,-8 2-16,-6 5 0,-7 1 16,-6 4-16,-7 2 0,-5-2 15,-12 6-15,-5-2 0,-4 2 16,-4 4-16,-7-4 0,-5 2 15,6-2-15,5 0 0,3-3 16</inkml:trace>
  <inkml:trace contextRef="#ctx0" brushRef="#br0" timeOffset="27190.1236">22024 6011 0,'0'0'0,"0"0"15,0 0-15,0 0 0,0 0 0,0 0 16,8 23-16,-8-23 0,0 0 16,16 27-16,-16-27 15,19 15-15,-6-10 0,1 1 0,-1-2 16,0-2-16,-1-4 0,-1 1 16,-2-2-16,-1 3 0</inkml:trace>
  <inkml:trace contextRef="#ctx0" brushRef="#br0" timeOffset="27383.3922">22486 5944 0,'0'0'0,"0"0"16,0 0-16,0 0 0,0 0 16,0 0-16,0 0 0,0 0 15,17 23-15,-17-23 0,0 0 16,7 20-16,-7-20 0,0 0 15,0 0-15,0 0 0,10 21 16,-10-21-16,0 0 0,0 0 16,0 0-16,0 0 0</inkml:trace>
  <inkml:trace contextRef="#ctx0" brushRef="#br0" timeOffset="27873.3331">22900 5229 0,'0'0'16,"0"0"-16,0 0 0,0 0 15,-7 27-15,7-27 0,-10 33 16,4-12-16,-1 2 0,-3 3 0,-2 2 15,-5 7-15,0-3 0,-1-3 16,1-2-16,0 2 0,1-2 0,3-4 16,2-4-16,3-4 15,2-2-15,0-3 0,2-3 16,2-5-16,2-2 0,0-2 16,2-4-16,1 0 0,2 0 0,0 0 15,2 0-15,0 2 16,2 0-16,0 4 0,0 0 15,-1 2-15,-2 0 0,1 5 16,-1 3-16,0 3 0,-2 3 0,0-1 16,-2 6-16,-1-1 0,0 3 15,-2-1-15,0 6 0,-1 0 16,-1 1-16,-1 8 0,0 1 16,-2-5-16,1-2 0,0-4 15,3-3-15,1-3 0,1-3 0,2-1 16,1-5-16,2-2 0,0-6 15,3-5-15,1-6 16,-2 1-16,-2 1 0,-1 2 0</inkml:trace>
  <inkml:trace contextRef="#ctx0" brushRef="#br0" timeOffset="28423.4619">23260 5125 0,'0'0'0,"0"0"0,0 0 0,0 0 16,25 0-16,-25 0 0,15 6 16,-10 0-16,0 5 0,-3 3 15,-3 4-15,-2-2 0,-3-1 0,-5 4 16,-5 4-16,-4 2 15,0 0-15,-1-3 0,-1-1 0,-2 2 16,2-6-16,3-2 0,3-2 16,4-3-16,2-3 0,3 0 15,2-1-15,3 1 0,2-2 16,7 1-16,5-1 0,1-2 16,1 1-16,5-2 0,4-2 15,0 1-15,1 0 0,-5 0 16,0 0-16,-2 2 0,-3 0 0,-2 1 15,-3 2-15,-6 2 0,-2-1 16,-7 5-16,-6 1 16,-4 2-16,-1-2 0,-4 3 0,-3 1 15,-4 5-15,0-4 0,1 3 16,0-1-16,5-3 0,3-2 16,4-2-16,2-1 0,4-2 15,3 0-15,7 0 0,5-3 16,5-3-16,4 0 0,9-5 15,5-2-15,3-1 0,3-1 0,-1 0 16,1 1-16,-2 0 0,-2 1 16,3-4-16,-2-4 0,-7 0 15,-4 4-15,-4-3 0,-4 0 16,-3 2-16,-2 2 0,-3 2 16</inkml:trace>
  <inkml:trace contextRef="#ctx0" brushRef="#br0" timeOffset="28656.7023">23248 5640 0,'0'0'0,"0"0"16,0 0-16,0 0 0,0 0 0,2 32 16,-2-32-16,-2 43 15,0-20-15,0 6 0,0 5 16,-1 0-16,1 0 0,-2 12 15,-1 1-15,1 3 0,-1-7 0,2-1 16,2-2-16,-1-8 0,0-4 16,1 0-16,1-8 0,2-7 15,1-3-15,0-5 0,0 1 16,-1-2-16</inkml:trace>
  <inkml:trace contextRef="#ctx0" brushRef="#br0" timeOffset="29240.2735">23973 5197 0,'0'0'0,"0"0"0,0 0 16,0 0-16,27-1 0,-27 1 0,29 1 16,-15 1-16,-1 1 0,1 3 15,-2 1-15,-1 3 0,-1-2 16,-4 3-16,-2 2 0,-3 3 16,-2 1-16,-8 7 0,-5-1 15,-3-2-15,0 0 0,0-1 16,-1 0-16,-2-1 0,3-3 0,-1-1 15,3-2-15,1-3 16,3-1-16,3-5 0,1-1 16,4 0-16,1-1 0,5 0 0,1-2 15,2 0-15,1 0 0,2-1 16,0-1-16,0 3 0,0 1 0,2 2 16,1 1-16,-1 4 15,-1-2-15,-3 6 0,-1 1 16,-1 2-16,1 3 0,-4 3 15,-3 3-15,0 2 0,-1-2 0,0 1 16,-2 2-16,0 4 0,-1-2 16,1-3-16,1-2 0,-1 0 15,1-4-15,0 1 0,1-3 16,-1-3-16,1-2 0,1-5 16,0 0-16,0-2 0,1-3 15,-2 0-15,-1-4 0,-1-2 0,-3-2 16,-4-5-16,-3-3 15,2 0-15,2 4 0,1 1 0</inkml:trace>
  <inkml:trace contextRef="#ctx0" brushRef="#br0" timeOffset="29839.6711">23793 5745 0,'0'0'16,"0"0"-16,0 0 0,0 0 0,0 0 15,26-1-15,-26 1 0,26 3 16,-26-3-16,25 9 0,-14 0 16,-2-1-16,-2 2 0,-4 2 15,-2 1-15,-2 1 0,-2-3 0,-4 3 16,-3 1-16,0-1 16,0 0-16,-4 1 0,-2 0 15,2-2-15,1-1 0,1-2 16,2 0-16,1-3 0,1-3 0,3-4 15,0 0-15,6-7 0,6-2 16,4-4-16,4-5 0,4-1 16,3-1-16,5-1 0,4-1 15,7-6-15,2 0 0,0 2 16,-1-2-16,4-1 0,-2 7 0,-6 3 16,-3 3-16,-6 5 15,-5 0-15,-5 3 0,-3 2 16,-3 2-16,-2 3 0,-5 2 15,-3 3-15,-2 0 0,-2-1 0,-6 6 16,-3 4-16,-4-3 16,-1 1-16,0 0 0,-1 0 0,1-1 15,1 1-15,0-3 0,2-1 16,1-1-16,3 2 0,2-3 16,0-2-16,2 1 0,3 1 0,3-1 15,2 3-15,2-3 16,1 1-16,4 0 0,2 3 15,1-3-15,1 1 0,5 2 0,3 1 16,-2-2-16,1-3 0,-2 1 16,-3 1-16,-2-1 0,-2 0 15,-1-1-15,-3-1 0,-1 1 16,-3-3-16,-6 0 0,-6 1 16,-5-2-16,-2 3 0,-5-1 15,-4 0-15,-1-4 0,-3-3 0,0-2 16,6 3-16,4 0 0</inkml:trace>
  <inkml:trace contextRef="#ctx0" brushRef="#br0" timeOffset="30278.2124">23595 5865 0,'0'0'0,"0"0"0,0 0 15,0 0-15,0 0 0,0 0 16,21 22-16,-21-22 0,0 0 0,14 29 15,-14-29-15,9 28 0,-4-14 16,1 0-16,-1-2 0,1-1 16,-1 0-16,3-1 0,1 0 15,1-3-15,2 0 0,2-3 16,3-1-16,1-3 0,2 1 0,9-2 16,3-5-16,-1 1 15,0-5-15,2 0 0,3-2 16,7-5-16,-1-1 0,-1 3 0,0-2 15,-4 3-15,-2 3 0,4-3 16,-3 3-16,-5 3 0,-4 1 16,-3 4-16,-3-1 0,-5 4 15,-2 0-15,-6 5 0,-1 4 16,-3-1-16,0 2 0,-4 3 16,-4 4-16,1 0 0,0-2 0,-3 2 15,-1 2-15,-1-2 16,0-3-16,-1 0 0,2 0 15,-1-1-15,1-1 0,3-4 16,-1-1-16,2-3 0,0-1 0,1 0 16,1 1-16,1-4 0,0-4 15,0 2-15,0 1 0,0 1 16</inkml:trace>
  <inkml:trace contextRef="#ctx0" brushRef="#br0" timeOffset="30673.8256">24720 5414 0,'0'0'0,"8"-2"16,3 0-16,2 0 0,2-2 0,9 2 15,5 1-15,-1 1 16,0 0-16,4 2 0,-2 5 15,-7 0-15,-6 2 0,-10 1 0,-8 2 16,-6 1-16,-4 2 0,-10 1 16,-7 2-16,0-2 0,2 2 15,-3-4-15,-2-1 0,-3 5 16,3 1-16,4-1 0,4-4 16,6-2-16,2-2 0,5-1 15,3-2-15,3-2 0,3 2 16,8-3-16,6-3 0,5-1 0,4-1 15,2-6-15,3-4 0,-1-3 16,0 3-16,-1 0 0,-2-1 16,-4-1-16,-3-3 0,-4-3 15,-3 1-15,-2 2 0,-2 4 0,0 2 16</inkml:trace>
  <inkml:trace contextRef="#ctx0" brushRef="#br0" timeOffset="30940.1141">24665 5277 0,'0'0'0,"0"0"0,0 0 0,0 0 16,0 0-16,7 28 0,-7-28 16,9 39-16,-4-19 0,2 6 15,0 4-15,2 1 0,0 2 0,2 11 16,-1 0-16,1 8 0,-1 0 15,2-9-15,1 0 16,3 0-16,0-4 0,-2-3 0,-3-1 16,-3-6-16,-1-1 0,1-6 15,-1-4-15,-1-1 0,-2-2 16,-2-5-16,-4-3 0,-1-5 16,-2 0-16,0-2 0,2 2 15,1-2-15</inkml:trace>
  <inkml:trace contextRef="#ctx0" brushRef="#br0" timeOffset="31240.3715">25009 5620 0,'0'0'16,"0"0"-16,0 0 0,0 0 15,-9 31-15,9-31 0,-12 26 0,5-9 16,-2 1-16,-2 5 0,-3 2 16,0-2-16,0 0 0,-5 6 15,0-2-15,3-2 0,0-2 16,-1 4-16,1-5 0,2-2 16,2-4-16,1-3 0,1-4 15,2-2-15,1-1 0,0-2 16,-1-1-16,3 0 0,0-6 0,2 3 15,0 0-15,0 0 0</inkml:trace>
  <inkml:trace contextRef="#ctx0" brushRef="#br0" timeOffset="31691.0458">25199 5669 0,'0'0'0,"0"0"15,0 0-15,0 0 0,21 14 0,-21-14 16,14 18-16,-7-7 0,-2 3 16,0 2-16,-2 0 0,-1 2 15,0-2-15,-2 2 0,-1 1 16,-2 3-16,-1-4 16,-3 1-16,-2 1 0,-2-2 0,-1-4 15,0 0-15,0-2 0,0-2 16,1-3-16,-2 0 0,2-3 15,-1-1-15,-1-3 0,0-3 16,0-3-16,0 1 0,2-5 0,2 3 16,0-1-16,2 1 0,3 0 15,1-2-15,3 1 0,3 0 16,2-2-16,2 2 0,2-3 16,1 4-16,1 0 0,1 1 15,2 1-15,3 0 0,2 3 16,1 2-16,0 0 0,0 2 15,1 1-15,1 3 0,0 1 16,-1 0-16,-1 1 0,-1 2 16,-3 1-16,-2-1 0,0 5 0,-3-3 15,-2 4-15,-2-4 0,0 3 16,-3-2-16,0 1 0,-4 3 16,-1-2-16,-1-3 0,1-2 15,0 0-15</inkml:trace>
  <inkml:trace contextRef="#ctx0" brushRef="#br0" timeOffset="34004.7834">25879 5283 0,'0'0'0,"0"0"16,0 0-16,0 0 0,0 0 0,0 0 15,0 0-15,0 0 0,0 0 0,0 0 16,0 0-16,0 0 16,18 17-16,-18-17 0,13 21 15,-13-21-15,13 24 0,-13-24 16,17 31-16,-8-16 0,1-1 0,-3 2 15,1 0-15,-3 0 0,-4 0 16,1 0-16,-1-2 16,0-2-16</inkml:trace>
  <inkml:trace contextRef="#ctx0" brushRef="#br0" timeOffset="34623.399">25746 5660 0,'0'0'0,"0"0"15,0 0-15,0 0 16,0 0-16,0 27 0,0-27 0,0 21 16,0-21-16,0 26 0,-1-9 15,0-3-15,0-2 0,-1 1 16,0 1-16,0-1 0,0-2 16,0-2-16,1 1 0,-1-5 15,1 1-15,0-4 0,1-2 16,0 0-16,0 0 0,1-6 15,3-1-15,0 0 0,2-3 0,1-1 16,2 2-16,2-4 0,2 1 16,1 0-16,0 1 0,2-4 15,0 5-15,-1 0 0,0 2 16,-1 4-16,0 1 0,1 0 16,-1 2-16,-3 5 0,-2 1 0,-1 2 15,-2 2-15,0-2 16,-2 1-16,-3 2 0,-2-2 15,-1 0-15,-1-2 0,0 1 0,1-3 16,1 0-16,0 2 0,0-5 16,0 1-16,1-2 0,0 0 15,5-1-15,2-5 0,2-1 16,3 0-16,1-2 0,1 1 16,2-2-16,0-1 0,8-1 15,1 2-15,-2-1 0,-1 2 0,0 0 16,0 0-16,0 2 0,-1 5 15,-1 2-15,-1 0 16,-3 0-16,-1 3 0,-2 1 0,-1 3 16,-3 1-16,-1 3 0,-3 2 15,0 2-15,-2-1 0,-2 0 16,-1-3-16,-1 0 0,-1 0 16,-1-1-16,1-3 0,1 0 15,0-1-15,0-3 0,0 0 16,1-3-16,-2 0 0,2-3 0,2-2 15,1-4-15,0 0 0,1 3 16,-2 1-16</inkml:trace>
  <inkml:trace contextRef="#ctx0" brushRef="#br0" timeOffset="34840.4919">26966 4965 0,'0'0'0,"0"0"0,0 0 0,0 0 15,23-3-15,-23 3 0,20 2 0,-20-2 16,25 6-16,-9-2 16,3-1-16,-1 2 0,-2 2 0,-1 0 15,-2 1-15,-3-1 0,-2 2 16,-2-1-16,1-2 0,-2 0 15</inkml:trace>
  <inkml:trace contextRef="#ctx0" brushRef="#br0" timeOffset="35607.1832">26808 5249 0,'0'0'15,"0"0"-15,0 0 0,0 0 16,-23 18-16,23-18 0,-12 21 15,12-21-15,-12 31 0,7-16 16,-1 2-16,2-1 0,0-1 0,0 0 16,1-2-16,1-1 0,0-1 15,1 0-15,1-4 0,2-1 16,1-2-16,4-1 0,3-2 16,1-1-16,2-3 0,0 0 15,1-2-15,1 0 0,0 0 16,6-1-16,1 0 0,-1 2 15,-1 2-15,-2 0 0,-2 4 16,-3-2-16,-2 4 0,-3 1 16,-2-1-16,-6 5 0,-4 1 0,-4 2 15,-6 2-15,0 1 0,0 0 16,-4-1-16,-2 0 0,0-1 16,0 1-16,-2 0 0,3 4 15,1-8-15,4 0 0,1-3 16,5-2-16,2-1 0,2 0 15,1-1-15,2 0 0,5-2 16,2-1-16,5 0 0,5 1 16,0-2-16,1 0 0,2 1 15,-1 1-15,1-1 0,0 1 0,-2 1 16,0 0-16,-4 0 0,-2 3 16,-2 0-16,-3-1 0,-5 4 15,-3 2-15,-5 1 0,-4-1 16,-1 1-16,-3 0 0,-3 3 15,-4-3-15,-2 3 0,0 0 0,-10 1 16,-1 2-16,1-1 0,-1-3 16,4 1-16,2-3 0,0-1 15,1-2-15,6-1 0,6 0 16,4-2-16,3-1 0,4 1 16,3-1-16,6 0 15,3 0-15,2-2 0,3-1 16,5 0-16,4 1 0,2-2 0,3 0 15,10 0-15,0 0 0,2 4 16,0 1-16,3 1 0,1 1 16,5 4-16,-3 2 0,-1-2 15,0 0-15,-5-1 0,-4 1 16,-3-4-16,-2 1 0,-4-1 0,-1 0 16,-4-4-16,-4 1 0,-4 0 15,-4-1-15,-2-1 0,-2-2 16,-1-2-16,-3-1 0,0-1 15,0 1-15,0 2 0</inkml:trace>
  <inkml:trace contextRef="#ctx0" brushRef="#br0" timeOffset="35797.2634">27201 5688 0,'0'0'0,"0"0"16,0 0-16,0 0 0,0 0 0,0 0 16,0 0-16,0 0 15,0 0-15,23 20 0,-23-20 16,0 0-16,17 19 0,-17-19 0</inkml:trace>
  <inkml:trace contextRef="#ctx0" brushRef="#br0" timeOffset="36323.7699">27850 5482 0,'0'0'0,"0"0"0,0 0 15,0 0-15,0 0 0,8 19 16,-8-19-16,0 25 0,0-25 0,-5 32 15,0-11-15,-3 1 16,-2 1-16,-3 1 0,-3 0 16,-2 5-16,-1-3 0,-1-2 0,-2 1 15,-4-3-15,0-1 0,2-7 16,1 0-16,1-6 0,1 0 16,0-4-16,-1-4 0,1-2 15,2-1-15,0-5 16,1-2-16,2-1 0,3 0 0,2-3 15,1 1-15,2 1 0,3-2 0,0 3 16,2 0-16,2 4 16,1 0-16,2 0 0,2-2 15,3 4-15,1 1 0,3 1 16,3 2-16,2 2 0,-1 0 0,3 5 16,2 1-16,0 2 0,3 0 15,-1 2-15,1 3 0,5 0 16,0 4-16,0 0 0,-1 0 15,-1-1-15,-2-4 0,-2 3 16,-2-2-16,-3-3 0,0-2 0,-3-2 16,-2-1-16,-2 1 0,-1 0 15,-2-4-15,-3-3 0,-1 0 16,1 0-16,-5-3 0,-5-5 16,1-1-16,-1-1 0,2 2 15,-1 3-15,2-2 0</inkml:trace>
  <inkml:trace contextRef="#ctx0" brushRef="#br0" timeOffset="36489.7736">27536 5483 0,'0'0'0,"0"0"16,0 0-16,0 0 0,0 0 0,0 0 15,0 0 1,0 0-16,10 23 0,-10-23 0,12 23 15,-12-23-15,15 23 0,-15-23 16,13 17-16,-7-10 0</inkml:trace>
  <inkml:trace contextRef="#ctx0" brushRef="#br0" timeOffset="36922.9579">27817 5681 0,'0'0'0,"0"0"15,0 0-15,0 0 0,26-10 0,-26 10 16,28-6-16,-12 2 0,2 1 16,1-2-16,0 0 15,-1-1-15,1 1 0,5-2 0,2-2 16,-4 1-16,-2-2 0,-3 1 16,-1-4-16,-3 3 0,-2 0 15,-1 0-15,-1 3 0,-3-2 16,0 2-16,-3 2 0,-1 1 15,-2 4-15,-3 0 0,0 2 16,-3 3-16,0 2 0,-2-1 0,-4 7 16,0 2-16,-2 1 0,1 2 15,1 0-15,1 4 16,0 2-16,1-3 0,1 1 16,1 3-16,1 0 0,1 0 0,2-5 15,2 1-15,1-4 0,1-4 16,2 2-16,1-5 0,1-2 15,3-1-15,3 0 0,4-4 16,2-2-16,1-1 0,1-1 16,1-2-16,0-4 0,-1-2 0,3-7 15,-1-6-15,-4 5 0,-3 2 0,-3 4 16</inkml:trace>
  <inkml:trace contextRef="#ctx0" brushRef="#br0" timeOffset="37110.0976">28385 5363 0,'0'0'0,"0"0"0,16-10 0,-4 4 16,2-1-16,5 0 0,7 0 16,6-2-16,-1 0 0,5 1 15,4 2-15,4-1 0,-5 3 0,-3 1 16,-2 5-16,-4-1 0,-5 0 15,-1 0-15,-4-1 16,-4 1-16</inkml:trace>
  <inkml:trace contextRef="#ctx0" brushRef="#br0" timeOffset="38189.717">28341 5541 0,'0'0'0,"0"0"0,0 0 16,0 0-16,-10 23 0,10-23 0,-8 22 15,5-7-15,0-1 0,1 2 16,1 1-16,0 0 0,0-2 16,1-1-16,0-2 0,0-2 15,1 0-15,0-6 0,1 0 16,1-1-16,-1-3 0,1-3 15,0-2-15,2-2 0,0 0 0,1-5 16,0-1-16,2 1 0,1 0 16,2-3-16,1 1 15,1 1-15,2 2 0,-2-1 0,-1 0 16,0 2-16,0 0 0,2 3 16,0-2-16,0 2 0,1 1 0,-3 3 15,-1 1-15,-1 1 16,-2 0-16,-2 2 0,-3 2 15,-5 4-15,-5-2 0,-5 4 16,-4-1-16,-3 2 0,-2 3 0,-2-1 16,-2-2-16,0 2 0,2 0 15,-5 1-15,-1 0 16,6-2-16,4-2 0,3 0 0,4-4 16,4 1-16,0-3 0,6-1 15,4 1-15,3-3 0,4-1 0,3-2 16,4 1-16,1-2 15,2 2-15,3-1 0,4-1 16,-4 1-16,-3 2 0,3-2 16,-1 3-16,-4 0 0,-3 0 0,-3 2 15,-3 1-15,-5 1 0,-3 2 16,-4 1-16,-3 4 0,-4 0 16,-3 2-16,-3-1 0,-1 1 15,0 1-15,2 1 0,-3 4 16,1-1-16,3-2 0,0-5 0,5 0 15,3-4-15,0 0 16,2-3-16,5-1 0,3-3 16,2 0-16,4 0 0,8-7 0,5-3 15,0-1-15,0-3 0,1-1 16,2-1-16,3-6 0,-3 0 16,-1-4-16,-2-5 0,-5 3 15,-1 0-15,-2-6 0,-3-3 16,-3 2-16,-4 3 0,-2-2 15,-2 0-15,-4 2 0,-4 4 0,-3 1 16,-2 2-16,0 2 0,-2-1 16,0 2-16,0 0 15,0 4-15,2 3 0,1 1 0,1-1 16,1 4-16,1 2 0,2 1 16,3 1-16,1 4 0,1-1 15,2 4-15,2 0 0,0 3 16,0 1-16,1 4 0,3 4 15,-1 2-15,1 2 0,2 4 16,3 3-16,1 2 0,2 3 0,7 8 16,2 4-16,-2-2 0,-1-1 15,4 10-15,1 2 16,0-4-16,1-4 0,4 11 0,-2-2 16,-3-6-16,-1-4 0,2 1 15,0 1-15,-1-2 0,-3-5 0,-1 5 16,-4-3-16,-5-8 15,-2-3-15,0 2 0,-1-3 16,-2-7-16,-2-1 0,-2-2 16,-1-5-16,0 1 0,0-4 0,-1-2 15,0-2-15,-4 0 0,-3-3 16,-3-4-16,-3 0 0,-2-2 16,-1-2-16,2 2 0,4 2 15,0 0-15</inkml:trace>
  <inkml:trace contextRef="#ctx0" brushRef="#br0" timeOffset="38439.7186">28989 5442 0,'0'0'16,"0"0"-16,0 0 0,0 0 15,0 0-15,-19 25 0,19-25 16,-24 27-16,9-13 0,-2 1 16,-1 4-16,-1-1 0,-2 0 0,-7 3 15,0-1-15,4-2 0,1-2 16,-1-2-16,-2-2 0,1-1 16,0-4-16,-1 0 0,5-1 15,5-1-15</inkml:trace>
  <inkml:trace contextRef="#ctx0" brushRef="#br0" timeOffset="38623.9133">28868 5040 0,'0'0'16,"0"0"-16,0 0 0,0 0 15,0 0-15,17 22 0,-17-22 16,7 25-16,-7-25 0,6 18 0</inkml:trace>
  <inkml:trace contextRef="#ctx0" brushRef="#br0" timeOffset="39889.783">21415 5374 0,'0'0'0,"0"0"0,0 0 15,0 0-15,0 0 0,0 0 16,1 27-16,-1-27 0,0 0 0,0 36 15,0-36-15,0 39 16,0-21-16,0 1 0,2 3 16,-2 1-16,0-2 0,0 8 0,-2-4 15,1 1-15,0-4 0,1 0 16,0-2-16,0-1 0,-1-3 16,1-1-16,0-3 0,-1 0 15,0 1-15,1-4 0,0 0 16,0-3-16,0 0 0,0-4 15,0 0-15,0-2 0,2 3 0,-2-8 16,-1 0-16,1-2 0,1-1 16,0-1-16,0 1 0,0 4 15</inkml:trace>
  <inkml:trace contextRef="#ctx0" brushRef="#br0" timeOffset="40189.9061">21670 5300 0,'0'0'0,"0"0"0,0 0 16,0 0-16,0 0 0,22 11 0,-22-11 16,19 15-16,-19-15 0,22 21 15,-9-5-15,-1-1 0,-1 1 16,0 0-16,-1 3 0,0 6 15,-1-2-15,-3 3 0,-3 1 16,-2 1-16,-1-3 0,-4 1 16,-4 1-16,-1-2 0,-2-1 0,-3 3 15,-2 1-15,1-3 0,-1-3 16,-2-3-16,-4-3 0,1-5 16,1-4-16,4 0 0,3-3 15,2-1-15</inkml:trace>
  <inkml:trace contextRef="#ctx0" brushRef="#br0" timeOffset="40483.2279">21258 5331 0,'0'0'0,"0"0"16,0 0-16,-10 19 0,10-19 0,-7 20 15,3-4-15,0 1 0,1 1 16,-1 5-16,-1 0 0,0 11 16,1-1-16,2 2 0,1-1 15,0 7-15,1-2 0,1-1 16,2 1-16,1-5 0,0-2 0,-1-7 15,0-4-15,-1-5 16</inkml:trace>
  <inkml:trace contextRef="#ctx0" brushRef="#br0" timeOffset="41157.0474">20776 5572 0,'0'0'0,"0"0"15,0 0-15,0 0 0,-13-20 0,8 15 16,0 2-16,-2 0 0,-1 0 16,-5 4-16,-5 5 15,1 0-15,-1 1 0,-8 11 16,-2 5-16,2 0 0,0 3 0,-2 7 16,3 3-16,7-4 15,3-3-15,6-2 0,6 1 16,2-7-16,3-6 0,6-1 0,5-3 15,3-6-15,0-2 16,8-4-16,7-6 0,-2-2 0,-3-3 16,4-3-16,-2-3 0,2 1 0,2-2 15,-4 0-15,0-1 16,-5-1-16,-3 1 0,-3 0 0,-1 2 16,-5 1-16,-3 1 0,-4 3 15,-2 2-15,-3 1 0,-2-1 16,-7 7-16,-4 2 0,-7-1 15,-6 0-15,-4 1 0,-2 3 16,-1 3-16,0 0 0,-7 4 16,0 3-16,6 3 0,4-1 0,7-3 15,5-2-15,4-1 0</inkml:trace>
  <inkml:trace contextRef="#ctx0" brushRef="#br0" timeOffset="41623.8873">20089 4558 0,'0'0'0,"0"0"16,0 0-16,0 0 0,0 0 0,0 0 15,0 0-15,31 7 16,-31-7-16,30 1 0,-30-1 16,46 1-16,-20-1 0,3-1 0,1-3 15,1 0-15,0 1 0,8-1 16,-3 2-16,-2-1 0,-5 0 16,6 2-16,-2-1 0,-5 1 15,-3-2-15,-5 2 0,-1-1 16,-3 1-16,-3 0 0,-3 1 15,-1 1-15,-2-1 0,0 1 16,-2 1-16,1-2 0,-2 1 0</inkml:trace>
  <inkml:trace contextRef="#ctx0" brushRef="#br0" timeOffset="41811.0058">21228 4511 0,'0'0'0,"0"0"0,0 0 16,0 0-16,0 0 0,0 0 0,0 0 15,0 0-15,3 26 0,-3-26 16,0 0-16,4 20 0,-4-20 0,0 0 16,0 0-16,0 0 0</inkml:trace>
  <inkml:trace contextRef="#ctx0" brushRef="#br0" timeOffset="42106.3761">21863 3851 0,'0'0'16,"0"0"-16,0 0 0,0 0 0,0 0 0,29 13 15,-29-13-15,28 12 16,-28-12-16,29 18 0,-13-7 16,-2 0-16,-1-1 0,0 2 15,1-3-15,-5 1 0,-1 0 0,-2-2 16,-5-2-16,0-2 0,0 0 15,0-1-15</inkml:trace>
  <inkml:trace contextRef="#ctx0" brushRef="#br0" timeOffset="42906.6036">21691 4109 0,'0'0'15,"0"0"-15,0 0 0,-9 20 0,9-20 16,-7 21-16,2-4 16,0-1-16,-1 1 0,2 2 0,-1 1 15,1 2-15,1-3 0,0 0 16,2 0-16,0-3 0,1-3 16,0 0-16,1-4 0,3-2 15,0 0-15,4-7 16,3-2-16,1-3 0,0 1 0,3-5 15,4-1-15,1-4 0,1 1 0,0-1 16,1 3-16,-1-1 0,0-1 16,4-1-16,1 2 0,-3 1 15,-2 1-15,-4 2 0,-1 4 16,-3 0-16,-2 2 0,-4 3 16,-2 1-16,0 3 0,-3 0 15,-3 3-15,-3 3 0,-4 3 0,-6 0 16,-2 1-16,-3-1 15,0 1-15,1-1 0,-8 4 16,0 1-16,1-3 0,2-2 0,2 0 16,3-2-16,2-2 0,3-2 15,2-1-15,2 0 0,2-3 16,2-1-16,3 0 0,2-3 16,1 4-16,4-3 0,5 0 15,5 0-15,1-1 0,3-1 16,1 1-16,1 0 0,0 0 0,0 1 15,-3 0-15,0 1 16,-4 2-16,-2-1 0,-3 2 16,-3 1-16,-6 1 0,-4 1 0,-4 0 15,-6 2-15,-2 1 0,-3 0 16,-4 0-16,-3 2 0,-2 0 16,0 0-16,-8 2 0,-2-2 15,5 2-15,3-1 0,-1 0 16,1-3-16,-1 0 0,3-4 0,9 2 15,3-3-15,7 0 16,4-2-16,5-1 0,3-3 16,5 0-16,2 1 0,1 0 15,1 0-15,3 0 0,4 1 0,6-1 16,3 0-16,1 1 0,0-1 16,5 2-16,2 0 0,0 2 15,1-1-15,0 2 0,2-1 16,1 0-16,-5-2 0,-3 1 15,-4 0-15,-1-1 0,-3 0 0,-4 0 16,-3 0-16,-6-1 0,-3-1 16,-1-2-16,-1-4 0,-1 1 15,-1 2-15,0-1 0</inkml:trace>
  <inkml:trace contextRef="#ctx0" brushRef="#br0" timeOffset="43077.6244">22194 4547 0,'0'0'0,"0"0"16,0 0-16,0 0 0,0 0 0,0 0 16,0 0-16,26 8 15,-26-8-15,0 0 0,0 0 16,21 13-16</inkml:trace>
  <inkml:trace contextRef="#ctx0" brushRef="#br0" timeOffset="43607.2407">22895 4217 0,'0'0'0,"0"0"0,0 0 15,0 0-15,0 0 0,0 0 0,0 0 16,1 24-16,-1-24 0,-8 29 16,1-10-16,-1 3 0,-1 1 15,-3 1-15,-3 2 0,-2 1 16,1-2-16,-6 8 0,1-1 16,0-4-16,0-4 0,-6 4 15,1-4-15,2-4 0,2-3 0,1-4 16,1-4-16,1-2 15,0-4-15,-2-2 0,-2-1 16,2-4-16,2-3 0,3-3 0,2-4 16,1 0-16,4 0 0,2-2 15,2 1-15,3 0 0,1 3 16,2 1-16,1 3 16,4 0-16,2 0 0,1 3 0,3 2 15,0 0-15,1 1 0,1 2 16,3 3-16,1 2 0,1 1 0,3 1 15,2 2-15,3 3 16,-1 1-16,1 2 0,3 1 16,-4-2-16,-1 1 0,-4-3 0,-3 0 15,-2-3-15,-2 0 0,-3-3 16,-1 0-16,-2-1 0,-3 0 16,0-3-16,-1 1 0,-2-3 15,1 1-15,-3-5 0,0-1 16,-2-3-16,1-2 0,0 1 0,0 1 15,0 2-15</inkml:trace>
  <inkml:trace contextRef="#ctx0" brushRef="#br0" timeOffset="43760.2394">22627 4242 0,'0'0'0,"0"0"0,0 0 15,0 0-15,0 0 0,0 0 16,0 0-16,22 17 0,-22-17 0,15 22 16,-15-22-16,10 16 0</inkml:trace>
  <inkml:trace contextRef="#ctx0" brushRef="#br0" timeOffset="44156.6475">22913 4360 0,'0'0'16,"0"0"-16,0 0 0,0 0 0,21-9 16,-21 9-16,21-6 0,-9 1 15,1 0-15,1-1 0,3 1 16,-2-1-16,0 2 0,-1-1 16,-1 0-16,0 0 0,-4 0 15,0 1-15,0 0 0,-2 0 0,-1 0 16,-1 1-16,-2 0 15,-1 3-15,-2 0 0,-1 4 16,-3 1-16,-3 1 0,-1 1 0,0 3 16,-1 3-16,-1 1 0,0-1 15,-3 9-15,-1 2 0,3-1 16,1-2-16,3 2 0,0 0 16,3 0-16,0 0 0,2 0 15,2-1-15,1-8 0,0 0 0,5-2 16,2-1-16,2-2 15,3-3-15,2-1 0,3-2 16,-2-1-16,0-2 0,0-3 16,3-2-16,-2-2 0,-3-2 0,-2 1 15,-2 1-15,-1 3 0</inkml:trace>
  <inkml:trace contextRef="#ctx0" brushRef="#br0" timeOffset="44357.8982">23393 4118 0,'0'0'0,"0"0"0,19-8 0,-4 3 16,0 0-16,12-1 0,5 1 16,1-1-16,0 2 0,9 0 15,0 1-15,-5 2 0,-4 0 16,-2-1-16,-2 1 0,-6-1 0,-4 1 15,-4 0-15,-3-1 0,-2 1 16</inkml:trace>
  <inkml:trace contextRef="#ctx0" brushRef="#br0" timeOffset="45359.512">23422 4339 0,'0'0'15,"0"0"-15,0 0 0,0 0 0,0 0 16,-17 18-16,17-18 16,-6 18-16,6-18 0,-4 25 0,2-11 15,0 0-15,1-2 0,0 0 16,1-1-16,0-2 0,0 0 16,0-2-16,0-2 0,2-1 15,2-2-15,-2-1 0,-2-1 16,3-3-16,1-1 0,0-3 15,2-3-15,0-1 0,2-1 0,0 0 16,0 0-16,1 0 0,1-2 16,7-4-16,1 1 15,0 3-15,0-1 0,-1 3 0,0 1 16,-2 2-16,-1 1 0,-2 2 16,0 2-16,-2 1 0,-2 2 15,-4 2-15,-3 4 0,-1 1 16,-2 1-16,-5 0 0,-4 3 15,-2 0-15,-3-2 0,0 1 16,-1 0-16,1 0 0,0 0 0,1-1 16,0 1-16,1-2 0,3-3 15,2 1-15,3 0 0,0-1 16,2-2-16,4-2 0,4 2 16,2-4-16,2 2 0,3-1 15,4 1-15,0-1 0,1 1 16,-1 0-16,1 2 0,-3 2 15,-2 1-15,-2-1 0,-3 1 16,0 2-16,-2 3 0,-4 1 0,-2 2 16,-2 0-16,-2 0 0,-1 2 15,-4 1-15,0-3 0,-1 0 16,3 1-16,0-2 0,1 0 16,1-3-16,2-1 0,0-1 15,2-1-15,1-1 0,2-2 16,3-1-16,3-4 0,3-1 15,5-6-15,2-4 0,-1-2 16,-2 0-16,-1-3 0,0-3 16,0-1-16,2-1 0,-1-10 0,-2-1 15,-3-1-15,-3-1 0,-2 2 16,-1 1-16,-2-1 0,-2 0 0,-2-5 16,-3 3-16,1 8 15,-1 5-15,-2-1 0,-1-2 16,2 3-16,-1 4 0,0 3 15,1 1-15,3 6 0,-1-1 0,4 3 16,2-1-16,-2 5 0,-1 2 16,3 1-16,3 6 15,0-1-15,2 1 0,1 4 0,3 5 16,1 1-16,1 2 0,3 4 16,4 2-16,3 9 0,-1 0 15,1 3-15,0 4 0,0-2 16,-2-2-16,7 12 0,-1 1 15,-2-5-15,-2-3 0,4 8 16,-2-1-16,-2-4 0,-1-4 0,0 1 16,3-1-16,-5-5 0,-1-4 15,-2-3-15,0 0 0,-4-3 16,-3 1-16,-1-5 0,0-4 16,-3-4-16,-1-3 0,-3-4 15,-1-2-15,-1-3 0,-2 0 16,-3-5-16,-2-2 0,-2-4 15,-1-3-15,2 3 0,2 2 0,2 1 16</inkml:trace>
  <inkml:trace contextRef="#ctx0" brushRef="#br0" timeOffset="45640.4985">23959 4358 0,'0'0'0,"0"0"16,0 0-16,0 0 0,0 0 0,0 0 16,-32 21-16,32-21 0,-24 26 15,11-10-15,-1-1 0,-2 1 16,1 0-16,-2 1 16,0-2-16,0 0 0,2-1 0,-3 0 15,1-3-15,3-3 0,1-2 16,1-3-16,0-3 0,1-4 15,1-2-15,1-4 0,1-3 16,1-5-16,2-5 0,1 4 16,0 2-16,1 5 0</inkml:trace>
  <inkml:trace contextRef="#ctx0" brushRef="#br0" timeOffset="45782.6441">23806 3837 0,'0'0'15,"0"0"-15,0 0 0,0 0 16,0 0-16,0 0 0,0 0 16,29 1-16,-29-1 0,24 15 15,-24-15-15,23 19 0,-14-10 0,-1-3 16</inkml:trace>
  <inkml:trace contextRef="#ctx0" brushRef="#br0" timeOffset="45949.0575">24339 4244 0,'0'0'0,"0"0"16,0 0-16,0 0 0,23 6 0,-23-6 16,18 10-16,-18-10 0,9 18 0,-9-18 15,0 0-15,9 22 0</inkml:trace>
  <inkml:trace contextRef="#ctx0" brushRef="#br0" timeOffset="46093.3134">24312 4514 0,'0'0'0,"0"0"0,0 0 0,0 0 15,0 0-15,0 0 0,0 0 16,28 15-16,-28-15 0,0 0 15</inkml:trace>
  <inkml:trace contextRef="#ctx0" brushRef="#br0" timeOffset="54873.0888">21548 7340 0,'0'0'0,"0"0"0,0 0 15,0 0-15,0 0 0,0 0 16,0 0-16,-6 25 0,6-25 0,-5 25 16,5-25-16,-10 34 15,4-18-15,-1 2 0,-1 4 16,0-3-16,0-3 0,-2 8 16,-1 0-16,0-2 0,1-1 0,1-1 15,0-2-15,0-2 0,0 0 16,0-5-16,2-1 15,0-3-15,1 0 0,1-2 0</inkml:trace>
  <inkml:trace contextRef="#ctx0" brushRef="#br0" timeOffset="55357.0362">21158 7826 0,'0'0'0,"0"0"15,0 0-15,0 0 0,0 0 0,29 11 16,-29-11-16,29 10 0,-29-10 16,35 8-16,-13-4 0,0-1 15,1-2-15,9-2 0,1-5 16,-3 1-16,-2 0 0,1-4 16,2-2-16,-2 0 0,-2 1 15,2-7-15,-1-4 0,-5 2 16,-2-1-16,-1-2 0,-1 0 0,-3 0 15,-2 0-15,-3-5 0,-3-3 16,-1 3-16,-2 2 0,-2-6 16,-6-4-16,0 5 0,-3 3 15,-1 0-15,-3 0 0,0 3 16,0 5-16,-7-2 0,-3 0 16,-1 2-16,0 0 0,-5 5 15,-1 5-15,-2 2 0,-1 3 0,-2 4 16,0 4-16,4 1 0,1 3 15,-4 4-15,-2 6 16,4-1-16,5-2 0,1 7 16,0 3-16,1 0 0,1 1 0,1 6 15,4 5-15,3-6 0,5-1 0,4 3 16,6 2-16,3-4 0,1-3 16,7 4-16,3 0 15,2-4-15,-1-2 0,10-1 0,7 2 16,-9-8-16,-5-3 0,-5-5 15</inkml:trace>
  <inkml:trace contextRef="#ctx0" brushRef="#br0" timeOffset="55911.7945">22390 7497 0,'0'0'0,"0"0"0,0 0 0,0 0 16,0 0-16,0 0 0,0 0 16,0 0-16,0 0 0,0 0 15,0 0-15,29-4 0,-29 4 0,38-3 16,-9 1-16,1 1 16,1-3-16,16 1 0,6-2 15,-1 1-15,0 0 0,14-2 16,2-1-16,4 0 0,-10 2 0,8 0 15,-1 1-15,-10 2 0,-6 2 16,1 0-16,-4 0 16,-18 1-16,-7 0 0,-5 4 0,-8 0 15,-6-3-15,-4-2 0,-2 0 16,2 0-16,-2 0 0</inkml:trace>
  <inkml:trace contextRef="#ctx0" brushRef="#br0" timeOffset="56257.2478">22560 7754 0,'0'0'16,"0"0"-16,0 0 0,30-5 0,-30 5 16,34-4-16,-6 2 15,-1 0-15,0-1 0,11 3 0,3 2 16,-5 0-16,-3 3 15,-2-1-15,-2 1 0,0 1 16,-6 1-16,-7 4 0,-4 3 0,-6 0 16,-5 1-16,-6 0 0,-6 1 15,-5-1-15,-2 0 0,-5 2 16,-3-1-16,-2 1 0,0-2 0,-3 0 16,0 0-16,-6 1 15,3 1-15,1-4 0,1-2 0,5-1 16,4-3-16,4-1 15,4-2-15,4-1 0,4-2 0,7-1 16,5-5-16,0 1 0,-2 2 0,-1-1 16</inkml:trace>
  <inkml:trace contextRef="#ctx0" brushRef="#br0" timeOffset="56540.7986">23125 7698 0,'0'0'0,"0"0"0,0 0 15,-24 17-15,24-17 0,-19 15 16,8-5-16,1 4 0,0-1 16,0 3-16,0 2 0,1 5 15,4-1-15,2-1 0,3 3 16,3-2-16,1-1 0,5-2 0,4-1 15,2-5-15,2-1 0,6 0 16,1-2-16,1-3 0,0-1 16,0-4-16,1-4 0,-4-4 15,-3-2-15,-4 0 0,-3 3 16,-2 0-16</inkml:trace>
  <inkml:trace contextRef="#ctx0" brushRef="#br0" timeOffset="56792.0622">23280 7017 0,'0'0'0,"0"0"0,0 0 16,0 0-16,-1 25 0,1-25 0,-3 30 16,0-8-16,1 6 0,-1 1 15,-1 3-15,0-4 0,1-4 16,1-3-16</inkml:trace>
  <inkml:trace contextRef="#ctx0" brushRef="#br0" timeOffset="57390.1331">25513 7436 0,'0'0'15,"0"0"-15,0 0 0,0 0 16,24-10-16,-24 10 0,28-5 16,-10 3-16,2 0 0,3 2 15,2 0-15,8 3 0,0 2 0,-2 1 16,-1 0-16,-4 1 0,-1-2 15,0 6-15,-3 2 16,-4 1-16,-5 1 0,-7 1 0,-4 3 16,-4-1-16,-1-1 0,-6 1 15,-5 1-15,-4-2 0,-3-3 16,-2 4-16,-1-2 0,-2 0 16,-2-1-16,0-1 0,1-3 15,1 2-15,2 0 0,-1 1 0,2-2 16,2-3-16,1-1 0,4-1 15,5-2-15,5-3 16,1-1-16,10-4 0,5-2 0,-1 0 16,-3 1-16,0 2 0</inkml:trace>
  <inkml:trace contextRef="#ctx0" brushRef="#br0" timeOffset="57675.7889">26047 7438 0,'0'0'0,"0"0"15,0 0-15,-28 6 0,28-6 0,-27 7 16,11 0-16,0 4 0,-2 0 16,-1 1-16,-2 2 15,-2 3-15,3 0 0,4 1 0,3 0 16,4 0-16,3-2 0,7 3 15,5 1-15,3-4 0,1 1 16,4-1-16,4-2 16,6 1-16,2-1 0,3-1 0,3-2 15,-1-2-15,0-1 0,0-5 16,1-5-16,-7 1 0,-4 0 0,-4 0 16</inkml:trace>
  <inkml:trace contextRef="#ctx0" brushRef="#br0" timeOffset="57906.969">26323 7500 0,'0'0'15,"0"0"-15,0 0 0,29-10 0,-15 9 16,4-1-16,7 0 0,0 0 15,1 1-15,11 0 0,1 2 16,-2 0-16,-4 3 0,5 1 16,-2 2-16,-6-4 0,-6 0 15,-4 0-15,-4-1 0,-1-1 0</inkml:trace>
  <inkml:trace contextRef="#ctx0" brushRef="#br0" timeOffset="58125.3688">26351 7670 0,'0'0'0,"0"0"0,0 0 16,36-3-16,-19 1 0,14 2 16,5-1-16,2 0 0,-1-2 0,10 2 15,-1 1-15,-3-2 0,-3 0 16,2-4-16,-6-1 0,-6-1 15,-7-2-15,-4 1 0,-5 4 16,-3 1-16</inkml:trace>
  <inkml:trace contextRef="#ctx0" brushRef="#br0" timeOffset="58374.6992">26628 7398 0,'0'0'0,"0"0"0,0 0 0,0 0 15,0 0-15,-16 28 0,16-28 16,-12 30-16,7-13 0,-2 2 16,1 4-16,-1 0 0,1-3 0,-3 12 15,1-2-15,0-1 0,2-1 16,0-1-16,3 1 15,1 2-15,2-1 0,2-9 0,2-6 16,0-2-16,-1-3 0,-1-1 16</inkml:trace>
  <inkml:trace contextRef="#ctx0" brushRef="#br0" timeOffset="58773.5421">27021 7557 0,'0'0'0,"0"0"0,0 0 16,0 0-16,0 0 0,-25 17 16,25-17-16,-22 18 0,11-6 0,0 1 15,1 3-15,2-1 16,0 1-16,2 0 0,2-1 0,2 0 15,2-1-15,4 3 0,5-2 16,3-1-16,2-2 0,4-3 16,1-3-16,0-2 0,-1-1 15,3-2-15,1-2 0,-2-2 16,0-3-16,2-1 0,-1-2 16,-4 1-16,-2-1 0,3-4 15,-3-2-15,-3 1 0,-2 2 0,-5-3 16,-4 1-16,-4 0 0,-2 3 15,-5-3-15,-4 4 16,-3-1-16,-3 0 0,-8 0 0,-4 2 16,0 1-16,1 0 0,5 3 15,5 0-15,5 1 0</inkml:trace>
  <inkml:trace contextRef="#ctx0" brushRef="#br0" timeOffset="59690.0039">25470 8119 0,'0'0'0,"0"0"16,0 0-16,26 8 0,-26-8 0,34 11 16,-9-3-16,2 1 15,1 0-15,16 3 0,5-1 16,3-1-16,2-2 0,15 3 15,4-1-15,9-2 0,-6-2 0,11 0 16,-3-2-16,-8-4 0,-7-3 16,12-3-16,-1 0 0,-6-1 15,-6-3-15,28-8 0,-10-4 16,-17-1-16,-12 0 0,-1-3 16,1-1-16,-9-1 0,-6 0 0,-3-6 15,-3-4-15,-7 7 0,-5 4 16,-5-8-16,-4-5 15,-4 6-15,-3 4 0,-8-9 0,-5-7 16,-4 3-16,-5 3 0,-7-6 16,-5-4-16,-4 6 0,-2 4 15,-11-3-15,-8-1 0,2 3 16,-1 2-16,-9 1 0,-9-1 16,8 3-16,3 4 0,-4 5 15,-4 3-15,2 2 0,2-1 0,-7 7 16,-6 1-16,4 3 0,4 4 15,-3 5-15,-3 2 16,14 5-16,7 7 0,-4 0 0,-5 0 16,3 2-16,3 4 0,0 6 15,1 5-15,1 0 0,2 0 16,6 6-16,5 5 0,4 1 0,6-3 16,1 7-16,3 3 15,4-4-15,3-2 0,5 5 16,3 5-16,3-7 0,5-5 0,2 1 15,2-1-15,2-1 0,-1-1 16,8 2-16,4 5 16,-1-5-16,-1-3 0,5 4 0,4 3 15,3-7-15,4-4 0,3 3 16,2 4-16,-2 1 0,-1 0 0,-9-12 16,-8-9-16,-4-6 0</inkml:trace>
  <inkml:trace contextRef="#ctx0" brushRef="#br0" timeOffset="61223.9459">21232 8907 0,'0'0'0,"0"0"15,0 0-15,0 0 0,-16-18 0,16 18 16,-17-4-16,7 2 0,-1 0 15,-2 2-15,-2 3 16,-2 2-16,-1 1 0,-7 5 0,-3 4 16,3 2-16,1 0 0,0 4 15,-1 4-15,-2 7 0,1 0 16,2 2-16,2 2 0,3-2 16,5-2-16,2 9 0,4 1 15,5-3-15,2-2 0,5 1 16,5 1-16,1-3 0,2-3 0,1-3 15,2-2-15,-1-4 0,1-3 0,10 1 16,3-2 0,-5-7-16,1-3 0,3-1 0,5-5 15,-1-2-15,-1-3 0,1-2 16,1-4-16,-1-1 0,-1-3 16,-1-2-16,-2-2 0,-4-2 15,-3-1-15,-3-4 0,0-1 16,-3 0-16,-2 1 0,-2-3 0,-2-4 15,-4 1-15,-2 0 0,-2-2 16,-1-1-16,-3 2 0,-2 1 16,-2 2-16,-2-1 0,-1 4 15,-1 4-15,-7-1 0,-7-1 16,1 3-16,0 4 0,-7 2 16,-5 1-16,3 4 0,1 1 15,-3 3-15,-3 3 0,4-1 16,3 1-16,1 1 0,6 1 15,7 0-15,4 1 0,1 0 0,4 0 16,4 0-16,4 1 0,2 0 16,4 0-16,1 0 0,3 1 15,8-1-15,5 3 0,0 0 16,0-3-16,1 4 0,2 0 16,-1 2-16,0 0 0,-5-1 15,-2 1-15,-5 0 0,-2 0 0,-7 1 16,-4 1-16,-5 0 0,-5 1 15,-7 0-15,-4 2 0,-3-3 16,-4 0-16,1 2 0,3 0 16,1-1-16,1 0 0,-2 1 15,4 2-15,6-6 0,3-1 0,2-1 16,2-1-16,6 0 16,4-2-16,8-2 0,7-1 15,5-1-15,4 0 0,9-1 0,8 0 16,-7 0-16,-8 0 0,-4 0 15</inkml:trace>
  <inkml:trace contextRef="#ctx0" brushRef="#br0" timeOffset="62740.6842">22577 9110 0,'0'0'0,"0"0"0,0 0 0,0 0 16,0 0-16,0 0 0,29-4 15,-29 4-15,26-5 0,-26 5 16,43-5-16,-18 2 0,2-2 0,3 2 16,6 2-16,10-2 15,0-1-15,14 0 0,2 1 16,-4-1-16,-2 1 0,14 0 15,-1 1-15,-5 1 0,-5 1 0,6 1 16,-5 1-16,-4-1 0,-7-2 16,-1-1-16,-4 0 0,-6 0 15,-4 0-15,3 3 0,-3 0 16,-11 1-16,-3-1 0,-3-1 16,-3-2-16,-4 2 0,-4 0 0,-2-1 15,-4 1-15,0 0 0,-7-1 16,-5-1-16,-8-3 15,0 3-15,0 0 0,4 1 0,3 0 16,2-1-16</inkml:trace>
  <inkml:trace contextRef="#ctx0" brushRef="#br0" timeOffset="63157.1286">22763 9135 0,'0'0'0,"0"0"15,0 0-15,0 0 0,-14 21 0,14-21 16,-11 28-16,5-11 16,1-1-16,-1 4 0,1 5 15,0-2-15,1 2 0,-4 11 0,-1 6 16,0-3-16,2-2 0,-6 8 15,0 1-15,0-2 0,1-5 16,-2 10-16,-1-1 16,4-7-16,1-5 0,0-2 0,1-2 15,2-5-15,0-4 0,2-2 16,0-3-16,1-4 0,1-2 0,0-2 16,1-3-16,1-5 0,1-2 15,-3-2-15,-1-3 16,0-1-16,-2-4 0,0-1 0,-2-2 15,0 1-15,0-3 0,-5-4 16,0-3-16,0 1 0,0 1 16,0-3-16,-1-2 0,1 2 15,0 2-15,2 4 0,2 3 16,1 3-16</inkml:trace>
  <inkml:trace contextRef="#ctx0" brushRef="#br0" timeOffset="63907.0514">22969 9498 0,'0'0'15,"0"0"-15,0 0 0,0 0 16,0 0-16,0 0 0,24-6 16,-24 6-16,27 1 0,-27-1 15,35 3-15,-15-1 0,0 2 0,3-1 16,2 1-16,-1 1 0,-4 0 15,4 3-15,-3 1 16,-4 0-16,-2 1 0,-3 2 0,-2 1 16,-4-1-16,-2-1 0,-8 2 15,-6 0-15,-2 2 0,-2-1 0,-4 2 16,-3-1-16,-2-1 16,-1 0-16,-7 2 0,0-1 15,4-1-15,1 0 0,0-1 16,-1 1-16,4-5 0,3-1 0,5 0 15,2-4-15,3 1 0,2-3 16,5 1-16,3-3 0,5 0 16,4 0-16,4-5 0,5-4 15,-4 1-15,-2 1 0,-1 2 16</inkml:trace>
  <inkml:trace contextRef="#ctx0" brushRef="#br0" timeOffset="64256.4222">23534 9463 0,'0'0'0,"0"0"16,0 0-16,0 0 0,0 0 0,0 0 15,-30 11-15,30-11 0,-22 11 16,22-11-16,-29 16 15,14-8-15,0 3 0,1 0 0,1 2 16,0 1-16,1 0 0,-3 5 16,2 0-16,2 0 0,1-1 15,2 0-15,3 2 0,3-6 16,2 0-16,1 1 0,2-1 16,2-1-16,3-1 0,4 0 15,5-2-15,1 0 0,0-2 0,1 2 16,1-3-16,-1 2 15,-2 0-15,1-2 0,1 0 16,-3 1-16,0-1 0,-3 0 0,-2-2 16,-2-1-16</inkml:trace>
  <inkml:trace contextRef="#ctx0" brushRef="#br0" timeOffset="65656.7243">21929 8939 0,'0'0'0,"0"0"16,0 0-16,0 0 0,0 0 0,0 0 15,0 0-15,0 0 0,0 0 16,0 0-16,0 0 0,25 3 16,-25-3-16,0 0 0,28 6 15,-28-6-15,26 5 0,-26-5 16,30 9-16,-13-4 0,-1-1 0,0 1 16,-2 0-16,0 1 15,-3-1-15,-2 2 0,0-1 16,-2 1-16,-2-1 0,-2 2 0,-4 0 15,-3 1-15,-1 0 0,-4 0 16,-3 1-16,-1 1 0,-1-2 16,-6 2-16,-1 1 0,1-2 15,0-1-15,1 0 0,2 1 16,2 0-16,1-1 0,1 0 16,4-1-16,1 1 0,2-1 0,4-1 15,2 1-15,3-2 16,4-1-16,4-1 0,3-1 15,2 0-15,0-1 0,3-1 0,3 0 16,0-2-16,0 0 0,-2 0 16,-2 0-16,-2 0 0,0-2 15,-4 1-15,-1 1 0,-2-1 16</inkml:trace>
  <inkml:trace contextRef="#ctx0" brushRef="#br0" timeOffset="66340.7237">22298 8986 0,'0'0'0,"0"0"16,0 0-16,0 0 0,0 0 0,4 17 15,-4-17-15,0 0 0,0 30 16,0-30-16,-2 28 0,0-13 16,-2-1-16,1 1 0,1 0 15,-2-1-15,1 1 0,0-2 16,0 2-16,-1-3 0,1 0 0,0 0 16,-2 0-16,2-2 15,1-2-15,-1 0 0,1-3 16,0 1-16,0-2 0,1 0 0,1-4 15,0 0-15,0 0 0,0-3 16,2-2-16,-1-1 0,-1-1 16,1 0-16,2-2 0,1 0 15,0-2-15,2 1 0,0-1 16,1 0-16,0-1 0,-1-1 16,2-2-16,-2 2 0,1 1 0,2-4 15,0 0-15,-2 3 0,1 0 16,0 2-16,1 1 0,-2 1 15,1 1-15,-1 3 0,0 0 16,-1 0-16,-2-1 0,1 2 16,-1 0-16,1 2 0,0 2 15,0 1-15,-1 0 0,0 0 16,1 1-16,-2 2 0,0 1 16,0 1-16,-1 1 0,-1 2 15,0 1-15,0 1 0,0 0 0,0 1 16,-1 0-16,0-1 0,0 0 15,0 0-15,0 1 16,0-1-16,0-1 0,0 0 0,0-1 16,0-1-16,0 1 0,0-2 15,-1 0-15,1-1 0,0 0 16,0 0-16,0-2 0,0 0 16,0-1-16,0 0 0,0 0 15,0 0-15,0-1 0,0 1 16,0-3-16,0 2 0</inkml:trace>
  <inkml:trace contextRef="#ctx0" brushRef="#br0" timeOffset="68240.6858">25790 9463 0,'0'0'0,"0"0"0,0 0 0,0 0 16,0 0-16,23 2 0,-23-2 15,27 5-15,-27-5 0,26 7 16,-9-1-16,1-1 0,2 0 0,0 3 16,-1 0-16,-3 0 0,0 2 15,1 3-15,-1 1 16,-4-1-16,-2-2 0,-5 3 0,-3 2 15,-5 0-15,-2 0 0,-8 0 16,-6-1-16,0 0 0,0 0 16,-9 3-16,-5 0 15,2-2-15,2-5 0,1 3 0,2-2 16,3-1-16,3-2 0,1 0 16,4 0-16,5-4 0,2 0 0,2-3 15,0 0-15,6-2 0,4-4 16,9-1-16,5-2 15,-2 0-15,-3 1 0,-2 3 0</inkml:trace>
  <inkml:trace contextRef="#ctx0" brushRef="#br0" timeOffset="68524.1201">26206 9419 0,'0'0'0,"0"0"0,0 0 16,0 0-16,-27 15 0,27-15 15,-23 14-15,23-14 0,-21 19 0,10-5 16,0 1-16,-1 1 16,1 0-16,-2 7 0,2 2 15,2-1-15,1-1 0,4 0 0,2 2 16,0-2-16,2-2 0,4 5 15,1-1-15,0-6 0,0-3 16,5 3-16,4 0 16,2-5-16,0 0 0,-2-7 0,-3 2 15,-3-4-15</inkml:trace>
  <inkml:trace contextRef="#ctx0" brushRef="#br0" timeOffset="68940.3089">26606 9484 0,'0'0'0,"0"0"16,0 0-16,23 4 0,-23-4 0,26 4 15,-26-4-15,30 10 0,-14-4 16,0 0-16,3 0 0,-1 1 16,-1 0-16,3 2 0,-3-1 15,-3 0-15,-3 0 0,-1 1 16,-2-2-16,-4 0 0,0 1 16,-4-1-16,-3 1 0,-1 1 0,-4 0 15,-6 2-15,-4 0 16,1-1-16,-2 1 0,-3 0 0,-4 0 15,1-1-15,0 0 0,-6 2 16,0-3-16,2 0 0,2-1 16,0 0-16,3 0 0,3 0 15,3-3-15,4 0 0,2-1 16,3-1-16,2 0 0,3-1 16,1-1-16,-1 1 0</inkml:trace>
  <inkml:trace contextRef="#ctx0" brushRef="#br0" timeOffset="69190.5136">26928 9771 0,'0'0'0,"0"0"15,0 0-15,0 0 0,0 0 0,-23 18 16,23-18-16,-23 14 0,9-7 15,-1 0-15,-3 2 16,2 0-16,0-1 0,0 2 0,-2-1 16,-4 2-16,1-1 0,2-1 15,2-2-15,2 2 0,3-2 0,5-1 16,2-2-16,3-3 16,2-1-16,0 0 0,0 0 15,0 2-15</inkml:trace>
  <inkml:trace contextRef="#ctx0" brushRef="#br0" timeOffset="69622.9814">27285 9628 0,'0'0'0,"0"0"15,0 0-15,0 0 0,0 0 0,-32 11 16,32-11-16,-23 16 0,11-9 16,-2 2-16,-3 3 0,1-1 15,0-1-15,-1 5 0,0 1 16,3 2-16,0-2 0,5 0 16,1-3-16,2-1 0,2-3 0,1 1 15,1 0-15,2-2 0,3 0 16,4-3-16,6-2 15,0 1-15,1-3 0,3-1 0,1-1 16,2-2-16,0-1 0,0-1 16,1-3-16,-2 1 0,-2 0 0,1-2 15,-2-1-15,0-1 16,-2 0-16,2-3 0,-3 0 16,-4 3-16,-2 1 0,0-2 0,-1 1 15,-4 1-15,-2-3 0,-6 2 16,-5 0-16,-2 1 0,-4 1 15,-2 1-15,-5 2 16,6 1-16,1 1 0,4 0 0</inkml:trace>
  <inkml:trace contextRef="#ctx0" brushRef="#br0" timeOffset="70474.3391">25657 10076 0,'0'0'0,"0"0"0,0 0 16,0 0-16,20 18 0,-20-18 0,23 14 15,-9-5-15,2 0 0,5 1 16,4 1-16,4 2 16,1-2-16,5 3 0,5-2 0,9 4 15,-2-5-15,6 3 0,4-3 16,5 0-16,-6-1 0,15-2 16,2 2-16,-9-5 0,-7-2 0,11-2 15,1-2-15,-6-3 0,-6 0 16,4-6-16,3-3 0,-11 4 15,-7-2-15,27-10 16,-3-6-16,-10 4 0,-8-2 0,-3 0 16,0-3-16,-11 6 0,-6 1 0,-1-10 15,-2-4-15,-4 4 16,-3 4-16,-5-7 0,-5-5 16,-4 7-16,-5 3 0,-1-6 15,0-4-15,-3 21 0,-2 0 0,-4-11 16,-3-6-16,-4 5 0,-5 1 15,-7-5-15,-6-3 16,2 2-16,1 4 0,-9-2 0,-8-1 16,3 3-16,2 4 0,-30-11 15,-1 3-15,9 7 0,4 5 0,-7-2 16,-5-2-16,12 7 16,8 4-16,-10 5 0,-7 5 15,6-3-15,5 0 0,-5 4 0,-2 3 16,10 2-16,8 1 0,-7 4 15,-4 2-15,5 4 0,3 2 16,0 4-16,-2 4 0,8-4 16,4-3-16,1 7 0,-2 4 15,4-3-15,3-2 0,1 4 16,0 3-16,8-2 0,8-2 0,-4 11 16,-1 7-16,5-7 15,2-4-15,5 0 0,3 0 16,3-2-16,1 0 0,6 1 0,0 3 15,3-17-15,2 2 0,2 4 16,2 4-16,-2-5 0,-1-3 16,1 5-16,0 0 15,-2-5-15,0-1 0,3 0 0,2 0 16,1-3-16,3-2 0,1 1 16,1 2-16,-4-3 0,1 2 0,5-3 15,5 1-15,-6-3 0,-4-1 16,-4-2-16</inkml:trace>
  <inkml:trace contextRef="#ctx0" brushRef="#br0" timeOffset="70629.793">26234 10017 0,'0'0'0,"0"0"15,0 0-15,0 0 0,0 0 0,0 0 16,-29 7-16,29-7 0,0 0 0,-27 7 16</inkml:trace>
  <inkml:trace contextRef="#ctx0" brushRef="#br0" timeOffset="72340.0747">21125 10992 0,'0'0'0,"0"0"16,0 0-16,-2-21 0,2 21 0,-3-19 15,0 5-15,-1 4 0,1-1 16,-2 1-16,1-1 0,0 1 16,-1 2-16,0 1 0,-2 0 15,-1 2-15,0 1 0,-6 2 16,-3 5-16,0 0 0,2 1 0,-7 8 15,0 5-15,-2 0 16,0 2-16,-1 3 0,-1 6 16,4-3-16,3 2 0,-3 7 0,1 0 15,2 0-15,2 4 0,1 4 16,2-1-16,6-2 0,3 0 16,5 1-16,5-3 0,1-3 15,2-2-15,4-1 0,2-1 16,6-2-16,6-6 0,3 3 15,0-5-15,2-4 0,1-2 0,1-5 16,0-4-16,-1 0 0,-1-5 16,2-3-16,1-1 0,-4-4 15,-2-2-15,1-4 16,3-4-16,-4-5 16,1-7-16,-6 3 0,-4 5 0,-1-9 15,-1-3-15,-4 0 16,-3 0-16,-3-4 0,-4-1 0,-2 3 15,-2 4-15,-2 2 16,-2 2-16,-3 0 0,-1 0 0,-6 3 16,-4-1-16,1 2 0,-2 2 15,-1 1-15,-1 0 0,-2 2 16,-3 1-16,-2 1 0,-1 3 16,4 3-16,1 0 0,-8 1 15,-3 6-15,10 0 0,3 4 0,5-3 16,4 3-16,3-1 0</inkml:trace>
  <inkml:trace contextRef="#ctx0" brushRef="#br0" timeOffset="72857.1517">20949 11021 0,'0'0'15,"0"0"-15,0 0 0,18 11 0,-18-11 16,0 0-16,28 16 0,-28-16 16,22 15-16,-10-8 0,3 0 15,-3 1-15,-2 2 0,-1-2 16,-1 1-16,-1-1 0,-3 0 0,-4-1 16,-3 4-16,-2-4 15,-3 3-15,-5-2 0,-6-1 16,-4 4-16,0-4 0,-1 0 0,0 0 15,1 0-15,1 0 0,2-3 16,1 0-16,5-1 0,2 1 16,2-1-16,1 0 0,3-2 15,0-1-15,6 0 0,3 3 16,4-3-16,2 0 0,4 2 16,4-2-16,1 2 0,3-2 0,1 4 15,1 1-15,0 0 16,-4 2-16,1 0 0,-1 0 0,-1 0 15,-2 1-15,0 3 0,-3 2 16,-5-5-16,-3 2 0,-2 1 16,-2 0-16,-1 0 0,-2 0 15,-3 1-15,-3 0 0,-1-2 16,-1-2-16,-3 0 0,-1-1 16,-2-1-16,1 0 0,-1-1 15,2-1-15,1-2 0,2-1 0,1-1 16,1-3-16,1 1 0,2 1 15,0 0-15</inkml:trace>
  <inkml:trace contextRef="#ctx0" brushRef="#br0" timeOffset="72989.4631">21709 11235 0,'0'0'0,"0"0"0,0 0 15,0 0-15,0 0 0,0 0 0,0 0 16,0 0-16</inkml:trace>
  <inkml:trace contextRef="#ctx0" brushRef="#br0" timeOffset="79473.8321">22686 10884 0,'0'0'0,"0"0"15,0 0-15,0 0 0,0 0 0,0 0 16,-9 29-16,9-29 0,-10 25 0,10-25 16,-19 39-16,7-18 15,-1 1-15,-3 4 0,0 6 16,-4 6-16,2-4 0,-6 12 16,-1 0-16,1-3 0,0-4 0,0 10 15,4-1-15,4-4 0,1-6 16,2 1-16,1 0 15,3-6-15,3-5 0,1 1 0,2-4 16,2-4-16,2-3 0,1-4 16,1 0-16,1-3 0,0-4 15,3-1-15,3-3 0,3-3 16,2-1-16,5-1 0,3-4 16,-1 1-16,0-4 0,4-2 15,0-7-15,-2 0 0,-3-3 16,-3 7-16,-4 1 0,-3 3 0</inkml:trace>
  <inkml:trace contextRef="#ctx0" brushRef="#br0" timeOffset="80323.9018">22833 11467 0,'0'0'0,"0"0"0,0 0 16,0 0-16,0 0 0,0 0 16,0 0-16,0 0 0,0 0 0,-9 29 15,9-29-15,-9 23 16,9-23-16,-7 28 0,4-12 0,0-3 15,0 1-15,2 1 16,0 0-16,1-1 0,0 1 0,1-4 16,3 0-16,-1-2 0,1 0 0,1-2 15,0-2-15,2 0 16,0-3-16,2-2 0,2-2 16,0-2-16,2 0 0,-1-2 15,0-3-15,0 0 0,-1-1 0,2-5 16,-2-3-16,-1 1 0,-1-2 15,-2 0-15,-2 1 16,-1 2-16,1-2 0,-2 3 0,-1-2 16,-1 3-16,-1 0 0,-1 2 15,0 0-15,-1 0 0,0 4 0,-1 0 16,-1-1-16,0 5 16,-2-1-16,0 3 0,-2 1 15,2 2-15,1 1 0,-1 0 0,1 4 16,1 0-16,-1 2 0,3 0 15,1-1-15,3 4 16,2 0-16,5 3 0,2 2 16,0-3-16,1 1 0,5 0 15,3-3-15,1-1 0,2-2 0,0-2 16,1-1-16,3-2 0,0 1 16,5-3-16,-1-2 15,-2-3-15,-3 1 0,1-3 0,-1-3 16,-1 2-16,-3 0 0,-4-4 15,0 2-15,-4 0 0,-2-1 16,-2 1-16,-2 0 0,-1 0 16,-3-1-16,-2 3 0,-1 0 15,-2 1-15,-1 0 0,-2 0 16,-3 0-16,-2 2 0,-2 2 0,-1 0 16,0 1-16,1 2 0,0 3 15,1 2-15,1 1 0,2 2 16,0 1-16,0 1 0,2 6 15,-1 2-15,1 2 0,0 4 16,3-1-16,0 4 0,0 2 0,-1 12 16,2 2-16,0-3 0,0 0 15,0-1-15,0-1 16,-1 8-16,0-2 0,-1 2 16,0 3-16,-2-5 0,-1-4 0,-4 2 15,-2-3-15,0-2 0,0-4 16,-2-3-16,-1-3 0,1-6 15,-1-3-15,-7-1 0,-4-2 16,-1-6-16,-2-1 0,-8-2 16,-5-1-16,-2-1 0,0 0 0,-11-3 15,-2-3-15,-1 0 0,1 0 16,8-5-16,6-1 0,9-6 16,7-1-16,2 3 0,9 3 15,4 2-15</inkml:trace>
  <inkml:trace contextRef="#ctx0" brushRef="#br0" timeOffset="80957.3964">23530 12146 0,'0'0'0,"0"0"15,0 0-15,0 0 0,13-21 0,-13 21 16,0 0-16,15-21 0,-9 10 16,-2 1-16,0-2 0,0 0 15,-2 0-15,-1 1 0,-1-1 16,0 2-16,-1 0 0,-2 1 16,-3 1-16,-1 2 0,-1 2 0,-1 1 15,-1 3-15,0 0 0,-1 3 16,-2 2-16,-3 1 15,1 2-15,-1 2 0,-2 3 16,1 1-16,3 0 0,2 2 0,2 0 16,2 2-16,1-2 0,2 0 15,2-1-15,1 1 0,2-3 16,3-1-16,1-3 16,2-2-16,1 0 0,2-2 0,2-2 15,2-1-15,-1-3 0,1-3 16,0 0-16,1-2 0,-1-1 15,1-4-15,-2 0 0,0 0 16,0 0-16,0 1 0,-2 0 16,-1 1-16,0 0 0,-2 2 0,0 0 15,-1 1-15,-2 1 0,-1-1 16,1 0-16,-2 1 0,-1 4 16,-1 1-16,0 0 0,1 1 15,-2 3-15,0 1 0,-1 2 16,-1 1-16,0 3 15,-1 1-15,0 2 0,2 1 0,1 1 16,0 0-16,0 4 0,1 2 16,1-2-16,2-2 0,1-1 15,-1 0-15,0-1 0,0-3 0,2-2 16,0-2-16,2-5 0,0-2 16,0-6-16,2-3 15,-1 1-15,-1 1 0,-2 1 0</inkml:trace>
  <inkml:trace contextRef="#ctx0" brushRef="#br0" timeOffset="81307.9029">23856 11351 0,'0'0'15,"0"0"-15,0 0 0,0 0 16,30-5-16,-30 5 0,28-1 0,-10 2 16,1-1-16,2 5 15,2 0-15,-2 3 0,-2-1 0,4 3 16,-4 4-16,-1-1 0,-1-1 16,-5 1-16,-3 0 0,-5 4 15,-3 1-15,-3-3 0,-3-1 16,-3 2-16,-5 0 0,-3-2 15,-4 2-15,1-3 0,1 0 0,-7 2 16,0-2-16,2-4 16,2-2-16,3 0 0,3-1 15,3-3-15,2-1 0,2-2 0,2-4 16,8-1-16,3 0 0,1 1 16,-2 0-16,-1 1 0</inkml:trace>
  <inkml:trace contextRef="#ctx0" brushRef="#br0" timeOffset="81625.5134">24363 11252 0,'0'0'16,"0"0"-16,0 0 0,0 0 15,0 0-15,-28 15 0,28-15 16,-25 18-16,25-18 0,-30 21 15,13-7-15,0-1 0,2 0 0,0 1 16,3 2-16,-2 4 0,2 0 0,2 2 16,2-1-16,3 0 15,1-2-15,3 2 0,3-2 16,2-2-16,1 1 0,5-3 16,3 1-16,2-1 0,0-4 0,1 3 15,-1-1-15,0-1 16,0-2-16,5 1 0,1-3 15,-5 1-15,0-1 0,-1 0 0,-2-1 16,-2 0-16</inkml:trace>
  <inkml:trace contextRef="#ctx0" brushRef="#br0" timeOffset="83173.7823">26851 11132 0,'0'0'0,"0"0"15,0 0-15,0 0 0,24 0 0,-24 0 16,29 5-16,-12-3 0,1 1 15,1 1-15,1 0 16,-1 3-16,1 2 0,6 2 0,-1 1 16,-4 1-16,-2 2 0,-4-1 15,-3 1-15,-3 3 0,-2-2 16,-6 0-16,-4 1 0,-5-2 16,-2-1-16,-3 0 0,-3 0 15,-1-1-15,-2 0 0,-10 1 16,-3-1-16,0-1 0,-1-2 0,0-2 15,0 2-15,4-2 16,4 1-16,2-1 0,2-1 16,3-3-16,4 0 0,3-2 0,2-2 15,3-2-15,4-3 0,0 2 16,1 0-16,0 0 0</inkml:trace>
  <inkml:trace contextRef="#ctx0" brushRef="#br0" timeOffset="83489.8923">27297 11157 0,'0'0'0,"0"0"16,0 0-16,-21 9 0,21-9 0,-19 8 15,19-8-15,-27 18 0,14-7 16,-1 3-16,-1 0 16,2 0-16,0 0 0,-2 5 0,4 2 15,3-3-15,0 0 0,3 3 16,3 0-16,2-2 0,2-1 0,5-1 16,3 3-16,1-4 0,1-2 15,4 1-15,1 2 16,1-4-16,0 0 0,4-3 0,-1-1 15,-5-2-15,-2-3 0,-3 0 16</inkml:trace>
  <inkml:trace contextRef="#ctx0" brushRef="#br0" timeOffset="83973.1687">27525 11092 0,'0'0'0,"0"0"0,0 0 0,0 0 15,29 7-15,-29-7 0,32 4 16,-13-1-16,0 1 0,3 0 15,3 2-15,0-1 0,-2 1 0,8 1 16,-1-1-16,0-1 0,-2 2 16,3 1-16,-4-1 0,-7-1 15,-3-2-15,-1 3 0,-3-3 16,-4 0-16,-1 2 0,-3-2 16,0 3-16,-3-3 0,-2 3 15,-4 0-15,-4 0 0,-1 0 16,-2-1-16,-2 2 0,-3-1 15,1 1-15,0-1 0,-3 1 0,-2-1 16,0 3-16,0-2 0,0 2 16,1-3-16,-1 4 0,0-2 0,-4 4 15,1-1-15,5-1 16,0 1-16,-3-1 0,3 2 16,1-5-16,3 2 0,3-5 15,1 2-15,4-2 0,2-1 0,0-1 16,1 1-16,1-2 0</inkml:trace>
  <inkml:trace contextRef="#ctx0" brushRef="#br0" timeOffset="84456.6267">28416 11142 0,'0'0'0,"0"0"16,0 0-16,0 0 0,0 0 15,0 0-15,-22-11 0,22 11 16,0 0-16,-32 6 0,32-6 16,-32 9-16,14-3 0,0 2 15,0 3-15,0 2 0,1-2 0,-6 6 16,0 1-16,2-2 15,3 2-15,4 0 0,3 2 16,2-1-16,3-1 0,3-1 0,3 1 16,4-3-16,1-1 0,3 0 15,3-3-15,3 1 0,3-4 16,4 0-16,2 1 0,5 0 16,-3-2-16,3-3 0,0-6 15,0 0-15,-1-1 0,-1-4 16,-3 0-16,-3-1 0,-2-2 0,0-5 15,-2 1-15,-2-2 0,-1 2 16,-2-2-16,-2 1 0,-5-2 16,-4 2-16,-4-3 0,-5-1 15,-3-1-15,-3 1 0,-9 1 16,-5 0-16,0 1 0,0 3 0,-12-3 16,-3 2-16,0 1 15,0 4-15,10 2 0,8 3 0,5-1 16</inkml:trace>
  <inkml:trace contextRef="#ctx0" brushRef="#br0" timeOffset="85373.4622">26573 11601 0,'0'0'0,"0"0"0,0 0 15,0 0-15,24 16 0,-24-16 0,32 11 16,-11-4-16,4 0 0,6 2 15,7 0-15,10 3 0,1 1 16,13 1-16,1-3 0,0 2 16,1-1-16,13-1 0,-2-3 15,7 1-15,-5-2 0,5-3 0,-7-1 16,-3-3-16,-3-1 0,2-1 16,-1-2-16,-7-2 0,-7-5 15,22-7-15,-10-4 0,-5 3 16,-5 3-16,-8-4 0,-5 1 15,-1-5-15,0-1 0,-5-2 16,-5-1-16,-5 2 0,-4 2 0,0-6 16,1-8-1,-12 13-15,1 0 0,1-15 0,-5 1 16,-8 11-16,0-1 0,-6 1 16,-3-1-16,-6 0 0,-5-2 0,-4-2 15,-3 0-15,-1-1 0,-2 1 16,-8 1-16,-6-3 0,1 5 15,2-1-15,-5 2 0,-4 1 16,-3 3-16,-3 3 0,-29-6 16,3 3-16,10 3 0,8 4 15,-3 4-15,-1 0 0,-3 7 16,0-1-16,3 5 0,1 3 16,3 3-16,4 1 0,-2 4 15,1 2-15,1 1 0,0 6 0,7-2 16,2-1-16,-1 1 0,-2 2 15,2 5-15,2 2 0,3 2 16,3 2-16,2 1 0,2 2 16,1-2-16,-1 1 0,4 4 15,3-1-15,3-1 0,0 0 0,4 0 16,1 0-16,6-3 0,2 0 16,4 3-16,4-1 15,1-1-15,2-2 0,2-10 16,0 2-16,2 1 0,1 2 0,0-2 15,2-1-15,0-2 0,3 0 16,3 1-16,2-2 0,1-1 16,1-2-16,4 0 0,1 1 15,-6-5-15,-1 1 0,-1-4 16,-1 2-16,-2-2 0,-2 0 0,0-5 16,-2 2-1,-1-4-15,-1 2 0,-2-2 0,2 5 16,-4-2-16,-3 0 0,-8-3 15,-8-2-15,3 1 0,3-2 0,2 2 16</inkml:trace>
  <inkml:trace contextRef="#ctx0" brushRef="#br0" timeOffset="85647.598">24228 11795 0,'0'0'0,"0"0"0,0 0 15,0 0-15,0 0 0,0 0 16,0 0-16,0 0 0,0 0 16,17 16-16,-17-16 0,0 0 0,0 0 15,15 24-15</inkml:trace>
  <inkml:trace contextRef="#ctx0" brushRef="#br0" timeOffset="86776.6307">26567 12521 0,'0'0'0,"0"0"0,0 0 16,0 0-16,0 0 0,29-11 15,-29 11-15,23-15 0,-23 15 0,26-18 16,-13 7-1,0-3-15,0-2 0,-1 0 0,-1 0 16,2-6-16,-2-1 16,-3 2-16,0 2 0,-2 0 0,-3 0 15,-2 0-15,-1 1 0,-2 2 16,-3 1-16,0 1 0,-1 1 0,-5 3 16,-4 4-16,-2 0 15,1 3-15,-3 3 0,-2 3 16,0 2-16,-1 1 0,-6 7 15,-3 4-15,4-2 0,4-1 0,1 3 16,1 4-16,3 0 0,3-1 16,2 1-16,2 1 15,2-2-15,2 0 0,4 4 16,4 0-16,2-4 0,3-2 0,4-2 16,3-2-1,5-2-15,4-2 0,-2-4 16,-2-1-16,1-4 0,0-3 15,0 0-15,-1-1 0,3-4 16,1-4-16,-2-2 0,-1-1 0,-1-2 16,-3-2-16,-1 1 15,0 1-15,-2-1 0,-1-2 0,-1-1 16,-2 1-16,-1 1 0,-1-1 16,-2 3-16,0 2 0,0-1 15,-1 1-15,-1 1 0,-2 1 16,1 3-16,0 3 0,-1 2 15,0 1-15,0 3 0,-1 3 16,0 1-16,-1 1 0,0 2 0,0 2 16,-1 3-16,1 2 0,0 1 15,1 3-15,0-1 16,0 0-16,1 4 16,0 3-16,1 0 0,0 2 0,1 2 15,1-3-15,2-4 16,1 1-16,1 2 0,0-3 0,0-4 15,2-1-15,0-4 16,0-2-16,1-3 0,2-4 16,-3-4-16,0-5 0,-2 1 15,0 3-15,-2-2 0</inkml:trace>
  <inkml:trace contextRef="#ctx0" brushRef="#br0" timeOffset="87123.8179">27058 12285 0,'0'0'0,"0"0"0,0 0 15,27 1-15,-27-1 0,30 2 16,-30-2-16,38 7 0,-17-3 0,1 1 16,0 2-16,3 3 0,-3-2 15,-1 2-15,-2 1 16,-2-1-16,-4-1 0,-3 3 0,-2-1 15,-3 1-15,-3-1 0,-3 2 16,-2-1-16,-4 0 0,-2 0 16,-5-2-16,-4-1 0,0 1 15,-1 1-15,-1-2 0,-1-1 16,-1 0-16,-1 0 0,-2 1 16,1-1-16,5-1 0,3-3 0,3 0 15,3 0-15,3-2 0,3-1 16,4-1-16,5-3 0,5-2 15,4-1-15,-3 1 0,-1 1 16,-3 1-16</inkml:trace>
  <inkml:trace contextRef="#ctx0" brushRef="#br0" timeOffset="87523.119">27552 12368 0,'0'0'0,"0"0"0,0 0 16,0 0-16,-17 19 0,9-10 15,-1 2-15,0 1 0,1 0 0,0 2 16,-1 1-16,1 5 0,4-1 16,3 0-16,3-1 0,4-1 15,3 1-15,3-1 0,4-2 16,3-1-16,3-3 0,1-2 15,1-2-15,1 0 0,1 0 16,3-4-16,0-3 0,-3-2 16,-3-3-16,-3-2 0,-3-3 15,-2 1-15,-3-1 0,-2-2 16,-2 0-16,-2 0 0,-2-1 0,-3-2 16,-2-2-16,-2-1 0,-2-1 15,-7 1-15,-3 1 0,-3 2 16,-1 1-16,-2 2 0,1-1 15,-1 1-15,-1-1 0,-1 3 16,-1 1-16,5 1 0,2 2 16,4 0-16,2 2 0,2 1 0</inkml:trace>
  <inkml:trace contextRef="#ctx0" brushRef="#br0" timeOffset="87906.6452">28174 12250 0,'0'0'15,"0"0"-15,0 0 0,0 0 0,0 24 16,0-24-16,-1 26 16,1-26-16,-4 32 0,0-12 0,1 2 15,0 0-15,-1-1 0,-1 8 16,0 0-16,1-1 16,0-2-16,1 0 0,2 0 0,0-3 15,0-1-15,1 2 0,1-3 16,0-6-16,0-3 0,1-1 15,-2-2-15,0-2 0,1-1 0,1-8 16,0-2-16,-1-4 16,0-2-16,0 2 0,-1 1 15,0 1-15</inkml:trace>
  <inkml:trace contextRef="#ctx0" brushRef="#br0" timeOffset="88290.0963">28188 12131 0,'0'0'0,"0"0"0,0 0 16,0 0-16,0 0 0,25-13 15,-25 13-15,25-4 16,-11 2-16,0 1 0,-1 0 0,0 3 16,1 1-16,1 3 15,-1 1-15,0 2 0,1 2 16,-3 1-16,-1-1 0,0 6 15,-2 2-15,-3 0 0,0-1 0,-3 3 16,-1 1-16,0-1 0,-2-1 16,0 3-16,0 1 15,-2 1-15,-1 0 0,-1 5 0,-2-2 16,2-1-16,2-2 0,-1 2 16,1 1-16,0-5 0,1-3 0,0-2 15,1-3-15,1-2 16,1-1-16,-2-4 0,-1-2 15,1-1-15,0-1 0,0-4 16,-3-2-16,-1-1 0,0-1 0,-3-7 16,-1-7-16,-2 1 0,0-2 15,1 3-15,1 3 0,2 2 16</inkml:trace>
  <inkml:trace contextRef="#ctx0" brushRef="#br0" timeOffset="88457.104">28136 12300 0,'0'0'0,"0"0"15,0 0-15,0 0 0,0 0 0,0 0 16,22-16-16,-22 16 0,0 0 16,32-10-16,-16 9 0,1 1 15,-1 1-15,2 0 0,1 1 16,-2 2-16,0-1 0,-2 1 16,0 1-16,-3-2 0,-2 0 15,-2-1-15,0 1 0,-1-1 16</inkml:trace>
  <inkml:trace contextRef="#ctx0" brushRef="#br0" timeOffset="88624.1862">28037 12432 0,'0'0'0,"0"0"0,0 0 16,0 0-16,29-4 0,-29 4 15,32 4-15,-32-4 0,40 4 0,-17-1 16,1-1-16,0 1 0,0 1 15,4 1-15,0 2 16,-5-2-16,-3-1 0,-4 1 0</inkml:trace>
  <inkml:trace contextRef="#ctx0" brushRef="#br0" timeOffset="88840.2714">27905 12618 0,'0'0'0,"0"0"0,0 0 16,0 0-16,28-5 0,-28 5 0,45 1 15,-19 0-15,2 3 0,5-1 16,4 1-16,10 1 0,-3-1 16,11 3-16,-1-1 0,-2 0 15,-4-1-15,-1 0 0,-11-1 16,-7-1-16</inkml:trace>
  <inkml:trace contextRef="#ctx0" brushRef="#br0" timeOffset="89473.9372">29008 12488 0,'0'0'16,"0"0"-16,0 0 0,4-21 0,-4 21 15,2-19-15,0 7 16,-2 0-16,0 0 0,-2-1 0,0 0 16,0 1-16,0 0 0,-2 2 15,0 1-15,-3 1 0,0 1 0,-4 2 16,-3 1-16,1 3 15,0 0-15,-4 3 0,1 2 16,0 2-16,1 3 0,0 0 0,-1 2 16,3 0-16,1 1 0,2 3 15,2 2-15,0 0 0,2 2 16,1-2-16,3-1 16,1-1-16,1-1 0,2-1 0,3-1 15,-1-1-15,2-1 0,0-2 16,1-1-16,0-3 0,0-1 15,4-1-15,4-1 0,-2-2 16,0-2-16,-1-1 0,-1-1 16,1-2-16,0-1 0,0-2 0,-3-1 15,0-3-15,-1 1 0,-1 0 16,-1-1-16,1 2 0,-2 1 16,0 0-16,-2 2 0,0-1 15,2 4-15,-2 0 0,-2 1 16,0 2-16,0-2 0,-1 5 15,3-2-15,-3 2 0,0 0 0,-2 5 16,1-1-16,0 3 16,0 1-16,0 2 0,-1 1 0,0 2 15,1-1-15,-1 2 0,1 0 16,0 0-16,1 0 0,1 0 16,0 0-16,2 4 0,0 1 15,1-5-15,2 0 0,1-3 16,0-1-16,0-1 0,-2-1 15,0-2-15</inkml:trace>
  <inkml:trace contextRef="#ctx0" brushRef="#br0" timeOffset="89657.0511">29339 12398 0,'0'0'16,"0"0"-16,27 1 0,-7 0 0,2 0 15,9 4-15,2-1 16,-2 0-16,-2-3 0,6 4 0,-2 1 16,-4 1-16,-4-1 0,-4-1 15,-4 0-15,-4-1 0</inkml:trace>
  <inkml:trace contextRef="#ctx0" brushRef="#br0" timeOffset="89890.1353">29188 12529 0,'0'0'0,"0"0"16,23 4-16,-23-4 0,33 5 16,-10-2-16,5 0 0,8 0 15,-1 1-15,3 0 0,0 1 16,5 1-16,-4 1 0,-2-2 15,0-1-15,-5-1 0,-4 0 16,-3-6-16,-3-1 0,-5-2 16,-2 0-16,-3 1 0,-3 1 0,-2 0 15</inkml:trace>
  <inkml:trace contextRef="#ctx0" brushRef="#br0" timeOffset="90192.2955">29534 12308 0,'0'0'16,"0"0"-16,0 0 0,0 0 0,-10 20 16,10-20-16,-9 23 0,9-23 15,-9 25-15,4-8 0,-1 3 16,1-1-16,0-1 0,1 0 15,-1 2-15,0 4 0,-1-1 0,2 0 16,2 1-16,0-4 0,1-2 16,1 0-16,0 1 15,1-4-15,0-1 0,1-4 0,0 0 16,1-2-16,1-3 0,1-2 16,2-4-16,-2 1 0,1 0 0,-2 0 15</inkml:trace>
  <inkml:trace contextRef="#ctx0" brushRef="#br0" timeOffset="90576.2979">30043 12285 0,'0'0'0,"0"0"16,0 0-16,0 0 0,8 28 0,-8-28 15,1 27-15,-1-27 0,0 34 16,-1-14-16,-1 4 16,1 0-16,1 0 0,-3 9 0,1 1 15,0-3-15,-1-2 0,1 11 16,2 2-16,0-3 15,1-4-15,0-3 0,1-2 16,0-1-16,0-1 0,2-3 16,-1-1-16,0-4 0,0-2 0,-1-2 15,0-1-15,-1-2 0,-1-4 16,-2 0-16,-1-3 0,-4-4 16,-2-4-16,1 1 15,2-1-15,0 1 16</inkml:trace>
  <inkml:trace contextRef="#ctx0" brushRef="#br0" timeOffset="93043.6687">20991 13096 0,'0'0'0,"0"0"0,0 0 16,-22-5-16,13 4 0,-3 2 0,-1 1 15,-4 1-15,-2 2 0,-6 4 16,1 2-16,-1 3 15,1-1-15,-2 6 0,-2 3 16,3 1-16,0 1 0,-1 10 0,3 3 16,4 0-16,4 1 0,0 6 15,4-1-15,5-4 0,3-2 0,5 3 16,2 2-16,4-4 16,2-3-16,9 2 0,7-3 0,0-2 15,2-2-15,6-5 0,6-2 16,-3-5-16,-1-5 0,3-3 15,4-6-15,-3 0 0,-3 0 16,4-7-16,3-3 16,-4-4-16,-4-3 0,2-4 0,-1-4 15,-5-1-15,-3 0 0,-5-4 0,-2-3 16,-4-1-16,-3-1 0,-2-4 16,-3-2-16,-4 2 0,-3 0 15,-3 3-15,-1 1 16,-4-1-16,-3 1 0,-4 2 0,-2 2 15,-6 1-15,-3-1 0,-3 2 16,-2 1-16,-2 5 0,-1 3 16,-4 1-16,-3 1 0,1 1 15,0 4-15,1-7 0,-2-3 16,11 4-16,6 4 0,5 4 0</inkml:trace>
  <inkml:trace contextRef="#ctx0" brushRef="#br0" timeOffset="93423.6696">21156 13254 0,'0'0'0,"0"0"0,0 0 16,0 0-16,0 0 0,-24 21 0,24-21 15,-28 16-15,11-7 0,-6 1 16,-5 0-1,-2 2-15,-2 0 0,-6 3 0,1 0 0,4-1 16,2-1-16,-3 3 16,4-3-16,6-1 15,5-3-15,7 1 0,6-2 0,6 0 16,5 0-16,1-2 16,0 0-16,9 0 0,4-1 0,2-1 15,0-1-15,10 2 0,3 0 16,-1 0-16,-1-1 0,3-1 15,0 0-15,-2 0 0,-2 0 16,2 0-16,-4-2 0,-5 2 16,-4 2-16,-3-5 0,0-4 15,-5-1-15,-1-2 0,-2 1 0,-1 2 16,-2 0-16</inkml:trace>
  <inkml:trace contextRef="#ctx0" brushRef="#br0" timeOffset="93625.2194">21143 13410 0,'0'0'0,"0"0"16,0 0-16,-8 20 0,4-10 0,-2 4 16,1 3-1,-1 1-15,0 3 0,-2 8 0,0 4 16,2-1-16,-1 1 0,0 12 15,3 3-15,0-9 16,0-7-16,2-5 0</inkml:trace>
  <inkml:trace contextRef="#ctx0" brushRef="#br0" timeOffset="94390.0934">23045 13796 0,'0'0'0,"0"0"0,0 0 16,-1-27-16,0 14 0,-2-1 16,-2 0-16,1-1 15,-1 1-15,-3-3 0,-3 0 16,-2 3-16,0 2 0,-4 3 0,-4 2 15,1 3-15,1 2 0,-3 3 16,-3 2-16,-1 1 0,2 1 16,-5 8-16,3 3 0,3 1 0,2 2 15,1 3-15,0 1 16,4-1-16,2 0 0,4 2 0,4 2 16,1-2-16,4-3 0,5 5 15,2 0-15,2-7 16,1-2-16,1-1 0,0 0 0,2-5 15,0-2-15,3-4 0,3-1 16,0-2-16,-1-1 0,0-5 16,-2-4-16,0-3 0,-2-3 0,2-2 15,4 0-15,-3-1 0,0 2 16,-3-2-16,0-2 0,-2 3 16,-1 0-16,0-1 0,0 0 15,-1 0-15,-1 0 0,-2 2 16,0 0-16,-2 3 0,0 1 0,-1 3 15,0 1-15,-1 4 16,-1-1-16,-1 4 0,0 0 16,2 4-16,-2 1 0,0 2 15,-2 2-15,2 1 0,0 1 0,0 3 16,2 0-16,-1 3 0,0 0 16,3 0-16,2 3 0,0-2 15,2 1-15,1 1 0,0-1 16,1 0-16,0 0 0,1-1 15,1-1-15,-1-2 0,0-2 0,0-4 16,0-4-16,-2-1 0,-2-1 16,0 0-16</inkml:trace>
  <inkml:trace contextRef="#ctx0" brushRef="#br0" timeOffset="94756.5395">23298 13411 0,'0'0'0,"0"0"0,0 0 0,0 0 16,24-14-16,-24 14 0,30-6 16,-14 3-16,1 0 0,1 3 15,1 0-15,1 2 0,-1-1 0,5 2 16,0 2-16,-3 2 0,-3 0 15,-2 2-15,-3 1 16,-2 1-16,-2 0 0,-5 2 16,-3-1-16,-2 1 0,-1 0 0,-6 0 15,-3 1-15,-1-1 0,-1-2 16,-2 1-16,1 0 0,0-2 16,-1 1-16,-6-2 15,-1-1-15,4-1 0,1-1 0,4-1 16,2-2-1,4-2-15,3-1 0,4 0 0,6-4 16,0 2-16,-2 0 0,0 1 0</inkml:trace>
  <inkml:trace contextRef="#ctx0" brushRef="#br0" timeOffset="95056.6938">23784 13335 0,'0'0'0,"0"0"16,0 0-16,0 0 0,0 0 16,0 0-16,0 0 0,0 0 0,-31 6 15,31-6-15,-23 10 0,23-10 16,-22 16-16,10-7 0,0 2 16,1 0-16,0 1 0,1 0 15,0 1-15,2 2 16,3 0-16,0 0 0,2-1 15,3 0-15,2 0 0,0 0 16,2-1-16,3 2 0,3-1 16,1 0-16,1-1 0,3-1 15,1-2-15,0-2 0,-1-1 0,1-3 16,-1 0-16,-2-1 0,-2-1 16,-2 0-16</inkml:trace>
  <inkml:trace contextRef="#ctx0" brushRef="#br0" timeOffset="96707.4249">27036 14220 0,'0'0'0,"0"0"15,0 0-15,3-22 0,-3 22 16,3-21-16,-2 7 0,-1-1 16,0 0-16,0-1 0,0-2 15,-3-5-15,0 1 0,0 3 16,-2 3-16,0 0 0,-2 0 0,-3 1 15,-3 1-15,-1 3 16,0 1-16,-3 3 0,-2 4 16,-1 2-16,1 3 0,-4 2 15,0 1-15,1 3 0,1 1 0,-4 7 16,0 4-16,0-1 0,1 1 0,3 4 16,2 2-16,3-1 15,3 1-15,4 1 0,4 1 16,3-3-16,2-1 0,6 7 15,5 3-15,-1-11 16,2-1-16,3-1 0,1-3 16,-1-3-16,-1-1 0,2-7 0,1 0 15,0-5-15,2-2 0,-2-1 16,0 0-16,-1-2 0,0-1 0,0-3 16,2-4-16,0-2 0,-1 1 15,0-4-15,-2-2 0,-1-1 16,-2 2-16,-1-2 0,-1 1 15,-1-3-15,-2 2 0,0 2 16,-2-1-16,-1 2 0,-2 0 16,-1 2-16,0 1 0,-1 2 15,1 0-15,-1 3 16,0 2-16,0 2 0,0 1 0,0 3 16,0 0-16,0 4 0,0 1 15,-1 1-15,0 1 0,0 1 16,0 3-16,-1 4 0,-1 4 15,2-1-15,0 0 0,0 1 16,0-1-16,1 2 0,1 1 0,1-1 16,0-2-16,2 0 0,0 0 15,1-2-15,-1-3 0,2-2 16,1-1-16,2-2 0,1-2 16,0-5-16,0 1 0,-1-2 15,-3 0-15,0 0 0</inkml:trace>
  <inkml:trace contextRef="#ctx0" brushRef="#br0" timeOffset="97073.4246">27346 13983 0,'0'0'0,"0"0"16,0 0-16,0 0 0,23 7 0,-23-7 15,28 6-15,-28-6 0,34 9 16,-14-3-16,2-1 0,1 1 16,0 2-16,6 2 15,-2 0-15,-1 0 0,-1-1 0,-2 1 16,-2 0-16,-2 2 0,-3-1 0,-2-1 16,-4 1-16,-6-2 15,-4 0-15,-4 0 0,-4 0 0,-3 0 16,-2 0-16,-6 1 15,-4-2-15,1 0 0,0-1 0,-9 2 16,-3-1-16,3-1 0,2 2 16,1 0-16,2-2 0,4 0 15,3-3-15,5 3 0,3-4 16,2 1-16,2-2 0,5-3 16,3 0-16,5-3 0,4 2 0,-3 1 15,0-1-15,-1 0 0</inkml:trace>
  <inkml:trace contextRef="#ctx0" brushRef="#br0" timeOffset="97506.6537">28005 14142 0,'0'0'0,"0"0"0,0 0 0,0 0 16,-28 3-16,28-3 0,-25 9 16,13-3-16,0 0 0,1 2 15,1 2-15,3 0 0,0-1 0,1 2 16,3 1-16,2-1 0,1 3 16,4-3-16,5 0 15,4 4-15,2-2 0,0 1 0,2-3 16,-1 0-16,2-2 0,2-4 15,2-1-15,-1-4 16,-1-3-16,-3 0 0,-1 0 16,-3-3-16,-2-1 0,1-5 0,-3 1 15,-4 2-15,-1-1 0,-3-2 16,-2-2-16,-4 0 0,-1-2 0,-5 1 16,-3 1-16,0 2 0,0-3 15,-1 3-15,1-1 0,-3 1 16,-1 2-16,0-1 15,-1 2-15,6 4 0,2 1 16,3-2-16,3 0 0,1 2 0,-1-1 16,2 2-16</inkml:trace>
  <inkml:trace contextRef="#ctx0" brushRef="#br0" timeOffset="97892.1679">28516 13946 0,'0'0'0,"0"0"0,0 0 15,0 0-15,0 25 0,0-25 16,0 27-16,0-11 0,0 2 0,-1 2 16,0 4-16,0-2 0,0 1 15,-2 10-15,2 5 16,0-3-16,0 0 0,0 4 16,1 0-16,0-3 0,0-3 0,1-2 15,0-2-15,1-4 0,2 0 16,-1-6-16,1-3 0,1-1 15,0-5-15,1-4 0,-2-4 16,2-4-16,-1-2 0,-1 2 16,-1 0-16,-1 1 15</inkml:trace>
  <inkml:trace contextRef="#ctx0" brushRef="#br0" timeOffset="98273.3284">28555 13936 0,'0'0'0,"0"0"16,0 0-16,24-17 0,-24 17 16,25-16-16,-10 7 0,-1 1 15,1 1-15,2 1 0,-1 0 16,5 0-16,-2 0 0,-1 1 16,-2 2-16,0 0 0,-2 1 0,-1 2 15,1 3-15,-2 2 16,-1 2-16,-1 3 0,-2 1 0,1 0 15,0 0-15,-2 4 0,-2 2 16,-2 3-16,0 2 0,-2 0 16,-1 1-16,-1 2 0,0 0 15,-1 3-15,1 1 0,-1 7 16,1-2-16,-1 0 0,0 0 16,1-1-16,1-1 0,1-1 15,1-3-15,0-1 0,0 0 0,2-2 16,1-5-16,-2-1 0,0-2 15,-1-2-15,-1-2 0,-1-6 16,-1-3-16,-2-1 16,-3-3-16,3 1 0,-1-1 0,2 0 15</inkml:trace>
  <inkml:trace contextRef="#ctx0" brushRef="#br0" timeOffset="98457.3276">28590 14202 0,'0'0'0,"0"0"0,0 0 0,0 0 16,26-1-16,-26 1 0,31 1 15,-31-1-15,39 6 0,-19-2 16,-2 1-16,1-1 0,0 1 0,-3-2 16,0 1-16,0 1 15,-1-1-15,-3-2 0,-2 1 16,-1-1-16</inkml:trace>
  <inkml:trace contextRef="#ctx0" brushRef="#br0" timeOffset="98656.607">28451 14317 0,'0'0'0,"0"0"0,0 0 15,0 0-15,0 0 0,34 9 16,-34-9-16,35 5 0,-15-2 0,2 0 15,3 0-15,0 1 0,0 1 16,6 1-16,-1-1 0,-4 0 16,-1 1-16,-4-3 0,-4 1 15,-2-2-15</inkml:trace>
  <inkml:trace contextRef="#ctx0" brushRef="#br0" timeOffset="98874.7976">28400 14517 0,'0'0'16,"0"0"-16,0 0 0,0 0 16,32 9-16,-32-9 0,34 7 0,-12-3 15,4-1-15,6 2 16,6 1-16,12 1 0,-2 1 0,13 3 15,0 0-15,7 2 0,-2-2 16,-15-3-16,-11-1 16,-9-1-16</inkml:trace>
  <inkml:trace contextRef="#ctx0" brushRef="#br0" timeOffset="99590.5375">29597 14451 0,'0'0'0,"0"0"15,3-11-15,-1 1 0,1 2 16,1-6-16,-1-4 15,-1-1-15,1 2 0,-1-7 0,-1 2 16,-1-3-16,-1 4 0,-3-1 16,0 3-16,-2 0 0,1 2 0,-4 1 15,-1 4-15,-1 0 0,-1 2 16,-1 1-16,0 4 0,-3 3 16,0 0-16,-2 2 0,-2 2 15,1 5-15,1 2 0,0 2 16,1 3-16,2-1 0,0 1 0,-2 9 31,2 5-31,2 0 0,4 0 0,2-1 16,4-2-16,3-2 0,2 0 0,1-2 15,3-1-15,0-2 16,2 0-16,3-4 0,3 0 0,0-7 16,-1-2-16,2-2 0,2-3 15,-2-2-15,-2 0 0,2-4 16,-1 1-16,2-5 0,-1 1 15,0-2-15,0-3 0,-2 1 16,-1-3-16,0 0 0,-2-2 16,-1-1-16,-2 1 0,-1 2 15,0 1-15,-1 3 0,0 0 0,-2 1 16,0 2-16,0 3 0,-1 3 16,-1-2-16,0 3 0,0-1 15,-1 3-15,0 0 0,0 0 16,0 3-16,-1 2 0,0 2 15,0 4-15,1 0 0,-1 3 16,1 2-16,0-2 0,0 5 0,1 0 16,1 0-16,0 0 15,0-1-15,1-1 0,-1 1 16,0-2-16,1-2 0,2-1 0,-1-2 16,0-1-16,2-3 0,1 0 15,-2-3-15,1-1 0,-2 1 16,-1-3-16,1 2 0</inkml:trace>
  <inkml:trace contextRef="#ctx0" brushRef="#br0" timeOffset="99792.5401">29776 14265 0,'0'0'0,"0"0"0,0 0 0,29-2 15,-29 2-15,41 0 0,-16 1 16,3 2-16,2 2 0,9 2 15,2 1-15,-1 1 0,-2 0 16,5 3-16,-4-1 0,-5 1 0,-3-1 16,-6-4-16,-5 1 15,-3-2-15,-4-1 0,-2-1 0</inkml:trace>
  <inkml:trace contextRef="#ctx0" brushRef="#br0" timeOffset="100040.6781">29781 14405 0,'0'0'0,"0"0"0,0 0 16,0 0-16,23 5 0,-23-5 15,33 5-15,-12-1 0,1 0 0,3 2 16,3-1-16,1 1 0,0 1 15,10-1-15,0 3 0,-4-2 16,-3-3-16,4 4 0,-3-1 16,-3-1-16,-3-3 0,-5-2 15,-2-1-15,-5-1 0,-2 1 16,-2 0-16</inkml:trace>
  <inkml:trace contextRef="#ctx0" brushRef="#br0" timeOffset="100357.7299">30054 14160 0,'0'0'0,"0"0"15,0 0-15,0 0 0,0 0 0,-6 25 16,6-25-16,-4 23 0,3-9 0,1 1 15,1 3-15,-1 0 16,-1 0-16,0 3 16,-1 0-16,1-1 0,0 1 0,-1 6 15,-1-1-15,1-2 0,0-3 0,1 1 16,0-1 0,1-1-16,1-1 0,1-4 0,0-1 15,2 0-15,0-6 0,1-1 16,2-4-16,1-3 15,2-3-15,-3 1 0,0 0 0,-1 0 16</inkml:trace>
  <inkml:trace contextRef="#ctx0" brushRef="#br0" timeOffset="100624.1012">30637 14319 0,'0'0'0,"0"0"15,0 0-15,2 27 0,0-15 16,-1 2-16,0 4 0,0 4 16,-1-3-16,1 12 0,2 4 15,-2 1-15,0-3 0,-1 13 16,0 7-16,-1-6 0,-2-1 0,-2 11 15,-4 0-15,3-14 0,0-10 16,3-5-16</inkml:trace>
  <inkml:trace contextRef="#ctx0" brushRef="#br0" timeOffset="104506.5989">20836 14804 0,'0'0'0,"0"0"16,0 0-16,-27 2 0,27-2 0,-27 9 16,9-2-16,-1 0 0,-1 2 0,-5 8 15,-1 4-15,0 1 16,-2 2-16,1 5 0,0 0 16,0 6-16,2-3 0,2 8 15,5 5-15,3-1 0,4-1 16,3 0-16,2-1 0,2-5 0,3 0 15,7 7-15,5 3 16,3-5-16,3-2 0,5-1 16,4 1-16,0-9 0,-2-5 0,7-2 15,4-2-15,-2-4 0,-1-2 0,7-3 16,4-3-16,-5-2 0,-2-5 16,9 1-16,3-4 15,-11-2-15,-3-2 0,7-5 0,2-5 16,-13 0-16,-4-1 0,3-8 15,-2-1-15,-4 4 0,-1 1 16,-1-6-16,-1-6 0,-5 2 16,-5 0-16,-3-3 0,0 0 15,-3 0-15,-2 3 0,-4-4 16,-3-2-16,-4 3 0,-3 0 0,-6 3 16,-3-2-16,1 2 15,2 4-15,-8 0 0,-5 0 16,1 4-16,-2 0 0,-8 3 0,-4 3 15,4 1-15,3-1 0,-5 4 16,-4 0-16,12 2 0,9 4 16,6-1-16</inkml:trace>
  <inkml:trace contextRef="#ctx0" brushRef="#br0" timeOffset="104940.1965">20976 14862 0,'0'0'0,"0"0"16,0 0-16,0 0 0,0 0 0,-27 7 16,27-7-16,-20 14 0,20-14 15,-26 18-15,7-4 16,1 0-16,1-2 0,-6 8 0,4-1 15,1 2-15,3 1 0,4 2 16,3 1-16,2-2 0,3-2 16,4 10-16,4 2 0,2-4 15,4-1-15,6 0 0,5 4 16,-2-4-16,-2-2 0,9 3 16,2-1-16,-2-3 0,-1-4 0,-6 1 15,-1-1 1,-4-3-16,-4-1 0,-3-5 15,-2-1-15,-2-4 0,-1-4 0,-5 1 16,-2 0-16,-8-1 0,-6-6 16,-3 2-16,-2-5 0,-4-2 15,-5 0-15,-2-1 0,0 3 16,-2-3-16,-2-2 0,3 3 0,8-1 16,5 5-16</inkml:trace>
  <inkml:trace contextRef="#ctx0" brushRef="#br0" timeOffset="105107.1908">20974 15287 0,'0'0'0,"8"3"16,4 1-16,4 0 0,2 2 0,10 2 16,3 2-1,3-2-15,2 3 0,-4-1 16,-2-2-16,0 2 0,-6-3 0,-4-3 15</inkml:trace>
  <inkml:trace contextRef="#ctx0" brushRef="#br0" timeOffset="105740.1889">22543 15237 0,'0'0'0,"0"0"0,0 0 16,20 4-16,-20-4 0,25 9 0,-25-9 16,35 15-16,-12-7 0,3 6 15,4 0-15,8 8 0,-1 2 16,6 8-16,-2 1 0,-5 2 15,-1 1-15,3 7 0,-1-1 16,-6 2-16,-5-1 0,-5 3 16,-5-1-16,-1 3 0,-6-2 0,-5-1 15,-3-2-15,-3-4 0,-4-5 16,-2 0-16,-5-4 16,4-2-16,0-4 0,-1-3 0,1-3 15,1-4-15,2-4 0,0-8 16,2-4-16,-1-6 0,2-6 15,0 3-15,0 2 0,1 2 0</inkml:trace>
  <inkml:trace contextRef="#ctx0" brushRef="#br0" timeOffset="106023.2911">23130 15355 0,'0'0'16,"0"0"-16,0 0 0,0 0 16,0 0-16,0 0 0,-14 18 0,14-18 15,-15 21-15,15-21 0,-20 28 16,7-13-16,0 3 0,-2 3 16,-4 3-16,-6 6 0,-2-2 15,2 1-15,-1 3 0,2 0 16,1-3-16,-6 10 0,2-1 0,4-5 15,4-1-15,1-1 16,5-5-16,5-6 0,6-4 0,1-6 16,0-2-16,0-1 0</inkml:trace>
  <inkml:trace contextRef="#ctx0" brushRef="#br0" timeOffset="106473.9743">23503 15237 0,'0'0'0,"0"0"0,0 0 15,0 0-15,0 0 0,0 0 16,0 0-16,0 0 0,0 0 0,0 0 15,0 0-15,-19 14 0,19-14 16,-8 18-16,8-18 0,-7 21 16,7-21-16,-3 22 0,5-8 15,0-3-15,0 3 0,2-3 16,3 0-16,2 2 0,1-2 16,3 0-16,4-4 15,-3 0-15,0 1 0,3-1 0,-2-4 16,1-2-16,0-2 0,0-2 15,-1-4-15,-3-1 0,-2 1 0,-1-3 16,-2-1-16,-3 0 0,-2 0 16,-4-3-16,-4-4 15,0 0-15,-2 1 0,-3-1 16,-2 3-16,-4-2 0,-1 2 0,-6-3 16,0 1-16,0 2 0,1 1 15,-3 4-15,0 2 0,5 1 16,3 3-16,4 0 0</inkml:trace>
  <inkml:trace contextRef="#ctx0" brushRef="#br0" timeOffset="108090.9667">27843 15355 0,'0'0'0,"0"0"0,0 0 15,0 0-15,0 0 0,0 0 16,-24-4-16,24 4 0,0 0 15,-26 7-15,26-7 0,-21 14 16,12-6-16,0 2 0,0 0 0,0 2 16,-1-1-16,0 3 0,1 2 15,0 0-15,0 1 0,-1 5 16,1 0-16,3-1 0,1-3 16,2 0-16,1-2 0,-1-4 15,2 1-15,0-4 0</inkml:trace>
  <inkml:trace contextRef="#ctx0" brushRef="#br0" timeOffset="108857.1171">27752 15275 0,'0'0'0,"0"0"16,0 0-16,0 0 0,-22-11 0,13 9 16,-1-1-16,-2 3 0,-1 2 15,-3 2-15,-1 0 16,0 3-16,2 3 0,-3 1 0,1 0 16,4 4-16,2 2 0,3 1 15,4 0-15,2 0 0,1 0 0,4-1 16,4 1-16,3 0 15,3-3-15,1 1 0,2-4 16,-1 2-16,-1-6 0,3 2 16,-1-4-16,-2-5 0,-1 0 0,-1-3 15,0-4-15,-1-1 0,0-3 16,-1 1-16,-1-4 0,-2-1 16,-2-1-16,-3-2 0,-1-1 15,-3-3-15,-1 3 0,-5 0 16,-2 0-16,-3-7 0,-1 3 0,3 4 15,2 1-15,1 6 16</inkml:trace>
  <inkml:trace contextRef="#ctx0" brushRef="#br0" timeOffset="109375.3416">27628 15956 0,'0'0'15,"0"0"-15,13-16 0,-5 6 0,0-2 16,6-5-16,3-1 0,0 0 16,1-3-16,0 3 0,0 0 15,0 0-15,-1 4 0,1-4 16,-1 4-16,-2 3 0,0-3 0,0 7 16,3 6-16,-4 1 15,-1 1-15,1 4 0,-1 4 16,-1 1-16,-1 3 0,0 3 0,0 6 15,2 3-15,-1 3 0,2 4 16,0 1-16,0 0 0,0 0 16,-1 1-16,0 1 0,2 5 15,1-5-15,-2 3 0,-1-2 16,1-5-16,0-2 0,1-4 16,2-1-16,-2-4 0,0-1 0,-2-6 15,0-3-15,-2-5 16,-1-2-16,0-8 0,0-6 15,-3-1-15,-1-1 0,0 1 16,-2 5-16,0 0 0</inkml:trace>
  <inkml:trace contextRef="#ctx0" brushRef="#br0" timeOffset="109640.4467">28330 15790 0,'0'0'16,"0"0"-16,0 0 0,-13 16 16,13-16-16,-20 24 0,8-12 0,-1 4 15,-2 7-15,-4-1 0,-2-1 16,-6 9-16,0-1 0,3 1 16,3-3-16,-8 9 15,-2 3-15,3-4 0,1-5 0,0 3 16,2-4-16,6-2 0,2-4 0,4-3 15,3-3-15,3-6 16,3-3-16,3-3 0,2-2 16,0 0-16,0-1 0,-1-2 0</inkml:trace>
  <inkml:trace contextRef="#ctx0" brushRef="#br0" timeOffset="109823.1313">28675 15963 0,'0'0'0,"0"0"0,27 1 0,-9 0 15,1 1-15,9 2 0,7 0 16,-5 1-16,-1 0 0,3 2 16,-3-1-16,-6 0 0,-4 0 0,-4-1 15,-3-1-15,-2-1 0</inkml:trace>
  <inkml:trace contextRef="#ctx0" brushRef="#br0" timeOffset="110025.1315">28460 16135 0,'0'0'0,"0"0"15,0 0-15,24 5 0,-24-5 0,33 6 16,-9-1-16,4 1 15,3 0-15,12 1 0,3-1 16,-2-1-16,-2 0 0,13-2 16,1-2-16,-9-1 0,-10 0 0,-7 0 15</inkml:trace>
  <inkml:trace contextRef="#ctx0" brushRef="#br0" timeOffset="110291.1322">28885 15899 0,'0'0'0,"0"0"0,0 0 0,-6 20 0,6-20 15,-8 24-15,3-9 16,-2 3-16,0 3 0,0 1 15,-2 7-15,-3 6 0,1-3 0,-3 10 16,2-1-16,1-2 0,1-3 16,4 2-16,1 2 15,4-4-15,2-1 0,-1-3 0,0-6 16,0-7-16</inkml:trace>
  <inkml:trace contextRef="#ctx0" brushRef="#br0" timeOffset="110724.1363">29311 16006 0,'0'0'0,"0"0"15,0 0-15,0 0 0,0 0 0,0 0 16,-26 11-16,26-11 0,-18 14 16,18-14-16,-18 20 0,9-11 15,1 0-15,1 4 16,0 3-16,3 1 0,1 0 0,4 0 16,2-1-16,4 4 0,2-3 0,2-1 15,1-1-15,0-1 0,0-3 16,3 0-16,3-1 15,-1-5-15,-1-1 0,2-3 0,-1-3 16,-1-2-16,-2-2 0,1-4 16,-1-3-16,-2-2 0,-1-2 15,-2-1-15,-4-3 0,-1 1 16,-2-3-16,-3-6 0,-4-3 16,-2 0-16,-3 0 0,-5 0 15,-3-3-15,0 2 0,1 1 0,2 3 16,3 6-1,3 4-15</inkml:trace>
  <inkml:trace contextRef="#ctx0" brushRef="#br0" timeOffset="110990.2798">29937 16090 0,'0'0'0,"5"11"0,-1 3 15,2 4-15,0 5 0,3 11 16,0 4-16,-1-1 0,-1 2 16,-1 11-16,-4 3 0,-3-7 0,-2-4 15,-5 6-15,-3-1 0,-3-5 16,-3-4-16,-8-3 0,-6-1 16,0-4-16,1-5 0,-7-4 15,-5-5-15,-1-5 0,0-3 0,-2-6 16,-2-3-16,12 0 15,9 0-15,6 1 0</inkml:trace>
  <inkml:trace contextRef="#ctx0" brushRef="#br0" timeOffset="111356.6765">27630 15426 0,'0'0'0,"-7"4"15,-5 3-15,-1 0 0,1 0 0,-6 8 16,-3 6-16,1 3 16,1 1-16,-3 10 0,2 2 0,4 3 15,1-1-15,3 4 0,2 7 16,3 7-16,2 0 0,5 4 16,5 1-16,3 9 0,3-4 15,7 11-15,4-2 0,-3-5 16,-4-5-16,4 6 0,-6-22 15,-4-16-15</inkml:trace>
  <inkml:trace contextRef="#ctx0" brushRef="#br0" timeOffset="117490.7398">20057 7474 0,'0'0'0,"0"0"16,-24 16-16,11-6 0,1 2 0,-5 8 16,-3 5-16,1 4 0,1 4 15,3 15-15,4 5 0,3 4 16,4 3-16,2 12 0,2 0 15,0 9-15,0-6 0,0 0 16,1-1-16,-5 4 16,-2-7-16,-10 22 0,-2-11 0,-5-10 15,-1-7-15,-2-4 0,-3-4 16,0-5-16,1-6 0,-5-2 16,-3-3-16,-1-2 0,-2-3 0,1-4 15,-1-4-15,2 1 16,1-1-16,-2-3 0,-3-3 15,13-3-15,10-3 0,4-1 0,3-3 16,3 0-16,-1 0 0,8-3 16,1 3-16,-2 1 0,2 1 15,4-2-15,0 0 0,3 1 16,1 3-16,0 3 0,0 3 16,1-1-16,1 2 0,2 5 0,2 3 15,2 4-15,0 1 0,0 5 16,-1 2-16,2 12 15,-4-2-15,-2 8 0,-1 5 0,-1-2 16,-2 2-16,2 16 0,-1 4 16,0 7-16,-1-4 0,1 33 15,-2-4-15,-3-8 0,-1-6 0,-1 11 16,0 6-16,-3-5 0,0-7 16,-4 12-16,0 8 15,3-8-15,0-5 0,-1 9 16,-1 7-16,0-1 0,-1-2 0,0 13 15,-2 10-15,0-11 0,1-9 16,-4 16-16,-1 10 0,0-10 16,4-7-16,0 11 0,1 10 15,0-16-15,-1-12 0,0 8 16,2 6-16,3-17 0,2-11 16,-1 3-16,-1 4 0,-2-19 15,1-11-15,0-1 0,0 2 16,3-18-16,1-8 0,1-1 15,1 1-15,2-10 0,1-7 0,2-3 16,1-4-16,-2-6 0,1-5 16,1-5-16,-1-3 0,1-4 15,-1-2-15,-4-4 0,-2-3 16,1-5-16,0-4 0,-1 2 0,1 2 16,-1-1-16,-1-2 0,1-1 15,0-2-15,-2 2 0,-1 0 16,-6-1-16,-4-1 0,-3-3 15,-4-2-15,6 0 0,5 2 16,1-2-16</inkml:trace>
  <inkml:trace contextRef="#ctx0" brushRef="#br0" timeOffset="125579.2308">5191 8620 0,'0'0'0,"0"0"16,0 0-16,0 0 0,0-25 0,0 25 16,-6-14-16,3 5 0,-1 1 15,-7 0-15,-3 0 0,0 2 16,-1 1-16,-13 1 0,-3 2 16,-1 2-16,2 0 0,-3 2 15,-6 1-15,-1 1 0,3 2 16,5 1-16,6 2 0,2-2 0,4 0 15,5 2-15,4 1 16,5-1-16,2-2 0,7 2 16,4 1-16,1 0 0,4 0 0,6 1 15,4 1-15,-1 0 0,0 1 0,2 2 16,4 3-16,-1-1 16,-3-1-16,2 5 0,-1 0 15,-8-4-15,-4-2 0,1 5 16,-4-1-16,-4-3 0,-3-1 0,-4 0 15,-4 2-15,-4 1 0,-3 0 16,-9 2-16,-7 0 16,1-2-16,-1 0 0,-7 0 15,-1-5-15,3 0 0,5-1 0,1-4 16,-1-1-16,4-2 0,0-2 0,9-4 16,4-6-16,3 1 15,1 2-15,3 2 0</inkml:trace>
  <inkml:trace contextRef="#ctx0" brushRef="#br0" timeOffset="126375.8413">5330 8689 0,'0'0'0,"0"0"0,0 0 15,0 0-15,0 28 0,0-28 16,0 28-16,0-28 0,-3 34 0,0-15 16,0 2-16,-4-1 0,2 1 15,-4 3-15,-2-2 0,1 0 16,1-3-16,-2-1 0,1-2 16,1-2-16,1-2 0,2-2 15,0-2-15,2-2 0,0-1 0,0-4 16,1-3-16,2-2 15,-1 0-15,2-3 0,2-3 16,1 2-16,3-2 0,4-4 16,1-1-16,0-1 0,1 0 0,1 0 15,-1-1-15,1 1 0,-3 1 16,3-1-16,2-1 0,-2 2 16,0 1-16,3 0 0,-1 1 15,-3 4-15,-1 0 0,0 4 16,3 1-16,-6 5 0,2 3 0,-2 0 15,0 2-15,-2 1 16,1 0-16,-3 4 0,2 1 16,-2 1-16,1-1 0,-2 4 15,0 1-15,-3-1 0,1-2 0,2 1 16,-3-1-16,0-1 0,0-2 0,0-3 16,0 0-16,0-1 15,0-3-15,0-1 0,0-3 16,0 0-16,0 0 0,0-7 15,0-2-15,0-1 0,0-1 0,0-6 16,0-2-16,0-1 0,0 0 16,2-3-16,0-1 15,1 1-15,2 1 0,-1-5 0,5 1 16,-3 1-16,0 4 0,2 1 16,1 3-16,0 1 0,-3 2 15,2 3-15,0 2 0,-2 2 16,0 1-16,0 5 0,1 6 15,0 2-15,-2 0 0,1 3 0,-1 2 16,1 2-16,-3-1 0,0 6 16,1 3-16,-1 1 0,0 0 15,0 5-15,1-1 16,-2-2-16,0-2 0,-1-2 0,0-2 16,1-2-16,-1-2 0,-1-4 15,0-1-15,0-2 0,0-3 0,0-1 16,0-1-16,0-3 15,-3-2-15,0-5 0,-1-4 16,0 2-16,1 0 0,1 2 16</inkml:trace>
  <inkml:trace contextRef="#ctx0" brushRef="#br0" timeOffset="126543.8421">5571 8370 0,'0'0'0,"0"0"0,0 0 16,0 0-16,0 0 0,25 11 0,-25-11 15,20 14-15,-20-14 0,17 14 16,-17-14-16,0 0 0</inkml:trace>
  <inkml:trace contextRef="#ctx0" brushRef="#br0" timeOffset="126890.5323">5969 8635 0,'0'0'0,"0"0"0,0 0 16,0 0-16,29-2 0,-29 2 0,31 1 15,-15 0-15,0 1 0,-1 0 16,2 1-16,-3 2 0,0-1 15,2 4-15,-1-1 0,-5 1 16,-1 2-16,-6 2 0,-3 2 16,-3 0-16,0 2 0,-5 2 15,-3 0-15,-3 0 0,-1-2 0,-2 1 16,-1 0-16,0 0 0,2-1 16,-6 5-16,3-2 0,-2-4 15,2-2-15,3-2 0,2-3 16,1-1-16,3-1 0,3-2 15,2 1-15,2-4 0,3-1 0,3-2 16,7-4-16,-3 1 16,-2 1-16,2 1 0</inkml:trace>
  <inkml:trace contextRef="#ctx0" brushRef="#br0" timeOffset="127173.6362">6418 8529 0,'0'0'16,"0"0"-16,0 0 0,0 0 0,-25 7 15,25-7-15,-24 15 0,24-15 16,-29 19-16,11-6 0,-2 2 16,3 0-16,-1 0 0,-2 7 15,1 0-15,3 0 0,1-1 16,3-1-16,2 2 0,3-3 15,1-2-15,4 0 0,3 1 16,2-1-16,2 1 0,6-3 16,5 1-16,3-2 0,-1-2 0,7 3 15,3-2-15,-1-2 0,2 0 16,-7-3-16,-6-1 0,-1-2 16</inkml:trace>
  <inkml:trace contextRef="#ctx0" brushRef="#br0" timeOffset="127873.7479">4993 9903 0,'0'0'0,"0"0"16,0 0-16,0 0 0,0-22 0,0 22 15,0 0-15,2-28 0,-2 19 16,-2 0-16,1 0 0,-1 0 0,1 2 16,-5 0-16,1 0 15,-1 3-15,1-1 0,-2 3 16,-3 2-16,1 0 0,-2 2 0,0 3 15,-3 4-15,0 2 0,-1 1 16,0 2-16,-2 1 0,-3 3 16,3 5-16,0 0 0,4 2 15,0 0-15,4 0 0,-1 3 16,1-2-16,6-1 0,0 0 16,6-2-16,2 0 0,5-5 0,3-4 15,3-2-15,3-2 16,3 0-16,0-6 0,3-1 15,4-2-15,-4 0 0,-6-1 0,-4 2 16</inkml:trace>
  <inkml:trace contextRef="#ctx0" brushRef="#br0" timeOffset="128307.1886">5334 9835 0,'0'0'0,"0"0"16,0 0-16,0 0 0,0 0 15,0 0-15,-22 16 0,22-16 32,-19 17-32,19-17 0,-20 26 0,10-12 0,2 2 0,1 0 0,-1 1 15,3 0-15,0-2 0,2 1 16,2 0-16,-1-2 0,4-3 15,-1 3-15,4-3 0,-1-3 16,1-2-16,3-1 0,2-3 16,1 0-16,-1-4 0,2-1 15,-2-1-15,2-3 0,2-1 0,1-2 16,-4-1-16,0-3 0,-1 1 16,0 1-16,0-4 0,-2 2 15,1-1-15,-4 1 16,-1 0-16,-1 2 0,0-1 0,-5 1 15,-1 0-15,-2 2 0,-2-1 16,-1 1-16,-1 3 0,0-1 16,-1 1-16,-1 2 0,0 3 15,-2 0-15,0 4 0,2-2 16,1 2-16,1-1 0,2 1 0,1 0 16</inkml:trace>
  <inkml:trace contextRef="#ctx0" brushRef="#br0" timeOffset="128690.0554">5854 9792 0,'0'0'0,"0"0"16,0 0-16,0 0 0,0 0 0,0 0 15,0 0-15,0 0 0,0 0 16,-30 6-16,30-6 0,-32 10 15,16-5-15,1 2 0,-1 3 16,2 0-16,0 0 0,0 1 16,2 1-16,3 0 0,2 0 15,1 1-15,2 2 0,2-1 0,0 1 16,4 3-16,1 2 0,0-2 16,0-3-16,1 2 0,-1-3 15,0 0-15,2-1 0,-2 0 16,0 1-16,-3 0 0,-2-3 15,0 1-15,-1 1 0,-2-3 16,0 1-16,-5 0 0,-3-4 16,-2 2-16,1-2 0,-1 2 0,-1-2 15,3-2-15,0 1 0,2-5 16,2-1-16,1 0 0,1 0 16,2 0-16</inkml:trace>
  <inkml:trace contextRef="#ctx0" brushRef="#br0" timeOffset="129007.1927">5988 9928 0,'0'0'0,"0"0"0,0 0 16,0 0-16,0 0 0,0 0 15,34-4-15,-34 4 0,30 0 0,-30 0 16,31 0-16,-15 1 0,1 2 15,-2 0-15,1 2 0,-2 1 16,-1 1-16,-2 1 16,-3 2-16,-1 1 0,-4 0 0,-3 5 15,-3 1-15,-3-2 0,-2-1 0,-3 2 16,-4-2-16,-2 0 0,-1 1 16,-1-1-16,-1-2 0,1 1 15,3 1-15,-6-1 0,1-1 16,2-5-16,2 1 0,4-5 15,3 1-15,5-3 0,1-1 0,2 0 16,1 0-16,-2 0 16</inkml:trace>
  <inkml:trace contextRef="#ctx0" brushRef="#br0" timeOffset="129290.3384">6420 9856 0,'0'0'0,"0"0"0,0 0 16,0 0-16,0 0 0,0 0 15,-31 19-15,31-19 0,-20 17 0,20-17 16,-23 25-16,12-12 0,-2 2 16,1 2-16,0-1 0,2 1 15,1 0-15,1 4 0,3-1 16,1-3-16,2 1 0,4-3 15,5 0-15,0-2 0,2 0 16,0-1-16,2 0 0,4-2 16,0 0-16,3-1 0,2 0 15,-3-2-15,1-1 0,-5-1 0,-1-3 16,-2 3-16</inkml:trace>
  <inkml:trace contextRef="#ctx0" brushRef="#br0" timeOffset="130407.3649">7598 8877 0,'0'0'0,"0"0"15,0 0-15,0 0 0,0 0 0,0 0 16,0 0-16,0 0 16,0 0-16,0 0 0,0 0 15,0 0-15,25 10 0,-25-10 0,29 7 16,-29-7-16,35 10 0,-12-3 16,5 1-16,0 0 0,0 0 15,14 3-15,4 0 0,2-1 16,0 1-16,14 2 0,1 1 15,-1-1-15,-2 1 0,14 3 16,1 3-16,7-3 0,-6-2 16,10 1-16,0 0 0,-13-2 0,-10 1 15,27 6-15,-7-3 16,-13-3-16,-6 0 0,-9-2 16,-5-2-16,-7-1 0,-4-1 0,-7-1 15,-6 1-15,-5-2 0,-3 1 16,-3-2-16,-1-3 0,-8-1 15,-1 0-15,-1 1 0,-2 2 16,-3-3-16,-4-1 0,-3 3 16,-4 1-16,-4-1 0,0-1 15,2 0-15,4-2 0,3 0 0</inkml:trace>
  <inkml:trace contextRef="#ctx0" brushRef="#br0" timeOffset="130889.9543">7566 9585 0,'0'0'0,"0"0"0,0 0 0,0 0 15,0 0-15,0 0 0,0 0 16,0 0-16,0 0 0,24-2 0,-24 2 16,26-4-16,-26 4 0,39-5 15,-11 1-15,2-2 16,2 1-16,15-4 0,5 1 16,1-1-16,-3 0 0,17 0 0,-1-1 15,10 0-15,-7 1 0,13-3 16,1 1-16,-7 1 0,-5 3 0,11-4 15,-1 0-15,-14 2 16,-7 0-16,26-2 0,-7 1 16,-12 4-16,-6 3 0,-9-2 15,-7 3-15,-7-1 0,-2-1 0,-4 2 16,0 2-16,-9-4 0,-8-1 16,-10 3-16,-1-1 0,-1 1 15,-1 1-15,-2 1 0,3-1 16,-3 1-16,0 0 0,0 0 15,0 0-15,0 0 0,-3 1 0,-1 0 16,-3 1-16,0 2 16,-2 0-16,3-1 0,2 0 0,0-1 15</inkml:trace>
  <inkml:trace contextRef="#ctx0" brushRef="#br0" timeOffset="131650.1696">10603 9080 0,'0'0'0,"0"0"0,0 0 16,0 0-16,27-8 0,-27 8 16,27-1-16,-12 1 0,3 0 0,2 2 15,2 1-15,0 1 0,1-1 16,9 4-16,1 2 0,-3 1 15,-2 0-15,-2 2 0,0 2 16,3 3-16,-4 1 0,-1 3 16,-2 1-16,-4-1 0,-2 0 0,-3 4 15,-2 0-15,-1 0 0,-2 0 16,-2-5-16,0 0 0,-2-1 16,0 4-16,-1-2 0,0 1 15,-1-5-15,0-1 0,-1-1 16,0 1-16,0-4 0,0-4 15,0 1-15,-1-2 0,0-1 0,1-1 16,-1-2-16,0-3 0,0 0 16,0 0-16,-2-1 15,2 1-15,0 0 0</inkml:trace>
  <inkml:trace contextRef="#ctx0" brushRef="#br0" timeOffset="131974.2283">11229 9016 0,'0'0'0,"0"0"0,0 0 0,0 0 16,0 0-16,0 0 0,0 0 15,-19 27-15,19-27 0,-16 22 16,16-22-16,-28 25 0,13-12 15,0 3-15,-2 3 0,0-2 16,0 0-16,-7 6 0,-3-2 0,3 1 16,1 0-16,1-1 0,1 2 15,2-3-15,1 0 0,-3 2 16,3-1-16,1-3 0,3-2 16,2-2-16,2-2 0,2-3 15,2-1-15,6-5 0,5 0 16,-2 0-16,0-1 0,0-1 15</inkml:trace>
  <inkml:trace contextRef="#ctx0" brushRef="#br0" timeOffset="132365.3568">11982 9023 0,'0'0'16,"0"0"-16,0 0 0,0 0 0,0 0 15,0 0-15,0 0 0,-26 6 16,26-6-16,-30 6 0,30-6 16,-40 10-16,18-4 0,-2 1 15,-1 2-15,-1 0 0,2 0 0,-8 5 16,1 2-16,4 0 15,2-1-15,5-1 0,2 0 16,4-1-16,3 1 0,3 0 16,3 0-16,5-1 0,5-2 0,4 0 15,4-1-15,1 0 0,2 1 16,5-1-16,3 0 0,6-1 16,-2-1-16,4 0 0,2 1 15,-2-2-15,-1 2 0,-2-4 16,-3 1-16,-5-1 0,-4 2 15,-4-1-15,-2-2 0,-2 0 16</inkml:trace>
  <inkml:trace contextRef="#ctx0" brushRef="#br0" timeOffset="132574.7343">11535 9177 0,'0'0'16,"0"0"-16,0 0 0,0 0 0,0 0 16,26-1-16,-26 1 15,37-3-15,-15 2 0,3 1 0,3 1 16,1 0-16,2 1 0,10 0 16,1 0-16,-3-1 0,-3-1 0,0 0 15,-6 0-15,-6 0 0</inkml:trace>
  <inkml:trace contextRef="#ctx0" brushRef="#br0" timeOffset="133006.7044">12596 8822 0,'0'0'0,"0"0"16,0 0-16,0 0 0,0 0 0,-6 22 16,6-22-16,-9 19 0,9-19 15,-10 27-15,4-11 0,-2 4 16,0-1-16,1 4 0,-2 4 15,-1 6-15,1-1 0,-1 2 16,-1 2-16,1-1 0,1-3 0,-2 11 16,0-1-16,0-2 0,1-4 15,-1 5-15,1-4 0,1-4 16,2-3-16,0-3 0,2-3 16,0-4-16,1-3 0,2-1 15,0-1-15,1-5 0,1-1 0,-1-4 16,1-1-16,0-4 15,0-1-15,0-4 0,1-2 16,-1-2-16,0-3 0,0 3 0,0-1 16,0 4-16</inkml:trace>
  <inkml:trace contextRef="#ctx0" brushRef="#br0" timeOffset="133657.3154">12436 8794 0,'0'0'0,"0"0"0,0 0 16,0 0-16,24-13 0,-11 9 15,4 1-15,0 1 0,1 0 0,1 2 16,2 2-16,6 1 0,1 2 16,-2 5-16,0 1 0,-3 0 15,-2 1-15,-1 1 0,-2 2 16,-2-1-16,-2 0 0,-3 5 15,-4 0-15,-4 0 0,-2 0 0,-3-2 16,-2 0-16,-5-1 0,-2-1 16,-5-1-16,-4-1 0,1-2 15,-1 0-15,-3-3 0,-3 0 16,2-1-16,2 0 0,-1-1 16,1-1-16,2-2 0,3-1 15,2 1-15,2 1 0,2-1 16,1-1-16,2 0 0,2 0 15,3 0-15,1-1 0,2-1 16,0 0-16,0 0 0,3 4 0,2-2 16,1 1-16,1 0 15,1 0-15,3 2 0,2 2 16,0 1-16,0 0 0,4 4 0,-2 1 16,0 0-16,-1-1 0,3 1 15,1 1-15,0 0 0,-2 1 0,1 2 16,0 1-16,-2-2 15,-1-2-15,2 0 0,0 2 16,2-1-16,0-1 0,5 1 16,1-1-16,-2-2 0,-2-1 0,0-1 15,-2-1-15,2 0 0,1-1 16,2-1-16,3-1 0,-4 0 16,-2-2-16,1-2 0,1 1 15,-2-3-15,-3 0 0,2-1 16,0-1-16,-3 0 0,-1-1 15,-3-1-15,-1 0 0,-4 1 0,0-1 16,-1 0-16,-2 1 16,-1-1-16,0 0 0,-2 0 0,0 1 15,0 1-15</inkml:trace>
  <inkml:trace contextRef="#ctx0" brushRef="#br0" timeOffset="134890.6928">5030 11319 0,'0'0'0,"0"0"15,0 0-15,0 0 0,0 0 0,0 0 16,0 0-16,0 0 16,0 0-16,0 30 0,0-30 0,-3 27 15,3-27-15,-5 39 16,-2-9-1,-3 5-15,-2 5 0,1-2 0,1-1 16,-1 10-16,-1 10 0,4-7 0,2-7 16,0 4-16,5-3 15,2-6-15,1-5 0,3-2 16,1-2-16,2-7 0,0-2 0,1-3 16,1-2-16,-2-4 0,2-3 15,-3-4-15,2-3 0,-1-2 16,3 0-16,-2-6 0,3-2 15,-4-2-15,-1-3 0,-4-4 16,-2-4-16,-1 4 0,0 4 0,0 2 16</inkml:trace>
  <inkml:trace contextRef="#ctx0" brushRef="#br0" timeOffset="135089.9417">4638 11613 0,'0'0'0,"0"0"0,0 0 16,0 0-16,0 0 0,0 0 16,0 0-16,41-3 0,-41 3 15,51 0-15,-19 0 0,2 0 0,-2 0 16,16 3-16,4 0 16,2 1-16,0-1 0,8 0 0,-4 1 15,-2 0-15,-13-3 0,-9 3 16</inkml:trace>
  <inkml:trace contextRef="#ctx0" brushRef="#br0" timeOffset="136206.5989">5739 11662 0,'0'0'0,"0"0"0,0 0 16,0 0-16,0 0 0,-5-20 0,5 20 16,0 0-16,-4-20 0,4 20 15,-5-23-15,2 12 0,0-3 16,-1 4-16,-2-3 0,0 2 15,1 1-15,-3 0 0,-1 0 16,0 3-16,0 0 0,-4 2 16,-2-1-16,1 2 0,-1 3 0,1-1 15,-1 2-15,-4 3 0,-3 4 16,3 3-16,1 2 0,2 2 16,0 2-16,3 0 0,1 5 15,2-4-15,2-1 0,3 2 16,-1 1-16,3 1 0,2-2 15,1 3-15,4-5 0,2-3 16,2 3-16,3-3 0,-1-5 16,2 1-16,-2 0 0,2-3 0,2-1 15,0-3-15,2-4 0,0 0 16,3-2-16,-3 1 0,0-2 16,0-2-16,-1-2 0,-1-1 15,1-2-15,0-2 0,-1 0 16,1-1-16,-4 1 0,1-2 15,-1-1-15,-1 0 0,-4 3 16,0 3-16,-2 2 0,0 0 0,-1 2 16,0 0-16,0 0 15,-2 6-15,-1 1 0,0 0 16,0 4-16,-1 0 0,1 3 0,-3 0 16,2 0-16,1 4 0,-2-2 15,1 7 1,-4 6-16,3-6 0,0 1 15,0 3-15,1 0 0,-1-1 16,0 2-16,2-3 0,2-2 0,0-1 16,-2 0-16,0-3 0,2-3 15,0-2-15,0-2 16,2-1-16,1-3 0,2-4 16,-1-1-16,1-1 0,0 0 0,0-4 15,1-2-15,1 1 0,-2-5 16,1 3-16,2-4 0,0 1 15,0 0-15,0 1 0,-1-1 16,0 0-16,0 1 0,0 2 16,-1-1-16,-1 3 0,-2 2 0,1 3 15,0 1-15,-1-1 0,0 2 16,1 3-16,1 1 16,-4 3-16,0-1 0,0 4 15,1 0-15,-2 2 0,1 0 0,-2 2 16,2 1-16,-3-1 0,1 2 15,1 1 1,-2 3-16,0-6 0,0 0 16,0 0-16,0 0 0,0-1 0,0-2 15,0-5-15,0 1 0,0-4 16,0 0-16,1-4 0,1 2 16,1-3-16,3-2 0,1 0 15,0-4-15,2 0 0,2-4 16,0 1-16,1 0 0,2-3 15,0-1-15,-1 0 0,-1 2 0,-1 0 16,0 1-16,-1 1 0,-3 3 16,-1 1-16,1 2 15,-1 1-15,0 0 0,-2 4 0,0 1 16,-1 2-16,2 2 0,-4 1 16,1 3-16,-2-1 0,3 2 15,-2 2-15,2 4 0,-1-1 16,0 1-16,-1 5 0,-1 3 15,0-2-15,0 1 0,0 0 16,0 1-16,0-1 0,1-1 0,-1 0 16,0 0-16,0-1 0,0-5 15,1-1-15,0-1 16,2-2-16,-1-3 0,3 0 0,0-5 16,-1-1-16,1-1 0,-2-2 15,0 2-15,-1-1 0</inkml:trace>
  <inkml:trace contextRef="#ctx0" brushRef="#br0" timeOffset="136541.8447">6366 11617 0,'0'0'0,"0"0"0,0 0 0,0 0 16,0 0-16,30-7 0,-30 7 15,27-4-15,-12 4 0,2 2 16,5 0-16,-2-2 0,1 3 15,0 0-15,0 1 0,5 2 16,-2 3-16,1 2 0,1 1 16,-4 0-16,-3-1 0,-3 4 15,-3-1-15,-3 0 0,-2 0 0,-5 1 16,-3 2-16,-4 0 0,-4-1 16,-5 1-16,-2-2 0,-1 1 15,-4-2-15,-6 3 0,-3-2 16,2-2-16,2-2 0,-3 0 15,1-1-15,2-3 0,1 1 16,3-4-16,2-3 0,2 1 16,4 0-16,4-2 0,3-1 15,5-3-15,5-1 0,-4 0 0,1 1 16,1 1-16</inkml:trace>
  <inkml:trace contextRef="#ctx0" brushRef="#br0" timeOffset="136975.987">6948 11538 0,'0'0'15,"0"0"-15,0 0 0,0 0 0,0 0 0,-25 15 16,25-15-16,-24 17 15,24-17-15,-23 20 0,10-7 16,4 1-16,-4-3 0,0 6 16,-1-2-16,2 3 0,1-4 0,-1 7 15,1 1-15,2-2 0,2 2 16,3-2-16,3 0 0,1-1 16,2-3-16,3 0 0,3 1 15,0-3-15,1-1 0,2-1 16,3 2-16,2-3 0,2-1 0,2 0 15,1 0-15,-1-1 16,-3-1-16,8-1 0,1-2 16,-3 0-16,-2-2 0,-1-2 0,-1-1 15,-3 0-15,-1-1 0,-2 0 16,-3 0-16,-1 0 0,-3 1 16,-1-3-16,0-1 0,0 1 15,-1-1-15,-1 1 0,1 0 16,-3 0-16,-2 0 0,1-1 15,0 1-15,0 1 0</inkml:trace>
  <inkml:trace contextRef="#ctx0" brushRef="#br0" timeOffset="137166.1902">7939 11799 0,'0'0'0,"0"0"0,0 0 16,0 0-16,0 0 0,0 0 0,23-10 15,-23 10-15,0 0 0,0 0 16,0 0-16,21-2 0</inkml:trace>
  <inkml:trace contextRef="#ctx0" brushRef="#br0" timeOffset="139599.0665">10215 11578 0,'0'0'0,"0"0"0,0 0 0,0 0 16,34 0-16,-34 0 0,36 3 16,-15 1-16,2-2 0,3 1 15,1 3-15,0-1 0,-3 0 0,7 3 16,0 2-16,-4 0 0,-1 0 16,-1 6-1,-6 2-15,-8-4 0,-2 0 0,-5 1 16,-5-1-16,-5 0 0,-2 0 0,-9 3 15,-3 2-15,-4-2 0,-4-1 16,-1 1-16,-4-1 16,-2-1-16,0-3 0,-5 3 0,3 0 15,4-4-15,4-1 0,3-4 16,3 1-16,5-4 0,5 1 16,3-4-16,2-2 0,8-1 15,6-2-15,9-2 16,7-4-16,-3 2 0,-5 2 0,-2 2 15</inkml:trace>
  <inkml:trace contextRef="#ctx0" brushRef="#br0" timeOffset="139923.6405">10861 11495 0,'0'0'0,"0"0"0,0 0 15,0 0-15,0 0 0,-30 8 0,30-8 16,-27 9-16,27-9 0,-34 16 16,16-2-1,-4 0-15,-1 2 0,2 0 0,2-1 16,-2 6-16,3 4 16,4-4-16,2-1 0,2 0 0,3 1 15,3 1-15,1-1 0,4 2 16,3 1-16,3-3 0,1-2 0,6-4 15,3-1-15,1 0 16,0-1-16,4-2 0,4-4 16,-2 0-16,0-2 0,0-3 15,1-3-15,-5 0 0,-3 1 0,-4-1 16</inkml:trace>
  <inkml:trace contextRef="#ctx0" brushRef="#br0" timeOffset="140126.6385">11167 11672 0,'0'0'0,"0"0"0,24 0 16,-8 0-16,3-1 0,11 1 0,4 1 15,0 1-15,0-2 0,10 5 16,2-3-16,-7 2 0,-3 3 0,-2 0 15,-7 0-15,-5 1 16,-4-3-16,-5-2 0</inkml:trace>
  <inkml:trace contextRef="#ctx0" brushRef="#br0" timeOffset="140323.9615">11014 11901 0,'0'0'0,"0"0"0,0 0 16,0 0-16,35 1 0,-35-1 16,44 1-16,-18 0 0,4 0 15,4 0-15,3 0 0,11 2 16,-3-1-16,1-1 0,2 0 16,1-2-16,-7-2 0,-2 1 0,-9 0 15,-7 0-15</inkml:trace>
  <inkml:trace contextRef="#ctx0" brushRef="#br0" timeOffset="140673.9639">11375 11452 0,'0'0'0,"0"0"16,0 0-16,0 0 0,0 0 0,-1 29 15,1-29-15,0 29 0,0-29 16,-1 34-16,1-13 16,0 1-16,1 1 0,0 2 0,0 3 15,-1 6-15,0 0 0,0-1 16,0 2-16,0 4 0,0-4 15,-1-1-15,-1 0 0,0-4 16,2-4-16,0-2 0,0-1 16,-1-3-16,0-2 0,1-4 0,1-2 15,0-6-15,-1-6 0,2 3 16,-2-3-16,0 0 0</inkml:trace>
  <inkml:trace contextRef="#ctx0" brushRef="#br0" timeOffset="141024.0292">12000 11449 0,'0'0'0,"0"0"16,0 0-16,0 24 0,0-24 0,0 29 16,-1-7-16,0-1 0,0 1 15,-1 12-15,-2 0 16,1 2-16,-1-1 0,-1 8 0,1 3 16,-1-6-16,1-2 0,-3 6 15,1-2-15,1-5 0,2-5 16,1-2-16,2-1 0,0-3 15,1-2-15,1-4 0,1-3 16,0-6-16,-1-3 0,2-3 16,3-2-16,-2-1 0,0 0 0,-2-1 15</inkml:trace>
  <inkml:trace contextRef="#ctx0" brushRef="#br0" timeOffset="141340.0296">12362 11608 0,'0'0'0,"0"0"16,0 0-16,0 0 0,0 0 0,-29 6 16,29-6-16,-29 10 15,29-10-15,-35 15 0,17-5 16,1 1-16,0 2 0,1-1 15,-2 4-15,-1 3 0,3-1 0,3 0 16,0 3-16,5-3 16,1-2-16,6 2 0,5-1 15,2 0-15,0-2 0,7-1 0,3 1 16,2-4-16,1 0 0,5-2 16,0 0-16,-2-3 0,-1-1 15,1-4-15,0-2 0,-4-1 16,-4 0-16,-2 1 0</inkml:trace>
  <inkml:trace contextRef="#ctx0" brushRef="#br0" timeOffset="141559.1665">12534 11610 0,'0'0'0,"0"0"0,0 0 0,33-4 15,-18 1-15,6 2 0,6 0 16,1 1-16,2 2 0,9 0 16,0-1-16,-4 3 0,-4-1 0,3 0 15,-3 1-15,-4-2 0,-3 0 16,-6-2-16,-6 0 0,-2 0 16,-2-1-16,-2 1 0</inkml:trace>
  <inkml:trace contextRef="#ctx0" brushRef="#br0" timeOffset="141795.2715">12651 11721 0,'0'0'0,"0"0"16,0 0-16,0 0 0,-8 21 0,8-21 15,-7 23-15,4-9 0,0-1 16,-1 3-16,1 0 0,0 1 15,1 0-15,-1-1 0,1 0 16,0 0-16,0-1 0,0 2 16,0-1-16,1-2 0,0-1 0,1-3 15,1-1-15,0-5 0,-1-4 16,3 2-16,-3-2 0,2 1 16</inkml:trace>
  <inkml:trace contextRef="#ctx0" brushRef="#br0" timeOffset="142057.1098">12814 11763 0,'0'0'0,"0"0"0,0 0 15,0 0-15,0 0 0,3 29 0,-3-29 16,1 28-16,-1-28 0,0 29 15,-1-11-15,0-1 0,0 1 0,0-1 16,0 1-16,0 4 16,0-2-16,1-1 0,0 0 15,0-3-15,0-2 0,2-3 0,1-4 16,0-3-16,0-1 0,-3-3 16,2 3-16,-2-3 0</inkml:trace>
  <inkml:trace contextRef="#ctx0" brushRef="#br0" timeOffset="142274.1375">13113 11870 0,'0'0'16,"0"0"-16,0 0 0,27-6 0,-12 5 16,3 1-16,4-1 0,2 2 15,1 0-15,8 2 0,0 1 16,0-1-16,0-3 0,6 4 15,-3 0-15,-5-1 0,-4 0 0,-3-1 16,-2-1-16,-2-2 16,-4 0-16,-1-2 0,-4 1 0,-2 1 15</inkml:trace>
  <inkml:trace contextRef="#ctx0" brushRef="#br0" timeOffset="142525.3875">13397 11797 0,'0'0'0,"0"0"15,0 0-15,0 0 0,0 0 0,-15 23 16,15-23-16,-11 19 0,11-19 16,-10 23-16,4-11 0,2 2 15,0-1-15,-1 1 0,1 3 16,0 0-16,1 0 0,1 0 15,2 1-15,0-1 16,0-1-16,1 2 0,2-2 0,2 0 16,1-3-16,0 0 0,-1-4 15,0 0-15</inkml:trace>
  <inkml:trace contextRef="#ctx0" brushRef="#br0" timeOffset="142857.4906">14046 11870 0,'0'0'15,"7"-2"-15,4 0 0,4 1 0,1 0 0,11 1 16,3-1-16,0 0 15,2 0-15,8 0 0,0-1 16,2 2-16,0 2 0,0-1 16,-2 1-16,6 0 0,-6 1 0,-1 1 15,-2-2-15,-4 3 0,-4-1 16,-1 1-16,-1-2 0,-4 2 16,-2 2-16,-4-2 15,-5 0-15,-5-3 0,-4 1 0,-5-2 16,-4 0-16,2-1 0,-1 0 0,2 0 15</inkml:trace>
  <inkml:trace contextRef="#ctx0" brushRef="#br0" timeOffset="143323.8554">14293 12088 0,'0'0'0,"0"0"0,0 0 0,33 6 0,-33-6 16,30 9-16,-11-4 15,1 1-15,0 1 0,4 4 0,0 1 16,-5 0-16,-1-1 16,-3-1-16,-1 2 0,-4-1 0,-2 0 15,-3 0-15,-3 1 0,-4 0 16,-4 0-16,-5 1 15,-5 1-15,0-2 0,2-2 0,-1 0 16,-2-1-16,-2 1 0,-2 0 0,-5 1 16,0 1-16,4-1 0,3-2 15,1-1-15,1 1 0,3-1 16,1 0-16,2-1 16,2 1-16,3-2 0,2 0 0,2-1 15,2 0-15,2 0 0,2 0 16,5 1-16,3-3 0,6 1 15,3 0-15,2 0 0,3 1 16,1 0-16,4-1 0,-2-1 16,-1-2-16,5 1 0,-2-1 0,0-1 15,-1 0-15,-4-1 0,-2-3 16,-5-2-16,-2-1 16,-4-4-16,-2-1 0,-2 2 0,-2 2 15,-2 2-15</inkml:trace>
  <inkml:trace contextRef="#ctx0" brushRef="#br0" timeOffset="143633.0668">14202 11328 0,'0'0'15,"0"0"-15,0 0 0,28-5 0,-14 3 16,6 2-16,5-1 0,10 1 16,1 1-16,1-1 0,2 2 15,8 1-15,-1-1 0,-4 1 16,-5 0-16,-4 0 0,-3-1 15,0 4-15,-5-2 0,-8-4 16,-5 0-16,-2 0 0,-2 0 16,-1 0-16</inkml:trace>
  <inkml:trace contextRef="#ctx0" brushRef="#br0" timeOffset="143907.4325">14300 11470 0,'0'0'0,"0"0"16,0 0-16,0 0 0,0 22 0,0-22 16,-2 22-16,1-12 0,0 3 15,-1-1-15,0 3 0,-1-3 16,1 0-16,0-1 0,0 0 15,1 1-15,0-3 0,-1-1 16,1-1-16,0 0 0,0-2 0,1 0 16,0-1-16,2-2 0,2-1 15,-2 0-15,0 0 0,0-1 16</inkml:trace>
  <inkml:trace contextRef="#ctx0" brushRef="#br0" timeOffset="144190.5149">14575 11442 0,'0'0'0,"0"0"0,0 0 16,0 0-16,0 0 0,0 0 0,0 32 15,0-32-15,0 22 0,0-22 16,-2 28-16,2-14 0,0-1 15,0 2-15,0 0 0,0-1 16,0-3-16,0 4 0,0-3 16,0 0-16,0-1 0,0 0 15,0 1-15,0-1 0,0-2 0,-2-2 16,-1 0-16,-1-3 0,-3 1 16,2-1-16,-1 0 0,2-1 15</inkml:trace>
  <inkml:trace contextRef="#ctx0" brushRef="#br0" timeOffset="172307.2407">5117 13762 0,'0'0'0,"0"0"16,0 0-16,0 0 0,0 0 0,0 0 16,0 0-16,23-7 15,-23 7-15,29-8 0,-7 4 16,0 1-16,0-2 0,4 2 15,5-1-15,-2 1 0,-3-1 0,14 0 16,0 1-16,-3 1 0,-3 0 16,5 2-16,-5 0 15,-3 2-15,-6 0 0,-5-1 0,-3 1 16,-3-1-16</inkml:trace>
  <inkml:trace contextRef="#ctx0" brushRef="#br0" timeOffset="172657.3952">4551 14326 0,'0'0'0,"0"0"15,0 0-15,0 0 0,34-4 0,-34 4 16,35-10-16,-10 2 16,3 1-16,18-3 15,7-1-15,-1-3 0,-1 3 0,12-5 16,-2 0-16,9-1 0,-1 4 0,3-2 16,-2 3-16,-9 1 0,-7 4 15,-4-2-15,-1 0 0,-7 2 16,-5 1-16,-5 1 0,-4 1 15,-4-1-15,-3 0 0,-2-2 16,-4-1 0,-8-7-16,-7-3 0,-4 2 0,0 5 15,1-1-15,1 4 16,-1 1-16</inkml:trace>
  <inkml:trace contextRef="#ctx0" brushRef="#br0" timeOffset="172921.4008">5255 13809 0,'0'0'0,"0"0"15,0 0-15,0 0 0,0 0 16,-7 28-16,7-28 0,-7 23 16,7-23-16,-6 28 0,3-8 15,0 1-15,0 0 0,0 1 16,-1 0-16,-1 6 0,0-2 15,0 2-15,-1-3 0,1 0 16,-1-5-16,2-2 0,1-2 0,-2-2 16,2-5-16,0-2 15,0-2-15,3-5 0,3-1 16,-2-1-16,-1 2 16,2-4-16</inkml:trace>
  <inkml:trace contextRef="#ctx0" brushRef="#br0" timeOffset="173173.9568">5393 13844 0,'0'0'16,"0"0"-16,0 0 0,0 0 0,0 28 16,0-28-16,0 26 0,0-26 15,4 36-15,-3-15 16,1 2-16,0 1 0,1 2 0,-1 7 15,0 0-15,-2 0 0,1 0 0,-1 5 16,0 1-16,0-5 16,0-4-16,0-5 0,0-4 15,2-3-15,-2-5 0,4-4 0,-1-6 16,-2 1-16,1-3 0,0 1 16</inkml:trace>
  <inkml:trace contextRef="#ctx0" brushRef="#br0" timeOffset="174023.5884">6039 13440 0,'0'0'0,"0"0"0,0 0 15,0 0-15,3 24 0,-3-24 16,-1 28-16,0-11 0,0 2 0,-3 3 16,1 3-16,-4 1 0,2 1 15,-5 7-15,-4 2 16,0-2-16,0-1 0,-4 5 16,0-2-16,1-4 0,-1-2 15,4-3-15,2-2 0,2-4 0,2-4 16,2-4-16,1-2 0,2-2 15,0-1-15,-1-2 0,2-2 16,2-4-16,-1 2 0,2-5 16,1-3-16,2-2 0,0 1 0,3-3 15,4-1-15,0 2 0,3-1 16,0-1-16,2 0 16,-3 2-16,-1 0 0,-1 2 0,-1 2 15,0 1-15,0 2 0,0 2 16,-1 3-16,0 0 0,-4 1 15,1 3-15,-2 4 0,-1 3 16,1 1-16,-4 3 0,-3 4 16,0-4-16,-1 2 0,-3 2 15,-2 0-15,-1 0 0,2-1 0,-8 2 16,0-3-16,1-1 0,2-1 16,1 0-16,2-1 15,1-3-15,3-2 0,1-5 16,0-3-16,2-1 0,1 0 0,2-3 15,0 0-15,7-1 0,1-1 16,1-3-16,4-2 0,-1-1 16,0 2-16,0-2 0,1 1 15,-2 0-15,1 0 0,0 2 16,1 1-16,-2 0 0,0 2 0,-1 1 16,2 2-16,-2 1 0,-2 1 15,2 2-15,-3 2 0,0 1 16,-1 3-16,0 4 0,-4 6 15,-1-2-15,-1 3 0,-2 5 16,-1 7-16,-2 0 16,0-2-16,-4 11 0,-1-1 0,-1 1 15,0-3-15,-1 6 0,1 0 16,0-2-16,3 1 0,1-5 16,-2-1-16,3-6 0,0-8 0,2-1 15,-2-5-15,2-2 0,1-3 16,1-5-16,-2 0 0,4-9 15,0-3-15,1-8 16,4-6-16,-2 3 0,0 3 0,0 3 16</inkml:trace>
  <inkml:trace contextRef="#ctx0" brushRef="#br0" timeOffset="174239.9277">6286 13903 0,'0'0'0,"0"0"15,19-9-15,-3 5 0,3 0 0,10 0 16,7 0-16,-3 0 0,3 1 16,7 1-16,1 1 0,-2 2 15,0 0-15,0 4 0,-3 3 16,-6 1-16,-7-3 0,-5-1 15,-7-2-15,-3-1 0,-2 0 0,-2 0 16</inkml:trace>
  <inkml:trace contextRef="#ctx0" brushRef="#br0" timeOffset="174593.3464">6200 14213 0,'0'0'0,"0"0"0,0 0 16,0 0-16,34-10 0,-34 10 15,32-6-15,-32 6 0,36-2 0,-16 3 16,0 0-16,-1 3 0,-4 0 16,2 3-16,-2 0 0,-5 0 15,-1 4-15,-6 5 0,-3 2 16,-3 1-16,-4-1 0,-2 1 15,-1 0-15,0 0 0,-1-1 16,3-3-16,0 2 16,1-2-16,2-1 0,0-4 0,2 1 15,1-3-15,0-1 0,1-2 0,1 0 16,3-7-16,3-1 0,4-4 16,5-2-16,-1-6 0,1 1 15,0-7-15,-2-4 0,-2 3 16,0 4-16,-4 4 0</inkml:trace>
  <inkml:trace contextRef="#ctx0" brushRef="#br0" timeOffset="175052.64">6469 13322 0,'0'0'0,"0"0"0,0 0 15,0 0-15,0 0 0,5 26 0,-5-26 16,5 29-16,-5-29 16,7 39-16,-1-13 0,2-1 0,-2-1 15,6 14-15,3 5 0,-1-1 16,0-3-16,4 14 15,-2 3-15,1 1 0,-2-1 0,9 13 16,2-3-16,3 5 0,-2-7 0,-5 1 16,0 1-16,2 2 15,-3-4-15,4-3 0,4-4 16,-8-4-16,-3-6 0,5 14 0,-5-8 16,-4-13-16,0-5 0,-1-10 15,0-7-15,-7-11 0,-1 0 16,-2-3-16,-1 0 15,0-4-15,-2 0 0,2 3 16,-2-3-16,1-6 0,-1 1 0,0-9 16,-1-11-16,-2 3 0,-2-3 0,-5-14 15,-2-10-15,2 12 0,3 7 16,1 7-16</inkml:trace>
  <inkml:trace contextRef="#ctx0" brushRef="#br0" timeOffset="175240.6307">6861 13472 0,'0'0'16,"0"0"-16,0 0 0,0 0 0,0 0 15,0 0-15,21 17 0,-21-17 16,19 25-16,-19-25 0,8 33 15,-5-18-15,-1-2 0,0-1 0</inkml:trace>
  <inkml:trace contextRef="#ctx0" brushRef="#br0" timeOffset="175925.8377">7119 15101 0,'0'0'0,"-13"0"16,-6-3-16,-2 2 0,-2 1 0,-14-2 15,-17 1-15,-5-2 0,-3 2 0,-18 1 16,-4-3-16,-11 2 0,7 1 15,-12-2-15,2 4 16,5-1-16,6 2 0,-37 1 16,12 0-16,21 3 0,15 0 0,6-1 15,3-1-15,6 1 0,5-5 16,9 2-16,7 0 0,4 1 16,5 3-16,3-3 0,-3-5 15,10-2-15,6 3 0,7-3 16,3 3-16,5 0 0,0 0 0,0 0 15,0 0-15,2-1 0,-2 1 16,0 0-16,0 0 0,0 0 16,0 0-16,3 0 15,-3 0-15,12-2 16,3 2-16,-2-1 0,0 1 0,-6 0 16</inkml:trace>
  <inkml:trace contextRef="#ctx0" brushRef="#br0" timeOffset="176290.1889">7302 14248 0,'0'0'0,"0"0"0,0 0 16,0 0-16,0 0 0,26 3 0,-26-3 15,32 7-15,-32-7 0,27 13 16,-16-1-16,-1-1 16,-1-2-16,0 0 0</inkml:trace>
  <inkml:trace contextRef="#ctx0" brushRef="#br0" timeOffset="176410.3015">7306 14544 0,'0'0'0,"0"0"0,0 0 0,0 0 16,0 0-16,22 10 15,-22-10-15,0 0 0,18 15 16,-18-15-16</inkml:trace>
  <inkml:trace contextRef="#ctx0" brushRef="#br0" timeOffset="209536.2349">978 19028 0,'0'0'0,"0"0"0,0 0 0,0 0 16,0 0-16,0 0 16,0 0-16,0 0 0,12-33 15,-8 14-15,-1-1 0,-3 20 16,6-32-16,-3 18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11:44.324"/>
    </inkml:context>
    <inkml:brush xml:id="br0">
      <inkml:brushProperty name="width" value="0.05292" units="cm"/>
      <inkml:brushProperty name="height" value="0.05292" units="cm"/>
      <inkml:brushProperty name="color" value="#FF0000"/>
    </inkml:brush>
  </inkml:definitions>
  <inkml:trace contextRef="#ctx0" brushRef="#br0">10763 3983 0,'0'0'0,"0"0"0,0 0 16,0 0-16,0 0 0,0 0 15,6-21-15,-6 21 0,0 0 16,18-16-16,-18 16 0,22-11 16,-11 7-16,5-2 0,2 0 15,2 1-15,0 1 0,3-1 16,3 0-16,8 1 0,0 0 15,3 0-15,3 1 0,-1 1 16,-1 0-16,14-1 0,4 1 16,-2 1-16,-2 0 0,14-2 0,4 0 15,-5 2-15,-2 0 0,14 0 16,1 0-16,-4 0 0,-2 2 16,12-2-16,-2 1 0,-9-2 15,-7 2-15,32-1 0,-4 1 16,-14-1-16,-10 0 0,4 1 15,1 1-15,-6-1 0,-3 1 0,2-2 16,1-1-16,-9 2 0,-7 0 16,3-1-16,3 0 0,-9 0 15,-3 0-15,-2 2 0,-1 2 16,-7 0-16,-4-2 0,2-1 16,1-1-16,-9 1 0,-7 0 15,0 0-15,-2 0 0,0-1 0,-1-2 16,-8 2-16,0 0 15,-1 3-15,-1 1 0,-2-2 0,-2-2 16,0 1-16,0 1 0,-1-1 16,0 0-16,0 3 0,0-1 15,-2-2-15,3 3 0,-3 0 16,-1 1-16,1-2 0,0-2 16,0 4-16</inkml:trace>
  <inkml:trace contextRef="#ctx0" brushRef="#br0" timeOffset="1351.7798">23769 3942 0,'0'0'0,"0"0"0,0 0 15,23 4-15,-12-6 0,5-1 0,4 1 16,3 1-16,3 1 0,11 0 15,4 0-15,3-2 0,4 0 16,14 2-16,5 0 0,0 0 16,1 0-16,15-1 0,-1 1 15,10 1-15,-3 0 0,14 2 16,-2-1-16,-6 0 0,-5-3 0,38 5 16,-10 1-16,-14-3 0,-7-1 15,-5-2-15,-4-1 0,-5 1 16,-4 1-16,-3 1 0,-2 0 15,-5 1-15,-4-1 0,-1 2 16,0 0-16,-5 4 0,-3 1 0,3-3 16,-1-3-16,-4-3 15,-3-1-15,-4 1 0,-1-1 16,-10 4-16,-4 1 0,0-1 16,1-2-16,-5-1 0,-5 0 0,-6 2 15,-3 0-15,-4-1 0,-3-2 16,-2 1-16,-1 1 0,-2-1 15,-2 1-15,3 0 0,-3 0 16,0 4-16,-4 2 0,0 2 16,-2 3-16,2-2 0,1-2 0,-1-2 15</inkml:trace>
  <inkml:trace contextRef="#ctx0" brushRef="#br0" timeOffset="234067.5211">18355 4020 0,'0'0'0,"0"0"0,0 0 0,0 0 16,0 0-16,0 0 0,0 0 15,10-20-15,-10 20 0,0 0 16,0 0-16,0 0 0,22-15 15,-22 15-15,0 0 0,26-10 16,-18 8-16,3 0 0,3 0 16,1 1-16,3 1 0,2 0 15,2 1-15,2 0 0,1 1 0,11 0 16,0-1-16,1 0 16,2-1-16,11 2 0,-1-1 0,1-1 15,-2-1-15,3 1 0,2 2 16,6 1-16,-5 0 0,4-1 15,3-4-15,5 2 0,-6 0 16,4 0-16,4 2 0,-8-2 0,-2-2 16,10 5-16,3 2 15,-10-3-15,-5-5 0,6 2 16,0-1-16,-7 1 0,-3 1 0,16-1 16,-4-2-16,-10 2 0,-6 0 15,-1 0-15,2 0 0,-5 2 16,-3 0-16,-5 1 0,-2-2 15,-15 0-15,2 1 0,2-1 16,3 2-16,-7-1 0,-2 1 0,-1-1 16,1 0-16,-5-1 0,0 0 15,-3 1-15,-1 1 16,-3-2-16,1 0 0,-1 1 0,1-1 16,-2 3-16,0 0 0,-2 1 15,-1 2-15,-1-1 0,-1 1 0,-1-4 16,-2 2-16,1-2 0,1-1 15,0 2-15</inkml:trace>
  <inkml:trace contextRef="#ctx0" brushRef="#br0" timeOffset="242000.9772">12512 2892 0,'0'0'0,"0"0"16,0 0-16,0 0 0,0 0 16,0 0-16,0 0 0,0 0 15,-25 7-15,25-7 0,0 0 16,-23 17-16,23-17 0,-17 15 15,5-7-15,-1 2 0,2-1 0,0 0 16,0 3-16,0-1 0,1 1 16,0 1-16,1 1 15,-1-1-15,1 1 0,-1 4 0,2 4 16,0-3-16,2 1 16,-2 3-16,0 2 0,3-2 0,2-3 15,-1 3-15,2-1 0,1 0 16,1 2-16,1-1 0,1-3 15,2-4-15,-1 0 0,1-2 16,2 4-16,-1-2 0,1 0 0,0 0 16,2 0-16,1-1 0,2 0 15,1-3-15,2 0 0,1-1 16,-1 0-16,-1 0 0,2 1 16,-1-1-16,-1-1 0,3-1 15,0-2-15,2-2 0,0 1 16,-1-4-16,1-1 0,-2-1 15,0-1-15,0 0 0,1-2 16,-1 1-16,0-2 0,2-2 16,1-1-16,0-3 0,-2 0 0,-1-2 15,0-1-15,-1-2 0,1 0 16,-2-2-16,0 1 0,2-5 16,-2 1-16,0 0 0,0 0 15,-2-1-15,-2-2 0,-2 5 16,0-2-16,-2 1 0,-1 1 0,-2-3 15,0-1-15,-1 2 16,0-1-16,-2 0 0,-1 3 16,-1 0-16,-2 1 0,-2-2 15,-3-1-15,0 3 0,0 1 0,-1 2 16,-1 1-16,0-1 0,0 1 16,-1 1-16,0 1 0,-1 1 15,0 0-15,-1 3 0,-1 1 16,1 0-16,0 2 0,1 2 15,0-3-15,1 4 0,0-1 0,-2 3 16,1 1-16,0 2 0,-1-1 16,0 4-16,2-3 15,2 2-15,3 0 0,0 0 0,1-2 16,2-1-16</inkml:trace>
  <inkml:trace contextRef="#ctx0" brushRef="#br0" timeOffset="243201.0135">12643 2915 0,'0'0'0,"0"0"0,0 0 16,0 0-16,0 0 0,3-24 15,-3 24-15,0 0 0,4-21 0,-4 21 16,0 0-16,7-28 0,-4 20 0,0-3 16,1-2-16,1-1 15,0 3-15,2-3 0,0-1 16,1 1-16,0-1 0,1-2 15,1-4-15,1-1 0,0-3 16,2 0-16,1-1 0,1 1 16,-1 3-16,3-1 0,1 1 15,4-6-15,0-1 0,2 0 0,0 1 16,1 0-16,2 2 0,-1 1 16,1 0-16,0 0 0,2 0 15,7-3-15,3-1 0,-3 4 16,-1 0-16,4 0 0,2-1 15,-1-1-15,-2 2 0,11-4 16,0 0-16,1 5 0,1 3 0,-2-1 16,-1 0-16,1 2 0,3 1 15,9-2-15,-1 4 16,-3 1-16,-3-2 0,2 1 0,2 2 16,1-2-16,-1-1 0,27-6 15,-8 3-15,-4 3 0,-3 5 0,0-3 16,2 0-16,0 3 15,-1 1-15,1 0 0,-1 0 16,-4 1-16,-3 0 0,4 0 16,2-1-16,-3 3 0,-2 2 0,2 3 15,3 0-15,0 1 0,2-4 16,2 3-16,1 1 0,-2 6 16,-3 1-16,0-4 0,-2-2 15,-1 2-15,-1 0 0,-2 3 16,-2 3-16,1-3 0,2 3 0,3 1 15,4 2-15,-6-1 0,-3 2 16,3-2-16,4 0 16,-3 5-16,-2 6 0,2-6 0,1-2 15,-4-1-15,-2-3 0,1 8 16,-1 6-16,-3 0 0,-4 1 16,1 0-16,0 2 0,0-3 15,2-1-15,-1 3 0,-1 4 16,-4-3-16,-3 0 0,1-2 15,3-4-15,-6 7 0,-4 0 0,3 1 16,2-1-16,-5 2 16,-2-2-16,1 0 0,1 0 0,-6 3 15,-5 1-15,1-3 0,1-1 16,-2-4-16,-2-4 0,-1 5 16,1 0-16,0 2 0,1-3 15,-6-2-15,-2-1 0,-2 0 16,-1-2-16,-7-7 0,4 2 15,-1-1-15,0 1 0,-2-4 16,-1 2-16,-3-3 0,-1 0 0,-1 1 16,-1-3-16,-3 0 0,0-1 15,1 0-15,-1-2 0,-2 2 16,1-3-16,-3 0 0,2 0 16,-2 0-16,2 0 0,-2 0 15,-1-3-15,-1-1 0,-2 1 16,-1-1-16,-1-3 0,0 0 15,-2-1-15,0-3 0,1-2 16,0 2-16,1 3 0,1 0 16</inkml:trace>
  <inkml:trace contextRef="#ctx0" brushRef="#br0" timeOffset="243502.015">18917 2300 0,'0'0'0,"0"0"16,0 0-16,0 0 0,0 0 15,0 0-15,0 0 0,0 0 16,25 13-16,-25-13 0,0 0 16,19 21-16,-19-21 0,14 15 0,-14-15 15,15 18-15,-8-8 0,0-2 16,-1 3-16,0-1 0,0-3 16,0 4-16,-1-4 0,0 1 15,-1 2-15,1-2 0,-2 1 16,0-4-16,-1 2 0,1 0 15,-1 0-15,-2 0 0,0-1 16,-5-1-16,-2 1 0,-4-1 16,-3-2-16,-5 4 0,-7-4 0,-5 1 15,-4 2-15,-19-1 0,-5 2 16,-2 0-16,11-3 0,11 2 16</inkml:trace>
  <inkml:trace contextRef="#ctx0" brushRef="#br0" timeOffset="244250.0348">12621 2671 0,'0'0'0,"0"0"15,0 0-15,0 0 0,0 0 0,-3 27 16,3-27-16,0 19 15,0-19-15,1 22 0,-1-10 0,1-1 16,0 0-16,0 0 16,0 1-16,0 2 0,0-3 0,-1 1 15,0 0-15,0-1 0,0-2 16,0 0-16,0 4 16,0-3-16,-1-1 0,0-1 0,0-1 15,0-1-15,1-2 0,0 0 16,0 0-16,0-1 0,1 0 0,0 0 15,0 0-15,-1-3 0,4-2 16,2-1-16,4-5 0,3-2 16,5 1-16,2-4 0,2-1 15,3 0-15,3 1 0,3-3 16,-6 5-16,-3-1 0</inkml:trace>
  <inkml:trace contextRef="#ctx0" brushRef="#br0" timeOffset="249595.7627">29299 3954 0,'0'0'15,"0"0"-15,0 0 0,0 0 0,0 0 16,0 0-16,0 0 16,0 0-16,0 0 0,0 0 0,0 0 15,0 0-15</inkml:trace>
  <inkml:trace contextRef="#ctx0" brushRef="#br0" timeOffset="249752.2507">29185 4031 0,'0'0'0,"0"0"0,0 0 0,0 0 16</inkml:trace>
  <inkml:trace contextRef="#ctx0" brushRef="#br0" timeOffset="252937.7545">25676 2995 0,'0'0'0,"0"0"15,0 0-15,0 0 0,0 0 0,0 0 16,0 0-16,-4-19 0,4 19 16,0 0-16,0 0 15,-6-18-15,6 18 0,0 0 0,-9-16 16,4 11-16,2-1 0,-3 2 16,0-1-16,-1 2 0,0-1 15,1-1-15,-2 5 0,-1-1 16,2 0-16,-2-1 0,0 4 15,0-1-15,-1 0 0,0 4 16,-1-1-16,0 1 0,0 2 0,0-1 16,0 1-16,1 0 15,0 1-15,0 3 0,0 0 0,1 0 16,-1 1-16,0 0 0,-1 2 16,1 0-16,0 0 0,-2 6 15,1 1-15,1 0 0,1-1 0,0 3 16,-1 0-16,2-3 15,2 2-15,0-1 0,1-2 16,0 2-16,2-4 0,1 3 0,0 0 16,1-1-16,-1-3 0,4 3 15,0-1-15,1 0 0,0-1 16,1-1-16,0 1 0,2-2 16,0-2-16,2-1 0,1 1 15,0-4-15,-1 0 0,2-1 16,1-1-16,0 1 0,-1 0 15,2-3-15,2-2 0,-1 0 16,1 1-16,3-3 0,0-2 16,0-1-16,-1 0 0,1 0 15,1-1-15,-1 1 0,0 0 0,2-2 16,-1-3-16,0 0 0,-1 2 16,-1-4-16,0-2 0,-2 0 15,0 0-15,1 0 0,-1-2 16,-1 1-16,-1 0 0,3-2 15,0-3-15,0 0 0,0 1 0,-2-2 16,-1 0-16,-1-1 16,0 1-16,2-4 0,0-1 0,-2 1 15,-3 1-15,0 0 0,-2 1 16,-2 3-16,-1 2 0,1-1 16,-2-1-16,-1 1 0,-1 1 15,-1 2-15,-1-3 0,-1 4 16,0 1-16,0-1 0,0 1 15,-2 0-15,1 2 0,-2-3 16,0 1-16,-2 2 0,-1 0 0,-2 2 16,-1-1-16,-1 0 0,-1 0 15,0 2-15,0-1 0,-1 0 16,1 6-16,-1-2 0,-2 1 16,-1 1-16,0 1 0,-1 1 15,0 1-15,0 1 0,2 1 0,-3 4 16,-1 0-16,2 1 0,2 0 15,2-2-15,3-1 16,1 0-16</inkml:trace>
  <inkml:trace contextRef="#ctx0" brushRef="#br0" timeOffset="254217.5758">28380 3762 0,'0'0'0,"0"0"16,0 0-16,0 0 0,0 0 16,-20-2-16,20 2 15,0 0-15,0 0 0,0 0 0,-22-2 16,22 2-16,0 0 0,0 0 16,0 0-16,0 0 0,0 0 0,0 0 15,0 0-15,0 0 16,0 0-16,0 0 0,0 0 15,24 3-15,-24-3 0,28-1 0,-28 1 16,37 1-16,-37-1 0,44-3 16,-16 2-16,10 1 0,1-1 15,1-2-15,3 2 16,8-1-16,-1 2 0,2-1 0,3-1 16,3 0-16,-4 0 0,3 1 15,4 0-15,0 0 0,-8 0 0,4-2 16,5 0-16,-7 2 0,-4 1 15,7-1-15,-1-1 16,-7 2-16,-6 0 0,0 0 0,0-1 16,-5-1-16,-4 1 0,4 0 15,1 0-15,-5 0 0,-4 0 16,0 1-16,1 1 0,-6-2 16,-3-1-16,-4 1 0,-2-1 15,-5 1-15,-1 1 0,-1 0 16,0 0-16,-5 1 0,-1 1 0,0-1 15,-2 1-15,-2-2 0,-6 4 16,-1-1 0,-5-1-16,2 0 0,2-1 0,1 0 0</inkml:trace>
  <inkml:trace contextRef="#ctx0" brushRef="#br0" timeOffset="254634.2904">28649 4068 0,'0'0'0,"0"0"0,0 0 15,0 0-15,0 0 0,37-1 0,-17-2 16,2-1-16,2 1 0,5 0 16,4 0-16,2 1 0,1 0 15,16-1-15,14 3 0,-6-2 16,-5 0-16,12 0 0,2 0 16,-11 1-16,-7 1 0,7-3 15,0 1-15,-12 1 0,-9 0 0,-2 1 16,-3-2-16,-5 1 0,-3 0 15,-4-2-15,-3 1 16,-5 1-16,-2 2 0,-5-1 16,-1-1-16,-2 1 0,0 1 0,-5-2 15,-5-2-15,-2 2 0,-2 1 16,2 0-16,1 0 0,3 0 16</inkml:trace>
  <inkml:trace contextRef="#ctx0" brushRef="#br0" timeOffset="255858.217">25657 2898 0,'0'0'0,"0"0"0,0 0 16,0 0-16,0 0 0,0 0 0,0 0 15,0 0-15,0 0 0,-10-20 16,10 20-16,0 0 0,0 0 16,-4-22-16,4 22 0,0 0 15,3-26-15,0 15 0,1-2 16,1 1-16,0-1 0,1-1 15,0 0-15,1-1 0,1 1 0,-1-4 16,1 1-16,1-1 16,1 0-16,3-5 0,1-1 15,3 0-15,2-1 0,-1 0 16,2-1-16,-1 1 0,0 3 0,8-9 16,4-1-16,-2 3 0,0 0 15,0 1-15,2-1 0,1 1 16,0 0-16,7-5 0,-1 1 15,1 3-15,1 4 0,-1 0 16,1 0-16,5-4 0,-1-1 0,-1 4 16,-1 2-16,2 4 0,2-1 15,-1-1-15,0-1 0,0 4 16,-1-2-16,9 2 0,1 0 16,-3 4-16,-2 3 0,1 1 15,2 2-15,-2-3 0,-3 1 16,1 1-16,-2 3 0,1 1 15,2 1-15,-2 1 0,1 4 16,1-2-16,2 2 0,1 0 0,0 0 16,-4 2-16,0 0 0,2 5 15,3 3-15,-3-2 0,-4 1 16,7 1-16,0 1 0,-4 3 16,-3 1-16,13 7 0,-5 2 15,-24-15-15,1 1 0,8 3 16,2 5-16,-6-3 0,-1 2 15,4-1-15,2 2 0,1 0 0,0-1 16,0 4-16,1 0 16,0 1-16,1 3 0,-4-4 15,0 1-15,-5-1 0,-3 0 0,1 1 16,1-1-16,-2 4 0,-2-3 16,-3 3-16,-1-1 0,2-2 15,0 0-15,0-1 0,-1 1 16,-4 2-16,-3-2 0,-1-5 15,2-2-15,-1 2 0,0-2 0,1-1 16,0-3-16,-4 3 0,-1-3 16,-3 3-16,-2 1 15,-2-4-15,-1-1 0,2 1 0,0-4 16,-1 2-16,-2-1 0,0-4 16,-2 2-16,-1-2 0,1 0 15,-2-3-15,-2-1 0,2 3 16,-2-3-16,2 2 0,-2-2 15,0 0-15,0 0 0,0 0 16,0 0-16,0-3 0,-2 1 0,-1-2 16,-2 0-16,0-3 0,-1 0 15,1 0-15,1 2 0,-1 0 16</inkml:trace>
  <inkml:trace contextRef="#ctx0" brushRef="#br0" timeOffset="256217.6355">29458 2410 0,'0'0'15,"0"0"-15,0 0 0,0 0 0,0 0 16,0 0-16,0 0 0,15 20 16,-15-20-16,0 0 0,20 23 15,-20-23-15,21 24 0,-10-12 16,1 2-16,-1-1 0,-1-1 15,0 2-15,-1 1 0,0 1 16,-1-4-16,0 2 0,0 0 16,0 0-16,0-3 0,1 0 15,-1 0-15,0 0 0,-2-1 0,0-2 16,-1-1-16,0 0 0,-1-4 16,-1 4-16,0-4 0,-3 1 15,-1-3-15,-4 2 0,-3 0 16,-4-2-16,-4-1 0,-5 0 15,-5-1-15,-4 1 0,-6-1 0,-17 2 16,-6 3-16,-2 0 0,13 0 16,8-1-16</inkml:trace>
  <inkml:trace contextRef="#ctx0" brushRef="#br0" timeOffset="274818.7626">11705 2649 0,'0'0'0,"0"0"0,0 0 16,0 0-16,0 0 0,0 0 0,0 0 16,4 32-16,-4-32 0,2 29 15,-2-11-15,0 7 0,-1 0 16,-1 3-16,-1 7 0,-2 7 16,1 1-16,-1 3 0,1 2 15,-1 8-15,1-2 0,0 8 16,0-2-16,1-4 0,1-3 0,0 4 15,-1-4-15,1-6 0,-1-3 16,-2-1-16,0-1 16,1-4-16,1-5 0,1-1 0,-1-2 15,0-3-15,-2-4 0,3-3 16,2-4-16,0-1 0,-1-4 16,1-5-16,1-1 0,-1-3 15,0 0-15,0-2 0,2 4 16,-2-4-16,0 3 0,0-3 15,2 2-15,1-2 0,-1-2 0,0 0 16,1 1-16,1 0 0,-1-2 16,0 2-16,2-1 0,0-2 15,2 1-15,2-1 0,2-1 16,0 1-16,1 2 0,1-2 16,1 2-16,2-2 0,0 1 0,9 1 15,2 0-15,0 0 16,-2-1-16,3 0 0,0 2 15,2 0-15,1 0 0,9 1 16,0 0-16,0 0 0,1 1 0,1-1 16,2-2-16,-1 0 0,-1 1 15,12 0-15,2 2 0,-5 0 16,-6 1-16,11-1 0,2 1 16,-7 0-16,-3-1 0,3 1 15,0 1-15,-1-2 0,-1-1 0,8 2 16,0 2-16,-4 1 15,-2 1-15,2-5 0,3-5 16,-7 2-16,-6 0 0,0 4 0,0 2 16,-3-3-16,-1 0 0,0-1 15,-1 3-15,-1-3 0,-2-2 16,-2 1-16,-1-1 0,-3 3 16,-2 0-16,1-1 0,0-4 15,-7 2-15,-3 1 0,-4 1 16,-2 1-16,-2-1 0,-3 1 0,-3-4 15,0-3-15,-2 3 0,0 0 16,-1 0-16</inkml:trace>
  <inkml:trace contextRef="#ctx0" brushRef="#br0" timeOffset="275767.6616">11692 2656 0,'0'0'0,"0"0"0,0 0 16,0 0-16,0 0 0,0 0 15,0 0-15,0 0 0,29-10 0,-29 10 16,29-1-16,-29 1 0,39-3 15,-13 2-15,2-1 16,3 2-16,4 2 0,12-4 16,3-2-16,-3 2 0,-1 0 0,15-1 15,3 2-15,6-2 0,-3 0 0,2-1 16,4-1-16,3-1 16,-7-1-16,4 0 0,2 3 15,5 0-15,-6-2 0,-1-1 16,1-1-16,16 1 0,-19 4 0,-5-1 15,-2 0-15,-12-2 16,-8 1-16,2 5 0,0 1 16,-8 2-16,-3-3 0,-2 0 0,0-3 15,-7 6-15,-4-3 0,-8 4 16,0-2-16,-2 0 0,-1 1 16,0 0-16,0 0 0,-1-2 15,1 3-15,-1-1 0,-1-2 16,-5 2-16,0 1 0,-1-2 15,0 2-15,0-1 0,0 1 0,-1 1 16,-1 2-16,-1 0 0,-1 0 16,-1 0-16,-1 3 0,1-2 15,0 5-15,-1-1 0,-1 4 16,0-3-16,-3 4 0,1 1 16,-2 3-16,3 0 0,1 1 0,0 7 15,1 5 1,0-4-16,2 3 0,0 1 0,0 2 15,0 1-15,0-2 0,-2 8 16,-1 5-16,2-5 0,0-2 0,0-2 16,-2 0-16,1-1 15,0-4-15,-1 9 0,0-2 0,1-9 16,0-3-16,0 4 0,1-4 16,0-7-16,1-1 0,0-1 15,-1 2-15,1-3 0,1-3 0,0-2 16,-1-2-16,0-2 15,1-2-15,-1-2 0,1-1 16,0-1-16,0-1 0,0 0 0,0 0 16,0-3-16,0 4 0,0-4 15,0 0-15,0 0 0,0 0 16,0 0-16,2-7 0,-1 2 16,2 0-16,-1 0 0,-1 1 15,0 1-15</inkml:trace>
  <inkml:trace contextRef="#ctx0" brushRef="#br0" timeOffset="277100.4283">24958 2503 0,'0'0'0,"0"0"0,0 0 0,0 0 15,0 0-15,0 0 0,0 0 16,0 0-16,0 0 0,0 0 0,0 28 16,0-28-16,-3 32 0,0-13 15,0 5-15,-2 3 0,0 4 16,-3 1-16,-1 6 0,-3 9 15,0 0-15,-1 12 0,2-4 16,1 0-16,1-3 0,-1 8 16,2-3-16,3-2 0,1-2 0,1 6 15,1 0-15,0-7 0,1-3 16,-1-2-16,1-2 16,0-5-16,-1-5 0,1 1 0,1-1 15,0-2-15,1-3 0,-1-2 16,-1-2-16,1-4 0,1-2 15,-1-5-15,-1-4 0,1-3 16,0-3-16,1-1 0,1-4 16,0-5-16,1-4 0,-1 3 0,0 0 15,-1 2-15</inkml:trace>
  <inkml:trace contextRef="#ctx0" brushRef="#br0" timeOffset="277933.938">25106 2588 0,'0'0'0,"0"0"15,0 0-15,29-4 0,-29 4 0,34-2 16,-10 1-16,11-2 16,1-1-16,10 1 0,9 2 15,-2-2-15,-2 3 0,11-1 0,10-1 16,-4 1-16,-2 1 0,9-1 15,-3-1-15,-5-1 0,-2 2 16,5 0-16,-4 1 0,-3 0 16,-3-2-16,0 2 0,-1-1 15,-4 1-15,-3-1 0,6-1 0,-4 2 16,-7 0-16,-4 0 0,10 0 16,-8 0-16,-21 2 0,0 0 15,-3-2-15,-2-2 0,1 2 16,1 4-16,-2-3 0,-2 0 15,-6 2-15,-3 0 0,1 1 16,0 0-16,-2-1 0,-1 1 0,0-2 16,-1 2-16,-1 0 0,-1 0 15,-1 3-15,-1 0 0,0 0 16,0 1-16,-1-1 0,0 0 16,0 4-16,0-4 0,0 7 15,-1 0-15,0 4 0,-1-3 16,1 2-16,0-2 0,-1 5 15,0-1-15,1 4 0,0 2 16,0 1-16,0-2 0,0 9 16,1-1-16,-1 1 0,-1-1 0,-2 2 15,1 2-15,-1 1 0,-3 1 16,0-2-16,2 1 0,-2 4 16,1-2-16,-1 0 0,0 1 15,1-2-15,-1-2 0,1 0 16,-1-3-16,1-1 0,1 0 15,-1-3-15,1-1 0,-1-3 16,2 0-16,0 0 0,0-1 16,-1-1-16,-1 1 0,2-3 15,-1-2-15,1-3 0,0-2 0,0-1 16,2-2-16,0-4 16,0-1-16,-1 0 0,1-1 0,-1-1 15,-1-1-15,-2 0 0,-2 0 16,2-1-16,0-1 0,2 1 15</inkml:trace>
  <inkml:trace contextRef="#ctx0" brushRef="#br0" timeOffset="278517.1096">24652 4047 0,'0'0'0,"0"0"0,0 0 16,0 0-16,0 0 0,0 0 15,0 0-15,0 0 0,0 0 0,32 3 16,-32-3-16,27 1 0,-27-1 16,37 1-16,-11-1 15,1 0-15,-1-1 0,13 1 0,3 0 16,1 0-16,0 0 0,13 0 16,4 0-16,-4-1 0,-2 0 0,14 0 15,4-1-15,-7 0 16,-5 1-16,14 0 0,5 0 15,-10-2-15,-6 0 0,13-2 16,3 0-16,-10 2 0,-6 1 0,27 0 16,-8 1-16,-15 1 0,-10 0 15,1 1-15,0-1 0,-11-1 16,-9-2-16,6 4 0,4 2 16,-10-3-16,-6-3 0,-1 3 15,-1-1-15,-6 2 0,-2 1 0,-3-1 16,-2 0-16,-12-1 0,-1-1 15,-1-2-15,-3 3 16,2-2-16,-2 2 0,0 0 0,0 0 16,0 0-16,0 0 0,0 0 15,0 0-15,-3 0 0,-2 0 0,-3 2 16,-3 2-16,5-2 16,0-1-16,1 1 0</inkml:trace>
  <inkml:trace contextRef="#ctx0" brushRef="#br0" timeOffset="283619.4077">20076 5504 0,'0'0'0,"0"0"0,0 0 16,0 0-16,0 0 0,0 0 0,23 4 15,-23-4-15,28 11 0,-28-11 16,35 14-16,-16-3 16,2-2-16,1 4 0,0 2 15,4 7-15,-3 1 0,-3-1 0,-1 2 16,-3 2-16,0-1 0,-2 0 0,-1 3 16,0-1-16,-2-2 15,-2 1-15,-1-1 0,-3 0 16,0-3-16,-3-1 0,-1-2 15,0-1-15,1-1 0,0-6 0,-2-1 16,0-3-16,0-3 0,-2-1 16,0-2-16,-1-2 0,-3-2 15,2-1-15,1 1 0,-1 3 0</inkml:trace>
  <inkml:trace contextRef="#ctx0" brushRef="#br0" timeOffset="283917.7758">20527 5537 0,'0'0'0,"0"0"16,0 0-16,0 0 0,0 0 16,0 0-16,-15 21 0,15-21 15,-14 21-15,14-21 0,-22 25 16,9-10-16,-1-1 0,-2 2 15,-4 1-15,0 0 0,0 1 16,-6 5-16,-1 0 0,1-3 0,-1-2 16,2 1-16,1-1 0,-2 4 15,5-1 1,6-6-16,2 2 0,2-5 16,1-1-16,2 2 0,4 1 0,4-14 15,4-14-15,-1 3 0,1 4 0,-2 0 16</inkml:trace>
  <inkml:trace contextRef="#ctx0" brushRef="#br0" timeOffset="284284.2221">21120 5482 0,'0'0'0,"0"0"16,0 0-16,-24 1 0,24-1 0,-26 7 15,6-1-15,0 1 0,2 0 0,-9 5 16,0 1-16,1 1 16,2 0-16,0 3 0,1 4 15,3-3-15,2 0 0,1 6 16,3 0-16,3-3 0,4-1 15,2 1-15,3-2 0,4-2 0,3-3 16,4 1-16,7-1 16,-1-3-16,1-1 0,3-2 15,0 2-15,3-2 0,3-1 0,0-2 16,2 0-16,-2-3 0,-2 0 16,0 1-16,1-3 0,-4 0 15,-4 0-15,-3 0 0,-2 0 16,-2-3-16</inkml:trace>
  <inkml:trace contextRef="#ctx0" brushRef="#br0" timeOffset="284468.5606">20821 5706 0,'0'0'0,"0"0"16,0 0-16,24-5 0,-24 5 0,32-4 15,-8 1-15,2 3 0,0 0 16,12-2-16,1 2 16,-4 0-16,-7 0 0,-3 0 0</inkml:trace>
  <inkml:trace contextRef="#ctx0" brushRef="#br0" timeOffset="285105.5687">21912 5181 0,'0'0'0,"0"0"16,0 0-16,0 0 0,0 0 0,0 0 15,0 0-15,-17-14 0,17 14 16,0 0-16,-33-7 16,33 7-16,-34-7 0,16 5 0,0-1 15,0 2-15,-1 0 0,-1 1 16,-1-1-16,-3 0 0,2 1 16,2 0-16,2 0 0,3 1 15,2 1-15,1 3 0,1 2 16,1-1-16,1 3 0,0-1 15,1 4-15,2 1 0,0 1 0,1 2 16,-1 2-16,1 2 0,-1 1 16,1 4-16,-1 3 15,-1-1-15,0 1 0,-1 8 16,2 2-16,1 0 0,-1-2 0,1 3 16,-2 3-16,2-5 0,-1-1 15,-1 7-15,0 0 0,1-4 16,1-5-16,2-1 0,0-2 15,1-4-15,0-4 0,0-1 16,1-1-16,1-2 0,0 1 0,0-5 16,0 0-16,0-4 0,0-1 15,1-3-15,1 0 0,-1-3 16,0 3-16,0-3 0,2-1 16,0 0-16,1-1 0,4 0 15,3-2-15,1 0 0,2-3 0,3 2 16,2-2-16,0 2 0,-2-2 15,5 0-15,2-1 16,-1 1-16,-4-1 0,1 0 0,1 0 16,-1-2-16,0-1 0,0 1 15,-5 1-15,-2 2 0</inkml:trace>
  <inkml:trace contextRef="#ctx0" brushRef="#br0" timeOffset="285317.8237">21607 5708 0,'0'0'0,"0"0"0,0 0 16,0 0-16,0 0 0,29-9 15,-29 9-15,36-5 0,-13 3 16,4 0-16,2 0 0,0 2 15,2 2-15,2-2 0,-4 0 16,-5 2-16</inkml:trace>
  <inkml:trace contextRef="#ctx0" brushRef="#br0" timeOffset="285700.9299">22131 5514 0,'0'0'0,"0"0"0,0 0 0,0 0 0,0 0 15,28 7-15,-28-7 0,23 6 16,-23-6-16,27 11 16,-10-2-16,-3 2 0,-1-4 0,-2 4 15,-2 2-15,-2-1 0,-3 2 16,-6 2-16,-8 1 0,-2 0 15,-1-2-15,-5 2 0,-2 1 16,0-4-16,2 1 0,-4 1 16,1-3-16,3-2 0,4-1 0,3-1 15,2 0-15,2-4 0,2 0 16,0-1-16,2-2 0,1 1 16,1-1-16,4 2 0,4 0 15,1-3-15,5 1 0,8-2 16,3 3-16,1-3 0,2 0 0,0 0 15,2-3-15,-5 0 0,-4 2 16,-3-2-16</inkml:trace>
  <inkml:trace contextRef="#ctx0" brushRef="#br0" timeOffset="285891.9171">22562 5785 0,'0'0'0,"0"0"0,0 0 16,0 0-16,0 0 0,0 0 0,0 0 16,0 0-16,0 0 0,11 20 15,-11-20-15,0 0 0,0 0 16,15 17-16,-15-17 0,0 0 16,0 0-16,0 0 0,19 4 15,-19-4-15</inkml:trace>
  <inkml:trace contextRef="#ctx0" brushRef="#br0" timeOffset="286384.3679">23089 5508 0,'0'0'0,"0"0"15,0 0-15,0 0 0,23 13 0,-23-13 16,16 14-16,-16-14 0,13 18 15,-7-8-15,-3 3 16,-1-2-16,-1 3 0,-3-2 0,-3 1 16,-4 1-16,-4 0 0,-6 1 15,-3-1-15,0-3 0,0-1 0,0 1 16,-2-4-16,5 0 16,1-1-16,4-1 0,1-1 15,4-1-15,0-1 0,2 0 16,3 1-16,0-2 0,2 0 0,2-1 15,3-2-15,2 0 16,1 1-16,6-2 0,1 0 16,1 2-16,0 2 0,7-1 15,3 2-15,-2-2 0,0 0 0,-4 2 16,0 2-16,-3 1 0,-1-1 16,-2 6-16,-1 1 0,-3-3 15,-3 2-15,-2 1 0,-2 3 16,-1-3-16,-1 3 0,-2-3 15,-2 1-15,-2 1 0,-1-3 0,1-2 16,-1 3-16,-1-4 0,-1 0 16,2 0-16,2-2 15,0 0-15,1-1 0,-1-4 0,1 0 16,1-2-16,2-3 0,0 1 16,1-1-16,0 1 0</inkml:trace>
  <inkml:trace contextRef="#ctx0" brushRef="#br0" timeOffset="286836.7985">23396 5287 0,'0'0'0,"0"0"15,0 0-15,0 0 0,0 0 0,0 0 16,27-5-16,-27 5 0,0 0 15,34-2-15,-20 4 16,1 0-16,1 0 0,0 2 16,1 2-16,-2 0 0,-1 0 0,2 5 15,-1 0-15,0 1 0,-2 0 16,-1 3-16,-1-1 0,-2 2 16,-1-1-16,-3 2 0,0 1 15,-2 2-15,-1-2 0,-2 3 16,-1 1-16,0 0 0,0-1 0,-2 8 15,-1 2-15,0 1 0,1-5 16,-2 4-16,1 4 0,-2-2 16,1-1-1,-3 4-15,-2 6 0,1-6 0,0-4 0,1 3 16,0-5-16,0-2 0,-1 0 16,2-3-16,-1-2 0,0-3 15,0-1-15,2-3 0,0-4 16,1 1-16,-2-1 0,-4 2 15,-3 0-15,-8-3 0,-6-4 16,-11 0-16,-10-3 0,9-1 16,8 0-16,6-2 0</inkml:trace>
  <inkml:trace contextRef="#ctx0" brushRef="#br0" timeOffset="287500.9611">12671 3636 0,'0'0'15,"0"0"-15,0 0 0,0 0 0,0 0 16,0 0-16,0 0 0,0 0 0,0 0 16,0 0-16,0 0 15,0 0-15,0 0 0,0 0 0,0 0 16,22 9-16,-22-9 0,0 0 16</inkml:trace>
  <inkml:trace contextRef="#ctx0" brushRef="#br0" timeOffset="288567.1219">19649 7161 0,'0'0'0,"0"0"0,0 0 15,0 0-15,0 0 0,0 0 16,0 0-16,0 0 0,0 0 0,0 0 15,24-14-15,-24 14 0,23 0 16,-23 0-16,40 0 0,-17 4 16,1-2-16,1 3 15,-1 1-15,4 4 0,0-1 0,-4 2 16,-3 3-16,-4-3 0,-5 2 16,-7-1-16,-6 2 0,-4-1 15,-3-1-15,-8-1 0,-8 3 16,-1 1-16,-1-3 0,-12 4 15,-4 1-15,6-5 0,4-2 0,-3 1 16,1 0-16,8-3 0,4-2 16,5 1-16,5-3 0,5-1 15,0-3-15,3 2 0,1-1 16,6-1-16,2 1 0,5-2 16,4 0-16,4-1 0,2-1 15,3-1-15,2 4 0,5-2 16,-1 0-16,-2-1 0,0 3 15,-4 4-15,-2-2 0,-3 3 16,-3 2-16,-4 0 0,-2 2 0,-6 2 16,-3 3-16,-4 1 0,-4 0 15,-5 3-15,-6-1 0,-1 0 16,-1-1-16,-3 0 0,-4 0 16,3 0-16,1-3 0,1 0 15,-1 1-15,3-2 0,3-2 0,1-1 16,3 1-16,2-2 15,1-1-15,2-1 0,2-1 16,2-2-16</inkml:trace>
  <inkml:trace contextRef="#ctx0" brushRef="#br0" timeOffset="289000.591">20067 7383 0,'0'0'0,"0"0"0,0 0 16,0 0-16,12-20 0,-6 13 0,3-2 15,1 1-15,2-1 0,2-2 16,0 3-16,-1-2 0,-1 1 0,3-1 16,-1 1-16,-1 1 15,-1 1-15,0 3 0,1 1 16,-2 2-16,-2 1 0,-1 3 0,-1 2 15,-1 0-15,0 3 0,-1 1 16,1 1-16,-2 1 16,1 3-16,1 4 0,1 3 0,-1 0 15,-3-1-15,1 2 0,2 3 16,-1-2-16,1 0 0,0 0 16,2-2-16,-1-2 0,-1-2 0,4 4 15,0-1-15,-1-4 16,0-1-16,1-3 0,1-1 15,1-2-15,0-1 0,0-3 16,0 0-16,-1-1 0,-1-1 0,0-3 16,0-3-16,-2-1 0,-2-2 15,0-5-15,-2-4 0,0 2 16,-1 3-16,-1 0 0</inkml:trace>
  <inkml:trace contextRef="#ctx0" brushRef="#br0" timeOffset="289300.5931">20581 7290 0,'0'0'0,"0"0"0,0 0 16,0 0-16,0 0 0,0 0 16,0 0-16,-15 27 0,15-27 0,-20 19 15,20-19-15,-29 27 16,13-14-16,-1 3 0,-4 0 15,-1 2-15,-1 2 0,-4 4 0,0-2 16,3-2-16,2-2 0,-4 4 16,0-1-16,3-2 15,2-2-15,2-2 0,3-3 16,3-1-16,2-3 0,2 1 0,1 0 16,4-3-16,-1-3 0,3 0 15,2-3-15,2 2 0,5-4 0,-2 1 16,0 0-16,-2 0 0</inkml:trace>
  <inkml:trace contextRef="#ctx0" brushRef="#br0" timeOffset="289483.6469">20688 7458 0,'0'0'0,"0"0"0,0 0 0,22-2 0,-22 2 16,25 0-16,-4 0 15,0 2-15,0-2 0,2 0 16,3 0-16,6 2 0,-2 0 0,-3-1 16,-4-1-16,-3 1 0,-4-1 0,-1 0 15</inkml:trace>
  <inkml:trace contextRef="#ctx0" brushRef="#br0" timeOffset="289833.7482">21160 7349 0,'0'0'16,"0"0"-16,0 0 0,0 0 16,0 0-16,0 0 0,26 5 15,-26-5-15,20 4 0,-20-4 0,29 12 16,-15-6-16,-1 3 0,-1 0 16,-1 1-16,-2 1 0,-2 0 0,-3 0 15,-2 2-15,-2 0 16,-1 0-16,-5 0 0,-4 0 15,-5 3-15,1-1 0,-3-1 16,-1 1-16,-1-2 0,-1-1 0,2 0 16,2-1-16,0-1 0,3 0 0,2 0 15,2-2-15,2-1 16,0-2-16,3 0 0,0 1 16,2-1-16,1 0 0,8-2 15,6 0-15,0-2 0,3 1 0,9-2 16,5 3-16,-2-3 0,1 0 15,2 0-15,2 0 16,0 0-16,-6 0 0,-5 0 0</inkml:trace>
  <inkml:trace contextRef="#ctx0" brushRef="#br0" timeOffset="290251.0397">22142 7256 0,'0'0'16,"0"0"-16,0 0 0,0 0 15,0 0-15,-26 6 0,26-6 16,-27 7-16,27-7 0,-34 10 15,12-2-15,0-1 0,1 4 0,-2 1 16,-2-1-16,-4 5 0,0 0 16,4 0-16,2 4 15,2-3-15,3-1 0,0 4 0,4 2 16,3-3-16,3-1 0,4 0 16,3-2-16,2-3 0,2-1 0,5 0 15,4-1-15,1 1 16,3-1-16,1-1 0,4-2 15,6 3-15,0-1 0,0-3 0,-1 1 16,-2-1-16,-2-1 0,1-4 16,0-1-16,-2-1 15,-3-2-15,-4-4 0,-6 0 16,-1 0-16,-1 1 0,-2 1 0</inkml:trace>
  <inkml:trace contextRef="#ctx0" brushRef="#br0" timeOffset="290421.285">21830 7447 0,'0'0'0,"0"0"0,0 0 16,0 0-16,0 0 0,29-1 16,-29 1-16,36 0 0,-16 0 0,5 1 15,5 1-15,-1 0 16,-2 0-16,3-1 0,-5 1 0,-4 0 15</inkml:trace>
  <inkml:trace contextRef="#ctx0" brushRef="#br0" timeOffset="291103.5269">23076 6935 0,'0'0'0,"0"0"0,0 0 15,0 0-15,0 0 0,-18-13 16,18 13-16,-19-7 0,19 7 0,-29-4 15,9 0-15,0 2 0,0-2 16,-2 1-16,-1 3 0,-4-1 16,0 0-16,3 1 0,1 0 15,3 1-15,2-1 0,2 1 16,1 2-16,1 1 0,1 2 16,0-2-16,0 6 0,3-2 15,1 2-15,-1 2 0,-1 2 16,3 0-16,2 1 0,0 6 15,-3-1-15,0-1 0,0 1 0,2 6 16,0 3-16,0 0 0,1-1 16,-2 11-16,0 1 0,2-1 15,0-1-15,0 9 0,-1 3 16,1-6-16,1-2 0,-1-1 16,0 2-16,-1-3 0,1-5 15,-1 5-15,1-1 0,2-11 16,1-1-16,0 0 0,2 1 15,0-8-15,-1-1 0,1-2 16,1-1-16,0-2 0,0 0 0,1-2 16,1 0-16,0-4 0,1 0 15,0-1-15,3 2 0,-1-4 16,1 2-16,0-4 0,2 0 16,0-1-16,2 1 0,3-1 15,2-1-15,2 0 0,-1 1 0,0-2 16,-1 0-16,1 1 15,-1 1-15,2-2 0,0 1 16,1-1-16,0 0 0,-2-1 0,-1 0 16,-1-3-16,-3-3 0,-2 1 15,-2 1-15,0 1 0</inkml:trace>
  <inkml:trace contextRef="#ctx0" brushRef="#br0" timeOffset="291333.6358">22707 7517 0,'0'0'16,"0"0"-16,0 0 0,0 0 15,0 0-15,29-9 0,-29 9 16,39-3-16,-16 3 0,5 0 15,3 3-15,8-1 0,2 1 0,-7-1 16,-5 2-16,-5-2 0</inkml:trace>
  <inkml:trace contextRef="#ctx0" brushRef="#br0" timeOffset="291867.2964">23632 7355 0,'0'0'0,"0"0"16,0 0-16,0 0 0,0-20 0,0 20 16,0 0-16,-10-17 0,3 10 15,-1 0-15,-4-3 0,-1 4 16,0-1-16,-1 0 0,-2 2 16,1 1-16,-1 2 0,-3 2 15,-1 2-15,1 0 0,0 3 0,3-1 16,1 5-16,3 0 15,2 2-15,3 1 0,0 2 16,3 2-16,0-1 0,4 3 0,2 1 16,2 0-16,0 0 0,3 2 15,2 3-15,-1-2 0,1-2 16,2 6-16,0-3 0,-1 1 16,-1 1-16,-2-5 0,-2 0 15,0-2-15,-2-3 0,-3-1 16,-1-1-16,-1-3 0,-2-1 0,-3-3 15,-5-2-15,0 1 0,-1 0 16,-1-4-16,-1-1 16,2-1-16,1 1 0,0-3 0,-1-1 15,-1-1-15,2-2 0,2-1 16,3-2-16,0 1 0,0-2 16,3 0-16,1-1 0,2 0 0,2-1 15,3 1-15,3-2 16,2-1-16,-1 2 0,6-1 15,2 1-15,4 0 0,2-1 0,1 3 16,2 0-16,4 0 0,2 6 16,0 0-16,0 2 0,-2 2 15,-1 2-15,-5-1 0,-4 1 16,-3-1-16</inkml:trace>
  <inkml:trace contextRef="#ctx0" brushRef="#br0" timeOffset="292084.4301">23941 7810 0,'0'0'0,"0"0"0,0 0 16,0 0-16,0 0 0,0 0 15,0 0-15,-18 23 0,18-23 0,-20 13 16,20-13-16,-29 13 0,13-6 15,-3-2-15,-2-2 0,3-1 16,1 1-16,3-2 0</inkml:trace>
  <inkml:trace contextRef="#ctx0" brushRef="#br0" timeOffset="292883.7083">24453 7326 0,'0'0'0,"0"0"15,0 0-15,0 0 0,0 0 0,0 0 16,0 0-16,0 0 0,30 9 16,-30-9-16,28 9 0,-28-9 15,31 4-15,-15-2 0,2 2 16,-1 0-16,1 0 0,-1-1 0,-1 4 16,-1-3-16,-2 0 0,-1 1 15,-1 0-15,-2 0 0,-2-1 16,0 0-16,-1 1 0,-2 0 15,-1 0-15,0 1 0,-2 1 16,-1-1-16,-3 2 0,-1 0 16,-1 1-16,-3 1 0,-1 1 0,-1 3 15,0-1-15,-1-1 0,0 1 16,-4 4-16,-2 3 0,-1-2 16,1 1-16,-1 1 0,1-2 15,0 0-15,2 0 0,1 0 16,1 1-16,1-2 0,1-2 0,1-1 15,1-1-15,1 0 0,2-1 16,0-2-16,2 0 16,-1-1-16,2-2 0,0-1 0,1-3 15,2-3-15,2 0 0,1-4 16,2-5-16,-1 2 0,-1 1 0,1 0 16</inkml:trace>
  <inkml:trace contextRef="#ctx0" brushRef="#br0" timeOffset="293442.1721">24954 7135 0,'0'0'15,"0"0"-15,0 0 0,0 0 0,25 5 16,-25-5-16,28 4 0,-28-4 16,28 3-16,-14-1 0,1 0 15,0 3-15,-1 1 0,0-3 16,2 4-16,-2-3 0,-1 0 16,0 2-16,-1 2 0,-1 1 15,0-1-15,-1 0 0,-2-1 16,0 3-16,-1-2 0,-1 3 15,0-1-15,-2 1 0,1 0 0,-2 1 16,0 2-16,0-1 0,-1 1 16,-1 4-16,-1 3 0,0-2 15,-1 0-15,-1 4 0,-1 0 16,0 2-16,0-1 0,-3 3 16,0 2-16,-2-1 0,-1 1 15,-3 8-15,0 0 0,1-1 0,0 0 16,0 0-16,0-2 15,1-1-15,1-3 0,-1 6 0,1-2 16,-1-3-16,0-3 0,-1-1 16,-1 0-16,1-1 0,0-2 0,0-2 15,1-3-15,0-2 16,0-2-16,2-1 0,-1-1 16,2-3-16,0-1 0,0-2 15,-2 2-15,-4-1 0,-5-1 0,-10 0 16,-8-4-16,-5 1 15,-4-2-15,9 1 0,6-1 16,6-1-16</inkml:trace>
  <inkml:trace contextRef="#ctx0" brushRef="#br0" timeOffset="294450.2741">19284 7953 0,'0'0'16,"0"0"-16,0 0 0,0 0 0,0 0 16,0 0-16,0 0 0,0 0 15,0 0-15,0 0 0,0 0 16,0 0-16,0 0 0,0 0 16,0 0-16,0 0 0,24 7 15,-24-7-15,30 3 0,-30-3 16,36 3-16,-12-3 0,5 1 15,1 0-15,2 0 0,11 1 16,2-1-16,1 0 0,2 0 0,14 1 16,3-1-16,-5-1 0,-2 0 15,13-1-15,3-1 0,6 1 16,-8 1-16,0 1 0,-2 1 16,-2 0-16,-9 3 0,2-3 15,0-2-15,-6 0 0,-3 0 0,3 2 16,-3 0-16,-12 1 0,0 0 15,14 1-15,-5-2 16,-26-2-16,-2 1 0,4 1 0,4-2 16,-4 0-16,-3-2 0,-3 1 15,-1 0-15,-6 1 0,-1 0 16,0 0-16,0 0 0,-4 0 16,-3 0-16,0 1 0,0-1 15,-2 0-15,0-1 0,-2 1 16,2 0-16,-2 0 0,0-3 0,0 3 15,0 0-15,0 0 0,0 0 16,0 0-16,-2 0 0,2 0 16</inkml:trace>
  <inkml:trace contextRef="#ctx0" brushRef="#br0" timeOffset="295433.8629">24747 4039 0,'0'0'0,"0"0"0,0 0 0,0 0 16,0 0-16,21-13 0,-21 13 16,27-7-16,-27 7 0,33-6 15,-11 3-15,3 0 0,1-1 0,13 1 16,4 0-16,0 0 15,-1 1-15,16 1 0,4 1 16,-4 0-16,-3 0 0,17 2 0,3 1 16,5 2-16,-10 1 0,14-2 15,0-1-15,-12 0 0,-6-5 16,24 1-16,-8 0 0,-18 3 16,-13 1-16,-1-1 0,-3-2 15,-6 1-15,-4-1 0,-4-1 16,-2-1-16,-5-1 0,-1 2 0,1 2 15,1 1-15,-16-2 16,-1 0-16,-1-2 0,0 2 16,-2 0-16,-1 0 0,0 0 15,-2 0-15,-2 0 0,-2 0 0,0 0 16,0 0-16,0 0 0,0 0 0,0 0 16,-2 3-16,0 0 15,0 1-15,-3 0 0,1-2 16,-3 2-16,0-1 0,0-1 0,1 1 15,1 0-15</inkml:trace>
  <inkml:trace contextRef="#ctx0" brushRef="#br0" timeOffset="296386.5932">19495 9329 0,'0'0'0,"0"0"15,0 0-15,0 0 0,0 0 0,0 0 16,0 0-16,0 0 0,0 0 16,0 0-16,0 0 0,0 0 15,26 13-15,-26-13 0,41 10 16,-17-5-16,0-1 0,5 1 16,3 1-16,5 2 0,-1 1 0,3 1 15,-2 3-15,-8-2 16,-3-1-16,-5 1 0,-2 0 15,-6 0-15,-3-1 0,-9 1 16,-6 1-16,-5 1 0,-4 1 0,-11 0 16,-9 2-16,-2-1 0,0-2 15,-13 6-15,-2 2 0,4-3 16,6-2-16,-5 2 0,1 0 16,7-2-16,6-4 0,7-1 15,4-2-15,6-2 0,5 0 0,6-1 16,6-2-16,2 2 0,5 0 15,6-4-15,6-4 16,-1 0-16,2 1 0,12 0 0,6 0 16,0 0-16,-2 0 0,7 1 15,6 2-15,-6 1 0,-4 0 0,4 1 16,-2 0-16,-11-1 16,-7-1-16,-8 0 0</inkml:trace>
  <inkml:trace contextRef="#ctx0" brushRef="#br0" timeOffset="296817.8593">20083 9528 0,'0'0'0,"0"0"0,0 0 16,6-22-16,-6 22 0,6-22 0,1 8 15,2-1-15,1 1 0,4-5 16,4 0-16,-2 2 0,-1 1 16,0 0-16,2 2 15,-2 0-15,-1 2 0,0 3 0,-2 2 16,0 2-16,0 2 0,0 3 16,0 1-16,-1 2 0,-1 0 0,0 5 15,-1 3-15,-1 2 0,-1 2 16,1 6-16,0 2 15,0 0-15,-1 0 0,2 8 0,0 1 16,0-1-16,0-3 0,-1 4 16,2 0-16,0-2 0,-1-2 15,1 4-15,0-1 0,-1-6 16,-3-3-16,2 0 0,-1-4 16,-2-2-16,1 0 0,-3-7 15,-1 0-15,0-2 0,1-2 0,-2-3 16,-1-2-16,-1-2 0,-1-1 15,1 1-15,0 0 16,1 2-16</inkml:trace>
  <inkml:trace contextRef="#ctx0" brushRef="#br0" timeOffset="297100.333">20616 9378 0,'0'0'0,"0"0"0,0 0 16,0 0-16,0 0 0,-10 28 0,10-28 15,-12 21-15,12-21 0,-21 28 16,3-8-16,1-2 0,-1 0 0,-6 6 16,-1 2-16,1-3 15,0 1-15,-6 3 0,1 0 16,4-4-16,2-5 0,1 0 15,0 2-15,2-5 0,2 0 0,4-3 16,2-1-16,4-4 0,4-2 16,-1 0-16,2-2 0,1 0 15</inkml:trace>
  <inkml:trace contextRef="#ctx0" brushRef="#br0" timeOffset="297283.9766">20736 9614 0,'0'0'0,"0"0"0,23-1 0,-6 0 16,0 1-16,12 0 0,5 0 15,-2 1-15,-2-1 0,8 4 16,-1-1-16,-2-1 0,-2-2 16,-3-1-16,-3 1 0,-6 0 15,-5 0-15,-3 0 0,-2 0 0,-2 0 16</inkml:trace>
  <inkml:trace contextRef="#ctx0" brushRef="#br0" timeOffset="297567.249">21008 9478 0,'0'0'15,"0"0"-15,0 0 0,0 0 0,0 0 0,-2 27 16,2-27 0,-4 27-16,4-27 0,-6 30 0,2-11 15,-1 0-15,0 0 0,-2 7 16,1-2-16,0-1 0,1-1 0,0-1 16,2 0-16,1-2 15,0-2-15,0 1 0,1-5 16,1-1-16,0-2 0,4-2 15,1-1-15,0-4 0,-1 2 0,-1-2 16</inkml:trace>
  <inkml:trace contextRef="#ctx0" brushRef="#br0" timeOffset="298084.049">21552 9498 0,'0'0'0,"0"0"0,0 0 16,0 0-16,27 9 0,-27-9 0,21 13 15,-21-13-15,18 17 0,-11-6 16,-2 1-16,0-1 0,-3 1 0,-3 1 16,-4 1-16,-2-1 15,-3 0-15,-2-1 0,-2 0 16,-4 2-16,-2 0 0,0-1 15,1-4-15,2 0 0,0 0 0,3-4 16,2-1-16,3 1 0,2-2 16,2-2-16,1 0 0,2 0 15,2-1-15,5 0 0,3 0 16,3 0-16,2-1 0,5 0 16,2 1-16,2 0 0,0-1 0,1 1 15,1 1-15,-3 1 0,-3 1 16,0 1-16,0 1 15,-2 1-15,0 0 0,-3 2 0,-2 0 16,-1 2-16,-3 2 0,-1-1 16,-3 3-16,-3-3 0,-2 1 15,-2 0-15,-4-1 0,-1 0 16,-1 0-16,-3-1 0,-4 2 16,1-2-16,-2 0 0,1 0 15,0 0-15,2-1 0,1-2 0,2 0 16,2 0-16,3-1 15,1-1-15,6-5 0,5-1 0,-2-1 16,0 0-16,-1 0 0</inkml:trace>
  <inkml:trace contextRef="#ctx0" brushRef="#br0" timeOffset="298434.0506">22545 9534 0,'0'0'0,"0"0"0,0 0 0,0 0 16,0 0-16,-27 10 0,27-10 16,-34 15-16,16-9 0,-3 3 15,-2 4-15,-1-1 0,0 1 0,-6 5 16,2 0-16,4 2 0,3-1 15,-1 6-15,3-2 16,5-2-16,3-1 0,5 0 0,4 1 16,2-3-16,2-3 0,8 2 15,6-3-15,3 0 0,3-3 0,3 1 16,5 1-16,-3-2 16,-1-2-16,0 0 0,2-4 15,-4-1-15,-3-2 0,0-4 16,-2-5-16,-7 3 0,-2 0 0,-2 3 15</inkml:trace>
  <inkml:trace contextRef="#ctx0" brushRef="#br0" timeOffset="298603.4433">22272 9739 0,'0'0'16,"0"0"-16,0 0 0,0 0 0,0 0 15,26-4-15,-26 4 16,34-2-16,-12 2 0,4 0 0,5 0 16,1 0-16,0 2 0,3-2 15,-5 2-15,-4-2 0</inkml:trace>
  <inkml:trace contextRef="#ctx0" brushRef="#br0" timeOffset="299183.9745">23534 9258 0,'0'0'0,"0"0"0,0 0 16,0 0-16,0 0 0,0 0 0,-11-18 15,11 18-15,0 0 0,-25-14 16,8 9-16,-1 0 0,-1 1 16,1 0-16,-1-1 0,0 2 15,-1 0-15,-6 2 0,-2 2 16,4-1-16,2 0 0,1 1 16,1 3-16,3 2 0,1 1 0,2 2 15,2 1-15,1 1 0,1 0 16,1 4-16,1 2 15,3 1-15,0 0 0,2 3 0,1 4 16,-2-1-16,2 0 0,-1 9 16,0 2-16,-2-1 0,0-1 15,-1 5-15,1 2 0,-3 5 16,1-4-16,0 2 0,-1-2 16,0-2-16,0-1 0,1 2 15,0 0-15,2-5 0,-1-6 0,2 0 16,-1-1-16,2-4 0,2-3 15,1-3-15,1 0 16,0-4-16,1-2 0,3-2 0,2 0 16,1-3-16,1 0 0,3-1 15,3 1-15,2-2 0,0-4 0,2 0 16,3 1-16,2-2 16,0 1-16,0-1 0,0-1 15,-2-2-15,-1 2 0,-2-5 16,-1-2-16,-4 3 0,-3 0 0,-2 1 15</inkml:trace>
  <inkml:trace contextRef="#ctx0" brushRef="#br0" timeOffset="299384.0428">23315 9681 0,'0'0'0,"0"0"16,0 0-16,0 0 0,37-1 16,-37 1-16,47 5 0,-18-1 15,1 1-15,12 4 0,3 0 16,-4-2-16,-4-2 0,2-1 16,-8 0-16,-6-1 0</inkml:trace>
  <inkml:trace contextRef="#ctx0" brushRef="#br0" timeOffset="299886.1023">24168 9548 0,'0'0'0,"0"0"0,0 0 0,0 0 15,0 0-15,-6-18 0,6 18 16,0 0-16,-20-10 0,20 10 15,-24-3-15,10 3 0,-2 2 0,2 0 16,0 3-16,1 1 16,0 2-16,1 0 0,1 3 0,1 0 15,1 1-15,0 7 0,1 3 16,2-1-16,3-1 0,2 2 16,2 2-16,-1-1 0,1 0 0,0 1 15,0 0-15,0 0 0,-1-6 16,0 7-16,-1-1 15,0-6-15,-1-1 0,-2-2 0,-3-2 16,1-4-16,0 0 0,-2-3 16,0-1-16,-1 0 0,-3-4 15,0-1-15,-1-4 0,1 0 16,2-3-16,0 0 0,1 0 16,2-2-16,1 0 0,2-1 15,0-2-15,2 0 0,1 1 0,3-4 16,3-2-16,3 1 15,4 2-15,2 1 0,3-1 16,1 2-16,0 0 0,4 0 0,4-1 16,5-1-16,-1 2 0,1 3 15,1 0-15,-2 3 0,-2 1 16,-2-9-16,-3-6 0,-4 3 16,-4 2-16,-3 4 0</inkml:trace>
  <inkml:trace contextRef="#ctx0" brushRef="#br0" timeOffset="300075.2555">24277 9863 0,'0'0'0,"0"0"15,0 0-15,0 0 0,0 0 0,0 0 16,0 0-16,0 0 15,8 22-15,-8-22 0,0 0 0,0 0 16,0 0-16,0 0 0</inkml:trace>
  <inkml:trace contextRef="#ctx0" brushRef="#br0" timeOffset="300517.31">24816 9612 0,'0'0'0,"0"0"0,0 0 0,0 0 16,27 0-16,-27 0 0,24 2 16,-24-2-16,26 6 0,-11-3 15,0 0-15,1 0 0,0 1 0,0 1 16,-1 2-16,-1-3 0,0 2 15,0 0-15,-1 2 16,-2-1-16,-1 0 0,-2-1 16,-2 2-16,-1-1 0,-2 1 0,-2 0 15,-1 0-15,-1 1 0,-1-1 0,-4 2 16,-1 2-16,-2-1 16,-1 1-16,-4 3 0,-2 1 15,2 0-15,1-2 0,-4 2 16,-2-2-16,2-1 0,0-3 0,2 1 15,-1 2-15,3-2 0,2 1 16,0-2-16,1-1 16,1-1-16,3 0 0,0-1 0,2 0 15,0-1-15,2-2 0,2-4 16,2-6-16,2 1 0,0-5 0,1 1 16,-2 1-16,0 3 0</inkml:trace>
  <inkml:trace contextRef="#ctx0" brushRef="#br0" timeOffset="301001.26">25293 9320 0,'0'0'0,"0"0"16,0 0-16,0 0 0,0 0 0,34-1 15,-34 1-15,26 3 0,-26-3 16,27 5-16,-12 1 0,0-1 16,0 1-16,0 1 0,1 1 15,-2 0-15,1 3 0,1 2 16,-2 1-16,-1 0 0,-2 1 16,-3 0-16,0 3 0,-1 1 15,-2 0-15,0 2 0,-2 1 16,-1 0-16,-1 0 0,-1 4 15,-1 1-15,-1-1 0,0 2 0,-3 8 16,0 2-16,-2-1 0,-1-2 16,-1 3-16,-2 3 0,-2 2 15,1-2-15,1 0 0,2-1 16,2-5-16,0-3 0,2 1 16,-1 2-16,2-3 0,-1-5 0,1-2 15,-1-1-15,1-2 0,0-2 16,-3-2-16,-2 0 15,1-4-15,1 0 0,-5-3 0,-3 0 16,0-4-16,-3 0 0,-6-2 16,-5 1-16,-4-3 0,-2-3 15,-19 0-15,-8 0 0,14 0 16,9 0-16,9 0 0</inkml:trace>
  <inkml:trace contextRef="#ctx0" brushRef="#br0" timeOffset="302369.6026">20701 11174 0,'0'0'15,"0"0"-15,0 0 0,16 15 0,-16-15 16,20 21-16,-4-7 0,0 3 16,1-1-16,4 8 0,-2 4 15,0-2-15,-1-1 0,4 11 16,-1-1-16,-3 3 16,-3-4-16,-2 2 0,-1-1 15,-2-3-15,-2-4 0,-3 1 0,-1-2 16,-2-4-16,-1-5 0,-1 0 15,0-1-15,-1-5 16,0-3-16,0-2 0,0-2 0,0-1 16,1-4-16,-4-2 0,2-3 15,1-5-15,1-4 0,0 3 16,0 2-16,0 1 0</inkml:trace>
  <inkml:trace contextRef="#ctx0" brushRef="#br0" timeOffset="302617.6903">21065 11281 0,'0'0'0,"0"0"15,0 0-15,0 0 0,0 0 0,0 0 16,0 0-16,0 0 0,-16 22 16,16-22-16,-23 18 0,9-6 15,-1 1-15,0 1 16,-2 3-16,0 0 0,-1-1 0,-7 5 15,-2 1-15,3-1 0,1 1 16,1 1-16,1-1 16,1 0-16,0-2 0,-1 3 0,4-1 15,2-3-15,4-4 0,2-3 16</inkml:trace>
  <inkml:trace contextRef="#ctx0" brushRef="#br0" timeOffset="303050.3819">22121 11270 0,'0'0'0,"0"0"0,0 0 15,0 0-15,0 0 0,-35 1 0,35-1 16,-40 7-16,17-3 0,-3 3 16,-3 3-16,-1 0 0,0-2 15,-6 8-15,2 2 0,3 1 16,2-1-16,-2 4 0,5-1 15,5 1-15,4-1 0,6 1 16,4-1-16,4-1 0,6-4 16,4 2-16,5-1 0,4 0 0,2-1 15,5-2-15,4 2 0,2-3 16,0 1-16,8 0 16,3 0-16,-6 0 0,-3-3 0,2 0 15,1-4-15,-6-2 0,-6-3 0,-5-2 16,-3 3-16,-3-2 15</inkml:trace>
  <inkml:trace contextRef="#ctx0" brushRef="#br0" timeOffset="303234.4388">21719 11514 0,'0'0'0,"0"0"16,0 0-16,0 0 0,0 0 0,34-9 15,-34 9-15,42-4 0,-16 4 16,8 0 0,7 2-16,1-2 0,1 0 0,3 2 15,2-1-15,-10-1 0</inkml:trace>
  <inkml:trace contextRef="#ctx0" brushRef="#br0" timeOffset="303750.5864">23078 11174 0,'0'0'0,"0"0"0,0 0 15,0 0-15,0 0 0,0 0 16,-22-17-16,22 17 0,0 0 15,-27-11-15,10 7 0,-2 0 16,0-2-16,-2 5 0,-1-2 16,-1 0-16,1 2 0,-5 0 15,0-1-15,4 2 0,3 0 0,3 3 16,0 1-16,3 2 0,1-1 16,-1 2-16,1 3 0,2 1 15,1 2-15,0 3 0,0 5 16,0 0-16,1 1 0,0 3 15,1 4-15,0-1 0,1-3 16,-3 14-16,-1 4 0,0-4 16,1-5-16,-1 11 0,1 1 15,0-4-15,1-5 0,1 2 16,0 1-16,2-4 0,0-2 0,2-1 16,1-2-16,3-4 0,1-2 15,1-2-15,1 1 0,1-2 16,0-3-16,1 0 0,3-1 15,2-3-15,2 0 0,6-2 16,4-2-16,-5-1 0,-2 1 0,5 0 16,0-2-16,1-3 15,4-2-15,-2-4 0,-1-3 16,-4 1-16,-4 0 0,-2 0 0</inkml:trace>
  <inkml:trace contextRef="#ctx0" brushRef="#br0" timeOffset="303966.8727">22733 11679 0,'0'0'0,"0"0"15,0 0-15,0 0 0,0 0 0,31-6 16,-31 6-16,38 1 0,-15-1 0,3 4 15,3-1-15,1 4 16,2-3-16,2 3 0,-6-2 16,-3-1-16</inkml:trace>
  <inkml:trace contextRef="#ctx0" brushRef="#br0" timeOffset="304217.3704">23432 11656 0,'0'0'15,"0"0"-15,0 0 0,0 0 0,31-5 16,-31 5-16,48-2 16,-16 2-16,4 2 0,6 1 15,4 2-15,9 2 0,-4 1 0,12 2 16,10 3-16,-6 0 0,-2 3 15,0 0-15,-10 3 0,-10-4 16,-6-1-16,-10-5 0,-7 0 16,-6-3-16</inkml:trace>
  <inkml:trace contextRef="#ctx0" brushRef="#br0" timeOffset="304584.3845">23635 11923 0,'0'0'15,"0"0"-15,0 0 0,0 0 0,0 0 16,0 0-16,37 8 0,-37-8 16,30 11-16,-13-4 15,0 5-15,-2 1 0,-1 0 16,-3 0-16,-2 1 0,-2 0 0,-3 2 15,-4 5-15,-4 1 16,-3-1-16,-3 0 0,-2-1 16,-2-2-16,-1-2 0,2 0 0,1-2 15,2-1-15,1-1 0,2-1 16,0-2-16,3 1 0,0-2 16,2 0-16,2-2 0,1 0 15,5-1-15,3-1 0,4-2 16,4 1-16,2-5 0,2 1 0,2-3 15,4 0-15,-3-4 0,-1-1 16,-3-1-16,-3 4 0,-4-1 16</inkml:trace>
  <inkml:trace contextRef="#ctx0" brushRef="#br0" timeOffset="304884.2842">23702 11196 0,'0'0'0,"0"0"0,0 0 0,0 0 15,0 0-15,0 0 0,0 28 16,0-28-16,-3 24 0,3-24 15,-3 30-15,1-16 0,-1 4 0,1-2 16,-1 0-16,0 1 0,-1-2 16,2 0-16,0-1 15,0-1-15,-1-1 0,2-2 16,0-3-16,1-1 0,1-1 0,0-1 16,1-1-16,-1 1 0</inkml:trace>
  <inkml:trace contextRef="#ctx0" brushRef="#br0" timeOffset="305102.5733">24010 11246 0,'0'0'0,"0"0"16,0 0-16,0 0 0,0 0 0,-4 24 15,4-24-15,-5 22 16,5-22-16,-6 35 0,1-13 0,1 0 15,-1 2-15,1 2 0,0 2 16,-2 4-16,1-3 0,0-4 16,1-7-16,0 1 15</inkml:trace>
  <inkml:trace contextRef="#ctx0" brushRef="#br0" timeOffset="305317.7233">24389 12036 0,'0'0'16,"0"0"-16,0 0 0,0 0 0,0 0 16,0 0-16,2 27 0,-2-27 15,0 0-15,3 27 0,-3-27 16,3 20-16,-1-11 0,1 0 15,-2-3-15,0 1 0</inkml:trace>
  <inkml:trace contextRef="#ctx0" brushRef="#br0" timeOffset="305702.795">24950 11770 0,'0'0'0,"0"0"0,0 0 16,0 0-16,0 0 0,0 0 0,34-6 15,-34 6-15,27 2 0,-27-2 16,27 8-16,-15-4 0,0 1 16,-2 4-16,-1 4 15,-2-1-15,-2 0 0,-3 1 0,-2 1 16,-2-2-16,-2-1 0,-11 3 15,-6 0-15,1-3 0,2 1 0,-1-2 16,0-1-16,2 2 16,0-3-16,-2 3 0,3 0 15,4-4-15,1-1 0,2-2 0,2 2 16,2-3-16,0 0 0,5 1 16,5 0-16,2 0 0,4 0 15,9 1-15,8 1 0,-1-2 16,1 1-16,0-2 0,-1-1 15,1-1-15,-6 1 0,-4-1 16</inkml:trace>
  <inkml:trace contextRef="#ctx0" brushRef="#br0" timeOffset="306300.7971">25276 11355 0,'0'0'0,"0"0"0,0 0 16,0 0-16,0 0 0,0 0 0,35 3 15,-35-3-15,28 6 0,-28-6 16,30 7-16,-14-2 0,1 0 15,0-1-15,1 3 0,-1 0 16,-2-3-16,-1 3 0,0 0 16,-2 0-16,-1-1 0,0-1 15,-1 2-15,-1 3 0,-1-2 0,0 2 16,0 1-16,-3 3 0,0-1 16,-2 0-16,0 1 0,1 2 15,-2 0-15,-1 0 0,-1 3 16,-1 1-16,0-1 0,-1 2 15,-1 1-15,1 0 0,-1 2 0,-3 2 16,0 5-16,-1-2 16,0-1-16,-1 9 0,-2 2 15,0-3-15,0-5 0,1 4 0,1 4 16,1-3-16,0-2 0,2 4 16,0-1-16,2-3 0,-1 0 15,2-5-15,1-1 0,0-4 16,0-1-16,0 0 0,0 2 15,1-3-15,0-3 0,0-2 16,0-1-16,-1-3 0,-2-2 0,0-1 16,0-1-1,0 1-15,-2 0 0,0-1 0,-1 0 16,-4-1-16,-2-3 0,-5 0 16,-5-2-16,-4-2 0,-4 0 15,-15-2-15,-8 0 0,-5-2 16,-6 1-16,3-1 0,14 2 0,10 0 15</inkml:trace>
  <inkml:trace contextRef="#ctx0" brushRef="#br0" timeOffset="378620.581">25830 1727 0,'0'0'0,"0"0"16,0 0-16,0 0 0,0 0 0,0 0 15,0 0-15,-14 26 0,14-26 16,-13 21-16,13-21 0,-15 32 15,7-17-15,-1 6 0,-1 4 16,-1-2-16,-1 1 0,-4 11 16,-2 1-16,1-4 0,3 0 15,-1 7-15,1-3 0,3 0 16,3-4-16,1 0 0,3-1 16,0-5-16,1-4 0,3-2 15,2-1-15,0-1 0,2-4 0,2 0 16,3-2-16,3-2 0,3-1 15,0-7-15,3-2 16,0 0-16,1-1 0,3-2 0,2-1 16,-2-3-16,-1 0 0,-2 0 15,0-3-15,-3 2 0,0-3 0,-3 4 16,-3 1-16,-1 2 0</inkml:trace>
  <inkml:trace contextRef="#ctx0" brushRef="#br0" timeOffset="378867.3688">25450 2024 0,'0'0'15,"0"0"-15,0 0 0,0 0 0,0 0 16,21-14-16,-21 14 0,28-6 15,-28 6-15,43-12 0,-16 6 16,3 1-16,2 1 0,10-3 16,0 0-16,0 3 0,0-2 0,9 5 15,-2 1-15,-8 0 0,-8 0 16,-7 0-16</inkml:trace>
  <inkml:trace contextRef="#ctx0" brushRef="#br0" timeOffset="381309.9052">19295 3986 0,'0'0'0,"0"0"15,0 0-15,0 0 0,0 0 0,0 0 16,0 0-16,0 0 0,0 0 15,-15 20-15,15-20 0,0 0 16</inkml:trace>
  <inkml:trace contextRef="#ctx0" brushRef="#br0" timeOffset="382269.887">12621 2770 0,'0'0'0,"0"0"0,0 0 0,0 0 16,-23-3-16,23 3 0,0 0 15,-32 0-15,32 0 0,-23 4 16,9-1-16,1 1 0,-1 3 0,-2 0 16,0 2-16,0 0 0,1 1 15,-5 5-15,1 6 16,2-3-16,1 0 0,1 0 0,1 0 15,-1 2-15,1-1 0,2-1 16,2 3-16,1-3 0,0 3 0,1 6 16,4 0-16,1 1 15,0-2-15,5 0 16,1 1-16,1-2 0,2 0 0,-2-7 16,1-1-16,-2-5 0</inkml:trace>
  <inkml:trace contextRef="#ctx0" brushRef="#br0" timeOffset="383317.9738">12505 2828 0,'0'0'0,"0"0"0,0 0 16,0 0-16,0 0 0,-22 5 16,22-5-16,-21 13 0,9-7 0,-1 4 15,-2 2-15,1 3 0,1-1 16,-5 9-16,-1 0 0,0 2 15,-1 0-15,1 2 16,1 3-16,-1 9 0,0-5 0,2 4 16,3 1-16,3-1 0,1-4 15,3 3-15,4 6 16,2 0-16,2-4 0,3-5 0,3-3 16,4-2-16,5-1 0,0-2 15,2-1-15,-1-2 0,-1-2 0,5-3 16,3-1-16,1-5 0,1-2 15,-3-5-15,0-2 16,2-2-16,3-1 0,0-2 0,0-4 16,0-2-16,-3-2 0,4-4 15,1-4-15,-2-2 0,1-1 16,0-5-16,-1-2 0,-1-1 16,-3-2-16,1-5 0,1-2 15,-1-2-15,-3 2 0,-3-1 16,-1 0-16,-4 1 0,-3-1 0,-2 1 15,-4-1-15,-3 4 16,-2 0-16,-3 3 0,-2 0 0,-3 0 16,-1 3-16,-5 4 0,-5-3 15,-4 3-15,-4 3 0,2 1 16,0 2-16,-4 2 0,-2 3 16,-2 3-16,-1 6 0,-4 1 0,-2 3 15,0 7-15,1 5 16,1 0-16,-2 5 0,4 0 0,2 2 15,9-4-15,6-3 0,5-4 16</inkml:trace>
  <inkml:trace contextRef="#ctx0" brushRef="#br0" timeOffset="384238.4769">25681 3308 0,'0'0'0,"0"0"0,0 0 15,0 0-15,0 0 0,0 0 0,0 0 16,0 0-16</inkml:trace>
  <inkml:trace contextRef="#ctx0" brushRef="#br0" timeOffset="386368.7149">27055 5311 0,'0'0'15,"0"0"-15,0 0 0,25-5 16,-25 5-16,31-4 0,-9 3 16,0 1-16,1 1 0,7 2 15,0 2-15,-4 0 0,-2 2 16,-5 2-16,-1 4 0,-5-3 0,-3 3 15,-4 1-15,-6 2 0,-5-3 16,-4 3-16,-13 2 0,-8 0 16,-5-1-16,-1-1 0,-4-1 15,-2 1-15,-3 2 0,4-6 0,5 1 16,3-2-16,6-2 16,5-4-16,7 2 0,4-4 15,1 1-15,2-1 0,4-3 16,4 0-16,1-3 0,3 3 15,13-4-15,10 1 0,0-2 16,-2 3-16,5-1 0,4 1 16,-2 2-16,0 1 0,6 3 15,0-2-15,-5 3 0,-3 2 0,-6 2 16,-3 3-16,-5 0 16,-4 1-16,-4 3 0,-5 4 0,-4-4 15,-4 2-15,-6 0 0,-5-2 16,-4 2-16,-1-2 0,-3 2 15,-4 1-15,-3 0 0,3-2 0,2-2 16,4-1-16,4-3 16,0-1-16,5-3 0,2 0 0,4-7 15,3-2-15,0 1 0,2-2 16,0 2-16</inkml:trace>
  <inkml:trace contextRef="#ctx0" brushRef="#br0" timeOffset="386683.7754">27666 5399 0,'0'0'0,"0"0"15,0 0-15,20 13 0,-13-6 0,5 2 16,4 3-16,-2 2 0,1-1 15,1 9-15,1 1 16,-2 1-16,-2-2 0,-2 3 16,-1 3-16,-2-2 0,-1-2 0,-1 3 15,0-3-15,-3-1 0,-1-3 0,-1-2 16,-1-1-16,0-3 16,0-1-16,0-2 0,1-2 0,-1-5 15,0-1-15,0-3 0,0 0 16,0-2-16,0 0 0,0-3 15,0 3-15,0-1 0</inkml:trace>
  <inkml:trace contextRef="#ctx0" brushRef="#br0" timeOffset="386967.8529">27933 5438 0,'0'0'0,"0"0"16,0 0-16,-20 16 0,20-16 16,-19 15-16,6-4 0,-2 3 15,-1 0-15,-6 4 0,0 1 16,1 0-16,2 0 0,0-1 16,0 3-16,1-1 0,0-2 0,-2 2 15,3-3-15,2 1 0,3-4 16,2-1-16,3-4 15,1 0-15,2-3 0,3 0 0,2-2 16,3-2-16,4-4 0,-2 2 16,0 0-16,-1-2 0</inkml:trace>
  <inkml:trace contextRef="#ctx0" brushRef="#br0" timeOffset="387152.0113">28294 5523 0,'0'0'0,"0"0"0,0 0 15,0 0-15,30 0 0,-30 0 0,30 3 16,-14-3-16,1 0 0,-1 0 16,2 2-16,-1 0 0,-1 1 0,2 0 15,-3-1-15,-1 0 0</inkml:trace>
  <inkml:trace contextRef="#ctx0" brushRef="#br0" timeOffset="387503.0143">28766 5412 0,'0'0'0,"0"0"15,0 0-15,0 0 0,0 0 0,27 3 16,-27-3-16,20 7 0,-20-7 15,21 10-15,-10-2 0,-1 1 16,-3 1-16,-2 0 0,-3 3 16,-2 0-16,-1 0 0,-5 2 15,-3 1-15,-2-2 0,-1 0 16,-8 5-16,-4 0 0,3-3 16,2-1-16,0 0 0,-1 3 15,3-4-15,3-3 0,-2 1 16,2 1-16,4-5 0,2 0 0,3-1 15,3-2-15,3-3 0,2 0 16,7-2-16,4 0 0,6-3 16,3 2-16,4-2 0,3-1 15,-1-2-15,2 0 0,7-3 16,-2 2-16,-6-1 0,-6 2 0,-4 2 16</inkml:trace>
  <inkml:trace contextRef="#ctx0" brushRef="#br0" timeOffset="387734.4384">29167 5432 0,'0'0'0,"0"0"0,0 0 15,0 0-15,26-8 0,-26 8 16,36-4-16,-13 3 0,0 1 0,3 0 15,3 0-15,6 1 0,-1 1 16,-2 3-16,-1 1 0,0-2 16,-6-2-16,-5 0 0,-3-1 15,-4 1-15</inkml:trace>
  <inkml:trace contextRef="#ctx0" brushRef="#br0" timeOffset="387885.9533">29120 5654 0,'0'0'0,"0"0"16,0 0-16,0 0 0,0 0 0,33 1 16,-11-2-16,3-1 15,1-1-15,7 1 0,6 2 16,9-1-16,0 1 0,-7 0 16,-7 0-16,-6 0 0</inkml:trace>
  <inkml:trace contextRef="#ctx0" brushRef="#br0" timeOffset="388284.3259">29881 5399 0,'0'0'0,"0"0"0,0 0 16,0 0-16,24-5 0,-24 5 0,25 0 15,-10 0-15,2 0 0,0 2 16,3 1-16,-1 0 0,0 2 16,-3 2-16,0 1 0,0 3 15,-1 0-15,-7 0 0,-4 3 16,-4-1-16,-3 2 0,-6 1 16,-8 0-16,-1 0 0,0-3 0,-2 2 15,-2-1-15,-4 4 16,3-1-16,2-2 0,2-1 0,4 0 15,3-3-15,2-2 0,2 0 16,4-2-16,2-2 0,8-3 16,9-2-16,4 0 0,6-3 15,6-1-15,5 0 0,9-3 16,0-3-16,3 0 0,3-2 16,3-6-16,-6 1 0,-4 2 15,-11 4-15,-8 4 0</inkml:trace>
  <inkml:trace contextRef="#ctx0" brushRef="#br0" timeOffset="388617.3308">30782 5112 0,'0'0'0,"0"0"0,0 0 15,0 0-15,0 0 0,-11 27 0,11-27 16,-13 23-16,4-10 16,-3 6-16,-4 5 0,2 1 15,0-2-15,-4 8 0,2 1 0,-1-2 16,1 0-16,-2 5 0,1-1 16,3-4-16,2-3 0,4-2 15,3 0-15,1-3 0,4-1 16,3-3-16,1-2 0,3 0 15,1-4-15,5-3 0,1-1 16,2-1-16,3-4 0,2-2 16,1-2-16,-3-2 0,-1-1 0,-3-1 15,-1-4-15,-2 3 0,-2 1 16,-2 0-16</inkml:trace>
  <inkml:trace contextRef="#ctx0" brushRef="#br0" timeOffset="388810.4391">30490 5269 0,'0'0'0,"0"0"0,0 0 16,0 0-16,27 0 0,-27 0 15,32-2-15,-11 2 0,3-1 0,1 2 16,2 1-16,9 1 0,-2 2 15,-5-2-15,-5 0 0,-4-1 16</inkml:trace>
  <inkml:trace contextRef="#ctx0" brushRef="#br0" timeOffset="389017.5287">30994 5437 0,'0'0'0,"0"0"0,22-4 16,-22 4-16,35-4 0,-12 2 16,5 1-16,9 1 0,2-4 0,7 3 15,-2 1-15,-4-1 16,-5 0-16,0-3 0,-2-1 16,-7 2-16,-4-1 0,-4 2 0</inkml:trace>
  <inkml:trace contextRef="#ctx0" brushRef="#br0" timeOffset="389284.6612">31285 5319 0,'0'0'0,"0"0"16,0 0-16,0 0 0,-10 20 0,10-20 15,-7 24-15,3-11 0,0 2 0,-1 1 16,1 3-16,-1-4 16,1 2-16,-2 4 0,2 1 15,1-4-15,-1-2 0,2 0 16,1-2-16,0-1 0,0-4 0,1 0 16,2-3-16,0-4 0,2-2 15,-1 0-15,0 0 16,-1 0-16</inkml:trace>
  <inkml:trace contextRef="#ctx0" brushRef="#br0" timeOffset="389867.0791">31884 5167 0,'0'0'0,"0"0"0,0 0 15,0 0-15,25 8 0,-25-8 0,24 15 16,-11-4-16,-1 2 0,-2 1 16,-2 2-16,-1 2 0,-1 0 15,-3 7-15,-3 0 0,-2-2 16,-3-1-16,-4-1 0,-3 0 16,0-2-16,-1-1 0,-8 4 15,-3-4-15,-1-2 0,1 0 0,1-4 16,1 1-16,3-4 15,3 0-15,1-4 0,2 0 0,2-1 16,2-1-16,3 1 0,0-2 16,4 0-16,2-2 0,0 0 15,0 0-15,0 0 0,2 0 0,4-2 16,1 0-16,2 2 16,2 0-16,4 0 0,1 0 15,5 1-15,-1-1 0,1 3 0,0-2 16,-1 5-16,-1-2 0,1 4 15,-1 0-15,-2 2 0,-2 0 16,-3 1-16,-2 2 0,-2 1 16,-3 1-16,-4-1 0,-3 0 15,-2 1-15,-2-1 0,-2 0 16,-5 0-16,0 1 0,0-1 16,-5-3-16,-3 3 0,-5 0 0,-1-2 15,2 1-15,1-2 16,2 0-16,0-4 0,2 0 0,1-3 15,5-1-15,2-1 0,2 0 16,2-1-16,2 1 0,1-2 16,1 4-16,0-4 0,2 3 15,0-3-15,0 1 0</inkml:trace>
  <inkml:trace contextRef="#ctx0" brushRef="#br0" timeOffset="390519.4108">26790 6408 0,'0'0'0,"0"0"0,0 0 15,0 0-15,27-7 0,-27 7 16,42-8-16,-13 1 0,5-3 16,23-1-16,8 0 0,4 1 15,5-1-15,27 0 0,25-3 16,12 0-16,-9 3 0,55-7 0,12 1 15,-30 6-15,-18 0 0,8 1 16,7-2-16,-8 2 0,-5 0 16,16 5-16,14 2 0,-14-4 15,-10 0-15,13 3 0,9 0 16,-14 1-16,-8 1 0,11 1 16,7 2-16,-15 1 0,-11 1 0,3 1 15,3 0-15,-20 3 16,-15 4-16,4-3 0,3-2 15,-17-2-15,-12 3 0,-6 0 0,-7 0 16,-13 1-16,-8 2 0,-8-7 16,-4-3-16,-12 3 0,-7 1 15,-11 1-15,-6-3 0,-4 5 16,-2-3-16,-6 7 0,-3 0 16,-4-4-16,-4 1 0,2-2 15,3-2-15,1-3 0</inkml:trace>
  <inkml:trace contextRef="#ctx0" brushRef="#br0" timeOffset="421201.3644">3767 7288 0,'0'0'0,"0"0"0,0 0 16,-4-19-16,4 19 0,0 0 0,0 0 16,-10-18-16,7 15 0,-1-1 15,0 0-15,-3 3 0,-1 0 16,-3 3-16,-2 1 0,0 3 15,-2 0-15,2 2 0,0 1 16,1 2-16,0 0 0,-3 10 16,3-1-16,-1 1 0,2-1 0,0 5 15,2 0-15,-1 2 16,4 2-16,-3 6 0,2 2 16,0-3-16,3 1 0,1 1 0,2 2 15,-2-1-15,2 1 0,1 7 16,-2 0-16,1-4 0,1-1 15,-2 1-15,-1 1 16,-2-3-16,1-2 0,-1 6 0,2 0 16,-4-5-16,1-5 0,-3 0 15,-1 2-15,1-5 0,0-2 0,-3-2 16,-2 0-16,-2-5 0,-2 0 16,-2-5-16,-4-2 15,5-5-15,2-1 0,-10-3 0,-5-2 16,1-2-16,1 0 0,-5-3 15,-5-4-15,5-2 0,1-2 16,4 1-16,8 2 0,6 1 0</inkml:trace>
  <inkml:trace contextRef="#ctx0" brushRef="#br0" timeOffset="421417.2513">3029 7781 0,'0'0'0,"0"0"0,0 0 16,29-10-16,-14 7 0,11-2 15,3 0-15,12-2 0,2 0 0,11 2 16,6 3-16,-6 2 16,-7 1-16,14 1 0,2 0 0,-9 1 15,-3 1-15,-6-2 0,-11 1 16,-9-2-16</inkml:trace>
  <inkml:trace contextRef="#ctx0" brushRef="#br0" timeOffset="421719.1672">4088 7458 0,'0'0'0,"0"0"15,0 0-15,0 0 0,-19 17 0,19-17 16,-18 27-16,18-27 0,-17 30 16,6-10-16,0 3 0,2 0 15,-1 1-15,0 8 0,2 2 16,2 0-16,1-1 0,2 7 15,3 0-15,3-5 0,2-2 16,4-4-16,0-1 0,4-5 16,-3-2-16,-2-6 0,-1-1 15,-2-3-15</inkml:trace>
  <inkml:trace contextRef="#ctx0" brushRef="#br0" timeOffset="422084.7945">4241 7580 0,'0'0'0,"0"0"0,0 0 16,0 0-16,9-18 0,-9 18 0,12-14 16,-3 8-16,-1 1 0,2-1 15,2 3-15,-1-1 0,0 2 16,1 2-16,0 4 0,-1 0 15,1 3-15,4 4 0,-1 4 16,-2 0-16,-1 1 0,0 2 16,0 4-16,-1-3 0,-2 0 0,1 2 15,0 1-15,-1 0 16,0-3-16,-1 6 0,1 1 16,-4-4-16,2-3 0,0-3 0,2-3 15,0 0-15,-2-4 0,3 1 16,-1 1-16,0-6 0,0 0 15,1-5-15,2-3 0,-2 0 16,0-1-16,-1 0 0,-3 1 16,0 1-16</inkml:trace>
  <inkml:trace contextRef="#ctx0" brushRef="#br0" timeOffset="422367.2006">4661 7530 0,'0'0'0,"0"0"0,0 0 0,0 0 16,0 0-16,-15 22 0,15-22 15,-20 20-15,20-20 0,-20 26 16,8-9-16,-1-1 0,-2 2 0,-1 0 16,-4 2-16,-2 3 15,0-1-15,1 0 0,1 1 0,1-3 16,0-2-16,-4 3 0,3-3 15,3-7-15,2-1 0,-2 2 16,3-2-16,4-3 0,3-1 16,-2-2-16,2-3 0,1-3 0,3-1 15,1 1-15,0-1 0,-1 1 16</inkml:trace>
  <inkml:trace contextRef="#ctx0" brushRef="#br0" timeOffset="422700.6634">4875 7498 0,'0'0'0,"0"0"0,0 0 16,17 17-16,-17-17 0,18 25 0,-5-9 15,-1 1-15,-2 0 0,1 8 16,0 2-16,-6 0 0,0-2 0,-3 3 15,-2 1-15,-3 0 16,-3 0-16,-4 3 0,-1-2 16,0-3-16,-3-1 0,0-2 15,1-2-15,0-2 0,-1-2 0,-1-2 16,0-2-16,1-1 0,1 0 16,2-1-16,-1-2 15,2-2-15,0 0 0,2-4 0,2-2 16,2-1-16,0 2 0,4-3 15,0-4-15,0 1 0,0 1 16,0 2-16</inkml:trace>
  <inkml:trace contextRef="#ctx0" brushRef="#br0" timeOffset="423654.7552">5628 7779 0,'0'0'0,"0"0"0,0 0 15,0 0-15,0 0 0,0 0 16,0 0-16,0 0 0,0 0 0,25 12 16,-25-12-16,22 4 0,-22-4 15,28 7-15,-28-7 0,22 5 0</inkml:trace>
  <inkml:trace contextRef="#ctx0" brushRef="#br0" timeOffset="423814.0354">6149 7806 0,'0'0'0,"0"0"15,0 0-15,0 0 0,0 0 16,0 0-16,29 11 0,-29-11 15,27 0-15,-27 0 0,23-2 16,-23 2-16</inkml:trace>
  <inkml:trace contextRef="#ctx0" brushRef="#br0" timeOffset="423979.6634">6594 7831 0,'0'0'0,"0"0"0,0 0 15,0 0-15,0 0 0,0 0 16,0 0-16,0 0 0,29 6 0,-29-6 16,25 1-16,-25-1 0,22 0 15,-22 0-15</inkml:trace>
  <inkml:trace contextRef="#ctx0" brushRef="#br0" timeOffset="424113.664">7011 7797 0,'0'0'16,"0"0"-16,0 0 0,0 0 16,0 0-16,0 0 0,0 0 15,0 0-15,22 18 0,-22-18 16,0 0-16,20 9 0</inkml:trace>
  <inkml:trace contextRef="#ctx0" brushRef="#br0" timeOffset="424750.8059">7754 7399 0,'0'0'0,"0"0"0,0 0 15,0 0-15,0 0 0,0 0 16,-3-19-16,3 19 0,0 0 0,0 0 16,0 0-16,-22-20 0,22 20 15,-22-9-15,8 6 0,0-1 16,1 2-16,-2-1 0,-2-1 15,0 2-15,0-1 0,2 1 16,0 2-16,1-2 0,1-1 16,1-1-16,2 3 0,-2 0 15,2-1-15,0 2 0,1 2 16,0 0-16,0 1 0,0 1 0,1 3 16,0 0-16,0 2 0,2 2 15,-3 2-15,1 0 0,0 0 16,-1 8-16,2 5 0,0 1 15,-3 0-15,1 3 0,1 3 16,0-1-16,0-1 0,0 8 16,1 5-16,0-6 0,0-2 0,1 5 15,-1 0-15,2-3 16,0-4-16,-1-3 0,1-3 16,2-4-16,2-2 0,0 0 0,1 1 15,0-5-15,1-2 0,1-4 16,1 0-16,1-1 0,-1-2 15,4-1-15,-2-2 0,4 2 16,0-1-16,6-2 0,6-1 16,-3-2-16,-1 0 0,9 1 15,1-1-15,2 1 0,0-1 0,-5 0 16,-5-1-16,-4 0 0</inkml:trace>
  <inkml:trace contextRef="#ctx0" brushRef="#br0" timeOffset="425356.3425">8006 7720 0,'0'0'0,"0"0"0,0 0 16,2-22-16,-2 22 0,0 0 0,2-24 15,-2 15-15,-1 1 0,0 2 16,0-1-16,-1 3 0,-2-1 16,-2 3-16,-3 1 0,-1 2 15,0 1-15,-4 1 0,0 3 16,-2-1-16,0 2 0,0 2 16,1 3-16,-3 4 0,3-1 0,0 0 15,2 1-15,1 1 0,1 0 16,2 0-16,4 0 0,-2-2 15,3-1-15,0-2 0,2-1 16,2-3-16,1 0 0,2-2 16,2 0-16,0-1 0,2-2 15,3 0-15,2-2 0,1-2 16,3-2-16,-1-2 0,1-3 16,-1-1-16,-1-2 0,1 1 15,0-1-15,-3 1 0,0-1 0,-1 0 16,2 2-16,-4 1 0,1 0 15,-1 1-15,-1-3 0,-3 3 16,1 1-16,-3 1 0,1 0 16,-2 3-16,0 0 0,-2 2 15,0 0-15,0 4 0,-2-1 0,-2 0 16,0 1-16,0 2 0,-1 1 16,1 4-16,0 1 0,1 0 15,0 0-15,0 0 0,0 0 16,2 1-16,-1-1 0,2 0 15,2-1-15,-2 0 0,1-2 16,4 1-16,1-2 0,2-1 16,1-3-16,-1 1 0,-2-2 15,0 1-15</inkml:trace>
  <inkml:trace contextRef="#ctx0" brushRef="#br0" timeOffset="425526.713">8309 7874 0,'0'0'16,"0"0"-16,0 0 0,0 0 15,0 0-15,0 0 0,0 0 16,0 0-16,7 24 0,-7-24 16,0 0-16,0 0 0,20 16 0,-20-16 15,0 0-15,0 0 0</inkml:trace>
  <inkml:trace contextRef="#ctx0" brushRef="#br0" timeOffset="426084.3728">8905 7513 0,'0'0'0,"0"0"0,0 0 0,0 0 16,0 0-16,0 31 0,0-31 16,-1 29-16,1-29 0,-4 34 15,1-14-15,-1 0 0,0 0 0,-4 0 16,1 2-16,-3 3 0,0-1 16,0-1-16,0-2 0,1-1 15,0-4-15,2 0 0,0-1 16,2-4-16,0-3 0,2-1 15,0 0-15,0-4 0,1 0 16,2-3-16,0 0 0,1-6 16,0 1-16,2-1 0,1-4 15,0 2-15,2-2 0,0-1 16,2 0-16,1 0 0,0 1 0,3-3 16,0-2-16,-1 3 0,0 1 15,2 0-15,2 0 0,0 2 16,1 1-16,0 2 0,1 2 15,-2 0-15,-1 3 0,0 1 16,-2 1-16,0 4 0,-1 0 0,-1 3 16,-1 1-16,-2 2 15,0 0-15,-3 3 0,-1 3 16,-2-1-16,-1 0 0,-1 1 0,-2-2 16,0 1-16,0-1 0,-2-2 15,0 0-15,-1-1 0,1-3 16,-1 0-16,1-1 15,0-1-15,2-2 0,-2-3 0,-2-2 16,-1-3-16,2-2 0,1 2 16,1 0-16,1 0 0</inkml:trace>
  <inkml:trace contextRef="#ctx0" brushRef="#br0" timeOffset="426603.1802">9275 7265 0,'0'0'0,"0"0"0,0 0 16,0 0-16,28-9 0,-28 9 0,24-2 16,-11 2-16,2 1 0,0 2 15,3 0-15,-2 1 0,1 0 16,-1 3-16,1-2 0,3 4 15,-2 1-15,0 1 0,0 2 16,-4 0-16,0-1 0,0 4 16,-2 2-16,-1 0 0,-1 1 0,-3 3 15,0 1-15,-1 0 16,-2-1-16,-1 7 0,-2 2 16,-1-2-16,-2-1 0,-1 1 0,0 3 15,-4 0-15,0 0 0,1 3 16,-2 1-16,1-4 0,2-2 15,-2 6-15,2-1 0,-1-3 16,1-2-16,-2-1 0,0 0 16,2-4-16,2-3 0,-1-1 15,1-3-15,0-2 0,-1-2 0,0-1 16,-2-1-16,1-2 0,-2-4 16,0 1-16,-3-1 15,-1 0-15,-1-1 0,-6-2 0,-3 0 16,0-2-16,-4-2 0,-14 0 15,-7-1-15,2 2 0,-1 0 16,-10-2-16,-2-3 0,13 2 0,10 0 16,6 1-16</inkml:trace>
  <inkml:trace contextRef="#ctx0" brushRef="#br0" timeOffset="427218.0116">10279 7586 0,'0'0'0,"0"0"0,0 0 16,0 0-16,24-6 0,-24 6 15,26-4-15,-26 4 0,41 0 0,-17-1 16,3 0-16,3 0 0,2 1 16,11 0-16,2 1 0,0-1 15,0 2-15,13-2 0,-1 0 16,-3-1-16,-3 0 0,7 0 16,-2 1-16,-5-1 0,-4-1 0,-3 2 15,-1 2-15,-1-1 16,-7 0-16,-7 1 0,-4 0 0,-9 0 15,-3-1-15,-6 2 0,-5-1 16,-4-2-16,-5-1 0,3 0 16,1 0-16,1-1 0</inkml:trace>
  <inkml:trace contextRef="#ctx0" brushRef="#br0" timeOffset="427551.2667">10237 7711 0,'0'0'0,"0"0"0,0 0 16,0 0-16,0 0 0,0 0 16,39 1-16,-39-1 0,38-1 0,-13 1 15,5 0-15,3 1 16,4 1-16,12 0 0,4-1 0,-2 1 15,-3-2-15,15 2 0,2 0 16,6-1-16,-7 1 0,8 0 16,-4-1-16,-9 2 0,-7 2 0,-5-3 15,-6-2-15,-6 0 16,-8 0-16,-6 0 0,-5 0 16,-4-1-16,-2-4 0,-5 0 15,0-1-15,-5 0 0,-4 1 0,2 0 16,0 3-16,1-1 0</inkml:trace>
  <inkml:trace contextRef="#ctx0" brushRef="#br0" timeOffset="427834.4244">11222 7392 0,'0'0'0,"0"0"16,0 0-16,22 2 0,-22-2 0,24 7 15,-24-7-15,31 12 16,-14-7-16,4 3 0,4 3 16,-3 2-16,-3 1 0,5 5 15,-5 0-15,-1 0 0,-4-1 0,-3 1 16,-2 2-16,-4-1 0,-4 3 16,-3-3-16,-3 1 0,-6 4 15,-3 0-15,-2 1 0,1 0 16,0-3-16,0-3 0,3-2 15,3-1-15,7-4 0,5-2 0,1-2 16,-2-2-16,0-2 0</inkml:trace>
  <inkml:trace contextRef="#ctx0" brushRef="#br0" timeOffset="428319.8726">13041 7133 0,'0'0'0,"0"0"0,0 0 16,0 0-16,-11-18 0,11 18 15,0 0-15,-22-15 0,22 15 0,-21-6 16,4 6-16,0 2 0,-3-1 15,0 3-15,1 2 0,1 2 16,0-1-16,-4 8 0,1 1 16,2 3-16,2-1 0,2 4 15,3 2-15,2 0 0,1-1 16,2 9-16,1 0 0,3 2 0,2 2 16,3 2-16,2 4 15,2-2-15,0-3 0,2 9 0,-1-1 16,-3-2-16,0-3 0,-2 2 15,-1 2-15,-1-3 0,0-3 16,-7 7-16,-3-3 0,-1-4 16,0-3-16,-3-2 0,-4 1 15,2-9-15,0-5 0,-8 1 16,-6 0-16,0-4 0,1-2 16,-5-2-16,-5-4 0,4 0 0,0-3 15,0-5-15,0-1 16,-2-3-16,1-1 0,2-2 0,1-1 15,2-3-15,2-4 0,8 5 16,5 3-16,4 0 0</inkml:trace>
  <inkml:trace contextRef="#ctx0" brushRef="#br0" timeOffset="428500.8716">12503 7609 0,'0'0'0,"0"0"0,29-2 16,-10 1-16,3 0 0,13 0 16,4 1-16,4 0 0,3 0 15,11 3-15,1 2 0,-2-2 0,-13 2 16,-9-2-16</inkml:trace>
  <inkml:trace contextRef="#ctx0" brushRef="#br0" timeOffset="428984.8807">13606 7288 0,'0'0'0,"0"0"16,0 0-16,0 0 0,0 0 0,0 0 15,-5-19-15,5 19 0,0 0 16,-18-11-16,18 11 0,-27-9 16,14 4-16,0 1 0,-2 0 15,2 1-15,0 1 0,-2 0 16,1-1-16,1 3 0,1 3 0,0-1 16,1 0-16,1 3 0,0 0 15,1 1-15,0 1 0,0 2 16,0-1-16,2 4 0,-1 2 15,1 0-15,1 3 0,-2 7 16,0 0-16,1 2 0,-1 1 16,-1 0-16,0-2 0,0 3 15,2-1-15,-2 5 0,1 0 16,-1-3-16,-1-2 0,3-1 16,2 2-16,1-3 0,2-3 0,1-1 15,-1 0-15,5-2 0,2-1 16,3-3-16,1-3 0,1-2 15,1-2-15,4 1 0,5 0 16,2-4-16,2-1 0,2 0 16,0-1-16,-1-3 0,2-2 0,-6 0 15,-3 1-15,-4 0 0</inkml:trace>
  <inkml:trace contextRef="#ctx0" brushRef="#br0" timeOffset="429650.997">13963 7415 0,'0'0'0,"0"0"16,0 0-16,0 0 0,0 0 0,0 0 15,0 0-15,0 0 0,0 0 16,-29-7-16,29 7 0,-27 10 15,27-10-15,-29 13 0,15-4 16,-1 2-16,2 2 0,0 2 16,1 1-16,-3 4 0,2-4 0,2 1 15,2 0-15,4-3 16,0-3-16,3 1 0,2-4 16,0 2-16,1 0 0,3-3 15,0 0-15,0-4 0,2-1 0,2 0 16,2-1-16,2-2 0,1-2 15,5-1-15,-1-2 0,-1 2 16,-2-2-16,-1 0 0,1-2 16,-1 1-16,0-1 0,0-1 15,0 3-15,-3-2 0,-2 1 16,0 0-16,0 1 0,-3 0 16,-2 2-16,0 1 0,-2 0 15,1 2-15,0 1 0,-2 0 0,-1 3 16,-1 2-16,-2 0 0,1 1 15,0 5-15,0 0 0,-2-1 16,1 6-16,-1 1 0,1 0 16,1 2-16,-2 9 0,1 2 15,0 2-15,1-1 0,-1 9 16,0 2-16,1-5 0,0-1 0,-3 2 16,0 0-16,0-1 0,1-1 15,-3 2-15,-2-5 0,-1-3 16,-2-3-16,-3 0 0,-1-1 15,1-4-15,1-2 0,-6-4 16,-5-3-16,-1-1 0,-2-1 16,-3-4-16,-3-2 0,-1-3 15,-1-1-15,3-3 0,3-4 16,2-3-16,4-1 0,4-7 16,5-3-16,3 4 0,4 3 0,1 4 15</inkml:trace>
  <inkml:trace contextRef="#ctx0" brushRef="#br0" timeOffset="429953.0283">14343 7458 0,'0'0'0,"0"0"0,0 0 15,0 0-15,0 0 0,-15 16 16,15-16-16,-17 21 0,17-21 16,-17 27-16,7-11 0,0 1 15,-1 0-15,-1 1 0,-1 4 16,2-2-16,1 0 0,-1 7 16,2-1-16,1 0 0,3-1 0,2-1 15,3 0-15,4-4 0,2 0 16,3-2-16,2-3 0,0-2 15,0-2-15,-1-3 0,-1-1 16,-3 0-16</inkml:trace>
  <inkml:trace contextRef="#ctx0" brushRef="#br0" timeOffset="430250.4963">14476 7565 0,'0'0'0,"0"0"16,0 0-16,0 0 0,0 0 0,0 0 16,25-10-16,-25 10 15,0 0-15,30 5 0,-18 2 16,-1-1-16,0 1 0,1 3 16,0 2-16,0 1 0,1 0 0,-2 2 15,-1 2-15,1 4 0,-2-1 16,1 1-16,1 1 0,-1-1 15,-1-3-15,0 0 0,-1 0 16,-1-2-16,1-2 0,1 0 16,0-3-16,1-1 0,1-1 15,0-3-15,2 0 0,-1-3 16,-1-3-16,-1 0 0,-1 0 16,-2 0-16</inkml:trace>
  <inkml:trace contextRef="#ctx0" brushRef="#br0" timeOffset="430500.4983">14799 7589 0,'0'0'0,"0"0"0,0 0 16,0 0-16,0 0 0,0 0 16,-23 18-16,23-18 0,0 0 0,-22 24 15,22-24-15,-22 23 0,9-12 16,0 3-16,-1 0 0,1-1 15,-1 1-15,2 0 0,0 1 16,-3 3-16,1-1 0,0-3 16,0 0-16,1-3 0,-1-1 0,2-3 15,1 0-15,0-2 16,0-1-16,1 0 0,2-1 16,2-1-16</inkml:trace>
  <inkml:trace contextRef="#ctx0" brushRef="#br0" timeOffset="430767.9089">14992 7614 0,'0'0'0,"0"0"16,0 0-16,0 0 0,16 20 0,-16-20 15,11 20-15,-11-20 0,9 25 16,-7-11-16,0 3 0,-1-1 15,-1 2-15,-1 1 0,-3 1 16,-1 5-16,-2-3 0,-1 0 16,1-3-16,-1-2 0,0-2 15,2-2-15,-1 0 0,0-4 16,2-2-16,0-5 0,2-5 16,0 2-16,1-1 0,-1 1 0</inkml:trace>
  <inkml:trace contextRef="#ctx0" brushRef="#br0" timeOffset="431301.1187">15259 7265 0,'0'0'0,"0"0"15,0 0-15,0 0 0,0 0 0,20-9 16,-20 9-16,19-2 16,-19 2-16,24 0 0,-11 2 15,0 0-15,0 0 0,2-1 16,0 1-16,0 0 0,1 2 0,-2-1 16,1 1-16,-2 0 0,-1 1 15,1 2-15,0 1 16,-3-3-16,0-2 0,-1 6 0,0 0 15,-1 0-15,-1 0 0,0 3 16,-2 0-16,1 0 0,-2 0 16,1 8-16,-2 1 0,-1 1 15,-2 1-15,-1 0 0,-1 2 16,-1-2-16,-1 1 0,0 8 16,0 0-16,0-4 0,1 2 0,-1 2 15,-1 4-15,1-3 16,-1-4-16,-1 3 0,-1 3 15,2-4-15,-1-2 0,1 3 0,-1-3 16,2-3-16,-1-2 0,0-1 16,-2-1-16,2 1 0,-1-1 15,-1-5-15,-1-3 0,-5 0 16,-1-2-16,-8 1 0,-7 2 16,-10-2-16,-10-2 0,-20 2 15,-8 0-15,-4 0 0,-2 0 0,11-2 16,16-3-16,16-1 0</inkml:trace>
  <inkml:trace contextRef="#ctx0" brushRef="#br0" timeOffset="434133.9129">9492 9468 0,'0'0'0,"0"0"0,0 0 15,0 0-15,0 0 0,9-21 16,-8 13-16,-1 0 0,-1 0 0,-2 0 16,-4 0-16,0 2 15,-3 1-15,-2 3 0,-3 0 16,-1 2-16,-3 2 0,-6 2 0,-2 1 15,3 3-15,1 1 0,-2-1 16,1 2-16,1 0 0,3 2 16,-4 6-16,3 2 0,4-2 15,4-1-15,2-1 0,3-1 16,4-1-16,2-2 0,3-1 16,3-1-16,0-2 0,2-1 0,4-3 15,2-1-15,0-1 0,1 0 16,1-2-16,1-3 0,2 0 15,0 1-15,2-3 0,1 1 16,-2-2-16,-3-2 0,1-2 16,-1 1-16,-1-4 0,-1 1 0,-2-1 15,-2-2-15,0 2 0,-1 2 16,-1 0-16,-1-1 16,1 1-16,-4 1 0,0 0 0,1 1 15,-2 1-15,0 0 0,0 2 16,1 1-16,-2 1 0,0 1 15,-1 3-15,0 0 0,-1 3 16,-1-1-16,-2 3 0,-1 2 16,-1 3-16,3 0 0,-4 4 15,3 2-15,-2 0 0,1 2 16,-4 8-16,-1 4 0,-1-1 0,0 2 16,-2 8-16,0 2 15,0-3-15,2 0 0,-2 4 0,-1 0 16,-2 5-16,1-6 0,-3 2 15,-2 1-15,-1-4 0,1-1 16,-5 1-16,0 2 0,2-6 16,2 0-16,-5-7 0,-2-1 15,0-5-15,3-4 0,-2-4 16,1 0-16,-1-2 0,1-5 0,-2-3 16,0 0-16,2-5 0,0 1 15,-4-2-15,-3-5 16,7 2-16,1-3 0,1-1 0,-5-2 15,3-4-15,1 2 0,-1-5 16,1-1-16,4-2 0,2 4 16,-3-5-16,0-1 0,1 1 15,5 0-15,3-5 0,6-2 16,1 3-16,2 7 0,2 4 0</inkml:trace>
  <inkml:trace contextRef="#ctx0" brushRef="#br0" timeOffset="434483.9178">9889 9255 0,'0'0'0,"0"0"0,0 0 0,0 0 16,0 0-16,0 0 0,0 0 16,0 0-16,0 0 0,0 0 15,-25 11-15,25-11 0,-24 15 0,24-15 16,-29 23-16,15-8 0,-1 3 16,-1 0-16,-3 3 15,-3 5-15,2 0 0,1 2 0,3 2 16,1-2-16,1 0 0,1 6 15,2-1-15,3-2 0,2-2 0,2-2 16,4-1-16,4-3 16,1-4-16,1-3 0,-2-4 15,1-1-15</inkml:trace>
  <inkml:trace contextRef="#ctx0" brushRef="#br0" timeOffset="434850.9194">9840 9454 0,'0'0'0,"0"0"0,0 0 16,0 0-16,0 0 0,19-15 16,-19 15-16,14-9 0,-4 6 0,2 2 15,1 0-15,1 2 0,1 2 16,-2 1-16,0 0 0,-1 1 15,-1 1-15,-1 2 0,-1 2 16,-2 1-16,-2 0 0,0 3 16,-2 0-16,1 4 0,0 1 0,-1-1 15,-1 1-15,0-1 0,0 2 16,-1-3-16,1 0 16,0-1-16,0 0 0,1-2 0,-1 1 15,2-3-15,2 0 0,1-1 16,3 0-16,1-4 0,0-1 15,3-2-15,1-1 0,0-3 16,1-1-16,-1-2 0,2 0 16,-4-1-16,-2 1 0,-1 1 15</inkml:trace>
  <inkml:trace contextRef="#ctx0" brushRef="#br0" timeOffset="435104.9137">10228 9507 0,'0'0'0,"0"0"0,0 0 16,0 0-16,0 0 0,0 0 0,0 0 15,-21 25-15,21-25 0,-19 16 16,19-16-16,-26 22 0,13-11 16,-2 2-16,1 1 0,0-1 15,0 0-15,-1 1 0,-3-1 16,-3 4-16,3-4 0,0-1 0,1-1 15,3 0-15,2-1 0,1-2 16,2-3-16,1 0 0,3-3 16,1-1-16,2-3 0,0 1 15,0-1-15,2 2 0</inkml:trace>
  <inkml:trace contextRef="#ctx0" brushRef="#br0" timeOffset="435367.1086">10585 9412 0,'0'0'0,"0"0"0,0 0 16,22 16-16,-22-16 0,20 19 15,-10-4-15,-1 1 0,-1 1 0,-2 3 16,1 1-16,-2 6 0,0 0 15,-3 1-15,-2 2 16,-2-2-16,-3-1 0,-8 8 16,-7 0-16,-1-3 0,0-4 0,-6-3 15,-5-4-15,2-1 0,7-5 0,4-3 16</inkml:trace>
  <inkml:trace contextRef="#ctx0" brushRef="#br0" timeOffset="435889.8337">8728 9383 0,'0'0'0,"0"0"16,0 0-16,0 0 0,0 0 0,0 0 15,0 0-15,0 0 16,0 0-16,-20 3 0,20-3 15,-34 10-15,34-10 0,-41 13 0,14-6 16,1-1-16,3 0 0,-5 2 16,-1 1-16,5-3 0,2-1 0,2 1 15,4 1-15,1-1 16,3-1-16,2 0 0,2 0 16,3-1-16,0 1 0,6 1 0,4 1 15,1 0-15,2-1 0,4 1 16,4-1-16,0 1 0,3 1 15,2-2-15,1 1 0,-1 0 16,-1-2-16,5 2 0,3-1 16,-5 1-16,-1-2 0,-2 1 15,-2 1-15,-2-3 0,-3 2 0,-4-4 16,-4 0-16,-5-2 0,0 0 16,-1 2-16,1-2 0,0 0 15</inkml:trace>
  <inkml:trace contextRef="#ctx0" brushRef="#br0" timeOffset="436083.9745">8276 9722 0,'0'0'0,"0"0"0,0 0 16,0 0-16,22 11 0,-22-11 15,29 8-15,-29-8 0,36 7 0,-13-2 16,4 0-16,-2 1 0,-1 0 15,6 2-15,1-1 0,-6-4 16,-5 1-16,-2-2 0,-4 0 16,-2 0-16</inkml:trace>
  <inkml:trace contextRef="#ctx0" brushRef="#br0" timeOffset="436707.1316">8059 9421 0,'0'0'16,"0"0"-16,0 0 0,-3-20 0,3 13 15,-2-3-15,1 0 16,-1 1-16,0-1 0,-3 3 15,0-1-15,-1 0 0,1 0 0,-3 4 16,-1 3-16,1-1 0,-1 1 16,-1 5-16,-1 1 0,-1 3 15,0 1-15,-6 7 0,-1 4 16,2-2-16,0 2 0,2 2 16,1 3-16,1-2 0,2-1 0,0 4 15,2-1-15,3-3 0,0-2 16,2-1-16,1 0 0,2-3 15,0-3-15,2-3 0,3-2 16,0-2-16,2-1 0,2-5 16,7-3-16,-1-4 0,0-2 0,2-1 15,0-1-15,0-1 16,-1-1-16,5-5 0,1-2 16,-1 2-16,-2 1 0,-2 0 0,-2-1 15,0 2-15,-3 1 0,-1 0 16,-3 2-16,0 1 0,-2 3 15,-1 0-15,-1 3 0,0 1 16,-3 1-16,0 4 16,3 0-16,-3 0 0,1 5 0,-1 0 15,0 2-15,0 3 0,0 1 16,0 2-16,0 0 0,1 1 16,0 1-16,0 2 0,1 1 15,0 0-15,1 0 0,0 3 16,2 2-16,-1-1 0,1 1 0,9 5 15,0-1-15,2-2 0,4-4 16,-5-3-16,-3-3 0,-2-3 16</inkml:trace>
  <inkml:trace contextRef="#ctx0" brushRef="#br0" timeOffset="437218.4163">11466 9448 0,'0'0'16,"0"0"-16,0 0 0,0 0 15,0 0-15,0 0 0,-25 1 16,25-1-16,-24 4 0,24-4 0,-40 11 15,17-7-15,0 1 0,-3-1 16,0 2-16,1 1 0,0-1 0,-2 3 16,1 1-16,4-1 15,4-1-15,2-2 0,3 1 16,3 1-16,2-3 0,5 1 16,2 2-16,4 0 0,3-1 0,4 0 15,4 2-15,1-2 0,2 1 16,3 2-16,3-2 0,-1 2 15,-2 0-15,1 2 0,-3-2 16,-3-1-16,-4-2 0,-2 0 16,-2-3-16,-1-1 0</inkml:trace>
  <inkml:trace contextRef="#ctx0" brushRef="#br0" timeOffset="437419.5564">10854 9769 0,'0'0'0,"0"0"16,0 0-16,0 0 0,0 0 0,31 9 15,-31-9-15,42 9 0,-20-3 0,4 1 16,2-1-16,0 0 16,-1 0-16,10 4 0,1-1 15,-4-4-15,-3 0 0,0 1 0,-5-3 16,-7-1-16</inkml:trace>
  <inkml:trace contextRef="#ctx0" brushRef="#br0" timeOffset="438017.6165">11866 9385 0,'0'0'0,"0"0"0,0 0 16,0 0-16,0 0 0,0 0 15,-7 27-15,7-27 0,-6 24 16,6-24-16,-8 35 16,2-14-16,-1-1 0,-1 3 0,-2 5 15,-4 5-15,2 0 0,-1 0 16,0-1-16,2-2 0,1-3 0,0 5 15,1-2-15,3-5 0,0-3 16,2-6-16,0-3 0,2-2 16,0-1-16,1-3 0,1-3 15,0-1-15,0-3 0,0 0 16,3-6-16,-1 0 0,2-1 0,0-2 16,3-2-16,-1 0 0,1 0 15,1-1-15,0-1 16,1 3-16,1-1 0,-1 1 0,0 1 15,0 0-15,-1 1 0,3 0 16,2 1-16,-1 2 0,1 2 0,1 1 16,3 2-16,-2 0 15,0 4-15,-1-1 0,-1 5 16,-1-1-16,-1 2 0,-2 2 16,-2 1-16,-2-2 0,-1 0 0,-3 2 15,-1 1-15,-1-1 0,-2-1 16,-4-1-16,-5 1 15,-2 0-15,1-3 0,-2-1 0,-3-2 16,1 0-16,1-3 0,-3-2 16,-1 0-16,2-1 0,0 1 15,-3-3-15,1-2 0,6 1 16,1-1-16,-1-6 0,4-2 16,4 3-16,0 3 0,1 0 15</inkml:trace>
  <inkml:trace contextRef="#ctx0" brushRef="#br0" timeOffset="438318.6756">12436 9501 0,'0'0'0,"0"0"0,16-5 0,-1 4 0,2 1 16,5 0-16,4 0 0,8 0 16,2 1-16,3 0 0,3 1 15,6 0-15,-1-2 0,-2 1 16,-1 2-16,7 1 0,-3-1 0,-4 1 16,-2 1-16,-4 0 15,-4 1-15,-4-1 0,-3-2 16,-5 3-16,-4 3 0,-6 0 0,-4 1 15,-5-2-15,-4-2 0,0-3 16,1 0-16,0-1 0</inkml:trace>
  <inkml:trace contextRef="#ctx0" brushRef="#br0" timeOffset="438600.8672">12369 9628 0,'0'0'16,"0"0"-16,0 0 0,0 0 16,0 0-16,0 0 0,0 0 15,36 0-15,-36 0 0,37 1 16,-8 1-16,2 0 0,2 1 0,17 2 16,4 2-16,-4 0 15,-1-3-15,11 5 0,1 1 16,1 0-16,-8-2 0,-3-1 0,-4-2 15,-7-1-15,-7-1 0,-1 1 16,-7 1-16,-8-5 0,-4-3 16,-3 1-16,-2 0 0,-2 1 15</inkml:trace>
  <inkml:trace contextRef="#ctx0" brushRef="#br0" timeOffset="438901.8313">13091 9380 0,'0'0'15,"0"0"-15,0 0 0,21 3 16,-21-3-16,26 8 0,-6-3 16,-1 2-16,-2 2 0,3 2 15,1 2-15,3 4 0,-2 0 0,-3 3 16,-3 1-16,-5 0 0,-4-2 15,-2 8-15,-5-2 0,-5 0 16,-1-5-16,-4 5 0,-3 0 16,-1-3-16,0 0 0,-4-1 15,-3 1-15,3-3 0,0-1 0,4-2 16,2-1-16,3-1 0,2-7 16,2 0-16,0-1 15,2-1-15</inkml:trace>
  <inkml:trace contextRef="#ctx0" brushRef="#br0" timeOffset="439283.8328">13731 9623 0,'0'0'16,"0"0"-16,11-12 0,-3 5 15,0 1-15,4-2 0,3-2 16,5 0-16,0 1 0,-2-1 0,-1-1 15,-1 2-15,-2-1 0,2 3 16,-1-2-16,-1 2 0,0 2 16,-1 3-16,0 1 0,-1-1 15,-1 2-15,0 3 0,-1 0 16,-1 4-16,-1 0 0,-2 4 16,0 3-16,-2 1 0,0 1 0,-1 3 15,0 3-15,1 1 0,-1-3 16,0 2-16,2 3 0,0 2 15,-1-1-15,2-1 0,1 1 16,-1-4-16,1-1 0,2-3 16,2-4-16,0 1 0,1 1 15,1-2-15,1-1 0,-1-3 0,-2-1 16,0-4-16,-1-1 16,-1-3-16,1-2 0,-3-4 15,-2-4-15,1 1 0,-2 2 0,0 0 16</inkml:trace>
  <inkml:trace contextRef="#ctx0" brushRef="#br0" timeOffset="439567.8983">14337 9540 0,'0'0'15,"0"0"-15,0 0 0,0 0 0,0 0 16,-18 13-16,18-13 0,-19 18 15,19-18-15,-24 22 0,6-8 16,0 1-16,-2 1 0,-1 1 16,-1 1-16,-7 2 0,1-1 15,0-1-15,2 0 0,2-2 0,3-2 16,-2 4-16,1-1 16,2-2-16,3-4 0,0-2 0,3-1 15,3-2-15,1 0 0,1-3 16,0-1-16,2-1 0,0 0 15,1 0-15</inkml:trace>
  <inkml:trace contextRef="#ctx0" brushRef="#br0" timeOffset="439731.1331">14816 9710 0,'0'0'0,"0"0"16,0 0-16,0 0 0,0 0 0,0 0 16,0 0-16,2 25 0,-2-25 0,0 0 15,-17 18-15,17-18 0</inkml:trace>
  <inkml:trace contextRef="#ctx0" brushRef="#br0" timeOffset="440768.3677">3399 10832 0,'0'0'0,"0"0"0,0 0 0,-9-19 15,5 12-15,-2 3 0,-1-2 16,0 2-16,-1 0 0,-4 4 16,-2 4-16,0 0 0,0 3 0,-5 3 15,0 1-15,-3 3 0,1 5 16,1 2-16,1 3 0,0 2 15,3 2-15,-2 8 16,2-1-16,4-2 0,2 3 0,1 2 16,2 2-16,-2 10 0,2-3 15,1 5-15,-1-1 0,1 1 16,0 0-16,-1 8 0,2-2 16,0-3-16,0-4 0,-2 1 15,-3 1-15,-2 3 0,2-5 0,-1-2 16,0-3-16,-3-1 0,3-2 15,-7-2-15,-2-4 0,-2-6 16,-2-5-16,1-2 16,1-1-16,-3-3 0,2-4 15,-1-6-15,-1-4 0,3-7 0,0-3 16,4-8-16,2-5 0,7 3 16,0 5-16,2 1 0</inkml:trace>
  <inkml:trace contextRef="#ctx0" brushRef="#br0" timeOffset="440955.4249">2928 11401 0,'0'0'16,"0"0"-16,0 0 15,28-9-15,-28 9 0,41-4 0,-15 1 0,2 2 16,4 0-16,12 1 0,5 1 15,-8 0-15,-7-1 0,-5 0 16</inkml:trace>
  <inkml:trace contextRef="#ctx0" brushRef="#br0" timeOffset="441434.368">4019 10998 0,'0'0'0,"0"0"16,0 0-16,0 0 0,-23-10 0,23 10 15,-22-6-15,9 5 0,-1 0 16,-3-1-16,-1 2 0,1-1 15,-1-2-15,2 0 0,0 3 16,3-1-16,1-2 0,2 3 16,1-3-16,1 2 0,3 0 0,-2 1 15,4-2-15,-3 4 0,3-1 16,1 0-16,1 3 0,-1 2 16,1 1-16,1 0 15,-3 4-15,2 0 0,1 3 0,-3 4 16,1 0-16,-2 3 0,1 3 15,-4 6-15,1 2 0,-4 0 16,1-3-16,-1 3 0,1 0 16,-4 6-16,2-5 0,1 0 15,1 1-15,3-4 0,1-1 0,5-3 16,0-1-16,5-1 16,2-3-16,4 0 0,4 0 0,1-2 15,1-2-15,7-2 0,5-3 16,-1-3-16,3 0 0,-5-2 15,-4-1-15,-7-3 0</inkml:trace>
  <inkml:trace contextRef="#ctx0" brushRef="#br0" timeOffset="442117.9789">4315 11177 0,'0'0'0,"0"0"0,0 0 15,0 0-15,0 0 0,0 0 16,0 0-16,-12-17 0,12 17 0,0 0 16,-22 0-16,22 0 0,-22 4 0,7 3 15,1 2 1,-1 0-16,-2 5 0,3 0 15,-1-1-15,3 2 0,0 0 0,0 5 16,2-2-16,3-2 0,1 1 16,4-3-16,2-3 0,2 0 15,-1-1-15,4-2 0,4-1 16,1 0-16,0-3 0,0-2 0,2-2 16,-2-2-16,0 0 0,1 0 15,2-5-15,-3 4 0,2-2 16,-3-1-16,1-1 0,0-1 15,-1 0-15,-1 1 0,0 1 16,-2-1-16,1 3 0,-4 1 16,0 1-16,0 0 0,-1 1 15,-2 1-15,2 0 0,-2 0 16,-1 5-16,0 0 0,-1 1 0,0 4 16,-1 1-16,0 0 0,-2 5 15,1 0-15,-1 2 0,-3 10 16,0 3-16,1-1 15,2 2-15,-1 4 0,2 1 16,-5 10-16,2-3 0,-3 2 0,2 1 16,-6 3-16,3-2 0,-2-5 15,0-1-15,-1-2 0,3-1 16,-5 4-16,0-1 0,1-8 16,2-6-16,1-4 0,-1-2 15,3-5-15,-2 1 0,-2-4 0,-4-2 16,0-2-16,0-3 0,-4-5 15,-3-3-15,-3-3 0,1-2 0,-6-6 16,-5-3-16,3 0 16,-3 0-16,6-11 0,2-6 15,6 6-15,7 6 0,4 4 0</inkml:trace>
  <inkml:trace contextRef="#ctx0" brushRef="#br0" timeOffset="442437.08">4651 11267 0,'0'0'0,"0"0"16,0 0-16,0 0 0,-15 15 0,15-15 15,-18 20-15,18-20 0,-20 25 16,9-10-16,0 3 0,0 0 16,-1 3-16,0 1 0,0 3 15,-1 5-15,2-3 0,3 1 16,4 0-16,-2-2 0,2-1 0,3 3 16,5-1-16,-1-4 0,4-5 15,-2 0-15,3-4 0,-1-4 16,-1-3-16,2-2 0,2-4 15,-3 2-15,-1-3 0,0 1 16</inkml:trace>
  <inkml:trace contextRef="#ctx0" brushRef="#br0" timeOffset="442750.5513">4625 11402 0,'0'0'0,"0"0"0,0 0 15,0 0-15,18-19 0,-18 19 0,0 0 16,23-12-16,-13 8 0,-3 3 16,3-1-16,1 4 0,0-1 15,0 3-15,0 3 0,0 0 16,-1 4-16,-1-1 0,1 3 16,-2 1-16,1 1 0,1 4 15,-2-1-15,1 3 0,1-3 0,-1 0 16,-1 0-16,2 0 15,1 0-15,0-4 0,3 0 0,-1 0 16,3-3-16,-3-4 0,2 1 16,-1-3-16,-2-3 0,-2-4 15,-2-3-15,-2 0 0,1 1 16,-3 1-16</inkml:trace>
  <inkml:trace contextRef="#ctx0" brushRef="#br0" timeOffset="442984.6552">4952 11431 0,'0'0'0,"0"0"16,0 0-16,0 0 0,0 0 15,0 0-15,0 0 0,-21 21 16,21-21-16,-15 15 16,15-15-16,-19 23 15,9-8-15,-2-1 0,2-2 0,-1 2 16,1-3-16,0 0 0,0-1 15,1 0-15,0 0 0,0-1 16,1-1-16,0-2 0,1-2 16,1-4-16,2 0 0,-1 0 15,2 0-15,0 0 0</inkml:trace>
  <inkml:trace contextRef="#ctx0" brushRef="#br0" timeOffset="443217.6539">5102 11388 0,'0'0'0,"0"0"0,0 0 15,0 0-15,20 24 0,-20-24 16,12 18-16,-12-18 0,9 26 0,-6-8 16,1 0-16,-4 0 0,0-2 15,0 0-15,-4-2 0,0 2 16,0-3-16,-5 3 0,1-2 15,1-1-15,2-3 0,-4-3 16,1-3-16,4-4 0,1 0 0,2-3 16,-3 2-16,2-2 15</inkml:trace>
  <inkml:trace contextRef="#ctx0" brushRef="#br0" timeOffset="443634.7506">5357 11134 0,'0'0'15,"0"0"-15,0 0 0,0 0 0,0 0 16,27-3-16,-27 3 16,28 4-16,-28-4 0,30 7 0,-15-4 15,2 2-15,1 5 0,-3 1 16,2-1-16,-2 5 0,0-1 15,1 7-15,0 4 0,-3-4 16,-2-2-16,0 5 0,-4 1 16,1 1-16,-1 2 0,-1 8 15,-2 3-15,-1-3 0,-1-1 16,-2 1-16,-1 0 0,0-1 0,-2-3 16,-3 8-16,2 0 0,-1-5 15,1-1-15,-3-4 0,1-1 16,-5-3-16,1-4 0,-1 0 15,0-1-15,-1-1 0,0-1 16,-2-3-16,0-4 0,-5-2 16,-3-2-16,-6-1 0,-4-2 15,2-2-15,-6-1 0,-11-1 16,-5-1-16,7-2 0,5-4 0,9 2 16,7 2-16,6-1 0</inkml:trace>
  <inkml:trace contextRef="#ctx0" brushRef="#br0" timeOffset="444168.2555">6384 11704 0,'0'0'0,"0"0"0,0 0 15,0 0-15,0 0 0,30 5 0,-30-5 16,36 3-16,-12-2 0,-5-1 16,-1 1-16,-3-1 0</inkml:trace>
  <inkml:trace contextRef="#ctx0" brushRef="#br0" timeOffset="444295.428">7189 11735 0,'0'0'0,"0"0"0,0 0 0,26 0 15,-26 0-15,23 0 0,-23 0 16,24 0-16,-15 0 0,0 0 0</inkml:trace>
  <inkml:trace contextRef="#ctx0" brushRef="#br0" timeOffset="444464.9466">7618 11724 0,'0'0'15,"0"0"-15,0 0 0,0 0 0,0 0 16,0 0-16,0 0 0,0 0 15,24 17-15,-24-17 0,0 0 16,32 12-16,-32-12 0,24 3 16,-14-3-16,-1 3 15</inkml:trace>
  <inkml:trace contextRef="#ctx0" brushRef="#br0" timeOffset="445017.3156">8627 11403 0,'0'0'0,"0"0"0,0 0 15,0 0-15,0 0 0,0 0 0,0 0 16,-7-19-16,7 19 0,0 0 15,-21-13-15,21 13 0,-25-11 0,9 7 16,0-3-16,0 4 16,1-1-16,1-1 0,-1-1 15,0 2-15,-1-3 0,3 1 16,1-2-16,1 5 0,0-1 0,2 1 16,1-1-16,1 4 0,0-3 15,2 6-15,-3 1 16,1-1-16,2 3 0,-1 2 0,2 0 15,-1 4-15,2 0 0,0 2 16,1 1-16,-2 5 0,1 0 16,-1 8-16,-2 4 0,1 0 15,0-1-15,-1-1 0,0 5 16,-1 5-16,2-1 0,-1 0 16,1 1-16,0-4 0,2-4 15,2 2-15,1 1 0,0 3 0,1-6 16,1-1-16,2-1 15,1-2-15,3-2 0,4-1 0,3 0 16,1-3-16,-1-2 0,3-2 16,3-2-16,-2-3 0,1 0 15,3-4-15,3-3 0,-3-4 0,-3-4 16,-4 1-16,-4 0 16,-3 0-16</inkml:trace>
  <inkml:trace contextRef="#ctx0" brushRef="#br0" timeOffset="445746.4448">8669 11663 0,'0'0'0,"0"0"16,0 0-16,0 0 0,0 0 0,0 0 15,5 26-15,-5-26 0,7 21 16,-7-21-16,4 30 0,-2-14 16,0 2-16,-2 2 0,-2 0 15,0 0-15,0-1 0,-1-1 16,0-1-16,-1 3 0,1-2 0,-1-2 16,2-4-16,0-1 15,0-2-15,1-3 0,0-3 16,1-3-16,0 0 0,3-1 0,1-7 15,2 2-15,0-3 0,1-2 16,1-2-16,0-1 0,-1-1 16,3-2-16,1-2 0,-1 3 15,-1 1-15,1 2 0,0 2 16,0 0-16,0-1 0,-2 1 16,0 2-16,-1 2 0,-1 2 0,1 1 15,1 3-15,-2 0 0,1 1 16,-1 2-16,-2 2 0,0 0 15,2 2-15,-1 1 0,0 2 16,-1 0-16,1 1 0,-2 1 16,0 0-16,-1 0 0,1 0 15,-1 0-15,0-3 0,0-2 16,0 2-16,0-1 0,-1-2 16,0-1-16,0 0 0,1-3 15,1-1-15,2-1 0,0-2 0,3-3 16,1-1-16,1-1 0,2 2 15,0-3-15,0 0 0,-1 1 16,0 1-16,-1 0 0,-1-1 16,0 4-16,0-2 0,-1 2 15,1 1-15,0 1 0,0 0 16,-1 3-16,2 1 0,-2 1 16,1 1-16,0 0 0,0 3 15,-1 1-15,-2-1 0,0 2 16,-1 1-16,0 0 0,-1-1 0,-1 0 15,2 1-15,-3 0 0,0-1 16,0 0-16,1-1 16,-2 0-16,0 1 0,-1-1 0,0-2 15,0-4-15,0-2 0,0 0 16,0 0-16,0 0 16</inkml:trace>
  <inkml:trace contextRef="#ctx0" brushRef="#br0" timeOffset="446371.2995">9595 11704 0,'0'0'16,"0"0"-16,0 0 0,0 0 0,0 0 15,0 0-15,0 0 0,18 16 16,-18-16-16,0 0 0,12 20 15,-12-20-15,0 0 0,10 25 16,-10-25 0,5 24-16,-3-9 0,-1-2 0,-1 1 15,0-3-15,0 1 0,0-1 16,-1-2-16,1 3 0,0-1 16,0 0-16,0-1 0,0 0 15,0-2-15,0 0 0,0-1 0,0 0 16,0-1-16,0-2 0,0 0 15,0 0-15,0-1 16,0 0-16,0 0 0,0-3 0,0 0 16,0-4-16,0 1 0,0-1 15,1-5-15,2 1 0,-1-2 0,1-1 16,1-2-16,-1 0 16,1 1-16,1-1 0,0-1 15,1 1-15,-1 1 0,1 0 16,-1 0-16,1 2 0,-2 1 0,2-2 15,0 3-15,0 0 0,-1-1 16,2 3-16,0 1 0,-1 2 16,1-1-16,2 4 0,1 4 15,-1-1-15,1 0 0,-1 2 16,-1 0-16,0 2 0,-2 1 0,1 3 16,-2 2-16,1 0 0,-2 0 15,2 2-15,-2 3 16,0-3-16,-2-1 0,0 0 0,0-2 15,0-1-15,-1-1 0,1-2 16,-1-1-16,0-2 0,0-1 16,-1-4-16,1-6 0,-1-2 15,0-2-15,0 2 0,0 1 16,0 0-16</inkml:trace>
  <inkml:trace contextRef="#ctx0" brushRef="#br0" timeOffset="446817.6061">10008 11353 0,'0'0'0,"0"0"16,0 0-16,0 0 0,0 0 0,24-11 16,-24 11-16,23-3 15,-23 3-15,27 0 0,-11 3 16,-2-3-16,0 3 0,1 1 15,-1 3-15,-1 1 0,1 1 0,-1 1 16,0 2-16,-1-1 0,-1 3 16,1 5-16,-1 2 0,-1 0 15,-1 1-15,-1 2 0,-2 2 16,0-1-16,-2 3 0,2 6 16,-2 0-16,0 1 0,-1-2 0,-2 4 15,-1 0-15,0-4 16,0 1-16,0 2 0,0 3 15,-1 1-15,0-4 0,1 1 0,0-1 16,0-3-16,0-4 0,-1 0 16,0-1-1,-2-3-15,0 0 0,0-2 0,1-3 16,-4-4-16,-2-2 0,1-2 0,-2-1 16,0-3-16,-2-2 0,-2 0 15,-2-2-15,-4-3 0,-5 0 16,0-2-16,-1-2 0,-1-1 15,2-3-15,4 3 0,5-1 16,2 2-16</inkml:trace>
  <inkml:trace contextRef="#ctx0" brushRef="#br0" timeOffset="447050.7952">10908 11710 0,'0'0'0,"0"0"16,29-4-16,-7 4 0,5 0 15,12 0-15,5 0 0,10 2 16,-1 0-16,1 3 0,1-1 16,3 1-16,-7 1 0,-4 1 15,-3 2-15,-8-6 0,-7 1 0,-3-1 16,-7 0-1,-4-2-15</inkml:trace>
  <inkml:trace contextRef="#ctx0" brushRef="#br0" timeOffset="447283.9649">10871 11879 0,'0'0'0,"0"0"0,0 0 15,31-2-15,-31 2 0,41-1 16,-13-1-16,4 2 0,2 2 0,14 0 16,0 2-16,1 0 0,-1-1 15,10 0-15,-4 0 0,3 1 16,-5 0-16,-8-5 16,-5-4-16,-10 2 15,-5 0-15,-6 2 0</inkml:trace>
  <inkml:trace contextRef="#ctx0" brushRef="#br0" timeOffset="447567.9639">11497 11635 0,'0'0'0,"0"0"0,0 0 15,0 0-15,0 0 0,34-1 16,-34 1-16,36 8 0,-18-3 0,3 3 15,4 2-15,-2-1 0,-1 2 16,3 3-16,-2 4 0,-2 0 16,-2 3-16,-5 0 15,-4 1-15,-3 1 0,-3-3 0,-3 4 16,-3-1-16,-4-2 0,-4 0 0,-5 0 16,-1-1-16,0-2 15,2-3-15,3-2 0,1 0 16,5-4-16,1-3 0,9-3 15,6-3-15,-4 0 0,-1 0 0,-1 0 16</inkml:trace>
  <inkml:trace contextRef="#ctx0" brushRef="#br0" timeOffset="448084.2058">13242 11260 0,'0'0'0,"1"-4"16,1-3-16,-1-1 0,0-1 0,-1 1 15,0-2-15,0 2 16,-1-2-16,-1-1 0,-2 0 16,-2 1-16,1-1 0,-6 4 15,-4 0-15,2 3 0,0 1 0,-2 2 16,-1 2-16,-1 2 0,1 4 15,-2 1-15,0 6 16,2 0-16,0 4 0,3 3 0,0 7 16,2-3-16,2 1 0,0 11 15,3 4-15,0 0 0,3-1 0,1 13 16,2 2-16,0-4 16,1-3-16,1 14 0,1 6 15,1-9-15,-2-7 0,1 11 16,0 2-16,0-8 0,-2-5 0,-5 0 15,0 1-15,-1-8 16,0-4-16,-9 20 0,-5-4 16,2-14-16,2-13 0,-7 2 0,-4 2 15,10-19-15,1 1 0,-6-2 16,-2-1-16,4-6 0,1-3 0,-6-4 16,-5-5-16,2-4 15,-1-3-15,-5-5 0,-7-5 16,4-3-16,3-4 0,-10-15 15,-4-6-15,12 4 0,8 2 0,-5-6 16,10 16-16,7 10 0</inkml:trace>
  <inkml:trace contextRef="#ctx0" brushRef="#br0" timeOffset="448267.2054">12652 11598 0,'0'0'15,"19"-2"-15,4 1 0,0 2 0,4 1 16,14 2-16,4 0 0,11 3 16,-2 0-16,10 1 0,-2-1 15,-6 0-15,-7-4 0,9-1 16,-2-2-16,-8 0 0,-6-1 16,-10 1-16,-9-1 0,-5 1 15</inkml:trace>
  <inkml:trace contextRef="#ctx0" brushRef="#br0" timeOffset="448485.2089">13524 11513 0,'0'0'0,"0"0"16,0 0-16,0 0 0,0 0 0,-12 29 15,12-29 1,-10 25-16,3-9 0,1 2 0,0 3 15,1-1-15,-1 1 0,2 1 16,-1 3-16,2 7 0,1-3 16,1-2-16,2-3 0,2-4 15,2-1-15,-1-6 0,-1 1 0,1-5 16</inkml:trace>
  <inkml:trace contextRef="#ctx0" brushRef="#br0" timeOffset="448837.211">13815 11628 0,'0'0'15,"0"0"-15,0 0 0,22-13 16,-22 13-16,21-12 0,-9 8 0,2 1 16,0-1-16,1 1 0,2-1 15,-1 4-15,2-2 0,3 4 16,-2 2-16,-3 2 0,0 2 15,-3 2-15,-1 1 0,-1 4 16,-2 2-16,0-1 0,-2 2 16,1-2-16,-1-1 0,-1 3 15,0 1-15,-1 0 0,1 1 0,1 0 16,1-1-16,1 1 0,1-2 16,0-2-16,1 0 0,0-1 15,-1-2-15,1-1 0,0 0 16,-1-3-16,-1-2 0,0-1 15,0-3-15,-2-4 0,1-3 16,-3-3-16,1-2 0,-2 1 16,0 2-16,-1 1 0</inkml:trace>
  <inkml:trace contextRef="#ctx0" brushRef="#br0" timeOffset="449105.2102">14287 11603 0,'0'0'0,"0"0"16,0 0-16,0 0 0,0 0 0,0 0 16,-29 19-1,29-19-15,-28 11 0,11-4 0,0 2 16,-2 0-16,-1 0 0,-2 3 0,-2 0 16,-6 1-16,2 0 0,3 1 15,1-3-15,2 1 16,1-1-16,3 1 0,3-1 0,0-2 15,2-2-15,2-3 16,1 1-16,2-2 0,2 1 0,3-3 16,3-1-16,-4-4 0,2 0 0,1-1 15,0 2-15,0 1 0</inkml:trace>
  <inkml:trace contextRef="#ctx0" brushRef="#br0" timeOffset="449401.6861">14578 11553 0,'0'0'0,"0"0"0,16 14 16,-7-3-16,-1 1 0,3 4 0,2 2 16,1 9-16,-2 1 0,-3 1 15,-3 2-15,0 7 0,-4-1 16,-6-2-16,-5 4 15,-3-6-15,-3 0 0,-2 2 0,-1-5 16,1-2-16,0-3 0,-2-2 16,-1 0-16,2-5 0,-1-1 15,1-3-15,2-4 0,0-3 16,3-2-16,1-8 0,-1-4 16,2 0-16,2 3 0,1-1 15</inkml:trace>
  <inkml:trace contextRef="#ctx0" brushRef="#br0" timeOffset="449548.0898">15059 12254 0,'0'0'0,"0"0"0,0 0 0,0 0 15,0 0-15,0 0 0,0 0 16,0 0-16,-11 24 0,11-24 15</inkml:trace>
  <inkml:trace contextRef="#ctx0" brushRef="#br0" timeOffset="451587.5145">8371 12699 0,'0'0'16,"0"0"-16,0 0 0,26-2 0,-26 2 16,32-1-16,-6 2 15,10 1-15,3 0 0,6 2 16,5 2-16,8 0 0,-4 1 0,17 1 15,2 2-15,-5-3 16,-6 0-16,10 0 0,0-1 16,-11-2-16,-8-1 0,8 0 0,2-2 15,-12-1-15,-8-1 0,9 0 16,1-2-16,-15 2 0,-4 1 0,5 0 16,2 1-16,-6-2 15,-3 0-15,-2 3 0,-1 1 16,-2-1-16,0 0 0,-3-2 15,-1 1-15,-5-2 0,-3-1 0,-1 1 16,0 0-16,-3-1 0,-1 0 0,-2 0 16,2 1-16,-3-2 15,-2 2-15,3-1 0,1 1 16,-3-1-16,-2 0 0,-1 1 16,-1 0-16,1 1 0,-3 0 0,2-1 15,-2 1-15,0 0 0,0 3 16,-3-2-16,-2 0 15,2 1-15,0 1 0,-2 1 0,0 0 16,-1 0-16,1 0 0,0-1 16,1 1-16,0-1 0</inkml:trace>
  <inkml:trace contextRef="#ctx0" brushRef="#br0" timeOffset="453017.3822">5012 11292 0,'0'0'16,"0"0"-16,0 0 0,0 0 16,3-22-16,-3 22 0,0 0 0,2-25 15,-2 25-15,0 0 0,2-28 16,-2 21-16,0-1 0,0 1 15,0 0-15,-2 0 0,-1 2 0,-3 0 16,-6 1-16,1 1 16,-4-1-16,-2 1 0,2 2 15,-4 2-15,-3 2 0,0-1 16,0 2-16,-5 3 0,0 1 0,2 3 16,-4 0-16,1 3 0,1 3 15,-3 5-15,5 0 0,-1-1 16,1 1-16,3-1 0,3 3 15,1-5-15,-1 2 0,3 1 16,4 6-16,4-3 16,2 2-16,3 0 0,6-2 0,0 0 15,4-2-15,1 0 16,4 0-16,5 1 0,2-3 16,0-1-16,1-2 0,5 1 15,5-1-15,-3-4 0,-1-3 16,2 0-16,4-4 0,-3-1 0,-3-3 15,6-1-15,0-3 0,-3-2 16,-4-1-16,1-5 0,1 1 16,-5-3-16,-3 3 0,1-6 15,0-5-15,-1 1 0,-1 0 16,-1-1-16,-3-1 0,0 0 16,-2 2-16,-2-5 0,-2-2 15,-1 1-15,-1 2 0,-2 0 16,1-1-16,-1 5 0,-3 0 0,-1-1 15,-1-2-15,-3 1 0,-1 2 16,-3 4-16,-3-2 0,1 3 16,0-1-16,-5 3 0,-2-3 15,3 3-15,1 1 0,0 2 16,-1 1-16,2 2 0,0 2 0,2 0 16,4 0-16,-2 1 0</inkml:trace>
  <inkml:trace contextRef="#ctx0" brushRef="#br0" timeOffset="453767.7206">4748 11110 0,'0'0'0,"0"0"0,0 0 15,4-25-15,-4 25 0,3-22 16,1 5-16,2-1 0,1 0 0,2-11 16,2 0-16,1 0 15,-1 1-15,2 0 0,2-3 16,5-3-16,1-1 0,2-1 15,3-2-15,-2 5 0,1 1 0,8-8 16,7 1-16,-5 3 0,1 4 16,10-7-16,5 0 0,-7 3 15,-4 1-15,6 6 0,3 4 16,1 0-16,2 0 0,5 0 16,3-2-16,-5 7 0,-2 0 0,6-1 15,5-2-15,1 9 0,-6 3 16,27-2-16,1 4 15,-13-1-15,-6 0 0,5 6 0,3 4 16,-4 4-16,-3 3 0,5-1 16,2 1-16,-8 1 0,-5 2 15,8 5-15,5 1 0,-7 0 16,-5-2-16,5 7 0,1 2 16,-1 1-16,-6-1 0,2 7 15,1-1-15,-10 3 0,-7-3 0,6 7 16,3-1-16,-2 1 15,-2-3-15,-3 5 0,-2 2 16,-4 2-16,-4-3 0,1 1 0,0 2 16,-3-5-16,-3-5 0,-2 7 15,-2 4-15,-5-5 0,-4-5 16,5 2-16,4-2 0,-10-1 16,-4-6-16,2 2 0,-1 0 15,0-9-15,0-3 0,-5 0 16,1-2-16,-6-3 0,0 0 0,-1-1 15,0 1-15,-5-8 0,0-3 16,1 1-16,-1 2 0,-1-3 16,-2 0-16,3 0 0,0-3 15,-1 2-15,0 0 0,-1-3 16,0-2-16,-1-2 0,-1-2 16,0 3-16,0 1 0,0-1 15</inkml:trace>
  <inkml:trace contextRef="#ctx0" brushRef="#br0" timeOffset="454034.7797">8588 10910 0,'0'0'0,"0"0"0,0 0 0,0 0 16,0 0-16,0 0 0,13 29 15,-13-29-15,10 18 0,-10-18 0,15 21 16,-10-10-16,0-1 0,-1 1 15,-1 0-15,-1-1 0,0 1 16,-4 0-16,-1 0 16,-2-1-16,-2-3 0,-8 0 0,-9-3 15,-4-1-15,-5-2 0,-22-5 16,-10 0-16,-19-3 0,-1 1 0,-31-5 16,-9-5-16,14 0 0,27 5 15,21 3-15</inkml:trace>
  <inkml:trace contextRef="#ctx0" brushRef="#br0" timeOffset="455939.3082">13924 12277 0,'0'0'16,"0"0"-16,0 0 0,0 0 15,0 0-15,0 0 0,0 0 16,0 0-16,26-6 0,-26 6 0,0 0 15,32 5-15,-32-5 0,0 0 16</inkml:trace>
  <inkml:trace contextRef="#ctx0" brushRef="#br0" timeOffset="456110.3077">14102 12286 0,'0'0'0,"0"0"16,0 0-16,0 0 0,0 0 0,0 0 16,0 0-16,0 0 0,0 0 15,0 0-15,0 0 0,0 0 16</inkml:trace>
  <inkml:trace contextRef="#ctx0" brushRef="#br0" timeOffset="456258.3084">14094 12198 0,'0'0'0,"0"0"0,0 0 0,0 0 15,0 0-15,0 0 0,0 0 16,0 0-16,0 0 0,0 0 16,0 0-16,-10 23 0</inkml:trace>
  <inkml:trace contextRef="#ctx0" brushRef="#br0" timeOffset="457117.2759">8606 13843 0,'0'0'0,"0"0"16,0 0-16,26-5 0,-26 5 0,41-8 16,-10 3-1,1-1-15,2 1 0,14 1 16,2 0-16,2 1 15,1 0-15,3 0 0,-8 2 0,1-3 16,-9 1-16,-8 0 16,-7-1-16,-5 1 0,-4 0 15,-4 2-15</inkml:trace>
  <inkml:trace contextRef="#ctx0" brushRef="#br0" timeOffset="457484.5495">8969 13469 0,'0'0'0,"0"0"0,0 0 0,0 0 16,0 0-16,0 0 0,0 0 16,0 0-16,0 28 0,0-28 15,3 28-15,-3-28 0,8 34 0,-4-11 16,-2 4-16,3 1 0,0 0 15,2 11-15,-1 2 16,-1 0-16,-2 1 0,0 13 0,0 2 16,-3 2-16,-1 0 15,-4 12-15,-3-1 0,5-7 0,2-8 16,-5 4-16,-1-5 0,-1 8 16,-2 0-16,2-10 0,2-4 15,0-7-15,2-3 0,1-6 16,0-3-16,2-7 0,0-5 0,0-6 15,0-6-15,0 0 0,1-5 16,-2-5-16,-2-4 16,2-5-16,0-1 0,0 1 0,1 4 15,-1 3-15</inkml:trace>
  <inkml:trace contextRef="#ctx0" brushRef="#br0" timeOffset="458086.8339">8758 14112 0,'0'0'0,"0"0"16,0 0-16,0 0 0,0 0 0,0 0 15,0 0-15,0 0 0,0 0 16,15-17-16,-15 17 16,0 0-16,0 0 0,29 9 0,-29-9 15,0 0-15,18 22 0,-18-22 16,0 25-16,0-25 0,-14 26 15,5-11-15,-2 2 0,-3 0 16,-4 1-16,-6 5 0,0 0 16,3-5-16,2 1 0,5-4 15,0-4-15,3-2 0,2-2 0,3 0 16,3 0-16,5-5 0,5-2 16,7-6-16,8-4 0,6-4 15,5-1-15,3-1 0,4 1 16,11-4-16,0-1 0,10-3 15,1-1-15,-10 4 0,-7 0 16,-1 1-16,-5 2 0,-11 3 16,-2 2-16,-7 3 15,-4 3-15,-6 3 0,-4 1 0,-1 0 16,-4 2-16,2-3 0,-2 3 0,-5-2 16,-6 2-16,-2 2 0,-2 0 15,-4 1-15,-1 0 16,2 0-16,2 2 0,-4 0 0,2 4 15,3-2-15,2 1 0,2 2 16,3 1-16,1-1 0,3 2 16,2-2-16,1 0 0,2 3 15,2-2-15,4 3 0,2 3 16,3 0-16,2 1 0,0 0 16,1-2-16,1 3 0,1-1 0,-2-3 15,3 1-15,-3-2 0,0-2 16,0 0-16,2-2 0,-2-1 15,-2-4-15,-2-3 0,-1-4 16,-2-3-16,-1-4 0,-2 0 16,-1 2-16,1 1 0</inkml:trace>
  <inkml:trace contextRef="#ctx0" brushRef="#br0" timeOffset="458284.8317">9291 13579 0,'0'0'0,"0"0"15,0 0-15,0 0 0,0 0 0,32 9 16,-32-9-16,33 11 0,-10-4 16,1 5-16,3 5 0,-4-2 15,-3-2-15,-3-1 0</inkml:trace>
  <inkml:trace contextRef="#ctx0" brushRef="#br0" timeOffset="459201.52">10904 14121 0,'0'0'0,"0"0"16,2-16-16,-2 6 0,0-2 0,-2-6 16,-1-1-16,-2-1 15,0 2-15,-2 0 0,-1 0 16,0 3-16,-2 2 0,-5 1 15,-3 3-15,-1 2 0,0 2 0,-1 4 16,0 2-16,-1 2 0,-1 1 16,-4 6-16,2 3 0,3 0 15,2 2-15,5 3 0,1 3 16,6-1-16,1-2 0,5-2 16,4 3-16,2-2 0,0-1 15,6 0-15,5-1 0,-3-3 0,0-2 16,-2-1-16,-1-2 15,0-3-15,-1-2 0,2-2 0,1-2 16,-1 0-16,0-3 0,2-2 16,2-4-16,-3 1 0,-1 0 15,-1 1-15,0-2 0,-1 1 16,-2-3-16,0 1 0,0-1 16,-2 0-16,-1 1 0,0 2 15,-1 0-15,0 2 0,0 1 0,-2 1 16,0 3-16,-1 3 15,0 0-15,1 4 0,-2 3 0,0 2 16,-2 2-16,0 2 16,0 3-16,-3 7 0,1 3 0,-2 5 15,0 4-15,-1 2 0,-1-1 16,-2 15-16,1 5 0,0-1 16,1 2-16,-2 11 0,1 4 15,0 4-15,3-6 0,-2 10 16,1 1-16,2-10 0,-1-9 0,-3 26 15,0-9-15,1-19 0,0-13 16,-3-8-16,-2-3 16,0-8-16,0-3 0,1-10 0,1-6 15,8-7-15,-1-2 0,-3-1 16,0-3-16,0-2 0,0-1 16,-8-11-16,-7-8 0,3 4 15,0-1-15,-1-10 0,2-6 16,3 0-16,1-1 0,0-3 15,-2-3-15,2 4 0,-1 3 0,6 2 16,5-3-16,3 1 16,3 0-16,4-4 0,4 0 15,1 9-15,2 4 0,5-9 0,4 0 16,2 10-16,6 1 0,8-1 16,5 1-16,1 2 0,2 2 15,0 2-15,1 1 0,-3 3 16,-3 4-16,5 1 0,0 0 15,-7-1-15,-4-5 0,-9 6 16,-8 6-16,-3 0 0</inkml:trace>
  <inkml:trace contextRef="#ctx0" brushRef="#br0" timeOffset="459518.1128">11170 13952 0,'0'0'15,"0"0"-15,0 0 0,-8 27 0,8-27 16,-9 28-16,1-13 0,1 2 16,-1 2-16,-2 8 0,0 3 15,2-1-15,2 0 0,-1 1 16,1 4-16,1 2 0,3 0 15,2-3-15,1-3 0,1-3 0,0-3 16,2-3-16,-1 0 16,0-6-16,1-3 0,1-3 0,2-2 15,1-7-15,0-7 0,0-4 16,0-3-16,-2 0 0,0 3 0,-2 1 16</inkml:trace>
  <inkml:trace contextRef="#ctx0" brushRef="#br0" timeOffset="459767.706">11258 14020 0,'0'0'0,"0"0"15,0 0-15,0 0 0,0 0 16,13 21-16,-13-21 0,0 0 16,20 31-16,-20-31 0,19 32 15,-9-14-15,1 1 0,1 3 16,1 4-16,0-1 0,1 1 0,1 5 15,0-1-15,-1-4 16,-3 0-16,1 5 0,-2-3 16,-1-5-16,-2-2 0,-1-4 0,-3-3 15,-1-4-15,0-3 0,-2-3 16,0-4-16,-2-3 0,1-4 0,0 1 16,0 1-16,0 1 15</inkml:trace>
  <inkml:trace contextRef="#ctx0" brushRef="#br0" timeOffset="460034.837">11495 14104 0,'0'0'0,"0"0"16,0 0-16,0 0 0,0 0 0,-14 29 15,14-29-15,-19 27 0,8-14 16,-1 1-16,-1 2 15,-2 2-15,1 0 0,-7 5 16,-1 2-16,1-4 0,1-1 0,0-1 16,1-1-16,2-5 0,1-1 15,3-1-15,1-2 0,2-2 16,1-2-16,0-4 0,2-2 16,0-2-16,2-1 0,0-2 15,1 2-15,0 1 0</inkml:trace>
  <inkml:trace contextRef="#ctx0" brushRef="#br0" timeOffset="460284.1164">11670 14004 0,'0'0'0,"0"0"0,0 0 15,0 0-15,12 27 0,-12-27 16,20 29-16,-8-10 0,1 3 15,-2 0-15,-1 2 0,1 7 16,-3 1-16,0 0 0,-1 0 16,-3-1-16,1 1 0,-3 2 15,-1-4-15,-2-4 0,-1-2 16,-3-3-16,1-3 0,-2-3 0,0-3 16,-1-6-16,-1-2 15,3-2-15,0 0 0,2 0 16</inkml:trace>
  <inkml:trace contextRef="#ctx0" brushRef="#br0" timeOffset="460517.3358">12168 13852 0,'0'0'0,"0"0"0,0 0 0,29-1 16,-29 1-16,35 4 0,-16 1 16,4 1-16,0 2 0,4 1 0,-1 0 15,-4-1-15,-4 0 0,-3 0 16,-4 0-16,-5-2 0,-2-1 16,-2 0-16,0-1 0,0-2 15</inkml:trace>
  <inkml:trace contextRef="#ctx0" brushRef="#br0" timeOffset="461101.2616">12077 14139 0,'0'0'0,"0"0"16,0 0-16,0 0 0,-12 28 0,12-28 16,-6 23-16,2-9 0,1 1 15,1 0-15,1 2 0,-1-2 16,1 2-16,0-4 0,0 1 15,0 0-15,1-1 0,0-6 16,0 0-16,0 0 0,1-3 0,4-4 16,1 0-16,3-4 0,1-2 15,-1-2-15,0-1 0,-1 0 16,1-1-16,2-1 0,0 2 16,0 0-16,0 3 0,0 1 15,-1-1-15,-2 3 0,1 1 0,0 0 16,1 1-16,0 1 15,-1 0-15,1 2 0,-1 1 16,0 1-16,-1 1 0,-2 2 16,1 0-16,-2 0 0,0 0 0,-1 1 15,0-1-15,-1 0 0,-1-3 16,0 1-16,1 0 0,-2-3 16,0 0-16,1 1 0,1-2 15,3-1-15,3-1 0,2 0 16,3-1-16,0 0 0,1 0 0,-2 2 15,0 2-15,1 0 0,1-2 16,-1 2-16,0 1 16,1 1-16,-1 1 0,-1-1 0,1 3 15,-2-2-15,-1 1 0,1 5 16,-2 1-16,-5-2 0,0-1 16,-2-1-16,-2 2 0,0-2 15,-1 2-15,-2-3 0,-1-3 16,-1 0-16,1-1 0,-2-6 15,-1 2-15,1-6 0,0-3 0,2-1 16,1-4-16,3-2 0,3-5 16,1-1-16,-2 3 15,0 4-15</inkml:trace>
  <inkml:trace contextRef="#ctx0" brushRef="#br0" timeOffset="461417.5479">12804 13685 0,'0'0'16,"0"0"-16,0 0 0,0 0 0,3 33 15,-3-33-15,4 33 0,-3-12 16,0 3-16,-1 2 0,0 5 16,0 9-16,-1 0 0,0 3 15,-1 2-15,1 12 0,0-2 16,0 2-16,0 0 0,0 6 15,0-4-15,1 0 0,1-2 16,0 2-16,1-6 0,2-6 16,0-4-16,2-8 0,-1-3 0,-1-7 15,1-3-15,-2-8 0,0-3 16,0-4-16,0-3 16,1-8-16,2-7 0,1-6 0,1-5 15,-2 7-15,-2 1 0,0 4 16</inkml:trace>
  <inkml:trace contextRef="#ctx0" brushRef="#br0" timeOffset="462903.1872">12927 14104 0,'0'0'0,"0"0"0,0 0 16,0 0-16,0 0 0,38-12 15,-16 9-15,4 2 0,4 0 16,2 2-16,1 0 0,10 2 15,0-1-15,-3 1 0,-2 1 16,2-1-16,-3-3 0,-5 1 16,-4 0-16,-3-2 0,-6-1 15,-4-2-15,-5-1 0,-4-2 16,-1-6-16,-7-2 16,-4-3-16,-3-1 15,-3-2-15,0 3 0,0 2 0,-7-4 16,-3-1-16,2 5 0,3 2 0,2 2 15,3 3-15,2 2 0,2 1 16,1 3-16,0 1 16,0 4-16,2 3 0,-1 2 15,1 3-15,-1 1 0,1-1 0,-1 6 16,1 4-16,-1 3 0,1 1 16,-2 10-16,1 2 0,-1 1 15,0-3-15,1 5 0,-1 4 16,2 2-16,0-6 0,2 2 15,1-2-15,0-2 0,-1-2 0,2-1 16,1-3-16,0-10 0,0 0 16,0-6-16,1-2 15,0-2-15,1-3 0,-2-2 0,-2-2 16,2-4-16,0 0 0,2-4 16,0-6-16,0 0 0,1-1 0,-1-3 15,0-4-15,-1-1 16,0-2-16,1-2 0,0 3 15,1 2-15,1 0 0,-1-2 16,0 1-16,1 3 0,-2 1 0,1 1 16,1 2-16,-2 1 0,0 4 15,0 2-15,0-1 0,2 3 16,-1-1-16,2 4 0,2 4 16,-1 3-16,-1-2 0,2 5 15,0 3-15,1 2 0,0-3 0,0 3 16,0 2-16,-1-1 15,-1 2-15,-3 0 0,-2-2 16,-1 0-16,-1-3 0,-4 0 16,-1 1-16,-2-4 0,0-1 0,-3 0 15,-2-2-15,-2 0 0,-2-6 0,0 2 16,-1-3-16,1-2 16,3 1-16,-3 0 0,1-5 15,0 2-15,3-2 0,1 1 16,2-2-16,1 1 0,2 1 0,0 0 15,2-2-15,2 1 0,3 0 16,5 0-16,4-1 16,0 1-16,3-1 0,4 0 0,5 2 15,0 0-15,0 4 0,1 1 16,0 0-16,0 2 0,0 2 16,1 1-16,-2 2 0,-4-2 15,-3 1-15,-5 2 0,-4 5 16,-3-7-16,-4 3 0,-4-2 15,-5 3-15,0-4 0,-1 1 0,-5 2 16,-4-1-16,1 2 16,2-3-16,-3 4 0,2-1 15,3 1-15,3-2 0,2 0 0,2 0 16,2 0-16,1-2 0,4-2 16,2 1-16,4-1 0,3 1 0,8 0 15,9-2-15,0 0 0,1 0 16,10-1-16,4-5 15,-3 0-15,-1-1 0,1-4 0,1-3 16,-5-2-16,-4 1 0,1-6 16,-4-1-16,-5 0 0,-4-4 15,-3 1-15,-3-1 0,-4 1 16,-1 0-16,-3 1 0,-1 1 16,-1 1-16,-1 3 0,1-2 15,0 2-15,0-1 0,1 2 0,1 1 16,0 0-16,2 1 0,-1 1 15,7 1-15,5-3 16,0 2-16,-1 0 0,2 0 16,3 3-16,3-1 0,3 1 0,-1 0 15,1 1-15,-3-2 0,-1 2 16,2-1-16,2 0 0,-4 1 16,-3 0-16,-2-2 0,-2-2 15,-4 2-15,-2 0 0,-4 1 16,-3 0-16,-3 1 0,-2 0 15,-3 0-15,-2-1 0,0 3 0,1 0 16,-2 5-16,-1 2 16,-3 1-16,0 0 0,-3 2 0,-1 2 15,0 3-15,2 1 0,-1 3 16,2 2-16,1 1 0,2 2 0,-2 6 16,1 4-16,2 1 15,3 0-15,3 3 0,3 3 16,2-1-16,1-5 0,3 5 15,1-3-15,2-1 0,2-2 0,5 1 16,5 1-16,-1-8 16,1-4-16,-1-1 0,-3 0 0,-2-6 15,-1-1-15,-4-2 0,0-5 16,0-4-16,-1-3 0,2-5 16,0-8-16,-2-3 0,-2-3 0,0 4 15,-2 2-15,0 4 16</inkml:trace>
  <inkml:trace contextRef="#ctx0" brushRef="#br0" timeOffset="463085.2042">13997 14226 0,'0'0'0,"0"0"15,0 0-15,0 0 0,22-14 0,-22 14 16,31-15-16,-31 15 0,38-13 16,-17 7-16,2 1 0,3 1 15,3 1-15,8 1 0,1 0 16,-2 4-16,1 0 0,4 2 15,-2 2-15,-8-2 0,-6 0 0,-4-1 16,-4 0-16,-4 1 0</inkml:trace>
  <inkml:trace contextRef="#ctx0" brushRef="#br0" timeOffset="463901.4458">14094 14353 0,'0'0'0,"0"0"16,0 0-16,0 0 0,-4 24 0,4-24 16,-2 24-16,0-10 15,1 0-15,-1 1 0,0 0 16,0-2-16,0 0 0,-1-1 0,1-5 16,1 1-16,0-1 0,0-3 15,1 0-15,0-4 0,0 0 16,2-1-16,0-5 0,0-1 15,1-1-15,-1 0 0,0-2 16,0-1-16,0 2 0,2-3 16,-1 2-16,0 0 0,2 1 0,0 2 15,2-2-15,-2 1 0,2 2 16,-1 2-16,-2 2 0,3 0 16,0 2-16,0 2 0,0 2 15,-2-1-15,-1 3 0,1 0 16,-2 2-16,-1 1 0,1-1 0,-2 2 15,0-1-15,0 0 0,0 1 16,0-2-16,0-1 16,0-4-16,2 1 0,-2-1 0,-1-3 15,4 1-15,0-2 0,1-6 16,0 0-16,0-4 0,-1-3 16,1-3-16,-2-2 0,0-5 15,1 2-15,-1-10 0,0-4 16,-1 4-16,-1-2 0,1-6 15,-2 0-15,0 0 0,-2 3 0,1 0 16,0 1-16,0 4 0,0 2 16,-1-1-16,1 5 15,0 2-15,1 4 0,0 7 0,0 2 16,0 2-16,0 2 0,-1 2 16,1 1-16,0 4 0,0 0 15,3 8-15,-1 2 0,1 4 16,1 4-16,1 6 15,3 6-15,0 1 0,-1 1 0,4 12 16,2 5-16,0 10 0,0 1 0,0 3 16,2 3-16,0 5 0,-2-3 15,-1 2-15,-1 1 16,2 6-16,-2-5 0,1 3 16,1 3-16,2 22 0,0-14 0,-5-4 15,-2-7-15,-3-11 0,-3-11 16,-6-5-16,-5-2 0,2-7 15,3-6-15,-4 2 0,-1 0 16,0-10-16,2-7 0,-1-8 16,1-5-16,0-2 0,-2-2 0,0-5 15,-2-1-15,-3-9 0,-4-6 16,-3-13-16,-4-10 0,4-6 16,3-1-16,5 11 0,3 12 15,3 4-15</inkml:trace>
  <inkml:trace contextRef="#ctx0" brushRef="#br0" timeOffset="464118.9756">14420 14599 0,'0'0'0,"0"0"16,0 0-16,0 0 0,0 0 0,0 0 15,-4 23-15,4-23 0,-8 22 16,8-22-16,-15 32 15,4-14-15,-2 0 0,0 0 0,-2 0 16,2-1-16,1-2 0,-5 2 16,1-5-16,-2-3 0,-1-7 15,3 1-15,3 0 0,2 0 0</inkml:trace>
  <inkml:trace contextRef="#ctx0" brushRef="#br0" timeOffset="464301.1121">14796 14069 0,'0'0'0,"0"0"0,0 0 16,28 7-16,-16-1 0,3 4 0,1 3 16,4 8-16,0 0 0,-5 3 15,-4 0-15,-1-2 0,-1-6 16,-2-1-16</inkml:trace>
  <inkml:trace contextRef="#ctx0" brushRef="#br0" timeOffset="464850.7761">15824 14458 0,'0'0'15,"6"-9"-15,2-3 0,-1-1 0,1 1 16,5-10-16,4 1 16,0-2-16,2 3 0,3-3 0,-2 1 15,-2 3-15,-3-2 0,1 6 16,-1 1-16,-1 1 0,0 3 15,-1 2-15,-1 3 0,2 3 16,2 7-16,-2 3 0,0 1 16,-1 3-16,-2-1 0,-3 7 15,1 7-15,-1 0 0,0 0 0,-1 7 16,0 0-16,1 0 0,0 0 16,-2 0-16,1 4 0,2 3 15,-1 1-15,0-4 16,-1 3-16,-2-7 0,1-4 0,-1-5 15,1 0-15,-2-5 0,1-3 16,-3-8-16,-2-3 16,0-8-16,0-6 0,0 2 0,0 2 15,0 1-15</inkml:trace>
  <inkml:trace contextRef="#ctx0" brushRef="#br0" timeOffset="465104.7736">16407 14287 0,'0'0'16,"0"0"-16,0 0 0,0 0 15,0 0-15,0 0 0,0 0 0,-23 25 16,23-25-16,-27 25 0,7-14 16,0 6-16,-1-1 0,-3 2 15,-5 0-15,-5 5 0,2-3 16,0 3-16,-1-2 0,-4 5 15,3 2-15,3-5 0,3 0 16,5-5-16,3-3 0,5-1 16,4-4-16,5-6 0,6-4 0,0 0 15,0-3-15,0 3 0</inkml:trace>
  <inkml:trace contextRef="#ctx0" brushRef="#br0" timeOffset="465418.1829">16898 14273 0,'0'0'0,"0"0"16,0 0-16,0 0 0,0 0 16,0 0-16,-37 10 15,37-10-15,-37 9 0,14-2 0,0 0 16,-1 2-16,0-1 0,-6 6 15,1 0-15,5 0 0,3-1 0,3 3 16,3 2-16,3-2 16,3 0-16,5 2 0,3-4 15,4 2-15,3 0 0,7-1 0,3 2 16,2-1-16,1 1 0,9 4 16,4 0-16,-3-7 15,-4 1-15,-1-7 0,0-2 0,-6 1 16,-2-3-16,-4-1 0</inkml:trace>
  <inkml:trace contextRef="#ctx0" brushRef="#br0" timeOffset="465586.1834">16627 14423 0,'0'0'0,"0"0"15,0 0-15,0 0 0,28-4 16,-28 4-16,38-4 0,-13 4 15,1 0-15,4 1 0,2 0 16,10-1-16,0-1 0,-7 0 16,-5 1-16,-5 0 0</inkml:trace>
  <inkml:trace contextRef="#ctx0" brushRef="#br0" timeOffset="466051.4635">17503 14064 0,'0'0'0,"0"0"15,0 0-15,0 0 0,0 0 0,0 0 16,0 0-16,0 0 0,0 0 16,-7-27-16,7 27 15,-17-14-15,17 14 0,-26-14 0,12 9 16,1 0-16,0 1 0,1 1 15,1 1-15,1-1 0,2 2 16,-1 0-16,0 1 0,1 0 16,0 1-16,2 2 0,-1 0 15,1 3-15,-1 1 0,0 3 16,1 1-16,0 0 0,2 2 0,-2 4 16,0 3-16,-1 0 15,0 1-15,-2 13 16,-2 2-16,0 5 15,-1 1-15,3-4 0,1-2 0,-2 10 16,1 0-16,1-3 0,2-3 0,-2 3 16,1-1-16,5-6 0,3-1 15,4 1-15,1 0 16,3-1-16,1-5 0,8 2 0,6 0 16,-2-4-16,-1-6 0,3 0 15,2-5-15,-5-6 0,-2-4 0,0 0 16,-6-3-16,-3 2 15</inkml:trace>
  <inkml:trace contextRef="#ctx0" brushRef="#br0" timeOffset="466784.2048">17474 14263 0,'0'0'0,"0"0"16,0 0-16,0 0 0,0 0 0,0 0 16,0 0-16,6 27 0,-6-27 15,2 25-15,-2-25 0,1 32 16,-1-14-16,-1 0 16,-1 2-16,-1-1 0,0-1 0,0 0 15,0 0-15,-2 3 0,1-2 16,-1-2-16,2-3 0,1-3 15,0-2-15,0-3 0,1 0 16,1-2-16,0-2 0,0-2 16,4-4-16,-1-1 0,2-4 0,1 0 15,1-5-15,-1 3 0,2-3 16,3-4-16,0 0 0,0 2 16,-1 0-16,1 0 0,1 1 15,-2 3-15,-1 0 0,0 1 16,-2 2-16,0 2 0,-1 0 15,-2 0-15,0 3 0,1 1 16,-1 2-16,-1 3 0,2 2 16,-2 1-16,1 2 0,-1 0 0,0 2 15,-1 0-15,1-1 0,-1 2 16,0-1-16,-1 0 0,0 0 16,0-2-16,0-1 0,0 0 15,1 0-15,-1-1 0,-1-1 16,0-3-16,1 1 0,-1-2 15,2 1-15,-2-1 0,2-4 16,0-3-16,2-1 0,-1 1 16,1 1-16,2-2 0,1 1 15,0-2-15,2 0 0,0 2 0,1-2 16,-1 2-16,-1 0 0,1 2 16,1 1-16,0 1 0,-1 2 15,0 1-15,1 2 0,0 2 16,0-2-16,1 5 15,0 1-15,0 1 0,0-1 0,-1 3 16,0 0-16,-1 4 0,0-1 16,-2 0-16,-2-1 0,1 1 15,-2-3-15,0-2 0,-2 0 16,0-2-16,0-3 0,-1-1 16,0 1-16,-2-1 0,-1-2 0,0 0 15,2-1-15,-2 2 16</inkml:trace>
  <inkml:trace contextRef="#ctx0" brushRef="#br0" timeOffset="466970.5016">18159 14415 0,'0'0'0,"0"0"15,0 0-15,0 0 0,0 0 0,0 0 16,0 0-16,0 0 0,0 0 15,0 0-15,0 0 0,0 0 16,0 0-16,0 0 0,0 0 16,0 0-16,0 0 0,0 0 15</inkml:trace>
  <inkml:trace contextRef="#ctx0" brushRef="#br0" timeOffset="467519.8957">18597 14315 0,'0'0'0,"0"0"0,0 0 15,0 0-15,7 22 0,-7-22 16,3 19-16,-3-19 0,0 22 16,0-22-16,-5 27 0,2-12 15,0 2-15,-2-2 0,1 2 16,-2-5-16,1 1 0,0 2 15,2-1-15,0 0 0,-1-3 0,2-1 16,0-1-16,0-3 0,0 0 16,1-1-16,1-1 15,0-1-15,0-3 0,0 0 0,4-4 16,-1 0-16,2 0 0,-1-6 16,2 0-16,-1-2 0,2 0 15,-1-1-15,1-1 0,0 0 0,-1 0 16,3-4-16,0 3 15,1-3-15,1 1 0,1-1 16,1 0-16,-1 4 0,-1-1 0,0 5 16,0-1-16,-1 1 0,-1 2 15,-1 1-15,-2 2 0,1 3 16,0-1-16,-1 2 0,0 1 16,-2 2-16,1 5 0,-1 2 15,0 2-15,1-2 0,-2 3 0,0-1 16,0 3-16,0 4 0,-1 1 15,0 1-15,-1 2 0,-1-4 16,0 0-16,0-1 0,2-2 16,-2 2-16,0 1 0,0-3 15,0-1-15,1 0 16,0-3-16,0-4 0,-1-3 0,0-1 16,0-3-16,0 0 0,0 0 15,0 0-15</inkml:trace>
  <inkml:trace contextRef="#ctx0" brushRef="#br0" timeOffset="467984.018">19049 14088 0,'0'0'0,"0"0"0,0 0 0,0 0 15,21-12-15,-21 12 0,0 0 16,15-9-16,-9 7 0,0 3 15,2 2-15,2-1 0,2 3 0,1-1 16,3 3-16,-2 2 16,-1 2-16,1 2 0,-1 2 15,1 1-15,1-2 0,2 8 0,1 3 16,-4 0-16,-2 3 0,-2 1 16,-2-2-16,-3 3 0,-1 2 15,-1 4-15,-1-3 0,-2 3 16,-2 2-16,-1 1 0,-1-3 15,0 0-15,0 0 0,-2 6 16,1-3-16,-1-5 0,2 0 16,-1-2-16,2-2 0,0 1 15,-1-5-15,2 1 0,1-2 0,0-3 16,0 0-16,-1-4 0,-1 0 16,1-1-16,0 1 0,-1-7 15,-1 0-15,-2-2 0,-3-1 16,-7-4-16,-4 0 0,-4-4 15,-1-4-15,-8 0 0,-5-3 16,-7 0-16,-5 0 0,-16-3 16,-1 2-16,5 1 0,5-4 0,6 1 15,13 3-15,9 3 0</inkml:trace>
  <inkml:trace contextRef="#ctx0" brushRef="#br0" timeOffset="468605.2203">19590 15614 0,'0'0'0,"0"0"0,0 0 0,-27 0 16,27 0-16,-39-2 15,7-2-15,-2-3 0,-2 0 0,-18-2 16,-6-3-16,-16 1 0,0 0 0,-20 0 16,-2 4-16,-14 0 0,5 3 15,-14-3-15,3 0 0,-46 0 16,12 2-16,12-1 0,7 2 15,12 0-15,7 2 0,-4-5 16,-2-1-16,11-2 0,8 2 16,0 0-16,1 2 0,2 3 15,2 2-15,5-3 0,5-3 16,12 3-16,9 2 0,2 1 16,4-2-16,7 6 0,6-2 0,5 2 15,5-3-15,8 4 0,7 2 16,-2-5-16,0-1 15,7 2-15,6 0 0,3 1 0,0 1 16,4 0-16,2-1 0,5 4 16,5 3-16,5-6 0,8-4 15,-7 3-15,-4-2 0,-4-1 0</inkml:trace>
  <inkml:trace contextRef="#ctx0" brushRef="#br0" timeOffset="469200.6923">19534 15814 0,'0'0'0,"0"0"16,0 0-16,0 0 0,0 0 0,0 0 15,0 0-15,0 0 16,-15 17-16,15-17 0,-28 8 16,7-4-16,-5 0 0,-7 0 15,-6 0-15,1-1 0,1 1 0,-17 1 16,-17-3-16,-4 2 0,-2-2 15,-20 2-15,-2 0 0,-14 0 16,6-4-16,-22 2 16,-2-1-16,-3-1 0,12 0 0,-30-1 15,14-1-15,7-2 0,4 1 16,-24-8-16,-16-3 16,20 3-16,16 4 0,13 1 15,11 1-15,2 5 0,4 3 0,-2-2 16,-1 1-16,12-1 0,8 2 15,11 1-15,9 0 0,8-1 16,5 0-16,4 0 16,0 0-16,12-1 0,8 1 15,12-2-15,10-1 0,3-1 16,2 1-16,0 0 0,3-1 0,-3 1 16,2 0-16,-2 0 0,2-2 15,0 2-15,1-2 0,3 2 16,5-1-16,14-3 0,11-4 15,-8 2-15,-8 1 0,-4 2 16</inkml:trace>
  <inkml:trace contextRef="#ctx0" brushRef="#br0" timeOffset="469434.0533">18054 16458 0,'0'0'0,"0"0"16,0 0-16,0 0 0,0 0 0,0 0 16,0 0-16,0 0 0,-27 9 15,27-9-15,-38-1 0,14-3 16,-3-3-16,4 1 0,3 1 15,3 1-15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19:58.245"/>
    </inkml:context>
    <inkml:brush xml:id="br0">
      <inkml:brushProperty name="width" value="0.05292" units="cm"/>
      <inkml:brushProperty name="height" value="0.05292" units="cm"/>
      <inkml:brushProperty name="color" value="#FF0000"/>
    </inkml:brush>
  </inkml:definitions>
  <inkml:trace contextRef="#ctx0" brushRef="#br0">817 19020 0,'0'0'0,"0"0"15,0 0-15,0 0 16,0 0-16,28-3 0,-28 3 15,0 0-15</inkml:trace>
  <inkml:trace contextRef="#ctx0" brushRef="#br0" timeOffset="191.1518">754 19049 0,'0'0'0,"0"0"16,0 0-1,0 0-15,0 0 0,0 0 0,0 0 16,0 0-16</inkml:trace>
  <inkml:trace contextRef="#ctx0" brushRef="#br0" timeOffset="381.477">712 19035 0,'0'0'0,"0"0"16,0 0-16,0 0 15,0 0-15,0 0 0,0 0 16,0 0-16,7-18 0,-7 18 0,0 0 15,3-18-15</inkml:trace>
  <inkml:trace contextRef="#ctx0" brushRef="#br0" timeOffset="575.478">696 19006 0,'0'0'0,"0"0"0,0 0 0,0 0 16,0 0-16,0 0 0,0 0 15,0 0-15,16-21 0,-16 21 16,0 0-16,0 0 0</inkml:trace>
  <inkml:trace contextRef="#ctx0" brushRef="#br0" timeOffset="1324.2028">658 19053 0,'0'0'0,"0"0"0,0 0 16,0 0-16,0 0 0,0 0 15,0 0-15,0 0 0,0 0 0,0 0 16,0 0-16,0 0 16</inkml:trace>
  <inkml:trace contextRef="#ctx0" brushRef="#br0" timeOffset="1664.572">599 19053 0,'0'0'0,"0"0"0,0 0 16,0 0-16,0 0 0,0 0 16,0 0-16,0 0 0,0 0 0,0 0 15,0 0-15,0 0 0,0 0 16,0 0-16,0 0 15,0 0-15,0 0 0,0 0 0,0 0 16,0 0-16,0 0 0,0 0 16,0 0-16,0 0 0</inkml:trace>
  <inkml:trace contextRef="#ctx0" brushRef="#br0" timeOffset="1865.572">545 19053 0,'0'0'0,"0"0"0,0 0 16,0 0-16,0 0 15,0 0-15,0 0 0,0 0 16,0 0-16,0 0 0</inkml:trace>
  <inkml:trace contextRef="#ctx0" brushRef="#br0" timeOffset="3319.5239">1134 19053 0,'0'0'0,"0"0"16,0 0 0,0 0-16,0 0 0,0 0 0,0 0 15,0 0-15,0 0 0,0 0 16,0 0-16,0 0 0</inkml:trace>
  <inkml:trace contextRef="#ctx0" brushRef="#br0" timeOffset="3505.8733">1124 19053 0,'0'0'0,"0"0"16,0 0-16,0 0 0,0 0 0,0 0 15,0 0-15,0 0 0,0 0 16,0 0-16,0 0 15,0 0-15</inkml:trace>
  <inkml:trace contextRef="#ctx0" brushRef="#br0" timeOffset="4585.6067">1225 19053 0,'0'0'0,"0"0"0,0 0 16,0 0-16,0 0 0,0 0 15,0 0-15,0 0 0,0 0 16,0 0-16,0 0 0,0 0 16,0 0-16,0 0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20:05.336"/>
    </inkml:context>
    <inkml:brush xml:id="br0">
      <inkml:brushProperty name="width" value="0.05292" units="cm"/>
      <inkml:brushProperty name="height" value="0.05292" units="cm"/>
      <inkml:brushProperty name="color" value="#FF0000"/>
    </inkml:brush>
  </inkml:definitions>
  <inkml:trace contextRef="#ctx0" brushRef="#br0">997 19010 0,'0'0'0,"0"0"0,0 0 0,0 0 16,0 0-16,0 0 0,0 0 0,0 0 16,0 0-16,0 0 15</inkml:trace>
  <inkml:trace contextRef="#ctx0" brushRef="#br0" timeOffset="265.0042">873 19053 0,'0'0'0,"0"0"16,0 0-16,0 0 0,0 0 16,0 0-16,0 0 0,0 0 15,0 0-15,0 0 0</inkml:trace>
  <inkml:trace contextRef="#ctx0" brushRef="#br0" timeOffset="447.5948">859 19053 0,'0'0'0,"0"0"16,0 0-16,0 0 0,0 0 0,26-8 16,-26 8-16,0 0 0</inkml:trace>
  <inkml:trace contextRef="#ctx0" brushRef="#br0" timeOffset="633.6545">889 19052 0,'0'0'0,"0"0"16,0 0-16,17-21 0,-17 21 0,0 0 15</inkml:trace>
  <inkml:trace contextRef="#ctx0" brushRef="#br0" timeOffset="843.712">842 19053 0,'0'0'0,"0"0"0,0 0 16,0 0-16,22-18 0,-22 18 15,0 0-15,0 0 0</inkml:trace>
  <inkml:trace contextRef="#ctx0" brushRef="#br0" timeOffset="12126.1127">12930 4946 0,'0'0'0,"0"0"0,0 0 16,0 0-16,0 0 0,29-8 15,-11 5-15,1-1 0,2 1 0,5-1 16,7 0-16,10 1 15,0 0-15,7 1 0,4-2 16,12 2-16,-1-2 0,15 1 0,1 1 16,-5 1-16,-4 1 0,13 4 15,-2 3-15,-1 4 0,-11 1 16,-2 2-16,-1 4 0,3 2 16,-22-6-16,-15-5 0</inkml:trace>
  <inkml:trace contextRef="#ctx0" brushRef="#br0" timeOffset="13391.8189">19323 6147 0,'-4'-3'0,"-21"-5"0,-12-6 0,-13-4 15,-6 0-15,-30-7 0,-28-5 16,-11 3-16,7 6 0,-64-3 16,7 12-16,20 7 0,18 7 0,-9 12 15,-4 14-15,13-1 0,10 2 16,-7 10-16,-6 6 0,12 2 16,9 2-16,-5 12 0,0 10 15,12-3-15,11 0 0,-4 8 16,-3 8-16,13-5 0,10-5 0,7 13 15,4 10-15,14-6 16,8-7-16,1 9 0,1 6 16,14-10-16,9-5 0,7 9 15,3 8-15,5-13 0,3-6 0,12 0 16,11 2-16,2-6 0,4-2 16,8 3-16,5 2 0,4-8 15,3-6-15,9 3 0,9 2 16,-4-4-16,-2-3 0,11 0 15,8 1-15,-2-8 0,-2-5 0,9 4 32,6 2-32,-2-4 0,2-3 0,14-5 0,8-3 15,-6-2-15,-4-2 0,8-4 0,6-4 16,-11-10-16,-7-9 0,3 0 16,1 0-16,-8-6 0,-6-6 15,12-9-15,8-5 0,-9 0 16,-3 1-16,14-5 0,12-3 15,-8-2-15,-5-1 0,10-8 16,7-5-16,-12 2 0,-8 2 0,5-8 16,2-5-16,-9 3 0,-8 3 15,-2-8-15,-2-5 0,-7-6 16,-4-3-16,3-6 0,3-3 16,-7 7-16,-4 5 0,2-8 15,0-3-15,-10 5 0,-7 4 0,3-8 16,2-4-16,-6 4 15,-4 3-15,-6-3 0,-5 0 16,-2 7-16,0 4 0,-6-6 16,-2-4-16,-8 2 0,-6 1 0,-10-7 15,-7-6-15,-6 6 0,-2 1 16,-14-3-16,-8 1 0,-1 0 16,0 2-16,-12-5 0,-5-8 15,1 4-15,0 2 0,-12 9 16,-7 7-16,4 7 0,2 4 0,-14-7 15,-10-4-15,2 8 16,1 6 0,-10 1-16,-6 6 0,4 3 0,3 7 0,-10 1 0,-6 0 15,2 5-15,1 2 0,-19 11 16,-12 4-16,8 11 0,7 3 0,-5 11 16,-2 10-16,40-10 15,29-4-15,19-6 0</inkml:trace>
  <inkml:trace contextRef="#ctx0" brushRef="#br0" timeOffset="14589.1506">17979 10285 0,'0'0'15,"0"0"-15,0 0 0,0 0 0,0 0 16,0 0-16,24 5 0,-24-5 15,36-1-15,-10 0 0,6-2 16,5 3-16,1 0 0,16 0 16,4 0-16,1 0 0,2 0 0,15 3 15,1 1-15,10-1 0,-4-2 16,9 3-16,-3 2 0,3-2 16,-6 3-16,-6 0 15,-5 1-15,-1 2 0,-10-1 0,12 0 16,-10-2-16,-15 1 0,-12-2 15,-5-1-15,-5 1 0,-11-2 16,-8 2-16,-16-5 0,-5-1 16,-7 0-16,-5-4 0,9 1 0,3 2 15,3-2-15</inkml:trace>
  <inkml:trace contextRef="#ctx0" brushRef="#br0" timeOffset="14922.2366">17923 10567 0,'0'0'0,"0"0"16,0 0-16,0 0 0,0 0 0,35-4 16,-12 4-16,5-2 0,2 0 15,11-1-15,8 0 0,17 2 16,2-2-16,20 0 0,4-1 15,12 4-15,-7-2 0,11 4 16,8 3-16,-18 1 0,-12 1 0,21 3 16,-18 1-16,-20-4 0,-15-3 15,-17 3-15,-9 1 16,-12-2-16,-7-3 0,-3-2 0,-4-2 16,-4-2-16,-2-4 0,-4 3 15,-6-1-15,-5-3 0,-7 0 16,-4-6-16,-4-4 0,12 4 0,5 7 15,3-1-15</inkml:trace>
  <inkml:trace contextRef="#ctx0" brushRef="#br0" timeOffset="15140.4361">19574 10169 0,'0'0'0,"0"0"16,0 0-16,22 10 0,-10-4 0,3 1 15,4 4-15,0 0 0,-1 1 16,4 11-16,0 2 16,-4 1-16,-1 0 0,-5 8 15,-5 2-15,-5-1 0,-2-3 0,-7 1 16,-4 2-16,-3-2 0,-5-1 16,-6 4-16,-4-1 0,7-6 15,4-8-15,5-4 0</inkml:trace>
  <inkml:trace contextRef="#ctx0" brushRef="#br0" timeOffset="15555.8015">20538 10363 0,'0'0'0,"5"-7"0,3-7 15,1 3-15,1-3 0,6-4 16,4-3-16,3-3 0,-1 1 0,0-2 16,-1 4-16,-1 3 15,-1 4-15,-2 3 0,0 4 0,-4 0 16,-1 0-16,0 5 0,-1 2 16,0 5-16,1-1 0,-1 6 15,-2 3-15,0 0 0,0 2 16,3 10-16,3 6 0,0 1 15,0 0-15,3 4 0,1 3 16,-3 0-16,-1-3 0,0 11 16,-1-1-16,0-3 0,-2-7 0,4 6 15,2-2-15,-4-5 0,-1-6 16,-2-1-16,-2-9 0,-1-1 16,0-1-16,-4-10 0,1 0 15,-2-4-15,0-5 0,2-5 16,0-2-16,-1-4 0,-1-4 0,0 5 15,-1 2-15,1 0 0</inkml:trace>
  <inkml:trace contextRef="#ctx0" brushRef="#br0" timeOffset="15806.8214">21368 10210 0,'0'0'0,"0"0"15,0 0-15,0 0 0,-29 11 0,29-11 16,-32 21-16,12-7 0,-2 2 16,-3 2-16,-5 2 15,-9 8-15,-2-2 0,-10 9 0,2-1 16,3-3-16,2 0 0,-4 2 16,3-2-16,7-4 0,4 0 0,-1-4 15,6-3-15,9-6 16,3-3-16,7-6 0,5 1 15,6-5-15,6-1 0,-3 0 16,-1 0-16,1 0 0</inkml:trace>
  <inkml:trace contextRef="#ctx0" brushRef="#br0" timeOffset="16176.2678">21723 10258 0,'0'0'16,"0"0"-16,0 0 0,24-5 16,-24 5-16,30 3 0,-10 2 0,2 1 15,2-1-15,10 4 0,3-1 16,-1 2-16,2 1 0,4 3 16,-5-2-16,-3 1 0,-3-4 15,-2 4-15,-1 1 0,-4 0 16,-5 0-16,-3 0 0,-3 1 15,-5-3-15,-4 1 0,-5-1 16,-4 2-16,-5 0 0,-3 1 0,-5 2 16,-4 0-16,-5-2 0,-1-1 15,-8 1-15,-3 2 16,0-3-16,2-3 0,-12 3 0,-2-3 16,7 0-16,5 0 0,-3 0 15,3-1-15,7 1 0,5-3 16,6 1-16,5-5 0,11 0 15,5-4-15,0 3 0,0-3 16,0 0-16</inkml:trace>
  <inkml:trace contextRef="#ctx0" brushRef="#br0" timeOffset="16439.383">22347 10767 0,'0'0'15,"0"0"-15,0 0 16,0 0-16,-19 14 0,19-14 0,-26 15 16,8-5-16,-2 1 0,-4-1 15,-4 1-15,0 0 0,0 0 0,-9 3 16,-2 1-16,-6 3 0,3-1 16,1-3-16,1-2 0,3 1 15,4-2-15,4 0 0,5 0 16,3-1-16,2 1 0,4-1 15,3-2-15,2-2 0,2-1 16,2-1-16</inkml:trace>
  <inkml:trace contextRef="#ctx0" brushRef="#br0" timeOffset="17240.8973">23087 10385 0,'0'0'0,"0"0"0,0 0 0,0 0 16,14-14-16,-14 14 0,0 0 16,25-8-16,-13 8 0,5 2 0,6 4 15,0 1-15,0 1 0,11 8 16,2-1-16,-2 4 0,-5 1 16,4 8-16,-3 1 0,-6 3 15,-5-3-15,-7 0 0,-6-4 16,-5 0-16,-3-4 0,-12 5 15,-8-2-15,1-6 0,-2-4 16,-12 1-16,-7-4 0,2-1 16,3-3-16,-6 0 0,-5-3 15,8 2-15,3-2 0,-6 0 16,2 3-16,10-3 0,5-3 0,6 1 16,5-1-16,5 1 0,3-1 0,3 0 15,2 1-15,2-2 16,4 4-16,7 0 0,8 3 15,2 0-15,2 3 0,7 1 16,5 1-16,-2 4 0,-2 0 0,8 5 16,0-3-16,-3 3 0,-6 0 15,-3 4-15,-5 3 16,-3-5-16,-4 1 0,-5 5 0,-4 3 16,-5-3-16,-3-2 0,-7-1 15,-6-1-15,-3-3 0,-4 2 16,-6-5-16,-3 2 0,-2-3 15,-1 0-15,-6-1 0,0-3 16,4-4-16,2-2 0,0-2 16,0 1-16,4-2 0,3-4 0,2-1 15,1-1-15,6 0 0,5-1 16,3 2-16</inkml:trace>
  <inkml:trace contextRef="#ctx0" brushRef="#br0" timeOffset="17389.1526">23598 11446 0,'0'0'0,"0"0"0,0 0 16,0 0-16,0 0 0,0 0 0,0 0 16,0 0-16,-27 21 0,27-21 15,0 0-15,-26 9 0</inkml:trace>
  <inkml:trace contextRef="#ctx0" brushRef="#br0" timeOffset="18956.0095">23346 7924 0,'0'0'0,"0"0"16,29-4-16,-9 1 0,2 1 0,14-1 15,8 0-15,3 0 16,1 1-16,18 1 0,6 0 15,10 0-15,-3-1 0,17 4 16,1 1-16,3-1 0,-8 1 0,40 3 16,-8-1-16,-18 5 0,-13 3 15,-3-1-15,-3-1 0,-11-3 16,-7-1-16,-1 1 0,-3 2 16,-15 1-16,-10 2 0,-1-5 15,-1-3-15,-6 1 0,-4 0 16,-8-1-16,-5 1 0,-4-1 15,-3 0-15,-5 1 0,-3 3 16,-4-6-16,-3 0 0,3-1 0,0 0 16,2-1-16</inkml:trace>
  <inkml:trace contextRef="#ctx0" brushRef="#br0" timeOffset="19356.3881">23192 8980 0,'0'0'0,"18"-3"0,4 0 16,5 0-16,6 1 0,21-3 0,22-1 16,3 0-16,0 0 0,25 5 15,21 1-15,4 4 0,-12 2 16,49 6-16,-13 1 0,-29-3 16,-21-1-16,-6 2 0,-5 2 15,-16-1-15,-10 2 0,-4-1 16,-3-2-16,-12-1 0,-11-1 15,-3 0-15,-2 0 0,-6-2 16,-3 0-16,-5 3 0,-4 2 0,-1 2 16,-1-1-16,5-2 0,3-3 15,-6-2-15,-4-2 0,-4-2 16</inkml:trace>
  <inkml:trace contextRef="#ctx0" brushRef="#br0" timeOffset="20344.2198">22145 12125 0,'0'0'0,"0"0"0,0 0 16,0 0-16,0 0 0,0 0 15,0 0-15,0 0 0,0 0 0,0 0 16,0 0-16,0 0 16,0 0-16,0 0 0,0 0 15,0 0-15,0 0 0,-25 5 0</inkml:trace>
  <inkml:trace contextRef="#ctx0" brushRef="#br0" timeOffset="20502.3206">22079 12126 0,'0'0'16,"0"0"-16,0 0 0,0 0 0,0 0 16,0 0-16,0 0 0,0 0 15</inkml:trace>
  <inkml:trace contextRef="#ctx0" brushRef="#br0" timeOffset="20690.3216">21952 12099 0,'0'0'0,"0"0"16,0 0-16,-24-5 0,24 5 0,0 0 15,-26 6-15,19-3 16,3 2-16,-1 0 0,2-1 0,0-1 16</inkml:trace>
  <inkml:trace contextRef="#ctx0" brushRef="#br0" timeOffset="20841.3956">21748 12203 0,'0'0'0,"0"0"0,0 0 16,0 0-16,0 0 0,-30-3 16,30 3-16,0 0 0,-27 3 0,27-3 15</inkml:trace>
  <inkml:trace contextRef="#ctx0" brushRef="#br0" timeOffset="21005.4677">21451 12135 0,'0'0'0,"0"0"0,0 0 0,0 0 16,0 0-16,0 0 0,-22-4 16,22 4-16,0 0 0,0 0 15</inkml:trace>
  <inkml:trace contextRef="#ctx0" brushRef="#br0" timeOffset="22455.3162">24884 10732 0,'0'0'0,"0"0"16,0 0-16,0 0 0,0 0 0,0 0 15,31-3-15,-31 3 0,30 2 16,-30-2-16,44 4 0,-16-1 16,2 1-16,15-1 0,6 1 15,-2 0-15,0-1 0,21 4 16,9-3-16,8 2 0,-6-2 0,26 0 15,7 0-15,3 0 16,-11-1-16,58 4 0,-3 3 16,-24-1-16,-18 1 0,16 0 0,12 0 15,-19-5-15,-13-2 0,17 7 16,14 2-16,-18-4 0,-12 1 16,28 3-16,18 5 0,-23-3 15,-16 1-15,8-1 0,5 1 16,-6-2-16,-5-5 0,8 2 15,7-2-15,-15 2 0,-10 1 0,6 0 16,5 3-16,-13-1 0,-7-4 16,6 7-16,4 0 15,-14-2-15,-11 3 0,7 0 0,2 2 16,-15-4-16,-11-1 0,-6 0 16,-2 0-16,-12-6 0,-7 1 15,-12-4-15,-6-1 0,-10-1 16,-5-3-16,-8 2 0,-4 0 15,-2-2-15,-3-7 0,-9 0 16,-7-4-16,-16 0 0,-12-3 0,13 3 16,12 4-16,7 3 0</inkml:trace>
  <inkml:trace contextRef="#ctx0" brushRef="#br0" timeOffset="23424.3192">27715 10911 0,'0'0'0,"0"0"15,0 0-15,0 0 0,0 0 0,0 0 16,0 0-16,0 0 0,0 0 16,0 0-16,0 0 0,-25 16 15,25-16-15,-30 19 0,30-19 16,-31 22-16,17-9 0,0-2 15,0 3-15,2-3 0,1 2 16,1-1-16,3 2 0,1-3 16,3-1-16,3-6 0,1 0 15,3-1-15,2-2 0,3-2 16,3-2-16,1-1 0,1-2 0,3-2 16,-2 1-16,0-4 0,-1 1 15,-1-2-15,-1-2 0,-2 0 16,-1 0-16,-3 0 0,-2-1 15,-3 1-15,-2 3 0,-1 0 16,-3-2-16,-3 5 0,-5 1 0,-2 0 16,-4 3-16,2 1 0,0 3 15,1 3-15,-2-2 16,1 5-16,2 2 0,1 2 0,-1 0 16,4 2-16,2-1 0,4 3 15,2-4-15,3 1 0,3-1 16,2-2-16,3 2 0,4-5 0,4 1 15,2-2-15,5-3 16,-3 2-16,1 0 0,-1-3 16,0-3-16,3-1 0,-2-1 0,-2-1 15,-2-2-15,-4-1 0,-2 1 16,-5-2-16,0 2 0,-3-2 16,-2-1-16,-4 4 0,-5 0 15,-3 0-15,-2 2 0,-3 2 16,-4 0-16,-1 3 0,-1 0 15,1 3-15,2 1 0,1 3 0,3 1 16,-3 2-16,2 1 16,2-1-16,3 4 0,5-6 15,1 3-15,3-1 0,1-3 0,2 1 16,1-1-16,4-3 0,1 2 16,1-3-16,3-2 0,4-1 15,1-3-15,1-1 0,-1 0 16,-1 1-16,-2-4 0,0 3 15,0-6-15,-2 2 0,-1-2 0,-2-1 16,-1 0-16,-3 1 16,-1 2-16,-2-3 0,-2 0 15,-2 1-15,-1 0 0,-2 3 0,-2 0 16,0 2-16,-3 2 0,-2 0 16,1 2-16,0 1 0,1 4 15,1-1-15,1 4 0,3 1 16,2 2-16,3 1 0,1 3 15,0-3-15,0-4 0,0 1 0</inkml:trace>
  <inkml:trace contextRef="#ctx0" brushRef="#br0" timeOffset="24322.1792">27593 11063 0,'0'0'0,"0"0"16,0 0-16,0 0 0,-8-24 0,7 15 15,1-3-15,1 0 0,0-2 16,2 0-16,0-2 0,1-3 16,2 1-16,2-8 0,1 0 15,1-1-15,0 2 0,0-1 16,0-5-16,0 5 0,0-2 0,2-11 15,-1 2-15,1 0 16,2 3-16,-3-1 0,-3-3 0,1 1 16,-1 1-16,1-10 0,-2 1 15,1 4-15,0 1 0,-3 1 16,-1-2-16,0 4 0,2-2 0,-1-4 16,-2 3-16,1 3 15,-1 3-15,-1-2 0,-2-1 16,0 5-16,0 1 0,1-2 15,0-1-15,1 5 0,-2 4 0,-2 0 16,0-2-16,1 4 0,1 2 16,0 1-16,1 0 15,-1 2-15,0 3 0,1 1 0,3 1 16,-1 1-16,0 2 0,1 2 16,-1 0-16,1-1 0,1 1 15,4 2-15,2 1 0,2-1 16,1 1-16,4 0 0,3 2 15,-3 1-15,2-1 0,10 1 16,5 1-16,1 0 0,-1 0 0,6 2 16,5 0-16,2 0 0,0 0 15,15 0-15,4 1 0,-3-2 16,-3 2-16,15 2 0,2 2 16,4-3-16,-7 1 0,4 0 15,4-1-15,4 3 0,-7 2 16,38 0-16,2-1 0,-16-3 0,-9 1 15,9-1-15,7-1 16,-12-1-16,-6 1 0,5 1 0,6-1 16,-11 2-16,-9 0 0,8 0 15,4-3-15,-11 0 0,-8-1 16,8 3-16,4 0 0,-7-1 16,-6-2-16,4-1 0,3 0 15,-10 0-15,-8 1 0,7 0 16,4 1-16,-5-2 0,-2-1 0,-3 1 15,-1 2-15,-12 1 0,-9 0 16,2-3-16,2-3 16,-10 1-16,-5 0 0,-1-1 0,0 1 15,-4 2-15,-3 4 0,-7-4 16,-6-2-16,-3-2 0,-1 0 16,-3 4-16,-1 3 0,-2-2 15,-2-1-15,3 3 0,0 3 16,-2 0-16,-1 0 0,-5 4 15,-5 3-15,-1-4 0,-2-2 0,3-2 16,2 0-16,1-3 0</inkml:trace>
  <inkml:trace contextRef="#ctx0" brushRef="#br0" timeOffset="25373.5413">27144 11651 0,'0'0'0,"0"0"16,0 0-16,0 0 0,31-4 0,-31 4 16,39 0-16,-13 2 15,5 0-15,3 1 0,4 1 16,8 2-16,-1 1 0,7 3 0,-3 6 15,-8-3-15,-3 3 0,1 4 16,-6 1-16,-14-1 16,-4-1-16,-10 6 0,-7 0 0,-8-5 15,-5-2-15,-12 1 0,-7-1 16,-6 0-16,-4 0 0,-1-2 16,0-1-16,0 1 0,1-2 0,-1 2 15,8-2-15,8-4 0,6-3 16,7 1-16,3 0 15,10 1-15,5-1 16,5-2-16,3-2 0,15 2 0,13 3 16,1-1-16,2 0 0,4 3 15,4 3-15,-5 1 0,-3 0 0,4 5 16,-2 0-16,-8 0 16,-4-2-16,-4 7 0,-6 4 15,-11-5-15,-5 0 0,-9 5 16,-7 3-16,-7-2 15,-4-2-15,-11-3 0,-9 1 16,-4-3-16,-4-2 0,-8 2 0,-1-2 16,3-5-16,2-4 0,-2-2 15,-3-1-15,6-4 0,5-2 16,-29-3-16,0-5 16,45 3-16,9 1 0,7 1 15</inkml:trace>
  <inkml:trace contextRef="#ctx0" brushRef="#br0" timeOffset="25938.7922">25515 10535 0,'0'0'0,"0"0"15,0 0-15,0 0 0,0 0 0,0 0 16,0 0-16,-24 11 0,24-11 15,-23 21-15,6-3 16,1-1-16,-1 1 0,1 1 0,-2 5 16,-1 5-16,3 0 0,3 0 15,3 2-15,3-3 0,2-2 16,5 2-16,5-3 0,3-3 16,2-2-16,4-8 15,5-1-15,-2-7 0,1 1 0,4-7 16,4-2-16,-2-3 0,0-4 0,0 0 15,-1-3-15,0 0 16,-1-3-16,-4 1 0,0-4 0,-3 2 16,-1-1-16,-6-2 0,-2 0 15,-5 3-15,-3-3 0,-3 3 16,-1-3-16,-4 3 0,-3 3 16,-6 1-16,-4 0 0,-4 6 15,-2 1-15,-3 3 0,-3 2 16,-4 5-16,0 1 0,2 6 15,1 0-15,9-2 0,5-1 0,4-3 16</inkml:trace>
  <inkml:trace contextRef="#ctx0" brushRef="#br0" timeOffset="26639.2544">25142 11396 0,'0'0'16,"0"0"-16,0 0 0,-4 23 15,4-23-15,-3 22 0,1-4 0,0 1 16,-1 2-16,0 4 16,0 4-16,-2 8 0,1-3 0,-1 5 15,0 0-15,-3 8 0,1 0 16,-3 1-16,-3 0 0,0-1 16,1-8-16,2-3 0,1-5 15,2-3-15,0-2 0,2-7 16,0-2-16,2-5 0,-1-3 0,3-3 15,0 0-15,1-3 16,0-3-16,0 0 0,1-7 16,0 0-16,1-3 0,1-1 15,2 0-15,2-3 0,1-3 16,2-2-16,2-1 0,-1 1 0,0 2 16,1-2-16,-1 0 15,1 2-15,0 1 0,4 1 16,1 3-16,-1 3 15,1 1-15,-1 3 0,-3 2 0,4 1 16,0 2-16,-3 3 0,-2 1 16,2 4-16,3 3 15,-3 0-15,-1 0 0,-2 4 0,-1 2 16,-2 1-16,-2-2 0,-3 6 16,-6 2-16,0-4 0,-1-1 0,-6 0 15,-3-1-15,-1-2 16,1-2-16,-4-2 0,-2 1 15,-2-4-15,-1 0 0,1-3 0,0-2 16,2-1-16,2-1 0,0-2 16,-3-4-16,3 0 0,2 0 15,1-3-15,0-1 0,3-1 16,1 0-16,6-4 0,3-4 16,0 4-16,0 2 0,0 3 15</inkml:trace>
  <inkml:trace contextRef="#ctx0" brushRef="#br0" timeOffset="26798.5657">25945 11876 0,'0'0'0,"0"0"0,0 0 0,0 0 16,0 0-16,0 0 0,0 0 15,0 0-15,0 0 0,0 0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04T08:20:39.611"/>
    </inkml:context>
    <inkml:brush xml:id="br0">
      <inkml:brushProperty name="width" value="0.05292" units="cm"/>
      <inkml:brushProperty name="height" value="0.05292" units="cm"/>
      <inkml:brushProperty name="color" value="#FF0000"/>
    </inkml:brush>
  </inkml:definitions>
  <inkml:trace contextRef="#ctx0" brushRef="#br0">4603 2142 0,'0'0'15,"0"0"-15,0 0 0,32-4 16,-32 4-16,36-3 0,-16 3 0,6 0 16,9-1-16,5-2 15,-1 0-15,17-1 0,5 3 16,-6-2-16,-2 0 0,22 0 15,6 6-15,-9-3 0,-6 0 0,25 0 16,17 0-16,-15 0 0,-13-4 16,54-5-16,1-2 0,-23 10 15,-18 4-15,16-2 0,10-1 16,-19 0-16,-9 0 0,21 0 16,17-1-16,-19-2 0,-16-1 0,21-3 15,12 0-15,-18 4 16,-12-1-16,19 1 0,13 2 15,-20-1-15,-13 4 0,20-2 16,13 1-16,-20-5 0,-13-3 0,16 7 16,9 3-16,-16-2 0,-12 2 15,15-7-15,10-3 16,-23 3-16,-15 1 0,12 0 0,10 6 16,-16 0-16,-11 5 0,8-5 15,6 1-15,-15-4 0,-10 0 0,5-3 16,1 6-16,-10-6 15,-8 2-15,3 1 0,3 0 16,-13-2-16,-8-3 0,0 5 0,1 0 16,-8 3-16,-6-3 0,-4-6 15,-1-2-15,-6 5 0,-4 0 16,-3 2-16,-3 2 0,-1-1 16,0-1-16,-3 4 0,-2 2 15,0 2-15,0 0 0,1-4 16,1-3-16,-1 4 0</inkml:trace>
  <inkml:trace contextRef="#ctx0" brushRef="#br0" timeOffset="11697.0023">3468 4418 0,'0'0'0,"11"-4"16,3 1-16,0-2 0,-2 1 0,8-3 15,5 1-15,7-2 0,0-2 16,1-1-16,-1 0 0,-3 2 16,-4 1-16,-2 0 0,-2 1 15,-4 2-15,-2 1 0,-3 0 16,-2 0-16,-3-2 0,-2-2 15,-4 2-15,-1 1 0,-4-1 16,-3-2-16,-1 0 0,-2-1 16,-1 1-16,1 3 0,2-1 0,1 2 15,2 1-15</inkml:trace>
  <inkml:trace contextRef="#ctx0" brushRef="#br0" timeOffset="12196.9431">3696 4065 0,'0'0'0,"0"0"0,0 0 16,0 0-16,0 0 0,0 0 16,-10 23-16,10-23 0,-3 22 0,3-22 15,-5 33-15,2-14 0,2 2 16,-2 2-16,1 2 16,1 4-16,1 1 0,-3 11 0,2-1 15,-1 1-15,1 0 0,-2 9 16,-2 0-16,2-4 0,0-2 15,-1 6-15,3-5 0,-2-4 16,-3-2-16,2-3 0,-1-3 16,1 0-16,2-3 0,1-5 15,-2-4-15,-1-1 0,0 0 0,1-3 16,-1-6-16,3-2 0,-2-4 16,0-3-16,-1 1 0,-1-4 15,1-3-15,-2 0 0,-1-2 16,-2 0-16,-1 0 0,-3-1 15,1-2-15,-3 2 0,-1 0 16,3 0-16,-2-1 0,-1 2 16,1-1-16,-2-2 0,1 0 15,1 0-15,2-2 0,3-1 0,0 0 16,-1 1-16,3 1 0,2-2 16,0 0-16,3 0 0,4 0 15,7-2-15,2-2 0,3 2 16,2 0-16,4 0 0,3-2 15,4 1-15,-1-1 0,10-3 16,4 0-16,-2 1 0,1 1 0,0-1 16,2 1-16,-5-1 0,-6 4 15,-6 5-15</inkml:trace>
  <inkml:trace contextRef="#ctx0" brushRef="#br0" timeOffset="12663.8004">4100 4061 0,'0'0'15,"0"0"-15,0 0 0,0 0 0,0 0 16,0 0-16,0 0 16,-4 27-16,4-27 0,-8 20 0,8-20 15,-12 27-15,5-13 0,0 0 16,-2 2-16,0-1 0,2-2 16,-2-1-16,3-1 0,-1-2 15,0-1-15,4-1 0,2-1 16,2-2-16,2-3 0,4 1 15,0-4-15,1 1 0,2-1 0,3 1 16,3-1-16,0-1 16,-2-2-16,7 1 0,-2 1 15,-4 1-15,0 2 0,2 0 16,-4 0-16,-1 2 0,-2 1 0,-1 1 16,-2 2-16,-4-1 0,-5 3 15,-3 1-15,-1 2 16,-10 2-16,-1-4 0,-5 5 0,-3 2 15,1-2-15,-3 1 0,0-1 16,5-3-16,3-1 0</inkml:trace>
  <inkml:trace contextRef="#ctx0" brushRef="#br0" timeOffset="12897.2475">3835 4518 0,'0'0'16,"0"0"-16,0 0 0,0 0 0,0 0 16,1 24-16,-1-24 15,5 22-15,-5-22 0,6 24 0,-4-11 16,1-1-16,0 0 0,0 0 16,1 1-16,-2-2 0,0-2 15,1 0-15,-3-2 0,2-1 16,0-1-16,-2-1 0,1-1 15,1 1-15</inkml:trace>
  <inkml:trace contextRef="#ctx0" brushRef="#br0" timeOffset="13496.6269">4010 4526 0,'0'0'0,"0"0"0,0 0 0,15-16 15,-15 16-15,22-10 0,-22 10 16,38-11-16,-20 5 0,4 2 15,3-1-15,5 1 0,1-1 16,-4 4-16,-2 2 0,-3 2 16,-3-1-16,-5 4 0,-3 3 15,-4-2-15,-4 1 0,-6 3 0,-5 3 16,-6-1-16,-3 3 0,-5-1 16,-4 3-16,-8 3 0,-2-1 0,-1 2 15,-7 1-15,-1 1 16,5 0-16,1-3 0,2-1 15,5-3-15,4-2 0,3-3 16,6-2-16,8-4 0,0-3 0,10-1 16,4-2-16,6-2 0,5 0 15,8-5-15,6-3 0,1-2 16,2-1-16,9-6 0,4 1 16,-4 2-16,-3 0 0,-2 1 15,-4-1-15,-3 2 0,-6 1 16,-3 1-16,-4-1 0,-4 3 0,-2 1 15,-5-1-15,-4 3 16,-4 0-16,-1 0 0,-3 2 16,-1 0-16,-3 4 0,2 2 0,-4 2 15,0 1-15,-2 1 16,3-2-16,-1 2 0,-1 1 0,1 0 16,1 1-16,0 2 0,0 1 15,4-1-15,0 0 0,-3 2 16,-2 3-16,1 1 0,1 2 0,-6 6 15,1 1-15,-1-2 16,4 0-16,-2 0 0,1 0 16,-2-1-16,3-1 0,-3-3 15,-1 0-15,1-1 0,3-4 0,2-2 16,1-1-16,2-4 0,2 0 16,1-3-16,0-2 0,3 0 15,-1 0-15,2 0 0</inkml:trace>
  <inkml:trace contextRef="#ctx0" brushRef="#br0" timeOffset="13713.6311">4103 4800 0,'0'0'0,"0"0"0,0 0 15,0 0-15,22 15 0,-22-15 16,22 16-16,-11-8 0,-1 2 0,1-1 15,-1 1-15,0 0 16,-1-2-16,0-1 0,1 0 16,-4-1-16,2-2 0,0-1 0,0-2 15,-1-3-15,1-3 0,-1 1 16,-2 1-16,0-1 0</inkml:trace>
  <inkml:trace contextRef="#ctx0" brushRef="#br0" timeOffset="13914.1436">4631 4185 0,'0'0'0,"0"0"0,0 0 15,0 0-15,29 3 0,-29-3 16,23 6-16,-23-6 0,25 13 0,-16-3 15,0 2-15,-2 0 16,-4 3-16,-2-3 0,2-2 0,-1-1 16</inkml:trace>
  <inkml:trace contextRef="#ctx0" brushRef="#br0" timeOffset="14429.762">4350 4628 0,'0'0'16,"0"0"-16,0 0 0,0 0 15,0 0-15,0 0 0,30-9 16,-30 9-16,33-7 0,-13 3 16,2-1-16,1-1 0,1 3 0,0-1 15,-2 1-15,3 1 0,-3 1 16,-3 2-16,-4 2 0,-3 3 16,-3 0-16,-5 5 0,-7 3 15,-1 1-15,-4-1 0,-3 4 16,-4 1-16,-3 0 0,2 0 0,-8 1 15,-3-1-15,1-2 16,3-2-16,5 0 0,2-2 16,2-2-16,3-3 0,2-1 0,2 0 15,4-5-15,0-3 0,6-1 16,1-3-16,4-1 0,3 0 0,3-2 16,1 0-16,-1-1 15,1 1-15,-1 1 0,1 0 16,-1 1-16,-2 2 0,-1 1 15,3 4-15,-4 2 0,0 3 0,0 0 16,-1 1-16,-1 1 16,-1 0-16,-1 1 0,0 0 15,-1 2-15,-2 0 0,2 0 0,-1 0 16,1-2-16,-1 0 0,-1 0 16,3 0-16,-1-3 0,0-1 0,2-4 15,2-2-15,0-1 16,1-2-16,2-3 0,2-3 15,4-2-15,0 0 0,-2-4 16,0-1-16,-3 1 0,-2 4 0,-3 1 16</inkml:trace>
  <inkml:trace contextRef="#ctx0" brushRef="#br0" timeOffset="14713.8811">5036 4304 0,'0'0'0,"0"0"0,0 0 15,0 0-15,-3 24 0,3-24 0,-2 32 16,1-13-16,1 4 0,0 4 16,-3 2-16,2 0 0,0 3 15,-1 10-15,0 2 0,0 4 16,0-4-16,-1-2 0,-2-2 15,1-2-15,2-4 0,0 4 16,-1-5-16,1-6 0,2-5 0,-1-3 16,-1-4-16,1-5 0,1-5 15,0 0-15,1-3 16,-1-2-16,3-6 0,-1 3 0,-1 1 16,0 0-16</inkml:trace>
  <inkml:trace contextRef="#ctx0" brushRef="#br0" timeOffset="15413.6769">5204 4493 0,'0'0'0,"0"0"0,0 0 15,34-11-15,-17 7 0,2-2 16,3-1-16,7 0 0,0 0 0,-2 0 15,-1 2-15,-2-3 16,-4-2-16,4 0 0,-1 0 16,-3 3-16,-2 2 0,-9 0 0,-2-1 15,-1 1-15,-3-1 0,-2 1 16,-1 1-16,-1 2 0,-2 0 16,-3 1-16,1 1 0,-1 0 15,1 1-15,-1 1 0,-1 2 16,-2 1-16,0 1 0,-2 2 15,-1 2-15,-7 4 0,1 0 0,-2 1 16,0 5-16,-1-2 0,-1 0 16,-1 1-16,-2 0 15,-4 3-15,5-2 0,1-1 16,1-1-16,3-4 0,0-1 0,5-4 16,3-1-16,2-2 0,3 0 15,2-3-15,4 0 0,1-1 16,4-2-16,5 0 0,0-1 15,5-2-15,1 2 0,5-1 16,3 0-16,-1-2 0,-1 2 0,0-1 16,1-1-16,1 3 0,-3 1 15,-2 1-15,-6 4 0,0-3 16,-6 1-16,-6 1 0,-4 0 16,-2 4-16,-5 1 0,-3 2 15,-2 3-15,-1-2 0,-3 1 16,-7 4-16,-2 1 0,3-3 15,3-2-15,-1-1 0,-1 2 16,4-4-16,1-2 0,5 2 16,3-2-16,0-2 0,3-2 0,3 0 15,1 0-15,4-1 0,4-2 16,5-1-16,6-1 16,-1-2-16,3 2 0,3-1 0,2-2 15,0 1-15,0 1 0,3-1 16,1-3-16,-4 2 0,0-1 0,-2 0 15,1 0-15,-7 2 0,0-1 16,-5 1-16</inkml:trace>
  <inkml:trace contextRef="#ctx0" brushRef="#br0" timeOffset="15646.7989">5524 4783 0,'0'0'0,"0"0"15,0 0-15,0 0 0,0 0 0,0 0 16,0 0-16,0 0 16,3 25-16,-3-25 0,0 0 15,5 24-15,-5-24 0,0 0 0,9 20 16,-7-14-16,1 1 0,-2 0 16,0-3-16,0 1 0,1 0 15,-2-1-15,0-1 0,0-3 16,0 0-16,0 0 0,0 0 15,0 0-15</inkml:trace>
  <inkml:trace contextRef="#ctx0" brushRef="#br0" timeOffset="16496.8553">5362 4050 0,'0'0'0,"0"0"0,0 0 0,0 0 16,0 0-16,0 0 0,0 0 15,0 0-15,0 0 0,0 0 16,0 0-16,0 0 0,0 0 0,0 0 15,0 0-15,0 0 0,12 18 16,-12-18-16,0 0 0,5 26 16,-5-26-16,2 19 0,-2-19 15,3 18-15,-3-18 0,0 19 16,0-19-16,0 0 0,0 28 0,0-28 16,0 19-16,0-9 0,-4 0 15,3-1-15,0 0 0,0 0 16,-1 0-16,0 0 0,0 0 15,0 1-15,1-1 0,-1 1 16,1 0-16,1 0 0,-3-1 16,3 2-16,-3 0 0,2 1 15,0 0-15,-1 0 0,1 1 16,-1-1-16,-1 0 0,1 1 16,1 0-16,-2 0 0,3 0 0,-2 0 15,0-2-15,2-1 0,-2 1 16,1-1-16,1-1 0,-3 1 15,1 0-15,-1-1 0,1-1 16,0-1-16,0-1 0,1 1 16,-2-1-16,2-1 0,1 1 15,0-1-15,-2 0 0,1-1 0,1 1 16,0-1-16,-3 1 16,1-1-16,-2 0 0,1-2 0,1 0 15,1 1-15</inkml:trace>
  <inkml:trace contextRef="#ctx0" brushRef="#br0" timeOffset="17124.6819">5024 4722 0,'0'0'16,"0"0"-16,0 0 0,0 0 15,0 0-15,0 0 0,31-16 16,-31 16-16,25-7 0,-25 7 16,32-8-16,-15 4 0,0 0 0,3 1 15,3-2-15,-2-1 0,-1 1 16,5 1-16,-1-1 16,-1 1-16,-3 0 0,1 0 0,1 0 15,-3 1-15,-4 1 0,2 1 16,-4 1-16,-1 0 0,-1 0 15,-3-1-15,-2-3 0,0 1 16,-2 1-16,-2 2 0,2 1 16,-4-1-16,0 2 0,-4 1 15,-4 1-15,-1 0 0,-1 0 0,-2 2 16,-2 1-16,1 1 0,0-1 16,-8 3-16,-3 0 15,1 0-15,1 1 0,1 3 0,1 1 16,0-1-16,1-2 0,-3 2 15,0 0-15,6-3 0,3-3 0,-1 4 16,3-2-16,4-4 16,1-1-16,1 0 0,2 0 15,0-2-15,2 1 0,1-2 16,1-1-16,4 0 0,0-2 0,2 3 16,1-1-16,1 0 0,0-2 15,1 0-15,0-2 0,2 1 16,0 2-16,7-1 0,2 0 15,-3-2-15,0 1 0,-3-2 16,2 0-16,-2 2 0,-1 0 0,-2-1 16,0 1-16,-1 0 15,-1 1-15,-2 0 0,-1 0 16,0 0-16,-2 0 0,-1-1 0,-1 1 16,-1 1-16,2 0 0,-4 0 15,0-4-15,0 4 0,0-3 16,0 3-16</inkml:trace>
  <inkml:trace contextRef="#ctx0" brushRef="#br0" timeOffset="17381.2091">5403 4781 0,'0'0'15,"0"0"-15,0 0 0,0 0 16,0 0-16,0 0 16,0 0-16,0 0 0,0 0 0,19 15 15,-19-15-15,0 0 0,20 18 16,-20-18-16,0 0 0,21 14 0,-16-7 15,1 0-15,-1 0 16,1 0-16,-3-1 0,2 0 16,-1 0-16,-1-1 0,1 1 0,-1-1 15,-2-1-15,1-1 0,-1 0 16,-1-3-16,3 3 0,-3-3 16,0 0-16,0 0 0,0-3 15,0-1-15,-4-2 0,4 1 0,-2 0 16,1 1-16</inkml:trace>
  <inkml:trace contextRef="#ctx0" brushRef="#br0" timeOffset="17575.3164">5706 4480 0,'0'0'0,"0"0"0,0 0 16,0 0-16,0 0 0,0 0 0,0 0 16,26 9-16,-26-9 0,0 0 15,17 17-15,-17-17 0,0 0 0,0 0 16</inkml:trace>
  <inkml:trace contextRef="#ctx0" brushRef="#br0" timeOffset="17707.6595">5685 4670 0,'0'0'0,"0"0"16,0 0-16,0 0 0,0 0 0,0 0 0,0 0 15,18 19-15,-18-19 0,0 0 16,0 0-16,0 0 0</inkml:trace>
  <inkml:trace contextRef="#ctx0" brushRef="#br0" timeOffset="18479.9419">3111 5229 0,'0'0'15,"0"0"-15,0 0 0,0 0 0,0 0 16,0 0-16,0 0 0,36-2 15,-36 2-15,29-2 0,-29 2 16,37-4-16,-15 3 0,4-2 16,1 0-16,3-1 0,1 1 0,11-3 15,1 2-15,1-1 0,-2 1 16,12-1-16,1 0 16,-3-1-16,-1 1 0,11-2 0,5 0 15,-4 0-15,-2 0 0,14-1 16,1-1-16,-7 2 0,-6 3 0,10-3 15,0-1-15,-5 1 16,-3-2-16,24 2 0,-9 3 16,-12 7-16,-11 1 0,3-3 15,2-2-15,-10-1 0,-5-1 16,1 0-16,2 1 0,-5-2 0,-2 2 16,-1 2-16,1 2 15,-2-3-15,-3-2 0,-2-1 0,-1-2 16,-8 5-16,-5 3 0,-6-4 15,3-2-15,-2-1 0,1 2 16,-4-2-16,2 2 0,-5 1 16,-1-1-16,-5 1 0,1 1 15,-2 0-15,-3 0 0,-2-4 16,-2-2-16,1 3 0,-1 1 0,2-1 16</inkml:trace>
  <inkml:trace contextRef="#ctx0" brushRef="#br0" timeOffset="19063.3061">3080 4150 0,'0'0'0,"0"0"15,0 0-15,0 0 0,0 0 0,0 33 16,0-33-16,-2 35 15,1-16-15,1 6 0,-3 5 16,3-1-16,0-1 16,0 16-16,-1 5 0,1-2 0,-2-1 15,1 7-15,-2-1 0,0 5 16,2-4-16,1-4 0,-2-3 16,2-1-16,2-3 0,-2 4 0,1-5 15,2-4-15,0-4 0,-2-5 16,1-8-16,2-3 0,-3-2 15,1-3-15,1-2 0,-3-2 16,0-3-16,1-2 0,-1-3 16,3 1-16,-3-1 0,2 1 15</inkml:trace>
  <inkml:trace contextRef="#ctx0" brushRef="#br0" timeOffset="19880.0371">3251 3953 0,'0'0'0,"0"0"0,0 0 16,27-2-16,-27 2 0,33 0 15,-8-1-15,0 2 0,4 0 16,15-1-16,3-1 0,-3-1 0,2-2 16,15 0-16,3 1 0,9-2 15,-2 3-15,13-1 0,-3 0 16,-5 1-16,-5-2 0,10 0 15,-2 1-15,-8-2 0,-4 2 16,30-6-16,-6-1 0,-12 2 16,-4 3-16,-4 2 0,1 2 15,-15-2-15,-8-1 0,4 0 16,1 1-16,-7 2 0,-3-1 0,-1 2 16,0 0-16,-3 0 0,-5 0 0,4 3 15,1-1-15,-5-1 16,-9-1-16,2 2 0,-1 0 15,-12 0-15,0 0 0,-2 2 16,-1 2-16,-2 0 0,-1 0 16,0 1-16,-2 3 0,-1-1 15,0 2-15,-3-1 0,0 2 16,-2 2-16,1 1 0,-2 3 16,0 0-16,1 2 0,0 0 0,-1 6 15,0 4-15,0-4 0,0 1 16,0 7-16,0 3 0,0-3 15,1-1-15,-1 3 0,0 5 16,-1-4-16,0-3 0,1 6 16,0 3-16,0-3 0,1-1 0,-2 9 15,-2-1-15,0-4 0,0-6 16,0 3-16,-1 1 16,0-4-16,1-5 0,-2 0 0,1-1 15,-3-2-15,2-1 0,-2-2 16,-2 0-16,-1-3 0,0-2 15,-2-3-15,2-4 0,-1-3 16,1-1-16,-1 0 0,-1-1 16,2-1-16,1 0 0,-1-1 15,1-1-15,0-2 0,-3-4 0,-4 0 16,-2 0-16,0 1 0,-1-1 16,-5 2-16,-5 1 0,0-1 15,-3 1-15,7-2 0,4 2 16,5-3-16</inkml:trace>
  <inkml:trace contextRef="#ctx0" brushRef="#br0" timeOffset="22580.3372">7424 4491 0,'0'0'0,"0"0"0,0 0 16,0 0-16,0 0 0,0 0 15,0 0-15,0 0 16,-14 21-16,14-21 0,-19 27 16,19-27-16,-22 32 0,9-16 15,0 3-15,-2 3 0,-3 1 0,-6 8 16,0-1-16,-2 1 0,2 1 16,-8 5-16,0-2 0,3-1 15,4-1-15,0-3 0,-1-2 16,-4 1-16,3-3 0,1-3 15,3-1-15,5-2 0,1 0 0,3-4 16,2-4-16,2-4 0,4-2 16,0-2-16,1-3 0,2-2 15,2-4-15,0 3 0,-1-1 16,2 1-16</inkml:trace>
  <inkml:trace contextRef="#ctx0" brushRef="#br0" timeOffset="22897.0057">7442 4665 0,'0'0'0,"0"0"0,0 0 15,0 0-15,24 10 0,-12-3 16,5 3-16,-1 1 0,0 1 15,6 6-15,2 2 0,-1-2 16,-1 0-16,1 1 0,0 1 16,-2-2-16,-2 1 0,4 3 15,0-1-15,-2-1 0,-2-1 0,0-3 16,-1-1-16,-1-3 0,-2-2 16,-2 0-16,0-2 0,-1-1 15,-5-3-15,0 0 0,-1-1 16,-3 0-16,-1 1 0,0-1 15,-1-1-15,1 0 0</inkml:trace>
  <inkml:trace contextRef="#ctx0" brushRef="#br0" timeOffset="23113.5594">7281 4931 0,'0'0'0,"0"0"16,0 0-16,0 0 0,0 0 0,0 0 16,0 0-16,29 0 15,-29 0-15,29 2 0,-29-2 16,33 6-16,-19-3 0,0 1 16,2 0-16,-3 0 0,-2 0 0,-1-1 15</inkml:trace>
  <inkml:trace contextRef="#ctx0" brushRef="#br0" timeOffset="23466.6531">7296 5124 0,'0'0'16,"0"0"-16,0 0 0,0 0 0,23-5 15,-23 5-15,25 2 0,-25-2 16,29 1-16,-15 1 0,-1 3 15,0-1-15,-2 0 0,-3 2 16,-2 1-16,-3 0 0,-2 0 16,-4 3-16,-5 1 0,0 0 0,-6-2 15,0 2-15,-1 0 16,-4 2-16,0 2 0,-1-1 0,0-4 16,3 0-16,1 0 0,3-2 15,2 0-15,2 0 0,3-3 16,2 1-16,4 0 0,4-2 15,2 1-15,4-4 0,7-1 16,4-1-16,1-1 0,3 1 16,3 0-16,2 0 0,4-2 0,2-3 15,0-1-15,-8 2 0,-4 1 16,-5-1-16</inkml:trace>
  <inkml:trace contextRef="#ctx0" brushRef="#br0" timeOffset="23814.0581">8444 4782 0,'0'0'0,"0"0"0,0 0 16,0 0-16,-7 24 0,7-24 16,-9 26-16,3-9 0,-1 0 0,-4 4 15,0 2-15,1 2 0,0 0 16,-4 7-16,1 1 0,-2-3 16,4 0-16,-4 6 0,2-2 15,0-2-15,2-4 0,1-3 16,3-4-16,-2 0 0,2-3 0,3-4 15,2-2-15,-2-1 16,1-1-16,2-3 0,2-2 16,-1-2-16,0-1 0,0 1 0</inkml:trace>
  <inkml:trace contextRef="#ctx0" brushRef="#br0" timeOffset="23963.0823">8565 5093 0,'0'0'0,"0"0"0,19-8 16,-5 3-16,4 1 0,10 0 16,7-1-16,-1 0 0,1 3 0,12-1 15,3 3-15,-4 1 0,-3 2 16,-2-2-16,-9 1 0,-8 0 0</inkml:trace>
  <inkml:trace contextRef="#ctx0" brushRef="#br0" timeOffset="24382.7829">9619 4798 0,'0'0'0,"0"0"0,0 0 0,0 0 15,0 0-15,-12-21 0,12 21 16,0 0-16,-27-10 0,11 8 15,-3 1-15,2-1 0,-3 1 0,1 1 16,-1 1-16,-3 2 0,1 0 16,2 3-16,3 1 15,1 0-15,3 1 0,5 3 0,5 0 16,2 0-16,3 0 0,3 2 16,3 2-16,0-2 0,0 0 0,2 1 15,2 1-15,1 0 16,0 1-16,-1 2 15,-1 2-15,-2-1 0,-3-1 0,-4 3 16,-4-2-16,-5 1 0,-3 2 0,-3-3 16,-3 0-16,-3-4 15,-5-1-15,1-3 0,-1 1 0,1-1 16,2-1-16,0-3 0,2-4 16,0-2-16,3-1 15,5-2-15,5-2 0,4-4 16,3-3-16,0 2 0,0 2 0,1 1 15</inkml:trace>
  <inkml:trace contextRef="#ctx0" brushRef="#br0" timeOffset="25115.2148">9718 4910 0,'0'0'0,"0"0"0,0 0 0,0 0 16,0 0-16,4 30 0,-4-30 15,-1 24-15,1-24 0,-5 30 16,1-12-16,-2 0 0,-1 1 0,-2-2 16,0 1-16,0-2 0,0-1 15,-3 3-15,1 1 16,1-4-16,3-4 0,-2-2 0,2-2 16,2-2-16,0-1 0,2-4 15,0-2-15,1 0 0,4 0 16,0-4-16,2 0 0,4-4 15,2 0-15,1-1 0,2-1 16,3-5-16,-1 0 0,1 1 16,1-1-16,2 3 0,1 1 0,-1 1 15,0 2-15,-2 0 16,-2 1-16,0 1 0,-2 0 16,-1 4-16,-1 2 0,0 0 15,0 2-15,-1 2 0,-1-1 0,-2 3 16,0 4-16,-1 1 0,-3 3 15,-1 1-15,-2 0 0,0 0 16,0 3-16,-2-1 0,-1-1 16,-1 0-16,0-1 0,1-2 15,-1 0-15,2-2 0,0 0 0,0-1 16,-1-1-16,2-3 0,0 0 16,1-4-16,0 0 0,0 0 15,2 0-15,1-4 0,0-3 16,1 0-16,2-1 0,2-2 15,2-2-15,1 0 0,1 1 16,0-3-16,0 0 0,3-3 16,0 2-16,-1 0 15,0 1-15,1 0 0,-2 2 0,-1 2 16,0 0-16,-1 2 0,-1 4 0,0 1 16,0 3-16,-2 0 0,-2 2 15,1 1-15,-2 1 16,-1 2-16,-1 1 0,-1 4 0,-1 0 15,-1 2-15,0 1 0,-1 4 16,-1 1-16,-1-2 0,-2-1 16,1-1-16,-2-2 0,1-1 15,-1-1-15,2-1 0,1-3 16,-1-1-16,2-2 0,-1-2 16,0-2-16,0-2 0,1-2 0,0-1 15,0 2-15,1 0 0</inkml:trace>
  <inkml:trace contextRef="#ctx0" brushRef="#br0" timeOffset="25275.215">10026 4713 0,'0'0'0,"0"0"0,0 0 0,0 0 16,0 0-16,0 0 0,23 12 15,-23-12-15,0 0 0,0 0 0</inkml:trace>
  <inkml:trace contextRef="#ctx0" brushRef="#br0" timeOffset="25597.2182">10539 4840 0,'0'0'15,"0"0"-15,0 0 0,20 10 0,-20-10 16,0 0-16,31 13 0,-20-8 16,-1 1-16,-2 2 0,-1 1 15,-3 1-15,-1 1 0,-6 1 16,-2 1-16,-4 0 0,-2-1 0,-7 6 16,-3 0-16,-2 1 0,-2-1 15,-1 0-15,-2-2 0,-3 4 16,2-4-16,1-1 0,-1-2 15,5-2-15,3-1 0,4-2 16,4-1-16,2-1 0,3-1 0,4-3 16,2 1-16,5-3 15,4-2-15,5-1 0,5-2 0,-2 1 16,-3 1-16,-1-1 0</inkml:trace>
  <inkml:trace contextRef="#ctx0" brushRef="#br0" timeOffset="25864.6948">10678 4902 0,'0'0'0,"0"0"16,0 0-16,-23 10 15,23-10-15,-26 13 0,13-3 0,0-1 16,0 1-16,-4 7 0,1 1 15,0 0-15,2 0 0,2 1 16,2 1-16,2-1 0,1-2 0,5-3 16,3 1-16,3-3 15,1 0-15,4 0 0,2-1 16,3-2-16,3-2 0,3-1 0,2-4 16,-4 1-16,-2-1 0,-3 1 15</inkml:trace>
  <inkml:trace contextRef="#ctx0" brushRef="#br0" timeOffset="26046.9279">10977 4971 0,'0'0'0,"0"0"16,0 0-16,20-14 0,-20 14 0,27-10 15,-5 5-15,0 0 16,1 3-16,9-1 0,1 2 15,-3 1-15,-3 2 0,1 2 16,-2 2-16,-5-1 0,-5-2 0,-3 2 16</inkml:trace>
  <inkml:trace contextRef="#ctx0" brushRef="#br0" timeOffset="26213.0695">10946 5180 0,'0'0'0,"0"0"15,0 0-15,0 0 0,0 0 0,32-5 16,-32 5-16,37-5 16,-14 2-16,5-2 0,4 2 15,1-2-15,0 0 0,13-3 0,4-2 16,-8 2-16,-7 2 0,-5 0 16</inkml:trace>
  <inkml:trace contextRef="#ctx0" brushRef="#br0" timeOffset="26597.1422">12242 4571 0,'0'0'0,"0"0"16,0 0-16,0 0 0,0 0 0,-13 23 15,13-23-15,-14 21 0,14-21 16,-20 26-16,8-9 0,-1 3 16,-3 1-16,0 2 0,-2 1 15,-3 6-15,3-2 0,-1 1 16,0-1-16,-2 4 16,2 0-16,2 2 0,0 3 15,5-5-15,3-3 0,5-4 0,3-4 16,3-2-16,2-5 0,2 1 15,2-2-15,1-1 0,3-1 0,1-4 16,2-1-16,3-1 0,2-1 16,-3-4-16,1-2 0,-3-3 15,-1 0-15,-2-3 0,-1-1 16,-2 1-16,-2 1 0,-1 2 16</inkml:trace>
  <inkml:trace contextRef="#ctx0" brushRef="#br0" timeOffset="26797.1395">11986 4699 0,'0'0'0,"0"0"0,22-5 0,-7 4 15,3 1-15,4 0 0,3 1 16,11 2-16,0 0 0,3 0 15,0 1-15,6 0 0,-3 2 0,-7-3 16,-8 1-16,-4-2 0</inkml:trace>
  <inkml:trace contextRef="#ctx0" brushRef="#br0" timeOffset="31296.7284">8636 6211 0,'0'0'16,"0"0"-16,0 0 16,0 0-16,0 0 0,0 0 0,0 0 15,0 0-15,0 0 0,0 0 16,0 0-16,0 0 0,0 0 0,0 0 16,-11 23-16,11-23 0,-10 27 15,10-27-15,-16 34 0,6-14 16,-1 2-16,0-1 0,-1 1 15,-2 6-15,1 0 0,0 0 16,1 2-16,2-2 0,0-2 0,2 5 16,0-2-16,3-4 0,1 0 15,3-3-15,2-4 0,1 0 16,0-1-16,3-3 0,1 0 16,1-6-16,2-1 0,2-3 15,2-1-15,0-3 0,0 0 0,1-1 16,0-5-16,2 2 15,-3-3-15,0 0 0,-1-4 16,-2 1-16,-1 3 0,-1 0 16</inkml:trace>
  <inkml:trace contextRef="#ctx0" brushRef="#br0" timeOffset="31513.7618">8350 6394 0,'0'0'16,"0"0"-16,0 0 0,0 0 0,0 0 15,23-4-15,-23 4 16,28-4-16,-28 4 0,39-6 0,-15 5 16,1-1-16,1 2 0,13 0 15,3-1-15,-1 2 0,-1 1 0,-1-2 16,-7 1-16,-5 1 0</inkml:trace>
  <inkml:trace contextRef="#ctx0" brushRef="#br0" timeOffset="31932.1525">9516 6263 0,'0'0'0,"0"0"0,0 0 16,-25 6-16,25-6 0,-24 7 16,24-7-16,-34 11 0,13-3 0,-1 1 15,-1-1-15,-5 6 0,2 0 16,-2 1-16,1 2 0,1-1 15,3 0-15,-1 3 0,3 3 16,4-2-16,4-2 0,3 0 16,3 3-16,4-3 0,2 0 0,4-3 15,5 1-15,3-1 0,3 0 16,3-4-16,2-1 0,1-3 16,2 1-16,3-1 0,5-3 15,-4 2-15,-1-5 0,0 2 16,2-1-16,-2-2 0,-2-2 0,-3 2 15,-3 0-15,-2 0 16,-3 0-16,-3-3 0,-2-1 16,0 1-16,-2-1 0,0 3 0</inkml:trace>
  <inkml:trace contextRef="#ctx0" brushRef="#br0" timeOffset="32130.3438">9202 6493 0,'0'0'0,"0"0"16,0 0-16,0 0 0,0 0 15,22-6-15,-22 6 0,32-4 16,-32 4-16,43-1 0,-16 1 16,0 1-16,2-1 0,9 3 0,0 1 15,-5-1-15,-5-2 0,-5 2 16</inkml:trace>
  <inkml:trace contextRef="#ctx0" brushRef="#br0" timeOffset="32913.5359">10465 6058 0,'0'0'0,"0"0"0,0 0 16,0 0-16,0 0 0,0 0 0,0 0 16,-28-3-16,28 3 0,0 0 15,-33 0-15,33 0 0,-32 3 16,15-3-16,-1 0 0,0 0 15,3 0-15,-2 0 0,1 0 16,1 0-16,-1 1 0,2 1 16,-1-4-16,3 2 0,1 0 0,1 0 15,1 0-15,2 2 0,-1-1 16,1 2-16,2 1 0,-1-1 16,2 1-16,0 0 0,-1 2 15,1 1-15,-1 1 0,1 2 16,0 1-16,-1 3 0,0-3 0,0 4 15,1 0-15,-1 2 0,2 2 16,-1 8-16,-1 1 16,1-2-16,-1 0 0,1 2 0,0 3 15,-1-2-15,1 0 0,-1 9 16,1-1-16,0-2 0,-1-6 16,1 0-16,-1-1 0,1-2 15,-1-1-15,1-1 0,0 1 16,-1-4-16,2-3 0,1 0 15,1-3-15,1 1 0,0-4 0,1-1 16,0 0-16,1-1 0,0 1 16,2-4-16,0 0 15,0-1-15,1-1 0,0-1 0,2-1 16,2 1-16,1-4 0,3 3 16,3 0-16,1-2 0,0 2 15,-1-3-15,2 0 0,-1 1 16,1-1-16,2 2 0,3-1 15,-2 1-15,-1-1 0,-4-1 16,-1 1-16,-3-1 0</inkml:trace>
  <inkml:trace contextRef="#ctx0" brushRef="#br0" timeOffset="33498.9421">10651 6315 0,'0'0'0,"0"0"16,0 0-16,0 0 0,0 0 0,0 0 15,-28 14-15,28-14 16,-20 11-16,20-11 0,-23 15 16,9-5-16,-1 1 0,-1 1 0,-2 4 15,1-4-15,2 1 0,-2 5 16,3 1-16,2-1 0,2-1 16,2-2-16,2 2 0,0-3 15,2 0-15,1-3 0,3 0 16,2-3-16,1 2 0,2-2 15,3-1-15,1-1 0,2-2 0,2-1 16,3-2-16,-1 1 0,2-4 16,1 1-16,4-2 0,-1-4 15,0 0-15,-1-1 0,-1-2 16,-1 3-16,-2-3 0,1 2 16,0-3-16,-1 0 0,-3 1 15,-1-2-15,-1-1 0,-2 2 16,-2 0-16,-2 0 0,-1 0 15,-1 1-15,-2 0 0,-3 2 16,-3-2-16,-1 2 0,-2 1 0,-1 0 16,-1 0-16,-1 1 0,-1 1 15,-2 1-15,-3 0 0,-1 1 16,1 1-16,-1 1 0,-1-2 16,2 3-16,-1 3 0,0-2 15,0 1-15,2-2 0,3 0 0,2 1 16</inkml:trace>
  <inkml:trace contextRef="#ctx0" brushRef="#br0" timeOffset="33763.605">11026 6690 0,'0'0'0,"0"0"0,0 0 0,0 0 0,0 0 16,0 0-16,0 0 16,-6 24-16,6-24 0,0 0 0,-12 18 15,12-18-15,0 0 0,-25 15 16,13-8-16,0-3 0,0 0 16,0-1-16,0-2 0,1 2 15,1-1-15,1-4 0,1-2 16,2 3-16,0-2 0,1 0 15</inkml:trace>
  <inkml:trace contextRef="#ctx0" brushRef="#br0" timeOffset="34196.8145">11548 6322 0,'0'0'16,"0"0"-16,0 0 0,0 0 0,23 0 15,-23 0-15,0 0 0,31 4 16,-31-4-16,19 6 0,-10-2 16,-2 0-16,0 3 0,-2-3 15,1 4-15,-3-1 0,-1 3 16,-2 1-16,-2 2 0,-2-1 15,-3-2-15,-4 1 0,-4 0 16,-1-1-16,1 0 0,-5 2 16,0 3-16,1-2 0,1-2 0,1 0 15,3-1-15,2-2 0,2 0 16,2 1-16,2-1 0,2-1 16,1-1-16,6-1 0,6-2 15,2 1-15,1-1 0,6-2 16,4-1-16,1-1 0,0-2 15,2 2-15,3-2 0,0 0 0,-2-1 16,5-2-16,-1-2 16,-3-2-16,-1 2 0,-5 0 0,-5 2 15,-2 1-15</inkml:trace>
  <inkml:trace contextRef="#ctx0" brushRef="#br0" timeOffset="34746.7608">11987 6115 0,'0'0'0,"0"0"0,0 0 0,0 0 16,0 0-16,20-3 0,-20 3 15,0 0-15,33 3 0,-33-3 16,25 0-16,-13 1 0,0 2 0,2-3 16,-1 3-16,0-2 0,0 2 15,1 1-15,-1 2 0,-1-4 16,0 4-16,-1-2 0,0 2 16,-1-2-16,-1 0 0,-1 3 15,-1 0-15,0 0 0,-2-2 0,1 4 16,-2 5-16,0-3 15,-1-3-15,-1 3 0,0 2 16,-1 1-16,1-2 0,-2 2 16,-2 1-16,0 2 0,0-3 0,-2 11 15,-2-2-15,0 1 0,-1-3 0,0 0 16,2 5-16,-1-2 16,0 2-16,-1-1 0,2 2 15,-1-4-15,2-1 0,-2 6 16,1 1-16,-1-5 0,2-2 15,-1 2-15,2-2 0,0-4 0,-1 0 16,1 0-16,0-2 16,-2 0-16,1 0 0,-1 0 0,0 2 15,-1-7-15,0 1 0,-7-3 16,-6 1-16,-2 0 0,-2-2 16,-16 3-16,-7 0 0,-3-2 15,-3-2-15,3 0 0,10-2 16,9 1-16</inkml:trace>
  <inkml:trace contextRef="#ctx0" brushRef="#br0" timeOffset="37997.0096">8103 8292 0,'0'0'0,"0"0"0,0 0 15,0 0-15,0 0 0,0 0 16,0 0-16,0 0 0,20-8 0,-20 8 16,0 0-16,0 0 0,17-20 15,-17 20-15,13-9 0,-7 3 16,1 2-16,-1-2 0,1-1 16,0-1-16,-1 1 0,1-1 15,-2-1-15,1-1 0,-2 2 16,1-1-16,-2 1 0,0-1 15,-3 0-15,0 0 0,-2 1 16,-2 0-16,-3 2 0,-2 0 0,-5 1 16,-1 2-16,-3-1 0,-3 1 15,-2 2-15,-8-1 0,2 3 16,-1-1-16,0-1 0,1 4 16,1 1-16,0 2 15,2-1-15,5 1 0,5-1 0,3 2 16,2 2-16,4-2 0,3 0 15,1 1-15,3 0 0,3 1 16,1-1-16,7 1 0,3 0 16,2 1-16,1 1 0,0 1 0,2 1 15,1 0-15,-1-1 0,7 3 16,0 1-16,-3 2 0,-2 0 0,-2-2 16,-6 1-16,-1-1 15,-5-1-15,-3 1 0,-1-1 16,-4 2-16,-2-1 0,-7-1 15,-8-2-15,0 0 0,0 1 0,0-2 16,-3-1-16,0-2 16,-1 0-16,0-3 0,0-1 0,1-2 15,1-1-15,2 0 0,3 1 16,3-4-16,2-2 0,2-4 16,2-4-16,3 3 0,0 2 0,1 1 15</inkml:trace>
  <inkml:trace contextRef="#ctx0" brushRef="#br0" timeOffset="38797.7908">8318 8272 0,'0'0'0,"0"0"15,0 0-15,0 0 0,0 0 0,0 0 16,11 27-16,-11-27 15,1 20-15,-1-20 0,-2 28 16,1-14-16,0 1 0,-2 2 0,-3 0 16,0 0-16,1 0 0,-3 5 15,2-1-15,-1-3 0,-1-4 16,2 0-16,-1-2 0,0-2 16,1 0-16,0-3 0,2-2 15,0-1-15,2-2 0,0-1 16,2-1-16,-2 0 0,2 0 0,0-3 15,1-2-15,0-1 0,1 1 16,2-3-16,0-1 16,2-1-16,0 2 0,2-2 0,2-1 15,-3 0-15,2 1 0,3-4 16,1 0-16,-1 2 0,0 2 16,0-1-16,0 0 0,-1 4 15,-1-1-15,0 2 0,-2 2 16,1 0-16,-1 1 0,2 3 15,2 1-15,-5 0 0,1 1 0,1 3 16,0 1-16,0 1 0,-1 0 16,1 4-16,-1 3 15,-4-4-15,0 0 0,1 4 0,-2 0 16,0-2-16,0-2 0,-2-1 16,0 0-16,0-1 0,0-1 0,1-2 15,-2-2-15,0 0 16,0-3-16,0 3 0,0-3 15,0 0-15,2-2 0,0 0 16,-1-5-16,1 0 0,0 0 0,1-3 16,2 0-16,0-1 0,0 1 15,0-2-15,2-2 0,2 1 16,-3 0-16,5-3 0,1-1 16,2 2-16,-1 1 0,0 1 15,-2 2-15,0 1 0,0 1 0,-1 2 16,-1 1-16,-1 2 15,-2 2-15,1 2 0,0 1 16,-2 1-16,1 1 0,-1 2 16,2 2-16,-2 0 0,0 0 0,-1 3 15,0 2-15,1-1 0,-1 1 16,1 4-16,-2 0 0,1-1 16,-3-2-16,1-1 0,-2 2 15,0-4-15,0 0 0,1-3 16,0-1-16,-1-2 0,0 0 0,0-2 15,0-2-15,0 0 0,-2-1 16,2 1-16,-3-3 16,3 3-16</inkml:trace>
  <inkml:trace contextRef="#ctx0" brushRef="#br0" timeOffset="38978.962">8599 7991 0,'0'0'15,"0"0"-15,0 0 0,0 0 0,0 0 16,0 0-16,23 13 0,-23-13 16,0 0-16,31 14 0,-31-14 15,0 0-15</inkml:trace>
  <inkml:trace contextRef="#ctx0" brushRef="#br0" timeOffset="39346.5028">9024 8229 0,'0'0'0,"0"0"0,0 0 0,0 0 15,24-1-15,-24 1 0,24 4 16,-24-4-16,32 1 0,-15 0 15,-1 3-15,0-1 0,-2 0 0,0-1 16,2 2-16,-3 1 0,-1-1 16,-2 2-16,-2 1 15,-2-1-15,-1 2 0,-3 1 0,-3 0 16,-1 1-16,-2-1 0,-3 3 16,-4 1-16,-6 5 0,0-1 15,-3 0-15,-2 1 0,0-1 16,0 0-16,-5 3 0,2-3 15,2-1-15,2-2 0,3-2 16,1-2-16,5-3 0,2-2 0,3 0 16,0 0-16,4-3 0,3-2 15,3-1-15,6-3 0,-1 0 16,-3 1-16,1 1 0</inkml:trace>
  <inkml:trace contextRef="#ctx0" brushRef="#br0" timeOffset="39647.0945">9463 8149 0,'0'0'0,"0"0"0,0 0 0,0 0 16,0 0-16,0 0 0,-30 17 15,30-17-15,-21 17 0,21-17 16,-29 24-16,14-11 0,-2 1 15,2 2-15,-1 1 0,3 0 0,1-1 16,-2 7-16,2-1 16,-1 0-16,5 1 0,3-2 15,2 0-15,2-2 0,2-1 0,4-2 16,4 0-16,2-2 0,1-2 16,5-2-16,2-2 0,1-1 15,-2-3-15,10 2 0,2-3 16,-3-1-16,-1-3 0,-6 1 15,-3 0-15,-3 0 0</inkml:trace>
  <inkml:trace contextRef="#ctx0" brushRef="#br0" timeOffset="39847.2468">9769 8312 0,'0'0'0,"0"0"0,0 0 15,22-5-15,-22 5 0,28-4 16,-9 3-16,2-1 0,1 0 0,0 3 16,0 1-16,4 0 0,0 0 15,-3 1-15,-1 1 16,-5-2-16,-1 0 0,-3 0 0</inkml:trace>
  <inkml:trace contextRef="#ctx0" brushRef="#br0" timeOffset="40013.6003">9742 8537 0,'0'0'0,"0"0"15,0 0-15,28-1 0,-28 1 16,37-3-16,-12 3 0,2-2 16,0 1-16,13-2 0,2 0 15,-2 2-15,-1 1 0,10-4 16,-1-2-16,-8 2 0,-8 0 0,-7 0 15</inkml:trace>
  <inkml:trace contextRef="#ctx0" brushRef="#br0" timeOffset="40364.9832">10700 8213 0,'0'0'15,"0"0"-15,0 0 0,0 0 16,-11 21-16,11-21 0,-12 23 0,4-10 16,-1 2-16,-2 0 0,-1 2 15,1 2-15,0 0 0,-2 7 16,1 1-16,1-4 0,1-2 15,0 1-15,1 0 0,1-2 16,2-1-16,0-2 0,3 0 16,-1-3-16,1-1 0,0-1 0,1 0 15,1-4-15,-1-1 0,2-2 16,0-1-16,0-4 0,4-2 16,-2 0-16,-2 2 0,2-3 15</inkml:trace>
  <inkml:trace contextRef="#ctx0" brushRef="#br0" timeOffset="40530.4825">10869 8403 0,'0'0'0,"0"0"0,0 0 16,37-2-16,-19 0 0,4 2 16,5-1-16,8 1 0,-1 0 15,2 0-15,4 1 0,4 2 16,-3 1-16,0-1 0,0-2 15,-3-1-15,-4-2 0,-2 0 0,-6 1 16,-7 0-16</inkml:trace>
  <inkml:trace contextRef="#ctx0" brushRef="#br0" timeOffset="40947.1713">12125 8165 0,'0'0'0,"0"0"0,0 0 0,0 0 16,0 0-16,-16 19 0,16-19 15,-19 17-15,19-17 0,-20 25 16,7-11-16,1 2 0,0 0 0,-1 2 15,0 2-15,-5 5 16,1-1-16,2 1 0,1 2 16,0-3-16,2-3 0,2 2 0,3-1 15,1 1-15,2-2 0,2 3 16,4-1-16,2-7 0,3-3 0,4 4 16,3 3-16,-3-11 15,-1 0-15,3-2 0,2-1 16,-3-1-16,1-2 0,3 0 15,0-2-15,-1-1 0,0-1 16,-2-4-16,-1-1 0,-2 0 0,-1-1 16,-2-2-16,-3-2 15,-1 3-15,1 0 0,-2 2 0</inkml:trace>
  <inkml:trace contextRef="#ctx0" brushRef="#br0" timeOffset="41163.6641">11773 8238 0,'0'0'0,"0"0"0,0 0 16,0 0-16,30-5 0,-30 5 0,35-1 16,-14 0-16,2-1 0,5 2 15,3 0-15,7 1 0,-1 0 0,2 1 16,3 0-16,6 2 15,-5-2-15,-8-1 0,-7 1 16,-4-1-16</inkml:trace>
  <inkml:trace contextRef="#ctx0" brushRef="#br0" timeOffset="46013.7653">6921 10011 0,'0'0'0,"0"0"0,0 0 15,0 0-15,-16-12 0,16 12 0,0 0 16,-25-7-16,25 7 0,-20-3 16,7 6-16,1-3 0,0 3 0,-2 2 15,-1 3-15,2 1 16,-3-2-16,0 8 0,1 3 15,2 1-15,3 0 0,-1 3 16,4 1-16,0 2 0,1 2 0,1 7 16,0 4-16,2-1 0,0-3 15,1 5-15,1 0 16,-1 1-16,1-1 0,-1 8 0,0 3 16,-1-4-16,0-4 0,-3 9 15,-2 2-15,-1-3 0,-2-3 0,-2-2 16,-5-2-16,2-3 15,0-4-15,0 0 0,-2 2 16,1-8-16,-1 0 0,-9 1 16,-3 1-16,6-8 0,2-5 15,-6 0-15,-7-3 0,4-5 0,-1-5 0,-5-1 16,1-2-16,5-3 16,-3 2-16,-1-7 0,2 0 15,0-5-15,4-1 0,7 1 16,5 3-16,5 0 0</inkml:trace>
  <inkml:trace contextRef="#ctx0" brushRef="#br0" timeOffset="46230.4474">6487 10496 0,'0'0'0,"0"0"15,22 0-15,-6-1 0,2 1 0,9 1 16,5-1-16,1 0 0,0 3 16,11 1-16,4 2 15,-6-2-15,-4-3 0,1 2 0,1 1 16,0-3-16,-5 1 0,-8-2 16,-7 0-16,-3 3 0</inkml:trace>
  <inkml:trace contextRef="#ctx0" brushRef="#br0" timeOffset="46513.7086">7294 10361 0,'0'0'0,"0"0"15,0 0-15,-10 17 0,10-17 0,-15 21 16,5-6-16,0 2 0,0-2 16,-1 4-16,0 4 0,-2 4 15,2 0-15,3 1 0,1-1 16,2-3-16,2-3 0,4 1 16,4-1-16,0-3 0,3-4 0,5 0 15,5-6-15,-5-1 16,-4-3-16,0-1 0</inkml:trace>
  <inkml:trace contextRef="#ctx0" brushRef="#br0" timeOffset="46863.5319">7820 10181 0,'0'0'16,"0"0"-16,0 0 0,0 0 16,0 0-16,0 0 0,-13 20 0,13-20 15,-10 20-15,10-20 0,-17 32 16,4-14-16,0 1 0,-2 4 16,1 2-16,-1 0 0,3 0 15,-1 7-15,0 1 0,4-1 16,0 0-16,3 4 0,1-4 15,4-3-15,2-1 0,4-3 16,0-4-16,3-3 0,1-1 0,3-2 16,-1-3-16,1-2 15,-1 0-15,-1-6 0,-1 0 0,-3-4 16,0 0-16,-3-7 0,-2-1 16,-3-1-16,-4 1 0,1 0 15,1 1-15,0 3 0</inkml:trace>
  <inkml:trace contextRef="#ctx0" brushRef="#br0" timeOffset="47030.0083">7357 10449 0,'0'0'0,"0"0"16,0 0-16,0 0 0,0 0 0,27-3 16,-27 3-16,35-4 0,-13 1 15,4 2-15,2-1 0,0 1 16,2 1-16,7-2 0,-2 1 15,0 0-15,-7-2 0,2-1 16,-6 1-16,-4 2 0</inkml:trace>
  <inkml:trace contextRef="#ctx0" brushRef="#br0" timeOffset="47313.2608">8160 10392 0,'0'0'0,"0"0"0,0 0 16,0 0-16,19 18 0,-19-18 16,14 22-16,-7-8 0,-2 0 0,1 0 15,-2 5-15,1 1 0,-2 1 16,-1 4-16,-1-2 0,-2 2 16,-1-1-16,-3 1 0,-3-3 15,-1-1-15,0 0 0,-1-3 16,-1-2-16,1 0 0,2-4 0,0-2 15,1 0-15,1-3 16,0-3-16,2-1 0,0-5 16,2-2-16,1-3 0,0 0 0,0 2 15,1-1-15</inkml:trace>
  <inkml:trace contextRef="#ctx0" brushRef="#br0" timeOffset="47465.2611">8580 10546 0,'0'0'0,"0"0"15,0 0-15,29-7 0,-12 4 0,5 1 16,4-1-16,9 0 16,1-1-16,1 4 0,2 3 0,5-2 15,-3 2-15,-7 0 0,-7-1 16,-3 1-16,-6 0 0,-2-3 16</inkml:trace>
  <inkml:trace contextRef="#ctx0" brushRef="#br0" timeOffset="47647.4913">8600 10753 0,'0'0'0,"0"0"16,26 1-16,-26-1 0,35 2 16,-11-1-16,7 2 15,10 0-15,1-2 0,2 2 0,3 0 16,7-2-16,-3 2 0,-2 1 15,-12-4-15,-8 1 0</inkml:trace>
  <inkml:trace contextRef="#ctx0" brushRef="#br0" timeOffset="48083.9515">9814 10168 0,'0'0'0,"0"0"15,0 0-15,0 0 0,0 0 16,0 0-16,0 0 0,-13 31 15,13-31-15,-10 27 0,4-10 16,-2 3-16,-1-2 0,-1 4 16,-1 0-16,-1 2 0,-2 2 0,-4 6 15,0 0-15,1 0 0,-1 0 16,-2 7-16,3 0 0,0-3 16,2-4-16,0 0 0,1-2 15,1-3-15,-1-4 0,3 1 16,0 0-16,3-5 0,0 2 0,1-3 15,2-3-15,-1 1 0,2-4 16,-1-1-16,1-1 16,2-3-16,1 0 0,0-3 0,1-1 15,1 0-15,2-2 0,-1 0 16,0 2-16,1-3 0</inkml:trace>
  <inkml:trace contextRef="#ctx0" brushRef="#br0" timeOffset="48413.9813">10200 10557 0,'0'0'0,"0"0"15,0 0-15,0 0 0,0 0 0,40-8 16,-16 8-16,3-3 0,1 3 16,4-1-16,3 1 0,9 0 15,-1 1-15,11 2 0,-1 1 16,-5 2-16,-3-2 0,7 1 15,-3-2-15,-12-3 0,-7 3 0,-7-3 16</inkml:trace>
  <inkml:trace contextRef="#ctx0" brushRef="#br0" timeOffset="48847.4646">11660 10217 0,'0'0'0,"0"0"0,0 0 16,0 0-16,-28 8 0,28-8 16,-32 17-16,13-6 0,-1-1 0,-3 3 15,-2 3-15,0 2 0,1 0 16,-8 10-16,0 2 0,3-2 16,4 0-16,-2 8 0,1 3 15,6-3-15,4-3 0,1 9 16,4-3-16,4-3 0,2-4 15,5 0-15,4-3 0,1-1 0,3-3 16,3 0-16,3-3 16,1-2-16,-1-4 0,1 1 15,1-4-15,0-4 0,1-2 0,0-5 16,2-4-16,-7 1 0,-2-2 0,-1 3 16</inkml:trace>
  <inkml:trace contextRef="#ctx0" brushRef="#br0" timeOffset="49132.0291">11889 10396 0,'0'0'0,"0"0"0,0 0 0,0 0 16,0 0-16,0 0 0,0 0 15,-11 21-15,11-21 0,-14 21 16,14-21-16,-17 29 0,8-15 0,-2 4 16,-2 0-16,-1-1 0,2 1 15,-3 4-15,-1 0 0,3-1 16,1-3-16,2 0 0,2-1 16,1-3-16,1-3 0,1 0 15,0-3-15,4-1 0,1-4 0,0 0 16,0-2-16,0-1 15</inkml:trace>
  <inkml:trace contextRef="#ctx0" brushRef="#br0" timeOffset="49297.4273">12012 10567 0,'0'0'0,"0"0"0,0 0 0,21-3 16,-21 3-16,30-1 0,-9-1 15,2 1-15,3 1 0,10 0 16,-1 0-16,0 3 0,0-3 15,6 5-15,-1 1 0,-2-2 16,-4-1-16,-5-2 0,-6 2 0,-5-2 16</inkml:trace>
  <inkml:trace contextRef="#ctx0" brushRef="#br0" timeOffset="49647.2217">13141 10378 0,'0'0'0,"0"0"0,0 0 0,0 0 16,-8 24-16,8-24 0,-15 22 15,15-22-15,-24 30 0,9-13 16,-1 4-16,0-2 0,-1 2 15,-4 7-15,0 2 0,2-2 0,3-1 16,-2 2-16,4 1 16,4-3-16,3-2 0,7-2 0,5 1 15,1-3-15,2-3 0,1 0 16,2 0-16,-1-4 0,1 0 16,1-4-16,0-3 0,0-2 15,1-2-15,0-3 0,-1-3 16,-6-1-16,-1-7 0,-2 4 15,0 0-15,1 1 0</inkml:trace>
  <inkml:trace contextRef="#ctx0" brushRef="#br0" timeOffset="49848.7117">12768 10484 0,'0'0'0,"0"0"0,0 0 15,0 0-15,0 0 0,27-9 16,-27 9-16,39-1 0,-18 1 16,4 3-16,5-1 0,-1 1 0,-2-1 15,9-1-15,3 2 0,-6-2 16,-4 0-16,-1 1 0,-3-2 16,-7 3-16</inkml:trace>
  <inkml:trace contextRef="#ctx0" brushRef="#br0" timeOffset="50147.3562">13492 10547 0,'0'0'0,"0"0"16,0 0-16,0 0 0,0 0 0,10 24 16,-10-24-16,3 25 0,-3-25 15,1 29-15,-2-12 0,-1-2 16,-1 2-16,-2 1 0,1 1 15,-2 1-15,1-1 0,-5 9 16,-1 0-16,-1-3 0,0 1 0,-3-2 16,0 1-16,1-4 0,-1-2 15,0 2-15,1 0 16,1-3-16,2-3 0,3-1 0,0-3 16,2-5-16,2-1 0,1-2 15,-1-3-15,2 0 0,0-4 0,1-3 16,1-3-16,0 2 0,0 1 15,0 3-15</inkml:trace>
  <inkml:trace contextRef="#ctx0" brushRef="#br0" timeOffset="50563.3475">13892 10217 0,'0'0'0,"0"0"0,0 0 16,0 0-16,0 0 0,24-14 0,-24 14 15,18-3-15,-6 2 0,2 3 16,-1 1-16,-1 1 0,-1-1 16,-1 3-16,0-1 0,-2 4 15,-2-4-15,-2 4 0,-3 2 16,-2-2-16,-3 2 0,-2 1 15,-3 0-15,-1-1 0,-1 0 0,-3 2 16,-1-1-16,2-2 0,1 0 16,0 0-16,1-1 15,1 0-15,2-1 0,1-1 0,3-2 16,2 1-16,1-2 0,2-1 16,3 1-16,2 2 0,0-2 15,8 1-15,4 1 0,2-3 16,0 1-16,6-1 0,2 1 15,0-1-15,0-2 0,4 0 16,-2 1-16,-2-2 0,-3-2 0,-4 1 16,-3 1-16,-4 0 0</inkml:trace>
  <inkml:trace contextRef="#ctx0" brushRef="#br0" timeOffset="51547.0282">8729 11826 0,'0'0'0,"0"0"0,0 0 16,0 0-16,0 0 0,0 0 0,0 0 15,26 2-15,-26-2 0,37-4 16,-11 4-16,1-3 0,3-1 16,2 2-16,3 1 0,8 1 15,-1 2-15,8 2 0,-3 0 16,-5 3-16,-3 0 0,-9 0 15,-4 1-15,-6 0 0,-4-3 16,-3 0-16</inkml:trace>
  <inkml:trace contextRef="#ctx0" brushRef="#br0" timeOffset="51714.1307">8707 12210 0,'0'0'15,"0"0"-15,0 0 0,0 0 16,30 5-16,-30-5 0,44 2 16,-15-3-16,3 0 0,15 1 0,5 2 15,-1-1-15,-2 1 0,1 0 16,-9 0-16,-8-1 0</inkml:trace>
  <inkml:trace contextRef="#ctx0" brushRef="#br0" timeOffset="52930.2163">10136 11922 0,'0'0'0,"0"0"15,0 0-15,0 0 0,0 0 0,0 0 16,0 0-16,31 8 0,-31-8 16,32 4-16,-9 0 0,1 1 15,-1 0-15,1 1 0,1 3 16,-1-1-16,-2 2 0,2 3 16,-3-1-16,-5 0 0,-4 1 15,-6 1-15,-6 1 0,-3 1 16,-5 1-16,-5 1 0,-5 0 15,-3-1-15,-3 0 0,-8 3 16,-2 1-16,0-1 0,-1-2 0,-3 6 16,1 0-16,8-3 15,3-2-15,6-3 0,4-3 0,4 0 16,4-1-16,7-2 0,5-2 16,5-4-16,3-3 0,12 0 15,11-1-15,1 0 0,4-2 16,14-4-16,5 0 0,-5 0 15,-4-1-15,10-2 0,-1-1 16,-7-5-16,-7-2 0,-12 4 16,-7 3-16,-8 2 0</inkml:trace>
  <inkml:trace contextRef="#ctx0" brushRef="#br0" timeOffset="53280.3578">11143 11784 0,'0'0'0,"0"0"0,0 0 16,0 0-16,0 0 0,0 0 0,-13 26 16,13-26-16,-13 23 0,13-23 15,-19 35-15,9-14 0,0 0 0,-2 3 16,-2 4-16,-4 6 0,2-1 15,-1 2-15,-1 3 16,1 4-16,2-4 0,4-2 16,4 0-16,1-4 0,3-5 0,6 4 15,5 0-15,2-5 0,1-4 16,1-5-16,1-4 0,-1-3 16,0-3-16,4-2 0,3-3 15,-1-2-15,0-1 0,0-6 16,-2-2-16,-2-1 0,-1 0 0,-3 2 15,-3 1-15,0 2 0</inkml:trace>
  <inkml:trace contextRef="#ctx0" brushRef="#br0" timeOffset="53463.5326">10849 11964 0,'0'0'0,"0"0"15,0 0-15,0 0 0,0 0 0,27-2 16,-27 2-16,40-1 0,-18 2 16,5 1-16,3 0 0,2 1 15,2 0-15,9 4 0,1 2 16,-8-1-16,-5-2 0,-5-1 16</inkml:trace>
  <inkml:trace contextRef="#ctx0" brushRef="#br0" timeOffset="53663.5383">11537 12221 0,'0'0'0,"0"0"0,0 0 16,35 5-16,-35-5 0,37 1 15,-11 1-15,4 0 0,1 1 16,11 0-16,2-2 0,-2 0 15,-3 1-15,2 0 0,-8-1 16,-6 1-16</inkml:trace>
  <inkml:trace contextRef="#ctx0" brushRef="#br0" timeOffset="54063.6718">12784 11959 0,'0'0'0,"0"0"0,0 0 16,0 0-16,0 0 0,0 0 0,0 23 16,0-23-16,-3 22 0,3-22 15,-9 28-15,9-28 0,-14 33 0,4-13 16,-1 3-16,0 0 15,0-1-15,-3 8 16,2 2-16,0 0 0,0-1 0,1 1 16,1-1-16,-1 4 0,3-2 15,3-3-15,0-2 0,3-2 16,2-4-16,2-1 0,3-2 16,1-1-16,2-2 0,3-3 15,4 0-15,3-2 0,3 0 0,0-4 16,-1-2-16,1-3 15,0 0-15,0-2 0,0-3 0,-4-1 16,-1-5-16,-5-3 0,-4-4 16,-2 3-16,-1 3 0,1 2 15</inkml:trace>
  <inkml:trace contextRef="#ctx0" brushRef="#br0" timeOffset="54246.7107">12487 12140 0,'0'0'0,"0"0"0,0 0 15,29-3-15,-29 3 0,34-2 0,-13 2 16,4 0-16,2-1 0,11 2 16,0 0-16,-1 2 0,-2-1 15,-5 0-15,-5 0 0,-4 0 16</inkml:trace>
  <inkml:trace contextRef="#ctx0" brushRef="#br0" timeOffset="54613.8374">13179 11896 0,'0'0'0,"0"0"0,0 0 16,24 3-16,-24-3 0,20 4 16,-20-4-16,20 6 0,-10-2 0,0 2 15,0 1-15,-2-1 0,0 0 16,-2 0-16,-3 3 16,-2-1-16,-2 1 0,-1-1 0,-3 1 15,0 0-15,-2 1 0,-2 0 16,0-1-16,-1-1 0,0 1 0,0 0 15,1 1 1,1 0-16,2 0 0,0 2 0,3-1 16,4-1-16,2-1 0,4 1 15,3 0-15,6 3 0,3-1 0,3-2 16,3-3-16,-4 0 0,-3-1 16,-3-2-1</inkml:trace>
  <inkml:trace contextRef="#ctx0" brushRef="#br0" timeOffset="55796.9482">7962 7194 0,'0'0'0,"0"0"0,0 0 15,0 0-15,0 0 0,0 0 16,24-7-16,-24 7 0,28-7 15,-28 7-15,34-8 0,-13 5 16,2 1-16,3 0 0,3-1 0,2 2 16,2-2-16,14 2 15,4-1-15,8-2 0,-4 2 0,6-1 16,6-1-16,9 1 0,-3 1 16,16 1-16,2-2 0,-6 1 15,-5 1-15,15-3 0,-1 0 16,3 1-16,-9 3 0,27-2 15,-3 0-15,-15-1 0,-10 2 0,10-2 16,7 0-16,-14 2 0,-7-2 16,10 2-16,8-2 15,-11 0-15,-7-1 0,5 1 16,5-1-16,-11 1 0,-5 3 0,5-1 16,5 0-16,-11 2 0,-6 0 15,2 2-15,1-3 0,-4-1 16,-5-1-16,5 2 0,4 0 15,-6-1-15,-4-4 0,-1 3 16,0 2-16,-13 0 0,-7 4 0,5 0 16,3-1-16,-11-3 15,-8-4-15,0 1 0,0 3 0,-5-2 16,-2 2-16,-5-2 0,-5-1 16,-4 1-16,-3 0 0,-4-1 15,-1 3-15,-2 0 0,0 0 16,0 0-16,0 0 0,0 0 15,0 0-15,-1 3 0,-1 0 16,0 1-16,-1 0 0,0-1 16,2-2-16,0 2 0</inkml:trace>
  <inkml:trace contextRef="#ctx0" brushRef="#br0" timeOffset="56615.4998">15484 11774 0,'0'0'0,"0"0"16,0 0-16,-7 27 0,3-13 0,-2 4 15,-2 3-15,1 2 0,-1 2 16,-2 11-16,0 2 0,0 0 16,0-2-16,0 10 0,3 1 15,0-4-15,1-1 0,3 5 16,2-3-16,2-6 0,1-5 0,2-2 15,0-2-15,2-5 16,0-5-16,5 1 0,5-1 16,-2-2-16,0-3 0,3-5 15,2-3-15,-6-5 0,-1-1 0,0-4 16,-2-2-16,-2-3 0,-2-5 16,0 3-16,-2 2 0,0 2 15</inkml:trace>
  <inkml:trace contextRef="#ctx0" brushRef="#br0" timeOffset="56813.5654">15175 11974 0,'0'0'0,"0"0"0,0 0 15,0 0-15,0 0 0,34-3 16,-34 3-16,38 1 0,-16 1 15,5-2-15,5 4 0,1 0 16,0 0-16,13 2 0,2 1 16,7 1-16,-3-1 0,-10-3 0,-8 0 15,-6 0-15</inkml:trace>
  <inkml:trace contextRef="#ctx0" brushRef="#br0" timeOffset="57179.9584">16353 11969 0,'0'0'16,"0"0"-16,0 0 0,-25 3 0,25-3 15,-26 4-15,26-4 0,-36 10 16,12-6-16,0 3 0,-2 0 15,-7 5-15,1 0 0,2 2 16,1 1-16,3 1 0,2 1 0,1 7 16,6 2-1,5-1-15,4-1 0,8-2 0,6-1 16,4 0-16,4-3 0,3 0 16,4 1-16,3-2 0,4-2 0,2 0 15,2-1-15,3 0 0,-2-3 16,-1-1-16,-2-1 0,-4-1 15,-1-2-15,-6-4 0,-3-3 16,-4-5-16,-3-1 0,-4 2 16,0 2-16,-1-1 0</inkml:trace>
  <inkml:trace contextRef="#ctx0" brushRef="#br0" timeOffset="57380.1645">16015 12133 0,'0'0'0,"0"0"0,0 0 16,0 0-16,0 0 0,35 0 15,-35 0-15,42 2 0,-16-1 16,2 2-16,3 0 0,2 1 16,3 2-16,7 0 0,-1-1 15,-7 0-15,-5-1 0,-6-1 0</inkml:trace>
  <inkml:trace contextRef="#ctx0" brushRef="#br0" timeOffset="57913.6065">17175 11814 0,'0'0'0,"0"0"0,0 0 16,0 0-16,0 0 0,-23-19 0,23 19 15,-27-16-15,12 6 0,-1 0 16,-3-1-16,0 1 0,0 0 16,-5-3-16,0 0 0,2 2 15,2-1-15,2 4 0,2 0 16,1 1-16,3 0 0,0 0 15,-1 7-15,1-3 0,1 2 0,1-2 16,1 6-16,1-1 0,1 3 16,0 3-16,2 3 15,1-1-15,1 5 0,0 2 0,-1 3 16,2 5-16,1 4 0,0-1 16,1 1-16,-1 1 0,0 0 15,-3 12-15,0 1 0,0-2 16,-1-1-16,1 7 0,-1-1 15,-1-3-15,-2-3 0,0 0 16,2 0-16,0-4 0,1-3 0,0-2 16,2-2-16,1-2 0,1-3 15,-1 1-15,2 1 0,4-4 16,0-2-16,5-1 0,2 0 16,2-2-16,2 0 0,2-5 15,4-3-15,1-2 0,3-2 16,-2-2-16,3-2 0,-2-1 15,0 0-15,-2-1 0,-6 0 16,-3 1-16</inkml:trace>
  <inkml:trace contextRef="#ctx0" brushRef="#br0" timeOffset="58296.6146">17330 12143 0,'0'0'0,"0"0"0,0 0 16,0 0-16,0 0 0,0 0 0,-32 25 15,32-25-15,-28 21 0,28-21 16,-29 24-16,16-10 0,0 1 16,0 1-16,1 2 0,2-1 15,2-2-15,2 5 0,5-1 16,1 1-16,3-3 0,5-1 15,7-3-15,1-2 16,4-2-16,0-3 0,0-1 0,0-2 16,-3-2-16,5-2 0,0-3 15,-1-1-15,-1-2 0,-2-1 16,-3-1-16,-3-1 0,-1 0 16,-2-2-16,-2-1 0,-4 1 0,-1 1 15,-3-1-15,-3 0 0,-6 0 16,-3 1-16,-5 1 15,-3-1-15,-2 0 16,-2-2-16,-2 0 0,6 3 0,4 1 16</inkml:trace>
  <inkml:trace contextRef="#ctx0" brushRef="#br0" timeOffset="58473.8579">17646 12407 0,'0'0'16,"0"0"-16,0 0 0,0 0 0,0 0 16,0 0-16,7 26 15,-7-26-15,0 0 0,3 23 0,-3-23 16,0 0-16,3 19 0,-3-19 16,0 0-16,3 11 0</inkml:trace>
  <inkml:trace contextRef="#ctx0" brushRef="#br0" timeOffset="58796.5435">18118 12228 0,'0'0'0,"0"0"16,0 0-16,0 0 0,29 1 0,-29-1 15,31 5-15,-15-1 0,1 0 16,-2 1-16,0 2 0,-3 1 15,-1-1-15,0 6 0,-4 1 16,-2 0-16,-3-3 0,-3 2 0,-3 0 16,-2 1-16,-1-2 0,-3 1 15,-2 0-15,0 0 0,1-1 16,1 2-16,1-1 16,2 0-16,1-1 0,2-3 0,2-1 15,4-1-15,3 0 0,6-3 16,6 0-16,1-1 0,0 0 0,4-3 15,4-3-15,-4 2 0,-3-1 16,-4 1-16</inkml:trace>
  <inkml:trace contextRef="#ctx0" brushRef="#br0" timeOffset="59264.7986">18617 11932 0,'0'0'0,"0"0"16,0 0-16,0 0 0,0 0 0,0 0 15,0 0-15,32 0 0,-32 0 16,28 3-16,-11 1 0,-1 0 16,1 0-16,2 2 0,2 1 15,-2 0-15,0 0 0,3 6 16,-2-2-16,-2 1 0,-3 1 0,-1 2 15,0 1-15,-2 3 16,-1 2-16,-2 3 0,-3 2 16,0 1-16,-1-1 0,1 6 0,-3 2 15,-1-1-15,-1 0 0,1 2 16,-1 2-16,-1 0 0,-1 0 16,-2 6-16,1 0 0,1-2 15,0-3-15,0 2 0,-1 1 16,-1-4-16,1-3 0,0-1 15,0-1-15,0-4 0,-2-2 0,0-1 16,-2 0-16,1-3 16,-2-2-16,-2 0 0,-1 0 0,-3-4 15,-3-2-15,-4-2 16,-3-1-16,-3-4 0,-5-1 16,-13-4-16,-4-4 0,-2-2 0,-1-2 15,12 2 1,8 1-16,7 0 0</inkml:trace>
  <inkml:trace contextRef="#ctx0" brushRef="#br0" timeOffset="60499.5806">6513 13436 0,'0'0'0,"0"0"0,0 0 16,0 0-16,-7-23 0,5 14 0,1 1 15,-2-1-15,-2 1 0,1 1 16,-2 2-16,2 1 0,-3 1 16,-5 3-16,-2 3 0,-1 2 15,-1 3-15,-1 3 0,1 2 16,-6 6-16,0 2 0,-2 3 15,2 5-15,0 0 0,5 2 0,-1 12 16,3 3-16,0-1 16,4 2-16,2 15 0,4 3 15,1-2-15,0-4 0,2 10 16,1-2-16,-1 8 0,1-5 0,-2-1 16,2-1-16,-1-7 0,0-1 15,-6 23-15,-6-9 0,-4-6 16,-3-4-16,-2-7 0,-4-5 15,1-7-15,3-5 0,-5-1 16,0-7-16,-4-3 0,-2-1 0,2-7 16,-3-3-16,0-7 0,-2-4 15,1 0-15,-1-3 0,-5 0 16,-4-2-16,15-5 0,-2-3 16,1-1-16,0-4 0,3-11 15,5-10-15,4 10 0,8 5 16,1 5-16</inkml:trace>
  <inkml:trace contextRef="#ctx0" brushRef="#br0" timeOffset="60698.8854">5978 14052 0,'0'0'0,"12"-3"16,2-2-16,3 1 0,2-1 0,12 0 15,5 2-15,7 1 16,0 1-16,2 1 0,6 2 16,6 1-16,-3 1 0,-1 9 15,0 5-15,-8-2 0,-9-2 0,-10-5 16</inkml:trace>
  <inkml:trace contextRef="#ctx0" brushRef="#br0" timeOffset="60963.2239">6869 13918 0,'0'0'0,"-6"7"0,0 2 15,-1 1-15,1 3 0,-7 9 16,-1 6-16,0 0 0,-1 1 0,-2 11 15,0 1-15,4 1 16,2 0-16,3 6 0,5-2 16,3-2-16,3-3 0,5-7 0,4-4 15,0-5-15,-1-9 0,-2 0 16,-2-5-16,-1-4 0</inkml:trace>
  <inkml:trace contextRef="#ctx0" brushRef="#br0" timeOffset="61297.4721">7125 14096 0,'0'0'15,"0"0"-15,0 0 0,6-20 0,-6 20 16,8-20-16,-2 8 0,-1 0 16,1 1-16,1 1 0,1 1 15,-1 1-15,0 2 0,0 2 16,2 2-16,1 4 0,-1 3 15,-1 3-15,1 5 0,0 1 16,0 0-16,2 9 0,3 3 16,0-1-16,1 0 0,4 3 0,-2 3 15,4 6-15,-2 0 0,0-4 16,0-1-16,-3-2 0,0-5 16,2 7-16,1-3 0,-1-4 15,-3-4-15,-1-8 0,-3-1 16,-1-5-16,-1-1 0,0-4 15,0-4-15,-1-4 0,-1-3 0,0 1 16,0 4-16,-4-2 0</inkml:trace>
  <inkml:trace contextRef="#ctx0" brushRef="#br0" timeOffset="61549.6415">7638 13967 0,'0'0'15,"0"0"-15,0 0 0,0 0 0,0 0 16,0 0-16,0 0 16,-14 27-16,14-27 0,-16 21 15,16-21-15,-26 29 0,13-15 0,-1 4 16,-2 3-16,-1-1 0,-2 0 16,-7 5-16,-3 0 15,4 0-15,0 0 0,-3 2 0,-1-1 16,1-6-16,2-2 0,1-2 15,1-6-15,3-2 0,4-1 0,2-5 16,0-6-16,3 2 0,2-1 16,3 1-16</inkml:trace>
  <inkml:trace contextRef="#ctx0" brushRef="#br0" timeOffset="61829.7721">7903 13990 0,'0'0'0,"0"0"15,0 0-15,11 22 0,-6-10 0,1 4 16,3 4-16,-1 1 0,0 2 16,2 10-16,0 3 0,-2-1 15,0-3-15,-5 9 0,-4-1 16,-3-5-16,-3-4 0,-4 4 15,-3-1-15,1-5 0,-1-5 0,-1-3 16,-4-4-16,3-6 16,-2-4-16,4-7 0,2-7 15,5 4-15,-1 2 0,3-2 0</inkml:trace>
  <inkml:trace contextRef="#ctx0" brushRef="#br0" timeOffset="61996.7728">8433 14187 0,'0'0'0,"12"-2"0,5 1 16,-1 0-16,2 1 0,10 0 0,12 2 15,-3 0-15,-1 0 0,0 3 16,2 3-16,-1 0 0,-5 1 0,-11-2 16,-8 0-1,-3-1-15,-2-1 0,-2-2 0</inkml:trace>
  <inkml:trace contextRef="#ctx0" brushRef="#br0" timeOffset="62146.7736">8433 14413 0,'0'0'0,"0"0"0,0 0 0,0 0 16,0 0-16,25 15 0,-25-15 16,38 9-16,-14-5 0,6-1 15,5 1-15,2-1 0,4 1 0,14-4 16,3-2-16,0 0 0,-11-1 15,-8 2-15</inkml:trace>
  <inkml:trace contextRef="#ctx0" brushRef="#br0" timeOffset="62513.8835">9555 14167 0,'0'0'0,"0"0"16,0 0-16,25 2 0,-25-2 0,28 5 16,-10-1-16,2 2 0,1 1 15,1 0-15,2 3 0,4 1 0,-3 3 16,-4 1-16,-4 1 16,-3 3-16,-4-1 0,-6 0 0,-4 0 15,-7 3-15,-4-3 0,-6 5 16,-3 0-16,-2-1 0,-1-1 15,-2-2-15,0-2 0,2-1 16,3 0-16,4-1 0,1-1 16,4-2-16,3-1 0,3-1 15,1-1-15,5-1 0,3-1 0,10-2 16,10-2-16,-1-1 0,3-2 16,5-3-16,4 0 0,1-3 15,-2-3-15,-6 2 16,-4 0-16,-6 1 15</inkml:trace>
  <inkml:trace contextRef="#ctx0" brushRef="#br0" timeOffset="62797.2781">10260 14119 0,'0'0'0,"0"0"0,0 0 0,0 0 16,0 0-16,0 0 0,23 21 15,-23-21-15,21 24 0,-9-9 16,2 4-16,2 2 0,0-1 0,7 11 16,0 0-16,-1 1 0,-2 0 15,4 11-15,0 0 16,-1 0-16,-2-2 0,2 3 0,-2-1 16,-4-7-16,-4-2 0,-3 0 15,-3-5-15,-4-4 0,-1-4 0,-3-6 16,-2-2-16,-1-5 0,0-2 15,-4-8-15,-2-2 16,3-7-16,1-4 0,2 1 0,0 4 16,2 2-16</inkml:trace>
  <inkml:trace contextRef="#ctx0" brushRef="#br0" timeOffset="63030.4415">10682 14230 0,'0'0'0,"0"0"16,0 0-16,0 0 0,0 0 15,-7 22-15,7-22 0,-15 26 16,5-10-16,-3 0 0,-3 4 16,-1 1-16,0-3 0,-7 7 15,-1 0-15,1-2 0,0 0 0,-1 4 16,2 0-16,2-5 15,2-1-15,4-7 0,3 0 0,2-3 16</inkml:trace>
  <inkml:trace contextRef="#ctx0" brushRef="#br0" timeOffset="63197.5862">11000 14501 0,'0'0'15,"14"0"-15,7 0 0,8 0 16,1 2-16,10 0 0,5 1 16,-1 1-16,0-1 0,-3 1 0,-9-1 15,-7-2-15</inkml:trace>
  <inkml:trace contextRef="#ctx0" brushRef="#br0" timeOffset="63513.8334">11916 14337 0,'0'0'0,"0"0"16,0 0-16,25 19 0,-25-19 0,23 20 15,-3-2-15,-1 0 16,1 0-16,7 12 0,0 2 15,7 7-15,0-1 0,1 9 16,-4 2-16,-6-6 0,-5-7 0,-1 3 16,-3 0-16,-3-5 0,-2-3 15,0 1-15,-1-3 0,-2-5 16,-2-6-16,-2-7 0,-1-4 16,-2 0-16,-1-3 0,0-4 15,-2-3-15,1-2 0,0-5 0,0 4 16,0 1-16,0 2 0</inkml:trace>
  <inkml:trace contextRef="#ctx0" brushRef="#br0" timeOffset="63780.0482">12339 14428 0,'0'0'0,"0"0"0,0 0 15,0 0-15,-17 23 0,17-23 0,-24 22 16,8-8-16,-1 0 0,-1 4 16,-1 0-16,-1 3 0,-2-2 15,-5 8-15,-1-2 0,4-3 16,2 1-16,-2 4 0,2-2 16,2 0-16,2-4 0,4-5 15,2 0-15,2-5 0,2-4 0,4 0 16,3-6-16,2-2 0,2-8 15,0 4-15,-1-2 16,1 4-16</inkml:trace>
  <inkml:trace contextRef="#ctx0" brushRef="#br0" timeOffset="64097.223">12577 14016 0,'0'0'0,"0"0"16,0 0-16,26-3 0,-12 5 0,3 3 16,5 1-16,-2 1 0,-1 0 15,4 6-15,-1 3 0,-3-2 16,-4-1-16,-4 3 0,-4-2 16,-4 1-16,-2-1 0,-3 0 15,-2 2-15,-2-3 0,0 1 0,-6 4 16,0 3-16,2-6 0,0-1 15,1 5-15,1 1 16,2-2-16,2-4 0,5 2 16,5 2-16,2-2 0,3-2 0,6 4 15,4 1-15,2 1 0,1-5 16,-4-1-16,-3-3 0,-4-1 16</inkml:trace>
  <inkml:trace contextRef="#ctx0" brushRef="#br0" timeOffset="64287.2869">13354 15051 0,'0'0'16,"0"0"-16,0 0 15,0 0-15,2 25 0,-2-25 0,3 18 16,-3-18-16,-1 20 0,-1-12 0,2 0 15,2-1-15,1 0 0,-1-1 16,0-1-16,0-2 0</inkml:trace>
  <inkml:trace contextRef="#ctx0" brushRef="#br0" timeOffset="64646.7172">14884 14716 0,'0'0'0,"0"0"0,0 0 16,23 25-16,-11-12 0,3 5 15,3 4-15,3 7 0,-1 4 0,4 9 16,0 0-16,2-2 0,-1-1 16,-2 0-16,-1 0 0,-1 4 15,-3-6-15,-4-2 0,-2-6 16,-2-1-16,-2-7 0,-2 0 16,-2-7-16,-2-3 0,-1-4 0,-1-7 15,-2-2-15,1-3 0,1-2 16,0 0-16,0 1 15,0 2-15</inkml:trace>
  <inkml:trace contextRef="#ctx0" brushRef="#br0" timeOffset="64913.7163">15366 14756 0,'0'0'0,"0"0"15,0 0-15,0 0 0,-4 23 0,4-23 16,-8 19-16,8-19 0,-16 24 16,5-9-16,-2 3 15,0-1-15,-1 4 0,-3-3 0,-5 0 16,-6 4-16,1-1 0,0 1 16,3 3-16,0-4 0,-1 0 0,-4-2 15,0-1-15,5-2 16,3-4-16,5-1 0,5-4 15,3 0-15,4-6 0,1 2 0,1-1 16,-1-1-16</inkml:trace>
  <inkml:trace contextRef="#ctx0" brushRef="#br0" timeOffset="65263.8897">16352 14959 0,'0'0'0,"0"0"0,0 0 16,0 0-16,0 0 0,-23-11 16,23 11-16,-33-1 0,33 1 15,-44 0-15,17 0 0,-1 1 0,1 2 16,-11 1-16,-3 3 15,5 0-15,2 0 0,-4 4 0,5 0 16,2 3-16,4 0 0,5 1 16,4 2-16,6 1 0,5 0 15,8 3-15,7 3 0,3-1 16,2 5-16,9 1 0,6 2 16,1-1-16,-1 1 0,11 2 15,3-1-15,-7-5 0,-5-4 0,-4-5 16,-6-1-16,-6-6 15</inkml:trace>
  <inkml:trace contextRef="#ctx0" brushRef="#br0" timeOffset="65463.9957">15909 15158 0,'0'0'15,"0"0"-15,23 3 0,-23-3 0,36 8 16,-12-1-16,5 0 0,7 5 16,2 1-16,1 1 15,3-3-15,6 3 0,-4 0 0,-2-3 16,-9 0-16,-8-4 0</inkml:trace>
  <inkml:trace contextRef="#ctx0" brushRef="#br0" timeOffset="66046.5487">17174 14558 0,'0'0'0,"0"0"0,0 0 15,0 0-15,0 0 0,0 0 16,0 0-16,2-18 0,-2 18 0,0 0 16,0 0-16,-16-23 0,16 23 15,-21-15-15,5 7 0,2-1 16,1 0-16,-1 2 0,-1 0 16,1 3-16,1-2 0,-1 1 15,1 2-15,1-1 0,0 1 0,1 3 16,0 0-16,1 3 0,2-1 15,2 3-15,-1 3 16,0 2-16,0 2 0,-1 2 0,1 1 16,1 8-16,0 2 0,2 0 15,-1 2-15,1 4 0,-2-1 16,0 11-16,-2 2 0,1 3 16,3 4-16,-4 7 0,0-2 15,-2-6-15,0-6 0,0 10 16,0 2-16,1 1 0,2-9 0,1 2 15,0-3-15,0-5 0,-2-2 16,2 2-16,4 0 0,2-5 16,2-5-16,2 2 15,0 2-15,2-6 0,0-7 0,4-1 16,2 1-16,4-5 0,1 1 16,4 0-16,4-2 0,1-3 15,3-3-15,-4-2 0,-3-2 16,-1-5-16,3-3 0,3-7 15,2-5-15,-6-1 0,-5-1 0,-3 3 16,-3 3-16,-3 3 0</inkml:trace>
  <inkml:trace contextRef="#ctx0" brushRef="#br0" timeOffset="66463.9035">17424 14936 0,'0'0'16,"0"0"-16,0 0 0,0 0 0,0 0 15,0 0-15,-30 4 0,30-4 16,-21 7-16,21-7 0,-29 15 16,12-5-16,0-1 0,0 4 15,2 1-15,0 0 0,3 1 0,-1 6 16,1 0-16,3-2 0,3 2 15,3 1-15,3 1 16,5-3-16,4 0 0,3-2 0,2-1 16,0-2-16,1-4 0,5 3 15,2-3-15,0-4 0,0-3 0,0-4 16,0-3-16,-2 1 16,-2-4-16,0-5 0,0-3 15,-4 0-15,-2 2 0,-2-1 16,-2-1-16,-4-1 0,-2-2 0,-3-2 15,-3-5-15,-2 3 0,0 3 16,-3-1-16,-2-2 0,-2 0 16,-2 3-16,-3 0 0,-4 0 15,3 0-15,2 3 0,4 2 16,2 2-16,2 4 0</inkml:trace>
  <inkml:trace contextRef="#ctx0" brushRef="#br0" timeOffset="66647.3218">17740 15447 0,'0'0'0,"0"0"0,0 0 0,0 0 16,0 22-16,0-15 0,-1 4 15,-1-1-15,-1-2 0,0-1 16,-1 0-16,-1 0 0,1 0 0,1-3 15,-1 0-15,2 2 0</inkml:trace>
  <inkml:trace contextRef="#ctx0" brushRef="#br0" timeOffset="66996.8367">18235 15108 0,'0'0'0,"0"0"0,0 0 16,26 0-16,-16 0 0,6 3 16,4 1-16,4 3 0,-1 3 0,-3-2 15,-3 0-15,-3 2 0,-1-3 0,-2 1 16,-2 2-16,-2 1 16,-3 0-16,-3-1 0,-2 2 15,-2 0-15,-3-3 0,-3 1 16,-2 1-16,-1-1 0,-1-2 0,0 1 15,1 0-15,1-2 0,1 2 16,1 0-16,2-2 0,2 3 16,0 0-16,3 1 15,2 1-15,2 2 0,2-3 0,5 2 16,6-2-16,0-3 0,3 2 16,0-2-16,0-1 0,3-4 15,2 1-15,-3-1 0,-3-2 16,-4 2-16</inkml:trace>
  <inkml:trace contextRef="#ctx0" brushRef="#br0" timeOffset="67563.6805">18753 14780 0,'0'0'0,"0"0"0,14-3 15,-6 2-15,3 1 0,5-2 16,3 1-16,5 2 0,-1 1 0,2 2 16,4 3-16,-1-1 0,-1-2 15,-1 4-15,-2 0 0,3 2 16,0 0-16,-2-3 0,-1 0 16,-3 0-16,-2 1 0,-2 2 15,-3-2-15,-2 2 0,-2-2 0,-2 2 16,-2 1-16,0 0 0,-2 3 15,0-2-15,-1 2 0,-1 3 16,-1-3-16,0 5 16,-1 2-16,0 0 0,-1 0 0,-2 1 15,-1 3-15,-2 6 0,-1 1 16,-1-2-16,-3 2 16,2 0-16,1 3 0,-1-2 0,-1-1 15,1 3-15,2 1 0,-1 7 16,1-1-16,2-2 0,-1-1 0,2-1 15,0 0-15,-1-4 0,1-2 16,-1-2-16,1 2 0,-3-3 16,1-3-16,-4-2 0,-1 0 15,-1-2-15,-1-1 0,0-3 16,-1 0-16,1 0 0,-1-4 16,1 0-16,0-5 0,-2-2 15,-3-1-15,-1 0 0,-3-3 16,0 0-16,1-2 0,-3 0 15,-2 1-15,-2-2 0,-3-2 0,-5 1 16,-5-3-16,-9-3 0,0-2 16,12 1-16,8 2 0,7 2 15</inkml:trace>
  <inkml:trace contextRef="#ctx0" brushRef="#br0" timeOffset="70248.7091">4935 10791 0,'0'0'0,"0"0"0,0 0 0,0 0 15,0 0-15,-31 19 0,31-19 16,-34 26-16,14-13 0,-4 5 15,-5 3-15,-10 5 0,2 2 16,-16 8-16,-4 0 0,1 2 0,3-2 16,-17 8-16,-5 4 0,-8 4 15,6-2-15,-13 7 0,-4-1 16,11-7-16,4-3 0,-32 17 16,10-6-16,16-8 0,10-6 0,8-3 15,3 1-15,14-7 0,9-5 16,6-1-16,1 1 15,8-8-15,0-3 0,7-4 0,4-2 16,5-2-16,3 0 0,5-1 16,2 0-16,0-1 0,0-1 15,0-4-15,4 0 0,-2 2 16,1 3-16,4 0 0,1 1 16,4-4-16,1-1 0,4 4 15,5 3-15,-2 0 0,1-1 0,5 5 16,6 5-16,-2 0 0,-1 1 15,4 3-15,5 3 16,-1 1-16,-3 0 0,14 9 0,-1 2 16,-3 0-16,-7 0 0,12 10 15,2-1-15,-5-2 16,-4-2-16,10 12 0,1 3 0,4 4 16,-10-11-16,0-2 0,4-1 15,-10-2-15,-8-1 0,4-2 16,3-1-16,-5-6 0,-5-6 0,1 4 15,1 2-15,-3-5 0,-2-5 16,-5-5-16,0-3 0,-6-1 16,-6 1-16,-2-3 15,-1-1-15,-7-8 0,0-1 0,0-3 16,-3-2-16,0 0 0,2-1 16,-6-2-16,-4-3 0,-5 0 15,-5-3-15,5 2 0,2 2 16,5-1-16</inkml:trace>
  <inkml:trace contextRef="#ctx0" brushRef="#br0" timeOffset="73806.964">12990 15397 0,'0'0'0,"0"0"0,0 0 15,0 0-15,0 0 0,0 0 0,0 0 16,0 0-16,0 0 0,0 0 16,0 0-16,0 0 0,0 0 0,0 0 15,0 0-15,0 0 0,-25 7 16,25-7-16,-40-3 15,16 2-15,-2-2 0,-4 0 16,-3 0-16,-13-1 0,0 0 0,-12-3 16,-2 0-16,4 3 0,4 0 15,-14 2-15,-4 4 0,1-5 16,1 0-16,-14-1 0,2 0 16,12 1-16,11 0 0,-17 1 15,-4-1-15,4 3 0,1 0 16,-39 1-16,4-1 0,-6-1 15,-3-3-15,3 2 0,4-1 16,24 2-16,17 1 0,-17 0 0,-10 0 16,-4 0-16,0-3 15,-7 2-15,-4-2 0,20 3 0,16 0 16,-11 0-16,-6 0 0,-1 0 16,0 2-16,-2-5 0,-5-3 15,7 5-15,2 2 0,-7-1 16,-6 3-16,8-3 0,7 1 0,-5-2 15,-2 1-15,7-3 0,2 3 16,1 0-16,0 3 0,8-2 16,5 2-16,0 1 0,-1-1 15,10 1-15,7 2 0,-5-3 16,-1-2-16,2 0 0,2 2 16,2-3-16,4 0 0,1 3 15,2 5-15,-6-1 0,-5 0 16,12-3-16,8-1 0,1-3 15,1 3-15,3-2 0,5-1 0,3 3 16,0-3 0,5 3-16,3-2 0,4 2 0,2 1 15,3-1-15,-1-3 0,5 0 0,1 1 16,3 1-16,1-1 0,2-1 16,-2 0-16,2 0 0,-3 0 15,3 0-15,-1-3 0,1 3 16,-2-1-16,2 1 0,1-3 15,0-1-15,1 1 0,2-1 16,1-1-16,3-1 0,3-1 0,-4 1 16,1 2-16,-1 0 0</inkml:trace>
  <inkml:trace contextRef="#ctx0" brushRef="#br0" timeOffset="74930.577">18871 16701 0,'0'0'0,"0"0"16,0 0-16,0 0 0,-31 2 0,31-2 15,-30-1-15,30 1 0,-43-2 16,14 0-16,-5 1 0,-3-3 16,0 0-16,-15-4 0,-4 0 15,-13-2-15,2 0 0,-18-2 16,-3-2-16,4 2 0,5-1 16,-18-2-16,-15-7 0,2 1 15,0-2-15,-39-7 0,17 4 16,26 4-16,19 3 0,-10 3 15,-7 0-15,1-3 0,2-2 0,-4 0 16,-1 2-16,9 1 0,7 3 16,-3 3-16,-1 5 0,14 1 15,8 0-15,4-2 0,3 1 16,2-1-16,2 1 0,4 0 16,3 1-16,9 1 0,7 0 0,1 0 15,-1 0-15,4 0 0,4-1 16,8 2-16,6 3 0,2-3 15,3 2-15,0-3 0,0 3 16,5-6-16,2-3 0,4 5 16,0 3-16,0 1 0</inkml:trace>
  <inkml:trace contextRef="#ctx0" brushRef="#br0" timeOffset="75674.0062">18650 13560 0,'0'0'15,"0"0"-15,0 0 0,-22 2 16,22-2-16,-28 0 0,7 0 0,-5 0 15,-6 1-15,-15-3 0,-2-1 16,-4-1-16,-2 1 0,-16-3 16,-1-1-16,-14-1 0,3 0 0,-17 0 15,1-2-15,4 2 0,4 0 16,-18 0-16,-1 1 16,-30-1-16,22 4 0,11 4 0,8 4 15,6 0-15,6 1 0,2-5 16,4-3-16,5 0 0,3-1 15,2 1-15,2 2 0,6-5 16,5-1-16,-4-2 0,-3-1 16,9 4-16,5 3 0,10-3 15,6-2-15,2 0 0,1 1 0,1 4 16,1 2 0,9-2-16,7 0 0,5 1 0,3 0 15,3 2-15,1 0 0,2 0 16,0 2-16,0-2 0,0 0 0,0 0 15,0 0-15,0 0 0,0 2 16,0-2-16,0 0 16,0 0-16</inkml:trace>
  <inkml:trace contextRef="#ctx0" brushRef="#br0" timeOffset="76483.7328">13154 13156 0,'0'0'0,"0"0"0,0 0 16,-25-3-16,11 3 0,-6-2 0,-4-1 15,-14-1-15,-4 1 0,-5 1 16,-5 0-16,-16-2 0,-3-1 16,-16 1-16,0-1 0,-12 0 15,3 0-15,-21-4 0,-3 0 16,13 1-16,9 3 0,-45-5 0,12 0 16,10 5-16,6 2 0,-2-1 15,-1 2-15,5-3 0,1-1 16,-28-1-1,-19-2-15,-7 2 16,-5 0-16,43 4 0,30 2 0,2-1 0,1 2 16,0-2-16,2-1 0,-8-3 15,-1-2-15,8 1 0,8 2 16,3 0-16,3 1 0,5-2 16,5-1-16,5 0 0,2-2 15,4 0-15,3 1 0,4 2 16,3 1-16,7-1 0,5-1 15,7 1-15,5 0 0,4 2 16,3 2-16,0 0 0,1 0 16,1 2-16,3 2 0,2-2 15,3-2-15,0 2 0,2 0 0,1 0 16,-1 0-16,2 0 0,0 2 16,4-2-16,-2 1 15,2-1-15</inkml:trace>
  <inkml:trace contextRef="#ctx0" brushRef="#br0" timeOffset="78306.695">6205 9873 0,'0'0'0,"0"0"0,0 0 16,0 0-16,25 12 0,-17-9 0,-1 6 16,-1-3-16,0 1 0,-1-2 15</inkml:trace>
  <inkml:trace contextRef="#ctx0" brushRef="#br0" timeOffset="84965.3899">7618 13770 0,'0'0'0,"0"0"16,0 0-16,-17-15 0,17 15 0,-17-11 15,3 4-15,0 1 16,-1 0-16,-5-2 0,-3 1 0,-2-2 16,0 3-16,0 0 15,-1 3-15,1-1 0,-1-3 16,-1 4-16,-3 1 0,-4 2 0,0 2 16,0 0-16,-2 0 15,4 0-15,0 2 0,1 1 16,2 4-16,-2 2 0,0 0 0,2 1 15,2 2-15,0-1 0,3 1 0,-6 5 16,0 3-16,3-1 16,1 1-16,6 1 0,1-2 15,3 4-15,3 1 0,1 6 16,1 5-16,3-6 0,5-4 16,2 2-16,1 2 0,0-1 0,1 0 15,4 3-15,1 2 0,7-3 16,1-1-16,3 3 0,1 0 15,0 0-15,1 1 0,4 2 16,2 1-16,2-5 0,0-1 16,1 0-16,1 0 15,-1-3-15,-2 2 0,4-5 0,2-2 16,-4-2-16,-1-1 0,9 2 16,5 1-1,-2-3-15,-2-3 0,-3-4 0,-2-5 0,-1 0 16,2-1-16,-4-2 15,-5-4-15,5-3 0,4-3 16,-3-3-16,-2 3 0,-2-5 0,-1-3 16,1 1-16,-2-3 15,1 1-15,3 0 0,-6-3 0,-3 1 16,1-3-16,4-6 16,-6 8-16,0-1 0,2-4 0,-1 0 15,-4 2-15,-1-1 0,1-3 16,0-2-16,-2 0 0,0 4 0,0-8 15,2 0-15,-3-1 16,-2 3-16,-1-3 0,-2 3 16,-4 2-16,-1 1 0,-1-7 15,-1-3-15,0 6 0,0 1 0,-3 0 16,-3 2-16,0 0 0,-1 3 0,-2-5 16,0-4-16,-3 2 15,5 1-15,-6-1 0,-5-3 16,-1 3-16,-2 0 0,-4-3 15,-2 2-15,1-2 0,-4 0 0,-4 0 16,-4 1-16,1 2 0,1 4 16,-14-6-16,-4-3 15,4 9-15,-3 2 0,-8-2 0,0 3 16,18 7-16,10 4 0,10 3 16</inkml:trace>
  <inkml:trace contextRef="#ctx0" brushRef="#br0" timeOffset="87077.536">6101 3803 0,'0'0'0,"0"0"0,0 0 0,0 0 15,-24-5-15,24 5 0,-16-4 16,7 2-16,0 0 0,-1 0 15,0 0-15,-1 1 0,-1-1 0,0 0 16,-1-1-16,1 0 16,2 2-16,-3-1 0,4 0 15,-3 1-15,5 0 0,-2 0 16</inkml:trace>
  <inkml:trace contextRef="#ctx0" brushRef="#br0" timeOffset="90813.3661">5628 3944 0,'0'0'15,"0"0"-15,0 0 0,0 0 16,0 0-16,0 0 0,0 0 15,0 0-15,0 0 0,0 0 16,0 0-16,30 0 0,-30 0 0,0 0 16,24-2-16,-24 2 0,0 0 15,35 0-15,-20-2 16,0 1-16,2 2 0,2 0 0,2 0 16,1-1-16,1 0 0,1-2 15,2 2-15,7-1 0,0 0 16,0-2-16,1 0 0,1 2 15,3 2-15,6-4 0,0-1 16,-2 1-16,1 0 0,2 1 16,3 1-16,6 1 0,-2 0 0,0-2 15,2-1-15,-3 0 0,-4 5 16,12-2-16,0 1 0,-8-4 16,-7-1-16,7 1 0,4 1 15,-4 3-15,-3 4 0,10-7 16,0-6-16,-2 8 0,1 8 0,-1-6 15,5-2-15,-11-4 16,-6-1-16,7 2 0,4 2 16,-3 2-16,-2 2 0,25-2 0,-4-3 15,-6 3-15,-3 2 0,2 1 16,2-1-16,-8-1 16,-8-2-16,8 2 0,5-1 0,-7 0 15,-3 0-15,0-4 16,1-6-16,-1 5 0,0 2 0,5 6 15,4 5-15,-10-7 0,-6-6 16,9 6-16,7 6 0,-5-2 0,-3-2 16,4-2-16,0-2 15,-3 0-15,-2-2 0,4 1 16,2-1-16,-6-3 0,-6-2 0,8 7 16,6 5-16,-3 2 0,0 3 15,-3-9-15,0-4 0,-4 0 16,-4 1-16,6 3 0,5 1 15,-9 0-15,-6-1 0,6 0 16,2-1-16,-3-1 0,-3-2 0,3 2 16,2 2-16,-1-1 0,-2 0 15,1-3-15,-1 0 0,-2 3 16,-2 3-16,2-1 0,2-1 16,-5 2-16,-5 0 0,4 0 15,3-5-15,-4 4 0,-4 0 16,1-2-16,-1-4 0,-17 2 15,2 0-15,2-2 0,2 1 16,-2 3-16,-2 2 0,0-1 16,1 0-16,-3-1 0,0-1 0,0-1 15,-2 0-15,-1 3 0,-2 2 16,-2-2-16,-1-1 0,-3-1 16,-2-1-16,1 0 0,0 0 15,-3-1-15,-1 1 0,0 2 16,-1 0-16,-2 0 0,0 0 0,0 0 15,0 0-15,0 0 16,0 0-16,-3-1 0,-2 2 16,0 1-16,-3 1 0,1-1 15,2-1-15,-1 1 0</inkml:trace>
  <inkml:trace contextRef="#ctx0" brushRef="#br0" timeOffset="92047.0216">5944 4049 0,'0'0'0,"0"0"0,0 0 15,0 0-15,0 0 0,0 0 16,25-5-16,-25 5 0,0 0 0,23-4 16,-23 4-16,25-8 15,-12 9-15,4-1 0,1 0 16,0-1-16,0 0 0,5-1 0,2 1 16,-2-1-16,1 1 0,13 0 15,2 1-15,-1-3 0,-2 2 16,13-1-16,4-1 0,-4-2 15,-2-1-15,12 1 0,5 2 16,-6 0-16,-2 2 0,11-1 16,4-2-16,-9 1 0,-4 1 0,13-3 15,4 2-15,-5-2 0,-7 1 16,38-2-16,-2 2 0,-17 2 16,-11 0-16,9-1 0,7 0 15,-12-1-15,-9 0 0,14 0 16,9-2-16,-12 4 0,-7 3 0,9-2 15,9 0-15,-17-4 0,-8-1 16,18 4-16,11 3 16,-13-1-16,-8-1 0,13 3 15,7 3-15,-10-1 0,-8-3 0,8 1 16,7-1-16,-8-1 0,-9-1 0,13 1 16,9 1-16,-11 1 15,-9-1-15,8 2 0,4 0 16,-10 1-16,-7 0 0,9-2 15,7-2-15,-11 5 0,-6 2 0,7-6 16,4-4-16,-8 1 0,-7 1 16,8 0-16,9 1 15,-14 2-15,-8 3 0,8 0 0,4 0 16,-11-3-16,-9-2 0,5 0 16,3 0-16,-10 0 0,-4 3 0,5-3 15,4-2-15,-9 2 16,-7 2-16,5-3 0,2-1 15,-8 1-15,-8 1 0,7 0 16,2-1-16,-7-1 0,-6 0 0,0 1 16,1 0-16,-2-2 0,-1 2 15,2 4-15,1 0 16,-12-2-16,-3 0 0,1-2 0,2 0 16,-2 0-16,-2 1 0,-2 0 15,1 1-15,-2 0 0,-2 0 0,-1 1 16,0-1-16,-3-1 15,1 3-15,-5 0 0,-2 1 16,1-1-16,1 0 0,1-1 0</inkml:trace>
  <inkml:trace contextRef="#ctx0" brushRef="#br0" timeOffset="95732.8675">9167 2862 0,'0'0'0,"0"0"15,0 0-15,0 0 0,0 0 16,0 0-16,0 0 0,-19-17 16,19 17-16,0 0 0,-25 0 15,25 0-15,-23 4 0,7 0 16,-2 3-16,-1 0 0,0 2 0,-4 3 15,-3 1-15,-8 5 16,4 0-16,0 1 0,1 6 16,-4 0-16,2 0 0,2 2 0,2 4 15,4-3-15,3-3 0,-1 9 16,3 2-16,3-4 0,2-3 16,2 2-16,1 3 0,1-3 15,1-2-15,3 5 0,0 1 16,3-6-16,2-6 0,2 2 15,4 1-15,-1 0 0,2-3 16,5 2-16,5-3 0,-2-3 16,0-4-16,3-2 0,2-1 15,-1-2-15,-1-2 0,4-1 16,4-1-16,-3-1 0,0-1 0,3-2 16,0-4-16,-1-1 0,0-1 15,2-1-15,4-1 0,-2-1 16,-2-1-16,4-2 0,2-1 15,-4-1-15,-3-1 0,1-1 16,-2-3-16,-1 2 0,0 1 16,0-4-16,0-3 0,-3-1 15,-3 0-15,-3 0 0,-2-2 0,0 0 16,-2-2-16,0 0 0,0 0 16,-1 0-16,-2 0 0,1-2 15,-1-1-15,-1-1 0,-2 2 16,-3 3-16,-3 1 0,-2 0 15,-2-1-15,-1 1 0,-2-1 16,-1 2-16,-2 0 0,-2 3 16,-4-1-16,-5 4 0,-3 4 15,-3-2-15,-1 1 0,-8 1 16,-5 4-16,-5 5 0,-4 5 16,-4 6-16,-2 4 0,5-1 15,13-3-15,11-3 0</inkml:trace>
  <inkml:trace contextRef="#ctx0" brushRef="#br0" timeOffset="98386.9057">7340 14747 0,'0'0'0,"0"0"0,0 0 16,0 0-16,0 0 0,0 0 0,0 0 16,0 0-16,0 0 0,0 0 15,0 0-15,0 0 0,0 0 16,0 0-16,0 0 0,0 0 15</inkml:trace>
  <inkml:trace contextRef="#ctx0" brushRef="#br0" timeOffset="101407.2623">7104 14619 0,'0'0'15,"0"0"-15,0 0 0,0 0 16,0 0-16,0 0 0,0 0 15,0 0-15,0 0 0,0 0 0,0 0 16,0 0-16</inkml:trace>
  <inkml:trace contextRef="#ctx0" brushRef="#br0" timeOffset="101642.0764">7149 14704 0,'0'0'15,"0"0"-15,0 0 0,0 0 0,0 0 16,0 0-16,0 0 0,0 0 16,0 0-16,0 0 0,0 0 15,0 0-15,0 0 0,0 0 16,0 0-16,0 0 0,0 0 15,0 0-15</inkml:trace>
  <inkml:trace contextRef="#ctx0" brushRef="#br0" timeOffset="102365.1289">7505 11170 0,'0'0'0,"0"0"0,0 0 16,0 0-16,0 0 0,0 0 16,0 0-16,0 0 0,0 0 0,0 0 15,0 0-15,0 0 0,0 0 0,0 0 16,0 0-16,0 0 16,0 0-16,0 0 0,0 0 15,0 0-15,0 0 0,-22 11 0,22-11 16,0 0-16,0 0 0,0 0 15,0 0-15,0 0 0,0 0 16,0 0-16,0 0 0,0 0 16,0 0-16,0 0 0,0 0 15,0 0-15,0 0 0,0 0 16,0 0-16,0 0 0,0 0 16,0 0-16,0 0 0,0 0 0,0 0 15,0 0-15</inkml:trace>
  <inkml:trace contextRef="#ctx0" brushRef="#br0" timeOffset="103183.967">6591 3744 0,'0'0'15,"0"0"-15,0 0 0,0 0 0,0 0 16,0 0-16,0 0 16,0 0-16,29-6 0,-29 6 0,0 0 15,0 0-15</inkml:trace>
  <inkml:trace contextRef="#ctx0" brushRef="#br0" timeOffset="107263.8442">21348 4515 0,'0'0'16,"0"0"-16,0 0 0,0 0 0,-19 17 15,19-17-15,-15 16 0,5-6 16,1 3-16,0 0 0,1 2 15,0 0-15,0 2 0,0 2 16,1 2-16,-2 6 0,1 0 0,0 3 16,2 1-16,0-1 0,2-1 15,-2 8-15,2 2 0,2-1 16,1 0-16,-2 0 0,2 3 16,-2-3-16,-3-2 0,-2 7 15,-3 0-15,-3-3 0,0-2 0,-1-1 16,-1-2-16,1 0 15,-1-1-15,-2-1 0,-6-2 16,2-3-16,1 1 0,-1 3 16,1-4-16,0-2 0,2-3 0,-3-3 15,-2-3-15,3-4 0,0-1 16,2-1-16,0-4 0,-3 0 16,-2-1-16,-1-6 0,1-4 15,3-3-15,2-2 0,5 0 16,3 4-16,2 1 0</inkml:trace>
  <inkml:trace contextRef="#ctx0" brushRef="#br0" timeOffset="107463.805">21055 5000 0,'0'0'0,"7"-2"15,6 0-15,1-1 0,2 1 0,11 0 16,3 0-16,1 1 0,1 2 16,5 0-16,-2 0 0,-2 0 15,-1-2 1,-5 1-16,-6 0 0,-4 0 0</inkml:trace>
  <inkml:trace contextRef="#ctx0" brushRef="#br0" timeOffset="107997.625">22170 4661 0,'0'0'0,"0"0"15,0 0-15,0 0 0,0 0 0,0 0 16,0 0-16,0 0 0,0 0 15,0 0-15,0 0 0,-24-9 16,24 9-16,-31-1 0,31 1 16,-40 3-16,19-2 0,0-1 15,-1-1-15,-2 0 0,2 0 0,1 0 16,1 1-16,1-1 16,2-2-16,1 2 0,0 0 15,4-1-15,4 2 0,-1 1 0,1 2 16,1 0-16,2 0 0,0 2 15,2 1-15,0 3 0,1 1 16,-1 4-16,1 1 0,0 2 16,1 0-16,-2 7 0,-2 5 15,1-3-15,-1 0 0,0 2 16,-2 2-16,-1 7 0,1-4 16,-4 6-16,-1 4 0,-1-5 15,2-6-15,-3 4 0,-1-6 16,5-5-16,4-3 0,3-1 0,1 0 15,0-2-15,-2-2 0,4-6 16,2 0-16,4-3 0,2 0 16,0-3-16,4 0 0,2-2 15,2-1-15,6-1 0,4-2 16,0 0-16,1-1 0,3-3 16,3-3-16,-3 2 0,-1 0 15,-6 3-15,-4-1 0,-4 1 0</inkml:trace>
  <inkml:trace contextRef="#ctx0" brushRef="#br0" timeOffset="108663.7758">22581 4824 0,'0'0'0,"0"0"0,0 0 0,0 0 16,0 0-16,0 0 0,-11-20 16,11 20-16,0 0 0,0 0 15,-30-4-15,16 7 0,-3 0 0,0 3 16,-3 3-16,1 1 16,0 1-16,-6 5 0,-2 4 15,3-2-15,2-1 0,3 1 0,2 1 16,2-1-16,4 0 0,0 1 15,4-2-15,2-5 0,2-1 16,4 0-16,3 0 0,3-3 16,2-1-16,2-4 0,2-2 15,0-1-15,2-1 0,1-2 16,3-4-16,-1-1 0,-1 1 0,2-3 16,0-1-16,-3 1 15,0 1-15,1-4 0,0-1 16,-3 2-16,0 2 0,-3 0 0,-2 0 15,-2 2-15,-3 1 0,0 1 16,-2 0-16,-1 1 0,0 0 16,-2 2-16,-1 0 0,0 2 15,-2 1-15,1 2 0,-1 2 16,0 2-16,1 1 0,-1 3 16,-2 3-16,1 1 0,-2 2 0,-2 10 15,0 2-15,-1 0 16,-1 1-16,0 1 0,1 2 15,-2 7-15,1 0 0,0 2 0,0 1 16,0-4-16,1-4 0,-2 9 16,0-1-16,0-4 0,0-2 15,-4-1-15,-2-1 0,0-3 16,0-4-16,-2 0 0,-1-1 16,-1-2-16,-1 1 0,-3-3 15,-3-2-15,4-4 0,3-3 0,-5-2 16,-1-1-16,1-3 0,3-3 15,4-8-15,3-6 16,5 2-16,2 1 0,3 2 0</inkml:trace>
  <inkml:trace contextRef="#ctx0" brushRef="#br0" timeOffset="108980.2466">23008 4800 0,'0'0'0,"0"0"0,0 0 0,0 0 16,0 0-16,0 0 0,0 0 16,0 0-16,0 0 0,-23 15 15,23-15-15,-28 21 0,28-21 0,-31 28 16,15-10-16,0 2 15,2 0-15,-2 4 0,1 4 16,-3 3-16,3-2 0,2 5 0,5 0 16,3-3-16,3-2 0,2-2 15,2-4-15,4 0 0,2-3 16,-1-4-16,1-3 0,-1-2 16,-2-2-16,0-2 0</inkml:trace>
  <inkml:trace contextRef="#ctx0" brushRef="#br0" timeOffset="109313.7594">23131 4970 0,'0'0'0,"0"0"15,0 0-15,0 0 0,23-14 0,-23 14 16,22-7-16,-8 5 0,0 1 15,0 1-15,1 1 16,-3 2-16,-1 1 0,-1 1 0,0 2 16,-1 2-16,-3-1 0,1 8 15,-3 1-15,-1 0 0,0 0 16,-2 1-16,0 1 0,-1-1 16,0 0-16,1-1 0,1 1 15,0-2-15,1-2 0,1 0 0,3-1 16,0-2-16,2-1 0,3-2 15,4-1-15,-2-1 16,0-3-16,0-5 0,-1-5 0,-2 1 16,-1 1-16,-2 1 0</inkml:trace>
  <inkml:trace contextRef="#ctx0" brushRef="#br0" timeOffset="109563.7484">23484 4954 0,'0'0'0,"0"0"16,0 0-16,0 0 0,0 0 16,-23 5-16,23-5 0,-25 10 15,25-10-15,-30 17 0,12-5 16,1 1-16,-2 3 0,-1-1 16,-1 0-16,-4 4 0,3 0 0,-2-1 15,1 0-15,1-2 0,2 0 16,0-1-16,2-2 0,1-1 15,3-1-15,2-3 0,2 0 16,2-1-16,1-2 0,3-4 16,2 0-16,2-1 0,-2 1 0,2-1 15</inkml:trace>
  <inkml:trace contextRef="#ctx0" brushRef="#br0" timeOffset="109830.0192">23733 4834 0,'0'0'0,"0"0"15,0 0-15,0 0 0,0 0 0,22 16 16,-22-16-16,13 22 16,-9-8-16,-2 3 0,-2 3 15,-1 0-15,0 1 0,-5 7 0,-1 0 16,-2-1-16,-1-1 0,-1 0 15,-1-2-15,1-2 0,0-3 16,0 3-16,1-3 0,1-3 16,1-2-16,3-5 0,-1 0 15,1-3-15,0 0 0,1 0 16,1-3-16,-1 1 0</inkml:trace>
  <inkml:trace contextRef="#ctx0" brushRef="#br0" timeOffset="110317.412">24054 4554 0,'0'0'0,"0"0"16,0 0-16,26-6 0,-16 5 0,4 0 15,4 1-15,0 0 16,1-1-16,-1 3 0,-1 0 0,4 3 16,-1 1-16,-1 1 0,0 2 15,-3 1-15,0 3 0,-2 0 16,-1 1-16,-2 1 0,-1-1 0,-1 4 16,-2 2-16,-2 1 15,1 1-15,-3 0 0,0 1 16,-1 1-16,-1 0 0,-2 7 0,-2-1 15,0 0-15,-1 1 0,0 4 16,-1 0-16,-1-1 0,-1-2 16,1 7-16,0-1 0,1-2 15,0 0-15,1-3 0,0 1 16,-1-6-16,2-2 0,-1-3 16,1-1-16,1-2 0,0-3 0,0-1 15,-1-2-15,1-1 0,0-1 16,-4 0-16,-2 1 15,-6 1-15,-2-3 0,-10-1 16,-7 0-16,-3-1 0,-4-1 0,-17 3 16,-6 0-16,0 3 0,0 0 15,7-1-15,14-3 0,10-2 16</inkml:trace>
  <inkml:trace contextRef="#ctx0" brushRef="#br0" timeOffset="111430.6982">26862 5040 0,'0'0'0,"0"0"0,0 0 15,0 0-15,0 0 0,0 0 16,0 0-16,29-12 0,-29 12 0,26-6 16,-26 6-16,39-6 15,-18 2-15,4 2 0,5-1 16,1 1-16,-1 1 0,13-2 0,3 1 15,-1 1-15,0 0 0,14 2 16,0 2-16,-3-1 0,-1-1 16,15-1-16,2-3 15,-5 2-15,-2-1 0,11 0 0,0 0 16,-10 2-16,-7 2 0,9-2 16,-1 0-16,-13-2 0,-8 2 15,5-1-15,0 1 0,-17 4 16,-5 0-16,-4 0 0,-1 1 15,-9 0-15,-4-2 0,-5 3 0,-5-1 16,-6 0-16,-3 0 0,3-1 16,2-2-16,-1 0 0</inkml:trace>
  <inkml:trace contextRef="#ctx0" brushRef="#br0" timeOffset="111797.5575">26906 5274 0,'0'0'0,"0"0"16,0 0-16,0 0 0,0 0 0,0 0 15,39 1-15,-39-1 0,34-3 16,-9 0-16,6 1 15,2 0-15,2-1 0,17 2 0,6-1 16,-2 0-16,-1 0 16,21 0-16,7-1 0,2 2 0,-12-1 15,10-1-15,-3 2 0,5-2 16,-7 3-16,-10-1 0,-7 0 16,-6-1-16,-5-2 0,-5 2 15,-8 0-15,-10 1 0,-4 0 0,-8 0 16,-5 0-16,-3-1 0,-2 1 15,-5 1-15,-3-1 0,-2-4 16,-2-2-16,1 0 0,3 2 16,0 1-16</inkml:trace>
  <inkml:trace contextRef="#ctx0" brushRef="#br0" timeOffset="112080.7771">28591 4825 0,'0'0'0,"0"0"0,0 0 15,21 8-15,-13-5 0,0 5 16,3 3-16,-1 1 0,-1 3 0,2 6 16,0 1-16,-3 1 0,-2-1 15,-4 1-15,-3 2 16,-3 0-16,-1-2 0,-6 7 0,-4 0 15,-3-2-15,-4-2 0,0-2 16,0 0-16,1-1 0,0 0 16,-3 0-16,2-3 0,8-7 15,2-2-15,2-2 0</inkml:trace>
  <inkml:trace contextRef="#ctx0" brushRef="#br0" timeOffset="112563.3062">30010 4594 0,'0'0'0,"0"0"0,0 0 16,6-19-16,-5 12 0,-1 0 15,-1 1-15,-3-1 0,0 1 0,-3 1 16,0 0-16,-4 2 0,-4 1 15,-2 1-15,-4 1 0,-5 1 16,2 3-16,-2 2 0,-2 3 16,2 0-16,1 2 0,2 2 15,2 3-15,-1 5 0,3 0 0,2 4 16,0 2-16,3-1 0,2 1 16,2 3-16,2 4 15,1-1-15,3 2 0,0 9 16,0 0-16,3-1 0,1-1 0,1 3 15,0 0-15,-1-1 0,0-4 16,0 10-16,-1 0 0,-1-4 16,-1-4-16,-5 2 0,-3 1 15,0-4-15,0-2 0,-4 5 16,-2-1-16,3-9 0,-1-4 0,-7 3 16,-4-3-16,3-7 0,0-5 15,-3 1-15,3-2 0,2-5 16,-1-3-16,-6-5 15,-4-1-15,5-6 0,3-1 0,-3-3 16,-1-2-16,1-3 0,3-3 16,5 2-16,6 5 0,3 1 15</inkml:trace>
  <inkml:trace contextRef="#ctx0" brushRef="#br0" timeOffset="112747.4712">29321 5092 0,'0'0'0,"0"0"16,22-7-16,-7 4 0,3-3 0,13 3 15,6-1-15,1 2 16,1 1-16,11-1 0,2 1 16,-2 3-16,-3 2 0,6 1 0,-2-1 15,-11 0-15,-10-1 0,-5-1 16</inkml:trace>
  <inkml:trace contextRef="#ctx0" brushRef="#br0" timeOffset="112997.7038">30298 4921 0,'0'0'0,"0"0"0,0 0 15,0 0-15,0 0 0,-11 21 0,11-21 16,-14 23-16,14-23 0,-19 29 16,9-9-16,0-1 0,1 3 15,2-1-15,0 3 0,0 4 16,3-2-16,2 0 0,2-2 16,2-1-16,2-2 0,2-3 15,0-2-15,0-4 0,-2-1 0,0-2 16</inkml:trace>
  <inkml:trace contextRef="#ctx0" brushRef="#br0" timeOffset="113316.8013">30498 4987 0,'0'0'0,"0"0"0,0 0 15,19-13-15,-19 13 0,18-12 0,-7 7 16,1-1-16,0 3 0,1 1 15,0 0-15,-1 1 0,0 1 16,0 4-16,0 0 0,-1 3 16,0 0-16,0 6 0,-1 1 15,-3 1-15,-2 2 0,-1-1 16,-2 4-16,-1-2 0,0 0 16,0 1-16,1 1 0,1-3 15,-1-1-15,1 1 0,2 0 0,0-1 16,1-1-16,1 0 0,3-1 15,0-2-15,-1-1 0,4-2 16,4 0-16,-2-2 0,0-2 0,-1-3 16,0-2-16,-2 0 15,-1 0-15,-2 0 0</inkml:trace>
  <inkml:trace contextRef="#ctx0" brushRef="#br0" timeOffset="113599.8942">30942 4977 0,'0'0'15,"0"0"-15,0 0 0,0 0 16,0 0-16,0 0 0,-32 15 16,32-15-16,-28 18 0,11-4 15,-4 2-15,-1 1 0,-1 2 16,-2 0-16,0 0 0,-5 2 15,4-2-15,-6 3 0,1 1 0,2-5 16,3-2-16,4-1 0,3-2 16,4-3-16,2-1 0,4-3 15,0 0-15,3-4 0,1-2 16,2-4-16,5-2 0,-2 1 16,0 1-16,0 0 0</inkml:trace>
  <inkml:trace contextRef="#ctx0" brushRef="#br0" timeOffset="113848.2748">31352 4890 0,'0'0'0,"0"0"0,16 7 0,-9-1 15,1 2-15,1 2 0,1 4 0,0 2 16,0 3-16,-1 9 0,-4 2 15,-2-1-15,-2-1 0,-3 0 16,-4 1-16,-8 5 0,-3-1 16,-6 0-16,-4-1 0,-3 0 15,-1-2-15,-8 3 0,-2-3 16,10-8-16,7-4 0,5-3 16</inkml:trace>
  <inkml:trace contextRef="#ctx0" brushRef="#br0" timeOffset="114547.1213">30269 5694 0,'0'0'16,"0"0"-16,0 0 0,0 0 15,0 0-15,35-2 0,-35 2 16,37-2-16,-16-1 0,4 2 0,4 0 15,0-1-15,-1 0 0,11 1 16,2 0-16,-3 1 0,1-1 16,8 2-16,0 0 15,-5-1-15,-5 0 0,-1 0 0,0 0 16,-5-1-16,-4 0 0,1 2 16,-4 3-16,-7-4 0,-2 0 15,-3 0-15,-3 0 0,-2 0 16,-2 2-16,-5 0 0,-4 1 15,-3 1-15,-3-2 0,-3 1 0,-4 1 16,3-2-16,2 1 0,2-1 16</inkml:trace>
  <inkml:trace contextRef="#ctx0" brushRef="#br0" timeOffset="114897.4916">30137 5887 0,'0'0'0,"0"0"0,0 0 16,0 0-16,29 0 0,-29 0 15,34 1-15,-34-1 0,44 2 0,-16 0 16,4-2-16,1 2 16,1-2-16,11 3 0,2-3 15,7 0-15,-4 0 0,-2 0 16,-3 2-16,-3 0 0,-4-2 0,3-2 15,-5 0-15,-6-1 0,-6 0 16,-3 2-16,-1 1 0,-7 0 16,-3-2-16,-1 1 0,-1 1 15,-4 0-15,0 0 0,-2-2 16,0 0-16,0 2 0,0 0 0,-2 0 16,3 0-16,-6-2 15,0 1-15,-1 1 0,-2 0 16,0 3-16,-2-1 0,1 0 0,2-1 15,-1 1-15</inkml:trace>
  <inkml:trace contextRef="#ctx0" brushRef="#br0" timeOffset="115946.5837">21773 5998 0,'0'0'0,"0"0"16,0 0-16,0 0 0,0 0 0,0 0 15,0 0-15,0 0 0,0 0 16,0 0-16,-3-19 0,3 19 16,0 0-16,29-7 0,-29 7 15,33-3-15,-14 6 0,3-3 16,2-3-16,2 3 0,-1 0 0,12 0 16,4 3-16,1-3 15,1 0-15,12-3 0,0 1 16,0 0-16,-4-1 0,13-1 0,2 1 15,-7-1-15,-6 0 0,9 1 16,-2-1-16,-4 1 0,-1-1 16,-4 0-16,0 2 0,-4 1 15,-1-3-15,4 4 0,-1-3 16,-4 3-16,-2-2 0,-4 0 16,-3-1-16,-4 1 0,-3 0 0,-1 0 15,2 0-15,-8 2 16,-2-3-16,-4 3 0,-3-2 15,-4 1-15,-3 0 0,-1-2 0,-2 3 16,-3 0-16,0 0 0,-7 4 16,-5-1-16,-4-2 0,-4 2 15,3 0-15,4-2 0,2 0 0</inkml:trace>
  <inkml:trace contextRef="#ctx0" brushRef="#br0" timeOffset="116446.805">21652 6226 0,'0'0'0,"0"0"16,0 0-16,0 0 0,21-8 15,-21 8-15,26-6 0,-9 5 16,3-5-16,5 5 0,2-3 16,2 1-16,-1 0 0,13-1 15,2 4-15,-1-2 0,-1 1 0,14 1 16,4 1-16,-2 1 15,-1 2-15,11-3 0,1 1 16,-5 2-16,-4-1 0,13-2 0,1 2 16,-6 0-16,-4-2 0,5-1 15,-3 0-15,-3 0 0,-4 0 16,25 1-16,-6 1 0,-33-4 16,-5 1-16,15-3 0,-2 0 15,-10-2-15,-6 3 0,-11 2 16,-8 1-16,-10-1 0,-1 1 0,0-3 15,-2 1-15,-2 1 0,-2 1 16,0 0-16,0-1 0,0 1 16,0 0-16,-6 4 0,-3 0 15,1 0-15,3 2 0,0-5 16</inkml:trace>
  <inkml:trace contextRef="#ctx0" brushRef="#br0" timeOffset="127880.6236">21039 2973 0,'0'0'0,"0"0"0,0 0 16,0 0-16,0 0 0,32-15 0,-32 15 15,39-10-15,-18 4 0,4 2 16,4 1-16,0-4 0,-2 0 0,8-1 16,0-2-16,-5 3 15,-1-1-15,2-2 0,-3 2 16,-6 0-16,-4 2 0,-3-1 0,-3-1 15,-4 0-15,-2-1 0,0 0 16,-2 0-16,-2-1 0,-1 2 16,-2-3-16,-2-1 0,-1 0 15,-2 1-15,-1 0 0,1 0 16,-2-1-16,0 0 0,2 1 16,0 3-16,1 1 0,-1 1 15,1 1-15,-1-1 0,2 2 0,1 1 16,-1 3-16,0-1 15,-1 1-15,1 0 0,0 3 0,-2 2 16,1 5-16,0-2 0,0 8 16,-1 2-16,-1 1 0,1 3 15,-3 13-15,1 4 0,1 0 16,-1 0-16,-2 12 0,1 5 16,0-5-16,2 1 0,-1 7 15,0 0-15,2-5 0,0-4 0,-2 8 16,1-2-16,-1-8 15,1-6-15,2-2 0,0-4 16,1-4-16,0-5 0,0-3 0,1-4 16,1-4-16,-1-1 0,2-2 15,0-5-15,-1-2 0,0-2 0,-4-1 16,-1-3-16,-3-2 16,-2 0-16,-4-3 0,0-3 15,0-2-15,2-1 0,1-4 16,0 0-16,1 0 0,0 1 0,1-1 15,1-1-15,1-1 0,3 1 16,1-2-16,3-1 0,3-1 16,4 0-16,2-2 0,4-1 15,3 0-15,2 0 0,6-1 16,5-3-16,-1 3 0,3 0 0,7-5 16,4-1-16,-5 2 0,-2 3 15,-7 3-15,-6 5 0,-5 5 16</inkml:trace>
  <inkml:trace contextRef="#ctx0" brushRef="#br0" timeOffset="128280.6229">21887 2563 0,'0'0'0,"0"0"0,0 0 0,0 0 15,0 0-15,0 0 0,0 0 16,-13 25-16,13-25 0,-15 22 16,15-22-1,-29 29-15,14-12 0,0-2 0,3 1 16,1-4-16,2 3 0,-1-2 16,1 0-16,3-4 0,0 0 0,5-3 15,2-3-15,4 0 0,2-3 16,5-3-16,1-1 0,0-1 15,0 2-15,6-3 0,1 1 16,0 1-16,-2 1 0,1 0 16,0 0-16,-3 3 0,0 0 0,-3 4 15,-2-1-15,-2 1 16,-1 2-16,-3 1 0,0 2 0,-5 1 16,-3 1-16,-4 3 15,-5-3-15,-3 3 0,-1 3 0,-5 1 16,-4 1-16,-1 0 0,-3-1 15,0 0-15,4-3 0,5-3 16</inkml:trace>
  <inkml:trace contextRef="#ctx0" brushRef="#br0" timeOffset="128530.7368">21462 3176 0,'0'0'16,"0"0"-16,0 0 0,0 0 16,0 0-16,0 0 0,0 0 0,0 0 15,15 25-15,-15-25 0,11 19 16,-11-19-16,11 19 0,-5-9 16,-1-3-16,1 2 0,-1-1 15,1-1-15,-1-2 0,1-2 0,-1-3 16,2-3-16,0-1 15,-1 1-15,0-1 0,-2 3 0</inkml:trace>
  <inkml:trace contextRef="#ctx0" brushRef="#br0" timeOffset="128947.2088">21725 3133 0,'0'0'0,"0"0"0,0 0 15,0 0-15,27-16 0,-27 16 16,23-13-16,-11 7 0,1-2 16,0 1-16,2 0 0,0 2 15,2 1-15,-1 0 0,1 1 16,3 1-16,-3 0 0,-1 2 0,-2 4 15,-3-1-15,-3 3 16,-6-1-16,-2 4 0,-7 0 0,-5 3 16,-6 5-16,-4 1 0,-6 2 15,-5 2-15,-1-2 0,-3 3 16,-9 4-16,0-2 0,-9 5 16,-1-5-16,8 0 0,5-4 15,6-3-15,5-2 0,2 1 16,4-2-16,7-7 0,6-2 0,8-3 15,3-1-15,6-4 0,6-3 16,3-1-16,5-4 16,6-1-16,6 0 0,5-2 0,4-2 15,5-3-15,-2 3 0,1-1 16,1 2-16,-3 1 0,-4 2 16,1-2-16,-5 0 0,-6 4 15,-4 0-15,-7 3 0,-4 1 16,-3 3-16,-4 0 0,-2 1 15,-3 1-15,-7 1 0,-1 0 0,-3 1 16,-3 3-16,-4-3 16,-3 1-16,-1-3 0,0-1 0,4 0 15,4 0-15,3 0 0</inkml:trace>
  <inkml:trace contextRef="#ctx0" brushRef="#br0" timeOffset="129180.2361">21687 3274 0,'0'0'0,"0"0"0,0 0 15,0 0-15,0 0 0,0 0 16,0 0-16,-24 19 0,24-19 0,-17 27 16,5-9-16,1 0 0,0 2 15,-3-1-15,1 2 0,-2-1 16,-1 1-16,-5 3 0,2-2 16,0-2-16,1-2 0,2-2 15,1-3-15,3-1 0,1-2 16,0-2-16,1-3 0,1-1 15,2-3-15,0-2 0,1-4 16,4-2-16,2-2 0,0 2 0,0 1 16,0 1-16</inkml:trace>
  <inkml:trace contextRef="#ctx0" brushRef="#br0" timeOffset="129382.4493">21709 3490 0,'0'0'0,"0"0"16,0 0-16,20 14 0,-20-14 0,18 17 15,-3-5-15,0 2 0,0 0 16,1 1-16,0 1 16,7 3-16,0 1 0,-1-2 0,0-3 15,-2-2-15,-3-2 0,0-2 16,-3-1-16,1 0 0,-2-2 16,-1-1-16,-1 0 0,0-4 15,0-2-15,-3-4 0,-3-6 16,1 3-16,-2 0 0,-1 3 0</inkml:trace>
  <inkml:trace contextRef="#ctx0" brushRef="#br0" timeOffset="129615.0042">22578 2770 0,'0'0'0,"0"0"16,0 0-16,24 1 0,-24-1 15,22 3-15,-22-3 0,22 11 16,-11-4-16,-5 4 0,-4 5 16,-3 0-16,-4 0 0,1 0 15,1-2-15,-1 0 0</inkml:trace>
  <inkml:trace contextRef="#ctx0" brushRef="#br0" timeOffset="130131.0073">22189 3229 0,'0'0'0,"0"0"0,0 0 16,0 0-16,26-5 0,-26 5 16,33-4-16,-12 0 0,1 0 0,4-2 15,4 1-15,-1 0 16,-2-1-16,9-1 0,-2 1 15,-3 3-15,-5 0 0,1 2 0,-5 1 16,-8 2-16,-3 3 0,-5 4 16,-6 2-16,-6 3 0,-4 1 15,-5 4-15,-5 3 0,-8 6 16,-1-1-16,-3 0 0,-1 0 16,1-3-16,0-1 0,-4 3 15,4-2-15,6-5 0,5-5 0,4-2 16,5-2-16,2-3 0,4-1 15,2-4-15,2-1 0,3-3 16,3-2-16,4-4 0,6-2 16,-1 0-16,0-1 0,1 2 15,2 1-15,-2 0 0,-2 0 16,0 3-16,2 0 0,-2 3 16,0 2-16,-2 2 0,0 3 15,-3 2-15,0 3 0,0 2 0,-1 3 16,1-1-16,0 1 0,-2 0 15,1 1-15,0 0 0,1-1 16,-1-2-16,2 0 0,0 0 16,0-4-16,0 1 0,2-1 15,2-3-15,3-1 0,2-3 16,3-2-16,-1-3 0,0-3 16,1-5-16,2-5 0,-2 0 0,-2-2 15,1 0-15,-3 4 16,-4 1-16</inkml:trace>
  <inkml:trace contextRef="#ctx0" brushRef="#br0" timeOffset="130331.203">22990 2880 0,'0'0'0,"0"0"15,0 0-15,0 0 0,0 0 16,0 0-16,0 0 0,31 1 16,-31-1-16,21 11 0,-21-11 15,24 17-15,-15-10 0,-1-1 16,-2 0-16,1-3 0</inkml:trace>
  <inkml:trace contextRef="#ctx0" brushRef="#br0" timeOffset="130580.5155">22945 3290 0,'0'0'0,"0"0"0,-16 34 16,8-11-16,-1 2 0,-1 11 0,0 2 16,0 7-16,1-2 0,1-2 0,3-3 15,-1 0-15,3-3 0,0-4 16,1-2-16,-1-5 0,2-2 15,1-5-15,0-2 0,0-6 16,0-2-16,1-3 0,1 0 16,1-6-16,1-5 0,1-4 15,0-4-15,0 0 16,-2 3-16,0 2 0</inkml:trace>
  <inkml:trace contextRef="#ctx0" brushRef="#br0" timeOffset="131382.7155">23339 3006 0,'0'0'16,"0"0"-16,25-7 0,-7 5 0,0-3 15,12 1-15,3 1 0,0-1 16,1-3-16,6 0 0,-1 3 15,-5-1-15,-3 2 0,-5-3 16,-4 2-16,-4 1 0,-4-1 0,-2-1 16,-2 0-16,-2-1 0,-2 0 15,-3 0-15,-1 2 0,-1-3 16,-1 3-16,-2 0 0,-2 2 16,-2 2-16,-2 2 0,-2 2 15,-3 0-15,-1 5 0,-2 0 16,1 1-16,-2 1 0,-1 2 15,-2 2-15,-2 2 0,-1-1 16,1 2-16,1 0 0,-5 5 16,1-1-16,-2 0 0,1-2 0,1 3 15,0-2-15,3-1 0,1-2 16,3-2-16,1-1 0,4-4 16,2-1-16,1-2 0,2-1 15,3-4-15,1 1 0,4-1 16,1 0-16,3-1 0,1-3 15,3 0-15,1 0 0,2-1 0,1 2 16,3-1-16,2 0 16,1 1-16,-1-1 0,0 1 15,-1-2-15,1 0 0,-2 2 0,0 0 16,-1 0-16,0 0 0,1 0 16,-3 2-16,-1 0 0,-2 1 15,-3 1-15,-2 2 0,-4 2 16,-4-1-16,-2 4 0,-4 1 15,-2 0-15,-3 1 0,-1 1 16,-3-1-16,-2 4 0,0-2 0,0-1 16,0 1-16,0-1 15,-5 4-15,-1-2 0,2-3 0,1-1 16,3-1-16,3-1 0,4 0 16,2-3-16,2 0 0,2-2 15,3-2-15,2-1 0,1 0 16,2-2-16,2 5 0,4-1 15,4-2-15,4 1 0,2-1 16,2 0-16,1 0 0,1 0 0,2 0 16,2-1-16,0-1 0,-1 0 15,0 0-15,-3-1 0,0 1 16,-1 1-16,-1-1 0,-2 1 16,0 0-16,-2 1 0,-1-2 15,-1 0-15,-3 0 0,-2-1 0,-2 0 16,0 0-16,-1 0 0</inkml:trace>
  <inkml:trace contextRef="#ctx0" brushRef="#br0" timeOffset="131646.8458">23686 3543 0,'0'0'0,"0"0"16,0 0-16,0 0 0,0 0 15,0 0-15,0 0 0,0 0 0,7 25 16,-7-25-16,0 0 16,2 29-16,-2-29 0,0 20 15,0-20-15,-2 20 0,0-12 0,1 0 16,0-1-16,0-1 0,1-1 16,-1-2-16,0 1 0,1-4 15,-2 0-15,0-3 0,-2-1 16,1-4-16,1-4 0,-1 3 15,1 0-15,0 3 0</inkml:trace>
  <inkml:trace contextRef="#ctx0" brushRef="#br0" timeOffset="132180.7309">23704 2524 0,'0'0'16,"0"0"-16,0 0 0,0 0 0,0 0 15,0 0-15,0 0 0,0 0 16,0 31-16,0-31 0,-4 23 16,4-23-16,-6 30 0,2-14 15,0 1-15,1-2 0,-1 3 16,1-3-16,0 2 0,-1-2 16,2-1-16,0 0 0,0 2 15,0-3-15,-1 3 0,2-2 0,0 2 16,0 0-16,0-3 0,-1 6 15,0-2-15,-1 0 0,1-1 16,0 0-16,-1-1 0,-1-1 16,0 0-16,-1-1 0,2-1 15,-1 2-15,-1-3 0,2 0 16,0-2-16,1-2 0,-1-1 0,1 1 16,0 1-16,0-2 0,-1-1 15,0 0-15,0-1 16,0 1-16,0 0 0,1-1 0,0 0 15,0 1-15,0 2 0,-2 1 16,0 1-16,-2-1 0,1-1 16,0-1-16,2 1 0,0-2 15</inkml:trace>
  <inkml:trace contextRef="#ctx0" brushRef="#br0" timeOffset="133080.7291">20898 3972 0,'0'0'0,"0"0"0,0 0 16,0 0-16,23-5 0,-23 5 0,32-4 15,-12 2-15,3-1 0,5 1 16,4-1-16,2 0 0,1-1 16,15-1-16,3 2 0,8 0 15,-5 2-15,13-1 0,3-1 16,-6 1-16,-3 1 0,11 1 16,0 2-16,-7-2 0,-4-2 0,12 1 15,2-1-15,-3 2 0,-2 1 16,36 1-16,-7 0 15,-12-4-15,-8 0 0,1 3 0,0 1 16,-11-3-16,-9-2 0,3 1 16,4 0-16,-5 2 0,-3 0 15,2 0-15,1-2 0,-10 1 16,-7 1-16,3 0 0,1-2 16,-6 1-16,-7-1 0,1 2 15,-1 0-15,-8 1 0,-6 0 0,-7-2 16,-5-3-16,-3 2 0,-4 1 15,-1 1-15,-4 0 0,0 0 16,1 2-16,-1-2 0,-2 3 16,2-3-16,0 0 0,-2 3 15,1 1-15,0-2 0,0 1 0,1-3 16</inkml:trace>
  <inkml:trace contextRef="#ctx0" brushRef="#br0" timeOffset="136064.8162">14490 5747 0,'0'0'0,"0"0"0,0 0 16,0 0-16,0 0 0,0 0 15,-11-19-15,11 19 0,0 0 0,-29 5 16,10 2-16,-2 2 16,-3 2-16,-6 5 0,-9 3 15,-11 5-15,1 1 0,-19 11 16,-3 3-16,-8 7 0,8-6 0,-15 10 15,-1 0-15,-2 3 16,12-3-16,-25 14 0,13-7 0,19-14 16,11-7-16,4 0 0,3-4 15,5-4-15,3-6 0,12-1 16,9-6-16,6-1 0,4-3 0,3-4 16,2 0-16,5 0 15,2-3-15,2 0 0,1-1 16,0 1-16,2 2 0,5-2 0,3 2 15,-1-4-15,1 3 0,7-3 16,4 1-16,2 0 0,1-3 0,4-3 16,6 3-16,-1-4 15,0 3-15,6-1 0,4 4 16,2-1-16,0 3 0,9 0 16,2-4-16,-4 2 0,-4-1 0,6 3 15,2 2-15,-5-5 0,-5 2 16,11 1-16,0 3 0,-6-3 15,-4 3-15,-1 0 0,1-3 16,-6-1-16,-5 1 0,-1-4 16,-2-1-16,-7-2 0,-5 3 15,-7 0-15,-5-4 0,-4 1 16,-1 3-16,-4-3 0,-1-1 16,-2 0-16,-1 0 0,-5-3 15,-2 0-15,-2 0 0,-2-3 0,-5-1 16,-4-3-16,-1 0 0,0-1 15,-6 0-15,-4-6 0,-3-4 16,3-1-16,-5-4 0,-3 0 16,5-2-16,3-3 0,-7-5 15,0-3-15,5 2 0,3 1 16,4 0-16,1-3 0,2 0 0,0 0 16,-3-7-16,-1 1 15,6 4-15,3 4 0,0-2 0,0-3 16,4 6-16,2 1 0,-3 0 15,-1 5-15,3 5 0,2 3 16,2 4-16,2 1 0,1 7 16,3 6-16,0-1 0,1 2 15,0 1-15,3 2 0,-1 5 16,-1 4-16,0 1 0,-2-1 0,1 7 16,-1 6-16,2 2 0,1 0 15,1 10-15,0 4 16,-1 2-16,1 1 0,0 12 0,0 4 15,1 1-15,1 0 0,0 13 16,0 1-16,1-6 0,0 1 16,0 12-16,0-3 0,2-5 15,0-5-15,0 30 0,0-4 16,-4-16-16,-3-12 0,6 2 16,2 1-16,0-8 0,-2-7 0,-1-4 15,-2-6-15,0-5 0,0-5 16,3-5-16,4 0 0,-1-7 15,-1-5-15,-1-2 16,1-4-16,-3-5 0,0 0 0,0-3 16,1-4-16,1-2 0,3-7 15,3-2-15,3-7 0,-1-2 16,0 0-16,2-3 0,3-8 16,1 3-16,0-4 0,7-11 15,1-4-15,-1 1 0,0-1 0,8-11 16,3-6-16,-4 7 0,-4 7 15,7-15-15,1 0 0,9-13 16,-5 13-16,-3 8 0,-4 1 16,-8 8-16,-5 5 0,3 5 15,5 5-15,-7 4 0,-4 7 0,-6-1 16,-4 3-16,-1 3 0,-1 4 16,-1 5-16,2 5 15,-3 4-15,1 6 0,-4 0 0,0 0 16,0 0-16,0 4 0,-2 1 15,0 2-15,0 4 0,0 1 16,4 1-16,4 3 0,-3-5 16,-1-4-16,0 0 0</inkml:trace>
  <inkml:trace contextRef="#ctx0" brushRef="#br0" timeOffset="136372.9234">14804 7069 0,'0'0'16,"0"0"-16,0 0 0,0 0 15,0 0-15,30 11 0,-30-11 0,0 0 16</inkml:trace>
  <inkml:trace contextRef="#ctx0" brushRef="#br0" timeOffset="136563.4379">14842 7099 0,'0'0'0,"0"0"16,0 0-16,0 0 0,0 0 0,0 0 16,22 2-16,-22-2 0,0 0 0,23 4 15</inkml:trace>
  <inkml:trace contextRef="#ctx0" brushRef="#br0" timeOffset="136752.6684">14811 7107 0,'0'0'0,"0"0"16,0 0-16,0 0 0,0 0 0,25 5 15,-25-5-15,28 0 0,-28 0 16,0 0-16</inkml:trace>
  <inkml:trace contextRef="#ctx0" brushRef="#br0" timeOffset="136914.069">14940 7024 0,'0'0'16,"0"0"-16,0 0 0,0 0 0,0 0 15,22 27-15,-22-27 0,21 29 16,-21-29-16,17 21 0</inkml:trace>
  <inkml:trace contextRef="#ctx0" brushRef="#br0" timeOffset="139430.5943">7435 9008 0,'0'0'15,"0"0"-15,0 0 0,0 0 0,0 0 16,14 22-16,-14-22 15,17 19-15,-17-19 0,23 18 0,-8-7 16,-1-2-16,1-1 0,1 0 16,3-1-16,3-2 0,0 1 15,7-1-15,2-3 0,1 0 16,1-1-16,2-2 0,2-3 16,6-1-16,-3 0 0,2 1 15,2 0-15,-1-1 0,0 3 0,6 2 16,-1 2-16,-2 3 0,-4 1 15,-1 1-15,1-1 0,-3 0 16,-2 1-16,10 2 0,1 1 16,-3-1-16,-2-2 0,2-6 15,1-5-15,0-1 0,2-1 0,7-5 16,7-4-16,-5-3 16,-2-1-16,10-3 0,1 1 15,-4 7-15,-2 3 0,28 8 0,-7 9 16,-18 2-16,-13-1 0,3 11 15,1 7-15,-11 0 0,-7 0 16,12-3-16,6-1 0,-6-2 16,-2-1-16,9-4 0,4-4 15,2-8-15,-1-7 0,10-8 16,6-6-16,-8 4 0,-6 1 0,10 0 16,6 0-16,-10 1 15,-6-1-15,-1 6 0,-1 5 16,-1 7-16,-1 4 0,-5 4 0,-4 1 15,-3 1-15,-3 0 0,3 5 16,2 6-16,-6-3 0,-3-1 16,9-6-16,5-3 0,-5-8 15,-1-3-15,9-7 0,6-4 16,-1-3-16,1 0 0,2-4 16,2-2-16,-8 4 0,-5 1 0,1 1 15,1 1-15,-8 4 0,-5 4 16,7 6-16,3 6 0,-4 0 15,-4 3-15,3 11 0,4 6 16,1 5-16,1 6 0,-17-13 16,-10-8-16,-10-5 0</inkml:trace>
  <inkml:trace contextRef="#ctx0" brushRef="#br0" timeOffset="142447.5588">6837 11378 0,'0'0'0,"0"0"16,0 0-16,0 0 0,0 0 0,0 0 16,25 6-16,-25-6 0,0 0 15,35 5-15,-35-5 16,30 0-16,-11 0 0,5-1 0,2-4 15,2-2-15,2-2 0,3 1 16,-4 2-16,-7-1 0</inkml:trace>
  <inkml:trace contextRef="#ctx0" brushRef="#br0" timeOffset="145481.2602">13036 7426 0,'0'0'15,"0"0"-15,0 0 0,0 0 0,0 0 16,0 0-16,0 0 16,19 19-16,-19-19 0,0 0 0,27 6 15,-27-6-15</inkml:trace>
  <inkml:trace contextRef="#ctx0" brushRef="#br0" timeOffset="145680.6301">13023 7548 0,'0'0'0,"0"0"15,0 0-15,0 0 0,0 0 16,0 0-16,0 0 0,0 0 16,0 0-16,24 1 0</inkml:trace>
  <inkml:trace contextRef="#ctx0" brushRef="#br0" timeOffset="145826.8992">13080 7669 0,'0'0'0,"0"0"15,0 0-15,3 24 0,-3-24 0,2 15 16</inkml:trace>
  <inkml:trace contextRef="#ctx0" brushRef="#br0" timeOffset="154374.1921">1104 19025 0,'0'0'0,"0"0"16,0 0-16,0 0 0,0 0 16,0 0-16,0 0 0,0 0 15,-22 11-15,22-11 0,0 0 0,0 0 16,-12-26-16,12 26 16,-4-22-16,4 22 0,-5-18 15,4 8-15,-2 1 0,2 0 0,1 2 16,-2 3-16</inkml:trace>
  <inkml:trace contextRef="#ctx0" brushRef="#br0" timeOffset="239380.9912">21214 9262 0,'0'0'0,"0"0"0,0 0 15,0 0-15,0 0 0,-21-15 16,21 15-16,-26-1 0,26 1 0,-28 3 15,11 3-15,0 1 0,1-1 16,-6 10-16,-1 5 0,2 1 16,1 1-16,2 5 0,2 4 15,-2 8-15,4 0 0,1 7 16,-1 7-16,3 6 0,2-5 0,2 5 16,1 3-16,2 5 0,2-5 15,-2 8-15,2 1 16,0-7-16,1-5 0,-3 29 0,1-4 15,-2-20-15,-3-11 0,-8 2 16,-6 2-16,3-12 0,-1-11 16,1-1-16,1 1 0,0-7 15,0-3-15,-11-10 0,-7-1 16,5-7-16,5-4 0,-19-9 16,-10-6-16,24 2 0,1 2 15,-10-19-15,-6-9 0,12 10 16,11 6-16,7 8 0</inkml:trace>
  <inkml:trace contextRef="#ctx0" brushRef="#br0" timeOffset="239563.9949">20407 9920 0,'0'0'0,"17"-3"0,3 1 16,4 0-16,5-1 0,18 3 15,8 2-15,13 0 0,-3 1 0,11-1 16,-2-1-16,2 0 0,-10-2 16,-10 1-16,-15-1 0,-12 1 15</inkml:trace>
  <inkml:trace contextRef="#ctx0" brushRef="#br0" timeOffset="239897.7702">21716 9452 0,'0'0'0,"0"0"0,0 0 16,-16 22-16,8-10 0,-5 6 0,-4 6 15,-2 9-15,1 0 0,-1 6 16,-1 6-16,-2 7 0,2 0 16,2 14-16,3 3 0,4-5 15,2-6-15,5 11 0,3-3 16,4-1-16,3-8 0,4-4 16,3 0-16,-1-13 0,-1-5 0,17 3 15,4-8-15,-19-15 0,-3 0 16,-4-4-16,0-1 15,-3-6-15</inkml:trace>
  <inkml:trace contextRef="#ctx0" brushRef="#br0" timeOffset="240230.2383">22062 9796 0,'0'0'0,"0"0"0,33-1 16,-10 1-16,4 0 0,21 1 16,9 2-16,13 1 0,-2-1 0,21 2 15,6 1-15,7 0 0,-10 0 16,21 5-16,2 2 15,26 2-15,-26-3 0,0 4 0,0 0 16,-25-2-16,-17-2 0,-4-1 16,-2-4-16,-15 6 0,-6 0 0,-10-3 15,-6-1-15,-12-4 16,-9-3-16,-11-9 0,-8-2 16,4 0-16,1 4 0,2 1 15</inkml:trace>
  <inkml:trace contextRef="#ctx0" brushRef="#br0" timeOffset="240513.9361">22271 10295 0,'0'0'0,"-7"13"0,1 3 0,0 0 16,0 2-16,-3 10 0,1 4 15,2 0-15,0 2 0,-1 4 16,1 3-16,1-5 0,1-4 16,0 7-16,0-6 0,2-4 15,0-5-15,0-6 0,1-7 16,-1-4-16,1-3 0,0 2 0</inkml:trace>
  <inkml:trace contextRef="#ctx0" brushRef="#br0" timeOffset="240731.1551">22569 10378 0,'0'0'15,"0"0"-15,26-1 0,-6-1 0,3 2 16,13 3-16,3 0 0,1 2 16,-1-2-16,5 4 0,-3 0 15,-5 0-15,-4 0 0,1 0 16,-5-3-16,-11-4 0,-8-4 0,-3 1 16,-1 2-16,-1-2 0</inkml:trace>
  <inkml:trace contextRef="#ctx0" brushRef="#br0" timeOffset="240964.158">22777 10221 0,'0'0'15,"0"0"-15,0 0 0,-7 17 0,7-17 16,-6 25-16,2-7 15,-1 0-15,1 1 0,-2 3 16,1 2-16,-1 7 0,2-5 0,1 0 16,0 1-16,1-2 0,0-2 15,1 1-15,1-3 0,0-9 16,0 1-16,0-3 0</inkml:trace>
  <inkml:trace contextRef="#ctx0" brushRef="#br0" timeOffset="241247.6661">23158 10281 0,'0'0'16,"0"0"-16,0 0 0,0 0 16,38 0-16,-38 0 0,39 8 15,-18-1-15,1 0 0,0 3 16,1 1-16,2 4 0,-2 2 0,-6 1 15,-2 0-15,-4 3 0,-3-3 16,-8 7-16,-8-4 0,-5-2 16,-2 0-16,-7 4 0,-6 0 15,1 1-15,-1-6 0,-5 4 16,2-2-16,5-5 0,4-4 0,3-1 16,4-3-16,2-3 0,6-4 15,1 1-15,2-1 16,0 2-16</inkml:trace>
  <inkml:trace contextRef="#ctx0" brushRef="#br0" timeOffset="241498.6639">23637 10278 0,'0'0'15,"0"0"-15,0 0 0,0 0 0,-22 11 16,22-11-16,-26 21 15,26-21-15,-28 25 0,15-7 0,-1 3 16,1-3-16,0 4 0,1 7 16,2 2-16,4-2 0,1-1 0,4 5 15,5 0-15,1-2 16,2-5-16,5-2 0,4-3 16,-2-3-16,-2-3 0,-1-6 15,-1-8-15,-2-1 0,-1 0 0,-1 1 16</inkml:trace>
  <inkml:trace contextRef="#ctx0" brushRef="#br0" timeOffset="241864.3996">22502 9262 0,'0'0'16,"0"0"-16,0 0 0,0 0 15,-13 25-15,13-25 0,-8 32 16,4-13-16,1 3 0,0-1 15,-2 3-15,1-1 0,-1 1 0,1 7 16,0-1-16,-1-2 0,2-2 16,0-2-16,-1-2 0,2-2 15,1-2-15,0-3 0,0-1 16,1-4-16,1-3 0,-1-7 16,3-8-16,-2 2 0,0 1 0,1 1 15</inkml:trace>
  <inkml:trace contextRef="#ctx0" brushRef="#br0" timeOffset="242047.6689">22685 9391 0,'0'0'0,"0"0"0,0 0 16,33-1-16,-33 1 0,43-1 15,-12 3-15,1-1 0,0 2 0,11 1 16,2 2-16,-4-2 0,-4 2 15,7-2-15,-2 0 0,-8-1 16,-6-1-16,-5 0 0</inkml:trace>
  <inkml:trace contextRef="#ctx0" brushRef="#br0" timeOffset="242313.7675">23478 9320 0,'0'0'0,"0"0"0,0 0 0,0 0 16,11 20-16,-11-20 0,15 25 15,-5-11-15,1 1 0,1 3 16,1 3-16,-1-2 0,-1 2 0,3 5 16,-1 2-16,-1-2 0,-1-3 15,2 4-15,-1 0 16,1-2-16,-2-5 0,-3-3 0,1-4 15,-2-2-15,-2-2 0,1-6 16,0-3-16,1-3 0,-1-3 16,-1 1-16,0 1 0,-2 0 15</inkml:trace>
  <inkml:trace contextRef="#ctx0" brushRef="#br0" timeOffset="242547.8825">23769 9399 0,'0'0'0,"0"0"0,0 0 0,-22 9 16,22-9-16,-26 12 0,11-2 15,-3 0-15,-1-1 0,-7 7 16,-2 2-16,3 0 0,2-2 0,-4 0 16,0-1-16,-3 1 0,5 0 15,1-1-15,4-2 16,2-1-16,4-2 0,3-3 0,3 0 15,3-5-15,3-2 0,2 0 16,-2 0-16,2 0 0</inkml:trace>
  <inkml:trace contextRef="#ctx0" brushRef="#br0" timeOffset="242864.1887">24303 9430 0,'0'0'0,"0"0"0,13 16 15,-5-4-15,3 3 0,3 4 16,1 8-16,3 8 0,-2 2 0,2 16 16,-3 6-16,-2-4 15,-4-2-15,-3 16 0,-5 4 16,-2-1-16,-2-8 0,-6 10 15,-4-1-15,-3-10 0,0-9 0,-15 20 16,-1-9-16,17-33 0,2 0 16,-10 15-16,1-4 0,1-11 15,1-10-15,6-8 0,3-4 16,7-6-16,1-1 0,3-7 16,1-6-16,0 3 0,0 3 0,1 0 15</inkml:trace>
  <inkml:trace contextRef="#ctx0" brushRef="#br0" timeOffset="243030.4005">24920 9928 0,'0'0'0,"12"-2"15,3 1-15,6 1 0,1 1 0,14 3 16,5 2-16,-4 1 0,-3 3 15,-1-3-15,-7-2 16,-6-1-16</inkml:trace>
  <inkml:trace contextRef="#ctx0" brushRef="#br0" timeOffset="243197.4013">24793 10270 0,'0'0'0,"0"0"0,0 0 15,30 0-15,-30 0 0,44 0 0,-10-3 16,6 3-16,4-3 0,18 2 16,4 1-16,1-2 0,-12 1 0,-11 1 15</inkml:trace>
  <inkml:trace contextRef="#ctx0" brushRef="#br0" timeOffset="243714.714">26219 10151 0,'0'0'0,"0"0"0,0 0 15,0 0-15,0 0 0,0 0 16,0 0-16,33-13 0,-33 13 0,35-2 16,-12 1-16,4 1 15,3 1-15,6-2 0,7 1 16,12 0-16,1 0 0,22 0 15,4 0-15,13 0 0,-5 3 0,19-2 16,2 3-16,7-1 0,-10-2 16,48 5-16,-12-1 0,-19 0 15,-14-1-15,-6-1 0,-4-3 16,-9 5-16,-7 2 0,0-1 16,1-2-16,-10-4 0,-5 1 0,0 0 15,-2 0-15,-9 3 0,-8 0 16,3-1-16,3-3 0,-7 4 15,-6-1-15,-3-2 0,-3-1 16,-10-1-16,-7 1 0,-6 2 16,-1 3-16,-3-1 0,0-2 0,-13 3 15,-8 2-15,-3-7 0,-3-3 16,10 1-16,0 1 16,2 0-16</inkml:trace>
  <inkml:trace contextRef="#ctx0" brushRef="#br0" timeOffset="244247.8868">26574 10614 0,'0'0'0,"0"0"16,0 0-16,-9 32 0,5-18 0,-4 7 15,-2 1-15,-3 10 16,-1 0-16,-2 4 0,0 6 0,-3 5 16,2-4-16,0 3 0,-2-2 15,-1 5-15,2-9 0,5-6 16,3-4-16,0-5 16,0 0-16,5-7 0,3-4 0,1-3 15,-1-4-15,1 0 0</inkml:trace>
  <inkml:trace contextRef="#ctx0" brushRef="#br0" timeOffset="244463.6556">26905 10810 0,'0'0'0,"12"0"16,8-1-16,6-2 0,7 3 15,14 0-15,2 3 0,9 1 16,-4 4-16,9-1 0,-2 0 16,-8-4-16,-6 1 0,2 0 15,-4-1-15,-8 1 0,-9-4 0,-7 0 16,-4 0-16,-5 0 0</inkml:trace>
  <inkml:trace contextRef="#ctx0" brushRef="#br0" timeOffset="244713.7581">27256 10786 0,'0'0'0,"0"0"0,0 0 15,-15 24-15,10-13 0,-2 3 16,-2 4-16,0 3 0,1 1 0,-5 7 15,1-1-15,0 0 0,1-2 16,-1 5-16,2-5 0,2-2 16,3-6-1,4-3-15,3-5 0,-1-3 0,0-1 0,0-2 16</inkml:trace>
  <inkml:trace contextRef="#ctx0" brushRef="#br0" timeOffset="244998.9475">27765 10770 0,'0'0'15,"0"0"-15,21-3 0,-7 0 16,3 3-16,3 3 0,3 1 16,7 4-16,-3 1 0,1 5 15,-1 1-15,-1-1 0,-3 3 0,0 3 16,-4 4-16,-7-3 0,-6 1 15,-7 3-15,-5-3 0,-6 2 16,-5 0-16,-8-1 0,-8-2 16,-2 0-16,1-4 0,-9 2 15,-1-1-15,0 0 0,1-1 0,-2-2 16,3-7-16,9 2 0,7 1 16,8-7-16,5-4 0,5-1 15,4-6-15,1 3 0,1 1 16,0 0-16</inkml:trace>
  <inkml:trace contextRef="#ctx0" brushRef="#br0" timeOffset="245297.4572">28334 10778 0,'0'0'0,"0"0"16,0 0-16,0 0 0,-26 7 15,26-7-15,-29 13 0,29-13 0,-34 16 16,14-2-16,-2 3 0,0 1 16,0 0-16,-4 8 15,4 2-15,2 0 0,3-2 0,-1 6 16,4 0-16,5-3 0,5 3 16,2-4-16,4-1 0,3-1 15,4-2-15,6-2 0,7-3 16,0-1-16,2-1 0,2-6 15,3-1-15,-2-5 0,1-5 0,-3 2 16,-5-1-16,-4-1 0</inkml:trace>
  <inkml:trace contextRef="#ctx0" brushRef="#br0" timeOffset="245599.5346">28665 10707 0,'0'0'0,"0"0"16,0 0-16,0 0 0,0 0 0,30 20 15,-30-20-15,17 18 16,-17-18-16,10 22 0,-10-8 16,-3 1-16,-3-1 0,-2 3 15,-5-2-15,-1 3 0,-2 0 0,-7 3 16,1-3-16,4-1 0,1-2 15,3 2-15,3-2 16,1 0-16,2-1 0,4-3 0,3 3 16,4-3-16,4-2 0,5-1 15,4-4-15,0 0 0,-2-1 16,-2-3-16,-2 3 0,-1-2 16</inkml:trace>
  <inkml:trace contextRef="#ctx0" brushRef="#br0" timeOffset="245963.7319">27035 9505 0,'0'0'0,"0"0"0,0 0 16,-11 21-16,5-8 0,-1 3 16,-3 2-16,0 4 0,0 2 0,-3 8 15,-1 3-15,3-4 0,2 0 16,-3 6-16,3-3 0,0-3 15,0-3-15,0-1 0,1-1 16,2-3-16,1-5 0,1-3 16,2-3-16,1-3 0,2-5 0,1-6 15,2-9-15,-1 4 0,-1 0 16,0 2-16</inkml:trace>
  <inkml:trace contextRef="#ctx0" brushRef="#br0" timeOffset="246147.8515">27368 9592 0,'0'0'0,"13"0"0,6 0 16,1 0-16,1 2 0,12 2 16,5-1-16,10 1 0,-3 0 0,6 0 15,-4-1-15,-8-2 0,-8-4 16,-7 2-16,-5 0 0,-4 1 15</inkml:trace>
  <inkml:trace contextRef="#ctx0" brushRef="#br0" timeOffset="246446.8541">28170 9426 0,'0'0'16,"0"0"-16,0 0 0,0 0 0,25 9 15,-25-9-15,28 15 0,-28-15 16,29 17-16,-14-5 0,-2 3 16,-1 0-16,-1 0 0,-1 7 15,-4 0-15,-3-1 0,-3-1 0,-7 1 16,-5 2-16,-3 0 0,-4-2 16,-8 4-16,-2-2 15,-2-2-15,0-2 0,0-1 16,2-2-16,2-2 0,1-3 0,0 2 15,3-1-15,9-5 0,2 0 16,5-5-16,1-4 0,6-2 16,5-1-16,-2 1 0,0 1 15,-1-1-15</inkml:trace>
  <inkml:trace contextRef="#ctx0" brushRef="#br0" timeOffset="246714.1428">28473 9464 0,'0'0'0,"0"0"0,0 0 16,-22 10-16,22-10 0,-23 16 16,10-7-16,-1 4 0,1 0 0,-5 6 15,1 1-15,1 1 0,2 0 16,2 2-16,2 1 15,3-3-15,4-1 0,2 4 0,2 1 16,2-4-16,2 0 0,2-3 16,4-1-16,1-2 0,0-3 0,4-1 15,6-2-15,-3-5 16,-4-2-16,-1-1 0,-3-1 16,-3 1-16</inkml:trace>
  <inkml:trace contextRef="#ctx0" brushRef="#br0" timeOffset="247047.7324">28810 9277 0,'0'0'0,"0"0"16,0 0-16,24 1 0,-12 2 0,3 1 15,3 2-15,-2-2 0,0 2 16,1 4-16,0 4 15,-5 0-15,-3 0 0,-6 0 0,-4 2 16,-3-3-16,-3 0 0,-6 0 16,-5 0-16,2-2 0,0-2 0,-3 3 15,2-1-15,0 2 16,3-2-16,2-2 0,1 0 16,4-2-16,2 0 0,2 1 15,5 3-15,2-4 0,3 0 0,9 2 16,8-1-16,2 2 0,0-1 15,10 1-15,1-2 0,-6-1 16,-6-2-16,-5 0 0</inkml:trace>
  <inkml:trace contextRef="#ctx0" brushRef="#br0" timeOffset="247933.6151">29461 10089 0,'0'0'0,"0"0"16,0 0-16,23-4 0,-23 4 0,33-3 15,-6 2-15,1 1 16,2-2-16,15 2 0,6 2 16,-3-2-16,-3 1 0,12 2 0,0-3 15,4 3-15,-7-1 0,-4 2 16,-4 2-16,-8-3 0,-9-3 15,-3 3-15,-9-3 16,-10 0-16,-7 0 0,-8 1 0,-8-1 16,5 0-16,2 0 0,1 0 15</inkml:trace>
  <inkml:trace contextRef="#ctx0" brushRef="#br0" timeOffset="248163.9425">29296 10260 0,'0'0'0,"0"0"0,0 0 16,0 0-16,0 0 0,0 0 16,40 10-16,-16-10 0,1-2 0,11 1 15,11 2-15,0-2 16,2 1-16,19-3 0,20 2 16,4 2-16,-12 2 0,7-3 0,-6-3 15,-18 2-15,-13-1 0,-2-1 16,-10-2-16,-11 1 0,-9 1 15,-10 6-15,-4 2 0,-2 1 16,0-5-16,-1 1 0</inkml:trace>
  <inkml:trace contextRef="#ctx0" brushRef="#br0" timeOffset="248449.9586">29875 9894 0,'0'0'0,"0"0"0,0 0 16,0 0-16,30 5 0,-30-5 0,38 7 15,-16-1-15,1 1 0,3 2 16,0 2-16,7 6 0,-2 1 0,-3 1 16,-3 1-16,-4 2 0,-5-4 15,-1 10-15,-6 1 16,-8-3-16,-6 1 0,-8-2 0,-6 0 15,-4 0-15,-3 0 0,-10 0 16,-2-2-16,1-3 0,3-4 16,5-3-16,5-6 0,9 0 15,5-4-15,2-2 0,3 2 16,0-3-16</inkml:trace>
  <inkml:trace contextRef="#ctx0" brushRef="#br0" timeOffset="248880.8929">31106 9548 0,'0'0'0,"0"0"16,0 0-16,0 0 0,0 0 0,-1-22 16,1 22-16,0 0 0,0 0 15,0 0-15,0 0 16,-23-5-16,13 9 0,-1 2 15,0 2-15,1 3 0,0 2 0,0 4 16,0 4-16,0 0 0,2 3 16,-3 10-16,2 4 0,1 2 15,1 0-15,0 15 0,0 2 16,3-2-16,-1 1 0,0 15 16,0 1-16,0 6 0,-1-7 15,0 1-15,-1-1 0,-2 4 16,0-6-16,-9 23 0,-3-11 15,2-12-15,2-5 0,0-3 0,-1-4 16,1-10-16,-1-11 0,-10-1 16,-6-1-16,4-7 0,2-7 0,-2-5 15,-1-5-15,-4-5 16,-3-5-16,-8-7 0,-6-4 16,23-1-16,-1-4 0,-16-6 0,-5-7 15,13 1-15,4-4 0,-7-4 16,12 11-16,11 7 0</inkml:trace>
  <inkml:trace contextRef="#ctx0" brushRef="#br0" timeOffset="249064.0958">30460 10245 0,'0'0'15,"18"-3"-15,5-1 0,-1 1 0,3 3 16,16-3-16,5 2 0,10-2 15,-3-1-15,13 1 0,2 1 16,-8-2-16,-6 2 0,4-8 16,-4-1-16,-13 1 0,-11 3 0,-7 2 15</inkml:trace>
  <inkml:trace contextRef="#ctx0" brushRef="#br0" timeOffset="249314.2161">31328 9970 0,'0'0'0,"0"0"0,0 0 16,0 0-16,-17 22 0,17-22 15,-14 22-15,14-22 0,-15 25 16,7-8-16,-1 3 0,0 0 16,2 1-16,-3 7 0,1 3 15,2-1-15,2 0 0,1-1 0,4-1 16,0-1-16,2-2 0,1 4 15,2-4-15,1-3 0,-1-1 16,1-7-16,-1-6 0,1 2 16,-2-5-16,0 1 0</inkml:trace>
  <inkml:trace contextRef="#ctx0" brushRef="#br0" timeOffset="249614.2183">31536 10058 0,'0'0'0,"0"0"0,0 0 16,0 0-16,0 0 0,0 0 15,25 4-15,-25-4 0,0 0 16,20 20-16,-20-20 0,15 24 16,-8-11-16,0 3 0,1 2 15,0 3-15,1-3 0,2 7 16,0 0-16,-1 0 0,-2-2 0,1 0 15,0-5-15,-1 0 0,-1-2 16,1 0-16,0-1 0,-2-1 16,1-3-16,2-4 0,2 0 15,0-4-15,0-3 0,0-3 16,0-4-16,-1-1 0,-2-2 0,-2 2 16,0 1-16,-2 0 0</inkml:trace>
  <inkml:trace contextRef="#ctx0" brushRef="#br0" timeOffset="249834.221">31858 10118 0,'0'0'0,"0"0"0,0 0 15,0 0-15,0 0 0,0 0 0,-25 10 16,25-10-16,-23 14 0,23-14 16,-31 22-16,13-10 0,0 0 0,-2 3 15,0 1-15,0 0 16,0-2-16,-5 4 0,-1 3 0,3-6 15,1-1-15,4 0 0,1-3 16,3-3-16,2-1 0,1-3 16,1-1-16,2-3 0,1-1 15,5-8-15,4-3 0,0 1 16,1 1-16,-2 2 0</inkml:trace>
  <inkml:trace contextRef="#ctx0" brushRef="#br0" timeOffset="250033.2208">31987 9960 0,'0'0'0,"0"0"15,0 0-15,20 14 0,-20-14 16,20 21-16,-8-6 0,1 3 16,2 3-16,-1 11 0,-3 2 15,-2 2-15,-2-2 0,-6 14 0,-7 2 16,-6-2-16,-4-2 0,-20 12 15,-10 2-15,10-15 0,7-8 16,7-8-16</inkml:trace>
  <inkml:trace contextRef="#ctx0" brushRef="#br0" timeOffset="261647.7085">22154 8764 0,'0'0'16,"0"0"-16,0 0 0,8 26 15,-8-26-15,5 30 0,-1-6 16,-1 4-16,0 1 0,1 16 16,-2 5-16,-1 0 0,-1 2 15,-2 17-15,-3 5 0,-1 9 0,-3-6 16,-4 16-16,-3 3 0,0 2 15,0-8-15,-5 36 16,5-10-16,3-22 0,4-14 0,2 0 16,2-1-16,0-11 15,1-8-15,-2-5 0,0-1 0,3-6 16,3-8-16,2-5 0,-1-7 16,0-2-16,0-2 0,0-9 0,1-8 15,-1-6-15,-1-1 0,7-15 16,1-6-16,0-1 0,3-6 0,-2 10 15,-3 4-15,-2 3 16</inkml:trace>
  <inkml:trace contextRef="#ctx0" brushRef="#br0" timeOffset="262397.9981">22180 8661 0,'0'0'16,"0"0"-16,0 0 0,27-12 0,-27 12 15,43-11-15,-10 7 16,3 0-16,1 0 0,18-1 0,6 1 15,12 0-15,-4 0 0,15 0 16,0 1-16,5 0 0,-9 1 0,10 1 16,-4 1-16,-11 2 15,-9 2-15,26-1 0,-10 0 16,-11 1-16,-9 3 0,-4 1 0,-3 2 16,-10-3-16,-7-3 0,-4 4 15,-3 5-15,0-4 0,0 0 16,-5 1-16,-1 1 0,-15-2 15,0 0-15,1 5 0,1 4 16,-3 0-16,-1 1 0,1-1 16,1 0-16,-4 2 0,-1 2 15,-1 4-15,0 2 0,-3-2 0,-1 2 16,-3 6-16,0 5 16,-1-1-16,-2 0 0,1 3 0,-1 4 15,2 3-15,-2 1 0,1 5 16,0 4-16,1 3 0,-1-5 15,1 5-15,0 4 16,0-3-16,2 0 0,-1 29 0,1-7 16,1-9-16,-1-11 0,2 4 15,2 0-15,-1-7 0,-1-4 0,0 0 16,0 0-16,0-7 16,0-7-16,-1 3 0,-2-2 15,0-5-15,0-8 0,-1-2 0,1-3 16,-4-1-16,-1-1 0,-2-3 15,-1-2-15,-1-2 0,-1-6 16,5-4-16,-3 0 0,1 1 16,1-4-16,-3 1 0,-3-1 15,-6-3-15,-4-1 0,-8-4 16,-6-2-16,1 2 0,-6 0 16,-18-2-16,-8 0 0,3-3 0,1-1 15,-16-2-15,-2-2 0,23 3 16,17 4-16,13 1 0</inkml:trace>
  <inkml:trace contextRef="#ctx0" brushRef="#br0" timeOffset="262597.2829">22078 10763 0,'0'0'0,"0"0"0,28-3 0,-28 3 15,39-3-15,-9 2 0,9 1 16,11-2-16,2 2 0,16 2 16,3 2-16,9 0 0,-6 3 15,10 4-15,-1 3 0,-12-1 16,-11-2-16,-9-3 0,-15-1 0,-9-3 16</inkml:trace>
  <inkml:trace contextRef="#ctx0" brushRef="#br0" timeOffset="263232.7919">22794 11656 0,'0'0'16,"0"0"-16,0 0 0,0 0 16,0 0-16,0 0 0,0 0 0,0 29 15,0-29-15,-6 34 0,2-11 16,-3 2-16,-2 5 0,0 2 16,-1 3-16,-1 13 15,1 1-15,0 8 0,2-2 0,4-4 16,0-3-16,6 4 0,5-8 15,3-4-15,3-4 0,3-2 16,1-4-16,0-5 0,-2-5 0,3-2 16,2-1-16,0-6 0,0-4 15,-1-7-15,1-3 16,-2-6-16,-3-3 0,-4-5 0,-3-5 16,-2 5-16,-2 4 0,0 3 15</inkml:trace>
  <inkml:trace contextRef="#ctx0" brushRef="#br0" timeOffset="263397.7739">22519 11913 0,'0'0'0,"0"0"0,0 0 0,31-5 16,-11 3-16,5 1 0,6 2 15,3 3-15,3 1 0,10 3 16,-1 1-16,-7-1 0,-6-1 15,-5-1-15</inkml:trace>
  <inkml:trace contextRef="#ctx0" brushRef="#br0" timeOffset="263998.1319">21962 11477 0,'0'0'16,"0"0"-16,0 0 0,-33-1 0,19 1 15,-5 5-15,-4 3 16,-7 5-16,0 2 0,-2 3 15,-1 5-15,4 2 0,2 0 0,0 12 16,2 1-16,2 10 0,4 2 16,5 6-16,2 3 15,3 4-15,1 1 0,3 13 0,2 0 16,0 9-16,2-3 0,0-1 16,0 0-16,-1 27 0,0-12 0,-3-7 15,0-4-15,-4-7 0,-2-6 16,-3-5-16,-3-3 0,-4-8 15,-3-5-15,2-5 0,1-3 16,-1-6-16,0-4 0,-8-8 16,-5-4-16,3-7 0,2-5 15,-12-6-15,-9-1 0,-1-6 16,-1-1-16,-5-10 0,-4-5 16,1-10-16,-1-6 0,19 10 15,13 8-15,10 6 0</inkml:trace>
  <inkml:trace contextRef="#ctx0" brushRef="#br0" timeOffset="264181.1004">21066 12257 0,'0'0'0,"0"0"0,33-10 15,-12 5-15,5-1 0,7-1 0,7 2 16,16-1-16,5 1 0,15 2 15,1 3-15,-3 1 16,-2 3-16,-5 0 0,-6-1 16,-16 0-16</inkml:trace>
  <inkml:trace contextRef="#ctx0" brushRef="#br0" timeOffset="264498.1058">21482 11649 0,'1001'0'15,"-1001"0"-15,0 0 0,-31 22 16,17-10-16,-4 6 0,-3 4 0,-5 7 15,0 0-15,3 6 16,1 1-16,-1 8 0,4-2 0,4 1 16,2 2-16,4 2 0,2-4 0,4-2 15,3-2 1,4-5-16,4-3 0,4-4 16,6-2-16,-2-6 0,2-6 0,3-6 15,4-5-15,-5 0 0,-5-1 0,-3 0 16</inkml:trace>
  <inkml:trace contextRef="#ctx0" brushRef="#br0" timeOffset="264731.1026">23423 11805 0,'0'0'15,"0"0"-15,17 16 0,-6-4 0,1 2 16,6 11-16,3 5 0,-2 3 16,-2 2-16,-1 15 0,-6 5 15,-8-1-15,-7-1 0,-13 15 16,-11 5-16,-11 1 0,-3-7 0,7-10 16,9-17-1,9-11-15</inkml:trace>
  <inkml:trace contextRef="#ctx0" brushRef="#br0" timeOffset="266114.6954">16191 7307 0,'0'0'0,"14"-1"0,2 0 15,5-3-15,5 1 0,18-2 16,11 1-16,13-2 0,3 4 0,22-3 16,6 0-16,11-1 15,-5 1-15,17 0 0,15 1 16,15 0-16,-22 0 0,-5 4 0,-5 1 15,-15 6-15,-11 0 16,-5-1-16,-2-1 0,-13-1 0,-10 1 16,-11 0-16,-8 2 0,-10-3 15,-6 0-15,-9-1 0,-7 2 16,-9-3-16,-6 1 0,-16-8 16,-12-3-16,10 0 0,6 6 0,4-3 15</inkml:trace>
  <inkml:trace contextRef="#ctx0" brushRef="#br0" timeOffset="266430.4186">16393 7739 0,'0'0'0,"0"0"0,-4 26 16,4-26-16,-5 33 0,1-9 15,0 3-15,-2 11 0,0 2 16,-1 2-16,0 1 0,1 7 0,1-6 16,0 5-16,0-5 15,2-7-15,0-4 0,1-4 16,1-3-16,-1-6 0,1-4 0,0-3 15,1-5-15,0-5 16,0-3-16,2-1 0,-2 1 0,3-1 16</inkml:trace>
  <inkml:trace contextRef="#ctx0" brushRef="#br0" timeOffset="266630.6614">16688 7949 0,'0'0'0,"0"0"16,27-6-16,-27 6 0,46-2 0,-19 1 16,4 0-16,12 0 0,1 0 0,7-1 15,-4 1-15,-4 1 0,-4 1 16,-4 1-16,-3 1 0,-5-1 16,-5-1-16,-9-3 0,-6-2 15,-2 1-15,0 1 0,-2 0 16</inkml:trace>
  <inkml:trace contextRef="#ctx0" brushRef="#br0" timeOffset="266850.9073">16970 7789 0,'0'0'0,"0"0"16,0 0-16,-2 24 0,2-24 0,-1 28 15,-2-12-15,-1 2 0,1 1 0,0 1 16,0 1-16,0 6 16,0-1-16,1-1 0,-1-1 15,2-1-15,1-2 0,0-1 16,0-5-16,1 0 0,2-3 0,-1-2 16,-1-1-16,0-2 0</inkml:trace>
  <inkml:trace contextRef="#ctx0" brushRef="#br0" timeOffset="267164.222">17499 7823 0,'0'0'16,"0"0"-16,23 1 0,-23-1 15,32 6-15,-15 0 0,2 0 16,4 4-16,-1 1 0,-1 2 0,-2 2 15,-5-1-15,-3 2 0,-8 1 16,-5 3-16,-3-2 16,-4-2-16,-12 5 0,-10 0 0,-1 2 15,-1 1-15,-4-1 16,-3 0-16,-1-2 0,6-4 0,3 0 16,2-2-16,6-3 0,5-3 15,6-1-15,4-1 0,5-6 16,2-4-16,11-5 0,8-3 15,4-6-15,4-4 0,-5 5 16,-3 2-16,-4 3 0</inkml:trace>
  <inkml:trace contextRef="#ctx0" brushRef="#br0" timeOffset="267414.266">17824 7796 0,'0'0'0,"0"0"0,0 0 16,0 0-16,-25 18 0,25-18 0,-29 21 15,11-8-15,0 3 0,0 1 16,-1 3-16,0-1 0,1 0 16,0 7-16,2 1 0,5 0 15,2 0-15,5 4 0,5 0 16,4-5-16,1-4 0,4-2 16,2-2-16,1-3 0,2-4 15,2-1-15,3-4 0,-1-3 16,-1-3-16,-3-7 0,-3-4 0,-2 2 15,-1 1-15,-2 3 0</inkml:trace>
  <inkml:trace contextRef="#ctx0" brushRef="#br0" timeOffset="267730.3695">16790 6680 0,'0'0'0,"0"0"0,0 0 0,0 0 0,0 0 16,-4 21-16,4-21 15,-10 28-15,10-28 0,-10 36 0,5-14 16,0 3-16,2-1 0,1-2 16,0 3-16,-1 4 0,1-6 15,0 0-15,1-1 0,1-1 16,0-1-16,0-4 0,0-2 16,0-3-16,0-1 0,0-2 15</inkml:trace>
  <inkml:trace contextRef="#ctx0" brushRef="#br0" timeOffset="267898.5733">17126 6875 0,'0'0'0,"0"0"0,20-7 0,-20 7 16,34-10-16,-12 7 0,2 2 15,9-2-15,1 2 0,-1-2 16,-1 2-16,4-1 0,-4-2 0,-6 4 15,-5-1-15,-3-1 0</inkml:trace>
  <inkml:trace contextRef="#ctx0" brushRef="#br0" timeOffset="268247.7085">17857 6683 0,'0'0'0,"0"0"0,0 0 16,0 0-16,26 7 0,-26-7 15,20 7-15,-20-7 0,17 11 16,-11-1-16,0 2 0,-2-2 16,-2 3-16,-4 0 0,-4 4 15,-4-2-15,-4-1 0,-8 7 16,-3 0-16,-1-2 0,-2 2 15,-6 3-15,1-5 0,2-1 16,3-4-16,3 0 0,2-3 16,4-2-16,5-2 0,2-3 0,2-1 15,2-1-15,2-2 0,9-4 16,3-3-16,6-1 0,5-2 16,7-5-16,7-5 0,0 2 0,-6 3 15,-5 1-15</inkml:trace>
  <inkml:trace contextRef="#ctx0" brushRef="#br0" timeOffset="268480.7146">18128 6633 0,'0'0'15,"0"0"-15,0 0 0,0 0 0,-23 4 16,23-4-16,-24 9 0,24-9 16,-27 13-16,12-3 0,-3 4 15,-2 0-15,-1 3 0,-4 3 16,1 1-16,3 0 0,3 0 0,4 1 15,2 0-15,2 2 0,3-2 16,3 3-16,3 3 0,4-6 16,5 2-16,6-2 15,7-2-15,0-1 0,0-4 0,4-1 16,5-3-16,-6-1 0,-4-2 0,-5-1 16</inkml:trace>
  <inkml:trace contextRef="#ctx0" brushRef="#br0" timeOffset="268664.7239">18623 7076 0,'0'0'0,"0"0"16,0 0-16,35-2 0,-35 2 0,38 2 15,-15 0-15,1 0 16,1 1-16,3 4 0,-1-3 15,-5 3-15,-3 0 0,-4-3 0,-2 2 16,-2-2-16</inkml:trace>
  <inkml:trace contextRef="#ctx0" brushRef="#br0" timeOffset="268813.7153">18570 7331 0,'0'0'0,"0"0"16,0 0-16,0 0 0,26 2 0,-26-2 0,40 2 15,-13-2-15,3 0 0,4-2 16,3 2-16,11-3 16,-3-1-16,1 1 0,-8-1 0,-7 3 15</inkml:trace>
  <inkml:trace contextRef="#ctx0" brushRef="#br0" timeOffset="269347.5579">19714 6865 0,'0'0'0,"0"0"16,0 0-16,0 0 0,0 0 0,0 0 15,0 0-15,0 25 16,0-25-16,-2 25 0,2-25 0,-9 36 16,3-20-16,-1 4 15,-3 5-15,0 0 0,0 0 0,-1 5 16,1 0-16,0-1 0,1-1 16,1-1-16,2-1 0,1 3 15,2-3-15,2-5 0,2 1 16,0-8-16,1 0 0,4 2 15,2-3-15,4-3 0,3-1 0,3-2 16,2-1-16,-2-2 0,1-1 16,-1-3-16,-1-1 0,1-2 15,0 0-15,-1-4 0,-3-4 16,-6 2-16,0 3 0,-1 1 16</inkml:trace>
  <inkml:trace contextRef="#ctx0" brushRef="#br0" timeOffset="269513.8079">19475 7067 0,'0'0'0,"0"0"0,0 0 0,24-7 16,-24 7-16,39-5 0,-9 4 16,3 1-16,4 1 0,11 1 15,4-1-15,10 3 0,-3 1 16,-10-3-16,-9 1 0,-8 1 15</inkml:trace>
  <inkml:trace contextRef="#ctx0" brushRef="#br0" timeOffset="270480.3107">20890 7136 0,'0'0'0,"0"0"0,0 0 16,29 1-16,-29-1 0,41 0 15,-9 0-15,2 2 0,2-1 0,19-1 16,4 2-16,12 0 0,-3-4 15,15 4-15,-1 1 0,4-1 16,-9 0-16,-7 1 0,-4 1 16,-1-1-16,-8 0 0,-11 0 15,-8 2-15,-12-2 0,-10-2 16,-10 2-16,-9-3 0,3 0 0,-3 0 16,3 0-16</inkml:trace>
  <inkml:trace contextRef="#ctx0" brushRef="#br0" timeOffset="270747.5249">20770 7308 0,'0'0'0,"0"0"15,0 0-15,26 4 0,-26-4 0,38 1 16,-7-1-16,4 0 0,4 0 15,17 2-15,6 0 0,11-1 16,-3-1-16,19-1 0,0-3 16,-9 3-16,-8 1 0,7 3 15,-5 1-15,-1-1 0,-9-3 16,-12 0-16,-9 0 0,-11 1 16,-8 2-16,-11-3 0,-6-3 0,-3 2 15,0 1-15,-2-1 0</inkml:trace>
  <inkml:trace contextRef="#ctx0" brushRef="#br0" timeOffset="271013.6763">21906 7130 0,'0'0'16,"0"0"-16,28 0 0,-28 0 0,34 3 15,-12 1-15,3 3 0,4 0 16,-3 0-16,-1 4 0,-3 3 16,-5 0-16,-2 3 0,-4 2 15,-6 4-15,-3-1 0,-4 0 0,-11 1 16,-9 2-16,0-3 16,-1-2-16,-11 7 0,-7 3 15,5-3-15,6 0 0,2-5 0,4-2 16,5-5-16,4-3 0,2-2 15</inkml:trace>
  <inkml:trace contextRef="#ctx0" brushRef="#br0" timeOffset="271413.934">23466 7047 0,'0'0'0,"0"0"16,0 0-16,0 0 0,-22 29 0,22-29 15,-22 31-15,10-12 0,0 2 16,1 1-16,1 6 0,-1 4 16,2-3-16,3 2 0,1-3 15,4 1-15,2-1 0,4 4 16,1-5-16,3 0 0,2-4 16,3-4-16,4-4 0,0-3 15,1-1-15,-2-5 0,1-2 16,-3-4-16,0-2 0,-3-2 15,-2-1-15,-3-1 0,0 2 0,-2 1 16</inkml:trace>
  <inkml:trace contextRef="#ctx0" brushRef="#br0" timeOffset="271596.9321">23038 7186 0,'0'0'0,"0"0"16,0 0-16,38-6 0,-16 2 0,5 4 16,3 0-16,5 0 0,2-1 15,7-2-15,-2 3 0,0-3 16,-8 3-16,-6 0 0</inkml:trace>
  <inkml:trace contextRef="#ctx0" brushRef="#br0" timeOffset="271798.0104">23892 7265 0,'0'0'0,"0"0"0,22 0 16,-4 0-16,4 0 0,9 3 16,3 0-16,2-1 0,3 1 0,6-3 15,-2 2-15,-3-4 16,-4 2-16,-3-2 0,-2 1 15,0-3-15,-6 0 0,-7 1 16,-4-3-16,-1 1 0,-5 1 0,0 0 16</inkml:trace>
  <inkml:trace contextRef="#ctx0" brushRef="#br0" timeOffset="272030.2914">24122 7144 0,'0'0'16,"0"0"-16,0 0 0,0 0 0,-12 28 16,8-17-16,-1 5 0,-1 0 15,1 2-15,-1 3 0,2 1 16,-2 3-16,2 3 0,1-1 16,2 0-16,1-2 0,1 0 15,2 0-15,0-2 0,0-4 16,2-2-16,1-3 0,3-3 15,-1-2-15,-3-2 0,1 0 16</inkml:trace>
  <inkml:trace contextRef="#ctx0" brushRef="#br0" timeOffset="272347.4189">25035 6990 0,'0'0'0,"0"0"15,0 0-15,0 0 0,-15 22 0,15-22 16,-20 30-16,8-12 0,0 2 16,0 4-16,0 1 15,-2 7-15,1-3 0,3 0 0,4 1 16,3-3-16,1-3 0,4 5 15,0-2-15,2-4 0,2-3 16,3-1-16,2-2 0,0-5 16,1-5-16,1 0 0,2-1 15,-2-2-15,-1-2 0,-4-2 16,-2-3-16,-1 0 0,0 1 0,-2 0 16</inkml:trace>
  <inkml:trace contextRef="#ctx0" brushRef="#br0" timeOffset="272514.4169">24769 7169 0,'0'0'16,"0"0"-16,0 0 0,27-7 16,-27 7-16,45-5 0,-14 4 15,0 0-15,0 0 0,11-2 0,0 3 16,1-4-16,-8 3 0,-6-1 15</inkml:trace>
  <inkml:trace contextRef="#ctx0" brushRef="#br0" timeOffset="272764.5351">25596 7214 0,'0'0'0,"0"0"16,0 0-16,15 23 0,-15-23 15,19 24-15,-6-9 0,1 3 16,-1 0-16,4 7 0,1 1 16,-1-1-16,-3 0 0,0 0 15,1 2-15,0 0 0,-1-4 16,0-5-16,-2 0 0,-2-4 16,-3 0-16,0-4 0,-3-3 15,0-3-15,-2-2 0,0-3 0,-1-3 16,-1 1-16,0-1 0,0 1 15</inkml:trace>
  <inkml:trace contextRef="#ctx0" brushRef="#br0" timeOffset="273020.9697">25904 7144 0,'0'0'0,"0"0"16,0 0-16,0 0 0,-16 21 15,16-21-15,-22 25 0,8-11 16,-2 1-16,-1 3 0,-3 1 16,-1 1-16,0 2 0,-4 4 15,0 1-15,3-2 0,2 0 0,-3 4 16,1-1-16,3-3 0,3-2 16,2-3-16,1-4 15,3-1-15,4-4 0,0-3 0,2-1 16,1-4-16,-1-1 0,1-1 15,1 0-15,0-1 0</inkml:trace>
  <inkml:trace contextRef="#ctx0" brushRef="#br0" timeOffset="273199.144">26442 7210 0,'0'0'0,"12"0"0,4-2 15,3 4-15,1 0 0,10 1 16,3 4-16,2 4 0,-3 0 16,-4 0-16,-4-1 0,-9 1 15,-7 1-15,-1-6 0,-2 1 16,0 0-16</inkml:trace>
  <inkml:trace contextRef="#ctx0" brushRef="#br0" timeOffset="273330.2773">26605 7543 0,'0'0'0,"12"1"16,6 0-16,3 0 0,3 0 15,13 0-15,15 1 0,-10-1 16,-8 0-16,-6 1 0</inkml:trace>
  <inkml:trace contextRef="#ctx0" brushRef="#br0" timeOffset="273617.279">27390 7101 0,'0'0'0,"0"0"16,0 0-16,4 18 0,-4-18 0,2 25 15,-4-8-15,1 1 0,0 2 16,-1 7-16,0 1 0,0 1 16,1-1-16,-1 1 0,2-1 15,-1-1-15,1-1 0,-1 6 16,1-2-16,0-5 0,0-3 0,0-3 16,0-3-16,-1-2 15,0-3-15,1-2 0,0-2 16,0-1-16</inkml:trace>
  <inkml:trace contextRef="#ctx0" brushRef="#br0" timeOffset="273797.5375">27997 7351 0,'0'0'0,"12"0"0,4-1 15,3 1-15,2 0 0,12 1 0,12 5 16,-3-2-16,-3 0 0,6 0 15,-1 0-15,-8-2 0,-5 2 16,-6-2-16,-7 0 0,-2 1 0</inkml:trace>
  <inkml:trace contextRef="#ctx0" brushRef="#br0" timeOffset="274081.0188">28866 7222 0,'0'0'0,"0"0"0,0 0 0,27 16 15,-15-7-15,3 2 0,1 4 16,6 2-16,0 3 0,1 1 16,1 3-16,-3-3 0,-3 0 0,3 6 15,-2 0-15,-3-2 0,0-3 16,-3-3-16,-1 2 0,-1-5 15,-1-5-15,-1 0 0,0-3 16,-2-2-16,-3 1 0,-2-4 16,-2-3-16,0 0 0,0-4 0,-1 0 15,0 2-15,1-1 0</inkml:trace>
  <inkml:trace contextRef="#ctx0" brushRef="#br0" timeOffset="274250.2348">29259 7233 0,'0'0'0,"0"0"0,0 0 16,0 0-16,0 0 0,-20 18 15,20-18-15,-30 21 0,10-10 0,-9 5 16,-5 0-16,-4 2 16,0 0-16,-20 12 0,-6 4 15,-12 7-15,2 0 0,5-5 0,6-1 16,17-11-16</inkml:trace>
  <inkml:trace contextRef="#ctx0" brushRef="#br0" timeOffset="275264.3728">25223 8049 0,'0'0'16,"0"0"-16,0 0 0,0 0 0,0 0 16,31 20-16,-31-20 15,28 23-15,-13-10 0,2 4 0,1 2 16,1 0-16,-1-2 0,5 10 15,0 3-15,-1-4 0,-2-1 16,1 7-16,-3 0 0,-5-1 16,-2-3-16,-2-3 0,-3-1 15,0-3-15,-2-3 0,-3-1 16,-2-1-16,0-3 0,0-2 0,-1-2 16,0-4-16,-2-1 15,0-3-15,1-4 0,0-4 16,2 0-16,0 1 0,0 3 0</inkml:trace>
  <inkml:trace contextRef="#ctx0" brushRef="#br0" timeOffset="275485.0632">25563 8143 0,'0'0'0,"0"0"0,0 0 0,-26 16 15,26-16-15,-26 18 0,11-5 16,-2-1-16,-1 2 0,-7 3 16,-1 2-16,2-2 0,3 0 0,4-1 15,1-2-15,2-1 16,2-1-16,0 0 0,2 0 16,4-5-16,3-2 0,0-1 0,0-1 15,1 0-15</inkml:trace>
  <inkml:trace contextRef="#ctx0" brushRef="#br0" timeOffset="275647.0693">25890 8216 0,'0'0'16,"0"0"-16,20-6 0,-5 4 0,2 0 16,9 1-16,1 1 15,2 0-15,1 0 0,2 2 0,-3 2 16,-6 1-16,-5-1 0,-4 0 15,-3 0-15,-2-2 0</inkml:trace>
  <inkml:trace contextRef="#ctx0" brushRef="#br0" timeOffset="275797.1865">25888 8426 0,'0'0'0,"0"0"15,0 0-15,21 4 0,-21-4 0,31 0 16,-7-1-16,4 0 0,3 0 15,11-2-15,2 1 0,-8 0 16,-5-1-16,-5 2 0</inkml:trace>
  <inkml:trace contextRef="#ctx0" brushRef="#br0" timeOffset="276297.723">26907 8319 0,'0'0'0,"0"0"16,0 0-16,0 0 0,0 0 15,0 0-15,25-3 0,-25 3 16,26-2-16,-26 2 0,38-2 16,-16 2-16,3-2 0,3 4 15,4-1-15,8 1 0,0-1 0,5 2 16,6 0-16,9-1 16,0 0-16,14 0 0,0 0 0,-4 0 15,-3-1-15,16 1 0,2 0 16,-7 1-16,-4 0 0,16 1 15,0 0-15,-6-2 0,-5 1 16,36 1-16,-9 0 0,-12-1 16,-8 1-16,0 1 0,0 0 15,-6 1-15,-4 0 0,-1 1 16,0 1-16,-14-6 0,-10-2 0,3 5 16,3 4-16,-9-3 0,-5-2 15,-6-3-15,-6-2 0,-9 2 16,-7 2-16,-3-2 0,-2-1 15,-3 2-15,-3 1 0,-15-1 16,-10 0-16,12-2 0,3 0 16,1 0-16</inkml:trace>
  <inkml:trace contextRef="#ctx0" brushRef="#br0" timeOffset="276631.0361">27709 7974 0,'0'0'15,"0"0"-15,0 0 0,0 0 0,-18 26 16,18-26-16,-18 19 0,18-19 16,-23 25-16,11-12 0,1 0 15,0 2-15,1 1 0,0-1 16,1 1-16,1 1 0,0-1 0,1-3 16,2 0-16,0-3 0,2-1 15,1-3-15,0-2 0,1 0 16</inkml:trace>
  <inkml:trace contextRef="#ctx0" brushRef="#br0" timeOffset="276780.3898">28020 8065 0,'0'0'0,"0"0"16,0 0-16,31 0 0,-14 0 0,5 0 15,4 1-15,-1 1 0,2-1 16,6 2-16,-1-2 0,-5 0 15,-4 0-15,-3-1 0</inkml:trace>
  <inkml:trace contextRef="#ctx0" brushRef="#br0" timeOffset="277116.5143">29017 7969 0,'0'0'0,"0"0"0,0 0 0,0 0 16,-13 21-16,13-21 0,-18 26 16,7-12-16,-1 1 0,-2 2 15,0 0-15,2 1 0,1-1 0,-1 4 16,2-1-16,2 0 0,1-1 15,3-3-15,3-3 0,1-1 16,1 0-16,5-3 0,2-2 16,1 0-16,0-1 0,1-1 15,1-1-15,-1-3 0,-1-2 16,-3-3-16,0-1 0,-3-2 0,-1-2 16,-1 4-16,1-2 0,-1 3 15</inkml:trace>
  <inkml:trace contextRef="#ctx0" brushRef="#br0" timeOffset="277264.5879">28720 8006 0,'0'0'0,"0"0"0,0 0 0,0 0 0,31-2 16,-31 2-16,41-2 16,-17 2-16,1 0 0,5 3 15,4 0-15,7 4 0,-2-2 0,-1 2 16,-6-1-16,-6-2 0</inkml:trace>
  <inkml:trace contextRef="#ctx0" brushRef="#br0" timeOffset="277782.819">27664 8535 0,'0'0'0,"0"0"0,0 0 0,0 0 16,0 0-16,-21 20 0,21-20 15,-19 20-15,19-20 0,-22 25 16,11-9-16,-1 1 0,-2 1 0,0 0 16,0 1-16,-5 3 0,1-1 15,2-1-15,0-1 16,3-3-16,2 0 0,1-4 0,2-2 15,2-3-15,0-4 0,2-1 16,1 0-16,-1 1 0</inkml:trace>
  <inkml:trace contextRef="#ctx0" brushRef="#br0" timeOffset="277963.9628">27858 8651 0,'0'0'0,"0"0"16,23-3-16,-7 2 0,4-2 0,6 1 15,4 1-15,10 0 0,-1 0 16,9 1-16,1 2 0,-6-1 16,-6 1-16,-1 1 0,-3-2 15,-5 1-15,-1 1 0,-2-1 16,-5 1-16,-5-1 0</inkml:trace>
  <inkml:trace contextRef="#ctx0" brushRef="#br0" timeOffset="278181.1116">28254 8552 0,'0'0'16,"0"0"-16,0 0 0,0 0 0,0 0 16,-13 29-16,13-29 15,-12 23-15,12-23 0,-13 27 0,6-10 16,1-2-16,-1 0 0,1-1 15,-1 2-15,1-2 0,3 1 16,1-3-16,1-2 0,0 0 16,0-2-16,0-1 0</inkml:trace>
  <inkml:trace contextRef="#ctx0" brushRef="#br0" timeOffset="278486.1217">28925 8527 0,'0'0'0,"0"0"0,0 0 16,0 0-16,-23 19 0,23-19 16,-23 24-16,8-10 0,-1 0 0,-1 3 15,0 1-15,-4 5 0,1 1 16,3-1-16,3 1 0,3-2 15,2-1-15,1 3 0,4-2 16,2-3-16,1-3 0,3-4 16,2-1-16,3 0 0,2-2 0,3-2 15,2-1-15,0-1 16,-2-1-16,0-3 0,0-1 16,-1-4-16,-1-2 0,-2 1 15,-2 2-15,0-1 0</inkml:trace>
  <inkml:trace contextRef="#ctx0" brushRef="#br0" timeOffset="278647.4813">28590 8628 0,'0'0'0,"0"0"16,0 0-16,42 0 0,-17 0 15,4 2-15,3 0 0,11 3 0,0 0 16,10 3-16,-1 0 0,-11-3 15,-6 0-15,-8-1 0</inkml:trace>
  <inkml:trace contextRef="#ctx0" brushRef="#br0" timeOffset="279797.1397">24145 12347 0,'0'0'16,"0"0"-16,0 0 0,0 0 0,0 0 15,0 0-15,38-7 0,-12 5 16,5-1-16,3 0 0,4 0 16,2 2-16,1 1 0,13 2 15,0 1-15,2 2 0,-10-1 16,-8 0-16,-7-1 0,-6 0 15</inkml:trace>
  <inkml:trace contextRef="#ctx0" brushRef="#br0" timeOffset="279930.457">24096 12862 0,'0'0'15,"0"0"-15,0 0 0,0 0 16,14 24-16,-14-24 0,35 8 15,-9-3-15,5 0 0,8-1 0,6-2 16,15 1-16,2 0 0,1 0 16,-12-1-16,-9 1 0</inkml:trace>
  <inkml:trace contextRef="#ctx0" brushRef="#br0" timeOffset="280499.2088">25487 13101 0,'0'0'0,"0"0"0,0 0 16,0 0-16,0 0 0,32 2 16,-32-2-16,42 1 0,-15-2 15,7 1-15,7 0 0,1 1 16,1 2-16,19-2 0,19 1 16,16 3-16,-2 2 0,0-1 0,-1-1 15,10 1-15,-9-1 0,48 4 16,11 2-16,-8-3 0,-7 1 15,-8 3-15,-5 1 0,-15-2 16,-9-2-16,15 6 0,10 3 16,0-3-16,0-3 15,10 2-15,7 0 0,-30-4 0,-21-1 0,11 5 16,7 6-16,-1-5 0,-2-1 16,9-2-16,5-1 0,-6 2 15,-5 0-15,14 0 16,7 1-16,-25-1 0,-18 2 0,-2-7 15,-1-1-15,-3 2 0,-2 1 16,4 1-16,2 1 16,-10-4-16,-9-1 0,-11-1 0,-10-2 15,3 0-15,1-1 0,-9 2 16,-6 4-16,-17-2 0,-9-2 16,-6-4-16,-5-3 0,-10-2 15,-7-2-15,6 3 0,4 1 16,3 0-16</inkml:trace>
  <inkml:trace contextRef="#ctx0" brushRef="#br0" timeOffset="280914.3413">26721 12181 0,'0'0'0,"0"0"0,0 0 16,-14 20-16,14-20 0,-16 23 15,4-8-15,-1 3 0,-2 0 16,-1 5-16,-2 3 0,-4 7 0,1-2 16,-5 8-16,-1-1 15,3-3-15,3-2 0,1-3 16,1 0-16,4-2 0,2-2 0,2-1 15,5-4-15,2-6 0,0-4 16,2-1-16</inkml:trace>
  <inkml:trace contextRef="#ctx0" brushRef="#br0" timeOffset="281080.5267">27108 12419 0,'0'0'0,"11"-3"16,8 1-16,3 0 0,4 1 15,15 0-15,6-1 0,12 2 16,-1 0-16,18 3 16,5 3-16,-10-1 0,-6 0 15,-6 0-15,-15-1 0,-11-2 16</inkml:trace>
  <inkml:trace contextRef="#ctx0" brushRef="#br0" timeOffset="281414.2029">28588 12254 0,'0'0'0,"10"-1"16,6-1-16,5 0 0,3 0 15,18 0-15,8-1 0,17 1 16,5 2-16,12 2 16,10 0-16,9 3 0,-8 0 0,17-2 15,14 1-15,32 8 0,-22 4 16,-8 5-16,-5 3 16,-6-2-16,-5 0 15,-32-8-15,-24-3 0,-11-1 0,-9-2 16,-8-2-16,-6-2 0,-11-4 15,-7-5-15,-7 1 0,-5-1 16,3 2-16,1 0 0,1 2 0</inkml:trace>
  <inkml:trace contextRef="#ctx0" brushRef="#br0" timeOffset="281680.2797">29051 12708 0,'0'0'0,"-10"16"0,0 3 16,2-4-16,1 3 0,-6 7 16,0 3-16,-4 7 0,-1-1 0,0-1 15,3 2-15,-3 2 0,3-1 16,0-4-16,2-2 15,1-5-15,1-4 0,-1-10 16,0-5-16,2-2 0,2-1 0,3-1 16</inkml:trace>
  <inkml:trace contextRef="#ctx0" brushRef="#br0" timeOffset="281865.4073">29224 12824 0,'0'0'0,"11"-2"0,6-1 16,3 1-16,6 1 0,10 0 16,4 0-16,8 2 0,0 2 0,-1 0 15,1 0-15,1 2 0,-6-1 16,-6-4-16,-6-4 16,-7-1-16,-4 2 0,-5 1 0</inkml:trace>
  <inkml:trace contextRef="#ctx0" brushRef="#br0" timeOffset="282097.5963">29532 12679 0,'0'0'0,"0"0"15,0 0-15,-10 24 0,5-13 16,0 3-16,-1 3 0,0 2 15,-1 2-15,-4 7 16,-1 2-16,-1-2 0,-2 0 16,3-2-16,1-4 0,2 2 15,4-2-15,4-4 0,3-4 16,0-4-16,-1-2 0,0-1 16</inkml:trace>
  <inkml:trace contextRef="#ctx0" brushRef="#br0" timeOffset="282399.699">30244 12643 0,'0'0'0,"0"0"15,0 0-15,0 0 0,-14 19 0,14-19 16,-18 23-16,18-23 15,-23 32-15,9-12 0,-2 3 16,1-1-16,0-1 0,-1 7 0,0 1 16,4-3-16,2 0 0,1 5 15,3 0-15,4-8 16,2-1-16,3 3 0,2-1 0,2-5 16,1-4-16,-1-3 15,2-4-15,-2-6 16,0-2-16,-2-3 0,-1 1 0,0 0 15,-1 1-15,-1 0 16</inkml:trace>
  <inkml:trace contextRef="#ctx0" brushRef="#br0" timeOffset="282564.8065">30064 12809 0,'0'0'0,"0"0"16,0 0-16,31 4 0,-15-2 0,2 1 15,3 1-15,5 2 0,-1-1 0,-2 0 16,-1-1-16,-3 0 0,-3-1 16,-2-1-1</inkml:trace>
  <inkml:trace contextRef="#ctx0" brushRef="#br0" timeOffset="282882.8076">29350 11744 0,'0'0'16,"0"0"-16,0 0 0,0 0 0,-12 20 16,12-20-16,-14 26 0,7-9 15,-2 2-15,-1 1 0,-1-1 16,1 1-16,0-1 0,-3 6 16,-1 0-16,5-5 0,1 0 0,0-3 15,2-1-15,0-4 16,2-1-16,-1-3 0</inkml:trace>
  <inkml:trace contextRef="#ctx0" brushRef="#br0" timeOffset="283047.8091">29611 11914 0,'0'0'15,"10"0"-15,4 0 0,3 1 16,2 1-16,6-1 0,1 0 0,3 0 15,2 0-15,6-1 16,1-1-16,-8 0 16,-6 1-16,-4-1 0</inkml:trace>
  <inkml:trace contextRef="#ctx0" brushRef="#br0" timeOffset="283330.8065">30206 11696 0,'0'0'16,"0"0"-16,0 0 0,0 0 0,0 0 15,-13 30-15,13-30 0,-13 28 16,6-12-16,0 3 0,-2 2 16,0 2-16,-1-1 15,1 3-15,0 2 0,1 2 16,1-2-16,2-3 0,-1 0 15,3-3-15,0-3 0,3 0 16,2-1 0,1-5-16,1-2 0,1-4 0,-2-3 15,-3-3-15,1-4 0,-1 0 0,0 1 16,0 1-16</inkml:trace>
  <inkml:trace contextRef="#ctx0" brushRef="#br0" timeOffset="283497.8085">29958 11811 0,'0'0'0,"0"0"0,0 0 16,0 0-16,0 0 0,0 0 0,0 0 15,30-4-15,-30 4 0,34 3 16,-13 1-16,1-1 0,3 2 16,0-3-16,3 0 0,1 0 15,-3-1-15,-5 1 0</inkml:trace>
  <inkml:trace contextRef="#ctx0" brushRef="#br0" timeOffset="283797.3333">30768 12081 0,'0'0'0,"3"7"0,2 5 0,0 1 16,1 2-16,2 11 0,3 4 15,-1 2-15,1 2 0,0 13 16,-1 3-16,-3-1 0,-2-2 0,-3 11 16,-5 1-16,-2-4 0,-2-1 15,-7 5-15,-5-5 0,-4-5 16,-2-5-16,-7-1 0,-6 0 16,-9 2-16,-2-6 0,-5-3 15,-3-4-15,-2-6 0,1-4 0,-34 6 16,4-5-16,7-7 0,4-6 15,0-7-15,0-4 16,24 0-16,17 0 0,10 0 16</inkml:trace>
  <inkml:trace contextRef="#ctx0" brushRef="#br0" timeOffset="284130.6666">28783 11886 0,'0'0'16,"-13"10"-16,-5 4 0,3 0 0,-2 2 15,-8 13-15,-5 5 16,-4 10-16,3 1 0,0 4 16,-1 3-16,-1 6 0,6-5 0,4 11 15,7 1-15,5-8 0,4-6 16,9 5-16,8-3 0,3-5 16,3-4-16,5-10 0,4-5 15,7-12-15,5-8 0,-11-3 16,-7-1-16,-5-2 0</inkml:trace>
  <inkml:trace contextRef="#ctx0" brushRef="#br0" timeOffset="284480.3471">30976 11944 0,'0'0'0,"0"0"15,22 8-15,-10-2 0,1 0 16,-1 4-16,0 3 16,1 3-16,-2 0 0,-4 2 0,-4 2 15,-3 0-15,-3 0 0,-3 1 16,0 2-16,-1-3 0,0 0 0,1 5 15,1 1-15,4-2 16,3 1-16,6 2 0,5 3 16,4-1-16,3 0 0,4 3 15,5 3-15,-2-3 0,0 0 0,1 5 16,-1 0-16,-6-7 0,-5-6 0,-4-4 16,-2-6-16,-2-2 15</inkml:trace>
  <inkml:trace contextRef="#ctx0" brushRef="#br0" timeOffset="284930.6195">26325 13744 0,'0'0'0,"0"0"0,0 0 15,0 0-15,0 0 0,-8 29 0,8-29 16,-14 31-16,5-13 0,-1 7 16,-1 6-16,-1-1 0,-1 1 0,-7 13 15,-1 2-15,-2 6 16,2-4-16,-1 10 0,1 0 15,3-8-15,3-5 0,-1 2 0,3-1 16,3-10-16,2-11 0,3-7 16,0-4-16,2-3 0</inkml:trace>
  <inkml:trace contextRef="#ctx0" brushRef="#br0" timeOffset="285097.7281">27017 14098 0,'0'0'0,"12"0"0,6 0 15,6 1-15,3 1 0,15 1 0,7 3 16,3 0-16,1 2 0,-2-2 16,-11 1-16,-10-4 0</inkml:trace>
  <inkml:trace contextRef="#ctx0" brushRef="#br0" timeOffset="285614.118">28204 14262 0,'0'0'0,"0"0"0,24-3 16,-24 3-16,41-1 0,-6 1 0,13-3 16,15 3-16,0 3 0,27-3 15,8 2-15,11 1 0,-7 3 16,28 2-16,25 6 15,32 7-15,-32-4 0,-25 0 16,-16-1-16,-22-2 0,-13-2 16,-10-2-16,-6 0 0,-12-3 0,-10-2 15,-7 1-15,-5 1 0,-9 0 16,-5 0-16,-14-3 0,-8-2 16,-12-4-16,-8-5 0,8 3 15,6-1-15,4 3 0</inkml:trace>
  <inkml:trace contextRef="#ctx0" brushRef="#br0" timeOffset="285883.7215">28494 14724 0,'0'0'0,"-10"14"15,-2 2-15,0-1 0,-2 3 0,-3 10 16,-1 8-16,-4 7 0,-1 0 16,-5 11-16,0 2 15,3-5-15,3-2 0,3 1 16,3-10-16,5-6 0,2-8 0,4-4 16,1-8-1,7-8-15,2-8 0,0-1 0,-2 2 16,-1 1-16</inkml:trace>
  <inkml:trace contextRef="#ctx0" brushRef="#br0" timeOffset="286063.7229">28679 14947 0,'0'0'16,"0"0"-16,23-7 0,-6 4 0,2-1 16,5-3-16,5 3 0,9-3 15,3 0-15,13 3 0,3 1 16,0 3-16,-2 0 0,6 3 15,-3-1-15,-7 0 0,-6-2 16,-2-2-16,-10 1 0,-8-6 16,-6-1-16,-7 1 0,-3 0 15,-1 3-15</inkml:trace>
  <inkml:trace contextRef="#ctx0" brushRef="#br0" timeOffset="286280.7939">29120 14768 0,'0'0'16,"0"0"-16,0 0 0,-21 22 15,11-11-15,0 4 0,1 2 0,0 2 16,0 1-16,-2 8 16,1 1-16,2-3 0,1-1 15,0 0-15,1-3 0,2 5 0,2-5 16,4-4-16,3-5 0,0-5 15,-2-1-15,1 0 16</inkml:trace>
  <inkml:trace contextRef="#ctx0" brushRef="#br0" timeOffset="286563.8528">29692 14872 0,'0'0'0,"0"0"16,-12 15-16,6-2 0,-2-1 0,-3 6 15,-2-1-15,-7 9 0,-1 2 0,1 1 16,1-1-16,1 8 0,2 0 16,5-2-16,2 0 0,3-3 15,1-3-15,4-2 0,2 3 16,4-5-16,3-2 0,1-4 15,5 0-15,1-4 0,2-1 0,-1-5 16,2-4-16,0-4 16,-1-7-16,-3 0 0,-1 3 15,-3 0-15</inkml:trace>
  <inkml:trace contextRef="#ctx0" brushRef="#br0" timeOffset="286731.8496">29495 14933 0,'0'0'0,"0"0"0,0 0 16,0 0-16,32-11 0,-32 11 15,33 3-15,-12-2 0,2 3 0,2-1 16,-1 1-16,6 0 0,-2-1 16,-3 0-16,-6 1 15,-2-3-15</inkml:trace>
  <inkml:trace contextRef="#ctx0" brushRef="#br0" timeOffset="287047.9784">28830 13729 0,'0'0'0,"0"0"15,0 0-15,0 0 0,0 0 0,-17 31 16,17-31-16,-19 29 0,8-13 16,-1 3-16,0 3 0,-1-1 15,2-1-15,-2 7 0,0 1 16,1-3-16,0-2 0,2-4 15,3 0-15,-1-5 0,2-2 0,0-2 16,1-2-16,0-1 16</inkml:trace>
  <inkml:trace contextRef="#ctx0" brushRef="#br0" timeOffset="287181.0555">29097 13916 0,'0'0'16,"9"-2"-16,4 0 0,3 1 0,1-1 15,11 1-15,3 0 0,3 1 0,2 1 16,8-2-16,-1-1 16,-7 0-16,-8 0 0,-4 1 0</inkml:trace>
  <inkml:trace contextRef="#ctx0" brushRef="#br0" timeOffset="287447.2729">29716 13797 0,'0'0'0,"0"0"16,0 0-16,-9 21 0,9-21 0,-9 24 16,5-8-16,0 3 0,2 2 0,1 7 15,0 2-15,1-2 16,0-2-16,2 0 0,2 0 15,-1-1-15,0 0 0,4 0 16,2-4-16,-3-6 0,1-1 0,1-3 16,-2-1-16,-3-4 0,0-1 15,-1-2-15,-1 1 0,0-3 16</inkml:trace>
  <inkml:trace contextRef="#ctx0" brushRef="#br0" timeOffset="287647.2694">29518 13837 0,'0'0'0,"0"0"0,0 0 15,28 0-15,-28 0 0,34 2 16,-9 0-16,2 1 0,2 0 0,10 3 16,4 1-16,-1 0 0,-1 0 15,6 1-15,-1 2 0,-10-4 16,-6 0-16,-6-2 0</inkml:trace>
  <inkml:trace contextRef="#ctx0" brushRef="#br0" timeOffset="287964.2676">30514 14036 0,'0'0'0,"0"0"15,0 0-15,16 26 0,-9-12 0,2 4 16,1 5-16,3 11 16,2 4-16,-1 3 0,1 7 15,2 9-15,-2 0 0,0 18 0,-4 2 16,-6-2-16,-3-3 0,-8 16 16,-6 2-16,-5 0 0,-2-9 15,-27 36-15,-9-9 16,4-18-16,4-15 0,-12 0 0,-7 2 15,0-9-15,1-6 0,-4 5 16,-4-2-16,7-9 0,5-9 0,-3-4 16,-2 0-16,3-9 15,3-6-15,-4-10 0,-3-8 16,21-2-16,14-4 0,10 0 0</inkml:trace>
  <inkml:trace contextRef="#ctx0" brushRef="#br0" timeOffset="288347.4784">28372 13622 0,'0'0'0,"0"0"15,-21 16-15,8-5 0,-2 3 0,-5 7 16,-3 6-16,-8 11 0,-1 2 16,-9 18-16,-1 9 0,-5 7 15,3-4-15,-1 24 0,4 7 16,2 4-16,7-10 0,-7 46 15,4-12-15,10-12 0,5-10 16,11 5-16,7 4 0,7-18 0,3-9 16,11 0-16,8 0 15,-3-10-15,-2-11 0,17-8 16,10-6-16,-15-18 0,-10-11 0,-8-8 16</inkml:trace>
  <inkml:trace contextRef="#ctx0" brushRef="#br0" timeOffset="288780.9877">31111 13942 0,'0'0'0,"20"0"0,3 2 15,-3-2-15,1 2 0,7 2 16,11 5-16,-5 4 0,-3 2 16,-6 3-16,-4 1 0,-6-3 15,-6-2-15,-3 4 0,-5-1 0,-6-2 16,-6 0-16,-5 0 0,-3 2 15,1-1-15,-2 1 0,1 0 16,1-4-16,2 3 0,1 1 0,1 5 16,3-1-16,6-5 15,2 1-15,6 0 0,3-1 0,4 0 16,3 2-16,9-2 0,7 1 16,3 0-16,4 1 0,10 1 15,1 1-15,4-1 0,2 0 16,0-3-16,1-2 0,-7-3 15,-10-3-15,-11-2 0</inkml:trace>
  <inkml:trace contextRef="#ctx0" brushRef="#br0" timeOffset="291163.9039">19478 6101 0,'0'0'0,"-21"-7"0,-9 0 16,-14-4-16,-14-2 0,-31-6 0,-28-3 16,-10-2-16,6 5 0,-65-6 15,6 5-15,21 12 16,15 8-16,-9 3 0,-6 5 0,13 0 16,12 5-16,-12 8 0,-6 4 15,14 4-15,11-1 0,-9 8 16,-9 7-16,17 0 0,11 0 0,-4 14 15,-4 8-15,13-8 16,8-4-16,-7 8 0,-6 7 16,18-4-16,12-3 0,3 10 15,3 6-15,18-7 0,14-3 0,0-2 16,2 2-16,6 0 16,5 0-16,4 3 0,2-2 15,8-4-15,4-6 0,5 9 0,4 6 16,5-9-16,3-4 0,6 5 15,4 4-15,3-6 0,1-5 0,14 6 16,8 4-16,-2-11 16,-1-8-16,11 0 0,7 0 15,-4 1-15,-2 0 0,6 5 0,4 3 16,1-9-16,2-6 0,4 5 16,2 6-16,-4-8 0,-1-7 15,5-3-15,4-2 16,4-4-16,0-3 0,10 0 0,4-2 15,-6-3-15,-4-3 0,9 1 16,6-2-16,-3-7 0,-2-7 16,18-3-16,13-2 0,-6-4 15,-4-5-15,6-4 0,6-5 0,-6 2 16,-4 2-16,9-7 0,5-6 16,-8 2-16,-7 2 0,8-4 15,7-2-15,-11 1 0,-7 1 16,9-10-16,7-6 0,-11 4 15,-9 2-15,1-9 0,0-4 16,-12-1-16,-7 4 0,0-3 16,1-3-16,-9 1 0,-6 0 0,2-10 15,0-8-15,-8 6 0,-6 2 16,-4-5-16,-3-2 0,-6 5 16,-5 6-16,-2-6 0,-3-2 15,-6 2-15,-3 2 0,-4 0 16,-3 0-16,-6 1 0,-3 3 15,-11-6-15,-5-1 0,-9 7 0,-5 9 16,-5-12-16,-2-6 16,-7 5-16,-2 9 0,-11-6 15,-7-2-15,3 5 0,1 4 0,-16 0 16,-11 0-16,1 6 16,3 0-16,-14-1 0,-9 1 0,0 7 15,0 5-15,-16 5 0,-9 5 16,3 0-16,5 0 0,-20 8 15,-13 6-15,47 4 0,30 1 0,23 1 16</inkml:trace>
  <inkml:trace contextRef="#ctx0" brushRef="#br0" timeOffset="309014.1968">16410 10037 0,'0'0'0,"-7"12"16,1 0-16,-1 1 0,-1 2 0,-7 9 15,-4 5-15,-1 3 0,-1 2 0,-2 11 16,2 1-16,3-3 15,0-4-15,0 8 0,3-3 16,4-5-16,3-4 0,5-3 0,3-4 16,2-6-16,2-1 0,3-4 15,1-2-15,2-7 0,0 0 16,7-2-16,5 1 0,-2-7 16,1-3-16,-1-2 0,-1-4 15,-4-2-15,-2-1 0,-2-1 0,-2 5 16,-2 1-16</inkml:trace>
  <inkml:trace contextRef="#ctx0" brushRef="#br0" timeOffset="309230.7971">15940 10136 0,'0'0'0,"0"0"15,0 0-15,33-3 0,-33 3 0,47-2 16,-12-1-16,2 3 0,3 0 16,15 1-16,5 3 0,9 1 15,-3 3-15,6 2 0,-7-1 16,-9-3-16,-7-1 0,-6 0 16,-10-3-16,-9 0 0</inkml:trace>
  <inkml:trace contextRef="#ctx0" brushRef="#br0" timeOffset="309400.8526">16726 10281 0,'0'0'0,"0"0"0,0 0 0,24-3 16,-24 3-16,36 0 0,-6 0 16,3 0-16,2 3 0,13 1 15,-1 0-15,0 0 0,0 0 0,3 2 16,-4 1-16,-8 0 0,-5 0 15,-2 0-15,-7-2 0,-5-1 16</inkml:trace>
  <inkml:trace contextRef="#ctx0" brushRef="#br0" timeOffset="309598.1891">16694 10513 0,'0'0'0,"0"0"0,0 0 15,0 0-15,40 1 0,-18 2 16,7-3-16,3 0 0,2 0 0,12-2 16,3 0-16,-4 0 0,-2-3 15,7-2-15,-3-3 0,-6-1 16,-6-3-16,-2 3 0,-7 1 16,-6 2-16</inkml:trace>
  <inkml:trace contextRef="#ctx0" brushRef="#br0" timeOffset="309850.4252">17228 10163 0,'0'0'0,"0"0"0,0 0 15,-15 22-15,15-22 0,-19 28 16,6-10-16,-3 0 0,0 3 0,-8 9 15,-2 5-15,2-2 0,1-2 16,-4 8-16,3 1 0,2-4 16,1-1-16,0 1 15,2-4-15,6-3 0,3-8 0,6-3 16,4-4-16,3-6 0,3-2 16,-2-2-16,-1 0 0,0-1 15</inkml:trace>
  <inkml:trace contextRef="#ctx0" brushRef="#br0" timeOffset="310030.9593">17470 10461 0,'0'0'0,"0"0"0,20-1 0,-6 1 16,4 0-16,2 0 0,5 0 15,7 0-15,1 0 0,-2 0 16,0 1-16,5-2 0,-2 1 0,-6-4 15,-6 4-15,-5-2 0</inkml:trace>
  <inkml:trace contextRef="#ctx0" brushRef="#br0" timeOffset="310230.9568">18089 10314 0,'0'0'0,"0"0"15,0 0-15,0 0 0,-7 33 0,7-33 16,-13 38-16,4-16 0,0 6 16,-2 4-16,-1 4 0,-7 10 15,-2 1-15,-9 14 0,-3 9 16,-5 5-16,0-3 0,5-7 16,8-16-16,6-13 0</inkml:trace>
  <inkml:trace contextRef="#ctx0" brushRef="#br0" timeOffset="312121.1106">31449 15765 0,'0'0'0,"0"0"15,0 0-15,-16 14 0,6-7 0,-6 4 16,-5 4-16,-1 2 15,-1-2-15,-9 12 0,-1 0 16,3 1-16,3 2 0,-5 7 0,1 3 16,3 0-16,4 2 0,3 13 15,7 5-15,5-7 16,5-5-16,6 9 0,6 2 0,-1-8 16,2-5-16,-2-8 0,-2-10 15,-1-8-15</inkml:trace>
  <inkml:trace contextRef="#ctx0" brushRef="#br0" timeOffset="312430.8791">31954 15883 0,'0'0'0,"0"0"0,0 0 16,0 0-16,0 0 0,0 0 0,-3 25 16,3-25-16,-9 27 0,2-8 15,-3 3-15,-1 1 0,0 3 0,-5 4 16,-2 2 0,-3 7-16,3 0 0,-2 10 0,2 0 15,4-2-15,1 0 0,2 6 16,3-1-16,5-5 0,2-2 0,2-2 15,1-2-15,2-7 16,2-8-16,-2-2 0,-1-5 16,0-6-16</inkml:trace>
  <inkml:trace contextRef="#ctx0" brushRef="#br0" timeOffset="312615.1634">31566 16040 0,'0'0'16,"0"0"-16,0 0 0,0 0 16,0 0-16,34-2 0,-10 9 15,2 2-15,5 0 0,6 8 0,6 4 16,10 8-16,-1 2 0,12 9 16,-1-1-16,-4 0 0,-12-9 0,-11-7 15</inkml:trace>
  <inkml:trace contextRef="#ctx0" brushRef="#br0" timeOffset="312814.7699">32421 16376 0,'0'0'0,"11"5"0,5 2 0,0 2 0,-2-1 15,10 9-15,12 9 16,-3-1-16,-3-2 0,2 1 0,-4-3 16,-5-4-16,-5-5 0,-4-2 15</inkml:trace>
  <inkml:trace contextRef="#ctx0" brushRef="#br0" timeOffset="312980.8807">32109 16475 0,'0'0'0,"0"0"0,0 0 16,0 0-16,21 13 0,-21-13 0,31 27 15,-10-10-15,3 2 0,3 0 16,3 3-16,9 4 0,-2-2 16,1 1-16,-7-5 0,-6-4 15</inkml:trace>
  <inkml:trace contextRef="#ctx0" brushRef="#br0" timeOffset="313231.0254">32653 16405 0,'0'0'0,"0"0"16,0 0-16,-16 17 0,16-17 0,-19 26 15,6-8-15,-2 3 16,-3 2-16,-7 9 0,-2 0 16,4-1-16,2-3 0,-7 8 0,0 1 15,0-3-15,2-3 0,-2 1 16,3-3-16,7-6 0,7-4 16,2-3-16,2-5 0,1-2 15</inkml:trace>
  <inkml:trace contextRef="#ctx0" brushRef="#br0" timeOffset="313431.0246">32869 16764 0,'0'0'0,"8"5"0,4 0 15,4 4-15,2 2 0,8 7 16,3 3-16,0-1 0,1 1 0,2 1 15,-3-5-15,-4-5 16,-2-4-16,-4-2 0,-3-1 16,-3-1-16</inkml:trace>
  <inkml:trace contextRef="#ctx0" brushRef="#br0" timeOffset="313680.2731">33386 16714 0,'0'0'0,"0"0"16,0 0-16,0 0 0,-1 28 0,-2-11 15,1 4-15,-1 2 0,0 2 16,-5 10-16,-2 3 0,-1-2 16,-1-1-16,-6 5 0,-1-2 15,3-1-15,0-2 0,-2 5 16,0-6-16,1-6 0,2-4 0,0-6 15,0-4-15,3-9 0,2-6 16,4 0-16,0 1 0,2-1 16</inkml:trace>
  <inkml:trace contextRef="#ctx0" brushRef="#br0" timeOffset="313914.3197">33470 16738 0,'0'0'0,"0"0"0,0 0 16,0 0-16,22 14 0,-22-14 0,22 27 16,-10-8-16,0 3 0,0 7 15,0 5-15,1 13 0,-2 1 16,-3 16-16,-6 6 0,-5-4 16,-5 0-16,-10 11 0,-11 11 15,-6-18-15,-6-12 0,-18-3 16,-6-7-16,-2-12 0,-1-8 0,-45-1 15,2-10-15,35-6 0,24-3 16,15-2-16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2025/9/4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6.xml"/><Relationship Id="rId13" Type="http://schemas.openxmlformats.org/officeDocument/2006/relationships/slide" Target="../slides/slide42.xml"/><Relationship Id="rId18" Type="http://schemas.openxmlformats.org/officeDocument/2006/relationships/slide" Target="../slides/slide48.xml"/><Relationship Id="rId3" Type="http://schemas.openxmlformats.org/officeDocument/2006/relationships/tags" Target="../tags/tag41.xml"/><Relationship Id="rId21" Type="http://schemas.openxmlformats.org/officeDocument/2006/relationships/slide" Target="../slides/slide53.xml"/><Relationship Id="rId7" Type="http://schemas.openxmlformats.org/officeDocument/2006/relationships/slide" Target="../slides/slide35.xml"/><Relationship Id="rId12" Type="http://schemas.openxmlformats.org/officeDocument/2006/relationships/slide" Target="../slides/slide41.xml"/><Relationship Id="rId17" Type="http://schemas.openxmlformats.org/officeDocument/2006/relationships/slide" Target="../slides/slide47.xml"/><Relationship Id="rId2" Type="http://schemas.openxmlformats.org/officeDocument/2006/relationships/tags" Target="../tags/tag40.xml"/><Relationship Id="rId16" Type="http://schemas.openxmlformats.org/officeDocument/2006/relationships/slide" Target="../slides/slide45.xml"/><Relationship Id="rId20" Type="http://schemas.openxmlformats.org/officeDocument/2006/relationships/slide" Target="../slides/slide50.xml"/><Relationship Id="rId1" Type="http://schemas.openxmlformats.org/officeDocument/2006/relationships/tags" Target="../tags/tag39.xml"/><Relationship Id="rId6" Type="http://schemas.openxmlformats.org/officeDocument/2006/relationships/slide" Target="../slides/slide34.xml"/><Relationship Id="rId11"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44.xml"/><Relationship Id="rId10" Type="http://schemas.openxmlformats.org/officeDocument/2006/relationships/slide" Target="../slides/slide38.xml"/><Relationship Id="rId19" Type="http://schemas.openxmlformats.org/officeDocument/2006/relationships/slide" Target="../slides/slide49.xml"/><Relationship Id="rId4" Type="http://schemas.openxmlformats.org/officeDocument/2006/relationships/tags" Target="../tags/tag42.xml"/><Relationship Id="rId9" Type="http://schemas.openxmlformats.org/officeDocument/2006/relationships/slide" Target="../slides/slide37.xml"/><Relationship Id="rId14" Type="http://schemas.openxmlformats.org/officeDocument/2006/relationships/slide" Target="../slides/slide43.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46461-grasses-morning-nature-sunset-sky-1920x1080"/>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34556" y="250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46461-grasses-morning-nature-sunset-sky-1920x1080"/>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65.xml"/><Relationship Id="rId7" Type="http://schemas.openxmlformats.org/officeDocument/2006/relationships/customXml" Target="../ink/ink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2.png"/><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3.xml"/><Relationship Id="rId7" Type="http://schemas.openxmlformats.org/officeDocument/2006/relationships/customXml" Target="../ink/ink6.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4.png"/><Relationship Id="rId5" Type="http://schemas.openxmlformats.org/officeDocument/2006/relationships/tags" Target="../tags/tag6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1.emf"/><Relationship Id="rId5" Type="http://schemas.openxmlformats.org/officeDocument/2006/relationships/customXml" Target="../ink/ink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12.emf"/><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customXml" Target="../ink/ink8.xml"/><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3.emf"/><Relationship Id="rId4" Type="http://schemas.openxmlformats.org/officeDocument/2006/relationships/customXml" Target="../ink/ink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80.xml"/><Relationship Id="rId5" Type="http://schemas.openxmlformats.org/officeDocument/2006/relationships/image" Target="../media/image14.emf"/><Relationship Id="rId4" Type="http://schemas.openxmlformats.org/officeDocument/2006/relationships/customXml" Target="../ink/ink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81.xml"/><Relationship Id="rId5" Type="http://schemas.openxmlformats.org/officeDocument/2006/relationships/image" Target="../media/image15.emf"/><Relationship Id="rId4" Type="http://schemas.openxmlformats.org/officeDocument/2006/relationships/customXml" Target="../ink/ink11.xml"/></Relationships>
</file>

<file path=ppt/slides/_rels/slide2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slideLayout" Target="../slideLayouts/slideLayout3.xml"/><Relationship Id="rId1" Type="http://schemas.openxmlformats.org/officeDocument/2006/relationships/tags" Target="../tags/tag82.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9.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22.png"/><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3.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Layout" Target="../slideLayouts/slideLayout3.xml"/><Relationship Id="rId4" Type="http://schemas.openxmlformats.org/officeDocument/2006/relationships/tags" Target="../tags/tag10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Layout" Target="../slideLayouts/slideLayout3.xml"/><Relationship Id="rId4" Type="http://schemas.openxmlformats.org/officeDocument/2006/relationships/tags" Target="../tags/tag1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7.xml"/><Relationship Id="rId1" Type="http://schemas.openxmlformats.org/officeDocument/2006/relationships/tags" Target="../tags/tag11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19.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20.emf"/><Relationship Id="rId4" Type="http://schemas.openxmlformats.org/officeDocument/2006/relationships/customXml" Target="../ink/ink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9.xml"/><Relationship Id="rId1" Type="http://schemas.openxmlformats.org/officeDocument/2006/relationships/tags" Target="../tags/tag12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33.xml"/><Relationship Id="rId5" Type="http://schemas.openxmlformats.org/officeDocument/2006/relationships/image" Target="../media/image40.png"/><Relationship Id="rId4" Type="http://schemas.openxmlformats.org/officeDocument/2006/relationships/image" Target="../media/image21.TI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2.png"/><Relationship Id="rId5" Type="http://schemas.openxmlformats.org/officeDocument/2006/relationships/image" Target="../media/image250.png"/><Relationship Id="rId4" Type="http://schemas.openxmlformats.org/officeDocument/2006/relationships/tags" Target="../tags/tag1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xml"/><Relationship Id="rId7" Type="http://schemas.openxmlformats.org/officeDocument/2006/relationships/image" Target="../media/image22.TIF"/><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45.png"/><Relationship Id="rId5" Type="http://schemas.openxmlformats.org/officeDocument/2006/relationships/tags" Target="../tags/tag13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140.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slideLayout" Target="../slideLayouts/slideLayout8.xml"/><Relationship Id="rId1" Type="http://schemas.openxmlformats.org/officeDocument/2006/relationships/tags" Target="../tags/tag141.xml"/></Relationships>
</file>

<file path=ppt/slides/_rels/slide5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slideLayout" Target="../slideLayouts/slideLayout8.xml"/><Relationship Id="rId1" Type="http://schemas.openxmlformats.org/officeDocument/2006/relationships/tags" Target="../tags/tag14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144.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8.emf"/><Relationship Id="rId4"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第二章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函数</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函数的概念及其表示</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955211"/>
            <a:ext cx="12190413" cy="326296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0437780" y="755047"/>
            <a:ext cx="407484" cy="492443"/>
          </a:xfrm>
          <a:prstGeom prst="rect">
            <a:avLst/>
          </a:prstGeom>
        </p:spPr>
        <p:txBody>
          <a:bodyPr wrap="none">
            <a:spAutoFit/>
          </a:bodyPr>
          <a:lstStyle/>
          <a:p>
            <a:r>
              <a:rPr lang="en-US" altLang="zh-CN" sz="2600" b="1" smtClean="0">
                <a:solidFill>
                  <a:srgbClr val="C00000"/>
                </a:solidFill>
                <a:latin typeface="Times New Roman" panose="02020603050405020304"/>
                <a:ea typeface="宋体" panose="02010600030101010101" pitchFamily="2" charset="-122"/>
                <a:sym typeface="Times New Roman" panose="02020603050405020304"/>
              </a:rPr>
              <a:t>B</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98205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必修一</a:t>
                </a:r>
                <a:r>
                  <a:rPr lang="en-US" altLang="zh-CN" sz="2600" b="1">
                    <a:latin typeface="Times New Roman" panose="02020603050405020304" pitchFamily="18" charset="0"/>
                    <a:cs typeface="Times New Roman" panose="02020603050405020304" pitchFamily="18" charset="0"/>
                  </a:rPr>
                  <a:t>P66</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下列函数中与函数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是同一个函数的是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𝟑</m:t>
                        </m: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altLang="zh-CN" sz="2600" b="1" i="1">
                                <a:latin typeface="Times New Roman" panose="02020603050405020304" pitchFamily="18" charset="0"/>
                                <a:cs typeface="Times New Roman" panose="02020603050405020304" pitchFamily="18" charset="0"/>
                              </a:rPr>
                              <m:t>v</m:t>
                            </m:r>
                          </m:e>
                          <m:sup>
                            <m:r>
                              <a:rPr lang="en-US" altLang="zh-CN" sz="2600" b="1" i="1">
                                <a:latin typeface="Cambria Math" panose="02040503050406030204" pitchFamily="18" charset="0"/>
                                <a:cs typeface="Times New Roman" panose="02020603050405020304" pitchFamily="18" charset="0"/>
                              </a:rPr>
                              <m:t>𝟑</m:t>
                            </m:r>
                          </m:sup>
                        </m:sSup>
                      </m:e>
                    </m:rad>
                  </m:oMath>
                </a14:m>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𝒏</m:t>
                        </m:r>
                      </m:den>
                    </m:f>
                  </m:oMath>
                </a14:m>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与函数</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𝒏</m:t>
                        </m:r>
                      </m:den>
                    </m:f>
                  </m:oMath>
                </a14:m>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的定义域不同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则不是同一个函数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的解析式不同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也不是同一个函数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982052"/>
              </a:xfrm>
              <a:prstGeom prst="rect">
                <a:avLst/>
              </a:prstGeom>
              <a:blipFill rotWithShape="0">
                <a:blip r:embed="rId3"/>
                <a:stretch>
                  <a:fillRect l="-947" b="-6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89420"/>
            <a:ext cx="12190413" cy="480488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9039635" y="679894"/>
            <a:ext cx="2468946"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0)</a:t>
            </a:r>
            <a:r>
              <a:rPr lang="zh-CN" altLang="zh-CN" sz="2600" b="1">
                <a:solidFill>
                  <a:srgbClr val="C00000"/>
                </a:solidFill>
                <a:latin typeface="Calibri" panose="020F0502020204030204" pitchFamily="34" charset="0"/>
                <a:cs typeface="宋体" panose="02010600030101010101" pitchFamily="2" charset="-122"/>
              </a:rPr>
              <a:t>∪</a:t>
            </a:r>
            <a:r>
              <a:rPr lang="en-US" altLang="zh-CN" sz="2600" b="1">
                <a:solidFill>
                  <a:srgbClr val="C00000"/>
                </a:solidFill>
                <a:latin typeface="Times New Roman" panose="02020603050405020304" pitchFamily="18" charset="0"/>
                <a:cs typeface="Times New Roman" panose="02020603050405020304" pitchFamily="18" charset="0"/>
              </a:rPr>
              <a:t>(0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88710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北师大必修一</a:t>
                </a:r>
                <a:r>
                  <a:rPr lang="en-US" altLang="zh-CN" sz="2600" b="1">
                    <a:latin typeface="Times New Roman" panose="02020603050405020304" pitchFamily="18" charset="0"/>
                    <a:cs typeface="Times New Roman" panose="02020603050405020304" pitchFamily="18" charset="0"/>
                  </a:rPr>
                  <a:t>P55</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2(2)</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的定义域为</a:t>
                </a:r>
                <a:r>
                  <a:rPr lang="zh-CN" altLang="zh-CN" sz="2600" b="1" u="sng">
                    <a:latin typeface="Times New Roman" panose="02020603050405020304" pitchFamily="18" charset="0"/>
                    <a:cs typeface="Times New Roman" panose="02020603050405020304" pitchFamily="18" charset="0"/>
                  </a:rPr>
                  <a:t>　　　</a:t>
                </a:r>
                <a:r>
                  <a:rPr lang="en-US" altLang="zh-CN" sz="2600" b="1" u="sng"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887102"/>
              </a:xfrm>
              <a:prstGeom prst="rect">
                <a:avLst/>
              </a:prstGeom>
              <a:blipFill rotWithShape="0">
                <a:blip r:embed="rId3"/>
                <a:stretch>
                  <a:fillRect l="-947"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1511145"/>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故函数的定义域为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1511145"/>
                <a:ext cx="11589417" cy="2031262"/>
              </a:xfrm>
              <a:prstGeom prst="rect">
                <a:avLst/>
              </a:prstGeom>
              <a:blipFill rotWithShape="0">
                <a:blip r:embed="rId4"/>
                <a:stretch>
                  <a:fillRect l="-947" b="-3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875604"/>
            <a:ext cx="12190413" cy="338124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2506570" y="1407971"/>
                <a:ext cx="458780" cy="1216039"/>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506570" y="1407971"/>
                <a:ext cx="458780" cy="121603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130675"/>
                <a:ext cx="11589417" cy="2853858"/>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苏教必修一</a:t>
                </a:r>
                <a:r>
                  <a:rPr lang="en-US" altLang="zh-CN" sz="2600" b="1" dirty="0" err="1">
                    <a:latin typeface="Times New Roman" panose="02020603050405020304" pitchFamily="18" charset="0"/>
                    <a:cs typeface="Times New Roman" panose="02020603050405020304" pitchFamily="18" charset="0"/>
                  </a:rPr>
                  <a:t>P134T3</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130675"/>
                <a:ext cx="11589417" cy="2853858"/>
              </a:xfrm>
              <a:prstGeom prst="rect">
                <a:avLst/>
              </a:prstGeom>
              <a:blipFill rotWithShape="0">
                <a:blip r:embed="rId4"/>
                <a:stretch>
                  <a:fillRect l="-947" b="-1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2914560"/>
                <a:ext cx="11589417" cy="1608069"/>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914560"/>
                <a:ext cx="11589417" cy="1608069"/>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997740"/>
            <a:ext cx="12190413" cy="32965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考点一　函数的定义域</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4960140"/>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(1)(2025·</a:t>
                </a:r>
                <a:r>
                  <a:rPr lang="zh-CN" altLang="zh-CN" sz="2600" b="1" dirty="0">
                    <a:latin typeface="Times New Roman" panose="02020603050405020304" pitchFamily="18" charset="0"/>
                    <a:cs typeface="Times New Roman" panose="02020603050405020304" pitchFamily="18" charset="0"/>
                  </a:rPr>
                  <a:t>重庆质检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的定义域是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	</a:t>
                </a: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由题意知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有意义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1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需满足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dirty="0">
                    <a:latin typeface="Times New Roman" panose="02020603050405020304" pitchFamily="18" charset="0"/>
                    <a:cs typeface="Times New Roman" panose="02020603050405020304" pitchFamily="18" charset="0"/>
                  </a:rPr>
                  <a:t>解得</a:t>
                </a:r>
                <a:r>
                  <a:rPr lang="en-US" altLang="zh-CN" sz="2600" b="1"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&lt;4</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4960140"/>
              </a:xfrm>
              <a:prstGeom prst="rect">
                <a:avLst/>
              </a:prstGeom>
              <a:blipFill rotWithShape="0">
                <a:blip r:embed="rId6"/>
                <a:stretch>
                  <a:fillRect l="-947"/>
                </a:stretch>
              </a:blipFill>
            </p:spPr>
            <p:txBody>
              <a:bodyPr/>
              <a:lstStyle/>
              <a:p>
                <a:r>
                  <a:rPr lang="zh-CN" altLang="en-US">
                    <a:noFill/>
                  </a:rPr>
                  <a:t> </a:t>
                </a:r>
              </a:p>
            </p:txBody>
          </p:sp>
        </mc:Fallback>
      </mc:AlternateContent>
      <p:sp>
        <p:nvSpPr>
          <p:cNvPr id="12" name="矩形 11"/>
          <p:cNvSpPr/>
          <p:nvPr>
            <p:custDataLst>
              <p:tags r:id="rId4"/>
            </p:custDataLst>
          </p:nvPr>
        </p:nvSpPr>
        <p:spPr>
          <a:xfrm>
            <a:off x="8850397" y="103070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352080" y="684720"/>
              <a:ext cx="10682280" cy="6165720"/>
            </p14:xfrm>
          </p:contentPart>
        </mc:Choice>
        <mc:Fallback>
          <p:pic>
            <p:nvPicPr>
              <p:cNvPr id="2" name="墨迹 1"/>
              <p:cNvPicPr/>
              <p:nvPr/>
            </p:nvPicPr>
            <p:blipFill>
              <a:blip r:embed="rId8"/>
              <a:stretch>
                <a:fillRect/>
              </a:stretch>
            </p:blipFill>
            <p:spPr>
              <a:xfrm>
                <a:off x="342720" y="675360"/>
                <a:ext cx="10701000" cy="6184440"/>
              </a:xfrm>
              <a:prstGeom prst="rect">
                <a:avLst/>
              </a:prstGeom>
            </p:spPr>
          </p:pic>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17360"/>
            <a:ext cx="12190413" cy="407400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5251181"/>
              </a:xfrm>
              <a:prstGeom prst="rect">
                <a:avLst/>
              </a:prstGeom>
            </p:spPr>
            <p:txBody>
              <a:bodyPr wrap="square">
                <a:spAutoFit/>
              </a:bodyPr>
              <a:lstStyle/>
              <a:p>
                <a:pPr>
                  <a:lnSpc>
                    <a:spcPct val="20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邢台调研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的定义域</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200000"/>
                  </a:lnSpc>
                  <a:spcAft>
                    <a:spcPts val="0"/>
                  </a:spcAft>
                  <a:tabLst>
                    <a:tab pos="2970530" algn="l"/>
                  </a:tabLst>
                </a:pP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要使</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有意义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需满足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的定义域为</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5251181"/>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custDataLst>
                  <p:tags r:id="rId2"/>
                </p:custDataLst>
              </p:nvPr>
            </p:nvSpPr>
            <p:spPr>
              <a:xfrm>
                <a:off x="518259" y="1018676"/>
                <a:ext cx="1485535" cy="1148007"/>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d>
                        <m:dPr>
                          <m:begChr m:val="["/>
                          <m:endChr m:val="]"/>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400" b="1" i="1">
                              <a:solidFill>
                                <a:srgbClr val="C00000"/>
                              </a:solidFill>
                              <a:latin typeface="Cambria Math" panose="02040503050406030204" pitchFamily="18" charset="0"/>
                              <a:cs typeface="Times New Roman" panose="02020603050405020304" pitchFamily="18" charset="0"/>
                            </a:rPr>
                            <m:t>−</m:t>
                          </m:r>
                          <m:f>
                            <m:fPr>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𝟏𝟏</m:t>
                              </m:r>
                            </m:num>
                            <m:den>
                              <m:r>
                                <a:rPr lang="en-US" altLang="zh-CN" sz="2400" b="1" i="1">
                                  <a:solidFill>
                                    <a:srgbClr val="C00000"/>
                                  </a:solidFill>
                                  <a:latin typeface="Cambria Math" panose="02040503050406030204" pitchFamily="18" charset="0"/>
                                  <a:cs typeface="Times New Roman" panose="02020603050405020304" pitchFamily="18" charset="0"/>
                                </a:rPr>
                                <m:t>𝟐</m:t>
                              </m:r>
                            </m:den>
                          </m:f>
                          <m:r>
                            <a:rPr lang="en-US" altLang="zh-CN" sz="2400" b="1">
                              <a:solidFill>
                                <a:srgbClr val="C00000"/>
                              </a:solidFill>
                              <a:latin typeface="Cambria Math" panose="02040503050406030204" pitchFamily="18" charset="0"/>
                              <a:cs typeface="Times New Roman" panose="02020603050405020304" pitchFamily="18" charset="0"/>
                            </a:rPr>
                            <m:t>,</m:t>
                          </m:r>
                          <m:r>
                            <a:rPr lang="en-US" altLang="zh-CN" sz="2400" b="1" i="1">
                              <a:solidFill>
                                <a:srgbClr val="C00000"/>
                              </a:solidFill>
                              <a:latin typeface="Cambria Math" panose="02040503050406030204" pitchFamily="18" charset="0"/>
                              <a:cs typeface="Times New Roman" panose="02020603050405020304" pitchFamily="18" charset="0"/>
                            </a:rPr>
                            <m:t>𝟐</m:t>
                          </m:r>
                        </m:e>
                      </m:d>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5"/>
                </p:custDataLst>
              </p:nvPr>
            </p:nvSpPr>
            <p:spPr>
              <a:xfrm>
                <a:off x="518259" y="1018676"/>
                <a:ext cx="1485535" cy="1148007"/>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935640" y="523080"/>
              <a:ext cx="10779120" cy="5405400"/>
            </p14:xfrm>
          </p:contentPart>
        </mc:Choice>
        <mc:Fallback>
          <p:pic>
            <p:nvPicPr>
              <p:cNvPr id="2" name="墨迹 1"/>
              <p:cNvPicPr/>
              <p:nvPr/>
            </p:nvPicPr>
            <p:blipFill>
              <a:blip r:embed="rId8"/>
              <a:stretch>
                <a:fillRect/>
              </a:stretch>
            </p:blipFill>
            <p:spPr>
              <a:xfrm>
                <a:off x="926280" y="513720"/>
                <a:ext cx="10797840" cy="5424120"/>
              </a:xfrm>
              <a:prstGeom prst="rect">
                <a:avLst/>
              </a:prstGeom>
            </p:spPr>
          </p:pic>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915574"/>
            <a:ext cx="12190413" cy="43524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104269"/>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186837"/>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205257"/>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1866637"/>
            <a:ext cx="11589417" cy="42934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求给定解析式的函数的定义域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其实质就是以函数解析式中所含式子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运算</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有意义为准则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列出不等式或不等式组求解</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对于实际问题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定义域应使实际问题有意义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求抽象函数定义域的方法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若已知函数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则复合函数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的定义域可由不等式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若已知函数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上的值域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23784"/>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1268612" y="137538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69382" y="610426"/>
                <a:ext cx="11589417" cy="4820807"/>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题意可知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10426"/>
                <a:ext cx="11589417" cy="4820807"/>
              </a:xfrm>
              <a:prstGeom prst="rect">
                <a:avLst/>
              </a:prstGeom>
              <a:blipFill rotWithShape="0">
                <a:blip r:embed="rId4"/>
                <a:stretch>
                  <a:fillRect l="-947" r="-158" b="-885"/>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196200" y="6834600"/>
              <a:ext cx="245160" cy="24840"/>
            </p14:xfrm>
          </p:contentPart>
        </mc:Choice>
        <mc:Fallback>
          <p:pic>
            <p:nvPicPr>
              <p:cNvPr id="2" name="墨迹 1"/>
              <p:cNvPicPr/>
              <p:nvPr/>
            </p:nvPicPr>
            <p:blipFill>
              <a:blip r:embed="rId6"/>
              <a:stretch>
                <a:fillRect/>
              </a:stretch>
            </p:blipFill>
            <p:spPr>
              <a:xfrm>
                <a:off x="186840" y="6825240"/>
                <a:ext cx="263880" cy="43560"/>
              </a:xfrm>
              <a:prstGeom prst="rect">
                <a:avLst/>
              </a:prstGeom>
            </p:spPr>
          </p:pic>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303613"/>
            <a:ext cx="12190413" cy="37780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94015"/>
                <a:ext cx="11589417" cy="4702313"/>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惠州质检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实数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的取值范围为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r>
                      <a:rPr lang="zh-CN" altLang="zh-CN" sz="2600" b="1">
                        <a:latin typeface="Cambria Math" panose="02040503050406030204" pitchFamily="18" charset="0"/>
                        <a:cs typeface="Times New Roman" panose="02020603050405020304" pitchFamily="18" charset="0"/>
                      </a:rPr>
                      <m:t>的定义域为</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所以</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实数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94015"/>
                <a:ext cx="11589417" cy="4702313"/>
              </a:xfrm>
              <a:prstGeom prst="rect">
                <a:avLst/>
              </a:prstGeom>
              <a:blipFill rotWithShape="0">
                <a:blip r:embed="rId5"/>
                <a:stretch>
                  <a:fillRect l="-947" r="-631" b="-2335"/>
                </a:stretch>
              </a:blipFill>
            </p:spPr>
            <p:txBody>
              <a:bodyPr/>
              <a:lstStyle/>
              <a:p>
                <a:r>
                  <a:rPr lang="zh-CN" altLang="en-US">
                    <a:noFill/>
                  </a:rPr>
                  <a:t> </a:t>
                </a:r>
              </a:p>
            </p:txBody>
          </p:sp>
        </mc:Fallback>
      </mc:AlternateContent>
      <p:sp>
        <p:nvSpPr>
          <p:cNvPr id="13" name="矩形 12"/>
          <p:cNvSpPr/>
          <p:nvPr>
            <p:custDataLst>
              <p:tags r:id="rId2"/>
            </p:custDataLst>
          </p:nvPr>
        </p:nvSpPr>
        <p:spPr>
          <a:xfrm>
            <a:off x="9907069" y="821843"/>
            <a:ext cx="519694" cy="623953"/>
          </a:xfrm>
          <a:prstGeom prst="rect">
            <a:avLst/>
          </a:prstGeom>
        </p:spPr>
        <p:txBody>
          <a:bodyPr wrap="none">
            <a:spAutoFit/>
          </a:bodyPr>
          <a:lstStyle/>
          <a:p>
            <a:pPr lvl="0">
              <a:lnSpc>
                <a:spcPct val="150000"/>
              </a:lnSpc>
              <a:tabLst>
                <a:tab pos="2970530" algn="l"/>
              </a:tabLst>
            </a:pP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smtClean="0">
                <a:solidFill>
                  <a:srgbClr val="C00000"/>
                </a:solidFill>
                <a:latin typeface="Times New Roman" panose="02020603050405020304" pitchFamily="18" charset="0"/>
                <a:cs typeface="Times New Roman" panose="02020603050405020304" pitchFamily="18" charset="0"/>
              </a:rPr>
              <a:t>3</a:t>
            </a:r>
            <a:endParaRPr lang="zh-CN" altLang="zh-CN" sz="2600">
              <a:solidFill>
                <a:prstClr val="black"/>
              </a:solidFill>
              <a:latin typeface="Calibri" panose="020F0502020204030204" pitchFamily="34" charset="0"/>
              <a:cs typeface="Times New Roman" panose="02020603050405020304" pitchFamily="18" charset="0"/>
            </a:endParaRPr>
          </a:p>
        </p:txBody>
      </p:sp>
      <p:sp>
        <p:nvSpPr>
          <p:cNvPr id="5" name="矩形 4"/>
          <p:cNvSpPr/>
          <p:nvPr>
            <p:custDataLst>
              <p:tags r:id="rId3"/>
            </p:custDataLst>
          </p:nvPr>
        </p:nvSpPr>
        <p:spPr>
          <a:xfrm>
            <a:off x="2485675" y="1485551"/>
            <a:ext cx="1244251" cy="692497"/>
          </a:xfrm>
          <a:prstGeom prst="rect">
            <a:avLst/>
          </a:prstGeom>
        </p:spPr>
        <p:txBody>
          <a:bodyPr wrap="none">
            <a:spAutoFit/>
          </a:bodyPr>
          <a:lstStyle/>
          <a:p>
            <a:pPr lvl="0">
              <a:lnSpc>
                <a:spcPct val="150000"/>
              </a:lnSpc>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a:t>
            </a:r>
            <a:r>
              <a:rPr lang="en-US" altLang="zh-CN" sz="2600" b="1" smtClean="0">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endParaRPr lang="zh-CN" altLang="zh-CN" sz="2600">
              <a:solidFill>
                <a:prstClr val="black"/>
              </a:solidFill>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303120" y="1762560"/>
              <a:ext cx="11313000" cy="5096880"/>
            </p14:xfrm>
          </p:contentPart>
        </mc:Choice>
        <mc:Fallback>
          <p:pic>
            <p:nvPicPr>
              <p:cNvPr id="2" name="墨迹 1"/>
              <p:cNvPicPr/>
              <p:nvPr/>
            </p:nvPicPr>
            <p:blipFill>
              <a:blip r:embed="rId7"/>
              <a:stretch>
                <a:fillRect/>
              </a:stretch>
            </p:blipFill>
            <p:spPr>
              <a:xfrm>
                <a:off x="293760" y="1753200"/>
                <a:ext cx="11331720" cy="5115600"/>
              </a:xfrm>
              <a:prstGeom prst="rect">
                <a:avLst/>
              </a:prstGeom>
            </p:spPr>
          </p:pic>
        </mc:Fallback>
      </mc:AlternateContent>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linds(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linds(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linds(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linds(horizontal)">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93331"/>
            <a:ext cx="12190413" cy="471542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考点二　函数的解析式</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p:cNvSpPr/>
          <p:nvPr/>
        </p:nvSpPr>
        <p:spPr>
          <a:xfrm>
            <a:off x="269382" y="781100"/>
            <a:ext cx="11589417" cy="36933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)=cos</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)=cos</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379440" y="731160"/>
              <a:ext cx="11715480" cy="6122160"/>
            </p14:xfrm>
          </p:contentPart>
        </mc:Choice>
        <mc:Fallback>
          <p:pic>
            <p:nvPicPr>
              <p:cNvPr id="2" name="墨迹 1"/>
              <p:cNvPicPr/>
              <p:nvPr/>
            </p:nvPicPr>
            <p:blipFill>
              <a:blip r:embed="rId5"/>
              <a:stretch>
                <a:fillRect/>
              </a:stretch>
            </p:blipFill>
            <p:spPr>
              <a:xfrm>
                <a:off x="370080" y="721800"/>
                <a:ext cx="11734200" cy="6140880"/>
              </a:xfrm>
              <a:prstGeom prst="rect">
                <a:avLst/>
              </a:prstGeom>
            </p:spPr>
          </p:pic>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了解构成函数的三要素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会求简单函数的定义域和值域</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在实际情景中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会根据不同的需要选择恰当的方法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如图象法、列表法、解析法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表示函数</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理解简单的分段函数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并能简单应用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778697"/>
            <a:ext cx="12190413" cy="44370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781100"/>
                <a:ext cx="11589417" cy="3521157"/>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781100"/>
                <a:ext cx="11589417" cy="3521157"/>
              </a:xfrm>
              <a:prstGeom prst="rect">
                <a:avLst/>
              </a:prstGeom>
              <a:blipFill rotWithShape="0">
                <a:blip r:embed="rId3"/>
                <a:stretch>
                  <a:fillRect l="-947" b="-155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1456920" y="783720"/>
              <a:ext cx="5452560" cy="5379480"/>
            </p14:xfrm>
          </p:contentPart>
        </mc:Choice>
        <mc:Fallback>
          <p:pic>
            <p:nvPicPr>
              <p:cNvPr id="2" name="墨迹 1"/>
              <p:cNvPicPr/>
              <p:nvPr/>
            </p:nvPicPr>
            <p:blipFill>
              <a:blip r:embed="rId5"/>
              <a:stretch>
                <a:fillRect/>
              </a:stretch>
            </p:blipFill>
            <p:spPr>
              <a:xfrm>
                <a:off x="1447560" y="774360"/>
                <a:ext cx="5471280" cy="5398200"/>
              </a:xfrm>
              <a:prstGeom prst="rect">
                <a:avLst/>
              </a:prstGeom>
            </p:spPr>
          </p:pic>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474325"/>
            <a:ext cx="12190413" cy="47371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69382" y="781100"/>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是一次函数且</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待定系数法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是一次函数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p:cNvSpPr/>
              <p:nvPr/>
            </p:nvSpPr>
            <p:spPr>
              <a:xfrm>
                <a:off x="247348" y="3492700"/>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𝟏𝟕</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的解析式是</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47348" y="3492700"/>
                <a:ext cx="11589417" cy="2031262"/>
              </a:xfrm>
              <a:prstGeom prst="rect">
                <a:avLst/>
              </a:prstGeom>
              <a:blipFill rotWithShape="0">
                <a:blip r:embed="rId3"/>
                <a:stretch>
                  <a:fillRect l="-947" b="-3303"/>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1244160" y="696600"/>
              <a:ext cx="10442160" cy="4668120"/>
            </p14:xfrm>
          </p:contentPart>
        </mc:Choice>
        <mc:Fallback>
          <p:pic>
            <p:nvPicPr>
              <p:cNvPr id="2" name="墨迹 1"/>
              <p:cNvPicPr/>
              <p:nvPr/>
            </p:nvPicPr>
            <p:blipFill>
              <a:blip r:embed="rId5"/>
              <a:stretch>
                <a:fillRect/>
              </a:stretch>
            </p:blipFill>
            <p:spPr>
              <a:xfrm>
                <a:off x="1234800" y="687240"/>
                <a:ext cx="10460880" cy="4686840"/>
              </a:xfrm>
              <a:prstGeom prst="rect">
                <a:avLst/>
              </a:prstGeom>
            </p:spPr>
          </p:pic>
        </mc:Fallback>
      </mc:AlternateContent>
    </p:spTree>
    <p:extLst>
      <p:ext uri="{BB962C8B-B14F-4D97-AF65-F5344CB8AC3E}">
        <p14:creationId xmlns:p14="http://schemas.microsoft.com/office/powerpoint/2010/main" val="207574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485551"/>
            <a:ext cx="12190413" cy="48087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69382" y="781100"/>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解方程组法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将</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替换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①②</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700200" y="368280"/>
              <a:ext cx="11151720" cy="5926320"/>
            </p14:xfrm>
          </p:contentPart>
        </mc:Choice>
        <mc:Fallback>
          <p:pic>
            <p:nvPicPr>
              <p:cNvPr id="2" name="墨迹 1"/>
              <p:cNvPicPr/>
              <p:nvPr/>
            </p:nvPicPr>
            <p:blipFill>
              <a:blip r:embed="rId4"/>
              <a:stretch>
                <a:fillRect/>
              </a:stretch>
            </p:blipFill>
            <p:spPr>
              <a:xfrm>
                <a:off x="690840" y="358920"/>
                <a:ext cx="11170440" cy="5945040"/>
              </a:xfrm>
              <a:prstGeom prst="rect">
                <a:avLst/>
              </a:prstGeom>
            </p:spPr>
          </p:pic>
        </mc:Fallback>
      </mc:AlternateContent>
    </p:spTree>
    <p:extLst>
      <p:ext uri="{BB962C8B-B14F-4D97-AF65-F5344CB8AC3E}">
        <p14:creationId xmlns:p14="http://schemas.microsoft.com/office/powerpoint/2010/main" val="3872973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462498"/>
            <a:ext cx="12190413" cy="474023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10426"/>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692994"/>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11414"/>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矩形 18"/>
              <p:cNvSpPr/>
              <p:nvPr/>
            </p:nvSpPr>
            <p:spPr>
              <a:xfrm>
                <a:off x="312448" y="1573181"/>
                <a:ext cx="11411052" cy="4511813"/>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ea typeface="宋体" panose="02010600030101010101" pitchFamily="2" charset="-122"/>
                    <a:cs typeface="Times New Roman" panose="02020603050405020304" pitchFamily="18" charset="0"/>
                  </a:rPr>
                  <a:t>函数解析式的求法</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由已知条件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可将</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改写成关于</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的表达式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然后以</a:t>
                </a:r>
                <a:r>
                  <a:rPr lang="en-US" altLang="zh-CN" sz="2600" b="1" i="1">
                    <a:latin typeface="Times New Roman" panose="02020603050405020304" pitchFamily="18" charset="0"/>
                    <a:cs typeface="Times New Roman" panose="02020603050405020304" pitchFamily="18" charset="0"/>
                  </a:rPr>
                  <a:t>x</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替代</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便得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的表达式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待定系数法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若已知函数的类型</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如一次函数、二次函数</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可用待定系数法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已知复合函数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的解析式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可用换元法</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此时要注意新元的取值范围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方程思想</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已知关于</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等的表达式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可根据已知条件再构造出另外一个等式组成方程组</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通过解方程组求出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312448" y="1573181"/>
                <a:ext cx="11411052" cy="4511813"/>
              </a:xfrm>
              <a:prstGeom prst="rect">
                <a:avLst/>
              </a:prstGeom>
              <a:blipFill rotWithShape="0">
                <a:blip r:embed="rId6"/>
                <a:stretch>
                  <a:fillRect l="-962" t="-135" r="-160" b="-14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37733"/>
            <a:ext cx="12190413" cy="48324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7034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zh-CN" altLang="zh-CN" sz="2600" b="1" smtClean="0">
                    <a:latin typeface="Times New Roman" panose="02020603050405020304" pitchFamily="18" charset="0"/>
                    <a:cs typeface="Times New Roman" panose="02020603050405020304" pitchFamily="18" charset="0"/>
                  </a:rPr>
                  <a:t>为</a:t>
                </a:r>
                <a:r>
                  <a:rPr lang="zh-CN" altLang="zh-CN" sz="2600" b="1" u="sng">
                    <a:latin typeface="Times New Roman" panose="02020603050405020304" pitchFamily="18" charset="0"/>
                    <a:cs typeface="Times New Roman" panose="02020603050405020304" pitchFamily="18" charset="0"/>
                  </a:rPr>
                  <a:t>　　　　</a:t>
                </a:r>
                <a:r>
                  <a:rPr lang="en-US" altLang="zh-CN" sz="2600" b="1" u="sng">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u="sng">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703462"/>
              </a:xfrm>
              <a:prstGeom prst="rect">
                <a:avLst/>
              </a:prstGeom>
              <a:blipFill rotWithShape="0">
                <a:blip r:embed="rId4"/>
                <a:stretch>
                  <a:fillRect l="-947" b="-10435"/>
                </a:stretch>
              </a:blipFill>
            </p:spPr>
            <p:txBody>
              <a:bodyPr/>
              <a:lstStyle/>
              <a:p>
                <a:r>
                  <a:rPr lang="zh-CN" altLang="en-US">
                    <a:noFill/>
                  </a:rPr>
                  <a:t> </a:t>
                </a:r>
              </a:p>
            </p:txBody>
          </p:sp>
        </mc:Fallback>
      </mc:AlternateContent>
      <p:sp>
        <p:nvSpPr>
          <p:cNvPr id="8" name="矩形 7"/>
          <p:cNvSpPr/>
          <p:nvPr>
            <p:custDataLst>
              <p:tags r:id="rId2"/>
            </p:custDataLst>
          </p:nvPr>
        </p:nvSpPr>
        <p:spPr>
          <a:xfrm>
            <a:off x="7556949" y="555341"/>
            <a:ext cx="2375971" cy="623953"/>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f</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1495187"/>
                <a:ext cx="11589417" cy="373717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令</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zh-CN" altLang="zh-CN" sz="2600" b="1" smtClean="0">
                    <a:latin typeface="Times New Roman" panose="02020603050405020304" pitchFamily="18" charset="0"/>
                    <a:cs typeface="Times New Roman" panose="02020603050405020304" pitchFamily="18" charset="0"/>
                  </a:rPr>
                  <a:t>为</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495187"/>
                <a:ext cx="11589417" cy="3737177"/>
              </a:xfrm>
              <a:prstGeom prst="rect">
                <a:avLst/>
              </a:prstGeom>
              <a:blipFill rotWithShape="0">
                <a:blip r:embed="rId5"/>
                <a:stretch>
                  <a:fillRect l="-947" b="-13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09435"/>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用</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代替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①②</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8028432" y="539714"/>
            <a:ext cx="686406" cy="623953"/>
          </a:xfrm>
          <a:prstGeom prst="rect">
            <a:avLst/>
          </a:prstGeom>
        </p:spPr>
        <p:txBody>
          <a:bodyPr wrap="none">
            <a:spAutoFit/>
          </a:bodyPr>
          <a:lstStyle/>
          <a:p>
            <a:pPr lvl="0">
              <a:lnSpc>
                <a:spcPct val="150000"/>
              </a:lnSpc>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solidFill>
                <a:prstClr val="black"/>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linds(horizont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816128"/>
            <a:ext cx="12190413" cy="24041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考点三　分段函数</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55825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分段函数求值</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武汉调研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m:rPr>
                                  <m:nor/>
                                </m:rPr>
                                <a:rPr lang="en-US" altLang="zh-CN" sz="2600" b="1">
                                  <a:latin typeface="宋体" panose="02010600030101010101" pitchFamily="2" charset="-122"/>
                                  <a:cs typeface="Times New Roman" panose="02020603050405020304" pitchFamily="18" charset="0"/>
                                </a:rPr>
                                <m:t>≤</m:t>
                              </m:r>
                              <m:r>
                                <m:rPr>
                                  <m:nor/>
                                </m:rPr>
                                <a:rPr lang="en-US" altLang="zh-CN" sz="2600" b="1" i="1">
                                  <a:latin typeface="Times New Roman" panose="02020603050405020304" pitchFamily="18" charset="0"/>
                                  <a:cs typeface="Times New Roman" panose="02020603050405020304" pitchFamily="18" charset="0"/>
                                </a:rPr>
                                <m:t>x</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rad>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558253"/>
              </a:xfrm>
              <a:prstGeom prst="rect">
                <a:avLst/>
              </a:prstGeom>
              <a:blipFill rotWithShape="0">
                <a:blip r:embed="rId5"/>
                <a:stretch>
                  <a:fillRect l="-947"/>
                </a:stretch>
              </a:blipFill>
            </p:spPr>
            <p:txBody>
              <a:bodyPr/>
              <a:lstStyle/>
              <a:p>
                <a:r>
                  <a:rPr lang="zh-CN" altLang="en-US">
                    <a:noFill/>
                  </a:rPr>
                  <a:t> </a:t>
                </a:r>
              </a:p>
            </p:txBody>
          </p:sp>
        </mc:Fallback>
      </mc:AlternateContent>
      <p:sp>
        <p:nvSpPr>
          <p:cNvPr id="15" name="矩形 14"/>
          <p:cNvSpPr/>
          <p:nvPr>
            <p:custDataLst>
              <p:tags r:id="rId3"/>
            </p:custDataLst>
          </p:nvPr>
        </p:nvSpPr>
        <p:spPr>
          <a:xfrm>
            <a:off x="8608533" y="1914970"/>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357407"/>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27450"/>
                <a:ext cx="11589417" cy="582960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分段函数与方程、不等式</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030)=1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A.0</a:t>
                </a:r>
                <a:r>
                  <a:rPr lang="en-US" altLang="zh-CN" sz="2600" b="1">
                    <a:latin typeface="Times New Roman" panose="02020603050405020304" pitchFamily="18" charset="0"/>
                    <a:cs typeface="Times New Roman" panose="02020603050405020304" pitchFamily="18" charset="0"/>
                  </a:rPr>
                  <a:t>	B.1	</a:t>
                </a:r>
                <a:r>
                  <a:rPr lang="en-US" altLang="zh-CN" sz="2600" b="1" smtClean="0">
                    <a:latin typeface="Times New Roman" panose="02020603050405020304" pitchFamily="18" charset="0"/>
                    <a:cs typeface="Times New Roman" panose="02020603050405020304" pitchFamily="18" charset="0"/>
                  </a:rPr>
                  <a:t>	C.2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030)=</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(338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27450"/>
                <a:ext cx="11589417" cy="5829609"/>
              </a:xfrm>
              <a:prstGeom prst="rect">
                <a:avLst/>
              </a:prstGeom>
              <a:blipFill rotWithShape="0">
                <a:blip r:embed="rId4"/>
                <a:stretch>
                  <a:fillRect l="-947"/>
                </a:stretch>
              </a:blipFill>
            </p:spPr>
            <p:txBody>
              <a:bodyPr/>
              <a:lstStyle/>
              <a:p>
                <a:r>
                  <a:rPr lang="zh-CN" altLang="en-US">
                    <a:noFill/>
                  </a:rPr>
                  <a:t> </a:t>
                </a:r>
              </a:p>
            </p:txBody>
          </p:sp>
        </mc:Fallback>
      </mc:AlternateContent>
      <p:sp>
        <p:nvSpPr>
          <p:cNvPr id="9" name="矩形 8"/>
          <p:cNvSpPr/>
          <p:nvPr>
            <p:custDataLst>
              <p:tags r:id="rId2"/>
            </p:custDataLst>
          </p:nvPr>
        </p:nvSpPr>
        <p:spPr>
          <a:xfrm>
            <a:off x="1278388" y="2474915"/>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linds(horizontal)">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blinds(horizontal)">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435167"/>
            <a:ext cx="12190413" cy="37406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200406"/>
                <a:ext cx="11589417" cy="5885329"/>
              </a:xfrm>
              <a:prstGeom prst="rect">
                <a:avLst/>
              </a:prstGeom>
            </p:spPr>
            <p:txBody>
              <a:bodyPr wrap="square">
                <a:spAutoFit/>
              </a:bodyPr>
              <a:lstStyle/>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包头调研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则满足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	B.(1</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&lt;1=3</a:t>
                </a:r>
                <a:r>
                  <a:rPr lang="en-US" altLang="zh-CN" sz="2600" b="1" baseline="3000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矛盾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200406"/>
                <a:ext cx="11589417" cy="5885329"/>
              </a:xfrm>
              <a:prstGeom prst="rect">
                <a:avLst/>
              </a:prstGeom>
              <a:blipFill rotWithShape="0">
                <a:blip r:embed="rId4"/>
                <a:stretch>
                  <a:fillRect l="-947" b="-1658"/>
                </a:stretch>
              </a:blipFill>
            </p:spPr>
            <p:txBody>
              <a:bodyPr/>
              <a:lstStyle/>
              <a:p>
                <a:r>
                  <a:rPr lang="zh-CN" altLang="en-US">
                    <a:noFill/>
                  </a:rPr>
                  <a:t> </a:t>
                </a:r>
              </a:p>
            </p:txBody>
          </p:sp>
        </mc:Fallback>
      </mc:AlternateContent>
      <p:sp>
        <p:nvSpPr>
          <p:cNvPr id="12" name="矩形 11"/>
          <p:cNvSpPr/>
          <p:nvPr>
            <p:custDataLst>
              <p:tags r:id="rId2"/>
            </p:custDataLst>
          </p:nvPr>
        </p:nvSpPr>
        <p:spPr>
          <a:xfrm>
            <a:off x="577657" y="139491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2182257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画出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的大致图象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jpeg"/>
          <p:cNvPicPr/>
          <p:nvPr/>
        </p:nvPicPr>
        <p:blipFill>
          <a:blip r:embed="rId3">
            <a:clrChange>
              <a:clrFrom>
                <a:srgbClr val="FFFFFF"/>
              </a:clrFrom>
              <a:clrTo>
                <a:srgbClr val="FFFFFF">
                  <a:alpha val="0"/>
                </a:srgbClr>
              </a:clrTo>
            </a:clrChange>
          </a:blip>
          <a:stretch>
            <a:fillRect/>
          </a:stretch>
        </p:blipFill>
        <p:spPr>
          <a:xfrm>
            <a:off x="2638774" y="1485552"/>
            <a:ext cx="2592324" cy="2376932"/>
          </a:xfrm>
          <a:prstGeom prst="rect">
            <a:avLst/>
          </a:prstGeom>
        </p:spPr>
      </p:pic>
      <p:sp>
        <p:nvSpPr>
          <p:cNvPr id="6" name="矩形 5"/>
          <p:cNvSpPr/>
          <p:nvPr/>
        </p:nvSpPr>
        <p:spPr>
          <a:xfrm>
            <a:off x="421782" y="4077875"/>
            <a:ext cx="11589417" cy="62863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969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根据分段函数解析式求函数值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首先确定自变量的值属于哪个区间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其次选定相应的解析式代入求解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已知函数值或函数的取值范围求自变量的值或范围时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应根据每一段的解析式分别求解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但要注意检验所求自变量的值或范围是否符合相应段的自变量的取值范围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提醒　当分段函数的自变量范围不确定时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应分类讨论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34611"/>
            <a:ext cx="12190413" cy="363052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连云港模拟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smtClean="0">
                    <a:latin typeface="Times New Roman" panose="02020603050405020304" pitchFamily="18" charset="0"/>
                    <a:cs typeface="Times New Roman" panose="02020603050405020304" pitchFamily="18" charset="0"/>
                  </a:rPr>
                  <a:t>   </a:t>
                </a: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031262"/>
              </a:xfrm>
              <a:prstGeom prst="rect">
                <a:avLst/>
              </a:prstGeom>
              <a:blipFill rotWithShape="0">
                <a:blip r:embed="rId4"/>
                <a:stretch>
                  <a:fillRect l="-947" b="-3303"/>
                </a:stretch>
              </a:blipFill>
            </p:spPr>
            <p:txBody>
              <a:bodyPr/>
              <a:lstStyle/>
              <a:p>
                <a:r>
                  <a:rPr lang="zh-CN" altLang="en-US">
                    <a:noFill/>
                  </a:rPr>
                  <a:t> </a:t>
                </a:r>
              </a:p>
            </p:txBody>
          </p:sp>
        </mc:Fallback>
      </mc:AlternateContent>
      <p:sp>
        <p:nvSpPr>
          <p:cNvPr id="12" name="矩形 11"/>
          <p:cNvSpPr/>
          <p:nvPr>
            <p:custDataLst>
              <p:tags r:id="rId2"/>
            </p:custDataLst>
          </p:nvPr>
        </p:nvSpPr>
        <p:spPr>
          <a:xfrm>
            <a:off x="1137602" y="1851994"/>
            <a:ext cx="853119"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0</a:t>
            </a:r>
            <a:r>
              <a:rPr lang="zh-CN" altLang="zh-CN" sz="2600" b="1">
                <a:solidFill>
                  <a:srgbClr val="C00000"/>
                </a:solidFill>
                <a:latin typeface="Times New Roman" panose="02020603050405020304" pitchFamily="18" charset="0"/>
                <a:cs typeface="Times New Roman" panose="02020603050405020304" pitchFamily="18" charset="0"/>
              </a:rPr>
              <a:t>或</a:t>
            </a:r>
            <a:r>
              <a:rPr lang="en-US" altLang="zh-CN" sz="2600" b="1">
                <a:solidFill>
                  <a:srgbClr val="C00000"/>
                </a:solidFill>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p:txBody>
      </p:sp>
      <p:sp>
        <p:nvSpPr>
          <p:cNvPr id="5" name="矩形 4"/>
          <p:cNvSpPr/>
          <p:nvPr/>
        </p:nvSpPr>
        <p:spPr>
          <a:xfrm>
            <a:off x="554545" y="2627475"/>
            <a:ext cx="11589417"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349658"/>
            <a:ext cx="12190413" cy="388956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306263"/>
                <a:ext cx="11589417" cy="1962717"/>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若函数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不等式</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)&gt;2</a:t>
                </a:r>
                <a:r>
                  <a:rPr lang="zh-CN" altLang="zh-CN" sz="2600" b="1" dirty="0">
                    <a:latin typeface="Times New Roman" panose="02020603050405020304" pitchFamily="18" charset="0"/>
                    <a:cs typeface="Times New Roman" panose="02020603050405020304" pitchFamily="18" charset="0"/>
                  </a:rPr>
                  <a:t>的</a:t>
                </a:r>
                <a:r>
                  <a:rPr lang="zh-CN" altLang="zh-CN" sz="2600" b="1" dirty="0" smtClean="0">
                    <a:latin typeface="Times New Roman" panose="02020603050405020304" pitchFamily="18" charset="0"/>
                    <a:cs typeface="Times New Roman" panose="02020603050405020304" pitchFamily="18" charset="0"/>
                  </a:rPr>
                  <a:t>解集是</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306263"/>
                <a:ext cx="11589417" cy="1962717"/>
              </a:xfrm>
              <a:prstGeom prst="rect">
                <a:avLst/>
              </a:prstGeom>
              <a:blipFill rotWithShape="0">
                <a:blip r:embed="rId5"/>
                <a:stretch>
                  <a:fillRect l="-947" b="-7143"/>
                </a:stretch>
              </a:blipFill>
            </p:spPr>
            <p:txBody>
              <a:bodyPr/>
              <a:lstStyle/>
              <a:p>
                <a:r>
                  <a:rPr lang="zh-CN" altLang="en-US">
                    <a:noFill/>
                  </a:rPr>
                  <a:t> </a:t>
                </a:r>
              </a:p>
            </p:txBody>
          </p:sp>
        </mc:Fallback>
      </mc:AlternateContent>
      <p:sp>
        <p:nvSpPr>
          <p:cNvPr id="7" name="矩形 6"/>
          <p:cNvSpPr/>
          <p:nvPr>
            <p:custDataLst>
              <p:tags r:id="rId2"/>
            </p:custDataLst>
          </p:nvPr>
        </p:nvSpPr>
        <p:spPr>
          <a:xfrm>
            <a:off x="6611014" y="870600"/>
            <a:ext cx="351378" cy="492443"/>
          </a:xfrm>
          <a:prstGeom prst="rect">
            <a:avLst/>
          </a:prstGeom>
        </p:spPr>
        <p:txBody>
          <a:bodyPr wrap="none">
            <a:spAutoFit/>
          </a:bodyPr>
          <a:lstStyle/>
          <a:p>
            <a:r>
              <a:rPr lang="en-US" altLang="zh-CN" sz="2600" b="1" dirty="0" smtClean="0">
                <a:solidFill>
                  <a:srgbClr val="C00000"/>
                </a:solidFill>
                <a:latin typeface="Times New Roman" panose="02020603050405020304" pitchFamily="18" charset="0"/>
              </a:rPr>
              <a:t>3</a:t>
            </a:r>
            <a:endParaRPr lang="zh-CN" altLang="en-US" sz="2600" b="1" dirty="0">
              <a:solidFill>
                <a:srgbClr val="C00000"/>
              </a:solidFill>
            </a:endParaRPr>
          </a:p>
        </p:txBody>
      </p:sp>
      <p:sp>
        <p:nvSpPr>
          <p:cNvPr id="5" name="矩形 4"/>
          <p:cNvSpPr/>
          <p:nvPr>
            <p:custDataLst>
              <p:tags r:id="rId3"/>
            </p:custDataLst>
          </p:nvPr>
        </p:nvSpPr>
        <p:spPr>
          <a:xfrm>
            <a:off x="287286" y="1679544"/>
            <a:ext cx="2805576" cy="492443"/>
          </a:xfrm>
          <a:prstGeom prst="rect">
            <a:avLst/>
          </a:prstGeom>
        </p:spPr>
        <p:txBody>
          <a:bodyPr wrap="none">
            <a:spAutoFit/>
          </a:bodyPr>
          <a:lstStyle/>
          <a:p>
            <a:r>
              <a:rPr lang="en-US" altLang="zh-CN" sz="2600" b="1" smtClean="0">
                <a:solidFill>
                  <a:srgbClr val="C00000"/>
                </a:solidFill>
                <a:latin typeface="Times New Roman" panose="02020603050405020304" pitchFamily="18" charset="0"/>
              </a:rPr>
              <a:t>(</a:t>
            </a:r>
            <a:r>
              <a:rPr lang="en-US" altLang="zh-CN" sz="2600" b="1" smtClean="0">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rPr>
              <a:t>1)</a:t>
            </a:r>
            <a:r>
              <a:rPr lang="zh-CN" altLang="zh-CN" sz="2600" b="1">
                <a:solidFill>
                  <a:srgbClr val="C00000"/>
                </a:solidFill>
                <a:cs typeface="宋体" panose="02010600030101010101" pitchFamily="2" charset="-122"/>
              </a:rPr>
              <a:t>∪</a:t>
            </a:r>
            <a:r>
              <a:rPr lang="en-US" altLang="zh-CN" sz="2600" b="1">
                <a:solidFill>
                  <a:srgbClr val="C00000"/>
                </a:solidFill>
                <a:latin typeface="Times New Roman" panose="02020603050405020304" pitchFamily="18" charset="0"/>
              </a:rPr>
              <a:t>(0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rPr>
              <a:t>)</a:t>
            </a:r>
            <a:endParaRPr lang="zh-CN" altLang="en-US" sz="2600" b="1" dirty="0">
              <a:solidFill>
                <a:srgbClr val="C00000"/>
              </a:solidFill>
            </a:endParaRPr>
          </a:p>
        </p:txBody>
      </p:sp>
      <mc:AlternateContent xmlns:mc="http://schemas.openxmlformats.org/markup-compatibility/2006" xmlns:a14="http://schemas.microsoft.com/office/drawing/2010/main">
        <mc:Choice Requires="a14">
          <p:sp>
            <p:nvSpPr>
              <p:cNvPr id="9" name="矩形 8"/>
              <p:cNvSpPr/>
              <p:nvPr/>
            </p:nvSpPr>
            <p:spPr>
              <a:xfrm>
                <a:off x="421782" y="2144649"/>
                <a:ext cx="11589417" cy="3853299"/>
              </a:xfrm>
              <a:prstGeom prst="rect">
                <a:avLst/>
              </a:prstGeom>
            </p:spPr>
            <p:txBody>
              <a:bodyPr wrap="square">
                <a:spAutoFit/>
              </a:bodyPr>
              <a:lstStyle/>
              <a:p>
                <a:pPr>
                  <a:lnSpc>
                    <a:spcPct val="13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(2)=3.</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)=3&gt;2</a:t>
                </a:r>
                <a:r>
                  <a:rPr lang="zh-CN" altLang="zh-CN" sz="2600" b="1">
                    <a:latin typeface="Times New Roman" panose="02020603050405020304" pitchFamily="18" charset="0"/>
                    <a:cs typeface="Times New Roman" panose="02020603050405020304" pitchFamily="18" charset="0"/>
                  </a:rPr>
                  <a:t>恒成立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解集是</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2" y="2144649"/>
                <a:ext cx="11589417" cy="3853299"/>
              </a:xfrm>
              <a:prstGeom prst="rect">
                <a:avLst/>
              </a:prstGeom>
              <a:blipFill rotWithShape="0">
                <a:blip r:embed="rId6"/>
                <a:stretch>
                  <a:fillRect l="-947" b="-17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28315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linds(horizont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linds(horizontal)">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blinds(horizontal)">
                                      <p:cBhvr>
                                        <p:cTn id="4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213767"/>
            <a:ext cx="12190413" cy="30805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56569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)=lg(</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)=lg(</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565691"/>
              </a:xfrm>
              <a:prstGeom prst="rect">
                <a:avLst/>
              </a:prstGeom>
              <a:blipFill rotWithShape="0">
                <a:blip r:embed="rId4"/>
                <a:stretch>
                  <a:fillRect l="-947" b="-548"/>
                </a:stretch>
              </a:blipFill>
            </p:spPr>
            <p:txBody>
              <a:bodyPr/>
              <a:lstStyle/>
              <a:p>
                <a:r>
                  <a:rPr lang="zh-CN" altLang="en-US">
                    <a:noFill/>
                  </a:rPr>
                  <a:t> </a:t>
                </a:r>
              </a:p>
            </p:txBody>
          </p:sp>
        </mc:Fallback>
      </mc:AlternateContent>
      <p:sp>
        <p:nvSpPr>
          <p:cNvPr id="10" name="矩形 9"/>
          <p:cNvSpPr/>
          <p:nvPr>
            <p:custDataLst>
              <p:tags r:id="rId2"/>
            </p:custDataLst>
          </p:nvPr>
        </p:nvSpPr>
        <p:spPr>
          <a:xfrm>
            <a:off x="5436108" y="135259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linds(horizontal)">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linds(horizont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360676"/>
            <a:ext cx="12190413" cy="390042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503518"/>
                <a:ext cx="11589417" cy="5628849"/>
              </a:xfrm>
              <a:prstGeom prst="rect">
                <a:avLst/>
              </a:prstGeom>
            </p:spPr>
            <p:txBody>
              <a:bodyPr wrap="square">
                <a:spAutoFit/>
              </a:bodyPr>
              <a:lstStyle/>
              <a:p>
                <a:pPr marL="324000" indent="-457200">
                  <a:lnSpc>
                    <a:spcPct val="13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2.(2025·</a:t>
                </a:r>
                <a:r>
                  <a:rPr lang="zh-CN" altLang="zh-CN" sz="2600" b="1" dirty="0">
                    <a:latin typeface="Times New Roman" panose="02020603050405020304" pitchFamily="18" charset="0"/>
                    <a:cs typeface="Times New Roman" panose="02020603050405020304" pitchFamily="18" charset="0"/>
                  </a:rPr>
                  <a:t>吕梁调研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下面四组函数中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表示同一个函数的一组是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e</a:t>
                </a:r>
                <a:r>
                  <a:rPr lang="en-US" altLang="zh-CN" sz="2600" b="1" baseline="30000" dirty="0" err="1">
                    <a:latin typeface="Times New Roman" panose="02020603050405020304" pitchFamily="18" charset="0"/>
                    <a:cs typeface="Times New Roman" panose="02020603050405020304" pitchFamily="18" charset="0"/>
                  </a:rPr>
                  <a:t>ln</a:t>
                </a:r>
                <a:r>
                  <a:rPr lang="en-US" altLang="zh-CN" sz="2600" b="1" baseline="30000" dirty="0">
                    <a:latin typeface="宋体" panose="02010600030101010101" pitchFamily="2" charset="-122"/>
                    <a:cs typeface="Times New Roman" panose="02020603050405020304" pitchFamily="18" charset="0"/>
                  </a:rPr>
                  <a:t> </a:t>
                </a:r>
                <a:r>
                  <a:rPr lang="en-US" altLang="zh-CN" sz="2600" b="1" i="1" baseline="30000"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				</a:t>
                </a:r>
                <a:r>
                  <a:rPr lang="en-US" altLang="zh-CN" sz="2600" b="1" dirty="0" err="1" smtClean="0">
                    <a:latin typeface="Times New Roman" panose="02020603050405020304" pitchFamily="18" charset="0"/>
                    <a:cs typeface="Times New Roman" panose="02020603050405020304" pitchFamily="18" charset="0"/>
                  </a:rPr>
                  <a:t>B.</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baseline="30000"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t</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𝟑</m:t>
                        </m: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24000" indent="-457200">
                  <a:lnSpc>
                    <a:spcPct val="13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两函数定义域不相同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和</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的对应关系不一致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和</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的定义域都为</a:t>
                </a:r>
                <a:r>
                  <a:rPr lang="en-US" altLang="zh-CN" sz="2600" b="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对应关系一致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err="1">
                    <a:latin typeface="Times New Roman" panose="02020603050405020304" pitchFamily="18" charset="0"/>
                    <a:cs typeface="Times New Roman" panose="02020603050405020304" pitchFamily="18" charset="0"/>
                  </a:rPr>
                  <a:t>R</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两函数定义域不相同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503518"/>
                <a:ext cx="11589417" cy="5628849"/>
              </a:xfrm>
              <a:prstGeom prst="rect">
                <a:avLst/>
              </a:prstGeom>
              <a:blipFill rotWithShape="0">
                <a:blip r:embed="rId4"/>
                <a:stretch>
                  <a:fillRect l="-947" t="-217" r="-684" b="-1733"/>
                </a:stretch>
              </a:blipFill>
            </p:spPr>
            <p:txBody>
              <a:bodyPr/>
              <a:lstStyle/>
              <a:p>
                <a:r>
                  <a:rPr lang="zh-CN" altLang="en-US">
                    <a:noFill/>
                  </a:rPr>
                  <a:t> </a:t>
                </a:r>
              </a:p>
            </p:txBody>
          </p:sp>
        </mc:Fallback>
      </mc:AlternateContent>
      <p:sp>
        <p:nvSpPr>
          <p:cNvPr id="17" name="矩形 16"/>
          <p:cNvSpPr/>
          <p:nvPr>
            <p:custDataLst>
              <p:tags r:id="rId2"/>
            </p:custDataLst>
          </p:nvPr>
        </p:nvSpPr>
        <p:spPr>
          <a:xfrm>
            <a:off x="9273265" y="55270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blinds(horizontal)">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blinds(horizontal)">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blinds(horizontal)">
                                      <p:cBhvr>
                                        <p:cTn id="2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299105"/>
            <a:ext cx="12190413" cy="3955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令</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6040121" y="60535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747394"/>
            <a:ext cx="12190413" cy="35254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244474"/>
                <a:ext cx="11589417" cy="560942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smtClean="0">
                    <a:latin typeface="Times New Roman" panose="02020603050405020304" pitchFamily="18" charset="0"/>
                    <a:cs typeface="Times New Roman" panose="02020603050405020304" pitchFamily="18" charset="0"/>
                  </a:rPr>
                  <a:t>1		C.0</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综上所述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244474"/>
                <a:ext cx="11589417" cy="5609421"/>
              </a:xfrm>
              <a:prstGeom prst="rect">
                <a:avLst/>
              </a:prstGeom>
              <a:blipFill rotWithShape="0">
                <a:blip r:embed="rId4"/>
                <a:stretch>
                  <a:fillRect l="-947" b="-652"/>
                </a:stretch>
              </a:blipFill>
            </p:spPr>
            <p:txBody>
              <a:bodyPr/>
              <a:lstStyle/>
              <a:p>
                <a:r>
                  <a:rPr lang="zh-CN" altLang="en-US">
                    <a:noFill/>
                  </a:rPr>
                  <a:t> </a:t>
                </a:r>
              </a:p>
            </p:txBody>
          </p:sp>
        </mc:Fallback>
      </mc:AlternateContent>
      <p:sp>
        <p:nvSpPr>
          <p:cNvPr id="13" name="矩形 12"/>
          <p:cNvSpPr/>
          <p:nvPr>
            <p:custDataLst>
              <p:tags r:id="rId2"/>
            </p:custDataLst>
          </p:nvPr>
        </p:nvSpPr>
        <p:spPr>
          <a:xfrm>
            <a:off x="7683320" y="12864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050938"/>
            <a:ext cx="12190413" cy="422360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564340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	B.(</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要</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有意义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则需要</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5643404"/>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5" name="矩形 14"/>
          <p:cNvSpPr/>
          <p:nvPr>
            <p:custDataLst>
              <p:tags r:id="rId2"/>
            </p:custDataLst>
          </p:nvPr>
        </p:nvSpPr>
        <p:spPr>
          <a:xfrm>
            <a:off x="9130601" y="82645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39865" y="505201"/>
            <a:ext cx="8587351" cy="1604222"/>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在边长为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的正方形的边上运动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沿</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运动时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经过的路程为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APM</a:t>
            </a:r>
            <a:r>
              <a:rPr lang="zh-CN" altLang="zh-CN" sz="2600" b="1">
                <a:latin typeface="Times New Roman" panose="02020603050405020304" pitchFamily="18" charset="0"/>
                <a:cs typeface="Times New Roman" panose="02020603050405020304" pitchFamily="18" charset="0"/>
              </a:rPr>
              <a:t>的面积为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的图象大致是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6362005" y="159997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jpeg"/>
          <p:cNvPicPr/>
          <p:nvPr/>
        </p:nvPicPr>
        <p:blipFill>
          <a:blip r:embed="rId3">
            <a:clrChange>
              <a:clrFrom>
                <a:srgbClr val="FFFFFF"/>
              </a:clrFrom>
              <a:clrTo>
                <a:srgbClr val="FFFFFF">
                  <a:alpha val="0"/>
                </a:srgbClr>
              </a:clrTo>
            </a:clrChange>
          </a:blip>
          <a:stretch>
            <a:fillRect/>
          </a:stretch>
        </p:blipFill>
        <p:spPr>
          <a:xfrm>
            <a:off x="8930943" y="451612"/>
            <a:ext cx="2101406" cy="2101406"/>
          </a:xfrm>
          <a:prstGeom prst="rect">
            <a:avLst/>
          </a:prstGeom>
        </p:spPr>
      </p:pic>
      <p:pic>
        <p:nvPicPr>
          <p:cNvPr id="7" name="image7.jpeg"/>
          <p:cNvPicPr/>
          <p:nvPr/>
        </p:nvPicPr>
        <p:blipFill>
          <a:blip r:embed="rId4">
            <a:clrChange>
              <a:clrFrom>
                <a:srgbClr val="FFFFFF"/>
              </a:clrFrom>
              <a:clrTo>
                <a:srgbClr val="FFFFFF">
                  <a:alpha val="0"/>
                </a:srgbClr>
              </a:clrTo>
            </a:clrChange>
          </a:blip>
          <a:stretch>
            <a:fillRect/>
          </a:stretch>
        </p:blipFill>
        <p:spPr>
          <a:xfrm>
            <a:off x="2638774" y="2103032"/>
            <a:ext cx="4968622" cy="4268694"/>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39865" y="492501"/>
            <a:ext cx="8587351"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a:t>
            </a:r>
            <a:r>
              <a:rPr lang="zh-CN" altLang="zh-CN" sz="2600" b="1" smtClean="0">
                <a:latin typeface="Times New Roman" panose="02020603050405020304" pitchFamily="18" charset="0"/>
                <a:cs typeface="Times New Roman" panose="02020603050405020304" pitchFamily="18" charset="0"/>
              </a:rPr>
              <a:t>得</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390367" y="178998"/>
                <a:ext cx="6092825" cy="3621312"/>
              </a:xfrm>
              <a:prstGeom prst="rect">
                <a:avLst/>
              </a:prstGeom>
            </p:spPr>
            <p:txBody>
              <a:bodyPr>
                <a:spAutoFit/>
              </a:bodyPr>
              <a:lstStyle/>
              <a:p>
                <a:pPr lvl="0">
                  <a:lnSpc>
                    <a:spcPct val="150000"/>
                  </a:lnSpc>
                  <a:tabLst>
                    <a:tab pos="2970530" algn="l"/>
                  </a:tabLst>
                </a:pPr>
                <a:r>
                  <a:rPr lang="en-US" altLang="zh-CN" sz="2600" b="1" i="1" smtClean="0">
                    <a:solidFill>
                      <a:prstClr val="black"/>
                    </a:solidFill>
                    <a:latin typeface="Times New Roman" panose="02020603050405020304" pitchFamily="18" charset="0"/>
                    <a:cs typeface="Times New Roman" panose="02020603050405020304" pitchFamily="18" charset="0"/>
                  </a:rPr>
                  <a:t>y</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f</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x</a:t>
                </a: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𝟎</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&lt;</m:t>
                              </m:r>
                              <m:r>
                                <a:rPr lang="en-US" altLang="zh-CN" sz="2600" b="1" i="1">
                                  <a:solidFill>
                                    <a:prstClr val="black"/>
                                  </a:solidFill>
                                  <a:latin typeface="Cambria Math" panose="02040503050406030204" pitchFamily="18" charset="0"/>
                                  <a:cs typeface="Times New Roman" panose="02020603050405020304" pitchFamily="18" charset="0"/>
                                </a:rPr>
                                <m:t>𝟏</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0" smtClean="0">
                                  <a:solidFill>
                                    <a:prstClr val="black"/>
                                  </a:solidFill>
                                  <a:latin typeface="Cambria Math" panose="02040503050406030204" pitchFamily="18" charset="0"/>
                                  <a:cs typeface="Times New Roman" panose="02020603050405020304" pitchFamily="18" charset="0"/>
                                </a:rPr>
                                <m:t>       </m:t>
                              </m:r>
                            </m:e>
                          </m:m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𝟑</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i="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𝒙</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𝟏</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&lt;</m:t>
                              </m:r>
                              <m:r>
                                <a:rPr lang="en-US" altLang="zh-CN" sz="2600" b="1" i="1">
                                  <a:solidFill>
                                    <a:prstClr val="black"/>
                                  </a:solidFill>
                                  <a:latin typeface="Cambria Math" panose="02040503050406030204" pitchFamily="18" charset="0"/>
                                  <a:cs typeface="Times New Roman" panose="02020603050405020304" pitchFamily="18" charset="0"/>
                                </a:rPr>
                                <m:t>𝟐</m:t>
                              </m:r>
                              <m:r>
                                <a:rPr lang="en-US" altLang="zh-CN" sz="2600" b="1">
                                  <a:solidFill>
                                    <a:prstClr val="black"/>
                                  </a:solidFill>
                                  <a:latin typeface="Cambria Math" panose="02040503050406030204" pitchFamily="18" charset="0"/>
                                  <a:cs typeface="Times New Roman" panose="02020603050405020304" pitchFamily="18" charset="0"/>
                                </a:rPr>
                                <m:t>,</m:t>
                              </m:r>
                            </m:e>
                          </m:m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𝟓</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i="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𝟐</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m:rPr>
                                  <m:nor/>
                                </m:rPr>
                                <a:rPr lang="en-US" altLang="zh-CN" sz="2600" b="1">
                                  <a:solidFill>
                                    <a:prstClr val="black"/>
                                  </a:solidFill>
                                  <a:latin typeface="宋体" panose="02010600030101010101" pitchFamily="2" charset="-122"/>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𝟓</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a:solidFill>
                                    <a:prstClr val="black"/>
                                  </a:solidFill>
                                  <a:latin typeface="Cambria Math" panose="02040503050406030204" pitchFamily="18" charset="0"/>
                                  <a:cs typeface="Times New Roman" panose="02020603050405020304" pitchFamily="18" charset="0"/>
                                </a:rPr>
                                <m:t>.</m:t>
                              </m:r>
                            </m:e>
                          </m:mr>
                        </m:m>
                      </m:e>
                    </m:d>
                  </m:oMath>
                </a14:m>
                <a:endParaRPr lang="zh-CN" altLang="zh-CN" sz="1150">
                  <a:solidFill>
                    <a:prstClr val="black"/>
                  </a:solidFill>
                  <a:latin typeface="Calibri" panose="020F0502020204030204" pitchFamily="34" charset="0"/>
                  <a:cs typeface="Times New Roman" panose="02020603050405020304" pitchFamily="18" charset="0"/>
                </a:endParaRPr>
              </a:p>
              <a:p>
                <a:pPr lvl="0">
                  <a:lnSpc>
                    <a:spcPct val="150000"/>
                  </a:lnSpc>
                  <a:tabLst>
                    <a:tab pos="2970530" algn="l"/>
                  </a:tabLst>
                </a:pPr>
                <a:r>
                  <a:rPr lang="zh-CN" altLang="zh-CN" sz="2600" b="1">
                    <a:solidFill>
                      <a:prstClr val="black"/>
                    </a:solidFill>
                    <a:latin typeface="Times New Roman" panose="02020603050405020304" pitchFamily="18" charset="0"/>
                    <a:cs typeface="Times New Roman" panose="02020603050405020304" pitchFamily="18" charset="0"/>
                  </a:rPr>
                  <a:t>画出函数</a:t>
                </a:r>
                <a:r>
                  <a:rPr lang="en-US" altLang="zh-CN" sz="2600" b="1" i="1">
                    <a:solidFill>
                      <a:prstClr val="black"/>
                    </a:solidFill>
                    <a:latin typeface="Times New Roman" panose="02020603050405020304" pitchFamily="18" charset="0"/>
                    <a:cs typeface="Times New Roman" panose="02020603050405020304" pitchFamily="18" charset="0"/>
                  </a:rPr>
                  <a:t>f</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x</a:t>
                </a:r>
                <a:r>
                  <a:rPr lang="en-US" altLang="zh-CN" sz="2600" b="1">
                    <a:solidFill>
                      <a:prstClr val="black"/>
                    </a:solidFill>
                    <a:latin typeface="Times New Roman" panose="02020603050405020304" pitchFamily="18" charset="0"/>
                    <a:cs typeface="Times New Roman" panose="02020603050405020304" pitchFamily="18" charset="0"/>
                  </a:rPr>
                  <a:t>)</a:t>
                </a:r>
                <a:r>
                  <a:rPr lang="zh-CN" altLang="zh-CN" sz="2600" b="1">
                    <a:solidFill>
                      <a:prstClr val="black"/>
                    </a:solidFill>
                    <a:latin typeface="Times New Roman" panose="02020603050405020304" pitchFamily="18" charset="0"/>
                    <a:cs typeface="Times New Roman" panose="02020603050405020304" pitchFamily="18" charset="0"/>
                  </a:rPr>
                  <a:t>的大致图象</a:t>
                </a:r>
                <a:r>
                  <a:rPr lang="en-US" altLang="zh-CN" sz="2600" b="1">
                    <a:solidFill>
                      <a:prstClr val="black"/>
                    </a:solidFill>
                    <a:latin typeface="宋体" panose="02010600030101010101" pitchFamily="2" charset="-122"/>
                    <a:cs typeface="Times New Roman" panose="02020603050405020304" pitchFamily="18" charset="0"/>
                  </a:rPr>
                  <a:t>,</a:t>
                </a:r>
                <a:r>
                  <a:rPr lang="zh-CN" altLang="zh-CN" sz="2600" b="1">
                    <a:solidFill>
                      <a:prstClr val="black"/>
                    </a:solidFill>
                    <a:latin typeface="Times New Roman" panose="02020603050405020304" pitchFamily="18" charset="0"/>
                    <a:cs typeface="Times New Roman" panose="02020603050405020304" pitchFamily="18" charset="0"/>
                  </a:rPr>
                  <a:t>故选</a:t>
                </a:r>
                <a:r>
                  <a:rPr lang="en-US" altLang="zh-CN" sz="2600" b="1" smtClean="0">
                    <a:solidFill>
                      <a:prstClr val="black"/>
                    </a:solidFill>
                    <a:latin typeface="Times New Roman" panose="02020603050405020304" pitchFamily="18" charset="0"/>
                    <a:cs typeface="Times New Roman" panose="02020603050405020304" pitchFamily="18" charset="0"/>
                  </a:rPr>
                  <a:t>A.</a:t>
                </a:r>
                <a:endParaRPr lang="zh-CN" altLang="zh-CN" sz="1150">
                  <a:solidFill>
                    <a:prstClr val="black"/>
                  </a:solidFill>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90367" y="178998"/>
                <a:ext cx="6092825" cy="3621312"/>
              </a:xfrm>
              <a:prstGeom prst="rect">
                <a:avLst/>
              </a:prstGeom>
              <a:blipFill rotWithShape="0">
                <a:blip r:embed="rId3"/>
                <a:stretch>
                  <a:fillRect l="-1800" b="-15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703997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1712595"/>
            <a:ext cx="12190413" cy="459273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514535"/>
            <a:ext cx="11589417" cy="5693866"/>
          </a:xfrm>
          <a:prstGeom prst="rect">
            <a:avLst/>
          </a:prstGeom>
        </p:spPr>
        <p:txBody>
          <a:bodyPr wrap="square">
            <a:spAutoFit/>
          </a:bodyPr>
          <a:lstStyle/>
          <a:p>
            <a:pPr marL="355600" indent="-355600">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潍坊模拟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存在函数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都有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30000" smtClean="0">
                <a:latin typeface="Times New Roman" panose="02020603050405020304" pitchFamily="18" charset="0"/>
                <a:cs typeface="Times New Roman" panose="02020603050405020304" pitchFamily="18" charset="0"/>
              </a:rPr>
              <a:t>2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不</a:t>
            </a:r>
            <a:r>
              <a:rPr lang="zh-CN" altLang="zh-CN" sz="2600" b="1">
                <a:latin typeface="Times New Roman" panose="02020603050405020304" pitchFamily="18" charset="0"/>
                <a:cs typeface="Times New Roman" panose="02020603050405020304" pitchFamily="18" charset="0"/>
              </a:rPr>
              <a:t>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(0)=0;</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(0)=π</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不</a:t>
            </a:r>
            <a:r>
              <a:rPr lang="zh-CN" altLang="zh-CN" sz="2600" b="1">
                <a:latin typeface="Times New Roman" panose="02020603050405020304" pitchFamily="18" charset="0"/>
                <a:cs typeface="Times New Roman" panose="02020603050405020304" pitchFamily="18" charset="0"/>
              </a:rPr>
              <a:t>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(0)=0;</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D</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zh-CN" altLang="zh-CN" sz="2600" b="1" spc="-120">
                <a:latin typeface="Calibri" panose="020F0502020204030204" pitchFamily="34" charset="0"/>
                <a:cs typeface="宋体" panose="02010600030101010101" pitchFamily="2" charset="-122"/>
              </a:rPr>
              <a:t>∈</a:t>
            </a:r>
            <a:r>
              <a:rPr lang="en-US" altLang="zh-CN" sz="2600" b="1" spc="-120">
                <a:latin typeface="Times New Roman" panose="02020603050405020304" pitchFamily="18" charset="0"/>
                <a:cs typeface="Times New Roman" panose="02020603050405020304" pitchFamily="18" charset="0"/>
              </a:rPr>
              <a:t>R</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则存在</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zh-CN" altLang="zh-CN" sz="2600" b="1" spc="-120">
                <a:latin typeface="Times New Roman" panose="02020603050405020304" pitchFamily="18" charset="0"/>
                <a:cs typeface="Times New Roman" panose="02020603050405020304" pitchFamily="18" charset="0"/>
              </a:rPr>
              <a:t>时</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符合函数定义</a:t>
            </a:r>
            <a:r>
              <a:rPr lang="en-US" altLang="zh-CN" sz="2600" b="1" spc="-120" smtClean="0">
                <a:latin typeface="宋体" panose="02010600030101010101" pitchFamily="2" charset="-122"/>
                <a:cs typeface="Times New Roman" panose="02020603050405020304" pitchFamily="18" charset="0"/>
              </a:rPr>
              <a:t>,</a:t>
            </a:r>
            <a:r>
              <a:rPr lang="zh-CN" altLang="zh-CN" sz="2600" b="1" spc="-120" smtClean="0">
                <a:latin typeface="Times New Roman" panose="02020603050405020304" pitchFamily="18" charset="0"/>
                <a:cs typeface="Times New Roman" panose="02020603050405020304" pitchFamily="18" charset="0"/>
              </a:rPr>
              <a:t>即</a:t>
            </a:r>
            <a:r>
              <a:rPr lang="zh-CN" altLang="zh-CN" sz="2600" b="1" spc="-120">
                <a:latin typeface="Times New Roman" panose="02020603050405020304" pitchFamily="18" charset="0"/>
                <a:cs typeface="Times New Roman" panose="02020603050405020304" pitchFamily="18" charset="0"/>
              </a:rPr>
              <a:t>存在函数</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zh-CN" altLang="zh-CN" sz="2600" b="1" spc="-120">
                <a:latin typeface="Times New Roman" panose="02020603050405020304" pitchFamily="18" charset="0"/>
                <a:cs typeface="Times New Roman" panose="02020603050405020304" pitchFamily="18" charset="0"/>
              </a:rPr>
              <a:t>满足</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对任意</a:t>
            </a:r>
            <a:r>
              <a:rPr lang="en-US" altLang="zh-CN" sz="2600" b="1" i="1" spc="-120">
                <a:latin typeface="Times New Roman" panose="02020603050405020304" pitchFamily="18" charset="0"/>
                <a:cs typeface="Times New Roman" panose="02020603050405020304" pitchFamily="18" charset="0"/>
              </a:rPr>
              <a:t>x</a:t>
            </a:r>
            <a:r>
              <a:rPr lang="zh-CN" altLang="zh-CN" sz="2600" b="1" spc="-120">
                <a:latin typeface="Calibri" panose="020F0502020204030204" pitchFamily="34" charset="0"/>
                <a:cs typeface="宋体" panose="02010600030101010101" pitchFamily="2" charset="-122"/>
              </a:rPr>
              <a:t>∈</a:t>
            </a:r>
            <a:r>
              <a:rPr lang="en-US" altLang="zh-CN" sz="2600" b="1" spc="-120">
                <a:latin typeface="Times New Roman" panose="02020603050405020304" pitchFamily="18" charset="0"/>
                <a:cs typeface="Times New Roman" panose="02020603050405020304" pitchFamily="18" charset="0"/>
              </a:rPr>
              <a:t>R</a:t>
            </a:r>
            <a:r>
              <a:rPr lang="zh-CN" altLang="zh-CN" sz="2600" b="1" spc="-120">
                <a:latin typeface="Times New Roman" panose="02020603050405020304" pitchFamily="18" charset="0"/>
                <a:cs typeface="Times New Roman" panose="02020603050405020304" pitchFamily="18" charset="0"/>
              </a:rPr>
              <a:t>都有</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a:t>
            </a:r>
            <a:r>
              <a:rPr lang="en-US" altLang="zh-CN" sz="2600" b="1" spc="-120">
                <a:latin typeface="Times New Roman" panose="02020603050405020304" pitchFamily="18" charset="0"/>
                <a:cs typeface="Times New Roman" panose="02020603050405020304" pitchFamily="18" charset="0"/>
              </a:rPr>
              <a:t>D</a:t>
            </a:r>
            <a:r>
              <a:rPr lang="zh-CN" altLang="zh-CN" sz="2600" b="1" spc="-120">
                <a:latin typeface="Times New Roman" panose="02020603050405020304" pitchFamily="18" charset="0"/>
                <a:cs typeface="Times New Roman" panose="02020603050405020304" pitchFamily="18" charset="0"/>
              </a:rPr>
              <a:t>正确</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故选</a:t>
            </a:r>
            <a:r>
              <a:rPr lang="en-US" altLang="zh-CN" sz="2600" b="1" spc="-120">
                <a:latin typeface="Times New Roman" panose="02020603050405020304" pitchFamily="18" charset="0"/>
                <a:cs typeface="Times New Roman" panose="02020603050405020304" pitchFamily="18" charset="0"/>
              </a:rPr>
              <a:t>D.</a:t>
            </a:r>
            <a:endParaRPr lang="zh-CN" altLang="zh-CN" sz="1150" spc="-12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8148982" y="60966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14880" y="433800"/>
              <a:ext cx="10420200" cy="6184080"/>
            </p14:xfrm>
          </p:contentPart>
        </mc:Choice>
        <mc:Fallback>
          <p:pic>
            <p:nvPicPr>
              <p:cNvPr id="2" name="墨迹 1"/>
              <p:cNvPicPr/>
              <p:nvPr/>
            </p:nvPicPr>
            <p:blipFill>
              <a:blip r:embed="rId5"/>
              <a:stretch>
                <a:fillRect/>
              </a:stretch>
            </p:blipFill>
            <p:spPr>
              <a:xfrm>
                <a:off x="605520" y="424440"/>
                <a:ext cx="10438920" cy="6202800"/>
              </a:xfrm>
              <a:prstGeom prst="rect">
                <a:avLst/>
              </a:prstGeom>
            </p:spPr>
          </p:pic>
        </mc:Fallback>
      </mc:AlternateContent>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linds(horizontal)">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blinds(horizontal)">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blinds(horizontal)">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079776"/>
            <a:ext cx="12190413" cy="42022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03518"/>
            <a:ext cx="11589417" cy="5765361"/>
          </a:xfrm>
          <a:prstGeom prst="rect">
            <a:avLst/>
          </a:prstGeom>
        </p:spPr>
        <p:txBody>
          <a:bodyPr wrap="square">
            <a:spAutoFit/>
          </a:bodyPr>
          <a:lstStyle/>
          <a:p>
            <a:pPr marL="3240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8.(2024·</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则下列结论中一定正确的是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(10</a:t>
            </a:r>
            <a:r>
              <a:rPr lang="en-US" altLang="zh-CN" sz="2600" b="1">
                <a:latin typeface="Times New Roman" panose="02020603050405020304" pitchFamily="18" charset="0"/>
                <a:cs typeface="Times New Roman" panose="02020603050405020304" pitchFamily="18" charset="0"/>
              </a:rPr>
              <a:t>)&gt;100	B.</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(20)&gt;1</a:t>
            </a: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000	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(10</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(20</a:t>
            </a:r>
            <a:r>
              <a:rPr lang="en-US" altLang="zh-CN" sz="2600" b="1">
                <a:latin typeface="Times New Roman" panose="02020603050405020304" pitchFamily="18" charset="0"/>
                <a:cs typeface="Times New Roman" panose="02020603050405020304" pitchFamily="18" charset="0"/>
              </a:rPr>
              <a:t>)&lt;10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(2)=2.</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(2)&gt;3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(5)&gt;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(3)&gt;5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3=8;</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不等式</a:t>
            </a:r>
            <a:r>
              <a:rPr lang="zh-CN" altLang="zh-CN" sz="2600" b="1">
                <a:latin typeface="Times New Roman" panose="02020603050405020304" pitchFamily="18" charset="0"/>
                <a:cs typeface="Times New Roman" panose="02020603050405020304" pitchFamily="18" charset="0"/>
              </a:rPr>
              <a:t>右侧恰好是裴波那契数列从第</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项起的各项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34</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89</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144</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233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377</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610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987</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1597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(16)&gt;1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(20)&gt;1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2"/>
            </p:custDataLst>
          </p:nvPr>
        </p:nvSpPr>
        <p:spPr>
          <a:xfrm>
            <a:off x="6406073" y="108147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blinds(horizontal)">
                                      <p:cBhvr>
                                        <p:cTn id="42" dur="500"/>
                                        <p:tgtEl>
                                          <p:spTgt spid="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blinds(horizontal)">
                                      <p:cBhvr>
                                        <p:cTn id="4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923814"/>
            <a:ext cx="12190413" cy="32694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9.(2025·</a:t>
            </a:r>
            <a:r>
              <a:rPr lang="zh-CN" altLang="zh-CN" sz="2600" b="1">
                <a:latin typeface="Times New Roman" panose="02020603050405020304" pitchFamily="18" charset="0"/>
                <a:cs typeface="Times New Roman" panose="02020603050405020304" pitchFamily="18" charset="0"/>
              </a:rPr>
              <a:t>哈尔滨质检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3)=16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8772536" y="1192405"/>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linds(horizontal)">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290037"/>
            <a:ext cx="12190413" cy="393942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394399"/>
                <a:ext cx="11589417" cy="5525359"/>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湖南名校联考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的定义域和值域均为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中的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需满足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中的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的值域都为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394399"/>
                <a:ext cx="11589417" cy="5525359"/>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1" name="矩形 10"/>
          <p:cNvSpPr/>
          <p:nvPr>
            <p:custDataLst>
              <p:tags r:id="rId2"/>
            </p:custDataLst>
          </p:nvPr>
        </p:nvSpPr>
        <p:spPr>
          <a:xfrm>
            <a:off x="10032072" y="455431"/>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436337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11.(2024·</a:t>
                </a:r>
                <a:r>
                  <a:rPr lang="zh-CN" altLang="zh-CN" sz="2600" b="1">
                    <a:latin typeface="Times New Roman" panose="02020603050405020304" pitchFamily="18" charset="0"/>
                    <a:cs typeface="Times New Roman" panose="02020603050405020304" pitchFamily="18" charset="0"/>
                  </a:rPr>
                  <a:t>宁波调研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定义运算</a:t>
                </a:r>
                <a:r>
                  <a:rPr lang="en-US" altLang="zh-CN" sz="2600" b="1" i="1">
                    <a:latin typeface="Times New Roman" panose="02020603050405020304" pitchFamily="18" charset="0"/>
                    <a:cs typeface="Times New Roman" panose="02020603050405020304" pitchFamily="18" charset="0"/>
                  </a:rPr>
                  <a:t>a</a:t>
                </a:r>
                <a:r>
                  <a:rPr lang="en-US" altLang="zh-CN" sz="2600" b="1">
                    <a:latin typeface="Cambria Math" panose="020405030504060302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
                      </m:e>
                    </m:d>
                  </m:oMath>
                </a14:m>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宋体" panose="02010600030101010101" pitchFamily="2" charset="-122"/>
                    <a:cs typeface="Times New Roman" panose="02020603050405020304" pitchFamily="18" charset="0"/>
                  </a:rPr>
                  <a:t>-</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4363374"/>
              </a:xfrm>
              <a:prstGeom prst="rect">
                <a:avLst/>
              </a:prstGeom>
              <a:blipFill rotWithShape="0">
                <a:blip r:embed="rId3"/>
                <a:stretch>
                  <a:fillRect l="-947" b="-2514"/>
                </a:stretch>
              </a:blipFill>
            </p:spPr>
            <p:txBody>
              <a:bodyPr/>
              <a:lstStyle/>
              <a:p>
                <a:r>
                  <a:rPr lang="zh-CN" altLang="en-US">
                    <a:noFill/>
                  </a:rPr>
                  <a:t> </a:t>
                </a:r>
              </a:p>
            </p:txBody>
          </p:sp>
        </mc:Fallback>
      </mc:AlternateContent>
      <p:sp>
        <p:nvSpPr>
          <p:cNvPr id="10" name="矩形 9"/>
          <p:cNvSpPr/>
          <p:nvPr>
            <p:custDataLst>
              <p:tags r:id="rId1"/>
            </p:custDataLst>
          </p:nvPr>
        </p:nvSpPr>
        <p:spPr>
          <a:xfrm>
            <a:off x="1774666" y="1923552"/>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050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59450"/>
                <a:ext cx="11589417" cy="2631426"/>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宋体" panose="02010600030101010101" pitchFamily="2" charset="-122"/>
                    <a:cs typeface="Times New Roman" panose="02020603050405020304" pitchFamily="18" charset="0"/>
                  </a:rPr>
                  <a:t>-</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m:rPr>
                                  <m:nor/>
                                </m:rPr>
                                <a:rPr lang="en-US" altLang="zh-CN" sz="2600" b="1">
                                  <a:latin typeface="宋体" panose="02010600030101010101" pitchFamily="2" charset="-122"/>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&lt;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作出函数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59450"/>
                <a:ext cx="11589417" cy="2631426"/>
              </a:xfrm>
              <a:prstGeom prst="rect">
                <a:avLst/>
              </a:prstGeom>
              <a:blipFill rotWithShape="0">
                <a:blip r:embed="rId3"/>
                <a:stretch>
                  <a:fillRect l="-947" b="-2315"/>
                </a:stretch>
              </a:blipFill>
            </p:spPr>
            <p:txBody>
              <a:bodyPr/>
              <a:lstStyle/>
              <a:p>
                <a:r>
                  <a:rPr lang="zh-CN" altLang="en-US">
                    <a:noFill/>
                  </a:rPr>
                  <a:t> </a:t>
                </a:r>
              </a:p>
            </p:txBody>
          </p:sp>
        </mc:Fallback>
      </mc:AlternateContent>
      <p:pic>
        <p:nvPicPr>
          <p:cNvPr id="4" name="image8.jpeg"/>
          <p:cNvPicPr/>
          <p:nvPr/>
        </p:nvPicPr>
        <p:blipFill>
          <a:blip r:embed="rId4">
            <a:clrChange>
              <a:clrFrom>
                <a:srgbClr val="FFFFFF"/>
              </a:clrFrom>
              <a:clrTo>
                <a:srgbClr val="FFFFFF">
                  <a:alpha val="0"/>
                </a:srgbClr>
              </a:clrTo>
            </a:clrChange>
          </a:blip>
          <a:stretch>
            <a:fillRect/>
          </a:stretch>
        </p:blipFill>
        <p:spPr>
          <a:xfrm>
            <a:off x="8471502" y="837470"/>
            <a:ext cx="2376297" cy="2019693"/>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3031032"/>
                <a:ext cx="11589417" cy="316304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根据函数图象可得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pc="-130">
                    <a:latin typeface="Times New Roman" panose="02020603050405020304" pitchFamily="18" charset="0"/>
                    <a:cs typeface="Times New Roman" panose="02020603050405020304" pitchFamily="18" charset="0"/>
                  </a:rPr>
                  <a:t>对于</a:t>
                </a:r>
                <a:r>
                  <a:rPr lang="en-US" altLang="zh-CN" sz="2600" b="1" spc="-130">
                    <a:latin typeface="Times New Roman" panose="02020603050405020304" pitchFamily="18" charset="0"/>
                    <a:cs typeface="Times New Roman" panose="02020603050405020304" pitchFamily="18" charset="0"/>
                  </a:rPr>
                  <a:t>C</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D</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若不等式</a:t>
                </a:r>
                <a:r>
                  <a:rPr lang="en-US" altLang="zh-CN" sz="2600" b="1" i="1" spc="-130">
                    <a:latin typeface="Times New Roman" panose="02020603050405020304" pitchFamily="18" charset="0"/>
                    <a:cs typeface="Times New Roman" panose="02020603050405020304" pitchFamily="18" charset="0"/>
                  </a:rPr>
                  <a:t>f</a:t>
                </a:r>
                <a:r>
                  <a:rPr lang="en-US" altLang="zh-CN" sz="2600" b="1" spc="-130">
                    <a:latin typeface="Times New Roman" panose="02020603050405020304" pitchFamily="18" charset="0"/>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1)&lt;</a:t>
                </a:r>
                <a:r>
                  <a:rPr lang="en-US" altLang="zh-CN" sz="2600" b="1" i="1" spc="-130">
                    <a:latin typeface="Times New Roman" panose="02020603050405020304" pitchFamily="18" charset="0"/>
                    <a:cs typeface="Times New Roman" panose="02020603050405020304" pitchFamily="18" charset="0"/>
                  </a:rPr>
                  <a:t>f</a:t>
                </a:r>
                <a:r>
                  <a:rPr lang="en-US" altLang="zh-CN" sz="2600" b="1" spc="-130">
                    <a:latin typeface="Times New Roman" panose="02020603050405020304" pitchFamily="18" charset="0"/>
                    <a:cs typeface="Times New Roman" panose="02020603050405020304" pitchFamily="18" charset="0"/>
                  </a:rPr>
                  <a:t>(2</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成立</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由函数图象知</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当</a:t>
                </a:r>
                <a:r>
                  <a:rPr lang="en-US" altLang="zh-CN" sz="2600" b="1" spc="-130">
                    <a:latin typeface="Times New Roman" panose="02020603050405020304" pitchFamily="18" charset="0"/>
                    <a:cs typeface="Times New Roman" panose="02020603050405020304" pitchFamily="18" charset="0"/>
                  </a:rPr>
                  <a:t>2</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Times New Roman" panose="02020603050405020304" pitchFamily="18" charset="0"/>
                    <a:cs typeface="Times New Roman" panose="02020603050405020304" pitchFamily="18" charset="0"/>
                  </a:rPr>
                  <a:t>&lt;</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0</a:t>
                </a:r>
                <a:r>
                  <a:rPr lang="en-US" altLang="zh-CN" sz="2600" b="1" spc="-130" smtClean="0">
                    <a:latin typeface="宋体" panose="02010600030101010101" pitchFamily="2" charset="-122"/>
                    <a:cs typeface="Times New Roman" panose="02020603050405020304" pitchFamily="18" charset="0"/>
                  </a:rPr>
                  <a:t>,</a:t>
                </a:r>
                <a:r>
                  <a:rPr lang="zh-CN" altLang="zh-CN" sz="2600" b="1" spc="-130" smtClean="0">
                    <a:latin typeface="Times New Roman" panose="02020603050405020304" pitchFamily="18" charset="0"/>
                    <a:cs typeface="Times New Roman" panose="02020603050405020304" pitchFamily="18" charset="0"/>
                  </a:rPr>
                  <a:t>即</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a:t>
                </a:r>
                <a:r>
                  <a:rPr lang="zh-CN" altLang="zh-CN" sz="2600" b="1" spc="-130">
                    <a:latin typeface="Times New Roman" panose="02020603050405020304" pitchFamily="18" charset="0"/>
                    <a:cs typeface="Times New Roman" panose="02020603050405020304" pitchFamily="18" charset="0"/>
                  </a:rPr>
                  <a:t>时成立</a:t>
                </a:r>
                <a:r>
                  <a:rPr lang="en-US" altLang="zh-CN" sz="2600" b="1" spc="-130">
                    <a:latin typeface="Times New Roman" panose="02020603050405020304" pitchFamily="18" charset="0"/>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时也成立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3031032"/>
                <a:ext cx="11589417" cy="3163045"/>
              </a:xfrm>
              <a:prstGeom prst="rect">
                <a:avLst/>
              </a:prstGeom>
              <a:blipFill rotWithShape="0">
                <a:blip r:embed="rId5"/>
                <a:stretch>
                  <a:fillRect l="-947" b="-40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3143873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linds(horizontal)">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都有</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矩形 8"/>
              <p:cNvSpPr/>
              <p:nvPr>
                <p:custDataLst>
                  <p:tags r:id="rId2"/>
                </p:custDataLst>
              </p:nvPr>
            </p:nvSpPr>
            <p:spPr>
              <a:xfrm>
                <a:off x="8358760" y="686649"/>
                <a:ext cx="497252" cy="887038"/>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r>
                  <a:rPr lang="en-US" altLang="zh-CN" sz="2600" b="1" i="1" dirty="0">
                    <a:solidFill>
                      <a:srgbClr val="C00000"/>
                    </a:solidFill>
                    <a:latin typeface="Times New Roman" panose="02020603050405020304" pitchFamily="18" charset="0"/>
                    <a:cs typeface="Times New Roman" panose="02020603050405020304" pitchFamily="18" charset="0"/>
                  </a:rPr>
                  <a:t>x</a:t>
                </a:r>
                <a:endParaRPr lang="zh-CN" altLang="zh-CN" sz="260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4"/>
                </p:custDataLst>
              </p:nvPr>
            </p:nvSpPr>
            <p:spPr>
              <a:xfrm>
                <a:off x="8358760" y="686649"/>
                <a:ext cx="497252" cy="887038"/>
              </a:xfrm>
              <a:prstGeom prst="rect">
                <a:avLst/>
              </a:prstGeom>
              <a:blipFill rotWithShape="0">
                <a:blip r:embed="rId5"/>
                <a:stretch>
                  <a:fillRect r="-20732"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2045496"/>
                <a:ext cx="11589417" cy="215956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045496"/>
                <a:ext cx="11589417" cy="2159566"/>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587392"/>
            <a:ext cx="12190413" cy="36390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77027"/>
                <a:ext cx="11589417" cy="196271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13.(2024·</a:t>
                </a:r>
                <a:r>
                  <a:rPr lang="zh-CN" altLang="zh-CN" sz="2600" b="1">
                    <a:latin typeface="Times New Roman" panose="02020603050405020304" pitchFamily="18" charset="0"/>
                    <a:cs typeface="Times New Roman" panose="02020603050405020304" pitchFamily="18" charset="0"/>
                  </a:rPr>
                  <a:t>湖北十一校联考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𝐥𝐧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则关于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的解集为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77027"/>
                <a:ext cx="11589417" cy="1962717"/>
              </a:xfrm>
              <a:prstGeom prst="rect">
                <a:avLst/>
              </a:prstGeom>
              <a:blipFill rotWithShape="0">
                <a:blip r:embed="rId4"/>
                <a:stretch>
                  <a:fillRect l="-947" b="-6832"/>
                </a:stretch>
              </a:blipFill>
            </p:spPr>
            <p:txBody>
              <a:bodyPr/>
              <a:lstStyle/>
              <a:p>
                <a:r>
                  <a:rPr lang="zh-CN" altLang="en-US">
                    <a:noFill/>
                  </a:rPr>
                  <a:t> </a:t>
                </a:r>
              </a:p>
            </p:txBody>
          </p:sp>
        </mc:Fallback>
      </mc:AlternateContent>
      <p:sp>
        <p:nvSpPr>
          <p:cNvPr id="12" name="矩形 11"/>
          <p:cNvSpPr/>
          <p:nvPr>
            <p:custDataLst>
              <p:tags r:id="rId2"/>
            </p:custDataLst>
          </p:nvPr>
        </p:nvSpPr>
        <p:spPr>
          <a:xfrm>
            <a:off x="3227985" y="1807435"/>
            <a:ext cx="1560042"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e</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704470" y="2557292"/>
            <a:ext cx="11589417"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)=ln(</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的解集为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188593" y="492501"/>
                <a:ext cx="11589417" cy="1319528"/>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88593" y="492501"/>
                <a:ext cx="11589417" cy="1319528"/>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8189374" y="755380"/>
                <a:ext cx="677750" cy="763222"/>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8189374" y="755380"/>
                <a:ext cx="677750" cy="763222"/>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340993" y="1985432"/>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作出函数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9.jpeg"/>
          <p:cNvPicPr/>
          <p:nvPr/>
        </p:nvPicPr>
        <p:blipFill>
          <a:blip r:embed="rId7">
            <a:clrChange>
              <a:clrFrom>
                <a:srgbClr val="FFFFFF"/>
              </a:clrFrom>
              <a:clrTo>
                <a:srgbClr val="FFFFFF">
                  <a:alpha val="0"/>
                </a:srgbClr>
              </a:clrTo>
            </a:clrChange>
          </a:blip>
          <a:stretch>
            <a:fillRect/>
          </a:stretch>
        </p:blipFill>
        <p:spPr>
          <a:xfrm>
            <a:off x="8039449" y="2212831"/>
            <a:ext cx="2612376" cy="186504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93393" y="2709590"/>
                <a:ext cx="11589417" cy="29845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93393" y="2709590"/>
                <a:ext cx="11589417" cy="2984535"/>
              </a:xfrm>
              <a:prstGeom prst="rect">
                <a:avLst/>
              </a:prstGeom>
              <a:blipFill rotWithShape="0">
                <a:blip r:embed="rId8"/>
                <a:stretch>
                  <a:fillRect l="-947" b="-1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linds(horizont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linds(horizont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blinds(horizontal)">
                                      <p:cBhvr>
                                        <p:cTn id="4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858252"/>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函数的概念</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291124563"/>
              </p:ext>
            </p:extLst>
          </p:nvPr>
        </p:nvGraphicFramePr>
        <p:xfrm>
          <a:off x="478503" y="1668328"/>
          <a:ext cx="10801352" cy="4457700"/>
        </p:xfrm>
        <a:graphic>
          <a:graphicData uri="http://schemas.openxmlformats.org/drawingml/2006/table">
            <a:tbl>
              <a:tblPr firstRow="1" firstCol="1" bandRow="1"/>
              <a:tblGrid>
                <a:gridCol w="635375">
                  <a:extLst>
                    <a:ext uri="{9D8B030D-6E8A-4147-A177-3AD203B41FA5}">
                      <a16:colId xmlns:a16="http://schemas.microsoft.com/office/drawing/2014/main" val="20000"/>
                    </a:ext>
                  </a:extLst>
                </a:gridCol>
                <a:gridCol w="1906121">
                  <a:extLst>
                    <a:ext uri="{9D8B030D-6E8A-4147-A177-3AD203B41FA5}">
                      <a16:colId xmlns:a16="http://schemas.microsoft.com/office/drawing/2014/main" val="20001"/>
                    </a:ext>
                  </a:extLst>
                </a:gridCol>
                <a:gridCol w="8259856">
                  <a:extLst>
                    <a:ext uri="{9D8B030D-6E8A-4147-A177-3AD203B41FA5}">
                      <a16:colId xmlns:a16="http://schemas.microsoft.com/office/drawing/2014/main" val="20002"/>
                    </a:ext>
                  </a:extLst>
                </a:gridCol>
              </a:tblGrid>
              <a:tr h="1843163">
                <a:tc gridSpan="2">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概念</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一般地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设</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是非空</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如果对于集合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中</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按照某种确定的对应关系</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在集合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中都</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有</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确定</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的数</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和它对应</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那么就称</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为从集合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到集合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的一个函数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8081">
                <a:tc rowSpan="3">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三要素</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对应关系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8081">
                <a:tc vMerge="1">
                  <a:txBody>
                    <a:bodyPr/>
                    <a:lstStyle/>
                    <a:p>
                      <a:endParaRPr lang="zh-CN" altLang="en-US"/>
                    </a:p>
                  </a:txBody>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定义域</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取值范围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9028">
                <a:tc vMerge="1">
                  <a:txBody>
                    <a:bodyPr/>
                    <a:lstStyle/>
                    <a:p>
                      <a:endParaRPr lang="zh-CN" altLang="en-US"/>
                    </a:p>
                  </a:txBody>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值域</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与</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对应的</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的值的集合</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矩形 2"/>
          <p:cNvSpPr/>
          <p:nvPr/>
        </p:nvSpPr>
        <p:spPr>
          <a:xfrm>
            <a:off x="6438428" y="1732751"/>
            <a:ext cx="1189749"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实数集</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3153956" y="2349659"/>
            <a:ext cx="2026517"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任意一个数</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491487" y="29375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唯一</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196664" y="4860812"/>
            <a:ext cx="351378"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7" name="墨迹 6"/>
              <p14:cNvContentPartPr/>
              <p14:nvPr/>
            </p14:nvContentPartPr>
            <p14:xfrm>
              <a:off x="1157760" y="723600"/>
              <a:ext cx="9653040" cy="5595120"/>
            </p14:xfrm>
          </p:contentPart>
        </mc:Choice>
        <mc:Fallback>
          <p:pic>
            <p:nvPicPr>
              <p:cNvPr id="7" name="墨迹 6"/>
              <p:cNvPicPr/>
              <p:nvPr/>
            </p:nvPicPr>
            <p:blipFill>
              <a:blip r:embed="rId4"/>
              <a:stretch>
                <a:fillRect/>
              </a:stretch>
            </p:blipFill>
            <p:spPr>
              <a:xfrm>
                <a:off x="1148400" y="714240"/>
                <a:ext cx="9671760" cy="5613840"/>
              </a:xfrm>
              <a:prstGeom prst="rect">
                <a:avLst/>
              </a:prstGeom>
            </p:spPr>
          </p:pic>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11017" y="3268041"/>
            <a:ext cx="12190413" cy="30262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3" name="矩形 12"/>
          <p:cNvSpPr/>
          <p:nvPr/>
        </p:nvSpPr>
        <p:spPr>
          <a:xfrm>
            <a:off x="269382" y="492501"/>
            <a:ext cx="11589417" cy="63536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251460" y="361348"/>
                <a:ext cx="11589417" cy="2906693"/>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51460" y="361348"/>
                <a:ext cx="11589417" cy="2906693"/>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83514" y="3206956"/>
                <a:ext cx="11589417" cy="248901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83514" y="3206956"/>
                <a:ext cx="11589417" cy="2489015"/>
              </a:xfrm>
              <a:prstGeom prst="rect">
                <a:avLst/>
              </a:prstGeom>
              <a:blipFill rotWithShape="0">
                <a:blip r:embed="rId4"/>
                <a:stretch>
                  <a:fillRect l="-947" b="-26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35626"/>
            <a:ext cx="12190413" cy="49586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画出这个函数的图象</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矩形 3"/>
          <p:cNvSpPr/>
          <p:nvPr/>
        </p:nvSpPr>
        <p:spPr>
          <a:xfrm>
            <a:off x="284511" y="1335626"/>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这个函数的图象如图所示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jpeg"/>
          <p:cNvPicPr/>
          <p:nvPr/>
        </p:nvPicPr>
        <p:blipFill>
          <a:blip r:embed="rId3">
            <a:clrChange>
              <a:clrFrom>
                <a:srgbClr val="FFFFFF"/>
              </a:clrFrom>
              <a:clrTo>
                <a:srgbClr val="FFFFFF">
                  <a:alpha val="0"/>
                </a:srgbClr>
              </a:clrTo>
            </a:clrChange>
          </a:blip>
          <a:stretch>
            <a:fillRect/>
          </a:stretch>
        </p:blipFill>
        <p:spPr>
          <a:xfrm>
            <a:off x="7823422" y="1637737"/>
            <a:ext cx="3186049" cy="3090638"/>
          </a:xfrm>
          <a:prstGeom prst="rect">
            <a:avLst/>
          </a:prstGeom>
        </p:spPr>
      </p:pic>
      <p:sp>
        <p:nvSpPr>
          <p:cNvPr id="6" name="矩形 5"/>
          <p:cNvSpPr/>
          <p:nvPr/>
        </p:nvSpPr>
        <p:spPr>
          <a:xfrm>
            <a:off x="349535" y="2122615"/>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的图象上截取</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的图象上截取</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的图象上截取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图中实线组成的图形就是函数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021516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2477" y="544324"/>
            <a:ext cx="2829621" cy="623953"/>
          </a:xfrm>
          <a:prstGeom prst="rect">
            <a:avLst/>
          </a:prstGeom>
        </p:spPr>
        <p:txBody>
          <a:bodyPr wrap="non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sp>
        <p:nvSpPr>
          <p:cNvPr id="4" name="矩形 3"/>
          <p:cNvSpPr/>
          <p:nvPr>
            <p:custDataLst>
              <p:tags r:id="rId1"/>
            </p:custDataLst>
          </p:nvPr>
        </p:nvSpPr>
        <p:spPr>
          <a:xfrm>
            <a:off x="-17713" y="1168277"/>
            <a:ext cx="12190413" cy="50698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95528" y="1304669"/>
            <a:ext cx="6819496" cy="692497"/>
          </a:xfrm>
          <a:prstGeom prst="rect">
            <a:avLst/>
          </a:prstGeom>
        </p:spPr>
        <p:txBody>
          <a:bodyPr wrap="non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由函数图象可知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取最大值</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p:txBody>
      </p:sp>
      <p:pic>
        <p:nvPicPr>
          <p:cNvPr id="6" name="image10.jpeg"/>
          <p:cNvPicPr/>
          <p:nvPr/>
        </p:nvPicPr>
        <p:blipFill>
          <a:blip r:embed="rId3">
            <a:clrChange>
              <a:clrFrom>
                <a:srgbClr val="FFFFFF"/>
              </a:clrFrom>
              <a:clrTo>
                <a:srgbClr val="FFFFFF">
                  <a:alpha val="0"/>
                </a:srgbClr>
              </a:clrTo>
            </a:clrChange>
          </a:blip>
          <a:stretch>
            <a:fillRect/>
          </a:stretch>
        </p:blipFill>
        <p:spPr>
          <a:xfrm>
            <a:off x="2422747" y="2216525"/>
            <a:ext cx="3186049" cy="3090638"/>
          </a:xfrm>
          <a:prstGeom prst="rect">
            <a:avLst/>
          </a:prstGeom>
        </p:spPr>
      </p:pic>
    </p:spTree>
    <p:extLst>
      <p:ext uri="{BB962C8B-B14F-4D97-AF65-F5344CB8AC3E}">
        <p14:creationId xmlns:p14="http://schemas.microsoft.com/office/powerpoint/2010/main" val="32580874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1157750"/>
            <a:ext cx="12190413" cy="505995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6" name="矩形 5"/>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122711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233383"/>
            <a:ext cx="12190413" cy="50750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4" name="矩形 3"/>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为一次函数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为一次函数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269382" y="3363692"/>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𝒌𝒃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mr>
                        </m:m>
                      </m:e>
                    </m:d>
                    <m:r>
                      <a:rPr lang="zh-CN" altLang="zh-CN" sz="2600" b="1">
                        <a:latin typeface="Cambria Math" panose="02040503050406030204" pitchFamily="18" charset="0"/>
                        <a:cs typeface="Times New Roman" panose="02020603050405020304" pitchFamily="18" charset="0"/>
                      </a:rPr>
                      <m:t>或</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3363692"/>
                <a:ext cx="11589417" cy="2031262"/>
              </a:xfrm>
              <a:prstGeom prst="rect">
                <a:avLst/>
              </a:prstGeom>
              <a:blipFill rotWithShape="0">
                <a:blip r:embed="rId3"/>
                <a:stretch>
                  <a:fillRect l="-947" b="-3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87351"/>
            <a:ext cx="12190413" cy="47667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3654077"/>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365407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21618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6755" y="631834"/>
            <a:ext cx="11474670"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同一个函数的概念</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前提条件</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r>
              <a:rPr lang="zh-CN" altLang="zh-CN" sz="2600" b="1" smtClean="0">
                <a:latin typeface="Times New Roman" panose="02020603050405020304" pitchFamily="18" charset="0"/>
                <a:cs typeface="Times New Roman" panose="02020603050405020304" pitchFamily="18" charset="0"/>
              </a:rPr>
              <a:t>定义域</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对应</a:t>
            </a:r>
            <a:r>
              <a:rPr lang="zh-CN" altLang="zh-CN" sz="2600" b="1" smtClean="0">
                <a:latin typeface="Times New Roman" panose="02020603050405020304" pitchFamily="18" charset="0"/>
                <a:cs typeface="Times New Roman" panose="02020603050405020304" pitchFamily="18" charset="0"/>
              </a:rPr>
              <a:t>关系</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结论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这两个函数为同一个函数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函数的表示法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表示</a:t>
            </a:r>
            <a:r>
              <a:rPr lang="zh-CN" altLang="zh-CN" sz="2600" b="1">
                <a:latin typeface="Times New Roman" panose="02020603050405020304" pitchFamily="18" charset="0"/>
                <a:cs typeface="Times New Roman" panose="02020603050405020304" pitchFamily="18" charset="0"/>
              </a:rPr>
              <a:t>函数的常用方法</a:t>
            </a:r>
            <a:r>
              <a:rPr lang="zh-CN" altLang="zh-CN" sz="2600" b="1" smtClean="0">
                <a:latin typeface="Times New Roman" panose="02020603050405020304" pitchFamily="18" charset="0"/>
                <a:cs typeface="Times New Roman" panose="02020603050405020304" pitchFamily="18" charset="0"/>
              </a:rPr>
              <a:t>有</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图象法和列表法</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3944323" y="1290306"/>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6732896" y="1311088"/>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相同</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4099008" y="3080641"/>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解析法</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6" name="墨迹 5"/>
              <p14:cNvContentPartPr/>
              <p14:nvPr/>
            </p14:nvContentPartPr>
            <p14:xfrm>
              <a:off x="1925640" y="2373840"/>
              <a:ext cx="3450240" cy="123480"/>
            </p14:xfrm>
          </p:contentPart>
        </mc:Choice>
        <mc:Fallback>
          <p:pic>
            <p:nvPicPr>
              <p:cNvPr id="6" name="墨迹 5"/>
              <p:cNvPicPr/>
              <p:nvPr/>
            </p:nvPicPr>
            <p:blipFill>
              <a:blip r:embed="rId4"/>
              <a:stretch>
                <a:fillRect/>
              </a:stretch>
            </p:blipFill>
            <p:spPr>
              <a:xfrm>
                <a:off x="1916280" y="2364480"/>
                <a:ext cx="3468960" cy="142200"/>
              </a:xfrm>
              <a:prstGeom prst="rect">
                <a:avLst/>
              </a:prstGeom>
            </p:spPr>
          </p:pic>
        </mc:Fallback>
      </mc:AlternateContent>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382" y="621443"/>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分段函数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若函数在其定义域的不同子集上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因对应关系不同而分别用几个不同的式子来表示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这种函数称为分段函数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分段函数表示的是一个函数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分段函数的定义域等于各段函数的定义域的并集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其值域等于各段函数的值域</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5919739" y="308086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并集</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4" name="墨迹 3"/>
              <p14:cNvContentPartPr/>
              <p14:nvPr/>
            </p14:nvContentPartPr>
            <p14:xfrm>
              <a:off x="578520" y="1293840"/>
              <a:ext cx="7202520" cy="3982680"/>
            </p14:xfrm>
          </p:contentPart>
        </mc:Choice>
        <mc:Fallback>
          <p:pic>
            <p:nvPicPr>
              <p:cNvPr id="4" name="墨迹 3"/>
              <p:cNvPicPr/>
              <p:nvPr/>
            </p:nvPicPr>
            <p:blipFill>
              <a:blip r:embed="rId4"/>
              <a:stretch>
                <a:fillRect/>
              </a:stretch>
            </p:blipFill>
            <p:spPr>
              <a:xfrm>
                <a:off x="569160" y="1284480"/>
                <a:ext cx="7221240" cy="4001400"/>
              </a:xfrm>
              <a:prstGeom prst="rect">
                <a:avLst/>
              </a:prstGeom>
            </p:spPr>
          </p:pic>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2134417"/>
            <a:ext cx="11589417" cy="362477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是常数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的图象至多有</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个交点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注意以下几种特殊函数的定义域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分式型函数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分母不为零的实数集合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偶次方根型函数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被开方式非负的实数集合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为对数式时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函数的定义域是真数为正数、底数为正且不为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3451828"/>
            <a:ext cx="12190413" cy="2771321"/>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26" name="矩形 25"/>
              <p:cNvSpPr/>
              <p:nvPr/>
            </p:nvSpPr>
            <p:spPr>
              <a:xfrm>
                <a:off x="168253" y="1049764"/>
                <a:ext cx="11758923" cy="836588"/>
              </a:xfrm>
              <a:prstGeom prst="rect">
                <a:avLst/>
              </a:prstGeom>
            </p:spPr>
            <p:txBody>
              <a:bodyPr>
                <a:noAutofit/>
              </a:bodyPr>
              <a:lstStyle/>
              <a:p>
                <a:pPr>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是一个函数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函数就是定义域到值域的对应关系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其对应是从</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若两个函数的定义域与值域分别相同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则这两个函数是同一个函数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m:rPr>
                                  <m:nor/>
                                </m:rPr>
                                <a:rPr lang="en-US" altLang="zh-CN" sz="2600" b="1" i="1">
                                  <a:latin typeface="Times New Roman" panose="02020603050405020304" pitchFamily="18" charset="0"/>
                                  <a:cs typeface="Times New Roman" panose="02020603050405020304" pitchFamily="18" charset="0"/>
                                </a:rPr>
                                <m:t>x</m:t>
                              </m:r>
                              <m:r>
                                <a:rPr lang="en-US" altLang="zh-CN" sz="2600" b="1" i="1">
                                  <a:latin typeface="Cambria Math" panose="02040503050406030204" pitchFamily="18" charset="0"/>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3</m:t>
                              </m:r>
                              <m:r>
                                <m:rPr>
                                  <m:nor/>
                                </m:rPr>
                                <a:rPr lang="en-US" altLang="zh-CN" sz="2600" b="1">
                                  <a:latin typeface="宋体" panose="02010600030101010101" pitchFamily="2" charset="-122"/>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0,</m:t>
                              </m:r>
                            </m:e>
                          </m:mr>
                          <m:mr>
                            <m:e>
                              <m:r>
                                <m:rPr>
                                  <m:nor/>
                                </m:rPr>
                                <a:rPr lang="en-US" altLang="zh-CN" sz="2600" b="1">
                                  <a:latin typeface="Cambria Math" panose="02040503050406030204" pitchFamily="18" charset="0"/>
                                  <a:cs typeface="Times New Roman" panose="02020603050405020304" pitchFamily="18" charset="0"/>
                                </a:rPr>
                                <m:t>2</m:t>
                              </m:r>
                              <m:r>
                                <a:rPr lang="en-US" altLang="zh-CN" sz="2600" b="1" i="1">
                                  <a:latin typeface="Cambria Math" panose="02040503050406030204" pitchFamily="18" charset="0"/>
                                  <a:cs typeface="Times New Roman" panose="02020603050405020304" pitchFamily="18" charset="0"/>
                                </a:rPr>
                                <m:t>−</m:t>
                              </m:r>
                              <m:r>
                                <m:rPr>
                                  <m:nor/>
                                </m:rPr>
                                <a:rPr lang="en-US" altLang="zh-CN" sz="2600" b="1" i="1">
                                  <a:latin typeface="Times New Roman" panose="02020603050405020304" pitchFamily="18" charset="0"/>
                                  <a:cs typeface="Times New Roman" panose="02020603050405020304" pitchFamily="18" charset="0"/>
                                </a:rPr>
                                <m:t>x</m:t>
                              </m:r>
                              <m:r>
                                <m:rPr>
                                  <m:nor/>
                                </m:rPr>
                                <a:rPr lang="en-US" altLang="zh-CN" sz="2600" b="1">
                                  <a:latin typeface="宋体" panose="02010600030101010101" pitchFamily="2" charset="-122"/>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0</m:t>
                              </m:r>
                            </m:e>
                          </m:mr>
                        </m:m>
                      </m:e>
                    </m:d>
                  </m:oMath>
                </a14:m>
                <a:r>
                  <a:rPr lang="zh-CN" altLang="zh-CN" sz="2600" b="1">
                    <a:latin typeface="Times New Roman" panose="02020603050405020304" pitchFamily="18" charset="0"/>
                    <a:cs typeface="Times New Roman" panose="02020603050405020304" pitchFamily="18" charset="0"/>
                  </a:rPr>
                  <a:t>无解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可知其说法错误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根据函数的概念可知其错误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中的元素</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在集合</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中无元素与之对应</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只有两个函数的定义域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对应关系分别相同时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这两个函数才是同一个函数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168253" y="1049764"/>
                <a:ext cx="11758923" cy="836588"/>
              </a:xfrm>
              <a:prstGeom prst="rect">
                <a:avLst/>
              </a:prstGeom>
              <a:blipFill rotWithShape="0">
                <a:blip r:embed="rId3"/>
                <a:stretch>
                  <a:fillRect l="-933" t="-5839" b="-538686"/>
                </a:stretch>
              </a:blipFill>
            </p:spPr>
            <p:txBody>
              <a:bodyPr/>
              <a:lstStyle/>
              <a:p>
                <a:r>
                  <a:rPr lang="zh-CN" altLang="en-US">
                    <a:noFill/>
                  </a:rPr>
                  <a:t> </a:t>
                </a:r>
              </a:p>
            </p:txBody>
          </p:sp>
        </mc:Fallback>
      </mc:AlternateContent>
      <p:sp>
        <p:nvSpPr>
          <p:cNvPr id="3" name="矩形 2"/>
          <p:cNvSpPr/>
          <p:nvPr/>
        </p:nvSpPr>
        <p:spPr>
          <a:xfrm>
            <a:off x="5707220" y="1518602"/>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5" name="矩形 4"/>
          <p:cNvSpPr/>
          <p:nvPr/>
        </p:nvSpPr>
        <p:spPr>
          <a:xfrm>
            <a:off x="6188593" y="201244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8903557" y="2455544"/>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7" name="矩形 6"/>
          <p:cNvSpPr/>
          <p:nvPr/>
        </p:nvSpPr>
        <p:spPr>
          <a:xfrm>
            <a:off x="10692109" y="289861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414720" y="6851520"/>
              <a:ext cx="15840" cy="7920"/>
            </p14:xfrm>
          </p:contentPart>
        </mc:Choice>
        <mc:Fallback>
          <p:pic>
            <p:nvPicPr>
              <p:cNvPr id="2" name="墨迹 1"/>
              <p:cNvPicPr/>
              <p:nvPr/>
            </p:nvPicPr>
            <p:blipFill>
              <a:blip r:embed="rId5"/>
              <a:stretch>
                <a:fillRect/>
              </a:stretch>
            </p:blipFill>
            <p:spPr>
              <a:xfrm>
                <a:off x="405360" y="6842160"/>
                <a:ext cx="34560" cy="26640"/>
              </a:xfrm>
              <a:prstGeom prst="rect">
                <a:avLst/>
              </a:prstGeom>
            </p:spPr>
          </p:pic>
        </mc:Fallback>
      </mc:AlternateContent>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Effect transition="in" filter="blinds(horizontal)">
                                      <p:cBhvr>
                                        <p:cTn id="27" dur="500"/>
                                        <p:tgtEl>
                                          <p:spTgt spid="2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6">
                                            <p:txEl>
                                              <p:pRg st="6" end="6"/>
                                            </p:txEl>
                                          </p:spTgt>
                                        </p:tgtEl>
                                        <p:attrNameLst>
                                          <p:attrName>style.visibility</p:attrName>
                                        </p:attrNameLst>
                                      </p:cBhvr>
                                      <p:to>
                                        <p:strVal val="visible"/>
                                      </p:to>
                                    </p:set>
                                    <p:animEffect transition="in" filter="blinds(horizontal)">
                                      <p:cBhvr>
                                        <p:cTn id="32" dur="500"/>
                                        <p:tgtEl>
                                          <p:spTgt spid="2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6">
                                            <p:txEl>
                                              <p:pRg st="7" end="7"/>
                                            </p:txEl>
                                          </p:spTgt>
                                        </p:tgtEl>
                                        <p:attrNameLst>
                                          <p:attrName>style.visibility</p:attrName>
                                        </p:attrNameLst>
                                      </p:cBhvr>
                                      <p:to>
                                        <p:strVal val="visible"/>
                                      </p:to>
                                    </p:set>
                                    <p:animEffect transition="in" filter="blinds(horizontal)">
                                      <p:cBhvr>
                                        <p:cTn id="37" dur="500"/>
                                        <p:tgtEl>
                                          <p:spTgt spid="2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6">
                                            <p:txEl>
                                              <p:pRg st="8" end="8"/>
                                            </p:txEl>
                                          </p:spTgt>
                                        </p:tgtEl>
                                        <p:attrNameLst>
                                          <p:attrName>style.visibility</p:attrName>
                                        </p:attrNameLst>
                                      </p:cBhvr>
                                      <p:to>
                                        <p:strVal val="visible"/>
                                      </p:to>
                                    </p:set>
                                    <p:animEffect transition="in" filter="blinds(horizontal)">
                                      <p:cBhvr>
                                        <p:cTn id="42"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P spid="6" grpId="0" autoUpdateAnimBg="0"/>
      <p:bldP spid="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1662</Words>
  <Application>Microsoft Office PowerPoint</Application>
  <PresentationFormat>自定义</PresentationFormat>
  <Paragraphs>356</Paragraphs>
  <Slides>56</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56</vt:i4>
      </vt:variant>
    </vt:vector>
  </HeadingPairs>
  <TitlesOfParts>
    <vt:vector size="70"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59</cp:revision>
  <dcterms:created xsi:type="dcterms:W3CDTF">2024-01-05T07:50:57Z</dcterms:created>
  <dcterms:modified xsi:type="dcterms:W3CDTF">2025-09-04T08:37:26Z</dcterms:modified>
</cp:coreProperties>
</file>