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ink/ink2.xml" ContentType="application/inkml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ink/ink3.xml" ContentType="application/inkml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ink/ink4.xml" ContentType="application/inkml+xml"/>
  <Override PartName="/ppt/tags/tag77.xml" ContentType="application/vnd.openxmlformats-officedocument.presentationml.tags+xml"/>
  <Override PartName="/ppt/ink/ink5.xml" ContentType="application/inkml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ink/ink6.xml" ContentType="application/inkml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ink/ink7.xml" ContentType="application/inkml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351" r:id="rId8"/>
    <p:sldId id="336" r:id="rId9"/>
    <p:sldId id="337" r:id="rId10"/>
    <p:sldId id="264" r:id="rId11"/>
    <p:sldId id="265" r:id="rId12"/>
    <p:sldId id="268" r:id="rId13"/>
    <p:sldId id="338" r:id="rId14"/>
    <p:sldId id="339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352" r:id="rId23"/>
    <p:sldId id="353" r:id="rId24"/>
    <p:sldId id="277" r:id="rId25"/>
    <p:sldId id="278" r:id="rId26"/>
    <p:sldId id="279" r:id="rId27"/>
    <p:sldId id="280" r:id="rId28"/>
    <p:sldId id="281" r:id="rId29"/>
    <p:sldId id="354" r:id="rId30"/>
    <p:sldId id="282" r:id="rId31"/>
    <p:sldId id="283" r:id="rId32"/>
    <p:sldId id="355" r:id="rId33"/>
    <p:sldId id="356" r:id="rId34"/>
    <p:sldId id="295" r:id="rId35"/>
    <p:sldId id="296" r:id="rId36"/>
    <p:sldId id="297" r:id="rId37"/>
    <p:sldId id="298" r:id="rId38"/>
    <p:sldId id="299" r:id="rId39"/>
    <p:sldId id="300" r:id="rId40"/>
    <p:sldId id="357" r:id="rId41"/>
    <p:sldId id="301" r:id="rId42"/>
    <p:sldId id="302" r:id="rId43"/>
    <p:sldId id="358" r:id="rId44"/>
    <p:sldId id="303" r:id="rId45"/>
    <p:sldId id="359" r:id="rId46"/>
    <p:sldId id="304" r:id="rId47"/>
    <p:sldId id="360" r:id="rId48"/>
    <p:sldId id="361" r:id="rId49"/>
    <p:sldId id="305" r:id="rId50"/>
    <p:sldId id="362" r:id="rId51"/>
    <p:sldId id="306" r:id="rId52"/>
    <p:sldId id="363" r:id="rId53"/>
    <p:sldId id="307" r:id="rId54"/>
    <p:sldId id="308" r:id="rId55"/>
    <p:sldId id="309" r:id="rId56"/>
    <p:sldId id="310" r:id="rId57"/>
    <p:sldId id="343" r:id="rId58"/>
    <p:sldId id="311" r:id="rId59"/>
    <p:sldId id="312" r:id="rId60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14" autoAdjust="0"/>
  </p:normalViewPr>
  <p:slideViewPr>
    <p:cSldViewPr>
      <p:cViewPr varScale="1">
        <p:scale>
          <a:sx n="37" d="100"/>
          <a:sy n="37" d="100"/>
        </p:scale>
        <p:origin x="484" y="30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2T06:59:45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11847 8514 0,'0'0'0,"0"0"0,0 0 16,0 0-16,0 0 0,0 0 15,-8-18-15,8 18 0,0 0 0,0 0 16,0 0-16,0 0 0,-16-15 16,16 15-16,0 0 0,-26 3 15,16 1-15,-2 0 0,-1 3 16,1 0-16,0 0 0,1 3 15,0-2-15,0 3 0,1 0 0,1 2 16,1 1-16,1-1 0,1 0 16,0 3-16,3 0 15,1-1-15,1 2 0,1-3 0,2-1 16,1 0-16,1-1 0,1 0 16,2-2-16,-1-2 0,2-1 15,0-1-15,1 1 0,-1-5 16,2 0-16,5-2 0,-1-2 15,-1 0-15,-2-3 0,1 1 16,2-1-16,-3-2 0,0-2 16,1 1-16,0-1 0,0 1 0,-1 0 15,-2-1-15,-4-1 16,0 0-16,-3 0 0,-1-1 0,-2 0 16,-1 0-16,-2 1 0,-1 0 15,-3 1-15,1-1 0,-1 2 16,-1 0-16,-1 1 0,-3 1 15,-2 0-15,-1 2 0,-1 1 16,2 0-16,0 1 0,0 0 16,2 2-16,1 3 0,1-2 0,2 1 15,1 0-15,2 0 0</inkml:trace>
  <inkml:trace contextRef="#ctx0" brushRef="#br0" timeOffset="586.4202">13442 8598 0,'0'0'0,"0"0"15,0 0-15,0 0 0,-24 8 0,24-8 16,-22 11-16,11-5 0,0 1 16,1 0-16,0 0 0,1 1 15,2 0-15,0 1 0,2 0 16,0 0-16,1-2 0,2 1 15,0 0-15,2 0 0,2-3 0,1 0 16,2-2-16,2 1 16,1-2-16,1-2 0,2-2 0,-2 0 15,1-2-15,0 0 0,0-1 16,-1 1-16,0-2 0,0 1 16,-2-2-16,0 1 0,-1 1 15,-2-3-15,-1 1 0,-2 0 16,-2-2-16,-6 2 0,-8 0 15,-2 0-15,-3-1 0,-2 1 0,3-1 16,3 2-16</inkml:trace>
  <inkml:trace contextRef="#ctx0" brushRef="#br0" timeOffset="1299.7857">11759 8715 0,'0'0'16,"0"0"-16,0 0 0,0 0 0,-11-17 15,11 17-15,0 0 0,-14-18 16,10 11-16,-2-1 0,1-4 16,-1 3-16,1-1 0,-2-1 15,0 1-15,-1 0 0,0 1 0,-4 0 16,-4 0-16,1 0 0,0 1 15,-6-4-15,-1 1 16,-3 0-16,1 2 0,-3 0 16,-3-2-16,0 0 0,0 4 0,-10-5 15,-1-1-15,0 2 0,0 2 16,-10-1-16,-1 3 0,3 0 16,1 0-16,-3 2 0,-5 1 15,5-1-15,2 1 0,-13 2 16,-2 2-16,9-1 0,7 0 0,-14 1 15,-3 1-15,6 0 16,5-1-16,-4 1 0,-5-1 16,9 2-16,6 1 0,-31 6 15,4 3-15,15-5 0,9-1 0,-4-2 16,-4-3-16,4 3 0,4 2 16,-1 3-16,-1 3 0,4-2 15,4-1-15,-5-2 0,-3 3 16,7-1-16,4 4 0,-2-3 15,-1-1-15,6-4 0,6-1 0,0 4 16,0 3-16,0-4 0,1-2 16,-1 1-16,0-1 15,15-1-15,-1-2 0,-2 3 0,-3 1 16,3 0-16,3 0 0,4 1 16,2 1-16,5-3 0,2 1 15,0-2-15,2-1 0,1-1 0</inkml:trace>
  <inkml:trace contextRef="#ctx0" brushRef="#br0" timeOffset="2466.3067">13373 8731 0,'0'0'0,"0"0"15,0 0-15,0 0 0,0 0 0,0 0 16,0 0-16,-18-11 0,18 11 16,0 0-16,0 0 15,0 0-15,-16-13 0,16 13 0,0 0 16,0 0-16,0 0 0,0 0 16,-13-18-16,13 18 0,0 0 0,0 0 15,1-13-15,2 7 16,0 1-16,4-1 0,2-1 15,0 0-15,-1-1 0,2 2 16,0-1-16,1 2 0,0-2 0,3 0 16,1 0-16,1 0 0,2-1 15,1 0-15,1-1 16,5-2-16,0 1 0,3-1 0,2-3 16,-3 3-16,0 0 0,9-2 15,4 1-15,-5 0 0,-2 1 16,5-1-16,3-2 0,-4 3 15,-2 1-15,13-4 0,3-1 16,-6 2-16,-4 1 0,4 0 16,3 0-16,-5 1 0,-3 2 0,12 0 15,4 0-15,-7-1 0,-5 0 16,11 0-16,1 1 0,-10 3 16,0 2-16,10-1 0,3 0 15,-5-1-15,-4 1 0,6 3 16,5-1-16,-9 0 0,-6 0 0,28-1 15,-2 2-15,-12 1 16,-6 1-16,5 3 0,3 3 16,-5-3-16,-3-2 0,5 5 15,5 3-15,-14-2 0,-10 0 0,8 0 16,6 1-16,-9-4 0,-4-2 16,7 2-16,4-1 0,-7 4 15,-6 2-15,4-2 0,4 1 16,-8 0-16,-3 1 0,3-1 15,3-2-15,-6 1 0,-7 0 0,3 2 16,4 1-16,-7-4 16,-3-2-16,-4-1 0,-3-2 15,-8-1-15,2 2 0,-1-1 16,-1 1-16,-4-1 0,-3-1 0,-1 1 16,1 1-16,-2 1 0,0-1 0,-2-2 15,-4-4-15,0 3 16,0 1-16,-6 3 0,-3 2 15,0 1-15,0 1 0,4-3 16,0 0-16,2 0 0</inkml:trace>
  <inkml:trace contextRef="#ctx0" brushRef="#br0" timeOffset="5566.2591">12206 8816 0,'0'0'0,"0"0"0,0 0 0,0 0 16,0 0-16,0 0 0,0 0 0,0 0 15,0 0-15,0 0 0,0 0 16,0 0-16,0 0 0,-20-13 16,20 13-16,0 0 0,0 0 15,0 0-15,0 0 0,-9 17 16,9-17-16,0 0 0,-3 22 15,3-22-15,0 0 0,9 25 16,-9-25-16,11 17 0,-11-17 0,16 16 16,-16-16-16,22 12 0,-11-5 15,0 0-15,0-2 0,1 1 16,0 1-16,2-3 16,3 1-16,-1-1 0,2-2 0,-1-1 15,-1-1-15,1 0 0,-1-1 0,6-1 16,0 0-16,0-2 15,0 0-15,-2-2 0,-1-1 16,-2 1-16,-2 0 0,0 0 16,1-2-16,-2 1 0,-1 0 0,1 1 15,-1 0-15,-3 1 0,-2 1 16,-3 1-16,1-1 0,-2 2 16,-1 0-16,1 2 0,-1 0 15,-3 0-15,0 0 0,-2 1 16,-2 1-16,1 2 0,0 0 0,-2 3 15,1 1-15,1-1 16,0 1-16,2 0 0,1 0 0,3 1 16,0-2-16,3 2 15,3-4-15,0 1 0,1-2 0,0 0 16,0-1-16,0-1 0,0-1 16,1-1-16,1-1 0,0 0 15,1-2-15,2-1 0,-1 1 16,0-2-16,0-1 0,2 0 15,-2-1-15,0 1 0,-3-1 0,-3 3 16,0-1-16,-2 2 0,-2 1 16,1 0-16,-2 1 0,-1 0 15,-2 1-15,1-2 0,-1 2 16,-2-1-16,0 1 0,0 2 16,-2 3-16,2 0 0,0 0 15,2-1-15,1 3 0,1-2 16,0 0-16,2-1 0,0 0 15,2-1-15,0 0 0,2-1 16,1-2-16,1 0 0,0 0 0,-1-1 16,1-1-16,0 0 0,-1 0 15,0-2-15,-1 1 0,-2-2 16,0 1-16,-1 0 0,0-2 16,-1 2-16,-1-2 0,-1 0 15,-2 0-15,-5-2 0,-3 0 16,2 1-16,-1 1 0,2 0 0</inkml:trace>
  <inkml:trace contextRef="#ctx0" brushRef="#br0" timeOffset="8284.9868">7493 6630 0,'0'0'0,"3"-8"0,2-2 16,-1 2-16,1-2 0,0-5 0,2-2 15,1-5-15,-1 1 0,-1-1 16,-2 0-16,-2 1 0,-1 1 16,-2 1-16,-2-3 0,-2 1 15,-3 1-15,-2 4 0,-1-1 16,-1 3-16,0 3 0,-2 1 16,0 2-16,-4 1 0,-1 1 0,0 4 15,-1-1-15,1 3 0,2 4 16,0 3-16,-2 3 0,-1 1 15,-1 1-15,3 5 0,1 1 16,0 3-16,0 0 0,4 4 16,0 0-16,1 0 0,4 3 0,0-1 15,2 1-15,2 0 16,1-3-16,2 3 0,1-2 16,1-1-16,0-4 0,1 1 0,1-4 15,2-2-15,0-4 0,4-1 16,0-1-16,1-6 0,0 0 15,4-1-15,4-2 0,-1-3 16,1-4-16,1-5 0,2 0 16,1-3-16,0-1 0,-1-2 15,0-2-15,-1-4 0,1 1 0,-3 1 16,1-2-16,-1 2 0,-1-3 16,0 3-16,-2-1 0,-1 1 15,-2 3-15,-4 0 0,-1-1 16,-2-1-16,-1 5 0,-1 1 15,-1 0-15,1 3 0,-1 0 16,-1 1-16,-2 2 0,1 4 16,0-2-16,0 6 0,0 0 15,0 0-15,-2 3 0,1 4 16,-1 0-16,2 1 0,0 5 0,0-1 16,-1 2-16,0 0 0,0 4 15,1 0-15,1 0 0,0 2 16,0-1-16,1-1 0,-1 3 15,1-3-15,1 0 0,-1 0 16,2 0-16,-1-3 0,0-2 0,-1 1 16,1-6-16,-1 2 15,1-2-15,-2-1 0,2-3 16,0-1-16,1-1 0,3-2 16,3-2-16,-1-2 0,-2 4 0,0-3 15</inkml:trace>
  <inkml:trace contextRef="#ctx0" brushRef="#br0" timeOffset="8650.3496">8052 6377 0,'0'0'0,"0"0"16,0 0-16,22 0 0,-22 0 0,22 5 15,-4-4-15,0 3 16,-1-1-16,1 0 0,1-2 16,-2 2-16,1 1 0,5 3 15,-1 0-15,-1 0 0,-1-3 0,-4 3 16,-3 3-16,-3-3 16,-2 1-16,-3 0 0,-4 2 0,-3 0 15,-4-2-15,-4 2 0,-3 0 16,-1-1-16,-2 4 0,-4-2 15,-4 4-15,0-4 0,1-1 0,-7 4 16,-1-2-16,3 0 16,3-3-16,3 2 0,2-1 15,5-3-15,2 0 0,3-3 16,2 0-16,3-1 0,5 0 0,0-3 16,0 4-16,0-4 0</inkml:trace>
  <inkml:trace contextRef="#ctx0" brushRef="#br0" timeOffset="9085.8109">8854 6347 0,'0'0'0,"0"0"15,0 0-15,0 0 0,0 0 0,0 0 16,0 0-16,-31 7 15,31-7-15,-23 11 0,23-11 16,-32 18-16,14-7 0,0 0 16,-2 3-16,1 0 0,3 0 0,-6 5 15,3 2-15,0 0 0,1 0 16,5-3-16,3 4 16,2-4-16,3 0 0,3 0 0,3-1 15,1-6-15,1 0 0,3-4 16,1 0-16,2-3 0,2-4 0,6-4 15,4 0-15,-1-2 16,-1 2-16,9-7 0,3 0 16,-4 0-16,-2-2 0,-2-2 15,-1 0-15,-3 0 0,-3 2 0,0-4 16,-3-2-16,-2 2 0,-2 2 16,-4-2-16,-1-1 0,-3 3 15,-2 1-15,-9 0 0,-7-1 16,-4 1-16,-3 3 0,-9 1 15,-8 2-15,8 2 0,6 2 0,7 0 16</inkml:trace>
  <inkml:trace contextRef="#ctx0" brushRef="#br0" timeOffset="9967.4879">7065 7086 0,'0'0'0,"0"0"15,22 3-15,-6-2 0,2 1 0,13 0 16,7-2-16,0 3 16,3-3-16,16 2 0,4 0 15,0-2-15,-4-1 0,17-2 0,3 2 16,4-3-16,-9 1 0,12-6 16,2-2-16,-7 3 0,-6-2 15,35-4-15,-8-1 0,-12-3 16,-7 0-16,-4-6 0,-3-3 15,-14-1-15,-7-1 0,1 1 16,1-1-16,-3 2 0,-1 2 0,-7-4 16,-2-4-16,-6 2 0,-2 3 15,0-5-15,1-6 16,-7 4-16,-7-1 0,-4-1 0,-1-4 16,-5 8-16,0 4 0,-8-3 15,-3-4-15,-7 1 0,-3 2 16,-6-2-16,-5-3 0,-3 8 15,-1 2-15,-13-1 0,-9-6 16,19 16-16,-3-2 0,-29-11 16,-1 5-16,0 1 0,0 0 0,-8 2 15,-6 0-15,7 8 16,6 2-16,-12 3 0,-9 1 16,6 2-16,3 1 0,-5 4 0,-5 2 15,9 1-15,5 1 0,-6 6 16,-4 4-16,7 0 0,8-2 15,-6 2-15,-2 2 0,2 1 16,3 3-16,0 5 0,2 5 16,13 2-16,10 0 0,-4 9 15,-3 6-15,9-6 0,5-9 0,-4 3 16,1 1-16,5 2 0,8-2 16,3 10-16,3 4 0,6-5 15,3-3-15,3 0 0,-1-3 16,8 0-16,4-4 0,2 6 15,1 2-15,3-5 0,3-5 0,2 5 16,3 1-16,1-4 16,-1-7-16,9 7 0,7 1 15,0-5-15,-3-1 0,4-4 16,3 2-16,-13-14 0,3-1 0,23 10 16,-1-1-16,-20-8 0,2 0 15,6 0-15,5 3 0,-2-4 16,-2-2-16,8-1 0,6-3 15,-4-1-15,0 1 0,6-1 16,-17 1-16,-11-4 0</inkml:trace>
  <inkml:trace contextRef="#ctx0" brushRef="#br0" timeOffset="10120.3721">8475 6925 0,'0'0'0,"0"0"16,0 0-16,0 0 0,0 0 0,0 0 15,0 0-15,0 0 0</inkml:trace>
  <inkml:trace contextRef="#ctx0" brushRef="#br0" timeOffset="21180.2765">7053 6765 0,'0'0'0,"0"0"0,0 0 15,0 0-15,0 0 0,-3-25 16,3 25-16,0 0 0</inkml:trace>
  <inkml:trace contextRef="#ctx0" brushRef="#br0" timeOffset="21348.7179">6937 6691 0,'0'0'0,"0"0"16,0 0-16,0 0 0</inkml:trace>
  <inkml:trace contextRef="#ctx0" brushRef="#br0" timeOffset="21522.9647">6828 6659 0,'0'0'0,"0"0"0,0 0 16,0 0-16</inkml:trace>
  <inkml:trace contextRef="#ctx0" brushRef="#br0" timeOffset="21719.7312">6782 6619 0,'0'0'0,"0"0"16,0 0-16,0 0 0,0 0 0,0 0 15,0 0-15,0 0 0,0 0 16,0 0-16,0 0 16,0 0-16</inkml:trace>
  <inkml:trace contextRef="#ctx0" brushRef="#br0" timeOffset="35166.2903">6963 6841 0,'0'0'0,"0"0"0,0 0 16,0 0-16,0 0 0,0 0 15,0 0-15,0 0 0,0 0 0,0 0 16,22-12-16,-22 12 0,0 0 16,0 0-16,0 0 0,0 0 15,0 0-15,0 0 0,0 0 16,0 0-16,0 0 0,0 0 15,0 0-15,20-14 0,-20 14 16,0 0-16,0 0 0,0 0 16,0 0-16,0 0 0,0 0 15,0 0-15,0 0 0,0 0 16,0 0-16,0 0 0,0 0 0,0 0 16,0 0-16,23 6 0,-23-6 0,0 0 15</inkml:trace>
  <inkml:trace contextRef="#ctx0" brushRef="#br0" timeOffset="82035.2469">22515 6369 0,'0'0'0,"-10"-7"0,-7-1 16,-1-2-16,-2-1 0,-14-3 0,-15-4 16,-4-3-16,-4 2 0,-16-2 15,-3 4-15,-15 2 0,2 4 16,-2 2-16,-2 4 0,-11 5 15,4 3-15,-42 8 0,12 7 16,12 4-16,8 3 0,6 7 16,2 10-16,7-1 0,6 4 15,5 2-15,5 3 0,4-4 0,3 4 16,-2 3-16,-2 2 16,3 5-16,5 1 0,2 10 0,3 7 15,1-6-15,2-6 0,-2 11 16,-1 9-16,10-4 0,6 0 15,0 4-15,2 5 0,8-3 16,6 0-16,2 0 0,3 2 16,4-4-16,2-1 0,5 3 15,3 5-15,5-5 0,2-2 16,2 5-16,2 5 0,1-7 16,0-3-16,4 4 0,5 2 15,6-6-15,6-6 0,5 3 16,3 0-16,1-5 0,0-3 0,6 0 15,4 0-15,-1-3 0,-1-3 16,5 1-16,5 3 0,-2-9 16,0-3-16,9 0 0,7 6 15,2-6-15,2 0 0,6-8 0,4-6 16,-1-5-16,-1-6 16,4 4-16,3-1 0,-3-3 0,-1 2 15,5-9-15,3 0 0,-4-4 16,0-4-16,4 1 0,3-1 15,-4-7-15,-3-3 0,7-7 16,3-1-16,0-3 0,-1-6 0,5 2 16,2-3-16,-3-4 0,-3 0 15,4-7-15,2-7 16,-7 0-16,-4 0 0,0-7 16,-1-4-16,-4-3 0,-3-4 0,2-3 15,0-4-15,-9 0 0,-7-4 16,0-3-16,1-6 0,-4 1 15,-1-2-15,-2-8 0,1-6 16,-11-2-16,-7 1 0,0-2 16,-1 0-16,-4-3 0,-3-2 0,-3-8 15,-1-7-15,-5 8 16,-2 2-16,-1-6 0,-1-4 16,-7 4-16,-3 3 0,-4-11 0,-2-9 15,-3 11-15,-1 9 0,-2-9 16,-3-6-16,-2 6 0,-3 3 15,-6-4-15,-3-3 0,-2 8 16,-2 6-16,-1-7 0,-2-3 16,-3 8-16,0 8 0,-6-3 15,-6-1-15,1 9 0,1 7 0,-6-4 16,-5 1-16,-2 3 16,0 3-16,-5 4 0,-4 4 15,5 6-15,4 5 0,-11 0 0,-6 3 16,-2 3-16,0 4 0,-4 4 15,-3 5-15,5 8 0,1 6 16,-2 2-16,-2 2 0,0 5 16,0 5-16,-5 7 0,-3 6 15,1 3-15,0 4 0,1 10 16,2 5-16,5 6 0,4 8 0,23-17 16,15-5-16,9-9 0</inkml:trace>
  <inkml:trace contextRef="#ctx0" brushRef="#br0" timeOffset="83351.5566">28886 6858 0,'0'0'0,"-9"-11"0,-5-3 16,2 3-16,-2-3 0,-13-8 15,-6-2-15,-10-5 0,-1 1 0,-16-5 16,-6 1-16,3 0 16,1 3-16,-19 1 0,-4 6 15,-6 1-15,6 4 0,-45 2 0,4 8 16,14 3-16,9 3 0,-6 9 16,-5 7-16,7 3 0,6 2 0,-7 13 15,-5 6-15,12 4 0,7 4 16,-6 3-16,-4 7 15,10-3-15,8-1 0,-2 11 16,-1 8-16,9-2 0,8-1 0,-2 13 16,0 11-16,8-4 0,5-5 15,2 10-15,0 5 0,11-4 16,6-4-16,-4 10 0,-1 5 16,8-7-16,7-6 0,0 10 15,2 7-15,3-9 0,5-6 16,3 6-16,4 3 0,5 1 15,4 1-15,4-3 0,4-3 16,2-9-16,1-7 0,12 12 0,8 10 16,3-17-16,2-11 0,4 8 15,3 4-15,4-12 0,2-12 16,12 7-16,9 6 0,-3-11 16,-3-8-16,13-3 0,8-7 15,-4 0-15,-1-3 0,18-1 16,11 1-16,-7-9 0,-5-8 0,8-2 15,6-2-15,-6-2 0,-3-2 16,9-4-16,5-4 0,-9-5 16,-6-5-16,7-10 15,2-2-15,-9-6 0,-8 0 0,8-7 16,5-7-16,-8 2 0,-6-2 16,3-5-16,3-6 0,-8-4 15,-7 1-15,6-6 0,3-5 16,-13 1-16,-9 1 0,6-10 15,2-7-15,-4 2 0,-2 5 0,-1-12 16,-1-9-16,-5 3 16,-6 4-16,-2-3 0,1-6 15,-6 4-15,-4 1 0,-2-4 16,0-4-16,-5 5 0,-2 2 0,0-11 16,-1-7-16,-9 12 0,-6 9 15,-3-12-15,-1-7 0,-3 7 16,-1 7-16,-8-4 0,-5-3 15,-3 4-15,0 2 0,-8-3 16,-3-2-16,-2 5 0,0 4 16,-13 1-16,-8 3 0,-1 3 0,-1 3 15,-12-10-15,-8-6 0,0 10 16,3 8-16,-13-5 0,-8-5 16,-1 15-16,-3 12 0,-12-7 15,-10-8-15,3 8 0,4 4 16,-13 3-16,-8 3 0,5 8 0,4 6 15,-16 5-15,-11 7 0,43 6 16,30 5-16,20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2T07:04:54.9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16798 3653 0,'0'0'0,"0"0"0,0 0 16,0 0-16,0 0 0,0 0 0,0 0 15,0 0-15,0 0 0,0 0 16,0 0-16,23 13 0,-23-13 16,0 0-16,0 0 0,0 0 15,0 0-15,0 0 0,20 13 16,-20-13-16,0 0 0,0 0 0,0 0 15,0 0-15,0 0 0,0 0 16,0 0-16,0 0 0,0 0 16,0 0-16,0 0 0,-14 22 15</inkml:trace>
  <inkml:trace contextRef="#ctx0" brushRef="#br0" timeOffset="1360.2385">23951 3953 0,'0'0'0,"0"0"0,0 0 16,0 0-16,0 0 0,0 0 0,0 0 16,0 0-16,0 0 0,0 0 15,0 0-15,24 8 0,-24-8 16,0 0-16,0 0 0,0 0 16,0 0-16,20 15 0,-20-15 15,0 0-15,0 0 0,13 18 16,-13-18-16,0 0 0,8 19 0,-7-14 15,-1-3-15,0 0 0,0-2 16,0 4-16</inkml:trace>
  <inkml:trace contextRef="#ctx0" brushRef="#br0" timeOffset="5167.2032">24120 4189 0,'0'0'0,"0"0"0,0 0 15,0 0-15,5-18 0,-5 18 16,4-21-16,-4 21 0,4-23 16,-3 11-16,0-2 0,0 2 15,0-1-15,-1-2 0,0 0 16,0 0-16,-1 2 0,-1-1 15,-3 2-15,1 0 0,-2 0 16,-1 0-16,-4 1 0,-2 1 16,1 1-16,-4 1 0,-1 1 0,1 1 15,-2 1-15,-2 4 0,-3 3 16,1 1-16,0 1 0,0 5 16,-1 2-16,1 1 0,1 2 15,-8 6-15,-1 2 0,4 0 0,3 0 16,-2 5-16,1 3 15,2-1-15,1 0 0,-2 5 0,2-1 16,3-1-16,3-3 0,3 0 16,2 1-16,4-4 0,3 1 15,2-4-15,2 0 0,1-6 16,0-5-16,4 0 0,2-1 16,-2-3-16,2-1 0,2-3 15,3-1-15,0-1 0,0-3 0,4-3 16,4-1-16,1-3 0,1-2 15,3-3-15,0-2 16,1-1-16,-1 0 0,3-2 0,1-3 16,-3 2-16,-2-2 0,5-1 15,0 0-15,-2 1 0,-3-3 16,-1 2-16,-2-2 0,-3 3 16,-4 3-16,0-2 0,-2-1 15,-1 3-15,-1 2 0,-1 3 16,0 1-16,-2 0 0,-2-1 0,-1 5 15,-2 2-15,-1 1 0,0 2 16,-2 3-16,0 0 16,-4 1-16,-1 2 0,-2 4 0,-1 3 15,1 1-15,-1 2 0,-1 2 16,-1 4-16,0-1 0,0 0 0,-1 2 16,-2 1-16,-1 2 15,1 0-15,1 0 0,0-1 16,3-1-16,3-3 0,-1 0 0,2 3 15,-1-4-15,2-3 0,0-2 16,2-3-16,2-2 0,1 1 16,0-1-16,1-2 0,0-1 15,2-1-15,5-3 0,3-3 16,0-2-16,0-4 0,-2 1 16,-1 1-16,-2 2 0</inkml:trace>
  <inkml:trace contextRef="#ctx0" brushRef="#br0" timeOffset="5567.7635">24510 4067 0,'0'0'16,"0"0"-16,0 0 0,21 3 15,-21-3-15,19 4 0,-19-4 16,28 8-16,-13-5 0,4 1 15,2 2-15,0 0 0,-1 0 16,8 1-16,1-2 0,-1 2 0,-2-2 16,-1 0-16,-3 2 0,-4-1 15,-1-1-15,-4-1 0,-2-1 16,-2 0-16,-1 0 0,-3 1 16,-1-1-16,-4 1 0,-3 1 0,-3-2 15,-4 1-15,-2 0 16,-2 1-16,-4 2 0,-2 2 15,-2 0-15,-2 0 0,-2 1 16,0 3-16,-1-2 0,2 0 0,-7 2 16,0 1-16,4-1 0,4 1 15,3-2-15,4 0 0,2-3 16,3-1-16,3 1 0,4-2 16,4-1-16,2-4 0,-1-2 15,1 4-15,-1-4 0</inkml:trace>
  <inkml:trace contextRef="#ctx0" brushRef="#br0" timeOffset="6051.4882">25451 4033 0,'0'0'0,"0"0"16,0 0-16,0 0 0,0 0 0,0 0 16,0 0-16,0 0 0,0 0 15,-23 17-15,23-17 0,-23 21 16,10-9-16,-1 2 0,-2 2 16,2 0-16,-1 1 0,1 1 15,-1 2-15,-3 6 0,1-3 0,4-2 16,2-1-16,3-3 15,3 1-15,2-2 0,2-1 16,1-1-16,1-3 0,3-2 0,3-2 16,2-1-16,2 0 0,4-3 15,4 0-15,1-5 0,-1 0 16,3-2-16,3-2 0,-1 0 16,1-1-16,5-4 0,-1-2 15,-4 0-15,-3 0 0,1-2 16,2-2-16,-5 2 0,-4 1 0,-2 0 15,-1-2-15,-4 0 0,0 2 16,-2-4-16,-4-1 0,-2 4 16,-3 0-16,-3 2 0,-4-1 15,-2 2-15,-1 2 0,-7 1 16,-5 3-16,-3 2 0,0 1 0,4-1 16,5 2-16,3-1 0</inkml:trace>
  <inkml:trace contextRef="#ctx0" brushRef="#br0" timeOffset="7467.4342">23559 3684 0,'0'0'0,"0"0"0,0 0 0,25-1 16,-25 1-16,25 1 0,-8-1 16,2 0-16,2-1 0,9 1 15,2 1-15,1-1 0,1 0 0,0 0 16,-1 0-16,7-1 15,-2 1-15,-2-1 0,-1 1 16,-2-1-16,-2 1 0,0-2 0,0 0 16,-3 0-16,-3 0 0,-3 0 15,-2-2-15,-4 3 16,-1 0-16,-2 1 0,0 0 0,-2-1 16,-2 1-16,-2-1 0,-2-1 15,-2 2-15,0 0 0,-3 0 16,1 5-16,-1-3 0,1 1 0,-1-3 15,0 3-15,0-3 0</inkml:trace>
  <inkml:trace contextRef="#ctx0" brushRef="#br0" timeOffset="7983.7516">25726 3677 0,'0'0'16,"0"0"-16,0 0 0,0 0 15,24-2-15,-24 2 0,28-3 16,-13 2-16,2-1 0,2 2 15,2 0-15,1-1 0,1 0 0,7 1 16,-1 0-16,0 0 0,-3-2 16,2 1-16,0 0 15,-3-1-15,-1-1 0,3 1 0,-3 0 16,-2-2-16,-2 1 0,-3 1 16,-1 1-16,-5 0 0,0 0 15,-3-1-15,-3 1 0,1 1 16,-1 0-16,-1-1 0,-4 1 15,0 0-15,0 0 0,0 4 0,0-4 16,0 2-16</inkml:trace>
  <inkml:trace contextRef="#ctx0" brushRef="#br0" timeOffset="8783.4609">21726 5858 0,'0'0'0,"0"0"0,0 0 15,0 0-15,0 0 0,0 0 0,0 0 16,0 0-16,0 0 0,0 0 16,23-10-16,-23 10 0,0 0 15,29-4-15,-29 4 0,24-3 16,-11 2-16,1 1 0,2-3 16,2 3-16,0 0 0,-1-2 15,1 2-15,-1-2 0,-1 2 0,1 0 16,-1-2-16,1 2 0,-1-1 15,5 0-15,0-2 16,-2 3-16,-3-2 0,0 2 0,-2 2 16,-2-2-16,-2 0 0,-2 2 15,0-2-15,-2 0 0,0 0 0,-1 0 16,0 0-16,-1 0 16</inkml:trace>
  <inkml:trace contextRef="#ctx0" brushRef="#br0" timeOffset="9317.4076">22508 5583 0,'0'0'0,"0"0"0,0 0 16,0 0-16,0 0 0,22-10 15,-22 10-15,26-4 0,-26 4 0,27-5 16,-11 5-16,-2 1 16,0 1-16,4 0 0,3 2 15,-2-1-15,-2 1 0,2 2 16,-2 0-16,-3 3 0,-2 1 0,-4 1 16,-4 0-16,-4 0 0,-2 3 15,-5-3-15,-3 3 0,-2 0 16,-1 1-16,-3-1 0,-2 0 15,-3 2-15,-1 0 0,0-3 16,0 3-16,-5 2 0,2-4 0,0 1 16,-1-1-16,3-4 0,2 1 15,3-3-15,3 2 0,3-3 16,3-3-16,1 3 0,3-4 16,1 1-16,2-1 0,2-2 15,0-1-15,4 3 0,-1-5 16,4 1-16,2 1 0,0 0 15,1-1-15,3-1 0,1 1 16,-1 1-16,1-3 0,3 2 0,0-2 16,1 3-16,1-2 0,-2 1 15,1 0-15,-2 1 0,-2 0 16,0 0-16,1 0 0,0 0 16,2 0-16,-3 0 0,-2 0 15,-2 0-15,-1-3 0,-3 3 16</inkml:trace>
  <inkml:trace contextRef="#ctx0" brushRef="#br0" timeOffset="9533.5693">23039 5722 0,'0'0'0,"0"0"15,0 0-15,32-7 0,-18 1 16,5 2-16,3 0 0,2-3 15,1 3-15,11-1 0,1-1 16,0 3-16,-1-1 0,7 2 0,-2 1 16,-3-1-16,-2 1 0,-7 0 15,-2 1-15,-7-5 0,-5 3 16,-2-3-16,-3 3 0,-1-1 16</inkml:trace>
  <inkml:trace contextRef="#ctx0" brushRef="#br0" timeOffset="9834.1067">23331 5465 0,'0'0'16,"0"0"-16,0 0 0,0 0 0,0 0 15,0 0-15,-10 30 16,10-30-16,-10 27 0,3-11 0,1 4 16,-1 0-16,2-1 0,-1 3 15,1-1-15,-1-2 0,2 1 16,0 5-16,3-3 0,0-1 16,0-3-16,2-3 0,2 0 15,2-2-15,0-2 0,0-1 16,-2-2-16,0-1 0</inkml:trace>
  <inkml:trace contextRef="#ctx0" brushRef="#br0" timeOffset="10402.1124">23972 5369 0,'0'0'16,"0"0"-16,0 0 0,0 0 0,22 12 16,-14-6-16,3 3 0,0-1 15,-1 1-15,-1 4 0,-1-1 16,-3 3-16,0-1 0,-5 6 16,-6 1-16,-1-1 0,-4 3 0,-4-3 15,-1 0-15,-2-1 16,-2-1-16,-6 2 0,-2 1 0,4-4 15,3-4-15,0 0 0,0-4 16,3-1-16,3 0 0,3-1 16,2-3-16,2 2 0,2-4 15,2 0-15,2 0 0,0 0 16,2-2-16,0 0 0,6-4 16,1 1-16,2-1 0,2-2 15,3 1-15,2-2 0,0 1 0,3 1 16,1 2-16,-1-1 15,-2-2-15,0 5 0,-1-1 16,1 2-16,1-1 0,-3 2 16,0 2-16,-1 3 0,-3 0 0,-1 2 15,-2 3-15,-1-2 0,-3 4 16,-2-1-16,-2 4 0,-3-2 16,0 2-16,-2-1 0,-3 1 15,0-2-15,-1 1 0,0 2 16,1 1-16,-2-4 0,0 1 0,-1 1 15,0 0-15,1-2 0,1 0 16,0-5-16,0 1 0,3-2 16,0 1-16,2-4 0,0 1 15,4-3-15,3-3 0,-3 0 16,2 4-16,-2-4 0</inkml:trace>
  <inkml:trace contextRef="#ctx0" brushRef="#br0" timeOffset="10617.2387">24708 5549 0,'0'0'0,"8"-3"16,3 1-16,2 0 0,3 0 0,9 1 15,5 1-15,0 2 16,-1 1-16,8 4 0,-2 3 15,-7 1-15,-6 0 0,-4-3 0,-3 0 16,-3-3-16</inkml:trace>
  <inkml:trace contextRef="#ctx0" brushRef="#br0" timeOffset="10786.7733">24614 5869 0,'0'0'0,"0"0"15,0 0-15,0 0 0,0 0 0,0 0 16,36-7-16,-36 7 0,34-7 16,-11 6-16,6-2 15,-1 3-15,1 0 0,10 7 0,-1 7 16,-5-3-16,-5 0 0,-5-4 16</inkml:trace>
  <inkml:trace contextRef="#ctx0" brushRef="#br0" timeOffset="11017.257">25428 5677 0,'0'0'16,"0"0"-16,0 0 0,0 0 0,29-5 15,-29 5-15,31-1 0,-14 2 16,2 3-16,3-3 0,4 2 16,2 0-16,-3 1 0,-6-1 15</inkml:trace>
  <inkml:trace contextRef="#ctx0" brushRef="#br0" timeOffset="11302.5873">26315 5629 0,'0'0'0,"9"-1"0,4-1 16,2 2-16,2-3 0,13 0 15,6 2-15,3-3 0,1 4 16,17-3-16,4 1 0,-8 0 15,-6 2-15,6-3 0,-3 1 16,-6 0-16,-4-3 0,1 0 16,-7 0-16,-4 4 0,-4 1 0,-6 1 15,-3-1-15,-2 0 0,0 1 16,-7 2-16,-4-1 0,-2 0 16,0 3-16,-1-3 0,0 0 15,-1-2-15</inkml:trace>
  <inkml:trace contextRef="#ctx0" brushRef="#br0" timeOffset="12001.1813">26650 6048 0,'0'0'0,"0"0"0,0 0 16,0 0-16,19-19 0,-19 19 0,16-21 16,-7 10-16,1 1 15,1-1-15,1 0 0,-1 0 0,-1-3 16,1 0-16,-1 0 0,-2 1 16,-1 1-16,-3 1 0,-2 4 15,-3 0-15,-1 3 0,-3-2 16,-1 2-16,-2 3 0,-1 1 0,-3 1 15,-1 5-15,-4-1 16,-2 3-16,-10 4 16,-1 3-16,3 0 0,0 2 0,-4 4 15,1 1-15,3-1 0,3-3 0,3 3 16,2-3-16,3 0 0,3 0 16,2-3-16,3-1 0,2-3 15,1 2-15,4-2 0,2 0 16,2-3-16,-1-5 0,1-2 15,3 1-15,1-4 0,3 1 16,2-2-16,3-2 0,1-2 0,2 0 16,1-2-16,-1 0 15,0 0-15,0 0 0,0-1 0,2-1 16,-2 0-16,-1 1 0,-1-5 16,-2 2-16,-4 5 0,-1-2 15,-1 2-15,-2 1 0,0 0 16,-2 3-16,0 1 0,-1 3 15,-3 0-15,0-4 0,0 4 16,-2 2-16,0 0 0,-2 1 0,0 2 16,-1 4-16,1-4 0,0 3 15,0 1-15,1 2 0,2-1 16,2 1-16,1-2 0,3 3 16,0-1-16,2-3 0,2 3 15,1-1-15,2 1 0,2-4 16,7 3-16,2-2 0,-1-1 15,-1 0-15,1-4 0,1-2 16,-2-2-16,-1-6 0,-3 0 16,-3 3-16,-2-2 0</inkml:trace>
  <inkml:trace contextRef="#ctx0" brushRef="#br0" timeOffset="12687.1902">26926 4822 0,'0'0'0,"0"0"0,0 0 16,0 0-16,0 0 0,-19 27 0,19-27 16,-18 30-16,7-10 0,-1 1 15,-1 5-15,0-1 0,0 0 16,-4 9-16,0 2 0,1-1 16,-1-4-16,-4 7 0,-1-4 15,3-2-15,1-3 0,0-2 16,2-2-16,1-5 0,4-2 0,3-3 15,0-2-15,1-2 0,2-1 16,1-4-16,2-4 16,2-2-16,0 0 0,6-4 0,0-5 15,2 0-15,1-1 0,2-1 16,1-4-16,0 1 0,0-1 16,0 0-16,1-1 0,-1 0 15,0 2-15,3-4 0,2 2 16,-3 4-16,2 3 0,2-3 15,0 0-15,-5 3 0,-1 3 0,0 0 16,1 2-16,-2 3 0,-2 1 16,3 3-16,-1 4 15,-2 0-15,1 3 0,-3 2 0,-3 1 16,-1 0-16,-2-2 0,-2 3 16,-2 2-16,-1-2 0,0 1 15,-2-1-15,-1 2 0,0-3 16,-2-1-16,-2 0 0,-2 1 15,-2-2-15,0-2 0,-1-1 0,1-1 16,1-1-16,2-1 0,-2-1 16,1-1-16,0-1 0,2 0 15,-2 0-15,-2 0 0,3-2 16,1 0-16,0-2 0,1 1 16,1 0-16,3-1 0,0 1 15</inkml:trace>
  <inkml:trace contextRef="#ctx0" brushRef="#br0" timeOffset="13183.6815">21551 7372 0,'0'0'0,"0"0"0,0 0 15,0 0-15,0 0 0,0 0 0,0 0 16,32-7-16,-32 7 0,29-3 16,-29 3-16,34-4 0,-14 2 15,3 1-15,3 1 0,1 0 16,-1 0-16,7-4 0,0 2 16,-5 0-16,-4 1 0,-4-1 15</inkml:trace>
  <inkml:trace contextRef="#ctx0" brushRef="#br0" timeOffset="13550.93">22381 7133 0,'0'0'0,"0"0"0,0 0 15,30 0-15,-19 2 0,2 0 0,3 1 16,-2 3-16,1 1 0,1 5 16,-1 4-16,-2 0 0,-3 1 15,-5 1-15,-4 1 0,-3 1 16,-4-1-16,-6 3 0,-5 1 16,-2-1-16,-2-3 0,-5 6 15,-1 0-15,1-4 0,-1-3 0,-2 5 16,3-1-16,7-6 15,3-4-15,0 0 0,5-2 16,3-2-16,3-2 0,2 1 0,2-1 16,4-1-16,3-1 0,7-2 15,5-2-15,2 0 0,2 0 16,11-4-16,5-3 0,-8 3 16,-6-1-16,-4 1 0</inkml:trace>
  <inkml:trace contextRef="#ctx0" brushRef="#br0" timeOffset="13720.9217">22985 7374 0,'0'0'0,"0"0"15,0 0-15,0 0 0,0 0 0,0 0 16,0 0-16,29 0 15,-29 0-15,0 0 0,26 2 0,-26-2 16</inkml:trace>
  <inkml:trace contextRef="#ctx0" brushRef="#br0" timeOffset="14216.8267">23676 7060 0,'0'0'16,"0"0"-16,0 0 0,0 0 0,22 14 15,-22-14-15,15 16 0,-8-5 16,-2 3-16,-4 1 0,-4 2 16,-1 1-16,-2 0 0,-5 5 15,-3-3-15,-2 1 0,-3-4 16,-1-1-16,-2-2 0,2 0 15,2-3-15,0 1 0,2-1 0,5-4 16,2-1-16,2-3 0,1 2 16,2-1-16,-1-2 0,5-2 15,0 0-15,7-1 0,2-2 16,4 1-16,5-1 0,-1 1 16,1-1-16,2 2 0,2 1 15,1 0-15,0-3 0,-1 7 16,0-1-16,-2 2 0,-2 1 0,-3 4 15,-2 1-15,-3 0 16,-2 2-16,-2-1 0,-3 5 0,-2 0 16,-2 1-16,-5 5 15,-2 0-15,-3-2 0,0-1 0,-4-2 16,0-3-16,0 0 0,2 1 16,2-3-16,1-1 0,3-2 15,0-2-15,1-3 0,2-1 16,2-5-16,1-4 0,1 2 15,0 0-15,0-1 0</inkml:trace>
  <inkml:trace contextRef="#ctx0" brushRef="#br0" timeOffset="14383.5309">24217 7249 0,'0'0'0,"0"0"16,0 0-16,30-7 0,-15 3 0,3 1 15,7 0-15,4 2 16,1 2-16,1 0 0,2 4 16,-4 1-16,-4 3 0,2-1 0,-6-2 15,-4 0-15</inkml:trace>
  <inkml:trace contextRef="#ctx0" brushRef="#br0" timeOffset="14533.7741">24332 7456 0,'0'0'0,"0"0"0,0 0 16,0 0-16,31-1 0,-31 1 0,41 3 16,-15-3-16,2 0 0,6 3 15,5 0-15,3 0 0,-7 0 0,-5-1 16</inkml:trace>
  <inkml:trace contextRef="#ctx0" brushRef="#br0" timeOffset="14954.3499">25591 7492 0,'0'0'0,"0"0"16,0 0-16,34-2 0,-18 2 0,8 0 15,7-1-15,8 0 16,-2 1-16,17 0 0,6 2 15,-3 0-15,-2 0 0,15-1 16,0-1-16,-6 2 0,-5-1 0,9 0 16,1 0-16,-3 1 0,-10 0 15,0-1-15,-1-1 16,-8 0-16,-8 0 0,0 0 0,0 1 16,-10 1-16,-5-2 0,-5 3 15,-1-2-15,-6 2 0,-4-1 0,-4 0 16,0-1-16,-1 0 0</inkml:trace>
  <inkml:trace contextRef="#ctx0" brushRef="#br0" timeOffset="15666.9312">26186 7923 0,'0'0'16,"0"0"-16,0 0 0,0 0 0,24-14 15,-24 14-15,18-14 0,-6 6 16,1-2-16,0-1 0,1-1 16,-1 0-16,0 0 0,1-3 15,0 0-15,-3 0 0,-3 2 0,-1-1 16,-1 1-16,-3 2 0,-3 1 15,-2 0-15,-3 1 16,-1 2-16,-4 2 0,-3 0 0,-3 3 16,1 1-16,-1 3 0,-1 1 15,-3 5-15,-1-1 0,-1 3 16,0 2-16,1 2 0,1 1 16,0 2-16,-2 5 0,1 1 15,1-3-15,1-2 0,4 1 16,3 1-16,4-3 0,3 0 0,2-2 15,3 0-15,5-2 0,1 0 16,3-2-16,2-2 0,-2-3 16,1 0-16,3-4 0,4-1 15,-1-2-15,1-2 0,1-1 16,-1-2-16,0 0 0,-1-2 16,4-3-16,0 0 0,-2 0 15,-2 1-15,-3-4 0,-2 0 16,-3 2-16,-1 1 0,-3 0 15,-1 0-15,1 1 0,-1 0 0,-3 1 16,-2-1-16,0 1 0,-1 1 16,0 2-16,0 1 0,0 2 15,-1 1-15,0 2 0,-2 1 16,2 1-16,-1 1 0,1 4 16,0 0-16,0 2 0,1 0 0,0 3 15,1 1-15,0 0 0,2 1 16,0 5-16,2 2 15,1-1-15,1 0 0,2 0 0,1-3 16,3 1-16,1 1 0,0-2 16,0-2-16,0-2 0,2-2 15,-2-5-15,0-1 0,-1-4 16,0-3-16,-3 1 0,0 0 16,-2-1-16</inkml:trace>
  <inkml:trace contextRef="#ctx0" brushRef="#br0" timeOffset="16017.198">26561 6922 0,'0'0'0,"0"0"0,0 0 15,-8-17-15,3 10 0,-5 3 16,-2-1-16,-3 1 0,0 2 0,-4-1 16,-3 6-16,-8-1 0,0 2 15,1 4-15,-1 2 0,0 2 16,0-1-16,-3 6 0,2 1 16,6 0-16,4 2 0,6-1 15,2 2-15,6-2 0,2-2 0,6 1 16,5 0-16,3 0 0,3 0 15,3-2-15,4 3 0,2-2 16,3-1-16,1-2 0,-1-3 16,-4 0-16,-4-3 0,-3-2 15</inkml:trace>
  <inkml:trace contextRef="#ctx0" brushRef="#br0" timeOffset="17017.2036">22133 3865 0,'0'0'16,"-7"-2"-16,-4 0 0,-1 1 0,1 1 15,-6 4-15,-4 3 0,1 1 16,0 0-16,-3 6 0,2 4 16,3 3-16,4 4 0,3 4 15,3 6-15,4 2 0,2 2 0,1 11 16,1 2-16,2 3 0,1 2 16,3 2-16,0-1 0,0 7 15,-3-4-15,0 2 0,0-1 16,-5 4-16,-1-7 0,-6-3 15,-2-1-15,-2-4 0,-1-4 16,-18 18-16,-6-8 0,-1-10 16,-2-8-16,-1-2 0,0-1 15,1-4-15,1-4 0,2-5 16,1-4-16,3-3 0,2-4 0,6-3 16,4-3-16,11-5 0,-2-1 15,-1 1-15,1 1 0,3-2 16,2 0-16,2 0 0,-1-2 15,3 1-15,2 2 0,3 1 16,1 3-16,1 3 0,2 0 0,-1 2 16,2 2-16,-2 4 0,0 2 15,0 5-15,-2 2 0,0 7 16,0 6-16,-2 4 0,-1 4 16,-1 14-16,-1 0 0,-1 8 15,1 2-15,-1 14 0,-2-2 16,2 15-16,1-1 0,1 4 15,0 0-15,-3 46 0,-3-6 16,2-16-16,2-14 0,-2 6 16,1 8-16,0-11 0,2-7 0,1-5 15,1-3-15,-1-7 16,-1-3-16,2-5 0,1-1 0,0-14 16,1-8-16,2-4 15,0-3-15,0-8 0,-1-8 0,1-2 16,-1-1-16,-1-5 0,0-3 15,-1-8-15,1-5 0,-1 0 16,-1-1-16,-1-4 0,0-4 16,-3-1-16,1-2 0,1 1 0,0-1 15,1-1-15</inkml:trace>
  <inkml:trace contextRef="#ctx0" brushRef="#br0" timeOffset="18234.6568">25679 9294 0,'0'0'0,"1"-14"0,0-3 15,0 3-15,0 1 0,-1-8 0,-1 0 16,-4-1-16,0 1 0,-5-3 16,-1 0-16,-1 5 0,-1 2 0,-7 5 15,-4 4-15,-2 5 16,0 4-16,-4 7 0,-2 5 15,1 2-15,0 2 0,-5 8 16,1 4-16,4 0 0,3 0 0,2 3 16,0 2-16,4-1 0,3-3 15,3 7-15,4 0 16,3-4-16,3-4 0,5-2 0,4-2 16,1-4-16,0-3 0,5-5 15,3-1-15,2-4 0,1-4 16,4 0-16,2-2 0,2-1 0,2-2 15,3-5-15,2-4 16,-2-3-16,0-1 0,2-4 0,3 0 16,-4-2-16,-1 2 0,1-5 15,0-2-15,-1 1 0,-4 2 16,3-6-16,-3 1 0,-7 5 16,-3-1-16,1-2 0,0 1 15,-5 10-15,-2 3 0,0 0 16,-2 1-16,-2 4 0,-1 1 0,1 5 15,0 3-15,-1 2 0,1 2 16,-3 5-16,0 5 16,-1-2-16,0-1 0,-1 5 0,0 5 15,0 0-15,-2-1 0,1 3 16,1 1-16,0-1 0,0-4 16,0 2-16,0 0 0,1-4 15,1 0-15,1-3 0,2 0 16,2-3-16,1 0 0,1-4 15,4-6-15,-2-1 0,-2 2 0,-1-4 16</inkml:trace>
  <inkml:trace contextRef="#ctx0" brushRef="#br0" timeOffset="18552.7139">26510 9149 0,'0'0'16,"0"0"-16,18 0 0,-5 1 0,3-1 15,5 2-15,4 2 0,7 2 16,1 0-16,0 2 0,0 2 16,2 3-16,-4 2 0,-6-1 15,-2 0-15,-7-1 0,-3-1 0,-7 3 16,-6 2-16,-4 0 0,-2 1 15,-11 0-15,-6-2 16,-2 1-16,-2 0 0,-5 0 0,-4 0 16,-3 2-16,5 0 0,1-3 15,1-1-15,6-4 0,3-1 16,6-3-16,7-2 16,7-5-16,5-3 0,-1 1 0,-1 2 15,2-3-15</inkml:trace>
  <inkml:trace contextRef="#ctx0" brushRef="#br0" timeOffset="18934.5062">27460 9160 0,'0'0'0,"0"0"0,0 0 0,0 0 15,0 0-15,0 0 0,-17 28 16,17-28-16,-17 24 0,17-24 0,-17 32 15,7-12-15,0 0 0,-1 4 16,0 1-16,0 4 0,2-3 16,5-1-16,1 0 0,5-1 15,1-3-15,5-1 0,3-3 16,3-3-16,5-2 0,9 0 16,5-4-16,3-3 0,0-3 15,2-3-15,-1-3 0,-2-2 16,0-1-16,2-6 0,-2-5 15,-5 3-15,-5 0 0,-1-4 16,-2-4-16,-5-1 0,-3 1 16,-6 0-16,-3 3 0,-5 0 0,-3 3 15,-9-2-15,-4-2 16,-6 2-16,-3 2 0,-10 4 0,-5 2 16,0 3-16,1 1 0,8 3 15,8 0-15,4 1 0</inkml:trace>
  <inkml:trace contextRef="#ctx0" brushRef="#br0" timeOffset="19709.3277">25272 9925 0,'0'0'0,"0"0"15,0 0-15,0 0 0,0 0 0,0 0 16,0 26-16,0-26 16,-1 31-16,-1-10 0,1 4 15,0 0-15,0 3 0,-2 15 16,-2 2-16,1-1 0,0 1 0,-3 10 15,-1 0-15,1-3 0,-1-8 16,-1 10-16,-1-2 16,1-9-16,0-4 0,0 1 0,0-1 15,1-9-15,2-5 0,1-5 16,1-5-16,1-5 0,2-2 16,0-1-16,1-4 0,-2 0 15,0-3-15,0-4 0,-1-6 16,2 2-16,1-1 0,2-5 15,2-2-15,-1 3 0,1-2 0,6-5 16,4-2-16,-1 0 0,-1 1 16,2-1-16,2 1 0,-1 3 15,1 1-15,1 2 0,3 0 16,-2 2-16,-2 3 0,1 2 16,0 0-16,-2 4 0,-2-2 0,0 5 15,1-1-15,-2 4 16,-1-1-16,1 2 0,0 4 15,-4-3-15,-2 4 0,0 2 16,-3 4-16,-2 0 0,-1 0 0,-4 0 16,-4 1-16,-1-1 0,-1 2 15,-7 1-15,-4 1 16,-1-3-16,0-2 0,-2-2 0,0-1 16,2-2-16,1-1 0,0-4 15,-1-3-15,5-3 0,2-2 0,3-1 16,2 3-16,2-1 15</inkml:trace>
  <inkml:trace contextRef="#ctx0" brushRef="#br0" timeOffset="19867.1842">25825 10403 0,'0'0'0,"9"-4"16,4 1-16,3 2 0,0-2 0,12 0 15,4 2-15,1-1 16,1 2-16,7 2 0,0 3 15,-6 1-15,-3-1 0,-4 1 0,-3 1 16,-4-3-16,-5 0 0,-2-1 16</inkml:trace>
  <inkml:trace contextRef="#ctx0" brushRef="#br0" timeOffset="20034.827">25863 10718 0,'0'0'16,"0"0"-16,0 0 0,26-1 0,-26 1 16,36 0-16,-11 0 0,2 0 15,3 3-15,10-3 0,0-3 16,-6 0-16,-6 2 0,-3 1 16</inkml:trace>
  <inkml:trace contextRef="#ctx0" brushRef="#br0" timeOffset="20234.203">26641 10570 0,'0'0'0,"0"0"0,0 0 0,26-3 15,-26 3-15,26 0 0,-5 0 16,0 1-16,1 2 0,9 4 15,2 0-15,-2 0 0,-2 1 0,0 1 16,-4-2-16,-6-2 0</inkml:trace>
  <inkml:trace contextRef="#ctx0" brushRef="#br0" timeOffset="21067.718">27734 10653 0,'0'0'0,"0"0"0,0 0 15,16-17-15,-16 17 0,11-15 16,-3 3-16,0-1 0,-1 2 0,-1-7 16,0-3-16,-2 4 15,0 2-15,-3 1 0,-2-1 16,-2 4-16,0 0 0,-5 4 15,-3 0-15,-1 1 0,-1 1 0,-4 2 16,-1 6-16,-3 1 0,-1 3 16,-3 4-16,-1 1 15,1 4-15,0-1 0,-4 10 0,-1-1 16,3-2-16,4 0 0,-2 6 16,3 1-16,3-4 0,4-3 0,4 2 15,3-2-15,2-1 16,3-6-16,2 1 0,3-4 15,0-2-15,0-2 0,3-1 16,0-4-16,3 1 0,1-1 0,2-2 16,3-1-16,-2-3 0,2-1 15,0 0-15,1-3 0,1 0 16,-1-1-16,4-3 0,0 0 16,0-1-16,-1 0 0,1-2 15,0 0-15,-4 2 0,0-2 0,-3 0 16,-1-1-16,0 1 0,0 0 15,-1 1-15,-3 2 16,0 3-16,-1-3 0,-1 4 16,0-2-16,-2 2 0,0 2 0,-1 1 15,1 1-15,-2 0 0,0 2 16,-1 1-16,0 0 0,-4 3 16,2-2-16,-1 2 0,-1 2 15,-1 1-15,1 1 0,-1 0 16,2 4-16,0-1 0,-1-1 0,2 1 15,0 3-15,0-1 16,0-1-16,0 2 0,1-1 16,1 2-16,0-1 0,1 3 0,1 1 15,0-2-15,1-1 0,3 0 16,1 0-16,2-3 0,1-1 16,0 1-16,0 0 0,1-1 15,0-2-15,1 2 0,1-3 16,-2-2-16,0 1 0,1 1 15,3-3-15,-1 2 0,2-1 0,0-1 16,1 0-16,-2-1 16,-1 0-16,0 0 0,-2-2 0,-1-1 15,0 0-15,-2 0 0,-2-1 16,1-1-16,-1 1 0,-3 1 16,1 0-16,-2-3 0,-2-1 15,0 0-15,0 1 0,0-1 16</inkml:trace>
  <inkml:trace contextRef="#ctx0" brushRef="#br0" timeOffset="22884.3574">25442 11767 0,'0'0'15,"0"0"-15,0 0 0,0 0 0,-9-19 16,9 19-16,0 0 0,-17-15 16,9 11-16,-2-1 15,-3 3-15,-1 1 0,-2 1 16,-1 3-16,-3 4 0,-1 0 0,-1 1 15,-6 6 1,2 3-16,-2 4 0,1 4 16,3-1-16,1-2 0,0 8 0,3 1 15,4-2-15,3-2 0,6 0 16,6-1-16,1-1 0,2-2 0,5 4 16,4-1-16,-2-8 15,-1 0-15,7 2 0,2-5 16,1-1-16,3-2 0,8-2 15,2-1-15,-5-5 0,2-3 0,6-2 16,0-5-16,-8 2 0,-5 1 16,-4 0-16</inkml:trace>
  <inkml:trace contextRef="#ctx0" brushRef="#br0" timeOffset="23086.644">25861 11856 0,'0'0'0,"0"0"0,0 0 15,0 0-15,0 0 0,36-3 16,-36 3-16,36-1 0,-16 1 16,2 2-16,2 1 15,0 0-15,-2-1 0,3 2 0,-1 2 16,-4-4-16,-3 3 0,-3-2 15</inkml:trace>
  <inkml:trace contextRef="#ctx0" brushRef="#br0" timeOffset="23266.9895">25789 12149 0,'0'0'0,"0"0"0,0 0 15,0 0-15,26 8 0,-26-8 16,33 5-16,-33-5 0,45 3 16,-22-3-16,1-1 0,-3 0 15,-2 0-15,-3 0 0</inkml:trace>
  <inkml:trace contextRef="#ctx0" brushRef="#br0" timeOffset="23484.0576">26476 12050 0,'0'0'0,"0"0"16,0 0-16,34 4 0,-18-3 0,3 1 15,6 1-15,5 1 16,0 0-16,2-1 0,1-2 15,5-1-15,-4-3 0,-6 1 0,-6 0 16,-4 1-16</inkml:trace>
  <inkml:trace contextRef="#ctx0" brushRef="#br0" timeOffset="24001.4728">27585 11623 0,'0'0'0,"0"0"16,0 0-16,0 0 0,0 0 0,0 0 15,-22 19-15,22-19 16,-21 23-16,5-8 0,-4 2 15,1 2-15,0 0 0,-7 10 0,-2 2 16,2-2-16,0 1 0,-2 9 16,1 1-16,6-3 0,4-4 15,0 8-15,5 0 0,3-5 16,4-1-16,3-6 0,2-1 16,3-5-16,2-5 0,5 0 15,4-1-15,0-5 0,1-2 0,2-3 16,2-3-16,-4-3 15,0-2-15,5-3 0,2-3 16,-5 0-16,-2 1 0,1-4 0,-1-3 16,-2-1-16,0 0 0,-5-2 15,0-2-15,-2 1 0,-2 0 16,-4 0-16,-3-1 0,-2 2 16,1-1-16,-5-1 0,-2 0 15,-1 3-15,-1 2 0,-2 1 16,1 0-16,0 3 0,-1 2 0,-1 1 15,-2 2-15,2 1 0,0 2 16,4 0-16,2 0 16,1 0-16</inkml:trace>
  <inkml:trace contextRef="#ctx0" brushRef="#br0" timeOffset="24701.2848">28292 12030 0,'0'0'0,"0"0"16,0 0-16,5-21 0,-4 13 0,-1-2 15,0-1-15,-1-1 0,-2 0 16,-1-1-16,-2 0 0,-2 2 16,-3 0-16,-5 0 0,0 0 15,-2 4-15,-1 2 0,-4 4 16,-3 2-16,0 6 0,2 0 0,-4 1 16,-1 2-16,-4 5 0,3 2 15,2 3-15,3 3 16,2-1-16,2-1 0,2 3 15,1 3-15,4 1 0,3 0 16,1 4-16,4-3 0,4-4 0,2-5 16,2-1-16,3-2 0,0-2 15,2-3-15,0-5 0,0-1 16,2-2-16,0-2 0,4-2 16,3-2-16,-1-1 0,1 0 0,0-3 15,2-2-15,-3 0 16,0-2-16,0-1 0,0-2 15,1 0-15,-2-1 0,-1-2 16,1 0-16,-2 0 0,-1 1 0,-1 2 16,0 2-16,-2 1 0,0 1 15,-1 0-15,-2 1 0,-1 3 16,-2 1-16,0 1 0,0 2 16,0 1-16,1 0 0,-3 0 15,-1 5-15,-1-1 0,0 2 16,0 2-16,-1 2 0,-1 1 15,0 0-15,-2 5 0,0-1 16,0 1-16,1 1 0,0 0 0,2-1 16,0 1-16,1-1 0,2 1 15,2 1-15,0-1 0,0 1 16,2-1-16,1 1 0,2-3 16,1-2-16,2 2 0,1 0 15,2 0-15,1-1 0,-2-2 16,-2-3-16,-1 0 0</inkml:trace>
  <inkml:trace contextRef="#ctx0" brushRef="#br0" timeOffset="24862.2659">29057 12571 0,'0'0'16,"0"0"-16,0 0 0,0 0 0,0 0 15,0 0-15,0 0 16,0 0-16,0 0 0,0 0 16</inkml:trace>
  <inkml:trace contextRef="#ctx0" brushRef="#br0" timeOffset="29951.0123">9887 12681 0,'0'0'16,"0"0"-16,0 0 0,0 0 0,0 0 16,0 0-16,0 0 0,-31 5 15,31-5-15,-38 2 0,11-1 16,-3 0-16,-1-1 0,-10-1 16,-8-1-16,-15-3 0,-2 1 15,-25-2-15,-9 1 0,-12 0 16,5 2-16,-23 1 0,-18-2 15,-41 1-15,25 2 0,2-1 16,0 1-16,21 2 0,13 2 0,-9 3 16,-6 0-16,15-1 0,11 0 15,-10 2-15,-6 3 16,14-2-16,8 0 0,-9 3 0,-5 0 16,6-1-16,6-1 0,5-2 15,3-2-15,19-1 0,16 1 0,-5 0 16,-3-1-16,5-1 15,6-1-15,3 1 0,6 0 16,12 0-16,8 0 0,-4-2 16,-3 1-16,11 1 0,7 0 0,8 3 15,6 3-15,1-7 0,-2-2 16,3 1-16,0 0 0,3-1 16,1 0-16,11 7 0,4 4 15,-1-4-15,-3-2 0,0 0 16</inkml:trace>
  <inkml:trace contextRef="#ctx0" brushRef="#br0" timeOffset="30634.5665">9614 13169 0,'0'0'0,"-15"0"15,-1 0-15,-1 0 0,-1 0 16,-17 0-16,-7-1 0,-15 0 0,-5-1 16,-19-1-16,-6-2 0,-2 2 15,0 2-15,-18 1 0,-14 1 16,-2 4-16,0 2 0,-50 8 15,15 1-15,40-5 0,24-2 16,2 0-16,-5 2 0,4 2 0,2 0 16,1 2-16,5 2 15,13-4-15,9-3 0,-18-1 16,-8 1 0,9 3-16,9 1 0,28-6 0,20-5 15,5-1-15,0 1 0,2 0 16,0 0-16,6-1 0,4-1 0,0 0 15,5 0-15,1-1 0,0-5 16,7-3-16,2-2 0,-5 6 16,-1 1-16,0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2T07:08:19.8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17431 7926 0,'0'0'15,"0"0"-15,0 0 0,0 0 0,-19-12 16,19 12-16,0 0 0,-18-15 16,18 15-16,-11-11 0,5 5 15,1 0-15,-1-1 0,-1 2 16,1-1-16,-2 2 0,-1-1 0,-3 3 16,-2 2-16,-3 2 0,0 4 15,-3 3-15,-2 3 0,-3 4 16,-1 2-16,-7 11 0,0 3 15,-7 13-15,0 1 0,5 2 16,2 2-16,0 9 0,5-4 0,3 11 16,5-3-16,9-4 15,7-3-15,4-10 0,3-6 16,6-7-16,5-5 0,7-5 0,5-6 16,-3-10-16,1-4 0,4-9 15,2-3-15,5-3 0,1-4 16,3-7-16,1-7 0,-2-4 15,-2 1-15,1-6 0,-2-1 16,5-7-16,-2-2 0,-2 4 16,-4 1-16,-7 7 0,-4 3 0,-4 4 15,-1-1-15,-3 6 0,-2 2 16,-2 5-16,-2 3 0,-3 3 16,-2 2-16,-1 3 0,0 1 15,1 2-15,-2 4 0,1-2 16,-1 2-16,-1-4 0,1 4 15,0 0-15,0 0 0,0 0 16,0 0-16,0 0 0,0 0 16,-3 1-16,2 2 0,-1-1 15,0 2-15,2-4 0,-1 2 0,1-2 16,-4 3-16,2-1 0,-1 0 16,0 0-16,0-1 0,1 0 15,0 2-15,0-2 0,2-1 16,-2 2-16,2-2 0,-3 1 15,3-1-15,-1 3 0,1-3 16,0 2-16,0 0 0,0 1 0,0 1 16,1 2-16,0 4 15,1 1-15,-1 2 0,0 3 0,1 1 16,1 2-16,3 3 0,-1 1 16,2 2-16,2 8 0,0 1 15,-1 3-15,1 1 0,-2 1 16,-2 1-16,2 10 0,0-2 15,-3-1-15,-1-2 0,2 3 16,-1-2-16,1-8 0,-1-6 0,1-9 16,2-8-16,1-6 0,1-6 15,-3-1-15,0 0 0,-2-1 16</inkml:trace>
  <inkml:trace contextRef="#ctx0" brushRef="#br0" timeOffset="299.4901">18126 8236 0,'0'0'0,"0"0"16,0 0-16,26 14 0,-12-7 0,2 1 15,3 1-15,2 3 0,1 0 16,8 5-16,0 3 0,-2 0 16,-3 3-16,4 9 0,-4 1 15,-4-2-15,-4-3 0,-3-1 16,-2 0-16,-2-2 0,-2-3 0,-1-1 16,-3-4-16,-2-6 15,-1-3-15,1-2 0,-2 0 0,0-2 16</inkml:trace>
  <inkml:trace contextRef="#ctx0" brushRef="#br0" timeOffset="551.9012">18580 7940 0,'0'0'15,"0"0"-15,0 0 0,0 0 0,-22 16 16,22-16-16,-22 28 15,9-7-15,0 3 0,-3 5 0,-1 4 16,-6 10-16,1 1 0,-2 13 16,1 4-16,2-3 0,2-1 15,-4 8-15,0-5 0,-2 3 16,1-8-16,2-3 0,1-4 16,5-10-16,3-8 0,1-5 15,3-7-15,3-10 0,2-4 0,0 0 16,2-2-16,2-2 0</inkml:trace>
  <inkml:trace contextRef="#ctx0" brushRef="#br0" timeOffset="966.1757">18638 7589 0,'0'0'0,"0"0"0,0 0 0,0 0 16,26-9-16,-26 9 0,33-8 16,-12 1-16,2 0 0,4 1 15,2 1-15,1 0 0,-1 1 0,7-1 16,0 2-16,-6 4 15,-3 5-15,-2 2 0,-4 4 16,-5 0-16,-5 3 0,-8 3 0,-6 4 16,-5 1-16,-4 1 0,-3 3 15,0 1-15,1-2 0,0 1 0,0 2 16,2-2-16,4-7 16,4-5-16,4-1 0,2 0 15,4-4-15,1-3 0,9-2 16,7-5-16,1-3 0,0-1 0,6-1 15,4-1-15,-6 0 0,-6 2 16,-4 0-16</inkml:trace>
  <inkml:trace contextRef="#ctx0" brushRef="#br0" timeOffset="1235.6267">19210 8602 0,'0'0'0,"9"-2"16,4-1-16,1 0 0,2 0 0,8-3 15,4 1-15,-1-1 16,0-1-16,8 0 0,1 2 15,-3 2-15,-2 0 0,0 0 0,0-1 16,-2 0-16,-2 0 0,-1 0 16,-2 0-16,-4 1 0,-5-1 0,-2 2 15</inkml:trace>
  <inkml:trace contextRef="#ctx0" brushRef="#br0" timeOffset="1666.1757">20025 8204 0,'0'0'0,"0"0"16,0 0-16,0 0 0,31-5 0,-31 5 15,40-9-15,-14 3 0,1-1 16,6 0-16,5 0 15,10-2-15,0 0 0,7 2 0,-2 2 16,-6 4-16,-4 1 0,0 6 16,-7 4-16,-11 3 0,-7 2 15,-13 4-15,-10 3 0,-5 0 16,-5 1-16,-14 15 0,-10 7 16,-3 0-16,-1 2 0,-8 8 15,1 4-15,6-8 0,4-5 0,5 1 16,7-3-16,12-9 15,7-6-15,11-11 0,7-6 0,4-2 16,2-2-16,9-6 0,3-4 16,0-4-16,2-3 0,2-1 15,1-1-15,-1 1 0,-1 3 0,-1-1 16,-2-2-16,-5 3 16,-3 0-16,-6-1 0,-3-1 15,-3 4-15,-3 0 0,0 1 0</inkml:trace>
  <inkml:trace contextRef="#ctx0" brushRef="#br0" timeOffset="2585.8694">21516 8316 0,'0'0'0,"0"0"16,0 0-16,5-21 0,-5 21 0,4-21 15,-4 7-15,-2 1 0,0 0 16,-4 0-16,-3-1 15,-4-2-15,-2 2 0,-2 3 0,-4 3 16,-3 2-16,-1 2 0,-4 7 16,-1 4-16,-1 2 0,0 2 15,-4 8-15,3 3 0,4 3 16,6-1-16,2 8 0,6 3 16,3 0-16,2 0 0,7-1 15,5-1-15,4-4 0,3-4 0,2 0 16,3-4-16,-1-5 0,1-3 15,-3-5-15,-1-3 16,0-3-16,-1-2 0,2-7 0,0-7 16,-1 1-16,0-1 0,4-7 15,1-6-15,-1 1 0,0 1 0,4-11 16,0-3-16,2 3 16,0 3-16,5-5 0,1-1 15,-2 3-15,-3 2 0,5-1 16,2 2-16,-6 6 0,-3 3 0,-4 6 15,-4 4-15,-2 3 0,-2 1 16,-6 8-16,-2 2 0,0 2 16,-3 2-16,0-1 0,-1 1 15,0 1-15,0 1 0,-2 1 16,2 2-16,-1-2 0,2 0 0,1-2 16,0 0-16,0 2 15,2 1-15,0-1 0,0 1 16,0-1-16,0 0 0,0-3 15,2 0-15,-2 0 0,0-1 0,0 0 16,0-3-16,1 3 0,0-1 16,-1-2-16,0 0 0,0 0 15,0 0-15,0 0 0,0 0 16,0 0-16,0-2 0,0 2 16,-1002-3-16,2004 3 0,-1003-4 0,1 4 15,0 0-15,0 0 16,0 0-16,0 0 0,-3 0 15,3 0-15,-3 5 0,1 0 0,-1 2 16,-2 1-16,1 1 0,0 2 16,2 1-16,0 2 0,0-1 15,0 0-15,-1 3 0,2-2 16,0 0-16,2 3 0,2 0 16,-1-1-16,0 1 0,1 3 15,1 0-15,-1-2 0,-1-1 0,-1-2 16,-1 1-16,-1-3 0,-1-1 15,1-4-15,0 0 0,0-1 16</inkml:trace>
  <inkml:trace contextRef="#ctx0" brushRef="#br0" timeOffset="2966.0739">22146 8098 0,'0'0'0,"0"0"15,0 0-15,16 16 0,-16-16 0,16 16 16,-3-6-16,0-1 16,1 2-16,0 1 0,2 0 15,-3 2-15,-1 0 0,3 6 16,-2 3-16,-2-4 0,-1 2 0,-1-3 15,-2 0-15,0-3 0,-2-2 16,0-2-16</inkml:trace>
  <inkml:trace contextRef="#ctx0" brushRef="#br0" timeOffset="4884.7836">22040 8090 0,'0'0'0,"0"0"16,0 0-16,0 0 0,0 0 0,0 0 16,0 0-16,0 0 0,0 0 0,0 0 15,0 0-15,0 0 16,0 0-16,0 0 0,0 0 16,28-5-16,-28 5 0,22-1 15,-22 1-15,28 2 0,-28-2 0,25 5 16,-25-5-16,23 8 0,-13-1 15,0 1-15,1 3 16,-2-1-16,-1 0 0,1 5 0,0 2 16,1 1-16,-1-1 0,2 9 15,-1 2-15,0-3 0,-1-1 0,0 3 16,1 3-16,1 4 16,0-1-16,-1-2 0,0-2 15,0-4-15,-1-2 0,2 1 16,3 1-16,-4-4 0,-3-3 0,1 1 15,0 1-15,-2-3 0,0-3 16,-2 0-16,0 0 0,-2-3 16,0-3-16,-1 0 0,0-2 15,-1 0-15,-1-3 0,0 0 16,0 0-16,1 0 0</inkml:trace>
  <inkml:trace contextRef="#ctx0" brushRef="#br0" timeOffset="5250.2393">22519 7968 0,'0'0'16,"0"0"-16,0 0 0,0 0 15,-25 14-15,25-14 0,-30 22 0,11-7 16,-1 4-16,-4 5 0,-3 5 16,-14 10-16,-3 0 0,-11 12 15,1 3-15,-8 10 0,2-2 0,-5 6 16,5-3-16,8-8 0,7-5 15,0 3-15,9-7 16,5-7-16,5-7 0,7-3 0,6-4 16,2-7-16,2-9 0,6-3 15,4-1-15,0-2 0,0-1 16,-1-2-16</inkml:trace>
  <inkml:trace contextRef="#ctx0" brushRef="#br0" timeOffset="6880.6322">22832 8397 0,'0'0'0,"0"0"0,0 0 0,22-11 15,-22 11-15,37-14 16,-3-3-16,0 2 0,0-1 0,13-4 16,1 1-16,10-3 0,-3 1 15,-2-2-15,-9-1 0,-10 6 16,-8 4-16,-5 4 0</inkml:trace>
  <inkml:trace contextRef="#ctx0" brushRef="#br0" timeOffset="7116.497">23079 8120 0,'0'0'0,"0"0"0,0 0 0,2 24 16,-2-24-16,5 28 0,-1-10 0,-1 2 15,-1 2-15,-2 8 0,-1 0 16,1 3-16,0 1 0,-1 7 15,-3-2-15,2-6 0,0-3 16,1-4-16,1-1 0,4 2 16,5 1-16,-1-5 0,-2-5 15,0-2-15</inkml:trace>
  <inkml:trace contextRef="#ctx0" brushRef="#br0" timeOffset="7383.2038">23855 8024 0,'0'0'0,"0"0"16,1 22-16,0-9 0,0 3 0,0 7 15,0 3-15,1 3 0,1 1 0,0 2 16,0 0-16,2 8 15,-1 1-15,-2-2 0,-2-3 16,1-2-16,-1-3 0,0 0 16,-1-4-16,2-2 0,3-3 0,-2-8 15,1-4-15,-1-1 0,1-2 16,-1-1-16</inkml:trace>
  <inkml:trace contextRef="#ctx0" brushRef="#br0" timeOffset="7599.3969">24200 8238 0,'0'0'0,"0"0"0,0 0 0,0 0 16,30 0-16,-30 0 0,35-8 16,-13 2-16,2 1 0,4-2 15,3 0-15,7-1 0,0-1 16,-3 2-16,-1-1 0,-1 2 15,-2 1-15,3 1 0,-4 0 16,-5-1-16,-2 0 0,-6 1 16,-2 0-16,-4 1 0</inkml:trace>
  <inkml:trace contextRef="#ctx0" brushRef="#br0" timeOffset="8082.7686">25380 7647 0,'0'0'0,"11"0"0,6 0 16,3 0-16,2-2 0,9 4 15,2 3-15,5 3 0,-4 2 16,-8 5-16,-6 3 0,-8 2 15,-6 2-15,-14 9 0,-9 4 16,-15 6-16,-8 0 0,-9 3 0,-6 4 16,-1 5-16,6-5 0,-1 1 15,4-6-15,13-9 0,9-7 0,7-6 16,8-6 0,9-6-16,4-5 0,12-5 0,7-6 15,1 1-15,4 0 0,8-3 16,4-1-16,-3 1 0,-3 0 15,-2 6-15,-1 4 0,-4 1 0,-5 1 16,-8 8-16,-5 6 16,-9 1-16,-7 1 0,-5 1 0,-6 3 15,-4 2-15,-3 1 0,0 3 16,-3 1-16,1-1 0,2-7 16,2 0-16,2 0 0,3-4 15,4-2-15,3-6 0,3-3 16,4-4-16,2-1 0,6-7 15,5-5-15,-2 5 0,-2 0 0,-1 1 16</inkml:trace>
  <inkml:trace contextRef="#ctx0" brushRef="#br0" timeOffset="8632.3257">26129 8286 0,'0'0'0,"0"0"0,0 0 0,0 0 15,9-19-15,-9 19 0,0 0 16,6-26-16,-6 17 0,-2 0 15,-2-1-15,0 2 0,-1 1 0,-4 1 16,-2 2-16,-4 1 0,-1 2 16,-2 5-16,-1 3 15,-4 3-15,2 1 0,3 2 0,0 2 16,4-1-16,1 2 0,2 0 16,3 1-16,1-2 0,3-3 15,2-1-15,4-2 0,1 0 16,0-1-16,4-3 0,1-4 15,3-1-15,2-1 0,3-5 16,5-3-16,1-1 0,1-1 0,3-2 16,1 1-16,2-3 0,-5 1 15,-4 3-15,-2 3 0,-5 1 16,-2 2-16,-2 5 0,0 3 16,-5 0-16,-1 1 0,0 3 15,-2 2-15,0 2 0,-1 2 16,1 1-16,0 1 0,0-1 0,0 0 15,0 0-15,2 2 0,-1-3 16,0-1-16,0-2 16,0-2-16,2 0 0,0-1 0,3-4 15,0-3-15,0 2 0,-1-2 16,-2 0-16</inkml:trace>
  <inkml:trace contextRef="#ctx0" brushRef="#br0" timeOffset="8999.5349">26609 8084 0,'0'0'0,"0"0"15,23-3-15,-23 3 0,32-2 0,-8 1 16,3 0-16,11 0 15,0 1-15,3 0 0,2 0 16,6 1-16,-4 0 0,-2 4 16,-1 0-16,-1 4 0,-7-1 0,-8 3 15,-4 1-15,-9 2 0,-6 0 16,-10 5-16,-8 3 0,-7-4 16,-5 0-16,-18 9 0,-8 4 15,2 1-15,5-2 0,-10 4 16,0-1-16,6-3 0,7-3 0,-2-3 15,4-5-15,11-3 0,6-4 16,7-2-16,4-3 16,6-3-16,3-4 0,7-3 15,10-5-15,-6 2 0,-3 2 0,-2 1 16</inkml:trace>
  <inkml:trace contextRef="#ctx0" brushRef="#br0" timeOffset="9386.6148">27503 8163 0,'0'0'0,"0"0"0,0 0 0,-5 19 16,5-19-16,-4 20 0,-1-5 15,1 0-15,-1 1 0,3 2 16,2 1-16,1 0 0,0 0 0,6 2 15,3-1-15,1-4 0,2-3 16,8-5-16,7-5 0,0-4 16,2-3-16,11-6 0,4-5 15,-4-1-15,-2-1 0,3-10 16,-4-3-16,-6 2 0,-5 3 0,-5-5 16,-7-1-16,-6 2 15,-7 3-15,-11 1 0,-7 1 16,-2 6-16,-1 4 0,-15-1 15,-9 5-15,8 5 0,1 2 0,-10 4 16,-4 3-16,7 3 0,7 0 16,1 9-16,1 6 0,8-2 15,5 0-15,10 3 0,7 3 16,0-6-16,1-5 0,0-5 16</inkml:trace>
  <inkml:trace contextRef="#ctx0" brushRef="#br0" timeOffset="16550.2034">19170 10499 0,'0'0'0,"0"0"16,0 0-16,21 22 0,-21-22 0,22 18 15,-8-1-15,1-1 0,0 4 16,7 5-16,3 1 16,-3 1-16,-3-1 0,4 6 0,-3 3 15,-1 0-15,-2-2 0,-4-1 16,-2 1-16,-1-4 0,-1-1 16,1 4-16,0-4 0,-3-6 15,0-5-15,-2-5 0</inkml:trace>
  <inkml:trace contextRef="#ctx0" brushRef="#br0" timeOffset="16799.6293">19600 10351 0,'0'0'0,"0"0"16,0 0-16,-15 17 0,15-17 0,-20 25 15,3-5-15,0 0 16,-2 3-16,-10 11 0,-2 7 16,1 2-16,0-1 0,-10 12 0,-1 0 15,1 7-15,4-5 0,3-1 16,6-5-16,6-12 0,5-9 16,7-7-16,6-11 0,2-9 15,1-8-15,0 3 0,0 2 16,0 1-16</inkml:trace>
  <inkml:trace contextRef="#ctx0" brushRef="#br0" timeOffset="17033.0186">19808 10824 0,'0'0'0,"0"0"0,0 0 0,7 29 16,-6-15-16,-2 7 0,-1 4 15,-2 8-15,-2 5 0,1 5 16,-1 4-16,1 7 0,0-4 0,0 7 16,0-3-16,2-5 0,1-6 15,1 0-15,0-3 16,1-13-16,1-4 0,0-6 0,1-8 16,-1-3-16,0-1 0,0-3 15</inkml:trace>
  <inkml:trace contextRef="#ctx0" brushRef="#br0" timeOffset="17266.0642">20176 10860 0,'0'0'0,"0"0"16,0 0-16,26-3 0,-26 3 0,35-4 15,-7-1-15,3-1 16,2 0-16,12-2 0,4 1 16,-6-1-16,-3 2 0,1-1 15,-4 3-15,-8-1 0,-6-1 0,-5-1 16,-5-1-16,-6 1 0,0 3 16,-2-1-16</inkml:trace>
  <inkml:trace contextRef="#ctx0" brushRef="#br0" timeOffset="17516.2818">20470 10442 0,'0'0'0,"0"0"16,0 0-16,0 0 0,12 29 0,-12-29 15,7 33-15,-4-10 16,0-1-16,-2 7 0,0 0 15,-1 10-15,0 0 0,0 3 16,0-2-16,-1 7 0,0-4 0,-2-1 16,1-5-16,0 1 15,0-6-15,2-8 0,2-5 0,0-9 16,-1-5-16,0-2 0,-1 1 16,0-1-16</inkml:trace>
  <inkml:trace contextRef="#ctx0" brushRef="#br0" timeOffset="17783.9095">21139 10560 0,'0'0'15,"0"0"-15,0 0 0,26 15 0,-16-8 16,3 6-16,4 2 15,4 3-15,1 0 0,-1 2 0,-1 2 16,-3 1-16,0 0 0,1 3 16,0 2-16,-4-3 0,-1-2 15,-3 1-15,-3-2 0,-1-1 16,-2-3-16,-1-4 0,0-3 16,-2-2-16,1-4 0,-1-2 15,0-2-15,0 2 0</inkml:trace>
  <inkml:trace contextRef="#ctx0" brushRef="#br0" timeOffset="18033.2915">21418 10407 0,'0'0'0,"0"0"0,0 0 0,-10 20 16,10-20-16,-12 26 0,4-5 0,-2 1 15,-2 0-15,-7 13 16,-2 2-16,1 2 0,1 2 0,-7 10 16,-2 3-16,2-4 0,2-4 15,-3 7-15,3-4 16,4-8-16,4-2 0,0-3 0,5-5 16,3-9-16,4-8 0,1-3 15,0-4-15,2 0 0</inkml:trace>
  <inkml:trace contextRef="#ctx0" brushRef="#br0" timeOffset="18451.8839">21755 10820 0,'0'0'15,"0"0"-15,0 0 0,30-4 0,-30 4 16,32-3-16,-7 3 16,-1 0-16,1 0 0,7 0 0,1 1 15,-2 2-15,-1 1 0,5 3 16,-6 3-16,-3 0 0,-5 2 16,-6 2-16,-3 4 0,-4-4 15,-2 3-15,-6 2 0,-4 2 16,-3 1-16,-6-1 0,-1 4 15,-1 0-15,0-3 0,3-1 0,2 0 16,2-2-16,3-2 0,1-2 16,2-4-16,5-1 15,0 0-15,1-3 0,9-2 0,4-2 16,1-1-16,1 0 0,5-3 16,6-5-16,-3 2 0,0 0 15,-2 1-15,0 3 0,-1-2 16,-5-3-16,0 5 0,-2 0 15,-5 0-15,-3-4 0,-3 1 16,0 3-16,-2-4 0</inkml:trace>
  <inkml:trace contextRef="#ctx0" brushRef="#br0" timeOffset="18799.6966">22595 10696 0,'0'0'15,"0"0"-15,0 0 0,23-8 0,-23 8 0,28-7 16,-6 0 0,1 0-16,0 0 0,9-1 0,3-2 15,-5 3-15,-1 1 0,-4 1 16,-1 1-16,-5 1 0,-2 2 16,-2 1-16,-4 1 0,-5 2 15,-3 1-15,1-1 0,-2-1 16,0 0-16</inkml:trace>
  <inkml:trace contextRef="#ctx0" brushRef="#br0" timeOffset="19036.6688">22631 10874 0,'0'0'16,"0"0"-16,19-6 0,-4 2 0,1 0 15,9-3-15,0-4 0,1 4 16,2 0-16,0 0 0,-1 2 16,2-1-16,-4 2 0,-4 0 15,-4 1-15,-3 3 0,-2 0 0,-4 0 16,-2 1-16,-1 2 0,-2 0 16,-1-2-16,1 2 0,-2 0 15,0 1-15,0-3 0</inkml:trace>
  <inkml:trace contextRef="#ctx0" brushRef="#br0" timeOffset="20332.7236">23552 10361 0,'0'0'0,"0"0"16,0 0-16,0 0 0,28-12 0,-28 12 15,39-14-15,-14 5 0,4 0 16,4-2-16,4 1 0,14-3 16,2 4-16,8-2 0,-5-1 15,-4 6-15,-5 6 0,2 1 0,-9 4 16,-9 0-16,-8 2 0,-9 6 16,-10 7-16,-9 1 0,-8 1 15,-9 6-15,-6 4 0,-6 0 16,-5 0-16,-2 7 0,-2 1 15,-1 4-15,7-2 0,8-6 16,6-4-16,6 0 0,9-6 16,15-6-16,10-6 0,7-3 0,7-3 15,12-2-15,9-6 16,4 0-16,3 0 0,-1 0 0,-3 0 16,0 1-16,-7-1 0,-8 6 15,-6 1-15,-5-2 0,-5 2 16,-3 3-16,-2-2 0,-8 2 15,-2 1-15,-3-4 0,-1 0 16,-2-3-16</inkml:trace>
  <inkml:trace contextRef="#ctx0" brushRef="#br0" timeOffset="20900.1532">19595 12464 0,'0'0'0,"0"0"15,0 0-15,15 14 0,-15-14 0,22 15 16,-4-5-16,1 0 15,-1 1-15,8 7 0,0 2 16,0 1-16,-1 3 0,1 10 0,-2 4 16,-6 0-16,-1 0 0,-4 1 15,-1 0 1,-1 0-16,-1-1 0,0-6 0,-1-9 16,-3-5-16,0-5 0,-2-2 15</inkml:trace>
  <inkml:trace contextRef="#ctx0" brushRef="#br0" timeOffset="21182.8963">20047 12415 0,'0'0'0,"0"0"16,0 0-16,-17 28 0,17-28 15,-24 36-15,5-8 16,-4 5-16,-4 7 0,-11 16 0,-9 15 16,-6 12-16,3-2 0,-4 8 15,4-3-15,6-2 0,9-11 16,6-8-16,10-14 0,7-10 16,11-18-16,9-20 0,6-15 15,-9 7-15,-2 3 0,-1-1 16</inkml:trace>
  <inkml:trace contextRef="#ctx0" brushRef="#br0" timeOffset="21432.6209">20334 12988 0,'0'0'16,"0"0"-16,0 0 0,-2 31 15,2-31-15,-4 33 0,-1-9 0,-4 9 16,-1 2-16,1 2 0,0 3 16,0 6-16,2-1 0,1-4 15,2-2-15,0-3 0,2-4 16,0 1-16,1-5 0,1-7 16,0-4-16,1-9 0,1-6 15,0-9-15,2-6 0,-2 3 0,0 1 16,-1 3-16</inkml:trace>
  <inkml:trace contextRef="#ctx0" brushRef="#br0" timeOffset="21702.1502">20706 12603 0,'0'0'0,"0"0"16,0 0-16,18 15 0,-9-9 0,5 3 16,5 4-16,-2 1 15,1 3-15,4 9 0,0 3 16,-1 0-16,0 0 0,2 9 16,-2 2-16,-3-3 0,-3-1 0,1 8 15,-3-1-15,-3-6 16,-2-5-16,-5-2 0,-3-3 15,-2-5-15,-2-6 0,1-4 0,1-3 16,0-1-16</inkml:trace>
  <inkml:trace contextRef="#ctx0" brushRef="#br0" timeOffset="21956.5902">20892 12578 0,'0'0'0,"0"0"0,0 0 0,-9 21 0,9-21 15,-16 27-15,3-6 0,-2 4 16,-2 4-16,-4 3 16,-4 4-16,-5 8 0,1-3 0,-3 10 15,3 1-15,-1 2 0,3-5 16,5-9-16,2-7 15,5-6-15,4-7 0,2-4 0,3-3 16,0-3-16</inkml:trace>
  <inkml:trace contextRef="#ctx0" brushRef="#br0" timeOffset="22350.4202">21206 12933 0,'0'0'0,"10"-1"16,4 0-16,3-1 0,1 1 0,9-1 15,3-2-15,8 1 0,1 1 16,1 2 0,0 1-16,-2 3 0,-3 1 15,-6 1-15,-7 3 0,-2 4 16,-7 2-16,-5-4 0,-4-2 0,-7 4 15,-7 4-15,-3 2 0,-3 0 0,-8 3 16,-7 1-16,2 0 16,3 0-16,-2 2 0,4-3 15,5-1-15,5-2 0,4-5 16,5-3-16,2-4 0,3-3 0,9-4 16,8-4-16,1 0 15,4-2-15,5-2 0,5-1 16,-2 1-16,-1-1 0,3 1 0,-3 2 15,-1 2-15,-2 2 0,-3 1 16,-2-1-16,-8 2 0,-5 0 0,-2 0 16,-2 0-16,-1 0 15</inkml:trace>
  <inkml:trace contextRef="#ctx0" brushRef="#br0" timeOffset="22682.7666">22188 12647 0,'0'0'0,"0"0"16,0 0-16,0 0 0,30-7 0,-30 7 16,41-7-16,-16 4 15,3-1-15,3 0 0,2 1 16,8-3-16,-2 0 0,5 2 16,-4 3-16,-7-1 0,-4-1 0,-5 3 15,-5 0-15,-4 2 0,-4 1 16,-2-2-16,-1 1 0,-3-1 15</inkml:trace>
  <inkml:trace contextRef="#ctx0" brushRef="#br0" timeOffset="22916.4677">22295 12908 0,'0'0'0,"0"0"15,0 0-15,29-8 0,-16 5 0,4-2 16,4 1-16,7-2 0,2 0 16,3 0-16,3-1 15,-2 1-15,0 0 0,6-1 0,-2 2 16,-5 1-16,-3 3 0,-6 1 16,-4 1-1,-3 0-15,-4 0 0,-2 0 0</inkml:trace>
  <inkml:trace contextRef="#ctx0" brushRef="#br0" timeOffset="23599.5941">23423 11936 0,'0'0'0,"0"0"15,2 17-15,-1-5 0,0 1 0,-1 10 16,-1 7-16,-2-1 0,1 0 16,-1 8-16,0 1 15,2-4-15,-1-4 0,1-1 0,0-1 16,2-6-16,2-3 0,1-3 15,1-3-15,2-3 0,1-2 0,-3-1 16,1-2-16,-2-1 16</inkml:trace>
  <inkml:trace contextRef="#ctx0" brushRef="#br0" timeOffset="23816.3402">23753 12062 0,'0'0'0,"0"0"0,0 0 16,22-2-16,-22 2 0,26-2 15,-7 0-15,2 0 0,1-1 16,4 1-16,4 0 0,6-1 16,-1-1-16,2 1 0,0-1 15,5-2-15,-4 0 0,-8 0 0,-3-3 16,-5 3-16,-4 0 0,-4 2 15</inkml:trace>
  <inkml:trace contextRef="#ctx0" brushRef="#br0" timeOffset="24300.2306">24535 11481 0,'0'0'0,"0"0"0,0 0 16,33-3-16,-20 3 0,6 0 15,4-1-15,5 1 0,-2 1 0,1 2 16,0 1-16,-4 2 0,-3-1 16,-3 7-16,-7 0 15,-7-1-15,-3 3 0,-5 1 0,-6 3 16,-4 0-16,-2-1 0,-9 8 15,-2 0-15,0 1 0,0-3 16,-1 4-16,2-1 0,5-3 16,4-3-16,9-2 0,5 0 15,6-4-15,6 1 0,9-5 16,6 0-16,0-4 0,2 1 0,8 1 16,4 0-16,-4 1 0,-2-1 15,-4 1-15,-2 2 16,-7-2-16,-3 2 0,-10 1 0,-5 3 15,-5 0-15,-5 0 0,-7 4 16,-6 2-16,-2 0 0,-3 0 0,-5 4 16,-3 3-16,2-5 15,0-4-15,0 5 0,3 0 16,8-3-16,6-1 0,6-3 16,4-1-16,6-5 0,3-3 0,9-2 15,6-1-15,-4-2 0,-3 0 16,-3 0-16</inkml:trace>
  <inkml:trace contextRef="#ctx0" brushRef="#br0" timeOffset="24799.9636">25617 11891 0,'0'0'0,"0"0"15,0 0-15,4-20 0,-4 20 0,-1-18 16,-3 9-16,-1 0 0,0 0 16,-5 3-16,-3-2 15,-3 3-15,-1 3 0,-4 1 0,-4 2 16,-7 1-16,0 3 0,0 5 15,2 4-15,2 1 0,4 2 0,-3 4 16,5-2-16,7 2 16,4-2-16,6 1 15,5 0-15,4-4 0,1-3 0,5-2 16,4-3-16,5-1 0,3-1 0,4-4 16,1-3-16,3-1 15,2-2-15,0 0 0,0-1 16,4-2-16,-3 1 0,-3 1 0,-3 1 15,-8-2-15,-2 2 0,-5 1 16,-4 2-16,-4 1 0,-2 2 16,-3 1-16,-3 2 0,-1 1 15,0 1-15,-2 0 0,0 3 16,-1 1-16,0 1 0,2 1 16,-1 0-1,1 0-15,2 2 0,1-3 0,-1-1 0,2-3 16</inkml:trace>
  <inkml:trace contextRef="#ctx0" brushRef="#br0" timeOffset="25266.774">23540 12549 0,'0'0'0,"0"0"0,0 0 15,0 0-15,0 0 0,0 0 0,36 9 16,-36-9-16,29 3 0,-8-2 16,7 1-16,3-1 0,2 0 0,18-1 15,6 0-15,1-1 0,1 0 16,21 0-16,6-1 16,14 1-16,-6-1 0,20-1 15,1-1-15,12 2 0,-5 0 16,37 0-16,-24-1 15,-23 5-15,-17 3 0,-10-1 0,-7-1 16,-13-3-16,-9-1 0,-6 2 16,-5 1-16,-8 3 0,-5-1 0,-8 2 15,-8 1-15,-8-5 0,-6-3 16,0 0-16,-2 1 0,2-1 16</inkml:trace>
  <inkml:trace contextRef="#ctx0" brushRef="#br0" timeOffset="25966.3414">24915 13208 0,'0'0'0,"0"0"0,0 0 16,0 0-16,0 0 0,10-18 16,-10 18-16,0 0 0,0-26 15,0 26-15,-5-22 0,0 11 0,0 1 16,-4-1-16,-4 0 0,0 0 15,-2 2-15,-2 0 16,-4 3-16,-7-1 0,1 3 0,0 3 16,1 4-16,-1 4 0,0 3 15,0 4-15,2 1 0,-2 6 16,6-1-16,3 3 0,1 1 16,4-2-16,2 0 0,3-1 0,3 0 15,1-1-15,3-1 16,3-2-16,4-1 0,1-3 0,0-2 15,5-3-15,4-2 0,-1-3 16,2-4-16,4-5 16,2-3-16,1 1 0,0-1 0,2-4 15,0-5-15,4-2 0,4-3 16,6-5-16,-1 1 0,-4 0 16,-2 0-16,-2 1 0,-4 2 15,-3 3-15,-5 2 0,-4 7 16,-5 4-1,-3 7-15,0 4 0,-3 2 0,0 4 0,-1 3 16,0 5-16,1-2 16,-1 2-16,0 1 15,1 1-15,-2-1 0,0 0 0,1 1 16,1-1-16,-1 0 0,1 0 0,1-1 16,0-1-1,1-2-15,-1 0 0,0-1 0,-1 0 16,0-2-16,1-1 0,-1-3 15,2-2-15,-2 1 0,1-1 16,-2-2-16</inkml:trace>
  <inkml:trace contextRef="#ctx0" brushRef="#br0" timeOffset="26350.9183">26395 12436 0,'0'0'0,"0"0"0,0 0 0,24-7 15,-24 7-15,36-5 16,-5 1-16,0 0 0,0-1 0,9 0 16,1-1-16,-3 1 0,-3 1 15,2 0-15,-6 1 0,-4 1 16,-5 0-16,-7 2 0,-4 2 15,-4 3-15,-5 2 0,0-1 0,-1-2 16,1 0-16</inkml:trace>
  <inkml:trace contextRef="#ctx0" brushRef="#br0" timeOffset="26519.8513">26357 12783 0,'0'0'16,"0"0"-16,0 0 0,0 0 15,0 0-15,31-4 0,-31 4 0,31-7 16,-12 2-16,3 0 0,2-1 16,0 0-16,2 0 0,2-1 15,1 1-15,6-3 0,0 2 16,-2-2-16,0-1 0,-5 2 16,-5 1-16,-3 1 0</inkml:trace>
  <inkml:trace contextRef="#ctx0" brushRef="#br0" timeOffset="28336.5602">27849 11615 0,'0'0'0,"0"0"16,0 0-16,0 0 0,0 0 0,-1 34 16,1-34-16,-5 30 0,1-14 15,-1 6-15,1 3 0,0 3 16,-1 0-16,0 10 0,-1 2 16,2-2-16,0-3 0,0 14 15,0-1-15,0-4 0,2-2 16,2-5-16,1-4 0,0-4 15,0-3-15,-1-1 0,0-7 0,0-4 16</inkml:trace>
  <inkml:trace contextRef="#ctx0" brushRef="#br0" timeOffset="28584.2875">27505 12468 0,'0'0'0,"0"0"0,0 0 0,0 0 16,0 0-16,0 0 15,38-8-15,-18 6 0,3-2 0,6-1 16,4-1-16,3-1 0,4-1 16,16-2-16,5-1 15,11-1-15,-4 3 0,6 3 0,-7 1 16,-10 4-16,-10 2 0,-2 3 15,-8 2-15,-10-2 0,-6 0 16,-5-2-16</inkml:trace>
  <inkml:trace contextRef="#ctx0" brushRef="#br0" timeOffset="29238.184">28168 13083 0,'0'0'0,"0"0"15,0 0-15,0 0 0,0 0 0,0 0 16,-4-27-16,4 27 0,0 0 15,-11-28-15,11 28 16,-14-24-16,6 12 0,-3-1 0,-2 0 16,1 1-16,0 0 0,-4 1 15,-3 1-15,1 1 0,-1 0 0,-6 2 16,-2 3-16,3 2 16,2 4-16,-1 2 0,-2 0 15,3 3-15,1 0 0,-2 4 16,3 0-16,7 0 0,1 0 0,1 3 15,2 1-15,3-1 0,0-1 16,3 1-16,0 1 0,3-3 16,0 0-16,4-4 0,1 0 15,3-1-15,1-2 0,2-2 16,1-1-16,1-2 0,0-1 0,3-6 16,2-3-16,-1-1 0,2 0 15,6-6-15,4-1 16,-3 0-16,0 2 0,-2 1 15,-1 1-15,-4 1 0,-5 2 0,1 3 16,-2 3-16,-2 1 0,-2 1 16,0 4-16,-1 4 0,-1 0 15,0 2-15,-1 3 0,0 1 16,-1 0-16,0 0 0,-1 2 16,2 2-16,-2 0 0,-1-2 0,1 3 15,0 0-15,-1-1 0,0-1 16,0 0-16,1 0 15,0-1-15,-1-3 0,-1-1 0,1 0 16,1-5-16,-1-1 0,1-3 16,2-3-16,-2 1 0,1 0 0,-2 1 15</inkml:trace>
  <inkml:trace contextRef="#ctx0" brushRef="#br0" timeOffset="29535.9937">28638 12447 0,'0'0'0,"0"0"16,0 0-16,27-7 0,-27 7 0,31-9 16,-7 2-16,2 0 15,3-1-15,5-1 0,-3 2 16,-3 0-16,-3 1 0,3-2 0,-4 1 16,-3 1-16,-1 0 0,-7 2 15,-2 0-15,-2 1 0</inkml:trace>
  <inkml:trace contextRef="#ctx0" brushRef="#br0" timeOffset="30099.6833">29338 11999 0,'0'0'0,"0"0"16,0 0-16,33-5 0,-33 5 0,34-4 16,-12 3-16,1 0 0,1 1 15,6 0-15,0 1 0,-4 1 16,-1 1-16,-3 3 0,-1 2 16,-6 1-16,-4 2 0,-5 3 15,-4 1-15,-4 1 0,-5 1 16,-7 4-16,-6 3 0,-7 5 0,0 0 15,-6 4-15,-4 1 16,0 5-16,5-4 0,4-4 0,5-3 16,5-4-16,5-4 0,5 4 15,7 1-15,6-10 0,5-3 0,10-3 16,6-3-16,3-1 16,2-2-16,4 0 0,3 1 15,-1 0-15,-2-1 0,1 1 16,1 0-16,-7 2 0,-5 1 0,-3 1 15,-5 2-15,-10 0 16,-2 1-16,-7 5 0,-6 5 0,-5-3 16,-5 1-16,-4 3 0,-3 1 15,-4 3-15,-3 0 0,1-2 16,1 0-16,5-3 0,3-1 16,2-3-16,1-1 0,4-2 15,2-3-15,3-3 0,2-1 16,2-2-16,3 0 0,1-3 15,0 1-15,2-3 0,1 3 0,2-3 16,1-2-16,0 1 0,-2 0 16,0 0-16</inkml:trace>
  <inkml:trace contextRef="#ctx0" brushRef="#br0" timeOffset="30870.694">30785 12346 0,'0'0'0,"0"0"0,0 0 16,0 0-16,0 0 0,-30 13 15,12-3-15,-3 0 16,-3 0-16,-4 2 0,-3 0 15,-1 3-15,-1 1 16,-5 4-16,3-4 0,0 5 0,5 1 16,7-3-16,6-1 0,7-3 15,6-1 1,7-3-16,3-1 0,4 0 0,4 0 0,4-3 16,3 0-16,2-1 0,4 1 15,-2-1-15,-1 2 0,-1-1 16,1-2-16,-3 0 0,-1-1 15,-3 0-15,-3 0 0,0-1 16,-2 0-16,-3 1 16,-3 0-16,-3-2 0,-3-2 15,3 3-15,-3-3 0,0 0 16</inkml:trace>
  <inkml:trace contextRef="#ctx0" brushRef="#br0" timeOffset="31149.7176">31256 12533 0,'0'0'0,"0"0"16,0 0-16,22 1 0,-22-1 0,28 2 15,-10-2-15,0 2 16,2-1-16,1 2 0,1-1 0,5 0 16,-3-1-16,-3 1 0,-2 0 15,-3-1-15,0 0 0,-4 0 16,-1 1-16,-2-2 0,-3-1 16,0 0-16,-2 1 0,1-1 0</inkml:trace>
  <inkml:trace contextRef="#ctx0" brushRef="#br0" timeOffset="31834.1696">32035 11923 0,'0'0'0,"0"0"0,20 1 16,-6-1-16,3 2 0,8 1 15,4 0-15,0 2 0,2 1 0,6 3 16,-2 0-16,-5 2 0,-4 2 15,-3 2-15,-1 2 16,-5-2-16,-5-1 0,-6 4 0,-5 2 16,-5 0-16,-2 1 0,-10 1 15,-6 1-15,-1-2 0,0-1 16,-9 8-16,-3 1 0,-1-2 16,2-3-16,2 0 0,2 0 15,3-1-15,2 0 0,0 5 16,7 0-16,8-7 0,3-3 15,8 2-15,8-2 0,1-3 16,3-2-16,12 1 16,10 0-16,1 2 15,4-2-15,-6 1 0,-3-2 0,2 3 16,-1 1-16,-8-3 0,-4-1 0,-6 2 16,-3 1-16,-5-2 15,-4 2-15,-5 4 0,-5 2 16,-4-4-16,-2-6 0,-5 3 15,-4 0-15,-2 2 0,0 1 16,-4 0-16,-2 1 0,3 0 16,0 1-16,3-4 0,1-3 0,0 1 15,2 3-15,4 0 0,1-2 16,1-1-16,0-3 0,2 2 16,2 0-16,1-2 15,2-2-15,1-2 0,0-3 0,0 0 16,-2-2-16,2 0 15,1-1-15,2 0 16</inkml:trace>
  <inkml:trace contextRef="#ctx0" brushRef="#br0" timeOffset="34083.3049">20593 12495 0,'0'0'0,"0"0"15,0 0-15,0 0 0,0 0 0,0 0 16,0 0-1,0 0-15,-15 15 0,15-15 0,0 0 16,0 0-16,0 0 0,0 0 16,0 0-16,0 0 0,0 0 15,0 0-15,0 0 16,21 5-16,-21-5 0,0 0 16,0 0-16,18 13 0,-18-13 15,0 0-15,0 0 0,22 11 16,-22-11-16,0 0 0,21 8 15,-13-6-15,1 1 16,-2-1-16,1 1 0,-1 1 0,-1-2 16,1 2-16,-1 0 0,1-1 15,0 1-15,-2-1 0,1 1 0,-1 1 16,0-1-16,-1 1 0,0-1 16,1 0-16,-1 0 0,1 0 15,-1 0-15,0-1 0,2 0 16,-2-2-16,0-1 0,-1 0 15,0 0-15,0 0 0</inkml:trace>
  <inkml:trace contextRef="#ctx0" brushRef="#br0" timeOffset="34449.9323">20973 12339 0,'0'0'0,"0"0"16,0 0-16,0 0 0,0 0 0,0 0 15,0 0-15,-15 24 0,15-24 0,-15 19 16,15-19 0,-22 27-16,8-12 0,-1 0 15,-1 2-15,1-1 0,0 2 0,0 2 16,2-4-16,2-2 0</inkml:trace>
  <inkml:trace contextRef="#ctx0" brushRef="#br0" timeOffset="42123.7557">23912 5207 0,'0'0'0,"0"0"0,0 0 0,0 0 16,0 0-16,0 0 0,0 0 0,15 14 15,-15-14-15,0 0 0,0 0 16,0 0-16</inkml:trace>
  <inkml:trace contextRef="#ctx0" brushRef="#br0" timeOffset="48644.4073">23706 4818 0,'0'0'0,"0"0"0,0 0 0,15 20 15,-15-20-15,17 22 0,-8-8 16,-1 1-16,1-2 0,3 4 16,3-1-16,-1-1 15,0-1-15,0-4 0,0-6 16,-3 0-16,-1 0 0,-1-2 16</inkml:trace>
  <inkml:trace contextRef="#ctx0" brushRef="#br0" timeOffset="48950.0627">23992 4509 0,'0'0'0,"0"0"0,0 0 15,0 0-15,0 22 0,0-22 16,-11 24-16,2-8 0,-4 2 0,-2 5 16,-4 4-16,-6 10 0,-2 5 15,0 2-15,-2 4 0,-3 8 16,2-1-16,0 7 0,4-2 16,4-8-16,3-4 0,3-1 15,3-7-15,3-5 0,3-6 16,2-4-16,0-3 0,3-5 15,1 0-15,0-7 0,0-1 0,-1-2 16</inkml:trace>
  <inkml:trace contextRef="#ctx0" brushRef="#br0" timeOffset="49400.2082">23418 4771 0,'0'0'16,"0"0"-16,0 0 15,24 10-15,-24-10 0,30 6 0,-7-1 16,0-1-16,2 1 0,10 5 16,3 2-16,-2 0 0,-3 2 0,10 5 15,1 2-15,-4-1 0,-4 1 16,4 2-16,-4 1 15,-5-1-15,-2 1 0,-4-2 0,-1 3 16,-4-6-16,-2-2 0,-4-2 16,-2-1-16,-2-1 0,-3-2 15,-2-1-15,0-1 0,-2-3 16,-1-1-16,0-1 0,1 0 16,-2-1-16</inkml:trace>
  <inkml:trace contextRef="#ctx0" brushRef="#br0" timeOffset="49818.6208">24357 4985 0,'0'0'15,"0"0"-15,0 0 0,0 0 16,28-5-16,-28 5 0,21-2 0,-21 2 16,28-3-16,-13 2 0,3 1 15,-2 1-15,0 1 0,-3 2 16,-2 2-16,-3 3 0,-5 0 0,-6 4 16,-6 4-16,-1 2 0,-1 2 15,-7 8-15,-2 2 16,2-5-16,1-1 0,1-1 0,3-4 15,7-2-15,5-4 0,5-4 16,5-4-16,2-4 0,2-3 0,6-3 16,5-4-16,2-3 15,1-1-15,2 1 0,-1 2 16,0-3-16,-3 2 0,-3 1 16,-2 1-16,-3 1 0,-3 1 0,-2 3 15,-1 3-15,-2 0 0,-2-1 16,-4 4-16,-2 2 0,0 0 15,0-1-15,0-2 0</inkml:trace>
  <inkml:trace contextRef="#ctx0" brushRef="#br0" timeOffset="50234.0549">25045 4512 0,'0'0'0,"0"0"16,0 0-16,-15 26 0,9-13 0,-1 7 16,-1 4-16,1 9 0,0 1 0,1 8 15,3 3-15,2-5 16,2-4-16,3 8 0,3 0 16,1-4-16,1-4 0,3-4 15,3-3-15,0-2 16,-2-1-16,2-3 0,2-2 15,-3-4-15,-2-3 0,-1-3 0,-2-2 16,-2-2-16,-2-1 0,-1-2 16,-2-1-16,0 0 0,-2-3 0,2 4 15</inkml:trace>
  <inkml:trace contextRef="#ctx0" brushRef="#br0" timeOffset="50667.1118">25222 4743 0,'0'0'16,"0"0"-16,0 0 0,0 0 0,0 0 15,20-13-15,-20 13 0,30-12 16,-10 5-16,6-1 0,6-2 16,-1 0-16,0 2 0,11-2 15,1 3-15,-5 4 0,-4 2 0,2 4 16,-8 3-16,-4 0 16,-7 1-16,-9 8 0,-8 5 15,-7 2-15,-4 2 0,-9 6 16,-5 7-16,0-1 0,0-1 0,-3 8 15,-1 1-15,4-4 0,6-7 16,10-5-16,8-4 0,2-6 16,2-6-16,8-6 0,7-3 15,0-4-15,3-1 0,8-6 16,8-5-16,-4 1 0,-2-1 16,-2 1-16,-2 0 0,-5 3 0,-5 2 15,-4 1-15</inkml:trace>
  <inkml:trace contextRef="#ctx0" brushRef="#br0" timeOffset="50900.1437">25996 4855 0,'0'0'0,"0"0"16,0 0-16,0 0 0,24-17 0,-24 17 15,28-15-15,-9 7 0,2 0 16,2-2-16,1 0 0,7-1 16,0 2-16,-2 1 0,-2 0 15,-3 1-15,-2 2 0,-3-2 16,-2 0-16,-4 2 0,-2 0 0,-1 1 16</inkml:trace>
  <inkml:trace contextRef="#ctx0" brushRef="#br0" timeOffset="51150.2557">26672 4614 0,'0'0'15,"8"1"-15,3 2 0,1 0 0,0 0 16,8 2-16,4 3 15,-1 1-15,1 1 0,2 3 0,-1-1 16,-1 0-16,-2-1 0,-3 3 16,1 0-16,-3 0 0,-2-2 15,-3 0-15,-2 1 0,-2-2 0,-2-2 16,-5-2-16,-5 1 16,2-3-16,0-1 0,0 0 0</inkml:trace>
  <inkml:trace contextRef="#ctx0" brushRef="#br0" timeOffset="51417.1217">26829 4493 0,'0'0'15,"0"0"-15,0 0 0,-21 24 16,12-13-16,-4 4 0,-4 2 0,-6 7 16,-1 2-16,-2 1 0,0 4 15,-4 5-15,3-2 0,1-4 16,2-3-16,4-3 0,4 0 0,5-1 16,6-2-16,2-7 0,1-3 15,-1-2-15</inkml:trace>
  <inkml:trace contextRef="#ctx0" brushRef="#br0" timeOffset="52450.8719">27236 4737 0,'0'0'0,"0"0"0,0 0 0,18-10 16,-18 10-16,20-10 0,-20 10 15,25-10-15,-13 5 0,2 1 16,3 0-16,-1 2 0,2 1 0,2 2 16,1 0-16,4 2 15,-2-2-15,-1 4 0,-1 4 16,-6 0-16,-3 1 0,-7 6 0,-4 4 15,-5 0-15,-4 0 0,-9 2 16,-6 3-16,-3 4 0,2-1 16,0 0-16,1 3 0,5-7 15,3-3-15,5 0 0,7-3 16,4-5-16,3-3 0,9-8 16,5-4-16,4-5 0,3-1 0,3-2 15,4 3-15,0-4 16,-1 0-16,4-1 0,-1-1 15,-5 2-15,-3 1 0,-6 2 0,-5 1 16,-3 3-16</inkml:trace>
  <inkml:trace contextRef="#ctx0" brushRef="#br0" timeOffset="52900.1921">26508 4615 0,'0'0'0,"0"0"0,0 0 16,0 0-16,21 3 0,-21-3 15,0 0-15,23 5 0,-13-4 0,2 3 16,2 1-16,1-2 0,-1 1 16,0-2-16,1-1 0,-1 2 15,0 0-15,2 0 0,-1-1 16,0 0-16,-1 0 0,1 0 0,-1 0 16,-3-1-16</inkml:trace>
  <inkml:trace contextRef="#ctx0" brushRef="#br0" timeOffset="53286.1743">28085 4318 0,'0'0'0,"0"0"15,0 0-15,27 9 0,-16-4 0,4 2 16,1 2-16,2 3 0,1 0 16,3 7-16,-2 3 15,-3 0-15,-1 3 0,-4 6 16,-5 3-16,-3-4 0,-3 0 0,-7 2 15,-4 2-15,-1-1 0,-1 1 16,-4 3-16,-1-2 0,2-1 16,-1-2-16,3-3 0,0-1 15,5-5-15,4-2 0,2-3 16,2-4-16,3-2 0,1-2 0,2-5 16,0-2-16,0-1 0,-2 1 15,0-2-15</inkml:trace>
  <inkml:trace contextRef="#ctx0" brushRef="#br0" timeOffset="54617.468">29216 4487 0,'0'0'0,"0"0"0,0 0 15,0 0-15,0 0 0,-25 20 0,25-20 16,-31 17-16,10-8 0,-3 6 16,-4 2-16,2 0 0,-1 0 15,-5 6-15,4-1 0,3-1 16,6-1-16,1 3 0,6-5 16,6-1-16,7-2 0,8-5 15,7-2-15,1-2 0,4 0 0,10-2 16,3-1-16,-1-2 0,0 0 15,-1 1-15,0-1 0,-3 0 16,-4 2-16,0-2 0,-5 0 16,-7 0-16,-3 1 0,-2-1 15,-1 0-15,-1 0 0</inkml:trace>
  <inkml:trace contextRef="#ctx0" brushRef="#br0" timeOffset="54850.7306">29611 4640 0,'0'0'0,"0"0"0,0 0 16,21-8-16,-21 8 0,29-8 0,-7 5 15,3 0-15,3 1 0,11-2 16,4-1-16,-1-1 0,0 1 15,10-1-15,-2 2 16,-6-1-16,-5-2 0,0 0 0,-9 2 16,-7 1-16</inkml:trace>
  <inkml:trace contextRef="#ctx0" brushRef="#br0" timeOffset="55334.0968">30300 4246 0,'0'0'0,"11"0"0,5-2 16,1 1-16,2 0 0,9 1 15,3 0-15,4 2 0,-3 2 0,-2 0 16,-3 1-16,-4 2 0,-3 3 15,-4 1-15,-4 0 16,-6 1-16,-2 2 0,-9 2 0,-6 2 16,-6 0-16,-5 2 0,-6 4 15,-4 2-15,2-2 0,0-4 16,-2 3-16,4-2 0,5-2 16,5-1-16,5 0 0,4 0 15,6-4-15,3 1 0,10-3 0,8 0 16,1-1-16,3 0 0,9 0 15,4-1-15,-2 1 0,-2 2 16,-1-3-16,0-2 0,-6 2 16,-3 1-16,-5 1 0,-2 0 15,-7 3-15,-3-1 0,-9 1 16,-5 0-16,-1-2 0,-2-1 0,-10 2 16,-8 2-16,2 1 0,2 2 15,-7 3-15,0-3 0,3 0 16,2-3-16,4 3 0,3 2 15,4-6-15,5-1 0,2-5 16</inkml:trace>
  <inkml:trace contextRef="#ctx0" brushRef="#br0" timeOffset="55944.5147">26022 6397 0,'0'0'0,"0"0"0,0 0 0,0 0 16</inkml:trace>
  <inkml:trace contextRef="#ctx0" brushRef="#br0" timeOffset="56445.0075">25979 6830 0,'0'0'0,"0"0"15,0 0-15,0 0 0,0 0 0,0 0 16,0 0-16,0 0 0,0 0 0,0 0 15,0 0-15,14 21 0</inkml:trace>
  <inkml:trace contextRef="#ctx0" brushRef="#br0" timeOffset="56646.0422">26287 6846 0,'0'0'0,"0"0"0,0 0 16,0 0-16,0 0 0,0 0 0,0 0 16,0 0-16,0 0 0,0 0 15,0 0-15,3 26 0,-3-26 0,0 0 16,0 0-16,0 0 16,0 0-16,0 0 0</inkml:trace>
  <inkml:trace contextRef="#ctx0" brushRef="#br0" timeOffset="61017.4456">26902 6501 0,'0'0'0,"0"0"0,0 0 16,24 14-16,-24-14 0,26 15 15,-10-4-15,0 0 0,2 1 16,7 4-16,2 1 0,-2-3 15,-2-3-15,4 4 0,2-1 16,5 3-16,-5-2 0,-1 0 0,-3 2 16,-2 0-16,-2-2 0,-4-4 15,-3-3-15,-3 1 0</inkml:trace>
  <inkml:trace contextRef="#ctx0" brushRef="#br0" timeOffset="61250.7183">27269 6269 0,'0'0'16,"0"0"-16,0 0 0,-15 28 0,15-28 15,-13 36-15,4-11 16,-2 0-16,-2 4 0,-5 16 15,1 3-15,-4 9 0,1 0 0,-3 11 16,2 4-16,2-9 0,3-6 16,-4 1-16,0-3 0,6-15 15,4-10-15,2-5 0,2-8 16,2-4-16</inkml:trace>
  <inkml:trace contextRef="#ctx0" brushRef="#br0" timeOffset="61617.4927">27393 6714 0,'0'0'16,"0"0"-16,0 0 0,0 0 15,0 0-15,29 1 0,-29-1 16,31-3-16,-31 3 0,36-5 0,-13 3 15,1-2-15,-2 4 0,0-3 16,0 6-16,3 0 0,-2 4 16,-5 1-16,-5 6 0,-4 1 15,-5 2-15,-2 8 0,-5 1 16,0 2-16,-1 0 0,-4 8 16,-1-4-16,0-3 0,2-4 15,3-7-15,5 0 0,3-6 16,1-3-16,4-5 0,3-1 15,4-6-15,2-1 0,5-3 0,5-1 16,0-2-16,-2-1 0,3-1 16,2-1-16,-5-1 0,-3 0 15,-1 3-15,-4 0 0,-5 4 16</inkml:trace>
  <inkml:trace contextRef="#ctx0" brushRef="#br0" timeOffset="62000.2103">28057 6482 0,'0'0'0,"0"0"0,0 0 15,0 0-15,0 0 0,0 0 16,0 0-16,29 0 0,-29 0 0,27 1 15,-27-1-15,39-7 0,-15 6 16,4-2-16,3-3 0,0 2 16,0-1-16,6 0 0,-3 5 15,-4 2-15,-4 2 0,0 3 16,-6 0-16,-8 1 0,-3 2 0,-6 5 16,-3 3-16,-3 3 0,-3 0 15,-6 5-15,-5 2 16,0-1-16,-2-4 0,-1 4 15,0-1-15,2-4 0,0-1 0,-4 4 16,0 0-16,4-4 16,4-6-16,3 0 0,3-3 15,4-7-15,1-1 0,2-1 0,0 1 16,0-2-16</inkml:trace>
  <inkml:trace contextRef="#ctx0" brushRef="#br0" timeOffset="62617.7035">28816 6172 0,'0'0'0,"0"0"0,0 0 16,0 0-16,0 0 0,0 0 0,0 0 15,0 0-15,26-10 0,-26 10 16,35-8-16,-14 2 0,2 2 0,2 1 15,3 2-15,-3-2 0,-2 2 16,4 1-16,-4 2 0,-7 4 16,-4 4-16,-4 2 0,-3 5 15,-8 1-15,-3 4 0,-7 6 16,-6 2-16,-10 11 0,-4 2 16,0 0-16,0 0 0,-2 4 15,3-1-15,2-3 0,6-8 16,7-6-16,7-7 0,9-1 15,6-7-15,3-4 0,2-2 0,7-4 16,5-1-16,3-3 0,3-3 16,0 3-16,3-4 0,-1 4 15,-1-3-15,-4 6 0,-3 1 16,-5 3-16,-4 3 0,-7 5 16,-3 5-16,-7-4 0,-2 2 0,-5 6 15,-5 4-15,-2 5 0,-1 1 16,1 0-16,0 1 15,2-3-15,-1-3 0,4-5 16,3-1-16,3-2 0,0-1 0,6-8 16,4-2-16,0-4 0,0 0 15,-1-3-15</inkml:trace>
  <inkml:trace contextRef="#ctx0" brushRef="#br0" timeOffset="62950.5333">29473 6336 0,'0'0'15,"0"0"-15,0 0 0,0 0 0,0 0 16,27-7-16,-27 7 0,35-9 16,-14 4-16,6-2 0,7-4 15,2 1-15,3 2 0,16-6 16,3 0-16,9-1 0,-4 1 16,7-2-16,-6 4 0,-14 5 15,-9 4-15,-7 2 0,-9 2 16,-12 3-16,-5 2 0,-11 1 15,-7 3-15,3-5 0,0 1 0,3-2 16</inkml:trace>
  <inkml:trace contextRef="#ctx0" brushRef="#br0" timeOffset="63235.2653">29562 6547 0,'0'0'0,"0"0"0,0 0 16,0 22-16,0-22 0,3 22 15,-3-22-15,0 31 0,0-16 0,1-1 16,0 4-16,-1-3 15,0-1-15,1 4 0,2-1 16,1-6-16,-1-2 0,0-7 16,2-2-16,-1-2 0,2-4 0,-2 2 15,0 1-15,0-1 0</inkml:trace>
  <inkml:trace contextRef="#ctx0" brushRef="#br0" timeOffset="63534.7145">29640 6551 0,'0'0'0,"0"0"16,0 0-16,0 0 0,0 0 0,0 0 15,0 0-15,0 0 0,0 0 16,0 0-16,0 0 0,29-11 16,-29 11-16,26-7 0,-26 7 15,30-7-15,-17 3 0,0 1 16,-1 3-16,-2 0 0,-2 1 16,-5 5-16,-2 1 0,-3 3 0,-2 2 15,-5 5-15,-4 1 16,-2 3-16,0-2 0,-4 6 15,3-1-15,2-5 0,2 1 0,2-2 16,4-6-16,2-5 16,3 0-16,6-5 0,3-2 15,2-2-15,1 1 0,4-2 0,1-4 16,0 4-16,-2 2 0,-2 2 16,-1 2-16,-2 1 0,-1-1 0,-2-3 15</inkml:trace>
  <inkml:trace contextRef="#ctx0" brushRef="#br0" timeOffset="63717.7483">29635 7108 0,'0'0'0,"0"0"16,0 0-16,0 0 0,0 0 0,21-14 16,-21 14-16,26-22 15,-11 8-15,3-7 0,3-4 16,2 0-16,1 0 0,7-12 0,0-2 15,0-3-15,-7 6 0,-4 7 16,-5 4-16,-2 4 0</inkml:trace>
  <inkml:trace contextRef="#ctx0" brushRef="#br0" timeOffset="64250.7238">29793 6033 0,'0'0'0,"0"0"16,0 0-16,0 0 0,0 0 0,0 0 16,0 0-16,0 0 15,22 14-15,-22-14 0,22 23 16,-9-6-16,1 0 0,0 8 15,0 5-15,1 5 0,-1 0 0,6 15 16,1 4-16,3 10 0,-2-3 16,2 7-16,-1-5 0,-2-12 15,-1-4-15,9-4 0,3-4 16,-3-11-16,-3-6 0,3-11 16,2-8-16,1 0 0,0-3 0,-1-8 15,3-5-15,-5-1 16,0 0-16,-5-4 0,-2-4 15,-7 1-15,-7 0 0,-5 0 0,-6 2 16,-2 1-16,-2 1 0,-3 2 16,-3 1-16,0 0 0,0 3 15,0 0-15,-2 4 0,1 1 16,-1 2-16,2 3 0,0 1 16,3 4-16,1 6 0,-2 2 15,-2 6-15,1 3 0,0 3 0,-5 2 16,-4 8-16,0-4 0,1 2 15,-6 8-15,0 3 0,-2 1 16,0-3-16,-6 5 0,0-3 16,6-7-16,8-7 0,3-8 15,5-3-15,3-6 0</inkml:trace>
  <inkml:trace contextRef="#ctx0" brushRef="#br0" timeOffset="64566.97">30073 5972 0,'0'0'0,"0"0"16,0 0-16,0 0 0,0 0 16,0 0-16,0 0 0,0 0 15,0 0-15,23 20 0,-23-20 16,23 10-16,-23-10 0,29 13 16,-12-9-16,-1 1 0,1 0 15,1-1-15,3 0 0,0 1 0,-1 0 16,2 2-16,-3-3 0,-4 0 15</inkml:trace>
  <inkml:trace contextRef="#ctx0" brushRef="#br0" timeOffset="64801.1528">30656 6252 0,'0'0'0,"0"0"0,0 0 16,0 0-16,0 0 0,19 23 15,-19-23-15,23 22 0,-8-14 0,2 6 16,4-3-16,0 3 0,1 0 16,3 1-16,0 2 0,6 5 15,0-1-15,-3 0 0,-1 1 16,0 7-16,-2-1 0,-4-2 16,-4 1-16,-1-4 0,-4 2 0,-5-1 15,-2-3-15,-2-4 0,1-2 16,-2-4-16</inkml:trace>
  <inkml:trace contextRef="#ctx0" brushRef="#br0" timeOffset="65100.4322">31150 6187 0,'0'0'0,"0"0"15,0 0-15,0 0 0,0 0 0,0 0 16,0 0-16,0 0 0,-21 25 0,21-25 16,-14 36-16,5-15 15,-1 1-15,-2 6 0,-3 0 16,-5 12-16,0-1 0,-3 4 16,-2 4-16,-7 9 0,0-5 15,-1 6-15,3-7 0,7-4 0,4-6 16,3-1-16,5-14 0,6-5 15,2-8-15,5-12 0,4-11 16,-1 6-16,-1-1 0,0 2 16</inkml:trace>
  <inkml:trace contextRef="#ctx0" brushRef="#br0" timeOffset="65433.9372">31270 6647 0,'0'0'16,"0"0"-16,0 0 0,0 0 0,24 4 16,-24-4-16,26 4 0,-26-4 15,36-4-15,-15 4 0,2-1 16,-2 2-16,-3 3 0,4-1 16,-1 4-16,-3 0 0,-4 1 0,-3 2 15,-4 5-15,-4-1 0,-2 4 16,-5 3-16,-5 3 0,-1-1 15,-1 1-15,-2 2 0,0 2 16,2-8-16,2-4 0,3-2 16,3-3-16,3-1 0,2-2 15,5-5-15,4 1 0,1-1 16,1-2-16,3-1 0,1-1 16,1-2-16,1-1 0,2 1 15,2-4-15,2 3 0,-2-4 0,-4 2 16,-3 2-16,-4 0 0</inkml:trace>
  <inkml:trace contextRef="#ctx0" brushRef="#br0" timeOffset="65818.4933">32211 6312 0,'0'0'0,"0"0"0,0 0 0,0 0 16,-32 10-16,32-10 0,-29 21 16,9-10-16,-2 4 0,-3-1 15,0 4-15,-5 7 0,3-3 0,-1 2 16,1 1-16,-2 1 0,5-1 15,6-1-15,6-3 0,6-2 16,5-4-16,8-2 0,5 1 16,2-6-16,4-2 0,6-2 15,5-3-15,-2 2 0,0-3 16,0 0-16,1 0 0,-3 3 16,-1-2-16,-5-1 0,-1 3 15,-3-3-15,-2 0 0,-2 0 16,-1 1-16,-1-2 0,3 1 0,-4-3 15,-1 2-15,-2 0 0</inkml:trace>
  <inkml:trace contextRef="#ctx0" brushRef="#br0" timeOffset="66017.2161">32459 6525 0,'0'0'0,"0"0"15,0 0-15,24-3 0,-24 3 0,27-3 16,-6-1-16,2 0 0,3-3 16,3-3-16,6 2 0,6-2 15,-2-1-15,6 0 0,-3 0 16,-9-3-16,-5 1 0,-6 2 16,-4 3-16,-4 1 0</inkml:trace>
  <inkml:trace contextRef="#ctx0" brushRef="#br0" timeOffset="66317.3261">33195 6108 0,'0'0'0,"0"0"0,0 0 16,0 0-16,0 0 0,0 36 0,1-14 15,-1 2-15,0 2 0,0 6 16,0 6-16,0 9 0,0-1 0,0 12 16,0 6-16,-1-10 15,0-1-15,0 11 0,1 0 16,-1 0-16,0-9 0,-1-2 16,2 1-16,-1-8 15,0-7-15,-3 3 0,-4-2 16,-2-5-16,0-6 0,1-3 0,3-9 15,1-4-15</inkml:trace>
  <inkml:trace contextRef="#ctx0" brushRef="#br0" timeOffset="73567.5487">19873 1957 0,'0'0'15,"-4"17"-15,1 1 0,0 3 16,-1-2-16,2 16 0,2 9 0,0 1 16,0-2-16,6 1 0,4-3 15,1-8-15,0-4 0,1-4 16,1-4-16,2-1 0,2-4 0,3-2 16,1 0-16,-2-1 15,-4-1-15,0-1 0,1-1 16,-4-5-16,-3 1 0,-3-2 0,0-1 15,-2-2-15</inkml:trace>
  <inkml:trace contextRef="#ctx0" brushRef="#br0" timeOffset="75486.2559">20235 1874 0,'0'0'0,"0"0"0,0 0 15,0 0-15,0 0 0,27 11 16,-27-11-16,29 14 0,-14-10 16,2 6-16,1-2 0,0 2 0,0-3 15,7 8-15,4 3 16,-4 0-16,-2-1 0,-1 1 15,-1-3-15,-2 2 0,-3 1 0,1 0 16,-4 1-16,-5-3 0,-3-2 16,0-2-16,-2-2 0,0-2 15</inkml:trace>
  <inkml:trace contextRef="#ctx0" brushRef="#br0" timeOffset="75718.1076">20553 1717 0,'0'0'0,"0"0"15,0 0-15,0 0 0,0 0 0,0 0 16,-14 25-16,14-25 0,-20 23 16,8-3-16,-2 1 0,1 4 15,-1 0-15,-2 3 0,1 5 0,-5 3 16,0-1-16,-3 9 0,1-1 15,2-1-15,3-6 0,2-7 16,4-4-16,2-4 0</inkml:trace>
  <inkml:trace contextRef="#ctx0" brushRef="#br0" timeOffset="76068.0203">20567 2060 0,'0'0'0,"0"0"16,0 0-16,0 0 0,0 0 0,0 0 15,25-25-15,-25 25 16,28-10-16,-28 10 0,39-5 16,-18 2-16,1 3 0,0 0 15,0 0-15,3 3 0,-3 1 0,-2 3 16,-1 4-16,-5-1 0,-3-2 15,-6 6-15,-5 0 16,-4 4-16,-1-1 0,-5 2 0,-3 3 16,-2 0-16,1-1 0,-5 4 15,1 3-15,2-4 0,4-3 16,2-5-16,2-2 0,4-3 16,3-4-16,4-4 0,4-6 15,5-1-15,6-2 0,12-6 16,8-6-16,2 0 0,0-2 0,-6 4 15,-8 3-15,-4 2 0</inkml:trace>
  <inkml:trace contextRef="#ctx0" brushRef="#br0" timeOffset="76287.6885">21035 2045 0,'0'0'0,"0"0"16,0 0-16,0 0 0,0 0 16,30-7-16,-30 7 0,33-6 15,-13 2-15,3 0 0,4-3 16,0 3-16,-1 0 0,7-2 16,-1 0-16,-3 1 0,-4 2 0,-4 2 15,-3-1-15,-3 1 0</inkml:trace>
  <inkml:trace contextRef="#ctx0" brushRef="#br0" timeOffset="76583.8587">21502 1778 0,'0'0'0,"0"0"15,0 0-15,26 0 0,-26 0 0,26 0 16,-7 3-16,0 1 0,0 0 16,4 4-16,0 4 0,0-1 15,-1 1-15,0 1 0,-1 1 16,-2 1-16,-3 1 0,-1 4 16,-2-1-16,2 5 0,-1-3 15,-3 0-15,-3-3 0,-1-3 16,-1-1-16,-2-3 0,-1-3 15,-3-2-15,-2-6 0,0 4 0,2-4 16,-2 2-16</inkml:trace>
  <inkml:trace contextRef="#ctx0" brushRef="#br0" timeOffset="76817.7992">22013 1611 0,'0'0'0,"0"0"16,0 0-16,-18 15 0,18-15 0,-19 20 16,5 1-16,-2-3 15,-3 3-15,-7 8 0,-3 6 16,2-2-16,2-2 0,-6 9 16,3 4-16,0-5 0,3-5 0,-4 3 15,2-1-15,5-5 0,5-5 16,2-5-16,4-4 0,3-5 15</inkml:trace>
  <inkml:trace contextRef="#ctx0" brushRef="#br0" timeOffset="77068.5703">22059 2067 0,'0'0'0,"0"0"0,0 0 0,0 0 16,-4 26-16,4-26 0,-2 24 16,2-10-16,1 1 0,0 0 15,0 2-15,0 4 0,0-3 0,1 1 16,2 0-16,-2-3 16,-1 1-16,1 0 0,2-1 15,-2-3-15,0-1 0,-1-2 16,-1-3-16,0 1 0,1-2 0,0-3 15,-1-1-15,0 1 0</inkml:trace>
  <inkml:trace contextRef="#ctx0" brushRef="#br0" timeOffset="77455.878">22444 1814 0,'0'0'0,"0"0"0,0 0 15,0 0-15,19 21 0,-19-21 16,23 21-16,-7-10 0,0 3 0,2 4 15,2 0-15,4 6 0,-1-1 16,-4 2-16,-4 2 0,-4-1 16,-3 3-16,-5 7 0,-4 3 15,-5 3-15,-4-2 0,-8-1 16,-6-1-16,-4 3 0,2-3 0,-2-1 16,1 1-16,2-5 15,4-4-15,0-4 0,4 0 16,3-11-16,5 0 0,3-7 0,2-3 15,4-4-15,0 0 0,0 0 16,2-1-16,-2 1 0</inkml:trace>
  <inkml:trace contextRef="#ctx0" brushRef="#br0" timeOffset="78536.2036">22636 1495 0,'0'0'0,"0"0"0,0 0 16,0 0-16,27-6 0,-27 6 0,34-8 16,-14 5-16,1 1 0,3 0 15,3-1-15,-1 2 0,-2-1 0,2 2 16,-3 2-16,-7 2 16,-3 0-16,-8 3 0,-7 0 15,-6 2-15,-3 3 0,-4 1 16,-2 5-16,-1-2 0,0 2 0,0-1 15,2 1-15,5-5 0,4-1 16,7-4-16,6 2 0,3-2 16,2-1-16,6-2 0,5-3 15,1-1-15,2 2 0,2-3 16,0-1-16,-3-1 0,-3 2 0,-4-1 16,-3 1-16,-3 0 0</inkml:trace>
  <inkml:trace contextRef="#ctx0" brushRef="#br0" timeOffset="78850.9222">23344 1914 0,'0'0'0,"0"0"16,0 0-16,30-11 0,-15 4 16,5 1-16,2 0 0,2 0 15,2-2-15,6-1 0,-1 1 16,-3 0-16,-1 2 0,0 2 15,-2 3-15,-7-1 0,-4 2 0,-8 0 16,-4 3-16,1-2 0,-1 1 16,-2-2-16</inkml:trace>
  <inkml:trace contextRef="#ctx0" brushRef="#br0" timeOffset="79050.5592">23299 2124 0,'0'0'0,"0"0"0,0 0 16,24-4-16,-24 4 0,33-7 16,-12 0-16,2 1 0,3-1 15,6-1-15,0-3 0,-3 1 16,0-1-16,-4 3 0,-1-1 16,-5 4-16,-2-1 0,-5 2 15,-3 3-15,-1-2 0,-2 3 0,0-1 16</inkml:trace>
  <inkml:trace contextRef="#ctx0" brushRef="#br0" timeOffset="81817.5134">24307 1374 0,'0'0'0,"0"0"15,0 0-15,0 0 0,0 0 0,0 0 16,0 0-16,0 0 16,-4 25-16,4-25 0,-19 29 15,4-8-15,-1-2 0,-4 9 16,-2 4-16,-4 10 0,3-2 0,-2 3 15,2-1-15,6-9 16,6-8-16,11 5 0,11 0 16,-1-12-16,1-4 0,11-5 0,10-3 15,0-6-15,1-4 16,14-3-16,4-4 0,-5 0 0,-7-1 0,5-1 16,-3-4-16,-9 7 15,-6 5-15,-8-2 0,-4-4 16,-4 1-16,-4 6 0,0-1 0</inkml:trace>
  <inkml:trace contextRef="#ctx0" brushRef="#br0" timeOffset="82087.7496">24396 1685 0,'0'0'0,"0"0"16,0 0-16,3 22 0,-3-22 0,5 26 16,-5-7-16,0-1 0,-1 0 15,-1 11-15,-1 6 0,2-2 16,0 0-16,-1 8 0,-1-1 16,-2-4-16,1-4 0,2 3 15,2-2-15,0-5 0,-2-6 0,4 3 16,2-3-16,-1-5 0,1-2 15,-1-2-15,-1-5 0,0 2 16</inkml:trace>
  <inkml:trace contextRef="#ctx0" brushRef="#br0" timeOffset="82334.095">24844 1947 0,'0'0'16,"0"0"-16,0 0 0,0 0 0,0 0 15,27 2-15,-27-2 0,30-7 16,-30 7-16,38-10 0,-14 5 16,0-4-16,0 2 0,1 2 15,-1-1-15,4 1 0,-4 0 16,-4 3-16,-5 2 0,-3 0 0,-1 2 15,-2 0-15,-1-2 0,-2 0 16</inkml:trace>
  <inkml:trace contextRef="#ctx0" brushRef="#br0" timeOffset="82734.8996">25544 1603 0,'0'0'0,"0"0"0,0 0 16,-15 21-16,6-10 0,-1 3 15,-1 4-15,-2 3 0,-2-1 0,-2 10 16,0 2-16,2-3 0,0-4 16,1 4-16,2-4 15,4 0-15,4-6 0,5 1 0,4 1 16,4-3-16,3-3 0,7-8 16,5-3-16,3-5 0,0-2 15,5-4-15,5-4 0,0 0 0,2-4 16,4-3-16,-2-2 15,-5 2-15,-2 0 0,-6 3 16,-6-2-16,-6 2 0,-5 4 0,-2 1 16,-2 3-16,-2 1 0</inkml:trace>
  <inkml:trace contextRef="#ctx0" brushRef="#br0" timeOffset="83001.4981">25686 1706 0,'0'0'0,"0"0"15,0 0-15,9 25 0,-6-16 0,0 4 16,-1 2-16,0 2 16,0-3-16,2 12 0,-2 2 15,-1 0-15,0 1 0,1 0 0,1 0 16,0-1-16,-2 0 0,2 2 15,0 0-15,1-4 0,-2-7 16,1 1-16,2 2 0,-2-5 16,0-2-16,-1-4 0,0-1 15,-1-6-15,-1-4 0,0 0 16,0 0-16,0 0 0</inkml:trace>
  <inkml:trace contextRef="#ctx0" brushRef="#br0" timeOffset="83285.6484">26133 1650 0,'0'0'0,"0"0"16,0 0-16,21 8 0,-21-8 0,24 9 15,-24-9-15,38 11 16,-16-1-16,1 2 0,2-1 15,5 5-15,-2-3 0,-3 3 0,-2 3 16,-3-2-16,-2 0 0,0 5 16,-1 3-16,-4-3 0,-3-4 0,-3 3 15,-3 0 1,-2-6-16,0-1 0,-3-6 0,-2-2 16,1-1-16,0-2 0,-1 0 15</inkml:trace>
  <inkml:trace contextRef="#ctx0" brushRef="#br0" timeOffset="83504.154">26519 1592 0,'0'0'0,"0"0"0,0 0 15,0 0-15,-23 14 0,23-14 0,-28 25 16,13-7-16,-2 3 0,-8 8 15,-4 3-15,4-3 0,3-1 16,-6 11-16,1 1 16,0-4-16,2-4 0,-1 4 0,7-1 15,3-6-15,5-4 16,2-7-16,3-4 0,0-3 0</inkml:trace>
  <inkml:trace contextRef="#ctx0" brushRef="#br0" timeOffset="83768.2007">26713 1927 0,'0'0'0,"0"0"16,0 0-16,0 0 0,2 26 0,-2-26 15,3 25-15,-3-25 16,3 31-16,-2-16 15,0 3-15,0 0 0,0-3 0,0 2 16,0-3-16,2 8 0,0-4 0,0-1 16,-1-2-16,1-2 0,-2-1 15,0-2-15,0-3 0,0-3 16,-1-4-16,2 0 0,-2 0 16,0 0-16</inkml:trace>
  <inkml:trace contextRef="#ctx0" brushRef="#br0" timeOffset="84517.769">27090 1571 0,'0'0'0,"0"0"16,22 10-16,-22-10 0,31 12 0,-11-4 16,4 2-16,6 3 15,-1 1-15,-1 4 0,2 2 16,3 4-16,-3 0 0,-4-2 15,-1 2-15,-6-1 0,-1 1 0,-6 1 16,-3-4-16,-1 0 0,-2-2 0,-1-2 16,-3-2-1,-2-1-15,-1-3 0,-2-4 0,-3-3 16,2-1-16,0 1 0,2-3 16</inkml:trace>
  <inkml:trace contextRef="#ctx0" brushRef="#br0" timeOffset="84801.3581">27465 1533 0,'0'0'0,"0"0"0,0 0 16,-19 18-16,10-6 0,-4 1 0,-3 4 15,-3 3-15,-1 2 0,-9 10 16,-1 0-16,0 0 0,1-3 16,-5 10-16,1-3 0,0 7 15,5-4-15,5-3 0,3-1 16,3-9-16,2-2 0,5-5 16,5-1-16,3-4 0,3-3 15,-1-4-15,0 0 16,0 0-16</inkml:trace>
  <inkml:trace contextRef="#ctx0" brushRef="#br0" timeOffset="85280.2018">27593 1910 0,'0'0'16,"0"0"-16,0 0 0,0 0 0,24-4 15,-24 4-15,34-3 0,-12 3 16,3-1-16,2-2 16,5-1-16,8 4 0,0 0 0,-4 1 15,-3-1-15,2 3 0,-4 1 0,-6 3 16,-6 3-16,-4-2 16,-5-1-16,-8 4 0,-5 0 15,-2 2-15,-1-1 0,-9 8 16,-6-5-16,0 3 0,-1-1 0,1 1 15,3 0-15,1-2 0,3 3 16,2-4-16,2 0 0,2-5 16,2-2-16,5 1 0,5 0 15,1 0-15,2-4 0,4-2 16,4-2-16,3-2 0,3 1 16,6-4-16,2-2 0,0-1 15,-1 3-15,-1-1 0,-2-1 16,-2 0-16,-2 1 0,-2-1 0,-2 2 15,-4 3-15,-3-2 0,-3 0 16,0 3-16,-2 0 0,-2-1 16,0-2-16,0 3 0,0-1 15,-1 1-15,-2 0 0,2-2 16,-2 2-16,0 0 0,0 0 16,2 0-16,-2 0 0,2 0 0,-2 0 15</inkml:trace>
  <inkml:trace contextRef="#ctx0" brushRef="#br0" timeOffset="86667.4176">28406 1713 0,'0'0'0,"0"0"0,22-3 15,-8 0-15,3 2 0,4 1 0,4-3 16,6 3-16,-1-1 0,-1-1 16,0 2-16,-4-1 0,-3 1 15,2 1-15,-6 1 0,-4-2 16,-6 0-16,-1-2 0,-1 2 16,-2-1-16</inkml:trace>
  <inkml:trace contextRef="#ctx0" brushRef="#br0" timeOffset="89268.2431">28544 1749 0,'0'0'0,"0"0"16,0 0-16,0 0 0,0 0 0,0 0 15,0 0-15,0 0 0,0 0 16,0 0-16,33-3 15,-33 3-15,24-4 0,-24 4 0,33-11 16,-14 7-16,-1 1 0,2-1 16,0 4-16,0-3 0,-1 3 15,5-3-15,0 2 0,-4 1 16,-3 1-16,-2 3 0,1 2 16,-4-2-16,-2-1 0,-5 4 0,-5 1 15,-4 2-15,-4-2 0,-9 3 16,-6 3-16,0 6 0,-1-1 15,-14 7-15,-6 2 0,5-3 16,1-1-16,-1 5 0,6 3 16,6-7-16,4 0 0,4-7 15,2-1-15,6-5 0,5-1 16,0-1-16,2-6 0,0 3 16</inkml:trace>
  <inkml:trace contextRef="#ctx0" brushRef="#br0" timeOffset="89601.3305">29269 1745 0,'0'0'0,"0"0"0,0 0 16,-12 18-16,12-18 0,-12 18 15,4-4-15,0 0 0,2 2 0,-3 4 16,-1 2-16,1-1 16,2-3-16,-1 4 0,1-1 15,2 0-15,0-3 0,0-3 16,-1-1-16,2-3 0,1 0 0,0-1 15,1-3-15,1-3 0,1-1 16,0 0-16,0-3 0,0 4 16</inkml:trace>
  <inkml:trace contextRef="#ctx0" brushRef="#br0" timeOffset="90067.413">29821 1303 0,'0'0'0,"0"0"16,0 0-16,0 0 0,-17 12 0,17-12 15,-26 16-15,9-3 0,-1 6 16,-4 0-16,-5 2 15,-7 8-15,0 0 0,-9 13 16,-2 8-16,6-4 0,3-2 0,0 13 16,5 0-16,3 1 0,7-8 0,9-1 15,7 1-15,3-11 16,2-11-16,11 1 0,8-1 16,1-10-16,3-3 0,9-8 15,7-4-15,-3-6 0,0-4 0,0-1 16,3-2-16,-5-1 0,-3-4 15,-5-5-15,-1-2 0,-7 1 16,-3 2-16,-5-1 0,-5 4 16,-5-4-16,-4-1 0,-12 2 15,-7-2-15,1 7 0,-2 6 0,-13 1 16,-8 3-16,3 1 16,3 3-16,-7 3 0,3 4 15,9 0-15,8-2 0,5 8 0,5 0 16,4-3-16,3-1 15,3-5-15</inkml:trace>
  <inkml:trace contextRef="#ctx0" brushRef="#br0" timeOffset="92360.8193">20963 3575 0,'0'0'0,"0"0"15,0 0-15,0 0 0,0 0 16,10 19-16,-10-19 0,0 0 16,8 23-16,-8-23 0,0 0 15,6 19-15</inkml:trace>
  <inkml:trace contextRef="#ctx0" brushRef="#br0" timeOffset="92558.8745">20954 4043 0,'0'0'16,"0"0"-16,0 0 0,0 0 16,0 0-16,0 0 0,0 0 15,0 0-15,28 3 0,-28-3 0,0 0 16,21 4-16,-21-4 0,0 0 15</inkml:trace>
  <inkml:trace contextRef="#ctx0" brushRef="#br0" timeOffset="92749.3023">21365 3933 0,'0'0'0,"0"0"0,0 0 0,0 0 16,0 0-16,0 0 0,0 0 16,0 0-16,0 0 0,0 0 15,0 0-15,0 0 0,0 0 0,0 0 16</inkml:trace>
  <inkml:trace contextRef="#ctx0" brushRef="#br0" timeOffset="93051.1987">21801 3640 0,'0'0'16,"0"0"-16,0 0 0,27 17 0,-16-9 15,2 1-15,4 3 0,4 3 16,-1 2-16,-1 4 0,-2 1 16,-1 2-16,0 0 0,-1 4 15,-3-1-15,-3-2 0,-2-1 16,-3-2-16,-1-1 0,0-4 16,0-2-16,1-7 0,2-3 0,-2-3 15,0 1-15,-1-1 0</inkml:trace>
  <inkml:trace contextRef="#ctx0" brushRef="#br0" timeOffset="93251.2521">22076 3581 0,'0'0'16,"0"0"-16,0 0 0,-16 13 0,16-13 15,-23 21-15,3-5 0,0 4 16,-4 3-16,-9 11 15,-2 4-15,1 2 0,0 0 0,-3 8 16,6-3-16,2 3 0,4-7 0,8-7 16,5-6-16,2-5 15,2-6-15,2-4 0</inkml:trace>
  <inkml:trace contextRef="#ctx0" brushRef="#br0" timeOffset="93537.8859">22187 3907 0,'0'0'0,"0"0"0,0 0 15,0 0-15,29-12 0,-29 12 16,34-9-16,-14 5 0,0-1 0,0 4 16,0 1-16,-3 1 0,0 1 15,0 4-15,-2 3 0,-8 1 16,-5 0-16,-7 5 0,-4 5 15,0-1-15,0 3 0,-2 1 16,-3 2-16,3-2 0,2-2 16,3 0-16,4-3 0,4-5 15,3-3-15,6-5 0,6-5 16,1-3-16,4-1 0,8-5 16,5-3-16,-1-1 0,0 1 0,-5 2 15,-6 1-15,-4 2 0</inkml:trace>
  <inkml:trace contextRef="#ctx0" brushRef="#br0" timeOffset="93751.2155">22707 3847 0,'0'0'0,"0"0"0,0 0 0,25-14 16,-25 14-16,33-15 0,-9 8 15,1-1-15,0-2 0,7-3 16,0 0-16,-1 0 0,-1 2 0,2-1 16,-4 2-16,-5 1 15,-4 2-15,-3 1 0</inkml:trace>
  <inkml:trace contextRef="#ctx0" brushRef="#br0" timeOffset="93969.0648">23186 3672 0,'0'0'0,"0"0"0,0 0 15,30 2-15,-14-1 0,6 0 16,5 1-16,2 1 0,0-1 0,8 3 16,1 2-16,-4 0 0,-2 2 15,2 3-15,-4 1 0,-7-2 16,-4-1-16,-6 1 0,-3 1 15,-5-1-15,-1-2 0,-7 1 16,-2 0-16,0-4 0,2-1 0,0 0 16</inkml:trace>
  <inkml:trace contextRef="#ctx0" brushRef="#br0" timeOffset="94201.6658">23546 3551 0,'0'0'0,"0"0"16,0 0-16,-16 23 0,16-23 0,-22 25 15,3-8-15,-1 2 16,0 0-16,-12 12 0,-5 5 16,5-4-16,5 0 0,-3 3 15,4-4-15,0 1 0,8-3 0,5-8 16,7-7-16,0-3 0,2-1 15,1-3-15</inkml:trace>
  <inkml:trace contextRef="#ctx0" brushRef="#br0" timeOffset="94419.6399">23804 3799 0,'0'0'0,"0"0"0,0 0 0,1 22 15,-1-22-15,2 26 0,-2-13 16,0 2-16,0-1 0,0 2 16,0 1-16,0 0 0,1-2 0,2 6 15,0-2-15,-1-1 16,0-2-16,0-4 0,1-1 16,-2-2-16,0-1 0,1-4 0,1-4 15,0 2-15,-1-2 0,0 1 16</inkml:trace>
  <inkml:trace contextRef="#ctx0" brushRef="#br0" timeOffset="94801.8538">24119 3608 0,'0'0'0,"0"0"0,0 0 15,0 0-15,0 0 0,36 5 16,-36-5-16,38 1 0,-17 0 0,5 1 16,1 0-16,0 3 0,-2-2 15,4 1-15,-3 1 0,-4 1 16,-3 0-16,-6 3 0,-5 3 15,-4 2-15,-2 0 0,-7 2 16,-6-1-16,-2 0 0,-4 1 0,-6 5 16,-2-1-16,-1 1 15,2-2-15,2 0 0,1 0 16,3-4-16,3-2 0,2-3 16,2-1-16,2 0 0,2-3 0,4-3 15,3-6-15,0 3 0,0-1 16,0 1-16</inkml:trace>
  <inkml:trace contextRef="#ctx0" brushRef="#br0" timeOffset="95151.5128">24773 3543 0,'0'0'16,"0"0"-16,0 0 0,-5 21 0,5-21 15,-10 19-15,0-4 16,-1 0-16,-1 1 0,0 5 16,-2 3-16,2 1 0,2-2 0,0 6 15,4 0-15,1-3 0,4-5 16,5 2-16,3-4 0,7-5 15,3-4-15,9 0 0,7-2 16,2-2-16,3-2 0,5-4 16,4-3-16,4-4 0,-6-3 0,-2 1 15,-2-2-15,-6-1 16,-4 0-16,-8-1 0,-4 2 16,-5 2-16,-3 2 0,-2 1 0</inkml:trace>
  <inkml:trace contextRef="#ctx0" brushRef="#br0" timeOffset="95418.0496">24924 3666 0,'0'0'0,"0"0"16,0 0-16,0 0 0,0 0 0,10 28 15,-10-28-15,4 28 0,-4-11 16,-2 2-16,0 6 0,-2 0 15,-3 0-15,-4 9 0,-2-1 16,2 2-16,1 2 0,-1 6 16,1 1-16,0-3 0,1-2 0,2 0 15,-1-4-15,3 0 0,4-3 16,-1 4-16,1-3 0,-1-5 16,-1-4-16,0-6 0,1-3 15,1-3-15</inkml:trace>
  <inkml:trace contextRef="#ctx0" brushRef="#br1" timeOffset="156769.8241">27071 7760 0,'0'0'0,"0"0"16,0 0-16,0 0 0,-10-20 0,10 20 16,0 0-16,-22-21 15,11 14-15,-3 1 0,-4-1 16,1 2-16,-1 1 0,-3 1 0,-3 1 16,-6 2-16,3 2 0,-2 1 15,-1 5-15,0 0 0,1 5 16,-6 3-16,1 5 0,3 0 15,2 0-15,0 5 16,0 2-16,4 1 0,2 1 0,-3 9 16,2 2-16,3-4 0,2-2 0,4 4 15,1 3-15,3-2 16,3-2-16,0 8 0,1 0 16,4-4-16,1-1 0,4-1 15,3-1-15,2-3 0,2-3 0,1 0 16,1 2-16,2-5 0,3-2 15,2-1-15,5-1 0,0-3 16,1-3-16,6-1 0,4-1 16,-1-3-16,-1-2 0,3-1 15,4 0-15,-2-3 0,0-2 0,2-8 16,4-5-16,-4 1 0,-3 0 16,-1-4-16,-2-3 0,-1-1 15,0-2-15,-1-4 0,-1-4 16,-1 1-16,-1 0 0,-2-4 15,0-3-15,-6 1 0,-2 0 16,0-3-16,-2-4 0,-2 4 0,-5 2 16,-1-5-16,-1-3 15,-4 2-15,-2 3 0,0-3 0,0-3 16,-2 3-16,-2 2 0,-3-1 16,-1-2-16,-2 1 0,-1 0 15,-2 2-15,-2 3 0,0 3 16,1 3-16,-1-3 0,-2-3 15,1 4-15,1 5 0,-4-1 16,-3 3-16,1-1 0,0 2 16,-1 1-16,-1 1 0,2 5 15,-1 2-15,-5 1 0,-5 1 16,2 5-16,2 0 0,6 1 16,4 1-16,4-1 0</inkml:trace>
  <inkml:trace contextRef="#ctx0" brushRef="#br1" timeOffset="159152.4148">20821 9603 0,'0'0'0,"0"0"0,0 0 15,-2-23-15,2 23 0,-4-20 16,2 5-16,-1 1 0,0-1 0,-3-6 15,0 1-15,-2-1 16,0 1-16,-1 0 16,-1 2-16,0 2 0,0 1 0,-3 0 15,-3 2 1,-1 2-16,1 4 0,-2-1 0,0 0 0,1 3 0,-1 3 16,-7 4-16,-3 3 15,3 1-15,2 2 0,-2 5 0,0 5 16,1 0-16,-1 1 0,0 4 15,-1 3-15,4-1 0,2 0 0,-1 7 16,2 3-16,4-3 16,2-2-16,5 2 0,1 1 15,4-7-15,2-2 0,3-3 16,2 2-16,1-5 0,-1-2 0,4-2 16,2 1-16,0-6 0,1-2 15,3-2-15,4-1 0,-4-2 16,0-2-16,2-2 0,0-2 15,1-2-15,-2-2 0,4-3 16,1-1-16,-1 1 0,-2-1 0,0-3 16,-1-5-16,0 2 15,-2 3-15,-1-6 0,1-1 16,-2 0-16,0 4 0,-1-3 0,0 0 16,-1 1-16,1 1 0,-2 1 15,-2 0-15,0 1 0,-2 1 0,0 2 16,-1 1-16,0 2 15,-2 1-15,0 2 0,0 2 16,-1 0-16,0 0 0,-1 6 16,4 2-16,-3 1 0,0-1 0,0 3 15,0 1-15,0 2 0,0 1 16,2 3-16,0 2 16,-1 0-16,0 0 0,0 2 0,1 2 15,-1 0-15,0 0 0,0 3 16,1 2-16,-1-2 0,0-2 0,0 2 15,1-2-15,0-1 16,-1-2-16,1 6 0,2-4 16,-1-4-16,0-3 0,5-2 15,2-1-15,1 0 0,1-3 0,1-3 16,1-4-16,-1-1 0,-3 1 16,-3 2-16</inkml:trace>
  <inkml:trace contextRef="#ctx0" brushRef="#br1" timeOffset="159537.8885">21447 9428 0,'0'0'0,"0"0"0,0 0 0,0 0 16,0 0-16,0 0 0,0 0 15,-20 13-15,20-13 0,0 0 16,-33 16-16,33-16 0,-35 13 16,15-6-16,0 2 0,1 0 15,-2 0-15,-1 1 0,-2-1 16,-2 2-16,2 1 0,3 0 0,3 0 16,3-2-16,1-1 0,3 1 15,1-1-15,3 1 0,0 0 0,3 0 16,2 1-16,0-1 15,2-1-15,5-1 0,4 1 16,3-2-16,2 4 0,5-4 16,3 0-16,1 1 0,2-1 0,3 0 15,2-1-15,0 0 0,-1 1 16,9-1-16,0 0 16,-5-2-16,-4 2 0,-6-1 0,-4-2 15,-3 1-15</inkml:trace>
  <inkml:trace contextRef="#ctx0" brushRef="#br1" timeOffset="160069.8957">22057 9467 0,'0'0'0,"0"0"15,0 0-15,0 0 0,0 0 0,0 0 16,0 0-16,0 0 0,0 0 16,-27 3-16,27-3 15,-25 8-15,25-8 0,-29 13 0,13-6 16,1 1-16,-1 2 0,1 2 16,-2 3-16,1-2 0,0 0 15,-1 7-15,2 3 0,2-1 16,2-1-16,3 0 0,3 1 15,3-1-15,0-3 0,6 5 16,2-1-16,1-8 0,2 1 0,3 2 16,2-3-16,3-3 15,2-4-15,3 0 0,2-3 16,-3 0-16,-2-1 0,0-3 0,1-4 16,0 0-16,0-2 0,0-2 15,1-2-15,-2-1 0,-2-2 0,-1 1 16,-2-6-16,-3 4 15,-1-1-15,-2-2 0,-2-1 16,0 0-16,-1 3 0,-2-2 16,-2-1-16,-1-1 0,-1-1 0,-3 2 15,-1-2-15,-2 3 0,-1 2 16,-5-1-16,-5 1 16,0 0-16,-1 2 0,-4 1 0,-3 3 15,-1 1-15,-1 1 0,-4 4 16,-2 3-16,7 0 0,3 0 0,6 0 15</inkml:trace>
  <inkml:trace contextRef="#ctx0" brushRef="#br1" timeOffset="166705.0195">24496 9305 0,'0'0'0,"0"0"0,0 0 16,0 0-16,0 0 0,0 0 16,-14 21-16,14-21 0,0 0 0,-23 26 15,23-26-15,-28 28 16,13-14-16,-3 1 0,-2 0 15,1 1-15,-2-1 0,-8 7 16,-1 0-16,3-1 0,2-2 0,-7 4 16,0-1-16,4-2 0,2-1 15,4-1-15,2 0 0,4-3 16,2-2-16,3-2 0,2-2 16,1-1-16,3-2 0,0-1 15,2-1-15,1-1 0,-1-1 16,3-2-16,3 2 0,1-2 0,2 0 15,2 0-15,4 0 16,1-1-16,-1 0 0,4-3 0,3 1 16,1 0-16,1-1 0,2 1 15,1 0-15,0 1 0,0 1 16,1-1-16,1 0 0,0 1 16,-1 1-16,4 1 0,-3 1 15,0-2-15,-2 2 0,1 0 16,2 1-16,-3 1 0,-2 0 0,-3 1 15,-3-2-15,-1 1 16,-3 1-16,-2-4 0,-1-2 16,-3 0-16,1-1 0,-1-1 0,0 0 15,-1-2-15,1-2 0,0-1 16,-1-2-16,-2-1 0,1 0 16,-2-1-16,-1-2 0,-1-1 15,0 1-15,-1-4 0,-1 0 16,-1 0-16,0-1 0,-1 0 15,-1 0-15,1-1 0,-1 1 0,0-1 16,-1 1-16,0 1 0,-2 1 16,-1-1-16,0 1 0,1 1 15,-1 0-15,-1 3 0,-1 0 16,1 2-16,1 1 0,1 2 16,2-2-16,-1 4 0,2 1 15,-1 2-15,1 0 0,0 2 16,1 0-16,3 3 0,1 3 15,1 0-15,1-1 0,-1 0 0,0 0 16,0-1-16</inkml:trace>
  <inkml:trace contextRef="#ctx0" brushRef="#br1" timeOffset="167185.948">25253 9367 0,'0'0'15,"0"0"-15,0 0 0,0 0 16,0 0-16,26 19 0,-26-19 15,30 13-15,-13-6 0,1 0 16,3 1-16,0 1 0,0-1 0,8 3 16,1 0-16,-3 0 0,0 1 15,-1-1-15,1 1 0,-4-1 16,-2-2-16,1 4 0,-3 1 16,-4-2-16,-3-1 0,-4 0 15,-4 0-15,-4-3 0,-2-1 0,-6 1 16,-4 2-16,-1-1 15,-1-1-15,-5 1 0,-3 0 16,0 0-16,1 1 0,-6-1 0,0 1 16,0-1-16,2-2 0,-1 1 15,-2-1-15,5 2 0,2-2 16,3 2-16,3-3 0,2 0 16,3 0-16,2-2 0,4 2 15,4-1-15,4 0 0,-1-2 16,-1 0-16,1-1 0</inkml:trace>
  <inkml:trace contextRef="#ctx0" brushRef="#br1" timeOffset="167640.9293">26359 9498 0,'0'0'15,"0"0"-15,0 0 0,-22 4 0,22-4 16,-24 7-16,8 0 0,0 1 16,-1 1-16,-7 3 0,-1 2 15,2 0-15,5 1 0,0 3 16,3 5-16,1-3 0,3 1 0,1 3 15,4-2-15,1-3 16,3-1-16,7-2 0,5-2 16,2-1-16,2-1 0,6-3 0,4-3 15,0-1-15,1-3 0,3-2 16,4-2-16,-2-4 0,-2 1 0,6-2 16,0-3-16,-9 0 15,-1 0-15,0-7 0,-3-3 16,-4 2-16,-2 3 0,-3-4 15,-1 1-15,-3 1 0,-4-1 0,-3 0 16,-2 1-16,-2 1 0,-3 1 16,-9 1-16,-11-1 15,1 2-15,1-1 0,-13 2 0,-2 3 16,8 2-16,7 2 0,5 1 16</inkml:trace>
  <inkml:trace contextRef="#ctx0" brushRef="#br1" timeOffset="177270.2559">19832 2581 0,'0'0'0,"0"0"0,0 0 0,0 0 16,0 0-16,24 1 0,-24-1 15,0 0-15,33 0 0,-33 0 16,34 2-16,-15-2 0,0 0 15,4 0-15,2 0 0,2 0 16,0 0-16,12 0 0,2 1 16,-2-1-16,0 0 0,12 0 0,2 0 15,-3 3-15,0-3 0,13 1 16,2 2-16,-3-3 0,-3 0 16,13 0-16,0 0 0,-7 0 15,-5-3-15,11 2 0,0-2 16,-6 6-16,-4-2 0,4 1 15,4-2-15,-7-2 0,-4 2 0,32-1 16,-2 1-16,-12-3 0,-8 2 16,0 1-16,1 1 15,-12 2-15,-6 1 0,2-2 0,3-4 16,-8 2-16,-5-1 0,4-1 16,0 1-16,-5-2 0,-3 2 15,4 5-15,2 0 0,-3 0 16,0-4-16,0 0 0,2-2 15,-1-1-15,0-3 0,2 5 16,1-1-16,-5 0 0,-3-1 0,2 0 16,3 6-16,-16-2 0,2 1 15,16-2-15,-2-2 0,-17 2 16,3 0-16,4 2 0,1 0 16,-1-2-16,-1-1 0,5 1 15,1 0-15,-2 0 0,-3-1 16,2 2-16,2 0 0,-2-1 15,-5-1-15,5 1 0,1-3 16,-7 3-16,-2 2 0,4-4 0,2-2 16,-2 1-16,-2-1 0,2 4 15,2 0-15,-1 0 0,1-3 16,0 2-16,0 1 0,2 0 16,1-1-16,0-1 0,0-1 15,-1 3-15,-4 0 0,4 3 16,2-3-16,-4 0 0,-3 0 15,4 0-15,3 2 0,-3-4 16,-2-2-16,2 1 0,2 1 16,-1 2-16,-2 2 0,2-4 0,2-4 15,0 3-15,-3 3 0,2-3 16,2 3-16,-1 3 0,2 0 16,0-2-16,0 2 0,0-3 15,-2 2-15,3-2 0,1 0 16,-3 1-16,0 2 0,2-3 15,2 0-15,-2 0 0,0 1 0,0-1 16,-1 1-16,0 2 0,-1-1 16,0-1-16,2-1 15,-2 0-15,0 3 0,0 1 0,1-1 16,-1 1-16,-2-3 0,1 1 16,3-2-16,-3 0 0,-3 1 15,2-1-15,4 3 0,-5-2 16,-3-1-16,3 0 0,3-3 15,-4 1-15,-2 0 0,3 2 16,4 0-16,-4 2 0,-1 0 0,2 1 16,0 0-16,-2-2 0,-1 1 15,2-4-15,-1 1 0,-1 1 16,-1 0-16,3 0 0,1 1 16,-1-1-16,-4-1 0,3 2 15,1 1-15,-3-1 0,-2 1 16,4-1-16,5-1 0,-6-3 15,-5 2-15,4 1 0,4 1 16,-4 2-16,-3-2 0,3 2 0,1-3 16,-2 0-16,0-3 0,0 3 15,1 0-15,-4-1 0,-1-2 16,6 3-16,0 4 0,-7-1 16,-3-3-16,3 0 0,3 2 15,-1-1-15,-1 0 0,2-1 16,1 3-16,-3-3 0,0 0 0,1 0 15,1 0-15,-3 2 16,0-2-16,1 0 0,2 0 16,-1 1-16,-3 0 0,0-1 0,1 0 15,-3-2-15,0 0 0,1 2 16,0 0-16,0-3 0,-2 3 16,-1 0-16,0 0 0,-4-1 15,1 0-15,1 1 0,0 0 16,0 1-16,-2 0 0,-1 2 15,0 0-15,-2-2 0,0-3 0,-1 0 16,-1-2-16,-1 3 0,-1 1 16,-3-2-16,0-2 15,-2 4-15,0 1 0,-2 2 0,-2 0 16,0-2-16,-1-1 0,1 5 16</inkml:trace>
  <inkml:trace contextRef="#ctx0" brushRef="#br1" timeOffset="183103.9623">14315 6451 0,'0'0'15,"0"0"-15,0 0 0,27-4 16,-27 4-16,30-2 0,-7 2 15,2-1-15,0 0 0,15-2 16,5 0-16,2 0 0,1 2 0,17-5 16,3 2-16,10 3 0,-3-2 15,16 0-15,1-1 0,-7 1 16,-4 2-16,15-2 0,2 2 16,26 1-16,-19 0 0,-1-7 15,-2 0-15,-10 4 0,-8 3 16,5 0-16,5-4 0,-14 4 15,-7 0-15,7-1 16,3-2-16,-8 1 0,-6-2 0,1 3 0,2-1 16,-5-3-16,-2 1 15,6-3-15,3-3 0,-9 6 0,-6 4 16,2-3-16,2 2 16,-14-2-16,-8 0 0,-8-1 15,-3-2-15,-4 5 0,-3 0 0,-7-2 16,-3 3-16,-6-3 0,-4 2 15,-3 1-15,0 0 0,-5 1 16,-1-1-16,-8 6 0,-8-1 16,8 1-16,4-3 0,2-2 0</inkml:trace>
  <inkml:trace contextRef="#ctx0" brushRef="#br1" timeOffset="185386.638">23464 5585 0,'0'0'16,"0"0"-16,0 0 0,0 0 15,0 0-15,0 0 0,0 0 16,27-14-16,-27 14 0,0 0 0,33-8 16,-18 6-16,1-1 0,2 0 15,3-1-15,1 0 0,2 3 16,1-1-16,1 2 0,9-4 15,0 1-15,2 1 0,3 0 16,0-2-16,1 1 0,10 1 16,2 1-16,-1 0 0,-1 0 0,13-1 15,1 2-15,-4-3 0,-4 2 16,12-1-16,2 0 0,-4-1 16,-3 3-16,13-3 0,2 2 15,-7-4-15,-2 0 0,33-4 16,-8 3-16,-10 7 0,-7 4 15,4-2-15,4-2 0,-9-2 0,-6-3 16,10 3-16,7 3 16,-8-1-16,-5 1 0,8-5 15,4-3-15,-6 3 0,-6 3 0,9 0 16,8 1-16,-10-2 16,-7-1-16,11 0 0,7 4 15,-6-2-15,-3 0 0,4-5 0,4-2 16,-6 2-16,-5 1 0,7 5 15,5 4-15,-6-6 0,-7-3 16,7 1-16,6-2 0,-7 7 16,-6 3-16,5-5 0,5-4 15,-10 2-15,-5 2 0,5-3 16,3-3-16,-8 4 0,-4 3 0,7-1 16,6-1-16,-7-3 15,-3 0-15,4 2 0,3-2 0,-5 8 16,-3-2-16,3-2 0,3-2 15,-9 2-15,-8 0 0,2-4 16,0-3-16,-9 4 0,-6 3 0,1-2 16,0-1-16,-7 0 0,-4 2 15,1 1-15,0-1 0,-2 0 16,-4 1-16,3-2 0,0 0 16,-6 1-16,-6-1 0,-4-1 15,-2 1-15,-5 2 0,-2 3 16,-2-1-16,-2 1 0,-6-3 15,-2 0-15,2-1 0,-2 1 16,-2 1-16,-2-1 0,-6 4 16,-4 2-16,-5 1 0,-2 0 0,-10-2 15,-8-5-15,9 0 0,6 0 16,6 0-16</inkml:trace>
  <inkml:trace contextRef="#ctx0" brushRef="#br1" timeOffset="186152.8818">26351 7301 0,'0'0'0,"0"0"0,0 0 0,0 0 16,0 0-16,22 7 0,-22-7 16,0 0-16,37 3 0,-17-3 15,3-3-15,3 1 0,3 0 0,6-1 16,5 0-16,13-1 0,0 0 16,18-1-16,4 1 0,12-3 15,-2 0-15,18 1 0,2 0 16,-6 2-16,-4 2 0,43 1 15,8-3-15,-18 4 0,-14 4 0,8-4 16,6-4-16,-10 3 0,-6-2 16,12 3-16,10 2 15,-11-1-15,-7 0 0,13 4 0,9-3 16,-11 5-16,-8 0 0,12 7 16,9 1-16,-9-8 0,-6-7 15,7 3-15,7 1 0,-11 3 16,-8 1-16,9 2 0,6 3 15,-11-4-15,-8-4 0,9 3 16,6 2-16,-13 1 0,-8 1 0,6 2 16,4 3-16,-14-3 0,-11-2 15,6 2-15,6 1 16,-21-4-16,-14-4 0,-1 0 16,-3-1-16,-10-1 0,-7 0 0,-3-6 15,-2-4-15,-6 4 0,-6 4 16,-3 0-16,0-2 0,-9-3 15,-5-4-15,-2 5 0,-2 2 16,-4-2-16,-4-3 0,-4 2 16,-3-1-16,0 3 0,-2 1 0,-9 1 15,-5 2-15,0-1 0,-4-1 16,-13-9-16,-11-4 0,14 4 16,9 0-16,7 4 0</inkml:trace>
  <inkml:trace contextRef="#ctx0" brushRef="#br1" timeOffset="186853.0204">26741 7590 0,'0'0'0,"0"0"0,0 0 15,0 0-15,0 0 0,0 0 16,0 0-16,0 0 0,29-7 0,-29 7 16,47-4-16,-18 2 0,3 1 15,9-2-15,8 0 0,15-2 16,1 2-16,25-1 0,7 1 16,13 2-16,-5 1 0,24 0 15,20-2-15,35 2 0,-26-1 16,-3 1-16,0 1 0,-15 1 15,-10 1-15,13 1 0,8 3 16,-12-1-16,-8 0 0,11 2 0,9 2 16,-11 5-16,-9 1 0,10-5 15,8-5-15,-14 3 0,-11 1 16,12 0-16,6-2 0,-9-1 16,-9 0-16,7 6 0,5 5 15,-8 2-15,-6 0 0,10 2 16,5 0-16,-14-5 0,-13-4 15,-1 1-15,-1 2 0,-16 2 16,-12 2-16,-4-4 0,-1-2 16,-11-9-16,-7-6 0,-8 2 15,-4 4-15,-4-6 0,-3-5 0,-8 3 16,-5 3-16,-5 3 0,-5 3 16,-8-1-16,-6 0 0,-1-5 15,2-4-15,-2 4 0,0 0 16,-5-1-16,-3 1 0,-12 1 15,-9 0-15,-3-2 0,-2-2 0,23 2 16,2 0 0,4 0-16</inkml:trace>
  <inkml:trace contextRef="#ctx0" brushRef="#br1" timeOffset="189603.6049">16227 7893 0,'0'0'0,"0"18"0,0 3 15,1 8-15,1 1 0,0 21 16,1 20-16,1 0 0,0 4 15,5 19-15,1 3 0,-3 12 16,-4-5-16,-1 49 0,-1-10 16,3-15-16,-1-12 0,0 15 15,0 11-15,-6-13 0,-2-10 0,4 13 16,3 9-16,-3-10 0,-2-10 16,-3 15-16,-1 7 0,1-11 15,-1-11-15,1 19 0,-1 6 16,0-4-16,1-5 0,0 13 15,2 6-15,2-10 0,-1-8 0,2 14 16,0 10-16,1-11 16,0-9-16,0 14 0,0 7 15,0-7-15,0-7 0,0 7 0,0 5 16,0-11-16,-1-7 0,0 10 16,0 7-16,-1-11 0,1-5 15,-1 4-15,1 8 0,-1-14 16,0-9-16,-1 10 0,-1 7 15,1-18-15,0-8 0,-3 8 16,1 7-16,2-16 0,2-13 0,1 8 16,3 6-16,-2-11 0,0-6 15,0 6-15,0 2 16,1-7-16,0-5 0,-2 7 0,-2 2 16,-3-13-16,-2-10 0,-4 3 15,-2 1-15,-3-20 0,0-15 16,-2-8-16,-1-4 0,6-13 15,2-8-15,0-8 0,0-4 16,3-8-16,3-4 0,0 0 16,3-1-16,0 1 0</inkml:trace>
  <inkml:trace contextRef="#ctx0" brushRef="#br1" timeOffset="270773.881">14285 3578 0,'0'0'0,"0"0"16,31-2-16,-18 1 0,1 1 0,14 0 15,6 0-15,0-1 0,1-2 0,14 2 16,7 0-16,-2 0 15,0 0-15,15-1 0,4 1 16,-7-2-16,-4 0 0,17-2 16,15 2-16,-12 0 0,-8-2 15,40 2-15,-5 0 0,-14 2 16,-11-1-16,6-1 0,5-1 0,-11 2 16,-9 1-16,13-1 0,10 1 15,-6 0-15,-6 0 0,1 0 16,1-2-16,-11 0 0,-7-1 15,19 1-15,14 1 0,-16 1 16,-10 3-16,9-1 0,5-1 16,-10 1-16,-7 0 15,28-1-15,19-1 0,-21 1 16,-14 0-16,-7-1 0,-5-1 0,3 0 16,3 1-16,-2 1 0,0 1 15,-2 1-15,-1 1 0,2-1 16,-1 1-16,-4-2 0,-1 1 0,-4-1 15,-2 2-15,-5-3 0,-4-2 16,-1 1-16,-1 1 0,-1-1 16,-2 1-16,-1 2 0,-1 2 15,0-2-15,-1-2 0,-4 0 16,-2-2-16,-2 6 0,-3 2 16,0-3-16,-3 1 0,-2-2 15,-2-2-15,-4-3 0,-3-1 16,-5 1-16,-4-1 0,-3 5 15,-1 2-15,-4-3 0,-1-2 0,1 0 16,-1 0-16,0-1 0,-2 2 16,0-2-16,0 2 0,-1 0 15,-2 1-15,2-2 0,-2 2 16,-3 2-16,-2-1 0,1 0 16,1 1-16,0-1 0</inkml:trace>
  <inkml:trace contextRef="#ctx0" brushRef="#br1" timeOffset="271623.7761">13917 3872 0,'0'0'0,"0"0"0,0 0 0,0 0 16,0 0-16,0 0 0,0 0 15,0 0-15,0 0 0,0 0 16,23-11-16,-23 11 0,28 2 0,-28-2 16,41-3-16,-16 1 15,0 0-15,6 1 0,5 0 16,9-2-16,1 0 0,15 1 16,6-2-16,-1 2 0,0 0 0,17-3 15,1-2-15,8 2 0,-7 3 16,14-3-16,0 0 0,-8-2 15,-7 1-15,44 1 0,-5 4 16,-15 1-16,-11 1 0,9-5 16,5-2-16,-5 3 0,-4-1 0,9 2 15,7 2-15,-11-3 16,-7-1-16,12 0 0,8-1 0,-10 1 16,-7 3-16,14 2 0,8 4 15,-13-4-15,-11 1 0,6-1 16,4-1-16,-10 0 0,-5 0 0,11 1 15,9 0-15,-12-1 16,-7 0-16,7 1 0,4 0 16,-14-1-16,-11-1 0,7 2 15,6 2-15,-14-4 0,-9-3 0,2 4 16,2 4-16,-11-2 0,-6 1 16,5-2-16,4-2 15,-11 3-15,-5-1 0,-1 2 0,0-1 16,-8-2-16,-4-2 0,-8-1 15,-6 0-15,-8 3 0,-7 3 0,-5 0 16,-2 0-16,-4-3 16,-3-2-16,-5 5 0,-6 4 15,6-3-15,1-1 0,3-1 0</inkml:trace>
  <inkml:trace contextRef="#ctx0" brushRef="#br1" timeOffset="272555.5867">16737 4979 0,'0'0'0,"0"0"0,10-25 16,-5 14-16,0-2 0,2-3 0,0-1 16,1-7-16,2-3 0,-1 0 15,-1 3-15,0-2 0,-2 1 16,0-4-16,-4 1 0,-1 4 16,0 1-16,-3 2 0,-1 3 15,-3 3-15,-1 1 0,-1 0 16,-4 0-16,0 6 0,1 0 0,-1 4 15,-1 0-15,-1 5 0,-2 2 16,-1 1-16,-2 3 16,-1 1-16,-1 2 0,-2 4 0,2 4 15,1 1-15,3 1 0,-3 3 16,-1 4-16,2 1 0,1 2 16,1-1-16,0 2 0,4-1 15,2 0-15,1 5 0,2-2 16,3-3-16,0-3 0,3-3 15,1 1-15,2-5 0,2-3 0,3-4 16,-1-2-16,1-1 0,1 0 16,1-3-16,3-1 15,2-3-15,0-3 0,0-5 0,1-2 16,3-4-16,2-3 0,2-3 16,1-3-16,0 3 0,-1 2 0,0-3 15,1-2-15,-1 0 16,-2 1-16,0-3 0,-1-1 15,-2 2-15,1 0 0,-3 1 16,-2-1-16,-1 3 0,-1 1 0,-2 1 16,-2 2-16,-1 2 0,1 1 15,-3 4-15,-1 1 0,-1 1 16,0-2-16,0 5 0,-1 2 16,0 0-16,2 4 0,-4 2 15,0 2-15,1 4 0,1 1 0,-1 2 16,-1 0-16,0 1 15,-1 1-15,1 1 0,1-1 16,-1 1-16,-1 1 0,0-2 0,2-1 16,0 0-16,1-3 0,0 3 15,1 0-15,2-2 0,-1 1 16,0-2-16,-1 1 0,2-5 16,2-1-16,5-5 0,3-2 15,5-3-15,1-4 0,-1 1 16,-4 1-16,-2 1 0</inkml:trace>
  <inkml:trace contextRef="#ctx0" brushRef="#br1" timeOffset="272921.789">17638 4572 0,'0'0'0,"0"0"15,0 0-15,0 0 0,0 0 0,-28 13 16,28-13-16,-24 10 0,24-10 16,-31 13-16,13-5 0,-2 1 15,-1 0-15,0-1 0,0 0 16,-5 3-16,0-1 0,1 2 16,1-1-16,2 1 0,3-3 0,1 1 15,3-2-15,2 2 0,1 0 16,2-1-16,2 1 0,4 1 15,1 0-15,2-2 0,2-4 16,5 2-16,3 0 0,2 0 16,3 0-16,3 1 0,0-1 0,5 2 15,4-2-15,-1 4 16,0-2-16,4 0 0,2-1 16,6 2-16,0 0 0,-9-3 0,-3-1 15,-7 0-15</inkml:trace>
  <inkml:trace contextRef="#ctx0" brushRef="#br1" timeOffset="273355.2072">18297 4661 0,'0'0'0,"0"0"0,0 0 15,0 0-15,0 0 0,0 0 0,0 0 16,0 0-16,-22 0 0,22 0 16,-26 10-16,26-10 0,-26 15 15,26-15-15,-31 25 0,14-11 0,2 0 16,-2 1-16,1 1 16,-3 3-16,3 0 0,2 1 0,3 3 15,4-3-15,1-2 0,4-3 16,2-1-16,1-1 0,1 0 15,4-3-15,2-1 0,1-2 16,2-2-16,3-3 0,0-2 16,3-1-16,2 0 0,1-3 15,1-1-15,0-1 0,-1-2 0,4-2 16,4-3-16,4-4 0,-3-1 16,-5 0-16,-3 0 15,-5 0-15,-3 1 0,-3-2 0,-2-2 16,-2 3-16,-3 2 0,-3-1 15,-3 0-15,-6 3 0,-4 0 16,-9 0-16,-7-2 0,5 4 0,5 2 16,3 2-16</inkml:trace>
  <inkml:trace contextRef="#ctx0" brushRef="#br1" timeOffset="274724.681">14518 2246 0,'0'0'16,"0"0"-16,0 0 0,0 0 0,0 0 15,-27-8-15,27 8 16,-19 0-16,8-2 0,-2 4 0,-3 2 16,-1 0-16,1-1 0,-3 5 15,-1 5-15,-1-2 0,0 1 16,-8 8-16,1-1 0,2 1 15,2-1-15,-3 5 0,1 1 16,2 0-16,1 0 0,0 3 16,1 2-16,2-2 0,2-2 15,-2 9-15,3 0 0,1-4 16,3-1-16,2-1 0,1 2 0,1-2 16,1 0-16,3 0 0,2 6 15,0-6-15,1-2 0,2 0 16,1 1-16,1-3 0,3 0 15,0 0-15,2 0 0,1 0 16,-1-3-16,4 1 0,2 0 16,0 0-16,1-5 0,4-2 15,1-1-15,-2-1 0,0 0 16,0-4-16,1 0 0,-5-5 0,-1 0 16,7-1-16,3 1 0,-5-3 15,-2-2-15,2-1 0,1-2 16,-1-2-16,-2-2 0,4-2 15,2-2-15,-1 0 0,-1-1 16,-1-4-16,2-2 0,-1-1 16,0 1-16,2-2 0,1 1 15,-1-3-15,-2 1 0,0-5 16,-1 0-16,-4 4 0,0 2 0,1-9 16,0-4-16,-4 3 0,-2 1 15,1-1-15,2 0 0,-4 1 16,-2 1-16,-2 2 0,0-2 15,-2 0-15,-2 1 0,0-2 16,0-1-16,-2 4 0,0 2 0,-1-3 16,-2-1-16,0 3 15,1 2-15,-3 1 0,-1 4 16,1-4-16,-2 5 0,-1-2 16,0-2-16,-1 4 0,-1 1 0,-5 0 15,-3 4-15,3 2 0,-3 2 16,-4 2-16,-4 1 0,-1 2 15,-2 0-15,-6 6 0,-1 1 16,0 14-16,-1 9 0,9-8 16,7-1-16,5-7 0</inkml:trace>
  <inkml:trace contextRef="#ctx0" brushRef="#br1" timeOffset="276643.1342">20132 2971 0,'0'0'0,"0"0"0,0 0 0,0 0 16,0 0-16,0 0 0,0 0 15,0 0-15,0 0 0,0 0 16,0 0-16,0 0 0,0 0 0,0 0 16</inkml:trace>
  <inkml:trace contextRef="#ctx0" brushRef="#br1" timeOffset="276825.9085">19980 3038 0,'0'0'0,"0"0"0,0 0 15,0 0-15,0 0 0,0 0 0,0 0 16,0 0-16,9 18 0,-9-18 15,0 0-15,0 0 0</inkml:trace>
  <inkml:trace contextRef="#ctx0" brushRef="#br1" timeOffset="276959.5161">19915 3126 0,'0'0'0,"0"0"0,0 0 16,0 0-16,0 0 0,-19 16 0,19-16 15,0 0-15,-5 22 0,5-22 16,0 0-16,0 19 0</inkml:trace>
  <inkml:trace contextRef="#ctx0" brushRef="#br1" timeOffset="277936.2309">27389 3495 0,'0'0'0,"0"0"16,0 0-16,0 0 0,0 0 0,0 0 15,0 0-15,0 0 0,0 0 16,0 0-16,0 0 0,0 0 15</inkml:trace>
  <inkml:trace contextRef="#ctx0" brushRef="#br1" timeOffset="284538.4023">4956 7723 0,'0'0'0,"0"0"15,11-18-15,-5 8 0,1-1 0,2-6 16,0-2-16,1-1 0,1-2 16,0 0-16,-2-2 0,-1 1 15,0-2-15,-1-4 0,-2 1 16,-2 3-16,-2 1 0,-2 4 16,-1 3-16,-1-1 0,-4 4 0,-3 1 15,1 4-15,0 0 16,-2 2-16,0 2 0,-5 1 0,1 4 15,-2 0-15,2 4 0,-3 0 16,-1 3-16,-2 3 0,-5 6 16,-1 7-16,3-3 0,1 1 15,0 4-15,1 3 0,-3 1 16,0 2-16,-4 6 0,4 1 16,3-4-16,2 0 0,5-2 15,0 0-15,4-3 0,3-1 0,1-2 16,4 0-16,-1-7 0,4-5 15,4-2-15,-1-1 0,5-3 16,3-3-16,1-4 0,4-3 16,3-4-16,3-1 0,0-5 15,0-3-15,4 0 0,2-2 16,1-1-16,1-3 0,6-3 16,-4 0-16,0-1 0,0-1 15,-3 2-15,-4 1 0,-1-2 16,0 1-16,-4 0 0,-4 0 0,-1 3 15,0 4-15,-3 0 0,-2-1 16,-3 4-16,0 3 0,-2 2 16,-2 0-16,-1 2 0,-1 4 15,-1-1-15,-1 1 0,-1 3 16,-1 2-16,-2 1 0,-2 2 0,0 4 16,-2-2-16,1 2 15,-1 2-15,2 3 0,-1 4 16,1 4-16,3 2 0,-3-2 0,2 0 15,-1 1-15,2 0 0,1 4 16,-3-2-16,4 1 0,2 0 16,1-1-16,0-2 15,0-2-15,1 0 0,4-1 0,2-2 16,2-2-16,2 0 0,3-5 16,3-3-16,-4-2 0,-2-1 0,-2-1 15</inkml:trace>
  <inkml:trace contextRef="#ctx0" brushRef="#br1" timeOffset="284891.8064">5693 7097 0,'0'0'0,"0"0"15,0 0-15,-12 18 0,12-18 0,-15 22 16,2-5-16,-2 1 0,1 0 16,-5 11-16,0 3 15,1 0-15,1 0 0,-4 10 0,5 2 16,-2-1-16,4-4 0,0 8 15,3 2-15,6-8 0,3-4 16,3 0-16,4-1 0,2-1 16,1-5-16,3-1 0,2-1 15,2-3-15,2-1 0,3-5 16,3-2-16,-5-4 0,-4-2 0,-3-3 16</inkml:trace>
  <inkml:trace contextRef="#ctx0" brushRef="#br1" timeOffset="285289.268">5725 7469 0,'0'0'0,"0"0"15,7-9-15,-1 4 0,0-1 16,4-1-16,2-4 0,0 1 15,2 1-15,4-2 0,0 2 16,1 0-16,-1 0 0,1 2 16,0 2-16,-3 1 0,-1 1 0,-2 4 15,0 1-15,-2 5 0,-1 0 16,-1 4-16,-1 3 16,-2-1-16,1 2 0,-3 3 0,0 2 15,-1 0-15,0 1 0,2 4 16,0 2-16,1-3 0,0 0 0,1 1 15,3 0-15,2 0 16,-2-3-16,2-1 0,1-3 16,0 0-16,-1 0 0,5-3 15,5-1-15,-1-4 0,-1-2 16,-1-6-16,0-3 0,-1-5 16,1-2-16,-3 3 0,-4-1 0,-2 2 15</inkml:trace>
  <inkml:trace contextRef="#ctx0" brushRef="#br1" timeOffset="285574.1786">6326 7387 0,'0'0'0,"0"0"0,0 0 16,0 0-16,0 0 0,-30 17 0,30-17 15,-29 18-15,13-7 0,-2 4 16,-3 1-16,-1 1 0,0 1 0,-4 6 16,0 2-16,2-3 15,-1-3-15,-5 3 0,1-1 16,2-1-16,3-2 0,4-1 16,1-1-16,4-3 0,2-2 0,3 0 15,3-1-15,3-2 0,3 1 16,4-9-16,4-3 0,-2 0 15,0-1-15,-2 2 0</inkml:trace>
  <inkml:trace contextRef="#ctx0" brushRef="#br1" timeOffset="285772.1868">6453 7535 0,'0'0'0,"8"-2"0,5 1 0,0 0 16,4 0-16,9-1 0,4 1 15,2-2-15,2 2 0,7-2 16,-3 1-16,-2 1 0,-2-1 16,-2 2-16,0-2 0,-5 1 15,-4 0-15,-2 0 0,-1-1 16,-5-1-16,0-3 0,-1 1 0,-5 1 16,-1 2-16</inkml:trace>
  <inkml:trace contextRef="#ctx0" brushRef="#br1" timeOffset="286039.395">6813 7354 0,'0'0'16,"0"0"-16,0 0 0,0 0 0,0 0 15,-6 22-15,6-22 0,-5 22 16,5-22-16,-11 26 0,2-8 15,0 1-15,-1 1 0,0 0 16,0 1-16,0-1 0,2 0 0,-2 4 16,1-1-16,1-3 15,3-2-15,-2-1 0,2-1 16,2-3-16,1 0 0,1-3 0,2-2 16,0-2-16,1-2 0,0-1 15,0-1-15,-1 0 0</inkml:trace>
  <inkml:trace contextRef="#ctx0" brushRef="#br1" timeOffset="286355.9194">7160 7338 0,'0'0'0,"0"0"0,0 0 15,0 0-15,0 0 0,-2 23 16,2-23-16,-5 27 0,5-27 0,-5 33 16,2-10-16,-1-2 0,1 1 15,-2 1-15,-1 0 16,-1 11-16,1-3 0,-2 0 16,0-2-16,2-3 0,-1-1 0,0 4 15,3-1-15,-1-3 0,-1-1 16,1-5-16,0-4 0,2-2 15,1-3-15,1-3 0,-3-3 16,1 0-16,-2-1 0,2-2 16,0 1-16,1-1 0</inkml:trace>
  <inkml:trace contextRef="#ctx0" brushRef="#br1" timeOffset="286722.5441">7362 7176 0,'0'0'16,"0"0"-16,0 0 0,24 7 0,-24-7 16,22 11-16,-7-2 0,-1 2 15,1 0-15,6 7 0,1 2 16,-4 0-16,-1 2 0,-3 2 15,-2 3-15,-2-2 0,-1 2 0,-3 8 16,-2 2-16,-4-4 16,-4-2-16,-3 2 0,-4 2 15,-3-7-15,0 1 0,-4 3 16,0 0-16,0-3 0,0-2 0,-4-1 16,-4-1-16,2-2 15,2-2-15,3-2 0,0-2 16,1-4-16,4-2 0,3-3 0,3-1 15,-1-6-15,4-3 0,2-1 16,-1 1-16,3 1 0</inkml:trace>
  <inkml:trace contextRef="#ctx0" brushRef="#br1" timeOffset="287040.2555">7930 7292 0,'0'0'0,"0"0"16,0 0-16,0 0 0,-16 16 0,16-16 16,-19 22-16,19-22 0,-24 28 15,10-10-15,0 4 0,0 2 16,1 1-16,-3 8 0,-1-1 15,2 1-15,1 0 0,-1 4 16,3 2-16,5-5 0,5-2 0,1 0 16,2 0-16,1-4 15,2-2-15,2-1 0,3-3 16,0-2-16,1-1 0,-1-5 16,4-3-16,-4-4 0,-2 0 0,0-2 15</inkml:trace>
  <inkml:trace contextRef="#ctx0" brushRef="#br1" timeOffset="287439.1966">8071 7467 0,'0'0'0,"0"0"15,8-11-15,-4 4 0,2 0 0,4-2 16,4-2-16,0 1 0,1-1 15,3-3-15,1 2 0,-1 0 16,-2 3-16,1-1 0,0 3 16,0 1-16,-3 4 0,1-1 15,-1 3-15,-1 0 0,-3 0 0,0 4 16,-1 1-16,-1 4 16,-2-2-16,-1 7 0,-2 1 15,-1 1-15,0-2 0,-1 5 0,-1 1 16,0 2-16,0 0 0,0 0 15,0 2-15,2-1 0,-1 1 0,2 5 16,2-2-16,1-4 16,1-1-16,-1-3 0,3-1 15,-1-1-15,2-1 0,2-3 16,1-1-16,1-2 0,2-3 0,-1-1 16,2-5-16,-5-1 0,-1-2 15,0-5-15,-1-1 0,-1 1 16,-3 2-16,0-1 0</inkml:trace>
  <inkml:trace contextRef="#ctx0" brushRef="#br1" timeOffset="287722.6429">8700 7335 0,'0'0'0,"0"0"0,0 0 16,0 0-16,0 0 0,0 0 15,0 0-15,0 0 0,-32 16 16,32-16-16,-24 19 0,24-19 16,-29 23-16,11-9 0,-3 3 15,2-1-15,-1 2 0,-4 6 16,-3 0-16,3 0 0,-1-3 0,3 0 16,0 1-16,0-1 0,2 0 15,4-3-15,1-1 16,3-1-16,2-2 0,2-2 0,2-2 15,4-3-15,2-2 0,0-1 16,0-1-16,0 0 0</inkml:trace>
  <inkml:trace contextRef="#ctx0" brushRef="#br1" timeOffset="287922.4237">8920 7476 0,'0'0'0,"0"0"15,0 0-15,33-5 0,-17 4 0,2 0 16,4-1-16,8 0 16,1 0-16,0 1 0,1 1 15,-1 1-15,-1 1 0,5 3 16,-1-2-16,-5 0 0,-6-2 0,-2 1 16,-2 0-16,-4-2 0,-3-1 15,-2-2-15,-1 2 0,-3 0 16</inkml:trace>
  <inkml:trace contextRef="#ctx0" brushRef="#br1" timeOffset="288505.1998">9728 7283 0,'0'0'0,"0"0"0,0 0 16,0 0-16,21 7 0,-21-7 16,19 10-16,-9-4 0,0 0 0,0 1 15,-1 5-15,-2-1 16,-1 1-16,-3-1 0,-3 4 0,-1 0 16,-2-2-16,-3 3 0,-1 0 15,-6 2-15,1-1 0,-1 0 16,-1-1-16,-2-1 0,1-5 15,-2 2-15,0-2 0,0-2 16,3 1-16,2-4 0,1-1 16,1 0-16,2-2 0,3 0 15,1-1-15,4-1 0,0-3 16,5 1-16,2-3 0,1 1 0,2 0 16,3-3-16,2 2 15,-1 1-15,2-1 0,2 2 0,1-1 16,0 2-16,-2 2 0,0 0 15,-2 1-15,0 1 0,-3 1 16,-1 1-16,0 1 0,-2 1 16,-3 1-16,0 2 0,-2 2 15,-1 0-15,0 0 0,-3 2 16,-2 2-16,-1-2 0,-2-1 0,-3 4 16,-2-2-16,-2 1 0,-1-1 0,-2 1 15,1 0-15,0-2 16,0 3-16,0-2 0,-1-2 15,0-1-15,1-1 0,0-2 16,-1 0-16,2 0 0,2 0 16,1-4-16,1-1 0,0-3 0,0-2 15,1 1-15,1 0 16,2 1-16</inkml:trace>
  <inkml:trace contextRef="#ctx0" brushRef="#br1" timeOffset="288922.7914">10176 7224 0,'0'0'0,"0"0"0,0 0 15,0 0-15,23 1 0,-23-1 16,23 8-16,-9-1 0,-1 2 0,0 0 15,1 2-15,-1 3 16,-2 3-16,1 5 0,-1 2 16,-1 0-16,-3-1 0,0 4 15,-1 2-15,-3-1 0,-1-1 0,-1 8 16,-2 0-16,-1-2 0,-3-2 16,-2 0-16,-3-1 0,-1-1 15,0-2-15,-2-1 0,-3 1 16,2-2-16,-1-3 0,-2 3 15,-1-4-15,0-2 0,1-1 16,-1-3-16,2-2 0,4-2 16,0-3-16,1-1 0,2 1 15,0-2-15,1 0 0,2-2 16,2-1-16,2-1 0,0 0 0,-1-2 16,1-1-16,1-2 0,1 0 0,0 0 15,0 0-15,0 3 0</inkml:trace>
  <inkml:trace contextRef="#ctx0" brushRef="#br1" timeOffset="289083.2449">10765 7784 0,'0'0'0,"0"0"15,0 0-15,0 0 0,0 0 0,0 0 16</inkml:trace>
  <inkml:trace contextRef="#ctx0" brushRef="#br1" timeOffset="292038.7321">1998 7756 0,'0'0'15,"0"0"-15,0 0 0,11-23 0,-5 12 16,0-5-16,3-2 16,1 0-16,-1 1 0,1-9 0,0-2 15,-1 2-15,-2 1 0,2-5 16,0 0-16,-3 4 0,-1 4 15,-3-3-15,-2 0 0,0 5 16,-3 1-16,-3 5 0,-1 1 16,-6 4-16,-2 2 0,-4 4 15,-1 2-15,-2 2 0,4 2 0,-7 4 16,-1 1-16,1 2 16,0 5-16,0 2 0,-2 3 15,3 0-15,2 1 0,0 2 0,-1 2 16,2 6-16,4 1 0,2-2 15,3-2-15,2-3 0,3-1 16,1-1-16,2-2 0,4-3 16,1-3-16,3-3 0,1-2 15,2-1-15,3 0 0,4-4 16,2-5-16,0-1 0,1-2 0,5-3 16,3-2-16,3-2 0,-3-2 15,1-2-15,0-4 0,-2 4 16,1-1-16,3 1 0,1-3 15,-6-2-15,-2 0 0,-7 1 16,1 0-16,-4 3 0,0 1 0,-5 3 16,-3 1-16,2 0 15,-1 2-15,-3 3 0,2-1 16,-2 1-16,1 2 0,-2 3 0,0 4 16,0 0-16,-2 2 0,1 2 15,-3 3-15,2 3 0,-3 3 16,0 3-16,-1 4 0,-1 1 15,-1-1-15,1 4 0,0 3 16,-4 8-16,3 0 0,-3 5 16,1 3-16,0-1 0,-2-1 15,1 11-15,-1 1 0,2-5 0,-2-3 16,0 6-16,-1-1 16,-3-8-16,1-3 0,-4 4 0,-1-4 15,5-11-15,-1-5 0,0 4 16,0-2-16,0-8 0,-3-4 0,-3-4 15,-3-2-15,0-1 16,0 0-16,-4-4 0,-3-5 16,0-2-16,1-3 0,-4-2 15,-2-4-15,1 3 0,2-1 0,0-2 16,1-4-16,0-1 16,3 0-16,6 3 0,7 3 0,4 3 15</inkml:trace>
  <inkml:trace contextRef="#ctx0" brushRef="#br1" timeOffset="292392.4025">2477 7304 0,'0'0'0,"0"0"0,0 0 16,-12 15-16,12-15 0,-15 23 0,1-7 16,1 2-16,-1 2 0,0 3 15,0 4-15,-5 8 0,1-1 16,-1 9-16,0 1 0,2-4 15,3 0-15,4-1 0,3 0 16,4 0-16,1-4 0,4-5 16,4-3-16,-3-6 0,3-3 0,4-4 15,4-2-15,0-5 16,0-3-16,1 0 0,-5-2 0,-2 1 16</inkml:trace>
  <inkml:trace contextRef="#ctx0" brushRef="#br1" timeOffset="292738.9341">2533 7515 0,'0'0'0,"0"0"16,0 0-16,0 0 0,0 0 16,8-17-16,-8 17 0,0 0 15,17-17-15,-8 12 0,-1 2 16,1 1-16,-1 1 0,4 2 15,2 1-15,-1 1 0,-1 2 0,1 1 16,0 5-16,-3-1 16,-1 2-16,1 3 0,-1 1 15,1 5-15,-1 1 0,0-2 16,-2 2-16,2-2 0,-2 1 0,3 0 16,1 2-16,2-3 0,-1-1 15,1-1-15,0-1 0,0-3 16,-1-1-16,4 0 0,0-3 15,-4-3-15,-1-1 0,3-4 16,0-3-16,-1 0 0,0-2 0,-2 1 16,-1 1-16,-3 0 0</inkml:trace>
  <inkml:trace contextRef="#ctx0" brushRef="#br1" timeOffset="293038.8153">3005 7483 0,'0'0'15,"0"0"-15,0 0 0,0 0 0,-19 16 16,19-16-16,-25 21 16,8-9-16,1 1 0,-6 2 0,0 4 15,-3 0-15,2-2 0,-11 8 16,2 0-16,0-2 0,1-1 15,-7 7-15,-2-1 0,5-3 16,4-2-16,2-3 16,3-1-16,4-3 0,3-2 0,0-1 15,4-5-15,5-4 0,3-1 16,-2-2-16,3-1 0,3-1 16,6-3-16,-1 2 0,-2 2 15,1-3-15</inkml:trace>
  <inkml:trace contextRef="#ctx0" brushRef="#br1" timeOffset="293339.9973">3264 7433 0,'0'0'16,"0"0"-16,0 0 0,0 0 0,0 0 15,18 29-15,-18-29 0,6 28 16,-2-10-16,-3 1 0,-1 1 16,-1 2-16,-3-1 0,-1 4 15,0 0-15,-3 4 0,-2 0 0,-2 0 16,-4 2-16,3-4 0,-3-3 16,0 4-16,0-2 0,3-5 15,-1-1-15,3-3 0,2-2 16,2-2-16,1-2 0,2-5 15,2-1-15,0-4 0,1-3 0,1 2 16,0-4-16,0 4 0</inkml:trace>
  <inkml:trace contextRef="#ctx0" brushRef="#br1" timeOffset="293540.2753">3552 7587 0,'0'0'0,"0"0"16,0 0-16,0 0 0,30-7 0,-30 7 16,36-4-16,-15 2 0,-1 1 15,1 1-15,1 1 16,4 3-16,-1 2 0,-7-2 0,-3 2 16,-3-3-16,-2 1 0,-1-1 15</inkml:trace>
  <inkml:trace contextRef="#ctx0" brushRef="#br1" timeOffset="293671.7954">3517 7778 0,'0'0'15,"0"0"-15,0 0 0,0 0 16,0 0-16,0 0 0,40-1 16,-40 1-16,45-5 0,-19 4 0,7 0 15,-6 1-15,-3-1 0,-2 1 16</inkml:trace>
  <inkml:trace contextRef="#ctx0" brushRef="#br1" timeOffset="297872.4743">3227 12181 0,'0'0'0,"0"0"15,0 0-15,-27-1 0,27 1 16,-22-1-16,9 2 0,1-1 15,2 0-15,-2 0 0,2 1 16,0 0-16,2-1 0,1 0 16,3 1-16,-1 1 0,1-1 0,4-1 15,0 4-15,2-2 0,2-1 16,6 2-16,2-2 16,4 0-16,0 0 0,6 1 0,3 1 15,7-1-15,2-2 0,5 0 16,6 2-16,10-2 0,-4 1 15,16-1-15,6 0 0,-3-2 16,-2-1-16,19 0 0,7 0 16,-9-1-16,-5 0 0,49-1 15,16 0-15,-24 0 0,-15 1 0,9 2 16,6 0-16,-15 0 0,-11 0 16,17-1-16,13-1 15,-16-3-15,-7-1 0,19 3 0,10 1 16,-13 5-16,-10 3 0,15-10 15,13-8-15,-16 7 0,-12 3 0,19 3 16,14 2-16,-19-3 16,-12-3-16,17 0 0,10 2 15,-13 2-15,-10 1 0,15-1 16,11-2-16,-18 1 0,-9 0 0,17-1 16,12 2-16,-13 1 0,-10 2 15,20 0-15,15-2 0,-21 1 16,-15 0-16,15 1 0,12 2 15,-20-1-15,-12 1 0,11 0 16,10 1-16,-17 3 0,-13 0 0,10 3 16,7 1-16,-20-3 15,-14-2-15,12 3 0,9 1 16,-12 0-16,-8-1 0,-2 0 16,-1-1-16,-11-1 0,-8-1 0,-2 1 15,-1 3-15,-14-4 0,-11-3 16,-7-2-16,-4-1 0,-9 2 15,-3 1-15,-3-5 0,0-2 16,-7 2-16,-2 1 0,-6-4 16,-2-3-16,-7 0 0,-4-1 0,5 3 15,4 1-15,1 2 0</inkml:trace>
  <inkml:trace contextRef="#ctx0" brushRef="#br1" timeOffset="298122.1685">11488 12054 0,'0'0'0,"0"0"15,0 0-15,22 11 0,-22-11 0,21 10 16,-5-1-16,0 1 16,1 4-16,-1 2 0,1 2 15,-3-2-15,0-2 0,0 7 16,-2 0-16,-3 0 0,-3 1 0,-3 2 15,-6-2-15,-2 1 0,-3 1 16,-14 5-16,-10 0 16,-5-1-16,-5-3 0,2-1 0,9-5 15,7-5-15</inkml:trace>
  <inkml:trace contextRef="#ctx0" brushRef="#br1" timeOffset="299388.8287">4551 15283 0,'0'0'0,"0"-15"0,0-9 0,-1-9 15,0-6-15,1-17 0,1-19 16,1-12-16,1-2 0,4-11 16,0-3-16,-1 4 0,1 5 0,8-49 15,4 11-15,0 14 0,0 7 16,-2-4-16,1-6 0,-3 9 16,2 4-16,4-7 0,4-4 15,4 11-15,3 6 0,-1-9 16,2-7-16,1 4 0,0 4 15,-2-3-15,2-3 0,-1 10 16,2 8-16,2-9 0,1-6 16,-2 8-16,-2 7 0,5-5 15,4-3-15,-2 8 0,-3 7 0,6-10 16,5-6-16,0 13 0,1 5 16,-2-1-16,0 1 0,-2 8 15,-1 6-15,-2-4 0,-1-2 16,0 12-16,0 11 0,0-5 15,0 0-15,0 4 0,0 5 0,3 1 16,4 1-16,-5 6 0,-2 3 16,4 2-16,3 2 0,-4 7 15,-4 3-15,7-1 0,4-1 16,-5 8-16,-4 5 0,2 0 16,2 2-16,-5 7 0,-3 2 0,5 8 15,3 3-15,-1 2 16,1 1-16,3 1 0,4 2 0,1 4 15,3 5-15,0 7 0,0 4 16,-1-1-16,-1-1 0,-1 4 16,2 4-16,1 0 0,-1 1 15,-4 8-15,-1 6 0,-4-2 16,1-1-16,1 5 0,0 2 16,0 5-16,-2 4 0,6-3 15,5 0-15,-3 3 0,-2 0 0,-1 4 16,-2 4-16,2-1 15,1-1-15,-1 3 0,-1 6 16,-5-1-16,-2 0 0,5 1 0,4 6 16,-7-2-16,-2 2 0,3 3 15,2 3-15,-6-4 0,-5-2 16,4 5-16,3 5 0,-7-2 16,-2-4-16,1 5 0,2 0 15,-7-2-15,-4-3 0,2 6 16,1 4-16,-4-7 0,0-5 15,-3 8-15,-2 5 0,2-6 16,-1-4-16,5 14 16,4 11-16,-9-17 0,-4-11 0,0 0 15,-1 0-15,2-3 0,0-4 16,1 9-16,0 6 0,-6-18 16,-4-12-16,0 2 0,0 0 0,0-4 15,2-3-15,5 3 16,5-2-16,-6 0 0,-2-1 0,-4-6 15,-2-5-15,-1-8 0,-2-3 16,-1-6-16,-2-6 0,-1-1 16,-2 0-16,-5-8 0,-2-6 15,-6-7-15,-5-4 0,6 0 16,3 0-16,3 0 0</inkml:trace>
  <inkml:trace contextRef="#ctx0" brushRef="#br1" timeOffset="299805.4658">5156 12659 0,'0'0'0,"0"0"0,0 0 0,0 0 0,0 0 16,0 0-16,0 0 0,30-15 16,-30 15-16,30-3 0,-11 1 15,1-1-15,2 1 0,1 0 16,4 2-16,-1 0 0,-1 0 0,7 1 16,-1-1-16,-5 0 0,-4 0 15,-3 0-15</inkml:trace>
  <inkml:trace contextRef="#ctx0" brushRef="#br1" timeOffset="300023.0004">6000 12444 0,'0'0'0,"0"0"16,0 0-16,0 0 0,0 0 0,0 0 15,0 33-15,0-33 0,0 26 16,0-26-16,1 35 0,-1-15 16,-1 1-16,1 5 0,0 4 15,0 11-15,0 3 16,0-7-16,0-5 0,0-6 0</inkml:trace>
  <inkml:trace contextRef="#ctx0" brushRef="#br1" timeOffset="300672.3658">8923 12568 0,'0'0'16,"0"0"-16,0 0 0,0 0 0,0 0 15,39 5-15,-39-5 16,35 10-16,-16-3 0,1 1 0,2 3 16,-1 1-16,-3 0 0,2 3 15,-1 0-15,-4 0 0,-3-1 0,-6 0 16,-1 1-16,-9-1 16,-1-1-16,-6-1 0,-5-1 15,-1-2-15,-2-1 0,-4-1 0,-4-1 16,-2 0-16,2 0 0,3 0 15,2 1-15,4-1 16,4-2-16,3 0 0,3-1 16,5-2-16,3-1 0,2 4 0,6-2 15,4 0-15,4 0 0,4 1 16,3 1-16,2 2 0,0 0 16,7 3-16,0 1 0,-4-1 15,-4 2-15,-4 1 0,-4 0 16,-4 0-16,-3 0 0,-3 1 15,-3 0-15,-4 1 0,-2 0 0,-6 0 16,-9 0-16,-1 0 0,-2-1 16,-3 1-16,-3 1 0,-2-2 15,-1-2-15,0 2 16,2 0-16,-3-1 0,0-1 0,-1-3 16,4-4-16,6-1 0,6 0 15,3 0-15</inkml:trace>
  <inkml:trace contextRef="#ctx0" brushRef="#br1" timeOffset="301153.5238">7098 9240 0,'0'0'0,"0"0"0,0 0 16,0 0-16,4 24 0,-4-24 15,4 29-15,-1-9 0,1 4 0,-1 2 16,0 3-16,1-4 0,-2-3 16,0-3-16</inkml:trace>
  <inkml:trace contextRef="#ctx0" brushRef="#br1" timeOffset="301290.2889">7169 10746 0,'0'0'0,"0"11"16,0 7-16,1 9 0,1 1 0,2 12 16,0 3-16,1-1 0,-1-9 15,-3-9-15</inkml:trace>
  <inkml:trace contextRef="#ctx0" brushRef="#br1" timeOffset="301438.8116">7189 12279 0,'0'0'0,"0"11"0,-2 5 16,2 4-16,2 3 0,0 10 15,2 5-15,2 8 0,-2-1 16,2-2-16,-3-8 0,-1-10 15</inkml:trace>
  <inkml:trace contextRef="#ctx0" brushRef="#br1" timeOffset="301706.074">7220 13574 0,'0'0'0,"-3"11"0,0 3 15,-2 4-15,0 4 0,0 10 16,0 1-16,0 3 0,-1-1 0,2 8 15,1-1-15,1-2 16,2-1-16,2 10 0,1 2 16,-1-3-16,0-2 0,-2 0 0,-1 1 15,1 5-15,1-3 0,-1 0 16,0 1-16,2-7 16,-2 0-16,0-1 0,0 2 0,0-1 15,0-1-15,-3 4 16,0 1-16,1-18 15,1-5-15,-1-9 0</inkml:trace>
  <inkml:trace contextRef="#ctx0" brushRef="#br1" timeOffset="304989.0925">11180 7350 0,'0'0'0,"0"0"0,0 0 16,0 0-16,17 10 0,-17-10 15,21 9-15,-21-9 0,28 11 0,-12-5 16,2 0-16,2 3 0,1-2 15,9 2-15,2 0 16,2-2-16,3 4 0,3-1 0,1-2 16,7 2-16,-3 0 0,0-2 15,-1 1-15,5 0 0,-2 3 16,-4-3-16,-4 0 0,-2-3 16,-2-2-16,-1 3 0,-1-1 15,-5 1-15,-4 0 0,-2-2 0,-1 0 16,-2-2-16,-2 1 0,-1 1 15,-3 1-15,-3-2 0,-1-3 16,-4 1-16,-1 1 16,-2 1-16,0-1 0,-4 1 0,-2 0 15,-3 1-15,-2 0 0,-2 0 16,-2 0-16,-3 1 0,-1 0 16,-4 1-16,-3 2 0,-1 0 15,0 3-15,-9 2 0,-2 1 16,3 0-16,1 0 0,-4 1 0,-5 1 15,4-1-15,1-2 0,-8 5 16,-1 0-16,5 0 0,5-1 16,-1-2-16,-2 0 0,4-1 15,3 0-15,-1 3 0,5-1 16,6-6-16,3-3 0,0-1 16,1-1-16,-1 0 0,-1-1 0,3-1 15,1 3-15,3-2 0,1 0 16,4-1-16,1-1 15,2 1-15,0-1 0,5 0 0,4-1 16,3-2-16,3 0 0,-1 0 16,-3 0-16,0 0 0</inkml:trace>
  <inkml:trace contextRef="#ctx0" brushRef="#br1" timeOffset="305323.0931">12716 7812 0,'0'0'0,"0"0"0,0 0 15,26-6-15,-26 6 0,28-1 0,-6 1 16,0-1-16,-1-1 0,11 0 16,3 1-16,-1-1 0,-1 0 15,9-1-15,0 2 0,-2 0 16,-3 1-16,3 0 16,2 0-16,-5 0 0,-2 0 0,1-1 15,-3 0-15,-5-1 0,-4 0 16,-5 1-16,-5 0 0,-2 0 15</inkml:trace>
  <inkml:trace contextRef="#ctx0" brushRef="#br1" timeOffset="305756.2278">13860 7488 0,'0'0'0,"0"0"16,0 0-16,0 0 0,0 0 0,0 0 16,0 0-16,5 27 0,-5-27 15,0 0-15,-1 32 16,1-32-16,-2 27 0,0-11 0,1 6 15,1-4-15,0 1 0,-1 4 16,0 3-16,0 6 0,1 0 16,0 1-16,0 2 0,-1-3 15,-1-4-15,-2 8 0,1 2 16,0-3-16,-1-3 0,1 0 16,-1 1-16,0-3 0,1-2 0,0 3 15,-2-1-15,2-9 0,0-1 16,-2 1-16,1-1 15,2-4-15,0-2 0,-1 0 0,1-1 16,0-2-16,0 0 0,0 0 16,-2 0-16,2 0 0,0-1 0,1-3 15,0-3 1,-1 1-16</inkml:trace>
  <inkml:trace contextRef="#ctx0" brushRef="#br0" timeOffset="309523.2792">1316 13932 0,'0'0'0,"0"0"16,0 0-16,0 0 0,0 0 0,0 0 16,0 0-16,0 0 0,22 3 15,-22-3-15,25 4 16,-25-4-16,29 5 0,-29-5 0,38 1 16,-16 0-16,4-1 0,6-2 15,5 0 1,7-1-16,4 0 0,8-3 15,-5 1-15,15-2 0,3 0 16,5-1-16,-4-1 0,14-1 0,-2 1 16,-9 2-16,-9 0 0,19 2 15,4 2-15,-13 0 0,-6-2 0,40 0 16,0 0-16,-16-2 16,-11-2-16,14-1 0,13-3 15,-11 5-15,-5 4 0,6 2 16,7 2-16,-11 0 0,-2 1 15,1 0-15,1 1 0,-3-2 16,-7 0-16,12-3 0,6 1 16,-5-1-16,-4 0 0,8 0 0,5 0 15,-1-3-15,-4-1 0,16-2 16,10-1-16,-14 3 0,-11 1 16,24 2-1,11 1-15,17-2 0,11 1 16,-41 3-16,-28 0 0,15-2 15,10-2-15,-15 2 0,-11 1 0,35 1 16,28-2 0,-19-3-16,-13-5 0,10 1 15,8 0-15,-10 2 0,-9 1 0,15 3 16,10 1 0,8 1-16,6 1 0,-44 0 0,-27 1 15,13 0-15,8 0 0,-6 1 16,-5 0-16,9 3 0,7 0 15,-10 0-15,-8-1 0,24-1 16,15 1-16,-12 0 0,-8 2 16,6-3-16,4-3 15,19 3-15,13 1 0,-43 2 16,-31 0-16,19-1 0,13-2 16,-17-2-16,-12-2 0,16 3 15,10 1-15,-11 4 0,-9 1 0,14-2 16,11 0-1,-10-3-15,-6-1 0,6 1 16,5-1-16,8 1 16,6 0-16,-37-1 0,-26 0 0,9 1 15,6 1-15,-13-1 16,-11 0-16,7 0 0,5-1 0,-8 0 16,-7-1-16,-9-1 0,-5-1 15,-6 1-15,-4 0 0,-3-2 16,0-1-16,-8 1 0,-4 3 15,-4-2-15,-3 0 0,-1 1 16,-2 1-16,-3 1 0,-4-1 16,2 2-16,0-5 0,-5 4 15,-5 4-15,1-2 0,0 0 16,1-1-16,2 0 0,0-1 0</inkml:trace>
  <inkml:trace contextRef="#ctx0" brushRef="#br0" timeOffset="310506.2509">14128 13217 0,'0'0'0,"0"0"0,0 0 16,0 0-16,0 0 0,0 0 16,0 25-16,0-25 0,0 0 0,-5 34 15,5-34-15,-8 36 16,4-16-16,-1 4 0,0 2 15,-1-1-15,2 1 0,-3 6 0,2-1 16,0-1-16,2 1 0,2 7 16,3 1-1,1-4-15,2-4 0,-1-3 0,2-4 16,-1-4-16,1-3 0,0-3 16,2-2-16,2-3 0,2-4 0,4-4 15,1-3-15,-2-2 0,-2-1 16,3-5-16,1-2 0,1-3 15,-1-2-15,1-4 16,1-1-16,-2-2 0,1-1 0,-3-1 16,0-1-16,-3 0 0,-1 1 15,-1 0-15,0 0 0,-1 0 0,-1-1 16,1-3-16,-1 3 16,-3 7-16,1 2 0,-1 0 15,0 1-15,-1 2 0,2 0 0,-3 4 16,-1 1-16,0 3 0,0 3 15,-2 4-15,-2 5 0,0 1 16,0 0-16,0 3 0,0 1 16,-1 6-16,2 4 0,-1 3 15,0 2-15,0 3 0,0 3 0,-1 11 16,1 4-16,-1 2 16,-2-3-16,1 13 0,-2 1 0,2 2 15,1 2-15,-2 11 16,1 0-16,0-6 0,-1-4 0,0 11 15,0 0-15,1-5 0,-2-4 16,-1 26-16,-1-9 0,1-11 16,2-9-16,-4-5 0,-3-1 15,1-10-15,1-5 0,-5-2 16,-1-2-16,2-6 0,1-6 0,2-5 16,0-3-16,0-1 0,-1-3 15,1-9-15,-4-2 16,-1-3-16,0-1 0,0-5 0,0-4 15,-7-4-15,-5-2 0,-5-5 16,-3-4-16,-2-3 0,1-5 16,-1-6-16,1-3 15,7-2-15,4-2 0,6 8 0,4 12 16,5 5-16</inkml:trace>
  <inkml:trace contextRef="#ctx0" brushRef="#br0" timeOffset="310756.261">14743 13631 0,'0'0'0,"0"0"0,23-4 15,-23 4-15,33 0 0,-9 2 16,6 1-16,-1 1 15,-2 0-15,10 5 16,-1 2-16,-4 2 0,-3 2 16,-4 0-16,-7-3 0,-4-2 15,-3-3-15,-2 0 0</inkml:trace>
  <inkml:trace contextRef="#ctx0" brushRef="#br0" timeOffset="310922.9847">14707 13935 0,'0'0'0,"0"0"16,0 0-16,0 0 0,0 0 0,0 0 16,0 0-16,0 0 0,38 1 15,-38-1-15,37 3 0,-15-2 16,3 1-16,2 2 16,5 0-16,-4 0 15,-4-1-15,-3 0 0</inkml:trace>
  <inkml:trace contextRef="#ctx0" brushRef="#br0" timeOffset="311122.6171">15415 13926 0,'0'0'0,"0"0"15,27-1-15,-27 1 0,37 1 16,-12 2-16,3 2 0,9-1 15,-2 2-15,10 0 0,0 0 16,-3 2-16,-3 1 0,-1-6 16,1-3-16,-8-1 0,-6 1 15,-4 0-15</inkml:trace>
  <inkml:trace contextRef="#ctx0" brushRef="#br0" timeOffset="311355.701">16292 13886 0,'0'0'0,"0"0"16,0 0-16,2 22 0,-2-22 0,0 29 15,-2-6-15,-1 1 0,-1 3 16,-2 6-16,-3 4 0,-2 11 15,1-1-15,-4 14 0,-3 1 16,-5 10-16,-2-3 0,2-10 16,5-14-16,5-10 0</inkml:trace>
  <inkml:trace contextRef="#ctx0" brushRef="#br0" timeOffset="312639.8735">4701 13573 0,'0'0'0,"0"0"16,0 0-16,0 0 0,0 0 15,-22-9-15,22 9 0,0 0 16,-22-4-16,10 3 0,2 1 15,-2 1-15,2 0 0,0 3 16,1 1-16,-3 1 0,1 3 0,-1-1 16,0 2-16,-2 1 0,2 1 15,2 2-15,1 3 0,0 4 16,2-2-16,1 0 16,6 1-16,3-1 0,1 0 15,2-2-15,1-1 0,2-2 0,0 0 16,3-2-16,2 1 0,2-4 15,0 0-15,3-5 16,2-2 0,-1-3-16,2-3 0,-1 0 0,-6 0 0,7-3 15,2-4-15,-5 0 0,-1 0 16,-3-2-16,0 0 16,-3-2-16,-2-1 0,-2-2 15,-2-2-15,-1 2 0,-2 1 16,-1-1-16,-4-1 15,1 3-15,-5 1 0,2 1 0,-5 2 16,-1 0-16,-2 2 0,0 3 0,-1 1 16,-1 1-16,2 2 0,-1 1 15,1 2-15,0 0 0,3 0 16,1 0-16</inkml:trace>
  <inkml:trace contextRef="#ctx0" brushRef="#br0" timeOffset="313473.381">9876 13422 0,'0'0'0,"0"0"16,0 0-16,0 0 0,0 0 15,0 0-15,0 0 0,0 0 16,0 0-16,0 0 0,-29 0 15,29 0-15,-24 6 0,24-6 16,-27 8-16,27-8 16,-36 13-16,15-4 0,-1 4 15,3-1-15,1 1 0,-1 4 0,3 1 16,1-1-16,4-1 0,2 1 16,2 1-16,1-1 0,4 1 15,2 1-15,3 0 0,5-2 16,3-1-16,2 0 0,3-3 15,0-1-15,2-3 0,2 0 16,3-1-16,4 0 0,0-2 0,-4-3 16,-1-2-16,-1-2 0,-1-2 15,1-4-15,1-4 0,-2-2 16,-1-1-16,-4-2 0,-2-1 16,-2 0-16,-2-1 0,-2 0 15,-3 1-15,-3-2 0,-3 0 0,-7-1 16,-5 1-16,-3 2 15,-1 2-15,-7 0 0,-3 2 16,4 1-16,6 3 0,2 2 0</inkml:trace>
  <inkml:trace contextRef="#ctx0" brushRef="#br0" timeOffset="314121.3857">4657 12154 0,'0'0'0,"0"0"16,0 0-16,0 0 0,0 0 0,0 0 16,0 31-16,0-31 0,0 23 15,0-23-15,-6 31 0,2-14 16,0 1-16,0 3 0,1 2 15,0 0-15,1 0 0,-1 8 16,-1 0-16,2-2 0,-1-1 16,1 1-16,1 2 0,-2-5 0,3-4 15,-2-3-15</inkml:trace>
  <inkml:trace contextRef="#ctx0" brushRef="#br0" timeOffset="314239.1676">4547 13081 0,'0'0'0,"0"0"15,-4 18-15,4-18 16,-2 29-16,2-10 0,0 3 15,0 5-15,0-2 0,0 0 16,2 1-16,-2 5 0,1-1 0,2-5 16,-3-5-16,0-4 0</inkml:trace>
  <inkml:trace contextRef="#ctx0" brushRef="#br0" timeOffset="314372.6227">4594 13711 0,'0'0'0,"0"0"15,0 0-15,0 0 0,0 24 16,0-24-16,0 17 15,0-9-15,1 1 0,0 0 0,0-1 16,-1 0-16,0 0 0,0-2 16,0-3-16,0 0 0,0-1 0,0 0 15</inkml:trace>
  <inkml:trace contextRef="#ctx0" brushRef="#br0" timeOffset="315005.9584">4005 11424 0,'0'0'16,"0"0"-16,0 0 0,23-3 15,-23 3-15,26 0 0,-8 0 16,2 0-16,1 3 0,-1 0 0,2 1 15,6 3-15,-3-3 0,-2 3 16,-1 2-16,-1 0 0,-4 2 16,-2 2-16,-2 2 0,-3-1 15,-2 1-15,-1-1 0,-4 4 16,-5-1-16,-5-2 0,-6 0 16,-5-1-16,1 3 0,-1-2 0,-8 3 15,-5 0-15,0-4 0,1 0 16,-1 0-1,-1-3-15,5 1 0,1-2 0,3 0 16,8-1-16,5-7 0,4-4 16,8-2-16,8-1 0,-3 0 15,-3 1-15,1 2 0</inkml:trace>
  <inkml:trace contextRef="#ctx0" brushRef="#br0" timeOffset="315323.1504">4587 11317 0,'0'0'15,"0"0"-15,0 0 0,0 0 0,0 0 16,0 0-16,-17 18 0,17-18 16,-19 11-16,19-11 0,-26 20 15,9-8-15,2 2 0,-1 0 16,3 1-16,-1 4 15,0 1-15,1 5 0,0 0 0,4 2 16,2-4-16,2 1 16,3-2-16,1 0 0,1 1 0,1-4 15,0 0-15,2-2 0,4-2 16,-1-1-16,4 3 0,2-3 16,0-2-16,2-1 0,1-3 15,-3 0-15,2-3 0,-3-1 16,-3-1-16,1 2 15</inkml:trace>
  <inkml:trace contextRef="#ctx0" brushRef="#br0" timeOffset="315513.5655">4657 11651 0,'0'0'15,"0"0"-15,0 0 0,0 0 0,0 0 16,-7 30-16,7-30 0,-4 27 16,2-12-16,-1 3 0,0 2 15,0 0-15,-1 3 0,2-5 16,1-2-16,-2-2 0</inkml:trace>
  <inkml:trace contextRef="#ctx0" brushRef="#br0" timeOffset="316141.4361">9842 12190 0,'0'0'15,"0"0"-15,0 0 0,0 0 0,2 27 16,-2-27-16,-1 26 15,1-26-15,-2 33 0,-1-15 0,-3 1 16,2 1-16,-1 0 0,0 6 16,0-2-16,1-2 0,1-4 0,0-3 15</inkml:trace>
  <inkml:trace contextRef="#ctx0" brushRef="#br0" timeOffset="316239.4785">9823 12899 0,'0'0'0,"0"0"0,0 0 16,6 25-16,-4-13 0,0 3 15,0 2-15,-1 2 0,1 1 0,-2 10 16,-3 2 0,1-4-16,1-5 0,0-4 15</inkml:trace>
  <inkml:trace contextRef="#ctx0" brushRef="#br0" timeOffset="316386.6926">9763 13636 0,'0'0'0,"0"0"0,0 0 16,0 0-16,0 0 0,10 25 16,-10-25-16,0 0 0,4 24 15,-4-24-15,0 0 0,0 0 16,-2 19-16,2-19 0</inkml:trace>
  <inkml:trace contextRef="#ctx0" brushRef="#br0" timeOffset="316973.1832">9841 11270 0,'0'0'0,"0"0"0,0 0 0,27 11 16,-12-4-16,2 1 0,4-1 15,5 6-15,-3-1 0,0 2 16,0 0-16,-4 1 0,-2 2 0,-5 1 15,-7 0-15,-3-3 0,-2 1 16,-4 5-16,-4 2 0,-6-2 16,-5-2-16,-4-2 0,-2 1 15,0-2-15,2-1 0,-3 0 16,-4-2-16,2-1 0,3-1 16,-3 0-16,3 2 0,7-3 15,2-3-15,3 0 0,2-1 16,1-1-16,2-1 0,5-3 0,3-1 15,4-1-15,5-3 0,-4 2 16,1-1-16,-2 3 0</inkml:trace>
  <inkml:trace contextRef="#ctx0" brushRef="#br0" timeOffset="317324.4713">10340 11242 0,'0'0'16,"0"0"-16,0 0 0,0 0 16,-24 7-16,24-7 0,-24 11 0,11-2 15,-1-2-15,-1 2 0,-2 2 16,0-1-16,-1 4 0,1-1 15,-1 3-15,-2 5 0,2-2 16,2 2-16,0 0 0,4 3 0,2 1 16,2-3-16,1 0 15,3-1-15,1 0 0,2 5 16,2 3 0,3-8-16,1 4 0,1-5 0,-1-3 0,6 3 15,4 0-15,-3-8 16,-1-1-16,-3-4 0,0 0 15,-2-3-15</inkml:trace>
  <inkml:trace contextRef="#ctx0" brushRef="#br0" timeOffset="317672.7325">10388 11652 0,'0'0'16,"0"0"-16,0 0 0,0 0 0,0 0 15,32-3-15,-32 3 0,27 2 16,-27-2-16,26 2 16,-13 1-16,-1 1 0,0 1 15,-1 1-15,0 2 0,-2-2 16,-1 1-16,-3 0 0,0 3 16,-3-2-16,-2 1 0,-1 0 15,-1-2-15,-2 0 0,1 2 0,-1-1 16,-2 0-16,1 1 15,-2 0-15,0 0 0,1 0 0,0-2 16,1 0-16,0 2 16,2-2-16,2 1 15,2 0-15,1-2 0,3-2 0,3 2 16,6 1-16,0-1 0,3-1 0,7 1 16,2 0-16,0-2 0,-3-2 15,-3 0-15,-4 0 16,-1 0-16</inkml:trace>
  <inkml:trace contextRef="#ctx0" brushRef="#br0" timeOffset="317839.7006">11288 11771 0,'0'0'15,"0"0"-15,0 0 0,0 0 0,0 0 16,0 0-16,0 0 0,0 0 15,0 0 1,0 0-16,0 0 0,6 18 0</inkml:trace>
  <inkml:trace contextRef="#ctx0" brushRef="#br0" timeOffset="328321.5409">6974 15626 0,'0'0'0,"0"0"15,0 0-15,0 0 0,0 0 0,0 0 16,0 0-16,0 0 0,0 0 16,0 0-16,0 0 15,0 0-15,0 0 0,0 0 0,0 0 16,0 0-16,0 0 0,-17-14 15</inkml:trace>
  <inkml:trace contextRef="#ctx0" brushRef="#br0" timeOffset="344657.6511">5024 12144 0,'0'0'0,"0"0"16,0 0-16,0 0 0,0 0 0,0 0 15,0 0-15,-1-26 16,1 26-16,0 0 0,0 0 16,0 0-16,0-24 0,0 24 15,0 0-15,0 0 0,0 0 0,0 0 16,2-20-16,-2 20 0,0 0 15,0 0-15,0 0 0,19 2 16,-11 1-16,2 1 0,2-1 16,1 4-16,-1 2 15,1 2-15,3 1 0,-3-1 16,2 0-16,1 0 0,0 1 0,6 2 16,0 0-16,1-1 0,-4 2 15,2-2-15,1-1 0,4-1 16,-1-1-16,0 1 0,1 2 0,1 1 15,5-2-15,4 1 0,-3-2 16,3 0-16,2-1 0,-1-1 16,2 2-16,2-1 0,2 0 15,4-1-15,-3 0 0,3-1 16,3 0-16,-2 0 0,-2-1 16,1-2-16,3 1 0,5-2 15,-3 0-15,1 0 0,0 2 16,1-5-16,-2-1 0,2 0 15,1 0-15,-5 0 0,-2 2 0,13 0 16,5 0 0,3-2-16,4-2 0,-17 1 0,-11-1 15,29 0-15,-1 2 16,-14-3-16,-10 0 0,5 2 16,5 1-16,-1-3 0,1-3 15,-9 2-15,-3 2 0,-2-3 0,2 0 16,0 0-16,-6 0 15,1-2-15,-1 1 0,-3-3 0,-2-1 16,3 2-16,-2 1 0,0 2 16,-1 1-16,-15 0 0,3 0 15,1-5-15,2-1 0,1 0 16,0 1-16,4 0 0,2 0 16,-3-2-16,-3 0 0,2 3 15,2-1-15,-6 2 0,0 0 0,1-1 16,-1 0-16,3-3 0,0 1 15,-1-1-15,1 1 16,-2 0-16,-3 1 0,1-1 0,2 2 16,-1 0-16,1-2 0,-3 2 15,-2-1-15,-3 0 0,-2 1 0,3 0 16,1 0-16,0 1 16,-3 2-16,-2-1 15,0 0-15,-3 1 0,-1 0 0,-1 0 16,1 0-16,0-1 0,-1 1 0,-2 0 15,-1 0-15,0 1 0,-1 1 16,-1 1-16,-2 0 0,-2 0 16,-2 2-16,0-2 0,-3 1 15,-5-1-15,-2 0 0,-2-1 16,-1 0-16,2 0 0,1 0 16,2 1-16</inkml:trace>
  <inkml:trace contextRef="#ctx0" brushRef="#br0" timeOffset="345273.4056">7885 12768 0,'0'0'0,"0"0"0,0 0 16,0 0-16,0 0 0,-38 1 15,38-1-15,-38 7 0,13-1 16,-1 0-16,-5 1 0,0 0 16,0 0-16,-10 1 0,1 0 15,1-1-15,0 1 0,-3 2 0,5 0 16,4-1-16,4-2 0,3 2 15,0-1-15,7-1 0,3-1 16,3-1-16,3-1 0,0 1 16,3 0-16,5-1 0,0 2 15,4-1-15,0 0 0,5 0 16,3 1-16,2-1 0,5 1 0,2-1 16,9 0-16,-2 1 0,4-2 15,9 4-15,2-1 0,-3-1 16,0 0-16,0 2 0,1 0 15,4 2-15,-6 0 0,-1 0 16,-3-1-16,-6 1 0,-2-3 0,-3 2 16,-2 2-16,-5-3 15,-2-1-15,-6-4 0,-3-3 16,0-2-16,-2 2 0,0-1 16</inkml:trace>
  <inkml:trace contextRef="#ctx0" brushRef="#br0" timeOffset="345540.3861">7800 12778 0,'0'0'0,"0"0"16,0 0-16,0 0 0,0 0 15,-9 34-15,9-34 0,-10 32 16,3-15-16,-3 2 0,-2 2 16,1 0-16,0 1 0,-4 9 15,-2 0-15,4-2 0,-1-2 16,-2 0-16,0-1 0,0-2 16,2-4-16,-2 1 0,4-4 0,2-3 15</inkml:trace>
  <inkml:trace contextRef="#ctx0" brushRef="#br0" timeOffset="359440.5034">4199 8471 0,'0'0'0,"0"0"0,0 0 0,0 0 0,0 0 15,18-20-15,-18 20 16,0 0-16,23-16 0,-23 16 16,25-9-16,-9 5 0,-1 0 0,5 1 15,3 0-15,2 1 16,0 0-16,13-1 0,5 1 15,2 0-15,-4 1 0,19 0 16,6 0-16,-3 1 0,-2 0 0,18 0 16,8 1-16,6 2 0,-8 0 15,21 1-15,6-3 16,-2 0-16,-14 0 0,45-2 0,2 1 16,-23-1-16,-13 1 0,12 0 15,9 0-15,-16 1 0,-8-1 0,18 0 16,11 1-16,-13 1 0,-11 0 15,19 0-15,9 1 16,-16-1-16,-9 1 0,15-1 0,12 3 16,-16 0-16,-12-2 0,10 1 15,10 2-15,-18-1 0,-10 1 0,13 1 16,9 2-16,-16-3 0,-10 0 16,10 1-16,7-1 15,-17 2-15,-12 0 0,4-2 0,4-1 16,-15-1-16,-11 0 0,2 2 15,-1 2-15,-10-2 0,-8-1 0,-3-2 16,0 1-16,-12 0 16,-7 0-16,-6-1 0,-3-2 15,-5 1-15,-5 1 0,-6 0 16,-3-2-16,-2-1 0,-2-3 0,-3 2 16,-4 2-16,-2 1 0,-1-2 15,-13-2-15,-8-2 0,20 3 16,4 0-16,3 0 0</inkml:trace>
  <inkml:trace contextRef="#ctx0" brushRef="#br0" timeOffset="360207.683">4540 8734 0,'0'0'0,"-15"1"0,-2 2 0,-1 0 16,-2 0-16,-8 0 0,-10 1 16,3 1-16,1-2 0,0 1 15,1 0-15,5-1 0,3-1 0,0-2 16,6 0-16,6 1 16,3-1-16,4 0 0,3 0 15,3 0-15,3-1 0,3-1 16,7 1-16,2-1 0,4 0 0,5 0 15,6-2-15,6 1 0,4 0 16,7-1-16,5 0 0,2-1 16,2 0-16,19-1 0,7 0 15,11-1-15,-7-1 0,22 0 16,4-1-16,-7 0 0,-4 0 0,59-1 16,-6 2-16,-19 3 0,-10 0 15,8 1-15,10-2 16,-14-1-16,-7 0 0,14 6 0,7 2 15,-8 1-15,-6-1 0,11 1 16,6-1-16,-12 2 0,-11-1 16,12 1-16,7 1 0,-12 1 15,-9 1-15,8-1 0,7 0 16,-17 0-16,-7-2 0,2 2 16,4 0-16,-13 0 0,-9 0 0,0 0 15,1 2-15,-12 0 0,-9-2 16,-1 2-16,0 1 15,-10-1-15,-7-3 0,-1 3 0,-2-1 16,-10-1-16,-5-1 0,-8-1 16,-5-2-16,-5 0 0,-4-1 15,-4-2-15,-3-1 0,-5 1 16,-4-2-16,-2 4 0,0 0 16,-2 2-16,2-2 0,-3 6 15,0-2-15,0 0 0,-1 3 0,-6 1 16,-4 0-16,0-2 0,-2 0 0,3-2 15,5 0-15,1-2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2T07:02:25.4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2929 3378 0,'0'0'0,"0"0"16,0 0-16,0 0 0,0 0 0,0 0 16,-23 10-16,23-10 0,0 0 0,-25 17 15,25-17-15,-19 17 16,9-6-16,-1 3 0,0 3 16,2 2-16,-1-1 0,0 1 15,-1 1-15,-2 4 0,-1 0 16,2 1-16,3-2 0,2-2 0,1 0 0,1-2 15,4 1-15,1-3 16,1-2-16,2 0 16,0 2-16,2-2 0,1-3 0,1 1 15,-2-1-15,3 1 0,1-3 16,3-1-16,1-3 0,0 1 16,0-1-16,2 0 0,1 0 15,-3-2-15,0-1 0,0-2 16,2-1-16,-5 0 0,0 0 0,-2 0 15</inkml:trace>
  <inkml:trace contextRef="#ctx0" brushRef="#br0" timeOffset="250.4967">3023 3609 0,'0'0'0,"0"0"0,0 0 15,0 0-15,25-8 0,-25 8 0,23-3 16,-23 3-16,32-1 0,-13 0 16,2-1-16,-2 1 0,0 0 0,3 1 15,2 0-15,2 1 0,-3 3 16,-3-2-16,-2 0 0,-5 0 15</inkml:trace>
  <inkml:trace contextRef="#ctx0" brushRef="#br0" timeOffset="617.1603">3808 3379 0,'0'0'0,"0"0"0,0 0 16,17 14-16,-17-14 0,15 15 16,-8-3-16,0 0 0,0 1 0,-3 3 15,2 0-15,-1 2 0,-2 1 16,2 3-16,-2 0 0,-1-2 15,-1-1-15,-1 0 0,-1 1 16,-2-2-16,0 0 0,-6 0 16,-2 2-16,0-4 0,0 0 15,-1-1-15,-4 1 16,3-2-16,1-1 0,0 1 0,0 1 16,1-4-16,2-1 0,0 0 15,1-2-15,3-1 0,1-1 0,1-3 16,1 1-16,1-2 0</inkml:trace>
  <inkml:trace contextRef="#ctx0" brushRef="#br0" timeOffset="1402.6739">4898 3534 0,'0'0'0,"0"0"0,0 0 16,6-21-16,-4 12 0,0 0 15,-1-1-15,3-2 0,-3 0 16,1 0-16,-2-1 0,0 2 16,0 0-16,0 0 0,-2 0 15,1 2-15,-4 2 0,1 1 16,-2 0-16,-1 0 0,-2 2 0,-3 3 16,-2 1-16,-1 3 0,-2 2 15,-1 4-15,-3 2 0,1 1 16,1 1-16,-1 5 0,-1 0 15,2 2-15,-4 2 0,1 6 16,4-1-16,2 1 0,3-2 0,3 0 16,-1 0-16,3-4 0,2-1 15,2-3-15,0-2 0,2-2 16,1-1-16,1-4 0,1 1 16,2-4-16,4-1 0,-1-5 15,3-1-15,2-3 0,2 0 0,3-2 16,1-1-16,0-3 15,2-2-15,1-1 0,2-3 16,0 0-16,0 0 0,2-4 16,-2-2-16,-2 3 0,1-2 0,-5 0 15,0 0-15,-1 4 0,-1 3 16,-5 1-16,1 2 16,-2 0-16,-1 2 0,-1 1 0,-2 2 15,-1 2-15,0 2 0,-3 2 16,0 0-16,0 0 0,-2 0 15,-2 5-15,-2 2 0,2 1 16,-1 2-16,-2 5 0,0 0 0,-2 2 16,3 2-16,-1 2 15,1 1-15,1-1 0,0-3 0,-1 0 16,3 0-16,-1-1 0,1 2 16,2-3-16,0-3 0,1 2 15,1-1-15,0-1 0,0 0 16,1-3-16,2-1 0,2-3 15,2 0-15,3-4 0,3 0 0,3-6 16,0-2-16,-1 1 0,-3 2 16,-2-2-16</inkml:trace>
  <inkml:trace contextRef="#ctx0" brushRef="#br0" timeOffset="1602.2017">5309 3471 0,'0'0'16,"0"0"-16,0 0 0,24-11 0,-11 7 15,6-1-15,3 0 0,1 1 16,1-1-16,8 1 0,0 2 16,-3 0-16,-2 2 0,-4 2 15,-6-1-15,-1-1 0,-2 1 16,-4-1-16</inkml:trace>
  <inkml:trace contextRef="#ctx0" brushRef="#br0" timeOffset="1783.1026">5264 3693 0,'0'0'15,"0"0"-15,0 0 0,0 0 16,28-3-16,-28 3 0,32-4 15,-12 2-15,4-1 0,1-1 16,2 1-16,-1 0 0,1-2 0,2 0 16,-5 1-16,-4 1 0</inkml:trace>
  <inkml:trace contextRef="#ctx0" brushRef="#br0" timeOffset="2250.5253">6095 3363 0,'0'0'0,"0"0"16,0 0-16,0 0 0,0 0 15,-29 6-15,29-6 0,-22 16 0,10-8 16,-2 3-16,-3 3 0,1 1 15,-1 1-15,-2 7 0,2 0 16,2 0-16,3-1 0,0-2 16,3 0-16,3-3 0,0-1 15,3-2-15,2-2 0,-2-2 16,6-1-16,0-1 0,5-1 16,3-3-16,-1-2 0,3-3 15,2-3-15,0-1 0,-1 0 0,3-3 16,0-3-16,2-1 0,1 0 15,-1-2-15,-1-3 0,-1 1 16,-3 0-16,2-3 0,-3-1 16,-2 2-16,-2 1 0,-3 2 15,0 2-15,-3 2 0,-1 2 16,-2 0-16,-2 0 0,-3 1 0,-3 3 16,-4 0-16,-4 3 15,0 0-15,-1 1 0,2 4 0,2 3 16,0-4-16,2 1 0,1-1 15,3 1-15,0-2 0</inkml:trace>
  <inkml:trace contextRef="#ctx0" brushRef="#br0" timeOffset="2600.1377">6513 3306 0,'0'0'0,"0"0"15,0 0-15,0 0 0,0 0 0,0 0 16,3 22-16,-3-22 16,0 0-16,-3 36 0,3-36 0,-6 32 15,3-14-15,-1 3 0,-2 2 16,1 0-16,-1-2 0,-2 6 15,1-2-15,-1-3 0,0-1 16,2-3-16,-1-2 0,2-1 16,2-1-16,0-2 0,0-2 15,0-2-15,1-1 0,0-1 16,0-2-16,2-4 0,2 3 0,2-7 16,4-1-16,-2-1 0,0-1 15,1 1-15,-1 1 0,-2 0 16</inkml:trace>
  <inkml:trace contextRef="#ctx0" brushRef="#br0" timeOffset="2955.5263">6734 3269 0,'0'0'0,"0"0"0,0 0 0,0 0 15,0 0-15,0 0 0,0 0 16,0 0-16,26 2 0,-26-2 16,0 0-16,15 15 0,-15-15 15,0 0-15,12 28 0,-12-28 16,5 25-16,-4-11 0,-1 0 16,-1 2-16,0 1 0,-2 3 15,0-1-15,0 0 0,-2 1 0,0 5 16,-2-2-16,2-2 0,-1-3 15,1-1-15,-1-1 0,1-1 16,0-3-16,2-1 0,0 0 16,-1-1-16,1-2 0,1-1 15,0-3-15,1-1 0,-3 0 16,1-3-16,0-3 0,-1 2 16,2 0-16,0 0 0</inkml:trace>
  <inkml:trace contextRef="#ctx0" brushRef="#br0" timeOffset="3250.3255">6594 3519 0,'0'0'0,"0"0"0,0 0 15,0 0-15,0 0 0,16-17 16,-16 17-16,0 0 0,21-7 16,-21 7-16,0 0 0,28-5 15,-17 5-15,-4 2 0,2 3 16,-6 1-16,1 2 0,-7 1 0,0 3 15,-1 0-15,-3 1 0,-1-1 16,-2 1-16,0-2 0,-3 0 16,-2 2-16,0-2 15,4-2-15,0-1 0,4 0 0,-2-1 16,3-2-16,1-3 0,3 0 16,2-2-16,3 2 0,2-4 0,5 0 15,0-1-15,2-3 0,-2 1 16,0-1-16,-1 2 0,-1-1 15</inkml:trace>
  <inkml:trace contextRef="#ctx0" brushRef="#br0" timeOffset="3469.9957">6980 3337 0,'0'0'16,"0"0"-16,0 0 0,29-7 0,-14 5 16,2-1-16,3 0 0,5 0 15,2 1-15,-2-2 0,0 0 16,-3 1-16,-2-1 0,-2 1 16,-2-1-16,0 1 0,-6 0 0,0-1 15,-1 0-15,-3 3 0</inkml:trace>
  <inkml:trace contextRef="#ctx0" brushRef="#br0" timeOffset="3849.8445">7163 3193 0,'0'0'0,"0"0"16,0 0-16,0 0 0,0 0 0,5 27 16,-5-27-16,3 25 15,-3-25-15,2 29 0,-1-8 16,1-3-16,-1 0 0,0 4 16,0 3-16,0 5 0,-1 1 15,0-1-15,-1 2 0,0-3 0,0-2 16,-3 6-16,-1 2 0,0-6 15,2-2-15,-4 0 0,2 3 16,-2-5-16,1-2 0,-4 0 16,-1 0-16,-1-5 0,1-2 0,-4-3 15,1 1-15,0-4 16,-2-3-16,2-2 0,-4-2 16,2-4-16,-1-3 0,5 1 0,0-1 15,3 2-15</inkml:trace>
  <inkml:trace contextRef="#ctx0" brushRef="#br0" timeOffset="4007.1861">6902 3513 0,'0'0'0,"0"0"16,0 0-16,0 0 0,0 0 0,0 0 15,29-2-15,-29 2 0,26 4 16,-26-4-16,37 11 0,-21-5 15,-2-2-15,0 1 0</inkml:trace>
  <inkml:trace contextRef="#ctx0" brushRef="#br0" timeOffset="10083.858">11335 3440 0,'0'0'0,"0"0"0,0 0 16,0 0-16,0 0 0,0 0 15,0 0-15,0 0 0,0 0 0,33-9 16,-33 9-16,31-4 0,-31 4 15,34-5-15,-12 4 16,0 2-16,-1 0 0,0 2 0,0-1 16,3 4-16,-3 0 0,-2 0 15,-2 1-15,-3 1 0,-2-1 16,-3 4-16,-2 3 0,-4 0 16,-2 0-16,-3 0 0,-4 2 0,-3-3 15,-3-1-15,-4 1 16,-3 2-16,0 0 0,1-1 0,-4-1 15,-3-1-15,-1 4 0,2-2 16,3-1-16,2 0 0,3-4 16,3-1-16,4-1 0,3-3 15,-1-2-15,0-2 0,7-2 16,4-1-16,5-4 0,3-1 0,-1 1 16,-2 1-16,-2 1 0</inkml:trace>
  <inkml:trace contextRef="#ctx0" brushRef="#br0" timeOffset="10385.6014">11929 3349 0,'0'0'0,"0"0"0,0 0 15,0 0-15,-22 7 0,22-7 0,0 0 16,-26 14-16,16-7 0,-1 3 15,-1 4-15,0 0 0,-1-2 0,-1 1 16,1 3-16,1 2 16,1 1-16,-1 3 0,2-2 15,2-1-15,3-2 0,0 1 16,3 0-16,2-4 0,2 1 16,6-2-16,3 2 0,0-5 0,1-1 15,5-4-15,4 0 16,2-3-16,2 0 0,3-3 0,0 0 15,5-1-15,-1 1 0,-6-1 16,-5 2-16,-4-1 0</inkml:trace>
  <inkml:trace contextRef="#ctx0" brushRef="#br0" timeOffset="10800.2722">12228 3476 0,'0'0'0,"0"0"0,0 0 16,0 0-16,0 0 0,0 0 16,0 0-16,33 3 0,-33-3 0,28 6 15,-8-3-15,1-2 0,1 1 16,2-1-16,4 1 16,-2 0-16,2 2 0,5-2 0,0-1 15,-3 1-15,-3 1 0,0 0 16,-3 0-16,-3 1 0,-2-1 15,-4 2-15,-3 1 0,-2 1 16,-1-2-16,-4 4 0,-1 1 16,-5-3-16,-4-1 0,-4 1 15,-3 2-15,-1 0 0,0 1 16,-6 1-16,-4-1 0,1 1 16,0 0-16,-5 1 0,3-1 15,0 0-15,1 0 0,1-3 0,1-2 16,3 0-16,3-1 0,2-1 15,2-1-15,4-1 0,0-1 16,5-2-16,2-3 0,4 0 16,5 0-16,-2-2 0,-2 3 15,1-1-15</inkml:trace>
  <inkml:trace contextRef="#ctx0" brushRef="#br0" timeOffset="11100.4437">13112 3394 0,'0'0'0,"0"0"16,0 0-16,-6 22 0,6-22 0,-4 19 15,4-19-15,-8 30 0,4-12 16,-2 0-16,1 0 0,-1 1 15,-1-1-15,0 6 0,-1 1 16,1-1-16,2 0 0,-1-3 16,1 0-16,-1-1 0,1 0 15,-1-2-15,2-1 0,1-2 16,-1-2-16,2-1 0,1-1 16,1-3-16,0-2 0,3-2 15,3 0-15,-1-1 0,0 0 0,-2-1 16</inkml:trace>
  <inkml:trace contextRef="#ctx0" brushRef="#br0" timeOffset="11283.9726">13433 3735 0,'0'0'0,"0"0"16,0 0-16,0 0 0,0 0 0,0 0 15,0 0-15,0 0 0,0 0 16,9 23-16,-9-23 0,-8 21 15,8-21-15,-22 24 0,3-8 16,-1-3-16,-2-1 0,3 0 16,3-3-16,1 0 0</inkml:trace>
  <inkml:trace contextRef="#ctx0" brushRef="#br0" timeOffset="12499.9331">16366 3291 0,'0'0'0,"0"0"16,0 0-16,0 0 0,-21 10 0,21-10 16,-24 12-16,24-12 0,-30 20 15,13-6-15,1 3 0,-1 0 16,1 1-16,-4 5 15,0 2-15,3 1 0,3 1 16,1 2-16,2 1 0,2-2 0,1-2 16,3 5-16,3-1 0,1-2 15,2-2-15,2-1 0,1 0 16,3-2-16,2 1 0,2-7 16,1-2-16,0-2 0,0 0 0,3-4 15,0-4-15,3-1 0,0-2 16,-2-1-16,-4 0 0,-2 0 15</inkml:trace>
  <inkml:trace contextRef="#ctx0" brushRef="#br0" timeOffset="12850.4557">16833 3331 0,'0'0'0,"0"0"0,0 0 16,0 0-16,0 0 0,-6 25 16,6-25-16,-10 25 0,10-25 0,-12 30 15,3-8-15,0-2 0,0-1 16,0 2-16,0 4 0,-2 4 15,-1-1-15,1 0 0,0-2 16,0 0-16,1-2 0,-2 5 16,0 1-16,2-5 0,3-3 0,-1-1 15,0-1-15,3-3 0,1-2 16,1-4-16,1-1 16,1-4-16,1-2 0,0 1 0,0-3 15,0 1-15</inkml:trace>
  <inkml:trace contextRef="#ctx0" brushRef="#br0" timeOffset="13100.9423">17076 3671 0,'0'0'15,"0"0"-15,0 0 0,0 0 0,0 0 16,-1 19-16,1-19 0,0 0 15,-8 24-15,8-24 0,-11 16 16,5-6-16,-1 2 0,-2 1 16,-1 2-16,-1-2 0,-1 0 0,-1-1 15,-2-1-15,2 0 16,1-1-16,-4 0 0,0-3 16,4-3-16,2-3 0,1 1 0,3-1 15,0-1-15</inkml:trace>
  <inkml:trace contextRef="#ctx0" brushRef="#br0" timeOffset="13301.0847">17375 3613 0,'0'0'0,"0"0"16,22-3-16,-22 3 0,30-7 0,-10 2 15,5 0-15,7 0 0,-1 2 16,2-2-16,2 1 0,4 0 15,-4 1-15,-5 1 0,-4 0 16,-3 0-16,-2 0 0,-4 1 16,-4-1-16,-5 0 0,-5-1 0,-1 1 15,1 0-15,-1 0 0</inkml:trace>
  <inkml:trace contextRef="#ctx0" brushRef="#br0" timeOffset="13567.4905">17624 3462 0,'0'0'16,"0"0"-16,0 0 0,0 0 0,0 0 16,0 0-16,0 0 0,-2 30 15,2-30-15,-2 20 0,2-20 16,-6 27-16,2-14 0,-2 3 15,0 2-15,0-1 0,1-2 0,-1 4 16,1 0-16,-1 0 16,2-1-16,-2 5 0,2 1 15,0-3-15,2-2 0,1-3 16,0-3-16,0-1 0</inkml:trace>
  <inkml:trace contextRef="#ctx0" brushRef="#br0" timeOffset="14233.8474">18252 3543 0,'0'0'15,"0"0"-15,0 0 0,17-17 0,-10 11 16,1 0-16,0 2 0,2-2 15,1 2-15,1 0 16,2 2-16,-1 1 0,1 1 16,3 1-16,-3 1 0,0 4 0,0 2 15,-1 1-15,0 2 0,1 0 16,1 1-16,0-1 0,1 0 16,-2-1-16,0-2 0,1 2 15,-1-3-15,0 1 0,0 1 0,0-1 16,1-1-16,2-2 15,1 1-15,-1-2 0,1 0 16,-2-1-16,-1-3 0,0-3 16,1-1-16,-2 1 0,0-2 0,1 1 15,-1-2-15,-1-1 0,-1-1 16,-2-1-16,-2-2 0,-3 1 16,-1 1-16,-3-2 0,-2-2 15,-4 3-15,-1-1 0,-3 1 16,-2-1-16,-1 2 0,-1 1 0,-1 1 15,-1 2-15,-2 1 16,0 1-16,-1 2 0,0 1 16,0 2-16,-2 2 0,-2 1 15,-1 3-15,-1 1 0,2 0 0,-1 3 16,1 0-16,-6 4 0,-1-1 16,0-1-16,2-1 0,2 1 15,3-1-15,0 1 0,1-1 16,1-1-16,3 0 0,-2-1 15,0-1-15,2-3 0,1-1 0,3-1 16,2 0-16,1-3 16,0-1-16,2-2 0,1-1 15,-1-3-15,0 0 0,2-2 0,-1-3 16,1-1-16,1 1 0,-1-1 16,3 0-16,0-3 0,1 0 15,3-3-15,2-1 0,0 4 16,1 2-16,-2 1 0</inkml:trace>
  <inkml:trace contextRef="#ctx0" brushRef="#br0" timeOffset="14518.5856">19108 3326 0,'0'0'0,"0"0"15,0 0-15,17 20 0,-17-20 0,14 19 16,-5-6-16,-1 2 0,0 2 16,-1 7-16,-1 2 0,-4-2 15,-2-1-15,-3 1 0,-3-1 16,0 2-16,-2-3 0,-3 2 16,-2 0-16,-6 3 0,-1-2 0,-2-1 15,-1-2-15,0 1 0,-1-2 16,-2-1-16,-3 0 15,2-3-15,-1-2 0,5-3 0,4-2 16,5-2-16</inkml:trace>
  <inkml:trace contextRef="#ctx0" brushRef="#br0" timeOffset="17550.7666">2441 4720 0,'0'0'0,"0"0"0,0 0 16,0 0-16,9-23 0,-9 23 0,11-22 16,-2 10-16,-2 0 0,2-3 15,-2 0-15,2-1 0,0 0 16,0-1-16,1-1 0,0-6 15,-1 2-15,0 0 0,-2 1 16,-2 0-16,0 2 0,0 1 16,-1 0-16,-3 2 0,1 3 15,-2 0-15,-3 2 0,0 2 16,2 1-16,-5 4 0,-6 0 16,-1 3-16,1 2 0,-2 4 0,-1 3 15,-1 0-15,3 2 0,-5 2 16,2 2-16,-1 3 0,2 0 15,-1 4-15,0 2 0,0 5 16,3-3-16,1 0 0,2-1 16,-1-1-16,3 1 0,3-2 15,-1 0-15,3-4 0,2-2 0,-2 2 16,3 0-16,0-3 0,0-4 16,1-2-16,1 0 0,1-4 15,2-1-15,2-1 0,1-3 16,3-3-16,2-1 0,3-3 15,-2-1-15,0 0 0,0-2 16,2-3-16,3-2 0,-1-1 16,-2 2-16,4-6 0,1 0 15,-2 1-15,-4 3 0,-2-1 16,-3 0-16,2 1 0,-2 0 0,0 0 16,-1 2-16,0-1 0,-3 3 15,-1 1-15,0 2 0,-4 2 16,1 0-16,-1 2 15,-1 1-15,0 2 0,0 2 0,2 0 16,-1 2-16,-1 3 0,-1 1 0,-1 2 16,-2 1-16,1 0 15,0 0-15,-1 2 0,1 3 16,0 4-16,0 0 0,-3 0 16,3-1-16,-3 0 0,2-1 0,2 0 15,0-2-15,0 0 0,0-1 16,1 0-16,1 0 0,0-1 15,1-2-15,1-3 0,2 0 16,-1-2-16,2 1 0,0-6 16,4-3-16,-1-1 0,2-1 0,-3 1 15,0 0-15,-1 1 0</inkml:trace>
  <inkml:trace contextRef="#ctx0" brushRef="#br0" timeOffset="17751.0206">2922 4486 0,'0'0'0,"0"0"0,0 0 16,26-6-16,-13 4 0,4-1 15,2 0-15,3 1 0,1-1 16,8 0-16,1 0 0,-1 1 0,-2 1 16,-1 1-16,1 3 15,3-1-15,-3-1 0,-8 4 0,-5 2 16,-2-1-16,-3-2 0,-2 1 15</inkml:trace>
  <inkml:trace contextRef="#ctx0" brushRef="#br0" timeOffset="18000.3438">2785 4681 0,'0'0'0,"0"0"16,0 0-16,0 0 0,0 0 15,34-3-15,-34 3 0,29-3 16,-29 3-16,36-3 0,-14 0 16,1-1-16,-1 0 0,2-1 15,-1 1-15,8-2 0,-2 2 0,-3-1 16,2 1-16,-4-1 0,-2 0 16,-2-1-16,-1 0 15,-4 0-15,0 0 0,-4 0 0,-5-2 16,-1 2-16,-1 1 0,0 0 15</inkml:trace>
  <inkml:trace contextRef="#ctx0" brushRef="#br0" timeOffset="18284.443">3153 4378 0,'0'0'0,"0"0"0,0 0 15,0 0-15,0 0 0,0 0 16,-10 25-16,10-25 0,-9 22 0,9-22 16,-10 28-16,3-13 15,1 0-15,-3 2 0,-1 3 16,-1-1-16,0-1 0,-3 8 16,-1 1-16,3-3 0,-1-1 0,1 0 15,2-1-15,-1-2 0,3-1 16,-1 2-16,1-2 0,3-7 15,0-2-15,3-3 0,6-3 16,-3-1-16,1 1 0,-2-2 16</inkml:trace>
  <inkml:trace contextRef="#ctx0" brushRef="#br0" timeOffset="18734.0736">3554 4450 0,'0'0'0,"0"0"16,0 0-16,-12 18 0,12-18 0,-13 19 15,3-5-15,1 0 0,0 1 16,3 1-16,1 0 0,-3 4 15,2-3-15,1 0 0,3 1 16,2-2-16,0-4 0,3-1 16,3-2-16,-2-1 0,4-2 0,2-4 15,2-2-15,1-1 16,-3-3-16,6-2 0,0-2 16,2-2-16,-1-2 0,1-2 0,-1-4 15,-1 3-15,-1 0 0,-2-2 16,-1 0-16,0 0 0,-2-1 15,0-4-15,0 0 0,-3 1 16,-4 3-16,-1-1 0,-2 1 16,-1 1-16,-1 2 0,-5 1 15,-5-1-15,-1 5 0,-3 2 16,-9-1-16,-4 2 0,-2 3 16,-1 2-16,-3 4 0,-2 2 0,1 2 15,6 2-15,1-2 0,5-1 16,6-1-16</inkml:trace>
  <inkml:trace contextRef="#ctx0" brushRef="#br0" timeOffset="19984.2782">8445 5066 0,'0'0'0,"0"0"15,0 0-15,0 0 0,0 0 0,33-6 16,-33 6-16,32-3 16,-32 3-16,42-7 0,-11 5 15,0 0-15,0-1 0,14-1 0,1 1 16,12 0-16,-1-2 15,8 3-15,6 0 0,7 0 0,-8 2 0,11-1 16,-3-1-16,-2-1 16,-2-3-16,12 1 0,-1 4 15,-1 1-15,-2 1 0,37 1 16,-8-2-16,-11 0 0,-5 1 0,1-2 16,0 0-16,-5 0 0,-1 1 15,-1 1-15,0 1 16,-1 0-16,1 2 0,0-4 0,0-2 15,-3 6-15,-2 2 0,2-2 16,1-1-16,-4-4 0,-2-2 16,-1 2-16,1-1 0,-4 8 15,-2 5-15,-1-6 0,-2-3 16,-3 0-16,-2 0 0,-3 2 16,-3 0-16,-3 0 0,-1 0 0,2-2 15,0-1-15,-8 3 0,-6 0 16,-1-1-16,1 1 0,-8-1 15,-3 0-15,-2-1 0,-1 0 16,-3-2-16,-3-1 0,-7-1 16,-4 0-16,-2 3 0,-2 3 0,-2-1 15,-2 1-15,-6-4 16,3-2-16,-3 2 0,0 0 16,0 0-16,0 0 0,-5 3 15,0-1-15,-4 1 0,-2-2 0,3 1 16,3-1-16,0 0 0</inkml:trace>
  <inkml:trace contextRef="#ctx0" brushRef="#br0" timeOffset="20817.4585">8423 5288 0,'0'0'0,"0"0"16,0 0-16,0 0 0,0 0 0,0 0 15,0 0-15,0 0 0,26-10 0,-26 10 16,31-6-16,-31 6 16,35-3-16,-13 1 0,5 0 15,-1-1-15,1 2 0,8-1 16,5 0-16,9 0 0,-1 0 0,11-2 16,1-1-16,-1 4 15,2 1-15,13 1 0,0 0 0,10-2 16,-5 0-16,2-2 0,-1 1 15,8-1-15,-5-2 0,1 3 16,1 0-16,31-2 0,-13 3 16,-4-2-16,-3 1 0,-4 0 15,-4-2-15,4 1 0,3 0 16,-5 0-16,-2 0 0,4 3 16,0 1-16,-3 0 0,-3 1 0,-2-3 15,1 0-15,-2 0 0,-1 1 16,0 0-16,1 0 0,-5 1 15,-2 0-15,1 1 0,1 0 16,-4 0-16,-3 0 0,1 0 16,0 2-16,-9-1 0,-7 3 15,-3-4-15,-2 0 0,-3 0 16,-1-1-16,-6-1 0,-5-1 16,-4 0-16,-2 2 0,0-2 15,-1 0-15,-9 0 0,-6 1 0,0-1 16,0 1-16,-2-1 0,-1-3 15,-7 3-15,0-1 0,-2 1 16,-2 1-16,0 0 0,0 0 16,0 0-16,-2 1 0,-3 1 15,0 0-15,-3 1 0,-3-1 16,2 0-16,2 0 0,2 0 0</inkml:trace>
  <inkml:trace contextRef="#ctx0" brushRef="#br0" timeOffset="24534.5501">14213 7648 0,'0'0'0,"0"0"16,0 0-16,0 0 0,0 0 0,0 0 15,0 0-15,0 0 16,0 0-16,0 0 0,0 0 16,0 0-16,0 0 0,0 0 15,30 0-15,-30 0 0,0 0 0,29 5 16,-29-5-16,28 3 0,-13-1 16,0-1-16,2 0 0,0 2 15,2-2-15,2 0 0,2 3 16,-2-3-16,-1 1 0,6-1 15,1 1-15,-1 0 0,1 0 16,-2-1-16,-2 0 0,-2-1 16,-2 1-16,0-1 0,0-1 15,-2 1-15,0 1 0,-2-1 16,0 0-16,-3 0 0,-1-1 0,-2 1 16,-2-1-16,0 0 0,-2-1 15,-1 1-15,-4 1 0,2-2 16,-2 2-16,0-4 0,-1 3 15,-1-1-15,-2 2 0,-1 0 16,-2 0-16,1 0 0,0 0 0,2 0 16</inkml:trace>
  <inkml:trace contextRef="#ctx0" brushRef="#br0" timeOffset="25967.4245">11870 6755 0,'0'0'16,"0"0"-16,0 0 0,3-19 0,-3 19 16,6-20-16,-6 20 0,11-26 15,-6 11-15,2-2 0,1-2 16,-1-1-16,1 5 0,1-13 15,0 0-15,-3 2 0,1 2 16,-2 1-16,0-1 0,-2 2 16,-1-2-16,-1-2 0,-1 1 15,-1 1-15,-1 2 0,-2 4 16,-3 1-16,1 6 0,-2 3 0,-2-1 16,-1 4-16,0 1 0,-1 1 15,0 3-15,-1 0 0,1 3 16,-1 5-16,-2 2 0,-4 4 15,1 1-15,1 4 0,-4 5 16,0 2-16,1 1 0,2 2 16,-1 3-16,1 4 0,-1-4 15,1 3-15,-2 5 0,3 4 16,1-6-16,4-2 0,2-1 16,3 0-16,0-5 0,3-1 0,1-1 15,3 0-15,0-6 0,1 0 16,3-5-16,1 1 15,0-7-15,-1-4 0,3 3 0,0-2 16,2-5-16,2-3 0,1-3 16,2 0-16,-2-1 0,0-3 0,3-4 15,3-1-15,1-4 0,1 3 16,-1-5-16,1-2 16,-2-1-16,-3 0 0,2-1 0,1-1 15,-3 0-15,-2 1 0,2-3 16,0-1-16,-1-1 0,0 2 0,0-3 15,-2 2-15,-1 1 16,-1 6-16,-1-4 0,-1 1 16,-4 4-16,-1 0 0,1 4 15,-1 0-15,-1 3 0,0 0 0,-1 4 16,1 0-16,-1 3 0,0 0 16,-1 4-16,0 0 15,0 0-15,0 0 0,-2 4 0,2 3 16,-2 4-16,1 0 0,-2 3 15,0 0-15,-1 1 0,1 0 16,-1 5-16,-1 1 0,0 0 16,-1 1-16,2 0 0,-1 3 15,0-1-15,-1-2 0,0 4 16,0 1-16,2-4 0,1-2 0,0 3 16,3-1-16,0 0 0,0-3 15,1 0-15,1-1 0,0-2 16,1-4-16,1-4 0,2 1 15,-2-6-15,2 3 0,-1-3 16,1 0-16,-1 2 0,1-3 0,-1-2 16,2 2-16,1-2 15,1-1-15,-1-1 0,2-3 16,-2 1-16,1-1 0,2-2 0,0 2 16,-2 1-16,0-1 0,1 0 15,-3 1-15,0-1 0</inkml:trace>
  <inkml:trace contextRef="#ctx0" brushRef="#br0" timeOffset="32200.8537">26569 2243 0,'0'0'0,"0"0"16,0 0-16,0-19 0,0 12 0,-2-3 16,0-1-16,0 0 15,0 0-15,-4-4 0,-1 1 16,-2 0-16,0 3 0,-3-2 0,-1 2 16,-1 3-16,1 1 0,-3 0 15,-2 7-15,-1-1 0,-1 1 16,-3 4-16,-2 4 0,1 0 15,0 3-15,-7 6 0,0 4 16,2 0-16,2 1 0,1 3 16,-1 3-16,4 0 0,2-2 0,-4 6 15,2 0-15,3-3 0,2-4 16,5 3-16,3-2 16,2-2-16,3-2 0,2-1 15,2-1-15,2-4 0,1-1 0,3-3 16,4-3-16,1-4 0,3-3 15,2-3-15,0-2 0,4-2 16,2-1-16,2-4 0,2-4 16,0-1-16,-2 3 0,2-4 15,2-2-15,-1 2 0,0-1 16,2-7-16,-4 2 0,-1 0 16,-2 1-16,0-3 0,0 3 0,-2-1 15,-2 1-15,-4 2 0,-1-2 16,-2 3-16,-1 1 0,-2 2 15,0 4-15,-3 1 0,0 2 16,-2 1-16,0 0 0,-1 3 16,-1 1-16,0 3 15,-2-1-15,-1 3 0,-2 4 0,0-2 16,-2 5-16,0-1 0,-1 3 0,-1 3 16,0 1-16,-1 3 15,0 0-15,1 0 0,2 2 0,-2-1 16,0-1-16,1 0 0,2 2 15,-1-2-15,2-3 0,-1 2 16,1-2-16,2-4 0,2 2 16,2-1-16,3-1 0,1 2 15,3-2-15,3-3 0,3-1 16,5 0-16,2 0 0,-3-3 0,-3 2 16,-2-3-16</inkml:trace>
  <inkml:trace contextRef="#ctx0" brushRef="#br0" timeOffset="33317.2868">29631 2174 0,'0'0'0,"0"0"0,0 0 16,0 0-16,8-18 0,-8 18 16,0 0-16,0 0 0,11-25 0,-9 18 15,-1 0-15,-1 0 16,0 3-16,0-2 0,-1 1 16,-1-1-16,-1 5 0,-1-3 0,-2 2 15,-1 1-15,-3 2 0,-2 1 16,-3 2-16,1 0 0,0 0 15,-3 3-15,-2 3 0,0 1 16,-1 0-16,-7 6 0,1 2 16,0 2-16,2 1 0,-1 0 15,-1 2-15,-1 1 0,1 0 0,4 0 16,3 0-16,2-3 0,3 2 16,3-5-16,2 2 0,2-3 15,2-1-15,3-2 0,3 2 16,2-3-16,1-3 0,5-3 15,4 1-15,1-4 0,0 1 16,5-5-16,2-4 0,1 2 16,0-2-16,3-4 0,4-1 15,-2-3-15,1-2 0,2-1 16,2 1-16,-4-3 0,-1 2 0,2-4 16,-2-3-16,-2 2 0,1 1 15,-5-3-15,-4 0 0,-1 2 16,-4-1-16,-3 2 0,-3 0 15,-2 3-15,-2-2 0,-4 3 16,-5-1-16,-2 1 0,-2 0 0,-3 3 16,-5 1-16,-3 2 15,-3 4-15,-7 1 0,-6 3 16,7-1-16,7 1 0,4-3 0</inkml:trace>
  <inkml:trace contextRef="#ctx0" brushRef="#br0" timeOffset="34601.2187">24996 4569 0,'0'0'0,"0"0"0,0 0 15,0 0-15,0 0 0,0 0 16,0 0-16,-3-19 0,3 19 16,0 0-16,0 0 0,0 0 0,22-15 15,-22 15-15,20-7 0,-20 7 16,22-6-16,-6 5 15,5 2-15,0-2 0,1 0 0,5 1 16,2-1-16,10 1 0,1 1 16,4-1-16,4 0 0,10-1 15,-3 1-15,11-1 0,0 1 16,-4-2-16,-3 0 0,12-1 0,0 0 16,-9-1-16,-5 0 0,2 1 15,3-1-15,3 1 0,-5 0 16,-2-1-16,-1-1 15,-4 0-15,-3 1 0,-2 2 0,0-1 16,-10 0-16,-6 2 0,-4 0 16,-4 2-16,-4-1 0,-3 0 0,-4 2 15,-1 1-15,-4 1 0,-3-2 16,-3 6-16,-2 2 16,-3-1-16,-2-1 0,0-2 0,2-1 15,0-1-15</inkml:trace>
  <inkml:trace contextRef="#ctx0" brushRef="#br0" timeOffset="35417.8252">25842 5053 0,'0'0'0,"0"0"0,0 0 15,15-21-15,-8 14 0,1-3 0,0-2 16,2-2-16,1 0 0,4-4 16,-1-1-16,0 1 0,0-1 15,-3 0-15,0 1 16,-3 0-16,0 3 0,-2-1 0,-3 0 15,-2 3-15,-2 2 0,-2-2 16,-3 2-16,-2 3 0,0 3 16,-2 2-16,0 0 0,-2 3 15,-2 3-15,-3 2 0,-3 4 16,-1 1-16,0 2 0,-2 3 0,0 0 16,-2 2-16,0 1 0,-6 8 15,3-1-15,1 0 0,4-4 16,0 4-16,1 0 0,2 2 15,2-1-15,1 0 0,1-3 16,5-2-16,3-2 0,5-2 16,3-1-16,2-6 0,3-3 0,2-3 15,4-3-15,2-1 0,0 0 16,3-1-16,3-3 0,2-1 16,2-2-16,1-2 0,2-3 15,-1-2-15,2-4 0,-1 1 16,2 0-16,-3 1 0,-3-2 15,1-2-15,0 2 0,-1 0 16,-1 2-16,1-2 0,-1 1 16,-6 4-16,-2 1 0,-3 1 15,-2-1-15,-3 4 0,-2 2 0,-1 2 16,-2 4-16,-4-1 0,-1 1 16,-3 0-16,-1 1 0,-1 3 15,-1 2-15,-1 2 0,0 2 16,-1 2-16,0 0 0,-2 2 15,0-2-15,-1 1 0,2 1 16,1 2-16,1 2 0,1-1 16,0-2-16,1 6 0,2 0 15,5-7-15,0 1 0,2-3 0,2 0 16,3-1-16,1-2 0,3-1 16,3-1-16,1-2 0,0 0 15,3-3-15,0 1 0,0-3 16,1-2-16,0-1 0,2-1 15,-1-2-15,-1-1 0,-2-2 16,0-2-16,-2-1 0,-2-2 0,-1 3 16,-2 2-16,-1 1 0</inkml:trace>
  <inkml:trace contextRef="#ctx0" brushRef="#br0" timeOffset="35751.3247">26373 3855 0,'0'0'0,"0"0"0,0 0 15,0 0-15,0 0 0,-14 23 16,14-23-16,-14 23 0,14-23 16,-19 27-16,8-10 0,0 1 15,1 2-15,-1 1 0,0 1 16,-2 8-16,2-3 0,-3 1 0,0 0 16,2-2-16,0-1 0,0 6 15,2 0-15,4-1 0,5-2 0,7-3 16,4-2-16,-3-5 15,0-2-15,-2-4 0</inkml:trace>
  <inkml:trace contextRef="#ctx0" brushRef="#br0" timeOffset="36545.5143">29995 4099 0,'0'0'0,"0"0"16,0 0-16,0 0 0,0 0 0,-15 27 15,15-27-15,-11 24 0,5-10 0,-3 3 16,-1 2-16,-1 0 15,0 1-15,-4 8 0,-1 2 16,2-1-16,1-1 0,-2 2 16,1 0-16,1-1 0,-1-1 15,-3 5-15,-2 1 0,4-5 0,0-4 16,2 0-16,1 1 16,1-4-16,0-5 0,1 0 0,1 1 15,2-5-15,2-1 0,-1-1 16,2-2-16,1-3 0,0-2 0,1 0 15,1-2-15,0 1 16,1-3-16,-2 2 0,2-2 16,0 0-16,0 0 0,0 0 15,0 0-15,0 0 0</inkml:trace>
  <inkml:trace contextRef="#ctx0" brushRef="#br0" timeOffset="38334.4781">27968 4239 0,'0'0'0,"0"0"0,0 0 15,0 0-15,0 0 0,0 0 16,25 14-16,-25-14 0,21 8 16,-21-8-16,37 9 0,-16-4 15,0 0-15,4 0 0,4 0 16,-1 2-16,1 0 0,8 1 16,2 2-16,-3-1 0,-1-1 0,5 3 15,-1-1-15,-4-2 0,-2 0 16,-3 0-16,-3-1 0,-5-2 15,-4-1-15,-1 0 0,-4 3 16,-2-3-16,-2 2 0,-3-1 16,-3 2-16,-3 0 0,-1 0 0,-8 2 15,-5 0-15,-3 0 0,-3-1 16,-5 2-16,-5 1 16,-7 2-16,-1 0 0,-6 0 0,-5-1 15,3 0-15,2-1 0,-9 2 16,0 1-16,3-2 0,4 0 15,-5 0-15,5-2 0,6-3 16,5 1-16,5-3 0,5-1 16,2-2-16,3 1 0,3-2 15,5 0-15,5 0 0,1 0 0,6 3 16,3 1-16,3-3 0,3 1 16,-3 0-16,0-1 0,-2-1 15</inkml:trace>
  <inkml:trace contextRef="#ctx0" brushRef="#br0" timeOffset="39050.9705">25381 6780 0,'0'0'0,"0"0"0,0 0 16,0 0-16,0 0 0,0 0 0,0 0 15,0 0-15,0 0 0,0 0 16,0 0-16,0 0 0,0 0 16,22-9-16,-22 9 0,35-5 15,-12 4-15,6-2 0,5-1 16,11 0-16,3 1 0,4-2 15,3 0-15,12-3 0,0 1 0,15 0 16,0 2-16,-1-2 0,1 1 16,11-1-16,-1 0 0,7 0 15,-5 0-15,35-1 0,-11 0 16,-12-1-16,-8 2 0,-1 3 16,-1-3-16,-9 3 0,-4-4 15,-4 2-15,-3 2 0,-7 1 16,-8 3-16,-2 3 0,-4-2 15,-9 2-15,-5 3 0,-8-3 16,-4-1-16,-6 4 0,-3 1 0,-4 3 16,-1 1-16,-11 0 0,-6 1 15,1-5-15,0 0 0,0-4 16</inkml:trace>
  <inkml:trace contextRef="#ctx0" brushRef="#br0" timeOffset="39901.3968">26714 7328 0,'0'0'0,"0"0"0,11-16 0,-6 9 16,0 0-16,3-3 0,1-2 15,-1-2-15,1 0 0,3-5 16,0-2-16,0 3 0,-3 2 0,0 0 16,-1-2-16,-3 3 15,-1-2-15,-2 3 0,-2-2 16,-2 3-16,-3-1 0,-2 3 0,-4 1 15,-1 1-15,-2 0 0,0 5 16,-3 1-16,-1 1 0,-3 2 16,-2 2-16,-2 3 0,0 0 15,-2 4-15,-8 4 0,-2 1 16,2 2-16,5 0 0,-2 6 16,-1 1-16,2 2 0,2 1 0,0 3 15,6 0-15,4-5 0,4-3 16,3 3-16,2 3 0,3-4 15,4-4-15,2-4 0,1-2 16,2-3-16,0-1 0,5-5 16,4 2-16,3-3 0,3-1 15,2-4-15,3 0 0,1-5 16,1 2-16,4-6 0,2-2 16,-1-1-16,-1 1 0,7-3 15,1-2-15,-4 1 0,-2-1 0,-2 0 16,-2-2-16,-2 1 0,-1 1 15,-3 0-15,1 0 0,-3 3 16,-2-2-16,-3 3 0,-2 1 16,-4 1-16,-1 3 0,-3 0 15,1 4-15,-3-1 0,-1 1 16,-5 3-16,-1 2 0,-2 2 16,-2 0-16,-1 1 0,-2 4 15,1 1-15,1-1 0,-2 5 0,0 1 16,1 1-16,1 0 0,0 4 15,0 2-15,1-1 0,2-3 16,2 6-16,2-2 0,2-1 16,1-3-16,4 2 0,3-2 15,1 0-15,0-2 0,2-1 16,2 1-16,0-5 0,1-2 0,8 1 16,2-2-16,-5-2 15,-2 0-15,6-3 0,0-1 16,0-1-16,0 0 0,-1-2 0,-1-4 15,-5 0-15,-3-1 0,-2 2 16,-1 0-16,-3 3 0</inkml:trace>
  <inkml:trace contextRef="#ctx0" brushRef="#br0" timeOffset="40318.0811">26244 6086 0,'0'0'16,"0"0"-16,0 0 0,0 0 15,0 0-15,-21 25 0,21-25 16,-18 26-16,18-26 0,-24 28 16,11-10-16,1 0 0,1 3 0,-4 8 15,-1-1-15,0-3 0,-2-3 0,1 2 16,2-2-1,2-4-15,1 1 0,-2 1 0,2-1 16,5-5-16,0-3 0,3-1 16,1 0-16,4-2 0,3 0 0,5-2 15,3-5-15,1-2 16,1-2-16,-2-1 0,-2 1 0,-1 2 16</inkml:trace>
  <inkml:trace contextRef="#ctx0" brushRef="#br0" timeOffset="40484.649">26662 6254 0,'0'0'0,"8"0"15,3 0-15,2-2 0,2 1 0,4-2 16,6 3-16,8 0 16,2 3-16,3-2 0,2 1 15,7 2-15,-5-4 0,-8 3 0,-6-3 16,-4 1-16</inkml:trace>
  <inkml:trace contextRef="#ctx0" brushRef="#br0" timeOffset="41118.3345">27783 6226 0,'0'0'0,"0"0"16,0 0-16,0 0 0,17-18 15,-17 18-15,11-21 0,-5 10 16,-1-3-16,0 1 0,-1 1 16,-1-3-16,1 1 0,-2-3 15,-1 0-15,-1 1 0,-1-1 16,-2 5-16,-3-2 0,0 5 0,-2 0 16,-3 2-16,-5 3 15,1 1-15,-1 3 0,-2 0 0,-4 4 16,0 3-16,-2 0 0,0 5 15,0 1-15,-1 1 0,-1 0 16,-5 4-16,0 4 0,6-3 16,3 1-16,3 1 0,3-3 15,3 0-15,2-2 0,2 1 16,1 0-16,2-2 0,3-1 0,1 0 16,1-2-16,1-2 0,2-3 15,4 0-15,2-6 0,2 1 16,2-2-16,3-3 0,1-3 15,2 1-15,1-1 0,2-2 16,1 0-16,5-5 0,0 2 16,-2-3-16,0 3 0,0-1 15,-2-2-15,0 0 0,0 0 16,-3 0-16,-3 3 0,-3 1 16,-2 2-16,-2 1 0,-1 1 0,-3 5 15,-1-2-15,-3 3 0,0 3 16,-2-2-16,0 5 15,-2-1-15,-1 4 0,-4-2 0,-2 5 16,-1 1-16,0 1 0,-1-1 16,0 3-16,0-2 0,1 1 15,2 2-15,-1 1 0,1-3 0,1-1 16,2 0-16,1 4 16,0-4-16,2-3 0,3 4 0,4-1 15,3-3-15,4-1 0,-2-3 16,-1 1-16,-2-2 0</inkml:trace>
  <inkml:trace contextRef="#ctx0" brushRef="#br0" timeOffset="41469.2399">28517 6338 0,'0'0'0,"0"0"0,0 0 16,24 2-16,-24-2 0,27 7 16,-12-3-16,3-1 0,2 2 15,2 1-15,2-1 0,5 4 16,-4 2-16,-1-4 0,0 3 16,-2-2-16,-1 0 0,-5 2 15,-2 1-15,-4-1 0,-3 0 0,-5 1 16,-3 0-16,-3 0 0,-3 1 15,-6 1-15,-6-3 0,-2 1 16,-1 1-16,-8 2 0,-2 4 16,1-5-16,1-1 0,0 2 15,1 0-15,4-3 0,2 2 0,3-1 16,3-1-16,6-1 16,6-2-16,0-1 0,1-1 15,0-2-15</inkml:trace>
  <inkml:trace contextRef="#ctx0" brushRef="#br0" timeOffset="41902.5957">29534 6426 0,'0'0'0,"0"0"16,0 0-16,0 0 0,0 0 15,0 0-15,-20 18 0,20-18 16,-17 18-16,17-18 0,-28 25 16,12-11-16,1-1 0,-1 3 15,1 1-15,1 1 0,0 0 0,0 6 16,1-1-16,2-2 16,3-3-16,3 0 0,2-1 15,2-2-15,1-1 0,8-4 0,5-2 16,2-1-16,1-1 0,4-4 15,2 1-15,1-3 0,1-4 0,6 1 16,1-4-16,-3 3 16,-4-4-16,0-1 0,-1 0 15,-3-1-15,-2 3 0,-3-4 16,-1-3-16,-3 3 0,-2-3 0,-3 2 16,-5-4-16,-1 2 0,-2 2 15,-6-2-15,-4 3 16,0 1-16,0 2 0,-8-1 0,-5 4 15,-2 1-15,1 1 0,-5 0 16,-3 6-16,6-3 0,6 0 0,3 0 16</inkml:trace>
  <inkml:trace contextRef="#ctx0" brushRef="#br0" timeOffset="42818.2623">27500 8869 0,'0'0'0,"0"0"15,11-18-15,-3 7 0,1-2 16,4-6-16,4-2 0,-2-1 16,1-2-16,1-6 0,0-1 15,-4 2-15,-2 2 0,-2-1 16,-1-2-16,-2 3 0,-1 3 0,-2 0 16,-2 2-16,-1 3 0,-2 3 15,-3 3-15,-1 0 0,-3 2 16,-1 1-16,-3 6 0,-3 3 15,1 3-15,-1 2 0,-3 5 16,-5 4-16,0 1 0,0 4 16,0 5-16,-1 2 0,2 1 0,1 0 15,-5 8-15,-2 2 16,4-1-16,1-2 0,7 3 16,4 0-16,2-5 0,2-4 0,3 2 15,5-3-15,3-7 0,4-2 16,3-2-16,2-1 0,2-5 15,1-3-15,2-3 0,0-2 16,1-2-16,0-2 0,5-3 16,4-3-16,-2-1 0,-1-2 15,5-3-15,-1 0 0,0-2 0,-2-2 16,-1-2-16,0 1 16,-5-1-16,-2 0 0,-3-1 15,-2 1-15,1 2 0,-2 3 0,-1 1 16,-2 0-16,-1 1 0,-1 2 15,-3 4-15,-1 1 0,0 2 16,0 2-16,-2 0 0,0 3 16,-2 0-16,0 4 0,-1 2 15,-2 2-15,1 2 0,-2 1 0,2 2 16,0 3-16,-1 1 0,2 2 16,0 2-16,-1 0 15,2 1-15,0 2 0,1 4 16,1 2-16,0-3 0,0-2 0,2 1 15,1-2-15,1-1 0,-1 0 16,2-3-16,3 0 0,-1-3 16,-1-2-16,1-2 0,-2-2 15,1-1-15,-2-2 0,0-2 16,-2 0-16,0-2 0</inkml:trace>
  <inkml:trace contextRef="#ctx0" brushRef="#br0" timeOffset="43219.4204">27032 8519 0,'0'0'0,"0"0"15,0 0-15,0 0 0,0 0 16,-35 15-16,35-15 0,-35 13 16,15-4-16,-4 2 0,-2 2 15,-1-1-15,1 0 0,-11 4 16,0 1-16,4-3 0,3 1 16,-3 2-16,4 1 0,5-3 0,3-2 15,4-1-15,4 1 16,3-2-16,4-2 0,3 0 0,5 0 15,1-2-15,1-2 0,4 0 16,2 1-16,3-1 0,1-1 16,3 0-16,2 0 0,-2-1 15,-1 0-15,-1 0 0,0-1 16,0-1-16,1 1 0,-2-1 16,-1 0-16,-2-3 0,-2-1 0,-2 1 15,-2-2-15,1 2 0</inkml:trace>
  <inkml:trace contextRef="#ctx0" brushRef="#br0" timeOffset="43650.9499">26314 8415 0,'0'0'0,"0"0"15,0 0-15,0 0 0,-23 13 0,23-13 16,-19 25-16,19-25 0,-20 30 0,9-13 16,0 3-16,0 1 15,0 1-15,-1 6 0,3 1 16,3-4-16,4-1 0,3 4 16,4-3-16,-1-6 0,2-1 0,3-1 15,2-5-15,2-4 0,3-3 16,6-8-16,5-4 0,-3 0 15,-2 0-15,0-4 0,0-4 16,-1-1-16,0-1 0,-1-3 16,-1-2-16,-3 1 0,-1 1 0,-2-4 15,-3-2-15,-5 7 16,0 1-16,-5-6 0,-5 1 16,-1 5-16,-3 2 0,-7-2 0,-3 0 15,2 7-15,2 2 0,-12 0 16,-6 4-16,7 2 0,0 1 15,-5 5-15,2 4 0,3 3 16,5 2-16,5-3 0,4-2 16,2-2-16</inkml:trace>
  <inkml:trace contextRef="#ctx0" brushRef="#br0" timeOffset="44153.398">28786 8569 0,'0'0'0,"0"0"0,0 0 16,0 0-16,0 0 0,-35 6 15,35-6-15,-39 2 0,16 1 16,-6 0-16,-4 1 0,-1 1 16,0 0-16,-12 3 0,-2 0 15,-5 2-15,6-1 0,4 1 0,4 0 16,6-1-16,5-2 0,0 3 15,7 1-15,7-3 0,4 0 16,9-1-16,6 1 0,5-2 16,2 1-16,8 0 0,5 1 15,2 1-15,0-1 0,8 1 16,3 0-16,-1-2 0,-3-1 16,8 2-16,1 2 0,-6-3 15,-4 2-15,-2-4 0,-1 2 0,-4-1 16,0 0-16,-3 0 0,-2-3 15,-3 1-15,-3 1 0,-2-5 16,-2-2-16,-3 1 0,-3-1 0,1 1 16</inkml:trace>
  <inkml:trace contextRef="#ctx0" brushRef="#br0" timeOffset="44420.6234">29312 8455 0,'0'0'15,"0"0"-15,0 0 0,0 0 0,-3 24 16,3-24-16,-11 28 16,3-11-16,-2 1 0,-1 5 15,-2 5-15,0 0 0,-1 0 0,-3 11 16,-2 2-16,-3 7 0,0-2 15,-3 9-15,0 2 0,4-6 16,3-4-16,0 3 0,1 2 16,0 0-16,0-6 0,4-12 15,3-8-15,3-7 0</inkml:trace>
  <inkml:trace contextRef="#ctx0" brushRef="#br0" timeOffset="45535.1729">25812 9423 0,'0'0'16,"0"0"-16,0 0 0,29 15 16,-15-6-16,13 2 0,6 2 15,0 1-15,1 2 0,17 3 16,5 2-16,0-2 0,-1-1 0,21 4 16,7 1-16,5 2 15,-6-3-15,19 2 0,5-2 16,-11-3-16,-8-7 0,56 7 0,1 0 15,-21-5-15,-12-2 0,8-5 16,6-4-16,-19-2 0,-13-1 0,14-5 16,10-2-16,-12 3 15,-10 4-15,14-7 0,7-7 16,-16-1-16,-12-2 0,10-5 16,7-2-16,-14 2 0,-8-4 0,3-2 15,2-4-15,-8 3 0,-6 2 16,-3-10-16,-1-6 0,-17 1 15,-14 2-15,4-6 0,1-2 16,-12 2-16,-8 4 0,-5-7 16,-2-6-16,-6 8 0,-2 5 0,-6-9 15,-4-8-15,-3 5 16,-3 0-16,-7-4 0,-5-3 16,-3 7-16,-2 6 0,-15-6 15,-10-4-15,9 4 0,4 2 0,-13-5 16,-10-3-16,2 8 0,0 5 15,-12 0-15,-7 0 0,7 3 16,4 3-16,-15-1 0,-8-1 16,9 7-16,6 5 0,-15 1 15,-13-1-15,8 7 0,3 5 0,-12 0 16,-9 0-16,15 3 0,12 2 16,-19 4-16,-11 3 15,12 6-15,8 3 0,-8 4 0,-8 4 16,14 0-16,10 2 0,-16 5 15,-12 4-15,16 0 0,10-1 16,-7 8-16,-3 4 0,11 3 16,7 2-16,-14 12 0,-13 8 15,21-11-15,14-9 0,4 7 16,2 4-16,1 2 0,1 0 0,6 0 16,3 0-16,5 0 0,5 1 15,8 3-15,3 1 0,6-5 16,1-4-16,6 0 0,5 0 15,5 4-15,4 4 0,5-7 16,2-4-16,3-6 0,5-4 16,5 9-16,5 6 0,3-5 15,3-4-15,1-5 0,3-1 16,1-3-16,0-3 0,9 3 16,4 1-16,-1 0 0,-3-4 0,6 1 15,5 1-15,-1-5 0,2-5 16,2 0-16,2 1 0,0-2 15,1 2-15,9-5 0,6-2 16,-23-5-16,-14-2 0,-11-1 16</inkml:trace>
  <inkml:trace contextRef="#ctx0" brushRef="#br0" timeOffset="45703.5485">27852 9333 0,'0'0'16,"0"0"-16,0 0 0,0 0 0,0 0 16,0 0-16</inkml:trace>
  <inkml:trace contextRef="#ctx0" brushRef="#br0" timeOffset="48801.2088">30044 651 0,'0'0'0,"0"0"0,0 0 16,0 0-16,0 0 0,0 0 0,-3 24 15,3-24-15,0 0 0,-8 31 16,8-31-16,-11 32 0,7-17 15,-2 4-15,0 3 0,-1-1 16,1-1-16,-4 10 0,-2 1 16,0-2-16,1-3 0,-2 8 15,-1-1-15,2-4 0,1-3 0,1 0 16,0 0-16,0-3 0,1-4 16,0 1-16,2-1 15,1-1-15,3-4 0,-1-3 0,1-3 16,0-3-16,1-3 0,2-2 15,-3 3-15,3-3 0,3 0 0,0-7 16,1 0-16,1-2 16,-1 0-16,2-4 0,0-1 15,1-2-15,0 2 0,0-6 16,2-3-16,0 5 0,0-1 0,2-6 16,0-3-16,-2 1 0,-2 1 0,2 1 15,0-1 1,-1 1-16,-2 3 0,1 1 0,1 0 15,-2 3-15,0 2 0,-1 0 16,2 1-16,-3 2 0,0 4 0,0 1 16,0 3-16,-1 1 15,-3 1-15,0 3 0,-1 4 16,-2 0-16,1 2 0,-1 3 16,-2 3-16,1 0 0,0 1 0,-2 2 15,-1 3-15,1 1 0,-1-1 0,-3 9 16,-2 2-1,1-2-15,1-3 0,-1 5 0,-1 1 16,0-2-16,1-2 0,-3 9 16,-2 4-16,3-5 0,1 1 0,2-10 15,2-3-15,3-6 0</inkml:trace>
  <inkml:trace contextRef="#ctx0" brushRef="#br0" timeOffset="55500.9733">2694 7304 0,'0'0'0,"0"0"0,0 0 0,0 0 16,0 0-16,0 0 0,0 0 16,0 0-16,0 0 0,0 0 15,0 0-15,0 0 0,0 0 0,20-12 16,-20 12-16,0 0 0,34 0 16,-34 0-16,37 0 15,-37 0-15,41 0 0,-15 0 16,0 0-16,8 0 0,0 0 0,3 0 15,6 0-15,-6 0 0,0-2 16,12 2-16,3 2 0,-3-2 16,-4-2-16,9 4 0,2 0 15,-5-2-15,-4 0 0,7 3 16,0-1-16,-6-1 0,-6-1 0,2 1 16,2-1-16,-7 3 0,-3-2 15,3 2-15,-1 1 16,-3-1-16,-9-3 0,2 3 0,0 0 15,0-3-15,-3-2 0,1 1 16,-1 1-16,-3 0 0,-3 0 16,-3 0-16,1 0 0,-3 0 15,-1 0-15,-1 0 0,0 1 16,-1-2-16,-2-2 0,-3 3 16,1 0-16,-3 2 0,2-2 0,-3 1 15,-1 0-15,-2 3 0,-1-1 16,0-1-16,1 0 0,0-2 15</inkml:trace>
  <inkml:trace contextRef="#ctx0" brushRef="#br0" timeOffset="61135.0991">2621 6657 0,'0'0'15,"0"0"-15,0 0 0,30 0 0,-15 0 16,4 1-16,5-1 0,9 0 16,7 0-16,5-3 0,6 2 15,14-5-15,2 2 0,18 0 16,4 3-16,-6-1 0,2 1 0,13-3 15,-1-2-15,5 2 0,-9 4 16,30-3-16,-14 2 0,-16-1 16,-12 2-16,-8-1 0,-4-2 15,-15 6-15,-9-3 0,-1 1 16,0 1-16,-13-2 0,-9 0 16,-9 1-16,-6 1 0,-4-1 15,-3-1-15,-2-3 0,0 3 16,-6 0-16,-4 3 0,-8-3 15,-7 0-15,6-1 0,5-1 0,4 2 16</inkml:trace>
  <inkml:trace contextRef="#ctx0" brushRef="#br0" timeOffset="61401.147">2811 6951 0,'0'0'15,"0"0"-15,29-3 0,-7 2 0,4 1 16,17-3-16,8-1 16,12 0-16,-2 1 0,20-2 15,2 2-15,-5 0 0,-2 3 0,13 0 16,2 4-16,-2 3 0,-12 0 15,29 11-15,-11 0 0,-15-2 16,-8-4-16,-23-4 0,-15-1 16,-10-4-16</inkml:trace>
  <inkml:trace contextRef="#ctx0" brushRef="#br0" timeOffset="62401.6442">3883 8810 0,'0'0'0,"3"-14"0,-1 1 16,0 2-16,1-1 0,0-6 0,2-1 15,2-6-15,-3-1 0,1 1 16,-4-2-16,-1 2 0,-1 2 16,-4 2-16,1 0 0,-1 3 0,-2 3 15,-5 1-15,-3 3 0,0 2 16,0 5-16,-2 1 0,-2 3 16,-2 4-16,2 4 0,-4 3 15,-2 2-15,0 3 0,3 1 16,-3 4-16,2 3 0,1 3 15,0 0-15,-3 7 0,-1-1 16,5 2-16,4 1 0,2-4 16,3 0-16,2-4 0,4-2 0,1-3 15,3 0-15,3-7 0,4 0 16,5-3-16,0-1 0,5-5 16,4-3-16,-1-6 0,1-2 15,6 0-15,2-1 0,1-4 16,0-4-16,-1-3 0,0-1 15,8-5-15,0 0 0,-4 1 16,-2-1-16,-1-2 0,-6-4 16,0 5-16,-3 1 0,0 0 15,-2-1-15,-1 1 0,-3 0 0,-1 3 16,-2 2-16,-2 1 0,-5 1 16,0 4-16,-3 2 0,1 1 15,-1 1-15,3 2 0,-3 3 16,0 2-16,-4 0 0,2 4 15,-2 2-15,-2 1 0,0 1 0,-1 5 16,0 0-16,0 2 0,-1-1 16,-1 4-16,2 3 0,1-1 15,-1 1-15,2 1 0,1 2 16,-2 2-16,3-4 0,-3 1 16,3-2-16,0-2 0,2-4 15,0 0-15,1-2 0,2-5 16,3-1-16,2-3 0,2-1 15,4-3-15,3-2 0,-3 0 16,-2 1-16,-1 0 0</inkml:trace>
  <inkml:trace contextRef="#ctx0" brushRef="#br0" timeOffset="62802.0599">4570 8533 0,'0'0'0,"0"0"0,0 0 0,33-2 15,-33 2-15,35 0 0,-13 2 16,4-1-16,-3 2 0,8 0 16,-1-1-16,-1 3 0,0 1 0,1 3 15,-1-1-15,-7 3 0,-2 1 16,-4-2-16,-5 0 15,-4 0-15,-2 0 0,-6-2 16,-8 2-16,-1 4 0,0 0 0,-8 1 16,-1 0-16,-10 4 0,-2-1 15,-2 1-15,-3 2 0,1-4 16,2-1-16,-4 0 0,1 1 16,3-2-16,6-1 0,3-3 15,-1-2-15,8-1 0,2-1 0,4-3 16,2 2-16,6-4 0,0-1 15,9-1-15,4-2 0,6-3 16,0 0-16,5-4 0,5-6 16,-8 3-16,-1 3 0,-5 2 15</inkml:trace>
  <inkml:trace contextRef="#ctx0" brushRef="#br0" timeOffset="63152.1215">5471 8434 0,'0'0'0,"0"0"0,0 0 16,0 0-16,5 22 0,-5-22 0,6 25 15,-6-25-15,0 28 0,1-9 16,1 2-16,-2 2 0,-2-1 15,1 11-15,1 2 0,0-2 16,0-2-16,0 1 0,0 2 16,1 4-16,-1-4 0,0 0 15,0-1-15,0-2 0,0-1 16,-1-3-16,1-1 0,0-2 16,0-3-16,0-2 0,0-2 15,0-3-15,0-1 0,0-3 0,1 0 16,1-3-16,-2-2 0,0-1 15,1 1-15,-1-3 0,0 0 16,0-2-16,0 4 0,0-4 16</inkml:trace>
  <inkml:trace contextRef="#ctx0" brushRef="#br0" timeOffset="67368.4567">3917 11196 0,'0'0'0,"0"0"15,0 0-15,10-27 0,-7 14 16,3-4-16,1-1 0,0-7 16,-2 0-16,1 0 0,1-1 15,-4-2-15,-2 0 0,-1-6 0,-1-1 16,-5 3-16,1 4 0,-3 0 15,-4 2-15,2 1 16,0 4-16,-4 0 0,-2 3 0,0 3 16,-1 1-16,-1 6 0,-3 2 15,3 2-15,-1 4 0,-3 4 16,-3 6-16,-1 1 0,4 3 0,-2 4 16,1 5-16,1 1 15,-2-2-15,-3 13 0,-1 4 16,5-2-16,6 1 0,1 0 0,2-1 15,3-1-15,1-2 0,6 4 16,2 1-16,2-7 0,2-3 0,1-1 16,1-4-16,6-5 15,2-1-15,2-8 0,3 1 16,-1-2-16,-1-2 0,2-5 16,2-6-16,-1-1 0,4-4 0,1-2 15,2-6-15,-3 1 0,-1-1 16,0-1-16,-1-3 0,-2-2 15,0 0-15,1-2 0,-1 0 16,-1 0-16,-5 3 0,-1-3 16,-1 0-16,-2 4 0,-2-1 0,1 4 15,0 1-15,-2 5 16,-2-1-16,-1 2 0,0 0 16,-2 8-16,0 3 0,3-1 15,-3 1-15,0 3 0,0 1 0,-2 3 16,1 4-16,1 1 0,0 5 15,0 0-15,0 1 0,0 1 16,1 1-16,1 2 0,1-3 16,3 4-16,-2-3 0,3 8 15,1-3-15,-1-1 0,2-5 0,0 2 16,1-3-16,-2-3 16,0-1-16,5-4 0,-1-3 15,4-3-15,1-1 0,-3 0 0,-3-2 16,-2-1-16</inkml:trace>
  <inkml:trace contextRef="#ctx0" brushRef="#br0" timeOffset="67568.3642">4484 10914 0,'0'0'0,"0"0"0,0 0 0,34-1 16,-18 1-16,5-3 0,6 2 15,8-1-15,3 1 0,0 1 16,2 1-16,5 2 0,-1 0 16,-4 0-16,-4 2 0,-4 1 15,-4 1-15,-1-2 0,-8 2 16,-3-4-16</inkml:trace>
  <inkml:trace contextRef="#ctx0" brushRef="#br0" timeOffset="67737.1335">4436 11220 0,'0'0'0,"0"0"16,0 0-16,0 0 0,34 4 0,-34-4 15,46 2-15,-19-4 16,3 1-16,6-1 0,3-2 16,14 1-16,-2-4 0,9 1 0,0-3 15,-8 1-15,-4 0 0,-1-1 16,-11 5-16,-10-2 0</inkml:trace>
  <inkml:trace contextRef="#ctx0" brushRef="#br0" timeOffset="68020.6714">5518 10753 0,'0'0'0,"0"0"0,0 0 0,-4 21 16,4-21-16,-6 22 0,6-22 15,-9 39-15,4-19 0,-1 6 16,-4 0-16,0 10 0,2-1 0,0 5 16,1 2-16,1 8 0,1-4 15,0 4-15,3 4 16,0 7-16,4-4 0,-4 3 0,0-2 15,-1 6-15,0-7 0,2-15 16,-2-10-16,2-8 0</inkml:trace>
  <inkml:trace contextRef="#ctx0" brushRef="#br0" timeOffset="69051.4889">4489 13682 0,'0'0'0,"1"-11"16,3-2-16,-1-2 0,-1 0 0,1-7 15,0-2-15,-2-1 16,-1-3-16,-1-8 0,-2 1 16,0 3-16,-3 3 0,-1 3 15,-4 2-15,1 1 0,0 3 0,0 3 16,-3 4-16,1 4 0,0 5 15,-5 3-15,-2 4 0,1 1 16,-3 3-16,0 6 0,0 7 16,1 1-16,1 1 0,-2 4 15,1 2-15,3 1 0,2-1 0,0 6 16,1 1-16,6-2 0,2-1 16,5 1-16,5 1 15,-1-3-15,0-5 0,6-5 16,2-3-16,1-2 0,0-3 0,0-2 15,2-4-15,1-2 0,2-4 16,0-4-16,3-5 0,-4-2 16,-1-3-16,3-4 0,0-3 15,0-1-15,-1 0 0,2-8 16,2 0-16,-2-1 0,-2-1 16,-2 1-16,-2 0 0,-2 1 15,-1 2-15,-3 0 0,0 1 0,-3 4 16,0 3-16,0 3 0,-1 2 15,-3 3-15,1 2 0,1 5 16,-2 1-16,0 3 0,0 2 16,0 4-16,0 3 0,-2 1 15,1 2-15,-2 4 16,0 4-16,2 2 0,-2 2 0,1 7 16,1 0-16,0 2 0,0 0 15,1 0-15,1 1 0,0-1 16,1 0-16,2 5 0,0-2 15,-3-3-15,1-4 0,-1-5 0,1-2 16,-2-2-16,-2-2 0,-2-6 16,-4-4-16,4-4 0,-2 0 15,3-1-15</inkml:trace>
  <inkml:trace contextRef="#ctx0" brushRef="#br0" timeOffset="69437.3053">3775 13389 0,'0'0'0,"0"0"0,0 0 15,0 0-15,0 0 0,0 0 0,-30 10 16,30-10-16,-27 9 0,8-2 15,-4 0-15,1 0 0,0 0 0,-8 2 16,-2 1-16,4 0 16,5 0-16,1 1 0,3 0 15,1 0-15,4-1 0,3 1 16,3-1-16,2 0 0,2 0 0,3 1 16,3-1-16,2 0 0,1-2 15,5 2-15,7 3 0,0-4 16,0 0-16,2-1 0,3 2 15,0 0-15,0-1 0,3 3 16,2 0-16,-5-4 16,-4-1-16,0-2 15,-5-2-15,-3-3 0,-4-2 0,-2 1 16,0 0-16,-1 0 0</inkml:trace>
  <inkml:trace contextRef="#ctx0" brushRef="#br0" timeOffset="69868.8863">2921 13351 0,'0'0'0,"0"0"0,0 0 0,-27 24 15,13-15-15,2 4 0,-3 5 16,-2 4-16,2 2 0,-1 1 0,3 0 15,3 1-15,2-1 0,2 6 16,1-1-16,3-3 0,2-2 16,6-3-16,1-2 0,4-5 15,1-3-15,5-3 0,3-2 16,2-3-16,0-1 0,2-6 16,2-2-16,-1-2 0,0-2 0,-2-4 15,-4-2-15,0-1 0,-2 0 16,0-3-16,-1-1 15,-5 0-15,0-3 0,-7 1 0,-2 1 16,-4-2-16,-1-1 0,-2 3 16,0 0-16,-5 3 0,-1 2 15,-7-1-15,-7-1 16,3 3-16,1 2 0,-5 1 0,-2 1 16,-1 4-16,-2 2 0,5 2 15,2 2-15,2 1 0,2 1 0,4 0 16,4-1-16,3 1 0</inkml:trace>
  <inkml:trace contextRef="#ctx0" brushRef="#br0" timeOffset="70319.185">5346 13407 0,'0'0'0,"0"0"0,0 0 16,0 0-16,0 0 0,0 0 0,0 0 15,-28 19-15,28-19 0,-29 13 16,10-7-16,0-1 0,-3-1 16,0 2-16,-5 1 0,1-1 15,3-1-15,-9 2 0,0 0 16,4 0-16,6 0 0,1 2 16,5 2-16,3-1 0,2-2 0,5 2 15,5 1-15,3 0 0,4 0 16,7 0-16,7-2 15,5 1-15,5 2 0,9 3 16,1 1-16,1-1 0,-1-1 16,12 3-16,2 0 15,-7-4-15,-5-1 0,4-3 16,-3-4-16,-9 0 0,-10-3 16,-5 1-16</inkml:trace>
  <inkml:trace contextRef="#ctx0" brushRef="#br0" timeOffset="70602.2877">5900 13462 0,'0'0'0,"0"0"0,-3 20 16,1-5-16,0 3 0,-1 13 16,-1 6-16,-1 2 0,-1 1 0,0 23 31,-2 11-31,0-1 0,1 0 0,-3 17 16,0 12-16,-1 3 0,0-10 0,0 5 15,3-31-15,2-21 0</inkml:trace>
  <inkml:trace contextRef="#ctx0" brushRef="#br0" timeOffset="72035.2452">4430 16130 0,'0'0'0,"2"-9"16,0 1-16,2-1 0,0-3 0,0-6 15,0-2-15,-2-3 0,-2 0 0,-2-2 16,-2-5-16,0-2 16,-4 4-16,0 0 0,-2-2 15,1 3-15,-3 6 0,-1-1 16,-5 4-16,-2 0 0,-1 1 0,1 6 15,1 2-15,-3 6 0,0 4 16,-6 5-16,-1 3 16,0 5-16,4 2 0,-6 7 0,2 5 15,2-2-15,0 4 0,5 1 16,0 4-16,4 1 0,4 3 16,3 1-16,3 2 0,3 4 15,2-3-15,8-3 0,5-1 16,3-5-16,2-3 0,4-3 15,0-3-15,-4-4 0,2-3 0,0-7 16,1-3 0,-1-4-16,0-1 0,3-4 0,2-3 15,-1-5-15,-2-5 0,1-4 16,1-5-16,0-1 0,0 1 0,1-4 16,-2-2-16,-3-2 0,-2-1 15,-1 0-15,-1-2 0,-1 4 16,-2 0-16,0 0 0,0 3 15,-2 5-15,0 4 0,-3 2 16,2 5-16,-4 3 0,0 4 16,3 4-16,0 7 15,-2 0-15,-3 7 0,1-3 16,1 2-16,1 6 0,-2 6 16,1-2-16,0 1 0,1 6 15,-3 4-15,1 0 0,0-2 0,2 7 16,-1 2-1,0-7-15,1-5 0,0-4 0,1-2 16,4-4-16,-1 0 0,-1-5 16,-2-2-16,1-4 0</inkml:trace>
  <inkml:trace contextRef="#ctx0" brushRef="#br0" timeOffset="72385.6413">5489 16048 0,'0'0'0,"0"0"16,0 0-16,0 0 0,0 0 16,0 0-16,-29-1 0,29 1 15,-29 4-15,10 0 0,-6-1 16,1 2-16,0 0 0,-4 0 0,-1 1 15,-5 3-15,1 0 0,3 2 16,2 4-16,5-3 0,1-1 16,1 4-16,4 1 0,2-3 15,4 2-15,6-1 0,1 0 16,2-1-16,4-1 0,4 4 16,7 0-16,0 1 0,3-1 15,6 1-15,1-2 0,2 2 0,3 1 16,2-2-16,1-2 15,-6-3-15,-4-1 0,-4-3 16</inkml:trace>
  <inkml:trace contextRef="#ctx0" brushRef="#br0" timeOffset="72884.7711">6120 16207 0,'0'0'0,"0"0"0,0 0 0,0 0 16,-25-9-16,25 9 0,-22-1 15,9 2-15,-2 1 0,-1 2 16,-5 2-16,1 1 0,0 1 0,-6 5 15,0 1-15,3 1 16,-1 1-16,3 2 0,2 2 0,5 1 16,3 0-16,2 8 0,3 2 15,5-3-15,1-2 0,7-1 16,3 0-16,3-1 0,5-2 16,4-1-16,3 0 0,0-5 15,-1 0-15,9-1 0,5-3 0,-6-3 16,-1-5-16,2-4 0,3-5 15,-3-4-15,-5-2 0,-1-3 16,-3-2-16,-2 0 0,-3 0 16,-2-6-16,0-3 0,-4 0 15,-1 0-15,-4-2 0,-2-1 16,-6 0-16,0 2 0,-7-1 16,-2-2-16,-1 3 0,-3 2 0,-8-2 15,-5-3-15,0 3 16,1 2-16,-8 4 0,-6 1 15,3 1-15,2 4 0,3 1 0,9 2 16,3 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2T07:04:17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14221 6851 0,'0'0'0,"0"0"15,0 0-15,0 0 0,20-4 0,-20 4 16,26-6-16,-26 6 15,37 0-15,-15-1 0,2 0 16,4 1-16,0 1 0,14-1 0,4 1 16,0-2-16,-2-3 0,13-2 15,4 5-15,-3-2 0,1 3 16,12 0-16,3-3 0,3 2 16,-7-5-16,4 6 0,3 3 15,6-1-15,-7-2 0,8-2 16,4 2-16,31-4 0,-13-3 0,2 0 15,1 3-15,-12 1 16,-8 0-16,10 5 0,6 2 16,-11 0-16,-8 3 0,3-7 0,4-5 15,-4-1-15,0-4 0,9 9 16,7 1-16,-12 1 0,-8 1 16,10-2-16,6-2 0,-9 5 15,-7 4-15,6-4 0,5-3 16,-7 3-16,-7 2 0,7-5 15,3 0-15,-5 3 0,-3 4 0,8-3 16,4 2-16,-12-5 0,-5 0 16,7 2-16,6 1 0,-14 0 15,-12 5-15,5-4 0,6-2 16,-5 0-16,-1-2 0,-1-1 16,1 0-16,-12 3 0,-8 1 0,1-1 15,1 1-15,-5-2 0,-5-2 16,1 0-16,0 0 0,-8 0 15,-5 0-15,-3 0 0,-3 1 16,-4-7-16,-2-2 0,-3 5 16,0 3-16,-2 3 0,0 1 15,-3-5-15,-2-5 0,-6 6 16,1 0-16,-2 0 0,-2 0 16,0 0-16,0 0 0,0 0 15,-2-2-15,-4 0 0,-1 1 0,-5-1 16,-2 2-16,-5 3 0,-2-1 15,4 0-15,2-2 0,4 3 16</inkml:trace>
  <inkml:trace contextRef="#ctx0" brushRef="#br0" timeOffset="966.416">11598 10731 0,'0'0'0,"0"0"16,18-3-16,-7-1 0,0-3 15,13 1-15,5 1 0,3 1 16,2-2-16,17 2 0,5-3 16,-2 3-16,-2-3 0,20 0 15,6-1-15,-5 2 0,-3-1 0,20 0 16,19 0-16,-15 3 16,-10 0-16,52 0 0,0 1 15,-19 0-15,-13 2 0,11-2 16,10-1-16,-14 4 0,-9 0 0,17 0 15,11 0-15,-15 0 0,-9 1 0,14-1 16,10-1-16,-13 1 16,-10 1-16,16 2 0,12 3 15,-16-1-15,-11-2 0,13 1 16,9 2-16,-15-2 0,-11 4 0,14 5 16,9 5-16,-19-3 0,-14-4 15,10-3-15,5-2 16,-13 1-16,-10 1 0,5-1 0,2-1 15,-15-5-15,-12 2 0,1 1 16,1 3-16,-10 0 0,-8 4 0,5-1 16,1 1-16,-13-4 15,-9-4-15,-4 5 0,-2 3 16,-7-1-16,-5 1 0,-4 0 16,-2 0-16,-6-9 0,-3-8 0,-1 2 15,0 1-15,0 3 0</inkml:trace>
  <inkml:trace contextRef="#ctx0" brushRef="#br0" timeOffset="2086.2913">12239 15058 0,'0'0'0,"0"0"0,0 0 15,0 0-15,26-10 0,-26 10 16,23-4-16,-23 4 0,37-7 16,-9 3-16,4-4 0,3-1 0,4 1 15,15-6-15,4 3 0,14-3 16,-1 0-16,19-4 0,5 3 15,13-2-15,-3 5 0,18-5 16,2 2-16,-9 1 0,-6 5 0,61-2 16,-5 3-16,-20 1 15,-16 0-15,8 6 0,4 3 16,-13 3-16,-9-1 0,8 0 16,6 3-16,-11 0 0,-7 3 0,10 1 15,6 1-15,-9 1 0,-5-2 16,8 7-16,5 1 0,-8 1 15,-7-2-15,3 4 0,2-1 16,-11 0-16,-7 0 0,7-2 16,6 2-16,-15-3 15,-9 4-15,-6-4 0,-3 0 0,-13-1 16,-8-3-16,1-2 0,0 1 16,-6-5-16,-4 2 0,-1 1 0,-3 0 15,-9-1-15,-8-3 0,-1 1 16,0-1-16,-6-5 0,-4-2 15,-7-2-15,-5 2 0,-3-1 16,-3 1-16,-1-2 0,-2 2 16,0-4-16,-2 3 0,-3-2 15,-3 3-15,-1 0 0,-2-3 0,-8 0 16,-6-1-16,6 0 16,5 3-16,4-2 0</inkml:trace>
  <inkml:trace contextRef="#ctx0" brushRef="#br0" timeOffset="2799.9113">11443 12687 0,'0'0'0,"0"0"0,0 0 16,16-13-16,-16 13 0,19-12 0,-3 7 15,4-2-15,3 0 0,7 1 16,6 1-16,16-1 0,3 1 16,20-1-16,4 2 0,14 0 15,-1 1-15,19 3 0,1 4 16,15 2-16,-2 2 0,46 11 15,-17 4-15,-14 1 0,-11 0 0,-7-4 16,-7-3-16,-13 1 0,-10 1 16,0-2-16,-1 0 15,-12-6-15,-10-4 0,-8-5 16,-6-6-16,-8 4 0,-5 1 0,1 1 16,1 0-16,-8-1 15,-8-1-15,-3 2 0,-5 1 0,2-1 16,2-1-16,-4 3 0,-2 4 15,-8-2-15,-6-3 0,-5 1 16,-3 1-16,-1-2 0,-3 0 0,-8-4 16,-8-2-16,10 2 0,3-1 15,2 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2T07:20:57.622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9383 3906 0,'0'0'0,"-12"0"15,-8 1-15,-2 2 0,-2 0 0,-15 2 16,-12 4-16,-2 0 0,0-1 16,-16 6-16,-2 3 15,-8 4-15,5-2 0,-9 9 0,2 4 16,9 0-16,7 0 0,-25 15 16,11-4-16,9-4 0,11-3 15,6 3-15,5 4 0,7-4 16,5-2-16,2 2 0,2 2 15,8 0-15,4-1 0,1 5 16,0 2-16,0-2 0,2 0 0,5-1 16,4-1-16,2-4 0,4-4 15,6 7-15,4 6 0,7-5 16,3-3-16,5-1 0,1-1 16,-1-5-16,1-5 0,7 5 15,9 1-15,-4-4 0,-1-2 0,10-2 16,7-1-16,-4-2 0,-3-1 15,5 1-15,4 0 16,3-5-16,2-4 0,6-4 16,2-2-16,-4 0 0,-4-2 0,9-2 15,5-1-15,-4-1 0,-3-4 16,3 0-16,4-3 0,-5 0 16,-3 1-16,2-6 0,2-3 15,-10 1-15,-7 1 0,7-8 16,5-5-16,-5 1 0,-4 1 0,1-4 15,0-1-15,-4-2 0,-2 0 16,6-1-16,5 1 16,-12-1-16,-6-2 0,-1-3 0,1-3 15,-7 6-15,-2 3 0,-1-8 16,1-5-16,-7 3 0,-3 2 16,-6-4-16,-1-2 0,-4 0 15,0 2-15,-5-2 0,-2-1 16,-2 2-16,-1 2 0,-3-3 15,-2-3-15,-2 6 0,-3 3 0,-2-2 16,-2-2-16,-1 1 0,0 0 16,-8 2-16,-6 3 0,-2 5 15,-1 2-15,-4 0 0,-2 1 16,-3 3-16,-1 2 0,-8-3 16,-2-5-16,-2 8 0,0 2 15,-10 6-15,-9 2 0,5 5 16,2 1-16,-11 6 0,-6 3 15,3-2-15,3 0 0,-9 7 16,-5 6-16,6 3 0,5 2 0,-8 12 16,-4 6-16,8-4 0,6-3 15,23-9-15,18-7 0,9-5 16</inkml:trace>
  <inkml:trace contextRef="#ctx0" brushRef="#br1" timeOffset="3050.1353">19511 3597 0,'0'0'0,"0"0"0,0 0 0,0 0 16,11-23-16,-11 23 0,12-18 0,-4 6 15,1 0-15,1-1 16,1 1-16,1-1 0,1 0 0,5-4 15,-2 2-15,0 0 0,-2 2 16,0 0-16,-1 3 0,-2 0 16,-1 3-16,-1 1 0,-1 1 15,-1 4-15,-1 1 0,-1 2 16,-2 2-16,0 2 0,1 3 0,-2 1 16,0 1-16,0 4 0,0 1 15,1 6-15,0 2 16,-1-1-16,1-1 0,1 4 0,1 2 15,1-1-15,-1-3 0,3 5 16,2 0-16,-1-2 0,-1 0 16,1-4-16,0 0 0,0-5 15,-1 0-15,1-2 0,-1 0 16,0-4-16,-1-3 0,-2-1 16,1-3-16,-2-2 15,1 0-15,0-3 0,1-1 0,-2-1 16,0 2-16,0-1 0</inkml:trace>
  <inkml:trace contextRef="#ctx0" brushRef="#br1" timeOffset="3334.1621">20053 3436 0,'0'0'0,"0"0"0,0 0 15,0 0-15,0 0 0,-27 15 16,27-15-16,-24 21 0,10-9 0,-2 1 16,-4 2-16,-1 1 0,-1-1 15,-7 7-15,1 1 0,-1 0 16,-1-1-16,2-1 16,0-1-16,-2 2 0,4-2 0,3 0 15,2 1-15,3-3 0,4 0 16,5-2-16,4-3 0,7-3 15,3-3-15,1-2 0,-2 0 16,-1-1-16</inkml:trace>
  <inkml:trace contextRef="#ctx0" brushRef="#br1" timeOffset="3683.9341">20736 3331 0,'0'0'0,"0"0"15,0 0-15,0 0 0,-30 4 0,30-4 16,-32 10-16,11-5 0,-2 3 16,-2 1-16,-3 2 0,-6 6 15,1 1-15,-1 1 0,-1 3 16,-3 5-16,6-2 0,4 0 15,4-2-15,4-1 0,5 1 16,5-1-16,4-1 0,4-3 16,2-3-16,7-1 0,6 0 15,3-2-15,1-2 0,4-1 0,3 0 16,3-1-16,2-2 0,0-2 16,2-4-16,-1 1 0,0 1 15,4-2-15,-1 0 0,-6-1 16,-5-1-16,-6 0 0,-3 1 15,-3 0-15</inkml:trace>
  <inkml:trace contextRef="#ctx0" brushRef="#br1" timeOffset="3885.3311">20363 3603 0,'0'0'0,"0"0"0,0 0 16,26-5-16,-26 5 0,32-5 16,-8 4-16,4 0 0,1 0 0,10 1 15,-1 0-15,1 2 0,-1-1 16,-1 2-16,-6-2 0,-7 0 16</inkml:trace>
  <inkml:trace contextRef="#ctx0" brushRef="#br1" timeOffset="4251.7626">21134 3276 0,'0'0'0,"0"0"16,0 0-16,0 0 0,-15 25 0,15-25 16,-11 29-16,5-11 0,1 4 15,-1 2-15,1 3 0,-2 8 16,2 0-16,-3 0 0,0 1 16,-1 5-16,0-5 0,2-1 15,-1-1-15,1-2 0,1-3 0,-1-4 16,2-1-16,-1-4 0,2-2 15,-1-3-15,2-3 0,1-1 16,0-4-16,0-3 0,2-4 16,4-2-16,0-4 0,1-6 15,-1-5-15,-1 3 0,1 2 0,-2 1 16</inkml:trace>
  <inkml:trace contextRef="#ctx0" brushRef="#br1" timeOffset="4749.569">21126 3235 0,'0'0'0,"0"0"0,0 0 15,0 0-15,0 0 0,0 0 16,29-7-16,-29 7 0,22 6 16,-8-1-16,3 3 0,-2 0 15,1 1-15,-1 5 0,0 1 16,-3 1-16,-2 1 0,-1 5 15,-3-1-15,-4-1 0,-4-1 0,-2 0 16,-4 0-16,-2-1 0,-2-1 16,-2-2-16,-3 0 0,-2-3 15,-2-2-15,-3 1 0,0-3 16,2 0-16,1 0 0,1-1 16,2-2-16,2-2 0,2 1 0,-1-3 15,1 0-15,3 0 0,1-1 16,2 0-16,2 0 15,0 0-15,2 0 0,1 0 0,1 2 16,2-2-16,2 5 0,2-3 16,0 2-16,2 0 0,0 0 15,2 2-15,0 2 0,-1-1 16,1 1-16,2 1 0,1 2 16,2 1-16,3-2 0,4 4 15,1 1-15,-2-1 0,0 1 0,1-1 16,0 1-16,0-2 15,0 1-15,-2-1 0,0-1 0,-1-2 16,-2-1-16,-2 1 0,-1-1 16,-4-3-16,-4-2 0,0 1 15,-1-3-15,-1 1 0</inkml:trace>
  <inkml:trace contextRef="#ctx0" brushRef="#br1" timeOffset="5716.9609">19556 4224 0,'0'0'0,"0"0"0,0 0 16,20 5-16,-20-5 0,26 5 16,-4 0-16,2-1 0,1 1 0,14 3 15,4-2-15,2 1 0,1-1 16,14 1-16,0 0 0,-1-2 15,-3 0-15,15-3 0,1 1 16,9-2-16,-6 1 0,1-2 16,0-1-16,5-1 0,-8-2 0,4-3 15,1-4-15,19-3 0,-19 2 16,-3-4-16,-3-3 0,-5 4 16,-3 0-16,-4-8 0,-3-5 15,-6-1-15,-5-1 0,3 0 16,1 1-16,-7 0 0,-4 1 15,-3-5-15,0-4 0,-5 1 0,1 1 16,-6-2-16,-6 0 16,-5 2-16,-3 3 0,-3-4 15,-2-1-15,-3-1 0,-1-1 0,-5-3 16,-4-3-16,-4 4 0,-1 1 16,-3 1-16,1-2 0,-2 5 15,-3 2-15,-9-2 0,-8-1 16,13 14-16,0 0 0,-21-20 15,-4 0-15,20 21 0,1-1 0,-29-20 16,-5 1-16,8 8 16,6 8-16,-7 1 0,-4 1 15,1-1-15,-1 5 0,-1 2 0,-2 2 16,4 4-16,3-1 0,-10 4 16,-5 0-16,5 6 0,3 5 15,-6-1-15,-3 3 0,6 2 16,6 2-16,-8 2 0,-5 5 15,2-1-15,2 4 0,-4 4 16,-3 3-16,10 0 0,7 3 0,0 4 16,1 3-16,2 0 0,1-2 15,-3 2-15,-2-1 16,8 0-16,6 1 0,1 6 0,0 5 16,5 1-16,3-4 0,3 5 15,1-1-15,2-5 0,3-4 16,2 8-16,2 5 0,7-7 15,3-1-15,5 2 0,4 3 16,2-6-16,2-6 0,5 2 16,3 2-16,-1-10 0,3-7 0,4 3 15,5-1-15,1-1 0,1 1 16,-2-6-16,0-1 0,-5-7 16,2 0-16,3 2 0,5 2 15,-2-4-15,0-1 0,2 1 16,1 2-16,2-4 0,-1 0 15,-2 0-15,0 4 0,-6-2 0,-4-3 16,-5-1-16,-3-1 0,-1-2 16</inkml:trace>
  <inkml:trace contextRef="#ctx0" brushRef="#br1" timeOffset="7016.5178">13296 5453 0,'0'0'0,"0"0"16,0 0-16,0 0 0,26 7 15,-26-7-15,29 9 0,-13-6 16,1 3-16,4-1 0,3 0 15,-1 2-15,1-1 0,8 3 16,2 0-16,-1-2 0,-1-3 0,1 0 16,0-1-16,8-1 0,-2-1 15,3-5-15,1-5 16,0-2-16,-1-1 0,9-4 0,0 0 16,-4-2-16,-1 1 0,3-7 15,3-3-15,1 2 0,-6 5 16,6-4-16,3 1 0,-5 0 15,-5 5-15,8-3 0,0 4 16,-8 0-16,-7 2 0,4 4 16,3 1-16,-10 5 0,-6 2 0,2 3 15,3 3-15,-5-3 16,-5 0-16,-2 4 0,-2 5 16,-3 0-16,0 1 0,5 3 15,4 3-15,-2-2 0,-2 1 0,3 4 16,3 2-16,-3 0 0,0-1 15,0 2-15,2-2 0,-2-1 16,1-5-16,1 2 0,2-3 16,-2-1-16,-3-5 0,0-3 15,1-1-15,-2-2 0,2-1 0,2-3 16,2 0-16,0-2 0,0-1 16,5-4-16,1-3 15,-1-2-15,-1 1 0,9-3 0,3 0 16,-5 1-16,-5-1 0,1 1 15,2-1-15,-7 4 0,-3 1 16,-2 3-16,0 3 0,-3 2 16,-1 2-16,-2 5 0,-1 3 15,-7-1-15,-1 3 0,-1 1 0,-1 2 16,0 3-16,1 0 0,1 4 16,2 3-16,1 0 0,2 2 15,1 1-15,2 4 0,0-1 16,-2 1-16,5-2 0,2 2 15,0-7-15,1-3 0,-3 4 16,0-1-16,1-3 0,1-5 0,2-1 16,4-5-16,0-3 15,1-3-15,4-4 0,4-6 16,0 2-16,-1-2 0,10-4 0,0-4 16,-1 1-16,-1 0 0,-1-2 15,-2-2-15,-1-2 0,-1 1 16,1-4-16,-4 0 0,-7 2 15,-5-2-15,-5 1 0,-3 0 16,-6 6-16,-2 2 0,-1 1 16,0 1-16,-3 0 0,0 0 0,-1 3 15,-3 2-15,0 3 0,2 0 16,-2 1-16,-1 1 0,0 1 16</inkml:trace>
  <inkml:trace contextRef="#ctx0" brushRef="#br1" timeOffset="28500.3832">20229 4264 0,'0'0'0,"0"0"0,0 0 15,0 0-15,0 0 0,0 0 16,0 0-16,0 0 0,0 0 15,0 0-15,0 0 0,0 0 16,0 0-16,0 0 0,-28-3 16,28 3-16,-21 7 0,21-7 15,-24 10-15,24-10 0,-26 12 16,10-5-16,0 0 0,-1-2 0,0-2 0,1 3 16,1 0-1,0-1-15,2-1 0,-4 1 0,3-1 16,3 0-16,1 1 0,1 0 15,3-1-15,-1-2 0,0 2 16,3-1-16,1 1 0,1-1 16,0 0-16,4 0 0,0-1 15,1 0-15,3 1 0,0 0 0,3 0 16,1 1-16,1-1 0,1 1 16,1 0-16,1 0 0,-2 1 15,1 0-15,1 0 0,2 0 16,0 0-16,3 0 0,-1 2 15,-2-2-15,0-2 0,-2 1 16,-1 0-16,-1-2 0,-2 0 0,0-2 16,-1-1-16,-2-1 15,-1 1-15,1-2 0,-2 0 0,1 0 16,-1-3-16,1 0 16,-2-1-16,0 0 0,-1 0 0,-1-1 15,-1-1-15,-1 1 0,-1-3 16,0 0-16,0 0 0,-1-1 15,-1 1-15,-1 0 0,-1 0 16,-1 1-16,-1 2 0,0-3 16,-3 0-16,0 1 0,-1 1 0,-1-1 15,2 1-15,1 1 0</inkml:trace>
  <inkml:trace contextRef="#ctx0" brushRef="#br1" timeOffset="36166.5428">5968 7858 0,'0'0'0,"0"0"0,0 0 16,0 0-16,0 0 0,30-6 16,-30 6-16,32-1 0,-15 2 0,2 1 15,1 1-15,1 0 16,0 2-16,6 1 0,1 2 0,-4-2 16,-2 2-16,-2 0 15,-2 1-15,-4 0 0,-3 1 0,-3 1 16,-5 3-16,-3-2 0,-2 0 0,-8 0 15,-8 2-15,0-3 16,-2 0-16,-7 2 0,-5 3 16,-5 2-16,1-1 0,-4-1 15,-3 1-15,4-2 0,4 0 0,-3-1 16,4 0-16,8-4 0,5 0 0,5-2 16,4-2-16,2-4 15,2 0-15,8-2 0,8 0 16,1-1-16,3-1 0,4-1 15,5 0-15,3-2 0,2 0 0,4-1 16,2 2-16,1-1 0,0 1 16,8-1-16,1 1 15,-1 2-15,-5-1 0,1 3 0,-5 2 16,-1 2-16,-6 3 0,0-3 16,-3-1-16,-4-2 0,-4 1 15,-3-1-15</inkml:trace>
  <inkml:trace contextRef="#ctx0" brushRef="#br1" timeOffset="36533.3833">6738 7470 0,'0'0'15,"0"0"-15,0 0 0,0 0 0,0 0 16,-5 34-16,5-34 0,-7 35 16,2-16-16,2 8 0,-3 1 15,2 1-15,0 2 0,-2 12 16,1 2-16,-1-2 0,2-5 15,-1 8-15,1-1 0,0-4 16,1-2-16,0 4 0,-2-5 0,3-5 16,0-4-16,0-2 15,1 0-15,-1-6 0,0-3 0,0 0 16,2-2-16,0-5 0,2-4 16,-2 0-16,0-1 0,0-2 15</inkml:trace>
  <inkml:trace contextRef="#ctx0" brushRef="#br1" timeOffset="36850.3928">7051 7781 0,'0'0'15,"0"0"-15,0 0 0,0 0 16,0 0-16,-30 5 0,30-5 15,-30 12-15,30-12 16,-38 19-16,15-6 0,-2 0 0,3-2 16,-4 4-16,-2-1 0,5-1 15,2-1-15,2 1 0,4-1 16,2 2-16,3-2 0,3 0 16,4-2-16,1 2 0,4 1 0,3-3 15,6-1-15,2 0 0,2 1 16,0-2-16,4 2 0,3-2 15,4 2-15,-1-4 0,0-2 16,1-2-16,-5 0 0,-4 0 16</inkml:trace>
  <inkml:trace contextRef="#ctx0" brushRef="#br1" timeOffset="37250.9749">7953 7744 0,'0'0'0,"0"0"16,0 0-16,0 0 0,-24 5 0,24-5 15,-30 5-15,30-5 0,-40 11 16,17-4-16,-2 2 0,0 2 16,1 1-16,-6 1 0,2-1 15,1 0-15,2 0 0,2-1 16,3-1-16,2-1 0,3 0 0,4-2 16,-1 2-16,4-1 0,4 2 15,2-1-15,4 1 0,3-1 16,3 0-16,3 2 0,2 2 15,4-1-15,4-2 0,1 1 16,3-2-16,-2 2 0,1-1 16,8 2-16,3 0 0,-10-3 15,-3-2-15,-4-1 0</inkml:trace>
  <inkml:trace contextRef="#ctx0" brushRef="#br1" timeOffset="37685.8936">8515 7840 0,'0'0'0,"0"0"0,0 0 15,0 0-15,0 0 0,0 0 16,-25 8-16,25-8 0,0 0 15,-26 25-15,26-25 0,-23 25 16,12-11-16,0 4 0,0 2 16,3-1-16,2 1 0,1 3 15,2 0-15,3-2 0,3-2 0,1-1 16,3-1-16,1-4 0,3-2 16,4-2-16,2-4 0,2-1 15,1-2-15,0-3 0,0-4 16,1 0-16,1-1 0,3-4 15,-1-1-15,-2-1 0,-2-1 0,-3-2 16,-2-2-16,-3-1 0,-2 1 16,-1-1-16,-2 1 15,-3 1-15,-1 1 0,-3-1 16,-1 0-16,-3 0 0,-3 2 0,-5 2 16,-5 2-16,1 3 0,0 4 15,-9 2-15,-1 2 0,-2 2 16,0 4-16,4-2 0,6-2 15,2 1-15</inkml:trace>
  <inkml:trace contextRef="#ctx0" brushRef="#br1" timeOffset="38468.1955">6249 9258 0,'0'0'0,"0"0"0,-19 11 16,19-11-16,-19 21 0,4-9 16,-6 1-16,-4 5 0,0 0 0,-2 1 15,0 2-15,-5 1 0,3-2 16,1-4-16,3 1 16,5-3-16,1-1 0,6-2 0,1-3 15,3 0-15,3-2 0,2 0 16,4 0-16,2-2 0,2-1 0,4 1 15,4 0-15,1 1 16,1-3-16,3-1 0,3 1 16,1 0-16,1 0 0,6 2 0,2 1 15,0-3-15,-4 1 0,5 0 16,0 2-16,-2-2 0,-4 0 16,4 0-16,-1-1 0,0 1 15,-2-1-15,-1-1 0,-3 1 16,-3-1-16,-3-1 0,-4-1 15,-1 1-15,-2-2 0,-2 0 0,-2-3 16,0-5-16,-2 1 0,-1 0 16,-1-3-16,-1-3 15,-1 1-15,-1 0 0,-3-3 0,-1-1 16,-1 0-16,0 0 0,-4-7 16,-2 0-16,-1 2 0,1 3 0,0-2 15,-1 1-15,2 0 16,2 3-16,0 1 0,2-1 15,-1 3-15,1 4 0,2 1 16,3 1-16,-2 2 0,1 2 0,2 0 16</inkml:trace>
  <inkml:trace contextRef="#ctx0" brushRef="#br1" timeOffset="38818.062">7343 9155 0,'0'0'0,"0"0"0,0 0 15,0 0-15,0 0 0,-32 13 16,32-13-16,-31 11 0,13-5 15,-3 1-15,-1 0 0,-2 1 0,1-2 16,-7 4-16,2-1 16,2 0-16,3-1 0,2-1 0,3 1 15,2-1-15,3 0 0,3-1 16,3 0-16,4 0 0,0 2 16,6 0-16,1 0 0,5 0 15,3 2-15,7 1 0,4 1 16,3-1-16,1 0 0,-4-2 15,-2 0-15,-5-2 0</inkml:trace>
  <inkml:trace contextRef="#ctx0" brushRef="#br1" timeOffset="39217.1749">7972 9230 0,'0'0'0,"0"0"0,0 0 16,0 0-16,-20 19 0,20-19 0,-21 17 16,9-6-16,-3 3 0,2 1 15,0 4-15,1 0 0,2-1 0,0 8 16,4 1-16,3-4 15,2-2-15,5-2 0,5-2 16,2-2-16,4-2 0,-1-2 16,4-1-16,2-5 0,0-1 0,8-4 15,1-2-15,-3-1 0,-2-1 16,0-3-16,-2-2 0,-1-2 16,-2-1-16,0-1 0,-4-3 15,-4 2-15,-4-2 0,-6-3 16,-4-1-16,-6 0 0,-4 2 15,-8-1-15,-7 1 0,-1 1 16,-3 1-16,1 1 0,8 4 16,4 2-16</inkml:trace>
  <inkml:trace contextRef="#ctx0" brushRef="#br1" timeOffset="39916.8946">5632 7683 0,'0'0'0,"0"0"16,0 0-16,0 0 0,0 0 16,0 0-16,-11 21 0,11-21 15,3 20-15,-3-20 0,7 32 16,-2-12-16,1-1 0,1 4 15,1 1-15,3 9 0,-1 0 0,-1 1 16,1 2-16,-4-2 0,-2 0 16,-2 5-16,-3-1 15,-4-3-15,0-3 0,-6 0 0,-5-1 16,-1-5-16,-3-4 0,-5 3 16,-3-3-16,-1-3 0,1-2 0,-4-4 15,-3-5-15,7-1 16,2-3-16,1 0 0,0-3 15,4-4-15,4-2 0,4 1 16,3-1-16,3 2 0,3 0 0,3 0 16,3 0-16,3 1 0,1 0 15,3 1-15,0-1 0,-2 4 16,2 0-16,3 6 0,-1 1 16,1 6-16,-1 1 0,0 4 15,0 3-15,-1 4 0,-2 1 0,1 14 16,-2 5-16,-2 1 15,-4 0-15,-1 13 0,-1 3 16,-5-1-16,-2-2 0,-3 14 16,-1 2-16,-1 3 0,3-8 0,2 1 15,1 1-15,-2 27 0,2-12 16,5-4-16,4-4 0,1-13 16,0-9-16,1-18 0,-2-14 15,-1-6-15</inkml:trace>
  <inkml:trace contextRef="#ctx0" brushRef="#br1" timeOffset="40717.5608">4395 12864 0,'0'0'0,"0"0"0,0 0 0,-15-7 15,12 4-15,-1 0 0,1 1 16,2-1-16,-2 1 0,3 0 16,0 0-16,1-2 0,2 1 15,6-1-15,4-2 0,5 2 0,3 0 16,5 1-16,6-1 0,12-1 15,4 1-15,6-2 0,2 1 16,16 0-16,0 1 0,20 0 16,1 0-16,15-2 0,-4 1 15,40 3 1,17 2 0,6 0-16,7 2 0,33 0 0,-54 0 0,-12 1 15,-7 1-15,-1 1 0,2 1 0,-4 1 16,1-1-16,1-1 0,-1-1 15,-4 3-15,0 2 0,-5 1 16,-1 0-16,9-3 16,7 0-16,-20-3 0,-15 0 0,1 3 15,0 0-15,-7 0 0,-5-1 16,5 2-16,2 0 16,-5 0-16,-1 0 0,-29-5 15,-21-3-15,-11 2 0,-8 2 16,-9-2-16,-7-3 0,-4-3 15,-5-4-15,-6 1 0,-2 1 0,2 0 16,4 3-16,0 0 0</inkml:trace>
  <inkml:trace contextRef="#ctx0" brushRef="#br1" timeOffset="40933.6811">9158 12652 0,'0'0'15,"0"0"-15,0 0 16,32 7-16,-32-7 0,31 11 0,-8-2 16,2 2-16,-3 3 0,8 6 15,2 3-15,-3 3 0,-2 1 0,0 6 16,-4 3-16,-5-2 0,-5-2 16,-7 12-16,-10 3 15,-8 2-15,-8 0 0,5-11 0,3-8 16,3-7-16</inkml:trace>
  <inkml:trace contextRef="#ctx0" brushRef="#br1" timeOffset="41867.9226">5439 15455 0,'0'0'0,"0"0"0,0 0 16,-1-33-16,1 33 0,3-38 0,1 12 15,3-11-15,1-1 0,-2-1 16,1-4-16,2-7 0,1 0 0,2-3 16,2 2-16,4-10 15,0 4-15,2-3 0,1-1 0,1-5 16,-1 5-16,4-1 16,1 1-16,5-5 0,0 4 0,-1-1 15,3-1-15,4 1 0,3 8 16,9-16-16,-1 8 0,-4 1 15,1 0-15,2 6 0,-2 3 16,2 4-16,3 3 0,-2 3 16,3 3-16,-4 3 0,0 1 0,5 1 15,6 0-15,-7 5 0,-4 3 16,1 8-16,0 4 0,2 3 16,-2 3-16,3 2 15,0 1-15,1 6 0,-1 3 16,-3 1-16,-4 1 0,-1 5 0,-1 3 15,-1 5-15,-6 2 0,2 3 16,2 2-16,-3-2 0,0-1 16,0 3-16,4 0 0,-4 6 15,1 3-15,-3 3 0,1 5 16,0 3-16,-1 4 0,-3-1 16,-2-3-16,1 7 0,2 3 15,-5 1-15,-1 1 0,-1-1 16,0 0-16,3 2 0,1 2 0,-3 4 15,2 2-15,-4-5 0,-1-2 16,4 1-16,3 5 0,-3-3 16,-4 1-16,-2 8 0,-2 1 15,3-8-15,2-6 0,0-1 16,2-3-16,-8 2 0,-3-2 16,-2 3-16,-1 4 0,3-9 15,1-8-15,3 1 0,1-1 16,-5-4-16,-3-5 0,0 1 15,0 0-15,-3-8 0,-2-5 0,-4-6 16,-2-4-16,-1-5 0,1 1 16,-1-9-16,-1-3 15,0 1-15,1 2 16,0-4-16</inkml:trace>
  <inkml:trace contextRef="#ctx0" brushRef="#br1" timeOffset="43517.2432">13211 7351 0,'0'0'0,"0"0"16,0 0-16,0 0 0,-21-7 0,21 7 15,-22 3-15,22-3 16,-30 4-16,11 3 0,-2 3 16,2-2-16,0 3 0,-3 5 0,1 1 15,2 1-15,3 2 0,1 3 16,2 4-16,3-2 0,2 0 0,2 9 15,2 2-15,3 1 16,0-1-16,1 4 0,1 3 16,-2-2-16,0-2 0,-2 9 15,-2 0-15,-2-2 0,-4-3 0,-6 6 16,-4-2-16,1-7 16,2-5-16,-10-2 0,-5-1 15,2-5-15,1-6 0,-3 0 0,-2-2 16,1-2-16,2-1 0,0-1 15,1-3-15,3-2 0,4-1 16,2-2-16,2-1 0,4-2 0,1 0 16,5-3-16,4-1 15,1 0-15,2 2 0,3-2 16,-1 3-16,3 1 0,1-1 0,4 3 16,2 1-16,1 4 0,1 2 15,0 2-15,1 2 0,-4 0 16,-2 3-16,3 12 0,-1 7 15,0 1-15,-2 1 0,2 3 16,1 5-16,-1 12 0,0-1 0,0 16 16,-1 1-16,-2-4 15,1-4-15,-3 16 0,0 1 16,-2-5-16,-2-3 0,-4 35 0,-3-9 16,1-15-16,1-9 0,0-5 15,1-2-15,2-12 0,1-7 16,1 2-16,0 1 0,0-13 15,0-5-15,0-3 0,0-1 16,1-10-16,1-3 0,-1-5 16,1-2-16,0-5 0,1-2 0,6-16 15,4-6-15,-6 8 0,-3 1 16,-1 2-16</inkml:trace>
  <inkml:trace contextRef="#ctx0" brushRef="#br1" timeOffset="44150.3689">13805 7615 0,'0'0'16,"0"0"-16,0 0 0,23-6 0,-23 6 16,28-3-16,-10 3 0,1 0 15,4 1-15,1 1 0,1 2 16,5 3-16,-2 0 0,-4 2 15,-2 2-15,-5 0 0,-2 2 0,-9 1 16,-4 3-16,-6-2 0,-2-1 16,-10 2-16,-7 0 0,-7 4 15,-1-2-15,-3 0 0,-3-1 16,1-1-16,4-2 0,-5 1 16,2-2-16,5-1 0,4-2 15,7-1-15,3-1 0,4-3 16,3 0-16,8 0 0,7-1 15,4-1-15,5 0 0,7-2 16,7-1-16,2 0 0,2-1 0,8-1 16,5 1-16,3 0 15,-4 0-15,-2-3 0,-2-2 16,-5-2-16,-4 0 0,-4 2 0,-7 0 16,-5 2-16</inkml:trace>
  <inkml:trace contextRef="#ctx0" brushRef="#br1" timeOffset="44503.2121">14560 7142 0,'0'0'16,"0"0"-16,0 0 0,-6 22 0,6-22 15,-5 30-15,0-7 16,1 3-16,-1 0 0,-1 16 16,-2 4-16,1-2 0,1 0 0,-3 12 15,0 0-15,-1 5 0,0-6 0,1-4 16,2-1-16,0-2 15,2-8-15,-1-1 0,1-2 16,0-5-16,2-6 0,1-3 16,1-2-16,-1-8 0,2-1 0,3-10 15,0-5-15,-1 1 0,0-1 16,1 1-16</inkml:trace>
  <inkml:trace contextRef="#ctx0" brushRef="#br1" timeOffset="44774.8382">14783 7472 0,'0'0'16,"0"0"-16,0 0 0,-19 4 0,19-4 16,-26 9-16,6-2 0,-1 2 15,0 1-15,-2 2 0,-2 3 16,-5 2-16,3 0 0,2 1 15,5 1-15,4-2 0,3-1 16,1 5-16,4-1 0,5-2 0,4-2 16,7 0-16,8 0 15,0-3-15,2 1 0,6-5 0,5 0 16,0-5-16,-1-1 0,-4 0 16,-6-2-16,-2 0 0</inkml:trace>
  <inkml:trace contextRef="#ctx0" brushRef="#br1" timeOffset="44984.4712">15167 7533 0,'0'0'0,"0"0"15,19-1-15,-6 0 0,1 0 0,11 1 16,5 1-16,-2 1 15,0-2-15,0 4 0,2-2 16,1 2-16,-4 1 0,-5-1 16,-5 0-16,-2-2 0</inkml:trace>
  <inkml:trace contextRef="#ctx0" brushRef="#br1" timeOffset="45150.3032">15164 7750 0,'0'0'16,"0"0"-16,0 0 0,35 4 0,-35-4 16,39 2-16,-15 0 0,4-1 15,2 0-15,11 0 0,0-1 16,1-2-16,1-1 0,0 1 0,-8-1 16,-6 2-16</inkml:trace>
  <inkml:trace contextRef="#ctx0" brushRef="#br1" timeOffset="45550.6295">15931 7497 0,'0'0'0,"0"0"0,0 0 0,0 0 16,0 0-16,-23 18 0,23-18 15,-17 20-15,17-20 0,-19 27 16,8-11-16,1 1 0,0 0 0,1 0 16,3 1-16,0 2 0,3 0 15,3-3-15,2 0 16,2-1-16,3-3 0,2-2 0,3 0 16,2-4-16,2-2 0,3-1 15,6-4-15,-2-2 16,0-1-16,4-4 15,2-3-15,-2-2 0,-3-1 0,0-2 16,-4-2-16,-3 1 0,-3 2 0,-3-3 16,-2 0-16,-4 1 0,-1-1 15,-7 0-15,-2 0 0,-5-1 16,-3 0-16,-5 4 0,-3 1 16,-4 4-16,-3 4 0,-1-1 15,-3 1-15,6 3 0,5-1 0,5 1 16</inkml:trace>
  <inkml:trace contextRef="#ctx0" brushRef="#br1" timeOffset="46534.0886">14050 8347 0,'0'0'0,"0"0"0,0 0 0,0 0 15,0 0-15,0 0 0,0 0 16,0 0-16,-20 15 0,20-15 15,-14 31-15,6-11 0,-1 1 0,1 4 16,-1 4-16,0 1 16,0 1-16,-6 13 0,-3 3 15,-2 8-15,1-4 0,2-1 16,-1-1-16,0 4 0,4-6 0,1-4 16,2-4-16,0-7 0,1-6 0,2-2 15,2-2-15,1-6 16,2-5-16,0-2 0,0-2 15,2-4-15,1-3 0,-2-2 16,1-2-16,1-5 0,1-3 0,1-3 16,2-4-16,-1-1 15,1 0-15,5-8 0,3-3 16,3 4-16,1 0 0,3 0 16,1-1-16,-2 1 0,0 2 0,5-5 15,3 0-15,-2 6 0,-1 4 16,-1 3-16,0 2 0,-2 4 15,-2 2-15,0 3 0,2 3 16,0 0-16,0 0 0,-4 5 16,2 1-16,-4 2 0,-1 2 0,-4 3 15,-1 4-15,-3 0 0,-3 2 16,-3 1-16,-5 1 0,-3-4 16,-2 0-16,-3-2 0,-4 1 15,3-2-15,1 0 0,-4 0 16,-1-1-16,-2-2 0,0-1 15,0-2-15,-1-3 0,4 0 16,1-1-16,2 0 0,0 2 16,3-4-16,1-2 0,1 1 15,2 0-15,3 1 0,1 0 0,0 1 16,4 0-16,-1-3 0,3 3 16,3-1-16,0 1 15,1 2-15,-1 0 0,4 1 0,3-1 16,3 3-16,0-1 0,5 5 15,0 2-15,0-1 0,-1 0 0,6 3 16,2 0-16,0 2 16,-3-1-16,9 4 0,1 0 15,-2-3-15,-2-3 0,-1-2 0,-1-2 16,0-3-16,-1-2 0,1-5 16,-2-5-16,-3 2 0,-6 0 0,-2 2 15</inkml:trace>
  <inkml:trace contextRef="#ctx0" brushRef="#br1" timeOffset="46733.7964">14866 8794 0,'0'0'0,"8"-2"0,4-2 15,2 1-15,3 0 0,9-1 0,5 2 16,0 0-16,1 2 0,3 0 15,-2 0-15,-4 2 0,-2 1 16,-6 3-16,-6 0 0,-5-1 0,-6-2 16,0 0-16,-1-1 15,-1-1-15</inkml:trace>
  <inkml:trace contextRef="#ctx0" brushRef="#br1" timeOffset="46884.4202">14736 9006 0,'0'0'0,"0"0"0,0 0 15,0 0-15,0 0 0,0 0 16,31 3-16,-31-3 0,40 3 16,-14-2-16,7-2 0,-1-2 0,1 1 15,2 0-15,-5-1 0,-4 2 16</inkml:trace>
  <inkml:trace contextRef="#ctx0" brushRef="#br1" timeOffset="47284.5382">15814 8792 0,'0'0'16,"0"0"-16,0 0 0,0 0 0,0 0 15,-28 9-15,28-9 0,-19 12 16,19-12-16,-21 19 0,9-5 15,0 2-15,0 1 0,1 0 16,1 2-16,1-2 0,2 2 0,2 5 16,3-1-16,2-1 0,3-1 15,1-4-15,3-2 0,2-2 16,2 0-16,3-4 0,4-4 16,1-3-16,0-1 0,1-4 15,1 0-15,0-5 0,0-1 16,4-4-16,1-2 0,-4 1 15,-2-3-15,-4 0 0,-3 1 16,-1-2-16,-3-1 0,-2 2 16,-3 1-16,-1 2 0,-2 1 0,-6 1 15,-2 0-15,-7 2 0,-2 1 16,-5 3-16,-2 3 0,-6 1 16,-3 1-16,6 1 0,5 0 15,3 0-15</inkml:trace>
  <inkml:trace contextRef="#ctx0" brushRef="#br1" timeOffset="47551.0693">13988 9969 0,'0'0'15,"0"0"-15,0 0 0,27 2 0,-27-2 16,28 3-16,-7-1 0,1 0 16,2-2-16,7 2 0,-1-2 15,-4 0-15,-4 0 0,-3 0 16</inkml:trace>
  <inkml:trace contextRef="#ctx0" brushRef="#br1" timeOffset="48034.354">14609 9817 0,'0'0'0,"0"0"15,0 0-15,24 12 0,-24-12 0,21 19 16,-11-7-16,-2 1 16,-2 0-16,-4 4 0,-3 4 0,-5 1 15,-3 1-15,-3 0 16,-3-3-16,-2 0 0,0-2 0,-10 2 16,-3-3-16,4-1 0,3-2 15,2-3-15,2-3 0,4 0 16,2-1-16,4-2 0,2-1 15,1-1-15,2-2 0,4-1 16,3-6-16,3 2 0,3 1 16,6-3-16,7-1 0,-1 4 15,0-1-15,5 1 0,5-1 0,4 1 16,-5 1-16,-2 1 0,-3 2 16,-3 1-16,-3 1 0,-5 1 15,-2 6-15,-6-2 0,-3 0 16,-5 5-16,-3 3 0,-3-3 15,-3 2-15,-9 6 0,-4 3 16,1-2-16,1 0 0,-5-1 16,-3-4-16,3 1 0,1-3 0,1 6 15,4-3-15,4-4 0,2-3 16,5-4-16,5-3 0,5-4 16,0 0-16,1-3 0,-1 3 15,0 0-15</inkml:trace>
  <inkml:trace contextRef="#ctx0" brushRef="#br1" timeOffset="48350.2773">15597 9949 0,'0'0'0,"0"0"0,0 0 16,0 0-16,0 0 0,0 0 15,0 0-15,-23 22 0,23-22 0,-29 21 16,7-10-16,-1 1 16,0 1-16,-3 1 0,-4 1 15,-4 4-15,4-1 0,1 0 0,2 1 16,-2 1-16,5-3 0,4 0 16,3-2-16,4 0 0,3 1 15,9-2-15,7 1 0,1-3 16,3 1-16,8-2 0,6 1 15,0-2-15,2-2 0,3-1 16,3-1-16,-5 0 0,-5-4 0,-4 1 16</inkml:trace>
  <inkml:trace contextRef="#ctx0" brushRef="#br1" timeOffset="48719.4593">15898 10124 0,'0'0'0,"0"0"16,0 0-16,-16 18 0,16-18 0,-19 21 16,6-6-16,0-1 0,0 4 15,0 4-15,3 4 0,4-3 16,1-3-16,7 0 0,5-3 15,3-1-15,2 0 0,5-5 16,4-2-16,1 0 0,1-5 16,7-1-16,-1-6 0,1 2 0,0-5 15,0-2-15,-2-3 16,-2-2-16,-5 2 0,-3-4 0,-2-2 16,-4 4-16,-3 1 0,-5 1 15,-3-3-15,-5-1 0,-4 1 16,-11 3-16,-8-3 0,-6 7 15,-5 0-15,-8 7 0,-7 0 16,-9 3-16,4-1 0,6 3 0,13-4 16,10 2-16</inkml:trace>
  <inkml:trace contextRef="#ctx0" brushRef="#br1" timeOffset="49467.1206">11835 12903 0,'0'0'0,"0"0"15,0 0-15,0 0 0,0 0 0,0 0 16,0 0-16,35-4 0,-35 4 16,34-5-16,-11 3 15,4 0-15,3-2 0,5 1 0,5-1 16,15-1-16,3 1 0,16 1 16,1 0-16,0 1 15,-1-1-15,15 1 0,14 1 0,8-2 16,-6 1-16,3 1 15,3 0-15,64-4 0,-2-2 16,-38 3-16,-26 2 0,13 2 16,6 2-16,-16-3 0,-9-2 0,10 2 15,10 1-15,-15 1 0,-9-1 16,17 0-16,11 0 16,-15 0-16,-10 0 0,13 0 0,10 0 15,-13-1-15,-7-1 0,11 4 16,9-1-16,-21 1 0,-12 0 0,5 0 15,3 0-15,-10-1 16,-8 0-16,2 2 0,1 3 16,-10 0-16,-5 1 0,-1 0 15,2 0-15,-17-1 0,-10-1 0,-5 0 16,-2 1-16,-11-2 0,-7 0 16,-8-2-16,-4-2 0,-3 0 15,-1 1-15,-5-5 0,-4-1 16,-8 0-16,-2 0 0,-5-3 15,-2-2-15,-2-4 0,0-1 0,7 4 16,6 4-16,5 1 0</inkml:trace>
  <inkml:trace contextRef="#ctx0" brushRef="#br1" timeOffset="49686.2452">16753 12715 0,'0'0'0,"0"0"16,0 0-16,0 0 0,0 0 15,0 0-15,32 3 0,-32-3 16,31 11-16,-10 0 0,3 3 15,0 0-15,-1 1 0,8 3 16,1-3-16,-2 1 0,-1 1 0,2 6 16,-4 2-16,-3-3 15,-3-2-15,-4-2 0,-3-1 0,-3 1 16,-3 2-16,-6 0 0,-5 2 16,-8-1-16,-6 1 0,-15-2 15,-11-2-15,-6-4 16,-5-2-16,3-1 0,11-2 15,9-3-15</inkml:trace>
  <inkml:trace contextRef="#ctx0" brushRef="#br1" timeOffset="50433.6595">12324 14779 0,'0'0'0,"0"0"15,0 0-15,0 0 0,0 0 0,0 0 16,0 0-16,0 0 0,0 0 15,29 0-15,-29 0 0,30-3 16,-30 3-16,36-6 0,-9 2 16,3 0-16,6 0 15,2-2-15,4 2 0,11-2 0,-1 1 16,16 1-16,3 0 0,12-3 0,-2 4 16,23-4-1,4-1-15,-9 2 0,-5 2 0,11 4 16,-4 0-16,35 3 0,-14 1 15,17-8-15,12-1 16,-2 1-16,-1 3 0,-38 2 16,-24 3-16,24-2 0,19 1 15,-20-3-15,-15 1 0,6-2 16,2-2-16,1 0 0,-1-1 16,1 4-16,1 4 0,-21-1 0,-13-3 15,4 3-15,4 1 0,-4-1 16,-2 1-16,-1 0 15,0-3-15,-20 2 0,-15 1 0,4-1 16,2 1-16,-8 2 0,-6-2 0,-6 3 16,-4-2-16,0-3 15,-1-4-15,-3 2 0,-3 0 16,-6 0-16,-2 0 0,-3 0 0,-3 0 16,-8 5-16,-5 2 0,0-7 15,-4-3-15,8 3 0,2-3 16,4 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2T07:22:00.4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19278 4667 0,'0'0'0,"0"0"0,0 0 15,0 0-15,0 0 0,20-11 16,-20 11-16,28-6 0,-28 6 0,36-8 16,-11 5-16,2-1 0,0 1 15,16-3-15,6 2 16,1 0-16,1 1 0,21 0 0,6-2 15,10 3-15,-7 0 0,22 2 16,4 0-16,3-3 0,-11-1 0,53-2 16,-3 2-16,-24 2 15,-17 1-15,5-3 0,7 0 16,-17 0-16,-10-2 0,24 2 16,16 1-16,-21 2 0,-17 2 0,-11-3 15,-9 0-15,0-3 0,1-2 16,-5 3-16,-5 4 15,-7-2-15,-5-2 0,1-1 0,1-1 16,-10 4-16,-5 1 0,0 0 16,0-1-16,-7 1 0,-4-1 15,-3 4-15,0-1 0,-6 2 16,-4 0-16,-6 0 0,-3-2 16,-9 6-16,-6 4 0,-15-1 15,-11 1-15,20-8 0,3-1 0,3 0 16</inkml:trace>
  <inkml:trace contextRef="#ctx0" brushRef="#br0" timeOffset="518.7823">20077 5426 0,'0'0'0,"0"0"15,0 0-15,0 0 0,0 0 0,-1 31 16,1-31-16,-6 37 0,2-15 16,-2 7-16,-2 6 15,0 4-15,-3 0 16,-5 22-16,0 10 0,-2 11 15,2-10-15,-1 10 0,1 0 16,0 3-16,0-13 0,-1 3 0,-1-14 16,4-5-16,3-8 0,0-5 15,2-4-15,1-10 0,3-6 16,2-5-16,5-3 16,-1-7-16,0-1 0,-1-4 0,0-3 15,4-7-15,5-7 16,0-4-16,-1-3 0,-2 3 0,0 6 15,-2 2-15</inkml:trace>
  <inkml:trace contextRef="#ctx0" brushRef="#br0" timeOffset="849.9508">20127 5472 0,'0'0'0,"0"0"16,0 0-16,23-1 0,-23 1 15,24 1-15,-11 3 0,0 0 16,1 3-16,2 2 0,-1 3 16,0-1-16,-2 0 0,-2 6 15,-4 1-15,-4 0 0,-3 1 0,-6 0 16,-4 4-16,-4-2 0,-5-3 15,-3 0-15,-3 2 0,-7 3 16,0-5-16,-2 0 0,-2-1 16,7-2-16,3-4 0,2 1 15,4 0-15,7-5 0,5-3 16,8-4-16,10-7 0,-3 3 0,-2 1 16,0 0-16</inkml:trace>
  <inkml:trace contextRef="#ctx0" brushRef="#br0" timeOffset="1149.6834">20780 5455 0,'0'0'16,"-6"5"-16,-4 4 0,-4 0 0,-1 1 15,-7 6-15,-1 1 0,3-1 16,1 1-16,-1 7 0,3 0 16,2 0-16,4-1 0,5-2 15,3-1-15,3-2 0,2 0 0,5-4 16,5 2-16,5-3 16,4 1-16,3-3 0,4 0 15,0-1-15,3-2 0,-1 0 0,0 1 16,-5-2-16,-3-3 0,-1 0 15,-4 0-15,-4-1 0</inkml:trace>
  <inkml:trace contextRef="#ctx0" brushRef="#br0" timeOffset="1332.8864">20690 5635 0,'0'0'0,"6"-2"16,3 2-16,3 2 0,3-1 0,6 0 16,4 2-16,10 1 15,2-1-15,-6-1 0,-6 0 16,-3 1-16</inkml:trace>
  <inkml:trace contextRef="#ctx0" brushRef="#br0" timeOffset="1867.0336">21919 5208 0,'0'0'0,"0"0"0,0 0 16,0 0-16,0 0 0,-11-19 0,11 19 15,0 0-15,-22-10 0,22 10 16,-31-7-16,14 4 0,-1 1 16,-1-1-16,-1 0 0,1 1 15,-1-2-15,-4 1 0,0-2 16,3 2-16,3 0 0,2 1 16,3-2-16,2 2 0,1 1 15,1 1-15,1 1 0,3 1 0,1 0 16,-1 3-16,1 2 0,0 1 15,1 2-15,0 2 0,-2 2 16,1 3-16,-2 2 0,-1 9 16,-2 3-16,-2 0 0,0-1 15,-1 2-15,0 4 0,-4 4 16,2-2-16,-2 2 0,2 3 16,0-2-16,-1-6 0,-3 9 15,-1 2-15,1-11 0,2-2 0,2-3 16,3 0-16,3-1 0,1-3 15,2-2-15,1 1 0,3-7 16,3-4-16,6 2 0,4 0 16,1-5-16,3-4 0,1 2 15,4-3-15,1 1 0,4-1 16,8-1-16,4 1 0,-2-5 16,0 0-16,0-2 0,-2-3 15,-7 1-15,-6 2 0,-4-2 0</inkml:trace>
  <inkml:trace contextRef="#ctx0" brushRef="#br0" timeOffset="2284.8451">21906 5490 0,'0'0'0,"0"0"0,0 0 16,-19 15-16,19-15 0,-21 19 15,5-6-15,2 2 0,-1 2 16,-1 8-16,1 1 0,3-2 16,2-3-16,3-1 0,2-1 15,4-2-15,2-1 0,6-5 16,4-1-16,1-1 0,1-3 0,3-2 15,1-2-15,2-2 0,1-2 16,6-3-16,1-7 0,-3 0 16,-1 1-16,-2-7 0,0-3 15,-3 2-15,-3 5 0,-3-7 16,-2 0-16,-2 2 0,-3 1 0,-3 1 16,-5-1-16,-1 2 15,-4 0-15,-3 2 0,-3 1 0,-3 1 16,-1 4-16,-5 2 0,-1 0 15,2 2-15,1 3 0,5 0 16,2 1-16,3-1 0</inkml:trace>
  <inkml:trace contextRef="#ctx0" brushRef="#br0" timeOffset="2460.5313">22208 5716 0,'0'0'0,"0"0"16,0 0-16,0 0 0,0 0 0,0 0 15,0 0-15,7 28 16,-7-28-16,0 0 0,10 22 16,-10-22-16</inkml:trace>
  <inkml:trace contextRef="#ctx0" brushRef="#br0" timeOffset="2799.5781">22968 5453 0,'0'0'0,"0"0"0,0 0 0,-22 8 15,22-8-15,-25 16 0,8-4 16,1 0-16,-2 1 0,-1 1 16,-1 2-16,-3 4 0,3 0 15,3 1-15,2 3 0,3-5 16,3-2-16,3-1 0,2-2 16,7-1-16,4 0 0,5-1 15,5-3-15,3 0 0,3-2 0,3-3 16,3-1-16,4-2 0,-1-1 15,0 0-15,0 0 16,-2-1-16,-1-2 0,-6-1 0,-4 2 16,-4 1-16</inkml:trace>
  <inkml:trace contextRef="#ctx0" brushRef="#br0" timeOffset="3018.3891">22964 5594 0,'0'0'0,"0"0"16,0 0-16,0 0 0,-22 14 0,22-14 15,-20 23-15,10-8 16,1 0-16,0 2 0,1 1 16,2 1-16,-1 1 0,2 5 15,0-1-15,2-3 0,2 0 0,3-7 16,4-2-16,-1-2 0,0-2 15,-2-1-15</inkml:trace>
  <inkml:trace contextRef="#ctx0" brushRef="#br0" timeOffset="3500.2566">23491 5258 0,'0'0'0,"0"0"0,0 0 15,27 0-15,-13 2 0,0 0 16,2 1-16,1 1 0,1-1 0,5 2 16,1 2-16,-3-1 0,-2 3 15,-1-2-15,0 0 16,-2 1-16,-3 0 0,-1 2 0,-2 2 15,-1-1-15,-2 1 0,-1 0 16,-2 3-16,0-3 0,-2 2 16,-1 3-16,-2 4 0,-1-1 15,-2 1-15,0 2 0,-1 2 16,0 0-16,-1 0 0,-1 8 16,-1 1-16,-2 0 0,-1-2 0,-1 0 15,-1 1-15,2-2 0,1-1 16,-1 6-16,0-1 0,1-2 15,0-3-15,1-3 0,0-3 16,0-2-16,2-2 0,-3-2 16,0-3-16,1-1 0,-1 0 0,-1 0 15,-2-3-15,0-1 16,-1-1-16,-6 0 0,-5-5 16,-2 1-16,-2-2 0,-5 0 15,-5-3-15,2 0 0,0 0 16,3 3-16,8-3 0,5 0 0</inkml:trace>
  <inkml:trace contextRef="#ctx0" brushRef="#br0" timeOffset="3694.7464">24094 6172 0,'0'0'0,"0"0"0,0 0 0,0 0 16,0 0-16,0 0 0,0 0 15,-22 22-15,22-22 0,0 0 16</inkml:trace>
  <inkml:trace contextRef="#ctx0" brushRef="#br0" timeOffset="6149.6679">12181 4415 0,'0'0'0,"0"0"15,0 0-15,0 0 0,0 0 16,31-5-16,-31 5 0,35-4 16,-15 1-16,12 1 15,10 0-15,-1-1 0,-1 0 0,16-1 16,13 1-16,3 2 0,2 1 16,15-1-16,0 0 0,13-1 15,-5-1-15,14 1 0,-1 1 16,40 3-16,-13 3 0,-9-6 0,-6-4 15,-4-2-15,-3 0 0,8 5 16,3 2-16,-5 1 0,-5-1 16,7 4-16,4 2 0,-7-5 15,-4-5-15,5 4 0,5 4 16,-5-5-16,-2-5 0,6 8 16,4 5-16,-6-5 0,-4-3 15,3 5-15,-1 3 0,-8-4 0,-3-1 16,-4 0-16,-4 0 15,-6 0-15,-4 0 0,-4-2 0,-1 0 16,-8 3-16,-4 1 0,-4 1 16,-3-2-16,-4 2 0,-1 1 15,-1-1-15,-2-3 0,-8 1 16,-7 2-16,-7-3 0,-5-1 16,-8 0-16,-4 2 0,-10-1 15,-5-1-15,-6-1 0,-2-4 0,-12 1 16,-6 0-16,-18-1 0,-11 0 15,16 1-15,10 2 0,8-1 16</inkml:trace>
  <inkml:trace contextRef="#ctx0" brushRef="#br0" timeOffset="6789.8035">12315 4768 0,'0'0'15,"19"-2"-15,3 0 0,-1 0 0,3 0 16,18-1-16,8 0 0,14-1 15,2 0-15,23-4 0,7-1 16,9 0-16,-6 3 0,19 3 16,1 3-16,37 0 0,-20 0 15,0-1-15,2 0 0,-10-2 16,-8-1-16,9 0 0,6 2 16,-8 2-16,-5 2 0,10 0 15,8-1-15,-16 0 0,-12 0 0,9 0 16,4 2-16,-11-2 0,-8 0 15,3-1-15,5-1 0,-13 5 16,-7 4-16,2-3 0,2-3 16,-12-3-16,-8 0 0,2 3 15,0 6-15,-10-5 0,-8-3 16,-3-3-16,-3-3 0,-11 5 16,-7 3-16,-7-3 0,-4-3 15,-6 3-15,-4 1 0,-6-3 16,-4 1-16,-3 1 0,-4 1 0,-7-4 15,-2 3-15,-3 0 0,-1 1 16,4 0-16,3 0 0,1 0 16</inkml:trace>
  <inkml:trace contextRef="#ctx0" brushRef="#br0" timeOffset="7984.8635">6481 9794 0,'0'0'0,"0"0"0,0 0 0,0 0 0,-22-6 16,22 6-16,-26 0 16,26 0-16,-28 2 0,10 1 15,-2 2-15,0 0 0,2 2 0,-1 3 16,-2 3-16,-2 4 0,1 0 15,1 3-15,1 5 0,1 0 16,3 5-16,-3 6 0,3 1 16,4 1-16,2 1 0,4 4 15,-1 3-15,4 8 0,-2-4 0,5 3 16,5 1-16,-2-1 16,2-5-16,-2 9 0,-1-1 15,-1-5-15,-1-2 0,-4 5 0,-6 0 16,0-8-16,1-4 0,-4-3 15,-1-2-15,0-5 0,2-4 16,-4-3-16,-3-3 0,-4-5 16,-2-5-16,0-5 0,-2 0 15,-3-4-15,-4-3 0,-2-3 16,-3-1-16,-2-6 0,-1-1 0,-3-8 16,-5-5-16,15 6 0,6 4 15,8 3-15</inkml:trace>
  <inkml:trace contextRef="#ctx0" brushRef="#br0" timeOffset="8185.784">5612 10363 0,'0'0'15,"0"0"-15,23 0 0,-5 0 0,4 0 0,14 0 16,9 0-1,9 1-15,-3-1 0,12 3 0,4 0 16,-3-2-16,-4 2 0,6 0 16,-3-2-16,-18 2 0,-10-2 0,-8 2 15</inkml:trace>
  <inkml:trace contextRef="#ctx0" brushRef="#br0" timeOffset="8433.7617">6672 10024 0,'0'0'16,"0"0"-16,0 0 0,0 0 0,-16 25 16,16-25-16,-20 25 15,8-7-15,0 0 0,1 5 16,-2 2-16,-2 9 0,2-2 0,3 4 15,0 0-15,2 6 0,1-3 16,4-3-16,4-3 0,1-7 16,-2-3-16,1-5 0</inkml:trace>
  <inkml:trace contextRef="#ctx0" brushRef="#br0" timeOffset="8766.8656">6841 10175 0,'0'0'0,"0"0"15,0 0-15,0 0 0,19-19 0,-12 12 16,3 3-16,-1-2 0,-1 2 16,2 0-16,-2 1 15,1 3-15,0 0 0,1 3 0,-1 1 16,0 0-16,-1 2 0,0 2 15,-1 3-15,0 3 0,1 0 16,-1 7-16,2 1 0,0 3 16,-2-4-16,2 4 0,1-5 15,-2 1-15,2-3 0,0-1 16,0 0-16,-1-2 0,0-1 0,2-4 16,1 1-16,1-4 15,1-3-15,2-1 0,2-6 16,-3-4-16,-2-1 0,-2-2 0,-1 3 15,-2 3-15</inkml:trace>
  <inkml:trace contextRef="#ctx0" brushRef="#br0" timeOffset="9018.3156">7317 10092 0,'0'0'0,"0"0"16,0 0-16,0 0 0,0 0 0,-26 18 15,26-18-15,-29 21 0,10-10 16,-2 3-16,-2-1 0,0 3 16,-2-2-16,-6 7 0,-1 1 15,2-3-15,-1-1 0,-7 4 16,1-2-16,5-3 0,3-2 0,1-1 16,2-2-16,5-3 15,4-1-15,5-8 0,1 0 0,4-3 16,0 2-16,1 1 0</inkml:trace>
  <inkml:trace contextRef="#ctx0" brushRef="#br0" timeOffset="9268.0644">7496 10058 0,'0'0'0,"0"0"16,0 0-16,0 0 0,15 20 0,-15-20 15,14 23-15,-6-9 0,-2 2 16,1 2-16,-1 3 0,-2 1 16,-2-1-16,-2 11 0,-2-1 15,-2-4-15,-3 1 16,-3-3-16,-3 0 0,1-2 0,0 0 0,-2-1 16,1 0-16,0-5 0,0-3 15,2-5-15,1-2 16,2-1-16,2-3 0,2-2 0,2 2 15,-2-3-15</inkml:trace>
  <inkml:trace contextRef="#ctx0" brushRef="#br0" timeOffset="9433.925">7944 10228 0,'0'0'15,"10"-2"-15,6 1 0,0 0 0,2 1 16,9 0-16,6 1 0,-4 2 15,0 0-15,5 1 0,-5 1 16,-6 4-16,-5-2 0,-3-2 16,-3-1-16,-2 1 0</inkml:trace>
  <inkml:trace contextRef="#ctx0" brushRef="#br0" timeOffset="9566.5266">7858 10478 0,'0'0'0,"0"0"15,0 0-15,0 0 0,34 6 0,-13-5 16,8 2-16,4-2 0,6 2 16,15 1-16,6-1 15,-9 0-15,-8-2 0,-7 2 0</inkml:trace>
  <inkml:trace contextRef="#ctx0" brushRef="#br0" timeOffset="9934.4819">9241 9974 0,'0'0'0,"0"0"0,-20 12 16,7-2-16,-1 4 0,-6 4 15,-6 4-15,2 2 0,0 1 0,-6 12 16,0 2-16,6-1 0,3 0 16,1 10-16,5 2 15,5-4-15,3-6 0,8 10 16,6 3-16,2-9 0,1-2 0,8-5 15,7 1-15,-2-9 0,0-4 16,7 1-16,2-2 0,-8-10 16,-1-1-16,-4-4 0,-6-2 15,-3 0-15</inkml:trace>
  <inkml:trace contextRef="#ctx0" brushRef="#br0" timeOffset="10268.0176">9339 10246 0,'0'0'0,"0"0"15,0 0-15,0 0 0,0 0 0,19-20 16,-19 20-16,16-9 16,-5 7-16,3 2 0,3 2 15,0 1-15,-1-2 0,2 6 16,0 1-16,2 5 0,-3 2 0,1 6 15,-2 1-15,0 0 0,-2-2 16,2 9-16,-2 0 0,-3 0 16,-1-2-16,-1-2 0,0 0 15,-2-2-15,-1 0 0,-1-1 16,1 0-16,-1-1 0,1-7 0,-1-3 16,1 0-16,-2-1 15,1-3-15,3-3 0,5-4 16,-2-3-16,2-1 0,-2 1 0,-2-1 15,-2 3-15</inkml:trace>
  <inkml:trace contextRef="#ctx0" brushRef="#br0" timeOffset="10518.3899">9967 10232 0,'0'0'0,"0"0"15,0 0-15,0 0 0,0 0 16,0 0-16,-28 13 0,28-13 15,-33 16-15,12-3 0,-2 1 16,-1 1-16,-2 0 0,-10 6 16,-2 3-16,3-2 0,1-3 15,-10 8-15,0-4 0,6 0 16,6-4-16,-2 3 0,3-1 16,5-4-16,2-2 0,7-4 15,4-1-15,5-5 0,3 1 0,10-9 16,5-5-16,-1 4 0,-3-3 15,0 4-15</inkml:trace>
  <inkml:trace contextRef="#ctx0" brushRef="#br0" timeOffset="10651.9719">10078 10420 0,'0'0'0,"0"0"16,0 0-16,36 1 0,-36-1 0,35 3 15,-11-3-15,7 1 16,-2 2-16,2-3 0,1 3 0,0-3 15,-1 0-15,0-3 0,-6 2 16,-4-2-16</inkml:trace>
  <inkml:trace contextRef="#ctx0" brushRef="#br0" timeOffset="10933.1607">10594 10288 0,'0'0'0,"0"0"16,0 0-16,0 19 0,0-19 0,0 24 15,0-6-15,-1 0 0,0 0 0,-2 7 16,-2 0-16,2 1 0,0 1 16,-2-2-16,1 0 15,-1-3-15,2-1 0,0 1 16,-1-4-16,2-4 0,0-3 0,1-3 15,0-2-15,0 0 0,0-2 16,-2-8-16,1-6 0,0 3 16,1 0-16,0 1 0</inkml:trace>
  <inkml:trace contextRef="#ctx0" brushRef="#br0" timeOffset="11216.5731">10888 10174 0,'0'0'0,"0"0"16,0 0-16,29 9 0,-29-9 0,28 14 15,-13-5-15,2 2 0,-1 0 0,6 10 16,0 2-16,-3 1 16,-2 0-16,-5 2 0,-4 3 15,-5-1-15,-3-3 0,-6 7 0,-4 0 16,0-3-16,-1-3 0,-1 1 15,-1-2-15,-2 0 0,-2-4 16,1-3-16,-1 0 0,3-4 16,2-3-16,2-3 0,2-1 15,1-1-15,3-6 0,4-4 16,3-5-16,-1 5 0,1-2 0,-2 2 16</inkml:trace>
  <inkml:trace contextRef="#ctx0" brushRef="#br0" timeOffset="11583.4835">11642 10022 0,'0'0'0,"0"0"16,0 0-16,0 0 0,4 22 0,-4-22 15,-1 32-15,1-32 0,-2 38 16,-2-13-16,-1 5 0,-1 0 16,1 2-16,-6 15 0,-3 0 15,-3 10-15,3-1 0,-2 12 16,1 3-16,0-9 0,1-2 0,-5 11 16,0 1-16,1-8 0,2-6 15,1 5-15,1-3 16,2-12-16,1-5 0,-3 11 0,4-6 15,6-25-15,1-5 0,0-4 16,1 0-16,0-7 0,0-3 16,0-8-16,-1-6 0,1-1 15,0 0-15,0 1 0,1 4 16,0 1-16</inkml:trace>
  <inkml:trace contextRef="#ctx0" brushRef="#br0" timeOffset="11883.5599">11656 10125 0,'0'0'16,"0"0"-16,0 0 0,30 10 15,-15-5-15,2 4 0,2 2 16,5 7-16,1 0 0,-2 5 0,-1 1 15,2 4-15,-6-3 0,-6 3 16,-5 1-16,-6-3 0,-4-2 16,-6 1-16,-4-3 0,-3-1 15,0 0-15,-7-2 0,-6 1 16,-2-2-16,3 0 0,0-4 16,-2 0-16,5-6 0,2-2 0,6-6 15,5-3-15,2 0 0,2 2 16,3-2-16</inkml:trace>
  <inkml:trace contextRef="#ctx0" brushRef="#br0" timeOffset="12033.1644">12357 10296 0,'0'0'0,"15"0"0,7-1 16,6-1-16,1 1 0,13 1 15,4 0-15,7 0 0,-3 0 0,-2 0 16,1-2-16,-7 1 0,-4-3 15,-3 2-15,-10 0 0,-6 2 16</inkml:trace>
  <inkml:trace contextRef="#ctx0" brushRef="#br0" timeOffset="12267.8425">12576 10199 0,'0'0'0,"0"0"16,0 0-16,-12 23 0,6-9 0,-1 4 15,0 6-15,-1-2 16,1 2-16,-1 9 0,-1 3 16,0-1-16,0 0 0,-2 8 15,0-3-15,4-5 0,4-3 0,4 1 16,5-5-16,-3-10 0,0-3 0,0-1 15</inkml:trace>
  <inkml:trace contextRef="#ctx0" brushRef="#br0" timeOffset="12600.4797">13458 10031 0,'0'0'0,"0"0"0,0 0 16,-22 18-16,22-18 0,-28 22 15,10-4-15,-1 0 0,1-1 0,-7 13 16,-3 5-16,4 0 0,3 1 15,-1 7-15,4 3 0,3 4 16,4-7-16,8 4 0,6 6 16,5-10-16,3-3 0,4 5 15,3-4-15,-3-6 0,-1-6 0,5-5 16,4-9-16,-6-1 16,-4-4-16,-3-3 0</inkml:trace>
  <inkml:trace contextRef="#ctx0" brushRef="#br0" timeOffset="12933.8781">13613 10231 0,'0'0'16,"0"0"-16,0 0 0,21-14 0,-9 10 15,4-1-15,2 1 0,1 3 16,3 1-16,7 1 0,1 3 15,-1 3-15,-3 0 0,1 6 16,-1 6-16,4 5 0,-4 1 16,-3 3-16,-2 4 0,-5-3 15,-4 0-15,-2 6 0,-5 1 16,-1-1-16,-2-5 0,-3 1 16,-1-1-16,-2-3 0,1-5 0,-4-1 15,0-2-15,-1-2 0,0-2 16,0-4-16,1-5 0,1-2 15,1-1-15,-2-7 0,-1-3 16,0-3-16,-2-1 0,2 1 16,1 2-16,2 1 0</inkml:trace>
  <inkml:trace contextRef="#ctx0" brushRef="#br0" timeOffset="13199.9106">14208 10245 0,'0'0'0,"0"0"0,0 0 16,0 0-16,0 0 0,-29 19 15,29-19-15,-26 28 0,10-12 0,-4 0 16,-4 2-16,1 0 0,1 1 16,-7 6-16,1 2 15,1-5-15,2 2 0,-3 2 16,3 2-16,4-3 0,3-3 0,4-4 15,3-1-15,2-5 0,1-2 16,3-3-16,0-2 0,3-3 0,2-2 16,1-7-16,4-8 15,-2 2-15,0 5 0,-1-2 0</inkml:trace>
  <inkml:trace contextRef="#ctx0" brushRef="#br0" timeOffset="13499.9866">14375 9907 0,'0'0'0,"6"0"15,3-2-15,1 2 0,2-1 0,3 2 16,5 2-16,2 2 0,-2 2 16,-1 3-16,-2 4 15,-3 0-15,-4 2 0,-4 2 0,-3 0 16,-3-4-16,-2 0 0,-7 1 15,-4 1-15,-1-2 0,-2-2 16,-1 3-16,0 1 0,2 0 16,0-2-16,2-3 0,1 1 15,2-2-15,2 0 0,3-1 16,2 0-16,3-2 0,1 0 0,4 0 16,5 0-16,5 1 15,2 2-15,-3-2 0,-1-1 0,-3-2 16</inkml:trace>
  <inkml:trace contextRef="#ctx0" brushRef="#br0" timeOffset="13700.8814">14443 10527 0,'0'0'0,"0"0"0,33 1 15,-9 0-15,4 1 0,13 2 0,8 0 16,9 0-16,0 0 0,9-1 16,-2 0-16,-8-3 0,-5 0 0,-5 0 15,-12 0-15,-9 0 0</inkml:trace>
  <inkml:trace contextRef="#ctx0" brushRef="#br0" timeOffset="13951.2436">15226 10404 0,'0'0'0,"0"0"15,0 0-15,-17 14 0,17-14 0,-20 18 16,8-5-16,1 1 16,0-3-16,1 4 0,1 3 0,2-1 15,0 1-15,3 3 0,2 1 16,4-1-16,1 0 0,6-3 15,5-3-15,0-1 0,2 0 16,3-3-16,3-3 0,1-1 16,0-1-16,4-3 0,0-2 15,-2-2-15,0-5 0,-6 2 16,-2 2-16,-4 1 0</inkml:trace>
  <inkml:trace contextRef="#ctx0" brushRef="#br0" timeOffset="14200.3169">15403 10415 0,'0'0'0,"0"0"0,0 0 16,-13 17-16,13-17 0,-19 22 16,5-5-16,0 0 0,-1-2 0,-4 10 15,1 3-15,0-3 0,1 0 16,1 0-16,-1 0 0,1 4 15,3-3-15,2-2 0,2-3 16,2-3-16,3-4 0,3-2 16,3-2-16,2-4 0,4-2 0,-2 0 15,-1-1-15,-1-2 0</inkml:trace>
  <inkml:trace contextRef="#ctx0" brushRef="#br0" timeOffset="14467.1223">15809 10410 0,'0'0'16,"0"0"-16,0 0 0,18 17 0,-18-17 16,15 23-16,-5-6 0,0 1 15,0 1-15,1 8 0,0 2 16,-2-1-16,0 0 0,-1-2 15,1 2-15,0 1 0,-2 0 16,-2-4-16,1-1 0,-2-5 16,-1-2-16,1-5 0,-1-2 15,-1-6-15,0-1 0,3-3 16,0-4-16,0-2 0,-1 4 0,-1-1 16</inkml:trace>
  <inkml:trace contextRef="#ctx0" brushRef="#br0" timeOffset="14733.1501">16046 10381 0,'0'0'16,"0"0"-16,0 0 0,0 0 0,-23 14 16,23-14-16,-30 15 15,12-5-15,0 1 0,-4 3 0,-4 1 16,2-1-16,1 1 0,-7 7 15,1 2-15,3-3 0,2 0 16,-5 4-16,1 0 0,4-5 16,4 0-16,5-3 0,3-2 15,3-4-15,1-4 0,7-4 16,7-5-16,1 0 0,4-3 0,-2 0 16,-1 2-16,-1 0 0</inkml:trace>
  <inkml:trace contextRef="#ctx0" brushRef="#br0" timeOffset="14850.4393">16206 10575 0,'0'0'0,"10"-1"0,5 1 16,2 0-16,2 0 0,11 0 15,7 0-15,-2 0 0,0-2 0,10 1 16,-1-3-16,-7 1 0,-4 2 16,-2 1-16,-7-3 0,-5 3 15</inkml:trace>
  <inkml:trace contextRef="#ctx0" brushRef="#br0" timeOffset="15134.7813">16530 10371 0,'0'0'0,"0"0"16,0 0-16,0 0 0,-6 26 15,6-26-15,-8 31 0,2-14 16,0 1-16,-3 4 0,-2 3 16,-2 4-16,-1-1 0,1 1 15,0-1-15,2-3 0,1-2 0,0 4 16,2-5-16,2-4 0,1-1 16,1-6-16,1-4 0,1-3 15,2-4-15,5-4 16,3-7-16,-2 0 0,0 1 0,-2 3 15</inkml:trace>
  <inkml:trace contextRef="#ctx0" brushRef="#br0" timeOffset="15617.217">17031 10263 0,'0'0'0,"0"0"16,0 0-16,0 0 0,25 13 15,-25-13-15,23 17 0,-12-7 16,0 1-16,-2 3 0,-1 3 16,-1-2-16,-3 0 0,-5 2 15,-5 4-15,-4-1 0,-3 0 0,-3-2 16,-4-1-16,-1-2 0,-1 3 16,-6-1-16,1-2 15,5 0-15,3-2 0,3-2 0,3-1 16,2-2-16,2-1 0,4-3 15,0-1-15,3 0 0,1-2 16,7 2-16,4 0 0,3-1 16,4 1-16,3 4 0,2 3 15,0-3-15,2-3 0,-1 1 16,0 1-16,1 2 0,-3 1 16,-4 2-16,-3 0 0,-3 3 0,-2 1 15,-5-1-15,-3 4 0,-3-7 16,-3-1-16,-4 1 0,-3 3 15,-2 0-15,0 3 0,-7 2 16,-1-1-16,1-3 0,0 2 16,-2-6-16,0-3 0,2-2 15,2 1-15,-1-6 0,0 2 16,3-3-16,0-4 0,3-7 0,1-6 16,5-1-16,6 4 0,0 2 15,-1 2-15,2 2 0</inkml:trace>
  <inkml:trace contextRef="#ctx0" brushRef="#br0" timeOffset="15933.6004">17445 10131 0,'0'0'0,"0"0"0,0 0 16,18 11-16,-18-11 0,21 16 0,-6 0 15,0-1-15,-1 4 0,0 4 16,1 4-16,0 8 0,-1 1 16,-6 5-16,-2 2 0,-3 4 15,-2-1-15,-7 8 0,-8-4 16,0-4-16,-2-6 0,0-1 0,2 0 16,-1-7-16,1-2 0,-2 1 15,0-3-15,2-10 0,-1-3 16,4-4-16,3-1 0,1-3 15,3-3-15,1-9 0,2-5 16,2-3-16,3-2 0,-2 1 16,0 4-16,0 2 0</inkml:trace>
  <inkml:trace contextRef="#ctx0" brushRef="#br0" timeOffset="16233.7405">17966 10399 0,'0'0'0,"0"0"16,0 0-16,0 0 0,34 4 0,-34-4 16,41 14-16,-18-7 15,2 4-15,6 6 0,0 1 16,-4 0-16,-3 0 0,-4 4 0,-3 2 16,0 2-16,-5-1 0,-5 0 15,-5 0-15,-4-4 0,-5 1 16,-7-4-16,-7 3 15,0-4-15,0-2 0,-7 0 0,-4 2 16,3-5-16,1 1 0,-3-2 16,1 0-16,5-1 0,3-3 15,2-3-15,2-5 0,9-2 0,5 0 16,11-4-16,6-4 16,-2 4-16,-2-1 0,-1 2 0</inkml:trace>
  <inkml:trace contextRef="#ctx0" brushRef="#br0" timeOffset="16586.1003">19124 10667 0,'0'0'0,"0"0"0,0 0 15,-19 11-15,19-11 0,-26 13 0,5-5 16,-1 3-16,-2-3 0,-5 6 15,-2 3-15,4-3 0,5 1 16,0 3-16,6 3 0,4-2 16,4 0-16,10-1 0,9-2 15,2 1-15,4-3 0,7-2 16,8 1-16,0-5 0,0 2 0,2-6 16,2 0-16,2-1 15,-3-6-15,-3 0 0,-2-2 0,-1-5 16,-2-1-16,-3-3 0,-3-1 15,-4 1-15,-3 0 0,-4-1 16,-3-6-16,-6 3 0,-3-3 0,-12-3 16,-11-2-16,-8-2 15,-5 2-15,-12-5 0,-8-2 16,12 5-16,11 9 0,8 2 0</inkml:trace>
  <inkml:trace contextRef="#ctx0" brushRef="#br0" timeOffset="17416.7298">8842 11027 0,'0'0'0,"0"0"16,0 0-16,0 0 0,30-6 0,-11 5 15,9-2-15,6-2 0,7-1 16,7-4-16,9-1 0,18 0 15,-1-1-15,24-1 0,20-4 16,13-1-16,-8 3 16,4 2-16,2 5 0,21-3 15,-21 4-15,-18 3 0,-14 1 0,-9 3 16,-5-1-16,-12 2 0,-7-1 16,-17 4-16,-12 2 0,-10-6 15,-6 0-15,-6 0 0,-2 1 0,-8 1 16,-5-1-16,-10 3 0,-7 3 15,-2-4-15,-8-3 0,8 0 16,5 0-16,5 0 0</inkml:trace>
  <inkml:trace contextRef="#ctx0" brushRef="#br0" timeOffset="17633.8542">9092 11278 0,'0'0'0,"0"0"16,29-7-16,-6 2 0,5-1 0,10-1 15,10-1-15,18-5 0,4 2 16,22 0-16,19 0 0,13 0 16,-7 1-16,10 6 0,-6 1 15,26 3-15,-24 7 0,-39-4 16,-27 1-16,-17-1 0</inkml:trace>
  <inkml:trace contextRef="#ctx0" brushRef="#br0" timeOffset="19650.6748">13295 11092 0,'0'0'0,"0"0"0,0 0 16,0 0-16,28-10 0,-28 10 15,31-4-15,-12 0 0,2 1 0,7 2 16,5-2-16,10-1 0,2 0 16,4-2-16,5 2 15,12 1-15,-4-1 0,20 1 0,4 3 16,-3-1-16,-3-2 0,22 3 15,4 3-15,6-2 0,-8-1 16,47 6-16,-10-2 0,-16 3 16,-11-3-16,2 2 0,1-1 15,-13 2-15,-9 0 0,7 0 16,3 0-16,-14-1 0,-7-1 0,6 2 16,5 1-16,-12 2 15,-8 1-15,7-4 0,4 0 0,-16-3 16,-10 3-16,-1-5 0,2-1 15,-7 3-15,-4 3 0,-5-7 16,-3-4-16,-11 1 0,-7 1 16,1 4-16,1 1 0,-4-3 15,-3-1-15,-4-3 0,-4-1 16,-2 1-16,-2 1 0,-4 5 16,-3-2-16,-3 1 0,2-4 0,-1 3 15,0 0-15,-1 3 0,-2 1 16,-6-4-16,-5-4 0,-8 4 15,-4 4-15,6-4 0,4 2 16,5-2-16</inkml:trace>
  <inkml:trace contextRef="#ctx0" brushRef="#br0" timeOffset="20619.5963">11659 9839 0,'0'0'16,"0"0"-16,-24 6 0,9 0 0,-2-1 16,-9 6-16,-5 0 15,1 3-15,2 1 0,-5 8 0,1 4 16,1-1-16,1 1 0,-5 7 15,5 4-15,4-2 0,5-1 16,5 4-16,2 4 0,6-2 0,1-4 16,4 8-16,2 0 15,4-2-15,5-1 0,2-1 16,2 1-16,4-3 0,3-3 0,1-1 16,0 1-16,1-4 0,1-3 15,6-1-15,7-2 0,-4-2 16,1-2-16,10-4 0,4-4 15,-9-4-15,-2-5 0,9-3 16,3-5-16,-11 0 0,-2-2 16,8-8-16,2-5 0,-6 0 15,-5 0-15,1-7 0,1-3 16,-5 0-16,-3 1 0,-4-8 16,-3-1-16,-5 0 0,-1 1 0,-4-4 15,-2-4-15,-2 4 0,-3 3 16,-3-3-16,-3-1 0,-3-1 15,-1 2-15,-4-2 0,-3-2 16,-2 4-16,-1 3 0,-7-1 16,-5-1-16,3 6 0,0 3 15,-9 1-15,-7-2 0,3 5 16,3 5-16,-9 2 0,-7 4 16,-2 3-16,-2-1 0,-35 1 0,3 3 15,27 2-15,20 2 0,12 1 16</inkml:trace>
  <inkml:trace contextRef="#ctx0" brushRef="#br0" timeOffset="23218.1211">19128 6576 0,'0'0'0,"0"0"0,0 0 15,34-3-15,-34 3 0,38-1 16,-11 1-16,3-1 0,3-1 0,15 2 16,4 0-16,13-3 0,0 3 15,19-1-15,4-2 16,-3 2-16,-3-1 0,23 1 0,5-5 16,7 1-16,-10 2 0,53-1 15,-8 1-15,-19 3 0,-14 0 16,8 6-16,5 2 0,-13-8 15,-9-4-15,9 1 0,5 6 16,-11-3-16,-4 1 0,6 1 16,8-1-16,-9-1 0,-3 4 0,3 2 15,4 2-15,-10-4 16,-6 2-16,3-3 0,1 2 16,-13-5-16,-7 0 0,1 3 15,2 1-15,-12 3 0,-7-1 0,-1-1 16,-2 2-16,-14-4 0,-9 1 15,-1-3-15,0 2 0,-8-3 16,-6 0-16,-9 0 0,-6-4 16,-5 0-16,-6 1 0,1 0 15,-1 2-15,-6-2 0,-5 0 0,-19-2 16,-11-5-16,11 5 0,9-1 16,6 5-16</inkml:trace>
  <inkml:trace contextRef="#ctx0" brushRef="#br0" timeOffset="23840.7571">19153 6875 0,'0'0'0,"0"0"0,28 0 0,-13 0 0,1 0 16,9-3-16,9 0 15,12 0-15,5-1 0,19 2 16,7-1-16,1 1 0,-1-2 0,27 4 16,25 3-16,6-3 15,-14-3-15,20 3 0,15-1 16,33 1-16,-36 1 0,-5 5 0,-3 3 15,2-2-15,-1 0 0,-2-1 16,-2 0-16,-5 2 0,-3 3 0,4-3 16,2 3-16,-16-1 15,-12 1-15,2 0 0,-1-1 16,-6 1-16,-5 0 0,-6 3 0,-5-3 16,-5-2-1,-3-4-15,5 4 0,5 0 16,-24-2-16,-16-3 0,-9-1 0,-6-1 15,-2 3-15,-2 1 0,-6-5 16,-4-1-16,-9 0 0,-7 1 0,-3-1 16,-5 0-16,-1 3 0,-4-3 15,-7 4-15,-4-4 0,-15 5 16,-10 2-16,13-2 0,10-4 16,4 2-16</inkml:trace>
  <inkml:trace contextRef="#ctx0" brushRef="#br0" timeOffset="26783.6275">6819 12216 0,'0'0'0,"0"0"0,0 0 15,-15-19-15,9 11 0,-2 1 0,-5-1 16,1 2-16,0-1 0,-4 0 15,-2 3-15,1 1 0,2 3 0,-2 3 16,1 3-16,0 2 0,-1 1 16,1 4-16,3 4 15,1 0-15,2 2 0,2 3 16,2 4-16,1 6 0,4 2 0,1 7 16,0 7-16,4 0 15,-2-1-15,3 12 0,3 2 0,-1 7 16,-2-4-16,-2-1 0,0-1 15,-4 0-15,-3 1 0,-2 4 16,-1-4-16,-4-8 0,0-7 16,-6 8-16,-1-2 0,-17 9 15,-3-8-15,1-10 0,3-7 16,6-10-16,4-7 0,-10-3 16,-3 0-16,11-11 0,0-2 15,-4-3-15,-4-4 0,0-2 16,0-4-16,-1-4 0,2-4 15,3-10-15,-2-8 0,9 9 0,8 8 16,3 5-16</inkml:trace>
  <inkml:trace contextRef="#ctx0" brushRef="#br0" timeOffset="26983.8184">6128 12563 0,'0'0'0,"0"0"16,0 0-16,34-5 0,-16 5 0,9 3 16,10 0-1,10 2-15,2 0 0,16 4 0,4 1 16,11 4-16,-9-1 0,9 3 16,-4-1-16,-21-4 0,-12-2 0,-12-3 15</inkml:trace>
  <inkml:trace contextRef="#ctx0" brushRef="#br0" timeOffset="27267.6668">7267 12344 0,'0'0'0,"0"0"0,0 0 0,-23 24 0,12-13 15,-1 4-15,-1 6 16,-6 8-16,0 3 0,-1 2 16,-2 5-16,-2 10 15,2 0-15,3 5 0,6-4 0,6-6 16,5-5-16,0-9 0,1-6 0,0-5 15</inkml:trace>
  <inkml:trace contextRef="#ctx0" brushRef="#br0" timeOffset="27651.3805">7468 12595 0,'0'0'0,"0"0"15,0 0-15,-23 16 0,12-8 0,0 2 16,-3 2-16,0 5 0,2 1 16,4 2-16,3 1 15,2 0-15,5 0 0,5-1 16,6 1-16,2-3 0,0-1 0,12 1 15,6-2-15,-1-4 0,0-3 0,2 1 16,5-2-16,-6-3 16,-4-3-16,7-2 0,-1-1 15,-4-3-15,-6-2 0,-3-1 0,-3-2 16,-5-1-16,-2-3 0,-4-3 16,-5-3-16,-4 3 0,-2-2 0,-7-3 15,-5-3 1,-6-1-16,-5-1 0,-7-2 15,-4 0-15,0 2 0,9 4 0,6 6 16</inkml:trace>
  <inkml:trace contextRef="#ctx0" brushRef="#br0" timeOffset="27933.2998">8196 12440 0,'0'0'0,"5"9"0,2 3 0,0 3 16,1 1-16,4 11 0,4 5 15,-4 2-15,1 0 0,-1 9 16,0 0-16,-3 4 0,-4-3 0,-8 0 16,-4-2-1,-2-4-15,0-4 0,-1-3 0,-2-3 16,-3-4-16,-3-1 0,-3-4 15,-3-4 1,0-2-16,1-2 0,6-5 0,3-2 0,3-2 16,3 0-1,2 1-15</inkml:trace>
  <inkml:trace contextRef="#ctx0" brushRef="#br0" timeOffset="28150.2099">8811 12631 0,'0'0'0,"0"0"16,23-2-16,-23 2 0,39 0 0,-12 2 16,5 1-16,11 3 0,0 1 15,8 4-15,-3 0 0,-5 0 16,-5-1-16,-2 0 0,-8-2 15,-6-1-15</inkml:trace>
  <inkml:trace contextRef="#ctx0" brushRef="#br0" timeOffset="28300.9697">8832 13001 0,'0'0'0,"10"2"0,5 0 0,5 0 15,2-1-15,16 2 0,4 0 16,1 1-16,-8-1 0,-7-1 16</inkml:trace>
  <inkml:trace contextRef="#ctx0" brushRef="#br0" timeOffset="29550.5863">16216 12518 0,'0'0'0,"0"0"16,0 0-16,0 0 0,0 0 15,22 13-15,-22-13 0,28 9 16,-28-9-16,37 16 0,-11-6 16,0 0-16,0 2 0,11 3 15,2 1-15,-1-1 0,-3 1 0,10 5 16,1 1-16,-6 0 16,-2-1-16,-2 0 0,0 1 0,-1 2 15,-5-4-15,-5-2 0,-3-2 16,-5-1-16,-4-1 0,-3 0 15,-1 2-15,-5-5 0,-1-3 0,-5 1 16,-5 1-16,0-1 0,-3 0 16,-6 1-16,-5-2 15,-5-1-15,-5-4 0,-2 1 16,-2 2-16,2-2 0,1 3 0,-6-1 16,3 0-16,-2 0 0,0-2 15,1 2 1,-1 0-16,5 1 0,5 2 0,0-1 15,2 0-15,6-1 0,6-1 0,10-2 16,7-1-16,-2-2 0,0 0 16,1 0-16</inkml:trace>
  <inkml:trace contextRef="#ctx0" brushRef="#br0" timeOffset="30034.2191">17867 12922 0,'0'0'0,"0"0"15,0 0-15,0 0 0,0 0 0,0 0 16,-30-7-16,30 7 0,-32 6 15,13-1-15,-2 2 0,-1 2 16,-1 2-16,-7 3 0,0 2 16,4 2-16,3 3 0,3 2 15,3 2-15,3-2 0,3-2 0,2 5 16,5 1-16,4-1 0,4-3 16,8 0-16,7 0 0,1-4 15,2-2-15,5 0 16,2-1-16,-1-1 0,-2-4 0,6-1 15,1-3-15,0-5 16,2-3-16,-4-4 0,-4-3 0,-4 2 16,-3 1-16,2-5 0,2-3 15,-3-3-15,-2-1 0,-3-2 16,-3 0-16,-2-1 0,-1 0 0,-5-2 16,-3-2-16,-5-2 15,-3 0-15,-7 2 0,-3-1 16,-3-4-16,0 1 0,-6 1 0,-5-1 15,-1 3-15,-1 0 0,8 7 16,5 3-16,4 4 0</inkml:trace>
  <inkml:trace contextRef="#ctx0" brushRef="#br0" timeOffset="31134.1653">6791 13951 0,'0'0'15,"0"0"-15,0 0 0,-9-16 0,4 10 16,-1-1-16,-2-2 0,-2 1 16,-1-1-16,-2 2 0,-1 2 15,-4 1-15,-2 1 0,-9 3 16,-1 4-16,0 2 0,0 1 15,0 3-15,-3 1 0,-1 7 16,3 2-16,3 5 0,3 2 16,3 1-16,2 0 0,3 12 15,2 4-15,1 1 0,0 2 0,3 6 16,3 2-16,2 9 0,5-1 16,0 2-16,0 2 0,-2 3 15,-1-4-15,1 3 0,0 5 16,-1 2-16,0-5 0,-6 21 15,-2-5-15,-1-16 0,0-8 16,-2-5-16,1-4 0,-8-4 16,-4-4-16,-2-3 0,-8-4 15,9-8-15,5-8 0,-16 2 0,-7 0 16,1-8-16,3-6 0,-5-7 16,-5-9-16,3-8 0,1-8 15,2-10-15,1-10 0,12 13 16,11 9-16,7 5 0</inkml:trace>
  <inkml:trace contextRef="#ctx0" brushRef="#br0" timeOffset="31333.4807">5678 14562 0,'0'0'15,"0"0"-15,34-4 0,-17 2 16,1 1-16,9 1 0,6 1 0,2 1 15,3 2-15,13 3 0,-1 4 16,3 4-16,1 2 0,10 4 16,-1-3-16,-5-2 0,-3-3 15,-7 1-15,-12-6 16,-8-1-16</inkml:trace>
  <inkml:trace contextRef="#ctx0" brushRef="#br0" timeOffset="31601.5344">7081 14310 0,'0'0'0,"0"0"0,-16 18 16,6-6-16,-1 2 0,-4 10 15,-2 7-15,2 1 16,2 0-16,-1 10 0,0-1 0,6 0 16,3 0-16,6 7 0,7-4 15,0-4-15,6-5 0,6-4 16,7-5-16,0-1 0,2-6 0,-2 1 16,-7-6-16,-5-4 15</inkml:trace>
  <inkml:trace contextRef="#ctx0" brushRef="#br0" timeOffset="31883.6019">7507 14362 0,'0'0'0,"0"0"0,0 0 0,-18 19 15,11-9-15,0 4 0,2 3 16,-2 2-16,3 2 0,1 7 16,2 4-16,4 0 0,2 1 15,7-1-15,6 0 16,3 4-16,0-7 0,1-1 0,1-3 16,4-6-16,1-2 0,9-3 15,1-6-15,-7-2 0,-8 1 16,-4-3-16</inkml:trace>
  <inkml:trace contextRef="#ctx0" brushRef="#br0" timeOffset="32116.8">7745 14415 0,'0'0'16,"0"0"-16,0 0 0,-16 25 0,16-25 15,-19 25-15,7-6 0,1 1 16,0 3-16,-5 10 0,-1 2 16,2-1-16,-1 0 0,-5 7 0,0-1 15,3-1-15,2 2 0,1 0 16,1-5-16,5-8 0,1-6 16,6-4-16,4-6 0,0-3 15,-2-2-15,1 0 0</inkml:trace>
  <inkml:trace contextRef="#ctx0" brushRef="#br0" timeOffset="32400.7822">8378 14334 0,'0'0'0,"0"0"0,0 0 15,8 21-15,-8-21 0,8 25 0,-4-4 16,2 1-16,0 3 0,-1 5 16,2 4-16,-1 8 0,0 1 0,-3 8 15,-2 2-15,-2-3 16,-1 0-16,-5 4 0,-2-1 16,-2-10-16,-2-4 0,-1-3 15,-3 0-15,3-8 0,1-6 0,2-1 16,3-7-16,6-9 15,2-5-15,2 0 0,-2 0 16,2 0-16</inkml:trace>
  <inkml:trace contextRef="#ctx0" brushRef="#br0" timeOffset="32600.8809">8856 14530 0,'0'0'0,"0"0"0,0 0 16,27-4-16,-14 1 0,6 3 16,4 0-16,2 3 0,3 0 0,8 2 15,2 1-15,-4-4 16,-2 0-16,0-1 0,-6 1 16,-5-2-16</inkml:trace>
  <inkml:trace contextRef="#ctx0" brushRef="#br0" timeOffset="32718.9287">9022 14886 0,'0'0'0,"15"1"0,10 2 16,4 1-16,3 2 0,3-1 16,1 1-16,-8-2 0</inkml:trace>
  <inkml:trace contextRef="#ctx0" brushRef="#br0" timeOffset="32900.4941">11091 14894 0,'0'0'0,"17"0"0,11 3 0,-2-2 15,0-1-15,4 0 0,-6 0 16,-3 0-16</inkml:trace>
  <inkml:trace contextRef="#ctx0" brushRef="#br0" timeOffset="33053.1322">12647 15032 0,'0'0'15,"0"0"-15,26 5 0,-26-5 16,38 13-16,-12-6 0,2-2 16,4 2-16,-5-3 0,-5 2 0</inkml:trace>
  <inkml:trace contextRef="#ctx0" brushRef="#br0" timeOffset="33217.0728">14166 15165 0,'0'0'0,"0"0"16,0 0-16,35 1 0,-18-1 0,3 2 15,2-1-15,6-2 0,1-2 16,-5 3-16,-4-3 0,-2 3 16</inkml:trace>
  <inkml:trace contextRef="#ctx0" brushRef="#br0" timeOffset="33734.2126">16483 14676 0,'0'0'0,"0"0"0,0 0 15,33 11-15,-12-3 0,9 6 16,6 6-16,12 5 0,2 1 0,15 13 15,4 4-15,4 3 0,-6-3 16,0 1-16,-9-2 0,-9-7 16,-7-6-16,-7 0 0,-10-5 15,-9-6-15,-7-3 0,-7-1 16,-5 0-16,-10-6 0,-4-1 16,-3-5-16,-3-4 0,-8-2 0,-6 0 15,-3 0-15,-4 0 16,-6-1-16,3 1 0,-3 6 15,-1 2-15,9 0 0,8 0 0,2 3 16,1 0-16,3 1 0,2 2 16,4-2-16,3 2 0,11 1 15,5 0-15,10-1 0,7 1 16,3-1-16,0 2 0,12-2 16,9-1-16,-10-4 0,-5-1 0,-5-1 15</inkml:trace>
  <inkml:trace contextRef="#ctx0" brushRef="#br0" timeOffset="34152.5839">18182 15458 0,'0'0'0,"0"0"16,0 0-16,0 0 0,0 0 15,-26-7-15,26 7 0,-33-4 16,33 4-16,-40 1 0,17 1 16,-2-1-16,0 2 0,-7 1 15,2 3-15,4 1 0,3 2 16,4 0-16,2 1 0,5 1 0,3 2 16,5 3-16,3 2 15,6 2-15,8 3 0,3 0 16,4 2-16,5 2 0,1-3 0,3-2 15,5 1-15,-5-6 16,-1-5-16,2 0 0,-3-3 16,0-3-16,-2-3 0,-2-1 15,-2-6-15,-4 0 0,-4 1 0,-3-2 16,-1-2-16,-3-4 0,0-1 16,-6-5-16,-3-3 0,-4 0 15,-3-2-15,-5-2 0,-6-2 16,-4 1-16,-1 0 0,-4 3 15,-2 2-15,1 0 0,7 3 0,5 5 16</inkml:trace>
  <inkml:trace contextRef="#ctx0" brushRef="#br1" timeOffset="37584.0505">12056 9939 0,'0'0'0,"0"0"0,0 0 16,0 0-16,0-20 0,0 20 0,0-16 15,-1 5-15,-1 0 0,-1 0 16,-2-1-16,0 1 0,-1 1 15,-1 1-15,-2-1 0,-2 3 0,-3 0 16,-2 2-16,-4 0 16,-5 0-16,0 2 0,-2 2 15,-2 3-15,2 0 0,-1 1 0,2 4 16,-1 2-16,-6 4 0,0 3 16,2 0-16,1 1 0,4 2 15,2 4-15,-3 1 0,-2 4 16,3 1-16,1 0 0,-2 7 15,4 1-15,3-1 0,2 0 0,2 1 16,2 2-16,1-1 0,4-1 16,1 6-16,3 0 0,4-2 15,4-2-15,1-1 0,3 3 16,0-4-16,2-2 0,4 0 16,5-3-16,3-3 0,3-1 15,0-2-15,2-1 0,1-3 16,3 1-16,1-4 0,1 0 15,0-5-15,0 0 0,3-1 16,2-1-16,-2-6 0,0-5 0,2-4 16,1-1-16,-2-3 0,-5-1 15,3-3-15,-1-4 0,0-2 16,-1 2-16,-4-5 0,-2-2 16,-3-3-16,-2-3 0,1 0 15,1-1-15,-4-1 0,-3-1 0,-1-4 16,-2-1-16,-3 0 15,-2 0-15,-3 0 0,-1-2 16,0 1-16,-3-2 0,-1-2 16,-1 0-16,-3 1 0,0 1 0,-3 1 15,-1 1-15,-3 2 0,-3 2 16,-2-1-16,-3 0 16,1 1-16,1 0 0,-4 4 0,-2 3 15,-2 0-15,0 1 0,0 2 16,-1-1-16,-2 3 0,-3 4 15,-3 3-15,-3 2 0,-2-1 0,-2 2 16,0 8-16,1 1 16,-3 4-16,-2-2 0,1 5 0,1 4 15,0 5-15,0 1 0,6-1 16,11-3-16,7-4 0</inkml:trace>
  <inkml:trace contextRef="#ctx0" brushRef="#br1" timeOffset="37978.1098">11721 11424 0,'0'0'16,"0"0"-16,0 0 0,0 0 16,0 0-16,0 0 0,0 0 15,0 0-15</inkml:trace>
  <inkml:trace contextRef="#ctx0" brushRef="#br1" timeOffset="38160.4192">11760 11364 0,'0'0'16,"0"0"-16,0 0 0,0 0 0,0 0 15,0 0-15,0 0 0,0 0 16,0 0-16,0 0 0</inkml:trace>
  <inkml:trace contextRef="#ctx0" brushRef="#br1" timeOffset="38331.3248">11928 11356 0,'0'0'0,"0"0"16,0 0-16,0 0 0,0 0 15,0 0-15,-8 29 0,8-29 0,0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971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070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416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7.xml"/><Relationship Id="rId13" Type="http://schemas.openxmlformats.org/officeDocument/2006/relationships/slide" Target="../slides/slide44.xml"/><Relationship Id="rId18" Type="http://schemas.openxmlformats.org/officeDocument/2006/relationships/slide" Target="../slides/slide54.xml"/><Relationship Id="rId3" Type="http://schemas.openxmlformats.org/officeDocument/2006/relationships/tags" Target="../tags/tag41.xml"/><Relationship Id="rId21" Type="http://schemas.openxmlformats.org/officeDocument/2006/relationships/slide" Target="../slides/slide58.xml"/><Relationship Id="rId7" Type="http://schemas.openxmlformats.org/officeDocument/2006/relationships/slide" Target="../slides/slide36.xml"/><Relationship Id="rId12" Type="http://schemas.openxmlformats.org/officeDocument/2006/relationships/slide" Target="../slides/slide42.xml"/><Relationship Id="rId17" Type="http://schemas.openxmlformats.org/officeDocument/2006/relationships/slide" Target="../slides/slide53.xml"/><Relationship Id="rId2" Type="http://schemas.openxmlformats.org/officeDocument/2006/relationships/tags" Target="../tags/tag40.xml"/><Relationship Id="rId16" Type="http://schemas.openxmlformats.org/officeDocument/2006/relationships/slide" Target="../slides/slide51.xml"/><Relationship Id="rId20" Type="http://schemas.openxmlformats.org/officeDocument/2006/relationships/slide" Target="../slides/slide56.xml"/><Relationship Id="rId1" Type="http://schemas.openxmlformats.org/officeDocument/2006/relationships/tags" Target="../tags/tag39.xml"/><Relationship Id="rId6" Type="http://schemas.openxmlformats.org/officeDocument/2006/relationships/slide" Target="../slides/slide35.xml"/><Relationship Id="rId11" Type="http://schemas.openxmlformats.org/officeDocument/2006/relationships/slide" Target="../slides/slide41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49.xml"/><Relationship Id="rId10" Type="http://schemas.openxmlformats.org/officeDocument/2006/relationships/slide" Target="../slides/slide39.xml"/><Relationship Id="rId19" Type="http://schemas.openxmlformats.org/officeDocument/2006/relationships/slide" Target="../slides/slide55.xml"/><Relationship Id="rId4" Type="http://schemas.openxmlformats.org/officeDocument/2006/relationships/tags" Target="../tags/tag42.xml"/><Relationship Id="rId9" Type="http://schemas.openxmlformats.org/officeDocument/2006/relationships/slide" Target="../slides/slide38.xml"/><Relationship Id="rId14" Type="http://schemas.openxmlformats.org/officeDocument/2006/relationships/slide" Target="../slides/slide46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69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15" y="0"/>
            <a:ext cx="12222794" cy="6859588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15" y="0"/>
            <a:ext cx="12222794" cy="6859588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8.emf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customXml" Target="../ink/ink2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9.emf"/><Relationship Id="rId5" Type="http://schemas.openxmlformats.org/officeDocument/2006/relationships/customXml" Target="../ink/ink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6.xml"/><Relationship Id="rId5" Type="http://schemas.openxmlformats.org/officeDocument/2006/relationships/image" Target="../media/image10.emf"/><Relationship Id="rId4" Type="http://schemas.openxmlformats.org/officeDocument/2006/relationships/customXml" Target="../ink/ink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7.xml"/><Relationship Id="rId5" Type="http://schemas.openxmlformats.org/officeDocument/2006/relationships/image" Target="../media/image11.emf"/><Relationship Id="rId4" Type="http://schemas.openxmlformats.org/officeDocument/2006/relationships/customXml" Target="../ink/ink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12.emf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customXml" Target="../ink/ink6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3.emf"/><Relationship Id="rId5" Type="http://schemas.openxmlformats.org/officeDocument/2006/relationships/customXml" Target="../ink/ink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4.xml"/><Relationship Id="rId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9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48.png"/><Relationship Id="rId5" Type="http://schemas.openxmlformats.org/officeDocument/2006/relationships/tags" Target="../tags/tag129.xml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tags" Target="../tags/tag1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4.TIF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TIF"/><Relationship Id="rId4" Type="http://schemas.openxmlformats.org/officeDocument/2006/relationships/image" Target="../media/image5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38774" y="4763921"/>
            <a:ext cx="9071326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第一章　集合与常用逻辑用语、不等式   第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节　一元二次函数、方程和不等式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2042648" y="5282722"/>
            <a:ext cx="973940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第二课时　一元二次方程、不等式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278393"/>
            <a:ext cx="12190413" cy="499623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555341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637909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656329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1273379"/>
                <a:ext cx="11589417" cy="5058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绝对值不等式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记忆口诀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大于号取两边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小于号取中间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&gt;0(&lt;0)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时不要忘记当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时的情形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&gt;0(&lt;0)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恒成立的条件要结合其对应的函数图象决定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273379"/>
                <a:ext cx="11589417" cy="5058949"/>
              </a:xfrm>
              <a:prstGeom prst="rect">
                <a:avLst/>
              </a:prstGeom>
              <a:blipFill rotWithShape="0">
                <a:blip r:embed="rId6"/>
                <a:stretch>
                  <a:fillRect l="-947" r="-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4405549"/>
            <a:ext cx="12190413" cy="1886375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68253" y="928577"/>
                <a:ext cx="11758923" cy="83658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思考辨析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在括号内打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√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“×”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等价于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则必有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没有实数根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等价于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{0};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其解集为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没有实根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53" y="928577"/>
                <a:ext cx="11758923" cy="836588"/>
              </a:xfrm>
              <a:prstGeom prst="rect">
                <a:avLst/>
              </a:prstGeom>
              <a:blipFill rotWithShape="0">
                <a:blip r:embed="rId3"/>
                <a:stretch>
                  <a:fillRect l="-933" b="-539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5053373" y="1580419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49619" y="2305591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01454" y="2781713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64796" y="3879597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544146"/>
            <a:ext cx="12190413" cy="3630827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043457" y="1403905"/>
                <a:ext cx="2889381" cy="915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1]</a:t>
                </a:r>
                <a:r>
                  <a:rPr lang="zh-CN" altLang="zh-CN" sz="2600" b="1">
                    <a:solidFill>
                      <a:srgbClr val="C00000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57" y="1403905"/>
                <a:ext cx="2889381" cy="915764"/>
              </a:xfrm>
              <a:prstGeom prst="rect">
                <a:avLst/>
              </a:prstGeom>
              <a:blipFill rotWithShape="0">
                <a:blip r:embed="rId3"/>
                <a:stretch>
                  <a:fillRect l="-3797" b="-5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69382" y="610426"/>
            <a:ext cx="1158941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必修一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P53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解集为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671543"/>
                <a:ext cx="11589417" cy="3055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故不等式的解集为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1]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671543"/>
                <a:ext cx="11589417" cy="305500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928989"/>
            <a:ext cx="12190413" cy="4215276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35758" y="1121693"/>
            <a:ext cx="519694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北师大必修一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P41T1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-∞,-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4545" y="1928622"/>
            <a:ext cx="115894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由题意可得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349659"/>
            <a:ext cx="12190413" cy="3944648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11058" y="1397415"/>
            <a:ext cx="1075936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1491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苏教必修一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P69T11(2)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若一元二次不等式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对一切实数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都成立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491049"/>
              </a:xfrm>
              <a:prstGeom prst="rect">
                <a:avLst/>
              </a:prstGeom>
              <a:blipFill rotWithShape="0">
                <a:blip r:embed="rId3"/>
                <a:stretch>
                  <a:fillRect l="-947" b="-8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87596" y="2067530"/>
                <a:ext cx="11589417" cy="2608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96" y="2067530"/>
                <a:ext cx="11589417" cy="2608599"/>
              </a:xfrm>
              <a:prstGeom prst="rect">
                <a:avLst/>
              </a:prstGeom>
              <a:blipFill rotWithShape="0">
                <a:blip r:embed="rId4"/>
                <a:stretch>
                  <a:fillRect l="-946" b="-23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>
            <p:custDataLst>
              <p:tags r:id="rId2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考点一　三个二次之间的关系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3991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,+∞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3991414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858603" y="1462891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1898280" y="1309680"/>
              <a:ext cx="8562600" cy="35114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8920" y="1300320"/>
                <a:ext cx="8581320" cy="3530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74106"/>
                <a:ext cx="11589417" cy="5327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由根与系数的关系得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可化为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可化为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74106"/>
                <a:ext cx="11589417" cy="5327036"/>
              </a:xfrm>
              <a:prstGeom prst="rect">
                <a:avLst/>
              </a:prstGeom>
              <a:blipFill rotWithShape="0">
                <a:blip r:embed="rId3"/>
                <a:stretch>
                  <a:fillRect l="-947" t="-114" b="-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一元二次方程的根就是相应一元二次函数的零点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也是相应一元二次不等式解集的端点值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给出一元二次不等式的解集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相当于知道了相应二次函数的开口方向及与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轴的交点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可以利用代入根或根与系数的关系求待定系数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356664"/>
            <a:ext cx="12190413" cy="38378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3942167" y="1264454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54494"/>
                <a:ext cx="11589417" cy="5452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1)·(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1&gt;0(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是一元二次方程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的两根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是错误的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54494"/>
                <a:ext cx="11589417" cy="5452775"/>
              </a:xfrm>
              <a:prstGeom prst="rect">
                <a:avLst/>
              </a:prstGeom>
              <a:blipFill rotWithShape="0">
                <a:blip r:embed="rId4"/>
                <a:stretch>
                  <a:fillRect l="-947" r="-473" b="-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440640" y="469080"/>
              <a:ext cx="11510280" cy="59515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280" y="459720"/>
                <a:ext cx="11529000" cy="597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会结合一元二次函数的图象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判断一元二次方程实根的存在性及实根的个数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了解函数的零点与方程根的关系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了解一元二次不等式的意义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能借助一元二次函数求解一元二次不等式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考点二　不等式的解法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542492" y="883221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3625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下列选项中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1|&lt;1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的充分不必要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条件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362516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55349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588392"/>
                <a:ext cx="11589417" cy="5690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所以不等式的解集为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所以不等式的解集为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1|&lt;1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1|&lt;1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的充分不必要条件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88392"/>
                <a:ext cx="11589417" cy="569085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356117"/>
            <a:ext cx="12190413" cy="492954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125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原不等式变为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原不等式可化为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解集为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原不等式等价于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25186"/>
              </a:xfrm>
              <a:prstGeom prst="rect">
                <a:avLst/>
              </a:prstGeom>
              <a:blipFill rotWithShape="0">
                <a:blip r:embed="rId3"/>
                <a:stretch>
                  <a:fillRect l="-947" b="-5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825480" y="234360"/>
              <a:ext cx="9990720" cy="57733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120" y="225000"/>
                <a:ext cx="10009440" cy="57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387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869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原不等式可化为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不等式的解集为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zh-CN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86953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4119480" y="2442960"/>
              <a:ext cx="3144600" cy="30639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0120" y="2433600"/>
                <a:ext cx="3163320" cy="30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6228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对含参的不等式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应对参数进行分类讨论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常见的分类有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根据二次项系数为正、负及零进行分类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根据判别式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的关系判断根的个数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有两个根时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有时还需根据两根的大小进行讨论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198905"/>
            <a:ext cx="12190413" cy="304328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691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原不等式等价于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69186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5849247" y="72654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205856"/>
            <a:ext cx="12190413" cy="507891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32460"/>
                <a:ext cx="11589417" cy="5343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的两根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2460"/>
                <a:ext cx="11589417" cy="5343899"/>
              </a:xfrm>
              <a:prstGeom prst="rect">
                <a:avLst/>
              </a:prstGeom>
              <a:blipFill rotWithShape="0">
                <a:blip r:embed="rId3"/>
                <a:stretch>
                  <a:fillRect l="-947" t="-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565686"/>
            <a:ext cx="12190413" cy="372862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考点三　一元二次不等式恒成立问题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41055"/>
                <a:ext cx="11589417" cy="5032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在实数集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上恒成立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不等式即为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不等式恒成立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若不等式恒成立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41055"/>
                <a:ext cx="11589417" cy="5032083"/>
              </a:xfrm>
              <a:prstGeom prst="rect">
                <a:avLst/>
              </a:prstGeom>
              <a:blipFill rotWithShape="0">
                <a:blip r:embed="rId5"/>
                <a:stretch>
                  <a:fillRect l="-947" b="-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10199719" y="1407675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1571760" y="952560"/>
              <a:ext cx="6319800" cy="4754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2400" y="943200"/>
                <a:ext cx="6338520" cy="47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685088"/>
            <a:ext cx="12190413" cy="357408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522290"/>
                <a:ext cx="11589417" cy="5208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在给定区间上恒成立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铁岭协作校调研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.[4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.[6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D.[8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只需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pc="-11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pc="-11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取到最大值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pc="-11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pc="-11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pc="-11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pc="-11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实数</a:t>
                </a:r>
                <a:r>
                  <a:rPr lang="en-US" altLang="zh-CN" sz="2600" b="1" i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[6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r>
                  <a:rPr lang="zh-CN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endParaRPr lang="zh-CN" altLang="zh-CN" sz="1150" spc="-11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22290"/>
                <a:ext cx="11589417" cy="5208092"/>
              </a:xfrm>
              <a:prstGeom prst="rect">
                <a:avLst/>
              </a:prstGeom>
              <a:blipFill rotWithShape="0">
                <a:blip r:embed="rId4"/>
                <a:stretch>
                  <a:fillRect l="-947" t="-234" b="-19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13005" y="1613442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433623"/>
            <a:ext cx="12190413" cy="288914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361348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给定参数范围的恒成立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(2024·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杭州调研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时恒成立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3]	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-∞,-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.[3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-∞,-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化为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已知可得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3]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&gt;0(0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3(0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580673" y="163471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2477" y="4615725"/>
                <a:ext cx="9142413" cy="1651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lvl="0" indent="-355600">
                  <a:lnSpc>
                    <a:spcPct val="150000"/>
                  </a:lnSpc>
                </a:pPr>
                <a:r>
                  <a:rPr lang="en-US" altLang="zh-CN" sz="26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)+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&gt;3.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77" y="4615725"/>
                <a:ext cx="9142413" cy="16511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1969920" y="1569600"/>
              <a:ext cx="6704280" cy="41292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0560" y="1560240"/>
                <a:ext cx="6723000" cy="41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01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61548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恒成立问题求参数的范围的解题策略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弄清楚自变量、参数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一般情况下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求谁的范围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谁就是参数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一元二次不等式在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上恒成立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可用判别式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一元二次不等式在给定区间上恒成立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不能用判别式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一般分离参数求最值或分类讨论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909355"/>
            <a:ext cx="12190413" cy="42639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已知关于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的不等式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是否存在实数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使不等式对任意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恒成立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并说明理由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原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不等式等价于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不恒成立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若不等式对于任意实数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恒成立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无解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所以不存在实数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使不等式恒成立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448750"/>
            <a:ext cx="12190413" cy="483241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789082"/>
                <a:ext cx="11589417" cy="5286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若不等式对于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→+∞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→+∞,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9082"/>
                <a:ext cx="11589417" cy="5286575"/>
              </a:xfrm>
              <a:prstGeom prst="rect">
                <a:avLst/>
              </a:prstGeom>
              <a:blipFill rotWithShape="0">
                <a:blip r:embed="rId3"/>
                <a:stretch>
                  <a:fillRect l="-947" b="-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4088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136208"/>
            <a:ext cx="12190413" cy="51593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511273"/>
                <a:ext cx="11589417" cy="5578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若不等式对于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　　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      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②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取交集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1273"/>
                <a:ext cx="11589417" cy="557800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04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191733"/>
            <a:ext cx="12190413" cy="308054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452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已知集合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-6≤0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sz="2600" b="1">
                                <a:latin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-6≤0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452583"/>
              </a:xfrm>
              <a:prstGeom prst="rect">
                <a:avLst/>
              </a:prstGeom>
              <a:blipFill rotWithShape="0">
                <a:blip r:embed="rId4"/>
                <a:stretch>
                  <a:fillRect l="-947" b="-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646581" y="139741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3599528"/>
            <a:ext cx="12190413" cy="267497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11435" y="492501"/>
                <a:ext cx="11705311" cy="5432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郑州质检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某同学解关于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因弄错了常数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的符号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解得其解集为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-3+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,-3×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可化为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35" y="492501"/>
                <a:ext cx="11705311" cy="5432321"/>
              </a:xfrm>
              <a:prstGeom prst="rect">
                <a:avLst/>
              </a:prstGeom>
              <a:blipFill rotWithShape="0">
                <a:blip r:embed="rId4"/>
                <a:stretch>
                  <a:fillRect l="-938" r="-14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1249922" y="118063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415998"/>
            <a:ext cx="12190413" cy="38396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492501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若不等式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原不等式为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根据题意得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=16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2.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综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,-1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≤2,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0199719" y="631702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713361"/>
            <a:ext cx="12190413" cy="358319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325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厦门调研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是真命题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可能的取值是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.4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.5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只需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𝐦𝐢𝐧</m:t>
                        </m:r>
                      </m:sub>
                    </m:sSub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即可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,3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时等号成立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2549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229438" y="149268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565685"/>
            <a:ext cx="12190413" cy="37286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684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月八省联考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2,1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	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≤0,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84120"/>
              </a:xfrm>
              <a:prstGeom prst="rect">
                <a:avLst/>
              </a:prstGeom>
              <a:blipFill rotWithShape="0">
                <a:blip r:embed="rId4"/>
                <a:stretch>
                  <a:fillRect l="-947" b="-5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1603380" y="120530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11017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757955"/>
                <a:ext cx="11589417" cy="5406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上为负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上为正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≤2,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≥-2;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上为负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上为正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≤2,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-2,1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等价于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看成未知量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上述不等式变形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此式不成立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7955"/>
                <a:ext cx="11589417" cy="5406929"/>
              </a:xfrm>
              <a:prstGeom prst="rect">
                <a:avLst/>
              </a:prstGeom>
              <a:blipFill rotWithShape="0">
                <a:blip r:embed="rId3"/>
                <a:stretch>
                  <a:fillRect l="-947" b="-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0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613436"/>
            <a:ext cx="12190413" cy="365515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492501"/>
            <a:ext cx="11589417" cy="5765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2025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恩施调研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已知关于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恰有三个整数解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-3,-2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4,5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-3,-2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4,5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-3,-2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4,5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-3,-2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4,5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可化为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的解集为空集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不符合题意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1,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要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恰有三个整数解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≤5;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要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恰有三个整数解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-3≤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-2,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综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上可得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-3,-2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4,5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898869" y="105944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009554"/>
            <a:ext cx="12190413" cy="322349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503518"/>
                <a:ext cx="11589417" cy="5575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115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𝐦𝐚𝐱</m:t>
                        </m:r>
                      </m:sub>
                    </m:sSub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3518"/>
                <a:ext cx="11589417" cy="557550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9855801" y="53255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116533"/>
            <a:ext cx="12190413" cy="634448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406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|·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等号成立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0678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51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36569"/>
                <a:ext cx="11589417" cy="5526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给出了问题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:“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0.”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的一种解法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可化为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参考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上述解法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解答问题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1,3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-3,-1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1,2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		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36569"/>
                <a:ext cx="11589417" cy="5526065"/>
              </a:xfrm>
              <a:prstGeom prst="rect">
                <a:avLst/>
              </a:prstGeom>
              <a:blipFill rotWithShape="0">
                <a:blip r:embed="rId3"/>
                <a:stretch>
                  <a:fillRect l="-947" t="-882" b="-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4355973" y="406610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81175"/>
            <a:ext cx="12190413" cy="634448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36569"/>
                <a:ext cx="11589417" cy="4974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等价于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3,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36569"/>
                <a:ext cx="11589417" cy="497495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16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4485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兰州诊断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下列说法正确的是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-6≤0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8507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5732870" y="1214439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4089"/>
            <a:ext cx="12190413" cy="62194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4359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-6≤0,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≤2,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,21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是不可能成立的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所以只能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𝟔𝟒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𝟖𝟒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而该不等式组无解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359591"/>
              </a:xfrm>
              <a:prstGeom prst="rect">
                <a:avLst/>
              </a:prstGeom>
              <a:blipFill rotWithShape="0">
                <a:blip r:embed="rId3"/>
                <a:stretch>
                  <a:fillRect l="-947" b="-9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59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4089"/>
            <a:ext cx="12190413" cy="62194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9382" y="492501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由题意得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是一元二次方程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-3=0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的两根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517533"/>
                <a:ext cx="11589417" cy="4336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一元二次不等式为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7533"/>
                <a:ext cx="11589417" cy="433676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92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2654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绍兴质测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spc="-12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关于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的解集可能是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pc="-12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)</a:t>
                </a:r>
                <a:endParaRPr lang="zh-CN" altLang="zh-CN" sz="1150" spc="-12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65450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0294559" y="594339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1041457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一元二次不等式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只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含有一个未知数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并且未知数的最高次数是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称为一元二次不等式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319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=-2,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=-1,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则解集为空集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1991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61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492501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2025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淮南联考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若存在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则下列结论正确的是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smtClean="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smtClean="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 smtClean="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-4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6981348" y="1181388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9702"/>
            <a:ext cx="12190413" cy="62456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747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的两个根分别为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的两个根分别为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+1+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两边平方得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47214"/>
              </a:xfrm>
              <a:prstGeom prst="rect">
                <a:avLst/>
              </a:prstGeom>
              <a:blipFill rotWithShape="0">
                <a:blip r:embed="rId3"/>
                <a:stretch>
                  <a:fillRect l="-947" r="-526" b="-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59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159034"/>
            <a:ext cx="12190413" cy="40418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1568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600" b="1" u="sng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56844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>
                <p:custDataLst>
                  <p:tags r:id="rId2"/>
                </p:custDataLst>
              </p:nvPr>
            </p:nvSpPr>
            <p:spPr>
              <a:xfrm>
                <a:off x="4424395" y="527760"/>
                <a:ext cx="2429062" cy="132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zh-CN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zh-CN" altLang="zh-CN" sz="24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4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C00000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CN" altLang="zh-CN" sz="24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424395" y="527760"/>
                <a:ext cx="2429062" cy="13280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32511" y="2045496"/>
                <a:ext cx="11589417" cy="3502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≥0,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等价于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1-2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m:rPr>
                                <m:nor/>
                              </m:rPr>
                              <a:rPr lang="en-US" altLang="zh-CN" sz="2600" b="1">
                                <a:latin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11" y="2045496"/>
                <a:ext cx="11589417" cy="3502626"/>
              </a:xfrm>
              <a:prstGeom prst="rect">
                <a:avLst/>
              </a:prstGeom>
              <a:blipFill rotWithShape="0">
                <a:blip r:embed="rId7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39272"/>
            <a:ext cx="12190413" cy="43333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577027"/>
            <a:ext cx="11589417" cy="15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一般地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称为区间</a:t>
            </a:r>
            <a:r>
              <a:rPr lang="en-US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长度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”.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已知关于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的不等式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pc="-120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+2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有实数解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且解集区间长度不超过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个单位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的取值范围为</a:t>
            </a:r>
            <a:r>
              <a:rPr lang="zh-CN" altLang="zh-CN" sz="2600" b="1" u="sng" spc="-12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</a:t>
            </a:r>
            <a:r>
              <a:rPr lang="en-US" altLang="zh-CN" sz="2600" b="1" spc="-120" smtClean="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zh-CN" sz="2600" b="1" i="1" spc="-12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8156323" y="1077625"/>
            <a:ext cx="2138727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-1,0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solidFill>
                  <a:srgbClr val="C00000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8,9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895571"/>
                <a:ext cx="11589417" cy="4420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有实数解等价于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有两个不相等的实数根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≤3,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≤9,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≤9,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8,9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895571"/>
                <a:ext cx="11589417" cy="4420184"/>
              </a:xfrm>
              <a:prstGeom prst="rect">
                <a:avLst/>
              </a:prstGeom>
              <a:blipFill rotWithShape="0">
                <a:blip r:embed="rId4"/>
                <a:stretch>
                  <a:fillRect l="-947" b="-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-22034" y="2208319"/>
            <a:ext cx="12190413" cy="40587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1435" y="448433"/>
            <a:ext cx="11705311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4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2025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青岛质检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若关于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≤3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 marL="355600" indent="-355600">
              <a:lnSpc>
                <a:spcPct val="140000"/>
              </a:lnSpc>
              <a:spcAft>
                <a:spcPts val="0"/>
              </a:spcAft>
            </a:pPr>
            <a:endParaRPr lang="en-US" altLang="zh-CN" sz="2600" b="1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40000"/>
              </a:lnSpc>
              <a:spcAft>
                <a:spcPts val="0"/>
              </a:spcAft>
            </a:pP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4099682" y="826453"/>
                <a:ext cx="1080616" cy="1337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zh-CN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sz="24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zh-CN" altLang="zh-CN" sz="24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099682" y="826453"/>
                <a:ext cx="1080616" cy="13370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52818" y="2115098"/>
            <a:ext cx="1170531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所以二次函数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图象的对称轴为直线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78504" y="2913917"/>
                <a:ext cx="13060513" cy="33073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且需满足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即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+2≥0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 i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-6</a:t>
                </a:r>
                <a:r>
                  <a:rPr lang="en-US" altLang="zh-CN" sz="2600" b="1" i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+4=4-5</a:t>
                </a:r>
                <a:r>
                  <a:rPr lang="en-US" altLang="zh-CN" sz="2600" b="1" i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04" y="2913917"/>
                <a:ext cx="13060513" cy="3307380"/>
              </a:xfrm>
              <a:prstGeom prst="rect">
                <a:avLst/>
              </a:prstGeom>
              <a:blipFill rotWithShape="0">
                <a:blip r:embed="rId6"/>
                <a:stretch>
                  <a:fillRect l="-840" b="-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470217"/>
            <a:ext cx="12190413" cy="376398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492501"/>
                <a:ext cx="11589417" cy="5585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上恒成立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8556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303467"/>
            <a:ext cx="12190413" cy="49394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492501"/>
                <a:ext cx="11589417" cy="5157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上的最大值为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=4+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4+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4+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57438"/>
              </a:xfrm>
              <a:prstGeom prst="rect">
                <a:avLst/>
              </a:prstGeom>
              <a:blipFill rotWithShape="0">
                <a:blip r:embed="rId3"/>
                <a:stretch>
                  <a:fillRect l="-947" b="-5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1069963"/>
            <a:ext cx="12190413" cy="519146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503518"/>
                <a:ext cx="11589417" cy="588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:2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原不等式即为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该不等式的解集为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不等式即为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3518"/>
                <a:ext cx="11589417" cy="5882636"/>
              </a:xfrm>
              <a:prstGeom prst="rect">
                <a:avLst/>
              </a:prstGeom>
              <a:blipFill rotWithShape="0">
                <a:blip r:embed="rId3"/>
                <a:stretch>
                  <a:fillRect l="-947" t="-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95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1832" y="764783"/>
            <a:ext cx="11589417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  <a:tab pos="5311140" algn="l"/>
                <a:tab pos="8011160" algn="l"/>
              </a:tabLst>
            </a:pPr>
            <a:r>
              <a:rPr lang="en-US" altLang="zh-CN" sz="2600" b="1">
                <a:latin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三个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二次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间的关系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55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3934936" y="2349659"/>
            <a:ext cx="1345249" cy="1447465"/>
          </a:xfrm>
          <a:prstGeom prst="rect">
            <a:avLst/>
          </a:prstGeom>
        </p:spPr>
      </p:pic>
      <p:pic>
        <p:nvPicPr>
          <p:cNvPr id="4" name="image56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7078584" y="2451875"/>
            <a:ext cx="1345249" cy="1345249"/>
          </a:xfrm>
          <a:prstGeom prst="rect">
            <a:avLst/>
          </a:prstGeom>
        </p:spPr>
      </p:pic>
      <p:pic>
        <p:nvPicPr>
          <p:cNvPr id="6" name="image57.jpeg"/>
          <p:cNvPicPr/>
          <p:nvPr/>
        </p:nvPicPr>
        <p:blipFill>
          <a:blip r:embed="rId5"/>
          <a:stretch>
            <a:fillRect/>
          </a:stretch>
        </p:blipFill>
        <p:spPr>
          <a:xfrm>
            <a:off x="9335611" y="2458601"/>
            <a:ext cx="1345249" cy="1447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7625738"/>
                  </p:ext>
                </p:extLst>
              </p:nvPr>
            </p:nvGraphicFramePr>
            <p:xfrm>
              <a:off x="478504" y="1673667"/>
              <a:ext cx="10585323" cy="402876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76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73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500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602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44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判别式</a:t>
                          </a:r>
                          <a:r>
                            <a:rPr lang="en-US" sz="2500" b="1" i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500" b="1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 i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500" b="1" baseline="3000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5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500" b="1" i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ac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&lt;0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282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二次函数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5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&gt;0)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的图象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282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一元二次方程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5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&gt;0)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的根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有两相异</a:t>
                          </a:r>
                          <a:r>
                            <a:rPr lang="zh-CN" sz="25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实根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有两相等实根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5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25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25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oMath>
                          </a14:m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没有实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数根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7625738"/>
                  </p:ext>
                </p:extLst>
              </p:nvPr>
            </p:nvGraphicFramePr>
            <p:xfrm>
              <a:off x="478504" y="1673667"/>
              <a:ext cx="10585323" cy="402876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7649"/>
                    <a:gridCol w="3427354"/>
                    <a:gridCol w="2450050"/>
                    <a:gridCol w="2160270"/>
                  </a:tblGrid>
                  <a:tr h="58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判别式</a:t>
                          </a:r>
                          <a:r>
                            <a:rPr lang="en-US" sz="2500" b="1" i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500" b="1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 i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500" b="1" baseline="3000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5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500" b="1" i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ac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&lt;0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723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二次函数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5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&gt;0)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的图象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723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一元二次方程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5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&gt;0)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的根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有两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相异</a:t>
                          </a:r>
                          <a:r>
                            <a:rPr lang="zh-CN" sz="25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实根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43424" t="-134276" r="-88586" b="-6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没有实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数根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2422800" y="2075400"/>
              <a:ext cx="8258040" cy="187920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13440" y="2066040"/>
                <a:ext cx="8276760" cy="18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7377365"/>
                  </p:ext>
                </p:extLst>
              </p:nvPr>
            </p:nvGraphicFramePr>
            <p:xfrm>
              <a:off x="478504" y="1724358"/>
              <a:ext cx="10585323" cy="255852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76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73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753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349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921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5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&gt;0)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的解集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altLang="zh-CN" sz="2600" b="1" i="1" u="none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zh-CN" sz="2600" b="1" i="1" u="non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1" i="1" u="none" smtClean="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                                         </m:t>
                                    </m:r>
                                  </m:num>
                                  <m:den>
                                    <m:r>
                                      <a:rPr lang="en-US" sz="2600" b="1" i="1" u="none" smtClean="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sz="2600" u="none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kumimoji="0" lang="en-US" altLang="zh-CN" sz="2600" i="0" u="none" baseline="0" smtClean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______________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13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5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&lt;0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&gt;0)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的解集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____________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7377365"/>
                  </p:ext>
                </p:extLst>
              </p:nvPr>
            </p:nvGraphicFramePr>
            <p:xfrm>
              <a:off x="478504" y="1724358"/>
              <a:ext cx="10585323" cy="255852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7649"/>
                    <a:gridCol w="3427354"/>
                    <a:gridCol w="2575331"/>
                    <a:gridCol w="2034989"/>
                  </a:tblGrid>
                  <a:tr h="14061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5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&gt;0)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的解集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74555" t="-433" r="-135231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kumimoji="0" lang="en-US" altLang="zh-CN" sz="2600" i="0" u="none" baseline="0" smtClean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______________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524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5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&lt;0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&gt;0)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的解集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____________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034054" y="2278253"/>
                <a:ext cx="331693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{</m:t>
                      </m:r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𝒙</m:t>
                      </m:r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|</m:t>
                      </m:r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𝒙</m:t>
                      </m:r>
                      <m:r>
                        <a:rPr lang="en-US" altLang="zh-CN" sz="26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zh-CN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6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, </m:t>
                      </m:r>
                      <m:r>
                        <a:rPr lang="zh-CN" altLang="zh-CN" sz="26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或</m:t>
                      </m:r>
                      <m:r>
                        <a:rPr lang="en-US" altLang="zh-CN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𝒙</m:t>
                      </m:r>
                      <m:r>
                        <a:rPr lang="en-US" altLang="zh-CN" sz="26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zh-CN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6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} </m:t>
                      </m:r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054" y="2278253"/>
                <a:ext cx="331693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553205" y="1928622"/>
                <a:ext cx="231730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zh-CN" sz="2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zh-CN" sz="2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≠</m:t>
                          </m:r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𝒂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5" y="1928622"/>
                <a:ext cx="2317301" cy="9848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9818670" y="2067530"/>
            <a:ext cx="425117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R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40943" y="3451828"/>
            <a:ext cx="17908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{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|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&lt;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&lt;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}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61870" y="3364339"/>
            <a:ext cx="367409" cy="61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mbria Math" panose="02040503050406030204" pitchFamily="18" charset="0"/>
                <a:sym typeface="Times New Roman" panose="02020603050405020304" pitchFamily="18" charset="0"/>
              </a:rPr>
              <a:t>⌀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843327" y="3396743"/>
            <a:ext cx="367409" cy="61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mbria" panose="02040503050406030204" pitchFamily="18" charset="0"/>
                <a:sym typeface="Times New Roman" panose="02020603050405020304" pitchFamily="18" charset="0"/>
              </a:rPr>
              <a:t>⌀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645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21443"/>
            <a:ext cx="11589417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  <a:tab pos="5311140" algn="l"/>
                <a:tab pos="8011160" algn="l"/>
              </a:tabLst>
            </a:pPr>
            <a:r>
              <a:rPr lang="en-US" altLang="zh-CN" sz="2600" b="1">
                <a:latin typeface="Times New Roman" panose="02020603050405020304" pitchFamily="18" charset="0"/>
              </a:rPr>
              <a:t>3.(</a:t>
            </a:r>
            <a:r>
              <a:rPr lang="en-US" altLang="zh-CN" sz="2600" b="1" i="1">
                <a:latin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</a:rPr>
              <a:t>)&gt;0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</a:rPr>
              <a:t>)&lt;0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型不等式的解集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147027"/>
              </p:ext>
            </p:extLst>
          </p:nvPr>
        </p:nvGraphicFramePr>
        <p:xfrm>
          <a:off x="694531" y="1485551"/>
          <a:ext cx="9937242" cy="3514636"/>
        </p:xfrm>
        <a:graphic>
          <a:graphicData uri="http://schemas.openxmlformats.org/drawingml/2006/table">
            <a:tbl>
              <a:tblPr firstRow="1" firstCol="1" bandRow="1"/>
              <a:tblGrid>
                <a:gridCol w="194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8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8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76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不等式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解集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3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54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)·(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)&gt;0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{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3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}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54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)·(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)&lt;0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{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}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5528094" y="2803747"/>
            <a:ext cx="1204176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{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|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≠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}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33945" y="2781713"/>
            <a:ext cx="2154757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{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|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&lt;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,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或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&gt;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}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9179" y="4055841"/>
            <a:ext cx="367409" cy="61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mbria" panose="02040503050406030204" pitchFamily="18" charset="0"/>
                <a:sym typeface="Times New Roman" panose="02020603050405020304" pitchFamily="18" charset="0"/>
              </a:rPr>
              <a:t>⌀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14879" y="4022790"/>
            <a:ext cx="1569660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{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|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&lt;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&lt;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}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02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6" grpId="0" autoUpdateAnimBg="0"/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2523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分式不等式与整式不等式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&gt;0(&lt;0)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)&gt;0(&lt;0).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52338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228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1666</Words>
  <Application>Microsoft Office PowerPoint</Application>
  <PresentationFormat>自定义</PresentationFormat>
  <Paragraphs>415</Paragraphs>
  <Slides>59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4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47</cp:revision>
  <dcterms:created xsi:type="dcterms:W3CDTF">2024-01-05T07:50:57Z</dcterms:created>
  <dcterms:modified xsi:type="dcterms:W3CDTF">2025-09-02T07:40:19Z</dcterms:modified>
</cp:coreProperties>
</file>