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ink/ink2.xml" ContentType="application/inkml+xml"/>
  <Override PartName="/ppt/notesSlides/notesSlide4.xml" ContentType="application/vnd.openxmlformats-officedocument.presentationml.notesSlide+xml"/>
  <Override PartName="/ppt/ink/ink3.xml" ContentType="application/inkml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351" r:id="rId8"/>
    <p:sldId id="264" r:id="rId9"/>
    <p:sldId id="265" r:id="rId10"/>
    <p:sldId id="268" r:id="rId11"/>
    <p:sldId id="338" r:id="rId12"/>
    <p:sldId id="339" r:id="rId13"/>
    <p:sldId id="269" r:id="rId14"/>
    <p:sldId id="270" r:id="rId15"/>
    <p:sldId id="271" r:id="rId16"/>
    <p:sldId id="352" r:id="rId17"/>
    <p:sldId id="272" r:id="rId18"/>
    <p:sldId id="273" r:id="rId19"/>
    <p:sldId id="275" r:id="rId20"/>
    <p:sldId id="276" r:id="rId21"/>
    <p:sldId id="353" r:id="rId22"/>
    <p:sldId id="354" r:id="rId23"/>
    <p:sldId id="277" r:id="rId24"/>
    <p:sldId id="278" r:id="rId25"/>
    <p:sldId id="280" r:id="rId26"/>
    <p:sldId id="281" r:id="rId27"/>
    <p:sldId id="282" r:id="rId28"/>
    <p:sldId id="283" r:id="rId29"/>
    <p:sldId id="355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56" r:id="rId40"/>
    <p:sldId id="304" r:id="rId41"/>
    <p:sldId id="305" r:id="rId42"/>
    <p:sldId id="357" r:id="rId43"/>
    <p:sldId id="306" r:id="rId44"/>
    <p:sldId id="307" r:id="rId45"/>
    <p:sldId id="308" r:id="rId46"/>
    <p:sldId id="309" r:id="rId47"/>
    <p:sldId id="310" r:id="rId48"/>
    <p:sldId id="343" r:id="rId49"/>
    <p:sldId id="311" r:id="rId50"/>
    <p:sldId id="335" r:id="rId51"/>
    <p:sldId id="312" r:id="rId52"/>
  </p:sldIdLst>
  <p:sldSz cx="12190413" cy="6859588"/>
  <p:notesSz cx="6858000" cy="9144000"/>
  <p:defaultTextStyle>
    <a:defPPr>
      <a:defRPr lang="zh-CN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0" userDrawn="1">
          <p15:clr>
            <a:srgbClr val="A4A3A4"/>
          </p15:clr>
        </p15:guide>
        <p15:guide id="2" pos="1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70AD47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0" autoAdjust="0"/>
    <p:restoredTop sz="94614" autoAdjust="0"/>
  </p:normalViewPr>
  <p:slideViewPr>
    <p:cSldViewPr>
      <p:cViewPr varScale="1">
        <p:scale>
          <a:sx n="37" d="100"/>
          <a:sy n="37" d="100"/>
        </p:scale>
        <p:origin x="414" y="30"/>
      </p:cViewPr>
      <p:guideLst>
        <p:guide orient="horz" pos="3930"/>
        <p:guide pos="1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64"/>
    </p:cViewPr>
  </p:sorterViewPr>
  <p:notesViewPr>
    <p:cSldViewPr>
      <p:cViewPr varScale="1">
        <p:scale>
          <a:sx n="63" d="100"/>
          <a:sy n="63" d="100"/>
        </p:scale>
        <p:origin x="-3163" y="-77"/>
      </p:cViewPr>
      <p:guideLst>
        <p:guide orient="horz" pos="2880"/>
        <p:guide pos="2160"/>
      </p:guideLst>
    </p:cSldViewPr>
  </p:notesViewPr>
  <p:gridSpacing cx="216027" cy="216027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1T00:13:44.9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13447 4332 0,'0'0'0,"-13"-1"0,13 1 0,0 0 0,0 0 0,-19-3 15,19 3-15,0 0 0,-19-2 0,19 2 0,-20-1 16,-13 1-16,33 0 0,-46 1 15,-2 2-15,-1 3 0,49-6 0,0 0 0,-62 11 0,62-11 0,-63 15 0,4 2 0,2 2 16,-11 8-16,0 3 0,7 1 16,6 0-16,-9 9 0,1 3 15,6-2-15,4 0 0,-14 25 16,13-1-16,7-6 0,5-5 0,5 4 16,3 5-16,9-7 15,9-6-15,3 3 0,2 3 16,0 0-16,0 0 0,2 7 0,2 2 15,6-8-15,4-5 0,6 7 16,3 5-16,0-7 0,-1 0 16,4 4-16,0 0 0,3-8 15,2-10-15,11 7 0,6 4 16,-2-1-16,-2-3 0,9 0 16,6-2-16,-4-6 0,-2-3 0,5 0 15,6 0-15,2-10 0,3-4 16,3 0-16,4-3 0,-6-1 15,-4-4-15,10-5 0,8-5 16,-3 2-16,0-2 0,4-5 16,2-3-16,-7-2 0,-5-1 15,4-6-15,1-4 0,-11-4 16,-8-4-16,7-7 0,6-3 16,-2 1-16,-2 4 0,2-8 15,2-7-15,-8-1 0,-5-1 0,0-8 16,0-1-16,-10 2 0,-8 1 15,-4-7-15,-1-4 0,-2 7 16,2-2-16,-5-6 0,-2-7 16,-6 4-16,-4 3 0,-2-9 15,-2-3-15,2 5 0,1 4 0,-4-4 16,-1-2-16,-8 6 16,-3 5-16,-3-5 0,-2-5 15,-2 11-15,1 5 0,-11-5 16,-8-5-16,0 11 0,-1 6 0,-10 4 15,-7 1-15,3 0 0,0-2 16,-9 2-16,-7-2 0,-2 13 16,-1 7-16,-9-3 0,-7-2 15,10 10-15,4 6 0,-10 2 16,-7 1-16,5 6 0,3 1 0,-11 8 16,-5 6-16,6 2 0,4 4 15,-6 11-15,-5 10 16,9 6-16,7 3 0,25-13 0,16-12 15,12-6-15</inkml:trace>
  <inkml:trace contextRef="#ctx0" brushRef="#br0" timeOffset="24466.8072">14914 5471 0,'0'0'15,"0"0"-15,0 0 0,19 8 16,-19-8-16,24 10 0,-8-2 16,2 1-16,2 2 0,8 5 15,4 2-15,0 0 0,0 2 0,10 6 16,2 3-16,-1 1 0,-1 0 15,11 8-15,1 0 0,-2-1 16,-2-2-16,5 11 0,-2 0 16,-2 0-16,-1-3 0,1 7 15,-5 3-15,-4-6 0,-2-3 0,13 23 16,-6-3-16,-4-6 0,-2-2 16,-3 2-16,0 2 15,-10-6-15,-6-7 0,1 9 0,2 2 16,-6-2-16,-4-2 0,-1 3 15,-1 8-15,-6-12 0,-2-6 0,-6 6 16,-4 6-16,0-4 16,-2-4-16,-4 0 0,-1 3 15,1-2-15,1-1 0,-3 3 16,-4 4-16,3-9 0,0-6 0,-1 6 16,0 5-16,-1-7 15,1-4-15,-7-2 0,-3-1 0,0-1 16,3 0-16,0 4 15,0 4-15,0-9 0,0-5 0,-5 1 16,-4 0-16,6-2 0,6-3 16,-7 4-16,-3 3 0,5-6 15,3-3-15,1-4 0,2-3 16,2 0-16,3-1 0,-2-2 16,-2-2-16,7-8 0,-1 2 0,-1-3 15,0 1-15,3-4 0,0 0 16,3 0-16,0-1 0,3 0 15,-1 1-15,2-2 0,0-1 16,2 0-16,-2 4 0,2-4 16,0 0-16,0 0 0,0 0 0,0 0 15,0 0-15,0-2 0,0 2 16,4-5-16,2 1 0,-2 1 16,-1 1-16,1-1 0</inkml:trace>
  <inkml:trace contextRef="#ctx0" brushRef="#br0" timeOffset="24749.6869">15571 8564 0,'0'0'0,"0"0"16,0 0-16,0 0 0,0 0 0,0 0 15,0 0-15,0 0 16,0 29-16,0-29 0,0 0 0,0 27 15,0-27-15,0 0 0,0 28 16,0-20-16,0 1 0,0-2 16,0-1-16,0 0 0,0-1 15,0-1-15,0-1 0,2-2 16,0-1-16,8-2 0,6 0 16,1-1-16,3-2 0,5-2 0,5-4 15,1 0-15,1 0 0,10-8 16,0-2-16,1 0 0,-8 3 0,-6 4 15</inkml:trace>
  <inkml:trace contextRef="#ctx0" brushRef="#br0" timeOffset="25316.6946">14992 5644 0,'0'0'16,"0"0"-16,0 0 0,0 0 16,0 0-16,-12 21 0,12-21 15,-11 22-15,11-22 0,-11 25 16,5-11-16,2 0 0,-1-3 0,1 3 16,-1 1-16,1 0 0,0-2 15,0-2-15,2 3 16,0-5-16,1 1 0,-1-2 0,1 1 15,-1-2-15,1-3 0,0 1 16,0-3-16,1-2 0,0 0 16,0 0-16,1-7 15,-1-3-15,-1-2 0,1-2 16,0 4-16,0 2 0</inkml:trace>
  <inkml:trace contextRef="#ctx0" brushRef="#br0" timeOffset="25483.4698">14940 5551 0,'0'0'0,"0"0"0,0 0 16,0 0-16,24-18 0,-24 18 15,38-9-15,-14 4 0,4 2 0,5-1 16,5 3-16,13 0 0,1 1 16,12 3-16,-1 1 0,-13 0 15,-8-1-15,-8-1 0</inkml:trace>
  <inkml:trace contextRef="#ctx0" brushRef="#br0" timeOffset="31449.9214">24960 4760 0,'0'0'0,"0"0"15,0 0-15,0 0 0,8-21 0,-8 21 16,5-12-16,-2 6 0,-1 2 15,4-1-15,3 4 16,1 0-16,1 0 0,1 3 0,1 4 16,2 2-16,1 2 0,3 3 15,2 4-15,3 5 0,-1 2 16,0 1-16,-1 3 0,5 4 16,-3-2-16,-2 3 0,-1 1 15,-3-2-15,-3-3 0,0 3 16,-1-1-16,-2-5 0,-1-1 0,-2-2 15,-3 1-15,0-3 0,-1-2 16,0-3-16,-2-1 0,0 0 16,0-2-16,-1-1 0,0-2 15,-1-2-15,0-1 0,-1-7 16,0 0-16,0 0 0,0-2 0,0 2 16</inkml:trace>
  <inkml:trace contextRef="#ctx0" brushRef="#br0" timeOffset="31749.946">25478 4740 0,'0'0'0,"0"0"16,0 0-16,0 0 0,-20 20 0,20-20 15,-15 24-15,5-9 0,-1 0 16,-4 3-16,-2 1 0,0 2 16,1 0-16,-9 10 0,-2 3 15,-1-2-15,2 0 0,-5 6 16,1-1-16,4-3 0,2-4 0,-1 6 16,3-4-16,4-5 0,4-4 15,6-3-15,7-4 16,6-5-16,2-7 0,-1 0 0,-2-1 15,0 0-15</inkml:trace>
  <inkml:trace contextRef="#ctx0" brushRef="#br0" timeOffset="31969.0531">25737 5099 0,'0'0'16,"0"0"-16,0 0 0,-11 30 0,7-17 16,-1 3-16,1 1 0,-2 6 15,2 0-15,2-1 0,1 0 16,1-1-16,2 1 0,0-2 16,1-2-16,2-6 0,0-5 0,0 0 15,-2-1-15,0-2 0</inkml:trace>
  <inkml:trace contextRef="#ctx0" brushRef="#br0" timeOffset="32200.3508">25955 4977 0,'0'0'0,"0"0"15,0 0-15,29-8 0,-29 8 0,38-10 16,-11 7-16,3 0 0,2 2 15,10 0-15,0 2 0,-4 0 16,-1 2-16,6-1 0,-3 0 16,-3-1-16,-5 2 0,-6-2 15,-4 2-15,-5-3 0,-5 0 0,-6-4 16,-5-1-16,0 0 0,0 2 16,-1 0-16</inkml:trace>
  <inkml:trace contextRef="#ctx0" brushRef="#br0" timeOffset="32466.2697">26222 4760 0,'0'0'16,"0"0"-16,0 0 0,0 0 0,0 0 15,0 33-15,0-33 0,0 29 16,-1-9-16,-1 1 0,-1 3 15,0 1-15,1 1 0,-2 8 16,-2-1-16,1-1 0,-1-2 0,2-2 16,-1-1-16,0 3 0,1-2 15,-1-4-15,2-3 0,-1-4 16,2-4-16,1-4 0,1-1 16,1-3-16,1-4 0,-2-1 15,3 1-15,-3-1 0</inkml:trace>
  <inkml:trace contextRef="#ctx0" brushRef="#br0" timeOffset="32783.2935">26682 4766 0,'0'0'0,"0"0"0,0 0 15,0 0-15,18 18 0,-18-18 0,23 23 16,-10-9-16,1 1 0,2 3 16,0 2-16,0 0 0,-3 0 15,4 8-15,-2 1 0,-1-2 16,-1-1-16,-1 5 0,-3 1 16,-3-2-16,-1-5 0,-3 0 15,-3 0-15,0-5 0,-1-3 0,1-2 16,0 0-16,0-3 0,0-4 15,-1-3-15,-1-4 16,0-2-16,1-3 0,0 1 0,0 1 16,1-1-16</inkml:trace>
  <inkml:trace contextRef="#ctx0" brushRef="#br0" timeOffset="33033.2229">27055 4778 0,'0'0'0,"0"0"0,0 0 15,0 0-15,0 0 0,-22 32 16,9-15-16,-2 1 0,0 1 0,-1 3 16,0 2-16,-2 1 15,0 0-15,-7 6 0,-1-1 16,1-2-16,4-2 0,-3 5 0,1 0 15,4-3-15,4-3 16,5-7-16,4-8 0,2-1 16,0-1-16,0-3 0</inkml:trace>
  <inkml:trace contextRef="#ctx0" brushRef="#br0" timeOffset="33299.7143">27197 5026 0,'0'0'0,"0"0"0,0 0 15,0 0-15,0 0 0,30 1 16,-20 2-16,0 3 0,0 1 0,0 3 16,-1 0-16,-1 2 0,-2 2 15,-3 0-15,-1 2 0,-3 1 16,-1 1-16,-5 4 0,-2-1 16,1-3-16,-1-3 0,1 1 15,0-2-15,3-2 0,-1 0 0,2-1 16,1-2-16,0-1 0,2-1 15,7-2-15,5-1 0,4-3 16,5-1-16,3-3 0,5 0 16,-1-3-16,1-1 0,-5 1 15,-4 1-15,-3 0 0</inkml:trace>
  <inkml:trace contextRef="#ctx0" brushRef="#br0" timeOffset="33532.9031">27650 4872 0,'0'0'0,"0"0"0,0 0 16,0 0-16,0 0 0,23-7 15,-23 7-15,31 0 0,-13 0 0,3 0 16,2 2-16,1 2 0,2-1 15,6 4-15,-1 1 0,-5-1 16,-3 1-16,-4 0 0,-3-2 16,-2-2-16</inkml:trace>
  <inkml:trace contextRef="#ctx0" brushRef="#br0" timeOffset="33716.8561">27692 5107 0,'0'0'0,"0"0"16,0 0-16,0 0 0,0 0 0,39-2 16,-39 2-16,36-2 0,-16 1 15,4 1-15,4 0 0,-2 0 16,1 1-16,8 1 0,1 1 16,-5 0-16,-3-3 0,0 1 0,-6-1 15,-4 1-15</inkml:trace>
  <inkml:trace contextRef="#ctx0" brushRef="#br0" timeOffset="37097.969">28462 5042 0,'0'0'0,"0"0"16,0 0-16,0 0 0,0 0 0,0 0 15,0 0-15,0 0 0,0 0 16,0 0-16,0 0 0,0 0 15,0 0-15,0 0 0,24 2 16,-24-2-16,0 0 0,30-1 16,-30 1-16,28 0 0,-28 0 0,28 0 15,-15 0-15,2-1 0,-1 1 16,0-2-16,1 2 0,-2 2 16,-1-1-16,1-1 0,1 0 15,-2 0-15,-1 0 0,-2 0 16</inkml:trace>
  <inkml:trace contextRef="#ctx0" brushRef="#br0" timeOffset="37485.4541">29030 4990 0,'0'0'15,"0"0"-15,0 0 0,0 0 0,25 0 16,-25 0-16,31-3 15,-12 2-15,2 1 0,3-1 16,4 1-16,-1-2 0,2 1 0,11-1 16,1-1-16,0 1 0,0 2 0,9-3 15,-2 0-15,-4-1 16,-4 1-16,6 3 0,-2 2 16,-5-1-16,-5 2 0,-1 0 15,-1 2-15,-5-1 0,-4 2 16,-5-3-16,-5 0 0,-2-1 0</inkml:trace>
  <inkml:trace contextRef="#ctx0" brushRef="#br0" timeOffset="38233.5509">29413 5385 0,'0'0'0,"0"0"0,0 0 0,0 0 16,8-18-16,-4 9 0,0 0 16,0-1-16,1-1 0,-1-3 15,1 0-15,-1-1 0,-1 1 0,2-3 16,-2 0-16,-1 1 0,1 2 15,-1 0-15,-1 0 16,-1 2-16,0 2 0,-1 3 0,-1 1 16,-2 2-16,1 0 0,-5 3 15,-2 2-15,-1 0 0,0 2 16,-2 3-16,-1 5 0,0-1 16,2-2-16,-6 6 0,-3 4 15,2-1-15,1 1 0,2 2 0,-1 4 16,-1 4-16,4-3 0,2 0 15,2 2-15,2-6 0,2-2 0,0-1 16,3-1-16,2-3 16,1 0-16,2-3 0,0-1 15,0-3-15,1-2 0,1 1 16,2-6-16,2 1 0,3-2 16,3-3-16,0-1 0,1-2 0,0 0 15,0-2-15,1-2 16,-1 0-16,2-1 0,-2-1 0,-1 0 15,0 0-15,-2-1 0,-1-1 16,-2-2-16,-2 4 0,-1 0 16,-2 2-16,0 1 0,-1 0 15,-1 0-15,-1 1 0,-1 0 16,0 2-16,0 2 0,-1 0 16,-1 3-16,-3 0 0,0 2 15,2 1-15,-1 1 0,0 1 16,0 0-16,-1 4 0,1 2 15,-1 1-15,1 0 0,1 1 0,0 1 16,1 0-16,0 1 0,2 3 16,3 0-16,2-3 0,0-1 15,4 0-15,3-2 0,1-1 16,2 0-16,3-4 0,6 0 16,-2-3-16,0-1 0,0-2 15,0-3-15,-2-1 0,-2 0 0,1-2 16,-3 3-16,-4 0 0</inkml:trace>
  <inkml:trace contextRef="#ctx0" brushRef="#br0" timeOffset="38966.6643">29362 3883 0,'0'0'0,"0"0"15,0 0-15,0 0 0,0 0 0,0 0 16,0 0-16,0 0 0,0 0 15,1 24-15,-1-24 0,-2 28 16,2-28-16,-5 40 0,3-14 16,-1 2-16,-1 1 0,-1 9 15,-1 0-15,0-1 0,-1-1 16,-3 9-16,-2 1 0,1-2 16,0-4-16,-2 6 0,0-5 15,-1-3-15,2-6 0,1-2 16,1-3-16,3-5 0,1-1 0,3-7 15,2-3-15,-2-3 0,1-2 16,1-4-16,1-2 0,-1-5 16,2 1-16,1-4 0,2-2 15,0-1-15,2 0 0,-1-2 16,2 0-16,0-2 0,2 1 16,0-4-16,0 0 0,0-1 15,0 1-15,2-2 0,0 2 16,-3 0-16,0 1 0,1 1 0,1 3 15,-1 2-15,0 3 0,0 0 16,4 3-16,-1 2 0,1 2 16,0 2-16,0 2 0,-2 2 15,0 3-15,0 2 0,1 2 16,-4 1-16,0-1 0,-2 3 16,-2 2-16,-1 2 0,-1 1 0,-2-2 15,-2-1-15,-1-2 16,-3-1-16,-1 0 0,-4 0 0,-3-1 15,-1-2-15,-6 1 0,-1-3 16,2-1-16,-1-1 0,-6-1 16,-1-2-16,3-3 0,2 0 15,3-1-15,1 1 0,1-2 16,3-3-16,-2-2 0,1 1 16,1 0-16,3 1 0,2 1 15,2 1-15,1 1 0</inkml:trace>
  <inkml:trace contextRef="#ctx0" brushRef="#br0" timeOffset="39683.8323">24869 6477 0,'0'0'0,"0"0"0,0 0 0,0 0 16,11-22-16,-11 22 0,16-12 15,-8 3-15,2 0 0,1 0 16,3 1-16,0 1 0,1 0 0,1 3 15,0 1-15,4-1 0,-1 4 16,-1 3-16,-1 1 0,1 3 16,0 4-16,-4 3 0,-3 1 15,0 3-15,-1 0 0,-2 3 16,-2 1-16,1 3 0,-1-1 0,2 8 16,1-3-16,0-4 0,-1-3 15,-1 2-15,1 1 16,0-3-16,-1-4 0,2 0 0,1-4 15,2 0-15,4-1 0,0-4 16,2 0-16,0-5 0,0-3 16,1-4-16,1-1 0,-4 0 15,-2 1-15,-3 2 0</inkml:trace>
  <inkml:trace contextRef="#ctx0" brushRef="#br0" timeOffset="39982.8809">25428 6440 0,'0'0'0,"0"0"15,0 0-15,-17 21 0,17-21 0,-25 19 16,9-5-16,-1 0 0,0 4 15,-9 4-15,-2 2 16,1 1-16,2-3 0,-7 6 0,0 1 16,2-1-16,2-3 0,2-1 15,2 2-15,2-7 0,2-1 0,-2 3 16,3 0-16,6-6 16,3-1-16,2-3 0,4 2 15,4-9-15,3-1 0,-1-2 0,0 2 16,-2-3-16</inkml:trace>
  <inkml:trace contextRef="#ctx0" brushRef="#br0" timeOffset="40182.8785">25682 6840 0,'0'0'0,"0"0"15,0 0-15,0 0 0,-9 22 0,9-22 16,-8 21-16,4-10 0,0 3 16,-1 0-16,1-1 0,2-2 15,0-2-15,1 0 0,1-1 16,0-1-16</inkml:trace>
  <inkml:trace contextRef="#ctx0" brushRef="#br0" timeOffset="40583.4781">25943 6637 0,'0'0'0,"0"0"0,0 0 0,12-25 16,-5 18-16,3-4 0,2-3 16,2-4-16,1-3 0,0 2 15,2-2-15,-1 2 0,1 2 0,0-1 16,3 0-16,2 1 0,-2-1 15,-1 3-15,-1 4 16,-3 1-16,-1-1 0,0 2 0,-2 4 16,-2 2-16,1 2 0,-3 2 15,1 5-15,-1-2 0,0 3 0,-2 4 16,0 0-16,-2 2 16,0 2-16,-2 3 0,-1 0 15,1 1-15,0 1 0,-1 3 16,1 4-16,0-2 0,0 0 0,2 4 15,2-1-15,0-2 0,2-2 16,0-2-16,1 2 0,0-5 16,0-1-16,3-4 0,1 0 15,0 0-15,0-3 0,2-4 16,0-1-16,-1-6 0,1-2 0,-4-2 16,-2 4-16,-2-1 0</inkml:trace>
  <inkml:trace contextRef="#ctx0" brushRef="#br0" timeOffset="40866.5688">26521 6408 0,'0'0'15,"0"0"-15,0 0 0,0 0 16,0 0-16,-24 21 0,24-21 15,-22 21-15,11-9 0,-2 1 0,-3 2 16,0 0-16,-2 2 0,-6 5 16,-1 3-16,3-4 0,1 1 15,0-1-15,0 1 0,1-1 16,-1-1-16,-4 3 0,3-2 16,5-3-16,1-4 0,6-4 15,6-6-15,1-3 0,-1 2 0,2-2 16</inkml:trace>
  <inkml:trace contextRef="#ctx0" brushRef="#br0" timeOffset="41116.8389">26709 6644 0,'0'0'0,"0"0"16,0 0-16,0 0 0,24 3 0,-24-3 15,16 11-15,-8-7 0,0 3 16,-3 3-16,0 0 15,-3-1-15,-1 1 0,-2 1 0,-2 3 16,-2-1-16,0-1 0,-2 3 16,0 2-16,2-2 0,-1 1 15,2-4-15,1-1 0,1 0 16,0-1-16,6 0 0,3-2 16,7-2-16,3-1 0,4-5 15,4 0-15,0-4 0,1-3 16,-4 3-16,-3-2 0,-2 2 0</inkml:trace>
  <inkml:trace contextRef="#ctx0" brushRef="#br0" timeOffset="41317.0793">27197 6569 0,'0'0'0,"0"0"0,0 0 15,0 0-15,0 0 0,0 0 0,33-4 16,-33 4-16,34-3 0,-13 3 16,2 0-16,0 3 0,-3-2 0,5 4 15,-4-4-15,-4 3 16,-1-4-16,-3 3 0</inkml:trace>
  <inkml:trace contextRef="#ctx0" brushRef="#br0" timeOffset="41483.3859">27172 6744 0,'0'0'0,"0"0"0,0 0 16,0 0-16,0 0 0,0 0 15,0 0-15,25 9 0,-25-9 0,32 5 16,-8-5-16,2 3 16,1-3-16,3 0 0,1 1 15,6-1-15,-1-1 0,-7 1 0,-3-2 16,-5 2-16</inkml:trace>
  <inkml:trace contextRef="#ctx0" brushRef="#br0" timeOffset="41783.5177">28244 6726 0,'0'0'0,"0"0"0,25-1 16,-7 1-16,1 0 0,18 1 0,9-1 16,0 0-16,1 0 0,18 0 15,5-1-15,9-2 0,-6 2 0,15-1 16,1-1-16,-8 3 16,-8 3-16,33 0 0,6 1 15,-29 2-15,-17-2 0,-7 3 16,-3 1-16,-12-1 0,-8 1 0,-9 1 15,-4-1-15,-8 2 0,-6-2 16,-4-1-16,-2-3 0,1-1 16</inkml:trace>
  <inkml:trace contextRef="#ctx0" brushRef="#br0" timeOffset="42483.3343">28986 7180 0,'0'0'16,"0"0"-16,0 0 0,0 0 16,0 0-16,13-22 0,-13 22 15,11-18-15,-5 8 0,0-2 16,1-1-16,-1 2 0,0-3 0,-1 1 15,1-3-15,-3 2 0,-2-2 16,-1-4-16,0 1 0,-2 2 16,-1 3-16,-3-1 0,-1 1 15,-1 3-15,0 1 0,0 3 16,1 0-16,-3 5 0,-1 0 16,-5 5-16,-1-2 0,-1 6 15,0-3-15,0 6 0,-2 4 16,0-1-16,0-1 0,0 5 15,0 2-15,3-1 0,0 0 0,0 5 16,2 0-16,3-5 0,2 4 0,2-5 16,3 1-16,1-1 15,0-2-15,3-2 0,2-1 16,1-2-16,2-2 0,1-4 16,4-2-16,2-1 0,2-1 0,2-3 15,1-4-15,0 1 16,-1-3-16,2-1 0,0 2 0,1-2 15,0-1-15,2-3 0,-1-4 16,-2 4-16,-3-1 0,-2 1 16,-1 0-16,-1 2 0,-1-1 15,-3 6-15,-1-2 0,-1 0 16,1 2-16,-2 0 0,0 5 16,0-4-16,-2 3 0,-1 3 15,0 0-15,-2 0 0,0 4 0,1 1 16,-1 0-16,0-1 0,0 3 15,0 3-15,-1 1 0,2 3 16,0-3-16,0 3 0,1-1 16,1 0-16,1 1 0,3 3 15,1 1-15,3-3 0,2-2 16,2-1-16,3 0 0,-1-3 16,1-2-16,0-3 0,3-1 15,-3-3-15,-3 1 0,-2-1 0</inkml:trace>
  <inkml:trace contextRef="#ctx0" brushRef="#br0" timeOffset="42866.8323">29307 6112 0,'0'0'0,"0"0"0,0 0 0,0 0 15,0 0-15,0 0 0,-21-18 16,21 18-16,-23-3 0,7 3 16,0 2-16,-2-1 0,-1 3 15,-2 3-15,-2 3 0,-3 1 16,1 1-16,1 1 0,1 2 15,1-1-15,1 3 0,0 4 0,3-2 16,8-2-16,4-2 0,2 3 16,4 3-16,3-2 0,2 1 15,6-5-15,5-1 0,5-3 16,4-1-16,4 1 0,4-4 16,1 0-16,0 0 0,0-3 15,0 0-15,2-1 0,-5-3 0,-7 0 16,-5 0-16,-5 0 0</inkml:trace>
  <inkml:trace contextRef="#ctx0" brushRef="#br0" timeOffset="42981.0174">29474 6386 0,'0'0'0,"0"0"16,0 0-16,0 0 0,0 0 0,0 0 15,0 0-15,0 0 0,-24 4 16,24-4-16</inkml:trace>
  <inkml:trace contextRef="#ctx0" brushRef="#br0" timeOffset="43916.3435">24456 4692 0,'0'0'0,"0"0"0,0 0 0,-27 9 15,27-9-15,-23 10 0,10 0 16,1 0-16,1 2 0,1 6 15,2 0-15,4 2 0,1-1 0,6 3 16,2 1-16,3 0 0,2 3 16,1 2-16,1 1 0,1 8 15,-1 1-15,-1-3 0,-2 0 16,-2 1-16,-2-3 0,-3 8 16,-2-3-16,-3 1 0,-2 2 0,-9-4 15,-4-5-15,-6-1 16,-2-2-16,-6-1 0,-5-1 15,0-2-15,1-4 0,-8 4 16,0 0-16,5-3 0,4-4 0,5-4 16,3-3-16,6-2 0,6-1 15,2-2-15,3-1 0,3-4 16,2-1-16,1 0 0,2 0 16,2 0-16,2 0 0,4-1 15,3-2-15,0 3 0,1 3 0,-1-2 16,4 2-16,1 2 0,2-2 15,1 5-15,0 2 0,-2 5 16,0 1-16,3 9 16,-1-2-16,-2 5 0,-2 1 0,-4 6 15,-3 3-15,-5 2 0,-4 3 16,-2 8-16,-4 4 0,-2-1 16,-2 0-16,-8 7 0,-3-1 15,3-2-15,1 2 0,-2 5 16,1-1-16,2-7 0,1-3 0,3 2 15,1-2-15,-1-4 16,1-3-16,-6 21 0,4-4 0,-1-7 16,1-1-16,5-19 0,3-9 15,2-11-15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1T00:14:52.9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11524 9779 0,'0'0'0,"0"0"15,0 0-15,0 0 0,0 0 0,0 0 16,0 0-16,0 0 0,0 0 15,0 0-15,0 0 0,0 0 16,0 0-16,0 0 0,0 0 16,0 0-16,0 0 0,0 0 15,0 0-15,0 0 0,-1-24 0,1 24 16,0 0-16,0 0 0,0 0 16,0 0-16,0 0 15,0 0-15,-25 12 0,25-12 0,0 0 16,-16 14-16,16-14 0,0 0 15,-15 14-15,15-14 0,0 0 16,-11 18-16,11-18 0,0 0 16,-6 17-16,6-10 0,1-2 15,0 0-15,0 1 0,2-3 16,2 1-16,0-2 0,1-1 0,-1 0 16,2 2-16,-2-3 0,1-3 15,1 2-15,0 0 0,0-1 16,0-1-16,-1-1 0,0 1 15,-2-1-15,-1 0 0,0 0 16,-2-2-16,0 2 0,-1-1 0,-1-1 16,-1 1-16,-1-1 15,1 3-15,-1-1 0,-2 0 16,1 1-16,0 1 0,-1 0 16,0 1-16,-1 0 0,1 1 0,-2 1 15,-1 1-15,-1 1 0,1 0 16,1 1-16,2 1 0,-1 1 15,0-3-15,1 3 0,1-1 16,0 1-16,2 1 0,1-2 16,1 0-16,1 1 0,0-3 0,2 1 15,2-2-15,-1 3 0,2-4 16,0-1-16,1 0 16,0-1-16,-2-3 0,2 1 0,0-1 15,0 1-15,0-2 0,-1 0 16,0 0-16,-2-2 0,1 2 15,-2-2-15,-1 0 0,-1 1 16,0 1-16,-2-2 0,-1 0 16,-1 2-16,-1-1 0,0 2 15,0-1-15,-2 1 0,0 1 0,-3 1 16,-1 2-16,1 0 0,0 2 16,0-1-16,-1 2 15,2 0-15,0 2 0,1 1 16,2 1-16,0-2 0,1 3 0,2-1 15,1 2-15,1 0 0,1-1 16,1 0-16,2-1 0,1 0 16,0 0-16,1 0 15,0-3-15,1 1 0,1-2 0,-1-1 16,1 2-16,0-4 0,0 0 0,0 0 16,2 0-16,-1 0 0,0-2 15,-1 0-15,-1 0 16,1-2-16,0 0 0,-2 0 0,0-3 15,-2 2-15,0-2 0,-4 1 16,-3-1-16,0 0 0,0 0 0,-2 3 16,0-1-16,-2 3 15,1-3-15,-1 3 0,-1-1 16,1 2-16,-1 0 0,-2 2 0,-1 1 16,2 0-16,1 0 0,1 3 15,0-1-15,3 2 0,0 0 16,3 1-16,2 2 0,0-3 15,3 2-15,0-2 0,3-1 16,-1 0-16,1 1 0,1-1 16,-1-3-16,2 2 0,1-1 0,1-1 15,2-2-15,0 0 0,-1 0 16,2-2-16,0-2 16,-5 1-16,-1 1 0,1-3 0,-1 0 15,-4 1-15,0 2 0,0-3 16,-2 1-16,-1-1 0,0 1 15,-1-1-15,-1 0 0,-1 1 16,0-3-16,-3 3 0,1 1 16,-3-1-16,0 1 0,-1 1 15,-2 2-15,1 1 0,0 0 0,1 2 16,2-2-16,0 0 0</inkml:trace>
  <inkml:trace contextRef="#ctx0" brushRef="#br0" timeOffset="882.9686">12269 9960 0,'0'0'0,"0"0"15,0 0-15,0 0 0,0 0 0,-29 7 16,29-7-16,-25 14 16,12-3-16,-4 0 0,-3 5 15,2 0-15,-1-1 0,-4 9 0,1 5 16,2-4-16,1 0 16,-4 11-16,0 6 0,5-6 0,4-2 15,-2 7-15,4 2 0,3-7 16,3-4-16,6 3 0,5 5 15,2-5-15,2-2 0,3-4 16,4 2-16,2-5 0,0-2 0,8 2 16,5 2-16,-9-7 15,-2-3-15,5-3 0,2-4 16,-9-4-16,-5-1 0,-2-2 0</inkml:trace>
  <inkml:trace contextRef="#ctx0" brushRef="#br0" timeOffset="1116.9699">12143 10408 0,'0'0'0,"0"0"16,0 0-16,0 0 0,0 0 0,0 0 15,38-6-15,-38 6 16,34-3-16,-12 3 0,4 3 16,0-2-16,0 0 0,9 2 15,-1 0-15,-6 0 0,-3-3 0,-4 1 16</inkml:trace>
  <inkml:trace contextRef="#ctx0" brushRef="#br0" timeOffset="1349.967">12727 10393 0,'0'0'0,"0"0"0,0 0 16,0 0-16,28-4 0,-28 4 0,40-4 15,-16 0-15,3 1 0,4 3 16,4-1-16,11-1 0,2 1 15,8 2-15,-1 2 0,-2 0 16,-2 2-16,4 1 0,-4 5 16,-7-1-16,-5-2 0,-8-1 15,-6 0-15,-7-4 0</inkml:trace>
  <inkml:trace contextRef="#ctx0" brushRef="#br0" timeOffset="2232.9769">12787 10620 0,'0'0'0,"0"0"0,0 0 16,0 0-16,0 0 0,0 0 0,37-13 15,-37 13-15,35-4 0,-14 4 16,2 3-16,-1-3 0,0 4 0,6-1 15,-3 4-15,-4 0 16,-3-2-16,-4 2 0,-3 3 16,-3-2-16,-4 1 0,-7-1 15,-8 3-15,-1-3 0,-1 1 0,-4-1 16,-1 0-16,0 1 0,-1-1 16,-6 3-16,-1 0 15,5-1-15,4-2 0,1 2 0,4-3 16,2 0-16,2 0 0,4 0 15,3-2-15,3-2 0,4 3 0,7-5 16,7 2-16,0-3 16,-1 0-16,7-3 0,4 0 15,-3 2-15,-2-3 0,7-2 0,0 1 16,-2-2-16,-1 0 0,-4-3 16,0 2-16,-6-2 0,-2 0 15,-3 1-15,-2-1 0,-2-1 16,-2 1-16,-2-1 0,-3 1 15,-1 2-15,-1-2 0,-3 3 16,-2 0-16,-2 0 0,1 3 0,-4-2 16,-2 2-16,0 3 0,0-3 15,-2 4-15,1 0 16,1 1-16,1 2 0,2 0 0,-1 1 16,1 1-16,3 1 0,0 1 15,2 1-15,1 1 0,-1-2 0,3 1 16,1-1-16,2 0 15,0 1-15,3-1 0,2 0 16,0-3-16,1 2 0,4 1 16,0-2-16,-1 1 0,1-2 0,-2-3 15,0 1-15,0-1 0,-1-1 16,0-1-16,1-2 16,-2 0-16,0 2 0,-2-2 0,0 0 15,-3-1-15,-1 1 0,-2-1 16,-1 0-16,0 0 0,-1 0 15,-1 1-15,-1 0 0,-1-1 16,1 3-16,0-1 0,0-2 16,-1 4-16,2-3 0,-1 5 15,-1-1-15,1 2 0,0 0 0,-1 1 16,2 1-16,1 2 0,0-1 16,1 1-16,1 0 15,1 1-15,1-1 0,1-2 0,4 1 16,-1 0-16,2-2 0,1-3 15,1-1-15,0-1 0,-1-3 0,-2-5 16,-3-2-16,0 0 16,-2 0-16,2-3 0,-2 3 15,0 1-15</inkml:trace>
  <inkml:trace contextRef="#ctx0" brushRef="#br0" timeOffset="2782.9739">13117 9762 0,'0'0'0,"0"0"0,0 0 16,0 0-16,0 0 0,0 0 16,0 0-16,0 0 0,0 0 0,0 0 15,-8 23-15,8-23 0,-4 25 16,4-25-16,-4 35 0,1-13 15,1-1-15,-1 3 0,0 2 16,-3 5-16,1-1 0,-1-1 16,1-3-16,-1 1 0,-1-5 0,0 3 15,0-4-15,3-6 0,0-1 16,2-3-16,0-1 16,0-3-16,0 0 0,0-3 0,1-1 15,1-3-15,0 0 0,0 0 16,4-3-16,-1-1 0,0 1 15,2-4-15,1-1 0,1-1 16,1-1-16,-1 1 0,1 2 16,0-2-16,-2 1 0,3 0 15,1-3-15,-2 4 0,0 0 0,-1 3 16,2-1-16,0 3 0,0-2 16,1 4-16,0 1 0,-2 2 15,1-1-15,-1 3 0,-1 1 16,-1 1-16,0 0 0,-3 2 15,-1 0-15,-1 0 0,-1 2 0,-2 0 16,-1 0-16,-3-1 16,0 0-16,-4 1 0,-2 3 15,1-6-15,0 2 0,-2 1 0,0-1 16,1-2-16,1 2 0,3-2 16,4 2-16,4-6 0,3 0 15,-1-1-15,0 0 0,-2-3 0</inkml:trace>
  <inkml:trace contextRef="#ctx0" brushRef="#br0" timeOffset="3215.9662">14015 10333 0,'0'0'0,"0"0"16,0 0-16,0 0 0,2-20 15,-2 20-15,0 0 0,18-18 16,-10 11-16,8 2 0,5 3 16,3-1-16,5-1 0,16 0 15,8 1-15,2 3 0,2 3 0,21 1 16,3 5-16,9 1 0,-9 0 16,12 5-16,-5 2 0,0-5 15,-9-2-15,14 4 0,-17-3 16,-16-1-16,-12 1 0,-12-4 15,-10 0-15,-12-3 0,-8 0 0,-12-7 16,-5-2-16,3 1 16,2-2-16,2 5 0</inkml:trace>
  <inkml:trace contextRef="#ctx0" brushRef="#br0" timeOffset="3482.9741">14378 10456 0,'0'0'0,"0"0"0,0 0 16,-17 22-16,17-22 0,-11 18 16,4-4-16,1-3 0,-1 3 0,1 7 15,0-2-15,2 2 0,-1-4 16,4 2-16,2 2 0,4-3 15,2 0-15,5-1 0,4 0 16,4-2-16,2-3 0,10 2 16,3 0-16,0-4 0,0-2 0,-8-1 15,-4 0-15,-4-3 0</inkml:trace>
  <inkml:trace contextRef="#ctx0" brushRef="#br0" timeOffset="3717.0017">14482 10531 0,'0'0'0,"0"0"0,0 0 16,0 0-16,0 0 0,-17 25 0,17-25 16,-17 25-16,8-10 0,-2 2 15,-1 2-15,-1 2 0,-1 0 16,-5 7-16,0 1 0,3 0 15,2-1-15,3 2 0,4 1 16,0 2-16,5-2 0,0-6 16,-1-7-16,2 0 0</inkml:trace>
  <inkml:trace contextRef="#ctx0" brushRef="#br0" timeOffset="4251.9685">14875 10768 0,'0'0'0,"0"0"15,0 0-15,3-19 0,-3 11 0,0-2 16,-1 0-16,0 0 0,0 2 16,-1 1-16,-3-1 15,0 1-15,-2-2 0,-3 4 0,-3 4 16,0-1-16,1 2 0,-7 3 15,-1 4-15,1 0 0,1 0 0,-1 4 16,1 4-16,2-1 16,1 0-16,3 0 0,2 4 15,3-3-15,0 2 0,3-2 0,1 2 16,3-6-16,1 0 0,3 0 16,2-4-16,2-1 0,1-2 15,2 0-15,2-4 0,-1 0 16,0-3-16,2-1 0,0-3 15,0 0-15,1-1 0,-2-2 16,-1 0-16,-1 2 0,-1-3 0,-2 1 16,-2 2-16,0 0 0,-2 1 15,0 0-15,-2 1 16,0 2-16,0-3 0,-2 4 16,0 3-16,-3 0 0,1 3 0,-2 0 15,0 1-15,1 3 0,-1 0 16,2 1-16,0 5 0,1-1 15,0-1-15,2 9 0,2-1 16,-2-1-16,0 0 0,3 0 16,0-1-16,0-2 0,1-2 0,-1-3 15,0-2-15,-1-4 0,0-3 16,0 1-16,0-1 16,-1-1-16</inkml:trace>
  <inkml:trace contextRef="#ctx0" brushRef="#br0" timeOffset="4599.9664">13994 9538 0,'0'0'16,"0"0"-16,0 0 0,0 0 16,-9 23-16,9-23 0,-4 21 15,4-21-15,-3 28 0,3-10 0,2 0 16,0-1-16,2 1 0,2-1 16,1 0-16,2-2 0,0 0 15,4 2-15,3-3 0,0-1 16,3 1-16,3-5 0,3-1 15,1-2-15,-2-2 0,0-4 16,-1-2-16,-2-7 0,-1 0 0,0-1 16,-4 2-16,-3 1 0</inkml:trace>
  <inkml:trace contextRef="#ctx0" brushRef="#br0" timeOffset="4799.9966">14210 9588 0,'0'0'0,"0"0"15,0 0-15,0 0 0,0 0 0,-21 20 16,21-20-16,-18 22 16,18-22-16,-18 30 0,7-10 15,1 1-15,0-3 0,-1 4 0,-1 1 16,-2 6-16,2-2 0,1 0 16,2 1-16,3-2 0,1-2 15,3 4-15,3-3 0,4-10 16,1-3-16,1 0 0,-2-1 15,0-4-15</inkml:trace>
  <inkml:trace contextRef="#ctx0" brushRef="#br0" timeOffset="5315.9666">14490 9691 0,'0'0'0,"0"0"15,0 0-15,0 0 0,0 0 0,0 0 16,4-21-16,-4 21 16,0 0-16,0 0 0,-22-11 15,22 11-15,-17 4 0,6 1 0,-1 3 16,-2 1-16,1-3 0,0 6 16,-1 2-16,0 0 0,2 1 15,-1 5-15,1 1 0,2-2 16,2-1-16,2 0 0,1 0 15,2-2-15,0-3 0,3-1 16,1 0-16,1-1 0,1-4 0,4-1 16,3-1-16,1-3 15,0-2-15,0-2 0,1-1 16,-1 0-16,-1-2 0,0-1 16,-1-2-16,-1 1 0,0-3 0,-1-1 15,-2 0-15,0 0 0,-2 0 16,0 1-16,0 2 0,-1 0 15,0 1-15,-1 2 0,0 2 16,0 0-16,-1-1 0,0 4 16,0 0-16,-2 2 0,2-2 0,-2 7 15,1-1-15,0 1 0,1 1 16,1 0-16,0 2 16,0 1-16,0 0 0,2-1 0,3 3 15,1 0-15,0 1 0,6 1 16,3 0-16,-3-3 0,-2-1 0,-2-3 15</inkml:trace>
  <inkml:trace contextRef="#ctx0" brushRef="#br0" timeOffset="5582.9742">14793 9795 0,'0'0'0,"0"0"15,0 0-15,0 0 0,0 0 0,-24-3 16,24 3-16,-23 0 16,23 0-16,-30 0 0,14 4 15,0 0-15,2-1 0,1 4 0,0 0 16,2 4-16,2-1 0,1 1 16,1 0-16,3 1 0,0 1 15,4 1-15,4 0 0,2 6 16,4 0-16,4-3 0,2 1 15,0-3-15,-2-1 0,-2-3 16,-2-2-16,-1-2 0</inkml:trace>
  <inkml:trace contextRef="#ctx0" brushRef="#br0" timeOffset="5782.9728">14960 9951 0,'0'0'0,"0"0"16,0 0-16,25-2 0,-25 2 0,27 4 15,-7-1-15,-1 2 0,2 1 16,6-1-16,-2 1 16,-3-6-16,-1-4 0,-3 2 0,-4 0 15,-2 1-15</inkml:trace>
  <inkml:trace contextRef="#ctx0" brushRef="#br0" timeOffset="6299.9677">15424 9774 0,'0'0'0,"0"0"15,0 0-15,0 0 0,0 0 0,-3 29 16,3-29-16,-6 26 15,6-26-15,-9 31 0,3-12 16,-1 1-16,1 0 0,-2 3 16,-2 0-16,-1 5 0,1-2 0,1-3 15,1 2-15,2-2 16,0-3-16,1-1 0,0-1 16,2-2-16,0-5 0,1 0 0,-1-3 15,3-1-15,3-1 0,0-4 16,0-2-16,1 0 0,-1-1 0,1-2 15,1-2-15,0-1 16,2-1-16,-1-1 0,1-1 16,0 0-16,-1 0 0,3-4 15,0 3-15,1-1 0,0 4 0,-1-2 16,-1 0-16,1 2 0,0 3 16,0-3-16,0 3 15,-3 1-15,0 3 0,-1 0 0,0 2 16,-2 1-16,0 3 0,-2-3 15,-1 3-15,-1 1 0,-1-2 16,-3 3-16,-2 0 0,-1 1 16,1-2-16,-2 1 0,0 2 15,1-2-15,2 0 0,-2 1 0,-1-2 16,1 0-16,2-3 0,-1-1 16,0-1-16,0-2 0,-1-2 15,1-1-15,2-6 0,1 2 16,-1 1-16,2 0 0</inkml:trace>
  <inkml:trace contextRef="#ctx0" brushRef="#br0" timeOffset="6600.9677">15598 9789 0,'0'0'0,"0"0"15,0 0-15,21-3 0,-21 3 0,0 0 16,30 2-16,-19 2 15,-1-1-15,-1 3 0,-1-1 16,-3 2-16,-1-1 0,-1 3 16,-3-2-16,-3 1 0,-1-1 15,-4 1-15,-2 1 0,-1-3 0,0 2 16,-2 1-16,2 0 16,1-1-16,1-1 0,3 0 0,0 1 15,3-2-15,1-2 0,2 2 16,3 2-16,3 0 0,1 0 15,3 1-15,2 0 0,0-1 16,1 0-16,5-1 0,3 0 16,-2 0-16,-1 0 0,-4-1 15,-2-1-15,-1-2 0</inkml:trace>
  <inkml:trace contextRef="#ctx0" brushRef="#br0" timeOffset="6999.9676">16010 9817 0,'0'0'0,"0"0"16,0 0-16,0 0 0,0 0 15,16 23-15,-16-23 0,18 27 16,-7-11-16,0 4 0,1 6 16,-1 1-16,-1 2 0,2 10 15,-2 4-15,-1-4 0,-3 2 0,-1 11 16,-5-2-16,-3-2 0,-4-3 16,-6 8-16,-6-2 15,1-2-15,1-5 0,-9 5 0,-3-6 16,0-3-16,1-5 0,1-2 15,-2 1-15,0-7 0,1-3 0,0 0 16,2-4-16,1 0 16,3-3-16,-1-1 0,-1-2 15,1-4-15,2-2 0,4-4 0,5 2 16,3-5-16</inkml:trace>
  <inkml:trace contextRef="#ctx0" brushRef="#br0" timeOffset="7162.9673">16100 11035 0,'0'0'0,"0"0"16,0 0-16,0 0 0,0 0 0,0 0 15,-29 0-15,29 0 0,0 0 0,-26-8 16</inkml:trace>
  <inkml:trace contextRef="#ctx0" brushRef="#br0" timeOffset="9016.9668">10046 8219 0,'0'0'16,"0"0"-16,0 0 0,0 0 0,0 0 16,0 0-16,0 0 0,0 0 15,0 0-15,0 0 0,0 0 16,0 0-16,0 0 0,0 0 15,0 0-15,0 0 0,-23 14 16,23-14-16,0 0 0,-22 17 16,22-17-16,-16 13 0,16-13 15,-14 14-15,8-7 0,2 0 0,0 0 16,0-1-16,2 0 0,3 0 16,3 2-16,1-2 0,3 1 15,0-2-15,0-2 0,1 0 16,-1 0-16,1-1 0,0-1 15,0-1-15,1-1 0,1-1 16,0-2-16,-1 1 0,0 0 16,0-3-16,0-1 0,-2 2 15,-2-1-15,0 1 0,-2-2 16,0 1-16,-2 1 0,-1-1 0,-2 1 16,-1-2-16,-2 1 0,-1 1 15,-3-1-15,0 0 0,1 1 0,-2 1 16,0 1-16,-1 1 15,-1 2-15,-1 0 0,-1 0 16,1 1-16,-1 1 0,1 1 16,1 0-16,0 1 0,1 2 0,2 0 15,0 2-15,1-1 0,3 1 16,1 0-16,1-1 16,2 0-16,3 1 0,2-1 0,4-1 15,0 0-15,0 0 0,1-2 16,-1 1-16,1-3 0,-1 0 15,3-1-15,0-1 0,-1-1 16,-1-1-16,-2 0 0,-1-1 16,-1 1-16,0-1 0,-2 0 15,0-1-15,-2-1 0,-1 1 0,-2 0 16,-3-2-16,0 2 0,0-1 16,-2-1-16,0 1 0,-2 0 15,0 1-15,-1 2 0,-1 0 16,0 1-16,0-1 0,1 2 15,-1 2-15,1-2 0,0 1 0,1 2 16,2 1-16,0 0 16,3 0-16,1 1 0,1 1 15,-1 0-15,2 0 0,0 0 0,-1 2 16,1-1-16,0-1 0,0-1 16</inkml:trace>
  <inkml:trace contextRef="#ctx0" brushRef="#br0" timeOffset="9649.9679">7858 7686 0,'0'0'0,"0"0"16,0 0-16,0 0 0,0 0 0,-31 9 15,31-9-15,-25 11 0,25-11 16,-38 18-16,19-7 0,-1 4 16,-1 2-16,-7 6 0,1 0 15,1 2-15,2 2 0,2 0 16,2 1-16,-1 6 0,3-1 0,4-1 15,2 0-15,3 1 0,4-1 16,0-1-16,3-1 16,1-1-16,2 0 0,5 3 0,2-2 15,5-2-15,2-1 0,3-2 16,1-1-16,2-4 0,0-3 16,-4-4-16,-4-3 0,-3-2 15</inkml:trace>
  <inkml:trace contextRef="#ctx0" brushRef="#br0" timeOffset="10116.9683">7988 8001 0,'0'0'0,"0"0"16,0 0-16,0 0 0,0 0 0,-17 10 15,17-10-15,-16 13 0,16-13 16,-20 14-16,8-6 16,0 1-16,0 1 0,0 2 0,0 1 15,2 1-15,1-2 0,2 2 16,2-2-16,1-1 0,2-1 0,3-1 15,3 0-15,2-1 16,1 0-16,2-3 0,2-1 16,3-1-16,2-1 0,0-2 15,3 0-15,-3-2 0,2-2 0,0-1 16,-2 0-16,-1-2 16,-2-3-16,-2 1 0,-1-1 15,-1-1-15,-1 0 0,0 1 0,-3 1 16,-2 0-16,0 1 0,-2-2 15,-1 0-15,-3 3 0,-3-1 16,-6 2-16,-4 1 0,-1-1 16,0 2-16,-2 1 0,-1 2 15,1 1-15,0 1 0,4 1 16,2-1-16,2-1 0</inkml:trace>
  <inkml:trace contextRef="#ctx0" brushRef="#br0" timeOffset="10317.966">8253 8315 0,'0'0'0,"0"0"16,0 0-16,0 0 0,0 0 0,0 0 15,-16 17-15,16-17 0,0 0 0,-12 17 16,12-17-1,-7 11-15,7-7 0,0-2 0,0 1 16,0-1-16</inkml:trace>
  <inkml:trace contextRef="#ctx0" brushRef="#br0" timeOffset="10750.0002">9020 8076 0,'0'0'0,"0"0"16,0 0-16,0 0 0,0 0 0,3-23 15,-3 23-15,0 0 0,-7-19 16,7 19-16,-13-11 0,3 6 15,1-1-15,-4 2 0,-2 1 16,-1 0-16,-2 2 0,0 1 16,-2 3-16,1-1 0,2 4 15,-5 2-15,0 1 0,2 0 0,2 1 16,0 0-16,3 1 16,1 1-16,2 0 0,5 2 0,0 1 15,3 1-15,0 0 0,5-1 16,5-1-16,2-2 0,0-1 15,3 1-15,3 1 0,2-3 16,3 0-16,1-2 0,2-1 16,-1 0-16,-1-1 0,4 0 15,1-4-15,-5 1 0,-3-2 0,-4 0 16</inkml:trace>
  <inkml:trace contextRef="#ctx0" brushRef="#br0" timeOffset="11065.9695">9122 7806 0,'0'0'0,"0"0"0,0 0 15,0 0-15,0 0 0,19 27 16,-19-27-16,17 26 0,-8-11 16,0 4-16,0 3 0,-2-1 15,0 2-15,1 8 0,-2 2 16,0 0-16,-3-1 0,-1 7 16,0 0-16,-5-3 0,-2 0 0,-7 2 15,-6 3-15,-2-3 0,-2-1 16,-15 9-16,-7 0 0,-3-3 15,0-4-15,4-3 0,11-10 16,8-6-16</inkml:trace>
  <inkml:trace contextRef="#ctx0" brushRef="#br0" timeOffset="19588.3957">10471 8940 0,'0'0'16,"0"0"-16,0 0 0,0 0 15,0 0-15,0 0 0,0 0 16,0 0-16,0 0 0,0 0 16,0 0-16,-21 22 0,21-22 0,0 0 15,-18 15-15,18-15 0,0 0 16,-17 19-16,17-19 0,-8 11 15,4-5-15,2 0 0,0 1 16,1 0-16,1 0 0,1-2 16,1 1-16,1-2 0,2 1 15,1-2-15,2-1 0,0 0 16,0 0-16,0-2 0,2-2 16,-1 1-16,0-1 0,-1-1 15,-1 0-15,0-1 0,-1 2 0,-2-2 16,0 1-16,0 0 0,-1 1 15,-1-2-15,-1 1 0,-1 0 16,0 0-16,-3 1 0,-3 0 16,0-1-16,-2 0 0,-3 1 15,-1 0-15,0 2 0,1 0 16,0 1-16,0 0 0,0 0 0,0 2 16,1-1-16,2 1 15,0-1-15,2 0 0,0 0 16,2 1-16,0-1 0,2 0 0,2-2 15,2 1-15,1-1 0,0 0 16,3-1-16,1-2 0,2 2 16,1-1-16,0-1 0,1 1 15,0-1-15,-1-2 0,0 1 16,0-1-16,-1 1 0,-2 0 0,0 0 16,-2 0-16,0 0 15,-1 0-15,0 0 0,-3 1 16,-1 1-16,-1 0 0,-4 1 0,-1-2 15,-2 2-15,-1 1 0,-1 1 16,-1 0-16,1 1 0,0 1 16,1-1-16,1 0 0,0 1 15,1-1-15,2 0 0,-1 0 16,2 0-16,-1 2 0,2-3 16,0 0-16,1 0 0,-1 0 0,3-1 15,-2 3-15,2-3 16,-2 0-16,2 0 0,-2 0 15,2 0-15,0 0 0,0 0 16,0-3-16,0 3 0,-3 0 0,3 0 16,-2 0-16,2 0 0</inkml:trace>
  <inkml:trace contextRef="#ctx0" brushRef="#br0" timeOffset="20299.5442">12609 8877 0,'0'0'16,"0"0"-16,0 0 0,0 0 0,0 0 16,0 0-16,0 0 15,0 0-15,0 0 0,0 0 0,0 0 16,0 0-16,0 0 0,0 0 15,0 0-15,0 0 0,0 0 16,0 0-16,0 0 0,-23 19 16,23-19-16,-17 15 0,17-15 15,-14 15-15,14-15 0,0 0 16,0 0-16,-17 20 0,15-16 0,1-1 16,1 0-16,2-1 0,3-2 15,0 0-15,2-1 16,-1 0-16,1 0 0,-1-2 0,1 1 15,0-2-15,-1-2 16,0 0-16,-1-1 0,0 0 0,-1 2 16,0-3-16,-1 1 0,0-1 15,-1 3-15,-1-2 0,1 0 16,-4 1-16,0 0 0,-5 0 16,-6-1-16,-1 1 0,-1 1 0,-4 2 15,-4 2-15,1 0 0,0-1 16,-3-1-16,4 2 0,4-1 15</inkml:trace>
  <inkml:trace contextRef="#ctx0" brushRef="#br0" timeOffset="20950.5249">9549 9535 0,'0'0'0,"0"0"0,0 0 16,0 0-16,14 21 0,-14-21 0,15 20 15,-6-7-15,1 3 0,0 2 16,-1 1-16,0 2 0,-2 1 0,2 3 16,-1 1-16,-1-1 15,-2-1-15,-2-1 0,-1-2 16,-2-1-16,-2-1 0,0-1 16,-2-1-16,2-1 0,1-2 0,-2-3 15,1-2-15,1-2 0,1-2 16,0-5-16,1-4 0,1-2 15,2 0-15,-1-1 0,0 1 16,-1 1-16</inkml:trace>
  <inkml:trace contextRef="#ctx0" brushRef="#br0" timeOffset="21200.5262">9781 9498 0,'0'0'0,"0"0"0,0 0 16,0 0-16,-23 16 0,23-16 15,-25 20-15,9-9 0,0 0 0,-2 4 16,-1 3-16,-3 2 0,3 0 16,-5 0-16,1 1 15,1 0-15,2-2 0,-3 2 0,2-1 16,4-1-16,1-4 0,3 0 15,2 0-15,3-2 0,3-2 0,0-2 16,2-2-16,0-2 0</inkml:trace>
  <inkml:trace contextRef="#ctx0" brushRef="#br0" timeOffset="21400.5292">9859 9767 0,'0'0'16,"0"0"-16,0 0 0,0 0 0,0 0 15,3 28-15,-3-28 16,-1 24-16,1-24 0,-6 24 0,3-9 16,-2-1-16,0 0 0,-1-1 15,2-2-15,0-3 0</inkml:trace>
  <inkml:trace contextRef="#ctx0" brushRef="#br0" timeOffset="22366.5391">13592 8354 0,'0'0'0,"0"0"0,0 0 0,0 0 16,0 0-16,0 0 0,0 0 15,0 0-15,29 2 0,-29-2 16,24 17-16,-24-17 0,29 25 16,-15-11-16,1 4 0,-1 1 15,-1 0-15,4 7 0,-1 0 16,-2 0-16,-3-2 0,-1 2 16,-3 1-16,1-1 0,0-4 0,-3 5 15,-1 1-15,-2-5 0,1-3 16,-1-3-16,-1-2 15,0-3-15,-1-1 0,0-2 0,0 1 16,2-3-16,-1-1 0,1-3 16,0-4-16,-1-2 0,0-2 0,0 2 15,0 0-15,-1 1 0</inkml:trace>
  <inkml:trace contextRef="#ctx0" brushRef="#br0" timeOffset="22649.5357">13880 8373 0,'0'0'0,"0"0"0,0 0 0,0 0 0,0 0 16,0 0-16,-16 20 15,16-20-15,0 0 0,-23 25 0,23-25 16,-20 26-16,10-11 0,-1-1 15,-1 1-15,-1 0 0,2 0 16,-5 5-16,-2 0 16,2-1-16,0 0 0,2-2 0,2 1 15,1-2-15,1-2 0,0-1 16,0-2-16,2-2 0,3-1 0,0-2 16,2 1-16,0-3 0</inkml:trace>
  <inkml:trace contextRef="#ctx0" brushRef="#br0" timeOffset="22983.5242">14068 8673 0,'0'0'0,"0"0"16,0 0-16,0 0 0,23 6 0,-23-6 15,19 10-15,-9-5 0,-2 1 16,0 2-16,-1 1 0,-2 0 15,0 0-15,-4 2 0,-2 0 16,-2-1-16,0 0 0,-1 0 16,-2-1-16,0 1 0,-1-1 15,0-1-15,0 1 0,-1 0 16,1-2-16,2 0 0,-1 1 16,2-1-16,-1-1 0,2 0 15,1 0-15,2-2 0,2 2 0,4-1 16,2 3-16,6-2 0,1-1 15,3 0-15,2-1 16,6 0-16,1 1 0,0 0 0,2-2 16,-4-2-16,-2-1 0,-3 0 15,-3 0-15,-3 0 0</inkml:trace>
  <inkml:trace contextRef="#ctx0" brushRef="#br0" timeOffset="30537.0798">7453 5200 0,'0'0'0,"0"0"0,0 0 0,0 0 15,0 0-15,0 0 0,0 0 16,0 0-16,0 0 0,0 0 16,0 0-16,17-15 0,-17 15 0,20-5 15,-20 5-15,32 1 0,-32-1 16,36 2-16,-13 1 16,2-2-16,0-1 0,11 0 0,5 0 15,-1 2-15,-2-1 0,13 1 16,3-2-16,-3 1 0,-1-1 15,9 1-15,3 2 0,-3-2 16,0 0-16,10 0 0,2 0 16,-8 1-16,-5 0 0,5 1 15,3 0-15,7-2 0,-4-2 0,6 5 16,4 1-16,-4 1 0,-4-2 16,41 1-16,-5-3 15,-13-1-15,-11-1 0,6-3 0,2-2 16,-6 4-16,-6 4 0,7 0 15,6-2-15,-7-4 0,-5-2 16,4 5-16,2 4 0,-4-3 16,-3-1-16,7 0 0,5 0 15,-10-1-15,-4-2 0,6 2 16,3-1-16,-6 2 0,-5-1 0,2 0 16,0-1-16,-5 2 0,-5 0 15,2 0-15,2 0 0,-9-1 16,-6 0-16,7-1 0,4 1 15,-4-2-15,-5-2 0,0 4 16,-1 3-16,-10 2 0,-5-2 16,2-1-16,3-1 0,-9-2 0,-5 1 15,-1-3-15,0 2 16,-4 1-16,-3-1 0,-3 2 0,-2 2 16,-7 1-16,-4 2 0,-1-3 15,-1-1-15,-5-1 0,-2 0 16,2 0-16</inkml:trace>
  <inkml:trace contextRef="#ctx0" brushRef="#br0" timeOffset="35901.1677">11717 3047 0,'0'0'0,"0"0"0,0 0 15,0 0-15,0 0 0,1 25 0,-1-25 16,6 25-16,-6-25 0,9 34 16,-4-11-16,-1 0 0,0 1 15,-1 3-15,-2 1 0,-1 11 16,-1-3-16,-3 5 0,-1 1 15,-3 4-15,1-4 0,0 0 16,-2 0-16,1-3 16,3-4-16,-1 5 0,1-1 0,0-7 0,1-2 15,1-4-15,-1-4 16,2-3-16,0-4 0,1-2 0,0-3 16,1-6-16,0-4 0,0 0 15,0 0-15,0 0 0</inkml:trace>
  <inkml:trace contextRef="#ctx0" brushRef="#br0" timeOffset="36233.0807">11986 3163 0,'0'0'16,"0"0"-16,0 0 0,6 20 15,-6-20-15,9 22 0,-1-9 0,1 2 16,1 1-16,1 2 16,1 1-16,-1 1 0,-1-4 0,2 9 15,-1-1-15,-1 1 0,-1-1 16,-2-1-16,0-1 0,0-2 15,-2-2-15,0-1 0,-1-1 16,-1-2-16,1-3 0,-1-1 16,0-2-16,0-1 0,1-2 0,-2 0 15,0-1-15,0-1 0</inkml:trace>
  <inkml:trace contextRef="#ctx0" brushRef="#br0" timeOffset="36483.0852">12281 3161 0,'0'0'16,"0"0"-16,0 0 0,0 0 0,-21 20 16,21-20-16,-22 25 0,10-10 15,-1 0-15,-3 3 0,-1 1 16,-2 0-16,0 1 0,-4 6 15,1 1-15,2 0 0,2-2 16,-6 8-16,2 1 0,2-5 16,4-3-16,2-5 0,3-5 15,2-2-15</inkml:trace>
  <inkml:trace contextRef="#ctx0" brushRef="#br0" timeOffset="36750.0785">12326 3426 0,'0'0'0,"0"0"0,0 0 0,0 0 15,0 0-15,0 0 0,27 3 16,-27-3-16,23 8 0,-23-8 16,20 16-16,-12-7 0,-2 1 0,-1 2 15,-2 1-15,-1 2 0,-2-2 16,-1 1-16,-1-1 0,-1-1 15,-2-1-15,1 1 0,0-2 16,1 0-16,1 0 0,1-1 16,2 0-16,2-2 0,4-2 0,2-3 15,2-2-15,2-2 0,1-2 16,2-2-16,-3 2 0,-2 0 16</inkml:trace>
  <inkml:trace contextRef="#ctx0" brushRef="#br0" timeOffset="36966.0819">12710 3376 0,'0'0'0,"0"0"15,0 0-15,27-6 16,-27 6-16,25-1 0,-7 0 0,0 0 15,2 1-15,0 0 0,-1 0 16,4-1-16,-2 0 0,-3 0 16,-3 0-16,-2 1 0</inkml:trace>
  <inkml:trace contextRef="#ctx0" brushRef="#br0" timeOffset="37267.0859">13141 3124 0,'0'0'16,"0"0"-16,0 0 0,0 0 16,24 22-16,-24-22 0,21 21 0,-9-7 15,0 0-15,0 2 0,0 2 16,0 0-16,0-1 0,5 3 15,-1-2-15,-1 1 0,-3 0 16,-1-3-16,0 2 0,-1-3 16,0-1-16,-1-2 0,-1 0 15,0-4-15,-1-1 0,-1-2 16,1 2-16,-2-5 0,1-3 0,-2 0 16,0 1-16,-1-1 0</inkml:trace>
  <inkml:trace contextRef="#ctx0" brushRef="#br0" timeOffset="37516.0847">13496 3140 0,'0'0'0,"0"0"16,0 0-16,0 0 0,0 0 0,0 0 16,0 0-16,0 0 0,-15 19 0,15-19 15,-20 22-15,20-22 0,-28 25 16,11-9-16,-1 1 0,2-1 15,-1 2-15,-5 4 0,-1 1 16,1-2-16,1-2 0,2 0 16,3 0-16,0-1 0,2 0 0,2-3 15,1 0-15,2-2 0,2 0 16,3-2-16,3-2 0,0 0 16,1-2-16,0-1 0</inkml:trace>
  <inkml:trace contextRef="#ctx0" brushRef="#br0" timeOffset="37750.0804">13602 3432 0,'0'0'0,"0"0"15,0 0-15,0 0 0,0 0 16,-6 28-16,6-28 0,-5 18 15,5-18-15,-3 22 0,1-11 16,0-1-16,1 0 0,-1 1 16,1-1-16,0-1 0,1-2 15,-1-1-15,0-1 0,0-3 0,1-2 16,0 2-16,0-2 0,0 0 16</inkml:trace>
  <inkml:trace contextRef="#ctx0" brushRef="#br0" timeOffset="38200.0791">13992 2906 0,'0'0'0,"0"0"16,0 0-16,-3 18 0,3-18 0,-2 22 15,2-22-15,-4 35 0,1-17 16,-2 7-16,0 4 16,-1 7-16,1-1 0,-1 5 0,1 2 15,-2 6-15,0-5 0,1 6 16,-1 2-16,0 5 0,3-8 0,-4 4 15,-3 2-15,1 2 16,3-8-16,0 2 0,2-1 16,-1-8-16,0-7 0,0 4 15,-1-1-15,3-12 0,2-3 0,1 0 16,-1-1-16,1-4 0,0-2 16,1-2-16,0-1 0,0-5 15,0-2-15,0-1 0,0-4 16,2 3-16,-2-3 0,3 1 15,-1-2-15,1-3 0,3-3 0,-3 2 16,0 1-16,1 1 0</inkml:trace>
  <inkml:trace contextRef="#ctx0" brushRef="#br0" timeOffset="38650.0923">14115 3359 0,'0'0'0,"0"0"15,0 0-15,0 0 0,0 0 0,31 1 16,-31-1-16,35 0 0,-35 0 15,43 1-15,-17 1 0,-2-1 16,-1 0-16,7 2 0,-1-1 16,-3 2-16,-2-1 0,-6 3 15,-7 1-15,-4-2 0,-5-2 0,0 0 16,0 0-16,-1-1 0</inkml:trace>
  <inkml:trace contextRef="#ctx0" brushRef="#br0" timeOffset="38783.0896">14109 3626 0,'0'0'0,"0"0"16,0 0-16,0 0 0,29 1 0,-29-1 15,41-1-15,-16 0 0,3 0 16,2 1-16,2 1 16,9 1-16,-1-2 0,-5 1 0,-7-1 15,-3 0-15</inkml:trace>
  <inkml:trace contextRef="#ctx0" brushRef="#br0" timeOffset="39966.7447">15223 2753 0,'0'0'0,"0"0"16,0 0-16,0 0 0,0 0 0,0 0 15,0 0-15,0 0 0,27-14 16,-27 14-16,25-1 0,-25 1 16,33-1-16,-11-1 0,5 1 15,0 0-15,2-1 0,13-1 16,4 1-16,3 0 0,2 2 0,16 0 16,3-3-16,-2 3 0,-3 0 15,20 0-15,3-1 0,7-2 16,-8 2-16,15-1 0,1 1 15,-10 1-15,-9 0 0,45-3 16,-7 3-16,-17-1 0,-14-2 0,4 3 16,1 0-16,-8 0 15,-4 4-15,4-4 0,4-4 16,-6 1-16,-5-1 0,6 1 16,5 2-16,-9-2 0,-6 3 0,8 4 15,5-1-15,-7 4 0,-5 3 16,3-9-16,2-4 0,-5 2 15,-6-2-15,6 7 0,3 3 16,-6-2-16,-4 0 0,-2-3 16,1-1-16,-14-1 0,-10 1 0,2-1 15,0 2-15,-7-2 0,-6 1 16,1 0-16,-1 2 16,-6 0-16,-5-2 0,-7 2 0,-2 1 15,-3-2-15,-3-1 0,-4-1 16,-1 0-16,-3 2 0,-1 2 0,-5-2 15,-2 0-15,-3-1 16,-4 2-16,4-2 0,3 1 0,1-1 16</inkml:trace>
  <inkml:trace contextRef="#ctx0" brushRef="#br0" timeOffset="40599.745">15161 2692 0,'0'0'0,"0"0"15,0 0-15,0 0 0,0 0 16,-7 24-16,7-24 0,-7 24 16,7-24-16,-5 36 0,0-13 15,1 2-15,0 0 0,-4 15 0,0 2 16,-1 1-16,0-1 0,-3 14 16,-1 3-16,0-2 0,0-2 15,-4 10-15,-1 1 16,3-6-16,2-3 0,-2 6 0,2-3 15,2-9-15,1-6 0,-2 3 16,1-3-16,2-9 0,2-7 0,-1-8 16,1-4-16,3-6 15,2-3-15,-2-2 0,0-4 16,-2-2-16,0-4 0,-2-6 0,-1-4 16,2-2-16,-1-1 0,0 0 15,0-3-15,0-1 0,-1-2 16,0-7-16,2-5 0,2 5 15,0 3-15,1-2 0,1-2 16,-1 1-16,2 0 0,1 6 16,0 6-16,0 4 0</inkml:trace>
  <inkml:trace contextRef="#ctx0" brushRef="#br0" timeOffset="41066.7841">15716 2985 0,'0'0'15,"0"0"-15,0 0 0,0 0 0,0 0 16,0 0-16,-20-7 16,20 7-16,0 0 0,-30 7 0,15 0 15,2 0-15,0 2 0,-2 4 16,-1 1-16,-1 3 0,1 1 0,-6 10 15,-1 4-15,2-2 16,2-2-16,-3 10 0,1 3 16,4-4-16,4-1 0,2-1 15,2-2-15,3-2 0,1-4 0,5 3 16,5-1-16,-1-5 0,2-2 16,5-2-16,4-1 0,3-2 15,2-2-15,5-4 0,5-3 16,-1-2-16,1-2 0,-7-2 15,-5 0-15,-4 0 0</inkml:trace>
  <inkml:trace contextRef="#ctx0" brushRef="#br0" timeOffset="41418.7442">16711 3088 0,'0'0'16,"0"0"-16,0 0 0,21 11 0,-21-11 16,21 16-16,-9-2 0,-1 2 15,0 2-15,1 0 0,1 6 16,2 4-16,-3 1 0,-2 0 15,-4 2-15,-2 0 0,-3-1 0,-3 8 16,-4-2-16,-2-2 0,0-4 16,-3 0-16,-3-3 15,0 0-15,0 1 0,-4 2 16,2-5-16,2-6 0,2-5 0,2-4 16,1-2-16,3-3 0,-1 1 15,3-7-15,0-5 0,2 1 16,0 1-16,0 0 0</inkml:trace>
  <inkml:trace contextRef="#ctx0" brushRef="#br0" timeOffset="41749.7499">17312 2919 0,'0'0'0,"0"0"15,0 0-15,22-2 0,-12 1 0,1 1 16,2 1-16,0 2 16,1 1-16,-2 3 0,0-1 15,-2 1-15,-1 0 0,-3 5 0,-2 1 16,-4 0-16,-3 1 0,-5 0 16,-6 3-16,0-2 0,1 1 15,-2-1-15,1-3 0,1 2 16,0-3-16,-1 0 0,1 1 15,3-1-15,3 1 0,3-3 16,5 0-16,3 0 0,2 0 0,8-2 16,4-2-16,2 2 15,0-1-15,1 1 0,1-2 0,-3-1 16,-3 1-16,-2-1 0</inkml:trace>
  <inkml:trace contextRef="#ctx0" brushRef="#br0" timeOffset="41916.7508">17456 3472 0,'0'0'15,"0"0"-15,0 0 0,32-5 0,-32 5 16,39-4-16,-11 2 16,1 1-16,3-1 0,12 0 0,4-1 15,4-1-15,-5 0 0,-8 2 16,-8-1-16,-6 1 0</inkml:trace>
  <inkml:trace contextRef="#ctx0" brushRef="#br0" timeOffset="42334.7479">18542 3176 0,'0'0'0,"0"0"0,0 0 15,0 0-15,0 0 0,-19 17 0,19-17 16,-27 18-16,27-18 0,-36 23 16,13-10-16,0 1 0,0-1 15,-7 8-15,-1-3 0,4 0 16,3 1-16,3-4 0,4-2 15,2-2-15,3-1 0,2-1 16,2-1-16,3 0 0,0-1 0,4-2 16,4 1-16,3-3 15,4 1-15,4-2 0,5 2 16,2-3-16,1 0 0,4-2 0,2 0 16,0 0-16,-3 1 0,7-1 15,-1-1-15,-3 2 0,-4-1 16,-3 0-16,-2-1 0,-4 1 15,-2 0-15,-3-2 0,-3-3 16,-4 3-16,-1-2 0,1 3 16,-1-2-16,-1 3 0</inkml:trace>
  <inkml:trace contextRef="#ctx0" brushRef="#br0" timeOffset="42616.7443">18490 3244 0,'0'0'16,"0"0"-16,0 0 0,0 0 15,-8 21-15,8-21 0,-7 20 16,7-20-16,-7 26 0,2-11 0,0 2 16,-1 1-16,1-1 0,0 3 15,0 0-15,-1 0 0,1-1 16,-2 6-16,2-1 0,-2-1 15,0-4-15,1 0 0,-1-1 16,2-4-16,0 0 0,1-2 16,1-2-16,-1-1 0,2-3 0,3-1 15,2-3-15,0-1 0,-1 1 16,0-2-16</inkml:trace>
  <inkml:trace contextRef="#ctx0" brushRef="#br0" timeOffset="42916.758">18812 3192 0,'0'0'0,"0"0"16,0 0-16,0 0 0,27 13 0,-27-13 15,30 21-15,-13-8 0,-1-1 0,2 2 16,2 2-16,3 6 15,-2-1-15,-4 2 0,-2 1 16,-2-2-16,-1-1 0,0 7 16,-2 2-16,-2-2 0,-3-4 15,-1-4-15,-2-3 0,-1-3 16,0-2-16,-1-3 0,0-2 0,0-3 16,0-1-16,0-3 0,-3 1 15,1-4-15,-1-4 0,1 3 16,0-1-16,0 2 0</inkml:trace>
  <inkml:trace contextRef="#ctx0" brushRef="#br0" timeOffset="43166.7552">18074 3256 0,'1001'0'16,"-1001"0"-16,0 0 0,-15 16 15,15-16-15,-19 13 0,19-13 16,-22 19-16,11-6 0,-3 0 16,-4 2-16,2-2 0,-1-1 0,-5 5 15,1 1-15,2-2 0,2-1 16,0 0-16,1-1 16,1-1-16,2-1 0,3-3 0,2-2 15,4-2-15,4-5 0,-1 3 16,1-3-16,0 3 0</inkml:trace>
  <inkml:trace contextRef="#ctx0" brushRef="#br0" timeOffset="43399.7609">19297 3401 0,'0'0'0,"0"0"15,0 0-15,0 0 0,4 24 16,-4-24-16,0 0 0,-2 29 15,2-29-15,-3 22 0,1-8 16,-1-1-16,1-1 0,0 1 16,0-2-16,0-1 0,1-1 0,-1 0 15,1-1-15,0-2 16,0 0-16,1-4 0,0-2 16,2 1-16,1-2 0,-1 0 0,0 0 15,-2 1-15</inkml:trace>
  <inkml:trace contextRef="#ctx0" brushRef="#br0" timeOffset="43701.0741">19621 3186 0,'0'0'0,"0"0"15,0 0-15,0 0 0,21 13 16,-21-13-16,20 21 0,-20-21 15,22 23-15,-12-10 0,0 4 16,-1-1-16,-2 1 0,1 6 16,-1-1-16,-3 2 0,1-2 0,-3 1 15,-1 0-15,-1-2 0,0 1 16,-2-2-16,-2-2 0,1-1 16,1-1-16,-1-4 0,-1-1 15,2-3-15,0 0 0,0-3 16,-2-1-16,0-2 0,0-1 0,0-4 15,2-2-15,0 2 16,0-1-16,-1 1 0</inkml:trace>
  <inkml:trace contextRef="#ctx0" brushRef="#br0" timeOffset="43953.0801">19805 3271 0,'0'0'0,"0"0"16,0 0-16,-14 14 0,8-7 0,-1 3 15,-3 2-15,-2 2 0,-2 0 16,-4 5-16,-2 1 16,1 0-16,1-1 0,0-1 0,-2 1 15,1-1-15,2-2 0,-4 4 16,1 0-16,2-2 0,3-2 15,2-3-15,4-3 0,1-2 16,1-1-16,3-2 0</inkml:trace>
  <inkml:trace contextRef="#ctx0" brushRef="#br0" timeOffset="44184.0706">19964 3423 0,'0'0'16,"0"0"-16,0 0 0,0 0 15,29 2-15,-29-2 0,21 6 16,-21-6-16,19 9 0,-12-2 16,0 2-16,-3 0 0,0 1 15,-3 1-15,-2 0 0,-3 2 0,0 0 16,-3-1-16,-2 0 16,2 0-16,-1-2 0,-1 1 0,1-1 15,2-1-15,0-1 0,4-1 16,1-2-16,3 0 0,4-3 15,-1 1-15,0-1 0,-1 0 16</inkml:trace>
  <inkml:trace contextRef="#ctx0" brushRef="#br0" timeOffset="44533.0759">20561 3022 0,'0'0'16,"0"0"-16,0 0 0,28-5 15,-11 3-15,4 2 0,3 0 16,7 0-16,1 0 0,-1 2 16,0 3-16,-4-1 0,-1 1 0,0-1 15,-5 2-15,-3-3 0</inkml:trace>
  <inkml:trace contextRef="#ctx0" brushRef="#br0" timeOffset="44700.0772">20467 3309 0,'0'0'0,"0"0"0,0 0 15,28 2-15,-28-2 0,35 1 16,-8-1-16,1 0 0,1 0 15,10 0-15,3-2 0,-6 1 16,-7 0-16,-3-1 0</inkml:trace>
  <inkml:trace contextRef="#ctx0" brushRef="#br0" timeOffset="45367.1247">21971 3023 0,'0'0'16,"10"-1"-16,4 1 0,4-1 16,3 0-16,12-2 0,7 2 15,9-2-15,2-2 0,5 3 16,6 0-16,9-3 0,-3 3 0,14 0 16,0 1-16,-4 1 0,-5 0 15,17-2-15,0-2 0,-7 1 16,-5 3-16,40 0 0,-6 0 15,-16-1-15,-12 1 0,4-5 16,0-3-16,-12 4 0,-9 3 16,5 2-16,3 3 0,-7-8 15,-5 0-15,5-3 0,4 2 16,-8 2-16,-7 1 0,-1 1 16,-2 0-16,-7-1 0,-3-1 0,-1-1 15,-2 0-15,-9 1 0,-7 1 16,-2 0-16,-3-1 0,-4 2 15,-3 1-15,-8-1 0,-5 1 16,-1-2-16,-3 0 0,-7 3 16,-6 0-16,-3-1 0,-4 0 0,5 0 15,6-1-15,3 1 0</inkml:trace>
  <inkml:trace contextRef="#ctx0" brushRef="#br0" timeOffset="45750.1163">22375 3320 0,'0'0'0,"0"0"0,0 0 16,-6 20-16,6-20 0,-4 21 0,2-6 15,-1 2-15,1 1 0,0 4 16,0 2-16,-3 9 0,0-2 16,-1 4-16,0 1 0,-2-2 0,0-3 15,-3 8-15,0-1 16,1-2-16,2-2 0,-1 0 15,1-1-15,0-3 0,2 1 0,1 0 16,3-2-16,3-8 16,1-2-16,6-3 0,4-1 0,4-2 15,1-1-15,-2-2 0,-4-2 16,-3 0-16</inkml:trace>
  <inkml:trace contextRef="#ctx0" brushRef="#br0" timeOffset="46370.1174">23432 3532 0,'0'0'16,"2"-6"-16,2-1 0,-1-1 0,0 0 15,1-2-15,-1-1 0,0-4 16,1 2-16,-3 1 0,-1-1 15,-1 4-15,-2 0 0,-5 2 16,-7 1-16,0 3 0,-1 3 0,-1 2 16,-3 2-16,0 1 15,-1 4-15,-1 1 0,-1 3 16,1 2-16,2 0 0,-5 8 16,-1 3-16,3-4 0,2-1 0,2 0 15,3 1-15,3-3 0,3-3 16,2 1-16,1 0 0,2-3 15,0-3-15,4-1 0,2-1 16,2-1-16,1-1 0,6-4 16,5-3-16,-1-2 0,-1-1 0,5-2 15,4-2-15,0 0 16,0-3-16,5-2 0,1-2 16,-4 1-16,-3 1 0,0-1 0,1-1 15,-2 1-15,-2 0 0,-3-2 16,-2 2-16,-3 1 0,-2 0 15,-3 3-15,0-1 0,-2 3 16,0 0-16,-1 4 16,-2 3-16,0 0 0,0 0 0,-2 3 15,0 1-15,-2 2 0,-1 2 16,1 3-16,1 1 0,-1 1 16,1 1-16,0 0 0,1 2 15,0-1-15,2 0 0,0 2 16,0 1-16,-1 0 0,1-2 0,1-1 15,2-2-15,0 0 0,0 0 16,2-2-16,-1-1 0,2-1 16,1-1-16,3-2 0,1-2 15,4-1-15,2-5 0,-2 2 16,-3-1-16,-1 1 0</inkml:trace>
  <inkml:trace contextRef="#ctx0" brushRef="#br0" timeOffset="46649.2302">23995 3415 0,'0'0'15,"0"0"-15,0 0 0,-3 22 16,3-22-16,-3 25 0,3-25 0,-5 33 15,1-14-15,1 0 0,-1 2 16,-1 0-16,0-2 0,-2 8 16,0-1-16,1 1 0,-1 0 0,1 0 15,-1-3-15,0-1 16,0-1-16,-1-4 0,-1-1 0,0-2 16,-1-4-16,2-1 0,1-2 15,1-1-15</inkml:trace>
  <inkml:trace contextRef="#ctx0" brushRef="#br0" timeOffset="47150.235">22991 1863 0,'0'0'0,"0"0"0,0 0 16,0 0-16,0 0 0,31-11 15,-31 11-15,33-9 0,-16 5 0,5 0 16,5 1-16,0-1 0,-1 0 16,14 0-16,5-1 0,-1 0 15,-2 4-15,14-5 0,4 5 16,-4-2-16,-2 0 0,15 0 15,0 2-15,1-2 0,-11 3 0,3-1 16,1-2-16,-9 3 16,-8 0-16,6 0 0,-1 3 15,-14-3-15,-8-2 0,-7 4 16,-6-2-16,-6 1 0,-3 2 0,-6 1 16,-3 4-16,0-2 0,1-1 15,-1 0-15</inkml:trace>
  <inkml:trace contextRef="#ctx0" brushRef="#br0" timeOffset="47566.2313">23149 2043 0,'0'0'16,"0"0"-16,-10 17 0,2-6 16,1 2-16,-3 3 0,-3 7 15,-1 6-15,0 0 0,-5 11 16,0 3-16,1-4 0,-1-4 0,-3 8 16,0-3-16,2-1 0,2-5 15,2-1-15,0 2 16,4-9-16,3-4 0,2-2 0,0-2 15,1-6-15,2-1 0,0-6 16,0-3-16,1-2 0,-1 3 16,-2-7-16,-1-6 0,1-1 15,-1 0-15,-1-6 0,0-1 16,1 0-16,2 0 0,-3-4 0,-1-3 16,1 1-16,2 2 0,-2 1 15,0 3-15,1 0 0,0 0 16,0 1-16,0 2 0,1 1 15,2 3-15,-1 3 0</inkml:trace>
  <inkml:trace contextRef="#ctx0" brushRef="#br0" timeOffset="48266.2274">23751 2242 0,'0'0'0,"0"0"15,0 0-15,0 0 0,0 0 0,0 0 16,0 0-16,-22 18 16,22-18-16,-19 14 0,19-14 15,-25 21-15,12-10 0,-5 0 16,-3 0-16,0 0 0,1 2 0,-8 3 16,-4 1-16,2-3 0,2 0 15,2 1-15,1-1 0,5-1 16,1-2-16,1-2 0,3 3 15,1-3-15,3 0 0,1-4 16,2 2-16,1-3 0,2 2 0,1-2 16,2 0-16,2-1 15,2 1-15,4-2 0,3 0 16,0 1-16,1-3 0,7 2 0,2-1 16,1 0-16,-1 2 0,2-2 15,1-1-15,2 0 0,0 0 16,0 0-16,-1 3 0,-1-3 15,-1 3-15,-1-2 0,-1 2 16,-3 0-16,0-2 0,-2-1 16,1 2-16,-3-2 0,-1-2 0,-1 2 15,-2 0-15,1-4 0,-1 1 16,0-1-16,-2 0 0,1-1 16,-2-2-16,0 1 0,-2-1 15,0-1-15,0 1 0,-2-3 16,0 0-16,-1-1 0,0 0 15,0 0-15,-1-3 0,-1 2 16,-2-4-16,-1-2 0,-1 3 16,2-2-16,0 2 0,-1-2 15,-2 2-15,1 1 0,-2 3 0,0 0 16,1 1-16,0 3 0,1-1 16,2 1-16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1T00:16:23.1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6051 11021 0,'0'0'0,"0"0"0,0 0 15,0 0-15,0 0 0,0 0 0,25 21 16,-25-21-16,22 15 0,-22-15 16,29 17-16,-13-6 0,3 0 15,2-1-15,2 1 0,0 0 16,2 3-16,9 0 0,0 1 15,-1-1-15,0 0 0,9 0 16,2 1-16,-5-4 0,-2-1 16,2-3-16,2-3 0,-6 0 0,-4-1 15,6-1-15,-1-2 16,-2-2-16,-1 1 0,-2-6 0,-1-3 16,-4-4-16,-1 0 0,5-1 15,4 1-15,-3 0 0,-2-4 16,1-3-16,4-1 0,-1 3 15,-1 1-15,3-2 0,-1-2 16,3 1-16,-1 2 0,10-1 16,4-2-16,-6 8 0,-3 0 0,3 3 15,0 4-15,-3 2 16,-3-1-16,3 9 0,5 1 16,-6 3-16,-2 1 0,4 6 0,4 4 15,-5-4-15,-1 0 0,11 1 16,7 1-16,-7 0 0,-3 2 15,3-1-15,1-2 0,-2-1 16,0 0-16,0-4 0,-1-5 16,-1 2-16,-4 0 0,21-3 15,-6-4-15,-22-4 0,1 0 0,22-6 16,-6 2-16,-21 1 0,3-3 16,31-8-16,1-4 0,-27 8 15,-3 2-15,26-8 0,1 3 16,-1 1-16,0-1 0,1-1 15,5 0-15,-12 4 0,-6 2 16,4 3-16,4 5 0,-5 0 16,-2 4-16,0 7 0,0 4 15,-5 3-15,-1 4 0,0 4 0,3 3 16,-3-4-16,-2-3 0,7 0 16,4 6-16,-7-2 0,-5 3 15,9-3-15,7-4 0,-1 0 16,1-4-16,0-3 0,2-1 15,-7-3-15,-5-1 0,7-4 16,6 1-16,-5-3 0,-4 0 0,5-7 16,3-4-16,-3 1 15,0-1-15,7 0 0,4-3 16,-2-2-16,-3-1 0,4-5 0,4-5 16,-9 4-16,-7-1 0,12 2 15,6 0-15,-6-1 0,-4 1 0,5 0 16,4-3-16,-5 8 15,-2 5-15,3 1 0,1 1 16,-11 0-16,-9 2 0,5 1 16,5 7-16,-2-2 0,1 2 15,5 7-15,3 6 0,-12 1 0,-7 1 16,6 3-16,6 0 16,-1 3-16,1 3 0,-1 1 0,0 1 15,-7-4-15,-3-1 0,7 1 16,7-1-16,-11 1 0,-6 1 15,4-4-15,1 1 0,2-8 16,2-1-16,-3 0 0,0-1 16,-4-2-16,-3-3 0,11-7 15,7-2-15,-2-2 0,-1 2 0,7-7 16,6-3-16,-6-2 0,-4 0 16,6-3-16,4-3 0,-6-2 15,-3 2-15,7-2 0,4-1 16,-2 3-16,-3 0 0,4 2 15,1-1-15,-9 2 0,-7 1 16,5 4-16,5 3 0,-6 4 16,-4 4-16,5 2 0,4-2 15,-11 3-15,-7 4 0,5 6 16,4 2-16,-3 5 0,-2-3 0,5 15 16,3 7-16,-7-4 0,-4-3 15,5-1-15,4-3 0,-5-1 16,-4-2-16,7 0 0,7 3 15,-11-1-15,-9-5 0,6-2 16,3 1-16,-7-5 0,-2-4 16,8 0-16,5-4 0,0-5 15,-1-3-15,7-5 0,5-2 16,-1-1-16,0-3 0,6-1 16,4-3-16,-15 1 0,-10 1 0,6 0 15,7-2-15,2-1 0,3-5 16,2 2-16,2 4 0,-10 1 15,-8 3-15,8 3 0,7 0 16,-10 3-16,-7-2 0,3 3 16,0 4-16,-10 3 0,-7 3 0,5 0 15,3 1-15,-2 4 0,0 2 16,-2 4-16,0 4 16,-1 3-16,-4-2 0,4 6 0,1 5 15,-2-4-15,-2-4 0,1 7 16,-1 2-16,0-5 0,0-2 15,2-5-15,1-5 0,0 0 16,0-3-16,4-1 0,3-2 16,-6-5-16,-2-1 0,12-4 15,9-1-15,-3 2 0,-2-3 0,9-6 16,6-4-16,-8 3 0,-5-3 16,11 0-16,9-4 0,-11 0 15,-6 0-15,0-1 0,2-5 16,-7 6-16,-4-3 0,6 4 15,3 2-15,-9 0 0,-7 1 16,-2 3-16,0 4 0,-8 0 16,-4 0-16,-1 3 0,0 1 15,-3 2-15,-1 2 0,-1 7 16,1 6-16,-1 3 0,0 5 0,1 3 16,4 7-16,-8 0 0,-3 0 15,4 8-15,1 6 0,-12-22 16,0 0-16,10 14 0,-4-6 15,-9-15-15,1-3 0,7 1 16,5 0-16,-1-3 0,0-1 16,5-3-16,4 0 0,2-5 0,-1-1 15,3-2-15,4-2 16,-8-1-16,1-3 0,2-2 16,4-4-16,-4 0 0,0 0 0,5-4 15,-1-1-15,-1-2 0,0-1 16,-1-1-16,-2-6 0,-2 4 15,-3 2-15,0-2 0,-1-4 16,-2 2-16,-3 3 0,1 1 16,0 3-16,-3-1 0,-3 1 15,-5-2-15,-3-1 0,-4 6 0,-2 1 16,-4-1-16,-3-2 0,-2-1 16,-3 0-16,2 7 0,1 1 15,0 5-15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8181C-C744-4CB4-9546-BD96C8CA40C4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7F588-7F48-4419-A943-E4BFEBDD09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78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36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76E8C2-FB17-4F97-B19D-97236ED15B4B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5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5295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6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023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7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2151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slide" Target="../slides/slide3.xml"/><Relationship Id="rId4" Type="http://schemas.openxmlformats.org/officeDocument/2006/relationships/tags" Target="../tags/tag6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" Target="../slides/slide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1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3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2.TI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3.xml"/><Relationship Id="rId13" Type="http://schemas.openxmlformats.org/officeDocument/2006/relationships/slide" Target="../slides/slide38.xml"/><Relationship Id="rId18" Type="http://schemas.openxmlformats.org/officeDocument/2006/relationships/slide" Target="../slides/slide45.xml"/><Relationship Id="rId3" Type="http://schemas.openxmlformats.org/officeDocument/2006/relationships/tags" Target="../tags/tag41.xml"/><Relationship Id="rId21" Type="http://schemas.openxmlformats.org/officeDocument/2006/relationships/slide" Target="../slides/slide49.xml"/><Relationship Id="rId7" Type="http://schemas.openxmlformats.org/officeDocument/2006/relationships/slide" Target="../slides/slide32.xml"/><Relationship Id="rId12" Type="http://schemas.openxmlformats.org/officeDocument/2006/relationships/slide" Target="../slides/slide37.xml"/><Relationship Id="rId17" Type="http://schemas.openxmlformats.org/officeDocument/2006/relationships/slide" Target="../slides/slide44.xml"/><Relationship Id="rId2" Type="http://schemas.openxmlformats.org/officeDocument/2006/relationships/tags" Target="../tags/tag40.xml"/><Relationship Id="rId16" Type="http://schemas.openxmlformats.org/officeDocument/2006/relationships/slide" Target="../slides/slide43.xml"/><Relationship Id="rId20" Type="http://schemas.openxmlformats.org/officeDocument/2006/relationships/slide" Target="../slides/slide47.xml"/><Relationship Id="rId1" Type="http://schemas.openxmlformats.org/officeDocument/2006/relationships/tags" Target="../tags/tag39.xml"/><Relationship Id="rId6" Type="http://schemas.openxmlformats.org/officeDocument/2006/relationships/slide" Target="../slides/slide31.xml"/><Relationship Id="rId11" Type="http://schemas.openxmlformats.org/officeDocument/2006/relationships/slide" Target="../slides/slide36.xml"/><Relationship Id="rId5" Type="http://schemas.openxmlformats.org/officeDocument/2006/relationships/slideMaster" Target="../slideMasters/slideMaster1.xml"/><Relationship Id="rId15" Type="http://schemas.openxmlformats.org/officeDocument/2006/relationships/slide" Target="../slides/slide41.xml"/><Relationship Id="rId10" Type="http://schemas.openxmlformats.org/officeDocument/2006/relationships/slide" Target="../slides/slide35.xml"/><Relationship Id="rId19" Type="http://schemas.openxmlformats.org/officeDocument/2006/relationships/slide" Target="../slides/slide46.xml"/><Relationship Id="rId4" Type="http://schemas.openxmlformats.org/officeDocument/2006/relationships/tags" Target="../tags/tag42.xml"/><Relationship Id="rId9" Type="http://schemas.openxmlformats.org/officeDocument/2006/relationships/slide" Target="../slides/slide34.xml"/><Relationship Id="rId14" Type="http://schemas.openxmlformats.org/officeDocument/2006/relationships/slide" Target="../slides/slide40.xml"/><Relationship Id="rId22" Type="http://schemas.openxmlformats.org/officeDocument/2006/relationships/slide" Target="../slides/slide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169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4385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-33020" y="4782185"/>
            <a:ext cx="12223750" cy="424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-33020" y="5173345"/>
            <a:ext cx="12223750" cy="168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0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1693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015" y="0"/>
            <a:ext cx="12222794" cy="6859588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-33015" y="-27312"/>
            <a:ext cx="12231683" cy="6883724"/>
          </a:xfrm>
          <a:prstGeom prst="rect">
            <a:avLst/>
          </a:prstGeom>
          <a:solidFill>
            <a:srgbClr val="548235">
              <a:alpha val="55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7"/>
          <p:cNvSpPr txBox="1"/>
          <p:nvPr userDrawn="1"/>
        </p:nvSpPr>
        <p:spPr>
          <a:xfrm>
            <a:off x="3071095" y="2781945"/>
            <a:ext cx="6038064" cy="83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本课结束</a:t>
            </a:r>
          </a:p>
        </p:txBody>
      </p:sp>
    </p:spTree>
    <p:extLst>
      <p:ext uri="{BB962C8B-B14F-4D97-AF65-F5344CB8AC3E}">
        <p14:creationId xmlns:p14="http://schemas.microsoft.com/office/powerpoint/2010/main" val="3319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5169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15" y="0"/>
            <a:ext cx="12222794" cy="6859588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-33016" y="4783293"/>
            <a:ext cx="12222159" cy="4249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-33016" y="5174543"/>
            <a:ext cx="12222159" cy="1685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1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7" name="矩形 16"/>
          <p:cNvSpPr/>
          <p:nvPr userDrawn="1">
            <p:custDataLst>
              <p:tags r:id="rId5"/>
            </p:custDataLst>
          </p:nvPr>
        </p:nvSpPr>
        <p:spPr>
          <a:xfrm>
            <a:off x="0" y="1914333"/>
            <a:ext cx="12190413" cy="437997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6"/>
            </p:custDataLst>
          </p:nvPr>
        </p:nvSpPr>
        <p:spPr>
          <a:xfrm>
            <a:off x="833619" y="-20959"/>
            <a:ext cx="2605066" cy="1720613"/>
          </a:xfrm>
          <a:prstGeom prst="rect">
            <a:avLst/>
          </a:prstGeom>
          <a:solidFill>
            <a:srgbClr val="5482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4"/>
          <p:cNvSpPr/>
          <p:nvPr userDrawn="1">
            <p:custDataLst>
              <p:tags r:id="rId7"/>
            </p:custDataLst>
          </p:nvPr>
        </p:nvSpPr>
        <p:spPr>
          <a:xfrm>
            <a:off x="834253" y="389345"/>
            <a:ext cx="2604431" cy="1310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矩形 15"/>
          <p:cNvSpPr/>
          <p:nvPr userDrawn="1">
            <p:custDataLst>
              <p:tags r:id="rId8"/>
            </p:custDataLst>
          </p:nvPr>
        </p:nvSpPr>
        <p:spPr>
          <a:xfrm>
            <a:off x="956157" y="746966"/>
            <a:ext cx="2360623" cy="896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课标</a:t>
            </a:r>
            <a:r>
              <a:rPr lang="zh-CN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zh-CN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4285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6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1670168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6" y="167679"/>
            <a:ext cx="1751737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15632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7" y="167679"/>
            <a:ext cx="2231354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7463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63491" y="18863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知识梳理</a:t>
            </a: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6035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3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33015" y="17021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诊断自测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4318926" y="189389"/>
            <a:ext cx="4673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概念思考辨析</a:t>
            </a:r>
            <a:r>
              <a:rPr lang="en-US" altLang="zh-CN" sz="2800" dirty="0" smtClean="0">
                <a:solidFill>
                  <a:schemeClr val="tx1"/>
                </a:solidFill>
              </a:rPr>
              <a:t>+</a:t>
            </a:r>
            <a:r>
              <a:rPr lang="zh-CN" altLang="en-US" sz="2800" dirty="0" smtClean="0">
                <a:solidFill>
                  <a:schemeClr val="tx1"/>
                </a:solidFill>
              </a:rPr>
              <a:t>教材经典改编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14" name="image2.jpeg"/>
          <p:cNvPicPr/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5338" y="303585"/>
            <a:ext cx="1046212" cy="3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>
            <a:hlinkClick r:id="rId6" action="ppaction://hlinksldjump"/>
          </p:cNvPr>
          <p:cNvSpPr>
            <a:spLocks noChangeArrowheads="1"/>
          </p:cNvSpPr>
          <p:nvPr userDrawn="1"/>
        </p:nvSpPr>
        <p:spPr bwMode="auto">
          <a:xfrm>
            <a:off x="2258719" y="6418161"/>
            <a:ext cx="246030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1</a:t>
            </a:r>
          </a:p>
        </p:txBody>
      </p:sp>
      <p:sp>
        <p:nvSpPr>
          <p:cNvPr id="11" name="Rectangle 21">
            <a:hlinkClick r:id="rId7" action="ppaction://hlinksldjump"/>
          </p:cNvPr>
          <p:cNvSpPr>
            <a:spLocks noChangeArrowheads="1"/>
          </p:cNvSpPr>
          <p:nvPr userDrawn="1"/>
        </p:nvSpPr>
        <p:spPr bwMode="auto">
          <a:xfrm>
            <a:off x="2555543" y="6418161"/>
            <a:ext cx="246031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2</a:t>
            </a:r>
          </a:p>
        </p:txBody>
      </p:sp>
      <p:sp>
        <p:nvSpPr>
          <p:cNvPr id="12" name="Rectangle 21">
            <a:hlinkClick r:id="rId8" action="ppaction://hlinksldjump"/>
          </p:cNvPr>
          <p:cNvSpPr>
            <a:spLocks noChangeArrowheads="1"/>
          </p:cNvSpPr>
          <p:nvPr userDrawn="1"/>
        </p:nvSpPr>
        <p:spPr bwMode="auto">
          <a:xfrm>
            <a:off x="285395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3</a:t>
            </a:r>
          </a:p>
        </p:txBody>
      </p:sp>
      <p:sp>
        <p:nvSpPr>
          <p:cNvPr id="13" name="Rectangle 21">
            <a:hlinkClick r:id="rId9" action="ppaction://hlinksldjump"/>
          </p:cNvPr>
          <p:cNvSpPr>
            <a:spLocks noChangeArrowheads="1"/>
          </p:cNvSpPr>
          <p:nvPr userDrawn="1"/>
        </p:nvSpPr>
        <p:spPr bwMode="auto">
          <a:xfrm>
            <a:off x="3150778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4</a:t>
            </a:r>
          </a:p>
        </p:txBody>
      </p:sp>
      <p:sp>
        <p:nvSpPr>
          <p:cNvPr id="14" name="Rectangle 21">
            <a:hlinkClick r:id="rId10" action="ppaction://hlinksldjump"/>
          </p:cNvPr>
          <p:cNvSpPr>
            <a:spLocks noChangeArrowheads="1"/>
          </p:cNvSpPr>
          <p:nvPr userDrawn="1"/>
        </p:nvSpPr>
        <p:spPr bwMode="auto">
          <a:xfrm>
            <a:off x="3447602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5</a:t>
            </a:r>
          </a:p>
        </p:txBody>
      </p:sp>
      <p:sp>
        <p:nvSpPr>
          <p:cNvPr id="15" name="Rectangle 21">
            <a:hlinkClick r:id="rId11" action="ppaction://hlinksldjump"/>
          </p:cNvPr>
          <p:cNvSpPr>
            <a:spLocks noChangeArrowheads="1"/>
          </p:cNvSpPr>
          <p:nvPr userDrawn="1"/>
        </p:nvSpPr>
        <p:spPr bwMode="auto">
          <a:xfrm>
            <a:off x="3744426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6</a:t>
            </a:r>
          </a:p>
        </p:txBody>
      </p:sp>
      <p:sp>
        <p:nvSpPr>
          <p:cNvPr id="16" name="Rectangle 21">
            <a:hlinkClick r:id="rId12" action="ppaction://hlinksldjump"/>
          </p:cNvPr>
          <p:cNvSpPr>
            <a:spLocks noChangeArrowheads="1"/>
          </p:cNvSpPr>
          <p:nvPr userDrawn="1"/>
        </p:nvSpPr>
        <p:spPr bwMode="auto">
          <a:xfrm>
            <a:off x="4041249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7</a:t>
            </a:r>
          </a:p>
        </p:txBody>
      </p:sp>
      <p:sp>
        <p:nvSpPr>
          <p:cNvPr id="17" name="Rectangle 21">
            <a:hlinkClick r:id="rId13" action="ppaction://hlinksldjump"/>
          </p:cNvPr>
          <p:cNvSpPr>
            <a:spLocks noChangeArrowheads="1"/>
          </p:cNvSpPr>
          <p:nvPr userDrawn="1"/>
        </p:nvSpPr>
        <p:spPr bwMode="auto">
          <a:xfrm>
            <a:off x="433807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8</a:t>
            </a:r>
          </a:p>
        </p:txBody>
      </p:sp>
      <p:sp>
        <p:nvSpPr>
          <p:cNvPr id="18" name="Rectangle 21">
            <a:hlinkClick r:id="rId14" action="ppaction://hlinksldjump"/>
          </p:cNvPr>
          <p:cNvSpPr>
            <a:spLocks noChangeArrowheads="1"/>
          </p:cNvSpPr>
          <p:nvPr userDrawn="1"/>
        </p:nvSpPr>
        <p:spPr bwMode="auto">
          <a:xfrm>
            <a:off x="4634897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9</a:t>
            </a:r>
          </a:p>
        </p:txBody>
      </p:sp>
      <p:sp>
        <p:nvSpPr>
          <p:cNvPr id="19" name="Rectangle 21">
            <a:hlinkClick r:id="rId15" action="ppaction://hlinksldjump"/>
          </p:cNvPr>
          <p:cNvSpPr>
            <a:spLocks noChangeArrowheads="1"/>
          </p:cNvSpPr>
          <p:nvPr userDrawn="1"/>
        </p:nvSpPr>
        <p:spPr bwMode="auto">
          <a:xfrm>
            <a:off x="493172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10</a:t>
            </a:r>
          </a:p>
        </p:txBody>
      </p:sp>
      <p:sp>
        <p:nvSpPr>
          <p:cNvPr id="20" name="Rectangle 21">
            <a:hlinkClick r:id="rId16" action="ppaction://hlinksldjump"/>
          </p:cNvPr>
          <p:cNvSpPr>
            <a:spLocks noChangeArrowheads="1"/>
          </p:cNvSpPr>
          <p:nvPr userDrawn="1"/>
        </p:nvSpPr>
        <p:spPr bwMode="auto">
          <a:xfrm>
            <a:off x="527775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11</a:t>
            </a:r>
          </a:p>
        </p:txBody>
      </p:sp>
      <p:sp>
        <p:nvSpPr>
          <p:cNvPr id="21" name="Rectangle 21">
            <a:hlinkClick r:id="rId17" action="ppaction://hlinksldjump"/>
          </p:cNvPr>
          <p:cNvSpPr>
            <a:spLocks noChangeArrowheads="1"/>
          </p:cNvSpPr>
          <p:nvPr userDrawn="1"/>
        </p:nvSpPr>
        <p:spPr bwMode="auto">
          <a:xfrm>
            <a:off x="562378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12</a:t>
            </a:r>
          </a:p>
        </p:txBody>
      </p:sp>
      <p:sp>
        <p:nvSpPr>
          <p:cNvPr id="22" name="Rectangle 21">
            <a:hlinkClick r:id="rId18" action="ppaction://hlinksldjump"/>
          </p:cNvPr>
          <p:cNvSpPr>
            <a:spLocks noChangeArrowheads="1"/>
          </p:cNvSpPr>
          <p:nvPr userDrawn="1"/>
        </p:nvSpPr>
        <p:spPr bwMode="auto">
          <a:xfrm>
            <a:off x="596981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13</a:t>
            </a:r>
          </a:p>
        </p:txBody>
      </p:sp>
      <p:sp>
        <p:nvSpPr>
          <p:cNvPr id="23" name="Rectangle 21">
            <a:hlinkClick r:id="rId19" action="ppaction://hlinksldjump"/>
          </p:cNvPr>
          <p:cNvSpPr>
            <a:spLocks noChangeArrowheads="1"/>
          </p:cNvSpPr>
          <p:nvPr userDrawn="1"/>
        </p:nvSpPr>
        <p:spPr bwMode="auto">
          <a:xfrm>
            <a:off x="631584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14</a:t>
            </a:r>
          </a:p>
        </p:txBody>
      </p:sp>
      <p:sp>
        <p:nvSpPr>
          <p:cNvPr id="24" name="Rectangle 21">
            <a:hlinkClick r:id="rId20" action="ppaction://hlinksldjump"/>
          </p:cNvPr>
          <p:cNvSpPr>
            <a:spLocks noChangeArrowheads="1"/>
          </p:cNvSpPr>
          <p:nvPr userDrawn="1"/>
        </p:nvSpPr>
        <p:spPr bwMode="auto">
          <a:xfrm>
            <a:off x="666187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15</a:t>
            </a:r>
          </a:p>
        </p:txBody>
      </p:sp>
      <p:sp>
        <p:nvSpPr>
          <p:cNvPr id="25" name="Rectangle 21">
            <a:hlinkClick r:id="rId21" action="ppaction://hlinksldjump"/>
          </p:cNvPr>
          <p:cNvSpPr>
            <a:spLocks noChangeArrowheads="1"/>
          </p:cNvSpPr>
          <p:nvPr userDrawn="1"/>
        </p:nvSpPr>
        <p:spPr bwMode="auto">
          <a:xfrm>
            <a:off x="700790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16</a:t>
            </a:r>
          </a:p>
        </p:txBody>
      </p:sp>
      <p:sp>
        <p:nvSpPr>
          <p:cNvPr id="26" name="动作按钮: 后退或前一项 25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动作按钮: 前进或下一项 26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动作按钮: 结束 27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>
            <a:hlinkClick r:id="rId22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38955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4924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51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9.TIF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tags" Target="../tags/tag7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4" Type="http://schemas.openxmlformats.org/officeDocument/2006/relationships/image" Target="../media/image10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5" Type="http://schemas.openxmlformats.org/officeDocument/2006/relationships/image" Target="../media/image23.png"/><Relationship Id="rId4" Type="http://schemas.openxmlformats.org/officeDocument/2006/relationships/image" Target="../media/image12.T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8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0.xml"/><Relationship Id="rId4" Type="http://schemas.openxmlformats.org/officeDocument/2006/relationships/slide" Target="slide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5" Type="http://schemas.openxmlformats.org/officeDocument/2006/relationships/image" Target="../media/image31.png"/><Relationship Id="rId4" Type="http://schemas.openxmlformats.org/officeDocument/2006/relationships/image" Target="../media/image13.T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0.xml"/><Relationship Id="rId1" Type="http://schemas.openxmlformats.org/officeDocument/2006/relationships/tags" Target="../tags/tag10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4" Type="http://schemas.openxmlformats.org/officeDocument/2006/relationships/image" Target="../media/image14.T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8.xml"/><Relationship Id="rId1" Type="http://schemas.openxmlformats.org/officeDocument/2006/relationships/tags" Target="../tags/tag12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0.xml"/><Relationship Id="rId4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1.xml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.xml"/><Relationship Id="rId5" Type="http://schemas.openxmlformats.org/officeDocument/2006/relationships/image" Target="../media/image6.png"/><Relationship Id="rId4" Type="http://schemas.openxmlformats.org/officeDocument/2006/relationships/image" Target="../media/image6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422748" y="4763921"/>
            <a:ext cx="9287352" cy="463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1300"/>
              </a:spcBef>
              <a:spcAft>
                <a:spcPts val="1300"/>
              </a:spcAft>
              <a:defRPr/>
            </a:pPr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第一章　集合与常用逻辑用语</a:t>
            </a:r>
            <a:r>
              <a:rPr lang="zh-CN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不等式   第</a:t>
            </a:r>
            <a:r>
              <a:rPr lang="en-US" altLang="zh-CN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zh-CN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节　一元二次函数、方程和不等式</a:t>
            </a:r>
            <a:endParaRPr lang="zh-CN" alt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5"/>
          <p:cNvSpPr txBox="1"/>
          <p:nvPr/>
        </p:nvSpPr>
        <p:spPr>
          <a:xfrm>
            <a:off x="2855223" y="5158030"/>
            <a:ext cx="8874875" cy="83013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fontAlgn="auto">
              <a:lnSpc>
                <a:spcPct val="100000"/>
              </a:lnSpc>
              <a:spcBef>
                <a:spcPts val="1400"/>
              </a:spcBef>
              <a:spcAft>
                <a:spcPts val="1450"/>
              </a:spcAft>
              <a:defRPr/>
            </a:pP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第一课时　二次函数及其性质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356777" y="0"/>
            <a:ext cx="2398083" cy="1329998"/>
            <a:chOff x="14872" y="0"/>
            <a:chExt cx="3777" cy="2094"/>
          </a:xfrm>
        </p:grpSpPr>
        <p:pic>
          <p:nvPicPr>
            <p:cNvPr id="11" name="图片 11" descr="创新设计字体-0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biLevel thresh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2" y="0"/>
              <a:ext cx="2151" cy="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13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6421" y="851"/>
              <a:ext cx="2229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INNOVATIVE </a:t>
              </a:r>
            </a:p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54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489420"/>
            <a:ext cx="12190413" cy="4804887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488138" y="659543"/>
            <a:ext cx="3513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</a:rPr>
              <a:t>4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北师大必修一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P34T1(2)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的最大值为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23382" y="1674906"/>
            <a:ext cx="1158941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8151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2072245"/>
            <a:ext cx="12190413" cy="4132219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143220" y="1090325"/>
            <a:ext cx="3137397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40]</a:t>
            </a:r>
            <a:r>
              <a:rPr lang="zh-CN" altLang="zh-CN" sz="2600" b="1">
                <a:solidFill>
                  <a:srgbClr val="C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∪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[160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人教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必修一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P100T4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20]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的取值范围为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　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54545" y="2273459"/>
                <a:ext cx="11589417" cy="15686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依题意知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45" y="2273459"/>
                <a:ext cx="11589417" cy="1568635"/>
              </a:xfrm>
              <a:prstGeom prst="rect">
                <a:avLst/>
              </a:prstGeom>
              <a:blipFill rotWithShape="0">
                <a:blip r:embed="rId3"/>
                <a:stretch>
                  <a:fillRect l="-947" b="-42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33269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2203664"/>
            <a:ext cx="12190413" cy="3970981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971863" y="1091724"/>
            <a:ext cx="1630575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14055" y="634143"/>
            <a:ext cx="1147467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人教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必修一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P139T8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为二次函数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处取得最小值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的图象经过原点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则函数解析式为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69292" y="2375059"/>
            <a:ext cx="1147467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由题意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又图象过原点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139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考点聚焦突破</a:t>
            </a: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91305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KAODIANJUJIAOTUPO</a:t>
            </a:r>
          </a:p>
        </p:txBody>
      </p:sp>
    </p:spTree>
    <p:extLst>
      <p:ext uri="{BB962C8B-B14F-4D97-AF65-F5344CB8AC3E}">
        <p14:creationId xmlns:p14="http://schemas.microsoft.com/office/powerpoint/2010/main" val="1095761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2104605"/>
            <a:ext cx="12190413" cy="418970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矩形 34"/>
          <p:cNvSpPr/>
          <p:nvPr>
            <p:custDataLst>
              <p:tags r:id="rId3"/>
            </p:custDataLst>
          </p:nvPr>
        </p:nvSpPr>
        <p:spPr bwMode="auto">
          <a:xfrm>
            <a:off x="251427" y="-12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考点一　二次函数的解析式</a:t>
            </a:r>
            <a:endParaRPr lang="zh-CN" altLang="zh-CN" sz="12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752072"/>
            <a:ext cx="1158941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已知二次函数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满足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的最大值是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</a:t>
            </a:r>
            <a:r>
              <a:rPr lang="en-US" altLang="zh-CN" sz="26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1355312" y="1268252"/>
            <a:ext cx="1633781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1782" y="2104604"/>
            <a:ext cx="1158941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法一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利用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一般式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421782" y="2628409"/>
                <a:ext cx="11589417" cy="29674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题意得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𝒄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𝒄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𝒂𝒄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e>
                                    <m:sup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𝟖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解得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𝒄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𝟕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所以所求二次函数的解析式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2628409"/>
                <a:ext cx="11589417" cy="2967479"/>
              </a:xfrm>
              <a:prstGeom prst="rect">
                <a:avLst/>
              </a:prstGeom>
              <a:blipFill rotWithShape="0">
                <a:blip r:embed="rId6"/>
                <a:stretch>
                  <a:fillRect l="-947" b="-20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83298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9736"/>
            <a:ext cx="12190413" cy="62069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1782" y="444093"/>
                <a:ext cx="11589417" cy="55635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 smtClean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利用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顶点式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所以抛物线的对称轴为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又根据题意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函数有最大值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444093"/>
                <a:ext cx="11589417" cy="5563511"/>
              </a:xfrm>
              <a:prstGeom prst="rect">
                <a:avLst/>
              </a:prstGeom>
              <a:blipFill rotWithShape="0">
                <a:blip r:embed="rId3"/>
                <a:stretch>
                  <a:fillRect l="-947" t="-110" b="-1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15589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-6785"/>
            <a:ext cx="12190413" cy="626901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1782" y="837470"/>
                <a:ext cx="11589417" cy="52500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 smtClean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利用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零点式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由已知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的两根为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故可设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又函数有最大值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舍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故所求函数的解析式为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837470"/>
                <a:ext cx="11589417" cy="5250092"/>
              </a:xfrm>
              <a:prstGeom prst="rect">
                <a:avLst/>
              </a:prstGeom>
              <a:blipFill rotWithShape="0">
                <a:blip r:embed="rId3"/>
                <a:stretch>
                  <a:fillRect l="-947" b="-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31927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2179648"/>
            <a:ext cx="1158941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二次函数解析式的选择规律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29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0827" y="2967690"/>
            <a:ext cx="5832729" cy="295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68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171647"/>
            <a:ext cx="12190413" cy="395418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>
                <p:custDataLst>
                  <p:tags r:id="rId2"/>
                </p:custDataLst>
              </p:nvPr>
            </p:nvSpPr>
            <p:spPr>
              <a:xfrm>
                <a:off x="3257827" y="1004168"/>
                <a:ext cx="3464410" cy="8844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3257827" y="1004168"/>
                <a:ext cx="3464410" cy="884409"/>
              </a:xfrm>
              <a:prstGeom prst="rect">
                <a:avLst/>
              </a:prstGeom>
              <a:blipFill rotWithShape="0">
                <a:blip r:embed="rId5"/>
                <a:stretch>
                  <a:fillRect l="-3163" b="-62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/>
        </p:nvSpPr>
        <p:spPr>
          <a:xfrm>
            <a:off x="269382" y="447275"/>
            <a:ext cx="1158941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200000"/>
              </a:lnSpc>
              <a:spcAft>
                <a:spcPts val="0"/>
              </a:spcAf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训练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已知二次函数的图象过点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且顶点到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轴的距离等于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则二次函数的解析式为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　　</a:t>
            </a:r>
            <a:r>
              <a:rPr lang="en-US" altLang="zh-CN" sz="26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1782" y="2254478"/>
                <a:ext cx="11589417" cy="37135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因为二次函数的图象过点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所以可设二次函数为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展开得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顶点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的纵坐标为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由于二次函数图象的顶点到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轴的距离为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±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二次函数的解析式为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2254478"/>
                <a:ext cx="11589417" cy="3713517"/>
              </a:xfrm>
              <a:prstGeom prst="rect">
                <a:avLst/>
              </a:prstGeom>
              <a:blipFill rotWithShape="0">
                <a:blip r:embed="rId6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06978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 bwMode="auto">
          <a:xfrm>
            <a:off x="251427" y="146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考点二　二次函数的图象</a:t>
            </a:r>
            <a:endParaRPr lang="zh-CN" altLang="zh-CN" sz="12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896044" y="150706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9382" y="781100"/>
            <a:ext cx="1158941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dirty="0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且函数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的图象可能是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30.jpeg"/>
          <p:cNvPicPr/>
          <p:nvPr/>
        </p:nvPicPr>
        <p:blipFill>
          <a:blip r:embed="rId4"/>
          <a:stretch>
            <a:fillRect/>
          </a:stretch>
        </p:blipFill>
        <p:spPr>
          <a:xfrm>
            <a:off x="1558638" y="2565686"/>
            <a:ext cx="8515699" cy="302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8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7883" y="1974037"/>
            <a:ext cx="10879599" cy="3277994"/>
          </a:xfrm>
          <a:prstGeom prst="rect">
            <a:avLst/>
          </a:prstGeom>
          <a:noFill/>
        </p:spPr>
        <p:txBody>
          <a:bodyPr wrap="square" lIns="121898" tIns="60948" rIns="121898" bIns="60948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理解二次函数的图象和性质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能用二次函数、方程、不等式之间的关系解决简单问题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40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-21299"/>
            <a:ext cx="12190413" cy="626901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9382" y="1221375"/>
            <a:ext cx="1158941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所以函数图象开口向上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排除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排除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366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69382" y="621443"/>
            <a:ext cx="8202121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多选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如图是二次函数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图象的一部分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对称轴为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给出下面四个结论正确的为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1783355" y="1917605"/>
            <a:ext cx="739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31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71503" y="514013"/>
            <a:ext cx="3078099" cy="330744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21782" y="2536658"/>
            <a:ext cx="820212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B.2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D.5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4382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-20003"/>
            <a:ext cx="12190413" cy="626901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74182" y="536044"/>
                <a:ext cx="8202121" cy="5769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因为图象与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轴交于两点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对称轴为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结合图象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由对称轴为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根据抛物线开口向下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182" y="536044"/>
                <a:ext cx="8202121" cy="5769656"/>
              </a:xfrm>
              <a:prstGeom prst="rect">
                <a:avLst/>
              </a:prstGeom>
              <a:blipFill rotWithShape="0">
                <a:blip r:embed="rId3"/>
                <a:stretch>
                  <a:fillRect l="-1337" b="-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39671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12448" y="2181729"/>
            <a:ext cx="1141105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研究二次函数图象应从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三点一线一开口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进行分析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,“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三点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中有一个点是顶点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另两个点是图象上关于对称轴对称的两个点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常取与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轴的交点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一线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是指对称轴这条直线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一开口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是指抛物线的开口方向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033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112465"/>
            <a:ext cx="12190413" cy="321226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621443"/>
            <a:ext cx="815121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训练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多选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二次函数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则下列说法正确的是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3185257" y="1349092"/>
            <a:ext cx="10166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6" name="image32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03557" y="294432"/>
            <a:ext cx="2326835" cy="225018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23316" y="1877563"/>
            <a:ext cx="815121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A.2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		B.4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C.9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&lt;0		D.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654009" y="3113853"/>
                <a:ext cx="8151213" cy="2932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由二次函数图象开口向下知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对称轴为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009" y="3113853"/>
                <a:ext cx="8151213" cy="2932085"/>
              </a:xfrm>
              <a:prstGeom prst="rect">
                <a:avLst/>
              </a:prstGeom>
              <a:blipFill rotWithShape="0">
                <a:blip r:embed="rId5"/>
                <a:stretch>
                  <a:fillRect l="-1346" t="-208" b="-24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38925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1863960"/>
            <a:ext cx="12190413" cy="441352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9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考点三　二次函数的最值</a:t>
            </a:r>
            <a:endParaRPr lang="zh-CN" altLang="zh-CN" sz="12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824642"/>
                <a:ext cx="11589417" cy="55034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福州段考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已知二次函数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题意知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的图象开口向上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对称轴方程为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上单调递减需满足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的图象开口向下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对称轴方程为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上单调递减恒成立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综上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14:m>
                  <m:oMath xmlns:m="http://schemas.openxmlformats.org/officeDocument/2006/math">
                    <m:d>
                      <m:dPr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824642"/>
                <a:ext cx="11589417" cy="5503494"/>
              </a:xfrm>
              <a:prstGeom prst="rect">
                <a:avLst/>
              </a:prstGeom>
              <a:blipFill rotWithShape="0">
                <a:blip r:embed="rId4"/>
                <a:stretch>
                  <a:fillRect l="-947" t="-554" b="-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4377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041807"/>
            <a:ext cx="12190413" cy="529322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9382" y="436544"/>
                <a:ext cx="11589417" cy="3668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上的最小值为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的表达式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①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②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③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36544"/>
                <a:ext cx="11589417" cy="3668312"/>
              </a:xfrm>
              <a:prstGeom prst="rect">
                <a:avLst/>
              </a:prstGeom>
              <a:blipFill rotWithShape="0">
                <a:blip r:embed="rId3"/>
                <a:stretch>
                  <a:fillRect l="-947" t="-333" r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2477" y="3097654"/>
                <a:ext cx="5986767" cy="31148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zh-CN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综上所述</a:t>
                </a:r>
                <a:r>
                  <a:rPr lang="en-US" altLang="zh-CN" sz="2600" b="1">
                    <a:solidFill>
                      <a:prstClr val="black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solidFill>
                      <a:prstClr val="black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𝟔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d>
                                <m:dPr>
                                  <m:endChr m:val="]"/>
                                  <m:ctrlPr>
                                    <a:rPr lang="zh-CN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  <m:r>
                                    <a:rPr lang="en-US" altLang="zh-CN" sz="2600" b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f>
                                    <m:fPr>
                                      <m:ctrlPr>
                                        <a:rPr lang="zh-CN" altLang="zh-CN" sz="2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lang="en-US" altLang="zh-CN" sz="2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𝟒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  <m:r>
                                    <a:rPr lang="en-US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den>
                              </m:f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d>
                                <m:dPr>
                                  <m:ctrlPr>
                                    <a:rPr lang="zh-CN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zh-CN" altLang="zh-CN" sz="2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lang="en-US" altLang="zh-CN" sz="2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𝟒</m:t>
                                      </m:r>
                                    </m:den>
                                  </m:f>
                                  <m:r>
                                    <a:rPr lang="en-US" altLang="zh-CN" sz="2600" b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f>
                                    <m:fPr>
                                      <m:ctrlPr>
                                        <a:rPr lang="zh-CN" altLang="zh-CN" sz="2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lang="en-US" altLang="zh-CN" sz="2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d>
                                <m:dPr>
                                  <m:begChr m:val="["/>
                                  <m:ctrlPr>
                                    <a:rPr lang="zh-CN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zh-CN" altLang="zh-CN" sz="2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lang="en-US" altLang="zh-CN" sz="2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den>
                                  </m:f>
                                  <m:r>
                                    <a:rPr lang="en-US" altLang="zh-CN" sz="2600" b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,+</m:t>
                                  </m:r>
                                  <m:r>
                                    <a:rPr lang="en-US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∞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5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77" y="3097654"/>
                <a:ext cx="5986767" cy="3114827"/>
              </a:xfrm>
              <a:prstGeom prst="rect">
                <a:avLst/>
              </a:prstGeom>
              <a:blipFill rotWithShape="0">
                <a:blip r:embed="rId4"/>
                <a:stretch>
                  <a:fillRect l="-18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04311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2447" y="2181729"/>
            <a:ext cx="1161548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闭区间上二次函数最值问题的解法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抓住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三点一轴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数形结合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三点是指区间两个端点和中点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一轴指的是对称轴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结合图象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根据函数的单调性及分类讨论的思想求解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105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1915535"/>
            <a:ext cx="12190413" cy="432463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51491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3]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函数图象的对称轴为直线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3]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的值域为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e>
                    </m: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149167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8102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1360140"/>
            <a:ext cx="12190413" cy="492954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79499"/>
                <a:ext cx="11589417" cy="5358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上的最大值为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图象的对称轴为直线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①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满足题意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②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满足题意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综上可知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79499"/>
                <a:ext cx="11589417" cy="5358583"/>
              </a:xfrm>
              <a:prstGeom prst="rect">
                <a:avLst/>
              </a:prstGeom>
              <a:blipFill rotWithShape="0">
                <a:blip r:embed="rId3"/>
                <a:stretch>
                  <a:fillRect l="-947" t="-114" b="-3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91077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8"/>
          <p:cNvSpPr/>
          <p:nvPr/>
        </p:nvSpPr>
        <p:spPr bwMode="auto">
          <a:xfrm>
            <a:off x="-2" y="2611947"/>
            <a:ext cx="4837438" cy="1712353"/>
          </a:xfrm>
          <a:custGeom>
            <a:avLst/>
            <a:gdLst/>
            <a:ahLst/>
            <a:cxnLst/>
            <a:rect l="l" t="t" r="r" b="b"/>
            <a:pathLst>
              <a:path w="4310745" h="1283968">
                <a:moveTo>
                  <a:pt x="1089668" y="0"/>
                </a:moveTo>
                <a:lnTo>
                  <a:pt x="3526973" y="0"/>
                </a:lnTo>
                <a:lnTo>
                  <a:pt x="4310745" y="1269454"/>
                </a:lnTo>
                <a:lnTo>
                  <a:pt x="1089668" y="1283968"/>
                </a:lnTo>
                <a:close/>
                <a:moveTo>
                  <a:pt x="0" y="0"/>
                </a:moveTo>
                <a:lnTo>
                  <a:pt x="1089667" y="0"/>
                </a:lnTo>
                <a:lnTo>
                  <a:pt x="1089667" y="1283968"/>
                </a:lnTo>
                <a:lnTo>
                  <a:pt x="0" y="1283968"/>
                </a:lnTo>
                <a:close/>
              </a:path>
            </a:pathLst>
          </a:custGeom>
          <a:solidFill>
            <a:srgbClr val="5482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015234" y="2688154"/>
            <a:ext cx="2902842" cy="1199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r>
              <a:rPr lang="en-US" altLang="zh-CN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108062" y="3679592"/>
            <a:ext cx="2098700" cy="502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266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665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307938" y="1710102"/>
            <a:ext cx="3110318" cy="913218"/>
            <a:chOff x="4307938" y="1710102"/>
            <a:chExt cx="3110318" cy="913218"/>
          </a:xfrm>
        </p:grpSpPr>
        <p:sp>
          <p:nvSpPr>
            <p:cNvPr id="8" name="TextBox 7">
              <a:hlinkClick r:id="rId3" action="ppaction://hlinksldjump"/>
            </p:cNvPr>
            <p:cNvSpPr txBox="1"/>
            <p:nvPr/>
          </p:nvSpPr>
          <p:spPr bwMode="auto">
            <a:xfrm>
              <a:off x="5201125" y="1752776"/>
              <a:ext cx="2217131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知识诊断自测</a:t>
              </a:r>
            </a:p>
          </p:txBody>
        </p:sp>
        <p:sp>
          <p:nvSpPr>
            <p:cNvPr id="16" name="TextBox 15">
              <a:hlinkClick r:id="rId3" action="ppaction://hlinksldjump"/>
            </p:cNvPr>
            <p:cNvSpPr txBox="1"/>
            <p:nvPr/>
          </p:nvSpPr>
          <p:spPr>
            <a:xfrm>
              <a:off x="4307938" y="1710102"/>
              <a:ext cx="811335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999339" y="2962903"/>
            <a:ext cx="3104980" cy="913218"/>
            <a:chOff x="4999339" y="2962903"/>
            <a:chExt cx="3104980" cy="913218"/>
          </a:xfrm>
        </p:grpSpPr>
        <p:sp>
          <p:nvSpPr>
            <p:cNvPr id="12" name="TextBox 11">
              <a:hlinkClick r:id="rId4" action="ppaction://hlinksldjump"/>
            </p:cNvPr>
            <p:cNvSpPr txBox="1"/>
            <p:nvPr/>
          </p:nvSpPr>
          <p:spPr bwMode="auto">
            <a:xfrm>
              <a:off x="5887187" y="3012193"/>
              <a:ext cx="2217132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考点聚焦突破</a:t>
              </a: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4999339" y="2962903"/>
              <a:ext cx="894681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712912" y="4110924"/>
            <a:ext cx="3040374" cy="913218"/>
            <a:chOff x="5712912" y="4110924"/>
            <a:chExt cx="3040374" cy="913218"/>
          </a:xfrm>
        </p:grpSpPr>
        <p:sp>
          <p:nvSpPr>
            <p:cNvPr id="10" name="TextBox 9">
              <a:hlinkClick r:id="rId5" action="ppaction://hlinksldjump"/>
            </p:cNvPr>
            <p:cNvSpPr txBox="1"/>
            <p:nvPr/>
          </p:nvSpPr>
          <p:spPr bwMode="auto">
            <a:xfrm>
              <a:off x="6519982" y="4207367"/>
              <a:ext cx="2233304" cy="5024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课时对点精练</a:t>
              </a:r>
              <a:endParaRPr lang="zh-CN" altLang="en-US" sz="2665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>
              <a:hlinkClick r:id="rId5" action="ppaction://hlinksldjump"/>
            </p:cNvPr>
            <p:cNvSpPr txBox="1"/>
            <p:nvPr/>
          </p:nvSpPr>
          <p:spPr>
            <a:xfrm>
              <a:off x="5712912" y="4110924"/>
              <a:ext cx="913914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20" name="矩形 34"/>
          <p:cNvSpPr/>
          <p:nvPr/>
        </p:nvSpPr>
        <p:spPr bwMode="auto">
          <a:xfrm>
            <a:off x="9315242" y="2607161"/>
            <a:ext cx="2893192" cy="1717138"/>
          </a:xfrm>
          <a:custGeom>
            <a:avLst/>
            <a:gdLst>
              <a:gd name="connsiteX0" fmla="*/ 0 w 1055077"/>
              <a:gd name="connsiteY0" fmla="*/ 0 h 1283968"/>
              <a:gd name="connsiteX1" fmla="*/ 1055077 w 1055077"/>
              <a:gd name="connsiteY1" fmla="*/ 0 h 1283968"/>
              <a:gd name="connsiteX2" fmla="*/ 1055077 w 1055077"/>
              <a:gd name="connsiteY2" fmla="*/ 1283968 h 1283968"/>
              <a:gd name="connsiteX3" fmla="*/ 0 w 1055077"/>
              <a:gd name="connsiteY3" fmla="*/ 1283968 h 1283968"/>
              <a:gd name="connsiteX4" fmla="*/ 0 w 1055077"/>
              <a:gd name="connsiteY4" fmla="*/ 0 h 1283968"/>
              <a:gd name="connsiteX0-1" fmla="*/ 0 w 1606620"/>
              <a:gd name="connsiteY0-2" fmla="*/ 0 h 1283968"/>
              <a:gd name="connsiteX1-3" fmla="*/ 1606620 w 1606620"/>
              <a:gd name="connsiteY1-4" fmla="*/ 0 h 1283968"/>
              <a:gd name="connsiteX2-5" fmla="*/ 1606620 w 1606620"/>
              <a:gd name="connsiteY2-6" fmla="*/ 1283968 h 1283968"/>
              <a:gd name="connsiteX3-7" fmla="*/ 551543 w 1606620"/>
              <a:gd name="connsiteY3-8" fmla="*/ 1283968 h 1283968"/>
              <a:gd name="connsiteX4-9" fmla="*/ 0 w 1606620"/>
              <a:gd name="connsiteY4-10" fmla="*/ 0 h 1283968"/>
              <a:gd name="connsiteX0-11" fmla="*/ 0 w 1833140"/>
              <a:gd name="connsiteY0-12" fmla="*/ 9525 h 1293493"/>
              <a:gd name="connsiteX1-13" fmla="*/ 1833140 w 1833140"/>
              <a:gd name="connsiteY1-14" fmla="*/ 0 h 1293493"/>
              <a:gd name="connsiteX2-15" fmla="*/ 1606620 w 1833140"/>
              <a:gd name="connsiteY2-16" fmla="*/ 1293493 h 1293493"/>
              <a:gd name="connsiteX3-17" fmla="*/ 551543 w 1833140"/>
              <a:gd name="connsiteY3-18" fmla="*/ 1293493 h 1293493"/>
              <a:gd name="connsiteX4-19" fmla="*/ 0 w 1833140"/>
              <a:gd name="connsiteY4-20" fmla="*/ 9525 h 1293493"/>
              <a:gd name="connsiteX0-21" fmla="*/ 0 w 1833140"/>
              <a:gd name="connsiteY0-22" fmla="*/ 9525 h 1293493"/>
              <a:gd name="connsiteX1-23" fmla="*/ 1833140 w 1833140"/>
              <a:gd name="connsiteY1-24" fmla="*/ 0 h 1293493"/>
              <a:gd name="connsiteX2-25" fmla="*/ 1833140 w 1833140"/>
              <a:gd name="connsiteY2-26" fmla="*/ 1293493 h 1293493"/>
              <a:gd name="connsiteX3-27" fmla="*/ 551543 w 1833140"/>
              <a:gd name="connsiteY3-28" fmla="*/ 1293493 h 1293493"/>
              <a:gd name="connsiteX4-29" fmla="*/ 0 w 1833140"/>
              <a:gd name="connsiteY4-30" fmla="*/ 9525 h 1293493"/>
              <a:gd name="connsiteX0-31" fmla="*/ 0 w 1833140"/>
              <a:gd name="connsiteY0-32" fmla="*/ 0 h 1283968"/>
              <a:gd name="connsiteX1-33" fmla="*/ 1833140 w 1833140"/>
              <a:gd name="connsiteY1-34" fmla="*/ 8288 h 1283968"/>
              <a:gd name="connsiteX2-35" fmla="*/ 1833140 w 1833140"/>
              <a:gd name="connsiteY2-36" fmla="*/ 1283968 h 1283968"/>
              <a:gd name="connsiteX3-37" fmla="*/ 551543 w 1833140"/>
              <a:gd name="connsiteY3-38" fmla="*/ 1283968 h 1283968"/>
              <a:gd name="connsiteX4-39" fmla="*/ 0 w 1833140"/>
              <a:gd name="connsiteY4-40" fmla="*/ 0 h 1283968"/>
              <a:gd name="connsiteX0-41" fmla="*/ 0 w 1843227"/>
              <a:gd name="connsiteY0-42" fmla="*/ 3587 h 1287555"/>
              <a:gd name="connsiteX1-43" fmla="*/ 1843227 w 1843227"/>
              <a:gd name="connsiteY1-44" fmla="*/ 0 h 1287555"/>
              <a:gd name="connsiteX2-45" fmla="*/ 1833140 w 1843227"/>
              <a:gd name="connsiteY2-46" fmla="*/ 1287555 h 1287555"/>
              <a:gd name="connsiteX3-47" fmla="*/ 551543 w 1843227"/>
              <a:gd name="connsiteY3-48" fmla="*/ 1287555 h 1287555"/>
              <a:gd name="connsiteX4-49" fmla="*/ 0 w 1843227"/>
              <a:gd name="connsiteY4-50" fmla="*/ 3587 h 12875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43227" h="1287555">
                <a:moveTo>
                  <a:pt x="0" y="3587"/>
                </a:moveTo>
                <a:lnTo>
                  <a:pt x="1843227" y="0"/>
                </a:lnTo>
                <a:cubicBezTo>
                  <a:pt x="1839865" y="429185"/>
                  <a:pt x="1836502" y="858370"/>
                  <a:pt x="1833140" y="1287555"/>
                </a:cubicBezTo>
                <a:lnTo>
                  <a:pt x="551543" y="1287555"/>
                </a:lnTo>
                <a:lnTo>
                  <a:pt x="0" y="3587"/>
                </a:lnTo>
                <a:close/>
              </a:path>
            </a:pathLst>
          </a:custGeom>
          <a:solidFill>
            <a:srgbClr val="70AD4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60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课时对点精练</a:t>
            </a:r>
            <a:endParaRPr lang="zh-CN" altLang="en-US" sz="4800" b="1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7162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 err="1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KESHIDUIDIANJINGLIAN</a:t>
            </a:r>
            <a:r>
              <a:rPr lang="en-US" altLang="zh-CN" sz="1600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1600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1862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2921066"/>
            <a:ext cx="12190413" cy="336283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9382" y="492501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一、单选题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A.[3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3]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3]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的单调递减区间是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9449135" y="1182439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4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1"/>
            </p:custDataLst>
          </p:nvPr>
        </p:nvSpPr>
        <p:spPr>
          <a:xfrm>
            <a:off x="0" y="2354673"/>
            <a:ext cx="12190413" cy="390559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69382" y="492501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若二次函数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满足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且图象过原点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的解析式为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B.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二次函数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满足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且图象过原点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设二次函数为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10680738" y="586584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06016" y="3254004"/>
                <a:ext cx="11589417" cy="20312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则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所求的二次函数为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016" y="3254004"/>
                <a:ext cx="11589417" cy="2031262"/>
              </a:xfrm>
              <a:prstGeom prst="rect">
                <a:avLst/>
              </a:prstGeom>
              <a:blipFill rotWithShape="0">
                <a:blip r:embed="rId4"/>
                <a:stretch>
                  <a:fillRect b="-33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336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3638955"/>
            <a:ext cx="12190413" cy="260746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92501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在同一平面直角坐标系内的图象可以是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9982004" y="628441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34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06720" y="1485551"/>
            <a:ext cx="7241151" cy="21241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79155" y="3523340"/>
                <a:ext cx="11474670" cy="276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则一次函数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二次函数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的图象开口向上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故可排除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由直线可知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从而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而二次函数的对称轴在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轴的右侧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55" y="3523340"/>
                <a:ext cx="11474670" cy="2768835"/>
              </a:xfrm>
              <a:prstGeom prst="rect">
                <a:avLst/>
              </a:prstGeom>
              <a:blipFill rotWithShape="0">
                <a:blip r:embed="rId5"/>
                <a:stretch>
                  <a:fillRect l="-956" b="-19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728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3546269"/>
            <a:ext cx="12190413" cy="269068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9382" y="492501"/>
            <a:ext cx="1158941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的图象开口向下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对称轴为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4141871" y="601098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7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2412667"/>
            <a:ext cx="12190413" cy="380162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492501"/>
                <a:ext cx="11589417" cy="39691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(4)&gt;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(4)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图象的对称轴为直线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(4)&gt;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的图象开口向上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3969163"/>
              </a:xfrm>
              <a:prstGeom prst="rect">
                <a:avLst/>
              </a:prstGeom>
              <a:blipFill rotWithShape="0">
                <a:blip r:embed="rId4"/>
                <a:stretch>
                  <a:fillRect l="-947" b="-10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8441570" y="586583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09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345708"/>
            <a:ext cx="12190413" cy="393942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92501"/>
            <a:ext cx="1158941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的定义域为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在该定义域内函数的最大值与最小值之和为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3]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.[2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			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的图象是一条开口向上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对称轴为直线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的抛物线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在定义域内的最大值与最小值之和为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5519695" y="1191123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9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2340723"/>
            <a:ext cx="12190413" cy="387803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9382" y="492501"/>
            <a:ext cx="1158941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若对于区间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上任意两个不相等的实数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都有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0]	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.[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3]		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0]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∪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	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D.[3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二次函数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图象的对称轴为直线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对于任意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都有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上是单调函数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0]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∪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6454688" y="1205636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0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935580"/>
            <a:ext cx="12190413" cy="336283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492501"/>
            <a:ext cx="1158941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8.(2025·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广州调研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则下列判断正确的是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的最大值为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		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的最小值为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			D.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是奇函数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5735724" y="1220151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9382" y="4338772"/>
                <a:ext cx="11589417" cy="13195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𝒄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338772"/>
                <a:ext cx="11589417" cy="131952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3529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24899"/>
            <a:ext cx="12190413" cy="619935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9382" y="492501"/>
                <a:ext cx="11589417" cy="51604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不清楚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是正还是负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所以不能确定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有最大值还是最小值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均不正确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图象的对称轴为直线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的图象关于直线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的图象关于直线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不正确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160452"/>
              </a:xfrm>
              <a:prstGeom prst="rect">
                <a:avLst/>
              </a:prstGeom>
              <a:blipFill rotWithShape="0">
                <a:blip r:embed="rId3"/>
                <a:stretch>
                  <a:fillRect l="-947" b="-7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1536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五边形 8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0" name="燕尾形 9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367596" y="2565359"/>
            <a:ext cx="6514252" cy="83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知识诊断自测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1104756" y="2342422"/>
            <a:ext cx="1928879" cy="1727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75216" y="3429159"/>
            <a:ext cx="4052042" cy="337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ZHISHIZHENDUANZICE</a:t>
            </a:r>
          </a:p>
        </p:txBody>
      </p:sp>
    </p:spTree>
    <p:extLst>
      <p:ext uri="{BB962C8B-B14F-4D97-AF65-F5344CB8AC3E}">
        <p14:creationId xmlns:p14="http://schemas.microsoft.com/office/powerpoint/2010/main" val="33668404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3978595"/>
            <a:ext cx="12190413" cy="234751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2" y="492501"/>
            <a:ext cx="1158941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二、多选题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的图象可能是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6556288" y="1176608"/>
            <a:ext cx="7184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35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2612" y="2058553"/>
            <a:ext cx="8857107" cy="186476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21782" y="3876362"/>
            <a:ext cx="1158941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此时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符合题意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此时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符合题意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此时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不符合题意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此时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不符合题意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94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3585655"/>
            <a:ext cx="12190413" cy="270865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92501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则下列结论正确的是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是偶函数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的解集是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恒成立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∀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递增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7507482" y="577900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ABD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69145" y="3558156"/>
            <a:ext cx="1158941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的定义域为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为偶函数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对任意的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恒成立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若不等式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的解集为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为方程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的两根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975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7257"/>
            <a:ext cx="12190413" cy="626101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9382" y="-242665"/>
                <a:ext cx="11589417" cy="61915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𝒃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解得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4&gt;0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不恒成立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的对称轴为直线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且</m:t>
                    </m:r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由二次函数的单调性可知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-242665"/>
                <a:ext cx="11589417" cy="6191503"/>
              </a:xfrm>
              <a:prstGeom prst="rect">
                <a:avLst/>
              </a:prstGeom>
              <a:blipFill rotWithShape="0">
                <a:blip r:embed="rId3"/>
                <a:stretch>
                  <a:fillRect l="-947" b="-3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542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170014"/>
            <a:ext cx="12190413" cy="409938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5437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11.(2024·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榆林模拟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则下列关系一定成立的是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		C.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)&lt;0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D.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m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m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满足条件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𝟐𝟒𝟑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437835"/>
              </a:xfrm>
              <a:prstGeom prst="rect">
                <a:avLst/>
              </a:prstGeom>
              <a:blipFill rotWithShape="0">
                <a:blip r:embed="rId4"/>
                <a:stretch>
                  <a:fillRect l="-947" r="-7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2566204" y="1118553"/>
            <a:ext cx="7184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08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573072"/>
            <a:ext cx="12190413" cy="3728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63990" y="145847"/>
            <a:ext cx="1091775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三、填空题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12.(2025·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宁波段考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已知二次函数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的图象经过点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且图象被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轴截得的线段长为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并且对任意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都有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的解析式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endParaRPr lang="en-US" altLang="zh-CN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1141099" y="1830520"/>
            <a:ext cx="1965603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61533" y="2507629"/>
            <a:ext cx="1091775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对任意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恒成立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图象的对称轴为直线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的图象被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轴截得的线段长为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的两根为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的图象过点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所求函数的解析式为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71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1613948"/>
            <a:ext cx="12190413" cy="464596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577027"/>
            <a:ext cx="1209060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13.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1|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10390917" y="429544"/>
            <a:ext cx="1075936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0]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36296" y="1859549"/>
                <a:ext cx="12090607" cy="3487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综上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0].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296" y="1859549"/>
                <a:ext cx="12090607" cy="3487878"/>
              </a:xfrm>
              <a:prstGeom prst="rect">
                <a:avLst/>
              </a:prstGeom>
              <a:blipFill rotWithShape="0">
                <a:blip r:embed="rId4"/>
                <a:stretch>
                  <a:fillRect l="-908" b="-15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6013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1917605"/>
            <a:ext cx="12190413" cy="437670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92501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14.(2025·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徐州质检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上的值域为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1947180" y="995440"/>
            <a:ext cx="907621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4]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13667" y="1917605"/>
            <a:ext cx="1158941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解方程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解方程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上的值域为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此时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取得最小值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上不单调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取最大值时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的最大值为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4].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72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1801049"/>
            <a:ext cx="12190413" cy="446467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269382" y="492501"/>
                <a:ext cx="11589417" cy="4551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四、解答题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衡水调研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的图象开口向上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且对称轴为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①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551887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4661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38749"/>
            <a:ext cx="12190413" cy="628166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69382" y="405416"/>
                <a:ext cx="11589417" cy="3626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②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的图象开口向下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且对称轴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05416"/>
                <a:ext cx="11589417" cy="3626762"/>
              </a:xfrm>
              <a:prstGeom prst="rect">
                <a:avLst/>
              </a:prstGeom>
              <a:blipFill rotWithShape="0">
                <a:blip r:embed="rId3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9382" y="3344582"/>
                <a:ext cx="11589417" cy="2008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综上所述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3344582"/>
                <a:ext cx="11589417" cy="200843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0215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1720669"/>
            <a:ext cx="12190413" cy="450932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9382" y="492501"/>
            <a:ext cx="11589417" cy="2432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16.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上有最大值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最小值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45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45000"/>
              </a:lnSpc>
              <a:spcAft>
                <a:spcPts val="0"/>
              </a:spcAft>
            </a:pPr>
            <a:r>
              <a:rPr lang="zh-CN" altLang="zh-CN" sz="26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45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69382" y="2523646"/>
                <a:ext cx="11589417" cy="1966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24000">
                  <a:lnSpc>
                    <a:spcPct val="145000"/>
                  </a:lnSpc>
                  <a:spcAft>
                    <a:spcPts val="0"/>
                  </a:spcAf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𝒇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𝒇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⇒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𝟗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𝟔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⇒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;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45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523646"/>
                <a:ext cx="11589417" cy="1966629"/>
              </a:xfrm>
              <a:prstGeom prst="rect">
                <a:avLst/>
              </a:prstGeom>
              <a:blipFill rotWithShape="0">
                <a:blip r:embed="rId3"/>
                <a:stretch>
                  <a:fillRect b="-34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4203594"/>
                <a:ext cx="11589417" cy="13864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24000">
                  <a:lnSpc>
                    <a:spcPct val="145000"/>
                  </a:lnSpc>
                  <a:spcAft>
                    <a:spcPts val="0"/>
                  </a:spcAf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𝒇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𝒇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⇒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𝟗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𝟔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⇒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203594"/>
                <a:ext cx="11589417" cy="138647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1227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9382" y="1041457"/>
            <a:ext cx="11589417" cy="242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二次函数解析式的三种形式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一般式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顶点式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顶点坐标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零点式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的零点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956183" y="1701578"/>
            <a:ext cx="222849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bx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≠0)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083558" y="2289270"/>
            <a:ext cx="93487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4350600" y="1397880"/>
              <a:ext cx="6413400" cy="1734120"/>
            </p14:xfrm>
          </p:contentPart>
        </mc:Choice>
        <mc:Fallback>
          <p:pic>
            <p:nvPicPr>
              <p:cNvPr id="4" name="墨迹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41240" y="1388520"/>
                <a:ext cx="6432120" cy="175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435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310685"/>
            <a:ext cx="12190413" cy="498109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83896" y="599095"/>
                <a:ext cx="11589417" cy="54230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mx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b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96" y="599095"/>
                <a:ext cx="11589417" cy="5423023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7346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95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596043"/>
            <a:ext cx="11589417" cy="61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  <a:tab pos="5311140" algn="l"/>
                <a:tab pos="8011160" algn="l"/>
              </a:tabLst>
            </a:pPr>
            <a:r>
              <a:rPr lang="en-US" altLang="zh-CN" sz="2600" b="1">
                <a:latin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二次函数的图象和性质</a:t>
            </a:r>
            <a:endParaRPr lang="zh-CN" altLang="zh-CN" sz="1050" kern="1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53.jpeg"/>
          <p:cNvPicPr/>
          <p:nvPr/>
        </p:nvPicPr>
        <p:blipFill>
          <a:blip r:embed="rId3"/>
          <a:stretch>
            <a:fillRect/>
          </a:stretch>
        </p:blipFill>
        <p:spPr>
          <a:xfrm>
            <a:off x="3070827" y="2118742"/>
            <a:ext cx="1944243" cy="1637353"/>
          </a:xfrm>
          <a:prstGeom prst="rect">
            <a:avLst/>
          </a:prstGeom>
        </p:spPr>
      </p:pic>
      <p:pic>
        <p:nvPicPr>
          <p:cNvPr id="4" name="image54.jpeg"/>
          <p:cNvPicPr/>
          <p:nvPr/>
        </p:nvPicPr>
        <p:blipFill>
          <a:blip r:embed="rId4"/>
          <a:stretch>
            <a:fillRect/>
          </a:stretch>
        </p:blipFill>
        <p:spPr>
          <a:xfrm>
            <a:off x="7349328" y="2118742"/>
            <a:ext cx="1728216" cy="15452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63315964"/>
                  </p:ext>
                </p:extLst>
              </p:nvPr>
            </p:nvGraphicFramePr>
            <p:xfrm>
              <a:off x="478504" y="1428621"/>
              <a:ext cx="9937241" cy="4573261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62043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4690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66989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19520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函数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ax</a:t>
                          </a:r>
                          <a:r>
                            <a:rPr lang="en-US" sz="2500" b="1" baseline="300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bx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&gt;0)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ax</a:t>
                          </a:r>
                          <a:r>
                            <a:rPr lang="en-US" sz="2500" b="1" baseline="300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bx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&lt;0)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82656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图象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抛物线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67350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定义域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kumimoji="0" lang="en-US" altLang="zh-CN" sz="2600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2451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值域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ctrlPr>
                                      <a:rPr lang="zh-CN" sz="25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zh-CN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𝟒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𝒂𝒄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−</m:t>
                                        </m:r>
                                        <m:sSup>
                                          <m:sSupPr>
                                            <m:ctrlPr>
                                              <a:rPr lang="zh-CN" sz="2500" b="1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500" b="1" i="1">
                                                <a:effectLst/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  <a:cs typeface="Times New Roman" panose="02020603050405020304" pitchFamily="18" charset="0"/>
                                              </a:rPr>
                                              <m:t>𝒃</m:t>
                                            </m:r>
                                          </m:e>
                                          <m:sup>
                                            <m:r>
                                              <a:rPr lang="en-US" sz="2500" b="1" i="1">
                                                <a:effectLst/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  <a:cs typeface="Times New Roman" panose="02020603050405020304" pitchFamily="18" charset="0"/>
                                              </a:rPr>
                                              <m:t>𝟐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𝟒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𝒂</m:t>
                                        </m:r>
                                      </m:den>
                                    </m:f>
                                    <m:r>
                                      <a:rPr lang="en-US" sz="2500" b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,+</m:t>
                                    </m:r>
                                    <m:r>
                                      <a:rPr lang="en-US" sz="2500" b="1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∞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endChr m:val="]"/>
                                    <m:ctrlPr>
                                      <a:rPr lang="zh-CN" sz="25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500" b="1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−∞</m:t>
                                    </m:r>
                                    <m:r>
                                      <a:rPr lang="en-US" sz="2500" b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f>
                                      <m:fPr>
                                        <m:ctrlPr>
                                          <a:rPr lang="zh-CN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𝟒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𝒂𝒄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−</m:t>
                                        </m:r>
                                        <m:sSup>
                                          <m:sSupPr>
                                            <m:ctrlPr>
                                              <a:rPr lang="zh-CN" sz="2500" b="1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500" b="1" i="1">
                                                <a:effectLst/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  <a:cs typeface="Times New Roman" panose="02020603050405020304" pitchFamily="18" charset="0"/>
                                              </a:rPr>
                                              <m:t>𝒃</m:t>
                                            </m:r>
                                          </m:e>
                                          <m:sup>
                                            <m:r>
                                              <a:rPr lang="en-US" sz="2500" b="1" i="1">
                                                <a:effectLst/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  <a:cs typeface="Times New Roman" panose="02020603050405020304" pitchFamily="18" charset="0"/>
                                              </a:rPr>
                                              <m:t>𝟐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𝟒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𝒂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63315964"/>
                  </p:ext>
                </p:extLst>
              </p:nvPr>
            </p:nvGraphicFramePr>
            <p:xfrm>
              <a:off x="478504" y="1428621"/>
              <a:ext cx="9937241" cy="440124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620439"/>
                    <a:gridCol w="3646906"/>
                    <a:gridCol w="4669896"/>
                  </a:tblGrid>
                  <a:tr h="58123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函数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ax</a:t>
                          </a:r>
                          <a:r>
                            <a:rPr lang="en-US" sz="2500" b="1" baseline="300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bx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&gt;0)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ax</a:t>
                          </a:r>
                          <a:r>
                            <a:rPr lang="en-US" sz="2500" b="1" baseline="300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bx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&lt;0)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82656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图象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抛物线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67350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定义域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kumimoji="0" lang="en-US" altLang="zh-CN" sz="2600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  <a:tr h="131993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值域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44574" t="-233641" r="-128214" b="-9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13055" t="-233641" r="-261" b="-922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6" name="矩形 5"/>
          <p:cNvSpPr/>
          <p:nvPr/>
        </p:nvSpPr>
        <p:spPr>
          <a:xfrm>
            <a:off x="6051343" y="3762183"/>
            <a:ext cx="425117" cy="6206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</a:t>
            </a:r>
            <a:endParaRPr lang="zh-CN" altLang="zh-CN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墨迹 6"/>
              <p14:cNvContentPartPr/>
              <p14:nvPr/>
            </p14:nvContentPartPr>
            <p14:xfrm>
              <a:off x="2683080" y="642600"/>
              <a:ext cx="6247800" cy="3330360"/>
            </p14:xfrm>
          </p:contentPart>
        </mc:Choice>
        <mc:Fallback>
          <p:pic>
            <p:nvPicPr>
              <p:cNvPr id="7" name="墨迹 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73720" y="633240"/>
                <a:ext cx="6266520" cy="334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55342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84400508"/>
                  </p:ext>
                </p:extLst>
              </p:nvPr>
            </p:nvGraphicFramePr>
            <p:xfrm>
              <a:off x="491204" y="812070"/>
              <a:ext cx="10356596" cy="5156181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68882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34723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32054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89821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对称轴</a:t>
                          </a:r>
                          <a:endParaRPr lang="zh-CN" sz="25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500" b="1" i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500" b="1" dirty="0" smtClean="0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kumimoji="0" lang="en-US" sz="2600" b="1" i="0" u="none" baseline="0" dirty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</a:t>
                          </a:r>
                          <a:endParaRPr kumimoji="0" lang="zh-CN" sz="2600" i="0" u="none" baseline="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marL="4233" marR="4233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80841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顶点</a:t>
                          </a:r>
                          <a:endParaRPr lang="zh-CN" sz="25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坐标</a:t>
                          </a:r>
                          <a:endParaRPr lang="zh-CN" sz="25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kumimoji="0" lang="en-US" altLang="zh-CN" sz="2600" i="0" u="none" baseline="0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kumimoji="0" lang="en-US" altLang="zh-CN" sz="2600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_______________________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marL="4233" marR="4233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61861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奇偶性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当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时是偶函数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当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≠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时是非奇非偶函数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233" marR="4233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83093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单调性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在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endChr m:val="]"/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−∞</m:t>
                                  </m:r>
                                  <m:r>
                                    <a:rPr lang="en-US" sz="2500" b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num>
                                    <m:den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den>
                                  </m:f>
                                </m:e>
                              </m:d>
                            </m:oMath>
                          </a14:m>
                          <a:r>
                            <a:rPr lang="zh-CN" sz="25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上单调</a:t>
                          </a:r>
                          <a:r>
                            <a:rPr lang="zh-CN" sz="2500" b="1" dirty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递</a:t>
                          </a:r>
                          <a:r>
                            <a:rPr lang="en-US" altLang="zh-CN" sz="2500" b="1" dirty="0" smtClean="0"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____</a:t>
                          </a:r>
                          <a:r>
                            <a:rPr lang="en-US" sz="2500" b="1" dirty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;</a:t>
                          </a:r>
                          <a:endParaRPr lang="zh-CN" sz="25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在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["/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num>
                                    <m:den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den>
                                  </m:f>
                                  <m:r>
                                    <a:rPr lang="en-US" sz="2500" b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,+</m:t>
                                  </m:r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∞</m:t>
                                  </m:r>
                                </m:e>
                              </m:d>
                            </m:oMath>
                          </a14:m>
                          <a:r>
                            <a:rPr lang="zh-CN" sz="25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上单调</a:t>
                          </a:r>
                          <a:r>
                            <a:rPr lang="zh-CN" sz="2500" b="1" dirty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递</a:t>
                          </a:r>
                          <a:r>
                            <a:rPr lang="en-US" altLang="zh-CN" sz="2500" b="1" dirty="0" smtClean="0"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____</a:t>
                          </a:r>
                          <a:endParaRPr lang="zh-CN" sz="25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233" marR="4233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在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endChr m:val="]"/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−∞</m:t>
                                  </m:r>
                                  <m:r>
                                    <a:rPr lang="en-US" sz="2500" b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num>
                                    <m:den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den>
                                  </m:f>
                                </m:e>
                              </m:d>
                            </m:oMath>
                          </a14:m>
                          <a:r>
                            <a:rPr lang="zh-CN" sz="25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上单调</a:t>
                          </a:r>
                          <a:r>
                            <a:rPr lang="zh-CN" sz="2500" b="1" dirty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递</a:t>
                          </a:r>
                          <a:r>
                            <a:rPr kumimoji="0" lang="en-US" altLang="zh-CN" sz="2600" b="1" i="0" u="none" baseline="0" dirty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</a:t>
                          </a:r>
                          <a:r>
                            <a:rPr lang="en-US" sz="2500" b="1" dirty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;</a:t>
                          </a:r>
                          <a:endParaRPr lang="zh-CN" sz="25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在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["/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num>
                                    <m:den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den>
                                  </m:f>
                                  <m:r>
                                    <a:rPr lang="en-US" sz="2500" b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,+</m:t>
                                  </m:r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∞</m:t>
                                  </m:r>
                                </m:e>
                              </m:d>
                            </m:oMath>
                          </a14:m>
                          <a:r>
                            <a:rPr lang="zh-CN" sz="25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上单调</a:t>
                          </a:r>
                          <a:r>
                            <a:rPr lang="zh-CN" sz="2500" b="1" dirty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递</a:t>
                          </a:r>
                          <a:r>
                            <a:rPr kumimoji="0" lang="en-US" altLang="zh-CN" sz="2600" b="1" i="0" u="none" baseline="0" dirty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</a:t>
                          </a:r>
                          <a:endParaRPr kumimoji="0" lang="zh-CN" sz="2600" i="0" u="none" baseline="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marL="4233" marR="4233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84400508"/>
                  </p:ext>
                </p:extLst>
              </p:nvPr>
            </p:nvGraphicFramePr>
            <p:xfrm>
              <a:off x="491204" y="812070"/>
              <a:ext cx="10356596" cy="5156181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688822"/>
                    <a:gridCol w="4347234"/>
                    <a:gridCol w="4320540"/>
                  </a:tblGrid>
                  <a:tr h="89821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对称轴</a:t>
                          </a:r>
                          <a:endParaRPr lang="zh-CN" sz="25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500" b="1" i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500" b="1" dirty="0" smtClean="0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kumimoji="0" lang="en-US" sz="2600" b="1" i="0" u="none" baseline="0" dirty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</a:t>
                          </a:r>
                          <a:endParaRPr kumimoji="0" lang="zh-CN" sz="2600" i="0" u="none" baseline="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marL="4233" marR="4233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  <a:tr h="180841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顶点</a:t>
                          </a:r>
                          <a:endParaRPr lang="zh-CN" sz="25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坐标</a:t>
                          </a:r>
                          <a:endParaRPr lang="zh-CN" sz="25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kumimoji="0" lang="en-US" altLang="zh-CN" sz="2600" i="0" u="none" baseline="0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kumimoji="0" lang="en-US" altLang="zh-CN" sz="2600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_______________________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marL="4233" marR="4233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  <a:tr h="61861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奇偶性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当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时是偶函数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当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≠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时是非奇非偶函数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233" marR="4233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  <a:tr h="183093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单调性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233" marR="4233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8936" t="-181728" r="-99580" b="-6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233" marR="4233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39915" t="-181728" r="-282" b="-66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6367485" y="793928"/>
                <a:ext cx="591829" cy="6763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600" b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endParaRPr lang="zh-CN" altLang="en-US" sz="260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7485" y="793928"/>
                <a:ext cx="591829" cy="676339"/>
              </a:xfrm>
              <a:prstGeom prst="rect">
                <a:avLst/>
              </a:prstGeom>
              <a:blipFill rotWithShape="0">
                <a:blip r:embed="rId4"/>
                <a:stretch>
                  <a:fillRect l="-18557" b="-90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4896513" y="1723486"/>
                <a:ext cx="2955937" cy="14684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zh-CN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𝒃</m:t>
                              </m:r>
                            </m:num>
                            <m:den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𝒂</m:t>
                              </m:r>
                            </m:den>
                          </m:f>
                          <m:r>
                            <a:rPr lang="en-US" altLang="zh-CN" sz="26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𝒂𝒄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𝒂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zh-CN" sz="26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6513" y="1723486"/>
                <a:ext cx="2955937" cy="146841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/>
        </p:nvSpPr>
        <p:spPr>
          <a:xfrm>
            <a:off x="9655311" y="4424140"/>
            <a:ext cx="51969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增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692382" y="5263877"/>
            <a:ext cx="51969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减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305240" y="5303138"/>
            <a:ext cx="51969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增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271863" y="4457379"/>
            <a:ext cx="51969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减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墨迹 2"/>
              <p14:cNvContentPartPr/>
              <p14:nvPr/>
            </p14:nvContentPartPr>
            <p14:xfrm>
              <a:off x="2178360" y="3891960"/>
              <a:ext cx="6214320" cy="269280"/>
            </p14:xfrm>
          </p:contentPart>
        </mc:Choice>
        <mc:Fallback>
          <p:pic>
            <p:nvPicPr>
              <p:cNvPr id="3" name="墨迹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69000" y="3882600"/>
                <a:ext cx="6233040" cy="28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16037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-635" y="1416379"/>
            <a:ext cx="2622209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437459" y="1498947"/>
            <a:ext cx="283109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558728" y="1517367"/>
            <a:ext cx="2733319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常用结论与微点提醒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385319" y="2210617"/>
                <a:ext cx="10747604" cy="25198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二次函数的单调性、最值与抛物线的开口方向和对称轴及给定区间的范围有关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则当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𝜟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恒有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)&gt;0;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𝜟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恒有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)&lt;0.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319" y="2210617"/>
                <a:ext cx="10747604" cy="2519857"/>
              </a:xfrm>
              <a:prstGeom prst="rect">
                <a:avLst/>
              </a:prstGeom>
              <a:blipFill rotWithShape="0">
                <a:blip r:embed="rId6"/>
                <a:stretch>
                  <a:fillRect l="-1021" r="-908" b="-305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34724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3645822"/>
            <a:ext cx="12190413" cy="2577328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168253" y="895526"/>
                <a:ext cx="11758923" cy="836588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思考辨析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在括号内打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√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“×”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二次函数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的图象恒在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轴下方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若二次函数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的两个零点确定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则二次函数的解析式确定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二次函数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的最值一定是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𝒂𝒄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二次函数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零点相同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但解析式不同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当对称轴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MS Mincho" panose="02020609040205080304" pitchFamily="49" charset="-128"/>
                    <a:cs typeface="MS Mincho" panose="02020609040205080304" pitchFamily="49" charset="-128"/>
                  </a:rPr>
                  <a:t>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最值则不是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𝒂𝒄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253" y="895526"/>
                <a:ext cx="11758923" cy="836588"/>
              </a:xfrm>
              <a:prstGeom prst="rect">
                <a:avLst/>
              </a:prstGeom>
              <a:blipFill rotWithShape="0">
                <a:blip r:embed="rId3"/>
                <a:stretch>
                  <a:fillRect l="-933" b="-4204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/>
        </p:nvSpPr>
        <p:spPr>
          <a:xfrm>
            <a:off x="8916257" y="1676178"/>
            <a:ext cx="40576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√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568273" y="2203100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471503" y="3048540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11693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5" grpId="0" autoUpdateAnimBg="0"/>
      <p:bldP spid="6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1570</Words>
  <Application>Microsoft Office PowerPoint</Application>
  <PresentationFormat>自定义</PresentationFormat>
  <Paragraphs>336</Paragraphs>
  <Slides>51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66" baseType="lpstr">
      <vt:lpstr>MS Mincho</vt:lpstr>
      <vt:lpstr>等线</vt:lpstr>
      <vt:lpstr>黑体</vt:lpstr>
      <vt:lpstr>经典繁仿黑</vt:lpstr>
      <vt:lpstr>楷体</vt:lpstr>
      <vt:lpstr>宋体</vt:lpstr>
      <vt:lpstr>微软雅黑</vt:lpstr>
      <vt:lpstr>微软雅黑 Light</vt:lpstr>
      <vt:lpstr>Arial</vt:lpstr>
      <vt:lpstr>Broadway</vt:lpstr>
      <vt:lpstr>Calibri</vt:lpstr>
      <vt:lpstr>Cambria Math</vt:lpstr>
      <vt:lpstr>Impact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³He</cp:lastModifiedBy>
  <cp:revision>51</cp:revision>
  <dcterms:created xsi:type="dcterms:W3CDTF">2024-01-05T07:50:57Z</dcterms:created>
  <dcterms:modified xsi:type="dcterms:W3CDTF">2025-09-01T00:27:16Z</dcterms:modified>
</cp:coreProperties>
</file>