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ink/ink1.xml" ContentType="application/inkml+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ink/ink2.xml" ContentType="application/inkml+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ink/ink3.xml" ContentType="application/inkml+xml"/>
  <Override PartName="/ppt/tags/tag67.xml" ContentType="application/vnd.openxmlformats-officedocument.presentationml.tags+xml"/>
  <Override PartName="/ppt/tags/tag68.xml" ContentType="application/vnd.openxmlformats-officedocument.presentationml.tags+xml"/>
  <Override PartName="/ppt/ink/ink4.xml" ContentType="application/inkml+xml"/>
  <Override PartName="/ppt/tags/tag69.xml" ContentType="application/vnd.openxmlformats-officedocument.presentationml.tags+xml"/>
  <Override PartName="/ppt/tags/tag70.xml" ContentType="application/vnd.openxmlformats-officedocument.presentationml.tags+xml"/>
  <Override PartName="/ppt/ink/ink5.xml" ContentType="application/inkml+xml"/>
  <Override PartName="/ppt/tags/tag71.xml" ContentType="application/vnd.openxmlformats-officedocument.presentationml.tags+xml"/>
  <Override PartName="/ppt/tags/tag72.xml" ContentType="application/vnd.openxmlformats-officedocument.presentationml.tags+xml"/>
  <Override PartName="/ppt/ink/ink6.xml" ContentType="application/inkml+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ink/ink7.xml" ContentType="application/inkml+xml"/>
  <Override PartName="/ppt/tags/tag79.xml" ContentType="application/vnd.openxmlformats-officedocument.presentationml.tags+xml"/>
  <Override PartName="/ppt/ink/ink8.xml" ContentType="application/inkml+xml"/>
  <Override PartName="/ppt/tags/tag80.xml" ContentType="application/vnd.openxmlformats-officedocument.presentationml.tags+xml"/>
  <Override PartName="/ppt/tags/tag81.xml" ContentType="application/vnd.openxmlformats-officedocument.presentationml.tags+xml"/>
  <Override PartName="/ppt/ink/ink9.xml" ContentType="application/inkml+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ink/ink10.xml" ContentType="application/inkml+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ink/ink11.xml" ContentType="application/inkml+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ink/ink12.xml" ContentType="application/inkml+xml"/>
  <Override PartName="/ppt/tags/tag102.xml" ContentType="application/vnd.openxmlformats-officedocument.presentationml.tags+xml"/>
  <Override PartName="/ppt/tags/tag103.xml" ContentType="application/vnd.openxmlformats-officedocument.presentationml.tags+xml"/>
  <Override PartName="/ppt/ink/ink13.xml" ContentType="application/inkml+xml"/>
  <Override PartName="/ppt/tags/tag104.xml" ContentType="application/vnd.openxmlformats-officedocument.presentationml.tags+xml"/>
  <Override PartName="/ppt/tags/tag105.xml" ContentType="application/vnd.openxmlformats-officedocument.presentationml.tags+xml"/>
  <Override PartName="/ppt/ink/ink14.xml" ContentType="application/inkml+xml"/>
  <Override PartName="/ppt/tags/tag106.xml" ContentType="application/vnd.openxmlformats-officedocument.presentationml.tags+xml"/>
  <Override PartName="/ppt/tags/tag107.xml" ContentType="application/vnd.openxmlformats-officedocument.presentationml.tags+xml"/>
  <Override PartName="/ppt/ink/ink15.xml" ContentType="application/inkml+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ink/ink16.xml" ContentType="application/inkml+xml"/>
  <Override PartName="/ppt/tags/tag128.xml" ContentType="application/vnd.openxmlformats-officedocument.presentationml.tags+xml"/>
  <Override PartName="/ppt/tags/tag129.xml" ContentType="application/vnd.openxmlformats-officedocument.presentationml.tags+xml"/>
  <Override PartName="/ppt/ink/ink17.xml" ContentType="application/inkml+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ink/ink18.xml" ContentType="application/inkml+xml"/>
  <Override PartName="/ppt/tags/tag133.xml" ContentType="application/vnd.openxmlformats-officedocument.presentationml.tags+xml"/>
  <Override PartName="/ppt/tags/tag134.xml" ContentType="application/vnd.openxmlformats-officedocument.presentationml.tags+xml"/>
  <Override PartName="/ppt/ink/ink19.xml" ContentType="application/inkml+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ink/ink20.xml" ContentType="application/inkml+xml"/>
  <Override PartName="/ppt/tags/tag142.xml" ContentType="application/vnd.openxmlformats-officedocument.presentationml.tags+xml"/>
  <Override PartName="/ppt/ink/ink21.xml" ContentType="application/inkml+xml"/>
  <Override PartName="/ppt/tags/tag143.xml" ContentType="application/vnd.openxmlformats-officedocument.presentationml.tags+xml"/>
  <Override PartName="/ppt/ink/ink22.xml" ContentType="application/inkml+xml"/>
  <Override PartName="/ppt/tags/tag144.xml" ContentType="application/vnd.openxmlformats-officedocument.presentationml.tags+xml"/>
  <Override PartName="/ppt/tags/tag1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7" r:id="rId3"/>
    <p:sldId id="258" r:id="rId4"/>
    <p:sldId id="259" r:id="rId5"/>
    <p:sldId id="260" r:id="rId6"/>
    <p:sldId id="261" r:id="rId7"/>
    <p:sldId id="336" r:id="rId8"/>
    <p:sldId id="264" r:id="rId9"/>
    <p:sldId id="265" r:id="rId10"/>
    <p:sldId id="313" r:id="rId11"/>
    <p:sldId id="268" r:id="rId12"/>
    <p:sldId id="338" r:id="rId13"/>
    <p:sldId id="339" r:id="rId14"/>
    <p:sldId id="269" r:id="rId15"/>
    <p:sldId id="270" r:id="rId16"/>
    <p:sldId id="271" r:id="rId17"/>
    <p:sldId id="314" r:id="rId18"/>
    <p:sldId id="315" r:id="rId19"/>
    <p:sldId id="272" r:id="rId20"/>
    <p:sldId id="273" r:id="rId21"/>
    <p:sldId id="342" r:id="rId22"/>
    <p:sldId id="351" r:id="rId23"/>
    <p:sldId id="275" r:id="rId24"/>
    <p:sldId id="277" r:id="rId25"/>
    <p:sldId id="278" r:id="rId26"/>
    <p:sldId id="279" r:id="rId27"/>
    <p:sldId id="280" r:id="rId28"/>
    <p:sldId id="281" r:id="rId29"/>
    <p:sldId id="282" r:id="rId30"/>
    <p:sldId id="283" r:id="rId31"/>
    <p:sldId id="290" r:id="rId32"/>
    <p:sldId id="352" r:id="rId33"/>
    <p:sldId id="291" r:id="rId34"/>
    <p:sldId id="319" r:id="rId35"/>
    <p:sldId id="325" r:id="rId36"/>
    <p:sldId id="295" r:id="rId37"/>
    <p:sldId id="296" r:id="rId38"/>
    <p:sldId id="297" r:id="rId39"/>
    <p:sldId id="298" r:id="rId40"/>
    <p:sldId id="299" r:id="rId41"/>
    <p:sldId id="300" r:id="rId42"/>
    <p:sldId id="301" r:id="rId43"/>
    <p:sldId id="302" r:id="rId44"/>
    <p:sldId id="303" r:id="rId45"/>
    <p:sldId id="304" r:id="rId46"/>
    <p:sldId id="353" r:id="rId47"/>
    <p:sldId id="305" r:id="rId48"/>
    <p:sldId id="306" r:id="rId49"/>
    <p:sldId id="354" r:id="rId50"/>
    <p:sldId id="307" r:id="rId51"/>
    <p:sldId id="308" r:id="rId52"/>
    <p:sldId id="309" r:id="rId53"/>
    <p:sldId id="310" r:id="rId54"/>
    <p:sldId id="343" r:id="rId55"/>
    <p:sldId id="311" r:id="rId56"/>
    <p:sldId id="356" r:id="rId57"/>
    <p:sldId id="357" r:id="rId58"/>
    <p:sldId id="312" r:id="rId59"/>
  </p:sldIdLst>
  <p:sldSz cx="12190413" cy="6859588"/>
  <p:notesSz cx="6858000" cy="9144000"/>
  <p:defaultText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0" userDrawn="1">
          <p15:clr>
            <a:srgbClr val="A4A3A4"/>
          </p15:clr>
        </p15:guide>
        <p15:guide id="2" pos="16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0D9"/>
    <a:srgbClr val="70AD47"/>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4614" autoAdjust="0"/>
  </p:normalViewPr>
  <p:slideViewPr>
    <p:cSldViewPr>
      <p:cViewPr varScale="1">
        <p:scale>
          <a:sx n="28" d="100"/>
          <a:sy n="28" d="100"/>
        </p:scale>
        <p:origin x="126" y="12"/>
      </p:cViewPr>
      <p:guideLst>
        <p:guide orient="horz" pos="3930"/>
        <p:guide pos="1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64"/>
    </p:cViewPr>
  </p:sorterViewPr>
  <p:notesViewPr>
    <p:cSldViewPr>
      <p:cViewPr varScale="1">
        <p:scale>
          <a:sx n="63" d="100"/>
          <a:sy n="63" d="100"/>
        </p:scale>
        <p:origin x="-3163" y="-77"/>
      </p:cViewPr>
      <p:guideLst>
        <p:guide orient="horz" pos="2880"/>
        <p:guide pos="2160"/>
      </p:guideLst>
    </p:cSldViewPr>
  </p:notesViewPr>
  <p:gridSpacing cx="216027" cy="216027"/>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8T23:54:59.427"/>
    </inkml:context>
    <inkml:brush xml:id="br0">
      <inkml:brushProperty name="width" value="0.05292" units="cm"/>
      <inkml:brushProperty name="height" value="0.05292" units="cm"/>
      <inkml:brushProperty name="color" value="#FF0000"/>
    </inkml:brush>
  </inkml:definitions>
  <inkml:trace contextRef="#ctx0" brushRef="#br0">4179 9386 0,'0'0'0,"0"0"0,0 0 16,0 0-16,0 0 0,0 0 0,22 24 15,-22-24-15,17 16 0,-17-16 16,31 23-16,-16-10 0,2-1 0,2 0 16,-1 1-16,0 1 0,3-1 15,4 4-15,3-1 16,-2-2-16,0 0 0,-1-3 0,0-1 15,0-1-15,-2-2 0,1-2 16,-2-1-16,-2-2 0,0-3 16,-1-1-16,-2 0 0,2 0 15,1-3-15,0 0 0,1-4 16,1 0-16,-2-3 0,7-2 16,0 0-16,0-1 0,1 0 0,-3-1 15,4 1-15,-1 2 0,1 0 16,2 2-16,-2 1 15,1 3-15,1 0 0,2 4 16,3 3-16,2 2 0,-1 3 0,-1 4 16,2 3-16,-3 1 0,-1 3 15,0 2-15,0 0 0,-2 0 16,-1 0-16,-2-2 0,0-1 16,-4-1-16,-3-2 0,3 0 15,1 0-15,-1-1 0,-3-3 0,0-1 16,0 0-16,-3-4 0,1 2 15,1-3-15,2-1 0,-1-1 16,-2-1-16,-1-2 0,1-1 16,3-3-16,2-1 0,0 1 15,1-1-15,2 2 0,3-1 16,1 1-16,0 2 0,5-4 16,-3 5-16,1 0 0,2 5 15,-4 1-15,-3 6 0,1-3 16,-1 5-16,-1 0 0,1 2 0,-4 3 15,2 0-15,-3 0 0,1 0 16,2 0-16,1 1 0,-2-2 16,-1-2-16,-3-3 0,1-1 15,5-2-15,-2-1 0,1-4 16,-3-2-16,-2 0 0,-1-2 0,4-3 16,2-1-16,1 1 0,0-2 15,1-4-15,0 1 16,2-2-16,3-2 0,-1-1 0,-2-3 15,2 1-15,1 2 0,-2-2 16,-2-1-16,-1 2 0,-1 0 16,0 1-16,2 0 0,-4 1 15,-4 1-15,-3-1 16,-4 1-16,-2 3 0,-5 1 0,-1 3 16</inkml:trace>
  <inkml:trace contextRef="#ctx0" brushRef="#br0" timeOffset="11198.6204">18166 7930 0,'0'0'15,"0"0"-15,0 0 0,0 0 0,29 1 16,-29-1-16,27 8 0,-27-8 16,31 13-16,-13-4 0,4 1 15,-1 2-15,0 0 0,5 5 16,-2 1-16,-1 1 0,0 2 0,-1 0 15,-1 1-15,-2-1 16,-2 0-16,1 4 0,-1-1 16,-3 1-16,-2-1 0,-3 0 0,-1 0 15,-1-1-15,-2-2 0,-2 0 16,0 0-16,-2-3 0,0-1 16,-1-1-16,0-3 0,0-3 15,0-2-15,-1-4 0,0-1 16,1-3-16,-3-2 0,2-5 15,1-5-15,0 2 0,0 2 0,0 0 16</inkml:trace>
  <inkml:trace contextRef="#ctx0" brushRef="#br0" timeOffset="11498.6119">18682 7939 0,'0'0'0,"0"0"16,0 0-16,0 0 0,0 0 0,0 0 16,-24 23-16,24-23 0,-18 23 15,6-7-15,-4 1 0,1 2 16,-2 2-16,0 2 0,-1 1 16,-5 6-16,0-2 0,-2 0 15,1 0-15,-4 2 0,4-2 0,3-2 16,1 1-16,3-4 15,0-3-15,2-1 0,2-2 0,2-3 16,2-2-16,1 0 0,2-3 16,4-2-16,2-2 0,4-5 15,1-3-15,0 0 0,-2 0 0,0 2 16</inkml:trace>
  <inkml:trace contextRef="#ctx0" brushRef="#br0" timeOffset="11698.2123">18754 8128 0,'0'0'0,"0"0"0,0 0 15,29-3-15,-11 1 0,3 2 16,3-1-16,4 1 0,1-1 0,10 2 16,-2 0-16,0 1 15,-1 0-15,6 2 0,-3-2 0,-7 1 16,-4 1-16,-3-3 0,-4-1 15,-5-4-15,-4-2 0,-2 1 16,-1 1-16,-2 0 0</inkml:trace>
  <inkml:trace contextRef="#ctx0" brushRef="#br0" timeOffset="11948.5157">19081 7980 0,'0'0'15,"0"0"-15,0 0 0,-10 26 0,10-26 0,-10 31 16,6-12-16,-1 1 16,1 1-16,-1 6 0,1 0 0,1-2 15,0 0-15,2-2 0,1 1 16,0-3-16,0-3 0,3 0 15,0-1-15,0-4 0,2-3 16,-2-1-16,0-2 0,0-1 16</inkml:trace>
  <inkml:trace contextRef="#ctx0" brushRef="#br0" timeOffset="12215.1865">19659 8062 0,'0'0'0,"0"0"15,22-2-15,-8 2 0,0-1 0,13 1 16,6-1-16,3 2 0,3 0 16,11 2-16,-1 0 0,0 0 15,-2 1-15,7-1 0,-1-2 16,-5 2-16,-4 2 0,-4 1 0,-1 2 15,-6-4-15,-4-3 16,-7 0-16,-5-1 0,-3 1 0,-3-1 16,-4 0-16</inkml:trace>
  <inkml:trace contextRef="#ctx0" brushRef="#br0" timeOffset="12565.408">19823 8290 0,'0'0'0,"0"0"0,0 0 0,0 0 16,32-4-16,-32 4 0,32-1 16,-13 2-16,2 0 0,0 1 15,0 1-15,-2 2 0,0 1 16,3 3-16,-2 1 0,-5-1 0,-3 1 15,-6 1-15,-4 1 16,-3 1-16,-3 0 0,-8 2 0,-7 0 16,-1-1-16,0 0 0,-4-1 15,-4 2-15,-6 1 0,1 0 0,0 0 16,1 2-16,1-2 16,3-3-16,-3 1 0,3-1 15,6-2-15,4-4 0,5-1 16,4-4-16,6-4 0,3-5 0,0 2 15,0 0-15,0 2 0</inkml:trace>
  <inkml:trace contextRef="#ctx0" brushRef="#br0" timeOffset="12847.9861">20136 8266 0,'0'0'0,"0"0"0,0 0 16,0 0-16,0 0 0,-24 18 16,24-18-16,-18 19 0,8-8 0,-1 1 15,-1 2-15,1 1 0,1 1 16,1 2-16,3 2 0,-1 1 16,4-2-16,4 1 0,4-1 15,2-1-15,2-2 0,1-1 16,2-1-16,1-2 0,2-1 0,2-3 15,3-2-15,0 0 0,-1-2 16,-1 0-16,1-3 0,-2-2 16,-3-4-16,-2 1 0,-2 1 15,-1 0-15</inkml:trace>
  <inkml:trace contextRef="#ctx0" brushRef="#br0" timeOffset="13148.6954">20145 7601 0,'0'0'0,"0"0"0,0 0 15,0 0-15,0 0 0,-7 28 0,7-28 16,-5 36-16,3-16 0,-1 4 16,1 4-16,0-2 0,0 0 15,2 9-15,1-1 0,0-2 16,-1-2-16,2 6 0,0 0 16,1-6-16,-2-6 0,0-5 15</inkml:trace>
  <inkml:trace contextRef="#ctx0" brushRef="#br0" timeOffset="13681.6167">21285 7772 0,'0'0'0,"0"0"16,0 0-16,0 0 0,0 0 0,-23 19 16,23-19-16,-19 22 0,19-22 15,-25 24-15,7-12 16,1 1-16,-1-2 0,-1 0 0,-2 3 15,-5 2-15,-1 0 0,2-2 16,0 0-16,3-3 0,2-1 16,2 0-16,3 1 0,0-2 15,2 0-15,2-3 0,2-1 16,3 0-16,0-2 0,2 1 16,0-1-16,2 0 0,1-1 0,2 1 15,3 0-15,0 0 16,1 1-16,4 0 0,3 0 15,1 0-15,0-1 0,6 3 0,0-1 16,1 2-16,0 0 0,3-1 16,3 1-16,-3-2 0,-1 1 15,0 1-15,-1 0 0,-1-2 16,-3 2-16,5 1 0,-1 3 16,-6-5-16,-3 0 0,-3-1 15,-2-1-15,-2 2 0,-4-2 0,-4-1 16,-5 0-16,1-1 0,2-1 15,0 0-15</inkml:trace>
  <inkml:trace contextRef="#ctx0" brushRef="#br0" timeOffset="13948.2692">20778 8279 0,'0'0'15,"0"0"-15,0 0 0,0 0 0,24 2 16,-24-2-16,22 5 0,-22-5 16,31 6-16,-10-2 0,3-1 15,0 1-15,-1 2 0,2 0 16,4-1-16,4 2 0,-2-2 16,-4 0-16,-1 0 0,-3 1 15,-1-1-15,-1 0 0,0 1 16,-3-3-16,0 2 0,-4-3 0,-1-1 15,-3 0-15,-2 0 0,-1 0 16</inkml:trace>
  <inkml:trace contextRef="#ctx0" brushRef="#br0" timeOffset="14314.6377">21551 8095 0,'0'0'16,"0"0"-16,0 0 0,0 0 0,24-2 16,-24 2-16,28 1 0,-28-1 15,32 0-15,-13 0 0,3 0 16,0 0-16,0 0 0,0 0 16,0 1-16,5-1 0,0 0 0,-2 1 15,-2 0-15,-2 1 0,-1 1 16,-3-2-16,-3-1 0,-2 0 15,-2 0-15,-1 0 0</inkml:trace>
  <inkml:trace contextRef="#ctx0" brushRef="#br0" timeOffset="14907.5101">22249 7873 0,'0'0'0,"0"0"15,0 0-15,23 1 0,-13 0 0,1 0 16,2 2-16,1-1 16,0 1-16,1 1 0,2 1 15,-2 0-15,0-1 0,1 3 16,-1 1-16,-3 1 0,-2 0 0,-3 4 15,-2 0-15,-3-1 16,-2-1-16,-2 2 0,-3 0 16,-2 0-16,-4 1 0,-3 1 15,0 2-15,-1 0 0,-2 0 0,-2 0 16,-1 0-16,1-2 0,0-1 16,-3 3-16,2-1 0,2-2 15,1-3-15,1 0 0,3 1 16,2-3-16,2-2 0,4-1 15,-1-1-15,2 0 0,0 0 16,3-1-16,2-1 0,3 1 16,0-1-16,3 1 0,0 2 15,2-4-15,3 1 0,4-1 16,3-1-16,2 0 0,-3 0 0,2 0 16,2 0-16,0-1 0,0-1 0,0 0 15,-2 0-15,-2 0 16,-2 1-16,-1 0 0,-2 0 15,-2-1-15,-1 1 0,-1-1 16,-2 1-16,0-1 0,-1 0 0,-2 1 16,-1 0-16,0 0 0,-1 0 15,0 1-15,0-1 0,0 0 16,1 0-16,-3 0 16,2-1-16,-2 1 0,2 0 0,-2 0 15,0 0-15,1-3 0,-1 3 16,0 0-16</inkml:trace>
  <inkml:trace contextRef="#ctx0" brushRef="#br0" timeOffset="15997.6489">24126 7733 0,'0'0'16,"0"0"-16,0 0 0,23-3 16,-23 3-16,29-3 0,-12 3 0,4-1 15,3 1-15,2 0 0,3 0 16,9 0-16,1 0 0,-2 0 16,1 0-16,7 0 0,-2 0 15,-2 0-15,-1 0 0,-6 0 16,-4 0-16,-3 1 0,-2-1 15,-1 2-15,-3 1 0,-3-2 16,0-3-16,-5 1 0,-2 1 0,-4 2 16,-3 1-16,-4-3 0,-5 3 15,1-2-15,1-1 0,1 1 16</inkml:trace>
  <inkml:trace contextRef="#ctx0" brushRef="#br0" timeOffset="16231.3285">24219 7847 0,'0'0'0,"0"0"16,0 0-16,0 0 0,0 0 0,-10 20 15,10-20-15,-14 21 0,14-21 16,-13 28-16,7-11 15,-1 0-15,1 0 0,1-1 0,-1-1 16,2 0-16,0 0 0,-2 4 16,2 0-16,0-6 0,1 0 15,0 1-15,1-3 0,-1-1 16</inkml:trace>
  <inkml:trace contextRef="#ctx0" brushRef="#br0" timeOffset="16831.1246">24222 7942 0,'0'0'0,"0"0"0,0 0 16,0 0-16,0 0 0,26-4 16,-26 4-16,0 0 0,25 4 0,-25-4 15,19 6-15,-9-3 0,0 2 16,-2 2-16,-1 1 15,-4 1-15,-2 0 0,-3 1 0,-4 0 16,0 0-16,-2-1 0,-4 1 16,-4 3-16,0-2 0,-2 1 0,-4 1 15,1-1-15,2-1 16,2-1-16,1-2 0,3-1 16,2-1-16,2-2 0,4 0 15,1 1-15,4-3 0,3-2 0,3-1 16,5 0-16,1-1 0,3-1 15,7 0-15,2 0 16,0-3-16,1-1 0,0 0 0,3 1 16,-5 3-16,-2 1 0,0-1 15,-5 0-15,-4 3 0,-3 1 0,-9 2 16,-5 2-16,-5 0 16,-4 3-16,-3 1 0,-4 2 0,-3 1 15,-4-1-15,-7 3 16,-1 2-16,1-1 0,1-2 0,-4 5 15,5 0-15,7-3 0,5 0 16,4-3-16,5-2 0,3-1 16,4-3-16,5-1 0,4 0 15,6-4-15,5-2 0,4 0 16,6-2-16,0-1 0,3-2 0,3 0 16,3-2-16,0 1 0,-1 1 15,5-3-15,-3 0 0,-4-2 16,-5 1-16,-3-3 15,-2-1-15,-5-4 0,-4 0 0,-3-9 16,-2-5-16,-1 6 0,-2 6 16,1 4-16</inkml:trace>
  <inkml:trace contextRef="#ctx0" brushRef="#br0" timeOffset="17214.4048">24365 7438 0,'0'0'16,"0"0"-16,0 0 0,13 20 0,-13-20 15,15 27-15,-6-7 16,-1 2-16,1 1 0,4 12 0,2 5 15,-1 0-15,0 1 0,5 10 16,1 1-16,-1-3 0,-3-4 16,3 12-16,-1 0 0,-2-4 15,0-4-15,1 8 0,1-2 16,-1-5-16,-1-3 0,3 5 16,0-4-16,-6-9 0,-2-6 0,0 4 15,-1-2-15,-1-6 0,-3-4 16,1-4-16,1-6 0,-4-5 15,0-4-15,-1-1 0,-1-4 16,-3-5-16,-1-4 0,-1 1 16,1 2-16,1 0 0</inkml:trace>
  <inkml:trace contextRef="#ctx0" brushRef="#br0" timeOffset="17481.2107">24805 7992 0,'0'0'0,"0"0"16,0 0-16,-23 32 0,12-17 0,-2 2 15,-3 2-15,-3 4 0,-1 0 0,0-1 16,-1-2-16,-6 2 0,1-2 15,1-3-15,0-3 0,3-3 16,2-5-16,-2-1 0,-2-3 16,1-4-16,2-4 0,3 1 15,4 0-15,3 2 0</inkml:trace>
  <inkml:trace contextRef="#ctx0" brushRef="#br0" timeOffset="17631.4522">24616 7576 0,'0'0'0,"0"0"0,0 0 15,0 0-15,35 3 0,-35-3 16,33 11-16,-18-4 0,-1-2 0,-2 0 16</inkml:trace>
  <inkml:trace contextRef="#ctx0" brushRef="#br0" timeOffset="18097.4505">25435 8017 0,'0'0'0,"0"0"0,0 0 16,9-20-16,-5 11 0,4 0 15,2 1-15,1-1 0,1-1 16,1 0-16,0-1 0,1-1 16,0 1-16,5-3 0,1 1 15,-3 2-15,0 3 0,-2 2 16,0 2-16,-2 1 0,-1 3 0,-2 4 15,-1 3-15,-2 3 0,0 1 16,-2 4-16,0 4 0,-2-1 16,0-1-16,1 4 0,-1 2 15,0 1-15,1-1 0,0 8 16,1 0-16,0-6 0,3-2 16,1 0-16,2 0 0,0-4 15,-1-1-15,3 0 0,2-1 16,0-3-16,-1-2 0,0-2 15,1-2-15,-2-4 0,1-4 0,1-3 16,0-4-16,-4-3 0,-4-2 16,-2 1-16,0 3 0,-1 1 0</inkml:trace>
  <inkml:trace contextRef="#ctx0" brushRef="#br0" timeOffset="18364.5904">25923 7921 0,'0'0'0,"0"0"0,0 0 0,-10 21 16,10-21-16,-17 21 0,3-5 16,-1 1-16,0 0 0,-2 4 15,1 2-15,-8 4 0,0-2 0,0-2 16,0-1-16,-2 2 0,4-2 15,4-2-15,1 0 16,3-4-16,2-5 0,3 0 0,2-1 16,3-4-16,1-5 0,2-4 15,2-4-15,1 1 0,-1 1 0,-1 1 16</inkml:trace>
  <inkml:trace contextRef="#ctx0" brushRef="#br0" timeOffset="18547.6997">26146 7990 0,'0'0'0,"0"0"15,20-1-15,-6 0 0,2 0 0,9 1 16,5 1-16,-1 0 0,-1 1 16,1 1-16,1 0 0,2 0 15,-4-2-15,-3 0 0,-6-2 16,-2 1-16,-4-1 0,-2 1 0</inkml:trace>
  <inkml:trace contextRef="#ctx0" brushRef="#br0" timeOffset="18764.4396">26373 7927 0,'0'0'0,"0"0"0,0 0 15,0 0-15,0 0 0,0 0 0,0 0 16,-10 28-16,10-28 16,-8 32-16,3-11 0,2 0 15,0-1-15,-1 1 0,2-1 0,-1 5 16,1-3-16,0-1 0,2-5 16,0-1-16,0-3 0,0-1 15</inkml:trace>
  <inkml:trace contextRef="#ctx0" brushRef="#br0" timeOffset="19047.6057">26939 7961 0,'0'0'15,"0"0"-15,25-1 0,-8 0 0,2 0 16,13 1-16,6 1 16,2 0-16,1-1 0,12 1 0,2-1 15,4 1-15,-3-1 0,0 0 16,2 0-16,-6 1 0,-5 2 16,7 0-16,-1 0 0,-10 1 15,-6 0-15,-5 4 0,-5-1 16,-6 2-16,-4-3 0,-5 0 0,-2-3 15,-3 0-15</inkml:trace>
  <inkml:trace contextRef="#ctx0" brushRef="#br0" timeOffset="19413.9792">27110 8219 0,'0'0'0,"0"0"16,0 0-16,23-1 0,-23 1 15,28 1-15,-28-1 0,38 2 16,-18-1-16,0 1 0,0 1 16,-1 0-16,-3 1 0,3 2 15,-3 1-15,-3 1 0,-5-1 0,-4 3 16,-5 2-16,-5 0 0,-4 1 15,-5 2-15,-6-1 0,-2 1 16,-3-2-16,-8 5 0,-1 0 16,1-1-16,0-2 0,0 1 15,-2-3-15,4 1 0,4-3 0,-3 1 16,5-2-16,4-1 0,4-2 16,8-2-16,6-2 15,4-3-15,5-3 0,0 1 16,-2 0-16,-1 1 0</inkml:trace>
  <inkml:trace contextRef="#ctx0" brushRef="#br0" timeOffset="19713.5918">27428 8188 0,'0'0'0,"0"0"15,0 0-15,-19 11 0,19-11 0,-18 12 16,6-3-16,0 1 0,-1 2 16,-1 2-16,1 2 0,0 4 15,2 0-15,3 0 0,3 1 16,3 0-16,2-1 0,4 0 16,4 0-16,0-3 0,3-1 0,3 0 15,1-2-15,3-1 0,2 0 16,5-2-16,0-3 15,-1-1-15,-2-1 0,0-1 0,0-1 16,0-4-16,-1-4 0,-4 2 16,-2 0-16,-4 1 0</inkml:trace>
  <inkml:trace contextRef="#ctx0" brushRef="#br0" timeOffset="20047.1204">27598 7394 0,'0'0'0,"0"0"0,0 0 16,0 0-16,-8 23 0,8-23 16,-7 28-16,3-10 0,-2 2 15,1 5-15,-1 4 16,2-1-16,0-1 0,1 10 0,1-1 16,1-3-16,0-5 0,0 0 15,-1-5-15,1-5 0</inkml:trace>
  <inkml:trace contextRef="#ctx0" brushRef="#br0" timeOffset="20464.3279">28241 7751 0,'0'0'0,"0"0"0,0 0 0,33 3 16,-19-1-16,4 2 0,5 2 15,5-2-15,0 2 0,2 0 16,0 3-16,0 0 0,-1-1 16,3 3-16,-4 1 0,-2-2 15,-4-2-15,-2 1 0,-3 0 16,-2 0-16,-3-2 0,-2 0 15,-2-3-15,-3 1 0,-1 0 0,-2 0 16,-5-1-16,0 2 0,-2-1 16,-3 3-16,-2 0 0,-3 1 15,-3-2-15,-4 2 0,-2 0 16,-1 1-16,0-1 0,-5 2 16,-2 0-16,-6 1 0,4-1 0,-1-2 15,-1 0-15,3 0 0,2 2 16,2-1-16,2-1 0,2 1 15,5-1-15,3-1 0,4 0 16,3-3-16,0 0 0,1-1 16</inkml:trace>
  <inkml:trace contextRef="#ctx0" brushRef="#br0" timeOffset="20730.3155">28721 8133 0,'0'0'0,"0"0"0,0 0 0,0 0 15,0 0-15,-31 14 0,31-14 16,-28 20-16,10-10 0,-2 1 16,-1 0-16,0 0 0,0 0 0,-6 4 15,-1 0-15,4-1 0,2-2 16,3-1-16,2 0 0,3-1 15,1 0-15,3-2 0,1 0 16,4-1-16,0-2 0,4-3 16,1-2-16,2-1 0,-2 1 0,0 0 15</inkml:trace>
  <inkml:trace contextRef="#ctx0" brushRef="#br0" timeOffset="21330.5303">29188 7932 0,'0'0'15,"0"0"-15,0 0 0,0 0 16,30 1-16,-30-1 0,24 4 0,-24-4 16,24 4-16,-10 0 0,2 1 15,-1 0-15,0 1 0,0-1 16,-1 0-16,-1 1 0,0-1 0,-2 1 16,-2 0-16,-1 0 15,-1 0-15,-3 0 0,-2 2 16,0 0-16,-2-1 0,-4 3 15,-1 0-15,-3 0 0,-2 1 0,-1 0 16,-1 0-16,-4 3 0,0-2 16,-3 1-16,-2 0 0,0-1 15,0-2-15,0 1 0,2 1 16,0-2-16,2 1 0,1-1 16,-1-1-16,4 0 0,3-3 0,0 0 15,1-1-15,3 0 0,1-1 16,1 0-16,-1 0 15,4 1-15,2-1 0,4 0 0,1 0 16,2 0-16,1-1 0,2 1 16,3-1-16,3 1 0,2-1 15,5 1-15,0 0 0,-1-2 16,0-1-16,2 1 0,0-1 16,-2 0-16,-2 1 0,-2 0 15,-3-1-15,0 0 0,-1 0 0,-1-1 16,-2 2-16,-1-2 0,-1 0 15,1 0-15,0 1 0,-1-1 16,-3 0-16,0 0 0,-1 0 16,-2 0-16</inkml:trace>
  <inkml:trace contextRef="#ctx0" brushRef="#br0" timeOffset="21497.2101">29893 8302 0,'0'0'0,"0"0"0,0 0 0,0 0 16,0 0-16,0 0 0,0 0 0,0 0 16</inkml:trace>
  <inkml:trace contextRef="#ctx0" brushRef="#br0" timeOffset="28329.2774">18951 6490 0,'0'0'0,"0"0"16,0 0-16,0 0 0,6-25 0,-1 17 15,1-2-15,2 0 0,1 0 16,2-1-16,1-1 15,0 2-15,0-2 0,4-2 0,-2 0 16,0 3-16,0-3 0,0 4 16,1-1-16,2 1 0,0 2 15,-2-2-15,0 5 0,-1-1 16,-2 5-16,-1-2 0,0 3 16,-1 4-16,-1-1 0,0 4 15,3 0-15,-3 2 0,0 1 16,0 4-16,1 3 0,-1-2 0,-1 2 15,0 1-15,2 0 16,-1 0-16,0 0 0,1 4 0,1-1 16,-1 0-16,0-2 0,4 9 15,2 1-15,-3-8 0,-1-1 0,2-2 16,2-2-16,-1-2 16,1 1-16,-1-5 0,0-3 15,0 3-15,-1-5 0,3 1 16,1-2-16,-1 0 0,-2-4 0,1 0 15,-1-1-15,-4-3 0,-1-2 16,-1 2-16,-2 1 0,-2-1 16</inkml:trace>
  <inkml:trace contextRef="#ctx0" brushRef="#br0" timeOffset="28662.6577">19712 6229 0,'0'0'0,"0"0"16,0 0-16,0 0 0,-29 18 0,29-18 16,-27 23-16,11-9 0,-3 2 0,-2 2 15,-2 1-15,-7 6 16,1 0-16,-3-1 0,-3 2 15,-2 2-15,3 0 0,1-2 0,1-2 16,2-2-16,2 0 0,0-1 16,3 0-16,5-6 0,4-1 0,3-3 15,2 0-15,3-4 16,2-3-16,1 2 0,1-2 16,1-2-16,3-2 0,3 1 15,4-4-15,-1 3 0,-1-3 0,0 2 16</inkml:trace>
  <inkml:trace contextRef="#ctx0" brushRef="#br0" timeOffset="29096.4132">20200 6308 0,'0'0'0,"0"0"0,0 0 0,-21 7 16,21-7-16,-20 8 0,7-1 15,-2 0-15,-3 0 0,-2 0 16,-2 1-16,1 1 0,0-1 16,-6 3-16,-2-1 0,1 0 15,3 1-15,1-3 0,2 2 16,3-2-16,2-1 0,4 0 15,1 0-15,2-3 0,1 2 0,3-2 16,0 0-16,2 0 0,0 0 16,3-1-16,2 0 0,3 1 15,1-1-15,5 0 0,3-1 16,2 1-16,0 0 0,7 1 16,3 2-16,-1-1 0,0 2 0,0-1 15,1-2-15,-2 1 0,-1 1 16,5 0-16,1 1 0,-3-2 15,-2 1-15,-2 1 0,-2 1 16,-1 0-16,-3-1 0,3-1 16,1-5-16,-6 2 0,-2-2 0,-2 2 15</inkml:trace>
  <inkml:trace contextRef="#ctx0" brushRef="#br0" timeOffset="29628.9763">20732 6273 0,'0'0'15,"0"0"-15,0 0 0,0 0 0,0 0 16,0 0-16,-27 14 0,27-14 15,-21 14-15,21-14 0,-23 19 16,11-6-16,1-2 0,0 3 16,0 1-16,0 2 0,1-3 0,0 4 15,1-3-15,0 6 16,3 0-16,0-3 0,3 0 16,2 0-16,2-3 0,2 1 0,3-4 15,0 2-15,2-3 0,4 0 16,4-4-16,-1 0 0,1-3 15,0-1-15,2-3 0,0 0 16,2-3-16,1-1 0,1-3 16,-1 3-16,-1-4 0,3-2 15,-1 0-15,-2-1 0,-3 0 16,0-3-16,1 3 0,-3-6 16,-1 2-16,-3 1 0,-2-1 15,-2 1-15,0 1 0,-5 1 16,-3-3-16,0 2 0,1 2 0,-3-3 15,-2 3-15,0 0 0,-2 0 16,-2 0-16,-2 1 0,-1 0 16,-1 2-16,-6 2 0,-4 1 15,1 3-15,0 2 0,-2 2 16,-3 5-16,-1-3 0,6 1 0,5-2 16</inkml:trace>
  <inkml:trace contextRef="#ctx0" brushRef="#br0" timeOffset="30447.9979">17814 7440 0,'0'0'0,"0"0"0,0 0 0,0 0 16,0 0-16,-1 23 0,1-23 16,0 32-16,0-32 0,0 40 15,0-15-15,-1 2 0,1 1 0,-2 12 16,1 3-16,0 0 15,0 0-15,-1 12 0,-1 1 0,-2-1 16,1 0-16,-2 10 0,1 1 16,-1-7-16,1-6 0,-2 8 15,2 0-15,-1-9 0,2-6 16,-1 2-16,2-4 0,0-7 16,-1-4-16,1-1 0,1 0 15,2-8-15,0-4 0,2-2 0,4-2 16,-4-4-16,-2-1 0,2-4 15,2-6-15,2-6 0,1-3 16,-3 1-16,0 1 0,0 3 16</inkml:trace>
  <inkml:trace contextRef="#ctx0" brushRef="#br0" timeOffset="31595.9724">17643 7333 0,'0'0'0,"0"0"16,0 0-16,0 0 0,0 0 15,0 0-15,24-5 0,-24 5 16,30-9-16,-30 9 0,40-4 16,-16 2-16,2 0 0,3-1 15,1 3-15,9-2 0,2 1 0,2 1 16,1 3-16,8-3 15,-2 0-15,5 2 0,5-1 0,6-2 16,-3-1-16,0 1 16,4 0-16,5 0 0,-3-3 0,4 2 15,3 0-15,6-1 0,-3-1 16,0 4-16,3-1 0,24 1 16,-16 1-16,1-1 0,1-2 15,-9 3-15,-6 0 0,5 1 16,2-1-16,-9-2 0,-5-1 0,12 0 15,8-1-15,-7 3 0,-5 3 16,4-6-16,0-1 0,-11 4 16,-8 2-16,9-2 0,9 4 15,-7-4-15,-4-4 0,4 4 16,3 0-16,-5 2 0,-3 1 16,1-2-16,3 0 0,-9 1 15,-5 0-15,5 2 0,3-2 16,-6-1-16,-2-1 0,2 0 15,3-2-15,-4 1 0,-5 0 0,0 3 16,-1 0-16,-5 2 0,-4-4 16,2 1-16,2-1 0,-5 5 15,-4 2-15,-6-6 0,-3-5 16,-2 1-16,-1-1 0,2 4 16,-1-1-16,-7 0 0,-4 1 15,7 4-15,3 1 0,-11-2 16,1-2-16,-1-1 0,2-1 15,-1 2-15,0 6 0,0-2 16,2 1-16,-4-1 0,-1-1 0,-1 1 16,1 4-16,-5-2 0,0-1 15,-1 2-15,0 3 0,-1 0 16,-1-1-16,3 0 0,2 0 16,-2 0-16,0 2 0,-1 4 15,-1 1-15,-2 3 0,1-2 0,0 1 16,0 1-16,0 0 0,0-1 15,-3 4-15,-1 2 0,0 0 16,-2-1-16,0 4 0,0 3 16,0-1-16,-1-1 0,0 7 15,-1 1-15,0-2 0,0-1 16,-2 3-16,0 2 0,0-1 16,1-1-16,-3 0 0,0 2 15,-1-3-15,1 1 0,-2 7 16,-1 2-16,2-4 0,-1-2 0,1 1 15,-1 2-15,0-4 0,1-2 16,0 1-16,2 2 0,-1-3 16,2-4-16,0 1 15,-1-1-15,2-2 0,0-3 0,-1 1 16,-1-1-16,2-3 0,0-1 0,0-1 16,0 1-16,-3-3 15,1-2-15,-1-4 0,1 0 16,1-3-16,-1-1 0,1-1 15,0-1-15,-2-2 0,1-3 0,-4-1 16,-3 0-16,-2-2 0,0-2 16,2-1-16,2 1 0,1 0 15</inkml:trace>
  <inkml:trace contextRef="#ctx0" brushRef="#br0" timeOffset="32545.631">17829 8840 0,'0'0'15,"0"0"-15,0 0 0,0 0 0,0 0 16,-23-3-16,23 3 0,0 0 16,0 0-16,-19-5 0,16 5 15,1 0-15,0 0 0,2 0 16,0 0-16,2 3 0,2-3 16,2 1-16,1 0 0,3 0 15,2 2-15,5-2 0,3 0 16,0 0-16,1 0 0,3 0 0,5 0 15,6 0-15,-1-1 0,4 1 16,1-1-16,8 2 0,-4-1 16,3 0-16,5 0 0,-1 0 15,2 2-15,11-3 16,0 0-16,-4-2 0,-1 1 0,13 0 16,3 0-16,-2-1 0,-2-1 15,12 0-15,2 1 0,-9 2 16,-7 0-16,38 0 0,-3-1 15,-15 0-15,-9 0 0,4 1 16,4 1-16,-7 0 0,-6-1 0,9 0 16,7 1-16,-12 1 0,-6 1 15,6-2-15,6-1 0,-7 2 16,-4 0-16,7-1 0,6 0 16,-9-1-16,-5 1 0,6-1 15,5 2-15,-7 1 0,-3 2 0,6 1 16,5 2 15,-8-5-31,-4-3 0,4 0 0,3 0 0,-4 1 0,-3 3 0,1 0 0,1 4 16,-14-3-16,-7 1 0,3-1 15,0-1-15,-2 0 0,-1 1 16,2-1-16,1-2 0,-8 0 16,-7-1-16,-8 1 0,-7-1 15,-5 2-15,-2-2 0,0 0 16,3 0-16,-4-3 15,-4-1-15,-5 1 0,-2 1 0,-5-1 0,0 0 16,-2 2-16,0 0 0,1 2 16,-1-2-16,0 0 0,0 0 15,0 0-15,0 0 0,0 0 16,0 0-16,0 0 0,0 0 0,-2 1 16,2-1-16,-4 4 15,-1-1-15,-1 0 0,-4 1 16,2 0-16,1-1 0,2-1 0</inkml:trace>
  <inkml:trace contextRef="#ctx0" brushRef="#br0" timeOffset="41627.391">25285 7122 0,'0'0'0,"0"0"16,0 0-16,0 0 0,0 25 0,0-25 15,-1 32-15,1-14 0,0 4 16,-1 8-16,-2 4 0,2 0 16,0-2-16,0 14 15,0 3-15,-1-3 0,0 1 0,-2 13 16,1 6-16,-1-8 0,-2-7 16,0 14-16,-1 2 0,0-6 15,2-5-15,-5 9 0,-1 0 16,4-7-16,4-6 0,-5 22 15,2-7-15,-1-27 0,0-5 0,1 13 16,1-3-16,1-9 0,1-5 16,0-6-16,3 0 0,0-14 15,0-1-15,1 0 0,2-2 16,1-6-16,2-7 0,-3 2 16,0 1-16,-1 1 0</inkml:trace>
  <inkml:trace contextRef="#ctx0" brushRef="#br0" timeOffset="42496.3211">25508 7051 0,'0'0'0,"0"0"0,22 0 0,-6-1 16,3 0-16,12-1 0,5-1 15,5-1-15,3 1 0,18 2 0,5-3 16,2 2-16,1 0 0,18-2 16,3-1-16,9 1 0,-4-1 15,14 5-15,0 2 0,32 1 16,-16-6-16,-8-1 0,-6 0 16,-11 1-16,-7 3 0,4-4 15,4 1-15,-5 3 0,-2 0 0,5 0 16,5 3-16,-4-3 0,-3 0 15,-1 0-15,0 0 0,-6-3 16,-6-1-16,-3 6 0,0 3 16,-7 1-16,-4-1 0,-1-1 15,1-1-15,-5 3 0,-2-2 16,3 0-16,3-3 0,-5 2 0,-4 1 16,5 1-16,1 3 15,-7-3-15,-4 0 0,-2 0 16,0-1-16,-2 5 0,-2-1 0,-5-2 15,-2-1-15,0-1 0,-1 0 16,-3 6-16,-4 1 0,1 0 16,-1-2-16,-5 0 0,-4-2 15,-2 3-15,-2 0 0,0 2 16,0 2-16,-2 2 0,-3 0 16,-11-5-16,1 6 0,0-2 0,-2 3 15,-1 0-15,-2 3 0,-1 1 16,0 2-16,-1 2 0,-1 2 15,0 1-15,0 2 0,0 4 16,1 5-16,-3-2 0,0-2 16,-1 3-16,-2 3 0,-3 0 15,-1-2-15,-3 3 0,-2 3 16,-1 0-16,0-1 0,-1 11 16,2 0-16,-2-4 0,1-2 0,-1 1 15,-1 0-15,3-4 0,1-1 16,0 1-16,2 0 15,0-4-15,0-1 0,1 4 0,1 0 16,1-8-16,0-2 0,0 1 16,-2 1-16,-3-4 0,0-2 15,-1-3-15,-2-3 0,-2-3 16,-1-3-16,6-6 0,3-4 16,3-3-16</inkml:trace>
  <inkml:trace contextRef="#ctx0" brushRef="#br0" timeOffset="43194.7323">25233 8730 0,'0'0'0,"0"0"0,0 0 16,0 0-16,0 0 0,25 5 16,-25-5-16,30 3 0,-30-3 0,45 2 15,-15 0-15,2 0 16,1 0-16,18-1 0,6-1 15,1 1-15,-1-1 0,20 2 0,18 0 16,-6 3-16,-4 0 0,19 0 16,1 0-16,6-1 0,-8 0 15,47 6-15,-9 1 0,-19-1 16,-13 0-16,4-1 0,3-4 16,-11 0-16,-5-2 0,11 4 15,8 3-15,-7-1 0,-7 0 0,11-6 16,8-4-16,-15 3 15,-9 3-15,5 6 0,2 7 0,-10-6 16,-7-3-16,9-1 0,4-2 16,-9 2-16,-9 1 0,2-1 15,1 0-15,-9-3 0,-8-2 16,3 2-16,1 0 0,-13-1 16,-10-1-16,-3 1 0,-1-2 15,-12 1-15,-8 2 0,-6-5 16,-4-3-16,-3 1 0,-5 1 0,-6-1 15,-4 0-15,0 2 0,0-3 0,0 3 16</inkml:trace>
  <inkml:trace contextRef="#ctx0" brushRef="#br0" timeOffset="43860.7042">27050 5897 0,'0'0'0,"0"0"0,0 0 16,17-25-16,-9 15 0,2-1 15,2-3-15,1 3 16,1-3-16,7-1 0,4-3 0,-1 4 16,0-3-16,-1 4 0,1 4 15,-1-1-15,-1 3 0,3 3 16,0 2-16,-3 2 0,-3 3 0,-3 3 15,-4 4-15,-4 1 0,0 3 16,-1 4-16,-3 2 0,-2-2 16,1 2-16,-1 8 0,-1 2 15,1-1-15,0 1 0,1-1 16,-1-1-16,0 1 0,0-1 0,1-1 16,2 1-16,0-1 0,3-5 15,2 3-15,0 0 16,-2-7-16,-2-1 0,4-2 15,2-1-15,1-2 0,-1-2 0,2-2 16,1-2-16,1-2 0,-2-1 16,2-3-16,0-3 0,-2-4 15,-1-3-15,-3 2 0,-3 1 16,0 2-16</inkml:trace>
  <inkml:trace contextRef="#ctx0" brushRef="#br0" timeOffset="44176.9956">27844 5756 0,'0'0'0,"0"0"0,0 0 16,0 0-16,0 0 0,0 0 0,-34 20 15,34-20-15,-32 22 0,11-8 16,-4 3-16,0-2 0,0 3 0,-8 7 15,-1 0 1,2 0-16,2-4 0,-5 8 0,1-4 16,4 0-16,4-4 0,1 0 15,3-6-15,2 2 0,3-5 16,1 2-16,2-4 0,3-3 0,3 1 16,2-2-16,0-4 15,4 1-15,1 0 0,6-3 16,6-4-16,-1 1 0,-2 2 0,-1-2 15</inkml:trace>
  <inkml:trace contextRef="#ctx0" brushRef="#br0" timeOffset="44544.372">28219 5820 0,'0'0'0,"0"0"0,0 0 0,31 2 16,-31-2-16,33 2 0,-11 0 16,2 0-16,0 0 0,9 1 15,2 1-15,-2 3 0,-1-2 16,5 4-16,-4-2 0,-4-2 16,-3 1-16,-2 1 0,0 0 15,-5 0-15,-6 0 0,-2 1 16,-3 0-16,-5-1 0,-3 1 0,-4 1 15,-5 1-15,-2 1 0,-2 0 16,-5-1-16,-4 1 0,-1 0 16,0 0-16,-8 0 0,-1 1 15,2 0-15,3-1 0,1 3 16,3 1-16,3-4 0,3-1 16,0-2-16,2-1 0,3 0 15,2 0-15,3-3 0,4 2 16,3-6-16,6 0 0,-2 0 0,-1 0 15,-1 0-15</inkml:trace>
  <inkml:trace contextRef="#ctx0" brushRef="#br0" timeOffset="45027.4639">29323 5774 0,'0'0'0,"0"0"16,0 0-16,0 0 0,0 0 0,0 0 15,-23 16-15,23-16 16,-23 13-16,23-13 0,-28 21 16,14-10-16,1 1 0,-2 0 15,0 3-15,1 1 0,-1 2 0,-2 3 16,0 4-16,3-6 0,2 3 15,2-2-15,2-2 16,4 0-16,2-2 0,4 0 0,1-2 16,2 0-16,2-3 0,4-2 15,3-2-15,4-1 0,2-3 0,2-1 16,2-2-16,0-1 16,1 0-16,8-5 0,1 1 15,-3-5-15,-4 2 0,-1-2 0,-2-1 16,-2-3-16,-1 1 0,-1-2 15,0 0-15,-5-2 0,-2 2 16,-2-1-16,-2-3 0,-2 4 16,-3-3-16,-4 1 0,-3 2 15,-3-1-15,-1 3 0,-5 1 16,-4 0-16,-4 4 0,-3 1 16,-5 1-16,-7 5 0,1-2 0,-1 2 15,6 1-15,6-1 16,4 1-16</inkml:trace>
  <inkml:trace contextRef="#ctx0" brushRef="#br0" timeOffset="48527.2572">18802 9694 0,'0'0'0,"0"0"16,0 0-16,0 0 0,0 0 0,0 0 15,0 0-15,0 0 0,26 1 0,-26-1 16,25 4-16,-25-4 15,29 4-15,-11-2 0,1 1 16,2 1-16,1-1 0,0 2 16,0 0-16,-1 0 0,0 0 0,5 5 15,1 1-15,-5 0 0,-2 1 16,-4 1-16,-3-1 0,-4 1 16,-3 0-16,-7 2 0,-5 0 15,-2-1-15,-2 1 0,-4 1 16,-4 3-16,-4-4 0,-2 3 0,-6 3 15,2 0-15,-2-3 0,0 0 16,1-2-16,2 0 16,3-5-16,4 0 0,2-1 15,4-1-15,3 0 0,2-2 0,2-3 16,2-4-16,5 0 0,1-7 16,6 1-16,5-3 0,-2 2 15,-2 0-15,-1 1 0</inkml:trace>
  <inkml:trace contextRef="#ctx0" brushRef="#br0" timeOffset="48847.5738">19375 9645 0,'0'0'0,"0"0"16,0 0-16,0 0 0,-25 8 0,25-8 15,-21 15-15,9-5 0,-1-1 16,-3 3-16,-3 2 16,2 1-16,-1-1 0,-2 6 0,3 3 15,1-4-15,3 0 0,2 2 16,2 2-16,1-5 0,3 1 0,0 5 16,4 1-16,1-9 0,1-3 15,4 4-15,3-1 16,0-3-16,5-3 0,4 2 15,3-1-15,-3-3 0,-2 1 0,9-2 16,5-2-16,-3-3 0,0-2 16,-4-3-16,-1-1 15,-5 0-15,-1 1 0,-4 1 0</inkml:trace>
  <inkml:trace contextRef="#ctx0" brushRef="#br0" timeOffset="49076.8308">19627 9814 0,'0'0'0,"0"0"0,0 0 16,33-4-16,-33 4 0,32-6 15,-12 5-15,2 1 0,1-2 16,5 1-16,0 2 0,-3 1 15,1 0-15,-3 0 0,-1 1 16,-5-2-16,-4 0 0,-2 0 0,-2 0 16,-2 0-16</inkml:trace>
  <inkml:trace contextRef="#ctx0" brushRef="#br0" timeOffset="49276.5697">19532 9999 0,'0'0'0,"0"0"0,0 0 16,0 0-16,0 0 0,37-4 0,-37 4 15,36-3-15,-36 3 0,43-4 16,-18 1-16,0 1 0,1 0 16,6-1-16,-1 3 0,-4-4 15,-1 0-15,-6 1 0,-2 1 16,-4 0-16</inkml:trace>
  <inkml:trace contextRef="#ctx0" brushRef="#br0" timeOffset="49510.6124">20232 9896 0,'0'0'0,"0"0"0,18-1 15,-5 1-15,4 1 0,0-1 0,3-1 16,5 0-16,1-1 0,1 2 16,3 0-16,-3 0 15,-3 0-15,4 0 0,-1 2 0,-3-4 16,-3 0-16,-2 1 0,-3 0 16,-5 1-16,-1 0 0,-2 0 15</inkml:trace>
  <inkml:trace contextRef="#ctx0" brushRef="#br0" timeOffset="49893.3992">20916 9651 0,'0'0'15,"0"0"-15,0 0 0,0 0 0,0 0 16,1 25-16,-1-25 16,-2 21-16,2-21 0,-2 24 0,2-24 15,-3 32-15,2-16 0,0 0 16,0 3-16,0-1 0,0 0 0,1 6 16,0 2-16,0-2 15,0 0-15,0-1 0,0-1 16,0-2-16,0 1 0,0-5 15,0 0-15,0-1 0,1-1 0,0 0 16,0-2-16,-1 1 0,0-4 16,0 0-16,0-2 15,0 0-15,0-3 0,0-1 0,0-1 16,0-2-16,0 3 0,0-3 16,0 2-16,0-2 0,-2 4 0,2-4 15,-2 0-15,2 0 16</inkml:trace>
  <inkml:trace contextRef="#ctx0" brushRef="#br0" timeOffset="51676.4115">26534 9848 0,'0'0'0,"8"1"0,4 0 0,3 0 16,1 1-16,7 1 0,1 1 15,2 0-15,-1 1 0,8 4 16,3-1-16,-6 1 0,-1-1 0,-4 2 16,-1 3-16,-6-1 0,-2 3 15,-5-1-15,-5 0 16,-4 1-16,-6 1 0,-3 1 0,-6 0 15,-5-2-15,-5-2 0,-2 3 16,0 0-16,-2-1 0,-1 2 0,-1-4 16,-1 1-16,-1 2 15,4-3-15,1-1 0,2-1 16,3-4-16,3 1 0,3-1 16,5 0-16,4-3 0,0-1 0,6-3 15,0 0-15,7-4 0,3-3 16,-3 0-16,0 3 0,-1-1 15</inkml:trace>
  <inkml:trace contextRef="#ctx0" brushRef="#br0" timeOffset="51980.1192">27034 9810 0,'0'0'0,"0"0"0,0 0 16,0 0-16,0 0 0,-30 14 0,30-14 15,-25 20-15,13-11 0,-1 5 16,2-1-16,2 2 0,-1 0 16,-3 8-16,2 0 0,2 1 15,1-3-15,2 2 0,4-1 16,1-1-16,2-1 0,1 0 15,2 1-15,1-4 0,3-2 0,5 0 16,5-1-16,-1 0 0,1-2 16,5 1-16,3-6 15,-6-2-15,-1 0 0,-4-4 0,-3 2 16,-2-1-16</inkml:trace>
  <inkml:trace contextRef="#ctx0" brushRef="#br0" timeOffset="52210.0852">27299 9988 0,'0'0'16,"0"0"-16,0 0 0,27-5 15,-27 5-15,34-2 0,-8 2 16,-1 0-16,0 0 0,11 1 15,0-1-15,-3 3 0,-3 4 0,2-4 16,-2 1-16,-6-4 0,-4 2 16,-5 0-16</inkml:trace>
  <inkml:trace contextRef="#ctx0" brushRef="#br0" timeOffset="52410.0419">27215 10138 0,'0'0'0,"0"0"0,0 0 16,0 0-16,34 2 0,-34-2 0,41 2 15,-17-2-15,2 0 0,4 0 16,3 0-16,9 0 0,-1 0 16,10 0-16,-2 2 0,-3-1 15,-7 0-15,0-1 0,-9 1 16,-7-1-16</inkml:trace>
  <inkml:trace contextRef="#ctx0" brushRef="#br0" timeOffset="53097.7458">28262 9918 0,'0'0'0,"0"0"0,0 0 15,0 0-15,0 0 0,0 0 16,0 0-16,0 0 0,0 0 0,0 0 16,-3 28-16,3-28 0,0 0 15,-7 35-15,7-35 16,-6 29-16,2-15 0,0 4 0,0 0 15,-1 0-15,1 0 0,-1 1 16,1 1-16,0-2 0,0 3 16,-1 2-16,0 1 0,1 0 15,0-2-15,-1-1 0,1-3 16,-1 0-16,1 0 0,1-2 16,0-3-16,1 1 0,0-4 0,0-2 15,1 2-15,0-3 0,-2-3 16,2-1-16,0 1 0,0-4 15,1 0-15,-1 4 0,1-4 16,0 0-16,0 0 0,0 0 16,-1-4-16,-2 4 0,-2-4 15,2 1-15,0 0 0,-1 0 0</inkml:trace>
  <inkml:trace contextRef="#ctx0" brushRef="#br0" timeOffset="64808.0165">25167 12878 0,'0'0'0,"0"0"0,0 0 0,3-18 15,-3 18-15,7-21 0,-4 4 16,0 1-16,0-2 0,0-7 15,1-2-15,1 3 0,-2 1 0,0-2 16,0-2-16,-3 2 0,0 1 16,-4-4-16,0 2 15,-2 3-15,1 2 0,-3 3 16,-1 2-16,1 3 0,-2 2 0,-1 4 16,-3 4-16,1 3 15,-3 4-15,-8 6 0,0 4 16,0 3-16,1 3 0,-2 2 15,0 2-15,1 1 0,2 2 0,-1 7 16,3 1-16,3 3 0,4-1 16,3-1-16,3 0 0,4-2 15,1 0-15,4-3 0,3-3 16,3-5-16,5-3 0,2-3 16,5-1-1,0-4-15,-1-2 0,-1-5 0,-1-3 16,4-4-16,4-4 0,-3-1 15,-1-1-15,0-6 0,1-5 16,-2-1-16,0 0 0,0-2 16,-1 0-16,-1 0 0,-3 0 0,-1-3 15,-2-2-15,-2 2 0,-3 2 16,0 0-16,-1 0 0,-2 5 16,-1 1-16,0 3 0,-1 2 15,-1 2-15,0 2 0,0 4 16,0 2-16,-1 2 0,0 2 0,0 3 15,0 2-15,0 3 16,0 0-16,0 3 0,0 3 16,0 0-16,0 2 0,0 1 0,0 3 15,0-1-15,0-1 0,0 5 16,0 0-16,0-2 0,0-2 16,0-1-16,1-1 0,-1-3 15,0-3-15,1-3 16,0-1-16,1-4 0,0 1 0,0-2 15,-1-1-15,0 0 0</inkml:trace>
  <inkml:trace contextRef="#ctx0" brushRef="#br0" timeOffset="65094.3706">25466 12690 0,'0'0'15,"0"0"-15,0 0 0,27 2 16,-27-2-16,29 2 0,-11 1 16,1 1-16,2 1 0,0 1 0,0 1 15,4 5-15,-3-1 0,-4 3 16,-2 3-16,-4-1 0,-3-1 16,-6 3-16,-3 1 0,-4-2 15,-3-1-15,-6 0 0,-6 0 16,-2 3-16,1-2 0,-3-1 15,-2-2-15,1 0 16,0 0-16,3-4 0,3-3 0,2-2 16,3-2-16,5-5 0,5-7 0,1 3 15,0 1-15,0 1 0</inkml:trace>
  <inkml:trace contextRef="#ctx0" brushRef="#br0" timeOffset="65391.5072">25884 12579 0,'0'0'0,"0"0"0,0 0 16,0 0-16,-23 18 0,23-18 0,-21 20 16,10-8-16,0 1 0,-2 3 15,1 2-15,0 2 0,0 2 16,-1 6-16,2 0 31,2-1-31,2 0 0,5-2 0,2 1 0,2-2 0,2-2 0,2 3 16,3-1-16,2-2 0,2-1 0,5-3 15,4-1-15,-2-2 0,-1-4 16,-1-4-16,2-3 0,-3 0 16,-4-1-16,-2-1 15</inkml:trace>
  <inkml:trace contextRef="#ctx0" brushRef="#br0" timeOffset="65607.5975">26136 12860 0,'0'0'0,"0"0"16,0 0-16,32-3 0,-32 3 0,34 0 15,-8 0-15,0 1 0,2 0 16,11 1-16,5 0 0,-4 0 15,0 2-15,6 0 0,-2 1 16,-7 0-16,-6 1 0,-5-5 16,-3-2-16,-4 1 0,-5 1 0,-1 0 15,-5 0-15,0-1 0</inkml:trace>
  <inkml:trace contextRef="#ctx0" brushRef="#br0" timeOffset="65841.8493">26497 12774 0,'0'0'0,"0"0"16,0 0-16,-8 20 0,8-20 0,-9 22 16,4-8-16,-1 1 15,1 1-15,-1 2 0,0 2 16,-1 5-16,1-4 0,1 2 15,1 1-15,0-1 0,2-2 0,2-1 16,1 0-16,2-4 16,2-5-16,-1-2 0,0-1 15,-1-1-15</inkml:trace>
  <inkml:trace contextRef="#ctx0" brushRef="#br0" timeOffset="66124.2731">27088 12921 0,'0'0'0,"0"0"16,23-3-16,-6 2 0,1-1 0,13 1 16,5 1-16,1-1 15,2 0-15,12 0 0,5 1 16,-3 1-16,-3 1 0,14 1 15,1-1-15,-6 3 0,-6-1 0,9 2 16,1 0-16,-6 1 16,-6 0-16,3 1 0,-4 4 15,-15-3-15,-5-1 0,-6 0 0,-7-1 16,-8-2-16,-5-2 0,-1 0 16,1-1-16,-2 1 0</inkml:trace>
  <inkml:trace contextRef="#ctx0" brushRef="#br0" timeOffset="66474.1406">27251 13174 0,'0'0'0,"0"0"0,0 0 0,0 0 15,0 0-15,25 2 0,-25-2 16,29 3-16,-29-3 0,35 6 15,-11-1-15,-2 1 0,-1 0 0,2 1 16,2 1-16,4 4 16,-5-1-16,-3 3 0,-3 0 15,-3 1-15,-2 0 0,-7 2 0,-7 1 16,-4-1-16,-1 0 0,-10 3 16,-5 0-16,-2-2 0,-1-1 0,-4-1 15,-3 2-15,2-1 16,-1-1-16,-4 1 0,1 0 15,5-5-15,5-2 0,2 0 16,2-2-16,5-2 0,4-1 16,10-7-16,7-5 0,-3 1 0,-1 2 15,1 0-15</inkml:trace>
  <inkml:trace contextRef="#ctx0" brushRef="#br0" timeOffset="66758.1247">27720 13236 0,'0'0'15,"0"0"-15,0 0 0,0 0 0,0 0 16,-23 14-16,23-14 0,-20 15 16,20-15-16,-23 20 0,9-7 15,3 1-15,1 3 0,2 1 16,1 0-16,3 1 0,0 0 0,4 4 15,5 1-15,1-1 0,3-3 16,2 1-16,2 1 16,1-4-16,0-1 0,5-1 0,4 1 15,-1-4-15,-1-1 0,3-1 16,-1-1-16,-2-6 0,-2-5 16,-4 0-16,-1 0 0,-4 1 15</inkml:trace>
  <inkml:trace contextRef="#ctx0" brushRef="#br0" timeOffset="67476.1069">27697 11978 0,'0'0'0,"0"0"15,0 0-15,0 0 0,0 0 0,0 0 16,-7 24-16,7-24 0,-6 23 16,6-23-16,-9 35 0,3-14 15,-1 1-15,0 4 0,-1 2 16,0 0-16,1 1 0,-3 8 15,1 1-15,0-1 0,1-2 0,1 7 16,-1-2-16,1-6 16,2-4-16,-1-4 0,2-4 15,0-2-15,1-3 0,1-3 0,1-2 16,0-4-16,0-1 16,1-7-16,-3 0 0,2-3 15,1-1-15,0-3 0,0-1 0,-1 0 16,0-2-16,1-4 0,0-2 15,0 0-15,1 1 0,0-3 16,0 0-16,2 1 0,-1 2 16,2-1-16,2-1 0,-1 1 15,2 2-15,1 2 0,0-1 16,1 2-16,0 2 0,1 2 0,1-2 16,0 5-16,0 1 0,1 3 15,3 3-15,-1 0 0,1 2 0,2 2 16,-1 2-16,-1 0 15,-2 0-15,-1 2 0,-1 2 16,-2 0-16,-1 1 0,-4 1 16,-1 1-16,-1-1 0,-4-2 0,-2 0 15,-3-1 1,-1-2-16,-2 0 0,-1-1 16,-3-1-16,1-2 0,-1-1 15,2-2-15,1 0 0,1-1 16,0 0-16,1-1 0,1-1 0,1-1 15,0-2-15,1 0 0,1 0 16,2 1-16,0-2 16,2 0-16,0 1 0,2-1 15,3 1-15,-1 1 0,-1 0 0,0 0 16</inkml:trace>
  <inkml:trace contextRef="#ctx0" brushRef="#br0" timeOffset="68824.1575">30145 10939 0,'0'0'0,"0"0"16,0 0-16,0 0 0,0 0 0,0 0 15,0 0-15,-28-1 16,28 1-16,-25 15 0,6-4 16,0 5-16,1 0 0,-3 2 0,-3 5 15,-3 7-15,2 2 0,-3 11 16,4 0-16,2 3 0,2 1 16,0 12-16,3 0 0,6-3 15,5-7-15,2 10 0,6 1 16,1-9-16,3-5 0,7 0 15,4-1-15,4-7 0,3-6 0,-3-5 16,-6-8-16,-4-5 0</inkml:trace>
  <inkml:trace contextRef="#ctx0" brushRef="#br0" timeOffset="69407.4168">30491 11203 0,'0'0'0,"0"0"0,-6-18 16,3 10-16,0-2 0,0-1 0,-1 0 16,1-3-16,0 3 0,-1 1 15,1 0-15,-1 5 0,-2 2 0,-3 3 16,-3 3-16,1 1 15,-1 3-15,-3 6 0,0 3 16,1 2-16,1 0 0,1 3 16,-1 1-16,3 1 0,3 0 0,-2 9 15,1-1-15,2-5 0,1-1 16,2 0-16,1-7 0,1 3 16,1-6-16,1-1 15,0-1-15,0-3 0,0-2 0,1-3 16,0-2-16,3-4 0,1-3 15,3-1-15,3-1 0,3-3 16,0-3-16,1-2 0,-1-2 0,-1 0 16,-2-1-16,2 0 0,-1-2 15,3-5-15,0 4 0,-3 0 16,-1-1-16,-2 5 0,0 0 16,-1 2-16,-1 3 0,-3 3 15,0 0-15,-2 3 16,1 4-16,0 2 0,-4-1 0,3 6 15,-1 1-15,-1 1 0,0 2 0,-1 1 16,0 4-16,0-1 16,0 0-16,0 4 0,0 0 15,0-1-15,0-2 0,-1-1 0,0 0 16,1-3-16,0 2 0,1-5 16,1 0-16,2-3 15,1 1-15,3-6 0,2-4 0,-3 2 16,-2 0-16,-1-1 0</inkml:trace>
  <inkml:trace contextRef="#ctx0" brushRef="#br0" timeOffset="69740.5976">30771 11210 0,'0'0'0,"0"0"0,0 0 0,23 7 15,-23-7-15,29 3 0,-29-3 16,34 4-16,-15 2 0,1-2 16,1 1-16,4 2 0,-1 3 0,-3-3 15,-2 1-15,-1 2 0,-2-2 16,-3 2-16,-2 1 0,-3 0 16,-1-1-16,-4 1 0,-2 0 15,-3 0-15,-4 1 0,-5 1 16,-4-1-16,-2 1 0,-1-3 15,-1 1-15,0 0 0,-1 1 16,1 1-16,-5 0 0,3-1 16,4-2-16,1-2 0,5-1 15,5-4-15,6-3 0,3-2 0,0 0 16,-1-1-16,1 3 0</inkml:trace>
  <inkml:trace contextRef="#ctx0" brushRef="#br0" timeOffset="70124.7429">31451 11232 0,'0'0'0,"0"0"16,0 0-16,-20 16 0,20-16 0,-29 16 15,12-9-15,1 3 0,-1 0 16,2 2-16,0 1 0,1 1 0,1 0 15,-1 2-15,1 2 0,5-4 16,1 0-16,5 0 16,3-3-16,4-1 0,5-5 15,2 2-15,2 0 0,2-3 16,4-1-16,-2-3 0,-2-2 0,4-3 16,2-2-16,-1 0 15,-1 1-15,2-7 0,-2-1 16,-4 2-16,-1 0 0,-3 1 15,-3-3-15,-2 3 0,-1 0 0,-3-3 16,-2 3-16,-3 2 0,-1 0 16,-4-1-16,-2 2 15,-2 1-15,0 2 0,-1 0 0,0 4 16,1-2-16,2 3 0,2-1 16</inkml:trace>
  <inkml:trace contextRef="#ctx0" brushRef="#br0" timeOffset="70823.5773">32204 10996 0,'0'0'0,"0"0"0,0 0 15,0 0-15,0 0 0,-2 28 16,2-28-16,0 32 0,-1-13 15,-1 5-15,0 5 0,-1 0 16,-1-1-16,-1 11 0,-2 1 16,-1 6-16,2-1 0,-1-1 0,0-2 15,0-2-15,0-2 0,1 3 16,0-3-16,2-8 0,0-2 16,1-5-16,0-3 0,2-5 15,1-5-15,-1-1 0,-2-2 16,3-5-16,0-2 0,4-1 15,-2-7-15,0 1 0,0-2 0,3-2 16,0-3-16,1 0 16,-1-1-16,2-2 0,1-5 15,-2 4-15,1 2 0,2-4 0,1-1 16,-2 3-16,1-3 0,0 3 16,-1 2-16,1 0 0,1 2 15,-1 1-15,1 1 0,-2 6 16,0 1-16,2 1 0,2 1 15,0 3-15,-1 0 0,0 3 16,0 3-16,-1-1 0,0 2 0,-1 2 16,0 0-16,-3 4 0,0-1 15,-3 2-15,-1 1 0,-1 1 16,-1-2-16,-3 2 0,-2 0 16,-3 0-16,-2-3 0,-3-1 15,-4 2-15,2-3 0,-1-4 0,1 1 16,-1-2-16,1-2 15,-1-2-15,2-2 0,1-2 16,2-3-16,1-1 0,2 1 16,2 0-16,0 1 0</inkml:trace>
  <inkml:trace contextRef="#ctx0" brushRef="#br0" timeOffset="71157.1518">32678 11351 0,'0'0'0,"0"0"16,0 0-16,22 5 0,-22-5 0,22 3 16,-7-2-16,0-1 0,-1 4 15,3 2-15,-2-2 16,-1 3-16,-2-3 0,-2 3 0,-2 2 16,-1 0-16,-2 0 0,-3 0 15,-2 2-15,-3-4 0,-2 0 0,-5 5 16,-2 1-16,-3 0 15,0-1-15,-3 2 0,-1-3 16,2 3-16,-1 0 0,0-3 16,2 3-16,-1-5 0,2 0 0,2-2 15,1 1-15,2-1 0,2-2 16,6-3-16,4 1 16,3-1-16,4-1 0,6 3 15,4 0-15,-2 3 0,-3-4 0,-3 1 16</inkml:trace>
  <inkml:trace contextRef="#ctx0" brushRef="#br0" timeOffset="71473.7901">33109 11451 0,'0'0'0,"0"0"16,0 0-16,0 0 0,-23 5 0,23-5 15,-20 8-15,20-8 0,-23 16 0,10-6 16,-2 3-16,2 0 15,1-1-15,1 2 0,1 0 16,1 0-16,2 0 0,2 1 16,3 0-16,3-1 0,2 0 0,4-2 15,3 0-15,0-2 0,1-2 16,2-1-16,2-2 0,0-2 16,-1 1-16,3-1 0,1-3 15,-1-2-15,-2-1 0,0-2 16,-2-2-16,-2-1 0,-1 1 0,0-3 15,-1-1-15,-3-2 16,-1-1-16,-4-2 0,-4 0 16,-2-2-16,-4 0 0,1 2 0,3 5 15,-1 0-15</inkml:trace>
  <inkml:trace contextRef="#ctx0" brushRef="#br0" timeOffset="71790.7738">33295 11253 0,'0'0'0,"0"0"15,0 0-15,20 18 0,-12-8 0,1 5 16,1 3-16,1-1 16,0 1-16,2 11 0,0 1 15,-2 0-15,-2-3 0,-1 9 16,-4 0-16,-3-3 0,-2-1 0,-5 0 15,-4-2-15,1-2 16,0-5-16,-8 4 0,-2 0 16,-1-4-16,1 2 0,-1-5 0,-2-1 15,3-3-15,4 0 0,-2-5 16,1-1-16,3-2 0,3-3 0,2-1 16,0 0-16,3-2 15,0 1-15,3-4 0,2-3 16,0 0-16,0 2 0,0-1 15</inkml:trace>
  <inkml:trace contextRef="#ctx0" brushRef="#br0" timeOffset="71940.3781">33569 11792 0,'0'0'0,"0"0"16,0 0-16,0 0 0,0 0 0,0 0 15,0 0-15,-29 5 0,29-5 16,-29-1-16,29 1 0,-23-1 16</inkml:trace>
  <inkml:trace contextRef="#ctx0" brushRef="#br0" timeOffset="76089.4635">17485 12501 0,'0'0'0,"0"0"16,-2-15-16,0 5 0,0-2 0,-1-1 16,0-2-16,-2-7 0,-2 1 15,-3-1-15,-2 1 0,0 0 16,0 2-16,-2 3 0,1 1 15,-2 4-15,-2 2 0,-8 4 16,-4 4-16,3 2 0,1 2 16,-2 6-16,-3 4 0,1 2 0,2 1 15,1 3-15,2 3 16,2 2-16,1 2 0,0 9 16,4 2-16,1 0 0,4 0 15,4-3-15,5-1 0,4-4 0,3-1 16,3-1-16,2 0 15,3-6-15,2-3 0,3-4 16,1-3-16,-1-4 0,3-4 0,0-9 16,2-4-1,3-5-15,3-3 0,-3 1 0,-2 0 16,-1-6-16,1-4 0,-5 1 16,-1 1-16,0-1 0,1-1 15,-1 1-15,-2 1 0,-1-3 16,-3 2-16,-4 5 0,-3 2 0,-1 2 15,-2 0-15,-1 5 16,0 1-16,0 3 0,-1 2 16,0 3-16,1 3 0,-2 6 15,1 2-15,-1 2 0,0-1 0,0 7 16,0 5-16,-1-4 0,1 1 16,1 11-16,1 3 15,1 0-15,0 0 0,1-2 0,1 0 16,1-1-16,0-1 0,2 3 15,1-3-15,-1-2 0,1-2 0,1-6 16,-1-4-16,0-5 0,1-3 16,-3-1-1,0 0-15,-1-2 0</inkml:trace>
  <inkml:trace contextRef="#ctx0" brushRef="#br0" timeOffset="76408.5941">17686 12264 0,'0'0'0,"0"0"0,0 0 16,0 0-16,26-4 0,-26 4 16,23 1-16,-23-1 0,28 5 0,-11 1 15,0 1-15,1 3 0,0 1 16,-2 2-16,1 2 0,1 8 15,-1 0-15,-3 2 0,-2 2 16,-1 1-16,-2-1 0,-1 2 16,-1 1-16,0 7 0,1 0 15,-1-2-15,-1-2 0,0-3 0,-1-2 16,1-3 0,-2-3-16,1-2 15,-1-4-15,-1-5 0,1-4 0,-2-1 16,0-2-16,0 1 0</inkml:trace>
  <inkml:trace contextRef="#ctx0" brushRef="#br0" timeOffset="76706.8841">18125 12270 0,'0'0'0,"0"0"0,0 0 16,0 0-16,-21 19 0,21-19 16,-22 22-16,9-9 0,-1 1 0,-1 3 15,-2 4-15,0 0 0,-2 1 16,-5 6-16,-1 1 0,4-1 16,3-1-16,-4 4 0,2-1 15,2-4-15,2-5 0,1-1 16,3-2-16,3-4 0,3-4 15,2-1-15,4-3 0,3-5 0,1-3 16,-1 1-16,1-1 0,-2 1 16</inkml:trace>
  <inkml:trace contextRef="#ctx0" brushRef="#br0" timeOffset="76873.2329">18212 12497 0,'0'0'0,"0"0"15,0 0-15,34 2 0,-34-2 16,38 2-16,-14 0 0,1-1 0,2 0 16,7 1-16,0 2 15,-2-2-15,-2 0 0,-4-1 16,0-1-16,2-1 0,0 0 0,-5 0 16,-4 0-16,-4 0 0</inkml:trace>
  <inkml:trace contextRef="#ctx0" brushRef="#br0" timeOffset="77106.2018">18483 12447 0,'0'0'0,"0"0"0,0 0 0,-9 17 15,9-17-15,-7 21 16,2-6-16,0 2 0,-2 1 0,0 1 15,0 2-15,-1 6 0,1-2 0,2 1 16,2-1-16,-2-3 16,1-4-16,4-1 0,3-1 15,1-5-15,2-1 0,-2-3 16,1-1-16,-2-1 0</inkml:trace>
  <inkml:trace contextRef="#ctx0" brushRef="#br0" timeOffset="77325.2666">19102 12392 0,'0'0'0,"14"0"16,7 1-16,9 0 0,2 2 0,17 2 15,8 2-15,-1 1 16,0 0-16,10 3 0,7 1 15,-11 0-15,-9 0 0,2 3 0,-4-1 16,-11-1-16,-8-3 0,-8-2 16,-8-3-16,-4-1 0</inkml:trace>
  <inkml:trace contextRef="#ctx0" brushRef="#br0" timeOffset="77656.7634">19123 12672 0,'0'0'0,"0"0"0,0 0 16,31 2-16,-31-2 0,33 1 0,-13 2 16,0 1-16,4 1 0,3 2 15,0 3-15,-5 0 0,-4 0 0,-4 3 16,-5 3-1,-8 0-15,-6-1 0,-7 0 0,-6-1 16,-6 2-16,-4 1 0,-10 5 16,-1 0-16,1-2 0,-1-3 0,-5 2 31,3-1-31,9-4 16,8-3-16,6-3 0,7-3 0,11-5 15,6-2-15,10-4 0,10-3 0,-6 2 16,-4 1-16,-3 2 0</inkml:trace>
  <inkml:trace contextRef="#ctx0" brushRef="#br0" timeOffset="77925.3318">19467 12688 0,'0'0'0,"0"0"0,0 0 0,0 0 15,-17 15-15,17-15 0,-16 20 16,6-5-16,0 2 0,1 1 16,2 1-16,2 1 0,2-1 0,1 6 15,4 1-15,1-3 0,2-1 16,5 0 0,5 0-16,5-1 15,4-2-15,-2-2 0,-2-4 0,6-3 16,2-5-16,-6-6 0,-5-3 0,-2 0 15,-3 1-15,-2 1 16</inkml:trace>
  <inkml:trace contextRef="#ctx0" brushRef="#br0" timeOffset="78507.123">19277 11687 0,'0'0'0,"0"0"0,0 0 0,0 0 16,-2 25-16,2-25 0,0 29 15,0-29-15,-2 40 0,1-15 16,0 1-16,-1 0 0,1 1 0,-1 9 15,0 3-15,0-2 16,-1-1-16,0 4 0,0-3 0,-2-5 16,2-3-16,0-2 15,0-4-15,0-5 0,1-3 0,0-4 16,1-4-16,0-2 0,0-3 16,1-2-16,0-3 0,0-2 15,1-5-15,1-2 16,0-5-16,0 2 0,1-1 0,0 0 15,0-2-15,2-1 0,-1 2 0,3-1 16,0-1-16,2 0 16,1 1-16,4-2 0,2 2 0,-1 2 15,1 3-15,-1 2 16,1 2-16,-1 3 0,-1 1 0,1 3 16,-1 1-16,-3 3 0,1 1 0,-1 4 15,-1 2-15,-1 2 16,-2 0-16,-3 3 0,-2-1 15,-3 1-15,-2 1 0,-5 2 16,-4 0-16,-1 0 0,-2 1 0,-7 2 16,-2 1-16,2-4 0,1-2 15,2-2-15,3-1 16,1-2-16,3-2 0,5-3 16,1-3-16,2-1 0,0 0 0,2 0 15</inkml:trace>
  <inkml:trace contextRef="#ctx0" brushRef="#br0" timeOffset="78873.0357">20398 12147 0,'0'0'16,"0"0"-16,0 0 0,0 0 0,0 0 15,-25 20-15,25-20 0,-24 12 16,24-12-16,-32 13 0,12-6 16,-1-1-16,-1 0 0,0 1 0,0 1 15,-4 1-15,0-1 0,2 0 16,1 1-16,3 0 0,2-1 16,5 0-16,2 1 0,6-1 15,3 2-15,6 0 0,2-1 16,4 0-16,2 1 0,7-2 15,5 2-15,2 0 0,0 0 16,12 4-16,3 1 0,-3 0 0,0 0 16,-2 1-16,-1 2 0,2-2 15,-6-2-15,-9-3 0,-6-2 16,-3-2-16,-3-2 0,-2-1 16</inkml:trace>
  <inkml:trace contextRef="#ctx0" brushRef="#br0" timeOffset="79072.6282">19997 12650 0,'0'0'0,"0"0"0,0 0 16,27 8-16,-27-8 0,32 9 15,-6-2-15,2-2 0,0 2 0,12 2 16,2 3-16,-1-1 15,0 2-15,6 2 0,-2 1 16,-6-2-16,-5-1 0,-2-1 16,-7-4-16,-5-1 0</inkml:trace>
  <inkml:trace contextRef="#ctx0" brushRef="#br0" timeOffset="79389.6955">20777 12448 0,'0'0'0,"0"0"15,0 0-15,0 0 0,0 0 0,25-8 16,-25 8-16,26-3 16,-26 3-16,30-2 0,-9 3 15,1 0-15,2 0 0,1 1 0,3 2 16,6 1-16,-1 1 0,-2 0 16,-4 0-16,-4-1 0,-3 0 15,-3-2-15</inkml:trace>
  <inkml:trace contextRef="#ctx0" brushRef="#br0" timeOffset="79832.3866">21504 12178 0,'0'0'0,"0"0"0,0 0 16,32 3-16,-17-2 0,7 2 0,2 1 16,-1 1-16,1 1 0,0 2 15,1 0-15,-2 1 0,-1-2 16,1 5-16,-6 3 0,-5 0 16,-4 0-16,-8 2 0,-7 1 15,-1-4-15,-5 0 0,-6 3 16,-5 2-16,-2 0 0,-3-2 0,-3 2 15,-2 2-15,0-3 0,0-3 16,-5 7-16,3 1 16,5-2-16,4-3 0,4-2 15,3-2-15,5-1 0,4-2 0,4 1 16,5 1-16,5-2 0,5-1 16,4-3-16,5-1 0,5-1 0,4-1 15,5-2-15,5 0 16,0 1-16,1 1 0,12-1 15,2 2-15,-6-3 0,-2-1 16,0-2-16,1 0 0,1-1 0,-4 0 16,-11 1-16,-7 0 15,-7 1-15</inkml:trace>
  <inkml:trace contextRef="#ctx0" brushRef="#br0" timeOffset="80274.8578">22141 11876 0,'0'0'0,"0"0"16,0 0-16,0 0 0,28-5 0,-28 5 16,40-4-16,-14 2 0,0 2 15,14-1-15,3 1 0,1 1 16,1 0-16,14 1 0,0 1 15,-5 0-15,-4-1 0,12 1 16,0 0-16,-8 0 0,-6 1 0,5 0 16,-2 1-16,-8 0 0,-7-1 15,-6 0-15,-4 2 16,-6-4-16,-3 1 0,-5-2 0,-3-2 16,-5 0-16,-1 1 0,-6-3 15,-6-2-15,4 1 0,0 1 0,1 1 16</inkml:trace>
  <inkml:trace contextRef="#ctx0" brushRef="#br0" timeOffset="80656.2043">22196 11957 0,'0'0'0,"0"0"16,0 0-16,-2 31 0,1-17 0,0 6 16,1 5-16,-1 11 15,-2 0-15,-1 6 0,-4 5 16,-2 5-16,0-2 0,-4 9 0,-1 2 16,0-6-16,1-5 0,-3 9 15,1 0-15,3-7 0,1-4 0,-2 0 16,2-5-16,3-9 15,2-3-15,-2-1 0,1-6 16,3-8-16,0-5 0,2-2 16,2-2-16,-3-5 0,0 0 0,-1-7 15,-2-2-15,-1-4 0,0-1 16,-1-5-16,-3-3 0,1-1 16,2 1-16,-6-7 0,-2-4 15,-1 2-15,5 6 0,3 5 16</inkml:trace>
  <inkml:trace contextRef="#ctx0" brushRef="#br0" timeOffset="81372.5753">22521 12644 0,'0'0'0,"0"0"0,0 0 0,0-25 16,-1 15-16,-1-3 15,0-4-15,-3 1 0,-1-2 0,-4-5 16,-1 2-16,-2 1 16,-3 2-16,2 1 0,0 2 15,-1 3-15,2 1 0,-1 4 0,-2 2 16,1 2-16,-1 3 0,0 3 16,-1 2-16,2 2 0,1 0 15,1 4-15,3 3 0,2 2 16,0 0-16,1 2 0,3 2 15,1 2-15,1 0 0,2 5 16,3-2-16,2-2 0,3-5 0,2 2 16,3-1-16,-1-1 15,-1-1-15,1-2 0,0-4 0,1-1 16,0-3-16,1-4 0,1-3 16,0-3-16,0 0 0,2-3 15,1-3-15,-5 1 0,-1-1 16,1-4-16,-1 0 0,-1-2 15,-1 1-15,-2-2 0,-3-2 16,-1 7-16,-3 0 0,-1 0 16,0 1-16,-1 2 0,0 1 0,-2 1 15,1 1-15,-1 2 0,-1 2 16,-2 2-16,1 1 0,-1 3 16,1 2-16,0 0 0,2 2 15,-2 4-15,1 2 0,2 2 16,1 0-16,1 1 0,1-1 0,2 2 15,3 0 1,0-1-16,1 0 0,-2-3 0,1-2 16,-1-2-16,2-1 15,1-3-15,1-1 0,2-4 0,3-2 16,0-4-16,-1-1 0,-2-1 16,-1 2-16,-1 1 0</inkml:trace>
  <inkml:trace contextRef="#ctx0" brushRef="#br0" timeOffset="81955.3942">22857 12208 0,'0'0'0,"0"0"15,0 0-15,0 0 0,7 22 0,-7-22 16,5 24-16,-5-24 15,1 32-15,-1-11 0,-1 2 16,0 1-16,-2 2 0,0 9 16,0 1-16,0 0 0,-1-1 15,1 5-15,1-3 0,0-2 0,-1-2 16,2-3-16,0-3 16,0-4-16,1-3 0,0-5 15,0-4-15,0-1 0,0-1 0,0-7 16,1-4-1,0-4-15,0-1 0,0-4 0,1-1 16,0-1-16,0 0 0,0-1 16,1-2-16,2-1 15,-1-4-15,1 3 0,-2 1 0,3 2 16,1 1-16,1 0 0,-1 3 0,0 1 16,2 0-1,0 1-15,1 2 0,1 4 16,0 2-16,1 2 0,1 3 0,0 2 15,2 2-15,-3 1 0,-1 0 16,-1 3-16,0-1 0,-2 1 16,-2 0-16,-3 2 0,-1 0 15,-2-2-15,0-1 0,-3 1 16,-1-1-16,-3 1 0,0 0 0,-1-3 16,-1-4-16,0 1 15,0 0-15,2-3 0,-1-1 16,0-1-16,1-1 0,-1-2 15,1 1-15,4-2 16,1 0-16,3 0 0,2-1 0,0 0 16,0 2-16,-1-1 0</inkml:trace>
  <inkml:trace contextRef="#ctx0" brushRef="#br0" timeOffset="83622.6504">28493 12801 0,'0'0'0,"0"0"0,0 0 0,0 0 0,24 13 16,-24-13-16,39 11 15,-16-5-15,2-2 0,3 1 16,2 0-16,5 4 0,-1 1 16,-1 1-16,0-1 0,1-1 0,-4 0 15,-6-1-15,-4 2 16,-3-2-16,-4-1 0,-4 1 0,-3 1 16,-3-3-16,-3 2 0,-7-1 15,-5 1-15,-1-2 0,-3 1 0,-4 1 16,-4 0-16,0-1 15,1 0-15,-8 3 0,0 1 16,1-1-16,3 1 0,-2 1 16,-1 0-16,5 1 0,4 1 0,1-1 15,5-2-15,6-4 0,3-4 16,2 0-16,1-1 0,-1 0 16</inkml:trace>
  <inkml:trace contextRef="#ctx0" brushRef="#br0" timeOffset="83822.9825">28881 13364 0,'0'0'0,"-8"2"0,-4 1 0,-3 2 15,-3 1-15,-6 4 0,-3 1 16,1 0-16,0 1 0,1-2 15,0 1-15,1-1 0,5 0 0,7-3 16,6-4-16,2 0 0,-1-1 16,2 0-16</inkml:trace>
  <inkml:trace contextRef="#ctx0" brushRef="#br0" timeOffset="84305.9222">29357 12990 0,'0'0'0,"0"0"15,0 0-15,0 0 0,25-7 0,-25 7 16,28-1-16,-11 0 0,0 1 16,4 2-16,3 0 15,-3 1-15,-2 0 0,6 2 0,-2 0 16,-3 0-16,-3 0 0,-3 4 16,-6 3-16,-3 0 15,-5 2-15,-7 2 0,-6 0 16,-3-2-16,0 0 0,-3-1 0,-1 1 15,-5 3-15,-1-1 0,-2-1 16,-1 0-16,5-1 0,2-2 0,4 0 16,3-1-16,3 0 0,3-1 15,2-1-15,3 0 0,2-1 16,2 1-16,5-1 16,6-1-16,5 0 0,4-2 15,8 3-15,3-1 0,1-1 0,1 0 16,1-5-16,2-1 15,-8-1-15,-5 1 0,-4-1 0</inkml:trace>
  <inkml:trace contextRef="#ctx0" brushRef="#br0" timeOffset="84738.8365">30080 12670 0,'0'0'0,"0"0"15,0 0-15,33-3 0,-17 3 16,6 0-16,6-1 0,11 0 0,1 1 16,9 0-16,5 2 15,11-1-15,-1 1 0,15-1 0,3-1 16,3 5-16,-9 2 0,13 2 16,1 0-16,-12-2 0,-6-1 15,-2 2-15,1 3 0,8 4 16,-19-2-16,-9 0 0,-3-1 15,-12-8-15,-7-5 0,-11 4 16,-9 4-16,-9-5 0,-2-1 0,-3-2 16,-2-3-16,-4 1 0,-3-1 15,-13-3-15,-8-3 0,12 2 16,5 3-16,4 1 0</inkml:trace>
  <inkml:trace contextRef="#ctx0" brushRef="#br0" timeOffset="85055.794">30302 12824 0,'0'0'0,"0"0"16,0 0-16,-5 29 0,3-15 15,-2 4-15,1 5 0,0 2 16,-1 0-16,0 12 0,0 3 15,-2 7-15,1-3 0,-2 3 16,-1 1-16,1-3 0,0-3 0,-2 3 16,-1-5-16,0-4 15,0-3-15,0-5 0,-1-2 16,3-4-16,0-2 0,2-6 0,2-3 16,1-2-16,-1-2 0,0-6 15,-3-3-15,-2-2 0,-2-3 16,-5-4-16,-5-3 0,1-1 15,0-1-15,4 3 0,2 3 16,3 2-16</inkml:trace>
  <inkml:trace contextRef="#ctx0" brushRef="#br0" timeOffset="85721.7831">30528 13513 0,'0'0'0,"0"0"16,0 0-16,0 0 0,0 0 0,0 0 16,20-16-16,-20 16 15,0 0-15,17-25 0,-17 25 16,10-27-16,-6 14 0,0-2 15,-2-1-15,-1 0 0,0 1 0,-3-1 16,-3-2-16,0 3 0,-2 1 16,-4-2-16,-3 1 15,1 2-15,-1 1 0,-2 4 0,-3 3 16,0 2-16,1 1 0,-3 3 16,-1 4-16,2 0 0,2 3 15,-4 4-15,1 2 0,6-1 16,1 2-16,0 7 0,2 2 15,3-1-15,2-1 0,6-1 16,4 0-16,1-3 0,2-4 0,0-1 16,3 0-16,0-3 0,1-2 15,3-1-15,3-1 16,1-4-16,0 0 0,-1-4 0,1-2 16,-3-1-16,-2-1 0,1-4 15,2-2-15,-2 1 0,-1 1 0,-2-2 16,-2-2-16,-2 3 15,2 1-15,0-3 0,-3 2 16,-1 4-16,-2 1 0,0 0 0,1 2 16,-1 2-16,0 0 0,-2 2 15,0 0-15,0 4 0,-3 1 16,2 2-16,0 3 0,1 0 16,0 0-16,2 4 0,2 2 15,0-1-15,2-1 0,-1 2 16,2 0-16,-2-1 0,1-2 0,0 1 15,2-2-15,-1-1 16,-1-1-16,3-2 0,2-2 16,2-2-16,2-3 0,-4 1 15,-1-1-15,-1 1 0</inkml:trace>
  <inkml:trace contextRef="#ctx0" brushRef="#br0" timeOffset="86254.8362">31069 13040 0,'0'0'0,"0"0"16,0 0-16,5 23 0,-5-23 0,5 27 15,-3-8-15,0 1 16,-1 2-16,0 10 0,-1 1 15,0 1-15,-1 0 0,-1 1 16,0 0-16,-1 5 0,-1-2 0,0-5 16,-1-1-16,2-5 0,2-4 15,0-3-15,-1-1 16,1-4-16,0-2 0,1-4 0,0-2 16,0-2-16,0-5 0,0 0 15,2-2-15,0-2 0,1-3 0,2-1 16,-1-5-16,0 2 15,0-1-15,0-1 0,1-1 16,0 2-16,1 2 0,1-3 16,2 0-16,0 2 0,1 1 0,-1 2 15,0 1-15,-1 2 0,1 3 16,0 0-16,0 2 0,0 3 16,-1 0-16,0 4 0,0 0 15,-1 2-15,-2 1 0,-1 2 16,0 1-16,-2 1 0,0-1 0,-2 0 15,-2 1-15,-1-3 0,-2 0 16,-2 1-16,-3 0 16,-1-1-16,-2-1 0,-1-3 0,-1-1 15,-1-1-15,0 0 0,-5-3 16,-4-2-16,1 0 0,0-1 16,4-1-16,4 1 0,1 1 15</inkml:trace>
  <inkml:trace contextRef="#ctx0" brushRef="#br0" timeOffset="86871.7971">23820 12220 0,'0'0'0,"0"0"0,0 0 16,0 0-16,0 0 0,0 0 0,0 0 15,0 0-15,0 0 16,0 0-16,30-5 0,-30 5 0,29 0 15,-29 0-15,35-2 0,-14 0 16,2 0-16,0-1 0,1-1 16,4 0-16,0 0 0,-1 0 15,0 0-15,-3 1 0,-2 0 0,-4-2 16,-5 0-16,-2 0 0,-1 2 16,-2 0-16</inkml:trace>
  <inkml:trace contextRef="#ctx0" brushRef="#br0" timeOffset="87104.9497">23613 12517 0,'0'0'0,"0"7"0,0 3 0,-1-1 16,0-1-16,1 5 0,1 2 15,0 1-15,0 0 0,0 3 16,-1-1-16,1-1 0,2-1 0,-1-3 16,0 0-1,-1-3-15,0-2 0,0-2 0,-1 0 16,0-1-16</inkml:trace>
  <inkml:trace contextRef="#ctx0" brushRef="#br0" timeOffset="87638.1196">23748 12541 0,'0'0'15,"0"0"-15,0 0 0,0 0 0,0 0 16,0 0-16,25 1 0,-25-1 16,0 0-16,28 2 0,-28-2 15,22 3-15,-22-3 0,0 0 16,26 10-16,-21-5 0,-4 1 15,-5 1-15,-4 3 0,-5-1 16,-1 3-16,-4 0 0,-3 0 16,3-1-16,-1-1 0,-2 4 15,2-1 1,4-3-16,3-1 0,3-2 0,2-1 0,5-1 16,4-3-1,4-1-15,4-1 0,6-1 16,4-1-16,0 1 0,1-2 0,0 1 15,1 0-15,-2 0 0,-3 1 16,-2 0-16,-3 1 16,-4 1-16,-4 1 0,-7 3 0,-6 2 15,-4 4-15,-5 2 0,-5 3 16,-6 3 0,-2 3-16,-2 0 0,-3 3 0,5-2 15,0 4-15,5-2 0,6-4 16,4-4-16,7-4 0,6-3 15,2-4-15,1 1 0,9-3 16,6-2-16,1-5 0,-1-3 0,7-7 16,7-6-16,-2 1 0,0 0 15,3-12-15,-2-3 16,-2 1-16,-4 2 0,-3-8 0,-4-2 16,-3 1-16,-4 3 0,0 2 15,-3 11-15,-1 3 0</inkml:trace>
  <inkml:trace contextRef="#ctx0" brushRef="#br0" timeOffset="87988.5629">23791 11792 0,'0'0'0,"0"0"0,0 0 15,0 0-15,0 0 0,10 25 16,-10-25-16,12 34 0,-5-14 0,3 3 15,3 6-15,0 1 0,0 3 16,5 14-16,-2 5 16,5 12-16,1-1 0,2 10 15,4 9-15,1 3 0,-4-9 0,2 10 16,-1 8-16,0-7 0,1-5 16,7 31-16,-4-11 0,-7-13 15,-3-9-15,-7-9 0,-3-5 16,-3-9-16,-4-7 0,-2-3 15,-2-2-15,-1-9 0,0-5 16,-1-5-16,0-2 0,0-9 0,-2-4 16,0-9-16,-1-7 15,1-7-15,-3-8 0,3 7 0,0 3 16,2 2-16</inkml:trace>
  <inkml:trace contextRef="#ctx0" brushRef="#br0" timeOffset="88238.4956">24329 12583 0,'0'0'0,"0"0"15,0 0-15,-12 24 0,12-24 0,-15 26 16,3-7-16,-1 1 15,-2 3-15,-5 6 0,1 0 16,0-3-16,2-1 0,-7 3 0,1-3 16,3-3-16,3-2 0,-1-7 15,0-6-15,1-11 0,-1-7 16,4 3-16,3-1 0,2 4 0</inkml:trace>
  <inkml:trace contextRef="#ctx0" brushRef="#br0" timeOffset="88417.2014">24201 10949 0,'0'0'0,"0"0"0,0 0 16,0 0-16,19-14 0,-19 14 15,0 0-15,15-7 0</inkml:trace>
  <inkml:trace contextRef="#ctx0" brushRef="#br0" timeOffset="90404.6688">17894 13572 0,'0'0'0,"0"0"0,0 0 16,0 0-16,0 0 0,0 0 0,27 13 15,-27-13-15,21 12 0,-21-12 16,32 25-16,-14-9 0,1 2 16,2 2-16,1 4 0,6 7 15,-1 0-15,1 5 0,-1 3 16,2 7-16,-4-2 0,4 10 15,-2 0-15,-4-5 0,-2-5 0,-5 1 16,-1 1-16,-4 0 0,-5-5 16,-5-3-16,-4-3 15,-2-4-15,-3-4 0,0-6 0,0-3 16,2-6-16,0-3 0,2-8 16,-2-2-16,2-9 0,1-5 0,0 3 15,1 3 1,0 2-16</inkml:trace>
  <inkml:trace contextRef="#ctx0" brushRef="#br0" timeOffset="90688.288">18517 13759 0,'0'0'16,"0"0"-16,0 0 0,0 0 15,-17 19-15,17-19 0,-20 25 16,5-9-16,-1 2 0,-4 2 16,-2 2-16,-8 7 0,-2 1 0,-6 6 15,-1 0-15,1-2 0,-1 0 16,-5 7-16,2-5 0,7-2 16,5-6-16,1-1 0,3 3 15,3-5-15,2-3 0,3-1 16,7-5-16,8-8 0,4-2 0,11-22 15,9-18 1,-5 7-16,-2 6 0,-5 5 0</inkml:trace>
  <inkml:trace contextRef="#ctx0" brushRef="#br0" timeOffset="91005.6961">18982 13945 0,'0'0'0,"0"0"0,0 0 0,0 0 16,0 0-16,0 0 0,0 0 0,0 0 15,-24 13-15,24-13 0,-28 11 16,28-11-16,-38 14 0,16-3 16,-2 2-16,0-1 0,-2-3 15,-2 5-15,1-1 0,4 1 16,2-1-16,5 0 0,1 1 15,5 1-15,3 1 0,3-1 16,4 0-16,6 2 0,4-2 0,5 2 16,6 1-16,3-2 0,3 2 15,8 5-15,4 0 0,0-3 16,1-3-16,5 1 0,-2-2 16,-10-3-16,-6-2 0,-6-4 15</inkml:trace>
  <inkml:trace contextRef="#ctx0" brushRef="#br0" timeOffset="91404.8497">19516 14112 0,'0'0'0,"0"0"0,0 0 15,-22 11-15,22-11 0,-22 16 16,22-16-16,-27 26 0,11-13 0,2 3 16,0 2-16,-2 4 0,4 2 15,5-3-15,5 2 0,6-2 16,2 0-16,3-3 0,2-3 16,1-2-16,0 0 0,8-1 15,3-1-15,0-4 0,1-3 16,-1-1-16,0-3 0,-1 0 15,0-3-15,-1 0 0,0-3 0,-2 0 16,-3-4-16,0 1 16,-3 1-16,-2 0 0,-2 0 0,-4-4 15,-3-2-15,-4 1 16,-2 0-16,-9 1 0,-6-2 16,-1 3-16,-1-1 0,-8-1 0,-1 1 15,1 3-15,1 0 0,6 3 16,5 0-16,2 2 0</inkml:trace>
  <inkml:trace contextRef="#ctx0" brushRef="#br0" timeOffset="92371.6951">26038 14177 0,'0'0'16,"0"0"-16,0 0 0,0 0 16,20 20-16,-20-20 0,22 26 0,-7-10 15,3 0-15,1 6 0,2 4 16,5 8-16,1 2 0,4 10 16,-3 2-16,-3-3 0,-5-3 0,0 5 15,-3 0-15,-5-1 16,-3-4-16,-4-2 0,-2-1 15,-2-6-15,-2-1 0,-3-4 16,-1-2-16,-2-4 0,-1-2 0,1-6 16,-2-2-16,1-2 0,3-3 15,-2-4-15,0-3 16,3-3-16,0-4 0,0 2 0,2-1 16,0 3-16</inkml:trace>
  <inkml:trace contextRef="#ctx0" brushRef="#br0" timeOffset="92654.4425">26567 14385 0,'0'0'15,"0"0"-15,0 0 0,0 0 0,-14 19 16,14-19-16,-20 22 15,8-8-15,-1-1 0,-4 3 0,-1 2 16,-2-1-16,-1 1 0,-8 8 16,-1 2-16,2-3 15,0 1-15,-5 5 0,1-1 16,3-3-16,4-4 0,3-2 0,2-1 16,5-4-16,1 0 0,6-4 15,2-2-15,2 0 0,-1-4 0,2 0 16</inkml:trace>
  <inkml:trace contextRef="#ctx0" brushRef="#br0" timeOffset="93037.4028">26964 14615 0,'0'0'15,"0"0"-15,0 0 0,0 0 0,28 4 16,-28-4-16,28 10 16,-11-4-16,3 3 0,2-1 0,1 3 15,7 2-15,-1 2 0,-1 2 16,2-3-16,-4 1 0,-3 0 16,1 5-16,-3 1 0,-3-6 15,-4-1-15,-4 0 0,-5-5 16,-3 4-16,-2 1 0,-5-3 15,-5 0-15,-2-1 0,-2-3 0,-7 4 16,-4-2-16,-1 1 0,-3 0 16,-1-2-16,0 1 0,1-1 15,1-1-15,0 0 0,-2-2 16,2 1-16,3-2 0,4-1 16,3 1-16,5-1 0,2-2 0,7 1 15,4-2-15,5 0 16,7-2-16,-4 1 0,-1 1 15,-2 0-15</inkml:trace>
  <inkml:trace contextRef="#ctx0" brushRef="#br0" timeOffset="93421.1693">27854 14855 0,'0'0'0,"0"0"0,0 0 16,0 0-16,0 0 0,-34 7 0,34-7 16,-32 6-16,32-6 0,-33 11 15,14-4-15,1 1 0,-1 0 16,1 3-16,2 2 0,-2 2 16,4-1-16,5 3 0,4 1 15,4 0-15,4-3 0,4 2 16,4 1-16,1-3 0,2 2 0,3-2 15,5-2-15,0-2 0,-1-3 16,6 2-16,-1-3 16,0-3-16,-1 0 0,-1-1 0,-1-3 15,-3 0-15,-2-4 0,-3-3 16,0-2-16,-4 1 0,-1-3 16,-5-3-16,-2-4 0,-4-3 15,-4 2-15,-9-9 0,-9-1 16,1-3-16,0 4 0,5 4 15,2 5-15,3 4 0</inkml:trace>
  <inkml:trace contextRef="#ctx0" brushRef="#br0" timeOffset="94237.2514">27742 14273 0,'0'0'0,"-9"-4"0,-4-5 16,-8-2-16,-2-1 0,-17-6 15,-9-5 1,0 1-16,-2 2 0,-14-4 0,-2 0 0,-10-1 16,2 2-16,-13 1 15,1 5-15,8 5 0,5 1 0,-33 2 16,9 3-16,5 7 0,5 3 0,3 8 15,2 4-15,12 2 16,8 1-16,-3 6 16,-3 5-16,12 1 0,5 3 0,10 3 15,8 0-15,5 8 0,4 2 0,7 0 16,6 0-16,8-2 0,6-1 16,10 5-16,8 5 0,2-4 15,4-1-15,1 3 0,3 3 16,11 3-16,7 2 0,6-5 15,5-3-15,-3-5 0,-2-1 16,12 4-16,9 4 0,0-8 16,0-3-16,2-3 0,2-1 15,-2-4-15,0-6 0,2 3 16,3-1-16,-3-5 0,-3-1 0,2-10 16,1-1-16,-5-4 0,-3-2 15,-1-4-15,0-5 0,-5-4 16,-4 0-16,1-4 0,1-4 15,-2-5-15,-2-4 0,-6-5 16,-5 1-16,-4 1 0,-1 0 16,-4-7-16,0-7 0,-7 0 15,-3 2-15,-8-8 0,-5-2 16,-6 4-16,-4 0 0,-4-3 0,-2-4 16,-6-3-16,-3-1 0,-5 0 15,-2-3-15,-7 7 0,-2 5 16,-2-3-16,-2-5 0,-5 4 15,-3 3-15,-4 1 0,-3 1 16,-4 4-16,-5 3 0,-4-4 16,-4 0-16,-2 5 0,0 6 0,-11 3 15,-7 2-15,24 7 0,19 6 16,11 4-16</inkml:trace>
  <inkml:trace contextRef="#ctx0" brushRef="#br0" timeOffset="117317.7392">9396 12110 0,'0'0'0,"0"0"15,0 0-15,-33 0 0,33 0 0,-33-4 16,9 2-16,-5 0 0,-3 0 15,-15-1-15,-5-1 16,-4 0-16,-3 0 0,-29-3 16,-9-2-16,-8 1 0,11 2 0,-21 1 15,-16 2-15,-37 2 0,18 4 16,3-1-16,3 1 0,15-2 16,11-1-16,-3 4 0,-3 3 15,6-1-15,2-3 0,3 0 16,0 1-16,7-5 0,5-3 0,-7 5 15,-8 4-15,12-1 0,9 0 16,-3-2-16,0-2 16,15 0-16,10 0 0,-1-3 0,2 1 15,4-2-15,1 1 0,6 1 16,5 1-16,6-5 0,8-1 16,1-2-16,4 0 0,2 4 15,-1 3-15,5 1 0,4 1 16,-2 0-16,0-1 0,0 1 15,-2-2-15,10 2 0,7-1 0,4 1 16</inkml:trace>
  <inkml:trace contextRef="#ctx0" brushRef="#br0" timeOffset="119567.7343">12141 14583 0,'0'0'0,"0"0"0,0 0 0,-31 0 16,31 0-16,-35-4 0,9 2 16,-6 1-16,-5-3 0,-15 1 15,-3 1-15,-12 0 0,2-1 0,-21-1 16,-6 1-16,5-1 15,3 0-15,-21 1 0,-19 3 0,14-3 16,11 2-16,-46-4 0,11-1 16,17 3-16,12-1 0,2-3 15,2 1-15,14 2 0,11 1 16,-2-1-16,2 0 0,8 2 16,5 1-16,5 2 0,3 1 15,5 1-15,6 1 0,2 1 16,2 2-16,5 2 0,3-1 0,3 2 15,2 1-15,4-6 16,4-3-16,6-1 0,4 0 0,2-1 16</inkml:trace>
  <inkml:trace contextRef="#ctx0" brushRef="#br0" timeOffset="122927.6173">6062 11524 0,'0'0'16,"0"0"-16,0 0 0,0 0 0</inkml:trace>
  <inkml:trace contextRef="#ctx0" brushRef="#br0" timeOffset="123089.261">6163 11565 0,'0'0'16,"0"0"-16,0 0 0,0 0 0,0 0 15,0 0-15,0 0 0,0 0 16</inkml:trace>
  <inkml:trace contextRef="#ctx0" brushRef="#br0" timeOffset="123238.9841">6339 11710 0,'0'0'0,"0"0"0,0 0 16,0 0-16,0 0 0,0 0 16,-3 25-16,3-25 0</inkml:trace>
  <inkml:trace contextRef="#ctx0" brushRef="#br0" timeOffset="125916.8872">9576 9316 0,'0'0'0,"0"0"0,0 0 0,0 0 16,-11 29-16,11-29 0,-19 37 15,6-14-15,-2 0 0,-2 4 16,0 2-16,-7 9 0,1 0 0,-3 8 15,2 1-15,3-6 0,3-2 16,1 6-16,5-2 16,6-6-16,2-6 0,7-1 0,2-2 15,5-4-15,3-3 0,0-5 16,2-5-16,0-6 0,3-1 16,3-4-16,2 0 0,-5-4 0,-1-3 15,-2-5-15,-2-1 16,-2-1-16,-2 5 0,-3 2 15</inkml:trace>
  <inkml:trace contextRef="#ctx0" brushRef="#br0" timeOffset="126099.9168">9079 9607 0,'0'0'0,"0"0"16,0 0-16,0 0 0,27-6 0,-7 3 15,7-1-15,1 1 0,4 1 16,6 1-16,4 0 16,10-1-16,-4 2 0,10 0 0,-3 3 15,-11-2-15,-8 0 0,-6-1 16</inkml:trace>
  <inkml:trace contextRef="#ctx0" brushRef="#br0" timeOffset="126299.6886">9874 9669 0,'0'0'0,"0"0"0,0 0 0,33 0 16,-16 1-16,4-1 0,4 1 15,7-1-15,-1-1 0,-1 1 16,-2 1-16,-1 1 0,-2-1 0,0-1 15,-5 0-15,-3 1 0</inkml:trace>
  <inkml:trace contextRef="#ctx0" brushRef="#br0" timeOffset="126552.2973">10087 9474 0,'0'0'0,"0"0"0,0 0 16,-9 20-16,9-20 0,-8 21 15,4-5-15,-2 1 0,1 0 0,-2 5 16,1 1-16,-2 7 16,0-3-16,2 1 0,0 0 15,3-3-15,0-1 0,3 3 16,2-2-16,0-4 0,0-3 0,4-3 15,1-6-15,-1-1 0,-2-3 16,-1 0-16</inkml:trace>
  <inkml:trace contextRef="#ctx0" brushRef="#br0" timeOffset="126783.2189">11045 9570 0,'0'0'0,"14"0"0,6 0 0,9 1 15,1-1-15,15 1 0,7 1 16,4 0-16,-5 0 0,7-1 16,1 3-16,-10 0 0,-7-1 0,-4 0 15,-3-1-15,-6-1 0,-5 1 16,-6-2-16,-5 0 0,-3 0 15</inkml:trace>
  <inkml:trace contextRef="#ctx0" brushRef="#br0" timeOffset="127068.9324">11326 9775 0,'0'0'0,"0"0"15,0 0-15,-20 24 0,12-13 0,-5 5 16,-2 3-16,-4 6 0,2 1 16,-2 3-16,-2 3 15,-1 3-15,3-3 0,4-3 0,3 1 16,1-3-16,3-1 0,5 2 16,4 1-16,3-9 0,4-1 0,4 0 15,1-2-15,-2-4 16,1-1-16,5-4 0,5-3 15,-2-3-15,-2 0 0,1-6 0,0-2 16,-4-2-16,0-3 0,-4 2 16,-2 1-16,-2 4 0</inkml:trace>
  <inkml:trace contextRef="#ctx0" brushRef="#br0" timeOffset="127299.4943">10941 9876 0,'0'0'0,"0"0"0,0 0 15,28-2-15,-28 2 0,34 2 0,-8 0 16,0-1-16,2 1 0,9 2 16,2-2-16,-4 1 0,-3-1 15,7 1-15,-3 1 0,-4 0 0,-3-2 16,-7-4-16,-6-2 15,-3 0-15,-2 1 0,-2-1 0</inkml:trace>
  <inkml:trace contextRef="#ctx0" brushRef="#br0" timeOffset="127699.6663">11556 8995 0,'0'0'0,"0"0"0,0 0 0,0 0 16,0 0-16,0 0 0,-30 20 15,30-20-15,-29 16 0,12-6 16,-3 1-16,0 0 0,0 0 0,-1 2 15,-1 0-15,-6 3 0,3-1 16,3 0-16,2 1 16,4-2-16,2-1 0,3 0 0,3 0 15,1-2-15,3 0 0,4-1 16,4-1-16,4-1 0,3-1 0,2-1 16,1-2-16,2 0 15,-1 1-15,4-2 0,3-1 16,0 0-16,-1 0 0,-1 0 15,-1 0-15,-3-2 0,1 0 0,-3-2 16,0-3-16,-3 3 0,-1-1 0,-1 0 16</inkml:trace>
  <inkml:trace contextRef="#ctx0" brushRef="#br0" timeOffset="127884.1131">11452 9181 0,'0'0'0,"0"0"16,0 0-16,-10 17 0,10-17 15,-14 19-15,4-4 0,-1 1 16,0 3-16,-4 2 0,-1 4 16,-6 6-16,1-1 0,0 1 15,3-6-15,4-5 0</inkml:trace>
  <inkml:trace contextRef="#ctx0" brushRef="#br0" timeOffset="129066.0864">13745 9713 0,'0'0'0,"0"0"16,-10 17-16,2-5 0,-1 1 16,-2 4-16,-1 4 0,-2 5 15,2 0-15,3 3 0,1 3 16,1 4-16,3-3 0,3-2 16,3-2-16,5-2 0,4-4 0,3 2 15,3-4-15,-2-3 16,0-3-16,3-3 0,2-3 15,1-1-15,1-2 0,-2-4 0,-3-4 16,-2-1-16,-3 2 0,-2 0 16</inkml:trace>
  <inkml:trace contextRef="#ctx0" brushRef="#br0" timeOffset="129270.0153">13372 9810 0,'0'0'0,"0"0"0,0 0 16,0 0-16,0 0 0,0 0 15,37 0-15,-37 0 0,46 3 16,-17 1-16,7-1 0,-1 3 16,0-2-16,14 3 0,3 1 15,8 2-15,-1-2 0,-12-1 16,-8-1-16,-8-2 0</inkml:trace>
  <inkml:trace contextRef="#ctx0" brushRef="#br0" timeOffset="129632.7814">14689 9717 0,'0'0'0,"0"0"0,0 0 16,-28 2-16,28-2 0,-33 6 15,9 0-15,-1 1 0,1 2 16,-9 4-16,0-2 0,2 3 16,1-1-16,-1 6 0,4 3 15,5-1-15,4-3 0,5 0 16,4 3-16,5-1 0,3 1 0,4 1 15,5-1-15,4-2 0,3-4 16,4 1-16,3 2 16,2-2-16,3-1 0,0-2 0,2 0 15,0-3-15,-3 0 0,6 0 16,-1-2-16,-7-3 0,-4-4 16,-4 0-16,-4 2 0,-2-3 0</inkml:trace>
  <inkml:trace contextRef="#ctx0" brushRef="#br0" timeOffset="129799.3774">14284 9963 0,'0'0'0,"0"0"16,0 0-16,0 0 0,27-9 0,-27 9 15,43-3-15,-16 1 0,2 2 16,4 0-16,5 4 15,10-4-15,-2-2 0,0 2 0,-8-2 16,-7 2-16</inkml:trace>
  <inkml:trace contextRef="#ctx0" brushRef="#br0" timeOffset="130182.6006">15282 9576 0,'0'0'0,"0"0"0,0 0 15,-27 20-15,15-9 0,-3 5 0,-3 3 16,-4 7-16,1 0 0,2 4 16,3 2-16,-3 6 0,3-2 15,2 4-15,3 3 0,4-3 16,1-7-16,2 12 0,1 2 16,2-5-16,2-4 0,2-2 15,0-2-15,1-2 0,3-4 0,3-5 16,2-2-16,5-2 0,4-3 15,-5-5-15,-4-1 0,-2-3 16</inkml:trace>
  <inkml:trace contextRef="#ctx0" brushRef="#br0" timeOffset="130616.4461">15537 9774 0,'0'0'0,"0"0"0,0 0 16,-27 5-16,27-5 0,-23 8 15,10-1-15,-1 2 0,2 0 0,0 2 16,0 3-16,1-1 0,1 0 15,0 4-15,3 0 16,1-1-16,3 0 0,4-2 0,3-1 16,4-2-16,3 0 0,5-4 15,7 1-15,-3-2 0,1-2 16,3-1-16,2-1 0,5-2 16,-2-3-16,-2-1 0,0-3 15,-4 0-15,-2-2 0,-1 0 16,-1-2-16,-1 2 0,-2 0 0,-4-1 15,-2-2-15,-3 2 0,-1 1 16,-7-2-16,-7 1 0,-2 0 16,-3 0-16,-8 1 0,-7 2 15,1-2-15,-1 2 0,1-2 16,-1-1-16,5 3 0,4 0 0,4 2 16</inkml:trace>
  <inkml:trace contextRef="#ctx0" brushRef="#br0" timeOffset="130821.1799">15940 10126 0,'0'0'0,"0"0"0,0 0 15,0 0-15,0 0 0,-1 23 16,1-23-16,0 0 0,-4 21 15,4-21-15,-6 15 0,4-11 0,0 2 16,0-2-16,2-4 0,-3 0 16,3 0-16,-2 2 0</inkml:trace>
  <inkml:trace contextRef="#ctx0" brushRef="#br0" timeOffset="131201.8296">16406 9873 0,'0'0'0,"0"0"16,0 0-16,0 0 0,-4 21 0,4-21 16,-2 20-16,2-20 0,-4 25 15,1-9-15,0 0 0,0 0 16,0 0-16,-1 2 0,1-1 16,0-1-16,-1 0 0,1 3 15,0 0-15,-1-3 0,2-2 16,0-3-16,0 0 0,0-4 0,0 1 15,1-5-15,1 0 16,0-3-16,0 0 0,0-3 0,1-4 16,-1 0-16,0 3 0,0-3 15</inkml:trace>
  <inkml:trace contextRef="#ctx0" brushRef="#br0" timeOffset="131616.4601">16788 9598 0,'0'0'0,"0"0"15,0 0-15,24 12 0,-14-6 0,1 6 16,3 1-16,-2 4 0,0 3 15,2 5-15,-2 0 0,-1 1 16,0-1-16,-4 3 0,-5 3 16,0 6-16,-2 0 0,-4 0 15,-4-1-15,-2-1 0,0-2 16,-3 4-16,-1-1 0,-2-5 16,0-3-16,-1 4 0,0 0 15,-1-7-15,-1 0 0,2-3 16,1-5-16,2-2 0,2-1 0,-1 0 15,-1-3-15,3 1 0,1-1 16,4-5-16,-1 1 16,2-3-16,0-1 0,2 0 0,1-2 15,0-1-15,2 0 0,-4-1 16,0 1-16,2-3 0,2-4 0,0 3 16,0 0-16,0-1 0</inkml:trace>
  <inkml:trace contextRef="#ctx0" brushRef="#br0" timeOffset="135365.4349">8842 10228 0,'0'0'0,"0"0"0,0 0 0,0 0 16,0 0-16,22-9 0,-22 9 16,21-4-16,-7 2 0,5 2 15,4 0-15,2 0 0,3 0 0,11 1 16,2 2-16,1 1 0,1 3 0,15-2 15,1 0 1,-2-1-16,-3-1 0,15 3 0,5 3 16,-4-2-16,-1 4 0,16 1 15,1 4-15,6-1 0,-6 0 16,37 6-16,-10-1 0,-16-2 16,-9 0-16,1 2 0,2 3 15,-8-8-15,-7-1 0,4 0 16,1 0-16,-11-3 0,-10 0 0,-5 0 15,-3 0-15,-5-1 0,-4-6 16,-5 2-16,-1-4 0,-4-3 16,-2-2-16,-6 2 0,-4 1 15,-7 0-15,-4 3 0,-4-2 16,-3 2-16,-3-3 0,0 4 16,0-4-16,-2 0 0,2 0 0</inkml:trace>
  <inkml:trace contextRef="#ctx0" brushRef="#br0" timeOffset="156796.3916">10121 12727 0,'0'0'0,"0"0"0,0 0 0,-20 16 16,12-10-16,0 5 0,-3 2 16,-3 2-16,0 2 0,-7 8 15,-2 3-15,1-1 0,2 0 0,-9 14 16,-2 5-16,2-1 16,1 2-16,3 5 0,2 6 15,-1 4-15,5-7 0,2 12 16,5 2-16,1 6 0,4-6 0,5-2 15,3 0-15,2-6 0,3-3 16,8 25-16,3-6 16,3-12-16,3-11 0,6-5 0,4-6 15,-1-1-15,0-3 0,6-4 16,4-2-16,-6-12 0,-5-7 0,6-4 16,2-4-16,-2-2 0,-4-7 15,5-1-15,4-3 16,-20-2-16,2-4 0,3-8 15,4-4-15,-1 0 0,1-3 0,-4-4 16,0-3-16,-1-2 0,3 1 16,0-11-16,-1-4 0,-5-1 15,-4 1-15,3-25 0,-5 5 16,-4 5-16,-3 4 0,-2-3 16,-4-3-16,-3 6 0,-2 6 0,-6-1 15,-3 1-15,-1 1 16,-1 3-16,-3-2 0,-3 2 15,-3 6-15,-1 4 0,-2-1 16,-3 0-16,5 8 0,3 8 0,-11 1 16,-5 2-16,-2-1 0,0 0 15,-6 6-15,-5 3 0,3 5 16,1 3-16,-13 6 16,-9 3-16,5 7 0,3 5 0,4 8 15,3 4-15,1 2 0,1 1 16,16-10-16,10-5 15,8-4-15</inkml:trace>
  <inkml:trace contextRef="#ctx0" brushRef="#br0" timeOffset="157379.7145">10175 15136 0,'0'0'0,"0"0"16,-20 12-16,20-12 0,-23 21 0,9-6 16,-2 6-16,-7 7 0,-2 4 15,-2 7 1,0 5-16,-2 16 0,4 1 15,4-7-15,4-5 0,4 11 0,4 7 16,5-8-16,3-9 0,5 0 16,6 0-16,2-9 0,1-3 15,7-3-15,3-6 0,-2-4 16,-2-5-16,0-6 0,-1-6 16,-2-5-16,-1-3 0,-4 0 15,-2 0-15,-2 0 0</inkml:trace>
  <inkml:trace contextRef="#ctx0" brushRef="#br0" timeOffset="157580.2699">9605 15365 0,'0'0'15,"0"0"-15,0 0 0,0 0 0,0 0 16,29 4-16,-29-4 0,41 14 15,-13-7-15,5 4 0,6 0 16,0 3-16,2 1 0,15 9 16,16 5-16,-13-5 0,-12-5 0,-8-2 15</inkml:trace>
  <inkml:trace contextRef="#ctx0" brushRef="#br0" timeOffset="157796.229">10490 15680 0,'0'0'16,"14"0"-16,8 0 0,2 3 16,2-1-16,15 3 0,6 3 15,11 2-15,2 0 0,7 2 0,-4-2 16,-10-3-16,-8-6 0,-6 0 15,-9 1-15,-7-2 0</inkml:trace>
  <inkml:trace contextRef="#ctx0" brushRef="#br0" timeOffset="158012.8213">10860 15594 0,'0'0'0,"0"0"16,0 0-16,-3 25 0,3-25 0,-4 25 16,2-7-16,-1 3 15,-1 0-15,0 8 0,0 7 16,-1-4-16,1 2 16,0 0-16,2-2 0,1 2 0,1-11 15,0-2-15,0-6 0,0-1 0</inkml:trace>
  <inkml:trace contextRef="#ctx0" brushRef="#br0" timeOffset="158250.893">11503 15562 0,'0'0'0,"11"0"15,5-4-15,3 4 0,2 3 0,14-2 16,8 2-16,3 3 0,1 2 16,17 0-16,15 6 15,-10-4-15,-10-2 0,5 5 0,-4-1 16,-13-2-16,-7-2 0,-8-5 16,-6-3-16,-6 0 0,-6-1 0,-3 1 15</inkml:trace>
  <inkml:trace contextRef="#ctx0" brushRef="#br0" timeOffset="158497.8177">11975 15790 0,'0'0'16,"0"0"-16,-9 18 0,1-4 15,-1 4-15,-4 7 0,-1 0 16,-1 4-16,1 1 0,-1 9 15,1 3-15,3 0 0,1-2 0,3 1 16,1 0-16,3 2 0,1-3 16,2-2-16,2-3 0,3-1 15,3-1-15,2-3 0,3-1 16,4-7-16,3-5 0,-3-4 16,-1-2-16,-4-3 0,-2-2 0,-2 0 15</inkml:trace>
  <inkml:trace contextRef="#ctx0" brushRef="#br0" timeOffset="158695.8106">11621 15951 0,'0'0'16,"0"0"-16,0 0 0,0 0 15,0 0-15,34 4 0,-11-2 0,4 2 16,1 2-16,4 1 15,3 2-15,13 2 0,2 1 0,7 1 16,-4 1-16,-6-2 0,-4-3 16,-2 0-16,-9-2 0,-8-2 15</inkml:trace>
  <inkml:trace contextRef="#ctx0" brushRef="#br0" timeOffset="158978.8723">12007 14997 0,'0'0'16,"0"0"-16,0 0 0,0 0 0,-8 29 15,8-29-15,-6 33 0,2-12 16,-1 4-16,-3 6 0,-1 2 16,-6 13-16,-4 1 0,0 6 15,-2 4-15,0 1 0,5-9 0,2-10 16</inkml:trace>
  <inkml:trace contextRef="#ctx0" brushRef="#br0" timeOffset="161830.6717">13296 15361 0,'0'0'16,"0"0"-16,0 0 0,0 0 16,0 0-16,23-6 0,-23 6 15,20 7-15,-20-7 0,26 9 0,-9-2 16,2 1-16,2 2 0,1 2 15,1-1-15,5 6 0,-1-2 16,3 3-16,3 4 16,-4-1-16,-1 2 0,2 0 15,-3-1-15,-2-5 0,-3-2 0,0 1 16,-1-1-16,-4-3 0,-1 0 16,-3-3-16,-2-2 0,-2 0 15,-1 0-15,-3-3 0,0-1 16,-3 0-16,-2 0 0,-1 2 15,0-1-15,-3 1 0,0-1 0,-4 1 16,-3 2-16,0 1 0,-1-1 16,-1-1-16,-3 1 0,-3 0 15,-1 0-15,-3 1 0,0 0 16,-1 0-16,0 1 0,-4 1 16,0-2-16,-7 3 0,2-1 0,0-2 15,0-1-15,1 0 16,2-3-16,3 1 0,0 0 0,3-1 15,2-4-15,2 4 16,3-2-16,2 2 0,4 2 0,8-1 16,6-1-16,-1-1 15,-1-1-15,-1-2 0</inkml:trace>
  <inkml:trace contextRef="#ctx0" brushRef="#br0" timeOffset="162095.4267">13824 16097 0,'0'0'16,"0"0"-16,0 0 0,0 0 0,0 0 16,0 0-16,-28 16 15,28-16-15,-18 11 0,18-11 0,-30 11 16,12-6-16,1 2 15,-4-2-15,-4-1 0,1 2 16,1 1-16,-6 1 0,2 1 16,1 0-16,3 0 0,1-1 15,0-1 1,3 0-16,3-2 0,3 0 0</inkml:trace>
  <inkml:trace contextRef="#ctx0" brushRef="#br0" timeOffset="162628.5363">14500 15637 0,'0'0'0,"9"3"0,4-1 16,2 3-16,3-1 0,9 7 16,2 3-16,0 0 0,-1 1 0,6 6 15,0 0-15,-5-4 16,-4-5-16,-2 5 0,-5-2 16,-7-4-16,-2-1 0,-8-2 0,-6-1 15,-2 2-15,-4-4 0,-6 1 16,-4-3-16,-2-3 0,-1-2 15,-4 2-15,-3 0 0,3 0 16,1 2-16,-7 0 0,-1 1 16,5 1-16,3 3 0,5 0 15,4 4-15,2 0 0,3-4 0,3 3 16,3-2-16,3-1 0,2 4 16,4 3-16,5 7 15,4-3-15,4 0 0,6 4 0,4 2 16,1-1-16,0 0 0,10 6 15,2-2-15,-5-2 0,-4-4 16,4-4-16,3-2 0,-4-3 16,-3-2-16,3 1 0,-2-2 15,-7-5-15,-1-3 0,-1-2 16,-1-2-16,-4-2 0,-1 0 0,-4 0 16,-3 1-16,-1 1 0</inkml:trace>
  <inkml:trace contextRef="#ctx0" brushRef="#br0" timeOffset="163712.2406">10508 15126 0,'0'0'16,"0"0"-16,0 0 0,-10-21 0,10 21 15,-15-22-15,0 8 16,0 0-16,-2-1 0,-9-6 0,-5-1 15,-1 2-15,0 2 0,-12-1 16,-3 1-16,-3 7 0,-1 2 16,-9 1-16,0 1 0,4 7 0,3 3 15,-10 5-15,0 9 16,8 1-16,4 4 0,2 6 16,-1 4-16,8-2 0,6 1 0,-3 8 15,3 8-15,4-1 0,2 1 16,6 3-16,2 3 0,6 0 15,6-6-15,6 32 0,7-4 16,6-8-16,3-9 0,11 6 16,8-1-16,-5-8 0,-4-5 0,11 3 15,9 1-15,-5-4 16,-2-6-16,7-1 0,5-1 16,-8-12-16,-2-6 0,5-8 15,3-4-15,-6-6 0,-3-4 0,1-5 16,2-4-16,-2-5 15,1-5-15,-1-2 0,1-3 0,-2-3 16,-2 0-16,-1-8 0,1-5 16,-4 2-16,-2 1 0,0-6 15,-2-4-15,-7 2 0,-5 3 0,-2-3 16,0-3-16,3 0 0,1 1 16,-8-6-16,-7 0 0,-1 1 15,0 3-15,-3-2 16,-2-1-16,-3 7 0,-3 7 0,-4-6 15,0-1-15,0 3 0,2 5 16,-11-1-16,-7 0 16,-2 7-16,-1 4 0,-7 1 0,-5 2 15,15 8-15,9 3 0,7 4 16</inkml:trace>
  <inkml:trace contextRef="#ctx0" brushRef="#br0" timeOffset="166097.1772">10010 14409 0,'0'0'0,"0"0"0,0 0 16,0 0-16,0 0 0,0 0 15,0 0-15,0 0 0,0 0 16,0 0-16,0 0 0,0 0 0</inkml:trace>
  <inkml:trace contextRef="#ctx0" brushRef="#br0" timeOffset="166411.7404">10210 12881 0,'0'0'0,"0"0"0,0 0 15,0 0-15,0 0 0,0 0 0</inkml:trace>
  <inkml:trace contextRef="#ctx0" brushRef="#br0" timeOffset="174564.5305">11222 14319 0,'0'0'0,"0"0"16,0 0-16,0 0 0,0 0 0,0 0 16,0 0-16,0 0 0</inkml:trace>
  <inkml:trace contextRef="#ctx0" brushRef="#br0" timeOffset="174744.9544">11294 14308 0,'0'0'0,"0"0"0,0 0 0,0 0 16,0 0-16,0 0 15</inkml:trace>
  <inkml:trace contextRef="#ctx0" brushRef="#br0" timeOffset="174908.0376">11354 14297 0,'0'0'0,"0"0"0,0 0 16,0 0-16,0 0 0,0 0 15,0 0-15,0 0 0</inkml:trace>
  <inkml:trace contextRef="#ctx0" brushRef="#br0" timeOffset="175074.7106">11389 14333 0,'0'0'0,"0"0"0,0 0 0,0 0 16,0 0-16,0 0 0,0 0 16,-25-10-16,25 10 0,0 0 0,0 0 15,0 0-15</inkml:trace>
  <inkml:trace contextRef="#ctx0" brushRef="#br0" timeOffset="175198.2715">11343 14344 0,'0'0'0,"0"0"16,0 0-16,0 0 0,0 0 0,0 0 15</inkml:trace>
  <inkml:trace contextRef="#ctx0" brushRef="#br0" timeOffset="175377.5778">11362 14333 0,'0'0'0,"0"0"0,0 0 16,0 0-16,0 0 0,0 0 0,0 0 16,0 0-16,0 0 0,-21 11 15,21-11-15,0 0 0</inkml:trace>
  <inkml:trace contextRef="#ctx0" brushRef="#br0" timeOffset="176510.576">7212 14145 0,'0'0'0,"0"0"16,0 0-16,0 0 0,0 0 16,0 0-16,-27-1 0,27 1 0,-24-5 15,24 5-15,-40-7 16,17 2-16,-1 1 0,-7 0 0,-5-2 16,-15-1-16,-1 0 15,-8 0-15,-5-2 0,-13 2 0,6 0 16,-21-2-16,-15-3 0,6 3 15,5 2-15,-21 3 0,-4 2 16,-31 2-16,20 0 0,7 4 16,3 1-16,10 2 0,4 1 15,-6 0-15,-7 1 0,11-4 0,8-3 16,-6 0-16,-4 0 0,2-4 16,2-2-16,3-1 0,-2-1 15,20 2-15,11 1 0,1-2 16,2-2-16,8 3 0,8 2 15,-1 2 1,-2 0-16,8-1 0,6-1 0,13 1 16,11 1-16,2 0 0,3 0 0,0 1 15,2 3 1,-3 3-16,-2 4 0,8-1 16,4 1-16,1-6 0,3 1 0,1-4 15,3 1-15,-2-1 0</inkml:trace>
  <inkml:trace contextRef="#ctx0" brushRef="#br0" timeOffset="183077.6849">18505 3261 0,'0'0'0,"0"0"15,0 0-15,0 0 0,0 0 0,0 0 16,0 0-16,0 0 0,31-1 16,-31 1-16,0 0 0,36-2 15,-36 2-15,35-2 0,-14 2 16,1 0-16,0 0 0,4 0 15,4 0-15,9-2 16,-1-1-16,8-1 0,6 1 16,-2-1-16,-2 0 0,13 1 0,1-2 15,8 0-15,-1-2 0,9-1 16,-3-1-16,-1 3 0,-1-1 0,9 0 16,-2 4-16,-3-2 15,-2 1-15,0 1 0,0-1 16,30-2-16,-10-1 0,-4-1 0,-2 0 15,-1 4-15,-2 1 0,1-4 16,-1 0-16,-2 0 0,-3 3 16,6 2-16,5 1 0,-5-3 15,-2 3-15,1-2 0,0-2 16,-2 2-16,-3 1 0,2-2 16,0 0-16,-1 1 0,1 3 15,0-5-15,1-3 0,-6 3 16,-4 3-16,1 1 0,0 2 0,-5-3 15,-2-2-15,-3 1 0,-3-2 16,-1 2-16,-1 1 0,-2 2 16,2 1-16,-7-1 0,-5-1 15,2 2-15,-1 0 0,-5-2 16,-3 0-16,1-3 0,0-3 16,-8 7-16,-5 0 0,-4 4 15,0-3-15,-7-1 0,-1 1 0,-6-1 16,-2 0-16,-5 1 15,-2-1-15,-2 0 0,-2 6 0,-1-1 16,-4 2-16,-8 14 0,-8 8 16,7-7-16,4-6 0,2-4 15</inkml:trace>
  <inkml:trace contextRef="#ctx0" brushRef="#br0" timeOffset="183632.7275">19495 3822 0,'0'0'0,"0"0"0,0 0 15,0 0-15,0 0 0,0 0 16</inkml:trace>
  <inkml:trace contextRef="#ctx0" brushRef="#br0" timeOffset="184459.3237">19579 3734 0,'0'0'0,"0"0"0,0 0 0,0 0 15,21-5-15,-21 5 0,27 0 16,-11-1-16,2-1 0,4 2 16,4-1-16,1 0 0,0 0 0,14 0 15,4 0-15,0-1 0,-2 0 16,13-1-16,3 1 16,0 2-16,-1 1 0,15-3 15,1-3-15,4 0 0,-6 1 0,3 1 16,2 1-16,1-1 0,-6 0 15,2 0-15,2-2 0,25-1 16,-9-1-16,-6 2 0,-2 1 16,-14 4-16,-8 2 0,2 0 15,1-4-15,-4 1 0,-4-2 0,2 2 16,-1-1-16,-9 4 16,-8 0-16,2-3 0,2-3 0,-10 0 15,-8 1-15,-6 0 0,-4 5 16,-5-1-16,-2 0 0,-6-2 15,-2-2-15,-2 3 0,-3-2 16,0 3-16,-1 2 0,-4-1 16,-2 0-16,-9 2 0,-6 3 15,5-1-15,5-3 0,2 0 0</inkml:trace>
  <inkml:trace contextRef="#ctx0" brushRef="#br0" timeOffset="184975.6835">19564 3802 0,'0'0'0,"0"0"0,0 0 16,0 0-16,0 0 0,-13 24 0,13-24 15,-14 27-15,14-27 0,-14 34 16,5-10-16,0 0 0,2 1 0,-3 11 15,0 6-15,0-2 0,-1-1 16,-5 11-16,-1 0 16,2-5-16,3-3 0,-2 7 15,0-1-15,0-8 0,2-3 0,0-4 16,0-1-16,2-7 0,2-4 16,2-3-16,0-3 15,2-4-15,1-4 0,-1-4 0,1-4 16,-1 1-16,-1-1 0,1-6 15,-1-4-15,1-1 0,1-2 0,-2-2 16,1-6-16,2 1 16,0 0-16,4-3 0,0-2 15,0 2-15,0 6 0,0 3 16,1 2-16,-2 3 0</inkml:trace>
  <inkml:trace contextRef="#ctx0" brushRef="#br0" timeOffset="185275.7489">19790 4145 0,'0'0'0,"0"0"16,20 5-16,-7-1 0,1 2 16,4 1-16,2 4 0,6 3 15,1 0-15,-3 1 0,-2 3 16,-2 1-16,-2 1 0,0 6 15,-1 2-15,-5-4 0,-3-1 16,-4 1-16,0 1 0,-3-2 16,-1-3-16,-2 1 0,-1-2 15,-2 1-15,0 0 0,0-4 16,-1-2-16,1-3 0,-1-3 0,2-2 16,1-4-16,0 0 0,-1-2 15,3-5-15,3-4 0,-1 1 16,-1 2-16,0 1 0</inkml:trace>
  <inkml:trace contextRef="#ctx0" brushRef="#br0" timeOffset="185527.7567">20150 4126 0,'0'0'0,"0"0"0,0 0 0,0 0 15,-18 21-15,18-21 0,-19 25 16,7-11-16,-2 2 0,-3 2 16,-2 2-16,-4 4 0,1-1 0,-2 1 15,-2 2-15,2-1 0,0-1 16,-3 3-16,3-5 0,3-3 16,2-2-16,4-2 0,2-3 15,2-2-15,2-1 0,2-5 16,3-1-16,1-2 0,0 0 0,1 0 15</inkml:trace>
  <inkml:trace contextRef="#ctx0" brushRef="#br0" timeOffset="185858.3253">20416 3908 0,'0'0'0,"0"0"0,0 0 16,0 0-16,27 6 0,-27-6 16,22 9-16,-10-3 0,0 1 15,-1 1-15,-2 2 0,-1 0 16,-3 0-16,-3 2 0,-3 2 0,-2-1 16,-1 0-16,-6 4 0,-4-1 15,2-1-15,0 0 0,1-1 16,1-1-16,1-2 0,2-3 15,0 1-15,1 2 0,3-4 16,1-2-16,4 0 0,4 1 16,2-2-16,5-1 0,8 0 15,4-2-15,3 0 0,1 0 0,0-2 16,-1 0-16,-5-2 0,-3 2 16,-4 0-16</inkml:trace>
  <inkml:trace contextRef="#ctx0" brushRef="#br0" timeOffset="186075.934">20465 4361 0,'0'0'0,"0"0"16,24-3-16,-7 2 0,1 0 0,15 0 15,8-3-15,1 2 16,0 0-16,10 0 0,-1 0 15,-5-1-15,-3 0 0,3 1 16,-5 4-16,-6-3 0,-4-2 0,-8 1 16,-4 0-16,-5 0 0</inkml:trace>
  <inkml:trace contextRef="#ctx0" brushRef="#br0" timeOffset="186343.2044">20824 4242 0,'0'0'0,"0"0"0,0 0 16,-13 18-16,8-9 0,-2 3 0,0 4 15,1-1-15,-1 1 0,-1 5 16,1 3-16,0-2 0,2 0 15,0-3-15,1-1 0,0 0 16,1 0-16,1-2 0,1-4 16,1-1-16,1-2 0,4-4 15,4-3-15,-1 0 0,-1-1 0,-2 0 16</inkml:trace>
  <inkml:trace contextRef="#ctx0" brushRef="#br0" timeOffset="186758.4757">21601 4119 0,'0'0'0,"0"0"0,0 0 16,0 0-16,0 0 0,0 0 0,-27 24 15,27-24-15,-26 20 0,8-8 16,-2 1-16,0-1 0,2 0 0,-4 2 15,-3 3-15,-4 2 0,1-2 16,4 0-16,1-1 16,3-1-16,3-4 0,-1 1 15,2 0-15,5-3 0,3-4 0,3 3 16,2-1-16,3-2 16,2-1-16,9-1 0,8 2 15,1-2-15,0-1 0,2-1 0,2-1 16,3-1-16,2 0 0,6 0 15,0 0-15,-2-1 0,-2 1 16,-2 0-16,-3-1 0,-4 1 16,-2 0-16,-4 0 0,-3 1 15,-2-1-15,-3 1 0,-2 0 16,0-1-16,-4 2 0,-2-1 16,0 0-16,-7-6 0,3 1 0,0 2 15,0 0-15</inkml:trace>
  <inkml:trace contextRef="#ctx0" brushRef="#br0" timeOffset="187008.3759">21517 4289 0,'0'0'0,"0"0"16,0 0-16,0 0 0,-16 22 0,16-22 15,-14 24-15,5-10 0,0 3 0,1 2 16,-1 1-16,1 0 16,0 1-16,-2 5 0,2 1 15,0-2-15,0-2 0,0-3 0,0-1 16,-1 0-16,0-2 0,-1-4 16,0-2-16,2-3 0,2 0 15,0-2-15</inkml:trace>
  <inkml:trace contextRef="#ctx0" brushRef="#br0" timeOffset="187514.0602">19773 2638 0,'0'0'0,"0"0"0,0 0 0,0 0 15,22-17-15,-22 17 0,28-8 16,-13 7-16,1-1 0,3 4 0,3 0 16,-1 4-16,0 1 0,5 3 15,0 2-15,-2 3 0,-3-2 16,-2 5-16,0 3 0,1 3 15,-3-1-15,-3 4 16,-2 6-16,-2-3 0,-2 0 0,-3-3 16,-3 0-16,-3-4 0,-2 2 0,-1 0 15,-1-2-15,1-4 16,-1-1-16,1-3 0,-2-1 0,2-2 16,1-2-16,1-4 0,-1-2 15,3-4-15,0 0 0,0 0 16,0 0-16,0 0 0</inkml:trace>
  <inkml:trace contextRef="#ctx0" brushRef="#br0" timeOffset="187791.5215">20259 2642 0,'0'0'0,"0"0"15,0 0-15,-16 14 0,16-14 0,-18 18 16,4-4-16,-1 1 16,-1-1-16,-8 11 0,-2 0 15,1-1-15,3 0 0,-5 3 0,0 2 16,4-4-16,2-5 0,0-1 16,0 1-16,2-3 0,3-4 15,2 1-15,1-3 0,5-4 16,1-2-16,3-3 0,0 0 15,2-2-15,0 2 0,0-2 16</inkml:trace>
  <inkml:trace contextRef="#ctx0" brushRef="#br0" timeOffset="188125.6697">20602 2306 0,'0'0'0,"0"0"0,0 0 0,22-1 0,-22 1 16,21 1-16,-9 3 15,-1 2-15,0 1 0,-1 1 0,-2-1 16,-1 4-16,-1 0 0,-3 2 16,-2 2-16,-2-1 0,-2 1 15,-8 3-15,-6 3 0,0-3 16,1 0-16,-1-3 0,0 5 15,1-5-15,2-1 0,-1 1 16,1-2-16,5-3 0,3-1 16,6 0-16,4 0 0,4-3 15,3-3-15,8 0 0,6-1 16,1 1-16,-1 0 0,9-3 0,1 0 16,-6-2-16,-6 2 0,-4 0 15</inkml:trace>
  <inkml:trace contextRef="#ctx0" brushRef="#br0" timeOffset="188325.1675">20808 2771 0,'0'0'0,"0"0"0,23-4 15,-5 2-15,1-1 0,16-3 16,5-1-16,1 2 0,0-2 15,11 1-15,2-1 0,-8 0 16,-5 0-16,1 0 0,-6 0 16,-7 0-16,-7-1 0,-4 4 0,-5-2 15,-2 4-15</inkml:trace>
  <inkml:trace contextRef="#ctx0" brushRef="#br0" timeOffset="188577.1731">21226 2582 0,'0'0'0,"0"0"16,0 0 0,-18 26-16,1-6 0,2-2 15,1 0-15,0 1 0,1 1 0,-3 5 16,-1 0-16,3 0 0,1 2 15,0-4-15,2 0 0,2-4 16,1-1-16,2-3 0,3 1 0,3-7 16,4-2-16,0-2 0,-1 0 15,-1-1-15</inkml:trace>
  <inkml:trace contextRef="#ctx0" brushRef="#br0" timeOffset="189008.7855">22016 2242 0,'0'0'0,"0"0"16,0 0-16,0 0 0,0 0 15,-33 14-15,33-14 0,-28 22 16,14-8-16,-2 0 0,-3 7 15,0-3-15,1 0 0,-6 8 16,3 2-16,5-3 16,2 0-16,4 0 0,3 4 0,2 2 15,1-5-15,4-1 0,4-1 16,2-5-16,4-1 0,2 3 16,1-3-16,0 0 0,-2-1 0,-1 0 15,-1-1-15,0-2 0,-2 2 16,-3-3-16,-3-3 0,-2 4 15,-2-3-15,-5-2 0,-3 0 16,-4 2-16,-5-1 0,-2 0 16,-2-2-16,-8 1 0,-1-3 15,1-1-15,2-3 0,1 1 0,3 1 16,0-2-16,2-4 16,5-2-16,4-3 0,3 2 0,2 1 15,2-1-15</inkml:trace>
  <inkml:trace contextRef="#ctx0" brushRef="#br0" timeOffset="189175.3825">22015 2414 0,'0'0'0,"10"-1"0,6-2 15,1-1-15,3 1 0,10 0 0,3 2 16,7-2-16,-2 3 0,0 3 15,-1 1-15,-7 2 0,-6-3 16,-4-1-16</inkml:trace>
  <inkml:trace contextRef="#ctx0" brushRef="#br0" timeOffset="195755.739">23812 2906 0,'0'0'0,"0"0"16,0 0-16,28-3 0,-14 3 16,2 0-16,4 0 0,2 0 0,2 3 15,2 0-15,-4-2 0,-4 3 16</inkml:trace>
  <inkml:trace contextRef="#ctx0" brushRef="#br0" timeOffset="195940.8267">23639 3177 0,'0'0'15,"0"0"-15,0 0 0,0 0 0,24-3 16,-24 3-16,35 0 0,-12-2 15,4 0-15,0-1 16,2 0-16,-4-1 0,-3 2 0,-2 0 16</inkml:trace>
  <inkml:trace contextRef="#ctx0" brushRef="#br0" timeOffset="196725.0508">24933 3006 0,'0'0'0,"0"0"0,0 0 15,23 0-15,-12 2 0,5 0 16,4-2-16,1 0 0,1-2 16,11 0-16,4 1 0,2 0 15,2 0-15,13-3 0,2 2 16,-2 0-16,-2-1 0,14-2 0,1-1 16,-1 1-16,-1 0 0,15-1 15,0 1-15,-4 0 0,-4-1 16,14 1-16,2 1 0,-7-1 15,-5 1-15,40-3 0,-5 2 16,-14 0-16,-11 0 0,6-1 16,2 2-16,-9 0 0,-7 0 0,5 0 15,6 0-15,-6 1 16,-2-1-16,5 2 0,5-1 16,-9-1-16,-6 2 0,10-3 0,6 1 15,-7 1-15,-5 3 0,7 0 16,5 0-16,-8-4 0,-6 1 0,9-2 15,7 3-15,-7 2 16,-4 0-16,3-4 0,3 0 16,-9-4-16,-5-1 0,5 1 15,4 5-15,-7-4 0,-4-1 0,2 1 16,1 4-16,-8 6 0,-5-3 16,1-3-16,1-1 0,-8 1 15,-5-1-15,1 3 0,1-1 16,-9-2-16,-5 0 0,-3 1 15,1 3-15,-8 0 0,-6 3 0,-10-4 16,-5-3-16,-6-1 16,-1 1-16,-5 4 0,0 4 15,-6-1-15,-4 1 0,-11-1 16,-13 3-16,14-3 0,5-1 0,5-2 16</inkml:trace>
  <inkml:trace contextRef="#ctx0" brushRef="#br0" timeOffset="197290.3821">26059 3469 0,'0'0'15,"0"0"-15,0 0 0,0 0 16,0 0-16,0 0 0,0 0 16,0 0-16,0 0 0,28 10 15,-28-10-15,38-3 0,-16 3 0,8-2 16,6 0-16,3-2 0,2 0 16,18 2-16,6 2 15,10-5-15,-5-1 0,19-1 0,5-1 16,4 0-16,-9 1 15,14 1-15,9-1 0,-2 0 16,-18 3-16,32-1 0,-21 1 0,-7-1 16,-4-2-16,-9 6 0,-5 4 15,-14-1-15,-9-1 0,-4 3 16,-4-2-16,-8 0 0,-7 1 16,-8 0-16,-4 1 0,-6 0 15,-3-1-15,-5 2 0,-5-1 16,-12-2-16,-8-1 0,-4 3 15,-8 2-15,11-2 0,6-2 0,3 0 16</inkml:trace>
  <inkml:trace contextRef="#ctx0" brushRef="#br0" timeOffset="197657.0391">25987 3638 0,'0'0'0,"0"0"16,0 0-16,-14 15 0,14-15 0,-12 18 16,7-4-16,-1 2 0,-1 2 15,0 5-15,-1 2 0,-2 8 16,0 2-16,-3-2 0,-3 3 15,-2 9-15,1-1 0,-1 0 16,1-2-16,-3-2 0,-2-1 16,-6 4-16,-2-3 0,5-2 0,3-2 15,-1-6-15,1-2 16,-1-7-16,0-3 0,3-4 16,2-1-16,3-5 0,1-1 0,3-4 15,3-3-15,2-10 0,4-5 16,1 6-16,0 0 0,-1 2 15</inkml:trace>
  <inkml:trace contextRef="#ctx0" brushRef="#br0" timeOffset="197957.3464">26278 3960 0,'0'0'0,"0"0"0,0 0 0,25 15 16,-15-7-16,1 3 0,1 3 16,2 6-16,1 0 0,-3 3 15,-2 2-15,-2 1 0,0-3 0,-2 1 16,-3 1-16,-1 4 0,-1-1 16,-1-1-16,-1-1 0,-1-4 15,-1-4-15,-1-4 0,1 0 16,1-4-16,0-2 0,-1-2 15,0-2-15,1-3 0,0-1 16,1-6-16,2-3 0,2 6 16,2 6-16,0-1 0,-2 0 15,1 0-15</inkml:trace>
  <inkml:trace contextRef="#ctx0" brushRef="#br0" timeOffset="198173.343">26589 3972 0,'0'0'15,"0"0"-15,0 0 0,0 0 16,0 0-16,0 0 0,-25 19 16,25-19-16,-26 19 0,9-5 15,-1 0-15,0 4 0,-2 0 0,-2 1 16,-1 1-16,-6 4 0,1-1 16,2-1-16,-2-1 0,-3 4 15,3-5-15,1-1 0,3-4 16,3-3-16,3-2 0,3-3 15,2 1-15,2-3 0,1-3 16,3-1-16,2-1 0,0 1 0</inkml:trace>
  <inkml:trace contextRef="#ctx0" brushRef="#br0" timeOffset="198490.7341">26720 3725 0,'0'0'0,"0"0"16,0 0-16,27-4 0,-13 2 16,2 2-16,0 2 0,1 0 0,0 1 15,2 3-15,-1 1 16,-3 1-16,0 4 0,-7 1 0,-5 2 16,-4-1-16,-4 1 0,-6 1 15,-4 1-15,-2-1 0,-1-3 16,0 2-16,1-2 0,0 4 15,2-1-15,3-2 0,2 0 16,4-5-16,1-3 0,6 0 16,4-3-16,6 0 0,5 0 0,6-1 15,4-1-15,3-1 0,1-1 16,6 0-16,-2 0 0,-7 1 16,-5-1-16,-4 1 0</inkml:trace>
  <inkml:trace contextRef="#ctx0" brushRef="#br0" timeOffset="198677.552">26841 4169 0,'0'0'0,"0"0"16,0 0-16,30-2 0,-30 2 0,37-4 15,-14 1-15,3-1 0,0 0 16,8-1-16,1 0 0,-2-1 15,-1 2-15,1-1 0,-5 0 16,-5 2-16,-4 1 0,-3 0 16</inkml:trace>
  <inkml:trace contextRef="#ctx0" brushRef="#br0" timeOffset="198908.2853">27012 4114 0,'0'0'0,"0"0"0,0 0 0,0 0 0,-9 23 15,9-23-15,-11 23 16,3-10-16,1-1 0,-1 4 0,-1 1 16,1-3-16,2 1 0,-2 1 15,1 1-15,2-4 16,0 0-16,6-4 0,5-3 15,-3-1-15,1-2 0,-1 1 0</inkml:trace>
  <inkml:trace contextRef="#ctx0" brushRef="#br0" timeOffset="199306.6218">27687 3944 0,'0'0'0,"0"0"16,0 0-16,0 0 0,-23 18 0,23-18 16,-30 18-16,12-7 15,-1 1-15,-3 2 0,-2-1 16,-6 5-16,3-1 0,0 0 0,1-1 16,4 0-16,2-3 0,0 4 15,3-1-15,6-5 0,4-1 16,2-1-16,4-2 0,5 0 15,2-1-15,8-1 0,7 0 16,3-1-16,0 0 0,5-3 16,3 0-16,5-2 0,-2-3 0,-2 2 15,-1 0-15,-3 2 16,-4 2-16,-1-3 0,-3-1 16,-4-1-16,-3-1 0,-2-1 0,-4 0 15,-3 1-15,-4-1 0,-7 0 16,-5-2-16,1 0 0,-1 1 0,0-1 15,0-2-15,1 0 16,2 0-16,0 2 0,1 1 16,2 0-16</inkml:trace>
  <inkml:trace contextRef="#ctx0" brushRef="#br0" timeOffset="199539.9189">27590 4024 0,'0'0'0,"0"0"15,0 0-15,0 0 0,-5 23 16,5-23-16,-5 25 0,0-9 16,0 0-16,-1 2 0,0 2 15,-2-1-15,-1-1 0,-4 9 16,-1 0-16,0-1 0,1 0 0,0-2 16,0 2-16,-1-4 0,1-1 15,-3 2-15,0-1 0,0-3 16,-1-3-16,-3-3 0,-1-1 15,4-3-15,2-1 0,4-1 16</inkml:trace>
  <inkml:trace contextRef="#ctx0" brushRef="#br0" timeOffset="200057.4143">25382 2328 0,'0'0'0,"0"0"0,0 0 16,20 7-16,-20-7 0,24 11 15,-6-1-15,-1 1 0,1-1 16,1 2-16,-1 2 0,5 8 16,-4 1-16,-1 0 0,-1 4 15,-4-1-15,-2 3 0,-1 3 16,-4 0-16,-1-4 0,-3-2 0,-3 1 16,-2-1-16,-1-4 0,2-3 15,0-1-15,1-2 0,-1-1 16,-1-5-16,1-1 0,0-4 15,1-3-15,1-2 0,0 0 16,3-9-16,0 2 0,0 3 0,-1 1 16</inkml:trace>
  <inkml:trace contextRef="#ctx0" brushRef="#br0" timeOffset="200340.896">25740 2437 0,'0'0'15,"0"0"-15,-20 9 0,6-2 0,-1 0 16,-11 8-16,-2 6 16,0 0-16,2 0 0,-2 4 15,-1 1-15,-4 5 0,4-5 0,-6 4 16,3-1-16,5-3 0,3-6 15,5 0-15,4-1 0,4-6 16,2-2-16,2-4 0,2 0 16,3-4-16,2-3 0,6-3 15,6-2-15,-3-1 0,-2 2 0,0 1 16</inkml:trace>
  <inkml:trace contextRef="#ctx0" brushRef="#br0" timeOffset="200673.6997">26105 2152 0,'0'0'0,"0"0"0,0 0 16,0 0-16,26 0 0,-26 0 0,22 7 15,-22-7-15,21 11 0,-12-3 16,-3 2-16,-1 1 0,-3 3 0,-7 0 15,-5 2-15,-2 1 16,-2 0-16,-7 2 0,-3 2 16,1-3-16,1-4 0,-3 5 15,3 1-15,5-6 0,2-3 0,4 1 16,4-2-16,1 0 0,3-3 16,5-3-16,5 0 0,4 0 15,4 2-15,7-5 0,6-1 16,-1 0-16,1 0 0,6 3 15,-1-3-15,-5 3 0,-6-2 0,-5-1 16</inkml:trace>
  <inkml:trace contextRef="#ctx0" brushRef="#br0" timeOffset="200874.1889">26094 2653 0,'0'0'0,"0"0"16,23-4-16,-23 4 0,35-4 0,-12 0 16,4 1-16,9-4 15,-2 4-15,1-4 0,2 3 16,2-4-16,-2 0 0,-6-1 0,-4 2 16,-4 0-16,-3-1 0,-4 1 15,-3 0-15,-3 4 0</inkml:trace>
  <inkml:trace contextRef="#ctx0" brushRef="#br0" timeOffset="201122.9841">26362 2513 0,'0'0'0,"0"0"0,0 0 0,-10 15 16,10-15-16,-11 18 0,4-7 15,-1 3-15,0 0 0,0 2 16,1 0-16,-2 4 0,1-4 16,2 2-16,0-2 0,2-2 0,1-2 15,2-4-15,2-1 16,3 0-16,0-4 0,7-3 16,7-4-16,3-2 0,-1-2 0,-4 1 15,-1 0-15,-3 4 0</inkml:trace>
  <inkml:trace contextRef="#ctx0" brushRef="#br0" timeOffset="201439.9897">27125 2271 0,'0'0'0,"0"0"0,0 0 15,-17 10-15,17-10 0,-21 15 16,21-15-16,-34 25 0,16-12 0,-2 2 15,0-1-15,-4 8 16,2-1-16,1-3 0,2 0 16,3-1-16,0-2 0,3 3 15,5-3-15,5-1 0,2-4 0,3 1 16,4-4-16,1 1 16,2-1-16,10-1 15,6-3-15,1-2 0,-2 2 0,7-2 16,0 1-16,-2-4 0,1-2 0,-3 3 15,-3-1-15,-3-2 0,-3 0 16,-3-3-16,-2 0 0,-2 2 16,-2-1-16,-1 3 0</inkml:trace>
  <inkml:trace contextRef="#ctx0" brushRef="#br0" timeOffset="201706.9041">27046 2485 0,'0'0'0,"0"0"0,0 0 16,-12 20-16,12-20 0,-16 21 0,4-5 16,0-1-16,0 5 0,-2 2 15,-1 0-15,3-2 0,1-1 16,1 1-16,1-1 0,1-1 15,0-1-15,1-5 0,2 0 16,-1-3-16,2 1 0,2-4 16,2-1-16,0-5 0,3-4 0,-1 1 15,0 0-15,-1 1 0</inkml:trace>
  <inkml:trace contextRef="#ctx0" brushRef="#br0" timeOffset="202006.7071">27658 2260 0,'0'0'0,"0"0"16,0 0-16,15 22 0,-9-11 0,1 3 15,-1 3-15,1 0 0,-1 2 0,-1 6 16,-4 4-16,-2-1 15,-1-1-15,-3 0 0,-1 5 16,-5 2-16,-3-4 0,-4 1 16,-6-1-16,0 0 0,0-3 15,-11 2-15,-6-2 0,1-4 0,0-4 16,-5 1-16,-4-2 16,0-4-16,1 0 0,5 0 0,11-5 15,7-3-15</inkml:trace>
  <inkml:trace contextRef="#ctx0" brushRef="#br0" timeOffset="202357.9007">25427 2075 0,'0'0'0,"0"0"16,-25 17-16,8-7 0,0 2 0,-9 9 15,0 5-15,-2 2 0,0 4 0,-4 4 16,2 0-16,2 2 0,3 1 15,-2 5-15,4 2 0,6-1 16,2-4-16,6-2 0,6 3 16,6 1-16,5 0 0,5-8 15,5-5-15,6-2 0,5-6 16,5-2-16,6-3 0,-10-4 16,-8-2-16,-6-3 0</inkml:trace>
  <inkml:trace contextRef="#ctx0" brushRef="#br0" timeOffset="202657.0737">28416 2345 0,'0'0'0,"13"-3"0,6 0 0,8-1 15,3 3-15,11-5 0,2 2 0,-1 1 16,0-1-16,3 3 0,-4-2 16,-6 3-16,-4 0 0,-6-1 15,-4 1-15,-6 0 0,-2-2 16,-11 2-16,-5-3 0,0 3 15,1-1-15,2 1 0</inkml:trace>
  <inkml:trace contextRef="#ctx0" brushRef="#br0" timeOffset="202906.5558">28587 2238 0,'0'0'0,"0"0"0,0 0 0,0 0 16,-8 22-16,8-22 0,-7 27 16,4-12-16,-2-1 0,1 1 15,0 3-15,-1 0 0,1 0 0,-1 6 16,2 2-16,0-5 0,0 0 16,0-2-16,1 1 15,0-2-15,1-3 0,3-2 16,2-4-16,2 0 0,2-4 0,-2-1 15,0 1-15,-1-3 0</inkml:trace>
  <inkml:trace contextRef="#ctx0" brushRef="#br0" timeOffset="203256.7033">29539 2106 0,'0'0'15,"0"0"-15,0 0 0,5 22 16,-5-22-16,1 21 0,-1-7 0,-1 4 16,-1 0-16,-1 1 0,1 5 15,-1-3-15,0 0 0,-4 8 16,-1 0-16,2-3 0,0 2 0,-1-3 15,1 2-15,0-4 0,1 1 16,-2 2-16,1-2 16,0-5-16,2-2 0,-1-3 0,1-1 15,-1-1-15,2-1 0,0-3 16,-1 2-16,2-3 0,0 1 16,-2-3-16,-1 0 0,1-1 15,1-1-15,-1 1 0</inkml:trace>
  <inkml:trace contextRef="#ctx0" brushRef="#br0" timeOffset="204830.7075">26073 2245 0,'0'0'0,"0"0"0,0 0 16,0 0-16,0 0 0,0 0 0,0 25 15,0-25-15,0 0 0,0 0 16</inkml:trace>
  <inkml:trace contextRef="#ctx0" brushRef="#br0" timeOffset="205232.5197">26566 4418 0,'0'0'0,"0"0"0,0 0 15,0 0-15,0 0 0,0 0 16,0 0-16,0 0 0,0 0 0,0 0 16,0 0-16,0 0 0</inkml:trace>
  <inkml:trace contextRef="#ctx0" brushRef="#br0" timeOffset="205941.0776">23802 5380 0,'0'0'16,"0"0"-16,0 0 0,0 0 16,0 0-16,33-8 0,-13 5 15,3-1-15,3 0 0,6-2 16,5 1-16,10-3 0,0 2 0,12-1 15,-1 2-15,-6 0 0,-5 5 16,1-3-16,-6 2 16,-9 0-16,-8 1 0,-5 0 0,-4 0 15,-4 0-15</inkml:trace>
  <inkml:trace contextRef="#ctx0" brushRef="#br0" timeOffset="206122.6836">23860 5603 0,'0'0'0,"0"0"0,0 0 0,23-4 15,-23 4-15,36-8 0,-8 3 16,6-1-16,5 2 0,18-5 16,6 0-16,-10 2 0,-8 1 0,-6 1 15</inkml:trace>
  <inkml:trace contextRef="#ctx0" brushRef="#br0" timeOffset="206656.0548">24997 5170 0,'0'0'0,"0"0"0,0 0 0,24-1 0,-24 1 16,32-4-16,-7 2 16,1-1-16,3 0 0,15-2 0,7 0 15,1 1-15,3 0 0,15-2 16,4 1-16,11 0 0,-5-1 16,15 0-16,-1-1 0,-8 2 0,-6-1 15,15-2-15,0-1 16,26 0-16,-16 4 0,-3-1 0,-3-1 15,-14 2-15,-11 3 0,1-3 16,0 1-16,-15 3 0,-7 1 16,1-3-16,1-1 0,-10-3 15,-9-1-15,-3 4 0,-2 3 16,-7 1-16,-5 1 0,-7 3 16,-4 1-16,-4-4 0,-4-1 0,-4-2 15,-5 3-15,-3 1 0,-4 1 16,-10-1-16,-12 1 0,10-1 15,7-1-15,5 0 0</inkml:trace>
  <inkml:trace contextRef="#ctx0" brushRef="#br0" timeOffset="207006.3461">25158 5251 0,'0'0'16,"0"0"-16,0 0 0,0 0 16,0 26-16,0-26 0,2 31 15,-1-13-15,-1 1 0,-1 5 16,0-1-16,-2 4 0,0-4 0,-5 12 15,-2 3-15,-4-2 0,-4-4 16,-7 5-16,-3-2 0,2-2 16,-1-4-16,-6 3 0,-1-2 15,4-5-15,5-3 0,4-6 16,4-3-16,4-3 0,2-3 0,3-6 16,4-4-16,0 2 0,2-1 15,0 0-15</inkml:trace>
  <inkml:trace contextRef="#ctx0" brushRef="#br0" timeOffset="207289.0811">25480 5414 0,'0'0'0,"0"0"0,0 0 0,25 15 15,-14-7-15,2 2 16,0 3-16,-1 3 0,-1-2 0,2 6 16,0-1-16,0 3 0,-2-2 15,-1 1-15,-2 2 0,-1-2 16,-3-3-16,-1 0 0,-2-3 16,-1-1-16,0-3 0,0 0 15,1-1-15,-1-5 0,-1 1 0,-1-3 16,-3-2-16,2 2 0,1-2 15,-1 1-15</inkml:trace>
  <inkml:trace contextRef="#ctx0" brushRef="#br0" timeOffset="207522.4619">25755 5424 0,'0'0'0,"0"0"15,0 0-15,-17 18 0,17-18 0,-23 19 16,6-4-16,1-1 16,-2 2-16,-7 7 0,-4 1 15,2-1-15,0-2 0,-4 6 16,3-2-16,0-2 0,3-3 0,2-2 16,3-2-16,2-2 15,4-3-15,3-4 0,2-2 16,3-3-16,4-5 0,0-1 0,2 4 15,-2-3-15</inkml:trace>
  <inkml:trace contextRef="#ctx0" brushRef="#br0" timeOffset="207839.5557">26016 5174 0,'0'0'0,"0"0"15,0 0-15,0 0 0,25 0 0,-25 0 16,0 0-16,20 16 16,-14-9-16,-3 1 0,-2 4 15,-1-1-15,-2 0 0,-4 3 16,-2-1-16,-3-1 0,0 0 0,-5 3 16,1-1-16,1-3 15,2 1-15,2-2 0,2-1 16,0-1-16,2-3 0,3 1 0,1-2 15,5-1-15,4 1 0,5-1 16,6 0-16,6 1 0,1-3 16,3 2-16,2 1 0,-4-2 15,-3-1-15,0 0 0,-4 0 16,-4 0-16</inkml:trace>
  <inkml:trace contextRef="#ctx0" brushRef="#br0" timeOffset="208006.4983">25979 5586 0,'0'0'0,"0"0"16,0 0-16,0 0 0,24-3 0,-24 3 15,37 0-15,-14 0 16,3-3-16,2 2 0,4-2 16,0 1-16,-1-1 0,8-2 15,0 0-15,-6 2 0,-6-2 0,-4 3 16</inkml:trace>
  <inkml:trace contextRef="#ctx0" brushRef="#br0" timeOffset="208240.4708">26273 5448 0,'0'0'0,"0"0"0,0 0 0,0 0 15,-14 18-15,14-18 0,-10 22 16,3-9-16,0 1 0,1-1 16,-1 3-16,0-2 0,-1 0 15,1 0-15,2 1 0,-2 1 16,2-3-16,2-1 0,3-1 16,1-5-16,3 0 0,-2-2 0,0 1 15,0-2-15</inkml:trace>
  <inkml:trace contextRef="#ctx0" brushRef="#br0" timeOffset="208555.497">26776 5333 0,'0'0'0,"0"0"16,0 0-16,-20 12 0,20-12 0,-24 15 15,5-4-15,0 0 0,0-1 0,-5 5 16,1 0-16,2 1 16,2 0-16,2-1 0,0-2 15,5-1-15,3-2 0,5 1 16,4 0-16,3-3 0,4 2 0,6-3 16,7 2-16,2-4 0,1 1 15,2-1-15,3 0 0,6 0 16,0-2-16,-4-1 0,-2 1 15,-3-3-15,-1 0 0,-5-2 16,-4 2-16,-1-1 0</inkml:trace>
  <inkml:trace contextRef="#ctx0" brushRef="#br0" timeOffset="208740.8323">26741 5522 0,'0'0'0,"0"0"16,0 0-16,-10 17 0,10-17 0,-16 19 15,16-19-15,-26 29 16,10-12-16,1 1 0,-2 1 0,-3 5 16,3-1-16,1-3 0,3-2 15,2-6-15</inkml:trace>
  <inkml:trace contextRef="#ctx0" brushRef="#br0" timeOffset="209039.2427">28072 5257 0,'0'0'0,"12"0"16,5 1-16,3 0 0,1 0 15,11-1-15,10-1 16,-3 0-16,-4 2 0,6-2 0,-3 0 15,-8 0-15,-7 0 0,-4 0 16</inkml:trace>
  <inkml:trace contextRef="#ctx0" brushRef="#br0" timeOffset="209255.9832">28191 5159 0,'0'0'0,"0"0"16,0 0-16,0 0 0,-10 23 0,10-23 16,-10 21-16,10-21 0,-15 27 15,7-11-15,-2 2 0,0 1 16,0-1-16,0 3 0,0-2 16,1 3-16,4-3 0,0-2 15,1-4-15,1-1 0</inkml:trace>
  <inkml:trace contextRef="#ctx0" brushRef="#br0" timeOffset="209822.326">29222 4943 0,'0'0'0,"0"0"15,0 0-15,24-6 0,-24 6 0,26-4 16,-3 1-16,0 1 0,2-1 16,15-1-16,6 0 0,1-1 15,3 2-15,18 1 0,7 1 16,8-3-16,-6-2 0,19-1 16,5-2-16,-9 3 0,-5 3 0,46-5 15,9-1-15,-25 2 0,-17 3 16,12 5-16,8 4 15,-15-7-15,-11-3 0,7-2 0,5 1 16,-10 3-16,-6 2 0,11-3 16,10-2-16,-15 1 0,-9 0 0,6 4 15,8 2-15,-16-2 0,-10-3 16,2 3-16,2 0 16,-14-3-16,-8-3 0,2 3 15,3 3-15,-9 1 0,-6-1 0,-3 2 16,-2 2-16,-11-4 0,-7-1 15,-6 2-15,-4 3 0,-8-1 16,-6-2-16,-14 3 0,-11 0 16,9-2-16,5 0 0,3 0 15</inkml:trace>
  <inkml:trace contextRef="#ctx0" brushRef="#br0" timeOffset="210171.7734">30253 5115 0,'0'0'16,"0"0"-16,44-3 0,-21 1 15,4-1-15,14 0 0,9 1 0,15 0 16,4 1-16,17-3 0,3 1 16,-2 2-16,-1 1 0,11 1 15,-3-1-15,6 0 0,-7 0 16,25 2-16,-18 3 0,-14-3 16,-10 0-16,-5-1 0,-5 1 15,-15 0-15,-13 0 0,-8 2 16,-6 4-16,-7-2 0,-5-1 0,-12-1 15,-8-1-15,4-2 0,1-1 16,0 1-16</inkml:trace>
  <inkml:trace contextRef="#ctx0" brushRef="#br0" timeOffset="210472.6361">30366 5264 0,'0'0'0,"0"0"0,0 0 16,-8 20-16,8-20 0,-8 29 0,1-8 16,1-1-16,0 1 0,-2 9 15,0 2-15,-1 0 0,-1-2 16,-7 7-16,-1 1 0,-2-4 15,0-2-15,-1-2 16,-1-1-16,0-2 0,-1-2 0,-7 0 16,0-4-16,4-3 0,4-4 0,2-3 15,2-4-15,3-3 16,1-4-16,6 0 0,0 0 0,1 0 16</inkml:trace>
  <inkml:trace contextRef="#ctx0" brushRef="#br0" timeOffset="210755.142">30466 5476 0,'0'0'16,"0"0"-16,0 0 0,22 4 0,-22-4 16,25 10-16,-10 1 15,2 0-15,0 3 0,6 5 0,0 5 16,-2-2-16,-2 2 0,-3-2 15,0 3-15,-2 5 0,-3-5 0,-2 3 16,-4 0-16,0-4 16,-3-2-16,-2-1 0,-1-2 15,-3-2-15,0-5 0,0-1 16,-1-1-16,0-4 0,-3-5 0,2-2 16,1-5-16,1 2 0,0 1 15,1 0-15</inkml:trace>
  <inkml:trace contextRef="#ctx0" brushRef="#br0" timeOffset="210991.0129">30755 5474 0,'0'0'15,"0"0"-15,0 0 0,0 0 0,-27 15 16,27-15-16,-26 21 0,10-9 15,1 2-15,-4 2 0,-3 1 16,-6 3-16,3-1 0,-1 1 16,-1-1-16,2-1 0,0-3 0,-3 4 15,1-2-15,4-5 16,3-2-16,4-1 0,3-5 16,2-1-16,3-6 0,2 3 0,2-2 15,-1 1-15</inkml:trace>
  <inkml:trace contextRef="#ctx0" brushRef="#br0" timeOffset="211289.2608">30890 5261 0,'0'0'0,"0"0"0,0 0 15,0 0-15,0 0 0,32 5 0,-32-5 16,22 6-16,-22-6 0,20 12 15,-11-4-15,-2 0 0,-3 0 0,-2 3 16,-2 0-16,-1 0 16,-1-1-16,-1-1 0,-1 0 15,1-2-15,1-1 0,-1 1 16,2 0-16,1-2 0,1 1 0,6-2 16,5-1-16,1 0 0,2-1 15,2 0-15,3 1 0,0-1 16,0-1-16,5 1 0,0 0 15,-6-1-15,-1 0 0,-4 1 16</inkml:trace>
  <inkml:trace contextRef="#ctx0" brushRef="#br0" timeOffset="211472.7205">31068 5626 0,'0'0'15,"0"0"-15,0 0 0,0 0 0,0 0 16,0 0-16,34 0 0,-34 0 15,42 0-15,-17 2 0,4-2 16,0 1-16,-1 0 0,10 0 16,0-1-16,-1 0 0,-3 0 0,1-2 15,-5-1-15,-6 0 0,-4 1 16,-3 0-16</inkml:trace>
  <inkml:trace contextRef="#ctx0" brushRef="#br0" timeOffset="211688.4739">31271 5605 0,'0'0'16,"0"0"-16,0 0 0,0 0 0,-11 21 16,11-21-16,-14 25 15,7-11-15,-1-2 0,0 3 0,-1 1 16,3 0-16,0 0 0,2 2 15,3-2-15,0 0 0,1-3 16,7-1-16,7-1 0,-3-2 16,-3-2-16,0-1 0</inkml:trace>
  <inkml:trace contextRef="#ctx0" brushRef="#br0" timeOffset="212022.8194">31917 5558 0,'0'0'0,"0"0"0,0 0 0,-24 6 15,24-6-15,-33 14 0,12-7 16,-3 2-16,-1 1 0,-8 3 16,1 0-16,2 1 0,3-3 0,-3 5 15,4-1-15,4-3 0,4-2 16,4 1-16,6-3 0,2 0 15,4-1-15,5-2 0,5-3 16,3 1-16,3 0 0,7 0 16,5 1-16,2-1 0,3-1 15,8 0-15,0 1 0,-2-2 16,-4-1-16,6 1 0,-3 1 16,-6-2-16,-5 0 0,-5 0 15,-4 2-15,-5-1 0,-2-1 0,-4-1 16,-4-3-16,-1 2 0,0-1 15,0-1-15</inkml:trace>
  <inkml:trace contextRef="#ctx0" brushRef="#br0" timeOffset="212305.185">31875 5651 0,'0'0'0,"0"0"15,0 0-15,0 0 0,-19 18 0,19-18 16,-21 21-16,9-7 0,0 1 16,0 0-16,-1 3 15,1 2-15,-1-2 0,-1 4 16,0 1-16,0-3 0,1-2 0,2 1 16,1 1-16,1-5 0,2 0 15,-1-3-15,1-1 16,2-4-16,0 0 0,2-2 0,1-1 15,-1-2-15,-2-2 0,2-4 16,0-5-16,0 4 0,1-2 0,0 1 16</inkml:trace>
  <inkml:trace contextRef="#ctx0" brushRef="#br0" timeOffset="212621.6648">31954 3953 0,'0'0'0,"0"0"0,0 0 16,0 0-16,-17 18 0,17-18 15,-27 25-15,10-10 0,-3 4 0,-3 5 16,-3 4-16,-7 7 16,0 0-16,-1 1 0,6-7 0,6-6 15</inkml:trace>
  <inkml:trace contextRef="#ctx0" brushRef="#br0" timeOffset="215754.8211">11706 4325 0,'0'0'0,"0"0"16,0 0-16,0 0 0,-16 28 0,16-28 15,-22 31-15,6-10 0,-3 3 16,-2 4-16,-2 1 16,-7 11-16,0 1 0,-5 10 15,2 0-15,5-5 0,4-4 0,-2 4 16,1-3-16,7-6 0,2-5 15,7-3-15,7-3 0,2-4 16,3-2-16,3-2 0,2-1 16,3-4-16,2-2 0,6-3 15,4-2-15,-3-4 0,-1-2 0,2-2 16,1 0-16,3-4 0,0 0 16,-3-4-16,-1-1 0,-4 1 15,-4 3-15,-2 1 0</inkml:trace>
  <inkml:trace contextRef="#ctx0" brushRef="#br0" timeOffset="215971.5934">11248 4649 0,'0'0'16,"0"0"-16,0 0 0,23-3 0,-23 3 15,28-3-15,-7 2 0,2-1 16,1 2-16,12-1 0,4 1 16,-2 3-16,-3 2 0,8 0 15,-1-2-15,-8 0 0,-6 0 0,-6-2 16</inkml:trace>
  <inkml:trace contextRef="#ctx0" brushRef="#br0" timeOffset="216171.4662">12018 4738 0,'0'0'0,"0"0"16,22-2-16,-22 2 0,31-4 0,-9 2 16,5 1-16,6 0 0,-2 0 15,-1 1-15,0 2 16,4-2-16,-2-1 0,-6-2 0,-1-3 15,-7 1-15,-2 1 0,-3 1 16</inkml:trace>
  <inkml:trace contextRef="#ctx0" brushRef="#br0" timeOffset="216404.4083">12298 4629 0,'0'0'0,"0"0"16,0 0-16,-24 21 0,11-11 0,0 5 15,-1 4-15,-4 7 0,1 0 16,-2 0-16,0 1 16,1 2-16,4-2 0,4-1 15,2-1-15,5-5 0,2-2 0,5 2 16,4-1-16,0-8 0,0-7 15,-2-1-15,0 1 0,-2-2 0</inkml:trace>
  <inkml:trace contextRef="#ctx0" brushRef="#br0" timeOffset="216622.1612">12997 4649 0,'0'0'15,"12"-4"-15,8 1 0,3 0 0,5-2 16,16 0-16,18 0 0,-4-1 16,-2 2-16,11 1 0,0 0 15,2 2-15,-7-1 0,-9 2 16,-6 0-16,-9 2 0,-7 2 0,-6-1 16,-4-1-16,-6 0 0,-4-1 0,-2 1 15</inkml:trace>
  <inkml:trace contextRef="#ctx0" brushRef="#br0" timeOffset="216904.949">13350 4829 0,'0'0'0,"0"0"16,0 0-16,0 0 0,-20 21 0,12-10 15,-2 3-15,-1 3 0,-1 0 16,-2 6-16,-3 4 0,-3 7 15,3 0-15,-4 10 0,2-1 16,3-4-16,0-5 0,3-1 16,1-2-16,2-4 0,1-2 15,1 1-15,3-1 0,3-8 0,2-2 16,3-4-16,4-5 16,1 0-16,2-1 0,8-4 15,6-5-15,-1 0 0,-1-4 0,-1-4 16,-1-4-16,-2 1 0,-2 0 15,-2 3-15,-3 2 0,-3 2 16</inkml:trace>
  <inkml:trace contextRef="#ctx0" brushRef="#br0" timeOffset="217105.5876">13026 5003 0,'0'0'0,"0"0"15,0 0-15,26-3 0,-26 3 0,28-1 16,-8 0-16,0-1 16,3-1-16,0 0 0,1 2 15,6-2-15,-2 0 0,0-1 16,0-1-16,-5-3 0,-2 0 0,-4 1 16,-2 2-16,-3 0 0</inkml:trace>
  <inkml:trace contextRef="#ctx0" brushRef="#br0" timeOffset="217355.0407">13570 4070 0,'0'0'0,"0"0"0,0 0 0,0 0 16,-17 26-16,17-26 0,-22 36 15,10-12-15,-1 3 0,-1 5 16,-2 5-16,-7 11 0,1 1 0,-1 1 16,5-10-16,2-8 0</inkml:trace>
  <inkml:trace contextRef="#ctx0" brushRef="#br0" timeOffset="219072.3403">26076 4608 0,'0'0'16,"-10"-2"-16,-7-1 0,-2-1 0,0 1 16,-17-1-16,-6-2 15,-12 2-15,0 0 0,-14 4 0,-3 4 16,6 1-16,5 2 0,-14 5 15,-1 4-15,5 1 0,5 1 16,-10 11-16,2 6 0,9-1 16,8 0-16,-24 24 0,7 1 15,13-5-15,11-3 0,2 4 16,4 3-16,11-7 0,8-5 0,4 5 16,4 3-16,4 0 0,3-1 15,4-1-15,3 0 0,7-6 16,5-3-16,8 5 0,7 1 15,1-5-15,3-3 0,9-2 16,9-3-16,0-2 0,2 0 0,12-2 16,11-3-16,-5-4 15,-3-4-15,8-3 0,6 3 16,-4-6-16,-2 2 0,7-9 0,6-5 16,-6-3-16,-2-3 0,10-1 15,9 0-15,-9 1 0,-6-3 16,8 1-16,3-2 0,-8-3 15,-6-1-15,6-4 0,4 1 16,-13-3-16,-9-1 0,3-3 16,0-2-16,-5-2 0,-4 0 0,-6-7 15,-3-2-15,-8 4 0,-5-1 16,-1-6-16,-2-6 16,-6 0-16,-4 0 0,-5-2 0,-3 1 15,-3 7-15,-4 4 0,-2-8 16,1-6-16,-3 5 0,-4 5 15,-4-4-15,-3-3 0,-5 6 16,-2 5-16,-6-7 0,-5-5 16,-2 9-16,-2 3 0,-7-2 15,-1-2-15,-1 4 0,-1 3 0,-6 1 16,-5-1-16,-1-1 0,0 0 16,-13 5-16,-6 2 0,7-1 15,5-3-15,-17 6 0,-11 6 16,7 2-16,4 4 0,-11 0 15,-6 1-15,5 5 0,6 3 16,-11-1-16,-6-2 0,10 3 0,6 2 16,25-1-16,16 0 15,13 0-15</inkml:trace>
  <inkml:trace contextRef="#ctx0" brushRef="#br0" timeOffset="222487.5991">16034 4765 0,'0'0'0,"0"0"15,0 0-15,0 0 0,0 0 0,0 0 16,-25 21-16,25-21 0,-26 19 0,12-3 16,0 2-16,-3 4 0,-1 1 15,0 4-15,-2 3 0,-5 7 16,2 0-16,-2 6 0,3 1 15,2-3-15,2-3 0,3-1 16,1-2-16,2 4 0,4-5 16,2-2-16,4-3 0,3-3 15,4-1-15,1-3 0,2-3 16,3-4-16,2-1 0,5-3 16,3-1-16,-5-2 0,-2 0 0,-3-2 15</inkml:trace>
  <inkml:trace contextRef="#ctx0" brushRef="#br0" timeOffset="222854.3643">16528 4882 0,'0'0'0,"0"0"0,0 0 16,0 0-16,-14 21 0,14-21 15,-21 27-15,7-11 0,1 2 0,-2 4 16,-2 2-16,0 2 0,-2-1 16,-5 9-16,0 0 15,3-3-15,3-1 0,-3 6 0,3-2 16,4-4-16,2-3 0,4-3 15,2-2-15,3-3 0,3-4 0,6-2 16,4-1-16,3-3 16,2-1-16,3-3 0,2-5 15,0 0-15,-1-3 0,2-2 16,1-5-16,-3 3 0,-3 0 0,-4 3 16</inkml:trace>
  <inkml:trace contextRef="#ctx0" brushRef="#br0" timeOffset="223054.033">16174 4988 0,'0'0'0,"0"0"16,0 0-16,0 0 0,0 0 0,0 0 15,36 9-15,-36-9 0,37 3 16,-14 0-16,4 1 0,1 0 15,0 1-15,8 3 0,2-2 16,-8 0-16,-3 0 0,-5-3 16</inkml:trace>
  <inkml:trace contextRef="#ctx0" brushRef="#br0" timeOffset="223421.0066">16932 5039 0,'0'0'0,"0"0"15,0 0-15,0 0 0,0 0 0,34 7 16,-34-7-16,30 8 0,-30-8 16,33 7-16,-14-2 0,0 0 15,0 1-15,-1 1 0,-2-1 16,0-1-16,-3 0 0,0 1 15,-2 1-15,-4-2 0,-3 1 16,-5 0-16,-5 3 16,-2-2-16,-3 2 0,-6 1 0,-2 0 15,-2 1-15,-2 0 0,-1-1 16,0 0-16,-1 1 0,1 1 0,-6 1 16,1-1-16,4-5 15,6-1-15,1 2 0,2 3 0,5 0 16,4 2-16,6-6 0,4-2 15,-1-2-15,0 1 0,1-2 16</inkml:trace>
  <inkml:trace contextRef="#ctx0" brushRef="#br0" timeOffset="223670.2784">17351 5300 0,'0'0'0,"0"0"15,0 0-15,0 0 0,-24 5 16,24-5-16,-28 12 0,10-3 16,-2 2-16,-2 2 0,-2-1 15,-1-1-15,-1 1 0,-6 2 16,0 1-16,3-3 0,1 0 0,3-1 16,3-1-16,1-2 15,2-1-15,3-2 0,4 3 16,3-1-16,4-3 0,2-1 15,0-3-15,3 0 0,-2 0 0,2 0 16</inkml:trace>
  <inkml:trace contextRef="#ctx0" brushRef="#br0" timeOffset="224053.9749">17552 5033 0,'0'0'0,"0"0"0,0 0 0,28-4 16,-16 4-16,2 0 0,3 3 15,2-2-15,1 3 0,4 2 16,0 2-16,-3 2 0,-2 2 0,-4 0 16,-2 0-16,-4 3 0,-4-1 15,-7 3-15,-5 0 0,-6 1 16,-5 0-16,-1-3 0,-2 1 15,-6 1-15,-3-1 0,2-1 16,1-1-16,4 1 0,3 2 0,2-4 16,4-2-16,3-2 15,2-2-15,2 1 0,4-3 0,3 3 16,2 0-16,7-2 0,7-1 16,2-2-16,4 1 0,4-2 15,1-1-15,7 0 0,1 1 16,-4-2-16,-4 0 0,0-3 15,-2-1-15,-3-6 0,-3-3 16,-4 3-16,-2 1 0,-3 2 16</inkml:trace>
  <inkml:trace contextRef="#ctx0" brushRef="#br0" timeOffset="224403.3551">18118 4937 0,'0'0'0,"0"0"0,0 0 16,18 13-16,-12-6 0,3 3 0,1 2 16,1 2-16,0 3 0,1 7 15,-2 3-15,-2-2 0,-3 2 16,-3 0-16,-5 1 0,-1-2 15,-3 1-15,-4 5 0,-1-1 16,-2-2-16,-2-3 0,-2-3 16,-4 0-16,1-3 0,0 1 15,-2 2-15,2 0 0,3-7 0,1-3 16,-2 2-16,-2-3 0,5-3 16,2 0-16,1-1 0,2-1 15,2-3-15,1 0 0,6 0 16,4-1-16,-1 0 0,-1-3 0,2 4 15</inkml:trace>
  <inkml:trace contextRef="#ctx0" brushRef="#br0" timeOffset="224543.3349">18496 5429 0,'0'0'0,"0"0"15,0 0-15,0 0 0,0 0 0,0 0 16,0 0-16,0 0 0</inkml:trace>
  <inkml:trace contextRef="#ctx0" brushRef="#br0" timeOffset="227488.0668">6823 10392 0,'0'0'15,"0"0"-15,0 0 0,0 0 0,0 0 16,0 0-16,0 0 16,-6 29-16,6-29 0,0 0 0,-3 22 15,3-22-15</inkml:trace>
  <inkml:trace contextRef="#ctx0" brushRef="#br0" timeOffset="227915.1939">8902 14754 0,'0'0'0,"0"0"0,0 0 15,0 0-15,0 0 0,0 0 0,0 0 16,0 0-16,0 0 0,0 0 15,10-24-15,-10 24 0,0 0 16,0 0-16</inkml:trace>
  <inkml:trace contextRef="#ctx0" brushRef="#br0" timeOffset="236769.5117">10250 6526 0,'0'0'0,"0"0"0,0 0 0,21 7 16,-21-7-16,30 4 0,-9 0 15,3-1-15,1 0 0,13 2 0,3 2 16,-3-1-16,0 1 0,8 3 16,1-1-16,-5 4 0,-3-5 15,-6 2-15,-3-2 16,-4 2-16,-3-2 0,1 2 0,-5 1 15,-5-4-15,-4 0 0,-4 0 16,-3 4-16,-4-4 0,-3 0 16,-6 0-16,-3 1 0,-3-1 15,-3 0-15,-11 4 0,-4 0 16,-2 2-16,0-2 0,-3-1 0,0-2 16,-8 3-16,3 0 0,-1-1 15,0 0-15,6-2 0,6-1 16,7 0-16,5-3 0,5 0 15</inkml:trace>
  <inkml:trace contextRef="#ctx0" brushRef="#br0" timeOffset="237002.5953">10828 7015 0,'0'0'16,"0"0"-16,-26 7 0,26-7 16,-36 8-16,13-2 0,-5-2 0,-9 6 15,-2-2-15,0 3 0,-2 0 16,-8 5-16,3-1 0,4-2 16,2 0-16,3 1 0,7 0 0,7-5 15,4-2-15,5-1 0</inkml:trace>
  <inkml:trace contextRef="#ctx0" brushRef="#br0" timeOffset="238102.2271">11470 6707 0,'0'0'0,"0"0"0,0 0 16,22 4-16,-22-4 0,25 1 15,-6 2-15,0 1 0,-2 0 16,5 3-16,0 3 0,-1-2 16,-2 2-16,-5 1 0,-4 2 15,-3-1-15,-4 2 0,-5 1 0,-6 2 16,-3 0-16,-4-2 0,-5 0 16,-3-1-16,-5 4 0,3-1 15,-2-2-15,0-1 16,3 0-16,3-3 0,4 0 0,4 0 15,2-2-15,1-1 0,7-1 16,5-3-16,8-1 0,6-2 16,9 2-16,6-1 0,1-2 15,0-2-15,7-1 0,4 3 16,-4-1-16,-4-2 0,-2 2 16,-8-1-16,-5 2 0</inkml:trace>
  <inkml:trace contextRef="#ctx0" brushRef="#br0" timeOffset="238301.45">11847 6808 0,'0'0'16,"0"0"-16,25-3 0,-7 3 0,1 3 15,5-3-15,6-3 16,5 3-16,-1 0 0,9-1 0,1-2 15,-6 3-15,-5-3 0,-3 2 16,-3 1-16,-5 0 0,-4 0 16,-4-3-16</inkml:trace>
  <inkml:trace contextRef="#ctx0" brushRef="#br0" timeOffset="238552.3673">12145 6733 0,'0'0'15,"0"0"-15,0 0 0,0 0 0,0 0 16,-2 25-16,2-25 0,-2 18 16,1-5-16,0-1 0,-1 2 15,1 0-15,0-2 16,-1 2-16,2 0 0,-1 0 0,0 1 15,1-1-15,0-4 0,1 1 16,0 0-16,1-1 0,-1-2 16,0-1-16</inkml:trace>
  <inkml:trace contextRef="#ctx0" brushRef="#br0" timeOffset="238768.2717">12816 6797 0,'0'0'0,"12"-3"0,8 3 15,2 0-15,2 0 0,15 0 16,6 3-16,10-2 0,-1 4 0,13 3 16,0 3-16,-8-3 0,-5-1 15,5 3-15,-5 4 0,-12-3 16,-8 0-16,-9-2 0,-6-4 15,-5 1-15</inkml:trace>
  <inkml:trace contextRef="#ctx0" brushRef="#br0" timeOffset="239140.2582">12903 7061 0,'0'0'0,"0"0"15,0 0-15,24 4 0,-24-4 0,30 4 16,-7 1-16,1 0 16,-1-1-16,10 3 0,1 0 15,-3 3-15,-4-2 0,1 3 16,-6 0-16,-5 3 0,-5-3 0,-7 2 16,-6-1-16,-4-2 0,-5 1 15,-6 0-15,-4 1 16,-4 0-16,0 0 0,-3 0 0,0 1 15,3-3-15,4 1 0,3 0 16,4 1-16,2-3 0,2-4 16,4 1-16,1-2 0,7-1 15,2 2-15,8-4 0,8 0 16,0 1-16,1-2 0,10-2 0,5 1 16,-5-2-16,-5-2 0,0-4 15,-2 2-15,-3-5 0,-1-1 16,-4 3-16,-4 2 0,-2 1 15</inkml:trace>
  <inkml:trace contextRef="#ctx0" brushRef="#br0" timeOffset="239402.8958">13236 6451 0,'0'0'0,"0"0"0,0 0 16,0 0-16,0 0 0,-12 25 0,12-25 16,-6 28-16,2-13 0,0 3 15,-1 3-15,2-3 0,1 3 16,1 0-16,1-2 15,0 5-15,0-5 0,0-3 0</inkml:trace>
  <inkml:trace contextRef="#ctx0" brushRef="#br0" timeOffset="239618.8582">13857 6822 0,'0'0'0,"0"0"0,22-1 16,-5 1-16,1 1 0,12 0 15,3 2-15,-2 1 0,-1 3 16,5 0-16,-2 4 0,-5-4 0,-6 0 16,-3-1-16,-4-1 0,-3-2 15</inkml:trace>
  <inkml:trace contextRef="#ctx0" brushRef="#br0" timeOffset="239785.4783">13936 7119 0,'0'0'0,"0"0"15,25 3-15,-10-1 0,2 0 0,7-2 16,2 3-16,1-2 0,-1-2 0,1 1 15,-5 0-15,-4 0 16</inkml:trace>
  <inkml:trace contextRef="#ctx0" brushRef="#br0" timeOffset="240020.5581">14595 6980 0,'0'0'0,"10"-1"0,6-2 16,3 2-16,1-2 0,17 3 16,11 0-16,1 1 0,1 1 0,20 2 15,18 0-15,-8 0 16,-6-1-16,14 4 0,1 4 16,-18-4-16,-12 2 0,16 3 0,-6-4 15,-19-1-15,-15 0 0,-16 4 16,-11 0-16,-5-4 0,-1-4 15,-1 1-15</inkml:trace>
  <inkml:trace contextRef="#ctx0" brushRef="#br0" timeOffset="240386.0434">15150 7248 0,'0'0'0,"9"3"0,2 4 0,1-2 16,-1 1-16,3 4 0,1 1 15,-3 0-15,-1 1 0,-7 1 0,-6-1 16,-3 1-16,-1-1 0,-11 0 16,-7 0-16,-2-2 0,0-1 0,-13 0 15,-4 0 1,1 0-16,3 2 0,-7 1 0,3-3 15,9 2-15,7-4 0,6 2 16,4 0-16,6-2 0,3-2 16,10-1-16,5 1 0,8-1 15,6-2-15,7 0 0,6-2 16,1 0-16,-1-1 0,9-4 0,2-1 16,-5-2-16,-4-1 0,-2-4 15,-2-3-15,-3-2 0,-3-3 16,-5 5-16,-5 4 0,-4 3 15</inkml:trace>
  <inkml:trace contextRef="#ctx0" brushRef="#br0" timeOffset="240785.6916">15400 6252 0,'0'0'0,"0"0"0,0 0 16,0 0-16,0 0 0,-11 21 16,11-21-16,-15 21 0,15-21 0,-16 28 15,6-13-15,0 2 16,0 2-16,1 2 0,2 1 0,1-1 15,2 3-15,-2 5 0,2 1 16,0 1-16,2-3 0,1 1 16,1-1-16,0-2 0,0-2 0,-1 5 15,-2-3-15,-2-2 0,0-3 16,-2-4-16,-1-2 16,0-3-16,-3 1 0,-6-5 15,-5-1-15,2-7 0,-1 0 0,-10-3 16,-3-2-16,1-5 0,1 0 15,7 2-15,4 1 0,3 0 16</inkml:trace>
  <inkml:trace contextRef="#ctx0" brushRef="#br0" timeOffset="240935.3669">15308 6472 0,'0'0'0,"16"0"15,6-3-15,11 3 0,4 0 16,20 0-16,7 0 0,8 4 15,-2 3-15,11 0 0,1 4 16,-1-1-16,-10 1 0,-13-4 16,-20-1-16,-11-2 0</inkml:trace>
  <inkml:trace contextRef="#ctx0" brushRef="#br0" timeOffset="252033.8456">3576 4583 0,'0'0'0,"0"0"15,-13 21-15,13-21 0,-14 21 0,3-4 16,-2 5-16,1 3 0,0 1 0,-2 8 15,2 0-15,0 0 0,3-1 16,1 6-16,3-2 0,1-2 16,1-2-16,3-2 15,3-3-15,6-4 0,1-1 0,3-4 16,3-1-16,0-2 0,2-4 16,4-3-16,3-4 0,2-3 15,0-1-15,-1-2 0,-1 0 16,-6-7-16,-4-3 0,-4 3 15,0 1-15,-3 1 0</inkml:trace>
  <inkml:trace contextRef="#ctx0" brushRef="#br0" timeOffset="252250.4693">3323 4843 0,'0'0'0,"9"-3"15,4 0-15,1 2 0,1 0 0,13-1 16,5 1-16,1 0 0,0-1 16,10 4-16,1 0 0,-8-1 15,-2-1-15,-3 1 0,-6-1 16,-8 1-16</inkml:trace>
  <inkml:trace contextRef="#ctx0" brushRef="#br0" timeOffset="252433.9198">3942 4842 0,'0'0'15,"0"0"-15,0 0 0,29-5 16,-29 5-16,33-3 0,-8 2 15,0 0-15,-1 0 0,8-1 16,-2 2-16,-2 0 0,-1-1 0,-1 0 16,-5 0-16,-3 0 0</inkml:trace>
  <inkml:trace contextRef="#ctx0" brushRef="#br0" timeOffset="252683.44">4176 4647 0,'0'0'15,"0"0"-15,0 0 0,0 0 16,0 0-16,0 0 0,-2 32 0,2-32 16,-6 32-16,3-13 0,-1 2 15,0 2-15,1-1 0,1 0 16,0 2-16,2 2 0,1-1 0,2-1 15,4-2-15,-4-3 16,1-3-16,0-3 0,0-2 0,-3-2 16</inkml:trace>
  <inkml:trace contextRef="#ctx0" brushRef="#br0" timeOffset="252883.2231">4847 4675 0,'0'0'0,"13"-1"16,5-1-16,8-1 0,0 2 0,15-3 15,7 1-15,-1 2 0,0 1 16,9 1-16,-2 1 0,-7 0 16,-5 1-16,2-2 0,-3 1 15,-15 2-15,-7 2 0,-5-2 16,-3-2-16,-3 1 0</inkml:trace>
  <inkml:trace contextRef="#ctx0" brushRef="#br0" timeOffset="253151.315">5036 4947 0,'0'0'0,"0"0"15,0 0-15,-11 24 0,11-24 0,-13 36 16,3-10-16,0-1 0,0 2 16,-1 9-16,3 1 15,1-3-15,2-1 0,3 4 16,3 0-16,4-8 0,1-4 0,3-2 16,-1-2-16,1-4 0,0-5 15,4-5-15,1-3 0,2-3 16,0-2-16,-3-7 0,0-4 15,-2 2-15,-1 0 0,-3 4 0</inkml:trace>
  <inkml:trace contextRef="#ctx0" brushRef="#br0" timeOffset="253333.8049">4777 5067 0,'0'0'0,"0"0"0,0 0 16,35-5-16,-16 4 0,3 0 16,7-1-16,9 1 0,3 1 0,0 0 15,1 3-15,1-2 0,-10 0 16,-5 1-16</inkml:trace>
  <inkml:trace contextRef="#ctx0" brushRef="#br0" timeOffset="253633.6743">5238 4172 0,'0'0'0,"0"0"16,0 0-16,0 0 0,-9 29 0,6-11 15,0 6-15,-1 5 0,1 5 16,1 13-16,2 2 0,3-5 16,3-3-16,0 1 0,0-7 15,-2-9-15</inkml:trace>
  <inkml:trace contextRef="#ctx0" brushRef="#br0" timeOffset="253949.8029">6702 4381 0,'0'0'0,"0"0"16,0 0-16,-16 16 0,16-16 0,-22 28 16,4-7-16,1 4 0,-2 3 15,-5 13-15,0 4 0,5-2 16,1 0-16,1 8 0,6 1 15,4 1-15,3-8 0,5-4 16,4-3-16,3-6 0,1-5 0,10-2 16,7-3-16,-1-5 0,0-5 15,-5-2-15,-4-3 0,-4 0 16</inkml:trace>
  <inkml:trace contextRef="#ctx0" brushRef="#br0" timeOffset="254250.13">7367 4443 0,'0'0'0,"0"0"16,0 0-16,-14 28 0,5-14 0,-1 7 15,-2 5-15,-4 9 0,-1 1 16,2 8-16,4 2 16,3-4-16,0-7 0,7 5 0,4-1 15,3-9-15,-3-5 0,3-1 16,-1-4-16,1-3 16,-1-2-16,2-4 0,1-1 15,-1-4-15,0-2 0,-2 0 0,0-2 16,-2 0-16</inkml:trace>
  <inkml:trace contextRef="#ctx0" brushRef="#br0" timeOffset="254418.2274">7161 4608 0,'0'0'0,"0"0"16,26-1-16,-10 1 0,2 1 0,6 1 15,6 0-15,8 1 16,2 3-16,-1-2 0,-7-1 16,-7 1-16</inkml:trace>
  <inkml:trace contextRef="#ctx0" brushRef="#br0" timeOffset="254749.3777">7772 4581 0,'0'0'16,"0"0"-16,0 0 0,24 0 16,-24 0-16,32 1 0,-11 0 15,2 1-15,2 1 0,0 2 0,3-1 16,5 3-16,-2 0 0,-3-1 16,0 2-16,-5-1 0,-3-2 15,-1 3-15,-5-1 0,-6-3 16,-3 1-16,-7-1 0,-4 3 15,-1 0-15,-3 1 0,-6 1 16,-5 1-16,-1-2 0,0 2 16,-7 4-16,-2 1 0,0-1 0,0 0 15,1-1-15,4 0 16,0 1-16,4-2 0,5 0 0,1 1 16,7-2-16,5-1 0,1-3 15,2-1-15,-3-1 0</inkml:trace>
  <inkml:trace contextRef="#ctx0" brushRef="#br0" timeOffset="254952.3869">8276 4860 0,'0'0'0,"0"0"0,0 0 15,-21 13-15,21-13 0,-29 14 16,11-2-16,-2-2 0,0 0 15,-6 4-15,-2 1 0,4-1 0,1 0 16,3 0-16,2 0 16,3-2-16,1-1 0,3-1 0,3-1 15,0-2-15,1-2 0,2 1 16</inkml:trace>
  <inkml:trace contextRef="#ctx0" brushRef="#br0" timeOffset="255283.3564">8639 4576 0,'0'0'0,"0"0"16,0 0-16,0 0 0,21 10 15,-21-10-15,10 17 0,-10-17 16,1 21-16,-6-5 0,-2 2 15,-2 0-15,-1 0 0,-3 5 16,-2-1-16,2-3 0,0-2 0,1-2 16,2-1-16,1-2 0,0-2 15,4-1-15,0 0 16,2-2-16,1 0 0,6 0 0,3 1 16,3-2-16,1-3 0,6-1 15,8-1-15,-3-2 0,1-1 16,0-4-16,1-3 0,-4 2 0,-2 0 15,-4 1-15</inkml:trace>
  <inkml:trace contextRef="#ctx0" brushRef="#br0" timeOffset="255518.1245">9058 4510 0,'0'0'0,"0"0"0,0 0 16,0 0-16,12 21 0,-12-21 0,7 30 15,-5-10-15,-1 0 0,-2 6 16,-2 4-16,-3 2 0,-2-2 0,-7 12 16,-6 1-16,-7 7 15,0-3-15,-13 8 0,-5-4 16,-1-5-16,0-5 0,5-5 15,9-9-15,9-6 0</inkml:trace>
  <inkml:trace contextRef="#ctx0" brushRef="#br0" timeOffset="256132.8958">5420 4442 0,'0'0'0,"0"0"0,0 0 16,0 0-16,0 0 0,0 0 0,0 0 15,0 0-15,0 0 0,32 2 16,-32-2-16,33 6 0,-14-2 0,3 1 16,0 0-16,1 2 15,1 0-15,3 1 0,4 3 16,1 0-16,-4-2 0,0 1 16,-5-1-16,2 0 0,-3 1 0,-4 0 15,-4 0-15,-6-2 0,-3 1 16,-5-1-16,-3 2 0,-2-1 15,-4 1-15,-4 1 0,-3-1 16,-2 1-16,-1 1 0,-3 1 16,-2 2-16,-6 3 0,-4 0 15,3 1-15,2 0 0,3-2 16,-3-2-16,2 0 0,3 0 0,5-1 16,1 0-16,4-1 15,6-1-15,1-3 0,0-1 0,3-2 16</inkml:trace>
  <inkml:trace contextRef="#ctx0" brushRef="#br0" timeOffset="256365.8752">5764 4856 0,'0'0'0,"0"0"0,0 0 0,-22 15 15,12-7-15,-2 0 0,-1 5 16,-6 0-16,0-1 0,-1 1 0,-1 1 16,3-1-16,1-1 0,4-1 15,-1-2-15,2-2 0,4-2 16,1 1-16,4-2 0,-1-3 16,4-4-16,-2 1 0,2-1 15,0 3-15</inkml:trace>
  <inkml:trace contextRef="#ctx0" brushRef="#br0" timeOffset="256699.3915">6004 4481 0,'0'0'0,"0"0"0,0 0 16,0 0-16,0 0 0,0 0 15,25-2-15,-25 2 0,18 6 0,-18-6 16,20 14-16,-20-14 16,17 18-16,-13-6 0,-3 3 15,-3 1-15,-2 0 0,-3 0 0,-4 0 16,1 0-16,0 1 0,-6 3 16,-2-3-16,1-2 0,2 0 15,0-2-15,0-2 0,4-2 16,4-1-16,-2 0 0,2-3 15,2 2-15,1 2 0,6-2 16,5 0-16,3-3 0,5 1 0,2-1 16,4-1-16,1 0 0,0-2 15,-3 1-15,-3-1 0,-4 0 16</inkml:trace>
  <inkml:trace contextRef="#ctx0" brushRef="#br0" timeOffset="257751.225">5646 3645 0,'0'0'0,"-14"-3"0,-5-2 16,-4-1-16,-4 1 0,-17 0 15,-15 0-15,-17-1 0,1 2 16,-20 1-16,-3 3 0,3 3 16,3 1-16,-51 10 0,-17 4 15,24 4-15,18 2 0,-2 5 0,3 5 16,10-6-16,9-6 0,-7 8 16,-2 4-16,14 0 0,12 1 15,-7 3-15,-6 3 0,15-4 16,9-1-16,-2 6 0,-2 6 15,8-5-15,8-3 0,-1 7 16,-6 4-16,13-1 0,4 0 0,8 2 16,1 4-16,14-7 0,9-3 15,4 6-15,2 5 16,8-4-16,4-6 0,8 1 0,2-2 16,1-1-16,4-3 0,5 5 15,3 2-15,3-8 0,-1-6 0,9 8 16,2 5-16,1-2 15,1-2-15,7-1 0,8-3 16,-2-7-16,0-6 0,8 3 16,5 2-16,0-7 0,1 1 0,8 0 15,5-2-15,-8-4 0,-2-4 16,5 1-16,8 0 0,-9-4 16,-6-2-16,6-2 0,4-4 15,-6 0-15,-5-3 0,8-3 16,5-2-16,-1-2 0,-3-5 0,5 0 15,1-2-15,-7 1 0,-4-3 16,3 0-16,2-4 16,-5-3-16,-7-1 0,6-7 15,1-1-15,-7 2 0,-6 3 0,1-9 16,-1-4-16,-1 5 0,-2 3 16,6-10-16,0-7 15,-9 4-15,-8 6 0,7-6 0,1-4 16,-2 4-16,-6 3 0,-2-3 15,0-5-15,-6 2 0,-6 2 16,-1-3-16,1-2 0,-8 1 16,-5 1-16,-3-6 0,-2-2 15,-1 5-15,0 2 0,-1-3 0,-2-3 16,-4 10-16,0 6 0,-3-6 16,-2-3-16,-3 1 0,0 2 15,-4-2-15,-5-2 0,2 2 16,1 4-16,-9-1 0,-6 1 15,0 7-15,-1 4 0,-6-3 16,-4 1-16,-6 2 0,-3 4 16,-15 1-16,-6 2 0,2 6 0,-2 3 15,-15 4-15,-9 2 16,3 5-16,2 2 0,-11 5 0,-5 0 16,2 6-16,6 4 0,-14 11 15,-10 7-15,36-9 0,27-9 0,17-2 16</inkml:trace>
  <inkml:trace contextRef="#ctx0" brushRef="#br0" timeOffset="278195.1236">5461 5355 0,'0'0'0,"0"0"0,0 0 0,0 0 16,0 0-16,0 0 0,0 0 15,0 0-15,0 0 0,2-21 16,-2 21-16,0 0 0,0 0 0,0 0 16,0 0-16,0 0 0,0 0 15,0 0-15,0 0 0,0 0 16</inkml:trace>
  <inkml:trace contextRef="#ctx0" brushRef="#br0" timeOffset="278404.1066">5510 5506 0,'0'0'0,"0"0"16,0 0-16,0 0 0,0 0 0,0 0 16,0 0-16,0 0 0,0 0 15,0 0-15,0 0 0,0 0 16,0 0-16,0 0 0,0 0 15,0 0-15,0 0 0,0 0 16,0 0-16,0 0 0</inkml:trace>
  <inkml:trace contextRef="#ctx0" brushRef="#br0" timeOffset="278569.4822">5444 5536 0,'0'0'0,"0"0"15,0 0-15,0 0 0,0 0 16,0 0-16,0 0 0,0 0 16,0 0-16,0 0 0,0 0 15,0 0-15,0 0 0,0 0 0</inkml:trace>
  <inkml:trace contextRef="#ctx0" brushRef="#br0" timeOffset="278756.3657">5434 5567 0,'0'0'0,"0"0"0,0 0 16,0 0-16,0 0 0,0 0 0,0 0 16,0 0-16,0 0 0,0 0 15,0 0-15,-5 24 0,5-24 16,0 0-16,0 0 0,0 0 15</inkml:trace>
  <inkml:trace contextRef="#ctx0" brushRef="#br0" timeOffset="299024.6539">19322 8969 0,'0'0'0,"0"0"0,0 0 0,0 0 15,0 0-15,0 0 0,0 0 16,0 0-16,0 0 0,0 0 15,0 0-15,0 0 0,0 0 0,0 0 16</inkml:trace>
  <inkml:trace contextRef="#ctx0" brushRef="#br0" timeOffset="299221.346">19353 8980 0,'0'0'0,"0"0"15,0 0-15,0 0 0,0 0 0,0 0 16,0 0-16,0 0 0,0 0 16,0 0-16,0 0 0,0 0 0</inkml:trace>
  <inkml:trace contextRef="#ctx0" brushRef="#br0" timeOffset="299416.3553">19435 9053 0,'0'0'0,"0"0"16,0 0-16,0 0 0,0 0 0,0 0 15,0 0-15,0 0 0,0 0 16,0 0-16,0 0 0,0 0 16</inkml:trace>
  <inkml:trace contextRef="#ctx0" brushRef="#br0" timeOffset="299660.3264">19441 9165 0,'0'0'0,"0"0"16,0 0-16,0 0 0,0 0 0,0 0 15,0 0-15,0 0 0,0 0 16,0 0-16,0 0 0,0 0 16</inkml:trace>
  <inkml:trace contextRef="#ctx0" brushRef="#br0" timeOffset="299874.8852">19532 9201 0,'0'0'0,"0"0"16,0 0-16,0 0 0,0 0 0,0 0 16,0 0-16,0 0 0,0 0 0,0 0 15,0 0-15,0 0 0,0 0 16,0 0-16</inkml:trace>
  <inkml:trace contextRef="#ctx0" brushRef="#br0" timeOffset="300053.64">19513 9179 0,'0'0'0,"0"0"15,0 0-15,0 0 0,0 0 0,0 0 16,0 0-16,0 0 0,0 0 15,0 0-15,0 0 16,0 0-16,0 0 0,0 0 0,0 0 16,-26-3-16,26 3 0,0 0 15</inkml:trace>
  <inkml:trace contextRef="#ctx0" brushRef="#br0" timeOffset="300224.2334">19413 9163 0,'0'0'16,"0"0"-16,0 0 0,0 0 0,0 0 15,0 0-15,0 0 0,0 0 16,0 0-16,0 0 0,0 0 16,-26 11-16,26-11 0,0 0 15</inkml:trace>
  <inkml:trace contextRef="#ctx0" brushRef="#br0" timeOffset="300413.5106">19250 9153 0,'0'0'0,"0"0"0,0 0 15,0 0-15,0 0 0,0 0 0,0 0 16,0 0-16,0 0 0,0 0 16</inkml:trace>
  <inkml:trace contextRef="#ctx0" brushRef="#br0" timeOffset="300584.5916">19118 9129 0,'0'0'0,"0"0"0,0 0 15,0 0-15,0 0 0,0 0 0,0 0 16,0 0-16,0 0 0,0 0 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9T00:27:05.331"/>
    </inkml:context>
    <inkml:brush xml:id="br0">
      <inkml:brushProperty name="width" value="0.05292" units="cm"/>
      <inkml:brushProperty name="height" value="0.05292" units="cm"/>
      <inkml:brushProperty name="color" value="#FF0000"/>
    </inkml:brush>
  </inkml:definitions>
  <inkml:trace contextRef="#ctx0" brushRef="#br0">1297 19013 0,'0'0'0,"0"0"0,0 0 0,0 0 15,28-3-15,-28 3 0,0 0 0,0 0 16,19 16-16,-19-16 16</inkml:trace>
  <inkml:trace contextRef="#ctx0" brushRef="#br0" timeOffset="654.5652">1260 19026 0,'0'0'0,"0"0"0,0 0 0,0 0 15,0 0-15,0 0 0,0 0 16,0 0-16,0 0 15,0 0-15,0 0 0,0 0 0,0 0 16,0 0-16,0 0 0,18-22 16,-18 22-16,3-19 0,-3 19 0,0 0 15</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9T00:27:29.557"/>
    </inkml:context>
    <inkml:brush xml:id="br0">
      <inkml:brushProperty name="width" value="0.05292" units="cm"/>
      <inkml:brushProperty name="height" value="0.05292" units="cm"/>
      <inkml:brushProperty name="color" value="#FF0000"/>
    </inkml:brush>
  </inkml:definitions>
  <inkml:trace contextRef="#ctx0" brushRef="#br0">18288 3675 0,'0'0'0,"9"-1"15,4-1-15,2-1 0,3 0 0,11 0 16,5-3-16,8-1 0,-1-3 16,5 1-16,5-4 15,-4 2-15,-2-3 0,12-4 0,0-1 16,-5-1-16,-4 1 0,7-6 16,-2-2-16,-6 1 0,-4 1 15,4-6-15,-2 1 0,-8 3 16,-2 2-16,7-12 0,0-3 15,-6 6-15,-4 3 0,1-4 0,3-3 16,-6 3-16,-2 1 0,-4-2 16,-2-3-16,-3 3 0,-2 2 15,-2-5-15,0-4 0,-4 6 16,-1 4-16,-3-6 0,-1-4 16,-5 6-16,-5 2 0,-1-4 15,-3-3-15,-1 5 0,0 2 0,-2-4 16,-2-4-16,0 5 15,0 5-15,-7-2 0,-4-1 0,0 3 16,3 1-16,-4-3 0,-4 2 16,3 1-16,0 3 0,-5-3 15,-2 4-15,-2-1 0,0 4 16,-4-2-16,-1 1 0,-1 4 16,0 1-16,-5 3 0,-4-2 15,2 4-15,0 3 0,-9-2 16,-3-3-16,8 7 0,6 4 0,-23 3 15,-1 5-15,10 2 16,7-2-16,-4 3 0,-1 3 0,3 2 16,4 2-16,-2 0 0,-1 3 15,5 0-15,2-3 0,-2 4 16,-3 2-16,8 1 0,4 0 16,-4 4-16,-2 2 0,7 1 15,6-3-15,-1 10 0,-2 7 16,5-3-16,3 0 0,1-1 15,3 1-15,3-3 0,2-4 0,-2 5 16,-1 1-16,5-2 0,2 2 16,2 5-16,1 4 15,8-20-15,-1 2 0,1 13 0,0 3 16,2-6-16,1-4 0,-1 11 16,1 6-16,1-10 0,1-2 15,3 4-15,2 3 0,3-4 16,2-4-16,7 7 0,6 1 15,-5-10-15,1 0 0,6 5 16,-1 3-16,-4-8 0,0 0 0,15 15 16,2-7-16,-18-18 0,-2 1 15,7 2-15,3 1 0,0 0 16,-2-1-16,3-1 0,1 2 16,3-6-16,2-5 0,2 2 15,1 1-15,1-3 0,1-4 0,0 0 16,1-2-16,-1-2 15,0-3-15,-2-1 0,0 0 16,-4-2-16,-2 0 0,-1-1 0,0-2 16,-6 2-16,-3 0 0,-2-2 15,1-1-15,-4 0 0,0-1 16,-3 1-16,0-1 0,-5-1 16,1 1-16,-1 1 0,-1-1 15,-1 2-15,-2 2 0,-3 1 16,-1 3-16,0-1 0,1-2 0,-1 0 15</inkml:trace>
  <inkml:trace contextRef="#ctx0" brushRef="#br0" timeOffset="1647.9714">14704 3326 0,'0'0'0,"0"0"0,0 0 0,20-2 0,-20 2 0,25-2 15,-4 0-15,3 1 0,4 0 0,4 0 16,4-1 0,14 1-16,2-1 0,15-2 0,1 0 15,2 2-15,1 1 0,12 0 0,-1-2 16,11 1-16,-5 2 0,10-2 16,-3-1-16,-5 3 0,-3 2 15,38-4-15,-9-2 0,-12-1 16,-6 0-16,-9 8 0,-5 3 15,-7-6-15,-4-4 0,-2-1 16,1-3-16,-3 3 0,-1 3 0,-8-3 16,-3-2-16,-7 4 0,-3 1 15,-5-3-15,-4 1 16,-7-2-16,-6-1 0,0 5 0,-2 0 16,-8 1-16,-5 0 0,-7-1 15,-3-1-15,-2 0 0,1 1 16,-12 1-16,-8 2 0,-2-1 15,-4 0-15,8 0 0,3 0 16,5 0-16</inkml:trace>
  <inkml:trace contextRef="#ctx0" brushRef="#br0" timeOffset="2147.6266">14760 3615 0,'0'0'0,"0"0"15,0 0-15,0 0 0,0 0 0,0 0 16,31-11-16,-31 11 0,39-1 15,-12 1-15,6 0 16,3 0-16,2-2 0,17 0 0,5-4 16,12 2-16,-4 0 0,18-1 15,3 0-15,-6 0 0,-4 2 16,16 1-16,1 4 0,2-4 16,-9-2-16,40 0 0,-7-1 15,-19 4-15,-15 1 0,-1 0 16,1 2-16,-12-2 0,-9-1 0,3 5 15,1 3-15,-6-1 0,-5-1 16,-5-8-16,-2-4 16,-11 6-16,-6 2 0,-8 4 15,-5 1-15,-5-3 0,-4-1 0,-3 4 32,-3 4-32,-4-6 0,-1-1 0,-3-3 0,0-4 0,-4 2 15,0 2-15,-2 0 0,0 0 16,-2 1-16,-2 0 0,-4 5 15,-4 3-15,4-2 0,3-2 0,2 0 16</inkml:trace>
  <inkml:trace contextRef="#ctx0" brushRef="#br0" timeOffset="3464.3352">13785 1810 0,'0'0'0,"0"0"0,-18-4 16,3 1-16,-1-1 0,-14 1 0,-5 0 16,-2-1-16,-1 1 0,-14 2 15,-4 2-15,-1 1 0,1-2 16,-14 7-16,-3 1 0,6-1 16,4 3-16,-16 9 0,0 6 15,-4 1-15,9-3 0,-2 6 16,-1 6-16,-22 8 0,13-6 0,5 5 15,5-2-15,13 2 16,11 4-16,-1 4 0,1 4 0,8-8 16,6-9-16,-2 8 0,1 1 15,6 1-15,3 0 0,7 0 16,4 3-16,2-6 0,2-6 16,7 8-16,6 4 0,2 0 15,3-2-15,3-3 0,2 1 16,2-6-16,2-3 0,1 4 15,2 2-15,4-3 0,3-3 0,5 1 16,3 0-16,1-4 0,0-1 0,2-1 16,3 2-1,-2-8-15,0-2 0,8 1 0,6 1 16,-2-5-16,-3-4 0,6-1 16,4-2-16,-6-4 0,-6 0 15,13-3-15,9 0 0,-3-4 16,-2-4-16,8-1 0,5-3 15,-9-2-15,-6 1 0,7-5 0,4-2 16,-2-1-16,-1 0 0,3-2 16,4 0-16,-10-6 15,-7-4-15,7-5 0,8-1 0,-9 5 16,-4 3-16,3-5 0,4-5 16,-9 2-16,-7 3 0,2-5 15,0-5-15,-5 3 0,-4 1 0,0-6 16,-1-4-16,-6 8 0,-5 7 15,1-10-15,1-6 0,-5 10 16,-2 2-16,-4-7 0,-3-5 16,-4 6-16,-3 1 0,1-4 15,1-8-15,-6 10 0,-5 4 16,-4-3-16,-4-2 0,0 3 16,0 4-16,-4-1 0,-3-3 15,-3 7-15,0 3 0,-10-7 16,-5-6-16,2 12 0,1 3 0,-9 4 15,-8-1-15,0-4 0,-1-1 16,-8 5-16,-7 2 0,2 7 16,-1 1-16,-10 7 0,-7 7 15,1-4-15,4-3 0,-11 4 16,-7 2-16,6 13 0,4 9 0,26-7 16,18-4-16,11-5 0</inkml:trace>
  <inkml:trace contextRef="#ctx0" brushRef="#br0" timeOffset="9080.4984">9649 1542 0,'0'0'0,"-24"0"0,-4 4 0,-1 1 16,0 2-16,-20 5 0,-18 4 15,1 2-15,1 0 0,-17 13 16,-14 15-16,10-10 0,8-7 0,-39 28 16,6 3-16,20-6 15,17-1-15,-3 5 0,0 3 16,14-5-16,11-9 0,0 14 15,1 11-15,9-8 0,7-4 0,1 8 16,3 7-16,5-14 0,2-8 16,7 11-16,5 4 15,8-4-15,5-1 0,5-4 0,6 1 16,3-11-16,0-7 0,13 12 16,8 9-16,-3-9 0,-2-8 0,13 0 15,7 0 1,1-6-16,0-6 0,17-3 0,14-3 15,-14-8-15,-8-4 0,24-3 16,15 0-16,-17-3 0,-11-2 0,8-4 16,6-4-16,-9-6 0,-5-4 15,5-1-15,6-3 0,-13-1 16,-5-4-16,7-10 0,3-8 16,-5 1-16,-4 2 0,3-6 15,4-5-15,-7 3 0,-3 2 0,-1-10 16,0-7-16,-9 2 0,-6 2 15,0 0-15,0 1 16,-8-6-16,-4-6 0,-6 4 0,-3-3 16,-4 7-16,-2 3 0,-2-6 15,0-3-15,-7 5 0,-5 7 16,-8-1-16,-4-6 0,-4 10 16,-3 5-16,-11-1 0,-5 1 15,-1 6-15,1 3 0,-12-2 16,-8-2-16,-2 7 0,-1 7 0,-7 2 15,-6 6-15,3 1 0,3 7 16,-6 7-16,-4 8 16,6 0-16,5-1 0,-1 6 0,1 5 15,4 3-15,3 2 0,4 11 16,1 6-16,15-14 0,11-6 0,5-9 16</inkml:trace>
  <inkml:trace contextRef="#ctx0" brushRef="#br0" timeOffset="9846.8176">12964 3526 0,'0'0'0,"0"0"0,0 0 0,0 0 15,0 0-15,0 0 0,-30 12 16,30-12-16,-33 13 0,10-5 16,-6-2-16,1 1 0,-2 1 0,-12 0 15,-2 1-15,1-1 16,2 1-16,-10 3 0,0 0 15,7 0-15,6 1 0,-4-3 0,4 0 16,7 0-16,5 0 0,5 0 16,3 0-16,7-3 0,4 1 15,4-1-15,6 2 0,2-1 16,4-1-16,3-1 0,4 1 16,2-1-16,4-2 0,4 1 15,4-1-15,-1 2 0,2 0 0,3 0 16,3 0-16,-2-2 0,-2 0 15,8 2-15,1 1 16,-6-2-16,-5 3 0,-1-3 0,-1-3 16,-4 1-16,-3 4 0,-4-5 15,-4-2-15,-2-1 0,-2 0 16,-3-3-16,-2 0 0,1-1 16,-1-2-16,0-2 0,-2-2 15,-2 1-15,-1 1 0,-1-1 16,-1 0-16,-2-2 0,-1-4 0,-3-1 15,-3-1-15,0 2 0,0 1 16,-2-3-16,-2-2 16,-2-3-16,-1 2 0,-1-1 15,0 0-15,0 3 0,1 1 0,1 1 16,-1 0-16,0 2 0,1 0 0,2 3 16,4 3-16,2 0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9T00:28:21.768"/>
    </inkml:context>
    <inkml:brush xml:id="br0">
      <inkml:brushProperty name="width" value="0.05292" units="cm"/>
      <inkml:brushProperty name="height" value="0.05292" units="cm"/>
      <inkml:brushProperty name="color" value="#FF0000"/>
    </inkml:brush>
  </inkml:definitions>
  <inkml:trace contextRef="#ctx0" brushRef="#br0">11912 10532 0,'0'0'0,"0"0"0,0 0 0,0 0 16,-23-1-16,23 1 0,-20 4 16,7 3-16,-2 0 0,-2 7 15,-3 1-15,1 3 0,1 2 0,-7 9 16,-1 3-16,2 1 0,3-2 16,-3 13-16,2 6 15,3-4-15,2-3 0,2 11 0,7-1 16,2-6-16,4-1 0,4 8 15,5-1-15,3-6 0,3-6 16,2-2-16,3-2 0,0-4 16,-1-3-16,7-1 0,6-1 15,-7-6-15,-6-6 0,-4-3 16</inkml:trace>
  <inkml:trace contextRef="#ctx0" brushRef="#br0" timeOffset="733.603">12309 11085 0,'0'0'0,"0"0"16,0 0-16,0-26 0,0 15 16,0-2-16,0-2 0,0-2 15,0 2-15,-1-9 0,0 5 0,0-2 16,-1 4-16,0-1 0,-1 2 15,-2-1-15,0 0 0,-3 5 16,-2-1-16,-1 6 0,-2 2 16,-1 2-16,-2 6 0,1 1 15,-2 1-15,-1 4 0,-3-1 16,0 7-16,0 5 0,2 1 16,1 2-16,0 6 0,1-2 0,3 2 15,-1 3-15,4-3 16,4 0-16,1 2 0,2-5 15,1 1-15,3-4 0,3 2 0,0-5 16,1-5-16,2-4 0,1-1 16,1-4-16,2-1 0,1-1 15,5-8-15,3-3 0,-3-3 16,-1-1-16,0-1 0,-2-1 16,0-1-16,-1 1 0,1-3 15,0-2-15,-1 1 0,-1-1 0,-1 0 16,-1 0-16,-2 3 0,0-2 15,-1 5-15,-1-1 16,-1 4-16,0 0 0,-2 2 0,-1 3 16,0 0-16,0 4 0,1-3 15,1 6-15,-2-2 0,0 6 0,0 0 16,0 2-16,0 0 16,0 4-16,0 4 0,2 1 15,-1 0-15,0 1 0,0 1 16,2 0-16,-1 1 0,-1 0 0,0-1 15,0-4-15,1-2 0,0 0 16,0-3-16,-1-3 0,2-1 16,-1-4-16,0-3 0,1-3 15,-1-1-15,-1 1 0,0 1 16</inkml:trace>
  <inkml:trace contextRef="#ctx0" brushRef="#br0" timeOffset="1033.2105">12502 10699 0,'0'0'0,"0"0"0,0 0 16,0 0-16,31-3 0,-31 3 16,27 0-16,-12 0 0,-1 1 0,1 2 15,1 3-15,-2-2 0,-1 3 16,-2 0-16,-2 1 15,-5 2-15,-4 1 0,-4-1 0,-1 1 16,-2 3-16,-1-3 0,-5 4 16,-2 1-16,0-3 0,3 0 15,1 1-15,2-3 0,3 1 16,1 0-16,6-3 0,5 1 16,3-3-16,3-3 0,7-1 15,5-2-15,1 2 0,2-3 0,-4 3 16,-4-2-16,-3 2 0</inkml:trace>
  <inkml:trace contextRef="#ctx0" brushRef="#br0" timeOffset="1233.4179">12805 11128 0,'0'0'0,"12"0"0,7-3 16,0 3-16,1 0 0,10 0 16,6 0-16,3 0 0,-2 2 0,0-4 15,2 1-15,-6 0 16,-3-2-16,-3-1 0,-5 2 0,-5 0 16</inkml:trace>
  <inkml:trace contextRef="#ctx0" brushRef="#br0" timeOffset="1500.0585">13011 10928 0,'0'0'0,"0"0"16,0 0-16,-5 28 0,5-28 0,-6 26 15,2-9-15,-1 4 0,2 0 16,0 1-16,0 0 0,-2 7 16,2-1-16,-1-3 0,2 0 15,0-4-15,1-3 0,1-3 16,1-1-16,2-4 0,2-4 0,-1-1 16,0 1-16,-1-4 0</inkml:trace>
  <inkml:trace contextRef="#ctx0" brushRef="#br0" timeOffset="2083.9142">13545 10642 0,'0'0'0,"0"0"0,0 0 0,1 18 15,-1-18-15,-1 25 0,1-25 16,-3 36-16,2-18 0,-2 6 16,-1 5-16,-2 9 0,0-2 15,-2 3-15,-1 2 0,2-5 16,-1-1-16,-1 8 0,0 0 16,0 2-16,2-4 0,-1-9 0,1-4 15,2-3-15,2-3 0,0-4 16,1-6-16,0-3 0,0-2 15,1-3-15,0-1 0,1-3 16,0-7-16,0 4 0,1-5 16,0 1-16,0-1 0,1-5 15,0-3-15,2-1 0,-1 0 0,0-1 16,2 0-16,0 2 0,2-1 16,0-1-16,2 0 0,0 1 15,1 3-15,1-4 0,0 1 16,-2 6-16,0 3 0,0 0 15,-1 2-15,1 3 0,0-1 16,1 7-16,1-2 0,0 5 16,0-1-16,0 2 0,1 4 15,0 1-15,0 0 0,-2 3 16,0-1-16,-2 2 0,-3 0 0,-1 0 16,-3 3-16,-2-1 0,-1 0 15,-3-3-15,0 3 0,-2-4 16,0 0-16,0-1 0,-1-4 15,0-2-15,1 0 0,-2-4 16,-2 1-16,-1-4 0,-3-1 0,3-2 16,2 3-16,1-3 0</inkml:trace>
  <inkml:trace contextRef="#ctx0" brushRef="#br0" timeOffset="2383.2625">13857 10788 0,'0'0'0,"0"0"0,0 0 15,0 0-15,23-3 0,-23 3 16,0 0-16,20 7 0,-20-7 0,0 0 16,14 18-16,-10-10 0,-2 1 15,-2 0-15,-2 3 0,0-1 16,-2 1-16,1-2 0,0 4 15,-1-3-15,1 3 0,1-4 16,1-1-16,1 1 0,1-2 16,2 2-16,3 0 0,1-3 0,2 1 15,3-1-15,4 0 16,-1-3-16,2-1 0,3-2 0,-2-2 16,-2 1-16,-3-3 0,-2 3 15</inkml:trace>
  <inkml:trace contextRef="#ctx0" brushRef="#br0" timeOffset="2704.9428">14171 10654 0,'0'0'0,"0"0"16,0 0-16,0 0 0,25 20 0,-25-20 15,22 23-15,-10-9 16,0 2-16,2 3 0,2 5 16,-1 1-16,1 1 0,1 9 0,-1 4 15,-1 4-15,-3-3 0,-3 3 16,-2-1-16,-4-2 0,-2 1 16,-5 3-16,-5-4 15,-2-2-15,-1-3 0,-4-1 16,-2 2-16,1-6 0,3-7 0,-4 4 15,-1-4-15,5-2 0,1-4 0,4-3 16,3-1 0,2-3-16,1-3 0,0 0 0</inkml:trace>
  <inkml:trace contextRef="#ctx0" brushRef="#br0" timeOffset="3100.544">15055 10681 0,'0'0'15,"0"0"-15,0 0 0,-21 14 0,21-14 16,-22 12-16,22-12 16,-29 28-16,15-11 0,-2 2 0,0 6 15,-5 6-15,1-1 0,2 6 16,3 3-16,0 6 0,4-5 15,6 2-15,4 2 0,5 5 16,4-5-16,4 2 0,2-3 16,4-4-16,1-3 0,8 3 15,4-3-15,-8-11 0,-5-4 0,-5-6 16</inkml:trace>
  <inkml:trace contextRef="#ctx0" brushRef="#br0" timeOffset="3483.5076">15244 11039 0,'0'0'0,"0"0"0,12-15 15,-3 4-15,1 1 0,2-1 0,2-1 16,1-4-16,0 4 0,0-2 15,-1 1-15,0 1 0,0 2 0,-2 3 16,-1 3-16,0 0 0,0 2 16,-1 4-16,-1 2 0,-2 3 15,1 0-15,-1 4 0,-1 2 16,0 2-16,-1 0 0,1 3 16,-1 3-16,2-2 0,0 2 15,0 0-15,1 1 0,2 2 16,1 1-16,7 4 0,3 0 0,0-1 15,0-6-15,-1 1 0,1-4 16,3-1-16,0-3 0,-1-2 16,0-2-16,-3-4 0,-3-3 15,-4-4-15,-1-3 0,-2 2 16,-2-2-16,-2 3 0</inkml:trace>
  <inkml:trace contextRef="#ctx0" brushRef="#br0" timeOffset="3766.7175">15735 10936 0,'0'0'0,"0"0"16,0 0-16,-10 17 0,10-17 0,-12 18 15,12-18-15,-23 27 0,7-12 16,0 0-16,-2 3 0,-2 0 15,-1-1-15,-7 8 0,-1 0 16,3-1-16,1-1 0,-3 2 16,1 0-16,3-5 0,3-4 15,2 1-15,3-2 0,1-5 16,4-2-16,1-1 0,3-4 0,2-4 16,2-3-16,1-1 0,0 4 15,-1-2-15</inkml:trace>
  <inkml:trace contextRef="#ctx0" brushRef="#br0" timeOffset="4071.6865">15923 10696 0,'0'0'0,"0"0"0,0 0 16,23 0-16,-23 0 0,20 3 15,-20-3-15,19 7 0,-10-3 0,-1 3 16,-1 3-16,-2 1 16,-1-3-16,-1 3 0,-2 2 15,-2-2-15,-2 0 0,-2 0 16,-3 2-16,1-2 0,-1 0 0,-2 0 16,1 3-16,2-3 0,2 0 15,3-1-15,2-2 0,3-1 16,3 0-16,2 0 0,5 1 15,1-1-15,2 0 0,9 2 16,1-4-16,-4 1 0,-3-2 0,-4 0 16</inkml:trace>
  <inkml:trace contextRef="#ctx0" brushRef="#br0" timeOffset="4266.1299">16189 11132 0,'0'0'0,"13"2"0,5-1 15,3 2-15,2-2 0,12 4 16,3-3-16,5-2 0,-3 2 0,7-2 16,1-2-16,-10 1 0,-5-5 15,-7 5-15,-6-2 0,-5 0 16</inkml:trace>
  <inkml:trace contextRef="#ctx0" brushRef="#br0" timeOffset="4506.0528">16460 10999 0,'0'0'0,"0"0"0,0 0 0,0 0 15,0 31-15,0-31 0,-4 29 16,1-14-16,-1 0 0,-1 2 16,0 1-16,-1 3 0,1-2 0,-2 2 15,0-1-15,2-4 0,0 0 16,3-4-16,2-1 0,4-2 16,2-4-16,0-1 0,-2 0 15,1 1-15</inkml:trace>
  <inkml:trace contextRef="#ctx0" brushRef="#br0" timeOffset="5133.6435">16958 10838 0,'0'0'0,"0"0"0,0 0 15,0 0-15,0 0 0,3 29 0,-3-29 16,-4 29-16,4-29 0,-4 32 16,0-15-16,2-2 0,0 2 0,1-3 15,0 1-15,2-1 0,1-2 16,1 2-16,1-3 16,0-1-16,1-3 0,2-1 0,1-4 15,1 1-15,-1-3 0,2 0 16,1-4-16,0 1 0,2-4 15,-2 0-15,0-1 0,3-6 16,0 2-16,-1-4 0,-1 0 16,-3-1-16,0 2 0,-2-2 0,0 3 15,-2 0-15,-1-1 0,0 1 16,-1 3-16,-1 0 0,0 1 16,0 2-16,-2 1 15,0 0-15,0 4 0,0 3 0,-3-3 16,2 7-16,-1 2 0,-1 1 15,-2 0-15,1 4 0,-2 3 0,0 1 16,-2 2-16,-3 8 16,0 1-16,0 2 0,0 0 15,0 2-15,0 5 0,0 8 0,1 3 16,0-3-16,0 0 0,-3 7 16,1-2-16,1-3 0,1 1 15,1-3-15,1 0 0,1-4 16,-1-3-16,-1 3 0,0-3 15,1-4-15,2-2 0,-4-5 16,-1-1-16,2-7 0,0-2 16,2-4-16,0-1 0,0-3 15,0-3-15,-6-10 0,-2-6 0,-2-1 16,-1-2-16,1-7 16,2-4-16,1 5 0,5 3 15,0 4-15</inkml:trace>
  <inkml:trace contextRef="#ctx0" brushRef="#br0" timeOffset="5466.9616">17437 10624 0,'0'0'0,"0"0"0,0 0 0,0 0 16,0 0-16,16 18 0,-13-14 16,0 3-16,-3 1 0,-3 1 15,-1-1-15,-3 2 0,0-2 0,-2 0 16,-2 1-16,1 1 0,1-2 16,1 0-16,1-1 15,0 1-15,3 1 0,-1-2 0,2-2 16,2 2-16,2 0 0,4 0 15,6 0-15,2-3 0,0 0 16,2 1-16,2-1 16,-1-3-16,2 2 0,1 0 0,-4-2 15,-2 2-15</inkml:trace>
  <inkml:trace contextRef="#ctx0" brushRef="#br0" timeOffset="5866.6752">17833 10599 0,'0'0'16,"0"0"-16,0 0 0,30 18 0,-15-10 16,0 3-16,2 5 15,4-1-15,-1 3 0,0 3 0,3 0 16,-5 1-16,-2-1 0,0 5 15,-1 2-15,-4 0 0,-3-5 16,-4 5-16,-4 0 0,-4-4 16,0-1-16,-5 1 0,-3 2 15,0-2-15,0-2 0,-3-1 0,1-2 16,-1 2-16,-1 0 0,-7 8 16,-2 3-16,2-7 0,2-3 15,-1 3-15,-2 0 0,2-4 16,0 3-16,0-2 0,1 0 15,4-1-15,1-5 0,3 0 16,0 1-16,2-2 0,2-4 0,-1 0 16,-1 0-16,1-4 15,-1 0-15,-2-7 0,-2 0 16,3-2-16,2 0 0,3 2 0</inkml:trace>
  <inkml:trace contextRef="#ctx0" brushRef="#br0" timeOffset="6466.3918">18676 10753 0,'0'0'0,"0"0"0,0 0 16,0 0-16,0 0 0,29 18 0,-29-18 15,25 11-15,-25-11 0,35 17 16,-10-10-16,-2 1 0,1 2 15,10 2-15,3 4 0,-3-5 16,-2 1-16,-1 1 0,-1-2 16,3 3-16,-3-3 0,-5 3 15,-5-3-15,-6 0 0,-4-1 0,-8-2 16,-7-1-16,-3 0 16,-2-1-16,-7-1 0,-6 2 0,0 1 15,-1-1-15,-13 3 0,-5 1 16,3-1-16,0-2 0,-9 6 15,-3 0-15,7 0 0,6-1 16,3-1-16,1 2 0,4-3 16,5-3-16,5-1 0,4-1 15,4-2-15</inkml:trace>
  <inkml:trace contextRef="#ctx0" brushRef="#br0" timeOffset="6699.3576">19275 11348 0,'0'0'0,"0"0"0,-30 5 16,10 2-16,0 0 0,-9 4 0,-6 0 15,2-1-15,0 3 0,-7 3 16,0 1-16,3-2 0,4-1 0,7 4 15,4 0-15,6-6 0,5-3 16,3-1-16,1-1 16,1-4-16</inkml:trace>
  <inkml:trace contextRef="#ctx0" brushRef="#br0" timeOffset="7319.4339">20324 11017 0,'0'0'0,"1"-10"16,0-4-16,-1-1 0,-1 0 0,-4-6 15,-1 0-15,-2 3 0,-1 0 16,-2 1-16,-1 2 0,-2 4 16,-3 0-16,-3 4 0,-2 3 15,-4 2-15,-1 5 0,0 3 0,-1 2 16,1 5-16,-1 2 0,4 4 16,2 6-16,3 2 0,2-1 15,3 2-15,2-3 0,0 7 16,3-6-16,3 1 0,3-2 15,3-2-15,5-3 0,0-2 16,2-1-16,2-5 0,0-1 0,6-1 16,1-5-16,1-2 0,1-3 15,-2 0-15,1-4 16,-1-2-16,2 2 0,1-7 16,0 0-16,0 1 0,0-2 0,-3-2 15,1-3-15,-3 3 0,-2-1 16,-1-2-16,-1 4 0,-1 0 15,0 6-15,-2-3 0,-1-1 16,-1 6-16,-2-1 0,-1 3 16,0 3-16,1 2 0,-2-1 15,0 5-15,-1-1 0,0 5 16,0 1-16,-1 2 0,1 3 16,0 1-16,0 2 0,1 4 15,0 3-15,0-4 0,1 2 0,2 1 16,1 1-16,2-1 0,0 0 15,2 2-15,-1-5 16,-1-4-16,-1-3 0,0-4 0,-2 0 16,-1-4-16</inkml:trace>
  <inkml:trace contextRef="#ctx0" brushRef="#br0" timeOffset="7668.245">20579 10916 0,'0'0'0,"3"-6"0,1 1 0,3-4 16,2 2-16,0 0 0,2-1 15,1 1-15,0-1 0,1 1 16,-1 0-16,-1 3 0,0 2 0,0 2 16,1 3-16,-3 0 0,0 1 15,0 3-15,0 3 0,0 5 16,1 2-16,-2 2 0,-2 3 15,-1 1-15,1-1 0,1 1 16,2 2-16,0 2 0,1-4 0,4 11 16,1-1-16,0-4 15,2-4-15,1 0 0,3-4 16,-2-1-16,0-4 0,-4-2 16,0-3-16,-3-4 0,-1 0 0,-1-7 15,-2-3-15,0-4 0,-1-1 16,-3 4-16,1 0 0,-2 1 15</inkml:trace>
  <inkml:trace contextRef="#ctx0" brushRef="#br0" timeOffset="7916.6488">21066 10866 0,'0'0'0,"0"0"16,0 0-16,0 0 0,0 0 15,-22 22-15,22-22 0,-25 25 16,10-10-16,-2 0 0,0 2 16,-3 1-16,-1 0 0,-7 4 15,1 2-15,3-2 0,2 1 0,2-3 16,1 1-16,-2 0 0,3 1 16,1-5-16,1-3 0,5-4 15,2-1-15,4-4 0,4-1 16,0-2-16,0 1 0,0 0 15</inkml:trace>
  <inkml:trace contextRef="#ctx0" brushRef="#br0" timeOffset="8082.6503">21318 11050 0,'0'0'0,"12"2"15,8-1-15,3-1 0,5 4 0,8-1 16,2 0-16,5 1 0,-3-1 15,-2 1-15,0 0 0,0-1 16,-4-3-16,-4-3 0,-4-4 16,-7 2-16,-3-1 0,-4 3 0</inkml:trace>
  <inkml:trace contextRef="#ctx0" brushRef="#br0" timeOffset="8332.6839">21570 10899 0,'0'0'15,"0"0"-15,0 0 0,-2 25 0,2-25 16,-3 25-16,2-10 0,0 3 16,-1 3-16,0 0 0,0 3 15,-1 5-15,1 0 0,-1 0 16,1 0-16,-1-1 0,1-3 15,1 0-15,0 0 0,1-5 16,0-4-16,0-5 0,1-4 16,-1-7-16,3 0 0,-3 0 0,3-1 15,-3 1-15</inkml:trace>
  <inkml:trace contextRef="#ctx0" brushRef="#br0" timeOffset="8916.9304">22032 10606 0,'0'0'0,"0"0"0,0 0 16,0 0-16,4 25 0,-4-25 0,2 33 15,-2-33-15,3 39 0,-3-14 16,-1 1-16,-1 2 0,1 3 15,-2 9-15,0 5 16,-2-5-16,1-4 0,-3 10 0,0-3 16,0-6-16,1 1 0,-1 1 15,-1-4-15,1-5 0,2-5 0,-1-4 16,2-6-16,1-4 0,-1 1 16,2-5-16,0-1 15,0-3-15,2-3 0,-4-3 0,2-3 16,2-1-16,1-5 0,0 0 15,-1-2-15,3-3 0,0-1 16,2 0-16,2 3 0,1-3 16,1 0-16,-1-2 0,2 2 15,0 3-15,0 0 0,2 2 16,3 1-16,-1 1 0,1 1 0,1 3 16,-1 3-16,0 0 0,-2 1 15,0 3-15,0 1 0,-2 3 16,0 6-16,-1 0 0,-1 2 15,-2 2-15,-3-1 0,-2 2 16,-2 3-16,-2 2 0,-1 0 16,-3-2-16,-1 3 0,-3-1 15,-2-1-15,-6 1 0,-1-4 16,2-2-16,0-1 0,0-4 16,1-2-16,-1-4 0,2 1 0,1-8 15,0-3-15,6 0 0,0-4 16,1 1-16,2 4 0,0-1 15</inkml:trace>
  <inkml:trace contextRef="#ctx0" brushRef="#br0" timeOffset="9516.6055">22444 10817 0,'0'0'0,"0"0"0,0 0 15,0 0-15,12 22 0,-12-22 16,7 29-16,-4-12 0,-1 1 0,0 2 16,-1-1-16,0 2 0,0-3 15,-1 7-15,0 0 16,0-4-16,0-2 0,0-2 0,0-2 16,1-1-16,0-3 0,2 0 15,1-4-15,0-3 0,2-1 16,0 0-16,2-3 0,0-3 15,2-1-15,1-3 0,1-3 16,2-2-16,-1-2 0,-1 0 16,2-3-16,-3 1 0,-1-1 15,-3-1-15,0 0 0,-1 0 0,-2-2 16,-1 4-16,-1-1 16,1 3-16,-1 3 0,-1 0 0,0 0 15,0 4-15,0 0 0,-1 3 16,0 1-16,0 3 0,-3 1 15,1 5-15,-2 1 0,2 4 16,0 0-16,-1 10 0,-1 1 16,1 3-16,0 3 0,-1 3 0,2 2 15,0 0-15,0 5 0,0 9 16,-1 3-16,2 0 0,0-3 16,-2 14-16,0 3 15,-1-5-15,0-4 0,0 9 0,0 2 16,-1-7-16,-3-5 0,-3 9 15,-1-1-15,0-11 0,0-8 0,-5 0 16,-4-2-16,-2-8 16,-2-6-16,-2-6 0,-2-5 0,0-5 15,-3-3-15,-9-11 16,-8-6-16,5-3 0,3-3 0,2-7 16,0-6-16,10 6 0,10 7 15,4 5-15</inkml:trace>
  <inkml:trace contextRef="#ctx0" brushRef="#br0" timeOffset="9866.4629">23014 10678 0,'0'0'0,"11"7"0,2 3 15,0 1-15,2 0 0,7 17 0,4 6 16,2 11-16,-1-3 16,-2 13-16,-1 12 0,-2 8 15,-4-7-15,-4 11 0,-4-1 0,-5 7 16,-5-2-16,-14 28 0,-5-11 15,-7-11-15,-3-9 0,-3-6 16,-2-3-16,-6-10 0,-7-7 16,-10 1-16,-9 0 0,-1-10 15,-1-6-15,-13-4 0,-11-4 0,4-9 16,2-8-16,26-5 16,20-2-16,12-2 0</inkml:trace>
  <inkml:trace contextRef="#ctx0" brushRef="#br0" timeOffset="10282.496">19981 10281 0,'0'0'15,"-11"7"-15,-3 1 0,2 2 0,-2 4 16,-8 6-16,-5 5 15,4 2-15,2 2 0,-6 13 0,-1 5 16,3 0-16,2-1 0,1 15 16,3 4-16,2 8 0,6-8 15,6 7-15,5 3 0,3 5 16,5-10-16,15 35 0,7-11 16,-3-15-16,0-8 0,14-3 0,8 0 15,0-11-15,-2-8 0,-14-15 16,-11-10-16,-6-8 0</inkml:trace>
  <inkml:trace contextRef="#ctx0" brushRef="#br0" timeOffset="10832.9192">23645 10557 0,'0'0'0,"0"0"0,0 0 16,28-4-16,-17 3 0,3 1 0,3 1 16,-1 2-16,1 0 0,5 5 15,1-1-15,-2 4 0,-1 3 16,-5 0-16,-3 1 0,-4-1 15,-4 0-15,-6 1 0,-6-1 16,0-3-16,-2 3 0,-6-3 16,-4-1-16,1 2 0,-2 1 0,-4 1 15,2 1-15,3-4 16,3-1-16,0 0 0,3-2 0,1 0 16,2 2-16,3 1 0,3-1 15,3-3-15,2 0 0,7-2 16,5 1-16,3 1 0,4-2 0,7 1 15,6 2-15,7 2 16,2-2-16,3-1 0,4 3 16,-10-4-16,-7-1 0,-6-2 15</inkml:trace>
  <inkml:trace contextRef="#ctx0" brushRef="#br0" timeOffset="11005.3568">24702 10914 0,'0'0'0,"0"0"0,0 0 0,0 0 0,0 0 16,0 0-16,0 0 0,0 0 16,0 0-16,-20 14 0,20-14 15,0 0-15</inkml:trace>
  <inkml:trace contextRef="#ctx0" brushRef="#br0" timeOffset="13199.6796">11896 11624 0,'0'0'0,"0"0"0,0 0 0,0 0 15,0 0-15,0 0 0,30 9 16,-30-9-16,28 2 0,-6 1 15,6-1-15,6 0 0,2-2 0,17 0 16,5 0-16,2-2 16,-1 1-16,21 1 0,4 1 15,2 0-15,-11 0 0,7-1 16,-3 4-16,1-1 0,-7-3 0,-10 4 16,-7 3-16,-6-1 0,-6 0 15,-8 0-15,-5-1 16,-5 2-16,-2 0 0,-1 0 0,1-1 15,-2-1-15,-2 0 0,-7-2 16,-3-2-16,-2 2 0</inkml:trace>
  <inkml:trace contextRef="#ctx0" brushRef="#br0" timeOffset="13733.3148">15369 11788 0,'0'0'0,"0"0"15,0 0-15,0 0 0,0 0 16,31-7-16,-8 7 0,1 0 15,2 0-15,5 2 0,4 0 16,11 1-16,2 1 0,14 2 16,5 1-16,-6-1 0,-2 0 0,16 1 15,4 4-15,4 0 16,-9 0-16,12 2 0,0 0 16,-10-2-16,-8-1 0,28 5 0,-10-2 15,-21-3-15,-14-3 0,-3 1 16,-1-1-16,-9-3 0,-6-1 0,-7-3 15,-8 0-15,0 1 16,-2 1-16,-6-5 0,-5-3 16,-4 4-16,0 2 0,-3-1 15,0 3-15,-3 2 0,0 0 16,1-2-16,2 1 0,0-1 0</inkml:trace>
  <inkml:trace contextRef="#ctx0" brushRef="#br0" timeOffset="36015.3709">28172 10371 0,'0'0'0,"0"0"0,-3-11 16,0 4-16,1 0 0,-1-4 15,0 0-15,-2 1 0,-1 2 0,-2-2 16,0 2-16,-1 1 0,0 0 16,-3 3-16,-1 4 0,-5 2 15,-2 4-15,-5 1 0,-1 7 16,-1 0-16,1 5 0,-3 2 15,-1 3-15,-5 5 0,2 3 0,3 2 16,4 4-16,-2 5 16,5 0-16,3-1 0,4-2 0,6-1 15,4-2-15,6 5 0,5 3 16,3-1-16,2-5 0,11-6 16,8-2-16,-7-12 0,-5-2 15,-5-4-15</inkml:trace>
  <inkml:trace contextRef="#ctx0" brushRef="#br0" timeOffset="36531.7534">28721 10592 0,'0'0'16,"0"0"-16,0 0 0,-5-21 0,3 13 15,1-2-15,-1-1 0,0 0 16,-1 1-16,-2-1 0,1 0 16,-1 7-16,1 1 0,-5 3 15,-2 3-15,-2 1 0,-3 0 0,-3 6 16,-1 1-16,1 4 0,1 2 16,1 2-16,-1 3 0,3-2 15,0 1-15,0 2 0,2 0 16,3-4-16,3 2 0,2-6 15,0 2-15,4-5 0,1 1 16,2-6-16,2 0 0,1-6 16,2-5-16,0 1 0,2-1 15,2 0-15,3-3 0,0-3 16,1-1-16,2-1 0,-1-1 0,0-4 16,-2-1-16,-1 2 0,1-1 15,-2-1-15,-2 0 0,-1 3 16,-1 2-16,-1 2 0,-2 4 15,-1 0-15,-1 3 0,-2 0 16,-1 4-16,0 0 0,0 0 16,-1 8-16,0-2 0,0 2 0,-1-1 15,-1 4-15,1 2 16,0 2-16,1 0 0,0-1 16,1 3-16,1-2 0,0-1 0,3 0 15,3-2-15,3 2 0,2 0 16,-1-3-16,-2-3 0,-1 1 15</inkml:trace>
  <inkml:trace contextRef="#ctx0" brushRef="#br0" timeOffset="36764.5685">29119 10724 0,'0'0'0,"0"0"0,0 0 15,0 0-15,0 0 0,0 0 16,-5 22-16,5-22 0,0 0 0,-11 25 16,11-25-16,-16 21 15,7-11-15,1-2 0,-1 0 16,1-1-16,0-1 0,2-1 16,0-3-16,3-2 0,1 0 0,-1 0 15,1 0-15,2 0 0</inkml:trace>
  <inkml:trace contextRef="#ctx0" brushRef="#br0" timeOffset="37281.578">29876 10246 0,'0'0'0,"0"0"16,0 0-16,0 0 0,3 22 15,-3-22-15,-2 28 0,2-28 16,-2 32-16,-2-11 0,0 1 16,-1 3-16,0-1 0,-3 9 15,-1 2-15,1-2 0,-1-4 0,-2 9 16,-1-2-16,1-7 0,0-1 16,1-6-16,1 2 15,2-8-15,3 0 0,-1-4 0,2 1 16,1-5-16,1-4 0,-1-1 15,-1-3-15,3 0 0,-1-4 16,3-3-16,3-3 0,-1-1 16,0 1-16,1-1 0,2-4 15,0 4-15,1-3 0,1 0 16,2-1-16,0 1 0,0 3 0,1-2 16,1 3-16,1 2 0,0 1 15,-1 2-15,0-1 16,1 2-16,-2 4 0,0 3 0,0 1 15,0 3-15,-1-2 0,-1 5 16,-1 1-16,-2 2 0,-2-2 0,-2 3 16,0 1-16,-3-1 15,-2 0-15,-1 1 0,-2-1 16,-1-3-16,1 0 0,-4-1 16,-2 0-16,-1-2 0,-2-1 15,-2-4-15,-3-2 0,3-4 0,1-1 16,3 3-16,1-2 0,2 0 15</inkml:trace>
  <inkml:trace contextRef="#ctx0" brushRef="#br0" timeOffset="37497.8503">30237 10356 0,'0'0'0,"0"0"0,0 0 16,0 0-16,29 8 0,-29-8 0,30 21 15,-14-10-15,0 6 0,-1 1 16,1 4-16,0 6 0,-3 1 0,-4 3 16,-3 7-16,-7-2 15,-5 2-15,-10 15 0,-8 2 16,-8 5-16,-3-5 0,3-8 16,9-10-16,5-12 0</inkml:trace>
  <inkml:trace contextRef="#ctx0" brushRef="#br0" timeOffset="37981.2998">30929 10410 0,'0'0'0,"0"0"0,0 0 0,0 0 0,0 0 16,-12 28-16,12-28 16,-18 27-16,7-11 0,-1 3 15,-1 2-15,-1 3 0,1-1 0,-7 8 16,-2-2-16,0 2 0,-1-2 15,3-3-15,3 1 0,-1-1 16,2-1-16,4-6 0,4-2 16,2-6-16,3-2 0,5-5 15,5-4-15,-2 0 0,1 0 0,-2 0 16</inkml:trace>
  <inkml:trace contextRef="#ctx0" brushRef="#br0" timeOffset="38214.5865">31189 10432 0,'0'0'0,"0"0"16,0 0-16,-5 18 0,5-18 0,-8 24 16,2-9-16,-1 5 0,-1 0 15,-1 4-15,-1 4 16,-4 4-16,-1 2 0,-1 1 0,-3 0 15,-2 7-15,1-3 0,3-2 16,2-5-16,3-3 0,2-4 16,8-1-16,9-9 0,-3-4 15,-1-1-15,1-3 0</inkml:trace>
  <inkml:trace contextRef="#ctx0" brushRef="#br0" timeOffset="38514.5679">31757 10340 0,'0'0'0,"0"0"0,0 0 16,0 0-16,0 0 0,-25 20 0,25-20 15,-33 21-15,16-7 0,-2 1 16,-1 6-16,1 0 0,-1 1 0,-5 11 15,1 5-15,3-4 0,2 0 16,2 9-16,4 0 16,3-4-16,2 0 0,5 5 15,3-1-15,4-8 0,4-3 0,5-7 16,4-3-16,-1-5 0,2-3 16,-1-6-16,2-5 0,-5-2 15,-1 2-15,-5-3 0</inkml:trace>
  <inkml:trace contextRef="#ctx0" brushRef="#br0" timeOffset="38798.2222">31848 10571 0,'0'0'0,"0"0"16,0 0-16,25 7 0,-13 0 0,3 4 15,4 3-15,0 1 16,-2-2-16,6 9 0,-3 2 16,-1-2-16,-3 3 0,-1 4 15,-3-1-15,-3-3 0,-3-2 0,-4-2 16,-3 0-16,-3-3 0,0-4 16,-2 0-16,-1-4 15,-3-3-15,-2-2 0,1-5 0,0-4 16,4-3-16,4-4 0,-1 1 15,2 2-15,0 1 0</inkml:trace>
  <inkml:trace contextRef="#ctx0" brushRef="#br0" timeOffset="38998.4253">32145 10542 0,'0'0'0,"0"0"0,0 0 15,0 0-15,0 0 0,0 0 16,0 0-16,-26 11 0,26-11 15,-27 14-15,8-4 0,1 1 0,-2 0 16,0 3-16,-1 1 16,1-1-16,1 0 0,-6 4 15,0 0-15,2 0 0,2-4 16,4 0-16,5-2 0,2-2 0,1 0 16,1-2-16</inkml:trace>
  <inkml:trace contextRef="#ctx0" brushRef="#br0" timeOffset="39161.5787">32306 10828 0,'0'0'0,"0"0"0,0 0 16,0 0-16,0 0 0,0 0 0,-12 17 15,12-17-15,0 0 0,0 0 16,0 0-16,0 0 0,0 0 0,0 0 15</inkml:trace>
  <inkml:trace contextRef="#ctx0" brushRef="#br0" timeOffset="39681.2136">32728 10514 0,'0'0'0,"0"0"0,0 0 16,-2 21-16,2-21 0,-4 18 16,4-18-16,-8 28 0,3-12 15,-1 0-15,1 2 0,-1-3 0,1-1 16,-1 0-16,2 0 0,-1-2 16,0 1-16,0-2 15,2 0-15,2-4 0,1 0 0,3-3 16,3-1-16,0-3 0,2-2 15,2-2-15,2-1 0,0-2 16,0 1-16,5-2 0,1-2 16,-2 0-16,0 1 0,-3-2 15,-1-2-15,-1 2 0,0 4 0,-1-4 16,-1 1-16,-2 3 0,1 2 16,-2-1-16,-3 2 0,1 4 15,2 0-15,-2 4 0,1 3 16,-2 1-16,-1 1 0,0 5 15,0 0-15,-1 2 0,0 1 16,-3 8-16,-3 3 0,1-1 0,0 1 16,0 3-16,-2 5 15,0 1-15,-2-2 0,0 0 0,0 2 16,-2-3-16,0-5 0,-3 6 16,-1-5-16,3-3 0,1-4 15,0-5-15,-1 0 0,4-5 16,0-5-16,-2-8 0,0-4 15,-2 0-15,-1-3 0,2 0 16,3 4-16,0-2 0</inkml:trace>
  <inkml:trace contextRef="#ctx0" brushRef="#br0" timeOffset="39914.254">33071 10585 0,'0'0'16,"0"0"-16,0 0 0,0 0 0,11 21 16,-11-21-16,20 32 15,-9-10-15,0 0 0,-3 6 0,-3 7 16,-3 8-16,-4 0 0,-11 14 16,-6 5-16,-4-5 0,-1-1 15,-18 12-15,-10-3 0,-6 6 16,2-11-16,7-9 0,15-14 15,10-10-15</inkml:trace>
  <inkml:trace contextRef="#ctx0" brushRef="#br0" timeOffset="40414.7015">27521 12361 0,'0'0'0,"12"-1"0,3-1 0,1 0 15,4 0-15,17-1 0,9 1 16,3-4-16,4 1 0,22-2 16,7 2-16,11 1 0,-4 1 0,18 2 15,2 0-15,1 2 0,-11 4 16,38 3-16,-12 3 16,-25-1-16,-17 0 0,2 2 0,1 3 15,-12-2-15,-9 0 0,-7 3 16,-3 1-16,-17-5 0,-12-4 0,-8-3 15</inkml:trace>
  <inkml:trace contextRef="#ctx0" brushRef="#br0" timeOffset="40981.2097">28632 11890 0,'0'0'0,"0"0"16,-6-25-16,3 13 0,0 1 0,-2-8 16,2-3-16,-3 2 0,0 4 15,-2-2-15,0 0 0,1 3 16,-1 4-16,-4 3 0,-4 3 15,2 5-15,-3 1 0,-3 7 16,-5 3-16,3 3 0,2-3 0,-6 13 16,-1 3-16,4-2 0,2 0 15,1 5-15,3 0 16,4-4-16,2-2 0,4-2 0,3-1 16,1-4-16,3-3 0,3-2 15,0 0-15,0-6 0,-1 0 0,4-4 16,3 0-16,-1-3 15,1-2-15,1-6 0,1-2 16,-2 1-16,1-1 0,3-4 16,2 0-16,-2-1 0,-1 0 0,1 1 15,0 0-15,0 3 0,-4 2 16,-1 1-16,-1 2 16,-3 2-16,1 1 0,-2 2 0,0 2 15,1 5-15,-1 1 0,-1 1 16,-1 2-16,0 2 0,0 1 0,-2 4 15,-2 4-15,-3-1 0,1 0 16,-2 4-16,0 2 16,-2 1-16,0-2 0,-4 6 0,-2 0 15,3-4-15,1-1 0,1-6 16,3-2-16,0-4 0</inkml:trace>
  <inkml:trace contextRef="#ctx0" brushRef="#br0" timeOffset="41230.8873">28315 12469 0,'0'0'0,"0"0"0,0 0 16,11 17-16,-11-17 0,16 19 16,-1-6-16,1 2 0,0 1 15,2 0-15,1 4 0,3 3 16,0-1-16,-2 1 0,-1 3 15,0 5-15,-5-2 0,-4-1 16,-3-1-16,-5-3 0,-2-4 0,-4-1 16,-4-2-16,0-4 0,1-3 15,-1-6-15,0-2 16,2-1-16,0 1 0,2-1 0</inkml:trace>
  <inkml:trace contextRef="#ctx0" brushRef="#br0" timeOffset="41431.4661">28755 12411 0,'0'0'15,"0"0"-15,0 0 0,0 0 0,0 0 16,-22 18-16,22-18 16,-31 28-16,10-12 0,-2 4 15,-3 3-15,-2 1 0,0 0 0,-9 11 16,-6 10-16,3-5 0,4-3 15,-3 2-15,5-4 16,8-8-16,5-5 0,4-5 0</inkml:trace>
  <inkml:trace contextRef="#ctx0" brushRef="#br0" timeOffset="41665.3664">29942 12324 0,'0'0'0,"12"-1"16,5-1-16,1 0 0,2 1 0,11 1 16,12 3-16,-6 0 0,-2-1 0,-4 3 15,-7 2-15,-11-2 16,-7-1-16,-3 0 0,0-2 15,-1-1-15</inkml:trace>
  <inkml:trace contextRef="#ctx0" brushRef="#br0" timeOffset="41814.3958">29811 12611 0,'0'0'0,"0"0"0,0 0 15,27 6-15,-27-6 0,35 4 0,-10-2 16,1-1-16,3-1 0,11-2 15,3-1-15,-7 2 0,-5-2 0,-6 2 16</inkml:trace>
  <inkml:trace contextRef="#ctx0" brushRef="#br0" timeOffset="42048.005">30651 12450 0,'0'0'0,"15"-1"0,10 0 16,10 1-16,3 0 0,23 1 15,10 3-15,6 1 0,-7 2 0,13 0 16,-2 2-16,-1-2 0,-8-2 16,12-1-16,-20 0 0,-17 1 15,-12-1-15,-4-7 16,-3-5-16,-19 2 0,-4-4 0,-2 4 15,0 1-15,-1 2 16</inkml:trace>
  <inkml:trace contextRef="#ctx0" brushRef="#br0" timeOffset="42547.8252">31181 11642 0,'0'0'0,"0"0"0,0 0 16,0 0-16,-4 28 0,4-28 0,-4 26 16,4-26-16,-6 33 0,3-11 15,-2 5-15,0 1 0,-2 0 16,-2 10-16,-1 0 0,0-2 15,2-2-15,-4 5 0,-2-1 16,2-4-16,1-2 0,0-4 16,0-4-16,2-1 0,2-3 0,1-5 15,2-2-15,0-5 0,1-2 16,1-4-16,2-2 0,1-4 16,2 0-16,2-4 0,0-3 15,2-3-15,2-4 0,-1 1 16,3 0-16,2 0 15,0 0-15,3-1 0,1 1 16,-3 3-16,-1 2 0,1 3 0,-2 1 16,-3 4-16,-2 0 0,2 2 15,0 1-15,0 3 0,-3 2 16,0 2-16,-3 3 0,-2 3 16,-3 2-16,-4 4 15,-6 3-15,-7 4 0,-7 3 16,1-3-16,0-2 0,-1 0 15,5-4-15,4-4 0</inkml:trace>
  <inkml:trace contextRef="#ctx0" brushRef="#br0" timeOffset="43297.4016">31145 12561 0,'0'0'0,"0"0"16,0 0-16,0 0 0,2 25 0,-2-25 16,-5 26-1,5-26-15,-10 34 0,2-17 0,-1 2 16,-1 2-16,-1 0 0,-4 2 16,-1-1-1,3-3-15,2-3 0,2-2 0,2-3 16,1-3-16,3 0 0,2-2 15,1-1-15,4-5 0,5-4 16,0-1-16,1 0 0,4-6 16,1-2-16,1 0 0,-1 0 0,2 0 15,-1-1-15,1 2 0,-1-1 16,2-1-16,-3 0 16,-5 5-16,-1 2 0,-1 1 0,-3 2 15,2-1-15,1 2 0,-2 3 16,0 4-16,-1 1 0,1 0 0,-3 6 15,1 2-15,-2 3 0,-1 2 16,-2 4-16,-1 3 16,-1 2-16,0 1 0,-2 12 0,-2 4 15,0-1-15,1-3 0,-8 15 16,-2 4-16,-1-3 0,1-3 16,-6 13-16,-2 3 0,-1-9 15,2-6-15,-10 10 0,-3 1 16,6-7-16,4-6 0,-15 17 15,-1-13-15,3-15 0,4-12 0,8-10 16,6-5-16,5-3 0,4-5 16,-3-6-16,0-6 15,5 1-15,-1-2 0,1-6 0,-1-7 16,4 0-16,3-3 0,4-6 16,3-5-16,2-3 0,-1-2 0,7-2 15,6-1-15,-1 2 16,1 2-16,7-9 0,3-2 15,0 7-15,1 3 0,7-4 16,6-1-16,-3 5 0,1 3 0,23-17 16,-2 1-16,-8 15 0,-4 9 15,5 0-15,5-1 16,-11 6-16,-8 2 0,0 7 0,-1 3 16,-6 1-16,-3 2 0,-6 6 15,-3 4-15,-3 1 0,0 1 16,-10 2-16,-2 3 0,-2-3 15,0-2-15,-1-1 0</inkml:trace>
  <inkml:trace contextRef="#ctx0" brushRef="#br0" timeOffset="65897.5061">9523 8395 0,'-4'-2'0,"-23"-9"0,-17-7 16,-16-5-16,-5-2 0,-36-8 16,-33-11-16,-56-10 0,-4 4 0,-3 8 15,-4 6-15,16 6 0,10 5 16,-10 11-16,-8 6 16,16 8-16,9 4 0,-17 1 15,-14-2-15,18 5 0,13 1 0,-12 13 16,-6 9-16,15-3 0,13-1 0,-13 10 15,-5 7-15,12-3 16,11-1-16,-7 6 0,-1 4 16,14-4-16,11-2 0,0 7 0,0 8 15,17-1-15,13-1 0,6 5 16,0 3-16,15-8 0,9-7 16,10 4-16,7 2 0,13-5 15,7-2-15,11 2 0,7 2 16,11-8-16,9-5 0,4 6 15,5 4-15,6-9 0,6-5 0,15 4 16,11 2-16,5-1 16,1-1-16,13-6 0,8-3 0,1-2 15,1-1-15,16 1 0,13-1 16,-6-4-16,-3-1 0,20 2 16,14 7-16,-13-7 0,-5-3 0,17-1 15,13-5-15,-11 3 16,-7-1-16,23 1 0,15 0 15,-9-9-15,-5-4 0,11 1 16,6 5-16,-9-2 0,-6-2 0,13-4 16,10-2-16,-12-4 15,-8 0-15,12-1 0,7-3 0,-12-2 16,-5 0-16,9-2 0,8 2 16,-18-8-16,-8-3 0,6-3 15,5-3-15,-15-1 0,-10 1 16,2-2-16,3 0 0,-16 0 15,-10-3-15,5-1 0,2-4 16,-17-2-16,-12 1 0,-5-9 16,-5-4-16,-13 2 0,-10 2 15,-3-7-15,-1-2 0,-15 6 0,-8 7 16,-7-15-16,-5-10 16,-7 4-16,-4 0 0,-14-1 0,-10-3 15,-2 10-15,-3 8 0,-16-13 16,-11-6-16,0 2 0,-3 1 15,-20-3-15,-13-1 0,-5 2 16,-2 5-16,-16-4 0,-11 0 16,3 13-16,2 6 0,-21-3 0,-13-3 15,6 8-15,4 6 0,-20 2 16,-15 1-16,9 6 0,7 6 0,-18 12 16,-13 7-1,14 3-15,8 1 0,53 1 0,36-1 16,25 0-16</inkml:trace>
  <inkml:trace contextRef="#ctx0" brushRef="#br0" timeOffset="72430.4413">1954 15515 0,'0'0'0,"0"0"0,0 0 0,0 0 16,0 0-16,22-14 0,-22 14 15,0 0-15,0 0 0,23-11 16,-23 11-16,24-3 0,-10 2 0,-2 1 15,1 1-15,-1-1 16,1 0-16,3 2 0,-3-1 16,3 3-16,-3-2 0,2 2 0,1 1 15,-3 1-15,0-2 0,5 3 16,-2 3-16,1-2 0,-2-1 16,6 1-16,1 2 15,-3 1-15,-1-4 0,-1 2 16,2-1-16,-3-1 0,1-2 0,2 2 15,2-3-15,-2 2 16,-1-2-16,0 3 0,0 1 0,-3-1 16,3-4-16,0 0 0,3 0 15,-1-2-15,2 3 0,-1-4 16,-1 3-16,2-2 0,1 2 16,4-3-16,-2 0 0,1 0 15,-4 0-15,7 0 0,2 0 16,1 0-16,0 0 0,0 0 15,1 0-15,0 0 0,4-3 0,-4 6 16,0 1-16,0 1 0,1-3 16,7 1-16,-4 0 0,0 1 15,-1 0-15,1 0 0,2-4 16,2 3-16,-2-3 0,2 2 16,0 0-16,4-2 0,1 3 0,0-1 15,0 0-15,7 1 0,-5-1 16,3 0-16,-3 0 0,2 0 15,-3 1-15,1-3 0,-1 0 16,0 0-16,-3 0 0,8-1 16,3-1-16,-4 0 0,-3 0 15,2 0-15,1 0 0,0-1 16,0 3-16,-1-1 0,-2 0 16,3-2-16,5-3 0,-2 2 15,0 1-15,-2 0 0,-1-1 0,11 2 16,3 0-16,9 1 0,-8-2 15,-1 3-15,-2 1 0,-2-1 16,-2-2-16,2 2 0,-3 0 16,-1-2-16,-4-1 0,3-1 15,1 0-15,1 1 0,-2 2 0,1-2 16,0-2-16,0 3 16,-3 2-16,5 0 0,5 0 15,-4-3-15,-3 2 0,3-2 16,-4 3-16,2-3 0,2 3 0,3-4 15,3 3-15,-9-2 0,-3 2 16,6-1-16,1 2 0,0 2 16,1-1-16,3-1 0,2-3 15,1-1-15,-2 1 0,-1 3 16,-3 3-16,-1-3 0,2-1 0,6-1 16,3 2-16,-1 0 15,-2-1-15,2-2 0,-2 0 16,-2 2-16,-5-2 0,2 3 15,3-4-15,-3 0 0,-3-2 0,3-2 16,4 1-16,0-3 0,1 2 16,3 5-16,1 0 0,-8-1 15,-4-3-15,3-1 0,2 1 16,-2 3-16,-3-2 0,4 2 16,2 0-16,0 1 0,2 3 0,3 0 15,3 0-15,-8-3 16,-4-1-16,3 0 0,3 1 15,-2 5-15,-1 1 0,4-1 0,0 2 16,2-4-16,0-1 0,-1-2 16,2-1-16,-5 0 0,-3-2 15,1 2-15,-1 4 0,-1-4 16,-2 1-16,5 1 0,1 0 16,0-5-16,1-1 0,0-5 15,1-5-15,-9 2 0,-3-1 0,0 0 16,2 3-16,1 3 0,3 2 15,3-1-15,1 0 0,-9 2 16,-4-2-16,11 0 16,9-4-16,-9 6 0,-8-3 0,2 5 15,-1 2-15,1 0 0,-1 1 16,-1-1-16,-3-1 0,1-1 16,2-1-16,7 3 15,5-3-15,5 1 0,2 2 16,-23 4-16,-16-1 0,10-1 15,9 1-15,-7-3 0,-3-3 0,5 1 16,2 2-16,1 1 0,1 2 16,1-3-16,2-3 15,-13 1-15,-7 4 0,9-5 16,8-3-16,-8 4 0,-8 2 0,7-3 16,7-3-16,-7 2 0,-5 1 15,5-4-15,2 3 0,0 2 16,-2 6-16,5-4 0,2 0 15,-4 4-15,-3-3 0,7 2 16,5-2-16,-12 0 0,-7 2 0,9-2 16,8 0-16,-10 3 0,-5 2 15,5-1-15,6 0 0,-4 2 16,-4 0-16,5-5 0,1 0 16,-2-1-16,-3 2 0,4 1 15,3 1-15,-5 2 0,-4-2 0,7-1 16,4-3-16,-8 2 15,-7 1-15,11 0 0,6 0 16,-10-1-16,-8 1 0,9-2 16,5-2-16,-4 7 0,-1 1 0,5-4 15,4-7-15,-7 3 0,-5-3 16,8 3-16,5 0 0,-8 1 16,-8-1-16,9 1 0,6 1 15,-11 1-15,-6 1 0,9-1 16,6-1-16,-4 1 0,0-3 0,8-3 15,5-3-15,-10 6 16,-6 4-16,5-3 0,2-1 16,-7 0-16,-8 1 0,10-1 0,6-2 15,-5 5-15,-5 5 0,7-4 16,4 0-16,-6-4 0,-1-6 16,6 2-16,5 4 0,-8-1 15,-6 3-15,6-1 0,6 0 16,-13 0-16,-9 2 0,12-2 15,7 2-15,-3 2 0,-2 2 0,3 4 16,2 0-16,-4-3 0,-4 0 16,6 2-16,5 1 15,-9-2-15,-6 2 0,10 0 0,7-4 16,-8 4-16,-5 4 0,4-4 16,3-3-16,-3-1 0,-4-6 15,8 3-15,6 3 0,-9-3 16,-6 0-16,8 0 0,5-3 15,-10 2-15,-8-1 0,5 0 16,4-1-16,-2 1 0,0 5 0,3-4 16,3-2-16,-5-4 0,-4-1 15,-1-2-15,-1 0 16,1 2-16,2 1 0,2-4 0,4 1 16,-9 0-16,-5 3 0,6 3 15,4 3-15,-7-3 0,-6-3 16,9 4-16,7-1 0,-10 0 15,-7 1-15,10 3 0,8 3 16,-11-3-16,-5 0 0,7 1 16,4 2-16,-4 0 0,-4-5 0,5 4 15,5-1-15,-3 3 16,-1 2-16,1-5 0,0-1 16,-6 4-16,-4 2 0,5-6 0,2 0 15,-2 0-15,-2 1 0,4-1 16,3-3-16,-4 2 0,-1 4 0,4-6 15,5-1-15,-6 1 0,-3 3 16,0-3-16,0-1 16,-14 1-16,5 1 0,23-4 0,1 2 15,-24 1-15,-1 3 0,23-4 16,4-3-16,-25 3 0,-2 1 16,24-4-16,4-1 0,-26 4 15,-2-2-15,25 2 0,4 0 16,-23 4-16,0-3 0,20-1 15,0 1-15,-7-1 0,-3 1 0,3-1 16,3 0-16,-7-2 16,-2 2-16,5 3 0,3 2 15,-8-1-15,-4 3 0,5-5 0,3 1 16,-6 1-16,-5 0 0,10 4 16,7 4-16,-10-3 0,-6-4 15,7 2-15,6 0 0,-6 1 16,-3 0-16,3 3 0,4 1 15,-3-2-15,-1-2 0,-1 0 16,0-1-16,0 1 0,-1-1 0,0-2 16,2 2-16,-2-3 0,-1 1 15,0 1-15,-1 1 16,-5-2-16,-2-1 0,4 1 0,3-1 16,-2-1-16,-2 1 0,1 1 15,1 1-15,-17-1 0,2-1 0,7 1 16,2-1-16,-5 2 15,0-2-15,1 0 0,4 0 16,-6-3-16,-2 3 0,4-3 16,6 1-16,-5 0 0,-4 5 0,0-3 15,-2 3-15,-4-3 0,-1 0 16,4-2-16,3 2 0,-5 0 16,-4 0-16,-1 2 0,-2-1 15,-1-1-15,-1 1 0,1 1 16,2-2-16,-3 1 0,-1-1 0,-2 0 15,0 2-15,-4-2 0,0 0 16,-3 0-16,-1 0 16,1 1-16,-1-1 0,-2 0 15,-1 4-15,0-1 0,-2 0 0,-2-3 16,-4 3-16,-1-1 0,0 1 16,-1 0-16,-1 1 0,-1 0 15,0 0-15,-6 2 0,-4-1 16,1 1-16,1-2 0,-2 2 15,-3-2-15,0 0 0,-2 3 0,-7-3 16,-2 0-16,1-2 0,0-1 16,-2 2-16,-1 1 15,-1-1-15,1 1 0,-10 0 16,-2 2-16,2-5 0,3 1 0,-11-1 16,-3 2-16,8-2 0,6 2 15,-8 0-15,-6 1 0,5 0 16,2-4-16,-13 3 0,-3 1 15,6 0-15,6-1 0,-36 4 16,2-3-16,9-1 0,6-5 0,-7 4 16,-2 2-16,13 3 0,11-2 15,-18 0-15,-10-4 16,13 2-16,10 1 0,-14 3 0,-8 3 16,12-5-16,8-1 0,-14-1 15,-9-1-15,11-1 0,7 3 16,-15 3-16,-11 3 0,13-3 15,9-3-15,-14-3 0,-8 1 16,5 2-16,5 4 0,-9 2 16,-6-3-16,11 1 0,9 2 0,-18 0 15,-11 2-15,12-2 0,11-2 16,-9 2-16,-6 1 0,13-1 16,10-2-16,-20 3 0,-10-1 15,13 0-15,11-2 0,-12-4 16,-8 0-16,10-1 0,7 0 0,-19 0 15,-12-1-15,17 0 0,12-2 16,-10 0-16,-9 1 16,16 3-16,9 2 0,-20-3 0,-12-3 15,12-4-15,8-2 0,-8 2 16,-6 0-16,14 2 0,9 2 16,-17 0-16,-11 0 0,12 0 15,9 2-15,-17-1 0,-10 0 16,17 1-16,11-1 0,-12 2 15,-8 3-15,9 1 0,7 1 0,-12-4 16,-7 2-16,13-8 0,10-1 16,-16 1-16,-12 0 15,16 2-15,11 3 0,-13 4 0,-9 3 16,12-1-16,9 1 0,-16 1 16,-9-1-16,13 1 0,11 0 15,-16 0-15,-8 3 0,13-4 16,8-2-16,-19 1 15,-14-2-15,14 1 0,10-1 0,2-6 16,2-1-16,-1 0 0,-2 3 0,4 4 16,4 4-16,2-7 0,0-1 15,-8 5-15,-6 4 0,4-4 16,6-3-16,-2 1 0,-1-2 16,0 3-16,0 0 0,0 1 15,0-1-15,5 0 0,5-3 16,-6 2-16,-4-2 0,3 0 15,3-1-15,3-3 0,1-1 16,5-2-16,3 0 0,-1 0 16,2-1-16,2 1 0,1 2 0,-4-2 15,-2 3-15,3-4 0,1-4 16,-4 5-16,-4 2 16,5-4-16,4 1 0,-2-3 0,-1-1 15,2-5-15,1 2 0,-4 0 16,0 3-16,2 1 0,1 0 15,4-1-15,2-3 0,26 2 16,18 5-16,10 1 0</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9T00:30:20.395"/>
    </inkml:context>
    <inkml:brush xml:id="br0">
      <inkml:brushProperty name="width" value="0.05292" units="cm"/>
      <inkml:brushProperty name="height" value="0.05292" units="cm"/>
      <inkml:brushProperty name="color" value="#FF0000"/>
    </inkml:brush>
  </inkml:definitions>
  <inkml:trace contextRef="#ctx0" brushRef="#br0">9240 3442 0,'0'0'0,"0"0"16,0 0-16,0 0 0,0 0 0,0 0 15,0 0-15,0 0 16,0 0-16,0 0 16,0 0-16,0 0 0,32-5 0,-32 5 15,26 0-15,-26 0 0,29-1 0,-12 1 16,1 1-16,2 0 15,2 0-15,1 0 0,3-1 16,1 2-16,3-1 0,8 0 16,-1-1-16,3 0 0,1 0 0,8 0 15,-1 0-15,0-1 0,1 1 16,1 1-16,2 1 0,6-1 16,-4 1-16,1-2 0,1 2 15,-2 0-15,-1-2 0,8 1 16,-2 0-16,-2-1 0,0 0 0,-2 0 15,0-1-15,6 2 16,-4 0-16,0-4 0,1-3 16,-8 4-16,-4 3 0,0 2 0,0 2 15,-5-4-15,-3-1 0,-2-1 16,-2 1-16,-2 3 0,-1 2 16,-5-6-16,-4-3 0,-3 2 15,-1-2-15,-2 2 0,0 0 16,-1 2-16,2-1 0,-4 1 15,-2 0-15,-2-2 0,-1 0 0,-2-2 16,0 1-16,-2 4 16,-1 5-16,0-5 0,-1-1 0,-2 0 15,2 0-15,-2 0 0,0 0 16,-2-1-16,-1 2 0,-1-1 16,2 1-16,0-1 0</inkml:trace>
  <inkml:trace contextRef="#ctx0" brushRef="#br0" timeOffset="682.9027">9421 3728 0,'0'0'0,"0"0"15,0 0-15,37 3 0,-20-3 0,5 1 16,6 1-16,9-1 0,-1 2 0,5-2 15,4 0 1,12 0-16,0 1 0,11 1 0,0-2 16,-7-1-16,-3 0 0,11 0 15,2 0-15,-6 2 0,-5 0 16,11-1-16,0-1 0,-9 0 16,-3-1-16,3 0 0,2 0 15,-9-1-15,-6 0 0,25 0 0,-5 1 16,-11 0-16,-7 1 0,-3 0 15,-1 0-15,-9 0 0,-5 0 16,0 0-16,0 0 0,-17 0 16,-2-2-16,-1 2 0,0-1 15,-5 1-15,0 0 0,-1 0 16,-2-2-16,0 2 0,-3 0 0,0 0 16,0-1-16,-2 1 15,-2-1-15,2 1 0,-2 2 16,2-2-16,-3 5 0,0-1 0,1 4 15,0-3-15,0 0 0,-1 0 16,1-2-16,1 0 0</inkml:trace>
  <inkml:trace contextRef="#ctx0" brushRef="#br0" timeOffset="1502.2636">9480 3286 0,'0'0'0,"0"0"0,0 0 15,0 0-15,0 0 0,0 0 16,0 0-16,0 0 0,22 11 16,-22-11-16,0 0 0,0 0 0,23 9 15,-23-9-15</inkml:trace>
  <inkml:trace contextRef="#ctx0" brushRef="#br0" timeOffset="1758.0197">10837 3336 0,'0'0'16,"0"0"-16,0 0 0,0 0 15,0 0-15,0 0 0,0 0 0,0 0 16</inkml:trace>
  <inkml:trace contextRef="#ctx0" brushRef="#br0" timeOffset="2899.7038">9561 2117 0,'0'0'0,"0"0"15,0 0-15,0 0 0,2-18 0,-2 18 16,0 0-16,1-28 0,0 17 15,-1 0-15,0-3 0,0 0 16,1 3-16,-1-2 0,0 2 16,0 0-16,-1 0 0,0 3 15,0-2-15,-1 2 0,0 1 16,-2 3-16,0-2 0,-2 3 16,1 2-16,-3 1 0,-1 0 15,0 4-15,1 2 0,-2 2 0,-2 3 16,1 3-16,0 1 0,-4 6 15,2 0-15,0 0 0,1 1 16,1-1-16,1 1 0,0-2 16,1-1-16,3-1 0,3 2 15,1-2-15,2-3 0,0 0 16,0-1-16,1-3 0,1-1 0,0-2 16,1 2-16,-1-6 15,0 0-15,1 0 0,2-1 16,-1-3-16,1 0 0,1-4 0,2 0 15,0-3-15,0-3 0,6-1 16,1 0-16,1 1 0,-1 2 16,-1-6-16,1-1 15,-2-1-15,0 1 0,-1 3 0,-1-1 16,-1 1-16,-2-1 0,-1 2 16,-2 3-16,-1-1 0,1 1 15,-2 4-15,0-3 0,0 6 16,-1-1-16,-2 2 0,2 2 15,-2-1-15,0 3 0,0 2 0,0-1 16,0 2-16,0 1 0,0 1 16,0 2-16,0 0 0,0 0 15,1 0-15,1 3 0,0-3 0,-1 3 16,2 3-16,1-2 16,0-1-16,-1-1 0,4 3 15,2-3-15,1-1 0,1-2 0,-1 1 16,-2-4-16,-1 0 0</inkml:trace>
  <inkml:trace contextRef="#ctx0" brushRef="#br0" timeOffset="3299.7605">9791 2092 0,'0'0'15,"0"0"-15,0 0 0,0 0 0,0 0 16,11-19-16,-11 19 0,18-13 16,-9 5-16,1-1 0,1 1 15,0 1-15,0 0 0,1-1 16,0 2-16,0 2 0,0-2 16,0 1-16,-1 2 0,-1 2 15,-1 1-15,-1 1 0,0 2 16,-2 4-16,0 0 0,-1 0 0,0 0 15,-1 1-15,0-1 0,1 6 16,-2 2-16,1 0 0,-2 0 16,1 5-16,0-2 0,1-3 15,-2 0-15,1 2 0,0-3 16,1 3-16,-1-2 0,3-3 16,0 1-16,2-2 0,0-4 0,2 3 15,2-3-15,0-3 16,1 1-16,0-2 0,1-3 0,-3 0 15,-2-4-15,0 1 0,-1 2 16,-1 0-16</inkml:trace>
  <inkml:trace contextRef="#ctx0" brushRef="#br0" timeOffset="3552.7529">10111 2013 0,'0'0'0,"0"0"0,0 0 16,0 0-16,0 0 0,-26 19 15,26-19-15,-21 21 0,9-10 16,-2 2-16,-1-2 0,-1 4 16,1-1-16,1-2 0,0 4 15,-1 2-15,1-1 0,0-1 16,1 1-16,2-3 0,1 1 0,5-4 15,2-1-15,3-2 0,2-4 16,-1-1-16,-1 1 0,0-1 0</inkml:trace>
  <inkml:trace contextRef="#ctx0" brushRef="#br0" timeOffset="3800.1727">10480 2106 0,'0'0'0,"0"0"16,0 0-16,26 0 0,-14 0 0,6 0 15,4 1-15,0 2 16,0-2-16,6 2 0,2 0 15,-2 3-15,-3-1 0,1-2 0,-7 1 16,-2-1-16</inkml:trace>
  <inkml:trace contextRef="#ctx0" brushRef="#br0" timeOffset="4099.9228">10687 2020 0,'0'0'0,"0"0"0,0 0 0,-7 18 16,7-18-16,-10 18 0,10-18 15,-14 25-15,9-13 0,0 1 0,-2 2 16,2 2-16,0-2 0,2 0 15,0 2-15,1-3 0,0 0 16,2 4-16,2-3 0,-2-1 16,0 0-16,1-3 0,1-1 15,1-5-15,2-2 0,-2-1 16,0-1-16,-1 0 0</inkml:trace>
  <inkml:trace contextRef="#ctx0" brushRef="#br0" timeOffset="4666.6029">11058 1767 0,'0'0'15,"0"0"-15,0 0 0,0 0 0,0 0 16,0 0-16,5 28 0,-5-28 15,0 0-15,2 36 0,-2-36 16,4 32-16,-1-14 0,-2 0 16,-1 4-16,0-2 0,0-1 0,-1 7 15,-3-2-15,1 1 16,0-4-16,-1 1 0,0-1 16,-1 0-16,2-3 0,0-3 15,0-1-15,-1 0 0,2-3 0,0-1 16,0-3-16,1-2 0,-1 1 15,2-5-15,0-1 0,0 0 16,3 0-16,-1-1 0,1-5 16,0 2-16,2-3 0,1-1 15,2-2-15,1 2 0,0-2 16,1 0-16,1 2 0,0 0 16,-1-2-16,3 0 0,-1 2 15,-1 1-15,0 0 0,0 0 0,0 3 16,-3 1-16,0 0 0,-1 3 15,1 2-15,0 2 0,0 0 16,-3 3-16,-1 1 0,1 2 16,-2 1-16,-3-1 0,-2 1 15,-1-1-15,-2 1 0,-1 1 16,-3 4-16,1-4 0,0 2 16,-2 0-16,-1 1 0,-1-5 15,-1 1-15,1-3 0,2-1 16,1 0-16,3-3 0,0-1 0,3-4 15,-1-2-15,2 3 0,0 0 16</inkml:trace>
  <inkml:trace contextRef="#ctx0" brushRef="#br0" timeOffset="5216.0052">11648 1863 0,'0'0'16,"0"0"-16,0 0 0,0 0 0,0 0 15,-7 26-15,7-26 0,-6 24 16,6-24-16,-7 33 0,3-16 16,1-1-16,-1 1 0,1-3 15,0 1-15,1-2 0,0 1 0,1-5 16,0 1-16,1 0 0,0-3 15,1-2-15,2 1 0,1-5 16,3 1-16,0-1 16,1-1-16,1-4 0,1 0 0,2-3 15,2 0-15,1 0 0,-1-3 16,2-1-16,1-4 0,-3 2 16,0-2-16,-2 1 0,-1 0 15,-1 2-15,-2-2 0,0 3 16,-1-2-16,-2 3 0,0 1 0,-2 2 15,0 0-15,0 0 0,-1 0 16,-1 6-16,-1 1 0,1-5 16,-1 5-16,0 0 0,-2 3 15,1 3-15,-2-1 0,1 5 16,0 0-16,-1 4 0,-1 0 0,1 1 16,0 3-16,-2-3 15,1 5-15,-3 6 0,0 2 16,-2-2-16,0 2 0,-2 1 15,-1 2-15,-4 5 0,1 0 0,-3-1 16,0 2-16,-6-2 0,-2 1 16,-8 9-16,-1 0 0,7-10 15,6-6-15,4-8 0</inkml:trace>
  <inkml:trace contextRef="#ctx0" brushRef="#br0" timeOffset="7066.4057">13992 3432 0,'0'0'0,"0"0"0,0 0 16,0 0-16,0 0 0,26-11 15,-26 11-15,20-4 0,-20 4 16,25-2-16,-7 0 0,1 2 16,2 0-16,1-2 0,1 2 15,3 0-15,4 0 0,10 3 16,2-2-16,1 1 0,1 1 0,13-1 16,3 1-16,0-1 0,1 3 15,10-3-15,-3 0 0,-2 0 16,-2 0-16,10 1 0,-1-1 15,-5 0-15,-3 1 0,6-3 16,-6-1-16,-2 1 0,-3 1 0,4-1 16,2 0-16,2-1 15,-7-3-15,10 2 0,-12 1 0,-9-2 16,-6 2-16,-6-1 0,-4 1 16,-10 0-16,-7 1 0,-12-2 15,0-1-15,-3 2 0,0 1 16,0 1-16,1 1 0,-2 0 15,-1 1-15,-4 3 0,-1 1 16,2-1-16,-1-1 0,2-2 16</inkml:trace>
  <inkml:trace contextRef="#ctx0" brushRef="#br0" timeOffset="10366.7102">3570 5476 0,'0'0'0,"0"0"0,0 0 16,-25 23-16,14-11 0,-1 5 16,-1 2-16,-3 8 0,2 2 15,1 4-15,1 3 0,1 7 16,0-4-16,3 1 0,5 3 15,-2-4-15,4 1 0,1 6 0,1-3 16,4-4-16,1-2 0,5-3 16,4-2-16,0-3 0,2-1 15,1-5-15,1 1 0,0-6 16,-1 0-16,0-4 0,3-6 16,-5-2-16,-5 1 0,-3-3 0</inkml:trace>
  <inkml:trace contextRef="#ctx0" brushRef="#br0" timeOffset="10749.468">3825 5674 0,'0'0'0,"0"0"16,0 0-16,22-5 0,-22 5 16,24-4-16,-6 4 0,1 0 0,0 4 15,0-2-15,-1 3 0,4 0 16,0 2-16,-2 2 0,-1 2 16,-4 0-16,-1-1 0,-2 3 15,-2 0-15,-7 1 0,-3 1 0,-3 2 16,-6 1-16,-2-2 0,-1 3 15,-7-1-15,-2 4 16,-4-1-16,2-1 0,-3 0 0,-1 1 16,3-2-16,-1-1 0,4-2 15,2-1-15,5-1 0,2-7 16,3 0-16,4 0 0,5-7 16,7-5-16,0 1 0,-4 3 15,2-3-15</inkml:trace>
  <inkml:trace contextRef="#ctx0" brushRef="#br0" timeOffset="11015.7798">4260 5605 0,'0'0'0,"0"0"15,0 0-15,0 0 0,-22 17 16,22-17-16,-22 20 0,9-7 15,-1 3-15,2 3 0,0-1 16,-1 7-16,1-3 0,2 3 16,3 3-16,2-3 0,3-3 0,2 0 15,0 0-15,4 1 0,0-3 16,7 3-16,2-5 0,0-6 16,-1-1-16,8 0 0,-1-4 15,3-2-15,3-5 0,-7 0 16,-3 0-16,-3 0 0</inkml:trace>
  <inkml:trace contextRef="#ctx0" brushRef="#br0" timeOffset="11416.0233">4644 5308 0,'0'0'0,"0"0"15,0 0-15,0 0 0,0 0 0,22 13 16,-22-13-16,0 0 16,16 15-16,-16-15 0,5 18 15,-5-18-15,-1 21 0,-5-10 16,-4 0-16,0 2 0,-3 3 0,1-4 15,-3 1-15,2-3 16,0 0-16,0 2 0,2-1 16,3-4-16,-1 2 0,3-3 0,0 1 15,5-2-15,1 0 0,3-1 16,2 1-16,3-2 0,5-2 16,0 2-16,5-1 0,-1 0 15,2 0-15,5 1 0,2 1 16,-4-1-16,-4 1 0,-2-1 0,-3-1 15,-2 0-15</inkml:trace>
  <inkml:trace contextRef="#ctx0" brushRef="#br0" timeOffset="11616.2625">4708 5822 0,'0'0'15,"0"0"-15,25-2 0,-10 1 16,3 1-16,12 0 0,3-2 0,0 0 16,-1 0-16,4 1 0,1-1 15,-4 0-15,-2-1 0,-4 0 16,-1-2-16,-7-2 0,-3 2 0,-3 0 16,-2 2-16,-1 0 15</inkml:trace>
  <inkml:trace contextRef="#ctx0" brushRef="#br0" timeOffset="11866.7505">4929 5660 0,'0'0'0,"0"0"0,0 0 0,0 0 16,-6 21-16,6-21 0,-6 24 15,6-24-15,-8 29 0,4-11 0,0 4 16,0-1-16,1-1 0,0 2 16,-1 0-16,2 4 0,0-3 15,1-4-15,1 1 0,3-5 16,3-4-16,-2 0 0,-1-1 16,1-3-16</inkml:trace>
  <inkml:trace contextRef="#ctx0" brushRef="#br0" timeOffset="12532.9501">5463 5547 0,'0'0'0,"0"0"16,0 0-16,0 0 0,0 0 0,0 24 15,0-24-15,-7 24 0,7-24 16,-8 35-16,1-14 16,0-1-16,-2-1 0,3 1 0,-1 3 15,1 2-15,1 0 0,2-7 16,2 0-16,-3-4 0,2 0 16,4-3-16,2-2 0,-2-2 15,2 0-15,5-3 0,1-2 16,-1-1-16,1-2 0,3-3 15,0-3-15,2 0 0,-1-3 0,1-2 16,3 2-16,-2-3 0,0 2 16,0-4-16,-2 0 0,0-3 15,-4 4-15,2 0 0,-3-2 16,-1 3-16,-2-1 0,0 3 16,-2-2-16,0 3 0,-2 1 15,0 0-15,-2 3 0,1 1 16,1 0-16,-2 2 0,-2 1 15,2 2-15,-3 2 0,0 3 0,-1 2 16,1-1-16,0 1 0,-1 3 16,1 2-16,-1 1 0,-1 2 15,0 6-15,0 0 0,2 1 16,0 3-16,0 0 0,0 0 16,0 0-16,0 0 0,-1 7 15,-1 0-15,0 0 0,1 0 0,-1 0 16,2 2-16,-2-3 0,0-2 15,-4 2-15,1 1 0,-1-3 16,1 0-16,-5 3 0,-3-3 16,-2-1-16,-1-3 0,-2-4 15,0 0-15,2-3 0,2-3 16,-1-2-16,-1-2 0,0-3 16,-2-1-16,3-4 0,-1-3 15,5-3-15,2-4 0,-1-4 16,5-7-16,1 4 0,3 3 0,-2 1 15</inkml:trace>
  <inkml:trace contextRef="#ctx0" brushRef="#br0" timeOffset="12866.9902">5947 5461 0,'0'0'0,"0"0"0,0 0 0,0 0 15,22 8-15,-22-8 0,0 0 16,16 17-16,-13-8 0,-2 1 16,-1 2-16,-1 1 0,-5 1 0,0 0 15,-2 0-15,-1-1 0,-2 1 16,-3 2-16,-1 2 15,4-4-15,0 0 0,4-1 0,-2-1 16,3-3-16,2 0 0,4-1 16,3 1-16,3-2 0,2-1 15,3-2-15,3-2 0,0-2 16,2-3-16,0-1 0,3-3 16,-6 1-16,-1 1 0,-1 2 15</inkml:trace>
  <inkml:trace contextRef="#ctx0" brushRef="#br0" timeOffset="13249.0929">6352 5415 0,'0'0'0,"0"0"16,0 0-16,22 18 0,-22-18 0,21 24 16,-10-5-16,-1 1 0,-1 3 15,0 9-15,-1 1 0,-2 2 16,-2 0-16,-3 7 0,-1-1 16,-3-5-16,-3-3 0,-1 1 15,-3 0-15,-5 4 0,2-6 0,0 0 16,-2-4-16,1-3 15,2 0-15,-1-3 0,-1-1 16,-1-3-16,3-4 0,-1 1 0,4-1 16,-1-4-16,2-2 0,2-1 15,1-2-15,2 1 0,-1-3 16,0 0-16,2-2 0,2-1 16,-1 4-16,1-4 0,0 0 15,0 3-15</inkml:trace>
  <inkml:trace contextRef="#ctx0" brushRef="#br0" timeOffset="14298.9269">7287 5181 0,'0'0'0,"0"0"16,0 0-16,0 0 0,-25 10 0,25-10 15,-28 18-15,13-7 16,-1 1-16,-2 5 0,-4 3 15,-5 6-15,0 2 0,0 4 16,-2 4-16,-3 4 0,0-1 0,1 5 16,3 4-16,-1 7 0,4-3 15,4-4-15,1 0 16,3 2-16,5-7 0,4 0 0,3 0 16,4-4-16,3 0 0,3-3 15,3-3-15,3-1 0,2-1 0,6 3 16,4 5-16,-1-3 0,0-4 15,-5-7-15,-5-7 0,-3-4 16</inkml:trace>
  <inkml:trace contextRef="#ctx0" brushRef="#br0" timeOffset="16448.5599">7453 5749 0,'0'0'0,"0"0"16,0 0-16,0 0 0,0 0 0,0-20 16,0 20-16,0 0 0,5-17 15,-5 17-15,0 0 16,16-22-16,-8 15 0,3 0 0,2 3 16,2 1-16,-3-1 0,2 4 15,2 0-15,-1 0 0,0 0 0,2 2 16,1 1-16,-2 3 15,1-2-15,1 3 0,0 0 0,-2 0 16,-3 0-16,-1 1 0,-2 2 16,-2-3-16,-3 4 0,-3 0 15,-2 3-15,-4 0 0,-4-3 16,-5 3-16,-6 1 0,0-1 16,2 0-16,-3 0 0,-5 1 15,0-1-15,0 0 0,-4 4 16,3-2-16,2-2 0,0-1 0,2 1 15,1-2-15,5-1 0,0-2 16,4 0-16,2 0 16,3-2-16,1-3 0,6 0 0,0 2 15,3-5-15,3 2 0,3 1 16,3-1-16,0-1 0,0-2 16,5 2-16,1-1 0,2-1 15,0-1-15,0 1 0,-1 1 16,-2-1-16,0 2 0,1-2 15,-1 0-15,0 0 0,-2 0 0,1 0 16,-4-2-16,1 2 0,-3-1 16,-1 1-16,-2 0 0,0-2 15</inkml:trace>
  <inkml:trace contextRef="#ctx0" brushRef="#br0" timeOffset="16865.7061">8001 5277 0,'0'0'16,"0"0"-16,0 0 0,0 0 0,21-2 15,-21 2-15,0 0 0,26 5 16,-26-5-16,0 0 0,23 15 16,-18-7-16,0 0 0,-3 3 15,-1 1-15,-2 0 0,-2 2 16,-5-2-16,-3 1 0,0-1 16,0-1-16,-3 3 0,0 1 15,3-3-15,3 0 0,-1-3 16,2-2-16,2 0 0,0 1 0,2-1 15,1-1-15,2-1 0,1 1 16,4-1-16,4 0 0,3-2 16,0 1-16,3-1 0,0 0 15,3 2-15,-1 2 0,8-3 16,-1 2-16,-3-2 0,-2 0 0,-3-1 16,-3 1-16,-2-2 0</inkml:trace>
  <inkml:trace contextRef="#ctx0" brushRef="#br0" timeOffset="17084.8044">8255 5854 0,'0'0'0,"0"0"0,0 0 0,29 0 16,-15 0-16,5 0 0,3 0 15,2 0-15,2 0 0,4 0 0,1 0 16,-3 0-16,-3 0 0,5 0 16,-1 1-16,-5-2 0,-2 1 15,-4-2-15,-4 1 0,-2-1 16</inkml:trace>
  <inkml:trace contextRef="#ctx0" brushRef="#br0" timeOffset="17367.5976">8511 5721 0,'0'0'0,"0"0"0,0 0 0,0 0 16,0 0-16,-6 30 0,6-30 15,-5 26-15,2-11 0,-2 5 0,1-1 16,0 1-16,1 1 0,0 4 16,1 0-16,-1-3 0,1-4 15,1 0-15,1-1 0,0-2 16,1-1-16,3-4 0,2-4 16,1 0-16,-4 0 0,0-2 15</inkml:trace>
  <inkml:trace contextRef="#ctx0" brushRef="#br0" timeOffset="17932.0978">9090 5544 0,'0'0'0,"0"0"15,0 0-15,25 5 0,-25-5 0,25 9 16,-25-9-16,23 14 0,-12-3 0,-2 0 16,-2 3-16,-1-2 0,-3 3 15,-3-1-15,-2 2 16,-6 4-16,-3-2 0,-1-2 0,-1 0 16,0 0-16,-1-1 0,1-3 15,0-3-15,-2 1 0,0-4 16,2 1-16,2 0 0,1-2 15,2-1-15,2-1 0,1-1 16,3 0-16,1 2 0,1-4 16,1 3-16,2-3 0,3 0 0,1 0 15,1 0-15,3 0 0,1 0 16,3 0-16,2 2 0,0 0 16,-1-2-16,4 4 0,-2 2 15,-2-1-15,0 1 0,-3 1 16,-1 2-16,-3 0 0,-1 3 15,-3 2-15,0 3 0,-4-3 16,-2 4-16,-3-4 0,0 2 16,-2 1-16,0 0 0,-2-2 15,-5 3-15,1-1 0,-1-3 0,-2 1 16,0-1-16,2 0 0,0-3 16,1-2-16,1 0 0,1-2 15,1 0-15,3 0 0,-3-3 16,2 0-16,2-4 0,2 4 15,3 4-15,0-2 0,0-2 0,0 2 16</inkml:trace>
  <inkml:trace contextRef="#ctx0" brushRef="#br0" timeOffset="18265.2643">9546 5436 0,'0'0'16,"0"0"-16,0 0 0,0 0 0,24 4 15,-24-4-15,24 6 0,-24-6 16,25 10-16,-15-1 0,-1 2 16,-2-1-16,-3 1 0,-3 2 15,-3 0-15,-1-1 0,-2-1 16,-3 6-16,0 0 0,0-2 0,0-2 15,2 0-15,-1-1 16,1-1-16,2-2 0,1 0 0,-1-1 16,2-1-16,1-1 0,2-2 15,3 1-15,1-3 0,2 1 0,3 1 16,3-2-16,-1 0 16,0-2-16,0-4 0,0-5 15,0 0-15,-1 2 0,-2 1 16</inkml:trace>
  <inkml:trace contextRef="#ctx0" brushRef="#br0" timeOffset="18615.5835">9897 5172 0,'0'0'0,"0"0"0,0 0 16,20 14-16,-20-14 0,22 17 0,-8-3 16,1 1-16,-2 3 0,1 4 15,1 5-15,1 8 0,-2 0 16,0 4-16,-3 4 0,0 7 16,-4 1-16,-3 8 0,-5-1 15,-3-8-15,-2-2 0,-3 0 16,-1-3-16,-2 4 0,-1-7 0,-4-1 15,-2-4-15,2-3 0,0-3 16,2-3-16,0 1 0,3-7 16,2 0-16,2-5 0,0 0 15,1-1-15,1 1 0,1-7 16,1-3-16,0-3 0,1 0 0,1 0 16</inkml:trace>
  <inkml:trace contextRef="#ctx0" brushRef="#br0" timeOffset="19765.027">10592 5479 0,'0'0'0,"0"0"15,0 0-15,0 0 0,0 0 0,26 9 16,-26-9-16,22 6 15,-22-6-15,29 7 0,-9 0 16,0 0-16,0-1 0,1 1 0,1 1 16,1 0-16,1 0 0,6 1 15,-2-1-15,-2 2 0,-4-3 16,-1 1-16,0 0 0,-2-1 16,-3 1-16,0-1 0,-2-1 15,-2 1-15,-2 0 0,-3 2 16,-4 3-16,-2-1 0,-3 1 0,-6 3 15,-4-1-15,-5-1 0,-4 1 16,-4 0-16,-5 1 0,-2 2 16,-2-4-16,-9 6 0,-1-4 15,1 0-15,0-2 0,-3 2 16,4 2-16,5-2 0,6-1 16,4-3-16,0 0 0,9-1 15,3-1-15,4-2 0,2-1 16,3-2-16</inkml:trace>
  <inkml:trace contextRef="#ctx0" brushRef="#br0" timeOffset="20032.6317">11202 5958 0,'0'0'15,"0"0"-15,0 0 0,-18 11 0,18-11 16,-24 14-16,6-3 0,0-3 16,0 3-16,-11 2 0,-3 1 15,2 0-15,2-1 0,-4 0 16,-4 1-16,-3 0 0,2 0 0,4 1 16,3-1-16,4 0 15,3-3-15,4-4 0,4 3 16,5-6-16,4 3 0,2-3 0,-1 0 15,2-3-15</inkml:trace>
  <inkml:trace contextRef="#ctx0" brushRef="#br0" timeOffset="20782.5977">12332 4853 0,'0'0'0,"0"0"0,0 0 15,0 0-15,0 0 0,-30 22 16,30-22-16,-34 27 0,16-10 0,-4 5 16,-4 6-16,-6 7 15,1-1-15,-9 12 0,1 2 16,3 2-16,4 3 0,-2 9 0,3 3 15,5-6-15,2-4 0,-1 13 16,3 0-16,1 3 0,4-7 16,1-1-16,4 0 15,2-7-15,4-5 0,3 27 0,7 0 16,4-17-16,6-6 0,1 1 16,4-3-16,-3-9 0,0-4 0,6-1 15,4 0-15,2 3 16,1 1-16,-10-14 0,-5-8 0,-5-7 15</inkml:trace>
  <inkml:trace contextRef="#ctx0" brushRef="#br0" timeOffset="22298.7342">12420 5710 0,'0'0'0,"0"0"16,0 0-16,0 0 0,0 0 0,0 0 16,22-2-16,-22 2 0,22 0 15,-22 0-15,33 0 0,-14 1 16,1 2-16,1 0 0,2-1 15,1 2-15,1 1 0,4 2 16,-1-2-16,-4 2 0,-2 0 0,-2 1 16,-2-1-16,-5 2 0,-3 0 15,-6 1-15,-4 3 0,-2-2 16,-3 3-16,-7 0 0,-6 1 16,-2-1-16,-2 2 0,-6 0 15,-2 2-15,-8 3 0,2-2 0,-2-1 16,1-1-16,-4 1 15,3-1-15,7-2 0,6-1 0,4-6 16,4-1-16,3-1 0,3-1 16,6 1-16,1-2 0,3-1 15,1 1-15,4 0 0,1-3 16,5 1-16,3-1 0,5-1 16,3-1-16,2-2 0,2-1 15,3 1-15,3 2 0,6-2 16,0-1-16,0 1 0,2-1 0,-1 1 15,0 3-15,-3-1 16,-7 1-16,-6-3 0</inkml:trace>
  <inkml:trace contextRef="#ctx0" brushRef="#br0" timeOffset="23115.0351">13140 5801 0,'0'0'0,"0"0"15,0 0-15,0 0 0,10-18 16,-4 8-16,1-1 0,1 2 16,0 0-16,1-2 0,0-2 15,-1 3-15,1 1 0,1-4 16,-1 2-16,-2 3 0,-1 1 0,0 3 15,-1-1-15,0 3 0,-1-2 16,-1 3-16,1 2 0,-1 1 16,0 3-16,1 3 0,-1 4 15,0-1-15,0 2 0,1 1 16,0 4-16,1-1 0,-1 1 16,3 4-16,0-1 0,2 1 0,0 0 15,1 2-15,1 4 16,0-5-16,0-1 0,2 3 15,-1-2-15,2-1 0,-1-4 0,1-1 16,2-1-16,-2 0 0,0-4 16,1 1-16,-1-2 0,-1 0 15,-1-4-15,-3-3 0,0-4 16,0-1-16,-1-2 0,-2 0 16,0 3-16,-2-1 0</inkml:trace>
  <inkml:trace contextRef="#ctx0" brushRef="#br0" timeOffset="23431.8137">13646 5742 0,'0'0'0,"0"0"15,0 0-15,0 0 0,-23 18 0,23-18 16,-27 20-16,10-6 0,1-2 15,-2 4-15,-1 2 16,-1 0-16,-1-3 0,-6 9 0,0-2 16,3-1-16,2 1 0,-7 0 15,1 0-15,1-2 0,4-4 16,1 0-16,0-4 0,3 1 16,3-2-16,3-1 0,0 1 15,3-4-15,2 0 0,2-3 16,2 1-16,0 0 0,2-1 0,6-3 15,2 2-15,0-3 0,-2 3 16,-1-3-16</inkml:trace>
  <inkml:trace contextRef="#ctx0" brushRef="#br0" timeOffset="23664.9175">13997 5910 0,'0'0'0,"0"0"15,0 0-15,35 2 0,-19-2 0,9 0 16,5 3-16,-2-3 16,-2 0-16,3 1 0,2 0 15,3-1-15,-4-1 0,-5 1 16,-3 1-16,-4 1 0,-4-2 0,-2 0 15,-3 0-15,-1 0 0</inkml:trace>
  <inkml:trace contextRef="#ctx0" brushRef="#br0" timeOffset="23915.4031">14142 5858 0,'0'0'0,"0"0"0,0 0 15,0 0-15,-8 23 0,8-23 0,-8 24 16,4-9-16,-1 2 0,0 1 16,-1 3-16,1-2 0,-1 1 0,-1 5 15,-1-3-15,0 2 0,2-5 16,-1 2-16,0-4 15,2-2-15,-1-4 0,2 0 0</inkml:trace>
  <inkml:trace contextRef="#ctx0" brushRef="#br0" timeOffset="24548.2082">14732 5587 0,'0'0'0,"0"0"0,0 0 16,0 0-16,0 0 0,29 5 16,-29-5-16,30 9 15,-16-2-15,1 2 0,-1 3 16,-1 0-16,1 0 0,0 4 0,-2 1 16,-3 0-16,-4-1 0,-2 0 15,-3 2-15,-4 1 0,-1-1 0,-5-5 16,-6 1-16,1-1 0,-2-2 15,0 0-15,-1-1 16,1 0-16,-1-3 0,-5 1 0,0-1 16,4 0-16,2 0 0,4-3 15,2 0-15,4-1 0,2-3 16,2 3-16,3-3 0,3-2 16,3 1-16,4-1 0,3 0 15,-1-1-15,1 0 0,2 0 16,4 2-16,0 1 0,0 0 0,-1 3 15,1-2-15,-2 2 0,-3 1 16,-2 2-16,-1 1 0,-2 2 16,-2 1-16,-3 2 0,-2 2 15,-2-1-15,-2 1 0,-5-2 16,-3 4-16,-1-3 0,-1 0 16,-1 2-16,-1 1 0,2-5 15,1 1-15,-2-1 0,1 2 16,0-2-16,1-1 0,2-3 0,2-2 15,1-2-15,4-3 0,0 0 16,-1 0-16,1 0 0</inkml:trace>
  <inkml:trace contextRef="#ctx0" brushRef="#br0" timeOffset="25199.0512">15386 5721 0,'0'0'0,"0"0"16,0 0-16,0 0 0,-4 26 0,4-26 16,-5 22-16,5-22 0,-7 26 0,3-11 15,-2-1-15,2 2 0,-1-4 16,2 3-16,0-2 0,1 1 15,0-2-15,1 1 0,1-2 16,3-1-16,1 1 0,3-4 16,0 1-16,3-2 0,2-2 0,2-3 15,1-2-15,2-1 16,-1 0-16,5-5 0,0-3 16,-1 2-16,-1-1 0,0-2 0,2-1 15,-1-2-15,-1 0 0,-1-1 16,-2 1-16,-2-2 0,0 3 15,-2-1-15,-1 2 0,-1-1 16,0 1-16,-3 3 0,1 2 16,-2-3-16,-1 2 0,0 1 15,-2 4-15,0 2 0,-1 1 0,-2 0 16,-1 1-16,0 2 16,-1 0-16,0 2 0,0 2 15,-1 3-15,1 0 0,-1 3 0,0 3 16,-1 2-16,1 0 0,-3 8 15,0 3-15,-1 1 0,1 2 16,-2 1-16,-1-1 0,-2 10 16,1-2-16,-1 3 0,0 0 15,0-4-15,-1 0 0,-1 1 16,1-1-16,0-3 0,1-4 0,-1 0 16,-1-1-16,-2-4 0,-3-3 15,3 1-15,1-4 0,1-2 16,-1-1-16,-1-5 0,1-2 15,-2 0-15,-2-4 0,0 0 16,-2-4-16,1-2 0,-1-2 16,3-1-16,4 1 0,2 1 15</inkml:trace>
  <inkml:trace contextRef="#ctx0" brushRef="#br0" timeOffset="25647.9935">16261 5391 0,'0'0'15,"0"0"-15,0 0 0,25 10 0,-25-10 16,21 14-16,-8-1 0,0 3 16,0-1-16,5 10 0,0 3 15,-2 4-15,-3 0 0,-1 9 16,-3 0-16,-5-2 0,-4-3 0,-2 3 16,-3-1-16,-4 6 0,-1-1 15,-1-2-15,0 1 16,0-3-16,0-3 0,-3 3 15,-4-3-15,1-1 0,2-5 0,-4 8 16,-1-3-16,2-8 0,0-2 16,-1 2-16,-1-4 15,0 1-15,0-3 0,-1-3 0,0 0 16,5-4-16,2-3 0,-2-1 16,1 1-16,1-4 0,1-3 0,1-4 15,-1-3-15,3 3 0,2-1 16,3-1-16</inkml:trace>
  <inkml:trace contextRef="#ctx0" brushRef="#br0" timeOffset="26282.7707">16867 5057 0,'0'0'15,"0"0"-15,0 0 0,0 0 16,19-7-16,-19 7 0,0 0 15,30-4-15,-30 4 0,28 1 0,-12 1 16,1-1-16,-1 2 0,2 0 16,1 2-16,-2 0 0,0 1 15,4 1-15,-1 3 0,-3-3 16,-1 1-16,-3 0 0,-2 1 16,-2-1-16,-1-1 0,-4 4 15,-2 2-15,-3-1 0,-1 1 0,-6 0 16,-3 0-16,-2 1 0,-3-1 15,-2-1-15,-3-1 0,0 0 16,-1 0-16,0 0 0,0 0 16,-5 3-16,3 0 0,4-3 15,4-1-15,2-1 0,2-3 16,3-1-16,3 2 0,1-3 16,2-2-16,3 3 0,3 0 15,3-1-15,2-2 0,4 2 16,4-2-16,1 1 0,0 4 0,5-6 15,5 0-15,-2-1 0,1-1 16,-1 1-16,1 1 0,6-1 16,0-2-16,-2 0 0,-1 0 15,-4 2-15,-3 2 0,1-4 16,2 1-16,-4-2 0,-3 1 0,-1 1 16,-3 1-16,-2-1 15,-1-1-15,-2 1 0,-2 0 16,-2 1-16,1-1 0,-2 1 15,1-1-15,-2 1 0</inkml:trace>
  <inkml:trace contextRef="#ctx0" brushRef="#br0" timeOffset="26448.5073">17945 5273 0,'0'0'15,"0"0"-15,0 0 0,0 0 0,0 0 16,0 0-16,0 0 0,0 0 16,0 0-16,0 0 0,0 0 15,0 0-15</inkml:trace>
  <inkml:trace contextRef="#ctx0" brushRef="#br0" timeOffset="33168.7933">13392 7458 0,'0'0'16,"0"0"-16,0 0 0,0 0 0,-16 21 15,16-21-15,-16 22 0,7-8 16,0 1-16,0 2 0,2 3 16,-1-1-16,0 1 0,-3 5 15,1 1-15,0-1 0,1-2 16,1-1-16,0 1 0,0-3 16,2-1-16,0-1 0,3 1 15,-1-4-15,2-1 0,0-3 16,0-2-16,0-1 0,-1-1 0,5-4 15,1-2-15,0 0 0,-1 0 16,1 0-16</inkml:trace>
  <inkml:trace contextRef="#ctx0" brushRef="#br0" timeOffset="33700.299">13868 7508 0,'0'0'0,"0"0"0,0 0 16,22 7-16,-22-7 0,20 11 15,-8-4-15,0 4 0,0 1 0,-1 2 16,-2 1-16,-4 0 16,-4-1-16,-6 1 0,-2 0 15,-3-2-15,-2-1 0,-8 0 16,-6-3-16,2 2 0,0-1 0,-9 1 15,-3-3-15,5 0 0,2-3 16,2 1-16,3-1 0,3-2 16,4-2-16,3 1 0,3-1 15,4-1-15,1-1 0,4-2 16,3 0-16,2 1 0,3 1 16,5-1-16,4-2 0,3 2 15,1 1-15,3 0 0,2 1 16,-1-1-16,-1 1 0,7 2 0,1 1 15,-4 3-15,-3 0 16,-2 4-16,-1 1 0,-3 1 16,-4 0-16,-4 3 0,-4 2 0,-2-2 15,-3 1-15,-2-1 0,-2-2 16,-5 0-16,-2 0 0,-4 0 16,-5 0-16,-1 0 0,0-2 15,1 0-15,0 0 0,1-1 16,2 0-16,-2-1 0,-1 1 15,2-3-15,3-2 0,2 0 16,2-1-16,2-2 0,2 0 0,5-2 16,2 0-16,0 0 0,0 0 15,0 0-15</inkml:trace>
  <inkml:trace contextRef="#ctx0" brushRef="#br0" timeOffset="34265.0494">14706 7374 0,'0'0'0,"0"0"0,0 0 16,0 0-16,23-6 0,-12 6 15,4 1-15,0 0 0,2 1 0,0 1 16,1 1-16,0 0 15,0 0-15,6 4 0,-2 1 0,-4-1 16,-1-1-16,-4 4 0,-3-1 16,-4 1-16,-3-1 0,-6 1 15,-5 0-15,-2 0 0,-1 0 16,-6-1-16,-4 3 0,-1-4 16,-1-2-16,-4 5 0,-1 1 15,2-2-15,1-3 0,0-1 16,1-1-16,3 0 0,2 0 0,4-2 15,2 2-15,4-2 0,1 0 16,3 1-16,3-1 0,4 1 16,4-1-16,7 1 0,6-1 15,3 2-15,2-1 0,5 1 16,4 0-16,7 0 0,-1 1 16,1-3-16,0 0 0,-7-1 0,-7 1 15,-4-2-15</inkml:trace>
  <inkml:trace contextRef="#ctx0" brushRef="#br0" timeOffset="34400.8598">15438 7734 0,'0'0'0,"0"0"16,0 0-16,0 0 0,0 0 0,0 0 15,0 0-15,0 0 16,-29 13-16,29-13 0,0 0 0,-27 0 15</inkml:trace>
  <inkml:trace contextRef="#ctx0" brushRef="#br0" timeOffset="35235.4042">6863 6751 0,'0'0'0,"0"0"15,0 0-15,29-3 0,-29 3 0,34-1 16,-5-2-16,-1 0 16,2 2-16,17 1 0,6-3 15,11 2-15,-2-2 0,21 3 16,5 0-16,-6 0 0,-5-3 0,20-1 15,18-1-15,-15-2 0,-10-2 16,51 1-16,-4 0 0,-23 3 16,-15 4-16,4 4 0,2 1 15,-16-3-15,-11-2 0,9 5 16,5-1-16,-11-4 0,-10-6 0,4 5 16,0 2-16,-14 0 0,-10 0 15,0 3-15,3 3 16,-8-5-16,-7-2 0,0-5 15,-2-1-15,-8 3 0,-6 5 0,-4-1 16,-4 4-16,-2-2 0,-5-2 16,-3-2-16,-5 2 15,0 0-15,2 6 0,-5-2 0,-3-4 16,-2 0-16,-1 0 0,2-3 16,3 3-16,0 0 0</inkml:trace>
  <inkml:trace contextRef="#ctx0" brushRef="#br0" timeOffset="36397.576">8052 7613 0,'0'0'16,"0"0"-16,0 0 0,0 0 15,-16 17-15,16-17 0,-18 17 0,18-17 16,-20 25-16,10-12 0,-3 3 15,0 0-15,0 4 0,-2-1 16,1 4-16,-5 4 0,0 0 16,3-2-16,0-1 0,2-1 0,2-1 15,-2-1-15,0-2 16,2-2-16,0-1 0,1-1 0,1-2 16,2-2-16,2-2 0,1-1 15,0-1-15,7-4 0,3-2 16,0-1-16,-1 1 0,0 0 15</inkml:trace>
  <inkml:trace contextRef="#ctx0" brushRef="#br0" timeOffset="36948.1186">8665 7586 0,'0'0'0,"0"0"16,0 0-16,22 9 0,-22-9 0,18 9 16,-9-1-16,0 0 0,-2 0 15,-1 1-15,-2 2 0,0 0 16,-1 1-16,-3 1 0,-3 2 16,-2-1-16,0-1 0,-7 2 15,-5 0-15,-1-1 0,0 0 0,-3 0 16,-1 0-16,1-2 15,-1-3-15,2-1 0,1 2 16,3-3-16,1 1 0,1-2 0,4-3 16,3 1-16,2-3 0,1 2 15,3-1-15,4 0 0,1-1 16,6 1-16,3 0 0,0 0 16,2-1-16,1 1 0,2 0 15,1 1-15,0 0 0,1 1 16,1 0-16,-2 2 0,-2-1 0,-1 3 15,0 1-15,-2 0 0,-1 2 16,-3 0-16,-1 2 16,-4 0-16,-1 0 0,-3 1 0,-2 1 15,-3 0-15,0-1 0,-6 1 16,-4 0-16,-2 0 0,0-2 16,-2 2-16,-1-1 0,-2 1 0,2-4 15,-1-1-15,0-2 16,2 0-16,2-1 0,1-2 15,4 1-15,4-4 0,0-1 0,3-1 16,0 1-16,4-1 0,4-1 16,-1 0-16,-2 1 0,1-1 0</inkml:trace>
  <inkml:trace contextRef="#ctx0" brushRef="#br0" timeOffset="38780.6517">4203 9229 0,'0'0'0,"0"0"0,0 0 0,0 0 15,25-5-15,-25 5 0,34 0 16,-34 0-16,41 4 0,-18 3 16,6 0-16,-2 3 0,0 1 0,7 6 15,0 4-15,-3 1 16,-2 0-16,-1 10 0,-1 0 15,-6 0-15,-6 0 0,-2 0 0,-4 3 16,-4 5-16,-3-3 0,-4-1 16,-5 0-16,0-4 0,-1-3 15,-2-3-15,0-1 0,-2-3 16,2-2-16,0-3 0,0-3 16,4-3-16,1-2 0,0-4 15,2-3-15,3-2 0,-2-5 0,5-6 16,3-6-16,-2 4 0,2 2 15,-4 2-15</inkml:trace>
  <inkml:trace contextRef="#ctx0" brushRef="#br0" timeOffset="39050.8305">4720 9358 0,'0'0'0,"0"0"16,0 0-16,-21 20 0,12-9 0,-4 1 16,-4 4-16,-7 3 0,1 1 0,-5 3 15,-4 2-15,5-1 16,1-1-16,-6 5 0,-1 1 16,5-3-16,1-2 0,1 1 15,0-5-15,4-2 0,5-3 0,3-3 16,5-4-16,5-3 0,-1-3 15,10-3-15,7-3 16,-2 1-16,-3 1 0,-1-2 0</inkml:trace>
  <inkml:trace contextRef="#ctx0" brushRef="#br0" timeOffset="39381.1366">5146 9072 0,'0'0'0,"0"0"0,0 0 15,24 2-15,-24-2 0,24 7 16,-9-1-16,-1 2 0,-2 0 0,-2 2 16,-3 1-16,-1 3 0,-5-2 15,-5 1-15,-9 2 16,1-2-16,-1-1 0,-2 2 0,-2-1 15,-2-1-15,3-1 0,0-1 16,3 0-16,2 0 0,3 0 16,1-2-16,3 0 0,5-1 15,4-2-15,7-1 0,3-1 16,5 1-16,3-1 0,4 0 16,3 1-16,-3-1 0,1-3 0,-1 1 15,-5-1-15,-3 0 0</inkml:trace>
  <inkml:trace contextRef="#ctx0" brushRef="#br0" timeOffset="39563.7423">5304 9583 0,'0'0'0,"0"0"15,0 0-15,35 2 0,-18 0 0,5 0 16,5 1-16,9 0 0,1 1 15,0-2-15,-1 0 0,6 0 16,-2 1-16,-8-2 0,-6 1 16,-5-1-16</inkml:trace>
  <inkml:trace contextRef="#ctx0" brushRef="#br0" timeOffset="39830.9744">5584 9433 0,'0'0'0,"0"0"16,0 0-16,0 0 0,-11 26 0,11-26 16,-10 27-16,5-11 0,-1-2 15,0 3-15,-1 1 16,0 1-16,1-2 0,-2 4 0,1 0 15,3-2-15,-1-1 0,2-4 16,3-3-16,1-1 0,3-3 0,3-2 16,8-4-16,-2 0 15,-4-1-15,1 1 0</inkml:trace>
  <inkml:trace contextRef="#ctx0" brushRef="#br0" timeOffset="40480.9531">6262 9242 0,'0'0'0,"0"0"0,0 0 16,0 0-16,0 0 0,-8 31 15,8-31-15,-7 26 0,1-12 0,2 3 16,-1 3-16,-1-3 0,2 1 15,-3 0-15,2 2 0,-1 3 16,2-1-16,0-2 0,1-2 16,0-1-16,0-3 0,2-3 15,0 0-15,2-4 0,3 0 16,-1-2-16,5 0 0,-2-4 16,2-2-16,2-3 0,2-1 15,-2-2-15,-1-1 0,4-5 0,-1 0 16,1 0-16,-3-1 0,4 0 15,1-2-15,-1 0 0,1 2 16,-2-2-16,-1 2 0,-1-1 16,-1 0-16,-3 2 0,-1 2 15,0 2-15,0 1 0,-2 1 16,-1 2-16,0 0 0,0 3 0,-3 2 16,0 0-16,0 4 15,-2 0-15,1 4 0,0 3 16,0 2-16,-1 1 0,-1 7 0,0 2 15,0 1-15,0-1 0,-4 5 16,1 5-16,0-2 0,-3 1 16,-2 10-16,-1 1 0,0-3 15,1-2-15,-6 9 0,-1 1 16,-2-1-16,-1-3 0,-1 0 16,-1-1-16,2-5 0,1-1 0,-7 0 15,0 1-15,1-6 0,3-5 16,1 0-16,0-2 0,3-6 15,4-2-15,-5-7 0,0-1 16,3-5-16,2-2 0,2-8 16,0-3-16,2-5 15,3-2-15,5-7 0,4-4 16,4-3-16,4-3 0,-1 8 0,-3 6 16,0 4-16</inkml:trace>
  <inkml:trace contextRef="#ctx0" brushRef="#br0" timeOffset="40847.5488">6678 8896 0,'0'0'0,"0"0"0,0 0 15,22-4-15,-22 4 0,26-1 0,-26 1 16,30 3-16,-13-2 0,1 3 16,0 1-16,-1 2 0,-1 1 15,2 3-15,-2-1 0,-4 1 16,-3-1-16,-4 2 0,-3 2 16,-2-2-16,-2 2 0,-3-2 15,-3 1-15,1-2 0,-3 1 0,1-2 16,1 1-16,0-2 0,1 0 15,3-1-15,1-2 16,1 2-16,0 0 0,6-1 0,3-1 16,4 0-16,5 0 0,8 1 15,5 0-15,0-1 0,2-1 0,-4 0 16,-5-1-16,-3-1 0</inkml:trace>
  <inkml:trace contextRef="#ctx0" brushRef="#br0" timeOffset="41216.4199">7742 9438 0,'0'0'16,"8"3"-16,3 1 0,2 0 0,2 2 15,7 2-15,2-1 0,-2 1 16,-1-1-16,4 2 0,-1 2 16,-5-1-16,-1-1 0,-4 0 15,-3-2-15,-2 1 0,-2-2 0,-6 2 16,-6 1-16,0-2 16,-3-1-16,-6 0 0,-5-1 15,-2 1-15,-3-1 0,-8 2 16,-2 0-16,1 1 0,2-4 0,-1 3 15,-1 0-15,3 0 0,0 0 16,-3 0-16,2 0 0,6-3 16,5 3-16,4-5 0,3 2 15,6-1-15,3 0 0,2-1 16,0 2-16,2-4 0</inkml:trace>
  <inkml:trace contextRef="#ctx0" brushRef="#br0" timeOffset="41480.8187">8114 9806 0,'0'0'0,"0"0"16,0 0-16,-22 11 0,10-7 0,-4 3 15,-1-3-15,-2 3 16,-1-1-16,-9 2 0,0 1 15,1 0-15,3 0 0,3-1 0,-1 0 16,3-1-16,1 0 0,-2 0 16,2 1-16,7-3 0,2 0 15,2-4-15,3-1 0,5 0 16,2-1-16,0 1 0,1-2 16,-3 2-16</inkml:trace>
  <inkml:trace contextRef="#ctx0" brushRef="#br0" timeOffset="41831.6709">8829 9492 0,'0'0'0,"0"0"0,0 0 16,0 0-16,0 0 0,0 29 16,0-29-16,-9 28 0,9-28 0,-10 32 15,3-12-15,1 0 16,0-1-16,-2 9 0,1 3 16,-1-4-16,0-2 0,-1-1 15,-1 1-15,1-2 0,0-1 0,-1 4 16,2-1-16,0-4 0,1-1 15,0-3-15,1-2 16,3-6-16,1-2 0,1-3 0,0-1 16,3-3-16,3-3 0,-2 1 15,0 0-15,-1 2 0</inkml:trace>
  <inkml:trace contextRef="#ctx0" brushRef="#br0" timeOffset="42397.428">9453 9421 0,'0'0'0,"0"0"0,0 0 16,29 8-16,-17-3 0,0 0 0,2 3 15,-1 0-15,-1 2 0,2 4 16,-3 2-16,-3 0 0,-2 0 15,-4 0-15,-3-1 16,-2 0-16,-2 0 0,-4 0 0,-3 0 16,-2 0-16,0-2 0,-9 2 15,-1-1-15,3-3 0,3-4 0,-2 1 16,0-1-16,3-1 16,5-2-16,2-1 0,3 0 15,1-1-15,2 0 0,4-2 0,3 0 16,3 0-16,0 0 0,5 0 15,5 2-15,1-2 0,3 1 16,1 0-16,2 2 0,-1-1 16,0 2-16,7 0 0,1 0 15,-5 1-15,-4 1 0,-2 0 16,-1 1-16,-4 0 0,-2-1 0,-2 3 16,-3 3-16,-3-2 15,-1-3-15,-3 4 0,-2 1 16,-2 1-16,-3-4 0,-6 1 0,-5-1 15,0 0-15,2-1 0,-9 4 16,-5-3-16,2 0 0,3-2 16,0 0-16,-2-1 0,4 0 15,3 0-15,-1-1 0,0 1 16,3-2-16,3 1 0,4 0 16,0-3-16,3 3 0,3-1 0,5-2 15,4 3-15,-1-4 0,0 1 16,-1-1-16</inkml:trace>
  <inkml:trace contextRef="#ctx0" brushRef="#br0" timeOffset="43155.0814">10056 10714 0,'0'0'0,"-16"-1"15,-7-2-15,-10-1 0,-1 1 0,-24-1 16,-24 0-16,2-3 0,0 1 16,-27-2-16,-25 1 0,13 0 15,8 1-15,-67-6 0,-1-1 16,26 5-16,17 0 0,-17 5 16,-14 0-16,19 2 0,11-3 0,-20 1 15,-13 0-15,18 2 0,13 1 16,-22 2-16,-13 4 15,22 0-15,17-2 0,-19-3 0,-14 2 16,22 0-16,10 1 0,-8-3 16,-9-2-16,21 1 0,14 1 0,-12 1 15,-8-1-15,20 2 16,10-3-16,-11 0 0,-8 4 16,17-4-16,9 0 0,-5-1 15,-6-2-15,19 3 0,11 0 0,-6-2 16,-7 1-16,16 1 0,15-1 15,-2-2-15,-2-1 0,13-3 16,5 0-16,5 3 0,1-2 16,6-1-16,4 0 0,6-1 15,3 1-15,5 1 0,5 6 0,-2-4 16,-1 0-16,2-3 16,3 1-16,0 4 0,1 2 15,5 0-15,4 0 0,-1 2 16,2 4-16,1-2 0,1-1 0,0-3 15,0 0-15,0 0 0</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9T00:31:44.25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85CD"/>
    </inkml:brush>
  </inkml:definitions>
  <inkml:trace contextRef="#ctx0" brushRef="#br0">15540 3941 0,'0'0'0,"0"0"15,0 0-15,0 0 0,0 0 16,10-18-16,-10 18 0,0 0 16,15-24-16,-7 13 0,1-1 15,1-1-15,0 0 0,1 0 16,1 1-16,0 0 0,-1-1 16,3-1-16,1-1 0,-2 2 0,-1 2 15,0 0-15,1 0 16,1 1-16,-1 1 0,-1 2 15,0 1-15,0 1 0,-1 2 0,-1 2 16,-1 2-16,-2 2 0,-1-1 16,1 4-16,-1 0 15,0 3-15,-1 2 0,1 6 0,0 2 16,-2 2-16,0-1 0,1 2 0,-1 1 16,-1-1-16,1-2 0,-1 1 15,1 3-15,2-4 0,0 0 16,3 3-16,4 1 0,-1-3 15,0 0-15,1-3 0,1 0 16,1-4-16,-2-2 0,4-3 16,2-5-16,-1 0 0,-3 0 0,0-4 15,-2-5-15,-3 0 16,0-2-16,-2-3 0,-2-2 16,0 2-16,-2 1 0,-1 1 15</inkml:trace>
  <inkml:trace contextRef="#ctx0" brushRef="#br0" timeOffset="282.8398">16002 3792 0,'0'0'0,"0"0"0,0 0 15,0 0-15,-27 15 0,27-15 0,-24 22 16,10-8-16,-2 2 0,-3 3 15,-5 2-15,-2 4 0,2 0 16,-2-1-16,1 3 0,-6 2 16,0-1-16,3-3 0,0-1 15,5-3-15,3-3 0,2-2 16,2-2-16,3-3 0,2-2 0,2-1 16,2-3-16,4 0 15,2-1-15,3-6 0,3-3 16,0-1-16,-2 2 0,0 0 0</inkml:trace>
  <inkml:trace contextRef="#ctx0" brushRef="#br0" timeOffset="1132.4795">17314 3689 0,'0'0'0,"0"0"15,0 0-15,0 0 0,0 0 16,-19 22-16,19-22 0,-15 25 16,15-25-16,-18 34 0,8-15 15,2-1-15,0-1 0,1-1 16,2 3-16,-1 0 0,2-1 0,2-2 16,2 0-16,1-4 15,2-3-15,3-4 0,2-1 16,0-2-16,2-2 0,3-6 15,2-1-15,-1-2 0,0-2 0,2-1 16,0-2-16,1 0 0,-1 1 16,1-2-16,-2-1 0,0 0 15,-3-1-15,1-2 0,-2-1 16,-3 6-16,-2 0 0,1-1 16,-1 0-16,-3 5 0,0 1 0,-1 1 15,1 3-15,-2-1 0,0 3 16,-1 3-16,0 0 0,-5 6 15,1 0-15,-2 2 0,-1 2 16,-2 5-16,0 1 0,-1 2 16,-1 3-16,1 3 0,1 0 0,1 4 15,-1 1-15,0 6 16,1-2-16,0 3 0,1 3 16,-1-1-16,1-2 0,-1 8 0,0 1 15,0-5-15,0-2 0,1-1 16,-2-2-16,-1 1 0,0-1 15,1-3-15,0 0 0,1-7 16,-1-4-16,-2 2 0,-1 0 16,-1-1-16,0-3 0,-2-1 15,-2-2-15,0-5 0,-2-2 0,-3 1 16,-4 1-16,3-2 16,2-1-16,5-2 0,3-2 0,3 0 15</inkml:trace>
  <inkml:trace contextRef="#ctx0" brushRef="#br0" timeOffset="1783.396">18993 3736 0,'0'0'0,"0"0"0,0 0 15,0 0-15,28-1 0,-28 1 16,22 0-16,-22 0 0,22 0 0,-11 3 16,2-1-16,-4 1 0,1 0 15,-1 2-15,-1 1 0,-3 1 16,0 0-16,-3 2 0,-1 1 15,-2-1-15,-1 0 0,-3 1 16,-1 0-16,-3 1 0,-2 1 0,-2 0 16,-3-3-16,-2 4 15,0 0-15,-1 1 0,-1 0 16,2 0-16,-1-1 0,0-1 16,1 1-16,3-3 0,2-2 0,2-1 15,2 0-15,2 0 0,3 0 16,3-1-16,2 2 15,4 0-15,4-1 0,3-2 0,3 0 16,2-2-16,3 0 0,3 0 16,3 0-16,-3-2 0,-1 0 0,0 0 15,1 0-15,4-2 16,-2-1-16,-4 1 0,-3 1 16,-4-1-16,-2-1 0,-4-1 0,-2 0 15,-2 0-15,-2 0 0,0 1 16,-2 2-16,2-4 0</inkml:trace>
  <inkml:trace contextRef="#ctx0" brushRef="#br0" timeOffset="1965.4974">18956 3922 0,'0'0'0,"0"0"0,0 0 0,24-3 15,-24 3-15,31 0 0,-12-1 16,1 2-16,1 2 0,6-1 16,2-1-16,-5 0 0,-4 0 0,-3 0 15</inkml:trace>
  <inkml:trace contextRef="#ctx0" brushRef="#br0" timeOffset="3865.7458">9904 4253 0,'0'0'0,"0"0"0,0 0 15,0 0-15,0 0 0,0 0 16,23 6-16,-23-6 0,0 0 16,30 16-16,-30-16 0,23 21 15,-12-9-15,0 5 0,0 3 16,0 2-16,-1 0 0,4 8 0,1 2 16,-2-2-16,-2 0 0,-1-1 15,-1 0-15,-1 3 0,-2-1 16,-3-3-16,-1-2 0,-3-1 15,-2 0-15,-1-3 0,-2-2 16,-1 0-16,1-1 0,-2-4 16,0-3-16,2-1 15,0-3-15,2-2 0,-1-3 0,2-4 16,1-4-16,0 1 0,0 0 0,0 2 16</inkml:trace>
  <inkml:trace contextRef="#ctx0" brushRef="#br0" timeOffset="4131.8707">10194 4364 0,'0'0'0,"0"0"0,0 0 15,-23 18-15,23-18 0,-27 21 0,11-5 16,-2 1-16,-1 1 0,-5 6 15,-1 0-15,0 0 0,3-1 16,-5 4-16,0-2 0,3-2 16,2-2-16,1-2 0,0-1 15,3-1-15,4-3 0,3-2 16,1-1-16,3-7 0,3-5 0,2 1 16,0-1-16,-1 1 0</inkml:trace>
  <inkml:trace contextRef="#ctx0" brushRef="#br0" timeOffset="4432.567">10451 4078 0,'0'0'0,"0"0"0,0 0 15,0 0-15,28 0 0,-28 0 0,0 0 16,27 10-16,-18-4 0,-2 3 15,0 2-15,-3 1 0,-1 0 0,-3 3 16,-3 3-16,-3-3 16,-3 1-16,-8 4 0,-2 1 15,0-2-15,2-1 0,1-4 16,0 1-16,3-2 0,2 0 16,2 1-16,4-2 0,4-5 0,2-2 15,8-2-15,6 0 16,3 0-16,3-3 0,4-1 0,5-1 15,-2 2-15,1 2 0,1-1 16,-6 0-16,-5-1 0</inkml:trace>
  <inkml:trace contextRef="#ctx0" brushRef="#br0" timeOffset="4648.9307">10496 4581 0,'0'0'0,"0"0"0,0 0 0,0 0 16,27-3-16,-27 3 0,37-3 15,-16 2-15,1-1 0,2 1 16,3-1-16,-3 1 0,-1 0 0,6-2 16,-3-2-16,-3 0 0,-2 0 15,-3 0-15,-4 1 0,-2 2 16</inkml:trace>
  <inkml:trace contextRef="#ctx0" brushRef="#br0" timeOffset="4899.4819">10845 4372 0,'0'0'0,"0"0"0,0 0 16,0 0-16,0 0 0,-14 27 15,14-27-15,-13 30 0,4-16 16,-1 6-16,-1 4 16,1-2-16,1-1 0,1 4 0,1-2 15,1-2-15,1-2 0,2-2 16,0-1-16,2-3 0,1-3 0,5-2 16,2-1-16,3-6 15,2-5-15,-2 2 0,-1 0 0,-2 0 16</inkml:trace>
  <inkml:trace contextRef="#ctx0" brushRef="#br0" timeOffset="5465.5466">11175 4267 0,'0'0'0,"0"0"0,0 0 15,0 0-15,0 0 0,0 0 0,0 0 16,-8 23-16,8-23 0,-7 24 15,7-24-15,-10 29 0,3-14 16,1 3-16,0 0 0,1-1 16,0 0-16,2-2 0,1 2 15,-1-3-15,1-1 0,1-1 16,1-1-16,0-1 0,0-1 0,2-2 16,2-1-16,0-4 15,3 1-15,-1-2 0,1-1 16,0 0-16,0-1 0,1-3 0,1-2 15,0-2-15,1 0 0,-2-1 16,1-2-16,0 1 0,0 0 16,1-3-16,0-1 0,-1 2 15,-2 1-15,0 1 0,-2 1 16,-1 3-16,-1 1 0,-1-1 16,0 1-16,1 2 0,-1 0 15,-1 1-15,-1 2 0,2 0 0,-2 2 16,0 2-16,-1 3 0,-1 1 15,-2 3-15,1 1 0,0 2 16,0 2-16,-1 0 0,0 2 16,-1 1-16,-1 7 0,-1-2 15,-2 2-15,1 0 0,-1 0 16,0 1-16,0 0 0,-1 0 16,-4 4-16,-2 1 0,-2-3 0,-3 1 15,2-4-15,0-2 0,0-1 16,1-1-16,-3-4 0,0-1 15,-1-2-15,0-2 0,2-3 16,1-2-16,3-6 0,0-2 16,3-3-16,2-4 0,2 3 15,1 0-15,3 1 0</inkml:trace>
  <inkml:trace contextRef="#ctx0" brushRef="#br0" timeOffset="5782.4759">11514 4104 0,'0'0'0,"0"0"16,0 0-16,25-8 0,-13 10 0,1-1 16,2 1-16,-2 3 0,-1 0 15,1 5-15,-2 0 16,-2 2-16,-2 0 0,-4 1 0,-2 1 15,-2-1-15,-1 2 0,-5-3 16,-1 0-16,-1-2 0,0 0 16,2-1-16,2-1 0,0-1 15,2 0-15,2-2 0,1 2 16,3-1-16,3-1 0,1 1 16,3-1-16,1 0 0,2-1 0,4 0 15,3 0-15,-3-1 0,-3 0 16,-2-1-16</inkml:trace>
  <inkml:trace contextRef="#ctx0" brushRef="#br0" timeOffset="5966.0108">11759 4537 0,'0'0'16,"0"0"-16,0 0 0,34-6 0,-17 4 15,4 0-15,4 0 0,4-1 16,1 3-16,0-1 0,1 1 16,2-2-16,-6-2 0,-4 3 15,-5-2-15,-2 1 0</inkml:trace>
  <inkml:trace contextRef="#ctx0" brushRef="#br0" timeOffset="6198.7504">12030 4426 0,'0'0'15,"0"0"-15,0 0 0,0 0 0,0 0 16,0 0-16,-18 26 16,18-26-16,-11 20 0,11-20 0,-14 30 15,6-14-15,-1-1 0,2 1 16,0 1-16,1 0 0,2 0 0,1 4 15,3-2-15,2-3 16,2-3-16,0-3 0,-1-2 16,-1 1-16</inkml:trace>
  <inkml:trace contextRef="#ctx0" brushRef="#br0" timeOffset="6615.9768">12508 4346 0,'0'0'0,"0"0"0,0 0 0,22-8 16,-22 8-16,23-5 0,-9 4 15,0 0-15,1-1 0,2 2 16,3 3-16,-1-2 0,-2 3 0,4 2 16,-2 1-16,-3 3 15,-3-2-15,-2 5 0,-2 1 16,-4 2-16,-3 1 0,-4-2 0,-4 2 15,-5-2-15,-3 1 0,-1 0 16,-2 1-16,-1-2 0,-4 2 16,-7 3-16,0 0 0,4-2 15,3-1-15,1-1 0,1 1 16,2-2-16,4-2 0,2-2 16,2 0-16,3-1 0,4-1 0,4 1 15,5-2-15,1-1 0,3-3 16,6 0-16,4-2 15,2-1-15,2-1 0,7 0 16,1-1-16,-1-1 0,-3-2 0,-2 2 16,-3 0-16,-3-2 0,-3-1 15,-2-2-15,-3-3 0,-3 3 16,-2 1-16,0 0 0</inkml:trace>
  <inkml:trace contextRef="#ctx0" brushRef="#br0" timeOffset="6798.5616">12517 4528 0,'0'0'16,"0"0"-16,0 0 0,0 0 16,27-10-16,-27 10 0,28-6 0,-10 5 15,2 0-15,3 0 0,2 1 16,6 1-16,-1 0 0,-6-1 15,-3 1-15,-3-1 0</inkml:trace>
  <inkml:trace contextRef="#ctx0" brushRef="#br0" timeOffset="7181.912">13022 4106 0,'0'0'0,"0"0"15,0 0-15,0 0 0,28-9 0,-18 6 16,1 2-16,0 0 0,1 2 16,-1 1-16,-1 2 0,-1 3 15,-2 1-15,-2 2 0,-3 1 16,-2-1-16,-1-1 0,-3 1 15,-3 1-15,-2 2 0,-1-1 16,-2 0-16,-1-2 0,1-1 16,0 0-16,1-1 0,1 0 15,2-3-15,2 1 0,1-2 16,0 0-16,3-1 0,2 1 16,2 0-16,4-1 0,3-1 0,2 0 15,2 1-15,3 0 0,1 1 16,3-1-16,5 1 0,1 2 15,-4-1-15,-2 0 0,-4-2 16,-1 1-16,-3-1 0</inkml:trace>
  <inkml:trace contextRef="#ctx0" brushRef="#br0" timeOffset="7382.2603">13350 4465 0,'0'0'0,"0"0"16,0 0-16,27-7 0,-14 5 0,3 0 15,4 2-15,1 0 0,0 0 16,2 0-16,-1 3 16,-3-2-16,-4 1 0,-2-1 0,-2 1 15,-1-1-15</inkml:trace>
  <inkml:trace contextRef="#ctx0" brushRef="#br0" timeOffset="7565.9182">13367 4642 0,'0'0'15,"0"0"-15,0 0 0,27-3 0,-16 3 16,4 1-16,6-1 0,0 0 15,0 0-15,6-1 0,-2 1 16,-3-2-16,-3 2 0,-4-1 16</inkml:trace>
  <inkml:trace contextRef="#ctx0" brushRef="#br0" timeOffset="7849.2609">13901 4342 0,'0'0'0,"0"0"0,0 0 15,0 0-15,-8 24 0,8-24 0,-9 35 16,2-14-16,0 2 0,1 4 15,-1 3-15,-1 10 0,2-1 16,-1 2-16,-1 4 0,0 8 16,0-4-16,0 11 0,2 1 15,0-15-15,2-10 0,0-7 0</inkml:trace>
  <inkml:trace contextRef="#ctx0" brushRef="#br0" timeOffset="27564.4269">17697 8076 0,'0'0'0,"0"0"0,0 0 15,0 0-15,0 0 0,26-6 16,-26 6-16,22-4 0,-22 4 0,28-3 15,-10 2-15,1-1 0,2 0 16,1-1-16,3-2 16,1 2-16,3 0 0,9-2 0,2 0 15,0-1-15,0 1 0,12-1 16,5 1-16,-4-1 0,-2 2 0,16-1 16,1 0-16,-2 0 0,-2-1 15,16-1-15,0 2 16,-5 1-16,-5 3 0,16-3 0,4-4 15,-6 5-15,-5 2 0,45-2 16,-4-1-16,-14 1 0,-9 1 16,2-1-16,2-1 0,-7-2 15,-6-1-15,14 2 0,7 2 16,-11 3-16,-8 2 0,10-3 16,7-2-16,-8 0 0,-4-1 0,10 6 15,7 3-15,-9-2 0,-7 0 16,10-3-16,6-3 0,-6 4 15,-6 1-15,8-1 0,5-1 16,-13 4-16,-7 1 0,4-1 16,2-1-16,-6 1 0,-6 4 15,10-2-15,8-3 0,-9-1 16,-6-2-16,7 2 0,4 2 16,-10-1-16,-8 0 0,3 2 15,3 0-15,-11 0 0,-7-3 0,2 0 16,0 0-16,-10 1 0,-8 0 15,5 0-15,2 0 0,-3 0 16,0-1-16,-7 1 0,-5-3 16,-5 0-16,-3 0 0,-2 0 15,-1 1-15,-1-1 0,-3 0 0,-2 0 16,1 0-16,-8 2 0,-3 2 16,-1-3-16,0 1 15,-3-4-15,0 1 0,-6 5 16,-4 2-16,-7-1 0,-2 1 0,-11-1 15,-10 2-15,10-4 0,3 1 0,3-1 16</inkml:trace>
  <inkml:trace contextRef="#ctx0" brushRef="#br0" timeOffset="28264.5541">20507 8455 0,'0'0'0,"0"0"0,0 0 0,33-7 0,-16 4 16,7 1-16,3 1 16,10 1-16,1 1 0,2 3 0,2 1 15,5 3-15,-3 2 0,-5 4 16,-5 4-16,-3 0 15,-8-3-15,-11 3 0,-7 3 0,-13-1 16,-8 0-16,-12 0 0,-11-1 16,-3 4-16,-2 1 0,-11 0 15,-9 3-15,-6 0 0,3-1 16,-12 0-16,-2-3 0,10-3 16,6-2-16,-11 4 0,19-4 15,22-7-15,13-3 0,12-3 0,8-3 16,4-4-16,4-5 0,10-1 15,10-1-15,-1 0 0,5 0 16,8 2-16,9 0 0,-4 2 16,-4 1-16,8-2 0,4 0 15,0 4-15,-1 3 0,4 7 16,-3 6-16,-7-4 0,-5 0 0,-6 5 16,-3 4-16,-10 1 0,-8-2 15,-9 4-15,-6 1 16,-10-3-16,-8 1 0,-14 1 0,-11 3 15,0 0-15,0-1 0,-20 5 16,-8 0-16,8-6 0,6-4 0,-30 3 16,7-4-16,18-4 15,11-2-15,3-7 0,4-6 16,8-2-16,7 0 0,-1-10 16,0-2-16,10 2 0,7 7 0,5 0 15</inkml:trace>
  <inkml:trace contextRef="#ctx0" brushRef="#br0" timeOffset="28747.8444">18295 6897 0,'0'0'0,"0"0"0,0 0 0,0 0 16,18-14-16,-18 14 0,36-11 15,-12 7-15,5-3 0,7 1 16,7-1-16,11-1 0,-2 1 0,16 0 16,4 0-16,7 0 0,-7 0 15,12 3-15,-3 3 16,-13 1-16,-13 1 0,3-1 0,-5-1 15,-13 2-15,-10 2 0,-9-2 16,-6 2-16,-6-1 0,-4-2 16,-8 0-16,-7-2 0,-5 2 0,-5 0 15,-13 4-15,-9 0 16,0 2-16,1-2 0,5 0 16,9-1-16,7 0 0</inkml:trace>
  <inkml:trace contextRef="#ctx0" brushRef="#br0" timeOffset="29030.9656">18320 7294 0,'0'0'16,"0"0"-16,0 0 0,-2 29 0,1-15 15,-2 11-15,1 5 0,0 1 16,-1 0-16,-5 9 0,-2 1 15,0-3-15,-1-3 0,-4 6 16,-3-2-16,0-6 0,1-4 0,-2-3 16,0-3-16,0-3 15,1-5-15,-2-4 0,-1-4 16,1-1-16,1-2 16,-2-8-16,-1-3 0,5-1 0,0-1 0,1-3 15,0-3-15,3 3 16,2 3-16,2 2 0</inkml:trace>
  <inkml:trace contextRef="#ctx0" brushRef="#br0" timeOffset="29681.3273">18836 7505 0,'0'0'16,"0"0"-16,0 0 0,0 0 15,22-15-15,-22 15 0,18-13 16,-8 3-16,0-2 0,-2 0 16,1-2-16,0 0 0,0 0 0,1-4 31,-1 0-31,-3 0 0,0 1 0,-2 2 0,-1-1 0,0 2 15,-3 5-15,-1 0 0,-2 3 16,0 1-16,-1 3 0,-6 4 16,-5 4-16,1 1 0,0 0 0,-3 6 15,-2 2-15,2 0 0,0 3 16,-3 3-16,-2 1 16,-2 4-16,3 0 0,1 0 0,2 3 15,2-6-15,4-3 0,2-1 16,1-1-16,3-4 0,0-3 15,2-1-15,1-3 0,1-1 16,1 1-16,3-6 0,4-4 16,0-2-16,3 0 0,5-5 15,3-4-15,0 0 0,-1 0 0,6-4 16,1 0-16,1 0 0,-1 1 16,0 1-16,-1-1 15,-3 3-15,-3 3 0,0 0 0,-2 3 16,-2 3-16,-2 1 0,0 4 15,0 3-15,-1 1 0,-1 1 0,-2 1 16,1 1-16,-2 3 16,0-1-16,-2 4 0,0 2 15,-2 0-15,0-1 0,1 2 16,-1-1-16,0 1 0,-1-3 0,0-1 16,1 1-16,1-3 0,1-2 15,3-4-15,2-1 16,0-2-16,2 0 0,0-3 0,0-3 15,-2 1-15,-1 0 0,-2 2 16</inkml:trace>
  <inkml:trace contextRef="#ctx0" brushRef="#br0" timeOffset="29847.9895">19575 7410 0,'0'0'0,"11"-2"16,5 2-16,2-2 0,2 1 0,11 0 15,4 1-15,7-3 0,-3 1 0,-1 0 16,0-1-16,-3 1 16,-2 0-16,0 0 0,-4-3 15,-7 3-15,-4 0 0,-5-1 16</inkml:trace>
  <inkml:trace contextRef="#ctx0" brushRef="#br0" timeOffset="30082.992">19870 7251 0,'0'0'0,"0"0"0,0 0 16,0 0-16,-15 22 0,15-22 16,-12 21-16,5-7 0,1 2 0,-1 0 15,0 2-15,2 0 0,0 0 16,0 5-16,-1 2 0,2-3 15,0-1-15,0-2 0,2-1 16,1-1-16,1-1 0,1-6 16,1-5-16,-1-1 0,0 1 0,1-3 15</inkml:trace>
  <inkml:trace contextRef="#ctx0" brushRef="#br0" timeOffset="30364.4522">20724 6876 0,'0'0'0,"14"-3"16,7 3-16,1-1 0,1-3 0,14 1 15,14 3-15,3 0 0,2-3 16,10 3-16,-1 0 0,-7 0 15,-3 3-15,3-3 0,-4 0 16,-9 0-16,-5 0 16,-8 0-16,-7 0 0,-7 1 15,-6 1-15,-9-1 0,-5-2 0,2 1 16,-2 0-16,2 0 0</inkml:trace>
  <inkml:trace contextRef="#ctx0" brushRef="#br0" timeOffset="30604.8735">20752 7164 0,'0'0'0,"-3"5"0,1 6 16,-1 1-16,-1 0 0,-2 6 0,-3 4 15,-2-1-15,-2 4 0,-2 0 16,-1 2-16,-2 3 0,3-4 0,0 0 15,3-1-15,-1-2 0,0-3 16,1-2-16,1-5 0,1-3 16,1-1-16,2-4 0,2-5 15,3-5-15,2-4 0,0 2 16,0 0-16,0 1 0</inkml:trace>
  <inkml:trace contextRef="#ctx0" brushRef="#br0" timeOffset="31080.862">21141 7008 0,'0'0'0,"0"0"0,0 0 16,0 0-16,0 0 0,12 24 16,-12-24-16,3 23 0,-3-23 0,0 32 15,-3-11-15,-2 0 16,0 1-16,-2 2 0,-1 0 15,-3 7-15,-1 0 0,1-2 0,-1-1 16,0-2-16,1-5 0,-1 1 16,-1-3-16,1 0 0,3-4 15,3-5-15,1-2 0,0-1 16,3-1-16,0-3 0,0-2 16,2-1-16,1-5 0,2-2 15,3 0-15,-1 0 0,2-2 16,2-5-16,1 2 0,1-3 0,1 2 15,2 1-15,3 2 0,-1 0 16,2-2-16,-2 3 0,-1 2 16,-1 0-16,-1 3 0,0 0 15,1 1-15,-2 5 0,-1 0 16,-1 3-16,0 1 0,-3 1 16,0 3-16,-4 0 0,-2 2 15,-3 1-15,-2 0 0,-2 2 16,-1-1-16,-2 1 0,-2 1 0,-1-2 15,-2 0-15,-1 0 0,-2-2 16,2-1-16,1-1 0,2-3 16,2-4-16,1 3 0,1-3 15,1 0-15</inkml:trace>
  <inkml:trace contextRef="#ctx0" brushRef="#br0" timeOffset="31280.4435">21819 7268 0,'0'0'0,"8"-1"0,3 2 16,4-1-16,4-1 0,1 1 15,1-2-15,6 2 0,1 2 16,-2-1-16,0 0 0,-3-1 16,-2 2-16,-4-2 0,-2 0 15,-4-2-15,-2 1 0,-2-2 16,0 3-16,-2-1 0</inkml:trace>
  <inkml:trace contextRef="#ctx0" brushRef="#br0" timeOffset="31497.2601">22031 7186 0,'0'0'0,"0"0"0,0 0 16,0 0-16,0 25 0,0-25 15,0 22-15,0-22 0,0 29 0,-1-15 16,-1 2-16,1 0 0,-1 0 16,0 0-16,-1 0 0,-1-2 15,2 1-15,-1-1 0,1-3 16,1-4-16,1-2 0,0-1 16,0 1-16,0-3 0</inkml:trace>
  <inkml:trace contextRef="#ctx0" brushRef="#br0" timeOffset="31764.5663">22728 6885 0,'0'0'0,"12"0"16,7 0-16,3-2 0,3 2 15,14 0-15,13-3 0,0 3 16,-2 3-16,12-3 0,1 0 16,-8 0-16,-5 4 0,3-1 15,-5 1-15,-9-4 0,-4 0 0,-8 0 16,-5 2-16,-6-4 0,-5 2 16,-8-4-16,-3 0 15,0-2-15,0 5 0,0-2 0</inkml:trace>
  <inkml:trace contextRef="#ctx0" brushRef="#br0" timeOffset="32047.4583">22750 7083 0,'0'0'0,"0"0"0,0 0 0,-11 29 16,7-15-16,0 6 0,-2 3 15,-1 7-15,-1 0 0,-1 1 16,-2 1-16,-3 6 0,-1-3 16,-1 1-16,-2-1 0,3-4 0,2-1 15,-3 0-15,1-6 16,1-3-16,3-5 0,0-1 16,2-3-16,1-3 0,1-4 0,-1-3 15,0-2-15,-1-1 0,0-3 0,2-3 16,1-4-16,0 2 15,3 0-15,0 3 0,0 0 16,1 0-16</inkml:trace>
  <inkml:trace contextRef="#ctx0" brushRef="#br0" timeOffset="32397.6161">23300 7185 0,'0'0'16,"0"0"-16,0 0 0,0 0 0,0 0 15,0 0-15,3-21 16,-3 21-16,0 0 0,0 0 16,-18-18-16,18 18 0,-25-6 0,25 6 31,-33 0-31,14 2 0,0 0 0,-2 3 0,-1 1 0,-6 4 15,3 1-15,1 3 0,4 2 16,1 0-16,3-2 0,4 1 16,3 2-16,4-2 0,3 0 0,2 2 15,3 1-15,1-4 0,2-1 16,9 3-16,6-2 16,-2-3-16,1 1 0,11 1 15,4 1-15,-1-3 0,-2 0 0,-1 0 16,-7-3-16,-5-2 0</inkml:trace>
  <inkml:trace contextRef="#ctx0" brushRef="#br0" timeOffset="32948.1356">25453 7574 0,'0'0'0,"0"0"15,0 0-15,0 0 0,0 0 0,0 0 16,-27 10-16,27-10 0,-31 6 16,11-1-16,-3 0 0,-1 1 15,-1-2-15,-4 1 0,-2 2 16,-8 0-16,3 0 0,-6 4 15,2 0-15,6-4 0,3 0 0,3 1 16,0-1-16,7 1 0,6-2 16,1 3-16,3 0 15,5-2-15,4 0 0,6 1 16,5 2-16,2-2 0,2 0 0,8 2 16,6 1-16,6 3 0,0 0 15,3 0-15,4 1 0,2-1 16,2 3-1,-2 0-15,-3 0 0,-1 0 16,-9-3-16,-8-1 0,-6-2 0,-3-3 16,-2-1-16,-2-2 0</inkml:trace>
  <inkml:trace contextRef="#ctx0" brushRef="#br0" timeOffset="33130.7218">24839 8092 0,'0'0'0,"0"0"0,26 7 15,-9-2-15,3 0 0,13 3 0,7 2 16,1 1-16,1-1 0,10 4 16,-1 1-16,-8-2 0,-8-3 15,-7-2-15</inkml:trace>
  <inkml:trace contextRef="#ctx0" brushRef="#br0" timeOffset="34447.3999">26419 6183 0,'0'0'0,"0"0"0,0 0 16,30-7-16,-30 7 0,31-6 0,-12 4 16,3-1-16,5 3 0,9-3 15,4 2-15,2-1 0,2 1 0,15 1 16,3 0-16,2 0 0,2-4 15,15 4-15,0 0 16,14 1-16,-2 2 0,0-7 0,2 1 16,11-1-16,-6 1 0,46 3 15,-9 3-15,-10-3 0,-7 1 16,-2 0-16,-1 1 0,-4-4 16,-1 1-16,0 1 0,3 0 15,-4 0-15,-3 0 0,4 3 16,1 0-16,-1-2 0,-2 2 0,5-2 15,1-2-15,-1 1 16,-2 1-16,1 2 0,2 1 0,-1 2 16,-2 1-16,1-3 0,0-3 15,-6 2-15,-3 0 0,0 0 16,-1-1-16,-5 0 0,-2 2 16,0 1-16,0 1 0,-2-3 15,-2-3-15,0 4 0,1 2 16,-6-5-16,-3-1 0,-4 0 15,-3-3-15,-6 5 0,-5-1 0,-3 2 16,-3-2-16,-3-1 0,-2-1 16,-2-3-16,-1-2 0,-5 9 15,-3 2-15,-6-6 0,-5-7 16,-6 2-16,-2 2 0,-3 2 16,-1 2-16,-5-5 0,-5-3 15,-4-1-15,-1 4 0,-4 2 16,-3 3-16,-2 0 0,0-4 15,-1 8-15,-2-1 0,-9-2 16,-7 3-16,-7 0 0,-4-2 0,8 2 16,5-3-16,6 1 0</inkml:trace>
  <inkml:trace contextRef="#ctx0" brushRef="#br0" timeOffset="35213.7804">26435 6226 0,'0'0'0,"0"0"16,0 0-16,0 0 0,-7 22 0,7-22 15,-7 31-15,1-13 0,1 3 0,-4 5 16,-2 7-16,0 2 15,-1 0-15,-6 20 0,-1 8 16,-3 12-16,1-3 0,-6 21 16,-3 5-16,1 7 0,5-6 0,-9 48 15,1 13-15,2-26 16,4-17-16,-6 10 0,-4 5 16,9-15-16,4-9 0,2 13 0,1 7 15,-2-20-15,-1-16 0,-4 10 16,-3 7-16,7-17 0,6-12 0,-6 5 15,-5 1-15,3-18 16,0-13-16,1 0 0,0 0 16,4-10-16,5-8 0,1-11 15,3-7-15,2-10 0,2-6 0,-8-10 16,-3-6-16,1 0 0,3 1 16,-3-9-16,0-6 0,1-3 15,3-1-15,-6-11 0,-2-9 16,1 8-16,1 5 0,0-5 15,0-2-15,2 3 0,2 2 0,-6-5 16,-4-3-16,0 6 16,2 5-16,8 11 0,4 9 0,3 5 15</inkml:trace>
  <inkml:trace contextRef="#ctx0" brushRef="#br0" timeOffset="35996.6982">26831 8310 0,'0'0'0,"19"-1"0,-1 1 16,5 0-16,2 1 0,13-1 0,8-1 15,14 1-15,7 3 0,13 1 16,4 0-16,1 1 0,2 0 16,14 1-16,1 1 0,37-1 15,-15-2-15,1 3 0,-2 3 16,-6-3-16,-4 0 0,-3 2 16,0 1-16,1 1 0,-1 1 0,1-5 15,2-1-15,-4-1 0,-2 2 16,5 1-16,5 2 0,-8-2 15,-3-2-15,2-1 0,0 1 16,-1 0-16,-1 2 0,-1 2 16,1-1-16,-8 2 0,-4 0 15,-3-6-15,-1-5 0,-4-1 0,-4 1 16,0-1-16,0 1 16,-7 0-16,-6 0 0,-2 1 0,-1 2 15,-9-4-15,-9-1 0,-3 4 16,-2 3-16,-7-3 0,-7-6 15,-2 3-15,-2 0 0,-4 1 16,-2-1-16,-7 3 0,-5 3 16,-3-3-16,-1 0 0,-1 3 15,-1 1-15,-10-2 0,-7-1 0,-5-5 16,-7-2-16,9 3 16,6-1-16,3 1 0</inkml:trace>
  <inkml:trace contextRef="#ctx0" brushRef="#br0" timeOffset="36613.6744">29119 8782 0,'0'0'0,"0"0"0,0 0 0,0 0 16,27-6-16,-27 6 0,35-2 16,-15 2-16,1-1 0,3 2 15,2 2-15,8 1 0,-4 0 0,0 3 16,-1 4-16,-3 0 0,-1 0 16,-1 3-16,-5 1 15,-8-2-15,-6-1 0,-8 2 0,-7 2 16,-4-3-16,-5 2 0,-12 4 15,-7 0-15,-1-2 0,-3-1 16,-10 2-16,0 0 0,6-3 16,4-1-16,-1-1 0,7-1 15,6-4-15,7 1 0,6-5 16,6-1-16,6-3 0,1-2 16,8 1-16,3 1 0,3 0 15,2-1-15,7-1 0,6 1 0,1-1 16,-1 0-16,7 1 0,5 2 15,-3 2-15,-2 1 0,9 5 16,-1 4-16,-3-1 0,-4 1 0,-6 1 16,-2 3-16,-7-1 15,-2-1-15,-7 5 0,-6 4 16,-6 0-16,-5 1 0,-11 1 0,-8 2 16,-4-2-16,-2-3 0,-9 0 15,-6-2-15,-5 2 0,3-3 16,-1 0-16,0-1 0,6-4 15,3-1-15,3-4 0,7-3 16,8-2-16,4-4 0,4-3 16,0-2-16,3-2 0,1-2 0,1-7 15,1-6-15,3 8 0,2 2 16,1 4-16</inkml:trace>
  <inkml:trace contextRef="#ctx0" brushRef="#br0" timeOffset="38114.0664">27422 7555 0,'0'0'0,"0"0"16,0 0-16,7-27 0,-7 27 0,8-22 15,-3 8-15,0-2 0,1-2 0,1-4 16,-1 0-16,0-2 15,-1 4-15,-2-2 0,0 0 16,-3 1-16,-1 3 0,-4 0 0,-1 0 16,-5 4-16,-4 1 0,-1 4 15,-3 2-15,-4 3 0,-3 4 16,-8 3-16,-2 5 0,-2 3 16,1 2-16,0 2 0,3 2 15,-4 2-15,1 3 0,3 2 16,1 2-16,7-1 0,5-2 0,3 2 15,5 2-15,2-2 0,3-2 16,2-2-16,3-2 0,4-2 16,4 0-16,-1-5 0,2-5 15,3-2-15,6 0 0,2-3 16,4-2-16,5-3 0,1-3 16,3-2-16,2-2 0,-2 0 15,-1-3-15,5-3 0,-1 0 16,-3 0-16,-3 1 0,-5-2 15,-3 1-15,-4 1 0,0 1 0,-3 0 16,-1-2-16,-4 4 0,-2 1 16,-1 3-16,0 3 0,-2-1 15,0 1-15,-2 2 0,0 3 16,-2-2-16,0 2 0,-3 3 16,0 1-16,-2 6 0,-1 0 15,-3 1-15,-1 1 0,0 1 16,0-1-16,-1 4 0,-1 0 15,1 2-15,2-1 0,1 0 16,2-1-16,1 0 0,1 0 0,2-3 16,0-1-16,1-2 0,3-1 15,5-3-15,4-2 0,-3-1 16,0-1-16,-1 0 0</inkml:trace>
  <inkml:trace contextRef="#ctx0" brushRef="#br0" timeOffset="38314.5007">27954 7412 0,'0'0'0,"0"0"0,0 0 16,33-2-16,-16 2 0,3 2 16,2 0-16,6 1 0,-2 0 0,2 1 15,2 2-15,-3-3 16,-1 2-16,1-1 0,-4-1 15,-2-1-15,-2 0 0,-4-1 16,-2 0-16,-6-1 0,0 0 0,-2 0 16</inkml:trace>
  <inkml:trace contextRef="#ctx0" brushRef="#br0" timeOffset="38596.8097">28204 7217 0,'0'0'0,"0"0"15,0 0-15,-10 16 0,10-16 0,-13 22 16,4-6-16,-1 0 16,-1 2-16,0 1 0,0 4 15,-5 5-15,2 0 0,1 2 16,0 0-16,2-3 0,1 0 0,-1 3 15,2-4-15,1-2 0,0-4 0,4-1 16,1 0-16,3-5 16,2-6-16,3-16 0,4-12 15,-3 7-15,-2 1 0,1 2 16</inkml:trace>
  <inkml:trace contextRef="#ctx0" brushRef="#br0" timeOffset="39164.9909">28955 7107 0,'0'0'0,"0"0"0,0 0 15,5 22-15,-5-22 0,3 25 0,-3-25 16,2 33-16,-2-12 0,-1 4 15,-2 0-15,-2 7 0,-3 1 16,-1 0-16,0-1 0,-3 0 16,0-1-16,-2 3 0,0-1 15,0-3-15,2-3 0,0-3 16,0-1-16,1-5 0,1-2 0,2-5 16,2-2-16,1-3 15,2-1-15,1-4 0,0-2 0,1-2 16,2-1-16,1-4 0,1-1 15,2-1-15,0-3 0,3 1 16,1-2-16,1-1 0,-1 0 16,2 0-16,2 1 0,0-1 15,1 3-15,1-1 0,0 4 16,-1 0-16,0 0 0,-1 3 16,0 1-16,1 3 0,2 2 0,-2 1 15,0 2-15,0 1 0,-3 3 16,-2 3-16,-3 0 0,-1 3 15,-2 2-15,-3-1 0,-3 2 16,-3-3-16,-2 0 0,-2 1 16,-2 2-16,-1-2 0,-2 0 0,-4-2 15,-2-1-15,1-1 16,0 0-16,-1 1 0,2-2 16,2-2-16,1-3 0,2-1 15,1-2-15,4-1 0,2-3 0,4-2 16,3-2-16,0 1 0,0 0 15,0 1-15</inkml:trace>
  <inkml:trace contextRef="#ctx0" brushRef="#br0" timeOffset="39347.5059">29523 7463 0,'0'0'15,"0"0"-15,25-1 0,-6 1 0,3 0 16,9 0-16,2 0 0,0 0 15,0 0-15,8 1 0,0 1 16,-5 2-16,-3-1 0,-4-2 16,-4-2-16,-5 0 0,-3 0 0,-4 0 15,-2-1-15,-2 0 0</inkml:trace>
  <inkml:trace contextRef="#ctx0" brushRef="#br0" timeOffset="39598.9652">29787 7388 0,'0'0'0,"0"0"0,0 0 15,-5 19-15,5-19 0,-7 18 0,2-3 16,-1 1-16,1 1 0,-2 2 15,-1 1-15,-1 5 0,0-1 16,1 1-16,1 1 0,2-2 16,-1-2-16,3 0 0,2-1 15,1 1-15,2-1 0,0 1 16,-1-5-16,1-3 0</inkml:trace>
  <inkml:trace contextRef="#ctx0" brushRef="#br0" timeOffset="40196.9453">31030 7443 0,'0'0'0,"0"0"0,0 0 16,0 0-16,8-22 0,-8 22 0,0 0 16,1-22-16,-1 15 0,-3 0 15,-2-2-15,-1 2 0,-2 1 0,-2 1 16,-2 4-16,-1-2 16,-1-1-16,-3 2 0,-4 2 15,1 2-15,0 2 0,-6 0 16,-1 3-16,2 3 0,1 0 0,-1 1 15,1 1-15,2 4 0,2 0 16,-2 4-16,2 2 0,5-2 16,3-2-16,3 1 0,2 0 15,4 0-15,2-2 0,3-1 16,4 0-16,0-2 0,2-2 0,7 1 16,6 1-16,0-5 15,0 0-15,2-2 0,3-1 16,0-1-16,3 1 0,1 0 0,1 0 15,1-1-15,1-2 0,2-2 16,1 1-16,0-1 0,-9-1 0,-6 2 16</inkml:trace>
  <inkml:trace contextRef="#ctx0" brushRef="#br0" timeOffset="40350.1046">31547 7598 0,'0'0'0,"0"0"0,0 0 0,0 0 16,0 0-16,0 0 0,0 0 15,0 0-15,0 0 0,0 0 16,-25 1-16,25-1 0</inkml:trace>
  <inkml:trace contextRef="#ctx0" brushRef="#br1" timeOffset="46182.8742">27332 7082 0,'0'0'16,"-15"4"-16,-6 0 0,-8 3 16,-3 1-16,-15 4 0,-3 4 15,-6 0-15,7 0 0,-12 9 16,-1 4-16,11-4 0,6-1 0,-4 2 15,1-1-15,9 0 0,5-1 16,6-2-16,5 1 16,4-1-16,2 1 0,4 2 0,2 4 15,5-8-15,0 3 0,5-3 16,3 1-16,4-2 0,0 0 0,5 0 16,5 3-16,3-2 15,3-1-15,6-2 0,5 0 16,4-1-16,1 0 0,12 0 15,8 1-15,-6-2 0,-4-2 0,16 2 16,5 0-16,-1-5 0,0-3 0,39 8 16,-4 0-16,-13-2 15,-10-1-15,9-1 0,9 1 16,-11-2-16,-6-3 0,15 1 16,10-1-16,-17-1 0,-11 2 0,12-3 15,10 0-15,-7-2 0,-5-3 16,11 1-16,8-1 15,-6 0-15,-4-1 0,3 2 0,4 1 16,-9-2-16,-6-1 0,14-1 16,8-2-16,-14 0 0,-11-1 15,6-3-15,3-2 0,-7-1 16,-7 1-16,1 0 0,0 2 16,-3-4-16,-4-4 0,2 1 15,1 1-15,-8-2 0,-6-1 0,4-1 16,3 0-16,-14-1 0,-9 1 15,1-1-15,0 0 0,-10 0 16,-6-1-16,-1 0 0,0-2 16,-5 2-16,-3-2 0,-5-3 15,-5-3-15,-4 2 0,-3 0 0,-5 0 16,-3 0-16,-3 3 0,-1 3 16,-9-7-16,-7-6 15,-7 1-15,-3 1 0,-9-2 0,-5 0 16,15 15-16,-4-2 0,-34-14 15,-4-2-15,10 6 0,7 4 0,-12 0 16,-8 2-16,3 3 16,4-1-16,-11 3 0,-7-3 15,4 3-15,5 3 0,-11 1 16,-7 2-16,7-1 0,4-1 0,-10 0 16,-6 0-16,8 3 0,6 7 15,-8-3-15,-5 4 16,8-4-16,5 3 0,-7 0 0,-3 4 15,8 0-15,5 2 0,-6 0 16,-4 1-16,8-2 0,5-1 16,-7 3-16,-5 1 0,12 3 15,8-1-15,-4 2 0,-2 3 16,7-4-16,6 0 0,-5 3 16,0 0-16,6-1 0,4-2 0,1 4 15,0 2-15,8-5 0,4-2 16,5 2-16,4 1 0,4 0 15,3 2-15,3-4 0,4 0 16,4-1-16,3 1 0,2-2 16,1-3-16,4-1 0,3 1 0,2 3 15,-1-1-15,4 0 16,2-4-16,-2 6 0,-1-2 16,2 2-16,0-1 0,1-2 15,2 1-15,1 0 0,0-1 0,2 4 16,2 0-16,2-1 0,2 1 15,5-2-15,4-3 0,-3 0 16,-4 0-16,-2-1 0</inkml:trace>
  <inkml:trace contextRef="#ctx0" brushRef="#br1" timeOffset="46751.4276">29695 6380 0,'0'0'0,"0"0"0,0 0 15,0 0-15,0 0 0,0 0 0,0 0 16,0 0-16,0 0 0,0 0 15,2 28-15,-2-28 0,0 0 16,-4 32-16,4-32 0,-5 29 16,3-12-16,0 2 0,0 1 15,-2 2-15,1 0 0,0-1 16,-1 0-16,1 4 0,1-3 16,0 3-16,-1-3 0,1-1 0,0-3 15,0-1-15,1-2 16,0 0-16,-1-1 0,1-3 0,0-1 15,1 0-15,0-3 0,0 0 16,0-2-16,0 0 0,0 0 16,0-4-16,0 2 0,0-3 15,0 3-15,0-3 0,0 0 16,0 0-16,0 0 0,-2 0 16,0 0-16,2 0 0,-2-3 0,2 3 15</inkml:trace>
  <inkml:trace contextRef="#ctx0" brushRef="#br1" timeOffset="91527.7732">15186 3580 0,'0'0'15,"0"0"-15,0 0 0,0 0 16,0 0-16,0 0 0,0 0 0,0 0 16,0 0-16,-11 20 0,11-20 15,-14 21-15,14-21 0,-20 28 16,9-11-16,0 2 0,0 2 15,-2 2-15,-1 2 0,-5 6 16,1-3-16,-1 1 0,1 1 16,3-2-16,0-2 0,-1 5 15,2-2-15,1-4 0,2-3 0,2 1 16,0-2-16,1-1 0,1-2 16,5-1-16,2-3 0,3-5 15,3-4-15,-3-3 0,1 0 16,-2 1-16</inkml:trace>
  <inkml:trace contextRef="#ctx0" brushRef="#br1" timeOffset="91676.6858">15237 3991 0,'0'0'0,"0"0"0,0 0 16,0 0-16,0 0 0,0 0 0,0 0 15,29 13-15,-29-13 0,27 11 16,-27-11-16,20 7 0</inkml:trace>
  <inkml:trace contextRef="#ctx0" brushRef="#br1" timeOffset="92561.1583">16206 3936 0,'0'0'0,"0"0"0,0 0 16,0 0-16,0 0 0,0 0 16,0 0-16,39-2 0,-39 2 0,34-2 15,-12 2-15,2 0 0,1-3 16,1 3-16,0 3 16,7-3-16,0-3 0,-3 2 0,-2 1 15,-4 0-15,-3 1 0,-3 1 16,-4 0-16,-5-2 0,-4-1 15,0 0-15,-2-1 0,0 2 0</inkml:trace>
  <inkml:trace contextRef="#ctx0" brushRef="#br1" timeOffset="92811.1474">16482 3789 0,'0'0'0,"0"0"0,0 0 0,0 0 16,0 0-16,-17 26 0,17-26 0,-15 25 15,15-25-15,-17 29 0,7-11 16,1-1-16,1 1 0,-1 0 16,-1-1-16,0 2 0,-1 1 0,-2 5 15,0 1-15,2-4 16,3-2-16,2-2 0,4-3 15,3-4-15,3-4 0,0-1 16,-1-2-16,-1 1 0</inkml:trace>
  <inkml:trace contextRef="#ctx0" brushRef="#br1" timeOffset="93044.3891">16860 3839 0,'0'0'0,"0"0"16,0 0-16,0 0 0,0 0 0,0 0 15,-7 27-15,7-27 0,0 0 16,-5 30-16,5-30 16,-5 29-16,4-14 0,-1 0 0,-1-2 15,1 0-15,0-2 0,1 4 16,1 2-16,0-3 0,1-3 15,1-1-15,-1-2 0,0 0 0</inkml:trace>
  <inkml:trace contextRef="#ctx0" brushRef="#br1" timeOffset="93203.3433">17026 3942 0,'0'0'0,"0"0"0,0 0 16,0 0-16,0 0 0,0 0 16,0 0-16,0 0 0,0 0 0,2 25 15</inkml:trace>
  <inkml:trace contextRef="#ctx0" brushRef="#br1" timeOffset="94227.2326">17777 3861 0,'0'0'16,"0"0"-16,0 0 0,0 0 0,0 0 15,0 0-15,0 0 0,24-3 16,-24 3-16,33-2 0,-10 1 15,0 0-15,1 0 0,4-1 16,2 2-16,-2 0 0,0-1 16,5 1-16,-2 1 0,-5-1 0,-4 0 15,-3 0-15,-2 0 16,-4 0-16</inkml:trace>
  <inkml:trace contextRef="#ctx0" brushRef="#br1" timeOffset="94494.5486">18012 3718 0,'0'0'16,"0"0"-16,0 0 0,0 0 0,0 0 15,-6 23-15,6-23 0,-6 21 16,6-21-16,-8 27 0,4-10 15,0-2-15,-1 2 0,0-1 16,-2 0-16,0 1 0,0-1 0,-1-1 16,1 0-16,1-2 0,0 1 15,2 1-15,3-1 16,2-3-16,1-3 0,0-3 0,-1 0 16,0-2-16</inkml:trace>
  <inkml:trace contextRef="#ctx0" brushRef="#br1" timeOffset="94744.168">18495 3745 0,'0'0'0,"0"0"0,0 0 0,0 0 16,0 0-16,-12 22 0,12-22 15,-10 23-15,10-23 0,-12 28 16,4-11-16,1-1 0,-2 0 0,0 1 16,0 3-16,0-2 15,1-1-15,-2 4 0,1-1 16,1-3-16,3-1 0,-1-3 0,2-1 16,0-2-16</inkml:trace>
  <inkml:trace contextRef="#ctx0" brushRef="#br1" timeOffset="94882.9311">18613 3936 0,'0'0'16,"0"0"-16,0 0 0,0 0 0,-3 27 15,3-27-15,0 0 0,-3 25 0</inkml:trace>
  <inkml:trace contextRef="#ctx0" brushRef="#br1" timeOffset="112663.4387">4032 7055 0,'0'0'0,"0"0"0,0 0 0,0 0 15,0 0-15,28 5 0,-28-5 16,28 5-16,-12-3 0,1 3 0,1 2 16,-3 1-16,2-1 0,1 4 15,-1 3-15,5 3 0,-1-2 16,-2 6-16,-2 0 0,-1 0 15,-2-2-15,-1 4 0,0 1 16,0 1-16,-1-2 0,1 5 16,-1-3-16,-1 0 0,3 0 15,-4 2-15,-4 4 0,0-5 0,-2-2 16,-3-3-16,1 0 16,1-2-16,-1 0 0,0-1 0,-1-1 15,0-2-15,-1-4 0,-1-1 16,0-1-16,-3-2 0,2-2 15,1-1-15,1 0 0,-2-1 16</inkml:trace>
  <inkml:trace contextRef="#ctx0" brushRef="#br1" timeOffset="113027.4535">4555 7085 0,'0'0'0,"0"0"0,0 0 16,-12 16-16,12-16 0,-17 18 0,3-1 15,1 1-15,-3 0 0,-6 7 16,-1 2-16,1 0 0,0-2 15,-6 7-15,-2 2 0,5-2 16,1-5-16,0 3 0,-1-3 16,2-2-16,2 0 0,0-1 15,2-2-15,5-6 0,3-1 0,-4 1 16,4-4-16,4-3 16,2-3-16,0 1 0,0-2 15,3 1-15,1 0 0,4-5 0,1-5 16,-1 2-16,0 0 0,0 1 15</inkml:trace>
  <inkml:trace contextRef="#ctx0" brushRef="#br1" timeOffset="117546.0076">4887 6828 0,'0'0'0,"0"0"0,0 0 0,0 0 0,0 0 16,0 0-16,-12-17 15,12 17-15,0 0 0,0 0 16,-13-21-16,11 17 0,0 1 0,0 0 16,1 2-16,1-2 0,1-1 15,2 4-15,1 0 0,2 0 16,1 0-16,4 1 0,-1 2 15,2 1-15,2-1 0,-1 1 16,-1 3-16,0-1 0,-1-2 0,1 2 16,0-1-16,1 1 15,-4-1-15,-1-1 0,0 3 16,-2 0-16,-2-1 0,-3 1 16,-2 1-16,-1-1 0,-2 1 0,-3 2 15,-6 1-15,0-1 0,-1-2 16,-6 3-16,0 2 0,1-2 15,2-1-15,0-2 0,-2 0 16,4-1-16,2 0 0,1-4 16,3 3-16,2-1 0,3-1 0,2 3 15,5-4 1,2-1-16,2 0 0,5-2 0,0 0 16,5 0-16,-2 0 0,5 0 0,3 0 15,0 0-15,1-4 0,2 6 16,4 3-16,-5-2 0,-3 2 15,0-2-15,-5 0 0,-2-2 16</inkml:trace>
  <inkml:trace contextRef="#ctx0" brushRef="#br1" timeOffset="117826.2364">4828 7333 0,'0'0'0,"0"0"0,0 0 15,0 0-15,27-5 0,-27 5 16,39-5-16,-14 5 0,4 0 16,0 0-16,3 0 0,8 0 0,1 0 15,7 0-15,-4-1 0,-3 1 16,-7 1-16,-3 0 0,-2 1 15,-7 0-15,-2 0 0,-5-3 16,-4-2-16,-3 1 0,0 1 16,-2 0-16</inkml:trace>
  <inkml:trace contextRef="#ctx0" brushRef="#br1" timeOffset="118076.506">5144 7140 0,'0'0'0,"0"0"0,0 0 15,0 0-15,0 0 0,0 0 16,0 0-16,0 0 0,1 29 0,-1-29 16,-1 28-16,1-28 0,1 29 15,-1-11-15,0 2 0,-1-1 16,0-1-16,0 0 0,1 1 15,0-1-15,0-2 0,2 2 16,2-1-16,1-4 0,-2-2 0,1-2 16,-1-2-16,0 0 0</inkml:trace>
  <inkml:trace contextRef="#ctx0" brushRef="#br1" timeOffset="118711.4065">5701 6954 0,'0'0'0,"0"0"0,0 0 16,0 0-16,0 0 0,0 0 0,-4 25 16,4-25-16,-4 22 0,4-22 15,-6 32-15,3-14 0,-2 2 16,2-1-16,-2 2 0,2-2 0,0 0 15,1 0-15,-1-1 0,1 1 16,0-3-16,2-2 0,0-1 16,0-1-16,1 1 0,1-6 15,0-4-15,2 1 0,-1-3 16,4-1-16,-1-1 0,3-3 16,1 0-16,0-4 0,3-2 15,0-1-15,2-1 0,0-4 16,-2 2-16,1 0 0,-1-1 0,-1 0 15,-1-2-15,0 3 0,-1 0 16,-1 0-16,0 3 0,-5-3 16,2 3-16,-3 2 0,0 0 15,-1 2-15,2 3 0,-4 1 16,0 3-16,0 0 0,0 2 0,-4 1 16,1 2-16,-1 2 15,-1 1-15,2 2 0,0 5 16,-1-1-16,1 3 0,0 7 15,-3 3-15,2 1 0,-1 1 0,2 0 16,0-1-16,-1 1 0,1-2 16,0 9-16,0 2 0,-1-2 15,-2 0-15,-1-2 0,0-1 16,0 0-16,-1 1 0,-2 1 16,1-5-16,-2 1 0,0-1 15,-1-2-15,0-2 0,-1-1 0,1-2 16,-2-3-16,-1 0 15,-4-3-15,-1-2 0,-2-4 0,0-4 16,3-1-16,1-2 0,-4-3 16,-3-4-16,1-1 0,1 0 15,5 0-15,3 1 0,1 0 16</inkml:trace>
  <inkml:trace contextRef="#ctx0" brushRef="#br1" timeOffset="119093.3705">6137 6666 0,'0'0'0,"0"0"0,0 0 16,0 0-16,0 0 0,26-1 15,-15 2-15,-2 2 0,1 0 0,0 1 16,0 3-16,-1 0 16,-5 0-16,-2 4 0,-2 3 15,-2-2-15,-1 1 0,-5 5 16,-3 0-16,0 0 0,1-1 16,-1-2-16,-1 2 0,1-5 15,2-2-15,1 1 0,1-2 16,2-1-16,3 0 0,4-1 0,2 0 15,2-3-15,3 3 0,4 0 16,4-1-16,1-1 0,3 1 16,-1-2-16,-1-3 0,-4 2 15,-1-3-15,-2 4 0</inkml:trace>
  <inkml:trace contextRef="#ctx0" brushRef="#br1" timeOffset="119309.9184">6183 7319 0,'0'0'0,"0"0"0,23-2 16,-7 0-16,0-1 0,5 2 0,5-2 15,5 3-15,-2-2 0,0 1 16,-1 0-16,4-2 15,-3 3-15,-5 0 0,-4 3 0,-4-6 16,-4 3-16,-3-1 0,-2 0 16,0 1-16</inkml:trace>
  <inkml:trace contextRef="#ctx0" brushRef="#br1" timeOffset="119542.6933">6353 7175 0,'0'0'0,"0"0"16,0 0-16,0 0 0,0 0 0,0 0 15,0 0-15,-2 22 16,2-22-16,0 0 0,-5 35 16,5-35-16,-4 31 0,2-13 15,1 2-15,1-2 0,-3 2 0,6-2 16,-2 1-16,2-3 0,1 0 15,2 1-15,-2-4 0,0-1 16</inkml:trace>
  <inkml:trace contextRef="#ctx0" brushRef="#br1" timeOffset="120059.3269">6876 7111 0,'0'0'0,"0"0"16,0 0-16,0 0 0,0 0 0,25-12 15,-25 12-15,25-5 0,-9 5 16,2-2-16,3 2 16,0 0-16,-1 0 0,2 2 0,3-2 15,2 3-15,1 0 0,-3 2 16,-1-2-16,-4 4 0,-2-3 15,-5 1-15,-1 1 0,-1 0 16,-2 0-16,-3 1 0,-3 2 16,-3 1-16,-1 1 0,-7 0 15,-6 3-15,-2-1 0,1 0 0,-6 1 16,-1 2-16,0 0 16,0-3-16,-5 4 0,2 0 0,3 0 15,2 1-15,0 0 0,1-4 16,2-1-16,1-2 0,4-1 15,2-1-15,1-2 0,3 2 16,1 0-16,2 0 0,3-3 16,1 1-16,4-2 0,2 2 15,2-1-15,0-1 0,4 0 16,5-1-16,1-1 0,0 2 0,3-2 16,2 0-16,-1-1 0,0-1 15,6-1-15,0-2 0,-7 1 16,-2-1-16,-3 1 0,-3-2 15,-5-2-15,-1 2 0,-3 1 16,0 0-16,-1 0 0</inkml:trace>
  <inkml:trace contextRef="#ctx0" brushRef="#br1" timeOffset="120292.3407">6828 7293 0,'0'0'0,"0"0"0,0 0 15,0 0-15,26-3 0,-26 3 16,28-3-16,-28 3 0,35-6 0,-12 5 16,2 0-16,-2 1 0,0 0 15,7 1-15,1 1 0,-4-1 16,0-1-16,-5 0 0,-3 0 15,-3 0-15</inkml:trace>
  <inkml:trace contextRef="#ctx0" brushRef="#br1" timeOffset="120676.2227">7426 6918 0,'0'0'0,"0"0"15,0 0-15,0 0 0,0 0 0,22-10 16,-22 10-16,0 0 0,31 0 0,-31 0 16,25 4-16,-12-1 0,-2 1 15,0 2-15,-1-1 16,-1 2-16,-2 2 0,-4 0 0,-3 1 15,-3 1-15,-4-1 0,-2 1 16,-1-3-16,-1 2 0,4-1 16,-4 0-16,2-2 0,3 2 15,0-3-15,1-1 0,2 0 16,0-1-16,0-1 0,2 3 16,1-1-16,3 1 0,0-1 0,2-2 15,5 4-15,-1-4 16,4 0-16,-2-2 0,2-1 15,-2-1-15,-2-1 0,-1 1 0,0-1 16,-1 1-16</inkml:trace>
  <inkml:trace contextRef="#ctx0" brushRef="#br1" timeOffset="121042.4239">7960 6616 0,'0'0'0,"0"0"0,0 0 0,26 20 15,-14-12-15,1 6 0,3 4 16,4 4-16,-2 3 0,3 7 15,3 7-15,0 7 0,-2-3 0,0 11 16,-3 3-16,-4-2 16,-4-4-16,-4 11 15,-4 7-15,-3-2 0,-3-11 0,-10 5 16,-5-2-16,-3-6 0,-1-5 16,-11 5-16,-7 3 0,3-8 15,2-7-15,-26 19 0,-1-9 16,-5-4-16,-5-6 0,22-12 0,16-10 15,11-5-15</inkml:trace>
  <inkml:trace contextRef="#ctx0" brushRef="#br1" timeOffset="121625.6756">4199 6383 0,'0'0'0,"0"0"0,-22 10 0,22-10 16,-23 8-16,8 0 0,-4 6 15,-1 2-15,1-1 0,-9 11 16,0 6-16,-1 0 0,2 6 0,-7 10 16,-2 5-16,0 7 0,5-3 15,-4 9-15,4 3 0,5-7 16,4-5-16,5 11 0,6 2 15,1-11-15,4-3 0,8-3 16,8 0-16,0-6 0,2-2 16,14 22-16,-1-4 0,5-9 0,4-6 15,4 1-15,0 2 16,3-5-16,0-4 0,3 2 16,3 3-16,-17-16 0,-8-9 0,-7-6 15</inkml:trace>
  <inkml:trace contextRef="#ctx0" brushRef="#br1" timeOffset="122444.6537">8790 6632 0,'0'0'0,"0"0"0,0 0 15,0 0-15,-22-2 0,22 2 0,-23 10 16,23-10-16,-32 18 0,14-7 15,0 4-15,-2 2 0,-1 1 0,-7 10 16,0 1-16,3 3 16,3 0-16,-4 11 0,1 0 15,5-2-15,3 0 0,2 6 16,6 6-16,3-8 0,6-4 0,3 2 16,2 1-16,5 1 15,2-8-15,5 1 0,2-1 16,0-3-16,0-3 0,-2-1 0,1-1 15,0-2-15,-1-2 0,3-1 16,2 1-16,-1-9 0,-1-9 0,-6-1 16,-3-1-16,-2-2 0</inkml:trace>
  <inkml:trace contextRef="#ctx0" brushRef="#br1" timeOffset="122825.5085">9034 7012 0,'0'0'0,"0"0"15,0 0-15,0 0 0,-7 24 0,7-24 16,-9 22-16,9-22 0,-9 32 16,5-10-16,0 3 0,-2 0 15,2-1-15,-3 9 0,0-1 16,2-2-16,2-1 0,-1-2 16,1-2-16,0-1 0,-1-2 0,1 3 15,0-3-15,1-1 16,-1-2-16,1-2 0,0-2 0,0-2 15,1-1-15,1-2 0,2-2 16,1-4-16,2-2 0,-2 0 16,0-1-16,0 0 0</inkml:trace>
  <inkml:trace contextRef="#ctx0" brushRef="#br1" timeOffset="123359.1424">9431 6611 0,'0'0'0,"0"0"16,0 0-16,0 0 0,0 0 0,0 0 16,0 0-16,0 0 0,18 18 15,-18-18-15,0 0 0,28 18 16,-28-18-16,19 15 0,-19-15 15,16 18-15,-8-8 0,-3 1 16,0 0-16,-2 0 0,1-1 16,-4 1-16,-3 0 0,-1-1 15,-4 1-15,-3 0 0,-2-1 16,0-2-16,1 2 0,-4-2 0,1 1 16,0-1-16,1 0 0,1-1 15,0-1-15,2-1 0,2 1 16,2-2-16,2 0 0,1-1 15,2 0-15,0-2 0,2-1 16,0 7-16,3-4 0,4 0 16,2 1-16,2-1 0,2 1 0,3 0 15,3 4-15,-1-1 16,-1-1-16,3 0 0,-4-1 0,-3 1 16</inkml:trace>
  <inkml:trace contextRef="#ctx0" brushRef="#br1" timeOffset="123592.7325">9607 7276 0,'0'0'0,"0"0"15,25 0-15,-7 0 0,1 3 16,11-1-16,4 0 15,-1 2-15,0-1 0,7-1 0,-1-1 16,-6 0-16,-4 4 0,-6-3 16,-4 3-16,-2-3 0,-2-2 0,-3 0 15,-2 0-15,-2 0 0</inkml:trace>
  <inkml:trace contextRef="#ctx0" brushRef="#br1" timeOffset="123842.557">9886 7119 0,'0'0'16,"0"0"-16,0 0 0,0 0 0,0 0 16,0 0-16,0 0 0,-8 23 15,8-23-15,-7 23 16,7-23-16,-11 36 0,5-18 0,1 1 15,0 3-15,0-1 0,-2 2 0,0 4 16,2-1-16,2 0 16,0-1-16,3-2 0,2-3 15,1-1-15,3-4 0,0-1 16,-2-3-16,0-2 0</inkml:trace>
  <inkml:trace contextRef="#ctx0" brushRef="#br1" timeOffset="124209.1253">10483 7015 0,'0'0'16,"0"0"-16,0 0 0,1 25 0,-1-25 16,-1 25-16,0-10 0,-2 6 0,0 2 15,0 2-15,-1 2 0,-1 8 16,-2-2-16,1 4 0,-1-1 16,-2 4-16,0-2 0,1-2 15,0-2-15,1-2 0,2-3 0,0-5 16,1-2-16,1-4 0,0 0 15,2-3-15,0-3 16,2-3-16,2-4 0,0-5 16,0-6-16,-1 3 0,1-1 0,-1 1 15</inkml:trace>
  <inkml:trace contextRef="#ctx0" brushRef="#br1" timeOffset="124608.7788">10868 6723 0,'0'0'0,"0"0"0,0 0 16,0 0-16,0 0 0,30 7 0,-30-7 15,20 7-15,-20-7 0,18 16 16,-11-7-16,-2 1 0,-1 0 0,-2-1 16,-4 4-16,-2-2 15,-3 3-15,-1-2 0,-3 2 16,0 0-16,-2 0 0,-3 3 16,-1-3-16,2-2 0,1-1 0,0-1 15,3-3-15,1 0 0,3-3 16,1 3-16,2-3 0,2 3 15,2 0-15,3-3 0,3-1 16,2 3-16,1-4 0,4 3 16,3 0-16,5-1 0,0-1 15,-2 1-15,1 2 0,-3-1 0,-3-2 16,-2-1-16</inkml:trace>
  <inkml:trace contextRef="#ctx0" brushRef="#br1" timeOffset="124825.4376">11018 7326 0,'0'0'0,"9"0"0,4 2 15,2-2-15,3-2 0,7 4 0,4 1 16,-2-1-16,0 0 0,2 0 15,-1 1-15,-5-1 0,-3 0 16,-2-2-16,-4-5 0,-2 1 0,-2 2 16,-2-1-16</inkml:trace>
  <inkml:trace contextRef="#ctx0" brushRef="#br1" timeOffset="125075.2982">11150 7183 0,'0'0'0,"0"0"16,0 0-16,0 0 0,0 0 16,-7 23-16,7-23 0,-6 25 15,6-25-15,-9 30 0,5-11 16,2 0-16,0 0 0,1 1 15,0 0-15,-1 1 0,-1-2 0,3 5 16,3-1-16,0-4 16,1-2-16,0-4 0,-1-1 15,-1-3-15</inkml:trace>
  <inkml:trace contextRef="#ctx0" brushRef="#br1" timeOffset="125413.8869">11652 7087 0,'0'0'0,"0"0"15,0 0-15,0 0 0,0 0 0,0 25 16,0-25-16,0 28 15,0-28-15,-3 36 0,1-16 16,-1 1-16,0 1 0,-2 1 16,0 3-16,-2 3 0,2-2 0,-1 2 15,0-1-15,1-3 16,-1 0-16,1-1 0,-1-2 16,3-4-16,1 0 0,0-3 0,1-2 15,1 0-15,2-2 0,0-1 16,0-3-16,2-3 0,-1-2 0,0 0 15,-1 0-15,1-1 16</inkml:trace>
  <inkml:trace contextRef="#ctx0" brushRef="#br1" timeOffset="125808.563">11939 6965 0,'0'0'15,"0"0"-15,0 0 0,0 0 0,24-4 16,-24 4-16,22 0 16,-8 1-16,0-1 0,1 0 0,-1 3 15,-1 1-15,-2-1 0,-2 4 16,-2 0-16,-3 1 0,-2-1 15,-3 3-15,-4 1 0,-2 0 16,-2 0-16,-3 5 0,0-4 16,1-1-16,0 0 0,1 0 15,1-1-15,1-3 0,2 0 16,0-1-16,2-1 0,1-1 16,0-1-16,3 1 0,3 0 15,0-1-15,1 1 0,5-1 0,3-3 16,2 2-16,0-1 0,1-2 15,1-2-15,1-3 0,0 2 0,-3-3 16,-2 4-16,-2-1 16</inkml:trace>
  <inkml:trace contextRef="#ctx0" brushRef="#br1" timeOffset="126192.5513">12333 6555 0,'0'0'15,"0"0"-15,0 0 0,17 17 0,-17-17 0,17 22 16,-5-8-16,1 4 15,-1 3-15,3 10 0,2 3 16,-2 1-16,-1 1 0,3 11 16,-2 3-16,-1-4 0,-4 0 0,-4 8 15,-4 0-15,-4-3 16,-2-3-16,-5 4 0,-3-3 16,-3-6-16,0-5 0,-7 4 15,-6 0-15,3-4 0,0-2 0,-4-4 16,-2-2-16,4-4 0,0-2 15,-2 0-15,3-2 0,6-6 16,2-4-16,5-2 0,3-3 16,3-2-16</inkml:trace>
  <inkml:trace contextRef="#ctx0" brushRef="#br1" timeOffset="126942.7435">12850 6755 0,'0'0'0,"0"0"0,0 0 0,0 0 16,0 0-16,22 10 0,-22-10 15,26 11-15,-26-11 0,31 17 16,-9-7-16,0-1 0,1 0 0,1 0 16,3 1-16,5 4 0,-2-2 15,-1 2-15,-1-4 16,-3 1-16,-1 0 0,3 0 0,-4 2 15,-2-3-15,-2-2 0,-5 0 16,-4 2-16,-4-3 0,0-3 16,-7 3-16,-5 0 0,-1 1 15,-2-1-15,-4 3 0,-4 0 16,-3-2-16,-2 1 0,-2 0 16,-1 0-16,-3 0 0,-1 1 0,-6 1 15,0 0-15,2 0 0,2 3 16,0-3-16,1 1 0,5-1 15,2 1-15,-1 1 0,6 1 16,6-5-16,2-3 0,2-2 16,1 0-16,2-1 0</inkml:trace>
  <inkml:trace contextRef="#ctx0" brushRef="#br1" timeOffset="127192.0428">13447 7269 0,'0'0'0,"0"0"15,0 0-15,0 0 0,-30 10 0,30-10 16,-34 11-16,13-5 16,-2-1-16,-4 5 0,-1-2 15,-10 4-15,2-3 0,-2 2 16,1 1-16,-5 1 0,3 1 0,2-3 15,0-4-15,8 0 0,3-2 16,5-1-16,5-2 0,3 2 16</inkml:trace>
  <inkml:trace contextRef="#ctx0" brushRef="#br1" timeOffset="127908.3557">14563 6072 0,'0'0'16,"0"0"-16,0 0 0,0 0 0,0 0 15,0 0-15,0 0 0,0 0 16,0 0-16,0 0 0,-21-5 16,21 5-16,-22 12 0,22-12 15,-27 22-15,12-8 0,-3 0 16,-3 5-16,-2 2 0,-7 11 0,2 1 16,-2 2-16,-1 1 15,-3 10-15,2 0 0,3 4 16,4 0-16,-4 11 0,3-1 0,-4 9 15,2 2-15,3-7 0,1-3 16,2 10-16,4-3 0,4-1 16,3-3-16,3 0 0,4 0 15,1 20-15,4-9 0,4-4 16,3-2-16,4-7 0,3-6 16,6 0-16,5 0 0,-2-6 15,0-4-15,-3-2 0,0-2 16,1-7-16,0-5 0,-7-10 0,-3-6 15,-5-4-15</inkml:trace>
  <inkml:trace contextRef="#ctx0" brushRef="#br1" timeOffset="129609.0045">14540 6942 0,'0'0'0,"0"0"0,0 0 16,0 0-16,0 0 0,-17 23 0,17-23 16,-12 22-16,4-8 0,1 0 15,-2 4-15,1 0 0,0 2 0,0 3 16,-1 0-16,-3 4 0,-1-2 15,1 0-15,0 2 0,0-4 16,-1 0-16,1-2 0,0-3 16,1-2-16,1-2 0,2-2 15,2-2-15,3 0 0,2-2 16,0-1-16,0-2 0,0 0 0</inkml:trace>
  <inkml:trace contextRef="#ctx0" brushRef="#br1" timeOffset="129797.8311">14742 7157 0,'0'0'16,"0"0"-16,0 0 0,0 0 15,0 0-15,0 0 0,0 0 16,0 0-16,8 22 0,-8-22 0,0 0 15,0 0-15,11 20 0,-11-20 16,0 0-16,0 0 0</inkml:trace>
  <inkml:trace contextRef="#ctx0" brushRef="#br1" timeOffset="130208.7697">15036 7000 0,'0'0'0,"0"0"16,0 0-16,15-15 0,-8 9 15,3-4-15,2 3 0,0-4 16,1 0-16,3-1 0,-2-1 16,1 3-16,-2 1 0,-2 0 15,0 2-15,-2-1 0,-2 4 0,1 1 16,-1 3-16,-2 0 15,2 0-15,-2 1 0,0 4 0,-2 0 16,0 2-16,0 4 0,-1 2 16,0-1-16,0 4 0,0 4 15,-1 1-15,2 0 0,0 1 16,1-1-16,2 4 0,1-1 0,0-1 16,1 1-16,0-2 15,-2 1-15,1-3 0,3 1 16,1-3-16,-1-3 0,0-1 0,-1-2 15,-1-1-15,-1-3 0,0-2 16,-1-4-16,1-2 0,-2-2 16,1-3-16,-2 2 0,0-1 15,-1 0-15</inkml:trace>
  <inkml:trace contextRef="#ctx0" brushRef="#br1" timeOffset="130477.5402">15410 6922 0,'0'0'0,"0"0"0,0 0 16,0 0-16,0 0 0,-17 25 16,17-25-16,-19 22 0,19-22 0,-26 28 15,11-13-15,-1 1 16,1 0-16,-2 2 0,0 0 0,-7 7 15,1-1-15,1-2 0,0-1 16,3 0-16,3-3 0,-2 0 16,3-5-16,4-4 0,2 1 15,2-3-15,3-2 0,2-2 16,2-3-16,0 0 0,0 0 0,0 0 16</inkml:trace>
  <inkml:trace contextRef="#ctx0" brushRef="#br1" timeOffset="130675.817">15619 7036 0,'0'0'0,"0"0"15,0 0-15,33-3 0,-18 3 0,5 0 16,4 0-16,4 0 16,0 0-16,-1 0 0,0 0 15,0 0-15,-2 3 0,2-2 16,-2 1-16,-5-2 0,-5-2 0,-3 2 15,-2-4-15,-3 3 0,-2-1 16,0 1-16</inkml:trace>
  <inkml:trace contextRef="#ctx0" brushRef="#br1" timeOffset="130941.911">15875 6894 0,'0'0'0,"0"0"0,0 0 16,0 0-16,-4 21 0,4-21 15,-6 25-15,6-25 0,-9 29 16,3-11-16,-2 6 0,0-2 16,1 0-16,-2 8 0,0 0 15,1-3-15,1 0 0,0-3 16,1-2-16,2-4 0,1 0 0,0-2 15,1-2-15,2-2 0,2-1 16,3-7-16,0-1 0,1-1 16,-2 0-16,0 0 0</inkml:trace>
  <inkml:trace contextRef="#ctx0" brushRef="#br1" timeOffset="131224.8889">16392 6833 0,'0'0'0,"0"0"0,0 0 16,0 0-16,0 0 0,0 0 0,3 32 16,-3-32-16,-3 25 0,3-25 15,-5 33-15,3-16 0,-1 1 16,0 3-16,0-3 15,-1 2-15,1-4 0,-1 6 0,-1-1 16,1-3-16,0 0 0,1-1 16,1-2-16,1-2 0,1-5 0,1-1 15,1-3-15,-1-1 16,1-1-16,-2-2 0</inkml:trace>
  <inkml:trace contextRef="#ctx0" brushRef="#br1" timeOffset="131412.88">16682 6983 0,'0'0'0,"0"0"16,0 0-16,0 0 0,0 0 0,0 0 15,0 0-15,0 0 0,0 0 16,0 0-16,11 21 15,-11-21-15,0 0 0,0 0 0</inkml:trace>
  <inkml:trace contextRef="#ctx0" brushRef="#br1" timeOffset="132061.4125">17118 6630 0,'0'0'0,"0"0"15,0 0-15,0 0 0,-1 25 0,1-25 16,-6 25-16,6-25 0,-5 35 16,1-17-16,1-4 15,1 3-15,0-1 0,0 1 0,-2 1 16,2 4-16,0-5 0,2-2 15,0-1-15,1-5 0,0 0 16,2-5-16,3-2 0,0-1 16,1-1-16,1-1 0,1-5 15,-1 1-15,2-4 0,4 0 16,-1-1-16,-1-1 0,0-2 16,0-1-16,1-1 0,0 0 15,-2 1-15,-1 0 0,-2 1 16,1 1-16,-1 1 0,-1 1 0,-2-1 15,-1 3-15,1-1 0,-2 2 16,1 3-16,-2 0 0,0 0 16,-2 4-16,2-3 0,-2 3 15,0 0-15,-1 4 0,-1 3 16,0 0-16,-1 0 0,0 4 16,0 2-16,-2-1 0,1 5 0,0 1 15,-1 4-15,1 6 0,2 0 16,-3 2-16,0 4 15,-2-1-15,-1 0 0,-2 8 0,-1 0 16,1-4-16,2 0 0,-3 3 16,0-1-16,-3-3 0,0-4 0,-3 3 15,-1-2-15,-2-5 16,0-4-16,-2-1 0,-1 4 16,0-4-16,1 0 0,-4-5 15,-3-2-15,5-2 0,4-4 0,-1 0 16,0-2-16,1-5 0,-3-5 15,4-7-15,1-7 0,7-4 16,5-1-16,2 3 0,1 5 16,-1 3-16</inkml:trace>
  <inkml:trace contextRef="#ctx0" brushRef="#br1" timeOffset="132275.2989">17471 6736 0,'0'0'0,"0"0"16,15-6-16,-3 2 0,4 4 15,9-3-15,4 2 0,1-2 16,2 3-16,0-3 0,1 2 16,4 0-16,-2-1 0,-3-2 15,-2 1-15,-4-4 0,-5 0 0,-5 2 16,-3-1-16,-2 4 0</inkml:trace>
  <inkml:trace contextRef="#ctx0" brushRef="#br1" timeOffset="132526.2494">17835 6547 0,'0'0'0,"0"0"15,0 0-15,0 0 0,0 0 16,-9 25-16,9-25 0,-8 26 16,4-12-16,-2 4 0,0 0 15,-2 0-15,0 0 0,0-1 16,1 3-16,-1 2 0,0-3 0,2 2 16,0-3-16,2 0 15,0-1-15,4-6 0,3-3 16,-2-1-16,0-1 0,0-2 0</inkml:trace>
  <inkml:trace contextRef="#ctx0" brushRef="#br1" timeOffset="132891.7754">18333 6248 0,'0'0'0,"0"0"0,0 0 16,0 0-16,5 31 0,-5-31 15,-2 26-15,0-6 0,0 2 0,-1 0 16,-1 3-16,0-3 0,0 2 15,-3 8-15,-1 1 0,2-4 16,-1 1-16,0-4 0,1-1 16,-1 0-16,1-3 0,-1-1 15,0-3-15,3-4 0,1-3 16,0 0-16,3-1 0,0-3 16,0 0-16,0-3 0,0-3 0,0 2 15,0-3-15,0 3 0</inkml:trace>
  <inkml:trace contextRef="#ctx0" brushRef="#br1" timeOffset="133081.4321">18540 6469 0,'0'0'16,"0"0"-16,0 0 0,0 0 0,0 0 15,0 0-15,24 15 0,-24-15 16,0 0-16,16 20 0,-16-20 16,0 0-16,11 18 0,-11-18 15,0 0-15,0 0 0</inkml:trace>
  <inkml:trace contextRef="#ctx0" brushRef="#br1" timeOffset="133525.4927">19033 6223 0,'0'0'0,"0"0"16,0 0-16,25-1 0,-15-2 0,2 3 16,2-1-16,2-2 0,-1 0 15,5 3-15,0 0 0,-3 0 16,0 0-16,-2 0 0,0 3 15,-3-2-15,-1 2 0,-2 0 16,-2 1-16,-1 3 0,-2 0 16,-2 0-16,-2 4 0,-1 0 15,-1 0-15,-4 6 0,-4-2 16,-3 2-16,-1-2 0,-2 3 16,-1 2-16,2-1 0,0-1 0,-1 0 15,-2 2-15,-2 2 0,3-3 16,-1 2-16,1-3 15,3-1-15,1 0 0,3-2 0,2 0 16,4-4-16,2 0 0,3 0 16,3 1-16,3-7 0,3 2 0,1-3 15,3 0-15,0-1 16,2 0-16,3-2 0,1 2 16,0-3-16,0-1 0,-2-1 0,-2-2 15,-2 1-15,-3-2 0,-1 1 16,-3-2-16,0 3 0</inkml:trace>
  <inkml:trace contextRef="#ctx0" brushRef="#br1" timeOffset="133725.6262">18997 6487 0,'0'0'15,"0"0"-15,0 0 0,0 0 0,25-1 16,-25 1-16,27 0 0,-27 0 16,35-3-16,-14 0 0,1 3 15,-1-1-15,0-1 0,1 1 16,-3 1-16,-3 0 0</inkml:trace>
  <inkml:trace contextRef="#ctx0" brushRef="#br1" timeOffset="134292.0787">19788 5769 0,'0'0'0,"0"0"0,0 0 16,27 14-16,-27-14 0,26 18 0,-15-7 15,0 0-15,1 3 16,-1 3-16,0 1 0,2 9 0,0 4 15,-2 1-15,-1-4 0,2 13 16,-2 4-16,-1-3 0,0-5 16,-6 12-16,-5 1 0,-1-4 15,-2-6-15,0 2 0,-1 2 16,0-5-16,-1-2 0,-2 8 16,-1-2-16,0-3 0,1-5 0,-6 1 15,-1-1-15,-2-2 0,-1-5 16,-1 5-16,-1 2 15,0-6-15,-1-1 16,-6 1-16,-6 3 0,6-7 0,6-7 16,1 3-16,1-6 0,1 2 0,1-2 15,1-4-15,2-4 16,1 0-16,3 0 0,3-3 0,-1-1 16,0 0-16,0 0 0,3-2 15,-1-1-15,1 0 0,1 0 16,-1 0-16,1 0 0,0-1 15,2 1-15,1 0 0</inkml:trace>
  <inkml:trace contextRef="#ctx0" brushRef="#br1" timeOffset="135661.7403">20749 5397 0,'0'0'0,"0"0"16,0 0-16,0 0 0,0 0 0,28 2 15,-28-2-15,21 5 0,-21-5 16,22 8-16,-11-3 0,-1 0 15,-1 1-15,-2 1 0,0 2 16,-2 0-16,-1-1 0,-2 2 16,-2 2-16,-2 1 0,-3 1 15,-3-2-15,-5 1 0,1-1 0,-1 2 16,-3 4-16,-1-1 16,2-2-16,0 0 0,1-1 0,0-1 15,0-1-15,3 0 0,2-1 16,3-1-16,0-2 0,1-2 15,2 1-15,0 0 16,3-4-16,3 2 0,1-2 0,3 2 16,-1-3-16,2 1 0,2-1 15,2 0-15,2 2 0,3-1 16,5 1-16,0-4 0,-1 3 16,0-3-16,1 2 0,1 3 15,-1-5-15,-1 0 0,-1 0 0,-1 1 16,-3 0-16,-1 1 0,-3-1 15,-1 0-15,-3 0 0</inkml:trace>
  <inkml:trace contextRef="#ctx0" brushRef="#br1" timeOffset="135831.3919">21397 5747 0,'0'0'0,"0"0"16,0 0-16,0 0 0,0 0 0,0 0 15,0 0-15,0 0 0</inkml:trace>
  <inkml:trace contextRef="#ctx0" brushRef="#br1" timeOffset="139974.2056">4420 9411 0,'0'0'15,"3"-5"-15,4-4 0,-4 0 0,2-1 16,3-7-16,3-3 16,-1 0-16,0 0 0,-1-1 0,-2-3 15,-1 2-15,-4 0 0,2-7 16,-1-1-16,-3 4 0,-2 1 15,-3 4-15,-2 0 0,-1 3 16,-4 0-16,-1 4 0,-3 5 16,3 0-16,1 3 0,-3 5 15,-2 4-15,1 0 0,-1 0 0,-2 5 16,-1 6-16,4 1 16,-2-1-16,0 7 0,0 3 15,2 0-15,1 0 0,-2 4 16,2 2-16,0-2 0,5-1 0,0 6 15,4 2-15,-1-4 0,4-2 16,3-3-16,1-1 0,1-4 16,-2-3-16,5-3 0,2-4 15,0-2-15,1-2 0,1-4 16,3-4-16,-2 0 0,2-2 0,4-3 16,5-5-16,-1-1 0,0-2 15,1-3-15,1-3 16,-3 1-16,-2 0 0,4-3 0,-1 1 15,-4 3-15,-1 1 0,2-2 16,-2 1-16,-3 5 0,-3-1 0,-2 5 16,-1 0-16,-3 3 15,1 0-15,-2 2 0,1 2 16,-3 2-16,0 0 0,0 3 16,0 2-16,0 1 0,-2 2 0,1 1 15,1 3-15,0 1 0,0 1 16,0 1-16,0 3 0,0-1 15,0-1-15,3 1 0,-2-1 16,3-2-16,-1-3 0,0 1 16,1-1-16,-1 0 0,1-2 0,0-4 15,-1-3-15,0 0 16,1-1-16,-3 1 0</inkml:trace>
  <inkml:trace contextRef="#ctx0" brushRef="#br1" timeOffset="140174.3688">4796 9241 0,'0'0'0,"0"0"0,0 0 16,35-1-16,-16-1 0,3 2 16,7-1-16,5 1 0,1 1 0,9-1 15,0 0-15,-5 0 0,-2 2 16,-4-1-16,0 0 0,-4 2 15,-7 0-15,-3 0 0,-4-2 16,-1 0-16</inkml:trace>
  <inkml:trace contextRef="#ctx0" brushRef="#br1" timeOffset="140474.9373">5051 9071 0,'0'0'0,"0"0"15,0 0-15,-6 18 0,6-18 0,-4 23 16,2-8-16,-1 1 16,0 2-16,0 2 0,-1 2 0,0 5 15,1-2-15,-1 1 0,1 2 16,0-4-16,-1-1 0,1-2 15,1-3-15,0-1 0,0-2 16,2-3-16,0-2 0,0-3 16,3-4-16,0-4 0,3-2 15,-3 0-15,0 0 0,-2 2 0</inkml:trace>
  <inkml:trace contextRef="#ctx0" brushRef="#br1" timeOffset="141024.3889">5519 8843 0,'0'0'16,"0"0"-16,0 0 0,0 0 16,0 0-16,10 23 0,-10-23 15,3 25-15,-3-25 0,2 35 0,-2-15 16,0 3-16,-2 0 0,0 2 15,-1 2-15,-1 6 0,-2 1 16,0-1-16,0 2 0,-2-4 16,0-3-16,1 5 0,-2-1 15,0-4-15,-1-3 0,1-3 16,2-4-16,1-2 0,2-5 0,-1-1 16,3-3-16,0-2 15,-1-2-15,3-3 0,-3-2 16,2-3-16,1-1 0,0-4 0,4-2 15,-1 0-15,1 2 0,2-4 16,3-2-16,-3 0 0,1 1 0,2-1 16,-3 0-16,1 1 15,-1 1-15,1 1 0,-1 3 16,-1 2-16,2 2 0,-3 1 16,2 2-16,0-1 0,3 0 0,-1 3 15,1 1-15,-3 1 16,1 2-16,1 3 0,-1 0 15,2 3-15,-3 0 0,1 5 0,0 0 16,-1 0-16,-4 0 0,0 1 16,-2-1-16,-1 1 0,-1-1 15,-3 0-15,-6-1 0,1-1 16,0 1-16,-1-4 0,-1 0 16,0-2-16,-1 1 0,-5-3 15,-1-2-15,4-1 0,2-2 0,2 0 16,2 0-16,2 0 0</inkml:trace>
  <inkml:trace contextRef="#ctx0" brushRef="#br1" timeOffset="141208.4094">6007 9245 0,'0'0'0,"0"0"0,25 0 15,-6 0-15,-3 0 0,13 0 16,4 2-16,-2-2 0,-1 0 0,5 0 15,-1 0-15,-2 1 0,-4 0 16,-4-1-16,-2 0 0,-4-2 16,-7-3-16,0 3 0,-4-2 15,0 2-15</inkml:trace>
  <inkml:trace contextRef="#ctx0" brushRef="#br1" timeOffset="141426.0098">6204 9111 0,'0'0'0,"0"0"15,0 0-15,0 0 0,-8 26 0,8-26 16,-5 21-16,1-9 16,1 2-16,0 1 0,0 3 15,0 0-15,2-1 0,-2 1 16,1 2-16,1 3 0,-2 1 0,3-4 15,3 0-15,1-3 0,3-3 16,-2-2-16,1-2 0,-3-2 0</inkml:trace>
  <inkml:trace contextRef="#ctx0" brushRef="#br1" timeOffset="141758.0578">6823 9181 0,'0'0'0,"0"0"0,0 0 0,0 0 15,0 0-15,0 0 0,-32-1 16,32 1-16,-29 8 0,12-2 16,1-1-16,-1 3 0,1 1 0,-1 1 15,2 2-15,-1 1 0,6 0 16,-2 4-16,6 1 0,0 0 15,5 0-15,4-1 0,2 1 16,1-1-16,2-2 0,5 0 16,3-2-16,-1-2 0,3-1 0,0-2 15,0-2-15,-1-1 16,-1-1-16,2-3 0,2-2 16,-4-3-16,0-2 0,-3 1 0,-2 1 15,-2 0-15</inkml:trace>
  <inkml:trace contextRef="#ctx0" brushRef="#br1" timeOffset="142091.2735">7172 8798 0,'0'0'0,"0"0"0,0 0 0,28 17 16,-16-10-16,2 4 0,3 4 15,5 6-15,0 1 0,1 4 16,1 2-16,-2 3 0,-3 1 0,1 11 16,-3-1-16,-5-2 0,-4-3 15,-2 10-15,-5 2 16,-4-3-16,-5-3 0,-10 0 0,-8-2 15,-7 3-15,-2-6 0,-10 2 16,-6-1-16,-2-5 0,-1-4 16,-16 4-16,-6-4 0,6-5 0,4-5 15,-10 1-15,25-5 16,15-7-16</inkml:trace>
  <inkml:trace contextRef="#ctx0" brushRef="#br1" timeOffset="142492.1898">4098 8728 0,'0'0'15,"-16"10"-15,1 4 0,2-3 0,-1 2 16,-8 13-16,-5 12 15,0-2-15,3 0 0,-7 11 0,1 3 16,5-3-16,3 0 0,3 12 16,6 3-16,1-10 0,3-6 0,11 11 15,6 1-15,6-9 16,3-5-16,10-1 0,10 1 16,-12-13-16,-6-8 0,-5-7 0</inkml:trace>
  <inkml:trace contextRef="#ctx0" brushRef="#br1" timeOffset="142991.0154">8360 8748 0,'0'0'0,"0"0"16,0 0-16,0 0 0,0 0 16,-28-1-16,28 1 0,-31 10 15,31-10-15,-40 18 0,14-5 16,-1 1-16,-2 1 0,-10 9 16,1 1-16,-6 8 0,3-2 0,1 7 15,2 4-15,-1 8 0,8-2 16,6 0-16,5 3 0,1 5 15,5-2-15,6-3 0,5-2 16,3-4-16,0-3 0,5 4 16,7 0-16,3-8 0,1-4 15,9-4-15,3 0 0,0-5 16,-2-4-16,6-3 0,4-7 16,-13-2-16,-7-3 0,-2-1 0</inkml:trace>
  <inkml:trace contextRef="#ctx0" brushRef="#br1" timeOffset="143324.4036">8664 9150 0,'0'0'0,"0"0"16,0 0-16,0 0 0,-3 24 0,3-24 15,-9 29-15,4-11 16,-1 1-16,1 3 0,-1 1 16,-1 1-16,2 0 0,-3 8 15,0-1-15,1 0 0,0-2 0,-1 6 16,2-3-16,0-2 0,2-4 0,-1-1 15,1-1-15,0-3 16,0-2-16,1-4 0,0-2 16,1-3-16,-1-1 0,2-3 15</inkml:trace>
  <inkml:trace contextRef="#ctx0" brushRef="#br1" timeOffset="144241.233">8997 8835 0,'0'0'0,"0"0"15,0 0-15,0 0 0,0 0 16,29-1-16,-29 1 0,0 0 16,32 0-16,-32 0 0,31 7 15,-15-5-15,1 0 0,-3 2 16,1 2-16,-3 0 0,-1 2 16,-5 0-16,0 4 0,-5-1 0,-3 1 15,-6 0-15,-5 1 0,-5 2 16,0 0-16,0 1 0,-1 0 15,1 0-15,1-1 0,-2 3 16,4-2-16,5-3 0,2 0 0,3 3 16,5-1-16,5-4 15,4-1-15,4-1 0,3-1 16,4-1-16,1 0 0,0 0 16,-3-2-16,-4 0 0</inkml:trace>
  <inkml:trace contextRef="#ctx0" brushRef="#br1" timeOffset="144457.9701">9320 9520 0,'0'0'0,"0"0"15,24 1-15,-8-1 0,2 1 0,9-1 16,3 0-16,1 0 0,1 0 15,7-1-15,-1 0 0,-6 1 16,-2-1-16,-3-2 0,0-3 16,-5 0-16,-3-2 0,-4 3 15,-3 0-15,-2 1 0</inkml:trace>
  <inkml:trace contextRef="#ctx0" brushRef="#br1" timeOffset="144724.6511">9554 9322 0,'0'0'0,"0"0"16,0 0-16,-11 20 0,11-20 0,-10 24 16,2-8-16,0 1 0,-1 2 15,-1 5-15,0 3 16,2-1-16,1-1 0,-1 0 0,0 0 15,3-2-15,0-2 0,3 2 16,2-2-16,1-5 0,0-1 0,7-3 16,4-5-16,-1-2 15,1-2-15,-2 0 0,-1-1 16,-1 0-16</inkml:trace>
  <inkml:trace contextRef="#ctx0" brushRef="#br1" timeOffset="145007.9527">10114 9373 0,'0'0'16,"0"0"-16,0 0 0,0 0 0,-2 28 15,2-28-15,-4 29 0,2-12 16,-2 0-16,-1 9 0,-2 0 15,0-1-15,1-2 0,-1 1 16,1 0-16,0 0 0,1-1 0,-2-1 16,0-2-16,3-4 15,1 2-15,-1-7 0,2-3 16,1-2-16,0-2 0,1-4 16,-1-6-16,1 2 0,0 1 0,0 0 15</inkml:trace>
  <inkml:trace contextRef="#ctx0" brushRef="#br1" timeOffset="145324.3834">10378 9077 0,'0'0'0,"0"0"16,0 0-16,0 0 0,0 0 15,27 10-15,-27-10 0,23 13 16,-23-13-16,18 18 0,-11-7 16,-4 1-16,-2 0 0,-3 1 15,-3 1-15,-2 0 0,-1-2 16,1 1-16,-2-1 0,1 1 0,0 0 16,-1 2-16,2-2 0,1 0 15,2 1-15,2-2 0,3-1 16,2-1-16,4-2 0,5 0 15,4-2-15,2 0 0,1-1 16,1 0-16,1 0 0,-1-2 16,1 1-16,-3-1 0,-4 0 15,-1-1-15</inkml:trace>
  <inkml:trace contextRef="#ctx0" brushRef="#br1" timeOffset="145524.7278">10600 9606 0,'0'0'0,"0"0"0,22 3 0,-7-2 15,3 0-15,9 0 0,5 0 16,0 0-16,1-1 0,8 2 16,0-1-16,-5 0 0,-4-1 0,-1-1 15,-2 0-15,-5 1 0,-5-2 16,-4 2-16</inkml:trace>
  <inkml:trace contextRef="#ctx0" brushRef="#br1" timeOffset="145790.8689">10885 9504 0,'0'0'0,"0"0"16,0 0-16,0 0 0,-11 21 0,11-21 16,-9 23-16,5-11 15,1-1-15,-2 3 0,0 4 16,0-1-16,1 0 0,-2 4 16,1-1-16,0-3 0,3-2 0,1-1 15,1-3-15,2-3 0,2-2 16,1 0-16,3-3 15,-3-1-15,0 0 0,-1 0 0</inkml:trace>
  <inkml:trace contextRef="#ctx0" brushRef="#br1" timeOffset="146057.3683">11334 9492 0,'0'0'0,"0"0"16,0 0-16,0 0 0,-2 24 0,2-24 16,-6 24-16,6-24 15,-6 29-15,0-14 0,0 2 16,-2 1-16,0 0 0,0 0 16,1-2-16,-2 6 0,1-1 0,2-3 15,0-1-15,2-3 0,0-3 16,1 0-16,0-4 0,0-1 15,1-1-15,2-5 0,0 0 16,2-4-16,-2 4 0,3-4 16</inkml:trace>
  <inkml:trace contextRef="#ctx0" brushRef="#br1" timeOffset="146374.7466">11602 9263 0,'0'0'0,"0"0"0,0 0 16,0 0-16,29 1 0,-29-1 15,22 6-15,-10-1 0,0 1 0,-1 0 16,0 3-16,-4 1 16,-4 1-16,-2 1 0,-2 3 15,-2-1-15,-2-1 0,-2 5 16,-1 0-16,-1-2 0,-1-1 0,1-1 15,1-1-15,2-1 0,0-2 16,2-1-16,2 0 0,2-2 16,2 0-16,2-3 0,4-3 15,0-1-15,2-1 0,5-2 16,4-2-16,-1-2 0,-2-2 0,-3 2 16,-2 1-16,-1 0 0</inkml:trace>
  <inkml:trace contextRef="#ctx0" brushRef="#br1" timeOffset="146672.9184">12174 9166 0,'0'0'0,"0"0"0,0 0 16,22 20-16,-11-9 0,2 4 15,0 3-15,2 7 0,0 4 16,-2 3-16,-1 3 0,0 8 16,-3-2-16,-4 2 0,-2 0 15,-2 0-15,-2-1 0,-3 7 16,-1-3-16,-3-4 0,-2-4 0,-5-2 16,-4 2-16,1-6 0,3-4 15,-1 2-15,2-5 16,3-3-16,2-6 0,4-7 0,1-2 15,4-7-15,0 0 0,-1-3 16,1 3-16,0-2 0</inkml:trace>
  <inkml:trace contextRef="#ctx0" brushRef="#br1" timeOffset="147043.2673">12749 9496 0,'0'0'0,"0"0"0,0 0 15,22 0-15,-22 0 0,31 5 16,-7-1-16,1 0 0,2 1 0,11 1 16,4 4-16,0-1 15,-1 2-15,8 3 0,-3 2 16,-6-5-16,-6-2 0,1 5 0,-4 4 15,-9-1-15,-8-2 0,-8 2 16,-8-1-16,-4-3 0,-3-2 0,-11 1 16,-8 1-16,-1-1 15,2-3-15,-15 6 0,-6 1 16,4-2-16,2 0 0,-10 3 16,-1 2-16,5-5 0,3-2 0,2-1 15,2 0-15,8-1 0,6 0 16,6-1-16,4-1 15,7-2-15,4-6 0,2 0 0,1 1 16,0-1-16</inkml:trace>
  <inkml:trace contextRef="#ctx0" brushRef="#br1" timeOffset="147240.7739">13430 9925 0,'0'0'0,"0"0"16,0 0-16,-28 8 0,28-8 0,-35 11 16,11-2-16,-1 0 15,-3 0-15,-11 5 0,-4 2 16,1-3-16,1 1 0,-1-3 16,8-1-16,6-2 0</inkml:trace>
  <inkml:trace contextRef="#ctx0" brushRef="#br1" timeOffset="148207.5458">14083 9163 0,'0'0'0,"-8"7"0,-4 3 16,-2 4-16,-1 0 0,-8 11 16,0 6-16,-1 2 0,0 3 0,-5 12 15,3 4-15,0 5 0,6-4 16,4 11-16,4-1 0,4-7 15,4-4-15,5 0 0,4 3 16,4-5-16,3-4 0,7 4 16,4 0-16,-6-17 0,-6-8 0,-2-6 15</inkml:trace>
  <inkml:trace contextRef="#ctx0" brushRef="#br1" timeOffset="148707.7148">14938 9283 0,'0'0'0,"0"0"15,28 0-15,-9-1 0,2 0 0,17 1 16,8-1-16,-1 1 16,0 0-16,15 1 0,3 0 15,4 1-15,-7 1 0,6-2 16,-4-1-16,-12 3 0,-7 0 0,-6-1 15,-6-2-15,-8 0 0,-6 1 16,-10-2-16,-8-1 0,-5-4 16,-4-1-16,3 1 0,1 1 15,2 1-15</inkml:trace>
  <inkml:trace contextRef="#ctx0" brushRef="#br1" timeOffset="148908.0024">15038 9453 0,'0'0'0,"0"0"0,-5 16 0,1-5 15,0 1-15,-4 6 0,-2 5 16,-4 7-16,0 2 0,-5 6 16,-2 3-16,-4 6 0,-1-2 0,-5 11 15,-1 2-15,5-7 0,2-7 16,3-5-16,6-9 0,4-7 15</inkml:trace>
  <inkml:trace contextRef="#ctx0" brushRef="#br1" timeOffset="149441.3147">15538 9745 0,'0'0'16,"0"0"-16,0 0 0,4-23 0,-2 14 0,-1-1 16,-1-2-16,0 1 15,-1 1-15,-4-2 0,-3 2 16,-1 4-16,-1 1 0,-6 1 16,-4 2-16,-1 3 0,0 2 0,-3 4 15,-4 2-15,3 2 0,2 1 16,-5 7-16,3 4 15,0-2-15,3-3 0,4 1 0,1 1 16,5-3-16,2 0 0,5-3 16,2 2-16,4-4 0,2-1 0,3-2 15,3-2-15,0-1 16,0-4-16,5-2 0,6-2 16,0-1-16,1-2 0,0-3 0,1-3 15,-1 2-15,-1-2 0,1 0 16,1-1-16,-3 2 0,-2 1 15,-4 1-15,-3 2 0,-1 0 16,-1 1-16,-3 1 0,-2 2 16,-3 2-16,0 0 0,-3 3 15,-2 3-15,-2-2 0,-1 3 0,-1 1 16,0 5-16,0 0 16,0 0-16,0 1 0,1 3 15,1-2-15,-1-1 0,2 2 0,3 0 16,1-3-16,0-1 0,2-3 15,2 0-15,2-2 0,2-5 16,-1 0-16,0 1 0,-2-1 16</inkml:trace>
  <inkml:trace contextRef="#ctx0" brushRef="#br1" timeOffset="149623.8753">15910 9762 0,'0'0'0,"0"0"0,0 0 0,34-2 16,-20 0-16,7 2 0,5-2 16,1 1-16,-1 0 0,11 1 15,1 0-15,-3 0 0,-3 0 0,5-1 16,-4 1-16,-4 0 0,-4-2 16,-5 1-16,-4 0 15,-2 0-15</inkml:trace>
  <inkml:trace contextRef="#ctx0" brushRef="#br1" timeOffset="149874.5454">16192 9713 0,'0'0'0,"0"0"15,0 0-15,-9 22 0,9-22 0,-11 19 16,2-6-16,0 1 0,0 0 0,0 3 15,0 2-15,-2 3 16,1-4-16,1 3 0,1-1 16,1-4-16,2-1 0,2-3 15,0-2-15,5-4 0,1-2 0,6-5 16,5-4-16,-3 0 0,-1 1 16,-1 2-16</inkml:trace>
  <inkml:trace contextRef="#ctx0" brushRef="#br1" timeOffset="150107.4229">16851 9438 0,'0'0'0,"0"0"16,22-3-16,-5 3 0,3 1 15,13-1-15,6-1 16,1 3-16,1 0 0,11 1 0,-1 1 15,0-2-15,-1 1 0,3 2 16,-5 2-16,-6-3 0,-4 0 16,0 1-16,-4-2 0,-8 0 0,-4 1 15,-7-2-15,-4 1 0,-7-7 16,-7-3-16,2 2 0,0 0 16,0 2-16</inkml:trace>
  <inkml:trace contextRef="#ctx0" brushRef="#br1" timeOffset="150357.5469">16892 9646 0,'0'0'0,"0"0"0,0 0 16,-13 27-16,7-15 0,0 6 0,-3 0 15,-2 9-15,0 1 0,0 0 16,0 1-16,0-2 0,-2-1 15,0 5-15,1-2 0,2-1 16,2-6-16,2-4 0,0-1 16,1-6-16,0-2 0,5-3 15,4-2-15,0-3 0,0-2 0,1 1 16,-2 0-16,1 0 0</inkml:trace>
  <inkml:trace contextRef="#ctx0" brushRef="#br1" timeOffset="150840.9556">17189 9620 0,'0'0'0,"0"0"0,0 0 16,0 0-16,0 0 0,-6 26 0,6-26 15,-6 29-15,6-29 0,-9 35 16,1-15-16,0 3 0,-1-2 15,-3 8-15,0-1 0,0 1 16,0-4-16,0 2 0,0-2 16,2-2-16,2-3 0,-1 1 15,0-5-15,3-4 0,0-3 0,2-2 16,0-1-16,2-4 16,2-2-16,0 0 0,3-4 0,1-3 15,0-4-15,5 1 0,3 1 16,0-2-16,2-2 0,0 0 15,0 1-15,-1 2 0,1-1 16,0 2-16,1 1 0,0 1 16,-1 1-16,2 0 0,0 3 15,-2-1-15,0 2 0,-2 4 16,-1 0-16,-1 2 0,-1 1 0,-2 2 16,-1 0-16,-2 2 0,0 2 15,-3 2-15,-2 1 0,-4 0 16,-2 0-16,-2-1 0,-4 1 15,0-1-15,-1-1 0,-2-3 16,1-2-16,-2 0 0,1 2 0,-1-5 16,2-3-16,2 0 0,2-1 15,1 1-15</inkml:trace>
  <inkml:trace contextRef="#ctx0" brushRef="#br1" timeOffset="151007.6516">17735 9890 0,'0'0'16,"8"-1"-16,4 1 0,2-1 16,1 1-16,10-1 0,5 1 15,-1 1-15,-2 1 0,0 0 16,-1-4-16,3 0 0,-4 0 0,-6 1 16,-3-3-16,-4 2 0,-2 1 15,-3-1-15</inkml:trace>
  <inkml:trace contextRef="#ctx0" brushRef="#br1" timeOffset="151223.908">17914 9813 0,'0'0'0,"0"0"0,0 0 0,0 0 15,-14 24-15,14-24 0,-11 23 16,5-12-16,1 3 0,-1 0 15,1 1-15,-1 1 0,1 1 0,0 0 16,1 1-16,-1 1 16,2 0-16,1-2 0,2-1 15,2-5-15,3-1 0,-2-1 16,0-2-16,-1-2 0</inkml:trace>
  <inkml:trace contextRef="#ctx0" brushRef="#br1" timeOffset="151523.6773">18658 9599 0,'0'0'0,"0"0"15,26-1-15,-26 1 0,36-2 0,-12 2 16,6 2-16,10-1 16,1 3-16,11-1 0,-1 1 15,-2 0-15,-4 1 0,4-1 16,-5-1-16,-9-1 0,-5 0 0,-5-2 16,-3 0-16,-6-1 0,-6 0 15,-7-4-15,-6 0 0,0 1 16,2 2-16,0-1 0</inkml:trace>
  <inkml:trace contextRef="#ctx0" brushRef="#br1" timeOffset="151741.254">18657 9766 0,'0'0'0,"0"0"0,0 0 0,-8 22 15,4-11-15,0 3 0,-2 6 16,0-2-16,-1 1 0,-3 8 15,-1 2-15,-1-1 0,-1-1 0,-4 5 16,0-1-16,2-4 16,3-1-16,1-3 0,1-1 15,1-4-15,1-3 0,0-4 16,1-2-16,3-4 0,0-2 0,2 0 16,0-3-16,2 0 0</inkml:trace>
  <inkml:trace contextRef="#ctx0" brushRef="#br1" timeOffset="152041.4614">18962 9753 0,'0'0'15,"0"0"-15,0 0 0,0 0 0,0 0 0,-4 25 16,4-25-16,-2 22 15,2-22-15,-5 29 0,0-12 16,1 0-16,-2-1 0,0 2 16,-2 2-16,1-2 0,1 0 0,-2 5 15,0 0-15,1-2 16,0-3-16,0 0 0,1-3 16,0-1-16,2 0 0,-1-2 15,1 1-15,1-2 0,-1-1 0,1-2 16,1 2-16,1-6 0,1-1 15,0-3-15,0 4 0,0-4 16</inkml:trace>
  <inkml:trace contextRef="#ctx0" brushRef="#br1" timeOffset="152410.4943">19139 9863 0,'0'0'0,"0"0"0,0 0 15,0 0-15,0 0 0,0 0 16,-6-18-16,6 18 0,0 0 0,0 0 16,-25-3-16,25 3 0,-23 4 15,23-4-15,-31 9 0,15-4 16,-1 2-16,1 0 0,-2 4 15,0-1-15,1 1 0,-3 4 16,2 1-16,3 0 0,2-2 16,3 1-16,3 2 0,3-3 0,1 1 15,7-1-15,4 0 16,1 0-16,4 1 0,2-1 16,3-2-16,3 1 0,3-1 0,7 1 15,0 1-15,1-6 16,1 2-16,-1-8 0,-1-4 0,-7 2 15,-4 0-15,-4-2 0</inkml:trace>
  <inkml:trace contextRef="#ctx0" brushRef="#br1" timeOffset="152807.343">19735 9634 0,'0'0'0,"0"0"0,0 0 16,9 25-16,-6-11 0,1 3 15,1 6-15,0 8 0,1 1 16,-2 3-16,-1 4 0,0-1 16,-2 2-16,-2 10 0,-4 3 15,0 8-15,-2-4 0,-5 0 16,-5 0-16,-6 6 0,-3-4 0,-6-6 16,-3-3-16,-2-3 0,0-4 15,-17 7-15,-7-4 0,5-7 16,4-3-16,-31 11 0,4-8 15,8-11-15,6-10 0,20-4 16,14-4-16,10-5 0</inkml:trace>
  <inkml:trace contextRef="#ctx0" brushRef="#br1" timeOffset="153590.2668">20300 9594 0,'0'0'0,"0"0"16,24 4-16,-24-4 0,22 5 0,-6-2 16,4 4-16,1-1 0,1 1 15,7 2-15,-1 3 0,0 0 16,0-1-16,1 7 0,-2 1 15,-6-2-15,-5-2 0,-7-1 16,-6-1-16,-4-1 0,-4-1 0,-6-1 16,-4-1-16,-1-2 15,-2 0-15,-6-1 0,-5 1 16,3 0-16,3-3 0,-2 1 0,1 0 16,1 1-16,2 0 0,3-1 15,3 0-15,4-2 0,3 1 16,7 0-16,7 2 0,5 0 15,4 0-15,13 2 0,10 1 16,2 2-16,1-2 0,17 3 16,8 2-16,-5-1 0,-5-1 0,-6-1 15,-13-3-15,-8-1 0</inkml:trace>
  <inkml:trace contextRef="#ctx0" brushRef="#br1" timeOffset="174006.5991">16676 2400 0,'0'0'16,"0"0"-16,0 0 0,0 0 0,0 0 16,0 0-16,28 10 0,-28-10 15,25 4-15,-25-4 0,29 14 16,-13-5-16,0 0 0,1 4 15,0-1-15,-2 4 0,-1 0 0,3 9 16,-3 0-16,-3 0 16,-3 0-16,-6 3 0,-4 1 15,-4 0-15,-2-1 0,-10 11 16,-4 4-16,-2-7 0,-3-1 0,-8 8 16,-3-1-16,3-3 0,1-3 15,-4 1-15,4-5 0,6-1 16,3-3-16,4-1 0,4-1 15,5-6-15,3 0 0,2-6 16,3-3-16,5-3 0,2-1 0,7-3 16,4-2-16,6 0 15,3-2-15,5-3 0,7-1 16,9 0-16,2 1 0,4-2 0,7-2 16,-13 1-16,-10 2 0,-8 1 15</inkml:trace>
  <inkml:trace contextRef="#ctx0" brushRef="#br1" timeOffset="174672.9394">18430 2160 0,'0'0'0,"0"0"0,0 0 16,0 0-16,0 0 0,30 14 0,-30-14 15,32 14-15,-14-4 0,-1 2 16,2 5-16,-2-2 0,-3 3 0,0 7 15,-3 0-15,-4-1 16,-3-1-16,-5 2 0,-4 2 16,-3-1-16,-2-2 0,-8 6 15,-3 2-15,0-4 0,2-3 0,-2 0 16,0-3-16,1-5 0,1-3 16,3-2-16,2 2 0,3-3 15,4 1-15,1-3 0,3-2 16,2 0-16,3-3 0,6-1 15,4 3-15,1-1 0,1-1 0,4 3 16,3 0-16,-1 3 16,0-2-16,3 9 0,-2 1 15,-4 0-15,-2 4 0,-4 3 16,-4 0-16,-3 0 0,-4 2 0,-11 2 16,-8 4-16,-3 1 0,-3 0 15,-18 12-15,-10 2 0,-5 1 16,-2 1-16,-25 13 0,-11 6 15,-4 3-15,10-7 0,-11 7 16,31-23-16,22-14 0</inkml:trace>
  <inkml:trace contextRef="#ctx0" brushRef="#br1" timeOffset="177822.5259">16891 7886 0,'0'0'0,"0"0"0,0 0 16,17 15-16,-17-15 0,19 16 0,-19-16 15,31 28-15,-12-12 0,3 5 16,2 4-16,10 9 0,3 1 0,1 3 15,4 2-15,11 9 0,1 1 16,12 14-16,0 3 0,8 5 16,-3-4-16,8 11 0,0-3 15,28 23-15,-10-12 0,2-4 16,2-4-16,-6-7 0,-4-4 16,8 0-16,7 0 0,-3-2 15,0-1-15,12 2 0,8 1 16,-2-6-16,0-4 0,16 4 15,15 0-15,-22-8 0,-16-11 0,12 3 16,6 4-16,6-3 0,3-1 16,4-3-16,2-4 0,-4-3 15,-1 0-15,9 3 0,6 2 16,-4-4-16,-3-5 0,11-3 16,8 3-16,-6-2 0,-3 1 15,0-8-15,0-2 0,-3-4 16,-1-5-16,8 4 0,7 2 15,-7-3-15,-3 3 0,3-4 0,2-4 16,-3 1-16,-2-4 0,8 4 16,4 0-16,-4-1 0,-3-3 15,2 1-15,1 2 0,-6-2 16,-4-1-16,1-1 0,1-2 16,-7 3-16,-4-3 0,6 3 15,2 0-15,-6 1 0,-4-1 0,3 1 16,3 1-16,-8-2 0,-3-4 15,-1 5-15,-1 4 16,-2-1-16,-3 2 0,5 2 16,3 6-16,-6 4 0,-5 0 0,0 0 15,-2 0-15,-2 0 0,-2 3 16,0 3-16,1 3 0,-9 1 16,-6-2-16,-2 3 0,-2 2 15,-7-5-15,-5 1 0,0 0 16,1 1-16,-4-3 0,-3-3 0,-6-1 15,-5-1-15,-5 4 16,-4 1-16,0 0 0,3 0 16,-7-3-16,-3-4 0,0 3 0,0 3 15,-6 2-15,-5 0 0,3 2 16,2 1-16,1 4 16,0 2-16,-5-4 0,-2-2 0,-9-3 15,-5-3-15,-2 3 16,-1 3-16,1-8 0,-1-5 0,-3-3 15,-1-2-15,0 4 0,1 1 0,0 0 16,0 0-16,-7 2 16,-5 0-16,3 2 0,1 3 15,0-3-15,2 1 0,-6-3 16,-3-3-16,-3-4 0,-3-4 0,0-1 16,0-5-16,-3 2 0,0 0 15,-5-9-15,2-1 0,-5 0 16,0-3-16,-6 5 0,-1-1 15,-2-1-15,-1-3 0,-4-2 16,-4-2-16,-2-2 0,-4 0 16,1-1-16,5 2 0,5 3 15</inkml:trace>
  <inkml:trace contextRef="#ctx0" brushRef="#br1" timeOffset="187503.1747">10946 11226 0,'0'0'0,"0"0"0,0 0 16,0 0-16,0 0 0,0 0 16,0 0-16,0 0 0,0 0 15,0 0-15,0 0 0,0 0 16,0 0-16,0 0 0,0 0 16,27 11-16,-27-11 0,0 0 0,0 0 15,27 12-15</inkml:trace>
  <inkml:trace contextRef="#ctx0" brushRef="#br1" timeOffset="187721.9441">11023 11327 0,'0'0'0,"0"0"0,0 0 15,0 0-15,0 0 16,0 0-16,0 0 0,0 0 16,6-24-16,-6 24 0</inkml:trace>
  <inkml:trace contextRef="#ctx0" brushRef="#br1" timeOffset="187872.4632">10984 11264 0,'0'0'0,"0"0"0,0 0 15,0 0-15,0 0 0,0 0 0,0 0 16,0 0-16,-7-26 0,7 26 16,0 0-16,-8-21 0,8 21 15,0 0-15</inkml:trace>
  <inkml:trace contextRef="#ctx0" brushRef="#br1" timeOffset="188052.0971">10853 11155 0,'0'0'0,"0"0"0,0 0 16,0 0-16,0 0 0,0 0 15,0 0-15,0 0 0,0 0 16,0 0-16,0 0 0,0 0 15,0 0-15,0 0 0,0 0 16,0 0-16,0 0 0,0 0 16</inkml:trace>
  <inkml:trace contextRef="#ctx0" brushRef="#br1" timeOffset="188233.6883">10746 11217 0,'0'0'0,"0"0"16,0 0-16,0 0 0,0 0 0,0 0 16,0 0-16,0 0 0,0 0 15,0 0-15,0 0 0,0 0 16,0 0-16,-3-21 0,3 21 16,0 0-16</inkml:trace>
  <inkml:trace contextRef="#ctx0" brushRef="#br1" timeOffset="188408.2043">10684 11160 0,'0'0'0,"0"0"16,0 0-16,0 0 0,0 0 0,0 0 15,0 0-15,0 0 16,0 0-16,0 0 0,0 0 15,0 0-15,0 0 0,7-23 0</inkml:trace>
  <inkml:trace contextRef="#ctx0" brushRef="#br1" timeOffset="188578.8219">10650 11138 0,'0'0'0,"0"0"0,0 0 16,0 0-16,0 0 0,0 0 0,0 0 16,0 0-16,0 0 0,3-24 15,-3 24-15,0 0 0</inkml:trace>
  <inkml:trace contextRef="#ctx0" brushRef="#br1" timeOffset="188777.5525">10621 11116 0,'0'0'0,"0"0"16,0 0-16,0 0 0,0 0 0,0 0 16,0 0-16,0 0 0,0 0 15,0 0-15,0 0 0,0 0 16,0 0-16,0 0 0,0 0 15,0 0-15</inkml:trace>
  <inkml:trace contextRef="#ctx0" brushRef="#br1" timeOffset="188970.8192">10617 11092 0,'0'0'0,"0"0"0,0 0 15,0 0-15,0 0 0,0 0 0,0 0 16,0 0-16,0 0 0,0 0 16,0 0-16,0 0 0,0 0 15,0 0-15,0 0 0,0 0 0,0 0 16,18-15-16</inkml:trace>
  <inkml:trace contextRef="#ctx0" brushRef="#br1" timeOffset="189155.1399">10630 11103 0,'0'0'0,"0"0"0,0 0 0,0 0 0,0 0 16,0 0-16,0 0 15,0 0-15,0 0 0,0 0 0,0 0 16,0 0-16,0 0 0,0 0 15,0 0-15,0 0 0</inkml:trace>
  <inkml:trace contextRef="#ctx0" brushRef="#br1" timeOffset="189420.5457">10603 11116 0,'0'0'16,"0"0"-16,0 0 0,0 0 0,0 0 16,0 0-16,0 0 15,0 0-15,0 0 0,0 0 0,0 0 16,0 0-16,0 0 0,0 0 15,0 0-15,0 0 0,0 0 0,0 0 16</inkml:trace>
  <inkml:trace contextRef="#ctx0" brushRef="#br1" timeOffset="189615.2707">10553 11152 0,'0'0'0,"0"0"0,0 0 16,0 0-16,0 0 0,0 0 15,0 0-15,0 0 0,0 0 0,0 0 16,0 0-16,0 0 16,0 0-16,0 0 0,0 0 0,0 0 15</inkml:trace>
  <inkml:trace contextRef="#ctx0" brushRef="#br1" timeOffset="189808.8241">10558 11192 0,'0'0'16,"0"0"-16,0 0 0,0 0 0,0 0 15,0 0-15,0 0 16,0 0-16,0 0 0,0 0 0,0 0 15,0 0-15,0 0 0,0 0 16,0 0-16,0 0 0,0 0 0,0 0 16</inkml:trace>
  <inkml:trace contextRef="#ctx0" brushRef="#br1" timeOffset="193465.3302">9857 9323 0,'0'0'0,"0"0"0,0 0 15,0 0-15,0 0 0,0 0 16,0 0-16,0 0 0,26 1 0,-26-1 16,0 0-16,31 8 0,-31-8 15,24 6-15,-10-3 16,-1 1-16,0-1 0,0 0 16,1 1-16,1 1 0,-2-2 0,1 3 15,0-1-15,0 1 0,-2 1 0,-1-2 16,0 1-16,-2-1 15,-2 1-15,1 1 0,-1-1 16,-1 0-16,0 0 0,-3 0 16,-1 2-16,-1 0 0,1 0 0,-5 2 15,-1-1-15,0 2 0,-1-1 16,-1 2-16,-3 0 16,0 1-16,0-1 0,-3 4 0,0 2 15,0-2-15,0 0 0,-3 0 16,-1 2-16,-1-2 0,3 0 0,-2 0 15,1-1-15,2-1 16,1-1-16,1 0 0,-1 2 16,3-3-16,0 0 0,0 0 15,-1-1-15,1-1 0,1 0 0,2-2 16,-1 2-16,2-2 0,0-1 16,2 0-16,0 0 15,-1-4-15,2 1 0,1-2 0,0 0 16,1-2-16,-2 3 0,2-3 15,-2 4-15,2-4 0,0 3 16,0-3-16,-2 2 0,2-2 16,0 0-16,0 2 0,0-2 15,0 0-15,0 0 0,0 0 16,0 0-16,0 0 0,0 0 0,0 0 16,0 3-16,0-3 0,0 0 15,0 0-15,0 0 16,0 0-16,0 0 0,0 0 0,0 0 15,0 0-15,0 0 0,0 0 16,0 0-16,0 0 0,0 0 0,0 0 16,0 0-16,0 0 0,0 0 15,0 0-15,0 0 16,0 0-16,0 0 0,0 0 0,0 0 16,0 0-16,0 0 0,0 0 15,0 0-15,0 0 0,0 0 0,0 0 16,0 0-16,0 0 15,0 0-15,0 0 0,0 0 16,0 0-16,0 0 0,0 0 16,0 0-16,0 0 0,0 0 0,0 0 15,0 0-15,0 0 0,0 0 16,0 0-16,0 0 16,0 0-16,0 0 0,0 0 0,0 0 15,0 0-15,0 0 0,0 0 16,0 0-16,0 0 0,0 0 0,0 0 15,0 0-15,0 0 16,0 0-16,0 0 0,0 0 16,0 0-16,0 0 0,0 0 15,0 0-15,0 0 0,0 0 0,0 0 16,0 0-16,0 0 0,0 0 16,0 0-16,0 0 15,0 0-15,0 0 0,0 0 0,0 0 16,0 0-16,0 0 0,0 0 15,0 0-15,0 0 0,0 0 0,0 0 16,0 0-16,0 0 16,0 0-16,0 0 0,0 0 15,0 0-15,0 0 0,0 0 16,6-3-16,-6 3 0,0 0 0,0 0 16,0 0-16,0 0 0,0 0 15,0 0-15,0 0 16,4-3-16,-4 3 0,0 0 0,6-4 15,-6 4-15,5-4 0,-5 4 16,7-3-16,-7 3 0,7-2 0,-3 0 16,0-1-16,1 1 0,-1 0 15,2 0-15,0 0 16,1 0-16,0-1 0,0 1 0,2-1 16,0 1-16,-1 0 0,1-1 15,-1 2-15,1-1 0,0 1 16,0-2-16,-1 1 0,-1 0 15,0-1-15,1 0 0,-1 1 16,1-1-16,0 1 0,1 0 16,-1-1-16,1 3 0,-1-3 0,1 1 15,1 0-15,-1 2 0,-2 0 16,2-4-16,1 2 16,-1 0-16,-1 0 0,-1 1 0,1-3 15,0 3-15,-2-1 0,1 2 16,0-3-16,-2 2 0,1 0 0,-1-1 15,2 2-15,-2-2 16,0 1-16,0 0 0,1-2 16,-1 2-16,1-1 0,0 1 15,1-1-15,-2 1 0,0 0 0,-1 1 16,1 0-16,-1 0 0,0-1 16,1 0-16,0 1 15,0-1-15,-1 1 0,0-3 0,-2 2 16,0 0-16,-2 1 0,3-2 15,-1 2-15,-2 0 0,3 0 0,-3 0 16,0 0-16,0 0 16,0 0-16,-3 0 0,0 1 15,3-1-15,-6 2 0,3-2 16,1 1-16,0-1 0</inkml:trace>
  <inkml:trace contextRef="#ctx0" brushRef="#br1" timeOffset="194622.0589">11117 9293 0,'0'0'0,"0"0"0,0 0 16,0 0-16,0 0 0,0 0 15,0 0-15,0 0 0,0 0 0,0 0 16,0 0-16,26-8 15,-26 8-15,0 0 0,20 9 16,-20-9-16,0 0 0,25 12 16,-25-12-16,21 15 0,-10-9 0,0 2 15,-1 1-15,-1-1 0,-2 1 16,-1 0-16,0 0 16,-2 0-16,1-1 0,-2 2 0,-1-1 15,-2-1-15,-1 2 0,-2-2 16,-3 2-16,0-1 0,-2 1 0,-2-1 15,-1 2-15,1-3 16,1 0-16,-4 2 0,-1-2 16,-1-1-16,2-1 0,0-1 15,1-1-15,1 1 0,2-2 0,2 1 16,2-2-16,0 0 0,2-1 16,1 0-16,2-1 15,0 0-15,0 3 0,4-3 0,3 0 16,0 0-16,0 0 0,1 0 15,0 1-15,-1 0 0,1 0 0,1 0 16,2 0 0,-1 1-16,0 2 0,1-1 0,1 1 15,0 0-15,-1 0 0,0 1 0,-1 0 16,-1 1-16,0 1 0,-2 0 16,0 1-16,-1 2 0,-1-1 15,0 2-15,-2 2 16,-1-2-16,-1 0 0,-1 5 0,-1 0 15,-1-2-15,-1-1 0,-4 3 16,-1-1-16,-1 0 0,1 1 0,-3-1 16,-3 2-16,2-3 0,1 1 15,-1-4-15,-2 3 16,-1-4-16,1 2 0,-3 0 0,0 0 16,1-3-16,2 0 0,1-2 15,2 0-15,1-1 0,1-1 16,1-2-16,1-1 0,0 0 15,1 2-15,1-4 0,1 2 16,0-2-16,1 0 0,0 0 16,-1 0-16,1 0 0,0 0 0,-1-1 15,1 0-15,0 1 0,-1-2 16,2 2-16,0-1 16,0 0-16,2 1 0,-2 0 0</inkml:trace>
  <inkml:trace contextRef="#ctx0" brushRef="#br1" timeOffset="197403.1951">16398 9438 0,'0'0'0,"0"0"0,0 0 15,0 0-15,0 0 0,0 0 16,0 0-16,0 0 0,27 1 0,-27-1 15,0 0-15,26 9 16,-26-9-16,0 0 0,26 8 16,-26-8-16,15 9 0,-9-4 15,2 3-15,-1-1 0,-2 0 0,1 0 16,-2 2-16,0 0 16,0 1-16,-2 1 0,-1 2 15,-1-2-15,0 0 0,-1 3 16,-1 2-16,-1-2 0,1 2 0,-2 0 15,-2 0-15,-1 5 0,-1 0 16,-2 2-16,-2 0 0,0-3 16,1-1-16,0 2 0,0 1 15,0-4-15,1-1 0,-1 3 16,1 0-16,2-6 0,1-1 0,0 1 16,-1-1-16,1 1 0,2-4 15,0 1-15,2 0 0,0-2 16,1 0-16,-1-2 0,2 0 15,0 0-15,0-3 0,1-1 16,1 1-16,0-3 0,1 1 0,1 2 16,-1-4-16,1 2 15,1 0-15,1 1 0,2-3 16,0 2-16,2 0 0,4-2 0,3 1 16,-1 1-16,0-2 0,0 0 15,2 0-15,0 0 0,1-2 16,5 1-16,1 1 0,-3 0 15,-1 1-15,-1 1 0,-1-2 16,-2 0-16,-2 0 0,0-2 16,-1 2-16,-2 0 0,-2 0 0,-2-1 15,-1 1-15,-1 0 0,1 0 16,-3 0-16,1 0 16,-2 0-16,0 0 0,0-2 15,-2 2-15,2 0 0,-2 0 0,0 0 16,0 0-16,0 0 0,-2 0 15,2 0-15</inkml:trace>
  <inkml:trace contextRef="#ctx0" brushRef="#br1" timeOffset="198407.1755">18258 9530 0,'0'0'0,"0"0"16,0 0-16,0 0 0,0 0 0,0 0 15,0 0-15,0 0 0,0 0 16,23 12-16,-23-12 0,0 0 16,19 19-16,-19-19 0,17 17 15,-10-6-15,1 0 0,-1-1 16,-2 1-16,1 2 0,-2 0 16,-2 0-16,-2 1 0,-1-1 15,-2-1-15,0-1 0,-2 0 16,1 1-16,-2-1 0,0-1 15,-2 0-15,0-1 0,0 0 0,1-1 16,-2 0-16,0-2 0,0 1 16,2-1-16,-1-2 0,0 1 15,2-1-15,0-1 0,2 1 16,-1-2-16,2 1 0,0-2 16,0 1-16,3-2 0,-2 4 0,2-4 15,3 4-15,1-2 0,-1-1 16,2 1-16,0 0 0,1 0 15,0 0-15,1 2 0,-1-1 16,1 2-16,0 0 0,-1 1 16,1-1-16,-1 2 0,1 1 0,-1-1 15,-1 3-15,0-3 16,-2 2-16,-1 2 0,-2 1 0,-1-1 16,0 2-16,-2 1 0,-2-1 15,-2 1-15,0-3 0,-4 3 16,-1 0-16,-5 1 15,-1-1-15,2 0 0,-1 0 0,2-2 16,-1-1-16,0 0 16,-2 0-16,2-2 0,-1-2 0,3 0 15,2 0-15,1-3 0,1 0 16,1 0-16,2 0 0,1-2 16,0 1-16,3-2 0,0 2 15,0-3-15,1 1 0,0 0 16,0-1-16,2 0 0,-2 5 0,2-5 15,-3 1-15,3-1 0</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9T00:36:06.615"/>
    </inkml:context>
    <inkml:brush xml:id="br0">
      <inkml:brushProperty name="width" value="0.05292" units="cm"/>
      <inkml:brushProperty name="height" value="0.05292" units="cm"/>
      <inkml:brushProperty name="color" value="#0085CD"/>
    </inkml:brush>
  </inkml:definitions>
  <inkml:trace contextRef="#ctx0" brushRef="#br0">855 19053 0,'0'0'0,"0"0"0,0 0 0,0 0 15,0 0-15,0 0 0,0 0 16,0 0-16,0 0 0,0 0 16,0 0-16,0 0 0,0 0 15,0 0-15,0 0 0,0 0 16,0 0-16,0 0 0,0 0 0,0 0 16,0 0-16,0 0 0</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9T00:56:44.527"/>
    </inkml:context>
    <inkml:brush xml:id="br0">
      <inkml:brushProperty name="width" value="0.05292" units="cm"/>
      <inkml:brushProperty name="height" value="0.05292" units="cm"/>
      <inkml:brushProperty name="color" value="#FF0000"/>
    </inkml:brush>
  </inkml:definitions>
  <inkml:trace contextRef="#ctx0" brushRef="#br0">22675 7465 0,'0'0'0,"0"0"0,0 0 16,0 0-16,0 0 0,0 0 0,0 0 16,0 0-16,0 0 0,0 0 15,0 0-15,0 0 0,0 0 0,0 0 16,0 0-16,0 0 0,0 0 16,0 0-16,23-14 15,-23 14-15,0 0 0,29-4 16,-29 4-16,23-3 0,-11 1 0,1 0 15,1 0-15,1 1 0,0 1 16,3-2-16,1 0 0,-2 0 16,1 1-16,-1 0 0,1 1 15,0 0-15,-2 0 0,9 0 16,2-3-16,-3 3 0,-2 0 0,2-1 16,-1 0-16,1 1 15,0 0-15,2-2 0,-1 0 31,-1 1-31,-1-1 0,11 0 0,2 2 0,-5 0 0,-4-1 0,1 0 16,-1 1-16,0-1 0,-2 1 16,2-2-16,-1 2 0,0 0 15,-2 2-15,2-1 0,3-1 16,-3 0-16,0-3 0,-1 5 16,-1 0-16,2-1 0,-1 3 0,7-2 15,1-1-15,-8-1 0,-3 1 16,7 1-16,4 2 15,-7-2-15,-1-2 0,4 2 0,0-2 16,-1 3-16,0-1 0,2 0 16,0-2-16,-2 2 0,-3-1 0,5 1 15,3 0-15,-3 0 16,-2 0-16,1-2 0,3 2 16,-1 0-16,-1 1 0,1-3 15,1 0-15,-1 0 0,0 0 0,2 2 16,1 0-16,-1006-2 0,2001 0 15,-996 0-15,5 0 16,-5 0-16,-5 0 0,6 1 0,2 1 16,-3-2-16,-2-1 0,6 0 15,1-1-15,-8 1 0,-2 1 0,5 0 16,-1-2-16,-7 2 16,-3 0-16,7-2 0,5 2 15,-10-1 1,-3 0-16,-2 0 0,-3-1 0,-2 4 0,0-1 0,-1-1 15,0 0-15,-2 0 16,-1 1-16,-2 0 0,0 1 0,-5 0 16,-2 0-16,-1-2 0,2 3 15,-2-3-15</inkml:trace>
  <inkml:trace contextRef="#ctx0" brushRef="#br0" timeOffset="846.2618">23823 6462 0,'0'0'0,"0"0"15,0 0-15,0 0 0,6 21 16,-6-21-16,0 0 0,9 29 16,-7-18-16,-1 6 0,-1-2 15,-1 2-15,0 0 0,-1 1 16,0 1-16,0 1 0,-1-1 0,1 5 15,0-1-15,1-5 0,0 0 16,0-1-16,1-2 16,0-2-16,1-2 0,-1-3 0,-1-2 15,1-2-15,1 0 0,2-4 16,3 0-16,1-3 0,2 1 0,2-4 16,2-1-16,1-3 15,-1-1-15,3-3 0,2-1 16,0 1-16,-1 2 0,1-4 15,1 1-15,-2-3 0,0 1 0,-2-1 16,0 3-16,-3 0 0,-2 1 16,2-1-16,-1-1 0,-3 7 15,-2-1-15,0 3 0,-2 0 16,-1 1-16,1 2 0,-2 0 16,0 0-16,0 2 0,1 1 0,-3 1 15,2 7-15,-1-3 16,0 3-16,0 3 0,0 1 15,-1 3-15,-1 1 0,0-1 0,0 4 16,-1 4-16,-1 3 0,1-1 16,0 2-16,0 1 0,0-1 15,-2 2-15,1 1 0,-1 6 16,-1-2-16,0-4 0,-1 2 16,1-3-16,0-2 0,-1-1 15,-1 3-15,0-2 0,1-1 0,-7 3 16,-6 6-16,-1-4 0,-1-2 15,1 0-15,5-8 0,3-3 16</inkml:trace>
  <inkml:trace contextRef="#ctx0" brushRef="#br0" timeOffset="1612.7465">22998 7758 0,'0'0'16,"0"0"-16,0 0 0,0 0 0,0 0 0,0 0 16,0 0-16,-2 26 0,2-26 15,-8 25-15,8-25 0,-12 34 16,4-15-16,-2-1 0,-2 0 16,0 0-16,-1 0 0,2 0 15,1-1-15,-2 4 0,1-2 0,1 0 16,1-1-16,2-2 15,3-1-15,0-2 0,2-5 16,1 0-16,1-1 0,1-3 0,3 1 16,0-2-16,3-1 0,1 1 15,3-2-15,2 0 0,0-1 16,1 0-16,0 0 0,5 0 16,0 1-16,1 0 0,0 0 15,-2 1-15,0 1 0,-1 0 16,-2 1-16,-1 0 0,-2 3 0,-1-1 15,-1 3-15,-1 0 16,-2 0-16,-3 1 0,0 2 16,-3-1-16,-1 0 0,-5 1 15,-1 1-15,-5 1 0,-4 1 0,0-2 16,-2 0-16,0-2 0,-3 1 16,-1-1-16,-2 0 0,1-1 15,-2 1-15,-2 0 0,1-2 16,2-1-16,2-4 0,0-2 15,0-4-15,4-2 0,4-4 16,2 2-16,2 2 0,1 0 0</inkml:trace>
  <inkml:trace contextRef="#ctx0" brushRef="#br0" timeOffset="1812.8338">22831 7929 0,'0'0'0,"0"0"0,0 0 16,0 0-16,0 0 0,27-12 0,-27 12 15,35-8-15,-15 4 0,4 2 16,4 1-16,0 1 0,1 1 0,10 0 16,0 1-16,-6 1 0,-5-2 15,-4 1-15</inkml:trace>
  <inkml:trace contextRef="#ctx0" brushRef="#br0" timeOffset="2162.1835">23562 7963 0,'0'0'0,"0"0"0,0 0 16,0 0-16,0 0 0,21 8 16,-21-8-16,21 13 0,-21-13 15,27 17-15,-11-5 0,0 2 0,-1 0 16,1 3-16,-1 3 16,3 4-16,-3-3 0,-1 1 15,0-1-15,-3 1 0,-1-1 0,0 5 16,-2 1-16,-2-8 0,-1-2 15,0 1-15,-2-1 16,0-5-16,1-1 0,-2 0 0,-1-2 16,0-2-16,0-1 0,0-2 15,-1-2-15,0-2 0,0 0 0,0-2 16,0 2-16,0 0 16</inkml:trace>
  <inkml:trace contextRef="#ctx0" brushRef="#br0" timeOffset="2409.644">23833 8023 0,'0'0'0,"0"0"15,0 0-15,-20 15 0,11-8 0,-3 1 16,-4 3-16,1 1 15,-1 2-15,-6 4 0,0 2 16,1-2-16,0-3 0,2 1 0,-1 1 16,2 0-16,2-1 0,-2 1 15,2-3-15,4 0 0,4-3 16,4-8-16,4-3 0,0 0 16,0 0-16,0 0 0</inkml:trace>
  <inkml:trace contextRef="#ctx0" brushRef="#br0" timeOffset="2579.3025">24071 8127 0,'0'0'0,"0"0"16,0 0-16,27-3 0,-27 3 0,31-3 16,-9 2-16,0 1 0,1 1 15,8-1-15,1-1 16,-2 1-16,-2-1 0,-5 1 0,-4-1 15,-3 1-15</inkml:trace>
  <inkml:trace contextRef="#ctx0" brushRef="#br0" timeOffset="3195.8041">24727 7917 0,'0'0'0,"0"0"0,0 0 16,0 0-16,0 0 0,0 0 0,-2 28 15,2-28-15,-4 26 0,4-26 16,-6 28-16,1-14 0,1 3 16,0 0-16,-1 1 0,1 0 0,-1 0 15,2-2-15,1-1 16,0-3-16,-1-1 0,3 0 15,2-2-15,0-1 0,1-1 0,1 0 16,2-4-16,1 0 0,-1-2 16,2-2-16,1-2 0,0-2 15,-1 1-15,2-3 0,1-2 16,1-1-16,1-2 0,3-1 16,1-1-16,-2 2 0,-1 0 15,0-2-15,-2 1 0,-1 0 0,-1 0 16,-3 1-16,1 2 0,-1 0 15,-2 1-15,1 1 0,-2 0 16,0 4-16,-1 0 16,0 3-16,0 1 15,0 2-15,-1 1 0,1 3 0,0 1 16,2 2-16,-1 0 0,1 5 16,-2 1-16,0 2 0,1 2 0,-2 6 15,-1 3-15,0 0 0,0 0 16,-2 1-16,-1 0 15,0 3-15,-1 1 0,-1 6 0,-3-2 16,1-2-16,-2 0 0,-1-2 16,-1-2-16,-2-2 0,-1-1 0,-5 2 15,0-3-15,1-2 16,2-3-16,1-3 0,3-2 16,3-5-16,-1-1 0,-1-5 0,-1-1 15,1-8-15,1-4 0,2 1 16,2 1-16,0 2 0</inkml:trace>
  <inkml:trace contextRef="#ctx0" brushRef="#br0" timeOffset="3512.2637">26110 7587 0,'0'0'0,"0"0"16,0 0-16,34-11 0,-19 7 0,6 1 15,5 1-15,-1-2 16,0 1-16,10 0 0,0 1 15,-2-1-15,-1 2 0,3 0 0,-3 1 16,-4 0-16,-5 1 0,-4-1 16,-6 1-16,-2 1 0,-2-2 15,-1 1-15</inkml:trace>
  <inkml:trace contextRef="#ctx0" brushRef="#br0" timeOffset="3729.5681">26402 7443 0,'0'0'0,"0"0"15,0 0-15,0 0 0,0 0 0,0 0 16,-2 24-16,2-24 16,-4 22-16,4-22 0,-5 31 15,3-12-15,0-1 0,-2 3 0,1 2 16,0-2-16,-1-1 0,1 7 15,1-2-15,0 0 0,-1-3 16,2-2-16,0-4 0,0-2 16</inkml:trace>
  <inkml:trace contextRef="#ctx0" brushRef="#br0" timeOffset="4332.0745">27095 7589 0,'0'0'0,"0"0"0,0 0 15,26-4-15,-26 4 0,28-4 16,-9 2-16,2 0 0,0 1 16,10-1-16,3 0 0,2 0 0,0 0 15,13-1-15,2 0 16,-3 1-16,-4 0 0,15 1 15,5-4-15,-4 3 0,-4 0 0,16-1 16,2 1-16,-9-1 0,-7 1 16,13 2-16,3 1 0,-8 0 15,-5 1-15,33-2 0,-2-2 16,-16 2-16,-11 0 0,9 0 16,5 3-16,-7-4 0,-6-1 0,5 2 15,4 3-15,-10-3 16,-7-1-16,4-1 0,3 2 15,-8-1-15,-5-3 0,5 2 16,3 1-16,-7 2 0,-7-1 0,6 4 16,4-1-16,-8 1 0,-7-4 15,0 0-15,-1-2 0,-4 4 16,-4 1-16,0 0 0,0 1 16,-7-3-16,-5 1 0,-4 3 15,-1 5-15,-5-4 0,-3 0 0,-6-3 16,0 0-16,-1 1 0,0-4 15,0 3-15</inkml:trace>
  <inkml:trace contextRef="#ctx0" brushRef="#br0" timeOffset="5462.5244">28469 7859 0,'0'0'0,"0"0"0,0 0 0,0 0 15,0 0-15,0 0 0,0 0 16,0 0-16,0 0 0,19 18 16,-19-18-16,0 0 0,7 25 0,-7-25 15,2 23-15,-2-23 0,0 27 16,-1-13-16,-1 0 0,-1 1 15,-1-1-15,0 1 0,-1 1 16,2-1-16,0-2 0,0 0 16,0 0-16,1-1 0,0 0 15,0-2-15,1-2 0,0-1 16,-1-1-16,1 0 0,1-2 16,3-3-16,0 1 0,2-3 15,2-1-15,0-1 0,-1 1 0,3-3 16,2-3-16,0 0 0,1 0 15,1-1-15,2 0 16,-2 0-16,0-1 0,3-2 16,-2 0-16,0 0 0,1-1 0,-2 0 15,0-2-15,-1 4 0,-1 2 16,0-1-16,-1 1 0,-2 1 16,-1 2-16,-1 0 0,0 3 15,-3-1-15,0 2 0,-3 2 0,0 0 16,1 2-16,-1-2 0,0 5 15,0 1-15,0 0 0,-1 2 16,-2 2-16,-1 2 0,0 1 16,1-1-16,-1 1 0,-2 3 15,1 0-15,0 2 0,-1 8 16,-1 3-16,1-1 0,1 1 0,-1 2 16,1 3-16,-2 6 0,1-3 15,-3 3-15,-1 3 16,0-2-16,-1-2 0,-2 8 0,-1 0 15,1-1-15,2-3 0,-1 1 16,0 2-16,1-2 0,0-4 16,-3 6-16,-2-1 0,2-3 15,-1-1-15,-2-3 0,-3-1 16,1-6-16,2-3 0,1-3 16,2 0-16,-1-3 0,2-3 0,-1-4 15,-3-3-15,2-4 0,1-1 16,1-4-16,1 0 0,0-3 15,0-2-15,0-4 0,0-4 16,1 1-16,-1-1 0,0-3 16,-2-3-16,3-1 0,2 0 0,2-4 15,0-4-15,3-2 16,0 1-16,4-1 0,3 0 16,1-2-16,1 1 0,5-7 15,1 0-15,0 2 0,1 0 0,1-1 16,3 0-16,1 4 15,-1 2-15,4-2 0,1-2 16,0 3-16,0 3 0,3 0 0,4-1 16,-2 2-16,1 0 0,3-1 15,-2 0-15,0 7 0,-1 3 0,1-1 16,1 1-16,-6 3 16,-4 3-16,-2 2 0,0 1 15,-5 2-15,-2 1 0,2 5 0,0 3 16,-2 1-16,-2-1 0,-3-1 15,0 0-15,-2-1 0</inkml:trace>
  <inkml:trace contextRef="#ctx0" brushRef="#br0" timeOffset="10162.4279">17540 3251 0,'0'0'0,"0"0"15,0 0-15,0 0 0,0 0 0,-6-20 16,6 20-16,0 0 0,0 0 16,-8-23-16,8 23 0,-2-9 15,2 6-15,0 3 0,0 0 16,2-1-16,-2 1 0,3 4 16,1 1-16,0-1 0,0 1 15,3 3-15,2 2 0,2 1 0,2-1 16,0 0-16,2 1 15,0-3-15,2 3 0,6-1 0,2-3 16,1-1-16,-1 1 0,5-3 16,4-1-16,-1-3 0,0 0 15,13 0-15,4 0 0,-4 0 16,-3-3-16,11 1 0,3 0 16,-6-1-16,-2 1 0,-3 3 15,1 2-15,-4 2 0,-4 2 0,6 1 16,-2-1-16,-4 1 0,-3 1 15,4-2-15,3 1 16,0-2-16,1-3 0,10-4 0,7-6 16,-1 0-16,-1-2 0,12-8 15,-1-2-15,-4 3 0,-2 3 16,20-3-16,-14 4 0,-15 11 0,-11 8 16,-7 4-16,-2 4 15,-8-5-15,-4-2 0,-4 0 16,5 2-16,-4-3 0,0 0 0,11-1 15,7-1-15,4-7 0,4-5 16,12-4-16,10-5 0,1-3 16,-1-1-16,19-6 0,5 1 15,16-4-15,-14 5 0,-7 5 16,-4 8-16,-25 2 0,-18 2 0,-14 3 16</inkml:trace>
  <inkml:trace contextRef="#ctx0" brushRef="#br0" timeOffset="18579.0924">28249 6601 0,'0'0'0,"0"0"0,0 0 0,0 0 16,0 0-16,0 0 0,9 29 16,-9-29-16,14 21 0,-14-21 0,18 25 15,-9-11-15,0 1 0,0 3 16,1 3-16,0 0 0,0 1 15,2 6-15,-1 4 0,-2-3 16,-1 0-16,1-1 0,0 0 16,-2-2-16,0-1 0,1 5 15,-2-3-15,1-2 0,-1-4 0,0-3 16,0 0-16,-1 0 0,-1-4 16,1-7-16,-1 0 0,2-3 15,-1 0-15,3-5 0,1-4 16,-1 0-16,-2 1 0,0 1 15</inkml:trace>
  <inkml:trace contextRef="#ctx0" brushRef="#br0" timeOffset="18803.4574">28714 6591 0,'0'0'0,"0"0"0,0 0 15,0 0-15,0 0 0,-27 14 16,27-14-16,-29 25 0,12-8 0,-4 4 16,-3 1-16,-6 10 0,-1-1 15,-1 3-15,-1 7 0,-8 7 16,0-1-16,-5 12 0,2-1 16,3-1-16,2-7 0,5-3 15,8-11-15,6-11 0</inkml:trace>
  <inkml:trace contextRef="#ctx0" brushRef="#br0" timeOffset="19678.8866">27580 6365 0,'0'0'0,"0"0"15,0 0-15,-7 28 0,4-17 0,-2 7 16,1 3-16,0 1 0,0 4 16,0 9-16,1 3 0,-1-1 15,1-1-15,1 11 0,0 2 16,0-3-16,1-4 0,0 6 16,1-3-16,0-4 0,0-3 15,0-5-15,0-1 0,0-3 0,0-1 16,-1-6-16,0 3 15,-1-6-15,1-3 0,-2 2 16,0 0-16,-3-2 0,-3-4 0,-2-4 16,-4 1-16,0 1 0,0 2 15,-5 0-15,-3 0 0,-3-1 16,-1 1-16,-2-2 0,-1 0 16,3-2-16,1-2 0,3 0 15,4-1-15,5-1 0</inkml:trace>
  <inkml:trace contextRef="#ctx0" brushRef="#br0" timeOffset="19845.2444">27386 6651 0,'0'0'0,"0"0"16,0 0-16,26-18 0,-10 7 0,6 1 15,5-1-15,13-3 16,2-1-16,9 5 0,8 2 15,12 1-15,-3 1 0,-3 2 0,-14 0 16,-12 1-16</inkml:trace>
  <inkml:trace contextRef="#ctx0" brushRef="#br0" timeOffset="22648.473">28813 6969 0,'0'0'0,"0"0"0,0 0 0,0 0 0,0 0 15,0 0-15,23-7 0,-23 7 16,32-5-16,-10 3 0,4 1 16,2 0-16,1 1 0,10 0 15,3 2-15,-2 1 0,-3 1 16,2-1-16,-8 1 0,-6-1 16</inkml:trace>
  <inkml:trace contextRef="#ctx0" brushRef="#br0" timeOffset="23348.7895">29529 6618 0,'0'0'0,"0"0"15,0 0-15,0 0 0,-11 22 0,11-22 16,-8 26-16,8-26 0,-7 35 16,4-17-16,-1 3 0,1 0 15,0 1-15,-3 6 0,1 1 16,0-1-16,2-2 0,1-5 16,1 0-16,1-4 0,0-5 15,1-2-15,1-2 0,1-5 16,1-3-16,4-4 0,5-3 15,2-4-15,4-2 0,-2-2 0,0-3 16,-1-2-16,2 2 0,4-4 16,0 1-16,-3 0 0,-4 2 15,-1 2-15,-2-1 0,-2 3 16,0 1-16,-3 4 0,-1 2 16,-1 1-16,2 0 0,-2 4 15,1 2-15,-1 1 0,0 4 16,-1 3-16,1 6 0,-2 2 15,-1 2-15,0 3 0,0 8 0,-2 1 16,-3 1-16,0 11 0,-1 6 16,-4-1-16,-2 0 0,-4 11 15,-2 3-15,-1-9 0,-2-1 16,-7 7-16,-1-4 0,-1-6 16,1-4-16,-3 3 0,2-4 15,6-8-15,4-6 0,-2-7 16,-2-6-16,5-7 0,1-5 0,0-2 15,1-3-15,0-5 0,3-2 16,3-4-16,3-3 0,3-3 16,0-3-16,6-4 0,2-4 15,4-2-15,3-3 0,8-6 16,6-5-16,2 3 0,-1-1 0,15-8 16,6-5-1,-2 7-15,0 3 0,11-10 0,1 3 16,3 1-16,-6 7 0,24-4 15,2 7-15,-12 14 0,-6 10 0,-20 3 16,-13 8-16,-10 1 0</inkml:trace>
  <inkml:trace contextRef="#ctx0" brushRef="#br0" timeOffset="45977.7956">27523 6069 0,'0'0'0,"0"0"16,-8 10-16,2-3 0,0 1 0,-3 2 16,-1 5-16,-3 6 0,-1 4 15,-1 0-15,-2 4 0,1 3 16,-1-2-16,-6 12 0,-2 1 15,2 3-15,1 4 0,-3 8 16,4-1-16,0-4 0,2-3 0,-1 7 16,3 0-16,4-4 0,2-3 15,4-5-15,4-4 16,1-2-16,1-3 0,2 7 0,2 3 16,1-10-16,2 0 0,3-4 15,2-3-15,0-3 0,2 1 16,4 2-16,1-2 0,4-1 0,4 1 15,1-4-15,2-1 16,-8-6-16,-6-4 0,-2-3 0</inkml:trace>
  <inkml:trace contextRef="#ctx0" brushRef="#br0" timeOffset="46576.8954">30592 6390 0,'0'0'0,"0"0"16,0 0-16,0 0 0,19 15 16,-19-15-16,19 22 0,-8-6 15,0-1-15,0 6 0,0 2 16,2 8-16,-1 1 0,-1 1 15,-2 2-15,0 10 0,-2-1 16,-4-1-16,-2 4 0,-2-4 0,-1-4 16,-6 7-16,-4 1 15,-1-2-15,-1-5 0,-3 5 0,-3 2 16,-6-1-16,-2-7 0,-6 2 16,-5 2-16,1-3 0,-1-5 15,-11 10-15,-3 0 0,4-10 16,1-5-16,14-8 0,10-8 15,6-3-15</inkml:trace>
  <inkml:trace contextRef="#ctx0" brushRef="#br0" timeOffset="47229.352">26277 6701 0,'0'0'0,"0"0"0,0 0 16,24 0-16,-24 0 0,22 0 16,-22 0-16,37-5 0,-14 3 0,4-1 15,4 1-15,8-3 0,1 1 16,1 0-16,1 0 0,6-2 16,-1 4-16,0-1 0,1-1 15,-5 2-15,-5 4 0,5-4 16,-3 1-16,-6 1 0,-4 1 0,-4 1 15,-2-1-15,-5 3 0,-6-1 16,-2-2-16,-2 2 0,-2-3 16</inkml:trace>
  <inkml:trace contextRef="#ctx0" brushRef="#br0" timeOffset="47644.2557">26680 6822 0,'0'0'0,"0"0"15,0 0-15,0 0 0,-18 11 0,18-11 16,-14 21-16,6-9 16,0 2-16,1 3 0,-1 1 15,1 0-15,1 0 0,-2 7 16,1 0-16,2 0 0,1-4 0,1 1 15,2-1-15,1 0 0,1-2 16,2 0-16,1-1 16,0-2-16,1 0 0,0-1 0,2 0 15,0-4-15,-2 0 0,3-1 16,1-2-16,-1-1 0,0-2 16,0 2-16,0-1 0,-2 1 15,0-1-15,-2-3 0,-1-2 16,0-1-16,-1 1 0,-2-1 15,2 3-15,-2-3 0,-3 4 0,-4-4 16,-3 0-16,-1 3 0,0-2 16,-1 2-16,0-3 0,-1 0 15,-2 0-15,3 0 0,1 0 16,2 0-16</inkml:trace>
  <inkml:trace contextRef="#ctx0" brushRef="#br0" timeOffset="47877.3731">26569 7062 0,'0'0'0,"0"0"0,0 0 0,0 0 16,27-4-16,-27 4 0,28-4 16,-13 1-16,2 3 0,1-1 15,3 0-15,0-1 0,1-2 0,5 1 16,-1 0-16,-1 2 0,-3-5 15,1 2-15,1 0 16,-2 3-16,-2-1 0,-2-2 0,-2 1 16,-3 3-16,-2-2 0,-1 0 15</inkml:trace>
  <inkml:trace contextRef="#ctx0" brushRef="#br0" timeOffset="48211.2314">26690 6112 0,'0'0'0,"0"0"0,0 0 16,-6 26-16,6-26 0,-5 34 16,4-9-16,0 4 0,-1 3 0,2 15 15,0 6-15,2 1 16,-2-12-16,0-6 0</inkml:trace>
  <inkml:trace contextRef="#ctx0" brushRef="#br0" timeOffset="51843.9524">30924 7660 0,'0'0'0,"0"0"0,0 0 0,0 0 16,0 0-16,0 0 0,0 0 15,37 0-15,-37 0 0,32 3 0,-32-3 16,43 1-16,-20 0 0,2-1 16,2 2-16,0 0 0,1-1 15,7 2-15,0 3 0,-4-3 16,-3-1-16,-2 1 0,0-1 16,-4-1-16,-1 2 0,2-2 15,-2 0-15,-8 1 0,-2-2 16,-2 0-16,-1 0 0,-2 0 0</inkml:trace>
  <inkml:trace contextRef="#ctx0" brushRef="#br0" timeOffset="52077.1578">31272 7494 0,'0'0'0,"0"0"0,0 0 16,0 0-16,0 0 0,-10 25 0,10-25 15,-3 26-15,3-26 0,-3 33 16,2-10-16,0 0 0,0-2 0,0 3 16,0 4-16,0 4 15,1 0-15,1-1 0,2 1 16,0-7-16,0-2 0,-1-4 15</inkml:trace>
  <inkml:trace contextRef="#ctx0" brushRef="#br0" timeOffset="52360.8715">31968 7602 0,'0'0'0,"0"0"16,0 0-16,29-3 0,-29 3 16,30-4-16,-7 1 0,3 1 15,0-1-15,11 1 0,2 1 16,-1-2-16,-3 1 0,9-1 15,-1 2-15,-5 0 0,-4 1 0,-3 3 16,-3 1-16,-5-1 0,-4-1 16,-3 0-16</inkml:trace>
  <inkml:trace contextRef="#ctx0" brushRef="#br0" timeOffset="52743.8359">32137 7855 0,'0'0'16,"0"0"-16,0 0 0,-5 19 16,5-19-16,-5 19 0,4-7 0,1 2 15,1 0-15,1 3 0,0 0 16,2 1-16,2-1 0,1 7 15,1-1-15,0 1 0,0-2 16,-1-1-16,1-1 0,-2 0 16,-2 1-16,0 0 0,0-2 15,-2 0-15,-1-2 0,-1 0 0,0-1 16,-2 0-16,-3-1 0,-2-2 16,-3-2-16,0 0 0,0 0 15,-2-1-15,-1 0 0,-3-1 16,0-1-16,-3-2 0,-1-2 15,0-1-15,0-1 0,1-3 16,2-3-16,3 0 0,1 1 0,3 0 16</inkml:trace>
  <inkml:trace contextRef="#ctx0" brushRef="#br0" timeOffset="52960.9404">32223 7916 0,'0'0'0,"0"0"0,0 0 15,0 0-15,28-5 0,-28 5 0,28 0 16,-13-1-16,2-1 0,1 2 16,3 0-16,-1 1 0,0 0 15,3 1-15,-1-1 0,-2 1 16,-3 0-16,-3 0 0,-2-1 0,-2 0 15</inkml:trace>
  <inkml:trace contextRef="#ctx0" brushRef="#br0" timeOffset="63443.5525">32146 6903 0,'0'0'15,"0"0"-15,0 0 0,0 0 0,0 0 16,0 0-16,0 0 0,0 0 16,0 0-16,0 0 15,0 0-15,0 0 0,0 0 0,0 0 16,0 0-16,0 0 0,0 0 15,0 0-15,0 0 0,0 0 16,0 0-16,0 0 0,4 23 16,-4-23-16,0 0 0,0 0 15,0 0-15,0 0 0,-5 25 0,5-25 16,0 0-16,0 0 0,0 0 16,0 24-16,0-24 0,0 0 15,0 0-15,0 0 0,-2 22 16,2-16-16,0-1 0,-1 1 15,0-1-15,0 0 0,1 1 16,0 1-16,0-2 0,0 2 16,0-2-16,-1 1 0,-1-1 15,1-1-15,1 3 0,-1-3 16,1 5-16,-1-4 0,1 2 0,-1 0 16,0-3-16,0 2 0,0-2 15,0 3-15,1-3 16,-2 0-16,1 1 0,1 0 0,0 3 15,0-1-15,0-2 0,0 0 16,0 2-16,0-3 0,0 0 0,0 1 16,1 0-16,-1-1 15,0 1-15,0-1 0,0 0 16,0-1-16,0 1 0,0-1 0,0-1 16,0 2-16,0-4 0,0 3 15,0-3-15,0 4 0,0-1 16,0 0-16,0-2 0,0 3 15,0-4-15,0 0 0,0 0 16,-1 6-16,1-6 0,0 0 16,0 0-16,0 0 0,0 0 0,-2 6 15,2-6-15,0 0 0,0 0 16,-1 5-16,1-5 0,0 0 16,-2 4-16,2-4 0,0 0 15,0 7-15,0-7 0,0 0 16,-2 7-16,2-7 0,-3 5 15,3-5-15,0 0 0,0 6 16,0-6-16,0 0 0,-2 6 16,2-6-16,0 0 0,0 0 15,-1 5-15,1-5 0,0 0 0,0 0 16,0 0-16,0 8 0,0-8 16,1 6-16,-1-6 0,5 7 15,-5-7-15,6 0 0,-6 0 16,0 0-16</inkml:trace>
  <inkml:trace contextRef="#ctx0" brushRef="#br0" timeOffset="65460.1438">22723 9052 0,'0'0'16,"0"0"-16,0 0 0,0 0 0,0 0 15,12 20-15,-12-20 16,17 21-16,-17-21 0,21 22 0,-8-9 16,1 0-16,2-1 0,3 1 15,4 0-15,-1-1 0,0 0 16,13 0-16,5-1 0,1-5 16,-1-2-16,17-3 0,2-1 15,-1-2-15,-3-1 0,15-2 16,4-2-16,6 0 0,-7 0 0,15-1 15,0 4-15,-13 4 0,-9 2 16,31 8-16,-7 5 0,-13 0 16,-10 0-16,1 5 0,1 5 15,-14-4-15,-9-1 0,17-2 16,10-2-16,-4-5 0,-2-4 0,18-11 16,12-5-16,-7-1 15,-7 1-15,18-3 0,10-3 16,-14 2-16,-9 2 0,9 2 15,5 2-15,-11 7 0,-7 3 0,8 6 16,5 2-16,-16 6 0,-9 3 16,4 11-16,5 8 0,-7-6 15,-6-6-15,7 7 0,3 3 16,-10-6-16,-9-4 0,18-2 16,14-2-16,-9-6 0,-4-3 0,12-4 15,10-3-15,-8-2 0,-6-3 16,9-4-16,6-2 15,-11 1-15,-10-2 0,9 1 0,6-2 16,-12 3-16,-9 1 0,6 4 16,6 3-16,-11 2 0,-5 1 0,8-3 15,7-5-15,-11 2 16,-7-2-16,7 3 0,4 3 16,-7 1-16,-7-4 0,5 5 15,4 1-15,-14-1 0,-10-2 0,7 4 16,6 3-16,-20-6 0,-12-1 15,-10-3-15</inkml:trace>
  <inkml:trace contextRef="#ctx0" brushRef="#br0" timeOffset="66493.0401">22417 10467 0,'0'0'0,"0"0"0,0 0 16,0 0-16,27 4 0,-27-4 16,24 7-16,-8-4 0,2 1 15,4 0-15,4 3 0,3 0 0,1 0 16,11 0-16,4 4 15,-1-1-15,0 1 0,13 7 0,2-3 16,-7 2-16,-4-3 0,10 4 16,1-2-16,-7-2 0,-6-3 0,8 2 15,-2 1-15,-9-3 16,-7-1-16,-5-2 0,-3 2 16,-6-2-16,-5-1 0,-3-1 15,-4-1-15,-5-1 0,-1 1 0,-5 0 16,-3-2-16,-2 1 15,-1-1-15,-8 1 0,-3 0 16,-6 2-16,-3 2 0,-7 6 0,-5 0 16,-1 4-16,0-1 0,-18 6 15,-6 5-15,0-3 0,1 0 16,-15 7-16,-1 3 0,-6-2 16,5-7-16,-23 16 0,16-6 15,16-1-15,13-3 0,-2-6 16,-1-3-16,18-7 0,13-2 0,2 4 15,4 4-15,2-5 0,2-6 16,10-4-16,8-5 0,2-2 16,0 0-16,0 0 0</inkml:trace>
  <inkml:trace contextRef="#ctx0" brushRef="#br0" timeOffset="66809.8454">23804 11181 0,'0'0'0,"0"0"16,-20 13-16,5-4 0,-3 2 0,-7 6 15,-8 1-15,-14 11 0,-2 3 16,-20 11-16,-5 5 0,-8 7 16,3-1-16,-15 10 0,-4 0 15,3 2-15,11-4 0,-22 19 16,20-10-16,19-21 0,11-14 0,12-13 16,8-11-16,11-3 0,7-3 15,6-2-15</inkml:trace>
  <inkml:trace contextRef="#ctx0" brushRef="#br0" timeOffset="67660.2875">24451 10628 0,'0'0'15,"0"0"-15,0 0 0,0 0 0,0 0 16,26 11-16,-26-11 15,27 13-15,-27-13 0,37 14 16,-12-6-16,0 2 0,1-2 0,11 4 16,4 5-16,-2-3 0,-3 1 15,9 3-15,1 2 0,-4-2 16,-2 0-16,2 7 0,-6 4 16,-5-5-16,-5-3 0,-4 2 15,-3 1-15,-3-3 0,-4-2 16,-9 3-16,-7 2 0,-3-3 15,-1-2-15,-8 4 0,-5 2 16,-3 1-16,-3 0 0,-6 2 0,-5 1 16,-1 0-16,-1-1 0,-12 8 15,-6 3-15,5-1 0,5-1 0,-10 6 16,1 0-16,5-5 16,6-5-16,-16 9 0,10-9 15,17-8-15,10-2 0,7-9 16,7-4-16,7-9 0,0-1 0,4 0 15,2 5-15,3-4 0,1 2 16,2-1-16,3 0 16,5-1-16,2 0 0,8-2 0,4 0 15,3 0-15,2 0 0,6-1 16,4-2-16,1 1 0,1 1 16,12 2-16,4 0 0,-6 0 15,-4 0-15,3 0 0,3 0 16,-2 2-16,0 2 0,4-1 0,-2 1 15,-6-1-15,-5-3 0,-2 3 16,1 1-16,-6-2 0,-4 0 16,-4-2-16,-2 0 0,-2 0 15,-3-2-15,1-2 0,1-3 16,-8 2-16,-5 2 16,-4-1-16</inkml:trace>
  <inkml:trace contextRef="#ctx0" brushRef="#br0" timeOffset="68058.3351">23665 8590 0,'0'0'0,"0"0"15,0 0-15,0 0 0,0 0 0,0 0 16,0 0-16,0 0 0,0 0 16,0 19-16,0-19 0,24 13 15,-24-13-15,28 13 0,-28-13 16,21 12-16</inkml:trace>
  <inkml:trace contextRef="#ctx0" brushRef="#br0" timeOffset="68462.5154">28776 8861 0,'0'0'0,"0"0"0,0 0 15,0 0-15,0 0 0,0 0 0</inkml:trace>
  <inkml:trace contextRef="#ctx0" brushRef="#br0" timeOffset="69243.3764">26006 10310 0,'0'0'0,"0"0"0,21-4 15,-5 1-15,1 0 0,9-1 16,7-2-16,11-1 0,1 2 0,17-3 15,5 1-15,0 2 16,0 3-16,18 2 0,3 4 16,5-3-16,-7 1 0,10 0 0,-2 4 15,-8 1-15,-6-2 0,40 4 16,-9-2-16,-15 0 0,-11 0 0,-1-3 16,-1-3-16,-8-2 15,-6-2-15,-8 0 0,-2 0 16,-9 1-16,-6 2 0,-7 0 15,-4 2-15,-10 0 0,-6 1 0,-8-2 16,-5-1-16,-6 3 0,-4 0 16,3-2-16,1-1 0,0 1 0</inkml:trace>
  <inkml:trace contextRef="#ctx0" brushRef="#br0" timeOffset="69729.1082">25998 10442 0,'0'0'0,"0"0"16,0 0-16,-7 18 0,7-18 0,-4 25 15,3-4-15,0 2 0,-1 4 16,1 12-16,1 5 0,2 5 16,1 1-16,1 18 0,-3 4 15,0 13-15,0-7 0,0 16 0,1 2 16,-2 1-16,-1-8 0,-8 25 15,-5-19-15,0-20 0,0-13 16,1-9-16,-1-5 0,-3-9 16,-1-7-16,-6-2 0,-2-1 15,1-5-15,0-3 0,-2-2 16,-3 0-16,1-7 0,2-4 0,0 0 16,1 1-16,10-9 15,-1-3-15,-6-1 0,-5 2 0,4-1 16,2 1-16,5-4 15,3-2-15,3-2 0,2-2 0,2 3 16,2 1-16,0 4 0</inkml:trace>
  <inkml:trace contextRef="#ctx0" brushRef="#br0" timeOffset="70042.877">26887 11153 0,'0'0'16,"12"0"-16,7 0 0,0-1 0,1-1 15,12 1-15,6-2 16,11-1-16,0 1 0,4-1 0,2 0 16,7-2-16,-3 5 0,8-2 15,0 3-15,-12-1 0,-8 1 16,-1 1-16,0 2 0,-12 1 0,-8-4 16,-6 3-16</inkml:trace>
  <inkml:trace contextRef="#ctx0" brushRef="#br0" timeOffset="70426.5826">27216 11567 0,'0'0'16,"0"0"-16,0 0 0,-5 23 0,5-14 15,0 7-15,0 3 16,2 1-16,-1 0 0,1 10 0,0 3 16,1-1-16,2-2 0,1 4 15,3 1-15,0 4 0,0-2 0,0 0 16,-1-2-16,1-4 0,-1 0 16,0 3-16,-2-3 15,-1-5-15,-1-3 0,-2-6 0,1 0 16,-3-1-16,-2-1 0,-1 0 15,-1-1-15,-4 0 0,-1 0 16,-4 0-16,-4-1 16,1-1-16,-1-1 0,-6 1 15,-4 3-15,1-4 0,2-1 0,0-2 16,0-3-16,-4-1 0,-2-2 0,-2-8 16,4-6-16,9 3 0,3 3 15,4 1-15</inkml:trace>
  <inkml:trace contextRef="#ctx0" brushRef="#br0" timeOffset="70642.8034">27199 11699 0,'0'0'15,"0"0"-15,0 0 0,0 0 0,26 3 16,-26-3-16,29 4 15,-11-4-15,1 2 0,3-1 0,3 0 16,1-1-16,-2 0 0,9 2 16,2-1-16,-3-2 0,-3-1 15,0 2-15,-5-2 0,-5 2 16</inkml:trace>
  <inkml:trace contextRef="#ctx0" brushRef="#br0" timeOffset="70894.1524">27356 10621 0,'0'0'0,"0"0"0,0 0 15,0 0-15,0 0 0,0 0 0,-16 26 16,16-26-16,-7 34 0,2-11 16,1 5-16,1 3 0,1 2 0,4 16 15,3 1-15,1 0 16,-2-10-16,-1-5 0</inkml:trace>
  <inkml:trace contextRef="#ctx0" brushRef="#br0" timeOffset="71226.085">29295 11087 0,'0'0'0,"0"0"16,0 0-16,33-2 0,-17 2 15,7 0-15,7 0 0,9 2 16,0 0-16,5 1 0,5 1 16,8-1-16,-2 1 0,9-1 15,-2 1-15,-4 0 0,-6 2 0,5-3 16,-7-2-16,-7-1 0,-5 0 15,-2-3-15,1-2 0,-10-1 16,-7 2-16,-4 3 0</inkml:trace>
  <inkml:trace contextRef="#ctx0" brushRef="#br0" timeOffset="71493.4795">29900 10767 0,'0'0'0,"0"0"16,0 0-16,-16 21 0,16-21 0,-15 26 16,7-2-16,1 1 0,-1 0 15,-2 15-15,-1 3 16,3-1-16,2-2 0,-1 13 0,3 1 15,0-7-15,3-1 0,1 2 16,2-4-16,-1-11 0,1-6 16,-1-6-16</inkml:trace>
  <inkml:trace contextRef="#ctx0" brushRef="#br0" timeOffset="71743.0133">30997 10993 0,'0'0'0,"0"0"0,34-4 0,-12 0 15,3 3-15,8-1 0,1 5 16,11-3-16,1 3 0,1-3 15,-1 1-15,4 2 0,-6-2 0,-4 4 16,-5 0-16,-4-2 0,-4-3 16,-6 0-16,-4 0 0,-4 0 15</inkml:trace>
  <inkml:trace contextRef="#ctx0" brushRef="#br0" timeOffset="72109.5887">31084 11355 0,'0'0'16,"0"0"-16,0 0 0,0 30 16,0-30-16,1 32 0,0-14 0,1 3 15,0 3-15,1 6 16,0 2-16,0 3 0,-2-2 0,0 8 15,-1-1-15,0-3 0,-1-1 16,0-1-16,-2 2 16,-1 0-16,-3 1 0,0-5 15,-3-3-15,-6 0 0,-1-2 16,-1-5-16,1-4 0,1 0 16,0-1-16,2-4 0,1-3 0,-4-1 15,-2-3-15,2-3 0,2-1 16,-3-5-16,-1-2 0,2-3 15,0-1-15,0-10 0,2-6 16,2 4-16,3 4 0,1 4 16</inkml:trace>
  <inkml:trace contextRef="#ctx0" brushRef="#br0" timeOffset="72292.8177">31100 11510 0,'0'0'0,"0"0"0,22 0 0,-7-1 16,3 0-16,4-1 0,5-1 16,8 1-16,-1 2 0,2-2 15,3 2-15,4 0 0,-6 0 0,-7-3 16,-6 2-16,-5-2 16,-3 0-16,-3 2 0</inkml:trace>
  <inkml:trace contextRef="#ctx0" brushRef="#br0" timeOffset="72562.5706">31447 10081 0,'0'0'0,"0"0"15,0 0-15,0 0 0,0 0 0,0 0 16,-11 33-16,11-33 16,-7 37-16,2-10 0,-3 8 15,-2 5-15,-2 0 0,-1 5 0,2-6 16,2-9-16</inkml:trace>
  <inkml:trace contextRef="#ctx0" brushRef="#br0" timeOffset="88067.1472">3767 7472 0,'0'0'0,"0"0"15,0 0-15,0 0 0,0 0 0,0 0 16,0 0-16,0 0 16,0 0-16,0 0 0,0 0 15,26 9-15,-26-9 0,24 2 16,-24-2-16,34 4 0,-34-4 0,41-2 16,-13 0-16,1 1 15,1 1-15,14-3 0,3-3 16,1 3-16,-2 0 0,17 1 0,3-1 15,10 1-15,-7 2 0,18 0 16,1 0-16,-11-2 0,-9 2 16,21-2-16,3 1 0,-11 1 15,-10 0-15,43-1 0,-4 0 16,-15 2-16,-10 0 0,6 2 16,4-1-16,-13-1 0,-13-2 0,12 6 15,6 3-15,-13 0 0,-6-2 16,3-3-16,2 2 0,-11-1 15,-5-1-15,2 0 0,5 0 16,-11-3-16,-7 0 0,-1 2 16,-2 3-16,-10-1 0,-4 0 0,0 0 15,0 0-15,-7-2 16,-7-2-16,4 5 0,3-1 16,-5 2-16,-3 0 0,-1-2 0,0 3 15,-8-5-15,1-2 0,-1 0 16,-2 0-16,-1 0 0</inkml:trace>
  <inkml:trace contextRef="#ctx0" brushRef="#br0" timeOffset="89776.2841">5444 6225 0,'0'0'16,"0"0"-16,0 0 0,0 0 15,0 0-15,5 31 0,-5-31 16,7 30-16,-3-15 0,-1 2 0,-2 2 16,1-1-16,-1 3 0,0 1 15,-1 2-15,-1 4 0,0-1 16,-2 1-16,-3 0 0,2-3 15,0-1-15,-1-1 0,-1-2 16,2 0-16,-1 0 0,-1-2 0,2-1 16,-3 0-16,4-1 0,-3-2 15,2 2-15,0-2 0,-1-1 16,2 0-16,0-3 0,-2 0 16</inkml:trace>
  <inkml:trace contextRef="#ctx0" brushRef="#br0" timeOffset="90627.0401">3901 8160 0,'0'0'0,"0"0"0,0 0 0,0 0 15,0 0-15,0 0 0,0 0 16,5 24-16,-5-24 0,2 21 16,-2-21-16,-2 28 0,1-12 0,-1 3 15,0 0-15,-1 2 0,1 1 16,-1 2-16,-1-1 15,1 8-15,1-4 0,1 0 16,-1-1-16,0-2 0,2-1 0,0-2 16,0 0-16,0-1 0,-2-3 0,1 0 15,1-1 1,0-3-16,1-3 0,-1 1 0,0 0 16,-1 0-16,1-2 0,0-2 15,0-2-15,-3 0 0,-4 0 16,-2-2-16,-4 0 0,-1 1 15,-1-2-15,-9 0 0,-3-1 16,0 0-16,-2-2 0,1 1 0,-2-1 16,4-2-16,-2-4 0,2 2 15,3 0-15,6 1 0</inkml:trace>
  <inkml:trace contextRef="#ctx0" brushRef="#br0" timeOffset="90792.3352">3778 8388 0,'0'0'0,"0"0"0,0 0 0,32-4 16,-32 4-16,35-6 0,-9 3 15,1 0-15,-1 1 0,12-2 16,3 0-16,-2 3 0,-3 1 0,2 1 16,-9-1-16,-5 0 0</inkml:trace>
  <inkml:trace contextRef="#ctx0" brushRef="#br0" timeOffset="91143.6622">4394 8574 0,'0'0'0,"0"0"0,0 0 15,36 0-15,-36 0 0,42-4 16,-10 2-16,4 0 0,5 1 16,14-1-16,4-1 0,8 1 15,-8 2-15,8 0 0,-3 1 16,-8 0-16,-8 1 0,3-2 0,-5 0 15,-8 1-15,-5 1 0,-9-2 16,-10-1-16,-6 0 0,-7-3 16,-4 0-16,-6 0 0,2-1 15,3 2-15,1 1 0</inkml:trace>
  <inkml:trace contextRef="#ctx0" brushRef="#br0" timeOffset="91459.6363">4743 7967 0,'0'0'0,"0"0"0,0 0 16,0 0-16,0 0 0,22 17 15,-22-17-15,20 16 0,-20-16 0,23 22 16,-10-8-16,0 2 0,0 1 16,0 1-16,0 3 0,5 3 15,-5-2-15,2-1 0,-3 1 16,-1-3-16,-2-1 0,0-1 16,-2 1-16,-2-4 0,1-2 15,-2-1-15,-1 0 0,1-2 0,-1-4 16,-2-3-16,1-3 15,1 0-15,-3 1 0,2-1 0</inkml:trace>
  <inkml:trace contextRef="#ctx0" brushRef="#br0" timeOffset="91676.2931">5065 7982 0,'0'0'0,"0"0"0,0 0 16,0 0-16,-22 15 0,22-15 0,-29 19 16,11-8-16,1 1 0,-5 4 15,-4 3-15,0 1 0,-1 1 16,-8 9-16,-1 1 0,-6 5 16,3 0-16,8-7 0,6-5 15,5-5-15</inkml:trace>
  <inkml:trace contextRef="#ctx0" brushRef="#br0" timeOffset="92525.8847">4806 8682 0,'0'0'0,"0"0"15,0 0-15,0 0 0,0 0 16,1 27-16,-1-27 0,0 25 16,0-25-16,-1 29 0,-1-14 15,0 0-15,-1-1 0,0 0 16,-1-1-16,1 0 0,-1 0 0,0-1 15,1 0-15,0-2 0,2-2 16,-3 0-16,4-1 16,-2-1-16,1-1 0,2-3 0,5-1 15,-2-1-15,2-2 0,2 0 16,2-3-16,-2 0 0,1-3 16,0 0-16,0-3 0,1 0 0,-3-1 15,5-3-15,0 1 16,1 1-16,-3 2 0,-1-1 15,1 1-15,-2-2 0,-1 2 0,-1 2 16,-1 2-16,-1 1 0,-1 0 16,1 4-16,-1 0 0,0 3 15,1 1-15,-1 1 0,-2 2 16,1 2-16,-1 3 0,-1 1 16,0 3-16,-1 1 0,0-1 15,-1 10-15,-3 2 0,1 0 0,3 0 16,-1 3-16,-1 4 0,-2-1 15,1-2-15,-4 9 16,-1 1-16,3-2 0,-1 1 0,-2-2 16,0-2-16,-2 4 0,-1 0 15,-2-5-15,0-1 0,-2-5 16,0-6-16,-2 0 0,-1 0 16,2-5-16,1-3 0,-2-4 15,2-2-15,-4-4 0,0-1 0,-3-4 16,-1-3-16,6-1 0,-1-1 15,1-4-15,-2-5 16,1 1-16,1 0 0,2-3 0,-1-4 16,5 0-16,1 2 0,1-6 15,2-3-15,3 7 0,2-1 16,5-5-16,4-1 0,2 7 16,3 0-16,7-5 0,3-1 15,1 1-15,0 2 0,7 1 16,5 0-16,-2 4 0,-2 2 0,6 1 15,3 0-15,-2 2 0,-4 0 16,10 1-16,-2 3 0,-5 3 16,-3 2-16,3-1 0,2-1 15,-5 0-15,-3-1 0,-6 2 16,-8 2-16,-3 1 0</inkml:trace>
  <inkml:trace contextRef="#ctx0" brushRef="#br0" timeOffset="92759.4109">5810 8605 0,'0'0'15,"0"0"-15,19-2 0,-6 1 16,3 0-16,5-1 0,3 1 15,0 1-15,2 1 0,-1-1 0,4 1 16,-4 1-16,-2-1 0,5 1 16,-1-1-16,-4 1 0,-2-1 15,-3-1-15,-4 0 0,-3 0 16</inkml:trace>
  <inkml:trace contextRef="#ctx0" brushRef="#br0" timeOffset="93044.5645">6595 8507 0,'0'0'15,"0"0"-15,0 0 0,4 19 16,-4-19-16,0 0 0,-1 29 15,1-16-15,-3 1 0,0 1 0,-1-1 16,-1 2-16,1 0 0,-2 6 16,2 0-16,-3-2 0,2-3 15,-1 1-15,2-1 0,-3-1 16,3-3-16,1 1 0,0-2 16,1-2-16,2 0 0,0-2 15,0-1-15,0-1 0</inkml:trace>
  <inkml:trace contextRef="#ctx0" brushRef="#br0" timeOffset="93559.6707">8574 7610 0,'0'0'0,"13"2"16,5 1-16,3-3 0,1 2 0,7 0 15,9 2-15,-2-1 0,1 1 16,-2 0-16,-6-2 16,-8-1-16,-4 0 0,-2-2 0,-3 0 15,-3 0-15,-2 0 0,-1 0 16</inkml:trace>
  <inkml:trace contextRef="#ctx0" brushRef="#br0" timeOffset="93815.4244">8755 7451 0,'0'0'16,"0"0"-16,0 0 0,0 0 15,0 0-15,-7 27 0,7-27 16,-7 26-16,7-26 0,-7 28 0,1-12 16,1 1-16,-1-1 0,1 3 15,0 1-15,1 0 0,1-2 0,-4 6 16,3-1-16,-1-2 16,2 0-16,1-2 0,2-1 15,-2-3-15,2-2 0,0-2 16,0-3-16,0-1 0</inkml:trace>
  <inkml:trace contextRef="#ctx0" brushRef="#br0" timeOffset="94114.7654">9886 7548 0,'0'0'0,"16"1"0,7 0 15,12 1-15,4 2 0,19 0 0,20 1 16,1 2-16,-2-1 0,17 1 16,11 3-16,-10-1 0,-7 1 0,38 5 15,-10-2-15,-18-2 16,-12-4-16,-10 4 0,-5 1 15,-17-1-15,-12-1 0,-1-3 16,-2-1-16,-10-1 0,-9-3 0,-6 0 16,-4-1-16,-3-1 0</inkml:trace>
  <inkml:trace contextRef="#ctx0" brushRef="#br0" timeOffset="94883.0882">10510 8040 0,'0'0'0,"0"0"16,0 0-16,-5 19 0,3-10 0,-1 2 15,0 2-15,0 0 16,-1 0-16,0 2 0,-2 0 15,1 3-15,2-3 0,-1-2 16,1-1-16,1-2 0,0-3 0,1-1 16,-1-2-16,4-1 0,1 0 15,2-3-15,3-3 0,0 0 16,1-1-16,1-1 0,-1-2 16,2-1-16,2-2 0,2-2 15,0-2-15,0 1 0,-3 1 16,1-1-16,2 0 0,-3 1 15,-1 0-15,-1 2 0,-2 0 16,1 2-16,-1 0 0,-1 2 0,-2 1 16,2 2-16,-1 1 0,0 1 15,-1 2-15,0 2 0,-1 1 0,1 2 16,-2 3-16,0 1 16,1 2-16,-2 3 0,0 2 15,0 6-15,-1 2 0,-1 2 16,-1 3-16,0-1 0,0-1 15,-2 13-15,-3 4 0,1-3 16,-1-2-16,-1 3 0,0-1 16,-4 6-16,-1-2 0,-4 0 0,-1-1 15,-2-2-15,0-3 0,-3 6 16,1-3-16,-1-6 0,0-4 16,-3-2-16,-3-2 0,3-4 15,1-3-15,-1-5 0,-2-2 16,-1-6-16,-1-5 0,2-5 15,-1-2-15,4-3 0,3-2 0,-1-7 16,-1-4-16,5 3 0,3 1 16,0-6-16,2-6 0,3 1 15,2 2-15,4-2 0,2-2 16,2-1-16,2 0 0,6-3 16,5 0-16,2 2 0,2 3 15,4-2-15,2-3 0,4 2 16,1 2-16,10-4 0,0 0 15,2 3-15,1 4 0,0 0 16,-1 2-16,-1 0 0,-2-1 0,2-4 16,-4 1-16,-8 2 0,-6 3 15,-7 5-15,-3 5 16,-3 3-16</inkml:trace>
  <inkml:trace contextRef="#ctx0" brushRef="#br0" timeOffset="95358.8956">10463 6987 0,'0'0'15,"0"0"-15,0 0 0,21-18 16,-13 11-16,1-2 0,5-1 16,0 0-16,1 2 0,5-2 0,1 0 15,-1 2-15,0-2 0,1 3 16,0 3-16,-2 0 0,-2 1 16,0 3-16,-2 3 0,1 1 15,-2 3-15,-2 0 0,-1 4 16,-1 0-16,-1 2 0,-2-1 15,-1 5-15,0-2 0,-1 1 0,0 2 16,-2 1-16,0-1 0,0 3 16,1-2-16,-1 2 0,2 0 15,-1 1-15,1 3 0,2 0 16,1-5-16,-1-2 0,5-1 16,1-1-16,1-1 0,2-3 15,0-3-15,2 2 0,-1-4 16,1-2-16,1-3 0,2 0 15,-3-4-15,-1 0 0,-3-3 16,-2-1-16,-3 1 0,-2 2 0,-2-1 16</inkml:trace>
  <inkml:trace contextRef="#ctx0" brushRef="#br0" timeOffset="95691.9975">11148 6885 0,'0'0'0,"0"0"16,0 0-16,0 0 0,0 0 0,-30 16 15,30-16-15,-31 21 0,12-8 0,-3-1 16,-3 2-16,1 0 16,-1 1-16,-9 7 0,-2-1 15,2 1-15,2-3 0,-8 6 16,0-2-16,4-1 0,2-1 0,-3 1 15,5 1-15,8-7 16,1 0-16,-1-2 0,1-1 0,7-4 16,-1-2-16,3-2 0,2 3 15,2-5-15,2 4 0,2-4 16,1-1-16,1 0 0,-1-2 16,3 3-16,2 0 0,1-1 15,3-1-15,-2 1 0,0-2 16,0 2-16</inkml:trace>
  <inkml:trace contextRef="#ctx0" brushRef="#br0" timeOffset="98661.2351">3504 9550 0,'0'0'0,"13"6"0,4 2 16,4 4-16,3 1 0,17 6 15,17 7-15,-1 1 0,1 0 0,20 5 16,16 3-16,-6-3 15,-6-2-15,16 1 0,4-1 16,28 7-16,-19-6 0,2-3 16,-3-5-16,-11-3 0,-5-6 0,8 1 15,8 0-15,-11-4 0,-5-2 16,2-5-16,5-2 0,-8-4 16,-6-1-16,3-1 0,2-3 15,-8-6-15,-6-5 0,4-3 16,3-5-16,-8 3 0,-2 2 15,1-7-15,2-1 0,-10-1 16,-6 3-16,1-7 0,1-4 16,-11 0-16,-6 0 0,1-8 0,-4-5 15,-6 3-15,-3 2 0,-10-9 16,-6-8-16,0 6 0,-2 2 16,-2-8-16,-7-3 0,-7 3 15,-4 5-15,-8-1 0,-2 0 16,-1-3-16,-2 0 0,-8-4 15,-6-2-15,-3 6 0,-2 7 0,-9-12 16,-5-5-16,-3 14 0,-1 10 16,-6-8-16,-7-6 15,5 7-15,5 5 0,-16 0 16,-12 0-16,7 5 0,6 6 0,-15 1 16,-7-1-16,7 6 0,5 2 15,-15 5-15,-9 2 0,5 4 16,5 5-16,-9 0 0,-8-2 15,8 5-15,3 1 0,-8 6 16,-5 1-16,12 3 0,5 4 0,-12 6 16,-9 7-16,12 0 0,7 0 15,1 9-15,1 4 0,9-3 16,6-1-16,2 8 0,1 6 16,6-1-16,7 0 0,-1 2 15,-2 1-15,12 2 0,7 0 0,-1 7 16,-2 5-16,9-7 15,6-4-15,2 7 0,4 7 16,4-7-16,3-2 0,7 1 0,1 1 16,8 1-16,6-1 0,6 7 15,6 5-15,-2-9 0,2-6 16,5 5-16,5 3 0,-2-6 16,-1-6-16,9 5 0,7 2 15,-3-6-15,-1-5 0,7 3 16,5 2-16,-1-4 0,-1-3 15,0-3-15,0-1 0,-1-3 16,3-1-16,3 0 0,1 3 0,-7-8 16,-3-4-16,2 0 15,3 1-15,-2-2 0,2-1 0,-4 0 16,1 4-16,-4-4 0,-2 0 16,-9-6-16,-7-5 0,-3-2 15</inkml:trace>
  <inkml:trace contextRef="#ctx0" brushRef="#br0" timeOffset="100725.9962">9031 7551 0,'0'0'16,"0"0"-16,0 0 0,0 0 0,0 0 16,0 0-16,0 0 0,0 0 15,0 0-15,30-11 0,-30 11 16,30-2-16,-10 2 0,3-1 16,3-1-16,2 0 0,0 1 15,9 0-15,3 2 0,-3 0 16,-1 1-16,4 2 0,-1-1 15,-4 0-15,-4-1 0,-5 0 16,-6-1-16,-2 0 0</inkml:trace>
  <inkml:trace contextRef="#ctx0" brushRef="#br0" timeOffset="101079.9334">9228 7706 0,'0'0'0,"0"0"0,0 0 0,0 0 16,-7 20-16,7-20 0,-6 19 15,2-7-15,2 1 0,0 2 16,1 2-16,-2 1 0,1-1 0,0 1 16,1 1-16,0 3 0,0-1 15,1 0-15,0 1 0,0-2 16,0-1-16,0 1 0,1 1 15,-1-1-15,0-2 0,1 1 16,0-2-16,-1-1 0,1-2 0,-1 0 16,-1-2-16,1-2 0,1-2 15,-1-2-15,0 0 0,-1-1 16,-1 0-16,-4-2 0,-4 0 16,1 0-16,-3-2 0,-2 0 15,-2-1-15,-3-1 0,-1 0 0,-6-2 16,-2-3-16,5 1 15,4 1-15,3 1 0</inkml:trace>
  <inkml:trace contextRef="#ctx0" brushRef="#br0" timeOffset="101277.5732">9205 7855 0,'0'0'0,"0"0"0,18-7 15,-7 3-15,1 0 0,5 0 16,3-1-16,5 0 0,1 1 16,0-1-16,3 0 0,-4 0 15,-2-1-15,2-1 0,-5-2 16,-3 2-16,-4-1 0,-2 3 0,-2 0 16,-1 1-16</inkml:trace>
  <inkml:trace contextRef="#ctx0" brushRef="#br0" timeOffset="101558.9119">9327 7050 0,'0'0'0,"0"0"15,0 0-15,-15 22 0,9-11 0,-1 7 16,0 3-16,-1 4 0,0 0 0,-5 14 16,-1 4-1,2-7-15,1-4 0,2-6 0</inkml:trace>
  <inkml:trace contextRef="#ctx0" brushRef="#br0" timeOffset="106809.0157">10247 6598 0,'0'0'15,"0"0"-15,0 0 0,12 17 0,-12-17 16,10 18-16,-5-5 0,0-1 15,-1 3-15,-2 2 0,-2 1 16,-2 4-16,-2 1 0,-2 0 16,0 2-16,-2 3 0,-1-2 15,0-1-15,-1-4 0,1 3 16,1-2-16,-3 3 0,1 0 16,1-5-16,2-1 0,3-4 15,2 3-15,0-7 0,2-1 0,3-1 16,0-1-16,1 0 0,2-1 15,1 0-15,0 0 0,2-3 16,1 2-16,2-1 0,1 5 16,1-3-16,-2 1 0,1-1 15,0-3-15,-2 3 0,-1 3 0,-1 1 16,-1 0-16,-3 1 0,0-1 16,-3 1-16,-3 1 0,-1 0 15,-3-1-15,-3-1 0,-2 1 16,-2-1-16,-1 0 0,0-1 15,0 0-15,-1 0 0,2-1 16,-1 0-16,1-3 0,0-1 16,0-3-16,1 0 0,0-1 15,1-1-15,0 0 0,0-4 0,-1-3 16,1 0-16,0-2 0,1 0 16,1-3-16,2 2 0,0 2 15,1 1-15</inkml:trace>
  <inkml:trace contextRef="#ctx0" brushRef="#br0" timeOffset="106958.1503">10208 6811 0,'0'0'0,"0"0"16,0 0-16,29-11 0,-29 11 15,43-7-15,-15 4 0,2 3 0,1 0 16,11 4-16,0 0 0,-6 1 15,-6-3-15,-5 3 0</inkml:trace>
  <inkml:trace contextRef="#ctx0" brushRef="#br0" timeOffset="109209.0284">9918 6694 0,'0'0'0,"-4"7"15,-3 7-15,0 1 0,1 2 0,-6 12 16,-4 7-16,-3 9 0,2-1 16,-1 10-16,2 6 15,-1 8-15,3-2 0,-2 15 0,3 2 16,1-6-16,0-2 0,-1 17 15,0 4-15,0 27 0,4-19 16,-2 0-16,0-1 0,3-11 16,1-8-16,4 2 0,3 2 15,0-12-15,1-6 0,4 6 0,4 2 16,2-6-16,2-7 0,3 2 16,1 1-16,-1-10 15,-2-4-15,7-1 0,5 1 16,1-11-16,2-5 0,-9-13 0,-7-7 15,-4-5-15</inkml:trace>
  <inkml:trace contextRef="#ctx0" brushRef="#br0" timeOffset="109560.5554">11938 7606 0,'0'0'0,"18"-2"16,3 1-16,-1 0 0,4 1 0,16 2 16,6 1-16,10 2 0,-1-2 15,9 5-15,-3-1 16,-6-1-16,-4-2 0,1 4 16,-8-2-16,-9-2 0,-6-3 15,-4-5-15,-2-3 0,-5 2 0,-5 2 16,-3 0-16</inkml:trace>
  <inkml:trace contextRef="#ctx0" brushRef="#br0" timeOffset="109875.1142">12969 7354 0,'0'0'0,"0"0"0,0 0 16,0 25-16,0-25 0,-2 29 0,1-5 15,0 2-15,-1 1 0,-3 12 16,0 4-16,-1-1 16,1 1-16,-3 11 0,-1 0 0,-1 5 15,2-6-15,-1-2 0,1-1 16,0-5-16,2-5 0,-1 3 15,0-6-15,3-5 0,2-5 16,2-7-16,2-3 16,0-7-16,3-7 0,-2-1 0,-1 1 15,0-2-15</inkml:trace>
  <inkml:trace contextRef="#ctx0" brushRef="#br0" timeOffset="110231.4467">13795 7051 0,'0'0'0,"0"0"0,22 21 16,-7-3-16,0 7 0,11 14 16,4 10-16,6 17 0,-3 5 0,1 22 15,-5 4-15,-5 13 0,-8-2 16,-8 17-16,-8 14 0,-19 22 16,-10-20-16,-18-4 15,-10-3-15,-6-10 0,-2-7 0,-21 2 16,-14 2-16,-5-10 15,-2-7-15,-20 12 0,-12 11 16,8-15-16,4-9 0,40-32 0,27-21 16,20-18-16</inkml:trace>
  <inkml:trace contextRef="#ctx0" brushRef="#br0" timeOffset="117081.3917">1257 19053 0,'0'0'0,"0"0"16,0 0-16,0 0 0,0 0 0,0 0 15</inkml:trace>
  <inkml:trace contextRef="#ctx0" brushRef="#br0" timeOffset="117254.7874">1266 19053 0,'0'0'0,"0"0"0,0 0 15,0 0-15,0 0 0,0 0 16</inkml:trace>
  <inkml:trace contextRef="#ctx0" brushRef="#br0" timeOffset="117425.2422">1300 19053 0,'0'0'0,"0"0"0,0 0 15,0 0-15</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9T00:58:55.260"/>
    </inkml:context>
    <inkml:brush xml:id="br0">
      <inkml:brushProperty name="width" value="0.05292" units="cm"/>
      <inkml:brushProperty name="height" value="0.05292" units="cm"/>
      <inkml:brushProperty name="color" value="#FF0000"/>
    </inkml:brush>
  </inkml:definitions>
  <inkml:trace contextRef="#ctx0" brushRef="#br0">9229 4872 0,'0'0'0,"0"0"15,0 0-15,0 0 0,-8-22 0,8 22 0,0 0 0,-4-18 16,4 18-16,0 0 0,0 0 15,17-23-15,-17 23 0,35-12 16,-13 7-16,4 0 0,4 0 0,14 0 16,6 2-16,0-2 0,1 2 15,19-3-15,4 0 16,11 0-16,-5-2 0,16 1 16,0 3-16,-7 0 0,-5-1 0,15-1 15,1 2-15,25-3 0,-20 0 16,-5 4-16,-2 4 0,-13-4 15,-9-5-15,3 3 0,0 0 16,-7 1-16,-6-1 0,0 1 16,1 0-16,-15 0 0,-10-2 0,2 2 15,2-1-15,-10 5 0,-9 3 16,0-6-16,-2-2 0,-5-2 16,-5 1-16,-4 4 0,-3 2 15,-2 2-15,-3 2 0,-2-2 16,-1-2-16,2 7 0,-1 0 0,-1 1 15,0 2-15,0-3 0,0-2 16,0 0-16</inkml:trace>
  <inkml:trace contextRef="#ctx0" brushRef="#br0" timeOffset="1091.9588">16163 7974 0,'0'0'0,"8"-2"0,3 1 16,3-2-16,4 1 0,14-1 0,7 0 15,3 1-15,3-2 0,22-1 16,8-1-16,13 3 0,-1 3 16,24 0-16,7 0 0,6 1 15,-11 1-15,55 4 0,-10 3 16,-23-5-16,-13 0 0,6 1 0,4 1 16,-15-3-16,-10-1 15,2 3-15,1 1 0,-12 0 0,-8-1 16,7-2-16,5 1 0,-11 0 15,-10-1-15,3 0 0,1 1 16,-13-1-16,-8-1 0,-4 3 16,0 4-16,-4-6 0,-1-1 0,-10 1 15,-6 2-15,-11-3 0,-9-1 16,2 1-16,2-1 0,-7 3 16,-2 2-16,-5 2 0,-3 2 15,-3 2-15,0 1 0,0-4 16,-2-3-16,0-3 0</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9T00:59:13.502"/>
    </inkml:context>
    <inkml:brush xml:id="br0">
      <inkml:brushProperty name="width" value="0.05292" units="cm"/>
      <inkml:brushProperty name="height" value="0.05292" units="cm"/>
      <inkml:brushProperty name="color" value="#FF0000"/>
    </inkml:brush>
  </inkml:definitions>
  <inkml:trace contextRef="#ctx0" brushRef="#br0">25430 2285 0,'0'0'0,"-18"-1"0,-12-2 16,-11-1-16,-12-2 0,-28 5 15,-27 1-15,-4 1 0,14 6 0,-55 8 16,6 5-16,22 1 15,16-2-15,-12 8 0,-9 6 16,16 0-16,13-2 0,-7 8 16,-5 2-16,15 3 0,10-3 15,-16 13-15,-10 3 0,14-5 0,12-4 16,-1 13-16,-2 9 0,14-8 16,9-5-16,-1 7 0,0 7 15,16-8-15,11-3 0,-4 10 16,-3 6-16,11-12 0,6-9 0,1 13 15,-1 8-15,5-9 16,5-7-16,4 10 0,3 3 16,5-6-16,5-5 0,9 6 0,7 5 15,5-10-15,1-8 0,13 0 16,9 2-16,-5-5 0,-2-4 0,12 5 16,9 2-1,-2-9-15,-2-8 0,15 5 0,10 4 16,-10-10-16,-6-8 0,19 4 15,12 4-15,-6-4 0,-4-2 0,21-1 16,15 0-16,-10-2 0,-8-2 16,14-8-16,11-5 15,-10-3-15,-5-4 0,19 3 0,13 1 16,-16 0-16,-9 0 0,16-4 16,13-4-16,-17 0 0,-11-1 15,15-2-15,11-2 16,-15-1-16,-12-2 0,15-1 0,10-1 15,-16 0-15,-12 2 0,17-2 16,10-5-16,-17 0 0,-12-3 0,16-3 16,11-2-16,-20 1 0,-12 0 15,11-1-15,6-4 0,-12-4 16,-7-2 0,8-14-16,7-8 0,-29 10 0,-20 9 15,-8-5-15,-7-1 0,1-3 0,1-3 16,-4 0-16,-4-1 0,-2 0 15,0 0-15,-5-5 0,-2-3 16,-3 5-16,-3 2 0,-2-1 16,-3-2-16,-8-4 0,-4-3 15,-8-5-15,-3-2 0,-4 3 0,-4 3 16,-7-4-16,-5-2 16,-10 5-16,-5 6 0,-6-9 0,-5-6 15,-8-3-15,-4-1 0,-10-1 16,-6 0-16,-1 3 15,1 1-15,-15-2 0,-10 1 0,0 3 16,0 1-16,-12-1 16,-6-2-16,-3 8 0,-1 1 0,-14 0 15,-9 1-15,0 5 0,1 2 16,-13 7-16,-8 0 0,-5 7 0,-1 6 16,-16 5-16,-12 10 15,2 7-15,1 8 0,-21 13 16,-12 8-16,-6 10 0,-4 9 0,-4 19 15,-3 12-15,74-21 0,52-15 16,37-8-16</inkml:trace>
  <inkml:trace contextRef="#ctx0" brushRef="#br0" timeOffset="23933.0007">21538 7104 0,'0'0'0,"0"0"0,0 0 16,0 0-16,0 0 0,0 0 0,0 0 15,0 0-15,0 0 0,0 0 16,0 0-16,-22 4 0,22-4 0,-28 23 16,9-3-16,-2 1 15,-1 3-15,-13 13 0,-5 4 16,-7 9-16,2-1 0,-10 10 16,-2 2-16,7-7 0,3-6 15,-6 8-15,-4 6 0,9-10 16,7-8-16,-2-1 0,4-3 15,8-11-15,3-2 0,-17 12 16,5-3-16,21-17 0,3-3 0,2 1 16,1-1-16,3-5 0,1-3 15,6 0-15,2-1 0,1-7 16,3-9-16,-2 3 0,0 2 16,0 1-16</inkml:trace>
  <inkml:trace contextRef="#ctx0" brushRef="#br0" timeOffset="24249.2051">21263 7297 0,'0'0'0,"0"0"0,0 0 16,27 7-16,-27-7 0,24 11 15,-9 3-15,3 1 0,1-1 16,6 15-16,3 6 0,-2-1 16,-1 0-16,10 11 0,0 3 15,1 5-15,-5-5 0,5 8 16,-3-1-16,-4-10 0,-2-5 0,0-4 16,2-3-16,-6-5 0,-4-4 15,2-4-15,2-4 16,-2-5-16,-1-2 0,-2-4 0,-1-3 15,-2-2-15,-4-1 0,-4 0 16,-1 1-16,-2 0 0</inkml:trace>
  <inkml:trace contextRef="#ctx0" brushRef="#br0" timeOffset="24449.5518">21271 7742 0,'0'0'0,"0"0"16,0 0-16,0 0 0,0 0 0,23 6 15,-23-6-15,29 3 0,-29-3 0,36 5 16,-13-1-16,-1 2 0,-1 1 16,-3-1-16,-3-1 0,0 0 15</inkml:trace>
  <inkml:trace contextRef="#ctx0" brushRef="#br0" timeOffset="24765.7689">21136 7969 0,'0'0'0,"0"0"0,0 0 15,25-6-15,-25 6 0,27 0 16,-5 0-16,0 2 0,0 0 0,0 2 15,0 3-15,3 2 16,-4 1-16,-6 1 0,-4-1 16,-5 1-16,-4 0 0,-5 0 0,-4 1 15,-5-1-15,-5 0 0,-1-1 16,-2 2-16,-2-1 0,-3 1 16,-3 1-16,0 0 0,4 0 15,3-2-15,4-3 0,5-1 16,5 0-16,3-1 0,11-1 15,8-1-15,2-1 0,3-1 0,7-1 16,6 0-16,14-1 0,2 2 16,-9-2-16,-8 1 0,-6-1 15</inkml:trace>
  <inkml:trace contextRef="#ctx0" brushRef="#br0" timeOffset="25390.7706">22612 7954 0,'0'0'16,"5"-7"-16,3-4 0,0-2 0,-2-1 15,3-7-15,0 0 16,0-5-16,-1 2 0,-5-3 0,-2-1 15,-2 4-15,-1 2 0,-5 4 16,-4 2-16,-3 1 0,-4 2 16,-2 6-16,-2 3 0,-2 5 15,-1 3-15,-4 4 0,-2 5 16,3 2-16,3 2 0,-6 6 16,3 4-16,2 0 0,4 1 0,3 1 15,4 1-15,3-1 16,2 0-16,3-1 0,3 1 15,2-4-15,2-6 0,5 1 0,4-2 16,1-3-16,0-1 0,2-3 16,1-4-16,0-2 0,1-3 15,1-5-15,4-4 0,0 2 16,-2-1-16,2-2 0,1-3 16,-1-2-16,-3 0 0,1-3 15,-2-2-15,-1 1 0,0 2 0,-3 2 16,-4 0-16,1-1 0,0 2 15,-4 1-15,-2 0 0,0 5 16,-1 1-16,1 1 0,0 2 16,-2 2-16,0 4 0,-2 2 15,-3 3-15,1 2 0,0 2 0,-1 4 16,1 3-16,0-2 0,1 0 16,1 2-16,1 2 15,1-3-15,1 1 0,1-1 0,1 0 16,2-6-16,2-1 0,1-5 15,3-1-15,2-5 0,-1-2 16,0-6-16,-1-6 0,-1 2 16,-1 2-16,-3 0 0</inkml:trace>
  <inkml:trace contextRef="#ctx0" brushRef="#br0" timeOffset="25599.6762">22981 7824 0,'0'0'0,"9"0"16,5-1-16,3 1 0,2 0 16,12 1-16,5 0 0,-1 0 15,-1 0-15,11 1 0,0 3 16,-6-2-16,-2 0 0,0-1 16,-4 0-16,-5-2 0,-6-2 0,-5-4 15,-5-4-15,-3 3 0,-3 1 16,0 1-16</inkml:trace>
  <inkml:trace contextRef="#ctx0" brushRef="#br0" timeOffset="25817.3974">23294 7665 0,'0'0'0,"0"0"0,0 0 0,0 0 16,0 0-16,-15 24 0,15-24 15,-14 28-15,6-10 0,-1 4 16,0 3-16,2 1 0,-1 2 16,-1 6-16,1 2 0,3-5 15,0-2-15,1 3 0,1-2 16,0-6-16,2-2 0,4-4 16,2-3-16,-2-5 0,1-1 0,-2-2 15</inkml:trace>
  <inkml:trace contextRef="#ctx0" brushRef="#br0" timeOffset="26082.8117">23772 7709 0,'0'0'16,"0"0"-16,0 0 0,0 0 0,-8 30 15,8-30-15,-8 39 0,4-16 16,-1 2-16,-1 5 0,-1 4 16,-1 7-16,-1-3 0,0 6 15,1 0-15,2-7 0,1-5 0,2-4 16,1-3-16,1-4 16,0-5-16,3-3 0,3-3 15,1-7-15,1-3 0,-1-1 0,-2 1 16,1 0-16</inkml:trace>
  <inkml:trace contextRef="#ctx0" brushRef="#br0" timeOffset="26266.1547">24181 7772 0,'0'0'0,"0"0"0,23-2 16,-7 2-16,0 0 0,5 3 0,5 1 15,3 0-15,-1 3 0,-3 0 16,-2 0-16,-4 0 0,-3 0 16,0 0-16,-3-3 0,-2 0 0</inkml:trace>
  <inkml:trace contextRef="#ctx0" brushRef="#br0" timeOffset="26416.0755">24048 8009 0,'0'0'0,"0"0"15,0 0-15,0 0 16,26 4-16,-26-4 0,36 5 0,-12-3 16,1 0-16,6 0 0,4-1 15,-1 1-15,1-1 0,1 0 16,-5-1-16,-5 1 0</inkml:trace>
  <inkml:trace contextRef="#ctx0" brushRef="#br0" timeOffset="27132.1347">24940 7682 0,'0'0'15,"0"0"-15,0 0 0,0 0 0,-8 24 16,8-24-16,-10 35 0,3-13 15,0 0-15,-2 5 16,-2 1-16,-2 8 0,2-2 0,0 0 16,0-1-16,0 2 0,1-3 15,2-7-15,1-4 0,2-5 16,0-2-16,1-3 0,1-2 16,0-5-16,2 0 0,2-6 15,3-6-15,1 0 0,3-4 0,4-4 16,5-5-16,-1 0 0,0-1 15,2-7-15,1 1 0,1 0 16,1 1-16,1 2 0,2-2 16,-3 4-16,-2 2 0,1 0 15,-3 3-15,-1 3 0,-3 1 16,-2 6-16,-1 1 0,0 4 0,0 3 16,0 4-16,0 0 15,-2 5-15,-3 1 0,1 7 0,-1 5 16,-3 2-16,-2-1 0,-1 3 15,0 2-15,-1-1 0,0-1 16,-2-2-16,2-3 0,0 0 16,1-3-16,0-2 0,1-3 15,-1-3-15,0-1 0,1-2 16,0-1-16,2-2 0,2-2 0,4-5 16,3-6-16,0-3 0,0-3 15,2-4-15,1-5 16,2-2-16,0 1 0,7-6 0,0 0 15,-2 3-15,-3 2 0,1-2 16,-3 4-16,-4 7 0,0 1 16,0 0-16,-2 2 0,-3 4 15,-2 1-15,-1 4 0,1 2 16,-1 5-16,1 2 0,-2 1 16,-1 2-16,0 5 0,-1 2 15,-1 6-15,0 4 0,-1 0 0,-1 2 16,-2 8-16,-1 5 15,1 0-15,0 0 0,-5 8 0,-2 0 16,2-10-16,2-9 0,2-6 16</inkml:trace>
  <inkml:trace contextRef="#ctx0" brushRef="#br0" timeOffset="27918.0988">22380 8694 0,'0'0'0,"0"0"0,0 0 16,-9 34-16,7-16 0,-1 8 0,0 4 15,-3 11-15,1 0 0,-2 11 16,1 0-16,0-5 0,-1-1 0,-3 4 15,0 0-15,-1-7 16,0-5-16,0-6 0,1-3 16,2-4-16,0-6 0,2-3 0,3-5 15,0-2-15,-1-2 0,4-7 16,0-2-16,3-5 0,1-3 16,3-3-16,1-3 0,1-3 15,0-2-15,1-3 0,1-2 16,0 3-16,-1 2 0,0 1 0,1-1 15,1 1-15,0 0 0,0 3 16,-1 1-16,1 3 0,1 1 16,-1 3-16,-1 0 0,0 4 15,0 1-15,-1 4 0,-1 1 16,-3 2-16,0 2 0,-1 4 16,0 2-16,-3 2 0,-1 1 0,-3 5 15,-4 1-15,-1 1 0,-3-1 16,-7 6-16,-2-2 0,2-2 15,1-2-15,-1-1 0,-1-2 16,0-3-16,1-4 0,2-4 16,4-4-16,4-4 0,2-4 0,6-5 15,4-5-15,-1 3 16,-1 3-16,0 2 0</inkml:trace>
  <inkml:trace contextRef="#ctx0" brushRef="#br0" timeOffset="28049.2094">22548 9160 0,'0'0'0,"8"0"0,3-1 16,4-2-16,5 0 0,4 0 15,4-1-15,14 1 0,4 0 16,7 2-16,-3 0 0,0 2 0,2 1 16,2 2-16,-8 0 0,-3-1 15,-2 1-15,-7-2 0,-5-3 0,-7 0 16,-4 1-16,-5 0 0</inkml:trace>
  <inkml:trace contextRef="#ctx0" brushRef="#br0" timeOffset="28315.5191">23092 8933 0,'0'0'0,"0"0"0,0 0 16,-15 24-16,15-24 0,-12 28 0,4-6 15,1 2-15,-1 2 0,-3 10 16,-1 2-16,2-1 0,1-2 16,-1 7-16,2-2 0,0-5 15,0-5-15,0-1 0,3-5 16,3-10-16,4-5 0,-1-1 16,-1-2-16,0-1 0</inkml:trace>
  <inkml:trace contextRef="#ctx0" brushRef="#br0" timeOffset="28549.0247">23557 8980 0,'0'0'0,"0"0"15,0 0-15,0 0 0,0 0 0,-8 30 16,8-30-16,-6 43 0,2-19 15,0 7-15,-2 2 0,1 1 16,0 0-16,0 10 0,-2 5 16,2-7-16,0-6 0,2 0 15,2-8-15,1-10 0,1-4 0,0-3 16,0-2 0,0-1-16</inkml:trace>
  <inkml:trace contextRef="#ctx0" brushRef="#br0" timeOffset="28732.6852">24178 9069 0,'0'0'0,"12"-2"16,6 2-16,2 0 0,4 2 0,11 0 16,6 4-16,6 4 15,-1 1-15,2 1 0,-6 0 0,-9-4 16,-8-4-16,-5 0 0,-4-1 15,-4-1-15</inkml:trace>
  <inkml:trace contextRef="#ctx0" brushRef="#br0" timeOffset="28900.2903">24124 9387 0,'0'0'0,"0"0"16,0 0-16,29-4 0,-29 4 0,45-4 15,-13 3-15,1 0 0,1 0 16,13-2-16,3 0 0,0 0 16,-10 2-16,-7-2 0</inkml:trace>
  <inkml:trace contextRef="#ctx0" brushRef="#br0" timeOffset="29401.5341">25219 9091 0,'0'0'16,"0"0"-16,0 0 0,-11 24 16,11-24-16,-18 31 0,7-8 15,-1 0-15,-1 3 0,-5 9 0,-1 4 16,1-5-16,-1-1 0,-2 5 15,3-1-15,3-6 0,2-5 16,2-5-16,2-3 0,1-4 16,2-2-16,2-4 0,1-2 15,1-2-15,0 0 0,5-9 16,1-5-16,2-3 0,0-3 0,4-4 16,3-3-16,2-3 0,-1 1 15,4-7-15,-1 1 0,2 0 16,0 2-16,4-5 0,0 3 15,-2 4-15,-1 2 0,-2 3 16,-3 2-16,-2 4 0,-2 5 0,-1 3 16,0 2-16,-2 2 15,0 1-15,-1 5 0,1 3 16,-1 2-16,-2 1 0,-2 5 16,0 5-16,-2-2 0,-1 1 0,-2 10 15,-2 3-15,0-1 16,-1-1-16,2 0 0,0 1 0,-1-1 15,1-3-15,1 1 0,1 1 16,1-4-16,2 1 0,4-6 16,1-3-16,3-4 0,2-2 0,-3-2 15,-1-2-15,-2 0 0</inkml:trace>
  <inkml:trace contextRef="#ctx0" brushRef="#br0" timeOffset="29782.3202">25899 8409 0,'0'0'0,"10"-1"15,6-2-15,2 1 0,4 2 0,18 2 16,10 1-16,0-1 0,3 1 15,15 4-15,11 1 0,-11 2 16,-7-1-16,0 0 0,-10 0 16,-12-1-16,-10-1 0,-8-1 15,-5-2-15,-4 0 0</inkml:trace>
  <inkml:trace contextRef="#ctx0" brushRef="#br0" timeOffset="29982.7426">25756 8572 0,'0'0'16,"0"0"-16,0 0 0,0 0 0,0 0 0,39 4 15,-13-2-15,4 1 16,4-3-16,8 2 0,6-2 16,15 1-16,1 0 0,14 0 15,0-1-15,1-3 0,-11-4 0,3-2 16,-10-2-16,-15 4 0,-12 1 0,-9 1 15</inkml:trace>
  <inkml:trace contextRef="#ctx0" brushRef="#br0" timeOffset="30231.779">26652 8296 0,'0'0'0,"0"0"16,23 10-16,-7-3 0,0 0 0,9 6 16,2 3-16,-1 2 0,-2 3 15,3 9-15,0 4 0,-8 0 16,-7-1-16,-7 7 0,-7-1 16,-4-2-16,-4 0 0,-11 0 15,-9 1-15,1-4 0,1-3 0,-10 2 16,-3-1-16,7-5 0,4-4 15,8-6-15,6-4 0,2-3 16</inkml:trace>
  <inkml:trace contextRef="#ctx0" brushRef="#br0" timeOffset="30865.2484">28065 8123 0,'0'0'0,"3"-8"16,1-1-16,-2-2 0,0 0 15,-1-8-15,-1-5 0,-2 4 16,-1 3-16,-6-3 0,-3 2 15,-4 3-15,-1 4 0,-7 3 16,-3 5-16,-1 1 16,1 2-16,-8 10 0,-3 6 15,4 2-15,3 1 0,-3 8 0,3 1 16,1 3-16,2 1 0,5-2 16,5-3-16,2 1 0,5 1 15,2-4-15,4 0 0,3-5 16,2 1-16,5-6 0,5-1 15,3-3-15,4-4 0,1 0 16,3-2-16,6-4 0,3-3 0,1-3 16,1-3-16,-2-3 0,1-2 15,2-2-15,3-1 0,-5-1 16,-3 0-16,0-1 0,-2-3 16,-2 1-16,-1-2 0,-6 4 15,-2 1-15,-3 2 0,-2 2 0,-4 2 16,-1 3-16,-2 3 15,-1-1-15,-3 3 0,-2 1 16,-3 2-16,-2 2 0,-1 7 16,-2 4-16,1 0 0,-1 3 0,-2 7 15,1 1-15,0 2 0,1-1 16,0 2-16,1 1 0,4-1 16,1 1-16,4-2 0,3 2 15,3-4-15,0-2 0,4-2 16,2-3-16,2-3 0,3-3 0,-3-2 15,-3-3-15,-1 1 16</inkml:trace>
  <inkml:trace contextRef="#ctx0" brushRef="#br0" timeOffset="31048.607">28598 7973 0,'0'0'16,"10"-1"-16,6-1 0,4 1 16,2 2-16,11 2 0,3 2 0,9 1 15,-2 2-15,-5 2 0,-3 1 16,-1 0-16,-9-2 0,-5-4 16</inkml:trace>
  <inkml:trace contextRef="#ctx0" brushRef="#br0" timeOffset="31215.8483">28558 8179 0,'0'0'15,"0"0"-15,0 0 0,31 3 16,-31-3-16,39 6 0,-11-3 16,4 0-16,3 1 0,9-3 0,1-2 15,-9 0-15,-5 1 0,-5-2 16</inkml:trace>
  <inkml:trace contextRef="#ctx0" brushRef="#br0" timeOffset="31903.8842">29310 7862 0,'0'0'0,"0"0"16,0 0-16,0 0 0,-7 29 0,7-29 16,-12 38-16,3-17 0,1-2 0,-2 5 15,-1 3-15,-3 5 0,1-1 16,2-4-16,1-2 16,2-2-16,2-5 0,-1 1 0,3-3 15,-1-4-15,2-2 0,2-5 16,1-5-16,4 1 0,3-5 15,5-3-15,6-5 16,-2-1-16,0-2 0,1-2 0,3-3 16,5-5-16,-1 2 0,0-2 15,1 2-15,-3 2 0,-2 4 0,5-3 16,-1 2-16,-7 6 0,-1 4 16,-1-1-16,0 3 15,-4 5-15,-1 1 0,-3 6 16,0 3-16,-1 0 0,-3 2 0,-2 4 15,-2 3-15,-1 1 0,-1 2 16,-2 3-16,-4 3 16,0-4-16,0-3 0,3 0 0,1-2 15,0-3-15,-1-3 0,2-3 16,2-1-16,0-4 0,-1-1 0,2 1 16,1-2-16,0-2 0,4-1 15,2-4-15,4-3 16,3-3-16,3-3 0,-2 0 0,0-2 15,1 1-15,0 0 0,2 0 16,1 1-16,0 0 0,-1 2 16,-1 2-16,0 1 0,-3 1 15,-2 0-15,0 2 0,-1 2 16,-1 4-16,-2 3 0,2 2 16,0 4-16,-1 3 0,-3 4 0,-2 2 15,-3 3-15,-3 0 0,0 2 16,0-1-16,-1 2 0,-1 1 15,-1-3-15,1-1 16,0-4-16,1-2 0,0-3 0,0-3 16,2-3-16,2-6 0,-2 0 0,2 0 15,-1-4-15,1 4 0</inkml:trace>
  <inkml:trace contextRef="#ctx0" brushRef="#br0" timeOffset="32049.219">30230 8081 0,'0'0'16,"8"-1"-16,7 2 0,2-1 0,4 2 0,9 0 16,2 3-16,1-1 15,0-2-15,6-4 0,-4-5 16,-6 3-16,-6-1 0,-4 2 0</inkml:trace>
  <inkml:trace contextRef="#ctx0" brushRef="#br0" timeOffset="32215.9632">30847 7999 0,'0'0'0,"0"0"16,0 0-16,0 25 0,0-25 0,0 33 16,-3-7-16,-3 3 0,-1 5 15,-7 17-15,-2 3 0,-2 1 16,4-10-16,3-9 0</inkml:trace>
  <inkml:trace contextRef="#ctx0" brushRef="#br0" timeOffset="32848.7925">27924 8949 0,'0'0'0,"0"0"15,0 0-15,-2 22 0,2-22 0,-5 34 16,-1-7-16,-1 2 16,0 1-16,-1 13 0,-2 3 0,-1-2 15,0-2-15,-6 7 0,-1-3 16,1-6-16,-1-5 0,-1 2 15,2-6-15,2-7 0,4-6 0,2-4 16,3-3-16,1-2 16,1-2-16,1-6 0,1-4 15,0-4-15,2-5 0,4-4 16,1-3-16,4 0 0,1-1 0,4-2 16,3-2-16,-1 2 15,0 4-15,-1 1 0,1 1 16,-2 3-16,0 2 0,2 1 0,1 3 15,-2 1-15,-2 3 0,0 2 16,2 1-16,-2 4 0,-1 2 0,-1 6 16,-1 4-16,-5-3 15,0 3-15,-3 3 0,-3 2 16,-2-1-16,-3-1 0,-5 0 16,-4 0-16,-2-1 0,-1 0 0,-2-5 15,-3-2-15,0-3 0,0-1 16,4-1-16,4-3 0,3 1 15</inkml:trace>
  <inkml:trace contextRef="#ctx0" brushRef="#br0" timeOffset="32998.7416">28423 9253 0,'0'0'0,"15"-1"15,7 0-15,9 1 0,1 0 0,15 4 16,6 4-16,4 2 0,-5 0 15,1 5-15,-8 0 0,-11-3 16,-8-3-16,-6-2 0</inkml:trace>
  <inkml:trace contextRef="#ctx0" brushRef="#br0" timeOffset="33149.5225">28355 9576 0,'0'0'0,"0"0"15,0 0-15,40-4 0,-40 4 16,48-2-16,-14 2 0,4-2 16,3 0-16,3-1 0,-7 1 15,-6 1-15</inkml:trace>
  <inkml:trace contextRef="#ctx0" brushRef="#br0" timeOffset="33632.5497">29315 9256 0,'0'0'0,"0"0"15,0 0-15,-6 20 0,6-20 0,-10 26 16,3-5-16,-2 1 0,0 3 0,-7 10 15,0 0-15,0 0 0,2-2 16,-2 7-16,2-4 0,2-4 16,1-8-16,3-5 0,3-4 15,-1-2-15,2-3 0,0-2 16,2-3-16,2-5 0,2 0 0,4-7 16,2-7-16,3-1 15,3-3-15,4-4 0,2-3 16,2-6-16,-1 1 0,3 1 0,2 0 15,-3 2-15,-2 2 0,3 0 16,-4 3-16,-2 4 0,-4 5 16,-3 2-16,-3 3 0,-2 2 15,-2 3-15,1 1 0,-2 4 16,-1 3-16,0 2 0,-1 4 16,-1 5-16,-1 1 0,-1 1 15,-1 3-15,-2 2 0,-1 5 16,-1-1-16,-1 1 0,0 1 0,0-3 15,1-4-15,1-1 0,-1-1 16,3-2-16,-1-2 0,2-5 16,1-1-16,-1-2 0</inkml:trace>
  <inkml:trace contextRef="#ctx0" brushRef="#br0" timeOffset="33815.3635">29759 9445 0,'0'0'0,"0"0"0,23-1 0,-5 1 16,3 1-16,13 0 0,4 1 16,2 1-16,0 0 0,10 2 15,2 0-15,-5 0 0,-6 1 16,6-3-16,-4-3 0,-6-2 0,-4-4 16,-7 1-16,-6 2 0,-5 0 15</inkml:trace>
  <inkml:trace contextRef="#ctx0" brushRef="#br0" timeOffset="33999.117">30602 9381 0,'0'0'0,"0"0"16,0 0-16,0 0 0,-7 31 0,0-12 16,-2 5-16,-2 3 0,-1 1 15,-3 8-15,-4 8 16,-8 12-16,-2 2 0,-11 16 0,-1 1 15,1-4-15,10-17 0,5-12 16</inkml:trace>
  <inkml:trace contextRef="#ctx0" brushRef="#br0" timeOffset="34979.0667">17316 2799 0,'0'0'0,"0"0"0,0 0 0,0 0 0,0 0 16,0 0-16,0 0 15,4 22-15,-4-22 0,0 21 0,0-21 16,-2 41-16,-1-18 0,1-3 15,1-4-15,0-2 0</inkml:trace>
  <inkml:trace contextRef="#ctx0" brushRef="#br0" timeOffset="36848.5505">20532 10618 0,'0'0'0,"0"0"16,-5 20-16,1-9 0,0 4 0,-3 5 15,-2 2-15,-2 10 16,0-3-16,0 2 0,-1 1 16,-2 4-16,-1-3 0,1-1 15,-1-3-15,-1-4 0,1-3 16,2-2-16,2-5 0,2-2 0,1-4 15,4-4-15,0-4 16,4-1-16,3-6 0,2 1 0,3-6 16,1-2-16,1-4 0,4-5 15,1-6-15,2 2 0,2 0 0,3-2 16,2 0-16,-2 0 16,-2 3-16,5-4 0,1 0 15,-2 4-15,-1 4 0,0 0 0,-1 2 16,-3 5-16,-3 3 0,0 4 15,-1 3-15,0 2 0,-2 4 16,-1 2-16,1 3 0,-1 1 16,-1 2-16,0 5 0,-1 2 15,-1 1-15,-1 0 0,-3 4 16,-1 3-16,-2-1 0,-1-1 0,-3 1 16,-4 2-16,2-2 15,-1-2-15,0-2 0,-2-5 16,2-1-16,0-4 0,1-2 0,1-1 15,1-3-15,0 0 0,2-4 16,-1-3-16,4-1 0,2-4 16,3-2-16,2-4 0,1-1 15,1-2-15,2-1 0,4 0 16,1 0-16,0 2 0,7-8 16,0 3-16,-3-1 0,-2 5 0,1 2 15,3 5-15,-3 2 0,-2-2 16,-2 5-16,0-1 0,-4 6 15,0 0-15,-3 3 0,-2 1 16,0 4-16,-1 2 0,-1 4 16,-2 4-16,0-4 0,-2 1 0,0 10 15,-1 2-15,-1-1 16,-1-2-16,-1 1 0,0 0 16,-1-2-16,-1-2 0,-2-2 15,-1 1-15,0-5 0,2-1 0,0-3 16,1 0-16,1-4 0</inkml:trace>
  <inkml:trace contextRef="#ctx0" brushRef="#br0" timeOffset="37048.4467">21769 10836 0,'0'0'0,"10"0"0,5-1 15,1 1-15,2 0 0,9 0 0,5 3 16,-2-3-16,-1 4 0,8-1 16,2 0-16,-6-2 0,-3 3 15,-5-1-15,-3-3 0,-3 0 16,-4-3-16,-3 3 0,-2-4 16,-2 4-16</inkml:trace>
  <inkml:trace contextRef="#ctx0" brushRef="#br0" timeOffset="37287.9843">21954 10745 0,'0'0'0,"0"0"0,0 0 15,0 0-15,-10 26 0,5-15 0,0 5 16,-1-1-16,1 3 0,-2 4 15,1 0-15,0 5 16,-1-2-16,1-3 0,0 0 16,1-1-16,0 0 0,2-3 0,1-3 15,-1-4-15,2-1 0,0-2 16,0-2-16,0 1 0</inkml:trace>
  <inkml:trace contextRef="#ctx0" brushRef="#br0" timeOffset="37815.0475">22514 10685 0,'0'0'0,"0"0"16,0 0-16,0 0 0,0 0 0,5 28 15,-5-28-15,4 29 0,-4-29 16,1 36-16,-2-15 0,-1 1 15,0-1-15,-1 3 16,0 2-16,-3 5 0,-1-2 0,0-3 16,-1 2-16,-1-6 0,0-1 0,1 0 15,2-3 1,2-7-16,0-1 0,1-2 0,1-2 16,2-6-16,0 0 0,4-6 15,1-1-15,0 0 0,2-4 0,0 0 16,2-6-16,1 2 15,1-2-15,4-1 0,2-1 16,1-2-16,1 0 0,3-4 0,-1 2 16,-2-1-16,0 3 0,2-1 15,0 4-15,-1 1 0,0 2 16,-3 1-16,0 3 0,-3 4 16,-2 0-16,0 4 0,-1 2 15,-2 2-15,0 5 0,1 2 0,0 3 16,-3-1-16,-2 1 0,0 4 15,-2 2-15,-2 1 0,-1 3 16,-2 8-16,-3 0 0,1-1 16,-1-3-16,-2 4 0,0 0 15,0-1-15,-2-4 0,-1 2 16,0 3-16,0-1 0,0-3 0,1 0 16,2-5-16,1-5 0</inkml:trace>
  <inkml:trace contextRef="#ctx0" brushRef="#br0" timeOffset="38676.867">23490 10849 0,'0'0'0,"0"0"15,25 0-15,-25 0 16,43 0-16,-10 0 0,9 0 16,13 0-16,0 3 0,17 0 0,2 2 15,7 2-15,-6 1 0,-1-1 16,-11-1-16,-15-2 0,-13-3 0,-9 2 16</inkml:trace>
  <inkml:trace contextRef="#ctx0" brushRef="#br0" timeOffset="38851.433">23533 11139 0,'0'0'16,"0"0"-16,0 0 0,39 0 0,-17 3 16,11-3-16,12 2 15,14-1-15,4 0 0,20 1 16,3-1-16,7-1 0,-5 0 15,-11 0-15,-19 0 0,-15 0 0</inkml:trace>
  <inkml:trace contextRef="#ctx0" brushRef="#br0" timeOffset="39414.9689">25206 10760 0,'0'0'0,"0"0"0,22 7 16,-7 0-16,3 0 0,8 4 16,3 7-16,-2 0 0,0-1 0,1 8 15,-1 1-15,-8 1 0,-7-4 16,-8-2-16,-6-3 15,-5 0-15,-1-3 0,-12 2 0,-8-3 16,0 1-16,-2-4 0,-12 1 16,-4-3-16,3-2 0,2-3 0,0 2 15,0-3-15,8 0 16,5-1-16,5 1 0,7-2 16,5 1-16,2-2 0,4-2 0,5 2 15,7-1-15,6 1 0,8 4 16,7 2-16,3-1 0,2-2 15,3 1-15,3 2 0,5-1 16,-1 2-16,-2 0 0,-3 0 16,-2 4-16,-2 3 0,0 4 15,-4 0-15,-11-4 0,-5 3 0,-4-2 16,-5 3-16,-5-4 16,-2 0-16,-9 1 0,-7 3 15,-3-4-15,-1 2 0,-8-2 16,-7 1-16,-4-3 0,-2-2 15,0 0-15,1-1 0,4 0 0,3-1 16,-4 1-16,4-1 0,6-3 16,5 1-16,6-3 15,6-1-15,4-1 0,2 1 0,1-2 16</inkml:trace>
  <inkml:trace contextRef="#ctx0" brushRef="#br0" timeOffset="39566.62">26369 11509 0,'0'0'0,"0"0"0,0 0 0,0 0 16,0 0-16,0 0 0,0 0 0,0 0 15</inkml:trace>
  <inkml:trace contextRef="#ctx0" brushRef="#br0" timeOffset="40315.8305">20831 12667 0,'0'0'0,"21"-1"0,10-1 15,13 1-15,12 2 0,25 2 0,21 4 16,6 0-16,-7 1 0,43 7 16,-11 2-16,-24-2 0,-20 0 0,-8 3 15,-3 2-15,-10-2 16,-5-1-16,-20-8 0,-13-4 16,-11-1-16,-4-2 0,-6 0 0</inkml:trace>
  <inkml:trace contextRef="#ctx0" brushRef="#br0" timeOffset="41148.9439">21172 13168 0,'0'0'15,"-3"13"-15,0 1 0,-1 0 16,-2 2-16,1 10 0,-1 4 0,1 0 16,-1 1-16,-2 7 15,2 1-15,-1-3 0,2-2 0,-2 2 16,0-6-16,2-5 0,1-4 0,0-5 15,1-4 1,1-4-16,1-3 0,1-5 16,1-3-16,1-6 0,1-5 15,3-5-15,0-6 0,3 4 0,2 1 0,4-7 32,2-5-32,2 0 0,0 0 15,-1 3-15,1 1 0,5-3 0,2 2 16,-4 5-16,-3 4 0,-2 4 15,-1 2-15,-3 2 0,-2 2 0,-1 2 16,0 3-16,-1 2 16,-1 1-16,1 4 0,0 5 15,0 1-15,0 2 0,-2 3 16,0 4-16,-1-1 0,-3 1 0,-1 0 16,-1 2-16,-1-3 0,-1 0 15,0-1-15,-1 0 0,0-2 16,0-1-16,1-2 0,0-4 15,0-1-15,0-1 0,1-4 16,3 1-16,2-5 0,0-1 0,4-3 16,2-4-16,0 1 15,-1-1-15,3-3 0,4-3 16,1 0-16,0 2 0,7-5 0,0 2 16,-2 2-16,-2 2 0,3 1 15,3 1-15,-3 3 0,-2 3 16,-2 3-16,-2 1 15,-3 1-15,-1 2 0,1 5 0,-2 4 16,-1 1-16,-1 2 0,-2 4 16,-1 4-16,-4 1 0,-2 1 0,-3 6 15,-3 5-15,-1-3 16,1-1-16,-4 4 0,0 0 16,-2-3-16,1-2 0,-2-1 0,0-2 15,-1-4-15,1-3 0,4-5 16,1-2-16,1-4 0,0-2 15,2-7-15,0-5 0,2-6 16,-1-4-16,1-8 0,0-7 16,0 7-16,0 4 0,0 5 15</inkml:trace>
  <inkml:trace contextRef="#ctx0" brushRef="#br0" timeOffset="41365.7302">21752 12097 0,'0'0'0,"0"0"0,0 0 16,0 0-16,-4 33 0,4-33 15,-3 34-15,2-11 0,0 4 16,0 5-16,0 5 0,1 5 0,0-6 15,0 0-15,0-7 0,0-5 16</inkml:trace>
  <inkml:trace contextRef="#ctx0" brushRef="#br0" timeOffset="41584.781">22958 12811 0,'0'0'0,"17"2"0,7 3 15,9 1-15,1 1 0,12 4 0,5 0 16,4 2-16,-3-1 0,-6-1 16,-2-2-16,-5-5 0,-8-3 15,-8-1-15,-5 0 0,-5 0 16</inkml:trace>
  <inkml:trace contextRef="#ctx0" brushRef="#br0" timeOffset="41832.389">23355 12816 0,'0'0'0,"0"0"15,0 0-15,-7 23 0,7-23 16,-6 27-16,1-7 0,1 1 16,0-1-16,-4 11 0,-2 4 15,0-2-15,0-2 0,0 10 16,1 1-16,5-6 0,3-4 0,3-1 16,4-5-16,-3-8 0,0-4 15,-1-3-15</inkml:trace>
  <inkml:trace contextRef="#ctx0" brushRef="#br0" timeOffset="42082.5125">24213 12874 0,'0'0'0,"17"2"0,9 3 16,10 2-16,3 2 0,18 3 16,7 3-16,9 2 0,-5 0 0,14 6 15,0 1-15,-12-4 16,-7-4-16,-1 5 0,-7 2 0,-12-8 16,-9-7-16,-6-1 0,-9-2 15,-6-3-15</inkml:trace>
  <inkml:trace contextRef="#ctx0" brushRef="#br0" timeOffset="42598.187">24448 13469 0,'0'0'0,"-4"13"0,-3 2 0,1-1 15,1 3-15,-3 5 0,-2 4 16,1 2-16,1 0 0,-3 7 16,1-2-16,1-4 15,2-3-15,2-2 0,-1-2 0,2-4 16,0-3-16,2-4 0,1-3 16,1-8-16,0 0 0,3-9 15,1-2-15,-1 2 0,3-3 0,1-4 16,3-3-16,3-6 15,2 0-15,-1 1 0,0 0 16,3 0-16,3-2 0,1 2 16,1 0-16,-2 3 0,-2 1 0,0 1 15,0 1-15,-1 2 0,0 3 16,-1 1-16,2 3 16,-2 2-16,-3 2 0,-1 3 0,-1 1 15,-2 5-15,-2 2 0,-1 3 16,0 3-1,-4 2-15,-2 5 0,-1-1 0,0 1 16,-3 6-16,0 1 0,-1-1 16,1-1-16,2 1 0,1 3 15,0-3-15,-1 0 0,7-2 16,4 1-16,1-3 0,0-2 16,-1-5-16,1-3 0,1-3 15,3-2-15,1-6 0,4-6 0,-5 1 16,-2 2-16,-2 0 0</inkml:trace>
  <inkml:trace contextRef="#ctx0" brushRef="#br0" timeOffset="42832.3362">24892 12234 0,'0'0'0,"0"0"16,0 0-16,-14 35 0,8-18 0,-1 7 16,-3 2-16,-3 12 0,-1 2 15,1 1-15,2-8 16,2-6-16</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9T00:44:31.568"/>
    </inkml:context>
    <inkml:brush xml:id="br0">
      <inkml:brushProperty name="width" value="0.05292" units="cm"/>
      <inkml:brushProperty name="height" value="0.05292" units="cm"/>
      <inkml:brushProperty name="color" value="#FF0000"/>
    </inkml:brush>
  </inkml:definitions>
  <inkml:trace contextRef="#ctx0" brushRef="#br0">11093 1817 0,'0'0'0,"0"0"0,0 0 15,0 0-15,0 0 0,0 0 16,-18-14-16,18 14 0,0 0 16,-18-11-16,18 11 0,0 0 15,-23-6-15,10 5 0,-4 1 16,1 0-16,-2 1 0,-1 2 16,-2 4-16,-1 0 0,-1 3 0,-8 1 15,0 3-15,3 0 0,0-2 16,-2 3-16,0 1 15,-5 6-15,6-1 0,-2 1 0,-1 0 16,3 0-16,4-2 0,-1 2 16,1 3-16,1-1 0,2-2 0,-5 10 31,0-3-31,1 0 0,4-1 0,0 3 0,1-1 16,4 2-16,2-3 0,3 2 15,2 2-15,1-5 0,2 1 0,0 3 16,1 7-16,3-7 0,2-1 15,1 2-15,1 0 16,0-1-16,1-4 0,1 5 0,0-1 16,0-4-16,2 1 0,1-2 15,3-1-15,3-2 0,2 2 0,1-4 16,3 3-16,-2-4 16,0-3-16,1 0 0,1 0 15,2-4-15,0 4 0,3-7 16,2-1-16,-3 0 0,-1 0 0,2-1 15,2 0-15,-1-4 0,1 0 16,0-3-16,1-1 0,-2-1 16,0 0-16,5-4 0,3-3 15,-3 1-15,-3 1 0,3-2 16,2 1-16,-2-2 0,0 0 0,0-3 16,0-2-16,-1-2 15,0 1-15,0-2 0,1-1 16,-5-1-16,-3-1 0,2-1 0,3-1 15,-1 0-15,-1-1 0,0-1 16,-3-2-16,-3 0 0,-2 0 16,-1-3-16,2-3 0,-2 5 15,1 2-15,0-4 0,2-4 16,-4 3-16,-2 0 0,0 1 16,-1-4-16,-1 2 0,-2-1 0,0-5 15,-3 0-15,0 7 0,-2-2 16,0-1-16,0-4 15,-2 8-15,0 2 0,-1-3 0,-1-3 16,-2 7-16,0 0 0,-2 0 16,-2 1-16,-2-1 0,-2 3 15,-3-3-15,-2 0 0,1 1 16,-1 3-16,1 2 0,0-1 16,-3 1-16,-1-3 0,-4 4 15,-3 1 1,1 0-16,3 1 0,-3 2 0,-3 0 0,0 3 0,-1 4 15,-3 0-15,-1 3 0,-1 0 16,-2 4-16,-3 8 0,-3 2 16,0 1-16,0 0 0,5 0 15,8-4-15,8 0 0</inkml:trace>
  <inkml:trace contextRef="#ctx0" brushRef="#br0" timeOffset="3201.9657">8262 4851 0,'0'0'0,"0"0"0,0 0 0,0 0 0,0 0 16,0 0-16,0 0 15,0 0-15,0 0 0,0 0 0,0 0 16,-15 21-16,15-21 0,0 0 15,0 0-15,-16 24 0,16-24 0,0 0 16,-10 23-16,10-23 16,-3 16-16,3-10 0,1 1 15,1-1-15,2 0 0,0-1 16,0-1-16,0-1 0,2 0 0,0-2 16,-1 0-16,1 0 15,0-1-15,1-1 0,-1 1 16,2-1-16,0-1 0,-2-1 0,1-2 15,0 0-15,-1 1 0,1-1 16,0 1-16,-2-2 0,1 0 16,-3 0-16,-1-1 0,0 1 15,-1-1-15,-1 1 0,-1 1 16,-2-2-16,-1 1 0,-2 1 16,1 0-16,-2 3 0,0 0 0,0-1 15,-1 3-15,0-1 16,2 1-16,-2 1 0,0 1 0,1 0 15,2 1-15,1 0 0,-1-1 16,2-1-16</inkml:trace>
  <inkml:trace contextRef="#ctx0" brushRef="#br0" timeOffset="3741.7846">9093 4824 0,'0'0'0,"0"0"16,0 0-16,0 0 0,0 0 0,0 0 15,0 0-15,0 0 0,0 0 16,0 0-16,0 0 0,-21 13 16,21-13-16,0 0 0,-16 20 15,16-20-15,0 0 0,-15 22 16,15-22-16,-8 18 0,6-8 0,0-2 16,2 0-16,2 0 0,-2-2 15,3 1-15,0-1 16,1 0-16,1-2 0,0 0 0,1-2 15,-1 0-15,2-1 0,1-2 16,0 0-16,1-2 0,1 0 0,0 0 16,2-2-16,-2 0 15,0-1-15,-1 0 0,0 0 16,-1 0-16,-1 0 0,0-2 16,-2-1-16,0 1 0,-2 1 0,-1 1 15,-1-1-15,-1 0 0,-1 1 16,-2-1-16,-1 3 0,-3-1 15,0 0-15,1 2 0,-3 1 16,0 0-16,0 1 0,3 1 16,0 2-16,3-1 0,3-1 0,-2 2 15,2-2-15,-3 1 0</inkml:trace>
  <inkml:trace contextRef="#ctx0" brushRef="#br0" timeOffset="4282.3925">9952 4827 0,'0'0'0,"0"0"0,0 0 0,0 0 15,0 0-15,0 0 0,0 0 16,0 0-16,0 0 0,15-18 16,-15 18-16,0 0 0,0 0 0,0 0 15,0 0-15,0 0 0,-24-4 16,24 4-16,0 0 16,-28 11-16,28-11 0,-20 12 15,20-12-15,-22 16 0,22-16 0,-23 16 16,12-9-16,2 1 0,1 1 15,2-1-15,1 1 0,2 0 16,2 0-16,1-2 0,2 2 16,1-3-16,1 1 0,1 1 15,3-2-15,-1 0 0,1-3 0,0 0 16,1-2-16,1 0 16,0-1-16,2-2 0,2-1 15,-1 0-15,1 0 0,1-2 0,-2-2 16,-1 1-16,0-2 0,-2 1 15,-1 0-15,-1 0 0,-1-1 16,-3 4-16,-1-2 0,1 0 16,-2 1-16,-1-2 0,-1 0 15,-1 1-15,-3 1 0,-3 2 16,-4 2-16,-3 1 0,0 1 0,1 0 16,2 0-16,1 0 0</inkml:trace>
  <inkml:trace contextRef="#ctx0" brushRef="#br0" timeOffset="26081.859">2719 9332 0,'0'0'0,"0"0"0,0 0 15,0 0-15,0 0 0,0 0 16,0 0-16,0 0 0,0 0 0,0 0 16,0 0-16,27-12 0,-27 12 15,0 0-15,34-6 0,-19 4 16,2 1-16,2 0 0,2 0 15,-2-2-15,4 2 0,-1-1 16,3 0-16,7 0 0,-1 1 0,3-1 16,5 2-16,-4-2 0,0-1 15,11-1-15,2 2 16,-4 1-16,-2 2 0,14-2 16,2-2-16,-2 3 0,-6-1 0,11-1 15,-1 1-15,-6 0 0,-7 0 16,6 2-16,4 0 0,-8 0 15,-8-1-15,12 3 0,4 1 16,-11-2-16,-6-1 0,3 1 16,2-1-16,-8-1 0,-5-1 0,-4 1 15,1 1-15,-4 0 0,-3-1 16,0-1-16,-2-3 16,-5 3-16,-2 2 0,-4-1 0,-2 0 15,-1-1-15,-3 0 0,-3 1 16,0 3-16,-3 0 0,-4-2 0,2 1 15,0-1-15,3 0 16</inkml:trace>
  <inkml:trace contextRef="#ctx0" brushRef="#br0" timeOffset="26949.127">3227 9799 0,'0'0'0,"0"0"16,0 0-16,0 0 0,0 0 0,-2-27 15,2 27-15,-2-24 0,1 13 0,-1-2 16,-1-1-16,-2 2 16,2 1-16,-5-1 0,0 0 15,2 2-15,-3-1 0,-1 3 16,0 0-16,-1 1 0,1 1 0,-2 3 16,-1 2-16,0 2 0,-3 1 15,-3 4-15,1 4 16,-1-1-16,2 0 0,-1 4 0,1 2 15,0 3-15,1 2 0,0 1 16,-1 2-16,2 0 0,1 1 16,-1 4-16,5 1 0,1-4 0,4 0 15,0 0-15,2-3 16,3-1-16,1-3 0,2-1 0,3 1 16,-1-6-16,5-2 0,-2-2 15,0-2-15,2-4 0,0-1 16,-2-3-16,3-3 0,4 0 15,0 0-15,2-4 0,1-2 16,-2 0-16,-3-1 0,4-4 16,-2 2-16,1-1 0,-4 1 0,1-1 15,-1 0-15,-2 1 16,0-1-16,0 3 0,-1 0 16,-4 4-16,0-1 0,0 3 15,-2 0-15,1 2 0,-3 0 0,1 2 16,0 1-16,-2 1 0,4 3 15,-4 1-15,-3 1 0,2 0 16,1 3-16,-2-1 0,1 3 16,0 0-16,1-2 0,1 4 15,2 2-15,-2 0 0,2 0 0,0 4 16,0 0-16,0-3 0,1-2 16,1-2-16,2 0 15,-3-4-15,3 2 0,1-3 0,2-3 16,-4-5-16,3 0 0,1-2 15,-1 1-15,-3 0 0</inkml:trace>
  <inkml:trace contextRef="#ctx0" brushRef="#br0" timeOffset="27132.2974">3466 9823 0,'0'0'0,"0"0"16,0 0-16,0 0 0,34-6 15,-34 6-15,33 0 0,-33 0 16,43-4-16,-21 4 0,4 1 16,-3 2-16,1-3 0,4 0 15,0-4-15,-6 2 0,-2 1 0,-3-3 16</inkml:trace>
  <inkml:trace contextRef="#ctx0" brushRef="#br0" timeOffset="27732.1651">4189 9496 0,'0'0'0,"0"0"0,0 0 0,0 0 16,0 0-16,-5 25 0,5-25 15,-7 25-15,7-25 0,-8 30 16,3-10-16,-1 0 0,0 0 0,-1 3 16,1 3-16,-4 3 0,1-4 15,-1 5-15,2 2 16,0-2-16,2-1 0,-1 5 0,2 0 16,-2-7-16,4-1 0,-1-4 15,1-5-15,1-2 0,0-5 16,1 1-16,0-4 0,-1-2 15,1-2-15,1-3 0,0-4 16,0 0-16,1 1 0,1-6 16,0 0-16,0-2 0,1 2 0,1-3 15,1-3-15,2 3 0,-1 1 16,3-1-16,2-1 16,0 2-16,-1 0 0,2 0 0,-1 2 15,0 1-15,0-1 0,0 2 16,0 4-16,0-2 0,0 2 0,2 1 15,0 2-15,-1 1 16,0 1-16,0 2 0,-2 2 16,-1 1-16,-2 0 0,-1 1 15,-1 1-15,-2 3 0,1-3 0,-6 3 16,-2 3-16,-2-1 0,-4 0 16,-2 1-16,-3-1 0,-1-2 15,1 1-15,-5-1 0,-4 1 16,1-4-16,0-2 0,-4 2 15,-2-5-15,3 0 0,0-1 0,2-7 16,1-3-16,4 0 16,4 0-16,2 3 0</inkml:trace>
  <inkml:trace contextRef="#ctx0" brushRef="#br0" timeOffset="28199.5329">3366 8734 0,'0'0'0,"0"0"15,0 0-15,0 0 0,7-19 0,-7 19 16,11-18-16,-4 8 16,1 0-16,2 0 0,-2 1 15,2 0-15,0 0 0,2 1 16,2-2-16,-1 3 0,1 3 0,3 2 16,-2 2-16,1 1 0,-3 1 15,2 2-15,1 2 0,-3 2 16,-5 1-16,3 3 0,2 2 15,-4-1-15,1 1 0,-3 3 16,1 3-16,0-2 0,-1 0 16,1 2-16,1 0 0,-3 0 15,0-2-15,1 0 0,-1-1 16,1 0-16,0-2 0,1-1 0,-1-1 16,2-2-16,1-1 0,-4-2 15,1-1-15,0-2 0,0 0 16,0-3-16,0 0 0,-1-1 15,-1 0-15,-1 0 0</inkml:trace>
  <inkml:trace contextRef="#ctx0" brushRef="#br0" timeOffset="28482.2503">3810 8651 0,'0'0'0,"0"0"0,0 0 16,-21 15-16,21-15 0,-18 15 15,18-15-15,-25 22 0,11-8 0,-2-1 16,-1 3-16,1-2 0,1 2 16,-6 4-16,2 0 0,1-2 15,1 0-15,0 0 0,1 1 16,1-2-16,3-2 0,2-2 15,2-1-15,6 0 0,4 0 0,3-4 16,5-2-16,-1-2 0,-3 0 16,0 0-16</inkml:trace>
  <inkml:trace contextRef="#ctx0" brushRef="#br0" timeOffset="28831.6431">5015 9242 0,'0'0'0,"11"0"16,4 0-16,0 0 0,3 0 0,10 0 16,2 2-16,8-2 0,-3-1 15,-2 1-15,-1 1 0,-3 0 16,-4 1-16,1-1 0,-1-1 15,-10 0-15,-2 0 0,0-1 16,-6 1-16,1-1 0</inkml:trace>
  <inkml:trace contextRef="#ctx0" brushRef="#br0" timeOffset="29084.0957">5151 9073 0,'0'0'0,"0"0"0,0 0 15,0 0-15,0 0 0,-8 30 16,8-30-16,-9 25 0,6-13 0,-4 4 16,2 2-16,-1 0 0,2-2 15,1 3-15,-3 2 0,0 5 16,-1-1-16,1 0 0,3 0 15,2-3-15,-1-2 0,2-4 16,0-2-16,0-2 0</inkml:trace>
  <inkml:trace contextRef="#ctx0" brushRef="#br0" timeOffset="29614.8881">5798 9217 0,'0'0'0,"0"0"15,0 0-15,19-4 0,-19 4 0,29-3 16,-10 3-16,4-1 0,1 0 16,2 0-16,6-2 0,11 1 15,1 1-15,14 1 0,1 0 16,-4-2-16,1 0 0,11 0 15,4-1-15,-3 2 0,-4 0 0,10 0 16,-2 2-16,-4 0 16,-4 2-16,11-2 0,1-1 15,-6 0-15,-4 0 0,25 1 0,-13 2 16,-11-1-16,-10-1 0,3 4 16,3 1-16,-14-2 0,-11-1 15,3 1-15,2-1 16,-10-2-16,-4 0 0,-4 1 0,-2 2 15,-11-2-15,2-1 0,-1 1 16,-1 1-16,-3 0 0,-1 0 16,-8 2-16,-5 1 0,2-1 0,1-2 15,-2-1-15</inkml:trace>
  <inkml:trace contextRef="#ctx0" brushRef="#br0" timeOffset="30350.1869">6194 9465 0,'0'0'0,"0"0"16,0 0-16,0 0 0,0 0 0,0 0 15,2 27-15,-2-27 0,-5 21 0,5-21 16,-7 31-16,4-14 15,-2 2-15,1 4 0,0 4 16,-4-1-16,1-1 0,-3 10 16,-1 2-16,3-5 0,1 0 0,-2 6 15,0-1-15,2-5 0,1-3 16,0-2-16,2-4 16,1-2-16,1-2 0,-1-2 0,1-3 15,1-3-15,0-4 0,0-3 16,1 1-16,0-5 0,-2-2 0,1-1 15,-1-1-15,1-3 16,1 0-16,1-4 0,2-2 16,-2-2-16,0 0 0,2 1 15,4-1-15,-1 1 0,0 0 0,2 0 16,0-4-16,-1 2 0,1 0 16,0 2-16,0 0 15,0 1-15,1 1 0,-3 1 0,3 1 16,1 3-16,-2 0 0,3 4 15,-1 2-15,2 0 0,-1 2 0,0 0 16,0 0-16,-1 3 16,-1 2-16,0 1 0,0 2 15,-3 0-15,-1 1 0,-2 0 16,-1 2-16,-1 0 0,0-1 0,-3 3 16,-3-2-16,-3 1 0,-2 0 15,-2 1-15,-6-1 0,4 0 16,-1-2-16,1 0 0,-1 0 15,-1-2-15,1-2 0,2-1 16,-3-3-16,4 0 0,2-3 0,3 0 16,1 0-16,-1 0 0</inkml:trace>
  <inkml:trace contextRef="#ctx0" brushRef="#br0" timeOffset="30532.1088">6645 9831 0,'0'0'0,"0"0"16,0 0-16,23 4 15,-23-4-15,28 3 0,-12-2 0,2 2 16,1 0-16,6 0 0,2-1 16,-5-1-16,-4 1 0,-1-2 15</inkml:trace>
  <inkml:trace contextRef="#ctx0" brushRef="#br0" timeOffset="30881.6179">7471 9778 0,'0'0'15,"0"0"-15,0 0 0,0 0 0,0 0 0,0 0 16,0-20-16,0 20 15,0 0-15,0 0 0,0 0 16,-13-20-16,13 20 0,0 0 16,-32-6-16,15 7 0,1 1 15,-2 0-15,-4 3 0,1-1 0,1 3 16,-5 1-16,0 2 16,2 1-16,5-1 0,1 2 0,3 1 15,3 0-15,1 1 0,4 2 16,1-3-16,2 1 0,1 0 0,6-2 15,2 1-15,3 0 16,2 1-16,4-3 0,1-1 16,1 1-16,-1-4 0,2 0 15,2 2-15,-2-3 0,1 2 0,0 1 16,-4-3-16,-2-1 0</inkml:trace>
  <inkml:trace contextRef="#ctx0" brushRef="#br0" timeOffset="31765.5635">6897 8373 0,'0'0'0,"0"0"15,0 0-15,0 0 0,0 0 0,0 0 16,0 0-16,-5 28 0,5-28 15,-6 25-15,6-25 0,-10 30 16,5-13-16,1 1 0,-1-1 16,1 1-16,0 0 0,0 0 15,1-2-15,1 0 0,1 0 0,1 4 16,2-2-16,0-4 0,0 0 16,2-3-16,0-2 15,0-3-15,1-2 0,4-2 0,-1-1 16,2-1-16,0-1 0,-1-2 15,1-1-15,-3-2 0,0 0 16,4-5-16,1-1 0,0 0 16,-3 0-16,0-2 0,0-1 15,-1 2-15,0 0 0,-1 0 16,1-1-16,-1 1 0,-1 1 0,-1 1 16,0-1-16,0 2 0,-1 0 15,0 2-15,0 1 16,-1 1-16,-1 1 0,-1 2 0,-1 3 15,0 0-15,0 0 0,-1 7 16,0 0-16,0 0 0,0 1 16,-1 3-16,1 1 0,-3 1 15,4 2-15,-2 1 0,0 3 16,0 5-16,-1-3 0,1 3 0,-1-1 16,0 1-16,-1-1 0,1-2 15,-1 1-15,-1-1 0,2-1 16,-2-2-16,2-2 0,-2-1 15,1-2-15,0 1 0,-2-1 16,1-1-16,-1-2 0,-4-2 16,-3 0-16,-3-2 0,-3 0 0,-2-1 15,-1 1-15,-2-1 16,-3-2-16,1 1 0,5-1 16,3-1-16</inkml:trace>
  <inkml:trace contextRef="#ctx0" brushRef="#br0" timeOffset="32948.8123">8545 9102 0,'0'0'16,"0"0"-16,0 0 0,0 0 0,0 0 16,0 0-16,0 0 15,0 0-15,0 0 0,0 0 0,19 17 16,-19-17-16,0 0 0,29 14 16,-29-14-16,34 7 0,-18-3 15,3 1-15,0-1 0,0 1 16,-1 0-16,2 1 0,0-1 15,-1-1-15,-2-1 0,3 3 16,-1-1-16,-4 2 0,-1 0 16,-3-1-16,-1-2 0,-4 0 15,0 1-15,-2-1 0,-1 1 16,0-1-16,-2 1 0,-2 1 0,-2 0 16,0 2-16,-2-2 0,-4 2 15,-3 2-15,-2-2 0,0 0 16,-5 3-16,-1 1 0,-2 0 15,-1 0-15,-1-1 0,0 1 16,1-1-16,1 1 0,-3-1 16,0-2-16,-4 2 0,3-1 0,2 0 15,3-2-15,2 0 16,3-1-16,2-2 0,2-3 16,3 1-16,1 1 0,2-1 0,0 0 15,1-1-15,0 1 0,0 0 16,2 2-16,1-2 0,2 0 0,0-3 15,0 3-15,0-3 16</inkml:trace>
  <inkml:trace contextRef="#ctx0" brushRef="#br0" timeOffset="34198.7858">10111 9226 0,'0'0'0,"0"0"15,0 0-15,27-5 0,-16 4 0,4 1 16,4-1-16,7-1 16,4-2-16,5 1 0,5 1 15,0-1-15,-1-1 0,13 0 0,2 2 16,2-2-16,2 1 0,11 1 16,2 2-16,5-2 0,-5-2 0,0 1 15,2-1-15,7 5 16,-2 2-16,-2-1 0,0-1 15,-3-3-15,-3-2 0,29 1 16,-9 3-16,-14 1 0,-9 0 0,-3 2 16,-2 1-16,0 1 0,-1 0 15,-1 0-15,-4-2 0,-7-2 16,-7-1-16,-2 2 0,0-1 16,-4 3-16,-1-1 0,-10 0 15,-5 0-15,-4 0 0,-2 0 0,-8 1 16,2 1-16,-4-1 0,-3 0 15,1-1-15,-1-1 0,-1-2 16</inkml:trace>
  <inkml:trace contextRef="#ctx0" brushRef="#br0" timeOffset="35014.9857">10764 9883 0,'0'0'0,"0"0"16,0 0-16,12-19 0,-12 19 16,14-16-16,-6 3 0,0 0 15,0-2-15,-1 0 0,1-4 16,1-1-16,0 0 0,-3 1 16,-1 1-16,-2 0 0,-2 2 0,-1 0 15,-1 3-15,-1 1 0,0 3 16,-4 0-16,-2 2 15,-2 2-15,-2 1 0,-3 2 0,-3 4 16,2 2-16,0 1 0,-1 4 16,-3 3-16,-1 2 0,0 1 0,0 4 15,-1 2-15,-1 5 16,2-3-16,1 3 0,1 1 16,3-2-16,0 1 0,4-2 0,2 0 15,2-1-15,2-3 0,1 1 16,3-1-16,2-3 0,1-2 15,2-4-15,3 3 0,1-5 16,-1-3-16,4-3 0,2-4 16,3-2-16,0-1 0,5-3 15,3 0-15,-1-4 0,-1 1 0,2-5 16,3-1-16,-3 0 0,-1-1 16,0-2-16,0-2 15,-3 3-15,-2 1 0,0 1 0,-2-1 16,0 0-16,-2 1 0,0 0 15,0 1-15,-3 3 0,-2 2 0,-3 2 16,0 1-16,-1 1 16,0 1-16,-4 5 0,0 0 15,-3 5-15,0-1 0,-1 4 16,-1 2-16,0 2 0,-2 0 0,1 3 16,-1 0-16,1 2 0,1-1 15,-1 1-15,1 0 0,-1 1 16,2-2-16,0 3 0,0 3 15,2-2-15,0-2 0,1-3 16,1 0-16,0-4 0,1-1 0,1 1 16,0 0-16,0-4 15,2-3-15,2-4 0,4-4 16,-1 0-16,-1 1 0,-3 1 0</inkml:trace>
  <inkml:trace contextRef="#ctx0" brushRef="#br0" timeOffset="35181.6842">11207 9837 0,'0'0'15,"0"0"-15,23-4 0,-7 3 16,-1 0-16,6 0 0,5-1 16,6 2-16,-2-2 0,1-1 15,1 0-15,-4 2 0,-5-1 0,-3 2 16</inkml:trace>
  <inkml:trace contextRef="#ctx0" brushRef="#br0" timeOffset="35553.9196">12096 9769 0,'0'0'0,"0"0"15,0 0-15,0 0 0,0 0 0,0 0 16,-8-21-16,8 21 16,0 0-16,0 0 0,-18-17 15,18 17-15,0 0 0,-28-5 16,16 7-16,-1 0 0,-1 1 0,-2 2 16,-2 3-16,2-1 0,0 0 15,-4 5-15,2 1 0,1 1 16,2-1-16,-1 3 0,3-2 15,2 1-15,1-1 0,4 1 16,3 2-16,2-2 0,1 2 0,2-3 16,3 1-16,1-1 15,2 0-15,5-3 0,6-3 16,0 1-16,0-1 0,8-1 16,4 0-16,-1-4 0,0 1 0,-2-7 15,0-1-15,-6 0 0,-5 1 16,-2-1-16</inkml:trace>
  <inkml:trace contextRef="#ctx0" brushRef="#br0" timeOffset="36564.8489">11354 8365 0,'0'0'0,"0"0"0,0 0 16,0 0-16,0 0 0,0 0 0,27 1 15,-27-1-15,0 0 0,34 4 16,-34-4-16,25 0 0,-13 2 16,2-1-16,3 2 0,1-1 15,-1 2-15,1-1 0,-2-1 16,0 0-16,-1 1 0,1 0 16,-1 0-16,-1-3 0,1 0 0,-1 2 15,2 1-15,-1 0 0,-1 1 16,2 0-16,-2-1 0,-4-1 15,-1 0-15,0 0 0,-2 1 16,0 1-16,-1 0 0,-2 1 16,-1-2-16,-1 1 0,1 1 15,-3 0-15,-1 0 0,-3 2 16,-1 1-16,-4-1 0,-1 1 16,-1 0-16,0 1 0,-2 0 15,-2 1-15,0 1 0,-2 2 0,-6 2 16,-1 1-16,2 0 0,2-1 15,-1 2-15,-1-2 0,0 2 16,0-1-16,-3 3 0,0 1 16,3-2-16,4-2 0,0 0 15,0 0-15,3-3 0,0-3 0,2 0 16,0 0-16,3-2 16,2 1-16,3-1 0,0 0 15,1-1-15,1 0 0,-1-2 0,1 1 16,1-1-16,0-2 0,1 0 15,1-3-15,1 3 0,1-2 16,2-1-16,2 1 0,-1 0 16,2 0-16,0-1 0,0 0 15,2 0-15,1 1 0,2 0 16,2 1-16,1-2 0,-1 0 0,2-1 16,-1-1-16,-1 1 0,2-1 15,4 2-15,-1 0 16,0 0-16,0 0 0,0 0 0,-2 2 15,-1-2-15,-2-1 0,-1 0 16,-2 1-16,-1-1 0,-1 0 16,-1-1-16,0 2 0,-3 0 15,0 0-15,-1-1 0,0 0 16,0 0-16,-1 0 0,-1-1 16,-1-1-16,0 0 0,-1 0 0,-2-1 15,-1 1-15,0-1 0,-2-2 0,1 2 16,0-1-16,1 2 15</inkml:trace>
  <inkml:trace contextRef="#ctx0" brushRef="#br0" timeOffset="36898.6287">11324 8622 0,'0'0'0,"0"0"16,0 0-16,0 0 0,0 0 0,0 0 16,30 0-16,-30 0 15,29 2-15,-29-2 0,32 2 16,-16-2-16,2 0 0,2 0 16,2 1-16,-1 0 0,-2 1 0,1 0 15,0 0-15,3 1 16,-1-3-16,-2 1 0,-2 1 0,-1-1 15,1 0-15,-2-1 0,-3 0 16,-2 1-16,-2 0 0,-2 2 16,0-1-16,-3-2 0,0 0 0,-2 0 15,-2 0-15,-2-2 16,-3 2-16,1 0 0,1 0 0,-1 0 16</inkml:trace>
  <inkml:trace contextRef="#ctx0" brushRef="#br0" timeOffset="47214.3091">23973 4657 0,'0'0'16,"0"0"-16,0 0 0,5-22 0,-5 22 16,5-20-16,-2 6 15,0-2-15,2 0 0,-1-2 0,0 0 16,2-5-16,-2 0 0,0 3 15,-3-1-15,0 1 0,0 0 16,-2 0-16,-1 1 0,-2 1 16,0 1-16,-2 3 0,0 0 15,-2 4-15,-1 2 0,-2 2 16,-2 2-16,-1 2 0,-2-1 0,0 6 16,-1 1-16,1 4 15,0 2-15,0 4 0,-2 3 0,0 2 16,1 2-16,-5 7 0,0 3 15,2 1-15,2-2 0,2 2 16,0 2-16,4-4 0,2-1 0,0 5 16,1 0-16,2-5 15,0-6-15,3-2 0,0-1 16,4-6-16,1-3 0,2-4 16,0-1-16,0 0 0,2 0 0,0-3 15,2-2-15,0-2 0,2-1 16,4-5-16,4-3 0,0-2 15,0-2-15,5-4 0,0-3 16,0 2-16,0-1 0,0-1 16,2-1-16,-3 0 0,-2 1 15,-2 2-15,-2-1 0,-1 2 16,-1 1-16,-2 1 0,-2 2 16,-2 1-16,1 3 0,-2 0 15,-2 3-15,-1 1 0,1 0 0,-2 4 16,-2 2-16,1 3 0,-2 1 15,-1 3-15,-2 5 0,0-1 16,0 0-16,-1 2 0,0 3 16,-1 1-16,0 0 0,-1 1 15,0 3-15,1-2 0,-1 1 0,0 0 16,1 0-16,0-2 0,1 0 16,0 1-16,2-1 15,2-5-15,1-1 0,1-2 0,0-1 16,1-1-16,2-1 0,1-3 15,1-2-15,-1-1 0,1-2 16,-2-1-16,-1 1 0,1 0 0</inkml:trace>
  <inkml:trace contextRef="#ctx0" brushRef="#br0" timeOffset="47398.1792">24215 4578 0,'0'0'0,"0"0"0,0 0 16,28-7-16,-28 7 0,28-5 0,-7 4 16,1-2-16,1 2 0,6 0 15,2 0-15,-1 0 0,-1-1 0,-3 2 16,-2 2-16,-4-1 0,-3 0 16,-3 0-16</inkml:trace>
  <inkml:trace contextRef="#ctx0" brushRef="#br0" timeOffset="47909.002">25103 4458 0,'0'0'16,"0"0"-16,0 0 0,0 0 0,0 0 15,0 0-15,11-22 0,-11 22 16,0 0-16,7-14 0,-6 9 16,-1 0-16,-1 1 0,-2-1 15,1 1-15,-1 0 0,-2 0 0,-1 2 16,-2 3-16,-1-1 0,-2-1 16,-1 3-16,-2 2 15,1 1-15,0 0 0,-1 3 0,-1 1 16,-1 1-16,1 2 0,-5 4 15,0 2-15,1-2 0,3 1 0,1 1 16,2 2-16,2-2 16,1-1-16,3-1 0,1-1 15,2 1-15,0-2 0,4 1 16,3-1-16,-1-2 0,1-1 0,3 0 16,2-1-16,2-3 15,2 0-15,2-1 0,-1-1 16,1-2-16,2-1 0,1-1 0,3 0 15,-1-2-15,0 0 0,-2-3 16,0 0-16,-2 2 0,-1 0 16,-1-1-16,-1 1 0,-2 1 15,-2-1-15,-2-1 0,-1 2 16,-1-2-16,-1 1 0,-1 1 16,-2 1-16,3 0 0,-3 0 0,2-1 15,-2 1-15,0 0 0</inkml:trace>
  <inkml:trace contextRef="#ctx0" brushRef="#br0" timeOffset="48448.583">25698 4542 0,'0'0'0,"0"0"15,0 0-15,0 0 0,25-10 0,-25 10 16,27-5-16,-9 2 0,3-1 16,2 1-16,2 0 0,2 1 15,0-1-15,7 2 0,-4 1 16,-2 1-16,-4 0 0,-4 0 15,-3-1-15,-3 1 0</inkml:trace>
  <inkml:trace contextRef="#ctx0" brushRef="#br0" timeOffset="48631.673">25687 4785 0,'0'0'15,"0"0"-15,0 0 0,31-6 0,-15 3 16,6-1-16,5 0 0,12 0 16,2 0-16,1 1 0,1 0 15,6-3-15,-1-3 0,-3 1 16,-10 2-16,-7 1 0</inkml:trace>
  <inkml:trace contextRef="#ctx0" brushRef="#br0" timeOffset="49030.8796">26712 4150 0,'0'0'0,"0"0"16,0 0-16,0 0 0,-21 19 0,21-19 16,-27 25-16,13-9 0,1 0 15,-3 6-15,0 4 16,-4 6-16,2-2 0,1 3 0,0 2 15,0 6-15,2-3 0,3 0 16,2-1-16,4-1 0,1-4 16,3 9-16,2-2 0,1-6 15,1-4-15,8 2 0,6 2 16,-3-5-16,0-3 0,3-4 16,0-3-16,-3-3 0,-3-4 0,-2-2 15</inkml:trace>
  <inkml:trace contextRef="#ctx0" brushRef="#br0" timeOffset="49665.2729">27138 4597 0,'0'0'0,"0"0"0,0 0 16,5-20-16,-4 12 0,1-3 0,1-1 15,-2-1-15,0 0 0,-1-1 16,-1 0-16,-3-4 0,0 1 16,0 1-16,-1 3 0,1 2 15,-2 1-15,0 3 0,-1 1 16,-1 0-16,-1 2 0,0 4 16,-3 2-16,4 1 0,-1 3 0,-7 4 15,-1 3-15,-1 2 16,0 1-16,1 3 0,0 1 15,2 2-15,0 0 0,-1 6 0,1-1 16,1-2-16,3-3 0,2-1 16,4-1-16,2-1 0,2-2 15,1-2-15,1-1 0,1-1 16,1 0-16,2-4 0,0-3 16,-1-4-16,2 0 0,2-2 15,3-2-15,2 0 0,1-3 0,3-3 16,0-2-16,0-2 15,-3-1-15,3 0 0,-1-1 0,1-1 16,-2 0-16,4-3 0,-1 0 16,-2 0-16,-1 2 0,-3 0 15,-2 3-15,-3 1 0,0 2 16,-3 3-16,0 1 0,-1 2 16,0 1-16,0 0 0,-2 0 15,-1 3-15,1-2 0,-1 4 0,0 2 16,-1 2-16,-1 0 0,-2 3 15,0-1-15,-1 3 0,1 1 16,0-1-16,-1 1 0,0 2 16,0-2-16,3 1 0,1 1 15,0-1-15,1-1 0,0-1 16,-1 0-16,2-5 0,0 1 16,2-2-16,2-2 0,-2-1 0,0 0 15,-1 1-15</inkml:trace>
  <inkml:trace contextRef="#ctx0" brushRef="#br0" timeOffset="49830.8426">27347 4596 0,'0'0'0,"0"0"16,0 0-16,23-4 0,-23 4 0,29-3 15,-8 0-15,2 1 16,1 1-16,8-3 0,0 2 15,-1-2-15,-2 0 0,-5 2 0,-4 0 16,-4-1-16</inkml:trace>
  <inkml:trace contextRef="#ctx0" brushRef="#br0" timeOffset="50448.1207">27968 4202 0,'0'0'0,"0"0"0,0 0 0,0 0 16,-10 22-16,10-22 0,-7 24 15,7-24-15,-10 28 0,5-7 0,-1 2 16,1 1-16,-2 0 0,-2 7 15,2 0-15,-1-3 0,1-1 16,1-1-16,0-1 0,-1 1 16,-1-2-16,1-4 0,2-1 15,0-4-15,2-3 0,1-3 16,0-1-16,-1-2 0,1-1 16,2-5-16,0 0 0,0 0 15,0-2-15,1-2 0,1 1 16,1-1-16,0-2 0,0-3 0,1-1 15,-1 0-15,0-3 0,3 2 16,0 2-16,3-5 0,0 2 0,2 0 16,1-1-16,0 2 15,2 2-15,-1 0 0,0-1 16,-1 2-16,-1 0 0,1 2 16,2 2-16,-2 2 0,0 1 0,1 1 15,0 2-15,0 2 0,0 2 16,-2 0-16,0 2 15,-3 0-15,0 3 0,-2 1 0,-1 1 16,-1 1-16,-2-3 0,-4 1 16,-3 2-16,-2-1 0,-1-1 15,-3 1-15,-3-1 0,1-1 16,0 0-16,-2-2 0,-3 1 16,0-3-16,2 0 0,-2-4 15,-1-2-15,3 0 0,0-2 0,3-2 16,1-5-16,1 2 0,2 2 15,1 0-15</inkml:trace>
  <inkml:trace contextRef="#ctx0" brushRef="#br0" timeOffset="50731.173">28377 4195 0,'0'0'0,"0"0"15,0 0-15,26 4 0,-26-4 16,21 7-16,-8 1 0,0 2 16,0 1-16,4 8 0,-1 3 15,-2 2-15,0 1 0,-5 4 16,-4 2-16,-2-1 0,-2 1 0,-4 6 16,-3 1-16,-2-5 0,0-4 15,-6 5-15,-5 1 16,-1-3-16,-1-2 0,-2-3 0,-2-3 15,3-3-15,1-4 0,-2 1 16,-3 0-16,5-2 0,4-3 16,2-2-16,4-4 0,2 0 15</inkml:trace>
  <inkml:trace contextRef="#ctx0" brushRef="#br0" timeOffset="51264.212">28935 4524 0,'0'0'0,"10"0"0,3 1 16,5-1-16,-1 1 0,9-2 0,3 0 15,0 1-15,2 1 0,3-2 16,-1-1-16,-5 1 0,-5 0 0,-4-1 16,-4 0-16,-6 0 0,-3 0 15,-3-1-15,-1-2 16,0 1-16,-1 1 0,1 0 0</inkml:trace>
  <inkml:trace contextRef="#ctx0" brushRef="#br0" timeOffset="51480.957">29057 4355 0,'0'0'0,"0"0"16,0 0-16,0 0 0,0 0 15,-6 31-15,6-31 0,-6 31 16,3-13-16,0 0 0,-1 0 0,0 4 15,0 3-15,-2 6 0,2-2 0,0 0 16,2 0 0,1-2-16,0-4 0,0 0 0,0-3 15,0-6-15</inkml:trace>
  <inkml:trace contextRef="#ctx0" brushRef="#br0" timeOffset="51834.0787">29850 4236 0,'0'0'15,"0"0"-15,0 0 0,-18 10 0,18-10 16,-19 15-16,19-15 0,-29 28 16,15-13-16,-1 5 0,1 1 15,-2 7-15,1 0 0,3 1 16,2 3-16,1-1 0,2 0 16,0 3-16,3 1 0,3-5 15,2-1-15,2 0 0,2 0 16,4-4-16,2-5 0,5-3 15,1-3-15,-1-3 0,-1-1 0,-3-2 16,-2-2-16,-2-2 0</inkml:trace>
  <inkml:trace contextRef="#ctx0" brushRef="#br0" timeOffset="52435.2227">30198 4056 0,'0'0'0,"0"0"0,0 0 16,0 0-16,0 0 0,0 0 15,0 0-15,-8 33 0,8-33 0,-8 34 16,3-10-16,-1 1 15,1-1-15,-1 5 0,1 2 0,-2 7 16,2-1-16,-2-1 0,0 0 16,1 4-16,0-2 0,-2-4 15,0-2-15,1-5 0,1-4 0,1 1 16,-2-2-16,1-3 16,0-3-16,2-3 0,1-2 15,-1-3-15,2-3 0,0-1 16,0-2-16,2-2 0,0 0 0,3-6 15,-1-1-15,1-2 0,2-1 16,0-3-16,1-1 0,-1-2 16,1 1-16,0-2 0,1 0 15,0 2-15,0-1 0,3-1 16,1-1-16,0 2 0,0 2 0,3 0 16,1 1-16,-1 1 15,1 2-15,-2 2 0,-1 1 16,0 2-16,2 2 0,-2 2 15,0 2-15,-1 2 0,-1 2 0,-3 4 16,0 2-16,-3 1 0,-1 1 16,-4 2-16,-4 0 0,0 0 15,-1 1-15,-2 0 0,-1 2 16,-4-2-16,-1-2 0,-1 0 16,-3-2-16,0 0 0,2 0 15,-5 0-15,0 0 0,1-3 0,1 0 16,4-2-16,2-2 15,3 1-15</inkml:trace>
  <inkml:trace contextRef="#ctx0" brushRef="#br0" timeOffset="52597.8722">30490 4486 0,'0'0'0,"0"0"0,0 0 16,24-4-16,-12 3 0,3 1 15,1 0-15,3 1 0,1-1 0,5 1 16,-1 1-16,-3-1 0,-3-1 16,-4 0-16</inkml:trace>
  <inkml:trace contextRef="#ctx0" brushRef="#br0" timeOffset="52981.426">31252 4316 0,'0'0'0,"0"0"0,0 0 0,0 0 15,0 0-15,0 0 0,0 0 16,0 0-16,0 0 0,-33-2 15,33 2-15,-28 6 0,28-6 0,-33 13 16,13-3-16,0 1 0,0 0 16,0 2-16,0 3 0,-3 3 15,3-1-15,2 1 0,3-2 16,1-1-16,3 0 0,4 2 16,2 1-16,3-5 0,1 0 15,3-2-15,3-1 0,2 1 0,3-3 16,5-1-16,3-1 15,1-2-15,1-1 0,0-2 16,1 1-16,0-3 0,0-1 0,1 0 16,-5 0-16,-2 1 0</inkml:trace>
  <inkml:trace contextRef="#ctx0" brushRef="#br0" timeOffset="53397.6736">31630 4151 0,'0'0'0,"0"0"0,0 0 15,17 21-15,-17-21 0,14 24 16,-5-7-16,-3 2 0,0 1 0,1 9 16,-2 2-16,-2 0 0,-1-1 15,-4 8-15,-1 2 0,-1-3 16,-2 0-16,-4-4 0,-3-1 16,0-1-16,1-1 0,-4 5 15,0-1-15,-1-6 0,1-2 0,-2-4 16,0-1-16,3-4 0,1-1 15,-1-2-15,2 0 16,1-2-16,2-1 0,2-4 0,2 0 16,0 0-16,2-1 0,-1-3 15,1 1-15,1-2 0,0 1 16,2-1-16,1 2 0,0-2 0,0 0 16,0-2-16</inkml:trace>
  <inkml:trace contextRef="#ctx0" brushRef="#br0" timeOffset="53553.1577">31911 4836 0,'0'0'0,"0"0"15,0 0-15,0 0 0,0 0 0,0 0 16,0 0-16,0 0 0</inkml:trace>
  <inkml:trace contextRef="#ctx0" brushRef="#br0" timeOffset="64764.0833">12016 7929 0,'0'0'0,"-12"-5"0,-4-2 15,-2 0-15,-2 1 0,-12-3 0,-5 0 16,-9-1-16,-2 0 0,-11 2 15,-2 2-15,-1 5 0,1 2 16,-11 1-16,0-1 0,4 3 16,1 1-16,-10 7 0,4 5 15,2 2-15,4 3 0,-10 3 16,0 0-16,-13 11 0,10-1 0,6 3 16,4 2-16,6 1 0,5 1 15,-1 2-15,2 5 16,6-2-16,5-1 0,1 7 0,0 3 15,3-4-15,3-5 0,-1 8 16,1 3-16,8 1 0,6 0 16,2 0-16,0 0 0,5 1 15,5-1-15,0 3 0,3 1 16,4-4-16,1-4 0,5 9 16,3 7-16,4-8 0,3-5 0,4-1 15,3-2-15,6 1 0,4-1 16,4 2-16,2 0 15,5 0-15,4-3 0,4-1 0,2-1 16,2-7-16,1-3 0,7 3 16,5 3-16,-3-3 0,-1-1 15,6-6-15,5 0 0,2-6 16,0-3-16,8-1 0,4 0 16,-2 1-16,-4-1 0,2-6 15,3-4-15,-4-7 0,-3-5 0,3-5 16,0 2-16,-3-6 0,0-4 15,0-4-15,1-7 0,-7-3 16,-5-4-16,1 0 0,3-4 16,-4-2-16,-4 1 0,3-5 15,0-5-15,-1 2 0,-1 2 16,1-8-16,1-2 0,-8-4 16,-5 0-16,-1 0 0,1-5 15,-7 3-15,-4-3 0,1-8 16,2-6-16,-9 2 0,-4 1 0,-2-5 15,-2-3-15,-1 6 0,1 5 16,-5-2-16,0-3 0,-5 4 16,-3 2-16,-3 0 0,-3-2 15,-4-2-15,0-3 0,-5 0 16,-1 0-16,-2 7 0,1 7 16,-3-1-16,-3 0 0,-2 1 15,-3 1-15,-8-5 0,-6-3 16,3 11-16,0 8 0,-3-5 0,-4-3 15,-3 7-15,-4 6 0,-4 3 16,-4 0-16,0 2 0,-2-3 16,-9 5-16,-3 1 0,-5 3 15,0 2-15,-8 3 0,-5 1 16,25 7-16,17 5 0,13 3 16</inkml:trace>
  <inkml:trace contextRef="#ctx0" brushRef="#br0" timeOffset="65964.5862">2618 10654 0,'0'0'0,"0"0"15,0 0-15,35-2 0,-35 2 0,34-6 16,-11 6-16,3 0 0,1-1 15,15-1-15,6 4 16,-1-5-16,3-1 0,16-2 0,7 1 16,9-2-16,-5 0 0,17 0 15,5 0-15,-8 3 0,-6-3 16,16 0-16,3-4 0,29 1 16,-19 3-16,-4 3 0,-2 0 15,-7-2-15,-6-1 0,9 2 16,7-2-16,-9 1 0,-5 5 0,7-2 15,5-1-15,-9 4 0,-5 0 16,12 0-16,7 0 16,-12-3-16,-5 0 0,8-1 0,5 3 15,-11 1-15,-7 1 0,10-2 16,4-2-16,-11-1 0,-4 4 16,4-3-16,5 6 0,-6-6 15,-4-1-15,2 5 0,-1 5 16,-7-2-16,-6 0 0,2-1 15,0-2-15,-6 2 0,-4 1 0,-2 0 16,-2-2-16,-10-1 0,-8-2 16,3 3-16,2 3 0,-12-4 15,-6 0-15,-3-1 0,-2-1 16,-2 0-16,-6-2 0,-8 0 16,-3 2-16,-6-1 0,-3 0 0,-2-1 15,-1 0-15,1 3 16,-2 0-16,-2-1 0,-3-1 15,-6 1-15,-6 1 0,4 0 0,5 0 16,3 0-16</inkml:trace>
  <inkml:trace contextRef="#ctx0" brushRef="#br0" timeOffset="66897.6287">2454 11092 0,'0'0'0,"0"0"15,0 0-15,0 0 0,22-5 16,-22 5-16,23-3 0,-23 3 16,31-3-16,-13 3 0,4-3 15,2 0-15,1 2 0,12-3 16,1-2-16,-2 1 0,1-2 0,10-3 15,7 0-15,-1 1 0,-2-2 16,13-2-16,2 2 0,-3 3 16,-3 6-16,15-5 0,2 0 15,-7 3-15,-2 0 0,13-2 16,3-2-16,-10 4 0,-3-2 0,34-2 16,-3-2-16,-10 6 15,-5 0-15,3-2 0,0 2 16,-11-6-16,-6-1 0,10 6 15,7 2-15,-4 3 0,-5-1 0,8-5 16,6-1-16,-8-1 0,-4 1 16,6 0-16,6 1 0,-8 5 15,-6 1-15,8 0 0,3 4 16,-6-8-16,-5 0 0,4 1 16,1-1-16,-4 4 0,-3 0 0,4 3 15,3-2-15,-6-1 16,-4-3-16,3 2 0,0-1 0,-5 2 15,-2 2-15,4 1 0,0 1 16,-12-4-16,-8-3 0,7 2 16,3 2-16,-3 3 0,-2 3 15,-1-5-15,3-4 0,-11 1 16,-8-1-16,1 1 0,3 1 16,-9-3-16,-4 2 0,0-1 15,1 1-15,-6-2 0,-7 2 0,-3-2 16,-1 3-16,-3-4 15,-3 1-15,0-1 0,-2 1 0,0 2 16,-4-3-16,-3 1 0,-2 0 16,-2 3-16,1-1 0,-1 1 15,2-5-15,-2 5 0,0 0 16,-5 0-16,-2 2 0,3-2 0,0 0 16,2 0-16</inkml:trace>
  <inkml:trace contextRef="#ctx0" brushRef="#br0" timeOffset="84580.0382">22588 7392 0,'0'0'0,"0"0"0,0 0 15,0 0-15,0 0 0,26-6 0,-26 6 16,21-5-16,-21 5 0,28-5 16,-10 5-16,2-2 0,0 1 15,4-2-15,4 2 0,1 0 16,0 0-16,14-2 0,4-1 16,-2 1-16,-1 2 0,13 1 15,2 0-15,-1-1 0,1 0 0,11-2 16,1 1-16,-7 1 0,-4 0 15,13 0-15,1-1 0,-4 0 16,-3 0-16,9 2 0,-1 0 16,-11 0-16,-8 0 0,26 6 15,-6 2-15,-10-6 0,-7-3 16,-3-3-16,-6 2 0,-4 1 16,-6 1-16,-3 0 0,-4-1 15,-5 3-15,-2 0 0,-5 2 16,-1-3-16,-13 0 0,0-1 0,-5 4 15,-3 3-15,1-3 0,0-1 16,0-2-16</inkml:trace>
  <inkml:trace contextRef="#ctx0" brushRef="#br0" timeOffset="85430.2732">23168 8058 0,'0'0'0,"0"0"0,0 0 0,11-18 16,-11 18-16,7-20 0,-1 8 16,1-1-16,0 2 0,1-3 15,-1-2-15,-2 0 0,-1 1 0,1-4 16,-3-1-16,-1 2 0,-1 1 15,-2 2-15,-2 0 0,-2 2 16,1 1-16,-3 2 16,-1 4-16,-1 0 0,0 1 0,-3 3 15,-3 2-15,1 1 0,0 0 0,-2 5 16,1 5-16,-1 2 0,2 2 16,-1 2-16,0 2 15,-1 0-15,0 0 0,-3 7 0,0 1 16,2 0-16,4 1 0,0 1 15,1 0-15,3-3 0,3-1 16,0-2-16,3-1 0,1-1 16,3-3-16,1-3 0,2-1 15,0-2-15,1-2 0,2-3 16,2 0-16,2-3 0,2-2 16,0-3-16,1-4 0,1-2 15,1 0-15,1-3 0,3-2 16,-1 0-16,-1-1 0,4-4 0,-1-2 15,-2 1-15,-3 0 16,-2 2-16,0-1 0,-2 3 0,-2-1 16,0 2-16,-2 0 0,-2 2 15,1 2-15,-2 0 0,0 2 16,-3 2-16,0 2 0,-1 0 16,0 0-16,0 3 0,-3-1 15,0 4-15,1 2 0,0 0 0,-1 2 16,-1 0-16,1 2 0,0 1 15,1 0-15,-2 3 0,2 1 16,-1 6-16,-1-2 0,2-2 16,1 0-16,0-1 0,1-2 15,0-2-15,0-1 0,1-2 16,0-1-16,1-2 0,1-2 16,-1-1-16,1 0 0,4-3 15,2-1-15,-2 0 0,0 1 0,-2 0 16</inkml:trace>
  <inkml:trace contextRef="#ctx0" brushRef="#br0" timeOffset="85596.1643">23389 8017 0,'0'0'0,"0"0"16,0 0-16,0 0 0,27-7 0,-27 7 15,24-5-15,-24 5 0,33-6 0,-13 4 16,1 0-16,1 1 0,1 0 15,1 1-15,2 0 0,5-1 16,-3-1-16,-3 1 0,-6 0 16,-1 0-16</inkml:trace>
  <inkml:trace contextRef="#ctx0" brushRef="#br0" timeOffset="86296.2319">24170 7676 0,'0'0'0,"0"0"0,0 0 15,0 0-15,0 0 0,-7 25 16,7-25-16,0 0 0,-10 28 0,10-28 15,-7 29-15,2-10 0,0 1 16,-2 2-16,1 0 0,-2 0 16,0 1-16,-2 6 0,-1 0 15,1 0-15,0-1 0,0 0 16,2 0-16,-1-2 0,0-4 0,0 4 16,1-3-16,2-4 15,0-1-15,2-4 0,1-4 16,0-3-16,1-1 0,0-1 15,1-2-15,0 0 0,1-3 0,-2 0 16,2 0-16,-2-4 0,2 1 16,2-1-16,0-3 0,1-1 15,0-1-15,3-1 0,1-1 16,-1 0-16,1 0 0,3-3 16,1 1-16,0 2 0,0 1 15,0-1-15,0-1 0,-2 2 16,-1 2-16,1 1 0,0 2 15,0 1-15,0-2 0,1 3 16,1 1-16,-2 3 0,-2 1 0,2 1 16,0 2-16,0-1 0,-2 1 15,1 2-15,-1 0 0,-2 2 16,0 1-16,-2 2 0,0 1 16,0-2-16,-2 0 0,-2 4 15,-2-1-15,-1-1 0,-2-2 16,0-2-16,-2 0 0,-1 1 15,-1-3-15,0-1 0,0-1 16,1 0-16,-1-2 0,-3 1 0,0-1 16,1-2-16,0-1 0,-1-2 15,-2-1-15,2-1 0,2 1 16,0-1-16,0 0 0,2 0 16,2 0-16,1 0 0,2-1 15,1 6-15,2 4 0,0 0 0,1-1 16,0-1-16</inkml:trace>
  <inkml:trace contextRef="#ctx0" brushRef="#br0" timeOffset="89863.1063">23616 6826 0,'0'0'0,"0"0"16,0 0-16,0 0 0,0 0 15,-2-26-15,2 26 0,0 0 16,4-24-16,-4 24 0,0 0 16,8-18-16,-3 13 0,0-1 15,3 2-15,1-2 0,0 2 0,3 1 16,2 3-16,0 0 15,0 0-15,0 3 0,0 1 16,1 3-16,-1 0 0,1 1 0,1 4 16,3 3-16,-2-1 0,-1 5 15,-3 2-15,-2 1 0,-1 1 16,-1-1-16,-3 0 0,1 0 16,-1-1-16,-1 4 0,-1-1 15,0-3-15,-2-1 0,1-2 16,2-1-16,-2-3 0,-1-3 0,0-3 15,1-1-15,-2 0 0,0-2 16,0 0-16,0-3 0,1-1 16,2-2-16,-2 0 0,0 1 15,-2 0-15</inkml:trace>
  <inkml:trace contextRef="#ctx0" brushRef="#br0" timeOffset="90129.6553">24116 6762 0,'0'0'15,"0"0"-15,0 0 0,0 0 0,0 0 16,-18 25-16,18-25 0,-23 17 16,23-17-16,-25 22 0,10-7 15,-1 2-15,-2 1 0,0-2 16,-2 0-16,-6 6 0,2-1 0,0-1 15,0-1-15,0 1 16,2-4-16,-2 5 0,2 0 0,5-2 16,4-1-16,6-1 0,3-2 15,3-1-15,2-7 0,0-3 16,-1 1-16,0-3 0</inkml:trace>
  <inkml:trace contextRef="#ctx0" brushRef="#br0" timeOffset="90463.0724">25275 7301 0,'0'0'0,"0"0"16,0 0-16,36 0 0,-36 0 15,37-1-15,-14 1 0,0 0 16,0 0-16,7 0 0,0 0 16,-3 0-16,-1-1 0,2 1 15,0 0-15,-6-1 0,-4-1 0,-4 0 16,-2 2-16,-2 0 0</inkml:trace>
  <inkml:trace contextRef="#ctx0" brushRef="#br0" timeOffset="90679.8311">25459 7140 0,'0'0'0,"0"0"16,0 0-16,0 0 0,0 0 0,-4 32 16,4-32-16,-7 25 0,4-11 0,0 1 15,-1 3-15,1-1 16,0 0-16,-2 3 0,1 0 16,-1 1-16,1-2 0,0 6 15,0-3-15,1-3 0,1-3 0,-1-3 16</inkml:trace>
  <inkml:trace contextRef="#ctx0" brushRef="#br0" timeOffset="91163.0915">26444 7300 0,'0'0'16,"0"0"-16,0 0 0,38 0 0,-20 1 16,5-1-16,6 0 0,11 0 15,0 0-15,6-1 0,3 0 16,10 0-16,-2-1 0,15 0 16,1 2-16,-4 0 0,-3 4 0,14-2 15,0-1-15,-8 2 16,-7-2-16,11 2 0,0 2 15,-5 0-15,-5 0 0,25 1 16,-10-2-16,-18-1 0,-13-4 0,2 2 16,1 0-16,-12 1 0,-9 1 15,-6 2-15,-4-1 0,-4 3 16,-4 0-16,-11-2 0,-3 1 16,-5-1-16,-3-1 0,3-2 15,2 0-15,-1-1 0</inkml:trace>
  <inkml:trace contextRef="#ctx0" brushRef="#br0" timeOffset="91746.4245">26822 7517 0,'0'0'0,"0"0"16,0 0-16,-12 21 0,12-21 0,-14 27 15,5-9-15,0 1 16,1 2-16,-1 2 0,0 4 16,-2 6-16,0 1 0,-1 2 15,0-1-15,-3 5 0,-2-5 0,2 0 16,0 0-16,1-4 0,2-3 15,-2 3-15,1-2 16,2-3-16,1-5 0,2-5 0,1-3 16,3-4-16,-1-3 0,2-3 15,0-2-15,0-4 0,-1-1 0,4-1 16,2-5-16,1 0 0,-1-1 16,1-1-16,0-2 15,2-1-15,0 1 0,5-2 16,4-2-16,-2 3 0,0 0 0,3-2 15,2 0-15,-2 3 16,0 2-16,0-1 0,0 3 0,-4 4 16,0 1-16,3 1 0,0 3 15,-2 2-15,0 1 0,2-1 16,-1 2-16,-2 1 0,-1 0 16,-1 5-16,-2 3 0,-1-1 0,-1 1 15,-1 1-15,-2 3 0,-3-2 16,-3-1-16,-1 1 15,-3 1-15,-1-2 0,-2-2 0,-1 2 16,-1-1-16,0-1 0,-1 0 16,-1-2-16,-1-2 0,2-2 15,3 1-15,1-2 0</inkml:trace>
  <inkml:trace contextRef="#ctx0" brushRef="#br0" timeOffset="91913.1585">27132 7921 0,'0'0'0,"0"0"16,0 0-16,34-2 0,-17 0 0,4 0 15,4 0-15,7 1 16,1 1-16,1 0 0,2 0 16,3-1-16,-2 0 0,-8 0 15,-4 1-15,-5-1 0</inkml:trace>
  <inkml:trace contextRef="#ctx0" brushRef="#br0" timeOffset="92229.5777">27825 7763 0,'0'0'15,"0"0"-15,0 0 0,0 0 0,0 0 16,0 0-16,-35 2 15,35-2-15,-26 12 0,26-12 0,-36 17 16,16-6-16,0 2 0,1 0 16,0 3-16,3-1 0,1-1 15,-1 6-15,3 1 0,2 0 16,2-1-16,2-4 0,4 1 16,2-2-16,1 1 0,4-1 15,5 0-15,1-2 0,1-2 0,2-1 16,3-3-16,-2-2 0,0-1 15,3-3-15,3-3 0,-5 0 16,-4 0-16,-1 1 0,-2 0 16,-2 0-16</inkml:trace>
  <inkml:trace contextRef="#ctx0" brushRef="#br0" timeOffset="92946.5495">27468 6408 0,'0'0'0,"0"0"0,0 0 0,0 0 15,0 0-15,-16 21 0,16-21 16,-13 19-16,13-19 0,-14 25 16,8-11-16,-1 1 0,2 2 15,-1 0-15,1 1 0,-1-1 0,2-1 16,-3 2-16,2 3 15,1-7-15,2 1 0,0-5 0,0-2 16,0-1-16,1 0 0,1-4 16,1 1-16,3-4 0,0 2 15,2-2-15,1-2 0,1-2 16,0 1-16,2-4 0,2 2 16,0-4-16,0 1 0,0-3 15,-1 1-15,3-1 0,-2 3 16,-1-2-16,0-4 0,-2 6 0,-1-2 15,0 3-15,-1 0 16,-3 3-16,1 1 0,-1-1 0,2 4 16,-1 0-16,1 3 0,-2 1 15,0 0-15,0 3 0,-2 0 0,-2 4 16,-1 3-16,0 0 0,-2 1 16,1 6-16,0 4 15,0-3-15,-1 2 0,-1 0 16,1 2-16,0-1 0,-2-3 15,1 3-15,-1 0 0,0 2 0,-1-4 16,0 0-16,-2-1 0,0-3 16,1-1-16,-1 0 0,-1-4 15,1-3-15,1 0 0,-2-4 16,-1 0-16,-2-2 0,0 1 0,-3-1 16,0 0-16,-3-1 15,-2-2-15,-2-1 0,-2-1 16,2-1-16,1-1 0,0 0 0,5 0 15,2 2-15</inkml:trace>
  <inkml:trace contextRef="#ctx0" brushRef="#br0" timeOffset="94012.9312">28513 6425 0,'0'0'0,"0"0"0,0 0 15,0 0-15,0 0 0,0 0 16,32 11-16,-32-11 0,24 4 0,-24-4 16,30 4-16,-15-1 15,2 1-15,0 2 0,2-1 16,0-2-16,0 1 0,-2 3 16,1-3-16,-3 3 0,1-1 0,2 2 15,0-1-15,-1 4 0,-2 0 16,-2 2-16,-3-1 0,-1 2 15,-2-1-15,-1 2 0,0 0 16,-2 0-16,-2 2 0,1 1 16,-2 3-16,-1 0 0,-1 0 0,-2 2 15,0 2-15,-2 3 16,-2 0-16,-2 5 0,0 3 16,2 2-16,0-3 0,-1 4 15,-1 2-15,2-2 0,-1 1 0,-2 9 16,-1-2-16,1 1 0,2-4 15,-3 10-15,-1-1 0,1-2 16,1-1-16,1-3 0,1 2 16,1-6-16,2-2 0,-2 8 15,0 2-15,2-8 0,0-6 16,1 3-16,0 0 0,-1-6 16,2-4-16,-3 3 0,0 2 15,0-6-15,2-2 0,-3 1 16,-1-3-16,0-5 0,-1-3 0,-4 1 15,-4 0-15,0-1 0,1-1 16,-11-2-16,-6 1 0,0-2 16,-2-2-16,-26 5 0,-14 2 15,-3 2-15,-2-1 0,11-2 16,20-5-16,13-3 0</inkml:trace>
  <inkml:trace contextRef="#ctx0" brushRef="#br0" timeOffset="94929.6754">23011 6519 0,'0'0'0,"0"0"0,0 0 16,0 0-16,-18-10 0,18 10 16,-22-5-16,8 2 0,-3 0 0,0 2 15,-2-2-15,-2 3 16,-2 0-16,-7 0 0,2 3 0,-1-3 16,1-3-16,0 3 0,-1 3 15,2-3-15,3 0 0,2 1 16,2-1-16,2 3 0,0-2 15,1 2-15,1 0 0,0 1 16,2-1-16,1 1 0,0 6 16,0-2-16,1 2 0,1 5 15,0 3-15,2 3 0,2 0 0,0 4 16,0 1-16,2 2 0,1 3 16,-1 9-16,2 6 0,1-2 15,-1 2-15,1 11 0,1 0 16,0 3-16,0-2 0,-1 13 15,0-2-15,-1-3 0,1-4 16,-2 9-16,-1-5 0,2-4 16,1-5-16,-2 0 0,1 1 0,0-7 15,0-5-15,-4 14 0,1-8 16,2-13-16,2-9 0,2-8 16,1 3-16,-1-3 0,0 3 15,1-6-15,1-5 0,2 0 16,0-2-16,-1-3 0,2 1 15,-1 0-15,0-2 0,2 1 16,-1-1-16,4-2 0,2-1 0,4-1 16,2 0-16,-1-2 0,0 0 15,1-1-15,-2-1 0,2 2 16,2 0-16,2 2 0,3-1 16,-1 1-16,-1 2 0,0 1 15,1 0-15,-4-3 0,-4 0 16,-2 0-16</inkml:trace>
  <inkml:trace contextRef="#ctx0" brushRef="#br0" timeOffset="95779.1337">29572 6832 0,'0'0'0,"0"0"0,0 0 0,0 0 15,0 0-15,-27-2 0,27 2 16,-24 10-16,24-10 16,-37 26-16,13-5 0,1 0 0,2 1 15,-9 10-15,0 0 0,-4 11 16,2 3-16,3 4 0,5-2 15,-1 8-15,3-4 0,4-1 16,3 1-16,3 4 0,5-5 0,4-1 16,2 1-16,2-6 0,2-6 15,2 3-15,2-1 0,2-4 16,2-5-16,4-5 0,4-4 16,-5-6-16,-3-5 0,-3-2 15</inkml:trace>
  <inkml:trace contextRef="#ctx0" brushRef="#br0" timeOffset="96362.6662">29813 7290 0,'0'0'0,"0"0"0,0 0 0,0-22 0,-1 14 16,0-3-16,0 0 15,-1-1-15,0 1 0,-1-1 0,0 2 16,-1 2-16,1 2 0,-4 1 16,-1 0-16,-2 5 0,-1-1 15,-2 5-15,0 0 0,1 5 16,0 0-16,-2 5 0,-1 4 16,2 0-16,0 2 0,0 1 15,-1 2-15,3-1 0,2-1 0,1 7 16,1-1-16,3-2 15,0-1-15,0-2 0,0-1 16,1-4-16,3 0 0,3-3 16,0-2-16,0-3 0,-1-4 0,2-1 15,1-2-15,2-4 0,2-2 0,2-3 16,3-4-16,1-1 16,2 1-16,-1-2 0,1-2 15,-2-1-15,1 0 0,0-5 16,0 0-16,-3 2 0,-2 3 0,-1 0 15,-1 0-15,-1 3 0,-3 3 16,0 1-16,-2 2 0,-1 2 16,0 0-16,-2 3 0,0 2 15,-3 1-15,1 2 0,0 1 16,-1 6-16,1-3 0,0 1 0,0 5 16,0 3-16,-1-2 15,2 0-15,0 0 0,0 3 16,1-1-16,0 1 0,0 0 0,1 0 15,0-1-15,1-3 0,2-1 16,-1-2-16,1-2 0,2-1 16,-1 0-16,0-3 0,-2 0 15</inkml:trace>
  <inkml:trace contextRef="#ctx0" brushRef="#br0" timeOffset="96512.1834">30016 7386 0,'0'0'16,"0"0"-16,0 0 0,29-1 0,-29 1 15,31-2-15,-7 2 0,-1 0 16,0 0-16,2 0 0,-3 0 16,-3 0-16</inkml:trace>
  <inkml:trace contextRef="#ctx0" brushRef="#br0" timeOffset="96821.1812">30715 7224 0,'0'0'0,"0"0"16,0 0-16,0 0 0,0 0 0,0 0 15,0 0-15,-27 2 0,27-2 16,-25 10-16,25-10 15,-35 15-15,17-6 0,0 0 16,1 3-16,1 1 0,2 0 0,-3 4 16,3-1-16,2 2 0,2-2 15,2-2-15,3 2 0,0-3 16,3 0-16,3-3 0,4 3 16,-1-3-16,1-1 0,5-2 15,4-4-15,0 0 0,1-1 0,0-4 16,3-1-16,-3-2 15,-1 0-15,-1 2 0,-4-1 0,0 1 16</inkml:trace>
  <inkml:trace contextRef="#ctx0" brushRef="#br0" timeOffset="97179.2065">30908 6925 0,'0'0'0,"0"0"0,0 0 0,17 17 16,-17-17-16,23 22 0,-8-6 16,0 1-16,0 3 0,1 10 15,0-1-15,-4 3 0,-2 0 0,-1 9 16,-3 2-16,-1-2 15,-3-2-15,-5 1 0,-5 3 16,-5 3-16,-3-3 0,-1-1 0,-3-2 16,2-2-16,1-4 0,-7 3 15,-3-4-15,3-1 0,4-1 0,1-4 16,1-3-16,5-4 16,2-6-16,3 0 0,2-2 15,1-6-15,3-2 0,0-1 16,0 0-16,0-1 0</inkml:trace>
  <inkml:trace contextRef="#ctx0" brushRef="#br0" timeOffset="97962.8251">31568 7253 0,'0'0'0,"0"0"0,0 0 16,0 0-16,0 0 0,0 0 15,20 15-15,-20-15 0,20 8 0,-20-8 16,29 7-16,-13-1 15,2-2-15,1 1 0,2-2 16,1 1-16,0-1 0,0 2 0,-1-1 16,4 1-16,-1-1 0,0 1 15,-1-1-15,-2 1 0,-3-1 16,-1 0-16,-3 2 0,-2-2 16,-2 1-16,-2 0 0,-1 1 15,-2 0-15,0 1 0,-4 0 16,-2 0-16,-5 0 0,-3 0 0,-1 3 15,-1-2-15,-4 5 16,-1-1-16,-3 2 0,-3 1 0,-2-2 16,1 0-16,0 2 0,0-1 15,-1 0-15,-1-1 0,-2 3 16,1 0-16,4-3 0,1-1 16,4-2-16,1 1 0,3-1 15,2 0-15,2 0 0,3-2 16,1-3-16,1-1 0,3-1 15,1-3-15,7 0 0,4-4 0,-1 1 16,-2 2-16,-1-1 0</inkml:trace>
  <inkml:trace contextRef="#ctx0" brushRef="#br0" timeOffset="98546.1934">32818 7126 0,'0'0'0,"0"0"0,0 0 0,0 0 0,25-7 15,-25 7-15,26-1 16,-11 0-16,2 1 0,-1 1 0,1 0 15,-1-1-15,2 3 0,4 1 16,0 3-16,-1-3 0,0 1 16,-2 0-16,-3 3 0,0-1 15,-2 3-15,-2-1 0,-2 0 16,-1-2-16,-3 3 0,-1 2 16,-2 0-16,-3 0 0,-1-1 0,-3 0 15,-4 3-15,-3-1 16,-1 1-16,-3 1 0,0 1 15,-2 1-15,0-1 0,-3 1 0,-3 0 16,-4 3-16,3 0 0,0 1 16,-1-1-16,2 1 0,1 0 15,1-3-15,0 0 0,3-1 16,0 0-16,3-2 0,0-2 16,4-1-16,2 0 0,3 1 15,1-3-15,1 0 0,2-2 0,3 0 16,4-2-16,1 0 0,2 0 15,6-1-15,6-2 16,-2-1-16,1-1 0,3 1 0,4-1 16,-2 0-16,-1 0 0,5-1 15,-2-2-15,-5-1 0,-4 2 16,1-4-16,3-1 0,-5 1 16,-5-1-16,-2-4 0,-2-2 15,-1 3-15,-2 1 0,0 3 0</inkml:trace>
  <inkml:trace contextRef="#ctx0" brushRef="#br0" timeOffset="98746.1736">32819 7370 0,'0'0'16,"0"0"-16,0 0 0,24 0 15,-24 0-15,32 4 0,-9-2 16,2 1-16,1 1 0,9 5 0,3 0 16,-2 2-16,1-1 0,-1-1 15,-6 0-15,-6-3 0</inkml:trace>
  <inkml:trace contextRef="#ctx0" brushRef="#br0" timeOffset="107145.234">22996 10224 0,'0'0'0,"10"-3"0,4 1 0,1 0 16,3 2-16,10 0 0,3 2 16,11-2-16,1-2 0,5-2 15,3 1-15,11-1 0,2-2 0,0 1 16,0 2-16,7-4 0,-4 0 16,0 4-16,1 2 15,7-4-15,-5-1 0,-3 1 0,-1 3 16,-10-1-16,-5 1 0,19 0 15,-5 0-15,-16 2 0,-11 2 0,-11-5 16,-9-1-16,-9 6 0,0 1 16,-1 1-16,-2-2 15,-2 2-15,-2 2 0,-8-1 0,-3 3 16,-6-1-16,-2-1 0,2-1 16,4-2-16,2 0 0</inkml:trace>
  <inkml:trace contextRef="#ctx0" brushRef="#br0" timeOffset="107895.9818">23521 10767 0,'0'0'0,"0"0"0,0 0 16,5-18-16,-5 18 0,4-20 0,0 8 15,0-2-15,1 0 0,-2-1 16,-2-2-16,0 2 0,-1 1 15,-1-4-15,-1 0 0,-2 0 16,1 4-16,-2 0 0,-1 2 16,1 0-16,-1 3 0,-2 5 0,-2 1 15,-2 3-15,-3 1 0,-2 3 16,1 2-16,-1 4 0,2-2 0,-2 9 16,1 2-16,-1-2 15,2 1-15,-2 3 0,1-1 16,-3 7-16,1-2 0,4 3 15,3-3-15,2-3 0,1 0 0,3-5 16,2 1-16,0 0 0,2-4 16,2 0-16,2-3 15,2 0-15,3-4 0,1 0 0,-1-4 16,1-3-16,1-3 0,2-1 16,4-2-16,-1-2 0,1-1 0,2-2 15,4-1-15,-2-3 16,-2-1-16,3-2 0,-1 0 15,-4 3-15,-2-2 0,-3 2 16,-2 1-16,-1 2 0,-2 0 0,-3 4 16,-1 1-16,0 2 15,1 2-15,-3 3 0,0 0 16,0 0-16,-3 0 0,1 5 0,-1 1 16,1-2-16,1 3 0,-1 0 15,1 4-15,0-1 0,0 1 0,1 3 16,2 1-16,-1-1 15,2-3-15,0 0 0,3 0 16,-1-1-16,-1-3 0,1 0 0,-1 3 16,1-5-16,0 1 0,1-2 15,0-1-15,1-2 0,1-1 16,-1-3-16,1-2 0,-1-1 16,-2 2-16,0 0 0</inkml:trace>
  <inkml:trace contextRef="#ctx0" brushRef="#br0" timeOffset="108078.7678">23763 10616 0,'0'0'0,"0"0"16,0 0-16,0 0 0,0 0 16,32-9-16,-32 9 0,31-4 15,-12 3-15,-1-2 0,2 1 16,0 1-16,0 0 0,0-5 15,1 2-15,1-3 0,-3 3 0,-3 0 16</inkml:trace>
  <inkml:trace contextRef="#ctx0" brushRef="#br0" timeOffset="108695.1392">24346 10347 0,'0'0'16,"0"0"-16,0 0 0,0 0 0,0 0 15,-6 27-15,6-27 16,-10 29-16,6-12 0,-2 1 0,-1 4 16,1 3-16,-2 0 0,-3 10 15,-1-1-15,-1 0 0,-1-5 0,-2 10 16,-1-3-16,3-3 0,2-4 15,1 2-15,0-2 16,2-1-16,1-6 0,2-2 0,0-5 16,2-1-16,0-3 0,2-3 15,0-1-15,1-1 16,0-5-16,1-1 0,-2-7 16,2 3-16,0-4 0,1-2 0,1 0 15,0-1-15,1 0 0,3-3 16,2 2-16,0-1 0,2 1 15,1-1-15,0-1 0,2 3 16,-1 0-16,-1 1 0,0 1 16,0 0-16,-1 4 0,1-1 15,0-1-15,0 3 0,0 1 0,0 2 16,0 1-16,1 3 0,1-1 16,0 4-16,1-2 0,-3 3 15,0 0-15,-2 4 0,-1-4 16,-1 4-16,-1 0 0,-2 0 15,-2 1-15,-1-3 0,-2 1 16,-2 1-16,-3 3 0,-2-1 16,-3-1-16,-2-2 0,-1-3 15,1 1-15,1-1 0,0-1 16,-1-1-16,1-1 0,0 2 0,1-3 16,0 1-16,-1-3 0,0-1 15,1-4-15,0 1 0,1 0 16,1-1-16,1 0 0,3-3 15,1 3-15,1-2 0,0 2 16</inkml:trace>
  <inkml:trace contextRef="#ctx0" brushRef="#br0" timeOffset="111962.3055">23656 9656 0,'0'0'0,"0"0"16,0 0-16,0 0 0,-2-26 0,2 15 15,-1-2-15,0 0 0,0 0 16,0 0-16,-2-1 0,0 2 16,0 2-16,-3-2 0,0 0 15,-2 3-15,0 3 0,-3 1 16,-2 2-16,0 3 0,1 2 0,-2 4 15,0 4-15,0 0 0,0 3 16,-2 4-16,-3 3 0,1 0 16,2 1-16,-3 9 0,2 2 15,2-2-15,3-2 0,1 0 16,2 0-16,1-1 0,2-2 0,0 4 16,2-4-16,2-7 15,0-1-15,0-1 0,2-1 16,2-3-16,-1-1 0,3-3 15,2-2-15,1-2 0,2-3 0,4-5 16,4-3-16,-4 0 0,0-1 16,4-6-16,-1-2 0,0 0 15,-1 0-15,1-2 0,-1 0 16,1 2-16,-1-2 0,-1 0 16,0-1-16,-3 2 0,-3 1 0,1 0 15,-1 2-15,-1-1 16,-2 3-16,0 1 0,-2 2 15,0 2-15,-1 1 0,1 4 16,-1 2-16,0 1 0,-2-1 0,2 5 16,0 3-16,0 0 0,-1 0 15,0 3-15,1 1 0,-1 0 16,0-2-16,0 2 16,1 2-16,1-2 0,-1 0 0,0 0 15,0-3-15,0 1 0,2-1 0,-1-2 16,1 1-16,2-4 15,0-1-15,-2-2 0,-1 0 16,1 0-16</inkml:trace>
  <inkml:trace contextRef="#ctx0" brushRef="#br0" timeOffset="112095.6988">23831 9735 0,'0'0'15,"0"0"-15,0 0 0,0 0 16,0 0-16,30-7 0,-30 7 15,29-3-15,-29 3 0,33-1 16,-11 1-16,-2-1 0,-2 0 0,-3 0 16</inkml:trace>
  <inkml:trace contextRef="#ctx0" brushRef="#br0" timeOffset="112462.0095">24503 9531 0,'0'0'0,"0"0"15,0 0-15,0 0 0,0 0 16,0 0-16,0 0 16,0 0-16,-23 4 0,23-4 0,-23 9 15,23-9-15,-30 14 0,13-6 16,1 2-16,-1-1 0,1 2 0,-2 1 15,-1 2-15,3-1 16,0 0-16,0 4 0,3-1 16,2 0-16,2-1 0,2 1 0,4-1 15,3-2-15,3 0 0,3-1 16,1-1-16,1 0 0,1-3 16,3 0-16,2 1 0,3-4 15,1 1-15,1-1 0,2 1 16,-1-1-16,-1 0 0,0-2 15,0 1-15,-1-1 0,0-1 0,-4 0 16,-2 0-16,-1 0 0</inkml:trace>
  <inkml:trace contextRef="#ctx0" brushRef="#br0" timeOffset="113195.4649">21855 10092 0,'0'0'0,"0"0"0,0 0 0,-2-16 15,2 7-15,1 0 0,1-3 0,2 1 16,0 0-16,4-3 0,2 0 15,2 1-15,2-1 0,5-4 16,1 0-16,0 0 0,0 2 16,2 2-16,1 1 0,-1 3 15,-1 1-15,-1 3 0,-2 3 16,0 1-16,-1 0 0,-2 4 16,-1 1-16,2 3 0,-1 3 0,-3 0 15,-2 2-15,-1 3 0,0 2 16,-1 2-16,-1 3 0,0-1 15,0 3-15,0 5 0,0 1 16,0-2-16,0 0 0,0 1 16,0 1-16,-1-4 0,0 3 0,-1-3 15,1-2-15,-1 1 0,1-3 16,-1-5-16,1 0 16,0-1-16,1-1 0,-2-4 15,0-2-15,0-1 0,2 0 0,-1-3 16,-1-1-16,1-3 0,-2-3 15,0 3-15,0-4 0,-1 4 16</inkml:trace>
  <inkml:trace contextRef="#ctx0" brushRef="#br0" timeOffset="113512.439">22504 9899 0,'0'0'0,"0"0"16,0 0-16,0 0 0,0 0 0,-19 25 15,19-25-15,-23 21 0,11-6 16,-3 1-16,-1 2 0,-2 1 16,1-1-16,-8 7 0,-1 0 15,2 0-15,2-5 0,-1 3 16,1-3-16,-3 3 0,1 0 0,2-3 15,1-1-15,1-2 16,2 0-16,3-4 0,2 0 16,2 1-16,1-4 0,1-1 15,2 0-15,3-2 0,1-3 0,-1 3 16,2-3-16,0-1 0</inkml:trace>
  <inkml:trace contextRef="#ctx0" brushRef="#br0" timeOffset="114045.4166">25084 10088 0,'0'0'0,"0"0"16,0 0-16,29 1 0,-15 0 0,7 1 16,1 0-16,2-1 0,2 1 15,0 0-15,2 0 0,-3 0 16,-2 1-16,3-3 0,-3 0 16,-2 0-16,-2 4 0,-4-4 15,-3-2-15,-3 1 0,-2 0 0,-2 1 16</inkml:trace>
  <inkml:trace contextRef="#ctx0" brushRef="#br0" timeOffset="114261.7067">25296 9949 0,'0'0'0,"0"0"0,0 0 0,0 0 0,0 0 16,0 0-16,-1 32 0,1-32 15,-3 24-15,3-24 0,-6 30 16,3-12-16,-1 3 0,0 0 16,-2 2-16,0 1 0,-1-1 0,-2 7 15,2-1-15,0-4 0,2-6 16,-1-2-16</inkml:trace>
  <inkml:trace contextRef="#ctx0" brushRef="#br0" timeOffset="114862.9258">26371 10211 0,'0'0'16,"0"0"-16,0 0 0,24-1 16,-24 1-16,31-2 0,-9 1 15,4 0-15,2 1 0,14-3 0,3 3 16,0-3-16,-1 2 0,15 1 15,4 0-15,8 0 0,-6 0 16,3 2-16,4 1 0,3 0 16,-7 0-16,2 0 0,-1 1 15,6 0-15,-5 1 0,1 0 16,2-1-16,-8-1 0,-6-2 0,23 5 16,-8-2-16,-13 0 0,-9-1 15,-2 1-15,0 3 16,-10 0-16,-7-2 0,-4 1 0,-1-2 15,-6-1-15,-4 1 0,-13-4 16,1 3-16,-6-3 0,0 0 16,-9 1-16,-5 0 0,4 1 0,2 1 15,2-3-15</inkml:trace>
  <inkml:trace contextRef="#ctx0" brushRef="#br0" timeOffset="115511.6498">26887 10413 0,'0'0'0,"0"0"0,0 0 15,0 0-15,-3 22 0,3-22 16,-3 25-16,3-25 0,-5 32 0,2-11 16,-2 1-16,1 2 0,0-2 15,-4 10-15,-1 4 16,0-4-16,2-3 0,-3 7 0,0 3 16,1 0-16,0-3 0,0-4 15,0-4-15,2-6 0,1-1 16,2-3-16,-1 0 0,2-5 15,1-1-15,0-4 0,-1-1 16,2 0-16,0-4 0,1-3 16,0 0-16,0 0 0,-1-3 15,1-5-15,1-2 0,0 0 16,0-2-16,2-2 0,0-1 16,-1-2-16,0 2 0,2-2 15,0 3-15,3-1 0,0 1 0,2 0 16,2-1-16,1 1 0,1 3 15,-1 0-15,0 1 0,1 2 16,1 1-16,2 1 0,1 3 16,0 2-16,0-2 0,-1 3 15,0 3-15,-2 1 0,-2 2 0,-1-1 16,-1 4-16,-2-1 0,-2-1 16,-1 1-16,-2 2 0,-1 1 15,-2 0-15,-3 2 0,-4-1 16,-4 1-16,-2-2 0,-4 0 15,-1 1-15,-3 1 0,0-5 0,-3 2 16,-4-3-16,-2 1 16,4-1-16,0-3 0,2-1 15,4 0-15,3-4 0,2 1 16,4 0-16,2 0 0</inkml:trace>
  <inkml:trace contextRef="#ctx0" brushRef="#br0" timeOffset="115630.0169">27168 10803 0,'0'0'0,"0"0"0,22-1 16,-5-1-16,2 1 0,3 2 15,3 2-15,7-3 0,0 0 0,0 0 16,-7 0-16,-4 0 16</inkml:trace>
  <inkml:trace contextRef="#ctx0" brushRef="#br0" timeOffset="115961.4759">27971 10696 0,'0'0'0,"0"0"0,0 0 15,0 0-15,0 0 0,-24-3 16,24 3-16,-25 2 0,10-1 15,-2 2-15,-4 1 0,0 0 16,0 3-16,-7 3 0,2 1 16,1 0-16,2 0 0,1 3 15,2 1-15,4-1 0,2-1 0,5 4 16,3 1-16,4-2 16,2 1-16,4 1 0,5-3 0,0 2 15,0-2-15,11 1 0,6-1 16,0-3-16,-1 1 15,0-2-15,2 3 0,-4-4 0,-2-1 16,-4-2-16,-2 0 0,-4-1 16</inkml:trace>
  <inkml:trace contextRef="#ctx0" brushRef="#br0" timeOffset="117034.9039">27243 9614 0,'0'0'0,"0"0"16,0 0-16,0 0 0,-6-22 0,6 22 16,0 0-16,-9-22 0,6 14 15,-4 4-15,-2-1 0,0 3 16,-1 1-16,-3 4 0,-2 0 16,-1 3-16,2 1 0,-6 5 15,0 3-15,2 1 0,1 0 0,-1 2 16,1 3-16,0 0 0,3 1 15,-2 3-15,3 2 0,2-4 16,3 0-16,3-3 0,2 0 16,2-4-16,-1-2 0,5-3 15,0 0-15,1-1 0,2 0 0,0-2 16,2 0-16,0-5 0,1 1 16,3-4-16,3-3 0,2 0 15,-1-1-15,3-4 0,2-3 16,-1 0-16,-2 0 0,3-5 15,-2-2-15,-1 3 0,-3 2 0,1-2 16,-2-1-16,-2 2 0,-2 0 16,-2 1-16,-1 1 15,-2 1-15,0 4 0,-2-1 0,-2 2 16,0 2-16,0 0 0,-1 4 16,-4 2-16,-1 0 0,1 3 15,-2 1-15,1 3 0,-1-1 16,1 1-16,-1 4 15,2-1-15,0 1 0,-1 1 0,2 1 16,0 2-16,0-2 0,1-1 0,1-2 16,0 1-16,1-3 0,0-1 15,0 0-15,0-1 16,0-1-16,0-2 0,2-3 0,1-2 16,2 0-16,0-2 0,0 1 15,-1 0-15,-1 1 0</inkml:trace>
  <inkml:trace contextRef="#ctx0" brushRef="#br0" timeOffset="117195.5108">27410 9741 0,'0'0'0,"0"0"16,0 0-16,0 0 0,31-6 0,-31 6 16,34-5-16,-14 3 0,1 2 15,6-2-15,2 2 16,-3 0-16,0 0 0,-4 0 0,-3 0 15,-4 0-15</inkml:trace>
  <inkml:trace contextRef="#ctx0" brushRef="#br0" timeOffset="117536.7998">28183 9555 0,'0'0'0,"0"0"16,0 0-16,0 0 0,0 0 0,-31 6 16,31-6-16,-31 10 0,31-10 15,-34 12-15,13-5 16,0 1-16,1 1 0,-5 6 0,1 3 15,3-2-15,3-2 0,4 3 16,3-1-16,2 0 0,2-3 0,5 0 16,4 0-16,3 0 0,1 1 15,6-3-15,5 1 16,-1-1-16,2-2 0,7 5 16,4-3-16,-2 3 0,-3-5 0,-4 0 15,-4-2-15,-3-2 0</inkml:trace>
  <inkml:trace contextRef="#ctx0" brushRef="#br0" timeOffset="118678.9462">25919 9710 0,'0'0'16,"0"0"-16,0 0 0,0 0 15,0 0-15,0 0 0,0 0 0,0 25 16,0-25-16,0 19 0,0-19 16,0 27-16,0-27 0,0 30 15,-1-13-15,1-1 0,0 1 0,0 0 16,0-1-16,0 0 15,1-1-15,0-1 0,0 1 0,0-2 16,0-2-16,2-2 0,-1 1 16,0-3-16,1-1 0,2-4 15,-1-1-15,3-1 0,0-1 16,2-1-16,1-5 0,0 3 16,0-3-16,-1-3 0,0-1 15,-2 0-15,1-2 0,2-4 16,-1 1-16,0 1 0,0-1 0,-1 0 15,1-1-15,-1 0 0,0 1 16,-2 2-16,1-1 0,-2 3 16,0-1-16,-1 3 0,2 1 15,-3 0-15,-1 2 0,0 3 16,0 1-16,-2 3 0,3-2 16,-2 4-16,-1 5 0,0-2 15,0 1-15,0 4 0,0 4 16,-1 1-16,-1 1 0,1 2 15,-1 3-15,0 6 0,-1 2 0,-1 3 16,-1 3-16,0 1 0,-1 0 16,-1 10-16,1 0 0,-1 1 15,2-1-15,-4 8 0,-1 0 16,-3-1-16,-2-5 0,0 1 16,0 0-16,-1 2 0,2-5 0,-1-2 15,1-2-15,2-7 0,1-2 16,-1-1-16,-1-4 15,-1-4-15,1-5 0,0-4 0,0-1 16,-1-4-16,2 0 0,0-6 16,-1-3-16,0-5 0,1 1 15,-3-7-15,1-1 0,1 3 16,-1-3-16,1-4 0,1-3 16,1-2-16,2 2 0,1-1 15,2-2-15,3 0 0,1-1 16,5-3-16,1 0 0,3 1 0,0-2 15,3 1-15,2-3 16,1 3-16,-1 0 0,4-3 0,2 3 16,4 0-16,3 0 0,1 0 15,-2 4-15,2 2 0,3 1 16,0 1-16,2 3 0,-3 2 16,1 0-16,2 3 0,3 2 15,-3 0-15,-2 3 0,-7 1 0,-5 1 16,-3 0-16</inkml:trace>
  <inkml:trace contextRef="#ctx0" brushRef="#br0" timeOffset="119845.3618">29661 10210 0,'0'0'0,"0"0"16,0 0-16,31 5 0,-18-3 0,2 1 15,2 1-15,0 0 16,1-1-16,5 4 0,0 4 16,-2-4-16,-2 1 0,-2 2 15,-2 1-15,-2-1 0,-2-2 0,-2 3 16,-2 1-16,-2 0 0,-1-1 15,-4 0-15,-4 0 0,-1 0 16,-3 0-16,-3 2 0,-2-2 16,-2 3-16,0-3 0,-3 1 15,0 1-15,-3 1 0,-1-3 0,-6 1 16,0 1-16,3-1 16,2-2-16,2 0 0,1 1 15,0-1-15,1-2 0,3-1 0,2 0 16,3 0-16,2-3 0,2-1 15,3 0-15,4-3 0,3 0 16,0 0-16,0-2 0,-1 2 16</inkml:trace>
  <inkml:trace contextRef="#ctx0" brushRef="#br0" timeOffset="120364.1396">30633 10078 0,'0'0'0,"0"0"0,0 0 0,27-7 16,-27 7-16,26-4 0,-10 1 15,0 3-15,2 0 0,2 3 16,3-3-16,-1 0 0,0 2 0,7 0 15,-1 5-15,0-4 0,-3 3 16,-1-1-16,0 2 0,-5 0 16,-1-3-16,-2 5 0,-2 3 15,-3-1-15,-1-2 0,-4 3 16,-2 0-16,-3 1 0,-1-2 0,-5 3 16,-2 1-16,-3 0 0,-2 0 15,-4-1-15,-1 2 16,-2-1-16,0 0 0,-8 5 0,-3 0 15,2 0-15,2-2 0,0 0 16,1 3-16,0-2 0,0-1 16,3-1-16,2 0 0,3 1 15,0-3-15,1 3 0,3-1 16,4-6-16,2 3 0,2-3 16,0-1-16,3-2 0,1 3 0,2-1 15,3-3-15,2 0 16,0-3-16,4 1 0,4 0 15,-1-1-15,1 0 0,1-1 0,0 1 16,0-3-16,1 2 0,2-3 16,1 0-16,-1 0 0,-3-1 0,-1 1 15,-3-2-15,-1 2 0</inkml:trace>
  <inkml:trace contextRef="#ctx0" brushRef="#br0" timeOffset="120561.564">30683 10367 0,'0'0'0,"0"0"0,0 0 16,0 0-16,31-4 0,-31 4 16,41 4-16,-17-1 0,1-2 0,5 5 15,4-1-15,7 2 0,-2 0 16,0 0-16,-7-3 0,-5 2 15</inkml:trace>
  <inkml:trace contextRef="#ctx0" brushRef="#br0" timeOffset="129878.4424">23609 9266 0,'0'0'0,"-9"3"16,-5 1-16,-2 1 0,1 0 16,-13 5-16,-4 2 0,-5 5 15,1-1-15,-1 4 0,-3 2 16,5 0-16,2 1 0,-7 7 16,2 1-16,2 0 0,3-2 0,-3 10 15,2 4-15,4-5 0,3-1 16,0 3-16,-3 2 15,5-6-15,4-4 0,-1 9 0,0 4 16,3-1-16,1-3 0,-4 9 16,0 0-16,3-7 0,4-2 15,6 4-15,4 2 0,0-2 0,1-8 16,3 6-16,2 3 16,5-7-16,6 0 0,3 2 15,1 1-15,0-3 0,-1-4 0,4 1 16,3 3-16,3-6 0,2 2 15,2 0-15,0 1 0,1-7 16,-1-1-16,6-2 0,6 6 16,-4-7-16,0 0 0,4-4 15,3-2-15,-1 0 0,0-3 0,22 5 16,-2 1-16,-27-12 16,1-3-16,22 4 0,-5-3 15,-23-5-15,1 1 0,21-4 0,-1-4 16,-24 3-16,2-3 0,3-5 15,1-2-15,3 1 0,-1 5 16,2-8-16,0 1 0,2-2 16,2-3-16,0 2 0,0-6 15,-2 3-15,1 0 0,-1-1 16,-2-4-16,-1 1 0,-2-3 0,-2-3 16,-1-1-16,-5 0 15,-5 4-15,2-7 0,2-3 16,-2 2-16,-2 1 0,-1-4 15,-2 1-15,-3 2 0,-3 2 0,-1-2 16,-1-2-16,1 0 0,-1 2 16,0-6-16,0-1 0,1 4 0,-1-2 15,-3 1-15,-1-2 16,-2 3-16,-1 4 0,-3-4 16,0-2-16,-1 2 0,-1 0 0,-1 0 15,-2-3-15,1 5 0,1 3 16,-5-1-16,-2 0 0,2 4 15,-1 2-15,-2-5 0,-2 0 16,-1 3-16,-1 4 0,-2-3 16,-3-2-16,-1 3 0,-1 1 0,-2 0 15,-1-2-15,0 4 0,-2 1 16,-3 0-16,-5 1 16,5 0-16,1 1 0,-6 3 15,-5 3-15,4-1 0,2 2 0,-6 0 16,-3-1-16,2 2 0,1 2 15,-6 3-15,-4 2 0,1 2 16,0 2-16,-11 2 0,-3 3 16,3 0-16,0 1 0,-2 3 15,-1 3-15,16-3 0,13-1 0,10-4 16</inkml:trace>
  <inkml:trace contextRef="#ctx0" brushRef="#br0" timeOffset="132247.5273">26405 11063 0,'0'0'16,"0"0"-16,0 0 0,0 0 0,0 0 15,0 0-15,21 18 0,-21-18 16,0 0-16,29 15 0,-29-15 15,29 18-15,-15-11 0,5 4 16,3-1-16,1 1 0,1 0 16,10 3-16,4 3 0,-2-2 15,1-1-15,10 3 0,3-1 0,-4-2 16,-2 0-16,11 0 16,1 1-16,-3-2 0,-2-2 0,-1-3 15,-2 1-15,-1-4 0,-2-1 16,9-2-16,1-4 0,-3 1 15,-3 0-15,1-5 0,1-1 16,-5 2-16,-2-1 0,7-4 16,-3-1-16,-1 0 0,-2-3 0,-2-7 15,-1-5-15,-5 4 16,-1 5-16,-2-4 0,-1 0 16,-3-1-16,-3-3 0,4-3 0,2-1 15,-6 0-15,-5-2 0,0-5 16,0-3-16,-3 2 0,-4-2 15,2-1-15,0-2 0,-2 2 16,-4 2-16,0-5 0,0-1 16,-4 2-16,-1 0 0,-2-2 15,0-2-15,-2 3 0,-1 0 0,-1-2 16,0-1-16,0 5 16,-1 0-16,-4 0 0,-1-5 0,-2 6 15,-1 1-15,0-3 16,1-2-16,-6 5 0,-2 3 0,-1-3 15,1-2-15,0 4 0,2 0 0,-7 2 16,-2-1-16,-1 4 16,-1 3-16,1 0 0,0 0 15,-3 2-15,1 3 0,-4-2 16,-3 1-16,2 5 0,2 0 0,-5 2 16,-4 2-16,4 0 15,3 3-15,-7 1 0,-4 0 16,4 6-16,1 1 0,-6 2 0,-3 1 15,4 0-15,3-1 0,-4 4 16,-3 3-16,5 1 0,5 2 16,-7 1-16,-3 3 0,6-1 0,6-2 15,-5 7-15,-4 6 16,2-1-16,4 0 0,-5 1 16,-2 3-16,5 0 0,5-1 0,-6 3 15,-3 4-15,8-3 0,4 0 16,-1 5-16,-2 4 0,4-4 15,4 0-15,1 0 0,1 3 16,3 0-16,4 0 0,-3 1 16,-2 3-16,2-3 0,1-4 0,0 4 15,1 3-15,2 0 16,3-5-16,1 4 0,0-1 0,2 1 16,1 1-16,2 0 15,2 1-15,0-1 0,2-3 0,2 3 16,2 0-16,2-4 0,2-2 0,1 2 15,2-2-15,-1-4 16,-1-1-16,4 3 0,1 2 16,1-7-16,-1-5 0,3 4 15,0 0-15,0 2 0,1-1 16,-1-4-16,2-1 0,-2 1 0,-1-1 16,4-6-16,1 1 15,1-4-15,-1 2 0,1-1 0,0-2 16,-5-3-16,-2 0 0,-2-3 15,-2 0-15,-1-1 0,-1 3 16,-2-3-16,-1-1 0,1 0 16,-1-2-16,0 2 0,-1 0 15,1-2-15,0-1 0,-1 0 0,0 0 16,1 0-16</inkml:trace>
  <inkml:trace contextRef="#ctx0" brushRef="#br0" timeOffset="134278.0585">23244 11710 0,'0'0'15,"0"0"-15,0 0 0,-9 19 0,9-19 16,-8 22-16,4-6 0,-2 2 15,1 2-15,-2 1 0,1 2 16,-3 7-16,1-2 0,-1-1 16,-1-1-16,0 2 0,1-2 0,2-2 15,1-2-15,1-4 16,0-3-16,2-4 0,1-3 16,1-3-16,1-1 0,0-4 15,3-3-15,0-1 0,2 0 16,1-6-16,2-1 0,0-3 0,1 0 15,2-3-15,2-1 0,0-2 16,1 1-16,2-3 0,0-1 16,2-4-16,-1 2 0,0 1 15,2 0-15,0 2 0,-1 3 0,1-1 16,1 4-16,-2 0 0,-3 4 16,-1 1-16,1 4 15,-2 1-15,-1 3 0,0 3 16,0 3-16,1 1 0,-1 1 0,-2 4 15,0 2-15,-1 3 16,0 1-16,2 8 0,-2 4 0,0-3 16,-1-1-16,-3 2 0,0 1 15,-3-2-15,-2-1 0,-1-1 16,0 0-16,-2-3 0,1-3 16,0 0-16,0-1 0,0-3 0,-1-3 15,2-2-15,0-3 0,1-4 16,-1 3-16,1-7 0,1-1 15,1-1-15,1-2 0,1-1 16,3-3-16,-1-1 0,1-2 0,2-2 16,1-1-16,3 0 15,1 0-15,3-1 0,1 1 16,0 1-16,0 2 0,4-3 16,0 0-16,0 4 0,-1 3 0,1 4 15,0 0-15,-1 5 0,-2 0 16,-1 3-16,0 1 0,-1 3 15,-2 3-15,0 5 16,2 3-16,-3 0 0,-2-1 0,-3 1 16,-2 2-16,-3-1 0,-1 0 0,-3 2 15,-3 2-15,1-1 0,0 0 16,1 3-16,1 1 16,0-3-16,0-5 0,0-3 15</inkml:trace>
  <inkml:trace contextRef="#ctx0" brushRef="#br0" timeOffset="135044.4312">26714 11956 0,'0'0'0,"0"0"0,0 0 16,0 0-16,0 0 0,4 23 15,-4-23-15,0 24 0,0-24 0,-1 29 16,0-11-16,0 0 16,0 0-16,-1 1 0,0 0 15,-1-1-15,1 1 0,-2 4 16,-1 1-16,1-4 0,1-3 0,-1-1 15,1-2-15,1-2 0,0-1 16,1-2-16,-1-2 0,2-3 16,0-4-16,0 0 0,2-4 15,0 0-15,0 0 0,1-3 16,2-2-16,-1-2 0,2-2 0,-1-2 16,2-3-1,2 2-15,1-1 0,5-4 0,1-1 16,2 0-16,0 0 0,-2 0 15,1 0-15,4-1 0,-1 3 0,0 3 16,0 2-16,-1 2 0,-3 2 16,-1 0-16,-1 0 15,-3 5-15,-1 3 0,0 2 16,-1 1-16,0 3 0,0 2 0,0 1 16,-1 2-16,1 2 0,-1 2 15,-3 2-15,0 3 0,-2-1 16,-1 2-16,0 2 15,-2 1-15,0 3 0,-2 2 16,1-3-16,0-2 0,-1 7 16,0 1-16,-2-5 0,2-4 0,1 1 15,1-1-15,1-2 16,0-2-16,2 0 0,0-1 16,1-3-16,0-2 0,-1-2 15,-1-3-15,0 0 0</inkml:trace>
  <inkml:trace contextRef="#ctx0" brushRef="#br0" timeOffset="136294.8064">22201 12966 0,'0'0'0,"0"0"16,0 0-16,0 0 0,0 0 0,15 17 16,-15-17-16,0 0 0,11 28 15,-11-28-15,5 31 0,-2-12 16,-2 1-16,-2 2 0,-2 4 15,0-1-15,-1-1 0,-2 9 16,0 0-16,-1 1 0,-1-2 0,-3 4 16,-1-3-16,0-4 15,0-3-15,1-3 0,1-4 16,2-1-16,2-3 0,1-3 0,2-2 16,1-4-16,1-3 0,1-3 15,1-4-15,2-1 0,3-1 16,0-1-16,3-3 15,0-4-15,1-2 0,2-4 16,2-2-16,0 2 0,1 1 0,5-6 16,1 0-16,0 1 0,-2 1 0,1 1 15,-1 0-15,1 2 0,1 2 16,1 4-16,0 0 16,-2 3-16,-3 0 0,0 4 15,0 2-15,-2 1 0,-2 2 0,2 4 16,-1 3-16,-1 2 0,0 0 15,-1 3-15,-1 3 16,-2 1-16,-2-1 0,-2 3 0,1 3 16,-3 0-16,-2 0 0,-1 2 15,-1 1-15,-2-1 0,0-2 16,-3-1-16,0-1 0,-2-3 16,0-1-16,3-3 0,0-2 0,3-3 15,0 0-15,0-3 0,2-2 16,0 0-16,0-2 0,3-2 15,1-2-15,2-3 0,1-3 16,2-2-16,2-1 16,0-1-16,0 1 0,3-2 0,0-1 15,0 1-15,2 1 0,0 0 16,3-2-16,-1 5 0,-1 2 16,3-3-16,-2 2 0,-1 0 15,1 4-15,0 1 0,-2 4 16,-1 3-16,-1 2 0,-1 1 15,-1 3-15,-1 0 0,0 1 0,-1 4 16,-1 3-16,0 1 0,-1 2 16,-2 2-16,0 5 15,-2-1-15,-1 0 0,1 6 0,-2 0 16,0 0-16,0 0 0,2-2 16,0 0-16,2-2 0,0-1 0,0-5 15,-2-3-15,0-4 16</inkml:trace>
  <inkml:trace contextRef="#ctx0" brushRef="#br0" timeOffset="136677.9513">23489 13333 0,'0'0'16,"0"0"-16,0 0 0,17-16 0,-8 7 15,1 0-15,1-3 0,1 1 16,1-1-16,3-2 0,-2 1 16,2 2-16,-1 2 0,3 0 15,0 1-15,0 2 0,0 4 16,-1 2-16,0 1 16,-2 2-16,-2 4 0,-1 1 0,-3 2 15,1 2-15,-1 2 0,0 2 16,0 2-16,-1 1 0,-1 1 0,2 6 15,1 4 1,2 3-16,1 2 0,2 0 16,-2-4-16,0-4 0,-1 0 15,-1-3-15,-2-2 0,0-5 16,-1-2-16,-1-2 0,2-3 16,0-4-16,0-4 0,1-3 15,0-3-15,-4 1 0,0 0 16,-2 2-16</inkml:trace>
  <inkml:trace contextRef="#ctx0" brushRef="#br0" timeOffset="136934.5898">24023 13190 0,'0'0'0,"0"0"16,0 0-16,0 0 0,0 0 0,-19 24 15,19-24-15,-14 21 0,4-7 16,-2 0-16,-2 2 0,-2 2 16,1 3-16,-4 5 15,1 2-15,-1-1 0,0 0 0,-1-1 16,0-1-16,-2 3 0,2-1 16,4-4-16,3-2 0,1-3 15,0-2-15,6-4 0,1-2 16,3-5-16,2-5 0,0 2 0,0-2 15,0 0-15</inkml:trace>
  <inkml:trace contextRef="#ctx0" brushRef="#br0" timeOffset="137127.7208">24323 13443 0,'0'0'15,"0"0"-15,28 0 0,-8-1 16,3 0-16,10 2 0,3 1 15,2-1-15,2-1 0,6 3 0,-2 2 16,-1-1-16,-1-1 0,4-2 16,-3 0-16,-9-2 15,-5-2-15,-7-1 0,-4 0 0,-4 1 16,-3 1-16,-2 1 0</inkml:trace>
  <inkml:trace contextRef="#ctx0" brushRef="#br0" timeOffset="137378.0732">24709 13325 0,'0'0'0,"0"0"16,0 0-16,-3 22 0,3-22 0,-2 21 15,2-6-15,0 2 0,-1 1 16,-2 3-1,0 2-15,0 3 16,0 1-16,-2 2 0,2-3 0,1-2 16,-1-1-16,3-2 0,2-1 0,2 1 15,3-4-15,-3-6 0,0-1 16,0-2-16</inkml:trace>
  <inkml:trace contextRef="#ctx0" brushRef="#br0" timeOffset="137961.2719">25681 13231 0,'0'0'0,"0"0"15,0 0-15,-4 19 0,4-19 0,-5 22 16,1-7-16,-2 2 16,1 1-16,-3 3 0,0 1 15,-2 7-15,0-1 0,0 1 16,-1 0-16,0-3 0,1-2 0,-1 6 16,0-1-16,0-3 15,0-4-15,2-4 0,3-3 0,0-3 16,2-4-16,2-2 15,3-4-15,-1-2 0,3-6 0,1-1 16,3-2-16,2-3 0,1-1 16,1-2-16,0-2 0,2-2 15,1 0-15,3 0 0,2 1 16,3-5-16,-1-1 0,0 2 16,0 1-16,-1 2 0,-2 0 0,1 3 15,1 3 1,-1 2-16,-2 3 0,-1 1 0,-2 3 15,-2 2-15,-1 3 0,1 3 16,0 3-16,-4 1 0,0 1 16,-1 6-16,-3 1 0,-2-2 0,-1 1 15,-2 2 1,-1 3-16,-2 2 0,-1 1 16,0-3-16,0-2 0,-3 5 15,1 2-15,-1-5 0,0-2 0,3-4 16,0-3-1,5-3-15,4-3 0,-2-1 16,0-1-16,-1-1 0</inkml:trace>
  <inkml:trace contextRef="#ctx0" brushRef="#br0" timeOffset="138594.9407">26540 13307 0,'0'0'0,"0"0"0,0 0 15,0 0-15,-9 19 0,9-19 0,-11 22 16,4-8-16,0 3 0,-2 0 16,0 0-16,-1 0 15,1 2-15,-2 6 0,1 1 16,3-4-16,0-2 0,1-2 15,3 0-15,1-2 0,0-2 0,2-1 16,2-2-16,1-3 0,2-4 0,2-1 16,4-1-16,2-3 0,1-1 15,0-5-15,2-3 0,0 0 16,2-1-16,1-3 0,0-1 16,1-1-16,0-1 0,1-7 15,-2 1-15,-2-1 0,0 3 16,-3 0-16,0-1 15,-2 4-15,-1 1 0,-1 2 0,0 0 16,-2 2-16,0 2 0,-2 3 16,-2 1-16,-1 6 0,0 2 15,-2 2-15,-2 0 0,-1 4 16,1 4-16,-1 4 0,0 1 16,-1 4-16,-1 1 0,-1 3 15,-2 6-15,1 2 16,-1 3-16,-1 11 0,1 3 0,-2 1 15,0 0-15,-5 13 0,-4-1 16,0 9-16,2-4 0,-1 1 16,0 1-16,-2 2 0,2-7 0,-1-3 15,-3-4-15,0-3 16,1-7-16,-10 22 0,2-7 16,7-14-16,5-9 0,3-10 0,2-7 15,3-9-15,-2 1 0,-2-3 16,-2-1-16,0-6 0,2-1 15,1-6-15,-1-4 0,2-4 16,2-3-16,3 3 0,0 4 16,2 1-16</inkml:trace>
  <inkml:trace contextRef="#ctx0" brushRef="#br0" timeOffset="139246.07">27863 13300 0,'0'0'0,"0"0"15,0 0-15,32 4 0,-32-4 0,29 3 16,-14-1-16,1 0 0,0 1 16,8 2-1,3 0-15,-1 1 0,1 2 16,-4 0-16,-1-3 0,0 1 0,2-1 15,-2 2-15,-1 2 16,0-1-16,-1 0 0,-2 2 0,-2-2 16,0 0-16,-2-2 0,-1 2 15,1 0-15,-2-1 0,0 1 16,-1-1-16,-2 0 0,0-1 16,-1 0-16,0 0 0,-1-2 15,-2 2-15,-1-2 0,-2 2 16,-1 0-16,-3 1 15,-4 1-15,-2 0 16,-2 1-16,2 1 0,-1-3 0,-5 5 16,-4 0-16,-1 0 0,-1-1 15,0 3-15,-1 0 16,2 2-16,-1-1 0,-2 1 16,-3 1-16,1-1 15,0 0-15,0 1 0,4-2 0,2-2 16,3 0-16,2-3 0,0-3 15,2 0-15,3 0 0,1-3 16,1 0-16,2-1 0,1-1 16,3-2-16,1 3 0,2-4 15,3-2-15,-2 0 0,-1 2 0,1-1 16</inkml:trace>
  <inkml:trace contextRef="#ctx0" brushRef="#br0" timeOffset="140027.9638">29431 13321 0,'0'0'0,"0"0"0,0 0 15,27 3-15,-14-2 0,5 2 0,3 1 16,6 0-16,2 1 15,3 1-15,3 2 16,-2 0-16,-1 1 0,5 1 0,-3 0 16,-3-1-16,-4 0 0,-3 0 15,-2 1-15,-4-2 16,-2-1-16,-4-1 0,-4-1 0,-1 2 16,-1 3-16,-3-6 0,-2 1 15,-2 1-15,-3 1 16,-2 1-16,0 0 0,-3 0 0,-5 0 15,0 1-15,0 0 0,-3 1 16,-1 1-16,2-1 0,-1 1 16,-4 1-16,-2 1 15,1 1-15,2-3 0,-5 6 0,-1 0 16,-1 0-16,2 1 0,0 0 0,1-2 16,3 0-16,3 0 0,-1-1 15,1 0-15,0-1 0,1-1 16,1 0-16,2 0 0,2-1 15,2-1-15,1 1 0,3-1 16,0-1-16,3-1 0,3-1 16,2 1-16,2 1 0,3-1 0,2 1 15,2-1-15,1 0 0,1 2 16,4-2-16,3-1 0,1 1 16,1-1-16,0 0 0,0 2 15,5-1-15,0 2 0,-1-1 16,0-5-16,-3 2 0,-1-1 15,0-1 1,0-1-16,-2-2 0,-2 0 0,-1 3 16,-2-1-16,-1-1 0,-1-2 0,-4 0 15,0-2 1,-4 0-16,-1-4 0,-4 1 0,-2 0 0,0 1 16,0 1-1,0-2-15</inkml:trace>
  <inkml:trace contextRef="#ctx0" brushRef="#br0" timeOffset="140277.2856">29399 13551 0,'0'0'0,"0"0"15,0 0-15,31 7 0,-19-4 0,7 2 16,5 0-16,6 3 0,0 0 0,4 1 16,4-1-16,5 5 15,-3 1-15,1 1 0,1 1 16,-7 0-16,-4-2 0,-1-1 16,-7-3-1,-5-1-15</inkml:trace>
  <inkml:trace contextRef="#ctx0" brushRef="#br0" timeOffset="150078.1084">19296 3940 0,'0'0'0,"0"0"0,0 0 16,0 0-16,0 0 0,29-2 0,-29 2 16,32-5-16,-32 5 0,40-7 15,-12 6-15,1 0 0,1 0 16,13 2-16,3 0 0,1-2 15,2 0-15,15-1 0,3-1 16,-5 2-16,-5 1 0,15-1 16,1-1-16,8 2 0,-6-1 0,0 2 15,1 2-15,-2-1 0,-11 0 16,-3-1-16,-2-1 16,-7 1-16,-6 0 0,15 1 0,-8-2 15,-26 0-15,-4 1 0,-5 0 16,-1 0-16,-5 3 0,-4 1 15,-1-3-15,-2 0 0,0 0 16</inkml:trace>
  <inkml:trace contextRef="#ctx0" brushRef="#br0" timeOffset="150760.3566">19777 3370 0,'0'0'16,"0"0"-16,0 0 0,0 0 0,-5-24 15,3 15-15,-1 0 0,-1 1 16,0 0-16,-3 2 16,0 2-16,-2 1 0,-1 0 0,-2 3 15,-3 3-15,1 1 0,0 3 0,-3 3 16,-1 1-16,-6 7 16,1 0-16,1 3 0,0 2 0,3 1 15,3-1-15,-2 7 0,3-4 16,1 1-16,3-1 0,3-3 15,0 0-15,2-3 16,3-2-16,2-2 0,2-2 16,0-3-16,1-2 0,2-2 15,1-2-15,3-5 0,3-5 0,6-2 16,3 0-16,0-2 16,-1 2-16,1-3 0,1-1 0,4-4 15,1-1-15,-4-2 0,-1-2 16,-4 2-16,-1 0 0,-4 1 15,-2 3-15,-1 3 0,-2 1 16,-1 0-16,-2 2 0,-2 2 16,1 2-16,-3 4 0,0 0 15,-4 1-15,1 2 0,-1 3 16,-2 1-16,2 3 0,0 3 0,1-1 16,0 2-16,-1-1 0,0 0 15,1 1-15,1 0 0,0-1 16,2 0-16,0 0 0,2 1 15,0-1-15,0 0 0,0-3 16,1-2-16,1-2 0,0-1 0,2-1 16,-1-1-16,3-2 0,2-2 15,3-3-15,2 0 0,0-1 16,-3 0-16,-1 2 0</inkml:trace>
  <inkml:trace contextRef="#ctx0" brushRef="#br0" timeOffset="150943.658">20006 3424 0,'0'0'0,"0"0"0,0 0 16,0 0-16,29 0 0,-29 0 16,28 1-16,-28-1 0,37 1 0,-18-1 15,-1 1-15,1-2 16,0 0-16,0 0 0,-1 0 15,-1 0-15,-3 1 0,-1-1 16</inkml:trace>
  <inkml:trace contextRef="#ctx0" brushRef="#br0" timeOffset="151477.1811">20525 3131 0,'0'0'0,"0"0"0,0 0 0,0 0 0,0 0 15,-1 33-15,1-33 16,-3 32-16,1-14 0,-1 2 16,-1 2-16,0 1 0,-1-1 0,0 7 15,-1 1-15,2-2 0,0 0 16,-1-2-16,0-2 0,0-1 15,1-4-15,-2 2 0,1-4 16,1-4-16,2-2 0,1-2 16,0-2-16,0-3 0,1-1 0,0-3 15,3-4-15,-1 1 0,1-3 16,1-2-16,2 0 16,-1 0-16,2-2 0,3-3 15,1 1-15,0-1 0,0 2 0,-1 0 16,0 0-16,-1 1 0,1 3 15,0 0-15,1 2 0,0 2 16,2 0-16,-1 2 0,0 1 16,-1 1-16,0 2 0,-2 1 15,-2 3-15,0 0 0,-1 3 16,-3 1-16,-2 0 0,-2 2 0,-1 0 16,-4-1-16,-3 0 15,-1 1-15,0-1 0,-2 2 0,-2 1 16,-4-2-16,-3-1 0,-3 1 15,-2 0-15,-2 2 0,1-2 0,-11 1 16,-1-3-16,9-1 16,4-3-16,5 0 0</inkml:trace>
  <inkml:trace contextRef="#ctx0" brushRef="#br0" timeOffset="152211.3183">19642 4204 0,'0'0'0,"0"0"16,0 0-16,0 0 0,8-20 0,-4 11 16,1 0-16,-2 0 0,0 2 15,-1-3-15,1 2 0,-1 0 16,0 0-16,-2 2 0,0 0 15,-2 2-15,-1 2 0,-4 2 16,-2 2-16,-1 3 0,0 1 0,-2 4 16,-2 2-16,0 1 15,-1 1-15,-4 7 0,1 1 16,0 1-16,1 0 0,1 0 0,1 1 16,-2 2-16,3-2 0,2 1 15,2-2-15,3-2 0,3-2 16,0-3-16,2-2 0,1-2 15,2-1-15,1-4 0,2-1 16,-1-3-16,1 0 0,4-5 16,2-2-16,1 0 0,2-4 0,4-1 15,1-2-15,0-1 0,-1-2 16,0 0-16,2-3 16,-1 2-16,-1 1 0,4-2 0,-2 0 15,-2 3-15,-4 0 0,-2 3 16,-2 2-16,-4 3 0,0 1 15,-2 0-15,0 3 0,-3 1 0,0 0 16,-1 5-16,-2-1 16,-1 3-16,1 1 0,-1 1 15,-2-1-15,1 2 0,-1 0 0,1 2 16,-1 0-16,1 0 0,0 1 16,1-1-16,-2 0 0,2-1 15,1-1-15,2-1 0,2-1 16,-1 0-16,0-1 0,2-4 15,3 0-15,0-2 0,-2 1 0,0-1 16</inkml:trace>
  <inkml:trace contextRef="#ctx0" brushRef="#br0" timeOffset="152361.1077">19949 4325 0,'0'0'0,"0"0"0,0 0 15,27-3-15,-27 3 0,32-5 16,-12 3-16,1-1 0,2 1 0,3 1 16,0-1-16,3 0 0,-5 1 15,-3 0-15</inkml:trace>
  <inkml:trace contextRef="#ctx0" brushRef="#br0" timeOffset="152679.6393">20677 4161 0,'0'0'15,"0"0"-15,0 0 0,0 0 0,0 0 16,0 0-16,0 0 16,0 0-16,-31 10 0,31-10 0,-26 14 15,26-14-15,-31 16 0,14-7 16,-2 1-16,1 0 0,2 1 15,0 2-15,2 1 0,1-1 16,1-2-16,0 3 0,2-1 16,2 0-16,1 1 0,4 0 15,2-1-15,2-1 0,2 0 0,6-1 16,4-1-16,3 0 0,1-3 16,4 0-16,3 1 15,1-2-15,2-2 0,2 0 0,2-3 16,0 2-16,-6-2 0,-4 0 15</inkml:trace>
  <inkml:trace contextRef="#ctx0" brushRef="#br0" timeOffset="153010.9746">21455 3884 0,'0'0'15,"0"0"-15,0 0 0,34-2 0,-34 2 16,36-4-16,-12 2 0,8 1 15,-1 0-15,2-1 0,2 2 16,-3 0-16,-3 2 0,3-2 16,-3 1-16,-2-1 0,-4-1 15,-4 1-15,-3 0 0,-2 0 0,-3 0 16,-3 0-16</inkml:trace>
  <inkml:trace contextRef="#ctx0" brushRef="#br0" timeOffset="153227.102">21767 3790 0,'0'0'16,"0"0"-16,0 0 0,0 0 0,0 0 16,-14 26-16,14-26 0,-10 22 15,10-22-15,-9 27 0,5-11 16,0 0-16,1 0 0,0 2 15,-1 1-15,1 0 0,1 2 0,-3 2 16,0 0-16,1-5 16,-1 0-16,2-3 0,1-3 15,-1-2-15</inkml:trace>
  <inkml:trace contextRef="#ctx0" brushRef="#br0" timeOffset="153577.6761">22508 3791 0,'0'0'0,"11"0"15,6-1-15,1 0 0,2 1 16,16-1-16,8-1 0,9 2 15,0 0-15,15 0 0,4 0 16,-8 0-16,-6 0 0,14-1 16,2-2-16,-8 0 0,-6 0 0,9 3 15,-2 3-15,-8-1 0,-8-1 16,20 2-16,-8-1 16,-16 0-16,-10-1 0,-10-3 0,-4-3 15,-13 3-15,-1 2 0,-5-2 16,-1-1-16,-4 0 0,-3 0 15,2 1-15,0-1 0,2 3 0</inkml:trace>
  <inkml:trace contextRef="#ctx0" brushRef="#br0" timeOffset="154193.6551">22863 3067 0,'0'0'0,"0"0"16,0 0-16,0 0 0,0 0 15,-7 25-15,7-25 0,-6 25 16,3-11-16,-2 6 0,0 3 16,-2-2-16,-1 0 0,0 1 15,-2 2-15,-4 4 0,1-1 0,1 1 16,2 1-16,0-3 0,1-3 16,0 4-16,0-1 0,1-5 15,2-1-15,2-6 0,0-1 16,1-4-16,1-1 0,0-2 15,1-2-15,0-1 0,1-3 16,-1-3-16,1-3 0,1 2 16,1 0-16,1-4 0,1-1 15,0-2-15,0 0 0,4-5 16,1 2-16,1 0 0,2 3 0,0-3 16,1 0-16,-2 1 0,-1 2 15,0 3-15,0 0 0,0 2 16,1 2-16,0 0 0,1 4 15,-1 0-15,-1 2 0,0 3 16,0 2-16,-1-1 0,-1 1 0,-3 2 16,0 2-16,-3-1 0,-2 1 15,-2 2-15,-3 0 16,-1 1-16,-2-2 0,-2 1 16,-2-1-16,0 0 0,-2-3 0,-3 1 15,-4-3-15,1 0 0,0 0 16,1-4-16,2-3 0,2 0 15,3 0-15,1 0 0</inkml:trace>
  <inkml:trace contextRef="#ctx0" brushRef="#br0" timeOffset="154360.6513">22983 3411 0,'0'0'0,"0"0"15,0 0-15,0 0 0,31-10 0,-31 10 16,35-6-16,-16 3 0,2 1 0,2 1 15,3 0-15,4 1 16,-3 0-16,0 0 0,-1 0 16,-4 0-16,-3 0 0,-4 0 15</inkml:trace>
  <inkml:trace contextRef="#ctx0" brushRef="#br0" timeOffset="154627.1167">23682 3196 0,'0'0'15,"0"0"-15,0 0 0,0 0 0,0 0 16,0 0-16,0 0 16,0 0-16,-19 20 0,19-20 0,-21 22 15,21-22-15,-24 23 0,10-10 16,1 4-16,2-2 15,1-2-15,2 4 0,2 3 16,0-2-16,2-2 0,2 5 16,3 1-16,2 0 0,3-1 0,0-1 15,2-2-15,-1-2 0,-2-3 0,1-2 16</inkml:trace>
  <inkml:trace contextRef="#ctx0" brushRef="#br0" timeOffset="155293.4334">22813 4229 0,'0'0'0,"0"0"0,0 0 0,6-19 16,-6 19-16,0 0 0,12-28 16,-6 17-16,-1 0 0,1-2 0,-2 0 15,1 1-15,-2-2 0,-1 2 16,-1-1-16,-1 2 0,-2 3 16,-1 0-16,-3 0 15,0 2-15,-3 1 0,-3 3 16,-4 2-16,1 0 0,-1 2 0,-6 3 15,-1 3-15,0 1 0,-1 2 0,-1 2 16,1 5-16,2-2 16,3 0-16,-4 4 0,1 2 15,2-1-15,2 1 0,3-4 0,4 0 16,2-1-16,2-1 0,1-2 16,3-1-16,2-3 0,0-2 15,3-2-15,2-1 16,2-2-16,0 0 0,4-3 0,4-2 15,0-1-15,2-2 0,3-2 16,2-1-16,-1-1 0,-1 0 16,1 0-16,1-1 0,3-3 15,-2-1-15,-3 3 0,-2 3 16,-2 1-16,-4 3 0,-3-2 16,0 1-16,-3 1 0,-1 2 0,-1 1 15,1 1-15,-2 0 0,-2 0 16,1 3-16,-1 3 0,-1-1 15,0 2-15,-3 1 0,1 0 16,-1 2-16,-1-1 0,0 1 16,-1 0-16,1 0 0,-1 0 0,1 0 15,0 0-15,2-3 0,1-2 16,0 2-16,0 0 16,1-1-16,1-4 0,3 1 0,0-1 15,-1 0-15,0 1 0,0-2 16</inkml:trace>
  <inkml:trace contextRef="#ctx0" brushRef="#br0" timeOffset="155460.7278">23024 4231 0,'0'0'0,"0"0"16,0 0-16,32-5 0,-32 5 0,31-5 15,-12 3-15,1 1 0,0-2 16,6 2-16,1 1 0,-3-1 15,-1 0-15,-3 1 0,-4-1 16,-2 1-16</inkml:trace>
  <inkml:trace contextRef="#ctx0" brushRef="#br0" timeOffset="155743.7486">23535 4066 0,'0'0'0,"0"0"0,0 0 15,0 0-15,0 0 0,0 0 16,0 0-16,0 0 0,0 0 16,-24 3-16,24-3 0,-24 10 0,24-10 15,-28 14-15,11-4 16,2 0-16,0 0 0,1 1 0,0 1 16,2-1-16,1 1 0,2 0 15,1-1-15,1 0 0,3-1 16,1 1-16,2-2 0,2 1 15,1-1-15,3-2 0,5 1 16,4-1-16,1 0 0,7 0 16,1-2-16,3-2 0,0-1 0,-4-1 15,-3 1-15,-3 0 0</inkml:trace>
  <inkml:trace contextRef="#ctx0" brushRef="#br0" timeOffset="156027.3907">24401 3705 0,'0'0'0,"0"0"0,0 0 16,22-4-16,-22 4 0,28-4 16,-7 1-16,0 2 0,0 1 0,3 1 15,3 0-15,5 0 16,-2 2-16,-5-1 0,-3 2 16,-3-2-16,-3 1 0,-2-1 0</inkml:trace>
  <inkml:trace contextRef="#ctx0" brushRef="#br0" timeOffset="156210.8553">24341 3935 0,'0'0'0,"0"0"16,0 0-16,28-1 0,-28 1 0,33-3 15,-9 0-15,1 3 0,2 0 16,2-1-16,5-2 0,6 0 15,-2 0-15,8-2 0,0-1 16,-8 2-16,-7-1 0,-7 2 16</inkml:trace>
  <inkml:trace contextRef="#ctx0" brushRef="#br0" timeOffset="156460.5392">25272 3667 0,'0'0'0,"0"0"0,0 0 0,-4 21 0,4-21 16,-4 25-16,0-5 15,-2 1-15,1 3 0,-2 2 0,-1 5 16,-3 9-16,0 0 0,-4 17 15,-3 3-15,0-3 0,1-1 0,0-4 16,5-12-16,2-7 0</inkml:trace>
  <inkml:trace contextRef="#ctx0" brushRef="#br0" timeOffset="161510.086">19645 4941 0,'0'0'0,"0"0"0,20 6 16,-6-3-16,-1 0 0,4 0 0,5 0 16,8-1-16,1 1 0,4-2 15,4 2-15,8-3 0,0-3 0,1-1 16,2 0-16,1-3 16,0 0-16,8-6 0,-4-4 15,-1 1-15,-2-1 0,4-5 0,-4-1 16,-2-4-16,-2 0 0,-4-4 15,-3 0-15,0-2 0,0-2 16,1-6-16,-4-2 0,-2 2 16,0 1-16,-2-5 0,-1-2 15,-4-1-15,-5 2 0,2-6 16,1 0-16,4-10 0,-4 5 0,-7 1 16,-3 2-16,-8 3 0,-4 5 15,-3 0-15,-2 0 0,-3-3 16,-3 2-16,-3-4 15,-4 1-15,-2 1 0,-2 3 0,0 5 16,-1 2-16,2 0 0,0-4 16,-3-2-16,0 0 0,-6 5 15,-2 5-15,-1 3 0,2 3 16,0 1-16,2 0 0,-9 3 16,-6 3-16,14 8 0,-3 0 15,-4 3-15,-5 3 0,-2-5 16,1 0-16,-6 4 0,-5-1 15,-3 6-15,-2 3 0,-5 2 0,-4 3 16,-22 10-16,12 2 0,3 5 16,1 2-16,0-1 0,-1-4 15,11 14-15,7 4 0,5-1 16,2-2-16,4 7 0,0 5 16,2-3-16,2-1 0,0 4 15,1 4-15,2 1 0,-1 3 0,3 4 16,3 1-16,-1-3 0,1-3 15,4 2-15,1 5 0,5-4 16,5 1-16,4-1 0,3-2 16,4 1-16,2-2 0,2 4 15,1 2-15,3-10 0,3-5 16,3 0-16,2 1 0,7-2 16,5-1-16,0-4 0,1 1 15,-4-4-15,-2-3 0,6-2 16,2-1-16,-2-3 0,-3-6 0,-1-1 15,0-1-15,2 0 0,2-1 16,-9-7-16,4 2 0,0 0 16,0 2-16,0 0 0,1 1 15,3-1-15,3-1 0,-4-3 16,1 0-16,-8-2 0,-4-2 16,-3-1-16</inkml:trace>
  <inkml:trace contextRef="#ctx0" brushRef="#br0" timeOffset="162893.4472">22293 4781 0,'0'0'0,"0"0"15,0 0-15,26 0 0,-26 0 0,28 1 16,-5-1-16,2 0 0,0 0 16,12-1-16,5-3 0,1 1 15,1-3-15,15-3 0,2-1 16,-5-2-16,-3 0 0,12-4 15,1-1-15,2-3 0,-6 0 0,-1-5 16,-1-2-16,-2 2 16,-4 0-16,4-6 0,-3-3 0,-3 1 15,-3 4-15,16-20 16,-8 2-16,-7 6 0,-6 5 0,-6-1 16,-2-1-16,-5-2 0,-5-1 15,3-2-15,2-2 16,-8 7-16,-4 4 0,-4-5 0,-1-2 15,-2 2-15,-1 2 0,-1-7 16,-1-2-16,0 4 0,-1 5 16,-6-5-16,-3-4 0,0 6 0,0 4 15,-4-3-15,-1-1 16,-1 17-16,0 0 0,-1-9 0,-2-4 16,0 7-16,-1 1 0,-3-2 15,0-4-15,-2 7 0,-3 2 16,-7-3-16,-3-1 0,0 3 15,3 4-15,-8-3 0,-3 0 16,2 4-16,2 7 0,-8-1 16,-6 0-16,4 3 0,5 4 15,-8 0-15,-4 5 0,1 1 0,1 0 16,-4 8-16,-1 3 16,1-2-16,3 0 0,-5 9 0,-5 2 15,7 3-15,5-1 0,-28 16 16,1-5-16,10-2 0,8-1 15,-1 6-15,-1 6 0,6 1 16,4-2-16,-4 4 0,-1 3 16,7 0-16,5 0 0,2 5 15,3 6-15,4-3 0,4-2 0,3 2 16,2-1-16,6-1 0,5-2 16,0 0-16,1 1 0,1-7 15,1-3-15,2 5 0,-1 4 16,2-4-16,3-2 0,1-4 15,0-2-15,-1-1 0,2-1 16,4 2-16,0 1 0,4-6 0,0-4 16,4 5-16,4 0 15,-2 0-15,-1-2 0,0 5 0,1 4 16,-4-17-16,1 3 0,2 6 16,-3-9-16,-3-9 0</inkml:trace>
  <inkml:trace contextRef="#ctx0" brushRef="#br0" timeOffset="163877.1595">14880 9134 0,'0'0'0,"0"0"0,0 0 16,36-3-16,-21 4 0,7-1 16,5-1-16,11-2 0,6 1 0,8-1 15,7 0-15,11 0 0,-2 2 16,13-1-16,2 1 16,6-1-16,-6 0 0,8-1 0,-3 3 15,-15 0-15,-9 0 0,20 3 16,-13 0-16,-15 1 0,-9-1 15,-6-1-15,-4-1 0,-12 3 16,-7-1-16,-17 1 0,-5 0 16,2-1-16,2-3 0,-2 3 0</inkml:trace>
  <inkml:trace contextRef="#ctx0" brushRef="#br0" timeOffset="164710.6913">15207 9491 0,'0'0'0,"0"0"15,0 0-15,-6 24 0,6-24 0,-7 25 16,-1-6-16,2 0 0,2 2 15,-4 8-15,-1-4 0,2 2 16,0-3-16,0 0 0,1 2 16,-1-5-16,1-2 0,-1 1 15,2-3-15,1-5 0,2-2 0,0-2 16,0-2-16,-1-3 0,1-1 16,2-2-16,-2-5 0,3-2 15,1 0-15,3-4 0,0-3 16,3 0-16,2 0 0,3-4 15,3-4-15,-1 1 0,-1 2 16,8-5-16,4-1 0,-3 3 0,-1 3 16,-2-1-16,-1 1 15,-3 2-15,-2 3 0,2 3 16,0 3-16,-1 1 0,-2 3 0,1 1 16,1 3-16,-2 1 15,-1 3-15,1 3 0,0 3 16,-4-1-16,0 0 0,0 8 0,-2 2 15,-4-3-15,-1-1 0,-2 7 16,-3 2-16,-2-1 0,1-3 0,-3-2 16,0-1-16,-2-2 15,0-1-15,0-2 0,1-1 16,2-4-16,0-1 0,2-1 0,1-2 16,0-2-16,1-2 0,1-1 15,1-1-15,1-4 0,1-1 0,4-2 16,4-3-16,1 0 15,2 0-15,2-3 0,3 0 16,-1-2-16,-1 1 0,7-4 16,3 2-16,-4-1 0,-2 1 0,-2 1 15,0 2-15,-3 3 0,0 2 16,0 1-16,1 1 16,-3 2-16,-2-1 0,0 4 0,0 3 15,-2-1-15,0 4 0,-1 1 16,1 5-16,-1 1 0,-1 5 15,-3-1-15,0 4 16,0 0-16,-3 0 0,-1 4 0,0 4 16,-1 2-16,-1-1 0,-4-1 15,-3 0-15,1-2 0,2-2 0,-1-1 16,0-2-16,0-2 16,1-1-16,2-4 0,0-2 15,0-1-15,1-3 0,-1-5 16,-2-2-16,1-1 0,0-3 0,1-7 15,-1-5-15,2 3 0,0 2 0,0 2 16</inkml:trace>
  <inkml:trace contextRef="#ctx0" brushRef="#br0" timeOffset="164959.8744">15725 8616 0,'0'0'0,"0"0"16,0 0-16,-4 22 0,4-22 15,-6 27-15,2-7 0,-1 3 16,1 2-16,-2 8 0,1 2 15,2-2-15,0-1 0,5 5 0,2-1 16,-1-8-16,1-5 0,-2-4 16</inkml:trace>
  <inkml:trace contextRef="#ctx0" brushRef="#br0" timeOffset="165193.2325">16492 9135 0,'0'0'0,"8"2"15,6-1-15,1 1 0,2 0 0,9 2 16,5 0-16,-1-2 0,-1-1 16,8 2-16,-1 1 0,-3 1 15,-2 0-15,3-2 0,-3-1 16,-10-2-16,-3-1 0,-4 0 15,-2 1-15,-2-1 0</inkml:trace>
  <inkml:trace contextRef="#ctx0" brushRef="#br0" timeOffset="165460.5532">16688 8973 0,'0'0'16,"0"0"-16,0 0 0,0 0 15,0 0-15,0 30 0,0-30 16,0 31-16,0-13 0,0 1 0,0 0 16,0 2-16,0-1 0,0 7 15,-1-1-15,1-3 0,0-2 0,0 2 16,0-1-16,0 0 15,0-2-15,1-3 0,0-4 16,0-1-16,-1-3 0,0-1 16</inkml:trace>
  <inkml:trace contextRef="#ctx0" brushRef="#br0" timeOffset="165693.5811">17276 9116 0,'0'0'0,"8"-1"0,7 2 16,2-1-16,4 0 0,15 0 15,6 2-15,-2 0 0,1 0 16,12 0-16,1 2 0,-4 1 16,-5-1-16,9 1 0,-2 1 15,-8-2-15,-5 0 0,0 2 0,-3 1 16,-14-5-16,-6-1 0,-3 0 15,-3-1-15,-2 0 0</inkml:trace>
  <inkml:trace contextRef="#ctx0" brushRef="#br0" timeOffset="166293.7498">17430 9474 0,'0'0'0,"0"0"0,-3 13 16,-1-4-16,0 1 0,-2 4 15,0 4-15,-1 0 0,1 2 16,-2 5-16,0 2 0,0-4 0,2 0 16,-2 6-16,2-4 15,-1-4-15,1-1 0,0-3 16,-1 0-16,2-5 0,0-1 0,2-5 15,0 1-15,-2-4 0,1-3 16,0-3-16,1-1 0,1-3 16,1-2-16,2-4 0,1-1 15,1 0-15,1-2 0,1-2 16,1-1-16,-1 0 0,2 2 0,2-2 16,1-2-16,1 2 0,0 1 15,5-5-15,3 0 0,-2 3 16,-2 2-16,-1 3 0,0 1 15,-2 3-15,-1 3 0,-1-1 16,1 2-16,-1 1 0,0 2 0,-2 4 16,3 2-16,-1 1 0,-1 1 15,0 0-15,0 4 16,-1 1-16,-1 2 0,-2 2 16,-2 3-16,-1-2 0,0 1 0,-2 2 15,-2 2-15,-2 0 0,-2 1 16,0-1-16,-1 3 0,0-3 15,2 0-15,-3 4 0,2 1 16,0-3-16,3-2 0,0 0 16,2-1-16,1-5 0,1-2 15,3-4-15,1-1 0,0-3 0,-1 0 16,5-2-16,4-2 16,0-2-16,1-1 0,-1-6 15,1-5-15,-2 3 0,-2 2 0,-1 2 16</inkml:trace>
  <inkml:trace contextRef="#ctx0" brushRef="#br0" timeOffset="166565.2964">17780 8534 0,'0'0'0,"0"0"0,0 0 0,0 0 0,0 0 16,-7 22-16,7-22 0,-8 24 16,8-24-16,-12 30 0,4-10 15,2 0-15,-1 2 16,2 1-16,-1 2 0,1 4 0,1-2 15,2-5-15,0-3 0,0-3 16</inkml:trace>
  <inkml:trace contextRef="#ctx0" brushRef="#br0" timeOffset="166763.6746">18366 9080 0,'0'0'0,"0"0"0,23 1 0,-6-1 16,1 1-16,8 2 0,4 0 15,-3 2-15,-1 1 0,4 1 0,-3 2 16,-4-2-16,-3 0 0,-3-1 16,-4-1-16,-2-2 0</inkml:trace>
  <inkml:trace contextRef="#ctx0" brushRef="#br0" timeOffset="166945.6381">18384 9345 0,'0'0'0,"0"0"0,0 0 16,0 0-16,23 3 0,-23-3 0,31 2 16,-31-2-16,42 3 0,-18 0 15,1 1-15,2-2 0,0 1 16,9-2-16,0 0 15,-3-3-15,-2-4 0,-4 0 0,-5 3 0,-4-1 16</inkml:trace>
  <inkml:trace contextRef="#ctx0" brushRef="#br0" timeOffset="167346.1257">19263 8968 0,'0'0'0,"0"0"0,0 0 15,-2 19-15,2-19 0,-5 26 0,2-6 16,0 1-16,-1 0 0,0 10 15,-1 3-15,0 0 0,-1 0 0,0 9 16,-2 1-16,1-1 16,2-3-16,-1 1 0,1 2 15,-2 0-15,1-5 0,0 0 16,1 1-16,0-6 0,2-3 0,1-5 16,1 0-16,1-4 15,0-3-15,0-2 0,1-1 16,-1-3-16,-1 1 0,0-6 0,-1 0 15,1-4-15,1-3 0,-6 1 16,-3-3-16,-1-3 0,-2-4 0,2 1 16,1 3-16,1-1 0</inkml:trace>
  <inkml:trace contextRef="#ctx0" brushRef="#br0" timeOffset="168210.281">14643 7960 0,'0'0'0,"0"0"0,0 0 16,-8 28-16,8-28 0,-8 34 16,2-7-16,2 5 0,-1 3 0,0 18 15,-1 6-15,1 12 0,1-1 16,-2 16-16,2 4 0,-2 7 15,1-5-15,-2 12 0,-1-2 16,-3 23-16,1-22 0,-2-1 16,-1 0-16,2-12 0,1-11 0,2-3 15,3-4-15,-3-7 0,-1-5 16,4-3-16,1-2 16,1-7-16,1-5 0,-1-7 0,0-4 15,2-7-15,2-6 0,-1-6 16,1-2-16,-1-8 0,0-3 15,4-14-15,0-8 0,2 5 16,1-5-16,-1 8 0,-2 3 0,0 1 16</inkml:trace>
  <inkml:trace contextRef="#ctx0" brushRef="#br0" timeOffset="169460.0398">14583 7708 0,'0'0'0,"0"0"0,31-7 16,-10 4-16,4-2 0,12-2 15,11-2-15,16-1 0,2 2 0,22-2 16,19-1-16,-7 2 0,-4 0 16,22-2-16,17-1 0,33 0 15,-26 3-15,-4 3 0,-3 1 16,-12-2-16,-10 5 0,12-3 15,6 2-15,-4 3 0,-5 2 16,12-1-16,7-2 0,-15 1 0,-11 1 16,5-1-16,1-1 15,-12 1-15,-8 1 0,11-1 0,6 1 16,-13 1-16,-8 0 0,3 0 16,4 5-16,-8 0 0,-6 0 15,8 2-15,7 4 0,-12-2 16,-9-1-16,0-1 0,1 0 15,-10 3-15,-6-2 0,-3 1 16,-1 1-16,-7 1 0,-5 2 0,1 2 16,2 2-16,-10 1 0,-8 1 15,2-3-15,1-2 16,-6-1-16,-3 0 0,-3 8 0,-3 5 16,-2-2-16,0-1 0,-3 4 15,-2 3-15,-5-1 0,-7-1 16,-2 11-16,-2 5 0,-1-3 15,-1-4-15,-3 9 0,-1 5 16,-2 1-16,0 1 0,-4 7 16,-2 6-16,-1-5 0,-1-2 0,-3 12 15,-1 8-15,2-5 16,3-3-16,-2 4 0,-3 3 0,0-6 16,-2-3-16,-8 7 0,-5 4 15,4-9-15,1-6 0,2 5 16,0 7-16,-1-9 0,2-8 15,0 6-15,-1 3 0,7-10 16,4-9-16,2 3 0,2 2 16,0-6-16,1-2 0,-2-5 15,-1 1-15,0-9 0,-1-2 0,4-4 16,3-4-16,-1-2 0,0-2 16,0 0-16,-3 3 0,2-11 15,0-4-15,2-3 0,0-3 16,2 0-16,-1 2 0,-1-2 15,-4 0-15,0 1 0,0 0 16,-5-4-16,-5-4 0,2 2 16,0 2-16,-7-2 0,-6-3 0,-1 1 15,-1-1-15,-10-2 16,-8 2-16,-2-4 0,-1 1 0,-18-4 16,-7-2-16,2 3 0,2 2 0,-21-9 15,-5 1-15,-37-5 16,16 4-16,-10 2 0,-4-3 15,13 4-15,10 6 0,-16-6 16,-11 0-16,15 3 0,10 4 0,-15-3 16,-11-4-16,13 6 15,10 4-15,-5 1 0,-5-1 16,12 1-16,10-1 0,-12 0 0,-9-1 16,16 3-16,9-1 0,-5 6 15,-3-1-15,13 0 0,9-2 16,-6-3-16,-3 2 0,14 2 15,12 2-15,-2 0 0,-1-2 16,11-1-16,9-1 0,4-5 16,5-1-16,9 1 0,6 2 0,10 3 15,6 0-15,3-2 0,3-1 16,0-1-16,1 3 0,1 0 16,3 1-16,0 1 0,0 0 15,3 0-15,0 0 0,3 0 16,-2 1-16,1 1 0,1 2 15,4 0-15,2 6 0,-4-6 16,0 0-16,-2-1 0</inkml:trace>
  <inkml:trace contextRef="#ctx0" brushRef="#br0" timeOffset="196626.1204">10023 12156 0,'0'0'0,"0"0"0,0 0 0,-8 26 15,6-15-15,-1 4 0,-2 1 16,-3 4-16,0 3 0,-2 2 0,0 1 16,-1 0-16,-1 2 0,0 0 15,-1 0-15,-2 3 0,0-2 16,-1-3-16,0-4 0,1-2 15,1-3-15,3-4 0,2-3 16,1-2-16,1-3 0,1-3 16,2-3-16,0-3 0,2-1 0,2-6 15,1-2-15,4-2 16,2-2-16,3-3 0,2-4 16,1 1-16,0-2 0,4-7 0,2-1 15,2 3-15,1 3 0,-1-3 16,-1 0-16,1-1 0,-3 4 15,-2 3-15,0 3 0,-2 3 16,-1 3-16,1 3 16,2 3-16,-3 5 0,1 0 0,1 2 15,-2 2-15,-1 3 0,-1 3 16,-2 3-16,-1 4 0,-1 1 16,0 1-16,-3 4 0,0 2 15,-2 1-15,-1 1 0,-2 1 16,-1 0-16,-2-2 0,0-1 0,-1-1 15,-3 1-15,-1-2 0,-1-2 16,2-2-16,3-1 16,0-4-16,2-2 0,1-3 0,0-2 15,2-3-15,-2-3 0,4-3 16,2-5-16,2 1 0,1-1 16,2-3-16,1-4 0,2-2 15,3-2-15,2 1 0,4-1 16,3-3-16,-2 2 0,-1-1 15,0 1-15,-2 3 0,-1 0 0,-1 4 16,0 4-16,-2 1 16,0 2-16,-2 2 0,-2 4 0,0 1 15,0 4-15,-1 2 16,0 3-16,-3 1 0,-2-1 0,1 4 16,-1 2-16,-1 2 0,1 2 15,-3 1-15,0 1 0,-1 0 16,-1 0-16,0 5 0,0-1 15,0-1-15,0 0 0,0-2 16,0 1-16,0-3 0,0-1 0,3-2 16,0 0-16,1-6 0,2 0 15,-2-2-15,1-1 0,-2-1 16</inkml:trace>
  <inkml:trace contextRef="#ctx0" brushRef="#br0" timeOffset="197058.8859">10809 12087 0,'0'0'0,"0"0"0,0 0 15,0 0-15,0 0 0,31-12 0,-31 12 16,30 0-16,-14 1 0,2 2 16,0 2-16,-1 0 0,2 2 15,0 4-15,1 3 0,3 5 16,-1-1-16,-1 4 0,-3 2 15,-1 0-15,-2 2 0,2 6 16,-3 4-16,-2-4 0,-2 0 16,-2 0-16,-2-1 0,-2-1 0,-1-2 15,0 3-15,-2-1 16,-1-9-16,0-3 0,-1 0 0,-1-1 16,1-8-16,1-1 0,0-6 15,0-2-15,5-3 0,-1-5 16,-1 4-16,0-1 0,-1 1 0</inkml:trace>
  <inkml:trace contextRef="#ctx0" brushRef="#br0" timeOffset="197292.7471">11385 12112 0,'0'0'0,"0"0"16,0 0-16,0 0 0,0 0 0,-29 20 15,29-20-15,-28 24 16,10-11-16,-3 4 0,-1 2 16,-3 2-16,-1 0 0,-10 9 15,-2 3-15,3-4 0,2-1 0,-5 4 16,3 1 0,4-7-16,6-4 0,0 1 0,7-5 15,4-4-15,7-6 0,1-2 0,2-1 16,1-1-16</inkml:trace>
  <inkml:trace contextRef="#ctx0" brushRef="#br0" timeOffset="197492.5673">11517 12357 0,'0'0'0,"0"0"15,25 1-15,-25-1 0,36 0 0,-13 0 16,4 2-16,1 0 0,-2-1 15,11 1-15,0 1 0,-1-2 16,-3-1-16,5 0 0,-2-2 16,-6 0-16,-2-1 0,-6 1 15,-3 0-15,-4 0 0</inkml:trace>
  <inkml:trace contextRef="#ctx0" brushRef="#br0" timeOffset="197726.0062">11832 12229 0,'0'0'0,"0"0"16,0 0-16,-7 21 0,7-21 0,-9 25 16,1-9-16,-1 1 0,-1 2 15,-3 7-15,-1 2 0,1-1 16,1 0-16,-1-2 0,2 0 15,1-2-15,3-2 0,-2 3 16,2-4-16,3-4 0,1-6 16,0-2-16,2-2 0,0 0 15</inkml:trace>
  <inkml:trace contextRef="#ctx0" brushRef="#br0" timeOffset="198258.6428">12224 12182 0,'0'0'0,"0"0"16,0 0-16,0 0 0,0 0 0,-4 29 16,4-29-16,-4 26 0,4-26 15,-8 31-15,3-10 0,-2-2 16,1-1-16,-3 9 0,-1 2 15,0-2-15,-1-1 0,-1-4 16,-1-1-16,1-3 0,2-3 0,0 0 16,2-1-16,2-5 15,2-4-15,2-3 0,0-3 16,2 1-16,2-3 0,4-3 0,5-4 16,-1-2-16,0-1 0,4-2 15,2-3-15,2 0 0,1 1 16,4-6-16,1-2 15,-2 2-15,-2 3 0,-3 2 0,0 3 16,-2 2-16,0 1 0,-4 2 16,-1 2-16,0 3 0,0 0 15,0 5-15,-1 2 16,-2 2-16,0 2 0,-3 2 16,-2 2-16,-1 2 0,-2 3 0,-1 1 15,-1 3-15,-2 1 0,0-1 16,-2 3-16,0-1 0,-3 6 15,1-1-15,0-2 0,0-1 16,1-1-16,2-4 0,0-2 16,2-3-16,1-3 0,0-3 0,3-7 15,5 0-15,1-6 0,3-3 16,-2 1-16,-2 2 0,1 0 16</inkml:trace>
  <inkml:trace contextRef="#ctx0" brushRef="#br0" timeOffset="198875.789">12839 12167 0,'0'0'0,"0"0"16,0 0-16,0 0 0,-12 20 16,12-20-16,-10 21 0,10-21 15,-14 27-15,4-11 0,-1 4 16,-1-2-16,0-1 0,1 1 15,2 1-15,-2 5 0,2-2 0,1-1 16,2-2-16,1-2 0,2-3 16,2-2-16,3-1 15,2-4-15,4-1 0,3-5 16,2-2-16,6-3 16,4-6-16,-2 0 0,-1 1 0,1-6 15,1-2-15,-1-1 16,-1 0-16,4-4 0,-1 1 0,-3 0 15,-1 2-15,-3-1 0,-1-1 16,-3 1-16,-2 4 0,-2-1 16,-3 2-16,0 1 0,-2 2 15,0 4-15,0 3 0,-1 1 16,-4 1-16,-1 3 0,-1 3 16,-2 2-16,1 3 0,-1 2 15,0 4-15,-1-1 0,1 3 0,0 3 16,0 4-16,1 2 0,-1-1 15,1 11-15,0 2 0,1 0 16,0 2-16,-1 2 0,0 2 16,-2 2-16,0 1 0,-1 9 15,-2-1-15,-5-2 0,-2-2 0,-4 10 16,0 0-16,1-6 16,2-4-16,-2-3 0,-1 0 15,-4-2-15,-1-5 0,0-4 0,2-4 16,1-1-16,2-2 0,-1-7 15,-1-5-15,-1-8 0,1-7 16,3-4-16,2-3 16,1-5-16,2-5 0,0-7 0,3-4 15,3 6-15,3 6 0,0 3 16</inkml:trace>
  <inkml:trace contextRef="#ctx0" brushRef="#br0" timeOffset="199241.8885">13355 11779 0,'0'0'0,"0"0"0,19 13 0,-8-1 15,1-1-15,9 10 0,6 6 16,-1 4-16,1 5 0,3 10 16,0 3-16,-2-2 0,-3-1 0,3 14 15,-4 5-15,-1 7 16,-4-4-16,-4 12 0,-5-1 16,-5-8-16,-5-5 0,-10 31 0,-7-4 15,-2-15-15,-1-9 0,-7-4 16,-4-4-16,-7-7 0,-5-5 15,-10-2-15,-7-2 0,3-5 16,1-5-16,-16-7 0,-10-6 16,5-10-16,4-9 0,24-1 15,14 0-15,11-1 0</inkml:trace>
  <inkml:trace contextRef="#ctx0" brushRef="#br0" timeOffset="199691.8789">10324 11264 0,'0'0'16,"-17"3"-16,-4 0 0,3 1 16,-2 0-16,-10 6 0,-3 0 0,-11 6 15,-2 5-15,-1 4 0,1 6 16,-8 6-16,2 4 0,-9 14 15,2 4-15,7 4 16,6 1-16,2 13 0,7-2 16,-5 26-16,8-14 0,9-1 15,6-2-15,8-8 0,5-5 0,11 4 16,7 4-16,5-10 0,3-4 16,4-1-16,1-1 0,9-7 15,7-5-15,6-3 0,5-2 16,4-7-16,4-4 0,-19-10 15,-13-8-15,-8-6 0</inkml:trace>
  <inkml:trace contextRef="#ctx0" brushRef="#br0" timeOffset="200064.5523">14306 12371 0,'0'0'16,"0"0"-16,0 0 0,0 0 16,0 0-16,0 0 0,0 0 15,0 0-15,0 0 0,0 0 0,0 0 16,0 0-16,14 21 0,-14-21 15,0 0-15,0 0 16</inkml:trace>
  <inkml:trace contextRef="#ctx0" brushRef="#br0" timeOffset="200609.2871">14990 11920 0,'0'0'0,"0"0"0,0 0 15,-27 12-15,27-12 0,-25 19 16,6-5-16,-1 2 0,-1 1 0,-7 12 16,-1 4-16,-1 3 15,0 1-15,-4 11 0,3 2 16,0 5-16,6-2 0,4 2 16,5 5-16,2 1 0,6-7 0,3 3 15,5 4-15,2-6 0,3-7 16,9 6-16,7-2 0,2-11 15,1-6-15,5 0 0,2-2 16,1-8-16,0-5 0,1-6 16,1-3-16,-8-3 0,-9-2 0,-4-2 15</inkml:trace>
  <inkml:trace contextRef="#ctx0" brushRef="#br0" timeOffset="200875.6193">15082 12371 0,'0'0'0,"0"0"0,31-4 15,-9 2-15,2 0 0,15-1 0,6 0 16,2 0-16,0 2 0,15 0 15,2 0-15,5 1 0,-5-1 16,5 3-16,-7 2 0,-6 0 16,-8-1-16,-3-2 0,-3 0 15,-11-1-15,-8-1 0,-5 1 16,-5-1-16,-3 1 0</inkml:trace>
  <inkml:trace contextRef="#ctx0" brushRef="#br0" timeOffset="201641.6116">15198 12606 0,'0'0'16,"0"0"-16,-10 20 0,4-6 0,0 1 16,-2 9-16,1 4 15,-2 0-15,0 0 0,0-1 0,0 0 16,0 3-16,2-2 0,0-3 15,0-3-15,3-2 0,1-4 16,-1-3-16,2-2 0,1-3 16,0 0-16,1-8 0,0 0 15,4-3-15,1-4 0,1-3 16,3-5-16,1 1 0,2 0 0,2-2 16,-1 0-16,0-2 0,0-3 15,4-3-15,0-2 16,1 3-16,0 3 0,-1 0 0,1 2 15,-3 1-15,1-1 0,-3 3 16,-1 3-16,-2 2 0,-1 4 16,0 1-16,0 2 0,-3 3 15,1 0-15,0 4 0,-1 3 16,1 0-16,-2 0 0,0 7 16,-2 3-1,-2 2-15,-2 2 0,-2-3 16,-2-1-16,1-1 0,-1-2 15,1-1-15,1-2 0,-1-2 0,2-1 16,0-1-16,0-3 0,1-2 16,1-2-16,0 0 0,1-3 0,3-2 15,4-2-15,1-3 0,0 1 16,6-8-16,4-2 16,-2 2-16,0 0 0,1-1 15,0-1-15,1 1 0,0 1 0,4-5 16,-1 2-16,-2 3 0,-2 2 15,-3 2-15,-2 3 0,-1 0 16,-1 2-16,-1 2 0,1 2 16,-4 1-16,-2 3 0,1 4 15,-1 2-15,0 0 0,-2 1 16,-2 5-16,-1 3 0,0 1 16,-1 1-16,-1 3 0,-2 2 15,-1 1-15,0 2 0,-1-1 16,0 2-16,-3 1 0,0-3 0,-2 0 15,-1-2-15,1-2 0,1-4 16,1-1-16,1-1 0,2-4 16,0-4-16,0-3 0,-1-4 15,1-5-15,1-6 0,2-4 16,0-5-16,2 2 0,0 4 0,0 3 16</inkml:trace>
  <inkml:trace contextRef="#ctx0" brushRef="#br0" timeOffset="201875.664">15651 11799 0,'0'0'0,"0"0"0,0 0 0,-11 25 15,11-25-15,-12 30 0,6-10 16,-2 1-16,0 1 0,-1 8 16,2 4-16,-1-2 0,1-3 0,1 1 15,0-6-15,2-3 16</inkml:trace>
  <inkml:trace contextRef="#ctx0" brushRef="#br0" timeOffset="202077.1479">16194 12413 0,'0'0'16,"0"0"-16,25 2 0,-25-2 0,38 0 16,-14 2-16,5 1 0,6 1 15,-2-1-15,10 0 16,1-1-16,-5 2 0,-5 0 0,-5-2 15,-5-4-15,-5 1 16,-4 1-16,-2-1 0</inkml:trace>
  <inkml:trace contextRef="#ctx0" brushRef="#br0" timeOffset="202325.599">16484 12360 0,'0'0'0,"0"0"15,0 0-15,-8 21 0,5-12 0,-2 4 16,0 4-16,-2-1 0,1 2 16,-2 5-16,-1-1 15,1 1-15,3 1 0,0-2 0,3 0 16,2-5-16,1-1 0,0-3 15,1-1-15,-1-2 0</inkml:trace>
  <inkml:trace contextRef="#ctx0" brushRef="#br0" timeOffset="202541.9403">17044 12465 0,'0'0'0,"0"0"16,25-2-16,-6 2 0,2 0 0,13 0 16,6 0-1,1 0-15,1 1 0,11 0 0,0 3 16,-5 1-16,-3-1 0,2 3 16,-7 2-16,-5-2 0,-6-2 0,-5-1 15,-7-1-15,-2-1 0</inkml:trace>
  <inkml:trace contextRef="#ctx0" brushRef="#br0" timeOffset="203075.7733">17099 12822 0,'0'0'0,"0"0"16,0 0-16,-16 22 0,10-9 15,-2 1-15,0 3 0,0-1 16,0-1-16,-4 6 0,-1 3 16,2-1-16,2 1 0,-1-4 15,0-3-15,2-3 0,4-1 0,-2-1 16,1-2-16,2-4 16,2-1-16,1-5 0,1-8 15,0 1-15,1 0 0,1-3 0,3-1 16,0 0-16,2-1 0,3-2 15,2-2-15,1-1 0,-1 0 16,1-1-16,0 1 0,2 2 16,0-1-16,3-2 0,-1 2 15,0-1-15,-2 2 0,1 0 16,-2 2-16,-2 3 16,0 3-16,1 0 0,-2 3 0,-3 3 15,-1-1-15,1 4 0,-1 2 16,-1 2-16,-2 1 0,0 3 15,-2 2-15,0 1 0,-1 0 0,0 3 16,-2 1-16,-3 2 0,1-1 16,-1 0-16,-1 0 15,0 0-15,0-1 0,-2-1 0,0 1 16,0-2-16,3-2 0,-1 0 16,2-1-16,0-3 0,1-4 15,-1-3-15,-1-4 0,0-4 16,0-4-16,1-4 15,1-4-15,-1 4 0,1 2 16,0 2-16</inkml:trace>
  <inkml:trace contextRef="#ctx0" brushRef="#br0" timeOffset="203341.4829">17458 11864 0,'0'0'0,"0"0"15,0 0-15,0 0 0,0 0 0,-5 27 16,5-27-16,-4 23 0,4-23 16,-8 26-16,3-8 15,-1-2-15,-1-1 0,1 2 0,-1 1 16,2 0-16,0-3 0,0 4 15,1-3-15,2-2 0,2-4 0,0-1 16,0-1-16,0-1 16</inkml:trace>
  <inkml:trace contextRef="#ctx0" brushRef="#br0" timeOffset="203642.0209">18148 12168 0,'0'0'0,"5"7"15,2 6-15,2 3 0,1 2 0,4 11 16,2 5-16,-2 3 16,-2 0-16,0 13 0,-3 2 0,-2 8 15,-4-6-15,-6 3 0,-6 3 16,-6 3-16,-3-6 0,-3-3 15,-4-2-15,-1-6 0,-3-6 16,-5 4-16,0-3 0,3-5 16,4-5-16,-4-4 0,-1 0 15,4-6-15,4-3 0,3-7 16,3-5-16,5-1 0,4-2 0,3-1 16</inkml:trace>
  <inkml:trace contextRef="#ctx0" brushRef="#br0" timeOffset="203801.8617">18405 13356 0,'0'0'0,"0"0"16,0 0-16,0 0 0,0 0 0,-31 5 15,31-5-15,-31-7 0,31 7 16,-23-5-16</inkml:trace>
  <inkml:trace contextRef="#ctx0" brushRef="#br0" timeOffset="205042.3393">10583 14515 0,'0'0'0,"4"-7"16,5-4-16,1-1 15,1 0-15,4-7 0,1-2 0,1-4 16,0 2-16,6-2 0,2 3 16,-4 4-16,-3 2 0,-1 4 15,-3 1-15,-2 3 0,-1 2 0,2 4 16,1 2 0,-3 5-16,1 4 0,3 10 15,1 5-15,-4-2 0,1 3 0,2 9 16,-1 0-16,-2 5 0,0 0 15,4 8-15,-1-1 16,3 1-16,0 2 0,3-6 0,0-4 16,0 5-16,-2 2 0,-1-7 15,-1-3-15,0-7 0,-2-2 16,-1-8-16,-2-1 0,-1-5 16,-1-4-16,-1-7 0,-1-8 15,1-4-15,-1-2 0,-2 4 0,0 1 16,-2 1-16</inkml:trace>
  <inkml:trace contextRef="#ctx0" brushRef="#br0" timeOffset="205308.4584">11261 14296 0,'0'0'0,"0"0"16,0 0-16,-20 14 0,20-14 0,-23 23 15,6-5 1,-4 4-16,-5 6 0,0-1 16,-1-1-16,-8 12 0,-8 10 15,6-7-15,2-2 0,-7 8 16,-2 1-16,7-8 0,5-2 16,1-1-16,6 1 0,5-11 15,4-3-15,8-10 0,3-7 16,2 0-16,1 0 0,-1-5 15</inkml:trace>
  <inkml:trace contextRef="#ctx0" brushRef="#br0" timeOffset="205508.8772">11476 14584 0,'0'0'0,"0"0"16,22 0-16,-5 1 0,3 1 0,13 1 15,8 1-15,-3-1 0,0 2 0,10 2 16,3 0-16,-7-1 16,-5-2-16,7 1 0,-1-1 15,-7 1-15,-6-1 0,-7-1 16,-5-2-16,-5 2 0</inkml:trace>
  <inkml:trace contextRef="#ctx0" brushRef="#br0" timeOffset="205761.8046">11891 14473 0,'0'0'0,"0"0"0,0 0 15,-9 24-15,6-15 0,-2 7 16,1 2-16,0 0 0,-2 3 0,1 6 15,-1 2-15,0 1 16,1-3-16,-1 0 0,2-2 0,1 0 16,1-1-16,0-2 0,1 0 15,2-4-15,2-5 0,2-6 16,4-6-16,-4-1 0,0 3 16,-1-2-16</inkml:trace>
  <inkml:trace contextRef="#ctx0" brushRef="#br0" timeOffset="206408.5506">12526 14237 0,'0'0'0,"0"0"0,0 0 15,0 0-15,0 0 0,0 0 0,0 0 16,-3 32-16,3-32 0,-4 28 15,1-9-15,0 0 16,0-1-16,-1 2 16,0 4-16,1-2 0,0-1 0,1 4 15,0 0-15,1 0 0,0 0 0,1-3 16,2-1 0,1-3-16,1-4 0,-1-3 15,1 0-15,4-6 0,2-3 16,1-4-16,1-2 0,0-3 0,1-2 15,0-1-15,-2-1 0,2-3 16,1-4-16,-1 0 0,1 0 16,2-5-16,0-2 0,-3 2 15,-2 1-15,-1-3 0,0 0 16,-2 4-16,-1-1 0,-1 4 16,-2 4-16,0 0 0,0 3 15,-1 4-15,-1 0 0,0 1 0,0 2 16,-2 4-16,0 0 15,1 4-15,-1 4 0,0 4 0,0 4 16,0 1-16,0 0 0,-1 5 16,-1 6-16,0-1 0,0 3 15,-1 10-15,-2 6 0,1-2 16,-2 2-16,1 3 16,-1 2-16,-1 9 0,-1-3 0,-3 5 15,0-6-15,0-2 0,1-1 0,-1 1 16,1-1-16,-1-9 15,0-2-15,-7 1 0,-2-3 16,-3-5-16,-3-7 0,-1-4 16,1-5-16,1-5 0,-3-4 0,-3-5 15,-2-1-15,-8-4 0,-5-2 16,0-7-16,-1-2 0,0-4 16,-1-2-16,9 5 0,10 2 15,8 3-15</inkml:trace>
  <inkml:trace contextRef="#ctx0" brushRef="#br0" timeOffset="207842.1595">13073 14737 0,'0'0'0,"0"0"15,0 0-15,0 0 0,0 0 16,0 0-16,32-1 0,-32 1 16,36-6-16,-11 5 0,4-2 15,1 3-15,0-3 0,12 2 16,3 1-16,-3 0 0,-3 1 0,5 2 16,-2-3-16,-5 1 15,-3 1-15,2-2 0,-6-2 16,-10 1-16,-3 1 0,-5 0 15,-2 0-15,-3-4 0,-3-1 0,-1 1 16,1 2-16,-2-1 0</inkml:trace>
  <inkml:trace contextRef="#ctx0" brushRef="#br0" timeOffset="208075.2059">13478 14437 0,'0'0'16,"0"0"-16,0 0 0,0 0 0,0 0 15,-2 28-15,2-28 0,-4 26 16,3-12-16,-1 7 0,0 0 16,0 1-16,-1 3 0,0 7 15,-1 4-15,0-1 0,1 1 0,-1 11 16,0 6-16,1-7 0,1-3 15,0-3-15,-1-8 0,2-7 16</inkml:trace>
  <inkml:trace contextRef="#ctx0" brushRef="#br0" timeOffset="215741.4413">14380 14672 0,'0'0'0,"0"0"0,0 0 0,0 0 15,0 0-15,0 0 0,0 0 16,33 0-16,-33 0 0,33 0 16,-10-2-16,4 1 15,1 1-15,5 0 0,5 0 0,7 0 16,-2 0-16,13 0 0,2 0 16,-4 3-16,-4 1 0,13 0 15,1 2-15,-5-2 0,-4 0 0,7 3 16,-4-3-16,-3 3 15,-2-2-15,-6 0 0,-4-1 16,-7 3-16,-8 0 0,0 0 0,-2-3 16,-7-4-16,-4 0 0,-5-2 15,-3 2-15,-1-1 0</inkml:trace>
  <inkml:trace contextRef="#ctx0" brushRef="#br0" timeOffset="216324.9909">14874 14841 0,'0'0'0,"0"0"16,0 0-16,0 0 0,0 0 0,-11 24 0,11-24 15,-8 29-15,4-12 0,0 1 16,2 1-16,0 1 0,-1-1 15,-3 6-15,1 3 16,-1-3-16,2-3 0,-1 3 0,1-1 16,-1-2-16,1 3 0,0-6 15,-1 0-15,1-4 0,1-4 16,-1 0-16,2-4 0,0 0 16,0-3-16,2-4 0,-3-3 15,3-1-15,1-4 0,1-2 16,-2-4-16,3 0 0,2-1 0,3-3 15,2-2-15,1 1 0,0-2 16,0-1-16,0 1 0,0 0 16,0-1-16,2-3 0,2 3 15,-2 1-15,1 0 0,4 3 16,3 3 0,-2-2-16,-2 2 0,-2 5 15,-3 0-15,0 5 0,1 3 16,-1 1-16,0 4 0,-2-3 0,0 3 15,1 2-15,0 5 0,-2 2 16,0 5-16,-2 0 16,-2 1-16,-3 0 0,-2 0 0,0 3 15,0-3-15,-3 7 0,-3 0 16,-1-3-16,-1-2 0,0-1 16,2 2-16,-1-2 0,2 2 0,-1-3 15,2-1-15,0-2 16,1-1-16,2-3 0,2-1 15,0-3-15,0-3 0,0 2 0</inkml:trace>
  <inkml:trace contextRef="#ctx0" brushRef="#br0" timeOffset="217408.255">14546 13746 0,'0'0'16,"0"0"-16,0 0 0,0 0 16,0 0-16,0 0 0,-4 24 0,4-24 15,0 0-15,0 35 0,0-35 16,0 34-16,0-19 0,0 4 15,0 2-15,0 1 0,0 1 0,-1 3 16,-1-2-16,-1-2 0,0 0 16,0-1-16,-2 1 15,1-4-15,0-2 0,0-2 16,1-1-16,1-5 0,0-2 0,-1-3 16,3-3-16,-1-2 0,5-4 15,-2 0-15,1 0 0,1-2 16,2-1-16,2-5 15,-1-4-15,2 0 0,0 0 0,1-1 16,1 0-16,2 2 0,2 1 16,-1 0-16,0-1 15,1 1-15,-2-1 16,-2 6-16,-2 3 0,-1 2 0,1 2 16,-1 1-16,-1 3 0,0 3 15,1 3-15,0 2 0,-2 1 0,2 3 16,0 4-16,-2 0 0,0-1 15,-2 4-15,0 1 0,-1 0 16,0-2-16,0 0 0,-2 0 16,0-2-16,-1-2 0,0 4 15,0-4-15,0-3 0,0-2 0,0-2 16,0-1-16,0-2 16,0-1-16,0-3 0,3 0 15,-1-3-15,0-1 0,3-3 0,0-2 16,2 0-16,1 0 0,3-6 15,0-3-15,0 1 0,-1 2 16,2-1-16,1 2 16,-2 0-16,-1 3 0,0-1 15,1 2-15,-1 3 0,-1 0 0,1 4 16,0 3-16,-2 1 0,0 1 16,-1 2-16,-1 4 0,0 1 15,-1 1-15,1 3 0,-1 2 16,0-1-16,-2 1 0,-1 3 15,-1 3-15,-1-1 0,0 1 0,0-2 16,0 3-16,-1 0 16,0-1-16,0 3 0,0-3 15,0-4-15,1-2 0,0-5 0,0-4 16,0-6-16,3-6 0,-1-1 16,2-5-16,-1 3 0,-1 2 15,0-2-15</inkml:trace>
  <inkml:trace contextRef="#ctx0" brushRef="#br0" timeOffset="217639.4304">15234 13935 0,'0'0'0,"0"0"15,0 0-15,7 20 0,-7-20 0,10 24 16,-3-8-16,-1 1 0,1 0 15,1 3-15,-1 0 16,2 5-16,-2 0 0,-2-4 0,0 1 16,-2-4-16,0 0 0,-1-4 15,1-3-15,-1-1 0,-1-5 16,-1-2-16,0-3 0,0 0 16,0 0-16,0 0 0</inkml:trace>
  <inkml:trace contextRef="#ctx0" brushRef="#br0" timeOffset="217875.0285">15488 13903 0,'0'0'0,"0"0"16,0 0-16,0 0 0,0 26 16,0-26-16,-5 29 0,0-9 15,1-1-15,-3 5 0,-2 3 16,-1 2-16,-1 2 0,-4 12 15,-3-2-15,-4 9 0,0-2 0,1-1 16,-1-3-16,1 5 0,4-5 16,3-3-16,4-2 0,5-8 15,3-6-15,-1-6 0,2-4 16,0-4-16</inkml:trace>
  <inkml:trace contextRef="#ctx0" brushRef="#br0" timeOffset="218091.8474">16184 14456 0,'0'0'0,"10"2"15,4 2-15,3-1 0,1 2 0,11 2 16,3 1-16,7 1 0,-3-2 15,-3 1-15,-2-2 0,-2-2 16,-3-1-16,-4-3 0,-4 1 16,-4 2-16</inkml:trace>
  <inkml:trace contextRef="#ctx0" brushRef="#br0" timeOffset="218324.5318">16410 14326 0,'0'0'0,"0"0"15,0 0-15,-4 19 0,4-19 0,-6 22 16,6-22-16,-7 30 0,4-12 0,0 2 16,0 3-16,-1-3 15,1 3-15,0 5 0,-1 1 16,2-4-16,1-2 0,1 0 15,2-1-15,-1-6 0,0-2 16,0-1-16</inkml:trace>
  <inkml:trace contextRef="#ctx0" brushRef="#br0" timeOffset="218641.2154">17275 14551 0,'0'0'0,"11"0"0,5 0 16,5 3-16,3 1 0,17 0 15,8 3-15,16 4 0,3 3 16,15 2-16,1 0 0,-9 2 15,-7-4-15,6 2 0,4 0 16,-8-2-16,-6-1 0,15 6 0,-14-1 16,-29-11-16,-6-3 0,-1-3 15,-10 1-15,-15-5 0,-4-4 16,0 3-16,0 1 16,0 1-16</inkml:trace>
  <inkml:trace contextRef="#ctx0" brushRef="#br0" timeOffset="219390.8399">17338 14965 0,'0'0'0,"0"0"0,-3 22 16,2-12-16,0 4 0,-1 5 15,0 6-15,-1-3 0,1 2 0,0 0 16,0-1-16,0 1 0,-1-2 0,-1 3 16,0-4-16,0-3 15,1-4-15,1-3 0,1-1 16,-1-6-16,1 0 0,1-4 16,1-4-16,1 0 0,-1-2 0,2-5 15,1-3-15,1-1 0,-1 1 16,2-3-16,1-2 0,2-2 15,1 3-15,3 0 16,3-3-16,-2 3 0,1-1 0,1-2 16,1 1-16,-3 5 0,-2 1 15,0 0-15,0 3 0,0 3 16,0 1-16,0 4 0,1 3 16,-4 0-16,0 4 0,-1 3 15,1 3-15,-1 1 0,-1 0 0,-2 6 16,1 1-16,-2 0 0,-1 0 15,-1 4-15,-2 2 16,0-9-16,-1 3 0,0 0 0,1 3 16,0-4-16,-1-2 0,1-4 15,0 0-15,0-4 0,0-3 0,0-1 16,0-3-16,3 0 16,1-4-16,0-6 0,2-1 15,-1-1-15,1 1 0,1-2 16,2-4-16,0 1 0,1-1 0,3-1 15,5 0-15,-3 0 0,1 1 16,1-4-16,-1 0 0,-2 2 16,-1 4-16,1-1 0,-1 4 15,-2 1-15,0 4 0,0 3 16,1 2-16,-3 5 0,0 0 16,-2 4-16,0 2 0,-1 3 15,-2 0-15,-2 2 0,-1 5 16,-1 1-16,0-2 0,-6 4 15,-5-1-15,1 1 0,1 2 0,-1-2 16,0 3-16,1-4 0,0-3 16,1-1-16,-2-2 0,-1-2 15,0-5-15,-4-1 0,-1-6 16,1-1-16,2-4 0,2 3 16,2-1-16,3-1 0</inkml:trace>
  <inkml:trace contextRef="#ctx0" brushRef="#br0" timeOffset="219958.2861">17311 13876 0,'0'0'0,"0"0"0,0 0 16,0 0-16,0 27 0,0-27 15,-1 23-15,1-23 0,-2 31 0,1-14 16,-1 1-16,0 1 16,0 1-16,-1 0 15,-1-1-15,1 3 0,0-2 0,-1-4 16,2 0-16,0-3 0,0-3 0,1-3 15,1-1-15,0-2 0,0-4 16,0 0-16,1-3 0,2-2 16,2-2-16,-1 0 0,1-4 15,1 0-15,0 0 0,0-2 16,2-2-16,2-3 0,1 2 16,1 1-16,0 0 0,0 2 15,1-1-15,0 3 0,0 1 16,-1 3-16,-1 3 15,1 1-15,0 1 0,0 4 0,-1 4 0,1 4 16,1 2 0,-2 4-16,0-2 0,0 3 0,-1 2 15,-3 0-15,0 1 0,-3 1 16,-1 1-16,-2-1 0,-1 1 0,-4-1 16,0 1-16,0-6 0,-2 0 15,2-2-15,0-5 16,2-4-16,0-1 0,2-4 15,0 0-15,2-7 0,5-2 0,-2 0 16,0 3-16,-2 1 0</inkml:trace>
  <inkml:trace contextRef="#ctx0" brushRef="#br0" timeOffset="220209.7667">18029 13839 0,'0'0'0,"0"0"16,0 0-16,22 34 0,-11-15 15,-1-1-15,-1 2 0,2 7 0,-1 2 16,0 0-16,-1 0 0,0-1 16,0-1-16,1 3 0,-1-4 0,0-3 15,-2-4-15,0-2 16,-2-4-16,0-3 0,-1-3 15,0-3-15,-1-1 0,-1-3 16,-1-4-16,0 1 0,0 1 0,-1 2 16</inkml:trace>
  <inkml:trace contextRef="#ctx0" brushRef="#br0" timeOffset="222224.5713">18398 13779 0,'0'0'0,"0"0"16,0 0-16,0 0 0,0 0 0,2 26 15,-2-26-15,0 21 0,0-21 16,-3 28-16,0-13 0,-3 2 16,1 1-16,-2 2 0,-1 3 15,0-1-15,0 0 0,-4 8 16,-1 2-16,-3-2 15,0 1-15,-2-1 0,1-2 0,-1 4 16,1-1-16,2-2 0,-1-3 16,3-1-16,1-3 0,-1-1 15,-2-1-15,1-2 0,0-1 0,0-2 16,1-1-16,2-2 16,0-1-16,2 0 0,2 0 15,0-1-15,0-5 0,3 1 16,-1-2-16,2-1 0,1 1 0,0-1 15,0-2-15,2-1 0,-3 3 16,3-3-16,-2 3 0,2-3 16,0 0-16,0 0 15,0 0-15,0 0 0,0 0 16,-2 0-16,2 0 0,0 0 16,0 0-16,0 0 0,0 0 0,0 0 15,0 0-15,0 0 0,0 0 16,0 0-16,0 0 0,0 0 15,0 0-15,0 0 0,0 0 0,0 0 16,0 0-16,0 0 0,0 0 16,0 0-16,0 0 0,0 0 15,0 0-15,0 0 0,0 0 16,0 0-16,0 0 0,0 0 16,0 0-16,0 0 0,0 0 15,0 0-15,0 0 0,0 0 0,0 0 16,0 0-16,0 0 15,0 0-15,0 0 0,0 0 0,0 0 16,0 0-16,0 0 0,0 0 16,0 0-16,0 0 0,0 0 15,0 0-15,0 0 0,0 0 16,0 0-16,0 0 0,0 0 16,0 0-16,0 0 0,0 0 15,0 0-15,0 0 0,0 0 0,0 0 16,0 0-16,0 0 15,0 0-15,0 0 0,0 0 0,0 0 16,0 0-16,0 0 16,0 0-16,0 0 0,0 0 0,0 0 15,0 0-15,0 0 0,0 0 16,0 0-16,0 0 0,0 0 16,0 0-16,0 0 0,0 0 15,0 0-15,0 0 0,0 0 16,0 0-16,0 0 0,0 0 0,0 0 15,0 0-15,0 0 16,0 0-16,0 0 0,0 0 0,0 0 16,0 0-16,0 0 0,0 0 15,0 0-15,0 0 0,0 0 16,0 0-16,0 0 0,0 0 16,0 0-16,0 0 0,0 0 15,0 0-15,0 0 0,0 0 16,0 0-16,0 0 0,0 0 15,0 0-15,0 0 0,0 0 0,0 0 16,0 0-16,0 0 0,0 0 16,0 0-16,0 0 0,0 0 15,0 0-15,0 0 0,0 0 16,0 0-16,0 0 0,0 0 16,0 0-16,0 0 0,0 0 15,0 0-15,0 0 0,0 0 16,0 0-16,0 0 0,0 0 15,0 0-15,0 0 0,0 0 16,0 0-16,0 0 0,0 0 0,0 0 16,0 0-16,0 0 0,0 0 15,0 0-15,0 0 0,0 0 16,0 0-16,0 0 0,0 0 16,0 0-16,0 0 0,0 0 15,0 0-15,0 0 0,0 0 0,0 0 16,0 0-16,0 0 0,0 0 15,0 0-15,0 0 16,0 0-16,0 0 0,0 0 0,0 0 16,0 0-16,0 0 0,0 0 15,0 0-15,0 0 0,0 0 0,0 0 16,0 0-16,0 0 16,0 0-16,0 0 0,0 0 15,0 0-15,0 0 0,0 0 16,0 0-16,0 0 0,0 0 0,0 0 15,0 0-15,0 0 16,0 0-16,0 0 0,0 0 0,0 0 16,0 0-16,0 0 0,0 0 15,0 0-15,0 0 0,0 0 16,0 0-16,0 0 0,0 0 16,0 0-16,0 0 0,0 0 15,0 0-15,0 0 0,0 0 16,0 0-16,0 0 0,0 0 15,0 0-15,0 0 0,0 0 0,0 0 16,0 0-16,0 0 0,-1-6 16,1 6-16,0 0 0,0 0 15,0 0-15,0 0 0,0 0 16,0 0-16,0 0 0,0 0 16,0 0-16,0 0 0,0 0 0,0 0 15,0 0-15,0 0 16,0 0-16,0 0 0,0 0 15,0 0-15,-7 0 0,7 0 0,0 0 16,0 0-16,-4-4 0,4 4 16,0 0-16,0 0 0,-5-2 15,5 2-15,0 0 0,0 0 16,0 0-16,0 0 0,-6-2 16,6 2-16,0 0 0,0 0 15,0 0-15,0 0 0,-7 2 0,7-2 16,0 0-16,0 0 0,0 0 15,0 0-15,-6 0 0,6 0 16,0 0-16,0 0 0,0 0 16,0 0-16,0 0 0,0 0 15,0 0-15,0 0 0,0 0 16,0 0-16,0 0 0,0 0 16,-5-2-16,5 2 0,0 0 15,0 0-15,0 0 0,0 0 16,0 0-16,0 0 0,0 0 0,0 0 15,0 0-15,0 0 0,0 0 16,0 0-16,0 0 0,0 0 16,0 0-16,0 0 0,0 0 15,0 0-15,0 0 0,0 0 16,0 0-16,0 0 0,0 0 16,0 0-16,0 0 0,0 0 15,0 0-15,0 0 0,0 0 16,0 0-16,0 0 0,0 0 15,0 0-15,0 0 0,0 0 0,0 0 16,0 0-16,-4-3 0,4 3 16,-7-3-16,7 3 0,0 0 15</inkml:trace>
  <inkml:trace contextRef="#ctx0" brushRef="#br0" timeOffset="225590.6825">15231 13996 0,'0'0'0,"0"0"16,0 0-16,0 0 16,0 0-16,0 0 0,0 0 0,0 0 15,0 0-15,3-20 16,-3 20-16,0 0 15,0 0-15,0 0 0,0 0 0,0 0 16,0 0-16,0 0 0,20 14 16,-20-14-16,0 0 0,23 18 0,-23-18 15,15 18-15,-15-18 0,14 21 16,-6-11-16,0 2 0,-1 1 16,1 2-16,0 0 0,-2 2 15,1 0-15,0 1 0,-1 2 16,3 6-16,0 1 0,-1-2 0,-1 0 15,1-3-15,1 2 16,0-2-16,-1-1 0,1 1 16,0-1-16,0 0 0,-1-3 0,0 0 15,1 0-15,-1-3 0,0 2 16,-2-3-16,0 0 0,-1-2 16,0 1-16,-1-2 15,1 0-15,-2-2 0,0 0 16,-1-2-16,1 0 0,-1-3 0,0-1 15,0-3-15,0-3 16,0-1-16,-2-3 0,0 3 0,0-3 16,0 4-16</inkml:trace>
  <inkml:trace contextRef="#ctx0" brushRef="#br0" timeOffset="225991.3118">15555 13934 0,'0'0'0,"0"0"16,0 0-16,0 0 0,0 0 0,0 0 15,0 0-15,0 0 16,0 0-16,0 0 0,0 0 15,0 0-15,-23 16 0,23-16 16,-14 21-16,5-7 0,0 1 0,-1 1 16,-1 3-16,1-3 0,0 2 15,-2 5-15,0 2 16,0-2-16,0-1 0,-1-1 0,1 4 16,0-4-16,1 1 0,-1-2 15,-2 0-15,1-1 0,1-3 0,-2 3 16,2-1-1,5-5-15,-1 1 0,0-1 0,1-1 16,3-4-16,1 2 0,-1-3 16,2 0-16,1-2 0,1 1 0,0-2 15,0-1-15,0 1 0</inkml:trace>
  <inkml:trace contextRef="#ctx0" brushRef="#br0" timeOffset="229324.0073">11032 16012 0,'0'0'0,"0"0"16,0 0-16,22 26 0,-22-26 0,29 32 15,-10-4-15,2 2 0,3 0 16,3 13-16,4 7 0,-5 1 16,-2 1-16,-1 5 0,-3-2 15,-5-6-15,-2-3 0,-2 1 16,-3-6-16,-4-3 0,0-5 0,-3-4 16,-1-3-16,0-6 0,0-3 15,0-7-15,0-4 0,0-3 16,0-3-16,0-10 0,0-4 15,2-4-15,1-4 0,0 5 16,-1 3-16,0 2 0</inkml:trace>
  <inkml:trace contextRef="#ctx0" brushRef="#br0" timeOffset="229577.423">11363 16120 0,'0'0'0,"0"0"15,0 0-15,0 0 0,-16 25 0,16-25 16,-21 26-16,7-11 0,-3 1 16,1 4-16,-1 3 15,0-1-15,-2 1 0,-5 8 0,-2 3 16,2-1-16,2-1 0,-2 6 16,4-4-16,2 0 0,4-2 15,2-6-15,2-1 0,3-6 16,4-2-16,4-5 0,3-5 15,0-1-15,-2-2 16,0 0-16</inkml:trace>
  <inkml:trace contextRef="#ctx0" brushRef="#br0" timeOffset="229760.415">11687 16260 0,'0'0'15,"0"0"-15,26 2 0,-6 0 16,4 1-16,4 5 0,3 2 16,10 6-16,2 0 0,5 2 15,-3-3-15,-4-2 0,-3-2 0,-3-4 16,-1-3-16,-2 1 0,-6-2 16,-7 0-16</inkml:trace>
  <inkml:trace contextRef="#ctx0" brushRef="#br0" timeOffset="229990.4175">11996 16192 0,'0'0'0,"0"0"16,0 0-16,-6 27 0,4-15 15,0 5-15,0 6 16,-1 4-16,1 5 0,-1 3 15,1-1-15,-2 8 16,1 0-16,1-6 0,1-6 16,1-6-16,1-4 0,1-4 0,2-2 15,0-3-15,-2-2 0,0-1 16</inkml:trace>
  <inkml:trace contextRef="#ctx0" brushRef="#br0" timeOffset="230574.5043">12592 16152 0,'0'0'0,"0"0"16,0 0-16,0 0 0,1 31 0,-1-31 15,0 36-15,0-16 0,0 3 16,0 2-16,-1 3 0,-1 8 15,0-2-15,1 1 0,1 0 16,0 4-16,1-5 0,0-1 16,1-2-16,1-6 0,1-4 15,0-3-15,-1-5 0,2-2 16,-1-3-16,4-4 0,2-2 0,-1-3 16,0-1-16,3-4 0,2-6 15,-1-2-15,1-3 0,-1-2 16,0-3-16,1-7 0,0-2 15,-2 2-15,-1 0 0,0 1 16,0 3-16,1-1 0,1-1 16,-2 5-16,-1 4 0,-1 3 15,-2 1-15,-2 4 0,-1 1 0,1 4 16,-2 4-16,-2 4 16,-2 3-16,0 4 0,-1 5 0,1 1 15,1 0-15,-2 9 0,-3 7 16,0 10-16,-1 1 0,-1 3 15,0 4-15,-1-2 0,1 1 0,0 10 16,-1 10-16,0-7 16,1-6-16,-2 8 0,1-2 15,0-8-15,-1-4 0,1-3 16,-2-2-16,0-6 0,1-5 0,-2-3 16,-2-1-16,2-6 0,1-4 15,0-10-15,0-6 16,2-10-16,0-8 0,2-8 15,1-5-15,2 9 0,1 5 0,0 1 16</inkml:trace>
  <inkml:trace contextRef="#ctx0" brushRef="#br0" timeOffset="230757.9241">13453 16488 0,'0'0'0,"15"1"0,6 0 16,6 3-16,3 1 0,14 4 16,7 3-16,5 2 0,-3-3 0,3-1 15,-5-3-15,-8-5 0,-5-3 16,-11 1-16,-6 0 16,-5 0-16</inkml:trace>
  <inkml:trace contextRef="#ctx0" brushRef="#br0" timeOffset="230974.3558">13764 16265 0,'0'0'0,"0"0"16,0 0-16,-6 27 0,6-27 0,-8 31 15,4-10-15,-2 4 16,1 4-16,-2 9 0,2 2 15,-1-4-15,-1-1 0,1 8 0,1 0 16,3-2-16,1 0 0,1-4 16,0-7-16,0-7 0</inkml:trace>
  <inkml:trace contextRef="#ctx0" brushRef="#br0" timeOffset="231407.5424">14295 16255 0,'0'0'0,"0"0"16,22-4-16,-8 2 0,3 2 0,10 2 15,6 1-15,1-1 0,-2 0 16,9 7-16,2 1 0,-5 2 15,-5 1-15,-2 4 0,-4 1 16,-3-2-16,-5-2 0,-3 6 16,-6 1-16,-7-5 0,-4 1 15,-6 0-15,-4-1 0,-5 0 0,-4-3 16,-5-1-16,-4-2 16,-3-2-16,-2-1 0,-7 0 0,1-1 15,2 0-15,-1-2 16,5 1-16,3 1 0,7 0 0,5-1 15,5 0-15,3 0 0,2 0 16,2-1-16,7 4 0,5 2 16,8 1-16,8 1 0,8 1 15,6 1-15,0 1 0,1-1 0,13 4 16,4 0-16,-5 1 0,-2 1 16,7-2-16,1-4 0,-15-4 15,-9-2-15,-7-3 0</inkml:trace>
  <inkml:trace contextRef="#ctx0" brushRef="#br0" timeOffset="231757.2185">15472 15951 0,'0'0'0,"13"3"0,6-1 16,3 2-16,3 1 0,16 4 0,6 0 16,10 7-16,0 0 0,12 2 15,3 0-15,-7-2 0,-6-1 0,13 7 16,0 0-16,0 6 15,-11-2-15,-2-4 0,-3-1 16,-10-6-16,-7-4 0,-1-2 16,-3-3-16,-13-5 0,-6-1 15,-7-1-15,-6-3 0,-8-2 0,-7-4 16,2 2-16,3 2 16,2 2-16</inkml:trace>
  <inkml:trace contextRef="#ctx0" brushRef="#br0" timeOffset="232041.3915">15412 16333 0,'0'0'0,"-2"11"0,1 5 15,1 4-15,0 5 0,1 10 0,0 4 16,0 8-16,1-3 0,-1 12 15,0-1-15,-1-6 0,1-6 16,-1-2-16,-1-2 0,0 0 16,0-5-16,-1-8 0,-2-6 15,0-7-15,1-3 0,-3-6 16,-1-3-16,-2-7 0,-1-4 0,1-5 16,-1-6-16,3 4 0,0 3 15,2 3-15</inkml:trace>
  <inkml:trace contextRef="#ctx0" brushRef="#br0" timeOffset="232291.0562">15871 16483 0,'0'0'0,"5"9"0,3 6 15,2 1-15,2 2 0,6 11 0,6 10 16,-3 4-16,-1 1 0,4 8 16,1 0-16,0-6 0,-2-4 15,-2 0-15,-4-7 0,-5-7 16,-3-6-16,-3-6 0,-2-3 16,-4-8-16,-3-3 0,-5-6 0,-2-4 15,3 2-15,0 0 0,1 2 16</inkml:trace>
  <inkml:trace contextRef="#ctx0" brushRef="#br0" timeOffset="232530.4626">15992 16451 0,'0'0'0,"0"0"0,0 0 15,0 0-15,0 0 0,0 23 0,0-23 16,-4 25-16,4-25 15,-11 32-15,2-12 0,-1-3 0,0-1 16,-1 0-16,0 1 0,-2 4 16,-1 1-16,1-1 0,0 1 15,0 0-15,-1 1 0,3-4 16,4-1-16,2-4 0,4-2 0,5-4 16,2-3-16,0-1 0,-2-1 15,-1 0-15</inkml:trace>
  <inkml:trace contextRef="#ctx0" brushRef="#br0" timeOffset="233257.4305">16387 16556 0,'0'0'15,"0"0"-15,0 0 0,0 0 0,0 0 16,6 27-16,-6-27 0,2 26 15,-2-26-15,0 27 0,0-12 16,0 0-16,0-1 0,0 1 16,0 1-16,0-2 0,1-1 0,0-1 15,1-1-15,1-1 16,2-2-16,1-2 0,4-1 16,0-3-16,0 0 0,0-3 0,1-2 15,0-2-15,0-1 0,7-3 16,2-2-16,-2-1 0,1-2 15,-1 0-15,-2 0 0,0 0 16,-2 0-16,-1 2 0,0-1 16,1 3-16,-1 1 0,-1 0 15,-1 0-15,-2 3 0,-1 2 0,-2-1 16,0-1-16,-4 6 16,-2 5-16,-1 3 0,-1 3 15,-1 1-15,1-1 0,-2 5 0,-2 3 16,1 5-16,-1 3 0,-1 6 15,-2 5-15,-2 5 0,0-2 16,-5 5-16,-2 4 0,-2 7 16,2-5-16,1 1 0,1 0 15,-2 6-15,2-3 0,-3-3 16,-1-2-16,0-7 0,0-5 0,0 2 16,0-5-16,3-7 0,3-5 15,-2-4-15,1-2 0,-1-5 16,-1-4-16,0-3 0,2-2 15,2-3-15,0-2 0,2-4 16,0-6-16,3-2 0,1-4 16,1-5-16,1-4 0,1 0 15,0 2-15,3-6 0,2-1 0,1-1 16,2 0-16,7 0 16,5 1-16,3 3 0,2 2 0,2 2 15,3 0-15,1 2 0,3 2 16,6-1-16,3 2 0,1 5 15,0 3-15,1 1 0,1 0 16,5 3-16,4 4 0,-7 1 16,-4 2-16,-5 1 0,-2 1 0,3 14 15,0 10-15,-8-6 0,-7-6 16,-6-3-16</inkml:trace>
  <inkml:trace contextRef="#ctx0" brushRef="#br0" timeOffset="234981.1778">17597 16635 0,'0'0'0,"0"0"15,0 0-15,0 0 0,28-5 0,-28 5 16,42-2-16,-15 1 0,1-2 0,4 2 15,4 1-15,9 1 16,-1 0-16,5 1 0,-3-1 16,-9 1-16,-5 0 0,-6 0 15,-6-1-15,-3 0 0</inkml:trace>
  <inkml:trace contextRef="#ctx0" brushRef="#br0" timeOffset="235140.5951">17594 16855 0,'0'0'0,"0"0"16,0 0-16,33 4 0,-13-2 0,9 0 15,8 2-15,13-2 0,0 0 16,0 0-16,-9-1 0,-8 1 16</inkml:trace>
  <inkml:trace contextRef="#ctx0" brushRef="#br0" timeOffset="235641.2134">19245 16195 0,'0'0'0,"0"0"0,0 0 15,35-1-15,-13 1 0,9 0 16,8 2-16,4 1 0,3 0 0,18 3 15,16 1-15,9 5 0,-6-1 16,7-2-16,-6-2 16,-11 1-16,-9 1 0,2-1 0,-7-1 15,-10-1-15,-9 0 0,-11-7 16,-7-6-16,-6 4 0,-5 0 0,-2 1 16</inkml:trace>
  <inkml:trace contextRef="#ctx0" brushRef="#br0" timeOffset="235924.3634">19509 16319 0,'0'0'15,"0"0"-15,-4 25 0,3-9 0,0 2 16,-1 11-16,0 5 0,-2 4 15,0 4-15,-3 11 16,0 1-16,-1-6 0,0-4 0,-2 5 16,0-3-16,-1-4 0,0-2 0,-1-2 15,0-6-15,0-8 0,-1-2 16,2-6-16,2-3 16,2-2-16,2-2 0,1-11 15,2-9-15,1 3 0,0 2 16,0 2-16</inkml:trace>
  <inkml:trace contextRef="#ctx0" brushRef="#br0" timeOffset="236157.2134">19757 16565 0,'0'0'0,"0"0"0,17 18 15,-2-4-15,2 1 0,9 8 0,0 5 16,2 2-16,1 1 0,2 8 16,-2-1-16,-6-2 0,-3 0 0,-1 1 15,-5-5-15,-2-5 0,-2-4 16,-3-6 0,-3-5-16,-1-6 0,-3-6 0,0 3 15,0-3-15,0 0 0</inkml:trace>
  <inkml:trace contextRef="#ctx0" brushRef="#br0" timeOffset="236377.16">20073 16594 0,'0'0'15,"0"0"-15,0 0 0,-21 23 16,9-10-16,-2 1 0,-2 3 0,1 4 15,-2 3-15,-7 7 0,-1-1 16,-5 6-16,3 1 0,3-4 16,4-1-16,4-3 0,3-3 15,3-3-15,3-3 0,2-3 16,0-4-16,2-2 0</inkml:trace>
  <inkml:trace contextRef="#ctx0" brushRef="#br0" timeOffset="236590.7382">20467 16572 0,'0'0'0,"0"0"16,30 0-16,-7 1 0,3 1 0,12 3 15,2 2-15,0-1 0,2 1 16,9 1-16,-1-1 0,-5-1 15,-4 0-15,3-2 0,-6-1 16,-7 0-16,-8-2 0,-4 1 16</inkml:trace>
  <inkml:trace contextRef="#ctx0" brushRef="#br0" timeOffset="236824.2291">20858 16387 0,'0'0'0,"0"0"0,0 0 0,-5 25 15,3-12-15,-2 4 0,0 3 16,1 1-16,-1 2 0,-1 7 0,-2 1 16,2 0-16,0-1 0,0 7 15,0-3-15,2-3 0,1-3 0,3-5 16,3-3-16,1-5 15,-1-3-15,1-1 0,-2-3 16,-1-2-16</inkml:trace>
  <inkml:trace contextRef="#ctx0" brushRef="#br0" timeOffset="237040.9112">21573 16300 0,'0'0'0,"14"0"0,10 1 16,3 0-16,5 2 0,17 2 15,16 3-15,7 2 0,-4 0 0,5 2 16,-6 0-16,-10-2 0,-6-3 16,-4-2-16,-8-3 15,-15-3-15,-5 0 0,-5-1 0,-4 1 16,-2 0-16</inkml:trace>
  <inkml:trace contextRef="#ctx0" brushRef="#br0" timeOffset="237273.6051">21514 16441 0,'0'0'0,"0"0"0,-6 26 0,3-8 16,-1 2-16,-1 10 0,-1 5 15,1 1-15,-1 2 0,-1 10 16,-1 1-16,0-3 0,-1-3 16,-3 4-16,0-1 0,1-10 15,2-4-15,-1-4 0,1-1 16,-2-11-16,0-8 0,3-1 16,0-2-16,2-1 0</inkml:trace>
  <inkml:trace contextRef="#ctx0" brushRef="#br0" timeOffset="237823.8307">21844 16566 0,'0'0'0,"0"0"0,0 0 15,0 0-15,0 0 0,5 32 16,-5-32-16,2 31 0,-2-31 15,1 34-15,-2-12 0,-1-1 16,-2 1-16,0 4 0,0-3 16,-1 0-16,1-1 15,2-2-15,-1-3 0,2-3 0,0-3 16,1-2-16,2-3 0,2-2 0,1 1 16,0-5-16,0-1 15,2-2-15,0-2 0,2-2 0,2-2 16,1-3-16,2-2 0,2-4 15,1-1-15,-3 1 0,-1 1 16,1-2-16,-2 0 0,-1-1 16,0 1-16,-1 2 0,0 1 15,-2 2-15,1 2 0,-2 3 16,-2 2-16,2 4 0,0 3 0,-2 4 16,-2 3-16,2 3 0,0 3 15,-1 4-15,-2 4 16,-2 3-16,-2 2 0,-2 4 0,0 2 15,-3 10-15,0 1 0,-1 5 16,0 3-16,-1 7 0,2-4 16,-1 0-16,0 1 0,-2 6 15,-1-3-15,0-4 0,1-1 16,1-7-16,3-4 0,-4-1 16,0-6-16,2-9 0,1-1 0,0-5 15,1-4-15,0-10 0,-2-9 16,-1-9-16,-1-9 0,4 8 15,0 2-15,3 3 0</inkml:trace>
  <inkml:trace contextRef="#ctx0" brushRef="#br0" timeOffset="238157.1721">22754 16177 0,'0'0'0,"8"13"16,4 10-16,2 7 0,1 2 0,8 21 15,9 21-15,-5 0 0,-2-1 16,-4 20-16,-4 17 15,-6-13-15,-5-8 0,-15 39 0,-11-10 16,-9-21-16,-6-13 0,-7 1 16,-4 2-16,0-16 0,-1-12 15,-12 4-15,-10 0 0,1-7 16,0-4-16,-7-14 0,-5-10 16,12-2-16,7-1 0,19-8 0,14-4 15,8-5-15</inkml:trace>
  <inkml:trace contextRef="#ctx0" brushRef="#br0" timeOffset="238573.921">19384 15640 0,'0'0'0,"-14"8"15,-4 4-15,5-3 0,0 5 0,-11 8 16,-2 6-16,-5 8 0,4 3 0,-7 15 16,4 8-16,1 1 15,2 1-15,1 14 0,2 1 16,3 6-16,5-6 0,4 13 0,3 3 16,5 15-16,4-10 0,4-3 15,5-1-15,6-8 16,2-6-16,9 1 0,4 1 15,-3-11-15,-4-8 0,-6-21 0,-6-13 16,-4-10-16</inkml:trace>
  <inkml:trace contextRef="#ctx0" brushRef="#br0" timeOffset="239656.816">23496 15856 0,'0'0'0,"0"0"15,0 0-15,0 0 0,0 0 0,32-5 16,-32 5-16,27 3 16,-27-3-16,31 2 0,-14 0 15,4 2-15,2-1 0,-1 4 16,0-1-16,-1-1 0,-1 1 0,6-1 16,-1 1-16,-2 0 15,-2 0-15,-2-3 0,-2 1 16,-2 0-16,-3-1 0,-1 0 0,-2-2 15,-1 1-15,-2-1 0,-1 1 16,-1 1-16,-2-1 0,-1 0 0,-1 0 16,-1 1-16,-1-1 0,-1 3 15,-2-2-15,1 0 0,-4 0 16,-1 1-16,-1 1 16,-1 2-16,1 0 0,0 1 0,-1-1 15,0 2-15,0 0 0,0 2 16,-1-1-16,0-1 0,0 0 15,1 2-15,-3 3 0,0 2 16,2 0-16,2-1 0,1 1 16,2 0-16,0-2 0,2-1 0,0-1 15,3-1-15,1 0 0,1-2 16,3 1-16,4 0 16,2 2-16,1-2 0,2 2 0,1 0 15,2-1-15,3 1 0,4-2 16,5-1-16,-2 1 0,-1-1 15,5-3-15,3 2 0,6-2 16,-1 0-16,4-1 0,3-1 16,-1 0-16,0 2 0,11-3 15,1-1-15,0 1 0,0 0 0,1 0 16,1 0-16,6 0 0,-3-1 16,-15 0-16,-10 0 0,-10-1 15</inkml:trace>
  <inkml:trace contextRef="#ctx0" brushRef="#br0" timeOffset="310637.7255">27264 5152 0,'0'0'0,"0"0"0,0 0 16,0 0-16,0 0 0,0 0 0,0 0 15,0 0-15,0 0 0,0 0 16,0 0-16,0 0 0,3 29 16,-3-29-16,-3 23 0,3-23 15,-5 31-15,2-13 0,-2 0 16,0 3-16,-1-1 0,-1 1 0,0 1 15,-3 6-15,1 0 0,0-2 16,0-1-16,2-3 0,-1-1 16,0-3-16,3-2 0,-1-3 15,3-1-15,0-3 0,-1-2 16,2-2-16,1 0 0,1-5 16,-2 0-16,3-4 0,1 1 0,2-4 15,2 0-15,1-4 0,0-2 16,4-4-16,1-1 15,2-2-15,-1-1 0,1 0 16,3-1-16,0 0 0,1 0 0,4-5 16,1 2-16,-2 3 0,-2 3 15,-1 2-15,-1 1 0,-1 3 16,-2 3-16,0 3 0,0 0 16,-2 5-16,0 2 0,-2 2 15,-1 1-15,-2 3 0,0 3 16,-2 1-16,1 3 0,-3 1 15,1 0-15,-3 3 0,-1 1 0,-1-1 16,0 0-16,-2 0 0,0-2 16,1-1-16,-2 2 0,1-4 15,1-1-15,0 0 0,1-3 16,0 0-16,1-3 0,0-2 16,0-3-16,1 2 0,-1-2 15,4-1-15,0 0 0,4-4 16,2-2-16,0-2 0,1 1 0,1-3 15,0 0-15,5-5 0,-1 2 16,2-2-16,0-1 0,-1 1 16,1 1-16,-1 2 0,-2 2 15,-1 2-15,1 0 0,-2 3 16,0 1-16,-1 4 0,0 2 16,-1 3-16,-1 1 0,-1 3 15,0 1-15,-2 2 0,-1 3 16,0 0-16,-3 0 0,0 0 15,0 3-15,-1-2 0,0 2 0,0-1 16,-1 1-16,1-2 0,1 1 16,0-2-16,1 1 0,2-3 15,1 0-15,1-3 0,2-3 16,-1-1-16,-2-1 0,-2-1 16</inkml:trace>
  <inkml:trace contextRef="#ctx0" brushRef="#br0" timeOffset="310837.6056">28483 5378 0,'0'0'0,"0"0"0,0 0 0,27-9 16,-27 9-16,32-8 0,-11 5 16,1 2-16,3-1 0,8 2 15,1 0-15,-1 2 0,0 1 0,-1 0 16,-1 1-16,5 0 0,-3 1 15,-5-2-15,-4-3 16,-5 1-16,-4-1 0,-1 1 0</inkml:trace>
  <inkml:trace contextRef="#ctx0" brushRef="#br0" timeOffset="311110.8836">28761 5219 0,'0'0'0,"0"0"0,0 0 15,0 0-15,0 0 0,0 0 16,0 0-16,0 0 0,-11 27 0,11-27 16,-7 21-16,7-21 0,-4 28 15,3-12-15,0 1 16,-1-1-16,1 2 0,1 0 0,0 0 15,1 1-15,1-1 0,-1 4 16,0 0-16,0-3 0,-1-1 16,2-1-16,0 1 0,2-5 15,-1-1-15,0-1 0,-1-1 16,1-3-16</inkml:trace>
  <inkml:trace contextRef="#ctx0" brushRef="#br0" timeOffset="314637.7134">27796 5436 0,'0'0'0,"0"0"16,0 0-16,0 0 0,-19-17 0,19 17 15,-23-11-15,8 6 0,-2 1 16,-3 1-16,-3 1 16,-2-1-16,-2 2 0,-11 1 0,-3 2 15,1 0-15,1 0 0,-11 3 16,-2 2-16,4 2 0,4 0 15,-7 2-15,1 1 0,8 1 16,7 1-16,7-1 0,6-1 16,7-1-16,4-1 0,7-2 15,8 1-15,7-3 0,6-2 0,10-2 16,10 0-16,5-3 16,3-2-16,20-1 0,9 3 15,0-4-15,-1 3 0,19-2 16,14-5-16,-10-1 0,-6-1 0,40-4 15,-10 3-15,-20 1 0,-12 3 16,-8 0-16,-3 1 0,-13 1 16,-10-1-16,-5 2 0,-5-2 15,-12 0-15,-8 1 0,-11 3 16,-7 1-16,-4 1 0,-2 1 0,-5 0 16,-2 1-16,-2-1 15,-2 2-15,-14-2 0,-12 0 0,1 0 16,-4-2-16,-12 1 0,-8 1 15,-1 1-15,2-1 0,-16 3 16,-5 2-16,10-2 0,3 0 0,-23 4 16,11-1-16,21 0 15,14 0-15,18-2 0,10 0 16,9-2-16,7-2 0,2 1 16,2-2-16,5-1 0,4-2 0,18 0 15,15-2-15,7 0 0,5 0 0,10-2 16,9 0-16,-2 1 15,-1 1-15,41-5 0,9 0 16,-21 1 0,-15 3-16,-11-1 0,-6-1 0,-19 0 0,-13 0 15,-14 3-15,-11-1 0,-8 3 0,-6 1 16,-5 3-16,-4 2 16,-7 0-16,-5 2 0,-11-4 15,-14-1-15,-2-2 0,-7 1 0,-28-1 16,-12 2-16,1 1 0,0 2 15,-59 3-15,2 1 0,16 3 16,14 0-16,3 5 0,3 1 16,20 1-16,15-1 0,18-2 15,13-1-15,19-4 0,11-3 0,12-3 16,10-4-16,2-1 0,2-1 16,15-3-16,11-1 15,13-4-15,9-3 0,20-2 0,14-2 16,-3 1-16,-2 2 0,9 0 15,7 1-15,-8 6 0,-6 4 16,3 5-16,3 5 0,-14-1 16,-9 1-16,-7 6 0,-6 3 15,-15 1-15,-11 1 0,-14 6 16,-9 1-16,-2-6 0,-2-6 0,-1-3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9T00:01:01.33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85CD"/>
    </inkml:brush>
  </inkml:definitions>
  <inkml:trace contextRef="#ctx0" brushRef="#br0">22965 3973 0,'0'0'0,"0"0"16,0 0-16,0 0 0,-1-27 0,0 19 16,1-1-16,-2-2 0,1 0 15,0-2-15,-1 0 0,-1 0 16,-2 1-16,-1-2 0,-2-1 16,-1 2-16,0 1 0,-1 2 15,-2 3-15,0 1 0,1 1 0,-4 5 16,-4 2-16,1 3 15,2 1-15,-2 4 0,-1 3 0,1 1 16,-1 1-16,-1 4 16,-2 5-16,0 0 0,0 2 0,-2 5 15,3 0-15,3-1 0,3-1 16,-1 5-16,5-2 0,2-4 16,3-3-16,2-3 0,2-1 15,1-5-15,1-1 0,1-3 16,1 0-16,2-1 0,1-1 0,4-2 15,3-3-15,2-2 0,2-2 16,0-5-16,2-1 0,-4-2 16,2 0-16,6-6 0,3-1 15,0-1-15,-2 0 0,0-5 16,-1-2-16,-1 1 0,-1 2 0,1 0 16,1 2-16,-2 2 15,-3 1-15,-1 1 0,-2 2 16,-2 0-16,-2 1 0,-2 3 0,-2 2 15,0 1-15,-2 1 0,0 1 16,-1 2-16,-1 2 0,-2-2 0,2 7 16,-2 1-16,-1 2 15,-1 2-15,-1 3 16,-1 2-16,0 0 0,1-1 0,-1 1 16,1-2-16,0 1 0,-1 0 15,1 0-15,0-2 0,1-1 16,-1-2-16,3 1 0,1-1 15,2-1-15,0 1 0,-1-3 16,0 0-16,1-1 0</inkml:trace>
  <inkml:trace contextRef="#ctx0" brushRef="#br0" timeOffset="217.0866">23193 4072 0,'0'0'0,"0"0"0,0 0 0,33 0 0,-33 0 16,31-2-16,-9 0 0,1 1 15,1 1-15,6 0 0,0 0 16,-1 1-16,-2-1 0,0-1 16,-1 1-16,1-1 0,-6 1 15,-4-3-15,-2-2 0,-7 1 0,0 1 16,-1 1-16</inkml:trace>
  <inkml:trace contextRef="#ctx0" brushRef="#br0" timeOffset="499.5655">23503 3869 0,'0'0'16,"0"0"-16,0 0 0,0 0 0,0 0 0,-3 32 16,3-32-16,-5 32 15,2-14-15,-2 3 0,0 3 16,-1-1-16,2 1 0,-2 7 16,2-5-16,0-2 0,-1-2 0,1-2 15,1-1-15,-1-1 0,2-2 16,1-3-16,1-2 15,1-2-15,1-3 0,-1-2 0,0 1 16,1-2-16</inkml:trace>
  <inkml:trace contextRef="#ctx0" brushRef="#br0" timeOffset="1154.9391">23951 3626 0,'0'0'0,"0"0"15,0 0-15,0 0 0,0 0 0,0 31 16,0-31-16,-4 31 16,2-11-16,-1 3 0,-2 3 15,0 3-15,-1-1 0,-2 11 16,-2-2-16,0 0 0,1-1 0,-2 7 15,0-5-15,1-2 0,2-5 16,0 0-16,1-1 0,0-5 16,0-3-16,3-4 0,0-2 15,0-1-15,1-2 0,0-4 16,1-1-16,-1-2 0,2 0 0,0-4 16,1-2-16,0 0 0,0 0 15,0-8-15,1-2 16,0 1-16,2-2 0,0-2 0,1-1 15,1-2-15,0-1 0,3 0 16,2-2-16,0 1 0,0 0 16,2 1-16,2 1 0,-1 1 15,-1 0-15,1 1 0,-2-1 16,0 4-16,0 2 0,1 0 16,2 0-16,-1 3 0,1 0 15,0 2-15,1 4 0,-1 1 16,-2 4-16,-1 0 0,-1 1 15,-1 0-15,-2-1 0,0 3 16,-1 0-16,0 3 0,-3 1 0,1 1 16,-2 0-16,-1-1 0,0 1 15,-1 0-15,-1 2 0,-1-3 16,-2-1-16,1-1 0,-1 0 16,-2 0-16,1 1 0,-2-3 15,0 1-15,0-2 0,-1-1 0,-1-1 16,-1-3-16,0 3 0,0 0 15,0-2-15,2-3 0,1 0 16,2-2-16,-1 1 0,2 0 16,-1-1-16,2 1 0,0 1 15,-1-1-15,2 1 0</inkml:trace>
  <inkml:trace contextRef="#ctx0" brushRef="#br0" timeOffset="3732.8765">26840 3843 0,'0'0'0,"0"0"16,0 0-16,0 0 0,0 0 0,0 0 15,0 0-15,0 0 16,0 0-16,23 0 0,-23 0 0,23 6 15,-23-6-15,30 11 0,-30-11 16,32 14-16,-18-7 0,1 1 16,-2 0-16,-1 3 0,-2 2 15,-4-1-15,-1 0 0,-4 1 16,-2 1-16,-5-2 0,-2 0 16,-8 5-16,-3 1 0,-4-1 15,-3 1-15,-2-1 0,-1-1 0,-5 2 16,2-1-16,0-2 0,1-3 15,3-2-15,1-1 0,6-1 16,4-2-16,2 1 16,4-2-16,4 1 0,1-1 0,5 0 15,4-1-15,4 0 0,4-1 16,4 1-16,4 0 0,3-3 16,4 0-16,1-1 0,4 0 15,8-1-15,-1 1 0,-1 0 16,-2 0-16,-1-1 0,-1 0 0,-2-2 15,-7 2-15,-5 0 0</inkml:trace>
  <inkml:trace contextRef="#ctx0" brushRef="#br0" timeOffset="4353.4319">27547 3913 0,'0'0'16,"0"0"-16,0 0 0,0 0 15,0-23-15,0 23 0,-3-19 16,2 9-16,-1 0 0,-2 2 16,-4 0-16,-1-1 0,-2 1 15,-2 3-15,-3 2 0,1 3 16,0 1-16,-7 6 0,-2 1 15,0 3-15,0 0 0,0 6 16,0 3-16,2 0 0,3-2 0,-5 4 16,3 0-16,4 0 0,1-1 15,5 0-15,3 0 0,0-2 16,1-1-16,4-1 0,4-1 16,1-1-16,1-1 0,4-2 15,2-3-15,0-2 0,0-1 0,3-1 16,4-3-16,-1-2 0,0-1 15,2-2-15,1-4 0,1-1 16,0-2-16,4-4 0,1-3 16,-2 1-16,-2 1 0,-1 0 15,0-1-15,-4 0 0,-2 1 16,-3 2-16,-1 2 0,-2 2 16,-2 0-16,0 3 0,-2 0 15,-1 2-15,-1 1 0,-1 3 16,0-3-16,-1 6 0,-1 2 15,-3 3-15,-1 3 0,-1 0 0,1-2 16,-2 5-16,0 3 0,0 0 16,2 2-16,-1 0 15,1 0-15,0-1 0,1 0 0,0-2 16,3 1-16,0-1 0,1-3 16,1-1-16,0 0 0,0-2 0,1-1 15,1-2-15,1-2 16,1-4-16,-1-2 0,-1-1 0,0 0 15,1 2-15</inkml:trace>
  <inkml:trace contextRef="#ctx0" brushRef="#br0" timeOffset="4550.4725">27862 4011 0,'0'0'0,"0"0"0,24-2 0,-7 1 0,0-1 0,10-1 16,2 2-16,-2 0 16,1 1-16,3 0 0,-4 0 15,-4 0-15,-3 0 0,-3-3 16,-2-2-16,-3 1 0,-2 0 0,-1 2 16</inkml:trace>
  <inkml:trace contextRef="#ctx0" brushRef="#br0" timeOffset="4816.0977">28022 3869 0,'0'0'0,"0"0"0,0 0 15,0 0-15,0 0 0,-10 26 16,10-26-16,-17 28 0,8-11 0,-1 1 15,0 3-15,0 0 0,-1 1 16,-1 6-16,1-1 0,1-1 16,2-3-16,1-3 0,2-2 15,-1-3-15,2-1 0,1-3 16,0-2-16,1-2 0,1-4 0,0 0 16,0 0-16,1-1 0</inkml:trace>
  <inkml:trace contextRef="#ctx0" brushRef="#br0" timeOffset="5332.3055">28621 3772 0,'0'0'0,"0"0"0,12 4 0,-6 0 16,2 1-16,1 1 0,0 2 15,0 1-15,-1 0 0,-1 4 16,-2 1-16,-4 1 0,-2 1 0,-5 1 16,-4 1-16,-2-2 0,-2 0 15,-5-1-15,-4 1 0,1-1 16,1-2-16,-7 0 0,-1-1 16,5 0-16,2-1 0,3-1 15,3-2-15,4-1 0,3-3 0,1-1 16,3-1-16,2 0 0,3-2 15,6 0-15,3 0 0,2-3 16,2-1-16,2 1 0,2-2 16,1 1-16,-1 1 0,4-1 15,2-1-15,-2 1 0,-1 1 0,-1 2 16,-1 1-16,-2 1 0,1 1 16,-2 2-16,-1 2 15,-2 1-15,-4 3 0,-2 1 16,-5 1-16,-2 0 0,-1-1 0,-4 2 15,-2 2-15,-2 0 0,-2 1 16,-3-1-16,-4 0 16,0-1-16,2 0 0,-3 5 0,2-1 15,1-2-15,0-4 0,3-1 16,1-2-16,2-2 0,1-1 16,3-3-16,3-1 0,1-4 0,3-1 15,0-1-15,0 2 16,0-1-16</inkml:trace>
  <inkml:trace contextRef="#ctx0" brushRef="#br0" timeOffset="5981.9669">29124 3646 0,'0'0'0,"0"0"0,0 0 16,0 0-16,0 0 0,-3 31 16,3-31-16,-7 30 0,1-11 0,-2 5 15,0 1-15,-2 3 16,0 1-16,-3 8 0,-1 0 0,2-3 16,0 1-16,-3 5 15,-2-1-15,3-4 0,0-3 0,1-4 16,0-4-16,1-3 15,2-3-15,1-2 0,3-4 16,0-3-16,0-1 0,3-3 0,1 0 16,1-3-16,1-2 0,0 0 15,-1-9-15,3 2 0,1 1 0,3-4 16,0-1-16,1-2 16,1 0-16,1-3 0,1 0 0,-1 1 15,1 0-15,1-1 0,2 1 16,-1 2-16,1-1 0,1 2 15,2 1-15,-2 1 0,0 1 16,0 1-16,-1 0 0,-1 4 16,-2 1-16,1 2 0,0 2 15,-1 2-15,0 0 0,-1 2 16,-1 2-16,-1 2 0,-1 0 16,-3 5-16,0 0 0,-2 2 15,-1 0-15,-2 1 0,-2-1 0,-2 0 16,-1-1-16,-4 1 0,-3 0 15,-1-1-15,-2 0 0,0-2 16,-1 1-16,0-2 0,1 0 0,-7 0 16,0-2-16,1-3 15,2-3-15,1-1 0,1-2 16,4 0-16,2 0 0,1-2 0,1-1 16,3-1-16,0 0 0,0 0 15,2-3-15,0 0 0,2 0 16,2-3-16,2-2 0,0 2 15,0 1-15,0 1 0</inkml:trace>
  <inkml:trace contextRef="#ctx0" brushRef="#br0" timeOffset="6798.6808">26498 4565 0,'0'0'0,"0"0"15,0 0-15,0 0 0,0 0 0,0 0 16,0 0-16,0 0 0,0 0 15,0 0-15,30-4 16,-30 4-16,0 0 0,36-2 0,-36 2 16,39-1-16,-18-1 0,4 1 15,4 0-15,0 0 0,2 1 16,12-2-16,4 1 0,1 1 16,2 0-16,13 0 0,2-1 15,-1 0-15,-1 1 0,12-4 16,-2 0-16,11 2 0,-4 2 0,-1 0 15,0-2-15,10 1 0,-4-1 16,-2-1-16,0-1 0,27 2 16,-13 3-16,-6 0 0,-4 1 15,-9 0-15,-5 0 0,-4-2 16,0 0-16,-5 0 0,-1 0 16,-4-1-16,0 0 0,-11 2 15,-6 0-15,-2-2 0,-2-1 16,-5 0-16,-4 0 0,-8 2 15,-5 2-15,-5-2 0,-3-1 0,-1 1 16,-3 1-16,-4-1 0,0 0 16,0 0-16,-2-1 0,-4 1 15,-3-1-15,-4 1 0,-4 0 16,4 0-16,3 0 0,2 0 16</inkml:trace>
  <inkml:trace contextRef="#ctx0" brushRef="#br0" timeOffset="7381.5166">26399 4715 0,'0'0'16,"0"0"-16,0 0 0,0 0 0,0 0 16,0 0-16,0 0 15,0 0-15,0 0 0,0 0 16,0 0-16,0 0 0,0 0 0,31 4 15,-31-4-15,36 1 0,-36-1 16,46 4-16,-16-3 0,0-1 16,1 0-16,15 1 0,6-1 15,0 0-15,0 0 0,16-1 16,2 0-16,11-1 0,-5 1 0,17 0 16,-1-1-16,-6 1 0,-5-2 15,15 0-15,1-1 16,27-1-16,-18 4 0,-3 0 0,-4 2 15,-13 0-15,-8 1 0,2-3 16,0-3-16,-14 4 0,-9 3 16,-2 1-16,-1-2 0,-7 1 15,-4-1-15,-3-1 0,-3 0 16,-8 1-16,-7-1 0,-3 1 16,-4 3-16,-2-3 0,-4 0 0,-3-1 15,-3-1-15,-3 0 0,0 0 16,-4 2-16,-4-3 0,-4 1 15,-3 1-15,-7-1 0,-7-1 16,6 1-16,5-1 0,5 1 16</inkml:trace>
  <inkml:trace contextRef="#ctx0" brushRef="#br0" timeOffset="9032.4631">22622 3280 0,'0'0'0,"0"0"16,0 0-16,24-6 0,-24 6 0,28-3 15,-5 1-15,2 1 0,2 1 16,11-1-16,3-1 0,1 0 16,0 0-16,11-3 0,0 2 15,-4-1-15,0 4 0,7-3 16,-2 0-16,-5 2 0,-5-1 0,4 1 16,-3-2-16,-11 1 0,-4-1 15,6 1-15,-2 1 0,-10-1 16,-4 2-16,-2 0 0,-3 0 15,-3 0-15,-2 0 0,-2 1 16,-4 0-16,-4-1 0,0 0 16,-5 0-16,-5 3 0,-2 1 0,0-1 15,3-2-15,1 0 16,2 1-16</inkml:trace>
  <inkml:trace contextRef="#ctx0" brushRef="#br0" timeOffset="9376.6914">22499 3442 0,'0'0'16,"0"0"-16,0 0 0,0 0 0,0 0 15,32-6-15,-12 3 16,1 1-16,2 0 0,6 0 0,4-2 15,2 2-15,3-1 0,13 0 16,-1-2-16,10 0 0,-4 1 16,9 0-16,-1 0 0,-9 0 15,-6 1-15,0-2 0,1 5 16,-7-2-16,-4 0 0,1 0 16,-2-1-16,-5 2 0,-3 0 0,-4 0 15,0-1-15,-9 1 0,-2 0 16,-3 1-16,-2 0 0,-3-1 15,-1 0-15,-6 1 0,0 0 16,0 0-16,-1-3 0,1 3 16</inkml:trace>
  <inkml:trace contextRef="#ctx0" brushRef="#br1" timeOffset="393132.3803">3718 4953 0,'0'0'0,"0"0"0,0 0 15,0 0-15,0 0 0,19-14 0,-19 14 16,0 0-16,22-20 0,-12 11 16,-1 1-16,1-2 0,0-1 15,2-2-15,-2 1 0,0-2 16,-1-3-16,1-4 0,-2-2 16,0 2-16,0 3 0,-2-3 15,-1 0-15,0 1 0,1 1 16,-6-2-16,0 0 0,0 2 15,0 1-15,-3 1 0,0-1 16,0 3-16,-4 2 0,-3 3 0,-4 1 16,1 3-16,0 3 0,-5 5 15,0 3-15,0 4 0,-1 1 16,-3 5-16,-4 4 16,-1 6-16,0-1 0,1 7 0,0 1 15,1-1-15,2 0 0,-2 5 16,3 1-16,2-3 0,5-3 15,4-1-15,3-2 0,1-3 16,0-6-16,5-1 0,-1 0 16,3-4-16,0-4 0,3 0 0,1-1 15,1-4-15,3-1 0,4-6 16,4-3-16,2-2 0,-3-2 16,3-3-16,3-3 0,-1-1 15,2-2-15,2-2 0,-1-1 16,-1 0-16,1 3 0,2-7 15,0-1-15,0 3 0,-6 2 0,2-1 16,-2 0-16,-5 3 16,1 3-16,-5 4 0,-2 1 0,-1 2 15,0 2-15,-4 1 0,1 1 16,1 3-16,-2 1 0,-3 3 16,1 3-16,-1 2 0,0 2 0,-1 5 15,-2 2-15,-3 2 16,1-1-16,-3 3 0,-2 3 15,1-2-15,1-1 0,-2 6 16,0-2-16,0-1 0,2 0 0,1-2 16,3-2-16,-2-2 0,4-1 15,1-3-15,2 0 0,3-3 16,1-2-16,-2-1 0,1-3 16,-2 0-16</inkml:trace>
  <inkml:trace contextRef="#ctx0" brushRef="#br1" timeOffset="393348.417">4193 4785 0,'0'0'0,"0"0"0,0 0 15,26-8-15,-11 6 0,4-1 16,2-1-16,8 1 0,0 0 15,-1 1-15,3 2 0,-6-1 0,1 1 16,0-1-16,2 0 16,-8-3-16,-3-2 0,-2 1 0,-4 1 15,-1 2-15</inkml:trace>
  <inkml:trace contextRef="#ctx0" brushRef="#br1" timeOffset="393598.3519">4467 4556 0,'0'0'15,"0"0"-15,0 0 0,0 0 0,0 0 16,-21 28-16,21-28 0,-15 28 16,15-28-16,-15 39 0,6-15 15,0 2-15,0-2 0,-3 8 16,1-1-16,-1-1 0,-1-2 0,5-2 15,0-2-15,2 1 0,3-3 16,3-3-16,2-2 16,3-9-16,1-6 0,0 1 0,-2-1 15,1 1-15</inkml:trace>
  <inkml:trace contextRef="#ctx0" brushRef="#br1" timeOffset="394214.7072">4887 4329 0,'0'0'0,"0"0"16,0 0-16,0 0 0,0 0 0,-3 27 16,3-27-16,-8 30 0,4-12 15,-6 3-15,-1 5 0,0-1 16,0 3-16,-3 11 0,-1 3 15,2-2-15,0-1 0,-2 9 16,1 1-16,2-7 0,-1-6 0,1 4 16,-3-4-16,2-4 0,0-5 15,3-5-15,3-3 0,0-2 16,2-3-16,0-5 0,1-3 16,3-1-16,-1-2 0,2-3 15,3-5-15,1-1 0,1 1 0,1-4 16,1-3-16,2-1 15,-2 1-15,2-4 0,1-1 16,-3-1-16,2-1 0,5-1 16,3 0-16,-2 2 0,-1 2 0,1 0 15,-2 1-15,1 2 0,-2 2 16,0 2-16,-2 0 0,-1 4 16,0 1-16,1 2 0,2 2 15,-3 2-15,1-1 0,0 4 16,2 2-16,-3 2 0,1 2 15,-3 1-15,-3 1 0,0-1 0,0 2 16,-4 0-16,-1 1 16,-3-1-16,0-1 0,-2 1 0,-1 0 15,-2-2-15,-1 1 0,-2-1 16,-1 1-16,-3-2 0,-1-2 16,0 1-16,0-1 0,0-2 15,2 1-15,0-1 0,0-1 16,1-3-16,3 0 0,0-1 15,1-1-15,3-1 0,0-1 0,3-1 16,4-2-16,-3 2 0,2-2 16,0 3-16</inkml:trace>
  <inkml:trace contextRef="#ctx0" brushRef="#br1" timeOffset="397164.6892">5523 4444 0,'0'0'0,"0"0"0,0 0 0,0 0 16,0 0-16,0 0 16,0 0-16,0 0 0,0 0 0,16 23 15,-16-23-15,0 0 0,23 13 16,-23-13-16,24 9 0,-24-9 16,28 9-16,-11-4 0,-1 2 15,5-1-15,-1 0 0,2-1 16,0-3-16,1 1 0,1 1 15,7-2-15,-2 0 0,-4 1 0,-1-2 16,-4 2-16,-4-1 16,0 2-16,-2-1 0,-3 2 0,-1 1 15,-3-2-15,0 1 0,-3-2 16,0 1-16,-3-1 0,1 1 16,-4 1-16,0 1 0,-3 0 15,-1 0-15,-5 0 0,-3 1 16,0 0-16,0 0 0,-6 3 15,-1 0-15,-1 0 0,-1 2 0,-3 0 16,1 1-16,0-1 0,-1 1 16,-1 1-16,-1-1 15,-3 3-15,5-2 0,3-3 16,0-3-16,5 2 0,1 0 0,3 0 16,1-1-16,4 1 0,4 0 15,5-3-15,4 0 0,-1-2 16,-1 0-16,0-2 0</inkml:trace>
  <inkml:trace contextRef="#ctx0" brushRef="#br1" timeOffset="397431.6878">6044 4819 0,'0'0'0,"0"0"0,0 0 0,0 0 0,0 0 15,-29 13-15,29-13 0,-27 14 16,9-4-16,-2 1 0,1 1 16,-7 0-16,0 1 0,-7 4 15,1 1-15,-3-1 0,3-1 16,-8 4-16,4 0 0,3-2 0,7-3 16,4 1-16,5-1 15,2-4-15,5-2 0,7-3 16,4-4-16,-1-2 0,2 4 0,-2-4 15</inkml:trace>
  <inkml:trace contextRef="#ctx0" brushRef="#br1" timeOffset="397948.4185">6544 4610 0,'0'0'0,"0"0"0,0 0 15,25-5-15,-25 5 0,23-6 0,-8 4 16,1 1-16,1 1 0,1 0 16,1 0-16,3 3 0,-2-1 15,-2 4-15,-2 0 0,-1 2 16,-4 0-16,-3 2 0,-4 0 16,-3 1-16,-3 0 0,-6 3 0,-4 2 15,-4 0-15,-1-1 0,-2 0 16,-3-2-16,0 1 0,0-3 0,-6 3 15,2 1-15,1-2 16,6 0-16,1-2 0,1 0 16,4-1-16,-1-3 0,3 1 15,1-1-15,3 0 0,4-1 0,2-1 16,2 1-16,2-3 0,2 0 16,5-2-16,4 0 0,4-1 15,1 0-15,5-1 0,1 0 16,1 1-16,2 1 0,7-2 15,2-3-15,-8 2 0,-4-1 0,-5 1 16</inkml:trace>
  <inkml:trace contextRef="#ctx0" brushRef="#br1" timeOffset="398533.435">7385 4296 0,'0'0'0,"0"0"0,0 0 16,32-3-16,-17 2 0,6 0 0,5 0 16,9 0-16,1 0 0,14-1 15,2-1-15,-1 1 0,-3 0 16,11-1-16,-2 2 0,-5-3 0,-7 2 15,0-2-15,-1 2 16,3 0-16,-7 1 0,-4 1 16,-4 2-16,-6-2 0,-4-1 0,-4 0 15,-4 0-15,-4 1 16,-2 0-16,-4 0 0,-4 0 0,-1 3 16,-4-1-16,-6-1 0,-5-2 15,3-1-15,3 1 0,1 1 16</inkml:trace>
  <inkml:trace contextRef="#ctx0" brushRef="#br1" timeOffset="398897.779">7392 4373 0,'0'0'0,"0"0"0,0 0 0,-10 20 15,10-20-15,-11 26 0,3-6 16,1 1-16,-3 2 0,-1 9 16,0 4-16,-1 0 0,-1 0 0,-5 10 15,0 3-15,0-7 0,0-2 16,-1 6-16,0-2 0,2-5 16,2-5-16,-1-4 0,2-4 15,0-2-15,-1-2 0,5-5 16,4-4-16,1-4 0,2-2 15,-1-4-15,-1-2 0,-1-2 16,0-3-16,1-3 0,-2-1 16,1-3-16,1-1 0,-1 0 15,0-3-15,0 0 0,2-1 0,3-6 16,3 0-16,1 1 16,3 1-16,-3 3 0,-2 4 0,1 1 15</inkml:trace>
  <inkml:trace contextRef="#ctx0" brushRef="#br1" timeOffset="399548.307">7661 4746 0,'0'0'0,"0"0"0,0 0 15,0 0-15,7-19 0,-7 19 16,0 0-16,11-20 0,-8 14 0,0-2 16,-2-1-16,1 1 0,-1 2 15,-2 0-15,-2 0 16,0 1-16,-5 1 0,-1 4 0,-1 2 16,-2 0-16,-1 1 0,-4 2 15,-3 2-15,2 0 0,-1 3 16,-5 7-16,-1 2 0,3-1 15,1 0-15,-2 3 0,5 4 16,0-4-16,5 0 0,2 1 16,1 0-16,3-4 0,3-3 0,1-2 15,2-2-15,1-1 0,0-3 16,3-2-16,0-2 16,2 0-16,3-1 0,0-3 0,3-3 15,0 0-15,-1-3 0,2-3 16,2-3-16,0 1 0,-2-2 0,2 0 15,1 1 1,0 1-16,-2 0 0,-2-2 0,0 0 16,-1 1-16,-1 2 0,-1-1 0,-2 0 15,0 2-15,-1 1 0,-3 2 16,2 2-16,-1 1 0,-1 1 16,-2 3-16,2 4 0,-2 0 15,0 1-15,0 2 0,0 2 16,0 1-16,1 1 0,-1 3 15,0 1-15,2-1 0,-1 2 16,0-2-16,0 1 0,0-3 16,1-1-16,2 0 0,-3 0 0,1-3 15,0 2-15,1-4 0,3 0 16,-1-3-16,2 0 0,3-1 16,3-2-16,0-3 0,2-1 15,2-5-15,2-4 0,-5 3 16,1 0-16,-5 2 0</inkml:trace>
  <inkml:trace contextRef="#ctx0" brushRef="#br1" timeOffset="400147.9948">8024 4457 0,'0'0'0,"0"0"15,0 0-15,0 0 0,0 0 0,0 0 16,0 0-16,0 0 15,0 0-15,3 29 0,-3-29 16,-1 26-16,1-26 0,-7 32 16,2-12-16,-1 1 0,-1 1 0,1 3 15,-1 1-15,-4 6 16,4-3-16,-5 0 0,1 0 0,0-2 16,-1-3-16,-1 3 0,2-4 15,1-5-15,2-2 0,1-4 16,1-1-16,2-4 0,0-1 0,2-2 15,2 0-15,0-4 16,4-2-16,0-2 0,4-4 16,-4 2-16,3-1 0,2-3 15,-1-2-15,1-1 0,-1 1 0,2-1 16,1-1-16,0 1 0,-1-2 16,1 3-16,1 1 15,0 0-15,0 1 0,-2 2 0,-1 1 16,0 0-16,-2-1 0,2 3 15,-1 3-15,0-1 0,-2 3 0,2 3 16,-2 2-16,-2 1 16,-1-1-16,1 2 0,-2 2 15,0 1-15,0 1 0,0 4 0,-2-1 16,0 1-16,0-2 0,-3 0 16,0 2-16,-3-2 0,1 0 15,-3-2-15,-1 0 0,0-2 16,1-2-16,-2-1 0,0 0 15,1-1-15,1 1 0,-1-2 16,1-1-16,1-1 0,0-2 0,1 0 16,0-1-16,1-1 15,0 1-15,1-3 0,-1-1 0,1-1 16,0 2-16,0-3 0,2-1 16,2 1-16,0 0 0,0 0 15,0 1-15,0 1 0</inkml:trace>
  <inkml:trace contextRef="#ctx0" brushRef="#br1" timeOffset="401530.8644">3807 6940 0,'0'0'0,"0"0"0,0 0 15,0 0-15,0 0 0,0 0 0,11-25 16,-11 25-16,11-18 0,-11 18 15,11-22-15,-6 9 0,1-1 16,0-1-16,-1 1 0,0-1 16,1 1-16,-3-1 0,0 1 15,-1 0-15,0 1 0,-4 2 16,0 0-16,-1 3 0,-2 0 0,-4 2 16,-4 3-16,-1 5 0,-1 3 15,-7 2-15,-4 0 0,0 4 16,-2 3-16,1 1 0,0 6 15,-4 3-15,5-2 0,1 6 16,-1 1-16,5-3 0,5 2 0,1 0 16,6-2-16,2-2 0,4-4 15,3-2-15,5-2 16,-2-5-16,4-1 0,1-2 0,3-1 16,-1-5-16,0-1 0,5-4 15,2-4-15,0 0 0,2-1 16,2-3-16,1-3 0,-1-1 15,1 0-15,0-2 0,1-1 16,-1 0-16,0 1 0,-1-1 16,-2-3-16,-5 5 0,1 2 0,-4-2 15,0 5-15,-3 0 16,-2 1-16,0 2 0,-1 2 0,-2 2 16,1 0-16,-4 4 0,0-3 15,0 3-15,0 7 0,-4 0 16,2 2-16,-1 2 0,-3 1 15,2 3-15,-3 2 0,2 1 16,0 3-16,1-3 0,0 3 16,0-2-16,2-2 0,2 1 15,2-1-15,2-2 0,-1-2 16,2-2-16,2-2 0,3-2 0,0-2 16,5-5-16,5-5 0,1 1 15,1-1-15,-3-1 0,-4 3 16,-1-1-16</inkml:trace>
  <inkml:trace contextRef="#ctx0" brushRef="#br1" timeOffset="402090.6804">4440 6465 0,'0'0'0,"0"0"16,0 0-16,-7 25 0,7-25 0,-3 29 16,-1-8-16,1 1 15,-2-1-15,-2 12 0,0 5 16,1-5-16,-4 2 0,-1 8 0,0 2 16,0-7-16,1-3 0,-2 4 15,1-7-15,1-3 0,1-4 16,0-5-16,2-4 0,2-5 15,0-1-15,2-3 0,3 0 16,-2-4-16,2-3 0,0 0 16,2-6-16,1 1 0,2-1 0,0-4 15,4-1-15,-2-1 0,2-1 16,1-2-16,1-2 16,0 2-16,-1 1 0,2-2 0,-2 0 15,1 1-15,0 1 0,-1 0 16,3 2-16,-1 2 0,0 0 0,-2 3 15,0 2-15,0-1 16,-1 3-16,0 2 0,-1 2 16,-1 2-16,0 1 0,-3 0 15,2 3-15,-4 0 0,0 3 0,-1 1 16,-1 2-16,-2-1 0,-1 2 16,-6 1-16,-3-1 0,-2 0 15,1 0-15,-3-1 0,0 0 16,1 1-16,1 0 0,-3-3 15,0-1-15,4-3 0,2-1 16,3-1-16,2-2 0,1-2 0,5-1 16,-2 0-16,2 0 15,0 0-15</inkml:trace>
  <inkml:trace contextRef="#ctx0" brushRef="#br1" timeOffset="402414.4708">5191 6708 0,'0'0'16,"0"0"-16,0 0 0,0 0 0,0 0 15,0 0-15,0 0 0,0 0 16,-18 22-16,18-22 0,-31 14 16,13-3-16,1-1 0,-3 1 15,-5 3-15,2-3 0,-1 0 16,-4 3-16,1 0 0,5-3 15,1 0-15,5-1 0,0 1 16,4 0-16,4-4 0,2 0 16,5 3-16,1-2 0,2-1 0,4-3 15,6 1-15,2 0 0,2 1 16,3-4-16,2 1 0,1 3 16,0-1-16,1-2 0,3 1 15,-2-1-15,-2 0 0,0-2 16,-5 3-16,-3-4 0</inkml:trace>
  <inkml:trace contextRef="#ctx0" brushRef="#br1" timeOffset="402631.8792">4788 7087 0,'0'0'0,"0"0"15,0 0-15,0 0 0,24 5 0,-24-5 16,31 2-16,-31-2 0,41 0 16,-16 2-16,4-1 15,1 1-15,1 0 0,9 2 16,1-2-16,-5-1 0,-7 2 0,-4-2 16</inkml:trace>
  <inkml:trace contextRef="#ctx0" brushRef="#br1" timeOffset="403114.3748">5912 6908 0,'0'0'0,"0"0"0,0 0 15,0 0-15,0 0 0,20-7 16,-20 7-16,25-7 0,-25 7 0,35-5 16,-8 5-16,1-2 0,1 2 15,12-4-15,4 0 0,0 0 16,2 1-16,15 0 0,5 0 15,5-1-15,-5 0 0,15 1 16,3-1-16,-9 3 0,-6-1 16,7 0-16,7-3 0,-2 3 0,-10 0 15,31-2-15,-11 7 16,-11-2-16,-9 2 0,-5 1 0,-3-1 16,-7-4-16,-4-1 0,1-1 15,0 2-15,-11 1 0,-8 0 16,2 1-16,-1 2 0,-3 1 15,-2 2-15,-5-5 0,-4-1 16,-4 0-16,-2-1 0,-9 2 16,2 1-16,-3 3 0,-4 5 0,-6-3 15,-4-3-15,0 0 0,3-1 16,0 1-16</inkml:trace>
  <inkml:trace contextRef="#ctx0" brushRef="#br1" timeOffset="403500.0543">6862 7162 0,'0'0'0,"0"0"0,0 0 16,27 3-16,-27-3 0,25 0 15,-25 0-15,35 0 0,-14 4 0,0-1 16,0 4-16,-1-3 16,0 3-16,2 0 0,-2 4 15,-5 2-15,-4-2 0,-6 1 16,-6 4-16,-6-3 0,-5 1 0,-6-1 16,-4 2-16,-3-2 0,-2-1 15,-8 4-15,-1 0 0,3-1 16,3-1-16,-4 0 0,3-3 15,7 0-15,4-2 0,9 3 16,5 0-16,5-2 0,3-2 0,7-1 16,4-1-16,5-3 0,4-2 15,6 0-15,4 1 16,0-5-16,-4-2 0,-4 0 0,-5 0 16,-2 3-16</inkml:trace>
  <inkml:trace contextRef="#ctx0" brushRef="#br1" timeOffset="404130.5666">6756 6369 0,'0'0'16,"0"0"-16,0 0 0,-6-25 0,3 14 15,-1 0-15,1-2 16,-3 1-16,2 2 0,-4-1 0,1 0 16,-4 4-16,1 0 0,-4 7 15,-1 1-15,-4 3 0,-1 3 16,-2 5-16,-2 3 0,0-1 15,-2 2-15,-4 7 0,0 3 16,3-1-16,4-3 0,3 2 16,3 1-16,2-3 0,4-1 0,0 1 15,4-1-15,1-1 0,2-2 16,1-6-16,3 2 0,2-6 16,0 2-16,3-3 0,3 0 15,2-4-15,1-2 0,4-4 16,2-1-16,2-3 0,0 0 15,7-4-15,1 0 0,0 0 16,-2-3-16,-3 2 0,-1-1 16,-1-1-16,1 2 0,-4-1 15,-1 2-15,0 0 0,-2 1 0,-4 3 16,-4 0-16,0 2 0,-2-1 16,0 5-16,-1 1 0,-3 0 15,0 0-15,-3 1 0,-2 2 16,-2 1-16,-1 3 0,1 3 15,-1 1-15,1 0 0,-2 0 0,0 3 16,1 3-16,0-2 0,0-1 16,0 0-16,2 1 15,0-2-15,2-1 0,1-4 0,3 2 16,3-3-16,0-3 0,-1 0 16,1-1-16,-1 0 0</inkml:trace>
  <inkml:trace contextRef="#ctx0" brushRef="#br1" timeOffset="404334.9155">6848 6433 0,'0'0'0,"0"0"0,0 0 16,21-6-16,-21 6 0,28-8 0,-10 4 16,3 1-16,3 3 0,3 0 15,1 0-15,7-1 0,-2 1 16,0 0-16,-3 0 0,-4 0 15,-2 0-15,3 0 0,-3-3 16,-5 2-16,-5-5 0,-6 5 16,0-2-16,-2 0 0</inkml:trace>
  <inkml:trace contextRef="#ctx0" brushRef="#br1" timeOffset="404597.9773">7177 6251 0,'0'0'0,"0"0"0,0 0 16,0 0-16,-10 24 0,10-24 0,-11 23 16,5-9-16,1 3 0,-2 1 15,-1 0-15,-1 0 0,1 3 0,-4 2 16,2 1-16,-1-2 15,3-1-15,-1-1 0,2-2 16,3-3-16,2-1 0,4-4 16,6-4-16,-2 0 0,0 0 0,-2-2 15</inkml:trace>
  <inkml:trace contextRef="#ctx0" brushRef="#br1" timeOffset="405183.3597">7623 6070 0,'0'0'0,"0"0"16,0 0-16,0 0 0,0 0 16,-5 31-16,5-31 15,-9 28-15,9-28 0,-11 33 16,3-9-16,-1 1 0,1-3 0,-4 8 15,3 1-15,-2 1 0,0-3 0,-1 2 16,3-5-16,-2 6 0,1-4 16,1-3-16,0 0 15,1-6-15,2-2 0,0-3 0,2 1 16,0-5-16,2-3 0,0-2 16,1 1-16,-1-6 0,-1 0 15,2-4-15,1 1 0,0-4 16,0 3-16,1-3 0,1-1 15,-1-1-15,1 1 0,1-2 16,2-2-16,-1 1 0,3-2 0,3-2 16,1-2-16,0 3 0,0 2 15,1-2-15,1 3 0,-2 0 16,-1 1-16,0 3 0,0 0 16,0 0-16,-1 3 0,0 2 15,1 2-15,-1 0 0,0 2 16,-2 1-16,-1 1 0,1 3 15,-2-2-15,1 5 0,-2 0 16,0 1-16,-4 0 0,0 6 16,0-2-16,-5-1 0,1 1 0,-3-1 15,-2 3-15,-1-2 0,1 0 16,-7 1-16,-2-1 0,1-3 16,-1-1-16,2-1 0,0 0 15,1-2-15,0-1 0,1-1 16,0-2-16,-1-4 0,2 1 0,1-1 15,2 0-15,3 0 16</inkml:trace>
  <inkml:trace contextRef="#ctx0" brushRef="#br1" timeOffset="405564.2802">8296 6188 0,'0'0'0,"0"0"0,0 0 16,22 23-16,-22-23 0,20 26 0,-8-5 15,-1 1-15,0 2 0,1 9 16,-1 6-16,-1-3 0,0 0 15,-1 13-15,-3 1 0,-2-3 0,-3-2 16,-2 12-16,-3 0 16,0-5-16,-3-2 0,-7 7 0,-4-4 15,-4-3-15,-2-3 0,-6 3 16,-4 0-16,-7 0 0,1-6 0,-9 0 16,-5 0-16,4-3 15,4-4-15,-28 14 0,1-5 16,6-9-16,5-8 0,1-9 15,-4-10-15,20-1 0,16-4 0,8-2 16</inkml:trace>
  <inkml:trace contextRef="#ctx0" brushRef="#br1" timeOffset="406064.322">6468 6091 0,'0'0'0,"0"0"0,0 0 15,0 0-15,0 0 0,-31 6 0,31-6 16,-28 18-16,14-7 0,-4 4 16,-2 2-16,-1 4 0,1 1 15,-8 13-15,0 2 0,1-1 16,-2 2-16,-4 10 0,0 4 15,0 3-15,5-5 0,2 3 16,1 3-16,2 1 0,1-6 0,5-1 16,0 0-16,7-4 0,1-3 15,4 7-15,1-4 16,4-3-16,3 0 0,6-3 0,2-1 16,3-3-16,-2-1 0,2 1 15,2 1-15,3-4 0,1-5 16,9-5-16,6-5 0,-9-2 0,-7-7 15,-7-1-15</inkml:trace>
  <inkml:trace contextRef="#ctx0" brushRef="#br1" timeOffset="406599.6415">8966 5976 0,'0'0'0,"0"0"16,0 0-16,0 0 0,0 0 15,0 0-15,25-4 0,-25 4 16,0 0-16,23 7 0,-23-7 15,0 0-15,21 16 0,-21-16 16,7 16-16,-7-8 0,-1-1 0,-4 3 16,-4-2-16,-2 2 0,-1-2 15,0 2-15,1-2 16,0 0-16,1 1 0,-2 2 0,1-4 16,3 0-16,1 0 0,2 0 15,0-3-15,2 3 0,0-3 16,3 1-16,2 1 0,1 0 15,1-2-15,3 1 0,4-2 16,3 0-16,1 1 0,3-1 16,1 1-16,7-1 0,0 4 0,-4-5 15,-3 0-15,-3 2 0</inkml:trace>
  <inkml:trace contextRef="#ctx0" brushRef="#br1" timeOffset="406770.7293">9753 6165 0,'0'0'0,"0"0"16,0 0-16,0 0 0,0 0 0,0 0 15,0 0-15,24 7 0</inkml:trace>
  <inkml:trace contextRef="#ctx0" brushRef="#br1" timeOffset="408713.9263">3552 8731 0,'0'0'0,"0"0"0,0 0 15,0 0-15,2-23 0,-2 23 16,2-23-16,-1 11 0,1 0 0,-1 0 16,-1 0-16,-1 1 15,-1-2-15,0 2 0,1 0 16,-2 0-16,-1 1 0,1 2 0,-3 0 16,-3 1-16,-1 1 0,-2 3 15,-2 3-15,0 3 0,0 1 16,-5 3-16,-3 1 0,1 3 15,1 1-15,-2 3 0,1 3 16,2 0-16,3 0 0,-3 8 16,3 2-16,2-1 0,2 0 0,6-1 15,-1-3-15,4-1 0,2-2 16,2-1-16,2-1 16,0-3-16,2-1 0,1-4 0,3-3 15,3-1-15,4-1 0,0-2 16,3 0-16,-4-3 0,-1-3 15,4-3-15,2-3 0,1 0 16,1 1-16,-2-3 0,1-3 16,-4-1-16,-1 1 0,0-3 15,-3 0-15,-1 0 0,0 1 0,-3-2 16,-2 0-16,0 4 0,1 2 16,-4 1-16,0 0 0,-1 2 15,0 1-15,0 3 0,-1-1 16,-1 1-16,-1 3 0,0 2 15,-3 2-15,0 3 0,3 1 16,0 0-16,-1 4 0,1-2 0,-2 2 16,1 4-16,-2 3 15,3 2-15,0-1 0,0 1 16,0 1-16,0-4 0,0 0 0,0-1 16,1 0-16,1-2 0,1-1 15,-3-2-15,4-2 0,-4-1 16,1-1-16,1-3 0,1-2 15,3-3-15,-2-2 0,2-3 16,0-3-16,0 1 0,0 1 0,-2 1 16</inkml:trace>
  <inkml:trace contextRef="#ctx0" brushRef="#br1" timeOffset="409263.7131">3914 8233 0,'0'0'0,"0"0"0,0 0 15,0 0-15,0 0 0,11 30 16,-11-30-16,2 25 0,-2-25 0,3 35 16,-3-13-16,0 3 0,0 2 0,-3 7 15,0 3-15,-3-4 16,2 0-16,-2-2 0,1 1 15,-3 6-15,0-2 0,0-4 16,2-2-16,-2-4 0,1 0 0,1-4 16,-1-3-16,3-4 0,2-3 15,-2-3-15,1-1 16,0-2-16,3-2 0,0-4 0,-4-2 16,2-1-16,2-1 0,2-4 15,-1-2-15,3-1 0,1-1 16,0-2-16,2 0 0,0-2 15,1 2-15,-1-2 0,1 1 16,1 1-16,0-1 0,1 1 16,0 0-16,0 2 0,0 1 0,1 2 15,-2 1-15,0 2 0,2 2 16,0 3-16,0 2 16,-2 0-16,0 2 0,-2 1 0,-1 2 15,0 1-15,0 0 0,-2 2 16,0 1-16,-2 0 0,-1 0 15,-2 2-15,-2 1 0,0-1 16,-1 1-16,-2-1 0,-3 2 16,0-3-16,-1 0 0,0-2 15,-2 0-15,2-3 0,-2-1 0,2-1 16,0-2-16,4-1 0,0-2 16,3 1-16,0-1 0,-1 1 15</inkml:trace>
  <inkml:trace contextRef="#ctx0" brushRef="#br1" timeOffset="409431.1036">4387 8570 0,'0'0'0,"0"0"16,21-3-16,-6 2 0,2-1 0,5 0 16,5-1-16,6 0 0,0 2 15,0 1-15,1 0 0,2 3 16,-3-1-16,-7 2 0,-3-2 15,-5-1-15</inkml:trace>
  <inkml:trace contextRef="#ctx0" brushRef="#br1" timeOffset="409597.5964">4388 8852 0,'0'0'0,"0"0"0,0 0 15,30 0-15,-30 0 0,40-2 0,-12 1 16,1 1-16,0 0 0,14-1 16,1-1-16,-8 1 0,-5 0 0,-5 0 15</inkml:trace>
  <inkml:trace contextRef="#ctx0" brushRef="#br1" timeOffset="410233.7448">5610 8716 0,'0'0'16,"0"0"-16,0 0 0,8-23 0,-8 23 16,6-20-16,-5 8 0,-1-1 15,0-1-15,-1 1 0,-2 0 16,-2-1-16,-1 1 0,-5-2 15,-2 1-15,0 2 0,-1 1 0,-2 5 16,-1 1-16,-2 3 16,-3 1-16,1 6 0,-1 3 15,0 1-15,0 0 0,-1 1 0,-2 3 16,-1 3-16,2 2 0,3 2 16,3 2-16,3 0 0,1 2 15,2 2-15,2 1 0,4-4 16,0 0-16,5-2 0,-1 1 15,2-2-15,2-1 0,1-3 16,1-2-16,1-1 0,1-2 16,3-3-16,3-1 0,0-3 0,0-1 15,5-3-15,-2-3 0,-1-1 16,1-2-16,3-3 0,2-1 16,-1-3-16,0 1 0,0-3 15,-1-3-15,-1 0 0,-2 0 0,-2 0 16,3-2-16,-3 3 15,-2 2-15,0 1 0,0 1 16,-1 0-16,0 1 0,-2 2 16,0 4-16,-4 0 0,1 1 0,-3 3 15,-2 2-15,0 2 0,-2 2 16,0 0-16,-1 4 16,-1 0-16,-2 2 0,-1 2 0,1 4 15,-1 0-15,-1 0 0,4 0 16,-1-1-16,0 0 0,2-1 15,0 1-15,0-1 0,1 0 16,1-3-16,0 0 0,1-2 16,0-2-16,0-2 0,4-1 0,5-4 15,-4 0-15,0 0 0,-1 0 16</inkml:trace>
  <inkml:trace contextRef="#ctx0" brushRef="#br1" timeOffset="410447.3871">5850 8680 0,'0'0'0,"0"0"0,0 0 15,33 0-15,-33 0 0,35 0 0,-11 0 16,0 1-16,1 0 0,7 0 16,-1 0-16,-2 2 0,-3-1 15,1 1-15,-1 0 0,-2-1 16,-3 0-16,1-1 0,-4-3 15,-7 2-15,-2 1 0,-1 0 0,-2-1 16,1 0-16</inkml:trace>
  <inkml:trace contextRef="#ctx0" brushRef="#br1" timeOffset="410734.1179">6248 8524 0,'0'0'15,"0"0"-15,0 0 0,-10 22 0,5-14 16,-2 5-16,0 4 16,1 1-16,0 0 0,-1 9 0,0 0 15,-2-1-15,3-1 0,-1 1 16,-1 2-16,2-2 0,1-1 15,-1 4-15,-2-3 0,2-5 16,2-3-16,1-2 0,2-4 16,1-2-16,0-3 0,0-7 15,4 1-15,-2-2 0,0 0 0,1 0 16</inkml:trace>
  <inkml:trace contextRef="#ctx0" brushRef="#br1" timeOffset="411314.4545">6715 8342 0,'0'0'0,"0"0"15,0 0-15,0 0 0,3 28 0,-3-28 16,0 30-16,-3-12 0,0 1 0,0 2 15,-1 4-15,-3 6 16,-1 2-16,1 1 0,-2 2 16,0-1-16,0-3 0,-2 8 15,-1-2-15,2-4 0,-2-2 0,2-2 16,1-4-16,0-4 0,2-2 0,0-5 16,2-4-16,0-1 15,1-3-15,0-2 0,3-2 16,1-3-16,-3-1 0,3-4 15,0-1-15,0-1 0,0-2 16,3-1-16,1-2 0,-2 0 16,2-2-16,3 0 0,2-3 15,-3 1-15,2 3 0,1-4 0,0 0 16,-1 2-16,-1 3 0,2-1 16,1 1-16,-1 1 0,-1 2 15,3 2-15,0 3 0,4 2 16,-3 2-16,1 2 0,0 4 15,-2-1-15,-1-2 0,0 5 16,-3 3-16,-2 1 0,0 2 0,-2-1 16,-1 1-16,-2 1 0,-3 0 15,-4 0-15,-4 0 0,0 0 16,-2 0-16,-1-2 0,1 0 16,-3-4-16,3 1 0,-3-2 15,-2-1-15,1 0 0,2-4 16,0 0-16,4-3 0,3 0 15,0 0-15,2 0 0</inkml:trace>
  <inkml:trace contextRef="#ctx0" brushRef="#br1" timeOffset="411497.9535">7331 8687 0,'0'0'0,"0"0"16,22 0-16,-6 0 0,1 0 0,4 1 15,3 0-15,6 0 16,-2 0-16,0 1 0,-1 0 16,-1 1-16,0 0 0,2-1 15,0 1-15,-6-3 0,-3-1 0,-4-1 16,-3 1-16,-2 1 0</inkml:trace>
  <inkml:trace contextRef="#ctx0" brushRef="#br1" timeOffset="411764.1517">7598 8581 0,'0'0'0,"0"0"16,0 0-16,0 0 0,0 0 0,-3 27 15,3-27-15,-4 23 16,4-23-16,-4 30 0,2-13 15,-2 2-15,0 1 0,0-2 16,-1 3-16,2-3 0,-4-1 16,1 2-16,-1 1 0,1-5 15,2 0-15,0-2 0,0-2 16,2-3-16,0 0 0,2-8 0,5-4 16,-1 2-16,-1-1 0,1 1 15</inkml:trace>
  <inkml:trace contextRef="#ctx0" brushRef="#br1" timeOffset="412297.3813">8307 8451 0,'0'0'0,"0"0"0,0 0 0,25 12 16,-14-5-16,1 3 0,1 1 15,-2 0-15,0 0 0,0 5 16,-4 1-16,0-1 0,-4 0 0,-2 1 16,-2 1-16,-2 0 0,-4-1 15,-4-2-15,-4 2 16,-2-2-16,1-1 0,-5 1 0,-1 0 16,1-3-16,1 0 0,1-3 15,2-3-15,1 1 0,3-1 0,2-3 16,3-1-16,2-2 15,1 1-15,3-2 0,2 1 16,0-2-16,3-1 0,5 0 16,3 0-16,0 0 0,1 1 0,4 0 15,0 2-15,2 0 0,-1 0 16,3 3-16,1 1 0,-3 1 16,-2-1-16,1 3 0,-2 0 15,0 2-15,-2 2 0,-2 2 16,-1 0-16,-2 2 0,-3-2 0,-4 3 15,-3 2-15,-1-2 16,-2 0-16,-7 6 0,-5 0 16,-1 1-16,0-2 0,-4 1 15,-4 0-15,-2-3 0,2-1 0,-8 3 16,-1-3-16,7-2 0,2-1 16,1-3-16,1-1 0,6-2 15,3 0-15,5-1 0,4 0 16,3-3-16,0-1 0,0-1 15</inkml:trace>
  <inkml:trace contextRef="#ctx0" brushRef="#br1" timeOffset="412831.1919">7094 8332 0,'0'0'0,"0"0"0,0 0 0,0 0 16,0 0-16,16 21 0,-16-21 15,13 17-15,-13-17 0,15 24 16,-6-6-16,0 0 0,-2 1 0,1 2 16,1 1-16,-2 2 0,-3-1 15,0 8-15,-1 1 16,-5-2-16,-1 0 0,-5 9 0,-1 0 16,-3-3-16,0-3 0,-7 2 15,-7-1-15,1-2 0,-1-2 0,-9 7 16,-7 1-16,1-4 15,2-2-15,-13 0 0,-2-2 16,13-7-16,10-6 0,8-5 16</inkml:trace>
  <inkml:trace contextRef="#ctx0" brushRef="#br1" timeOffset="413263.8738">5339 8353 0,'0'0'0,"0"0"0,0 0 15,-24 19-15,14-9 0,0 6 16,-3 6-16,-2 6 0,-4 1 15,0 3-15,-1 3 0,-3 8 16,2-2-16,1 3 0,3 0 16,-1 5-16,2-4 0,2 0 15,3 1-15,4-2 0,3-3 0,1 4 16,4-1-16,2-8 0,3-7 16,-4-7-16,0-6 0,0-4 15</inkml:trace>
  <inkml:trace contextRef="#ctx0" brushRef="#br1" timeOffset="414363.552">2885 6647 0,'0'0'16,"0"0"-16,0 0 0,-26 11 0,26-11 15,-23 15-15,8-5 16,-2-2-16,2 4 0,-6 4 0,-1 5 16,3 1-16,5 2 0,-1 2 15,4 6-15,3-1 0,1-1 16,-2 9-16,2 4 0,4 0 15,0-1-15,0 10 0,-1 0 16,1-3-16,0-2 0,-3-2 16,-1-2-16,1 5 0,0-3 15,-6 0-15,-1-1 0,-2-3 0,-2-5 16,-5 0-16,-3 1 0,0-6 16,3-2-16,-6 0 0,-4-1 15,3-2-15,0-4 0,4-2 16,3-2-16,3-3 0,0-2 15,4-2-15,2-2 0,4-3 16,2-3-16,4 0 0,1 1 16,2-4-16,0 0 0,5-1 15,2 4-15,2-3 0,-3-2 0,3 3 16,1 3-16,-3 2 0,1 2 16,2 1-16,3-1 0,0 3 15,0 2-15,2 4 0,1 5 16,0 4-16,0-2 0,0 5 15,2 5-15,-3 0 0,-1 1 0,-1 4 16,1 5-16,-3 6 0,-2-1 16,-3 2-16,-2 2 0,-1 5 15,0-5-15,-3 2 16,-3 1-16,-1-5 0,-4-4 0,1 10 16,0 2-16,-2-11 0,-1-7 15,4-1-15,2 1 0,-1-6 16,1-6-16,1-1 0,0-3 15,-1-4-15,4-1 0,0-6 16,0-1-16,4-1 0,-3-1 16,4-5-16,1-2 0,2-5 15,2-4-15,-3 2 0,0 0 0,-4 2 16</inkml:trace>
  <inkml:trace contextRef="#ctx0" brushRef="#br1" timeOffset="415980.2785">3310 9127 0,'0'0'0,"0"0"0,0 0 16,0 0-16,27 8 0,-27-8 16,0 0-16,36-1 0,-19 4 0,2-1 15,3-2-15,0 1 0,1-1 16,8 1-16,1 0 0,-1 1 15,-3-1-15,-2-1 0,-3 0 16,-2 1-16,-3 2 0,-1-3 16,-2 0-16,-2 1 0,-4 1 15,1-2-15,-1 0 0,1 3 16,-1-1-16,-1 0 0,0 0 16,-1-1-16,0-2 0,2 0 15,3 1-15,-1 0 0,1-1 0,2 1 16,3 0-16,-2 0 0,4 0 15,4-1-15,2 0 0,3 0 16,-2 1-16,3 0 0,2 1 16,1 0-16,2 0 0,7 0 15,1 1-15,1 1 0,-2-1 0,2 2 16,0 2-16,1-4 16,1 0-16,8 1 0,-2 1 15,1 0-15,0 0 0,1 1 0,1 1 16,5-1-16,-4 0 0,3-1 15,4-1-15,1 1 0,2 2 16,7 0-16,-3-1 0,-3-1 16,-6 0-16,1 2 0,1 1 15,24 1-15,-4-1 0,-5-1 16,-1 0-16,-11-2 0,-9-2 0,3 2 16,4 1-16,1-1 0,2 0 15,-1-1-15,1-3 0,-6-2 16,-2 2-16,1 2 0,1 0 15,0 1-15,1 2 0,1 1 16,1 2-16,-8-5 0,-4-4 16,2 6-16,1 2 0,-2-1 15,-1-1-15,-1 1 0,0 0 16,0 0-16,-3-1 0,-5 0 16,0-2-16,-3 0 0,-3-2 0,-2 1 15,-3 0-15,-7 3 0,-5 1 16,0-3-16,-1-2 0,-10-3 15,0 0-15,-3 0 0,-1 0 16,-1 0-16,-3 0 0,-5-2 16,-5-1-16,-4-1 0,-3 1 0,2 1 15,4 1-15,3 0 0</inkml:trace>
  <inkml:trace contextRef="#ctx0" brushRef="#br1" timeOffset="416356.7127">3708 7475 0,'0'0'0,"0"0"16,0 0-16,0 0 0,0 0 16,0 0-16,23 12 0,-23-12 15,0 0-15,29 14 0,-29-14 16,0 0-16</inkml:trace>
  <inkml:trace contextRef="#ctx0" brushRef="#br1" timeOffset="417346.8331">3535 10546 0,'0'0'0,"0"0"0,0 0 0,12-22 16,-7 12-16,0-1 0,1-4 0,1 1 16,-1-4-16,3-6 0,1-1 15,-3 0-15,-3 1 0,0-1 16,-3 2-16,2 1 0,-6 1 16,0 0-16,-2 1 0,-2 2 15,-1 2-15,-4 3 0,-1 1 16,-3 3-16,-1 2 0,-4 2 15,0 5-15,-2 3 0,1 5 0,-5 3 16,1 3-16,2 3 0,0-1 16,2 4-16,-1 5 0,1 4 15,0 3-15,-2 4 0,1 2 16,5-5-16,5 2 0,1-2 16,2 2-16,0-3 0,3 1 15,4-8-15,2 0 0,5-4 16,1 0-16,3-3 0,1-3 15,4-4-15,1-1 0,1-4 16,1-5-16,-3-4 0,3-4 0,3 2 16,2-2-16,1-4 0,0-2 15,0-2-15,0-3 0,-3 0 16,1-3-16,0 0 0,1-4 16,-2-1-16,-1-2 0,-1 6 15,-5 1-15,1 4 0,-4 2 0,-1 1 16,-2-4-16,-1 4 15,-1 3-15,-1 0 0,1 4 16,-1 1-16,0 2 0,2 3 0,-1 2 16,-1 2-16,0 4 0,-2 0 15,1 2-15,-2 4 0,-2-2 16,1 6-16,-3-1 0,2 4 16,1-2-16,-2 3 0,0 2 15,1 1-15,1-3 0,-1 4 16,1-3-16,1-4 0,-2 0 15,2-1-15,0-3 0,0-6 16,2-1-16,1-4 0,2-3 0,0-3 16,2-4-16,-2 0 0,0 3 15,-1 0-15</inkml:trace>
  <inkml:trace contextRef="#ctx0" brushRef="#br1" timeOffset="417530.6799">3745 10460 0,'0'0'0,"0"0"15,0 0-15,0 0 0,0 0 16,34-11-16,-34 11 0,34-4 16,-15 2-16,6 2 0,2 2 15,-1-1-15,1-1 0,8 0 0,0 0 16,0 0-16,-1 1 0,-6 1 16,0-2-16,4-2 0,-6 1 15,-4 1-15,-4 0 0,-4 0 0</inkml:trace>
  <inkml:trace contextRef="#ctx0" brushRef="#br1" timeOffset="417829.9135">4142 10239 0,'0'0'0,"0"0"16,0 0-16,-7 24 0,7-24 16,-5 29-16,1-11 0,1 1 15,1 2-15,-1 8 0,-1 2 16,0-2-16,1 2 0,-4 2 16,1 3-16,0-4 0,3-6 0,-3-2 15,3 0-15,-1-6 0,2-3 16,1-5-16,1-2 15,0-1-15,0-3 0,4-5 0,4-9 16,-1 3-16,-1 2 0,-2-1 16</inkml:trace>
  <inkml:trace contextRef="#ctx0" brushRef="#br1" timeOffset="418383.7483">4547 10112 0,'0'0'0,"0"0"0,0 0 0,0 0 15,-3 28-15,3-28 0,-1 31 16,-1-10-16,1-2 0,-2 5 16,-3 4-16,0 8 0,-1-2 0,0 3 15,-3 0-15,-1 6 0,1-4 16,0 0-16,2-4 0,0-2 15,0-4-15,0 2 0,2-3 16,0-6-16,3-4 0,0-4 16,-1-6-16,1-1 0,3 0 0,0-7 15,0-3-15,3-1 16,1 0-16,0-3 0,2-3 16,-1 1-16,2-4 0,-1-1 15,2 0-15,1-1 0,0 1 0,3-7 16,-2 2-16,-4 5 0,3-3 15,-1 2-15,1-3 0,-3 7 16,3 1-16,-2-1 0,2 4 16,-3 0-16,2 0 0,1 6 15,3 1-15,-3 1 0,1-1 0,0 6 16,2 1-16,-3 1 0,1 2 16,-4 1-16,1 3 15,-2 1-15,2-1 0,-4 4 0,1 0 16,-3 0-16,-2 0 0,-3-1 15,-1 1-15,-3 0 0,0-3 16,-6-1-16,-5 1 0,7-5 16,-1 1-16,-5-1 0,2-3 15,-2-3-15,0 0 0,0-8 16,-1-3-16,2-1 0,5-6 0,0 4 16,3 3-16,1 0 15</inkml:trace>
  <inkml:trace contextRef="#ctx0" brushRef="#br1" timeOffset="418696.6737">4987 10135 0,'0'0'0,"0"0"16,0 0-16,17 18 0,-9-8 0,3 5 15,3 1-15,1 3 0,-1 3 0,4 6 16,0 5-16,-4-1 16,-2 1-16,0 10 0,-2 2 15,-6-5-15,2-1 0,-10 7 16,-1-2-16,-5-2 0,-3-6 16,-5 0-16,-4 2 0,-1-5 0,-1-4 15,-13 5-15,-4-7 16,-2-3-16,1-3 0,-1-7 0,0-6 15,9-1-15,9-3 0,6-1 16</inkml:trace>
  <inkml:trace contextRef="#ctx0" brushRef="#br1" timeOffset="419063.6895">3310 9920 0,'0'0'16,"0"0"-16,0 0 0,-22 15 0,16-7 15,-6 4-15,-5 4 0,-2 5 16,-2 1-16,1 6 0,0 4 16,1-3-16,1 1 0,-6 11 15,-1 2-15,2 1 0,4-2 16,0 8-16,3 0 0,8-7 16,3 0-16,5 7 0,4-1 15,5-6-15,7-4 0,6-3 0,3 3 16,4-7-16,2-6 0,-8-5 15,-4-7-15,-7-3 0</inkml:trace>
  <inkml:trace contextRef="#ctx0" brushRef="#br1" timeOffset="419365.4407">5347 10499 0,'0'0'15,"0"0"-15,26 0 0,-9 0 0,2 0 16,13 0-16,5 1 15,0 1-15,-1-1 0,12 2 0,-1 1 16,-5-3-16,-5 2 0,5 0 16,-2 1-16,-5-3 0,-4-2 15,-7-2-15,-5-1 0,-3 1 0,-4-1 16,-3 3-16</inkml:trace>
  <inkml:trace contextRef="#ctx0" brushRef="#br1" timeOffset="419630.3822">5747 10385 0,'0'0'0,"0"0"16,0 0-16,0 0 0,-6 22 0,6-22 15,-5 28-15,2-11 0,0-2 16,0 6-16,-2 0 0,2 1 15,-3 0-15,1 6 0,0 1 16,-1-3-16,2-2 0,-1 5 16,2-1-16,0-6 0,1-1 15,3-7-15,3-2 0,0-6 16,4-3-16,-4-2 0,1 1 16,-1-1-16</inkml:trace>
  <inkml:trace contextRef="#ctx0" brushRef="#br1" timeOffset="420130.3524">6405 10199 0,'0'0'0,"0"0"0,0 0 15,0 0-15,0 0 0,26 18 0,-26-18 16,24 18-16,-14-8 0,2 3 15,1 3-15,-2 0 0,-1 0 16,-4 2-16,-1 0 16,-2 5-16,-3 0 0,-3-3 0,-5 3 15,0-5-15,-3 0 0,-1-1 16,-2-1-16,-2-1 0,0-1 0,0-3 16,1 1-16,2-4 15,3 3-15,0-4 0,2 0 16,1-4-16,2 1 0,3 0 0,2-1 15,3 0-15,4-2 0,4 0 16,3 1-16,-1 1 0,3-2 16,0 2-16,2 1 0,1 3 15,-1-3-15,2 4 0,-1 2 16,-4-2-16,1 2 0,-3 0 16,-2 4-16,-1 0 0,-2 1 0,-4 3 15,-3 0-15,-3 0 0,-5-1 16,-3 2-16,-4 2 0,-2 3 15,-2-2-15,-2 0 0,-2 2 16,-1-5-16,0 2 0,2-7 16,-1 1-16,4-4 0,4-1 15,3-3-15,2-6 0,2-1 16,3-1-16,1-3 0,0 3 16,2-1-16</inkml:trace>
  <inkml:trace contextRef="#ctx0" brushRef="#br1" timeOffset="420463.1703">7539 10388 0,'0'0'0,"0"0"16,0 0-16,0 0 0,-28 8 0,28-8 15,-28 10-15,11-6 0,-3 3 16,-2 0-16,-2 0 0,0 1 16,1 2-16,-8-2 0,1 2 15,5 1-15,3-1 0,3 1 16,4-3-16,2 2 0,2 0 0,6-2 16,5 3-16,5-1 0,3 1 15,8 0-15,6 0 0,3-1 16,1 1-16,4 0 0,2 2 15,-2-1-15,-1-2 0,-2 1 16,0 0-16,-4-4 0,-3-4 0,-4 2 16,-2-2-16,-3 0 15</inkml:trace>
  <inkml:trace contextRef="#ctx0" brushRef="#br1" timeOffset="420646.7315">6978 10731 0,'0'0'0,"0"0"16,0 0-16,0 0 0,28 8 0,-28-8 15,41 10-15,-15-6 16,5 3-16,6 0 0,4 0 16,10 4-16,-4 0 0,2-1 0,-11-3 15,-5 1-15</inkml:trace>
  <inkml:trace contextRef="#ctx0" brushRef="#br1" timeOffset="421198.3297">7840 7433 0,'0'0'0,"0"0"16,0 0-16,0 0 0,0 0 0,0 0 15,0 0-15,0 0 0,0 0 16,0 0-16,0 0 0,0 0 16</inkml:trace>
  <inkml:trace contextRef="#ctx0" brushRef="#br1" timeOffset="421363.7323">7722 7505 0,'0'0'16,"0"0"-16,0 0 0,0 0 15,0 0-15,0 0 0,5 18 16,-5-18-16</inkml:trace>
  <inkml:trace contextRef="#ctx0" brushRef="#br1" timeOffset="422132.3512">8671 10589 0,'0'0'0,"0"0"0,0 0 0,0 0 16,29 0-16,-29 0 0,33 3 16,-12-3-16,1 0 0,6 0 15,6 0-15,12 0 0,1 3 0,17-2 16,3 0-16,-2 1 0,-2 2 15,16-1-15,1 0 0,8 1 16,-6-3-16,12 5 16,-2 2-16,-7-5 0,-4 1 0,34 3 15,-6 0-15,-15 0 0,-8 4 16,4-4-16,0 0 0,-9-3 16,-9-1-16,6 2 0,2 1 15,-7 1-15,-7 4 0,-2-4 0,-2 0 16,-6-3-16,-4-4 0,-5 3 15,-2-2-15,-4 5 0,-3 2 16,-6-5-16,-3-2 0,-3 2 16,-4-3-16,-1 3 0,-1 1 15,-9-1-15,-5-2 0,-8 2 16,-6 1-16,-4-4 0,-4 3 0,6-3 16,2 1-16,3-1 0</inkml:trace>
  <inkml:trace contextRef="#ctx0" brushRef="#br1" timeOffset="422580.0634">9876 10938 0,'0'0'0,"0"0"0,0 0 0,-24 11 15,24-11-15,-24 13 0,8-4 16,0-2-16,-1 3 0,-9 1 16,-4 2-16,2-1 0,3 3 15,-3-1-15,-1-3 0,1-1 16,3 0-16,-5 2 0,2 1 16,6-1-16,1-2 0,6 1 15,2-4-15,2 1 0,2 2 0,3-4 16,4-1-16,1-2 0,2 1 15,5 0-15,4 3 0,4-1 16,2-2-16,6 2 0,5-1 16,3 1-16,-1-1 0,14 4 15,4 0-15,-3-2 0,-2-1 16,11 2-16,2 3 0,-8-4 16,-6-1-16,-2 1 0,-2 0 15,-4 1-15,-4-2 0,-4-1 0,-3-1 16,-5-1-16,-4-3 0,-5 0 15,-4-1-15,-5-1 0,-3-2 16,-1 1-16,2-1 0,1 3 16</inkml:trace>
  <inkml:trace contextRef="#ctx0" brushRef="#br1" timeOffset="422888.3826">9792 10917 0,'0'0'15,"0"0"-15,0 0 0,0 0 0,-4 29 16,4-29-16,-4 28 0,4-28 16,-7 33-16,3-12 0,-1 3 15,0 2-15,-1 2 0,-2 8 16,2 2-16,-2-1 0,0 2 15,-2 8-15,0-1 0,1-3 0,-1-1 16,0 4-16,3-5 16,0-6-16,1-2 0,0-5 0,2-3 15,1-3-15,-1-5 0,1-3 16,1-5-16,0-3 0,0-2 16,1 1-16</inkml:trace>
  <inkml:trace contextRef="#ctx0" brushRef="#br1" timeOffset="423263.0153">9297 9631 0,'0'0'0,"0"0"0,0 0 16,0 0-16,-13 22 0,13-22 15,-19 30-15,6-12 0,-2 1 0,-3 5 16,-2 6-16,-4 8 0,2-1 15,-5 13-15,1 2 0,3-3 16,3 0-16,-1 9 0,3 2 16,5-5-16,3-3 0,5 5 15,5 0-15,3-10 0,3-8 0,6 4 16,3-4-16,-2-10 16,0-4-16,-2-3 0,-3-7 15,-2-3-15</inkml:trace>
  <inkml:trace contextRef="#ctx0" brushRef="#br1" timeOffset="423830.5199">9619 10022 0,'0'0'16,"0"0"-16,0 0 0,-4-27 0,3 19 15,-3-1-15,0-2 16,0 4-16,-1-2 0,0 0 0,-1 2 16,1 3-16,-1 3 0,-5 1 15,-2 1-15,0 3 0,-1-1 0,-3 8 16,-2 2-16,2 1 16,2-1-16,0 6 0,-1 1 15,2 1-15,1-2 0,-2 8 0,4 2 16,2-7-16,3-1 0,-1-3 15,1 1-15,2-2 0,4-2 16,2-2-16,3-1 0,0-3 16,1-1-16,-1-7 0,3-1 15,2-1-15,1 1 0,4-4 16,4-3-16,0 0 0,0-4 0,1-2 16,-2-2-16,-3 4 0,-1 0 15,1-3-15,0-2 16,-4 3-16,-2-3 0,-2 4 0,0-3 15,-3 5-15,0-1 0,-2 4 16,0 1-16,-1 1 0,-1 0 0,-1 3 16,-1 2-16,0 2 15,-1 3-15,0 0 0,-2 1 16,0 1-16,1 1 0,-1 3 16,2 4-16,0-2 0,-1 1 0,2 2 15,0 0-15,0-1 0,1-1 16,0 0-16,0-2 0,1-1 15,0-2-15,2-5 0,0-1 16,0-3-16,0 3 0,-2-3 16</inkml:trace>
  <inkml:trace contextRef="#ctx0" brushRef="#br1" timeOffset="424030.2687">9873 10089 0,'0'0'16,"0"0"-16,0 0 0,32 1 0,-18 1 0,5-2 16,3 3-16,6 1 15,-1 0-15,1 0 0,-1-3 16,-2 1-16,-5-2 0,6 0 16,-2 0-16,-4-2 0,-2 0 0,-4-1 15,-3 1-15,-2 1 0</inkml:trace>
  <inkml:trace contextRef="#ctx0" brushRef="#br1" timeOffset="424296.0162">10083 9967 0,'0'0'16,"0"0"-16,0 0 0,-5 18 0,5-18 0,-6 25 15,4-11-15,-1 0 16,0 1-16,-1 3 16,1 3-16,-1 2 0,0 0 0,1 2 15,1-2-15,-2-1 0,2-2 0,1 1 16,0-5-16,1 0 16,0-4-16,2-2 0,0-2 15,4-2-15,2-5 0,-2 2 16,0-3-16,-2 3 0</inkml:trace>
  <inkml:trace contextRef="#ctx0" brushRef="#br1" timeOffset="424846.3636">10528 9769 0,'0'0'0,"0"0"15,0 0-15,0 0 0,0 0 0,0 0 16,0 32-16,0-32 0,-1 27 16,1-27-16,-5 39 0,2-19 15,0 3-15,-4 0 0,-2 2 16,-2 6-16,1-1 0,-1 0 16,-1 2-16,1-3 0,1-3 0,-1 5 15,1-6-15,1-2 0,3-3 16,0-4-16,1 0 15,0-5-15,2-1 0,1-2 0,1-4 16,1-4-16,0 0 0,-1-4 16,2-3-16,1-1 0,0 1 15,3-3-15,0 0 0,1 1 16,-1-1-16,3-1 0,1-2 16,0 1-16,-1-1 0,2 1 0,1-2 15,0 3-15,-1 2 0,0 2 16,0 0-16,-1 1 0,-1 3 15,0 0-15,2 0 16,0 2-16,1 3 0,0 1 0,0 1 16,-1 3-16,-1 2 0,-1 0 15,-2 3-15,0 0 0,-3 1 0,-2 2 16,-3 2-16,-1 1 16,-2-4-16,-2 1 0,-3 3 15,0-4-15,0 0 0,-2-3 0,-1 0 16,-2-1-16,0-2 0,-2-1 15,1 0-15,1-2 0,3 1 16,0-6-16,1 0 0,1-1 16,3-2-16,0 3 0</inkml:trace>
  <inkml:trace contextRef="#ctx0" brushRef="#br1" timeOffset="425696.1477">11158 9918 0,'0'0'0,"0"0"0,0 0 16,0 0-16,0 0 0,17 24 15,-17-24-15,13 27 0,-6-13 0,0 4 16,-1 2-16,0 1 0,-2-1 15,1 3-15,-2 2 16,-1 4-16,-2 2 0,-3 2 0,-3-1 16,1-3-16,-1 2 0,-1 5 15,-2 0-15,-2-6 0,-3 0 16,0-5-16,-2-3 0,0 0 0,2-4 16,1-1-16,-1-2 15,3-1-15,1-3 0,2-3 16,1-2-16,1-3 0,2-3 0,2-3 15,1-1-15,2-3 0,1-4 16,0 4-16,-1 0 0,0 0 0</inkml:trace>
  <inkml:trace contextRef="#ctx0" brushRef="#br1" timeOffset="426032.6303">11587 9829 0,'0'0'0,"0"0"0,0 0 15,30 3-15,-14 0 0,1 4 16,3-2-16,-2 3 0,0 0 0,0 4 16,-2 1-16,-5 2 0,-2-1 15,-5 2-15,-3 0 0,-4 0 16,-4 2-16,-3-2 0,-3-1 15,0-1-15,-1 1 0,-2 0 16,0-1-16,-5 3 0,1 0 16,3-3-16,3 1 0,2-3 15,3 1-15,3-3 0,3 2 16,6-2-16,5-3 0,5 0 0,4 0 16,5-1-16,4 1 0,4 2 15,2-1-15,1 0 0,-6 1 16,-5-5-16</inkml:trace>
  <inkml:trace contextRef="#ctx0" brushRef="#br1" timeOffset="426211.2532">12543 10189 0,'0'0'0,"0"0"16,0 0-16,0 0 0,0 0 0,0 0 15,0 0-15,0 0 0,0 0 16,0 0-16,0 0 0,0 0 16,0 0-16,-20 10 0</inkml:trace>
  <inkml:trace contextRef="#ctx0" brushRef="#br1" timeOffset="427312.652">2470 12213 0,'0'0'16,"-7"13"-16,1 5 0,-3 6 0,0 2 15,-5 13-15,-5 14 0,0 1 16,1 0-16,-1 10 0,3 0 16,4 1-16,5 0 0,1 3 15,6-6-15,7-7 0,7-6 16,8 1-16,7-4 0,-1-4 0,-8-12 15,-6-10-15</inkml:trace>
  <inkml:trace contextRef="#ctx0" brushRef="#br1" timeOffset="427896.4311">3093 12629 0,'0'0'0,"-1"-12"0,1-1 0,-2 2 16,1-1-16,-1-6 0,-2-2 15,-1-1-15,-2-1 0,-1 4 16,-3 1-16,0 1 0,-1 2 0,-1 2 16,-2 3-16,0 3 0,1 2 15,-4 3-15,-2 2 16,2 4-16,-2 4 0,-2 5 0,1 3 15,2 3-15,4 3 0,0 1 16,3 2-16,0 0 0,3 0 16,3 1-16,1-1 0,3-2 15,1-1-15,1 1 0,1-2 16,1-2-16,1-3 0,4-2 16,0-3-16,5-2 0,0-4 0,4-5 15,3-5 1,0-6-16,1-3 15,-4-2-15,0-2 0,1-1 0,0-2 16,-2 0-16,-1 3 0,-2-1 16,0 1-16,-2 1 0,-2 1 0,-3 1 15,1 0-15,-3 3 0,0 4 16,0 1-16,-1 2 16,0 2-16,-2 2 0,0 0 0,1 7 15,0 1-15,-1 0 0,0 5 16,-1 3-16,0-1 0,1-1 0,0 5 15,0 4-15,0-1 16,0 2-16,0-1 0,0 0 16,2-2-16,1-2 0,1 2 15,-1-3-15,0-3 0,4-2 16,-2-5-16,3-2 0,-1-6 0,-1-3 16,0-1-16,-1 2 0,0-1 15</inkml:trace>
  <inkml:trace contextRef="#ctx0" brushRef="#br1" timeOffset="428079.918">3222 12674 0,'0'0'16,"0"0"-16,0 0 0,0 0 0,0 0 15,0 0-15,22-8 0,-22 8 16,22-2-16,-22 2 0,32-2 16,-12 2-16,1 1 0,2 0 15,3 0-15,-2-1 0,-1 1 0,8 1 16,0 2-1,-3-4 1,-2-1-16,-6-1 0,-3 1 0,-1 0 0</inkml:trace>
  <inkml:trace contextRef="#ctx0" brushRef="#br1" timeOffset="428362.9728">3525 12481 0,'0'0'0,"0"0"0,0 0 15,0 26-15,0-26 0,0 27 16,0-7-16,0 1 0,-2 2 16,1 8-16,-1-1 0,1 0 15,-3 0-15,2 4 16,0-1-16,1-5 0,0-2 15,0-8-15,1-3 0,3-5 16,3-2-16,0-6 0,3-2 16,0-6-16,1-4 0,-2 2 15,-1 0-15,-2 3 0</inkml:trace>
  <inkml:trace contextRef="#ctx0" brushRef="#br1" timeOffset="428879.1545">3946 12297 0,'0'0'15,"0"0"-15,0 0 0,0 0 16,3 25-16,-3-25 0,3 28 0,-3-10 16,1 2-16,-1 3 15,0 5-15,-1 0 0,1-1 0,-3 12 16,-3 1-16,2-3 0,0-1 0,-1 6 15,2 1-15,-3-3 16,2-4-16,-1-3 0,2-4 16,0-5-16,2-5 0,-3 1 15,2-3-15,1-8 0,1-2 0,0-4 16,0-3-16,0-5 16,0-2-16,3-2 0,4-1 15,-3 0-15,1-1 0,2-2 0,0-2 16,2-1-16,0 0 0,1 0 15,2 0-15,-2 0 16,-1 0-16,1 0 0,-2 2 0,2 3 16,-3 3-16,0 1 0,-1 3 15,3 1-15,-1 1 0,3 2 16,-1 0-16,0 5 0,2 2 16,-2 3-16,2 2 0,-2 2 15,0 0-15,-2 3 0,1 2 16,-2 0-16,-4 1 0,-2 1 0,-2 0 15,-4-1-15,-2-1 0,-6 5 16,-5 1 0,1-8-16,-2-2 0,-5 1 15,2-5-15,-2-6 0,0-6 16,4-3-16,1-3 0,6 0 16,1 2-16,2 1 0</inkml:trace>
  <inkml:trace contextRef="#ctx0" brushRef="#br1" timeOffset="429213.0147">4519 12384 0,'0'0'0,"0"0"0,0 0 16,14 17-16,-7-7 0,1 4 15,3 5-15,-4 2 0,2 2 0,1 10 16,-1 0-16,-3 3 0,-2 0 16,-2 13-16,-5 3 15,-6-3-15,-1-1 0,-4 5 16,0-3-16,1-5 0,-1-2 0,-6-1 16,-2-8-16,2-4 0,-1-5 15,5-5-15,2-5 0,-1-6 16,2-3-16,1-6 0,-2-3 15,3-4-15,1-3 0,1-11 16,0-9-16,2 11 16,3 2-16,-1 4 0</inkml:trace>
  <inkml:trace contextRef="#ctx0" brushRef="#br1" timeOffset="429530.6392">4607 12077 0,'0'0'16,"0"0"-16,0 0 0,24-12 16,-14 6-16,3 1 0,-2 0 15,3 0-15,1 3 0,2 0 16,-1 2-16,2 2 0,-4 0 0,4 3 16,-3 1-16,-1 2 0,-2 2 15,-2 1-15,-6-1 16,-1 3-16,-1 0 0,-5 0 0,0 0 15,-6-1-15,-1 2 0,0-1 16,-3 1-16,1-2 16,1-1-16,1-1 0,2-2 0,3 1 15,0 0-15,3 0 16,2 0-16,9 0 0,4-1 16,4-1-16,0 0 0,9-1 15,3 0-15,-6-1 0,-2-1 0,-4 0 16</inkml:trace>
  <inkml:trace contextRef="#ctx0" brushRef="#br1" timeOffset="430265.4862">5182 12951 0,'0'0'0,"0"0"15,0 0-15,0 0 0,0 0 0,0 0 16,35-4-16,-35 4 0,41 1 0,-14 0 16,5-1-16,1 1 15,2 0-15,11 2 0,2 1 16,0-1-16,-2 0 0,9 0 16,-2 0-16,-9-1 0,-9 0 0,-7-1 15</inkml:trace>
  <inkml:trace contextRef="#ctx0" brushRef="#br1" timeOffset="430713.0086">6697 12623 0,'0'0'0,"0"0"16,0 0-16,0 0 0,0 0 16,0 0-16,-11 26 0,11-26 15,-18 18-15,18-18 0,-30 22 16,12-10-16,-3 1 0,-2 1 16,-3 3-16,-5 2 0,1-2 0,1 1 15,2-3-15,3 0 0,2-2 16,-3 2-16,2 0 0,3-1 15,5-2-15,3 0 0,2 0 16,6-2-16,2-2 0,3 2 16,3 0-16,3-2 0,2 0 0,5-1 15,7-1-15,1 0 16,3-2-16,7 1 0,1-1 16,9 1-16,0-1 0,2-1 0,2 1 15,-6-1-15,-2 1 0,6-2 16,-3-2-16,-4-1 15,-1-2-15,-11 0 0,-3 1 16,-8-1-16,-2 0 0,-3 0 0,-2 2 16,-2-1-16</inkml:trace>
  <inkml:trace contextRef="#ctx0" brushRef="#br1" timeOffset="430996.5765">6705 12754 0,'0'0'0,"0"0"0,0 0 0,6 26 16,-6-26-16,7 28 0,-5-10 16,-2 3-16,-1 3 0,-2 9 0,-2 2 15,0 2-15,-3 1 0,-1 9 16,-2 2-16,1-4 15,0-3-15,-2 8 0,0-3 0,2-3 16,2-4-16,5-3 0,3-4 16,3-6-16,2-3 0,4-8 15,3-6-15,-2-2 0,-3-1 16,-1-2-16</inkml:trace>
  <inkml:trace contextRef="#ctx0" brushRef="#br1" timeOffset="431329.5149">7442 12539 0,'0'0'0,"0"0"0,0 0 16,-19 17-16,19-17 0,-23 20 0,8-4 16,0 2-16,-1 3 0,-6 10 15,-1 3-15,-2 1 0,3 2 0,-3 10 16,3 1-16,5 0 16,1 1-16,3 8 0,4 0 0,1-5 15,4-3-15,5 5 0,6-2 16,4-6-16,0-5 0,4-6 15,4-9-15,-6-5 0,-2-5 16,-4-4-16</inkml:trace>
  <inkml:trace contextRef="#ctx0" brushRef="#br1" timeOffset="431862.9851">7786 12896 0,'0'0'0,"0"0"16,0 0-16,-3-20 0,3 20 0,-3-17 15,0 8-15,-2 1 0,1-1 16,-3 2-16,-3 2 0,-1 2 16,0 1-16,-3 3 0,-1 3 15,2 0-15,0 2 0,-5 6 16,0 5-16,0 2 0,1 2 15,4 0-15,0 0 0,4-1 16,2 1-16,2 4 0,2 0 16,4-2-16,3-3 0,3-2 15,-2-3-15,2-2 0,0-3 16,-1-2-16,2-3 0,1-2 0,2-2 16,3-4-16,3-2 15,-1-3-15,2-1 0,-2-3 0,0-3 16,1-3-16,1-3 0,-2 2 15,-1-1-15,-3 1 0,0 2 0,-6-1 16,-2 1-16,-1 2 16,0 3-16,-3 1 0,-1 1 15,-1 4-15,1 1 0,-1 1 16,-1 1-16,-2 3 16,0 3-16,0-1 0,1 1 0,1 5 15,-1 1-15,1 1 0,1 0 16,1 3-16,1 2 15,1-1-15,0 2 0,2 0 0,2 4 16,-1-2-16,1-1 0,1-2 16,2 0-16,0-4 0,-1 0 0,0-4 15,-2 0-15,0-1 16</inkml:trace>
  <inkml:trace contextRef="#ctx0" brushRef="#br1" timeOffset="432062.8901">7988 12977 0,'0'0'0,"0"0"15,0 0-15,29 2 0,-29-2 0,31 4 16,-8-1-16,0-1 16,1 0-16,2 0 0,1 1 15,6-1-15,-1 0 0,-2-1 0,-2 0 16,-4-2-16,-3-2 0,0 1 15,-3 1-15,-3-1 0</inkml:trace>
  <inkml:trace contextRef="#ctx0" brushRef="#br1" timeOffset="432313.1109">8260 12797 0,'0'0'0,"0"0"0,0 0 0,-4 24 16,4-24-16,-2 23 0,1-5 0,-1 1 15,0 0-15,-1 2 0,1 2 16,0 7-16,0 1 0,-1 0 16,2 0-1,1-1-15,0 2 0,1-4 0,1-4 16,1 0-16,0-6 0,3-4 15,-3-5-15,1-1 0,0-1 16,-2-3-16</inkml:trace>
  <inkml:trace contextRef="#ctx0" brushRef="#br1" timeOffset="432879.7219">8756 12560 0,'0'0'0,"0"0"15,0 0-15,0 0 0,0 0 0,0 32 16,0-32-16,-2 31 16,0-15-16,0 6 0,-1 5 15,0 0-15,-2 1 0,-2 8 16,-2 2-16,0-5 0,0-4 0,-2 8 15,0 0-15,0-4 16,1-2-16,1-2 0,1-3 16,2-5-16,0-3 0,3-4 0,-2-4 15,1-3-15,1-3 0,3-4 16,2 1-16,3-5 16,1-2-16,4-2 0,3-3 0,1 0 15,0-2-15,0 0 16,2-1-16,0-2 15,3 1-15,-3 2 0,1 1 0,2-2 16,-4 3-16,-2 3 0,0 1 0,-2 2 16,0 2-16,-4 2 15,1 2-15,0 2 0,-2 2 16,2 0-16,0 2 0,-2 1 16,1 2-16,-1 3 0,-1-1 0,-2 5 15,0 2-15,-6-1 0,1-3 16,-2 1-16,-2 1 15,-1-2-15,-2-3 0,-4 0 0,-4-1 16,0-2-16,0 0 0,-5-1 16,0-4-16,3-2 0,0-2 0,-5-4 15,0-4-15,2-4 16,2-2-16,4 2 0,3 2 16,2 3-16</inkml:trace>
  <inkml:trace contextRef="#ctx0" brushRef="#br1" timeOffset="433146.889">9206 12786 0,'0'0'0,"3"7"0,1 3 15,1 2-15,-1 2 0,4 7 0,1 5 16,-3 2-16,0 0 0,-1 11 15,-1 3-15,-3-2 0,-2-3 16,-4 1-16,0 2 0,-2 3 0,-2-1 16,-4-2-16,-5 1 15,1-7-15,-2-6 0,1-3 16,2-3-16,2-5 0,1-2 0,2-5 16,1-3-16,4-2 15,-1-1-15,3-1 0</inkml:trace>
  <inkml:trace contextRef="#ctx0" brushRef="#br1" timeOffset="433364.4603">9771 13003 0,'0'0'0,"0"0"0,29 1 15,-8 1-15,3 0 0,12 1 0,2 0 16,3 1-16,1 2 0,6 2 16,0 0-16,-4-2 0,-3-2 15,2-4-15,-6-1 0,-7-1 16,-7 1-16,-5 1 0</inkml:trace>
  <inkml:trace contextRef="#ctx0" brushRef="#br1" timeOffset="433645.9875">10551 12929 0,'0'0'0,"0"0"0,0 0 15,-2 24-15,2-24 0,-3 25 0,-1-6 16,0 2-16,-1 1 0,0 2 15,-2 2-15,-2 6 0,2-1 0,-1 1 16,0 0-16,1-2 16,0 1-16,3 3 0,2-2 15,2-4-15,2-4 0,0-4 16,2-4-16,3-4 0,2-5 16,-3-1-16,0-1 0,-2-1 0</inkml:trace>
  <inkml:trace contextRef="#ctx0" brushRef="#br1" timeOffset="433964.5609">10926 12860 0,'0'0'0,"0"0"0,0 0 15,33-2-15,-17 2 0,2 3 0,5 1 16,5 1-16,-2 0 0,2 5 15,0 1-15,-2 1 0,-2 2 16,-1 5-16,-5 1 0,-7 0 16,-5-3-16,-5 2 0,-5 1 15,-2 0-15,-3-2 0,-1 0 16,0-2-16,-1 0 0,-1 0 0,-1 0 16,-2 1-16,2-3 0,2-1 15,2 1-15,3-1 0,2-2 16,4-1-16,5-1 0,4 2 15,1-4-15,2 0 0,3-3 16,4 0-16,1-4 0,2-4 0,0 1 16,-4 0-16,-4 1 15</inkml:trace>
  <inkml:trace contextRef="#ctx0" brushRef="#br1" timeOffset="434345.9528">11813 12792 0,'0'0'0,"0"0"0,24 5 16,-8-1-16,2 1 0,9 3 0,1 2 16,4 0-16,3 0 0,11 6 15,0 0-15,-4 0 16,-4 0-16,2 3 0,-6-1 0,-6-1 15,-4 0-15,-6-2 0,-5-1 16,-4 0-16,-4-2 0,-6-1 16,-4 1-16,-3-1 0,-1 0 0,-7 0 15,-5 1-15,-2 0 0,-2 0 16,-4-1-16,-7 1 16,2-1-16,2-2 0,-8 2 0,1 1 15,1-3-15,2 1 0,3-2 16,3 0-16,1 0 0,2-1 15,2 0-15,3-2 0,4 3 16,2-1-16,6-2 0,5-3 16,0 1-16,2-1 0,1-1 0</inkml:trace>
  <inkml:trace contextRef="#ctx0" brushRef="#br1" timeOffset="434578.672">12286 13394 0,'0'0'0,"0"0"16,0 0-16,0 0 0,0 0 0,-27 11 15,27-11-15,-25 12 16,12-5-16,-3-1 0,-1 0 0,-2 1 16,-1 0-16,-5 3 15,0-1-15,4 0 0,3-2 0,0 1 16,1 1-16,3-1 0,2 0 15,2 0-15,3-1 0,4-2 16,3-1-16,0-2 0,0 1 16,0 0-16</inkml:trace>
  <inkml:trace contextRef="#ctx0" brushRef="#br1" timeOffset="435079.3174">13050 13296 0,'0'0'0,"0"0"0,0 0 15,-27 8-15,17-5 0,-2 3 0,-2 2 16,-1-1-16,-1 1 0,-5 5 16,1 3-16,3 1 0,1-1 15,3 1-15,2 0 0,2 0 16,3-1-16,1 2 0,4 2 16,2-1-16,4-2 0,3-1 15,5 0-15,0-1 0,1-2 0,9 5 16,4 0-1,-2-3-15,0-4 0,0-4 0,-2-2 16,-1-4-16,-1-3 0,0-1 16,-1-1-16,0-1 0,-1-4 0,-1 0 15,-3-3-15,-1-1 0,-3-2 16,-4 0-16,-1-1 0,-4 0 16,-1-1-16,-2-3 15,-3-2-15,-4 0 0,-2 1 16,-2 0-16,-2-1 0,-1 3 0,1 2 15,-4-2-15,-3 1 0,5 4 16,3 2-16,2 3 0</inkml:trace>
  <inkml:trace contextRef="#ctx0" brushRef="#br1" timeOffset="437429.4536">3008 14297 0,'0'0'0,"0"0"0,0 0 16,-25-16-16,17 11 0,-4-1 15,-5 1-15,0 2 0,-2-1 0,-6 4 16,-2 0-16,2 2 16,-3 5-16,0 3 0,-1 4 15,-5 7-15,4 0 0,2 4 16,1 4-16,4 0 0,-2-1 0,6 8 16,2 0-16,8 2 0,3-4 15,3 0-15,9-2 0,1-6 16,-1-2-16,4-2 0,2-1 15,1-3-15,2-4 0,-1-3 16,4-4-16,1-2 0,-4-2 0,3-6 16,-1-5-16,-1 1 0,-3-1 15,0-3-15,1-6 0,1-1 16,0-3-16,1 0 0,0-3 16,-1 1-16,-2 1 0,2-5 15,-2-1-15,-3 2 0,-1 2 16,0 4-16,1 4 0,-3 2 0,-6-1 15,1 7-15,3 4 0,-1 4 16,-1 0-16,0 1 16,-3 2-16,0 2 0,-3 1 0,1 6 15,1 1-15,1 4 0,1-1 16,-1 4-16,0 1 0,0 1 16,0 0-16,2 6 0,2-3 15,0 0-15,-2 0 0,0-3 16,1-1-16,1-3 0,0-4 0,2-3 15,-3-1-15,-2-2 0</inkml:trace>
  <inkml:trace contextRef="#ctx0" brushRef="#br1" timeOffset="437662.0597">3119 14554 0,'0'0'0,"0"0"15,0 0-15,25 1 0,-25-1 0,29 3 16,-12-2-16,5 2 0,4 1 16,-1-1-16,-3-2 0,10 2 15,0 0-15,2 1 16,-2 1-16,-1-2 0,-6-1 0,4-2 16,-2-3-16,-3-3 0,-2 1 15,-6-2-15,-1 3 16,-4 1-16</inkml:trace>
  <inkml:trace contextRef="#ctx0" brushRef="#br1" timeOffset="437930.9429">3513 14351 0,'0'0'0,"0"0"0,0 0 0,-6 20 15,6-20-15,-7 19 0,4-5 16,-1 1-16,-1 1 0,2 3 16,-3 3-16,2 7 0,-2 1 0,3 0 15,1 0-15,-1-1 0,1-1 16,0 6-16,1-5 0,1 0 16,3-4-16,-1-1 0,3-4 15,0 0-15,2-5 0,0-5 16,3-3-16,2-7 0,-2 0 0,-2-2 15,-1 1-15,-1 1 16</inkml:trace>
  <inkml:trace contextRef="#ctx0" brushRef="#br1" timeOffset="438478.9221">3888 14217 0,'0'0'0,"0"0"16,0 0-16,0 0 0,5 24 0,-5-24 15,0 30-15,0-30 0,2 37 16,-2-16-16,-2 5 16,1 0-16,-1 1 0,0 9 0,0 3 15,0-3-15,1-1 0,-1 5 16,0-1-16,-1-3 0,1-4 0,1 0 15,-3-6-15,2-4 16,0-4-16,0-2 0,0-4 16,-2-2-16,4-3 0,-3-3 0,0-1 15,3-3-15,0 0 0,0-7 16,3-3-16,-2-1 0,1 0 16,2-3-16,-3 3 0,2-3 15,1-1-15,3 1 0,-2 0 16,1 0-16,3-1 0,0 4 15,-2 0-15,2 1 0,1 3 0,1-1 16,-1 5-16,-1-1 0,2 4 16,0 1-16,0 5 15,-1 1-15,-1 1 0,0 3 0,1 3 16,0 0-16,-1-3 0,0 6 16,0-2-16,-2 2 0,-4-2 15,0 3-15,0 0 0,-3-1 16,-3-2-16,0 0 0,-3-1 15,0-4-15,-2 1 0,-4-6 16,-6 0-16,1-4 0,-1-1 0,-1-4 16,1-6-16,3 3 0,1 2 15,3-1-15</inkml:trace>
  <inkml:trace contextRef="#ctx0" brushRef="#br1" timeOffset="438779.1411">4341 14290 0,'0'0'0,"9"5"0,1 2 16,2 3-16,-1 1 0,8 10 0,3 0 15,-1 2-15,-4 2 0,1 10 16,-1 4-16,-3 0 0,-3 1 15,-2 9-15,-3-1 0,-6-3 0,0 1 16,-10 11-16,-2 1 0,-7-7 16,0-8-16,-4 2 0,-1 2 15,-2-5-15,1-2 0,-10 3 16,-3-1-16,3-9 0,1-2 16,-5-5-16,-4-5 0,2-3 15,3-5-15,9-5 0,8 0 16,7-4-16</inkml:trace>
  <inkml:trace contextRef="#ctx0" brushRef="#br1" timeOffset="439164.3594">2425 13929 0,'0'0'0,"-9"9"0,-1 3 16,-1 1-16,0 2 0,-4 12 15,-4 5-15,-3 11 0,2 3 0,-2 4 16,-3 0-16,-1 11 0,4-4 16,0 14-16,7 1 15,3-8-15,5-3 0,4 6 0,3-2 16,7-5-16,8-6 0,18 21 16,10-8-16,-1-20 0,1-11 0,8-4 15,11-2-15,-20-10 16,-13-5-16,-9-5 0</inkml:trace>
  <inkml:trace contextRef="#ctx0" brushRef="#br1" timeOffset="439445.9748">4913 14901 0,'0'0'0,"17"1"16,4 1-16,-2-2 0,0 0 0,11 1 15,4 2-15,5-2 16,0-2-16,5-2 0,0 2 15,-6-5-15,-3 2 0,-10 0 16,-3 1-16,-7 0 0</inkml:trace>
  <inkml:trace contextRef="#ctx0" brushRef="#br1" timeOffset="439945.7758">6011 14347 0,'0'0'0,"0"0"0,0 0 0,0 0 16,-11 18-16,11-18 0,-24 22 15,7-8-15,0 4 0,-3 0 16,-3 3-16,-5 6 0,3 0 0,-3 5 15,3 1-15,-4 7 16,4-3-16,1 3 0,4 3 16,1 3-16,4-6 0,7 2 0,2-2 15,5-5-15,4-6 0,4 0 16,1 2-16,3-5 0,0-2 0,6-5 16,5-2-16,2-3 15,0-6-15,-2-2 0,0-2 16,0-3-16,-3 1 0,-2-8 15,1-2-15,-3-2 0,-4-2 0,-3-4 16,-3-2-16,-5 3 0,-1-3 16,-7-2-16,-2-2 15,-3 0-15,-3 1 0,-4 3 0,-2 0 16,0 1-16,0 2 0,-3-3 16,-1 4-16,7 0 0,1 4 0,5 1 15,0-1-15,5 3 16,3 0-16,2 0 0,4-1 15,5 1-15,0 0 0,0 0 16,-2 3-16,2-2 0</inkml:trace>
  <inkml:trace contextRef="#ctx0" brushRef="#br1" timeOffset="440561.8791">5959 13802 0,'0'0'0,"0"0"16,0 0-16,0 0 0,0 0 0,32-12 15,-32 12 1,38-4-16,-18 3 0,4 1 0,1 0 15,1 1-15,-1-1 0,7 1 16,-2 1-16,0 2 0,2 1 0,-1-1 16,0-1-16,0 5 0,-3 3 15,-3-3-15,-2 1 0,-3 1 16,-1 0-16,-3 2 0,0 1 16,-3 2-16,-1 1 0,-3 5 15,-2 4-15,-3-2 0,-1-1 16,0 2-16,-1 2 0,-1 3 15,-1-2-15,0 4 0,-1 2 16,-3 3-16,-1 1 0,-2 8 16,1 1-16,-2 2 0,0 2 0,2 1 15,-4 5-15,2 9 0,1-5 16,3 4-16,1-3 0,0 8 16,2-4-16,1 1 0,0-1 15,1 2-15,1-6 0,0 29 16,0-12-16,5-10 0,2-7 15,-1-1-15,-3 0 0,-1-7 16,-1-6-16,-3 0 0,-1-2 16,-2-1-16,0-2 0,-2-4 0,1-4 15,-2-5-15,2-3 0,-3-3 16,2-1-16,-1-3 0,2-3 16,-3-9-16,-1-1 0,-3-1 15,-5 0-15,-4-1 0,-5-1 16,-4-4-16,-3-1 0,-7-5 15,-6-4-15,12 3 0,8 2 0,6 2 16</inkml:trace>
  <inkml:trace contextRef="#ctx0" brushRef="#br1" timeOffset="441445.7585">2226 13369 0,'0'0'0,"0"0"0,0 0 16,-17-18-16,17 18 0,-15-18 15,3 9-15,0-1 0,0 0 0,-5 1 16,-2-1-16,-7 0 0,1 3 0,-3 0 16,0-1-16,-3 1 15,1 1-15,2 0 0,1-1 16,4 3-16,1 2 0,-4-1 15,1 3-15,3-1 0,3 1 0,3 2 16,-2 4-16,7 1 0,-1 0 16,0 4-16,2 2 0,3 2 15,0 0-15,2 6 16,-2 4-16,4 1 0,0 2 0,-3 11 16,3 4-16,1 3 0,1 3 15,-2 12-15,3 2 0,0-1 16,0 0-16,0 15 0,3 2 15,-2-4-15,3-1 0,-4 12 16,0 0-16,0 27 0,0-17 0,1-6 16,1-8-16,-5-7 0,-2-7 15,2 3-15,6-3 16,-2-11-16,1-6 0,0-5 0,-2-4 16,3-5-16,2-1 0,0-4 15,2-2-15,-2-8 0,2-4 16,1 0-16,3 0 15,2-3-15,0-4 0,-4-8 0,0 0 16,2 1-16,1 3 0,-2-3 16,2 0-16,4 1 0,2-4 0,4 3 15,4 0-15,-6-1 0,1 3 16,4 1-16,5 1 0,1 0 16,-1-1-16,6 4 0,2 2 15,1 1-15,1 1 0,8 4 16,5 5-16,1 1 0,6-3 0,-1 1 15,2-1-15,-14-6 16,-13-3-16,-7-5 0</inkml:trace>
  <inkml:trace contextRef="#ctx0" brushRef="#br1" timeOffset="442445.8567">7281 14064 0,'0'0'0,"0"0"0,0 0 15,0 0-15,0 0 0,0 0 0,0 0 16,0 0-16,0 0 0,0 0 15,0 0-15,0 0 0,0 0 16,0 0-16,0 0 0,0 0 0,0 0 16,-19-23-1,19 23-15,-32-9 16,32 9-16,-37-13 0,20 7 0,-4 0 16,-3-2-16,3 0 0,2 0 0,-7-1 15,-1-2-15,2 1 0,2 1 16,1-2-16,2 1 15,2 2-15,1 3 0,3-1 0,2 0 16,2 1-16,1 1 0,2 3 16,3 3-16,1 2 0,0 2 15,2 0-15,0 2 0,1 0 16,1 2-16,-1 9 0,-1 6 16,1 0-16,0 0 0,0 6 15,0 4-15,0 1 0,0 0 0,-1 19 16,0 6-16,-1 8 15,-1-5-15,1 11 0,0-1 16,-1-3-16,-1-3 0,-1 12 16,3 0-16,1-10 0,1-4 0,1 24 15,1-9-15,0-10 0,-2-8 16,3-4-16,1-5 0,0-9 16,2-8-16,-2-1 0,1-3 15,-2-5-15,-3-3 0,0-5 16,1-6-16,1-9 0,-2-1 0,0-1 15,2 5-15,1-5 0,-2 3 16,1-2-16,0 0 0,4-2 16,-2 2-16,4 0 0,2 0 15,0 0-15,2 0 0,1 1 16,2 0-16,4 1 0,3 1 16,2 2-16,3 0 0,-1-2 15,2 0-15,3 1 0,2 0 16,-2 2-16,-1-2 0,6 3 15,-2 1-15,-3-6 0,-1-5 0,-9 1 16,-4-2-16,-3 0 16</inkml:trace>
  <inkml:trace contextRef="#ctx0" brushRef="#br1" timeOffset="442763.0366">7557 14544 0,'0'0'0,"0"0"15,0 0-15,0 0 0,-20 18 0,20-18 16,-16 28-16,7-10 0,0 1 15,-1 5-15,-1 5 16,-1 10-16,-1-3 0,1 14 16,-2 3-16,3-3 0,3-3 0,3 10 15,5-3-15,2-1 0,3-6 16,4 6-16,0-7 0,5-6 16,2-8-16,-4-7 0,-3-5 15,-2-6-15</inkml:trace>
  <inkml:trace contextRef="#ctx0" brushRef="#br1" timeOffset="443295.3045">7950 14822 0,'0'0'15,"0"0"-15,-1-14 0,-1 5 0,1 3 16,-1-4-16,0 3 0,-2-4 15,-1 0-15,-1 4 0,-2 0 16,0 4-16,-2 3 0,-4 0 16,-2 7-16,3-3 0,1 2 0,-3 5 15,-1 3-15,3 1 0,-1 3 16,0 4-16,1 6 16,2-3-16,3 1 0,4 5 0,3-3 15,3-2-15,2 2 0,2-6 16,1-1-16,1-3 0,2 0 15,5-5-15,1-2 0,3-3 16,1-1-16,0-7 0,-2-1 16,1-5-16,2-1 0,-2-4 15,2 0-15,-2-3 0,-3-1 0,1-2 16,-4-1-16,-1 0 16,-2-3-16,-2-1 0,-3 1 15,-2 3-15,-1 1 0,-4 5 16,-1-1-16,-1 4 0,-1 0 0,0 5 15,-2 0-15,-1 3 0,0-1 16,1 5-16,3 4 0,-4 4 16,0 3-16,2 1 0,-3 5 15,3-1-15,2 2 0,2 1 16,2 6-16,1 0 0,1-5 16,3 1-16,4 1 0,0-3 15,0-1-15,2-3 0,2-4 16,-2-3-16,-2-1 0,-2-2 0</inkml:trace>
  <inkml:trace contextRef="#ctx0" brushRef="#br1" timeOffset="443496.4215">8254 14908 0,'0'0'0,"0"0"16,0 0-16,0 0 0,36 7 0,-36-7 15,36 7-15,-14 0 0,2 1 16,2-1-16,2 3 16,1-2-16,-1 2 0,5-2 15,-2 0-15,5-2 0,-7-6 16,-3 0-16,-5 0 0,-5 0 16</inkml:trace>
  <inkml:trace contextRef="#ctx0" brushRef="#br1" timeOffset="443744.8193">8508 14765 0,'0'0'0,"0"0"0,0 0 0,-4 23 15,3-13-15,-1 7 0,0 1 16,0 3-16,-2 1 0,1 10 15,1 3-15,-3-2 0,3-1 0,0 7 16,1-2-16,1-2 0,0-4 16,2-2-16,2-3 0,3-5 15,2-3-15,2-7 0,2-4 16,-2-1-16,-2-2 0,-1 0 16</inkml:trace>
  <inkml:trace contextRef="#ctx0" brushRef="#br1" timeOffset="444295.5226">8994 14626 0,'0'0'0,"0"0"15,0 0-15,0 0 0,5 26 0,-2-11 16,0 4-16,-1 0 0,0 2 15,0 14-15,-4 2 16,0 1-16,-1-5 0,-2 14 16,1 2-16,0-6 0,0-4 0,1 8 15,-1 2-15,-1-8 0,1-3 16,-1-6-16,2-6 16,0-5-16,1-3 0,-1-5 0,2-4 15,0 1-15,0-3 0,1-7 16,1-4-16,0-3 0,0 0 0,2-7 15,0-4-15,0-3 0,-1 2 16,3-2-16,0 3 16,1-3-16,-1 3 0,3 0 15,2 0-15,-1 1 0,0 2 0,-1 1 16,1 3-16,0 4 0,0 3 0,3 1 16,1 3-16,-2 1 15,0 2-15,3 4 0,1 7 16,-1-3-16,0 0 0,0 7 15,-2 6-15,-2-2 0,-1-1 0,-4 3 16,0 2-16,-3-2 0,-2-1 16,-6-1-16,-4 1 0,-2-4 15,-1-4-15,-5 2 0,-1-4 16,0-4-16,0 1 0,-5-9 16,-5-3-16,3-7 15,1-2-15,5-5 0,2-7 16,1 1-16,4 5 0,3 5 0</inkml:trace>
  <inkml:trace contextRef="#ctx0" brushRef="#br1" timeOffset="444547.7035">9433 14858 0,'0'0'0,"0"0"0,16 17 15,-5-5-15,2 3 0,-1 5 16,-1 2-16,0 10 0,-1-3 0,-4 3 16,-1 3-16,-2 8 0,-2 0 15,-9-1-15,-6 1 16,-2-3-16,-3-1 16,0-3-16,4-7 0,-1-4 0,1-5 15,-1-5-15,2-1 0,1-9 16,-1-2-16,5-3 0,1 2 0,1-1 15</inkml:trace>
  <inkml:trace contextRef="#ctx0" brushRef="#br1" timeOffset="444728.4056">9822 15122 0,'0'0'0,"10"0"15,4 0-15,3 0 0,1 0 0,8 1 16,5 2-16,1 1 15,1-1-15,6 1 0,-2 0 16,-3-1-16,-3 0 0,-1 0 0,-1-2 16,-5 0-16,-5 1 15,-4-1-15</inkml:trace>
  <inkml:trace contextRef="#ctx0" brushRef="#br1" timeOffset="444945.1143">10135 15091 0,'0'0'0,"0"0"0,0 0 16,-1 25-16,1-25 0,0 24 0,0-9 16,-1 2-16,-1 5 0,-3 3 15,1 3-15,0-4 16,-1-2-16,1-3 0,-1 1 15,2-5-15,1-4 0,1 0 0,0-1 16,0-3-16</inkml:trace>
  <inkml:trace contextRef="#ctx0" brushRef="#br1" timeOffset="445262.1802">10478 15019 0,'0'0'0,"0"0"0,0 0 0,26 1 16,-13 1-16,3 3 0,3 2 16,0 0-16,-1 3 0,1 2 15,0 1-15,-3 1 0,-3 0 16,-4-2-16,-4 2 0,-2 0 16,-1 0-16,-4 0 0,-1 4 15,-3 1-15,-3 1 0,-2-3 16,-1-1-16,-1 1 0,2-2 0,1-1 15,3 1-15,1 2 0,2-2 16,3 2-16,3 1 0,3-3 16,4-1-16,2-1 0,3-4 15,0 1-15,0-3 0,3-3 16,-1 0-16,-1-1 0,-3 0 0,-2-2 16</inkml:trace>
  <inkml:trace contextRef="#ctx0" brushRef="#br1" timeOffset="445796.0116">10837 14440 0,'0'0'0,"0"0"0,18-5 15,-4 3-15,2 2 0,10-3 0,2 3 16,1 0-16,-2 1 0,8 2 16,-1 3-16,-2-4 0,-1 1 0,1 1 15,1 1-15,-6 0 16,-2 1-16,-3 2 0,-4 0 0,-1 1 16,-2-1-16,-1 3 0,-2 0 15,-2-1-15,-2 0 0,-1 6 16,-3 4-16,0 2 0,-2 0 0,-1 2 15,0 1-15,-1 0 0,0 3 16,-1 4-16,-1 2 16,0 1-16,-2 0 0,1 12 0,0 3 15,1-1-15,-1-5 0,1 9 16,1 1-16,0 6 0,1-3 16,2 1-16,1 6 0,1-7 15,0-4-15,3 12 0,1-1 16,-1-7-16,0-8 0,9 23 15,4-7-15,-4-10 0,-3-10 0,-4 0 16,-3-2-16,-2-9 0,-3-6 16,-6 0-16,-2-2 0,2-16 15,1-3-15,-8-3 16,-5-1-16,3-3 0,-1-4 0,-5-8 16,-6-7-1,-4-7-15,-2-6 0,4 3 0,2 1 16,8 7-16,3 5 15,5 4-15</inkml:trace>
  <inkml:trace contextRef="#ctx0" brushRef="#br1" timeOffset="446227.8191">12038 14826 0,'0'0'0,"12"3"15,6 2-15,3 1 0,3 1 16,10 7-16,10 5 0,1 5 16,1-2-16,8 7 0,-2-1 15,-7-3-15,-4-3 0,0 6 16,-6 0-16,-7-3 0,-6-3 15,-4-4-15,-5 1 0,-4-3 16,-4-4-16,-5 2 0,-3 0 16,-4-3-16,0-1 0,-8-2 0,-5 2 15,-2-3-15,-1 1 0,-6-1 16,-1 2-16,2-4 16,-1 2-16,-4 1 0,1 2 0,0 0 15,0-2-15,-1 5 16,0-1-1,3 2-15,4 0 0,4-3 0,3-4 0,4 1 16,3 5-16,4-5 0,2 2 16,10-2-16,6-2 15,-4-2-15,0 0 0,-2-1 0</inkml:trace>
  <inkml:trace contextRef="#ctx0" brushRef="#br1" timeOffset="446478.652">12792 15667 0,'0'0'0,"0"0"0,0 0 0,0 0 16,-27 9-16,27-9 0,-28 11 16,12-4-16,1 0 0,-4 4 15,-2-1-15,0 1 0,1-2 0,-3 7 16,2 0-16,4 0 0,1 2 15,3 0-15,2 0 16,3 0-16,2-1 0,2-4 0,4 0 16,6-3-16,4-1 0,-3-1 15,0-2-15,-1 0 0</inkml:trace>
  <inkml:trace contextRef="#ctx0" brushRef="#br1" timeOffset="446927.9739">13556 15555 0,'0'0'0,"0"0"0,0 0 0,0 0 15,0 0-15,0 0 0,0 0 16,0 0-16,-30 3 0,30-3 15,-21 11-15,21-11 0,-22 14 0,10-5 16,-2 3-16,2-2 0,1-1 16,2 4-16,2-1 0,3 4 15,2 0-15,3 3 0,2 3 16,4 6-16,0-1 0,5 3 16,5-1-16,2-3 0,1-4 0,5 3 15,1-2-15,-1-5 16,-2-4-16,2-3 0,2-2 15,-4-4-15,-2-1 0,-1-6 16,-1-1-16,0-1 0,0-1 0,-1-2 16,-1-2-16,-2 0 0,-4-1 15,-3-3-15,0-5 0,-3 5 16,-2-1-16,-4-6 0,-3-5 16,-3 4-16,-3 7 0,-6-4 15,-2-4-15,-2-3 0,-1 2 0,-7 0 16,-3 2-16,2 2 0,5 2 15,6 6-15</inkml:trace>
  <inkml:trace contextRef="#ctx0" brushRef="#br1" timeOffset="447964.0783">5234 17117 0,'0'0'0,"4"-7"0,0-3 16,3 0-16,1-1 0,3-6 15,0-3-15,-2 0 0,-2 0 0,0 0 16,-2 1-16,0 2 16,-2 1-16,-1 1 0,-1 0 0,-1 1 15,-1 1-15,-2 4 0,-5 2 16,-2 4-16,-2 3 0,-2 4 16,-5 4-16,0 2 0,1 4 15,-7 4-15,-3 4 0,-4 8 16,3 1-16,-1 3 0,-1 4 15,0 7-15,5 0 0,7-3 16,4-2-16,5-2 0,5-3 0,7 3 16,1 0-16,8-8 15,7-6-15,-7-9 0,1-3 16,-1-4-16,-1-4 0,2-3 0,4-1 16,1-6-16,4-4 0,-1-9 15,3-6-15,-3 2 16,-4 1-16,3-2 0,-2-1 0,0-1 15,0 0-15,-2 2 0,-1 1 16,-2 1-16,-1 0 0,-2 3 16,-1 2-16,-1 3 0,-4 4 15,1 4-15,-2 3 0,-2 3 16,0 0-16,1 7 0,1 4 16,-4 1-16,1 1 0,1 2 0,1 3 15,1 2-15,-2 1 0,3 5 16,1-1-16,-1 1 0,-1 1 15,2 1-15,0 1 16,1-5-16,-1-4 0,-1-5 0,3-4 16,-2-1-16,-1-3 0,0 0 15</inkml:trace>
  <inkml:trace contextRef="#ctx0" brushRef="#br1" timeOffset="448195.2976">5605 17055 0,'0'0'0,"0"0"0,19 5 15,-8-2-15,3 1 0,12 3 16,2 0-16,2 2 0,4 0 0,0 1 16,2 1-16,5 1 0,-3-1 15,2-1-15,-4-1 0,-3-2 16,-3-1-16,3-3 0,-3-1 15,-6-1-15,-7 1 0,-2-2 16</inkml:trace>
  <inkml:trace contextRef="#ctx0" brushRef="#br1" timeOffset="448428.0772">5827 16920 0,'0'0'16,"0"0"-16,0 0 0,-6 24 0,5-13 16,-1 4-16,1 3 0,1 3 15,0 2-15,0 8 0,-2 1 16,1-1-16,1-2 0,0 6 16,0-3-16,0-2 0,0-2 0,1-1 15,1 0-15,1-6 16,2-5-16,-2-3 0,0-3 15,-1-1-15</inkml:trace>
  <inkml:trace contextRef="#ctx0" brushRef="#br1" timeOffset="448995.3234">6419 16662 0,'0'0'16,"0"0"-16,0 0 0,0 0 0,0 0 16,11 25-16,-11-25 0,3 26 15,-3-26-15,1 35 0,-1-12 16,-1 3-16,1 1 0,-5 12 16,-1 3-16,3-2 0,1 1 0,0 8 15,1 0-15,-1-4 16,1-2-16,-1 3 0,1-2 15,-1-7-15,1-5 0,1-2 16,0-2-16,0-8 0,1-5 16,-2-8-16,-2-6 0,1-3 0,0-2 15,0-6-15,0-5 0,1-1 16,-1 0-16,4-8 16,0-5-16,-1 3 0,-1 4 0,3-1 15,3-2-15,0 1 0,0 0 16,0 0-16,1 2 0,-1 4 15,-1 3-15,1 2 0,0 0 16,0 4-16,-1 2 0,3 3 16,2 1-16,-1 2 0,0 2 15,3 6-15,2 4 16,-1 4-16,2 2 0,-2 3 0,1 0 16,-1 0-16,-3 2 0,-1 1 15,-2 4-15,-2-2 0,0-1 0,-4 4 16,-2 3-16,-2-5 15,-1-2-15,-3 0 0,-4-2 0,4-7 16,-4-2-16,0-4 0,-1-2 16,2-3-16,-3 0 0,8-6 15,4-3-15,0 0 0,0 2 0,0 0 16</inkml:trace>
  <inkml:trace contextRef="#ctx0" brushRef="#br1" timeOffset="449332.2482">7120 16939 0,'0'0'0,"0"0"0,19 7 16,-6-1-16,3 1 0,6 3 0,2 0 15,1 2-15,3 1 0,0 2 16,0 1-16,5 2 0,-6 1 15,-2-2-15,-2 0 0,-4 0 16,-2-1-16,-6-1 0,-5-1 16,-5-1-16,-4 0 0,-4-1 15,-2 0-15,-6-2 0,-1 0 0,-6-1 16,-4 1-16,0 0 0,-2 0 16,-3-2-16,-2-1 0,5 0 15,2-1-15,3 0 16,2 0-16,3-3 0,3 0 0,5-2 15,5-1-15,5 0 0,1-3 16,1 1-16,-2 2 16,2-3-16</inkml:trace>
  <inkml:trace contextRef="#ctx0" brushRef="#br1" timeOffset="449544.4436">7588 17383 0,'0'0'15,"0"0"-15,0 0 0,-20 15 0,20-15 16,-21 16-16,7-6 16,-2 0-16,0 1 0,-10 4 0,-3 1 15,2 1-15,3 0 0,-4 1 16,0 0-16,-4 2 0,5-2 0,2 0 16,3 0-16,3-2 15,4-3-15,5-1 0,4-2 16,2-2-16,-1-2 0,2 0 15</inkml:trace>
  <inkml:trace contextRef="#ctx0" brushRef="#br1" timeOffset="450111.9663">8732 17016 0,'0'0'0,"0"0"15,0 0-15,0 0 0,0 0 0,-30 11 16,30-11-16,-30 11 0,13-5 15,-5 2-15,-4 3 16,-1 2-16,1 1 0,-13 4 0,-3 0 16,3 2-16,1 0 0,-10 8 15,-1 2-15,8-1 0,6 1 16,-3 7-16,1 1 0,7-5 16,5-3-16,7 0 0,7 1 15,1-1-15,5-1 0,6-2 16,7-3-16,1 0 0,2-2 0,7 2 15,7-1-15,-1-2 16,0-2-16,0-3 0,0-3 16,-1-4-16,0-2 0,1-6 0,1-3 15,-4-4-15,-3-1 0,-4-1 16,-1-1-16,-5-3 0,0-3 16,-4-2-16,0 0 0,-4 5 15,-2-1-15,-5-1 0,-3-3 16,-1 0-16,0-1 0,-3 1 15,-3 2-15,1 1 0,0 1 0,-6-1 16,-5-1-16,-1 3 16,-1 1-16,-3 1 0,-2 1 15,2 1-15,2 3 0,3-1 0,5 1 16,5 2-16</inkml:trace>
  <inkml:trace contextRef="#ctx0" brushRef="#br1" timeOffset="454260.7293">5240 6397 0,'0'0'0,"0"0"0,0 0 16,0 0-16,0 0 0,0 0 16,0 0-16,0 0 0,-14-14 0,14 14 15,0 0-15,0 0 16,-24 3-16,24-3 0,-26 8 15,12-1-15,0 0 0,-2 3 16,1 1-16,-2 0 0,1 3 0,-9 4 16,0 4-16,2-1 0,-1 0 15,0 1-15,2 3 0,0 0 16,-2 0-16,-2 7 0,0 0 16,2 0-16,4-3 0,1 0 15,4 5-15,-2 2 0,2-3 16,2 2-16,4-2 0,0-4 15,5 1-15,-1 3 0,3 0 0,0-1 16,0-1-16,4-1 16,0 1-16,2-5 0,2-3 0,1 1 15,-1 1-15,3-4 0,2-3 16,4 0-16,4 0 0,-1-3 16,0-2-16,-1 0 0,2 1 15,1 0-15,1-1 0,2-2 16,2-1-16,-2 2 0,-1-2 0,2-3 15,0-2-15,-2-1 0,1 1 16,5-4-16,-1-4 16,-4 1-16,1-1 0,4-4 0,1-2 15,-4 0-15,-2-2 0,-1 0 16,-1-3-16,-5 0 0,0 1 16,3-5-16,1-3 0,-5 4 15,1-1-15,3-6 0,-3-3 16,-2 3-16,0 0 0,-2-1 15,1 0-15,-4 0 0,1 3 0,-2-6 16,0-1-16,1 1 0,-2 6 16,-2-3-16,0-3 0,-2 2 15,-1-2-15,-1 3 0,-1 0 16,0 0-16,-1 1 0,1-2 16,-3 1-16,0 0 0,-1 1 15,2 1-15,-3-4 0,0 2 0,-1 3 16,0-2-16,-1 2 15,1 0-15,-3 1 0,-1 3 0,-4-1 16,0 2-16,-1 2 0,-3-1 16,-1 3-16,-5 0 0,0 2 15,-11-2-15,-6 1 0,-3 2 16,-2 2-16,-3 5 0,-1 3 16,11 0-16,8 0 0,7 0 15</inkml:trace>
  <inkml:trace contextRef="#ctx0" brushRef="#br1" timeOffset="466643.7193">29205 3535 0,'0'0'0,"0"0"16,0 0-16,0-20 0,0 20 0,-3-20 15,-3 9-15,-2-2 0,-3-1 16,-7 0-16,-5-2 0,-10-5 15,-4 4-15,-5-1 0,-4 3 16,-12-5-16,-1 2 0,-14 0 16,-2 4-16,0 2 0,0 3 0,-12 0 15,1 4-15,-10 3 0,5 2 16,-1 4-16,0-1 0,-34 5 16,13-5-16,3 6 0,3 5 15,6 0-15,4 3 0,0 4 16,0 3-16,6 3 0,5 1 15,7 4-15,5 0 0,9 2 16,5 1-16,1 4 0,-1 1 16,2-4-16,0 0 0,8 1 15,4 2-15,6-2 0,2-1 16,5 3-16,3 1 0,4 1 0,2 0 16,0 2-16,2 0 0,5 0 15,3-2-15,8 0 0,4 1 16,1-2-16,2-2 0,3 2 15,5 2-15,5-3 0,5-3 16,6-1-16,4-1 0,2-3 0,2-2 16,6-1-16,4-2 15,0 0-15,0 0 0,3 1 0,2-2 16,9-3-16,3-2 0,4-1 16,4 1-16,-2-2 0,-1 0 15,5-5-15,4-3 0,0-3 16,0-2-16,1-3 0,1 0 15,3-1-15,3-1 0,-1-1 16,-1-2-16,1-3 0,-2 0 0,1-5 16,2-2-16,-3-2 0,0-1 15,0 0-15,1 0 16,-4-4-16,-2-1 0,1-3 0,1-1 16,-1 2-16,0 1 0,-4-2 15,-1 0-15,-11-5 0,-6-4 16,-1 1-16,-1 1 0,-3-1 15,0 2-15,-6-3 0,-4-4 16,-1 4-16,-1 0 0,-4-2 16,-2-1-16,-6 0 0,-3 1 0,-4-1 15,-2-2-15,-3 5 0,-2 2 16,-6-7-16,-1-4 0,-6 3 16,-2 0-16,-5 2 0,-2-1 15,-2 3-15,-3 1 0,-5-1 16,-5-1-16,-7 0 0,-4 1 0,-3 0 15,-2 0-15,-2 4 16,-2 1-16,-8 5 0,-7 5 16,-2 0-16,-1 2 0,-8-2 15,-8 0-15,-6 9 0,-6 5 0,-6 8 16,-4 3-16,-2 1 0,-2 1 16,33-4-16,23 0 0,16-1 15</inkml:trace>
  <inkml:trace contextRef="#ctx0" brushRef="#br1" timeOffset="555254.5015">25985 4906 0,'0'0'0,"0"0"0,0 0 0,22-4 16,-22 4-16,26-3 0,-5 0 16,3 1-16,2 0 0,8-1 0,7-2 15,14-1-15,2 1 0,19-3 16,4 1-16,13-1 0,-5 2 15,20-1-15,1 3 0,7-2 16,-8 0-16,47-3 0,-11 2 16,-19 3-16,-14 3 0,8 2 15,7 3-15,-12-2 0,-5-2 0,1-1 16,3-2-16,-10 1 16,-7 2-16,5 2 0,4 2 15,-17 0-15,-10-1 0,-2 0 0,-1-2 16,-11 2-16,-8-2 0,-3-1 15,-1 0-15,-13-3 0,-8 0 16,-5 2-16,-6 2 0,-4 0 16,-5-1-16,-4 1 0,-3 0 15,-2 1-15,-2-2 0,-2 3 16,-5 1-16,-4 2 0,-3-1 16,8-2-16,2-1 0,1-1 0</inkml:trace>
  <inkml:trace contextRef="#ctx0" brushRef="#br1" timeOffset="565697.7573">28118 4799 0,'0'0'0,"0"0"15,0 0-15,0 0 0,0 0 0,-3 23 16,3-23-16,-5 22 0,5-22 16,0 0-16</inkml:trace>
  <inkml:trace contextRef="#ctx0" brushRef="#br0" timeOffset="614229.9894">29468 7055 0,'0'0'0,"0"0"15,0 0-15,0 0 0,0 0 0,-25 21 16,25-21-16,0 0 0</inkml:trace>
  <inkml:trace contextRef="#ctx0" brushRef="#br1" timeOffset="712828.5225">24251 3559 0,'0'0'0,"0"0"0,0 0 0,-14-16 16,14 16-16,-16-14 0,5 5 15,0 0-15,0-1 0,-4 0 16,-2 2-16,-2-1 0,-1 0 0,-7-2 16,-2-1-16,-2-1 0,-2 2 15,0 1-15,-1 0 0,-8-1 16,-1 1-16,1 2 0,1 0 15,0 1-15,2 2 0,-7 2 16,3 2-16,-1-1 0,-1 1 16,1 2-16,2 2 0,-1-1 15,-1 1-15,-1 2 0,-2-2 16,2 3-16,1 0 0,-7 4 0,3 1 16,-1 0-16,0-1 0,-2-1 15,0 1-15,5 2 0,4 2 16,-3 5-16,-4 3 0,0-2 15,3-1-15,1-1 0,1 1 16,2 0-16,4 2 0,-2 1 16,-1 2-16,5 0 0,3-2 0,-2 4 15,0 0-15,2 3 16,1 1-16,3-6 0,4-3 0,2 2 16,0 3-16,2 2 15,1 0-15,2-3 0,3-5 0,4 3 16,2 1-16,0 3 0,0 2 15,2-2-15,0 1 0,1-3 16,2 1-16,1 2 0,2 2 16,2-1-16,2 0 0,4-1 15,1-1-15,3-2 0,2 1 0,1-6 16,4-2-16,-1 1 0,2 2 16,3-1-16,2-2 0,4-1 15,2 0-15,1 0 0,-1 0 16,3-3-16,3-1 0,6 3 15,0 2-15,2-4 0,2 0 0,3-3 16,1 0-16,0-2 16,-2-3-16,4 0 0,2-1 15,1-1-15,2-1 0,6-3 16,-4-3-16,-2 0 0,-1 1 0,1-2 16,1 1-16,-4-5 0,-3-3 15,9-1-15,-2 0 0,18-3 16,-4 2-16,-6-2 0,-2 0 15,-4 0-15,-3 2 0,6-5 16,4-3-16,-6 3 0,-5 4 0,-4-3 16,-5-1-16,-1-1 15,0-2-15,-7-1 0,-3-2 16,-4 0-16,-2 0 0,0-2 0,0 0 16,-7 2-16,-4 2 0,-3-3 15,-1-3-15,-4 16 0,2 0 16,0-6-16,1-4 0,-2-1 15,0-2-15,-2 0 0,-1 0 16,-4 2-16,-3 1 0,-1-4 16,0-3-16,-3 3 0,-3-1 0,-5-1 15,-2-1-15,-2 1 16,2 0-16,-3 1 0,-2-1 0,1 2 16,-1-1-16,-5 1 0,-4 1 15,-1 2-15,0-1 0,-6-1 16,-4 0-16,1 2 0,-1 3 15,-6 2-15,-4 1 0,-3 5 16,0 3-16,-8 2 0,-2 2 16,-11-1-16,1 1 0,19 1 15,14 2-15,12-1 0</inkml:trace>
  <inkml:trace contextRef="#ctx0" brushRef="#br1" timeOffset="715293.928">10504 4391 0,'0'0'0,"-6"16"0,-2 3 16,-3 11-16,0 2 0,-4 20 15,-2 9-15,0 13 0,0 0 16,-5 17-16,-1 4 0,-2 3 15,0-8-15,-6 48 0,5-2 16,6-14-16,6-11 0,2 3 16,2 0-16,0-12 0,0-4 0,-3 12 15,-2 9-15,5-12 0,4-14 16,10 9-16,9 3 0,-2-12 16,-1-8-16,3 5 0,-1-1 15,0-7-15,-1-5 0,11 3 16,8 6-16,1-13 0,2-7 15,4 3-15,4 0 0,2-11 16,2-9-16,10 1 0,8 0 0,-3-6 16,-3-5-16,7-4 15,4-4-15,-4-4 0,-2-3 0,8 2 16,5 2-16,-6-1 0,-2-3 0,7 1 16,4 1-16,-8-1 15,-6 0-15,6 6 0,7 5 16,-12-4-16,-8-2 0,1 6 15,2 6-15,-7 1 0,-6-1 0,-6 6 16,-5 5-16,-10 0 0,-9 1 16,-3 8-16,-3 6 15,-5-2-15,-1-1 0,-4 7 0,-2 5 16,1-6-16,2-3 0,7 7 16,5 4-16,0-12 0,1-8 15,5 3-15,3 0 0,2-5 16,1-5-16,10-2 0,8 0 15,-3-4-15,-3 0 0,8 4 16,3 4-16,-2-8 0,-3-3 0,6 7 16,6 5-16,0-2 0,0-3 15,6 3-15,2 1 0,-8 0 16,-5 2-16,2 12 0,1 8 16,-5-2-16,-3-2 0,-5 9 15,-1 2-15,-9 3 0,-7 0 16,1 10-16,0 6 0,-5-4 15,-3-4-15,-3 11 0,-4 8 16,-4-8-16,-1-6 0,-2 14 16,0 8-16,0-6 0,1-4 0,0 14 15,1 9-15,-1-10 0,-1-7 16,3 13-16,0 10 0,-2-12 16,-3-8-16,0 13 0,1 8 15,2-8-15,-1-6 0,-2 11 16,0 8-16,-2-10 0,0-10 15,-1 16-15,-2 8 0,0-11 16,-2-9-16,1 12 0,-2 10 16,2-16-16,1-10 0,-1 8 0,-1 7 15,1-10-15,-1-7 0,1 8 16,-1 7-16,1-18 0,0-13 16,3 3-16,1 3 0,1-6 15,1-4-15,3 8 0,0 6 16,1-10-16,2-6 0,-3-32 15,0-21-15,-2-16 0</inkml:trace>
  <inkml:trace contextRef="#ctx0" brushRef="#br0" timeOffset="720077.7711">12934 4889 0,'0'0'0,"0"0"0,0 0 15,0 0-15,5-18 0,-5 18 0,0 0 16,5-25-16,-3 15 0,2-1 16,-1-3-16,0 0 0,0 0 15,0 0-15,-1-1 0,0-1 16,-1-1-16,0 0 0,-1 0 0,0 0 16,0 1-16,-2-4 15,0 2-15,-1 2 0,-2 2 0,0 0 16,-3 0-16,-1 0 15,-2 2-15,-1 1 0,-2 4 0,-1 1 16,0 1-16,-2 3 0,1 1 16,-3 2-16,-2 2 0,-1 4 15,-1 2-15,0 2 0,0 1 0,-3 3 16,0 2-16,-5 4 0,2 4 16,3 1-16,1 3 15,3 2-15,1-2 0,-2 3 0,1-2 16,3-1-16,3 0 0,3-4 15,2-2-15,3-3 0,2-2 16,4-1-16,1 0 0,2-5 16,1-2-16,2-1 0,-1-2 15,4-1-15,1 0 0,3-5 16,3-3-16,-1-1 0,1-1 0,3-2 16,2-1-16,2-2 0,1-2 15,4-4-15,-1-3 0,1 2 16,-1 2-16,-1-2 0,1-4 15,-3 2-15,-1 0 0,0-1 16,0-2-16,-2 0 0,0 0 16,-1 3-16,-1 1 0,0 3 15,-2 2-15,-1 1 0,-3 1 16,-2-1-16,-2 1 0,-1 2 16,-1 2-16,-1 1 0,-2 1 0,-1 2 15,-1 2-15,0 0 0,0 0 16,-2 3-16,-2 4 0,0 0 15,-2 4-15,-1 0 0,-2 1 16,-1 1-16,0 3 0,1 1 16,2 0-16,-2 0 0,0 0 0,1 0 15,0-1-15,3 0 0,1 0 16,-1 0-16,2-1 16,-1 0-16,2-2 0,1-1 0,1 0 15,1-1-15,0 0 0,2-1 16,0-1-16,2-1 0,2 0 15,2-2-15,2-1 0,0-1 16,0 2-16,0-3 0,0-3 16,-1 1-16,-1-1 0,-3 0 15</inkml:trace>
  <inkml:trace contextRef="#ctx0" brushRef="#br0" timeOffset="721045.7116">13375 4246 0,'0'0'0,"0"0"0,0 0 15,0 0-15,-8 23 0,8-23 16,-7 20-16,1-5 0,1 3 0,-2 4 16,0 1-16,0 3 0,-1 2 15,-3 5-15,-1 0 0,0 1 16,-1 0-16,-4 7 0,0-1 16,2-2-16,1-2 0,0-4 15,2-2-15,1-3 0,1-1 0,0 0 16,3-2-16,1-8 0,2-1 15,0-4-15,1-3 0,1-1 16,0-2-16,1-1 0,1-4 16,0 0-16,-1-4 0,2-1 15,1-2-15,1-1 0,3-2 16,0-1-16,2-1 0,2-1 16,2-2-16,0 1 0,3-1 15,-2 0-15,0 1 0,0 1 16,0 0-16,1 0 0,-1 0 0,1 2 15,3 0-15,-3 2 0,-1 2 16,1 0-16,-2 2 0,0 1 16,0 2-16,-1 2 0,-1 2 15,-1 3-15,0 0 0,-2 3 16,1 2-16,-1 1 0,-2 0 16,-2 3-16,0 1 0,-2-2 0,-1-1 15,-1 1-15,-2 1 16,1-1-16,-1 2 0,-3-2 0,-1-1 15,-2-1-15,-1 1 0,-2-1 16,-1 0-16,-1-1 0,1-2 16,1-1-16,0-2 0,0 1 15,1-2-15,-1 0 0,-1 0 16,1-2-16,0-1 0,0-1 16,-1 0-16,1-2 0,1 0 0,1-2 15,1 1-15,0 1 0,0 1 16,4-3-16,0 1 15,4-1-15,3-2 0,1 1 0,-2 1 16,0 1-16</inkml:trace>
  <inkml:trace contextRef="#ctx0" brushRef="#br0" timeOffset="721746.7949">13862 4829 0,'0'0'0,"0"0"16,0 0-16,0 0 0,0 0 0,0 0 16,30-5-16,-30 5 0,22-5 15,-22 5-15,37-3 16,-18 2-16,-1 1 0,2 0 0,2-1 16,0-1-16,1 1 0,6-1 15,-1 0-15,-2 0 0,0 0 16,0-1-16,0 2 0,-1 0 15,-2 0-15,-2 0 0,-2-1 16,-3 1-16,-2 0 0,-1-1 16,-2 1-16,-3 1 0,0-1 0,-1 1 15,-2-1-15,0 0 16,-2 1-16,-3 0 0,1 3 0,-2 0 16,-1-1-16,0 0 0,-1-1 15,1 1-15</inkml:trace>
  <inkml:trace contextRef="#ctx0" brushRef="#br0" timeOffset="722826.8406">15146 4597 0,'0'0'0,"0"0"16,0 0-16,0-14 0,1 8 0,-1 0 15,0-1-15,-1-2 0,-1-1 16,0 0-16,0-1 0,-2-1 16,1 1-16,-3 2 0,0-1 15,-1 2-15,1-1 0,-3 2 16,-1 2-16,-1 1 0,0-1 0,-2 4 15,-2 0-15,-3 3 0,-2 1 16,0 3-16,0 3 0,-1 0 16,0 2-16,0 1 0,0 2 15,1 3-15,2 1 0,-1 3 16,1-1-16,-2 3 0,3 1 16,0-1-16,3 1 0,2-3 15,2-2-15,1 1 0,1 1 16,3-2-16,0-3 0,4-2 15,3 0-15,3-2 0,1-3 0,0-2 16,1-2-16,0-2 0,1 0 16,3-2-16,2-1 0,3-2 15,1-2-15,1-1 0,0 1 16,-2-1-16,0-2 0,1-2 16,1-1-16,2-1 0,1 0 15,-1 0-15,-2 0 0,0-2 0,-2 0 16,3-4-16,-1 2 15,-3 0-15,-1 1 0,-2 0 0,-1 1 16,-3 4-16,1 0 0,-1 2 16,-2-2-16,-1 2 0,-1 0 15,1 1-15,-2 1 0,-1 1 16,-1 2-16,-1 2 0,0-4 16,0 4-16,-3 1 0,1 3 15,-1-1-15,-1 3 0,1-1 0,0 2 16,-2 2-16,1 0 0,0 0 15,0 1-15,1 2 16,0 0-16,-1 3 0,1-2 0,0 1 16,0-1-16,1-1 0,0 4 15,1-1-15,0-2 0,0-1 16,0-3-16,1 1 0,0-1 16,0-2-16,0 1 0,0-3 15,1 1-15,0-1 0,0 0 16,0-1-16,0 0 0,0-1 0,1-1 15,2 0-15,-1-1 0,1 1 16,2-1-16,1 0 0,-1-2 16,1-2-16,-2 0 0,0 2 15,-1-1-15</inkml:trace>
  <inkml:trace contextRef="#ctx0" brushRef="#br0" timeOffset="724010.2059">15606 4707 0,'0'0'0,"0"0"16,0 0-16,0 0 0,0 0 16,28 0-16,-28 0 0,26-3 15,-26 3-15,36-5 0,-12 3 16,-1 1-16,1 1 0,1-2 0,3 0 15,5 0-15,-1 2 0,-1-1 16,-2-1-16,-1 2 0,0 2 16,-3-4-16,-1 0 0,-3 0 15,-2 1-15,-2 0 0,-3-1 16,-2-1-16,-2 1 0,-2 1 16,-2-1-16,-1-1 0,-2-1 0,-1 2 15,1 0-15,-2-1 0</inkml:trace>
  <inkml:trace contextRef="#ctx0" brushRef="#br0" timeOffset="724326.9684">15958 4454 0,'0'0'0,"0"0"0,0 0 15,0 0-15,0 0 0,0 0 16,0 0-16,0 32 0,0-32 16,-1 24-16,1-24 0,-6 33 15,4-19-15,-1 4 0,-2 0 16,1 1-16,-2 2 0,0 4 16,-1 1-16,1-1 0,0-2 0,0-1 15,1 0-15,-1-2 0,1 1 16,1-3-16,0 0 15,1-3-15,0-2 0,0-2 0,1-1 16,2-4-16,1-2 0,4-4 16,1-2-16,0 0 0,-2 1 15,1 1-15</inkml:trace>
  <inkml:trace contextRef="#ctx0" brushRef="#br0" timeOffset="724993.7926">16633 4206 0,'0'0'15,"0"0"-15,0 0 0,0 0 0,0 0 16,5 18-16,-5-18 0,0 23 15,0-23-15,-2 31 0,-2-12 16,-1 1-16,1 2 0,-3 3 16,-2 2-16,-2 7 0,0-1 0,-1 2 15,0 0-15,-2 4 16,0-1-16,1-2 0,-1 1 16,1-7-16,-1-3 0,3-3 0,1 0 15,1-3-15,0-2 0,2-5 16,2-1-16,0-3 0,1-2 15,0-2-15,2-2 0,2-4 16,-2 1-16,2-2 0,1-4 16,0 0-16,0-1 0,0-3 15,3-1-15,-1-1 0,0-2 16,4 0-16,2-1 0,0-2 16,1 0-16,0 0 0,1 1 15,0-2-15,0 2 0,2 0 0,1 1 16,1-1-16,-1 1 0,0 1 15,1 3-15,-1 0 0,-1 0 16,0 2-16,-1 3 0,-1 1 16,0 1-16,2 3 0,0 1 15,-1 1-15,-1 3 0,0 3 16,-1 0-16,-1 3 0,-1 0 0,-3 1 16,-1-1-16,0-2 15,-2 0-15,-4 3 0,-3 4 16,0-1-16,-1 0 0,0 0 15,-1-2-15,-1 0 0,1 0 0,-2-3 16,-2-2-16,1 2 0,0-1 0,-1 1 16,0-1-16,1-3 15,0 1-15,-1-2 0,0-3 16,2 2-16,1-1 0,2 0 0,0-1 16,2 0-16</inkml:trace>
  <inkml:trace contextRef="#ctx0" brushRef="#br0" timeOffset="725660.1068">16030 4644 0,'0'0'0,"0"0"0,0 0 0,0 0 15,0 0-15,0 0 0,-2-21 16,2 21-16,0 0 0,0 0 16,0 0-16,0 0 0,-19-11 15,19 11-15,-24 9 0,24-9 16,-26 13-16,12-3 0,-1 2 16,0 1-16,-1 0 0,-2 6 0,0-1 15,3 0-15,0-2 0,4-1 16,2 0-16,3-1 0,1-1 15,3-1-15,2-2 0,0-3 16,1 0-16,5-3 0,3-3 16,2-1-16,2 0 0,3-5 15,3-2-15,1 0 0,2-3 16,-1-2-16,-1-3 0,-1 1 0,-1-1 16,1-4-16,-2-1 15,-3 2-15,-2 1 0,-3 0 0,-2 0 16,-4 2-16,-2 0 0,-3 2 15,-4 1-15,1 4 0,-3 2 16,-5 1-16,-7-1 0,0 2 16,-1-1-16,-5 3 0,0 2 15,1 1-15,1 0 0,-1 3 16,2 2-16,2 1 0,4 0 0,1-1 16,2 2-16,3-1 15,2 1-15,3-2 0,3-1 0,4-3 16,4 0-16,-2 0 0,0-1 15,0 1-15</inkml:trace>
  <inkml:trace contextRef="#ctx0" brushRef="#br0" timeOffset="725962.3316">15574 4252 0,'0'0'0,"0"0"16,0 0-16,0 0 0,0 0 0,0 0 16,27-12-16,-27 12 0,27-5 15,-27 5-15,33-7 0,-14 4 16,1 2-16,2 1 0,1-1 15,-1 0-15,-1 0 0,8 0 16,0 1-16,-1 1 0,-3 0 16,0 3-16,-2 1 0,0-2 15,-1-1-15,-3-1 0,-3 1 0,-2-1 16</inkml:trace>
  <inkml:trace contextRef="#ctx0" brushRef="#br0" timeOffset="726527.2108">17297 4544 0,'0'0'0,"0"0"16,0 0-16,0 0 0,0 0 0,0 0 16,23-1-16,-23 1 0,30-1 15,-30 1-15,39-3 0,-15 2 16,4 0-16,1 1 0,-1 1 16,8 1-16,-2 1 0,-2-2 15,-1 3-15,-6-3 0,-4 0 16,-3 0-16,-3 1 0,-2-1 0</inkml:trace>
  <inkml:trace contextRef="#ctx0" brushRef="#br0" timeOffset="726726.8667">17311 4776 0,'0'0'0,"0"0"0,0 0 15,23-5-15,-23 5 0,29-4 0,-9 2 16,3-1-16,2 1 0,9-2 16,2 1-16,-2-1 0,0 1 0,-2-5 15,-1-1-15,0 0 16,-6 1-16,-4 2 0</inkml:trace>
  <inkml:trace contextRef="#ctx0" brushRef="#br0" timeOffset="727310.5815">18289 4311 0,'0'0'0,"0"0"15,0 0-15,29 5 0,-29-5 0,27 9 16,-11-2-16,-2-1 0,0 0 0,0 3 16,-2-1-16,2 6 0,-3 1 15,-2-1-15,-4-1 0,-2 2 16,-3 0-16,-4 2 0,-2-1 16,-6-2-16,-5 0 0,-2 2 15,-2-1-15,0 0 0,-1-2 16,-6 1-16,-1-2 0,5-1 15,3-3-15,3-1 0,5-2 16,2 0-16,2-1 0,4-2 16,-1-1-16,2 0 0,0 1 0,4-2 15,3 0-15,3 0 0,4-2 16,4 0-16,3 1 0,0 0 16,-1 1-16,3 0 0,2-1 15,0 1-15,1 0 0,0 1 16,-1 1-16,-1 2 0,-3 0 15,1 0-15,-2 2 0,0 1 0,-1 1 16,-3 2-16,-2-1 16,-3 1-16,-1 1 0,-4 2 15,-2 2-15,-4-2 0,-1 2 0,-4-2 16,-1 0-16,-3 1 0,-3-1 16,-1-1-16,-3-1 0,0 1 15,1 0-15,-3 0 0,0-2 16,0 1-16,1-1 0,3 0 15,0-2-15,2-1 0,3 1 0,4-2 16,2-3-16,0 1 0</inkml:trace>
  <inkml:trace contextRef="#ctx0" brushRef="#br0" timeOffset="727469.1171">19058 4806 0,'0'0'0,"0"0"0,0 0 16,0 0-16,0 0 0,0 0 0,0 0 15,-6 21-15,6-21 0,0 0 16,-19 15-16,19-15 0</inkml:trace>
  <inkml:trace contextRef="#ctx0" brushRef="#br0" timeOffset="729949.1063">12608 6279 0,'0'0'0,"0"0"15,0 0-15,5-21 0,-3 14 0,1-4 16,0-3-16,0 1 0,2 1 15,-1-3-15,0-2 0,1 2 16,-1-1-16,1-2 0,-3-1 16,0 4-16,-1-1 0,-1 1 15,-2 2-15,0 0 16,-2 0-16,-3 5 0,-5 2 16,-2 2-16,0 3 0,-2 1 0,-2 4 15,-1 3-15,0 0 0,-3 4 16,-2 0-16,0 3 0,0 2 0,-4 4 15,2 1-15,-2 0 16,0 1-16,3 4 0,2 2 16,2 1-16,2-1 0,0 4 0,4-4 15,3 0-15,2-2 0,3-5 16,3 1-16,2-1 0,2-4 16,3-5-16,3-1 0,2-1 15,3-3-15,5-2 0,3-2 16,-1-3-16,1 2 0,3-5 15,2-4-15,2 0 0,0-1 0,-2-2 16,-2 0-16,-1-1 0,0 3 16,-2-2-16,-1-1 0,1-3 15,-1 0-15,-1-1 0,-2-2 16,-2-1-16,0 3 0,-3-1 16,-2 0-16,-1 2 0,-1 0 0,-2 3 15,0 0-15,0 1 0,-1 2 16,-2 2-16,0 2 0,0 0 15,0 1-15,-1 3 0,0 0 16,0 0-16,-1 1 0,-1 4 16,0-1-16,-1 3 0,-2 1 15,0 3-15,-2 3 0,1 0 16,2 1-16,-1 5 0,-1-1 16,1 1-16,-1-4 0,0 1 15,2 1-15,1 0 0,-1 0 0,4-3 16,3 2-16,0-3 0,0 0 15,3-2-15,0-1 0,2-1 16,1-4-16,2-2 0,1-4 16,-1 1-16,-2 1 0,-1-2 15</inkml:trace>
  <inkml:trace contextRef="#ctx0" brushRef="#br0" timeOffset="730310.3028">13358 5760 0,'0'0'0,"0"0"15,0 0-15,-19 9 0,19-9 0,-20 14 16,5-5-16,-2 2 0,-1 3 15,1 2-15,-1 3 0,-4 5 16,1 4-16,0 1 16,0 5-16,2 0 0,2-5 0,-1 8 15,4-3-15,4 1 0,3-2 0,2 9 16,1-6-16,7-3 16,2-1-16,3-4 0,2-2 15,-1-2-15,-2-3 0,2-3 16,0-3-16,-1-4 0,0-1 0,4-3 15,2 0-15,0-4 0,1-2 16,-4-1-16,-3 0 0,0 0 16</inkml:trace>
  <inkml:trace contextRef="#ctx0" brushRef="#br0" timeOffset="730893.3701">13665 5730 0,'0'0'16,"0"0"-16,0 0 0,0 0 0,0 0 16,0 0-16,-3 28 15,3-28-15,-3 25 0,3-25 0,-8 34 16,2-14-16,1 2 0,-3 4 15,0 1-15,0 1 0,-2-2 16,-5 9-16,0 1 0,2-3 16,1-1-16,-4 7 0,1-1 15,1-5-15,3-2 0,1-2 16,2 0-16,0-7 0,1-5 0,2-3 16,0 1-16,2-7 0,1-2 15,0-2-15,-1-5 16,3 1-16,-2-6 0,2 2 0,0-3 15,1-1-15,2-2 0,1-3 16,3-2-16,-1 1 0,2-1 16,3 0-16,3-2 0,1 2 15,-1-3-15,1 4 0,2 0 16,-2 0-16,1 0 0,3-1 16,-2 4-16,2 1 0,0 0 0,-2 3 15,0 2-15,-5 2 0,-1 3 16,-1 0-16,-1 3 0,-1 2 15,-2 1-15,0 1 0,-3 4 16,-1-1-16,-1 1 0,-3 3 16,-2 1-16,-4-1 0,-2 0 15,-4 4-15,-4-3 0,0 3 16,2 0-16,-8 0 0,-5-1 16,2-3-16,3 0 0,2-3 15,2 0-15,4 0 0,2 0 0,3-1 16,3-3-16,0 0 0</inkml:trace>
  <inkml:trace contextRef="#ctx0" brushRef="#br0" timeOffset="731077.2722">13936 6154 0,'0'0'0,"0"0"0,0 0 15,28-5-15,-14 3 0,3 2 0,1-3 16,0 2-16,2-2 0,8 1 15,0 1-15,-2-3 0,-3 4 16,-1-3-16,-1 2 0,-2-2 16,-3-3-16,-3 4 0,-2-1 15,-1 0-15</inkml:trace>
  <inkml:trace contextRef="#ctx0" brushRef="#br0" timeOffset="731360.2353">14457 5976 0,'0'0'0,"0"0"15,0 0-15,0 0 0,0 0 0,0 0 16,-1 32-16,1-32 0,-5 25 16,5-25-16,-6 32 15,1-16-15,1 1 0,-1 4 16,-2-2-16,0 1 0,2-1 0,-3 5 15,1-2-15,0-1 0,-1-3 16,1 0-16,1-1 0,-1-5 16,2 1-16,-2-5 0,0-1 15,2 0-15,-1 0 0,1-6 16,0-1-16,3 0 0,0 0 0,0 0 16</inkml:trace>
  <inkml:trace contextRef="#ctx0" brushRef="#br0" timeOffset="731726.7091">14782 5779 0,'0'0'15,"0"0"-15,0 0 0,0 0 0,27 11 16,-27-11-16,23 18 0,-12-7 15,0 3-15,1 2 0,0 4 16,-1 1-16,-1 1 16,-1 10-16,-5 3 0,-1-2 0,-4-5 15,-4 8-15,-1 0 0,-7-1 16,-3-3-16,-4 0 0,-2-3 16,1 0-16,0-1 0,-9 1 15,-2-1-15,1-3 0,3-3 0,1-1 16,2 2-16,1-6 0,-1-3 15,4-3-15,3-1 0,2-2 16,5-1-16,2-3 0,3-1 16,1 0-16,2-2 0,3-1 15,7-1-15,4-2 0,4-1 16,-4 1-16,-2 3 0,-1-4 0</inkml:trace>
  <inkml:trace contextRef="#ctx0" brushRef="#br0" timeOffset="732047.2202">15303 6194 0,'0'0'0,"0"0"0,0 0 16,33 0-16,-19 0 0,5 0 0,4-1 16,5 1-16,-2 0 0,2-3 15,-1 1-15,1 2 0,-1 0 0,4-1 16,-3-2-16,-5 2 16,-4 1-16,-3 0 0,-2 0 15,-2 0-15,-2 0 0,-3 0 0,0 0 16,-2 0-16,-1 1 0,-2 2 15,-2-3-15,1 3 0,-1-3 0,0 3 16</inkml:trace>
  <inkml:trace contextRef="#ctx0" brushRef="#br0" timeOffset="733397.5198">16682 5630 0,'0'0'0,"0"0"16,0 0-16,0 0 0,0 0 0,-4 28 15,4-28-15,-8 25 0,8-25 16,-11 29-16,3-7 15,0-1-15,-1 1 0,-3 9 0,-2 2 16,2-1-16,1-1 0,1 3 16,0 2-16,-2 5 0,1-8 0,1 2 15,2 0-15,-1-5 16,1-2-16,0 4 0,2-4 16,0-6-16,3-1 0,0-5 15,0-2-15,2-4 0,0 0 0,0-6 16,0 0-16,1-4 0,0 0 15,-1-1-15,1-5 0,1 2 16,0-2-16,1-2 0,2-4 16,-1-1-16,1 2 0,1 0 15,0-3-15,1 0 0,-1 2 0,2-2 16,2-2-16,-1 4 0,1-2 16,2 3-16,4-3 0,-2 3 15,-1 1-15,1 2 0,0 2 16,0 1-16,-2-1 0,2 2 15,1 3-15,1 1 0,-1 1 16,0 2-16,1-1 0,-3 3 16,-1 3-16,1 2 0,1-2 15,-1 2-15,-2 1 0,-1 0 16,-2 3-16,-3-2 0,-1 1 0,0 4 16,-2-2-16,-4 0 0,0 5 15,-2-5-15,-2 0 16,-1-1-16,-1-3 0,-3 2 0,-3-2 15,1-4-15,0 0 0,-1 0 16,-2 1-16,1-4 0,-2 3 16,0-4-16,1 2 0,1-3 15,2-2-15,1 0 0,2-3 16,1 3-16,1-4 0,0 4 16,0-2-16,2 1 0,1-3 0,3 0 15,2-2-15,2 2 0,2-3 16,-1 3-16,1-2 0,-1 2 15</inkml:trace>
  <inkml:trace contextRef="#ctx0" brushRef="#br0" timeOffset="733959.7664">16449 5621 0,'0'0'16,"0"0"-16,0 0 0,0 0 0,0 0 15,-28 14-15,28-14 16,-24 23-16,8-10 0,-1 3 0,-3 2 16,1 3-16,0-2 0,-6 9 15,-2 3-15,3 2 0,1-1 0,-5 11 16,3-1-16,4-1 0,4-3 16,0 8-16,5-3 15,3 0-15,4-4 0,5 0 0,4-1 16,1-1-16,3-5 0,5 1 15,5 3-15,1-4 0,-2-1 16,9 6-16,2-2 0,0-7 16,-1-5-16,-8-6 0,-3-3 15,-5-4-15</inkml:trace>
  <inkml:trace contextRef="#ctx0" brushRef="#br0" timeOffset="734627.1802">18793 5717 0,'0'0'15,"0"0"-15,0 0 0,19 18 0,-9-9 16,1 2-16,2 3 0,0 2 0,-1 2 16,3 8-16,-3 3 15,-2-2-15,-1 3 0,-3 6 0,-3 0 16,-3 0-16,-2 0 0,-4-1 16,-4-2-16,-2-1 0,-4-1 15,-3 5-15,2-4 0,-1 0 16,0 0-16,-1-6 0,-2-1 15,2-3-15,1-2 0,1-1 16,0-2-16,3-2 0,2-1 0,1-4 16,1-2-16,3-1 0,2 2 15,0-4-15,2-2 0,1 1 16,-1 2-16,3-6 0,-1-3 16,3 0-16,3-1 0,-1 1 15,0 0-15,-1 2 0</inkml:trace>
  <inkml:trace contextRef="#ctx0" brushRef="#br0" timeOffset="734909.6502">19274 6041 0,'0'0'16,"0"0"-16,0 0 0,32-8 0,-32 8 15,33-4-15,-10 1 0,3 3 16,3 0-16,11-2 0,3 2 16,-5 2-16,-1 1 0,1 1 15,-3 3-15,-8-3 0,-4 3 16,-4 0-16,-3-3 0,-4-1 15</inkml:trace>
  <inkml:trace contextRef="#ctx0" brushRef="#br0" timeOffset="735093.1924">19341 6280 0,'0'0'0,"0"0"0,22 0 15,-6 0-15,1 0 0,11 0 0,4 0 16,1 1-16,1 1 0,9-2 16,-1-2-16,-5 0 0,-2-2 15,-8 1-15,-5 0 0,-3 2 16</inkml:trace>
  <inkml:trace contextRef="#ctx0" brushRef="#br0" timeOffset="735792.6759">20616 5687 0,'0'0'0,"0"0"0,0 0 16,27 0-16,-27 0 0,28 3 15,-10 1-15,0 0 0,3 2 16,6 5-16,0 3 0,-1 1 0,-4-1 15,-2 1-15,-3 3 0,-1 1 16,-4-3-16,-3 7 0,-6 0 16,-4-3-16,-4 0 0,-8-2 15,-7 3-15,-2-5 0,-2 0 16,-8-2-16,-5 0 0,1-3 16,3-4-16,-9 1 0,-2 0 15,6 1-15,3-4 0,7 1 0,2-1 16,5 1-16,4-1 0,4 0 15,3-4-15,3-1 16,4-1-16,3 1 0,3 0 0,3 0 16,1 0-16,6 0 0,5 0 15,-2 0-15,1 1 0,7 2 16,2 0-16,-1 1 0,1 0 16,0 3-16,1 0 0,-4 0 15,-1 1-15,0 2 0,1-2 16,-3 3-16,-3 2 0,-1 1 0,-3 1 15,-3-1-15,-2 0 0,-5 2 16,-2 1-16,-4 0 0,-4 1 16,-3 0-16,-3-1 0,-1-2 15,-2-1-15,-5-2 0,-4 3 16,0-2-16,0-2 0,0 2 16,-3-2-16,3 0 0,1 0 0,1 0 15,1-4-15,3 1 0,3-1 16,4-1-16,1 2 0,2-5 15,3-3-15,0 3 0,2-2 16,1-1-16</inkml:trace>
  <inkml:trace contextRef="#ctx0" brushRef="#br0" timeOffset="735953.248">21222 6544 0,'0'0'0,"0"0"0,0 0 16,0 0-16,0 0 0,0 0 0,0 0 16,0 0-16,0 0 0,4 22 15,-4-22-15,0 0 0</inkml:trace>
  <inkml:trace contextRef="#ctx0" brushRef="#br0" timeOffset="744977.6494">17293 6115 0,'0'0'0,"0"0"0,0 0 16,0 0-16,0 0 0,0 0 0,0 0 15,0 0-15,0 0 0,26-11 16,-26 11-16,0 0 0,27-2 0,-27 2 15,28-1-15,-13 1 0,1 0 16,1 0-16,2 0 16,1 0-16,1 0 0,0 0 0,0 0 15,0 0-15,-1 0 0,6 1 16,0-1-16,0 2 0,-2-2 16,-2 0-16,-2 0 0,-2-2 15,-3 1-15,-2 1 0,-2 0 16,-2 0-16,-1 1 0,-1-1 15,-2-1-15,-2 1 0,1 0 0,-2 0 16,0-2-16,0 2 16,-2 0-16,2 2 0,-2-2 0,0 0 15,0 0-15,0 3 0,-3 1 16,1-3-16,0 1 0,0-1 16</inkml:trace>
  <inkml:trace contextRef="#ctx0" brushRef="#br0" timeOffset="745866.1632">18278 5752 0,'0'0'0,"0"0"0,0 0 16,0 0-16,0 0 0,0 0 0,0 0 15,0 0-15,0 0 0,0 0 16,0 0-16,0 0 0,0 0 16,0 0-16,-7 24 0,7-24 15,0 0-15,-5 25 0,5-25 16,-5 25-16,3-11 0,0 0 16,-1 1-16,-1-1 0,2 4 0,0 0 15,0 3-15,-1-1 16,-2-1-16,0 7 0,-2 2 15,0-2-15,2 1 0,-1-1 0,1-1 16,-1 0-16,1 0 0,0 3 16,2 1-16,-1 3 0,-1-7 15,1 0-15,-1-1 0,2-2 16,0-1-16,0-2 0,-1 2 16,1-4-16,0 1 0,-1-3 15,2-3-15,0-2 0,-1 0 0,-1 0 16,1-2-16,1-1 0,0-3 15,0 0-15,2-1 0,0 1 16,0-1-16,-1-2 0,0 2 16,1-3-16,-2 3 0,2-3 15,0 0-15,0 0 0,0 0 16,0 1-16,0-1 0,-3 3 16,1-3-16,-1 0 0,3 0 0,-2 0 15</inkml:trace>
  <inkml:trace contextRef="#ctx0" brushRef="#br0" timeOffset="746610.8279">13171 6722 0,'0'0'0,"0"0"0,0 0 16,0 0-16,0 0 0,34-7 15,-34 7-15,30-3 0,-12 2 0,3-2 16,4 0-16,2 2 0,0 0 15,12-1-15,3-2 16,2 1-16,2 3 0,14-3 0,1-1 16,-2 0-16,-3 1 0,15-4 15,0 3-15,9 4 0,-5 7 16,-1-8-16,-2-2 0,0-3 16,-10 2-16,-2 0 0,1 1 15,-8-1-15,-7 4 0,15-1 16,-10 2-16,-27-1 0,-4-3 0,-1 2 15,-1 0-15,-2-4 0,-3 3 16,-3 0-16,-1 1 0,0-2 16,-2 3-16,-1 0 0,-2 0 15,-4 0-15,0 0 0,-5 3 16,-3-2-16,-2 1 0,-1-1 0,2-1 16,1 0-16,3 1 0</inkml:trace>
  <inkml:trace contextRef="#ctx0" brushRef="#br0" timeOffset="747025.8402">13169 6890 0,'0'0'0,"0"0"0,0 0 0,0 0 16,0 0-16,0 0 0,30 6 15,-30-6-15,32-2 0,-7 2 16,7-2-16,1 0 0,1 2 0,17-3 16,4 1-16,9-3 15,-3-2-15,14 3 0,2-3 16,-3 6-16,-4-2 0,13 0 15,-1 3-15,-12-4 0,-7 3 0,8-5 16,-3 1-16,-6 2 0,-5 0 16,15-1-16,-14-2 0,-27 5 15,-2-2-15,8 0 16,-6 2-16,-16 2 0,-4 2 0,-1-1 16,-3-4-16,0 2 0,0 2 15,-1-2-15,1 1 0,-3-1 16,-1 0-16,0 1 0,-1-1 15,0 3-15</inkml:trace>
  <inkml:trace contextRef="#ctx0" brushRef="#br0" timeOffset="752825.0375">21208 6088 0,'0'0'0,"0"0"16,0 0-16,29-1 0,-29 1 0,35 0 15,-11 0-15,2 0 0,1 0 16,10 0-16,1 1 0,0-1 16,-2 2-16,7-1 0,-2 2 15,-5 0-15,-2-2 0,-2 2 0,-2-3 16,-3-3-16,-4 2 0,-4-2 15,-3 2-15,-3-2 0,-2 3 16,-3-3-16,-2 2 16,-5-4-16,-3 0 0,-1 2 0,2 2 15,0-2-15</inkml:trace>
  <inkml:trace contextRef="#ctx0" brushRef="#br0" timeOffset="753108.713">21528 5937 0,'0'0'0,"0"0"0,0 0 16,0 0-16,-1 21 0,1-21 16,-1 25-16,1-25 0,-3 25 0,2-11 15,-1 1-15,1 2 16,0-2-16,0 3 0,-1-1 15,-1 1-15,1 0 0,0 4 16,1-1-16,-1 0 0,-1 0 0,3-3 16,0 0-16,0-4 0,0-2 15,2-4-15,0 1 0,1-4 16,3 1-16,-2-2 0,-1-1 16,1 1-16</inkml:trace>
  <inkml:trace contextRef="#ctx0" brushRef="#br0" timeOffset="753508.5588">22421 5912 0,'0'0'0,"0"0"0,0 0 16,0 19-16,0-19 0,1 25 0,-1-9 15,-1 2-15,0 3 0,-2 5 16,-2 4-16,1 0 0,-1-4 16,1 2-16,0 0 0,-1 5 0,1-5 15,-1 1-15,1-1 16,1-3-16,-1-3 0,2-1 15,0 0-15,1-3 0,0-4 0,0-2 16,1 1-16,0-8 0,1-1 16,0 2-16,0-2 0,1 2 15,0-1-15,2-2 0,1-3 16,0 0-16,-2-1 0,0-2 16,-1-3-16,1 2 0,-1 0 0,0 0 15</inkml:trace>
  <inkml:trace contextRef="#ctx0" brushRef="#br0" timeOffset="755394.2442">13796 7519 0,'0'0'0,"0"0"0,0 0 16,0 0-16,0 0 0,-5 31 15,5-31-15,-2 31 0,1-15 0,0 2 16,-2 7-16,1-1 16,0 2-16,-1 12 0,-2 4 15,1-1-15,0-1 0,-3 13 16,-3 3-16,0-6 0,0-3 0,-1 2 15,0-5-15,0-4 0,1-2 16,1-5-16,1-3 0,2-2 16,0-1-16,1-4 0,-1-6 15,3-3-15,1-3 0,0-5 16,-1-1-16,3-5 0,-2 2 0,2-4 16,1-3-16,-1-2 0,0-5 15,1 1-15,3-3 16,0-1-16,2 1 0,0-3 0,2 0 15,0-2-15,0 0 0,3-6 16,1 0-16,-1 0 0,1 1 16,-1 2-16,-1 3 0,0 1 15,-1 3-15,1 1 0,1 2 16,0 1-16,2 1 0,-1 5 16,1 2-16,-2 0 0,0 2 15,0 1-15,0 1 0,-2 3 0,0 0 16,0 4-16,-1 1 15,0 2-15,0 0 0,-4 2 0,-1 1 16,0 3-16,-2 2 0,-2-1 16,-2-3-16,-2 1 0,-3 0 15,-4-1-15,-3 1 0,-2-1 16,0 1-16,0-2 0,0 1 16,-4 0-16,1-4 0,-1-2 15,0-2-15,4-3 0,5-4 0,2 0 16,2 0-16,2 0 0</inkml:trace>
  <inkml:trace contextRef="#ctx0" brushRef="#br0" timeOffset="755575.5858">14124 8102 0,'0'0'0,"0"0"0,20-5 15,-20 5-15,31-5 0,-11 3 16,3 0-16,6-1 0,1 1 0,-1-2 15,-2 2-15,2 0 0,-1 1 16,4 0-16,-3-2 0,-3 0 16,-4 0-16,-4 1 0,-4-1 15,-3 2-15</inkml:trace>
  <inkml:trace contextRef="#ctx0" brushRef="#br0" timeOffset="755874.9769">14734 7917 0,'0'0'0,"0"0"0,0 0 0,0 21 16,0-21-16,0 23 0,0-23 15,-1 33-15,0-18 0,-1 5 16,1 3-16,0 0 0,-1-1 0,-1 7 15,-1-1-15,0 0 0,0-3 16,-2 0-16,-2-1 0,2-3 16,0-2-16,1 0 0,-1-4 15,2-4-15,1-1 0,-1-4 16,1-1-16,0-2 0,-1-1 16,2-5-16,1-3 0,1 1 0,0 0 15,0 1-15</inkml:trace>
  <inkml:trace contextRef="#ctx0" brushRef="#br0" timeOffset="756175.3717">15223 7790 0,'0'0'15,"0"0"-15,0 0 0,18 18 0,-11-8 16,3 5-16,1 3 0,0 0 16,0 1-16,0 9 0,-1 1 15,-3 2-15,-1-1 0,-4 11 16,-4 0-16,-4-3 0,-1-4 16,-7 3-16,-2 0 0,-4-2 15,-2-3-15,-11 5 0,-6 1 0,0-4 16,-3-5-16,-13 2 15,-5-2-15,6-9 0,5-6 0,8-5 16,11 0-16,9-4 0</inkml:trace>
  <inkml:trace contextRef="#ctx0" brushRef="#br0" timeOffset="756592.4321">13427 7426 0,'0'0'0,"0"0"0,0 0 15,-29 22-15,19-12 0,-1 8 0,-1 3 16,-4 6-16,0 4 0,0 3 16,-2 4-16,-3 7 0,2-1 0,2 3 15,1 2-15,1 5 16,2-3-16,4 3 0,3-1 15,5 6-15,3-7 0,5 3 0,3 0 16,3-9-16,3-5 0,5 8 16,3 1-16,1-7 0,2-5 15,-7-10-15,-6-9 0,-4-4 16</inkml:trace>
  <inkml:trace contextRef="#ctx0" brushRef="#br0" timeOffset="757092.5691">16230 7602 0,'0'0'0,"0"0"0,0 0 16,0 0-16,-20 17 0,20-17 15,-26 24-15,9-8 0,0 1 16,-2 5-16,-1 4 0,-5 9 0,-1 0 16,-4 11-16,1 2 15,5-3-15,3-1 0,1 9 16,3 3-16,5-6 0,2-4 0,4 5 15,3-1-15,3-7 0,1-2 16,5-2-16,2-3 0,2-4 16,2-5-16,2-4 0,3-1 15,-2-3-15,-2-3 0,-3-3 16,-2-3-16,-3-4 0</inkml:trace>
  <inkml:trace contextRef="#ctx0" brushRef="#br0" timeOffset="758574.6593">16542 7789 0,'0'0'0,"0"0"0,0 0 16,0 0-16,0 0 0,0 0 15,-22 12-15,22-12 0,-23 15 0,23-15 16,-30 24-16,15-9 16,-1 2-16,-2 3 15,-4 4-15,3 0 0,2-1 0,-3 8 16,2-1-16,-2 6 0,3-2 15,4-3-15,3-3 0,4-3 16,2 0-16,3-2 0,1-4 16,2-2-16,3-2 0,3-2 15,3-2-15,1-4 0,1-1 0,-1-4 16,0-1-16,-2-3 0,1-1 16,2-2-16,2-1 0,-1 0 15,0-2-15,0-2 0,-1-1 16,-1 0-16,-1-2 0,-1-2 15,-1-3-15,-2 0 0,0 1 16,-1 1-16,-2-2 0,0 0 0,0 0 16,-1-3-16,0 0 15,0 5-15,-2 0 0,0 1 0,0 0 16,1 2-16,0 0 0,-1 2 16,-1 0-16,0 2 0,1-1 15,-1 3-15,0 1 0,0 0 16,0 2-16,0 4 0,0 0 15,0 0-15,2 5 0,-2 0 16,0 1-16,0 2 0,0 1 0,0 2 16,-2 2-16,2 1 0,0 0 15,0 7-15,0-2 16,0 3-16,0-1 0,0 2 16,2-2-16,-1 0 0,1-2 0,0-1 15,1 0-15,1-1 0,0-2 16,2 0-16,-1 0 0,3-2 15,1-1-15,1-1 0,1 0 16,1-4-16,1-4 0,-1-1 16,0 1-16,-2-2 0,-1 0 0,-2 0 15</inkml:trace>
  <inkml:trace contextRef="#ctx0" brushRef="#br0" timeOffset="758808.1399">16806 8123 0,'0'0'0,"0"0"0,0 0 0,32-1 16,-32 1-16,34 0 0,-11-2 16,9 1-16,1 1 0,-1-1 15,0 0-15,-1 1 0,0 2 0,4-1 16,-2-1-16,-4 0 0,-5 0 15,-4-3-15,-3 1 0,-4 0 16,-2-1-16,-2 2 0</inkml:trace>
  <inkml:trace contextRef="#ctx0" brushRef="#br0" timeOffset="759108.1575">17539 7932 0,'0'0'0,"0"0"0,0 0 15,0 0-15,0 0 0,0 27 16,0-27-16,0 24 0,0-24 0,-1 33 16,-1-14-16,0-1 15,-2 1-15,1 0 0,0 2 16,-2 2-16,2 1 0,0-2 0,-1-1 15,1 0-15,1-2 0,0-2 16,-1-2-16,1-1 0,1-1 16,0-2-16,0-4 0,0-1 15,0-3-15,1-3 0,-4 0 16,4 0-16,-2-2 0,2 2 16</inkml:trace>
  <inkml:trace contextRef="#ctx0" brushRef="#br0" timeOffset="759491.1177">17958 7771 0,'0'0'16,"0"0"-16,0 0 0,17 14 0,-17-14 15,15 20-15,-6-6 0,1 2 16,1 1-16,2 8 16,-2 2-16,-3 0 0,-4 0 0,-1 0 15,-5 3-15,-1-1 0,-2-1 16,-5 6-16,-2-2 0,-1-1 0,1-3 16,-4-1-16,-5 0 15,0-3-15,-1-1 0,-2 3 16,3-3-16,3-4 0,3-2 0,0-2 15,2 0-15,3-5 0,2-2 16,2-1-16,0-3 16,3 0-16,1-1 0,2-3 0,4-4 15,2 0-15,1-2 0,5-2 16,5-2-16,-4 2 0,-2 0 0,-1 2 16</inkml:trace>
  <inkml:trace contextRef="#ctx0" brushRef="#br0" timeOffset="759875.2935">18473 7989 0,'0'0'16,"0"0"-16,0 0 0,0 0 0,36 0 15,-36 0-15,41 0 16,-14 1-16,3-1 0,4 1 0,4 1 16,9 1-16,-3 1 0,11 0 15,0-2-15,-7 2 0,-8 1 16,2 1-16,-6 2 0,-9-1 16,-6-1-16,-4-1 0,-5-2 15,-2 0-15</inkml:trace>
  <inkml:trace contextRef="#ctx0" brushRef="#br0" timeOffset="760060.7235">18516 8244 0,'0'0'16,"0"0"-16,0 0 0,37 0 0,-37 0 15,40 0-15,-10-2 16,2 1-16,3-1 0,13-1 0,2 1 15,9-1-15,-2 1 0,11-1 16,-3 0-16,-15 2 0,-10-1 0,-9 1 16</inkml:trace>
  <inkml:trace contextRef="#ctx0" brushRef="#br0" timeOffset="760575.1601">20345 7840 0,'0'0'0,"0"0"0,0 0 16,0 0-16,-27 12 0,27-12 0,-30 13 15,10-5-15,-2-2 0,-2 2 16,-2 3-16,-3 1 0,-2 1 16,-10 2-16,1-1 0,-8 3 15,3 2-15,3-2 0,3-3 16,6 0-16,4-2 0,-3 2 16,3 0-16,8-4 0,3-3 0,4 1 15,3 0-15,3 1 16,4-1-16,5 1 0,6-3 15,2 1-15,5-1 0,7-1 0,6-1 16,2 1-16,1-1 0,5-2 16,6 1-16,-3 0 0,0 0 0,10 0 15,3-2-15,-7 2 16,-4 0-16,0-2 0,-1 0 16,-3 1-16,-4-2 0,1 1 15,-6 1-15,-7-2 0,-2 0 0,-4-3 16,-2 1-16,-3 0 0,-1 1 15,-4-1-15,-2-2 16,-1 2-16,-2-2 0,-3 0 0,-4-2 16,3 2-16,0 1 0,2-1 15</inkml:trace>
  <inkml:trace contextRef="#ctx0" brushRef="#br0" timeOffset="760964.5647">20250 7914 0,'0'0'0,"0"0"0,0 0 16,0 0-16,0 0 0,-1 23 15,1-23-15,-4 22 0,4-22 16,-6 28-16,2-10 0,-1-1 0,-1 2 15,0 2-15,-2 3 16,-2 6-16,-1-2 0,0 3 0,0 2 16,1-1-16,2 1 0,-3 8 15,0-2-15,1-5 0,2-1 0,-2-2 16,0 1-16,0-3 16,1-4-16,-3 4 0,-1-2 15,3-9-15,0-2 0,1-2 16,1 0-16,2-2 0,0-1 0,2 0 15,-1-2-15,2 0 0,1-1 16,0-5-16,-1 0 0,1-1 16,1 1-16,1-3 0,0 0 15,0 0-15,0 0 0,0 0 16,-1-3-16,1 3 0</inkml:trace>
  <inkml:trace contextRef="#ctx0" brushRef="#br0" timeOffset="761167.396">20582 8485 0,'0'0'15,"0"0"-15,0 0 0,0 0 0,0 0 16,0 0-16,0 0 15,0 0-15,0 0 0,0 0 0,0 0 16,-11 24-16</inkml:trace>
  <inkml:trace contextRef="#ctx0" brushRef="#br0" timeOffset="777107.099">14566 10274 0,'0'0'0,"0"0"16,0 0-16,3-25 0,0 14 0,-1-3 15,0 0-15,0-8 16,-1 1-16,-1-4 0,-1-2 16,0 2-16,-1 2 0,-1-2 15,-3 3-15,-4-6 0,-2 3 0,-2 0 16,-2 3-16,1 5 0,-1 2 15,0 5-15,-1-1 16,0 4-16,-1 2 0,-4 5 0,-2 5 16,2 2-16,1 0 0,0 6 15,0 3-15,0 1 0,1 2 16,1 6-16,1 4 0,1-1 16,3 0-16,-1 4 0,2 4 15,4-4-15,3 0 0,1-2 16,3 1-16,2-5 0,1-2 0,4-3 15,0 1-15,3-4 0,2-4 16,3-3-16,4-1 0,-2-3 16,-1-3-16,0-4 0,0-3 15,2-3-15,3-2 0,1 0 16,1-6-16,-2 0 0,-2-3 0,1-2 16,0-3-16,-2 1 15,1-1-15,4-3 0,1-1 16,-8 7-16,-2 0 0,1-6 0,0 0 15,-4 0-15,0 2 0,-1 3 16,-1 1-16,-3 5 0,-1 2 16,0 2-16,-1 2 0,0 3 15,-1 2-15,-1 3 0,0 0 16,0 3-16,-1 1 0,0 4 16,0 6-16,0 1 0,0 2 0,1-2 15,1 2-15,0-1 0,0-3 16,0 4-16,0 1 15,0-3-15,1 2 0,1-2 0,-1 2 16,0-2-16,1-3 0,2 1 16,0-3-16,1-2 0,0-1 15,2-4-15,0-3 0,-2 0 16,0 0-16,-2 0 0</inkml:trace>
  <inkml:trace contextRef="#ctx0" brushRef="#br0" timeOffset="777307.1533">14841 10049 0,'0'0'0,"0"0"15,0 0-15,20-4 0,-20 4 0,22-2 16,-22 2-16,33 1 0,-17 1 16,1 1-16,-1-3 15,1 1-15,-1-1 0,7 3 16,-1 0-16,-1-1 0,-2 0 0,-1-1 15,0 1-15,-4-1 0,-1 2 16,-2-3-16,-2 1 0,-1 0 16</inkml:trace>
  <inkml:trace contextRef="#ctx0" brushRef="#br0" timeOffset="777590.5657">15033 9887 0,'0'0'0,"0"0"15,0 0-15,0 0 0,0 0 16,-5 32-16,5-32 0,-4 32 16,2-14-16,-2 2 0,0 2 15,-1 0-15,0 1 0,-3 6 16,1-2-16,1 0 0,0 1 15,2-2-15,1 0 0,-1-3 0,2-4 16,0-2-16,0 0 16,1-6-16,0 0 0,1-3 0,2-2 15,-1-2-15,0 0 0,0 2 16</inkml:trace>
  <inkml:trace contextRef="#ctx0" brushRef="#br0" timeOffset="778207.1668">15362 9655 0,'0'0'0,"0"0"0,0 0 15,0 0-15,0 0 0,-1 30 16,1-30-16,0 28 0,0-28 0,-1 38 15,0-15-15,0 2 0,-1-1 0,0 13 16,-1 2-16,1-2 16,0-2-16,-2 8 0,-3 1 15,1-3-15,2-5 0,-2 3 16,1 0-16,1-7 0,0-3 0,1-4 16,-2-2-16,2-3 0,0-6 15,0-3-15,0-3 16,2-2-16,0-2 0,1-4 0,3-3 15,-1 0-15,0-1 0,1-4 16,0-2-16,1-1 0,-1-3 0,1 2 16,1-5-16,0 2 15,2-1-15,0-3 0,0-1 16,0 2-16,0 0 0,0-1 16,2 1-16,-2 0 0,-1 1 0,2 2 15,2 0-15,-3 5 0,-1 3 16,2 0-16,1 3 15,-2-1-15,0 3 0,1 3 0,2 2 16,0 2-16,-2 0 0,0 2 16,0 1-16,-1 2 0,-2-2 0,-1 4 15,0 2-15,-4-1 16,-1 1-16,-4 1 0,-2 2 16,-3 1-16,-1-2 0,-5 1 15,-2 3-15,1-5 0,-1 3 0,-6-1 16,-3 1-16,2-3 0,2-4 15,1-4-15,1-1 0,2-1 16,3 1-16,0-6 0,1-3 16,3 2-16,2-1 0,2 1 15</inkml:trace>
  <inkml:trace contextRef="#ctx0" brushRef="#br0" timeOffset="778374.0452">15817 10067 0,'0'0'0,"0"0"0,22 0 0,-7-3 16,3 2-16,9 0 0,4 0 15,-2 1-15,-1 0 0,6 2 16,0 2-16,-7-2 0,-4-1 0,-6 0 16,-3 0-16,-1 1 0</inkml:trace>
  <inkml:trace contextRef="#ctx0" brushRef="#br0" timeOffset="778523.8497">15769 10238 0,'0'0'16,"0"0"-16,0 0 0,29 4 0,-29-4 16,34 3-16,-10-2 15,1 2-15,0-3 0,11 0 16,4 0-16,-7 0 0,-5 0 0,-4 0 15</inkml:trace>
  <inkml:trace contextRef="#ctx0" brushRef="#br0" timeOffset="778973.8072">16858 9641 0,'0'0'0,"0"0"16,0 0-16,-17 23 0,9-12 0,-1 3 15,-4 3-15,0 1 16,-1 0-16,-5 9 0,1 4 16,2 0-16,0 1 0,0 12 15,2 3-15,3-5 0,1-1 0,1 8 16,1 3-16,4-2 0,1 0 15,5 2-15,3-7 0,2-5 16,-1-5-16,3 1 0,2 3 16,1-7-16,0-7 0,6 0 15,3-2-15,0 8 0,0 5 0,-5-8 16,-3-7-16,-5-4 0</inkml:trace>
  <inkml:trace contextRef="#ctx0" brushRef="#br0" timeOffset="779573.6353">17238 10110 0,'0'0'0,"0"0"16,0 0-16,0-27 0,0 16 0,-1-3 16,0-2-16,-1-5 0,0 3 15,-3-2-15,-2-2 16,2 3-16,-1 2 0,0-1 15,-2 1-15,0 3 0,1 2 0,-4 4 16,-3 2-16,1 2 0,0 1 16,-2 5-16,-3 4 0,1 1 15,1 2-15,-2 3 0,-1 4 16,2-1-16,0 1 0,-3 9 16,2 2-16,3-2 0,3-2 0,1 4 15,1-1-15,2-2 0,3-1 16,4-2-16,4 0 15,2-4-15,-1-3 0,3-3 0,0-4 16,1 2-16,0-2 0,1-1 16,2-2-16,0-2 0,0-4 0,3-2 15,3 0-15,-4-3 16,0-1-16,4-5 0,1-1 16,-1-1-16,-2 0 0,-1-3 15,-2 1-15,-2 1 0,-2 1 0,1 1 16,0 0-16,-2 1 0,-3-1 15,0 3-15,0 1 0,-2 1 16,-1 2-16,0 5 0,-1 2 16,0 0-16,0 0 0,-1 2 15,-1 4-15,0 2 0,-1-1 0,1 2 16,1 2-16,0 1 0,0-1 16,1 5-16,0 0 15,0 1-15,0 0 0,1-1 0,0 0 16,1-2-16,1-2 0,0 1 15,2-2-15,0-2 0,-1 0 16,2-5-16,-1 0 0,0-2 16,-1-1-16,-1 2 0</inkml:trace>
  <inkml:trace contextRef="#ctx0" brushRef="#br0" timeOffset="779790.5242">17443 10067 0,'0'0'0,"0"0"16,0 0-16,20-4 0,-20 4 0,22-2 16,-5 1-16,-1 1 15,2 1-15,1-1 0,0 0 16,5 1-16,-2 0 0,1 3 16,2-4-16,-3 2 0,-2 1 0,-1-1 15,-3 0-15,-1-2 0,-3-2 16,0-1-16,-1-1 0,-1 1 15,-2 0-15,-2 2 0</inkml:trace>
  <inkml:trace contextRef="#ctx0" brushRef="#br0" timeOffset="780075.9375">18060 9906 0,'0'0'16,"0"0"-16,0 0 0,0 0 0,0 23 16,0-23-16,-4 20 0,4-20 15,-5 27-15,2-11 0,-1 2 16,0-2-16,-1 2 0,1 0 16,0 1-16,-2 3 0,2-1 0,0-2 15,1 1-15,1-4 0,0-1 16,-1-1-16,1-2 0,0-1 15,1-6-15,0 1 0,-1-2 16,2-4-16,-3 3 0,2-7 16,0-2-16,0 2 0,0 1 15,0 2-15</inkml:trace>
  <inkml:trace contextRef="#ctx0" brushRef="#br0" timeOffset="780423.8402">18332 9792 0,'0'0'16,"0"0"-16,0 0 0,0 0 0,18 18 16,-18-18-16,16 23 15,-8-9-15,0 2 0,-1 2 16,1 2-16,-1 3 0,-2 2 0,1 7 15,-3-3-15,0 1 0,0-1 0,-5 8 16,-1-1-16,-1-4 16,-2-6-16,-3 2 0,-2 0 15,0-2-15,3-2 0,-3-2 16,-2-3-16,2 1 0,0-2 0,0-6 16,0-1-16,1-2 0,2-4 15,-1 0-15,0-1 16,1-4-16,2-3 0,3-1 0,3-3 15,1-4-15,2 1 0,-1 2 16,-1 1-16,0 0 0</inkml:trace>
  <inkml:trace contextRef="#ctx0" brushRef="#br0" timeOffset="780623.0146">18667 10021 0,'0'0'0,"0"0"0,22-4 15,-6 4-15,1-2 0,12 1 0,4 1 16,0 0-16,0 1 0,10 1 16,3 1-16,-6-2 0,-3 2 0,-1-2 15,2 2-15,0 0 16,-4-3-16,-6 1 0,-6-2 16,-4 1-16,-4 0 0,-4 0 0,-2 0 15,-2 0-15</inkml:trace>
  <inkml:trace contextRef="#ctx0" brushRef="#br0" timeOffset="780873.5267">18979 9883 0,'0'0'0,"0"0"0,0 0 15,0 0-15,0 23 0,0-23 0,1 23 16,-1-23-16,0 33 0,0-15 16,0-2-16,0 5 0,0-1 15,0 1-15,-1 2 0,0 6 16,0-1-16,1-2 0,0 2 16,0-7-16,1 1 0,0-3 15,0-3-15,1-3 0</inkml:trace>
  <inkml:trace contextRef="#ctx0" brushRef="#br0" timeOffset="781273.7085">19682 9735 0,'0'0'0,"0"0"0,0 0 16,-22 14-16,22-14 0,-22 20 15,5-6-15,1 1 0,-1 0 0,-4 10 16,0 1-16,2 2 0,3-3 15,-1 13-15,3 3 0,3-2 16,2-7-16,4 4 0,1-1 16,3-2-16,1 0 0,6 5 15,3-1-15,1-3 0,2-5 0,4-4 16,4-4-16,-2-3 16,-2-3-16,2-4 0,2-1 15,0-6-15,-2-1 0,-2-3 0,-4 3 16,-3-2-16</inkml:trace>
  <inkml:trace contextRef="#ctx0" brushRef="#br0" timeOffset="781873.5091">20008 9698 0,'0'0'0,"0"0"15,0 0-15,0 0 0,-6 23 0,6-23 16,-7 28-16,4-11 0,-2 2 16,1 2-16,-2 3 15,0 8-15,0 0 0,0 2 0,-1 1 16,1-2-16,1-1 0,-2 4 15,1 0-15,0-1 0,2-3 0,-2 4 16,2-6-16,2-9 16,1-3-16,1 2 0,0-4 15,0-6-15,0-2 0,-2-3 16,0-1-16,2-4 0,-2 1 0,2-4 16,0-2-16,0-3 0,1-2 15,1-1-15,1 0 0,-1-3 16,0 3-16,1-3 0,2-2 15,-1 2-15,2-1 0,0 0 16,3 1-16,0 2 0,1 2 0,2-1 16,1 0-16,-1-1 15,-1 3-15,0 0 0,0 3 16,0 1-16,-1 1 0,1 3 16,2 1-16,-2 1 0,-2 2 0,2 3 15,1 2-15,-4 1 0,0 0 16,-2 1-16,-2 1 0,-2 1 15,-1 1-15,-3-2 0,-2 3 16,-1-3-16,1 3 0,-4-3 16,-2-1-16,-1 1 0,-1-4 0,-3 1 15,-4 0-15,0-2 16,0-1-16,2-3 0,-1-2 16,4-2-16,2 0 0,1-1 15,2 3-15,1-2 0</inkml:trace>
  <inkml:trace contextRef="#ctx0" brushRef="#br0" timeOffset="782073.641">20263 10096 0,'0'0'16,"0"0"-16,0 0 0,29-1 0,-29 1 0,28-3 16,-10 5-1,1-1-15,-1 1 0,8 0 0,1-2 16,-2 0-16,-3 0 0,0 0 15,1 0-15,-2 2 0,-2 0 0,-2-2 16,0-2-16,-2 0 16,0-2-16,-3 3 0,-2-1 15,-2-1-15</inkml:trace>
  <inkml:trace contextRef="#ctx0" brushRef="#br0" timeOffset="782356.5417">20835 9969 0,'0'0'0,"0"0"0,0 0 0,0 0 0,0 0 15,0 0-15,3 30 16,-3-30-16,-3 23 0,3-23 16,-4 28-16,1-15 0,-1 2 0,0 1 15,-1 1-15,1 0 0,0-1 16,0 0-16,1 2 0,0 1 15,-1 1-15,2-2 0,0-2 16,0 0-16,1-5 0,0 1 16,-1-2-16,1-4 0,1-2 15,0-4-15,-2 1 0,0-4 16,0-2-16,0 2 0,0-1 16,1 1-16</inkml:trace>
  <inkml:trace contextRef="#ctx0" brushRef="#br0" timeOffset="782709.303">21196 9820 0,'0'0'0,"0"0"0,0 0 15,0 0-15,21 10 0,-21-10 16,24 16-16,-11-5 0,1 1 0,-1 4 15,0 2-15,-1-1 0,-1 5 16,1 6-16,-2 5 0,-2-4 16,-1 0-16,-3 0 0,-2 2 15,-3 8-15,-2-3 0,-4 3 16,-4 0-16,0-7 0,0-2 0,-4 5 16,-3-3-16,1-2 15,2-3-15,-1 1 0,-2-6 0,0-1 16,3-3-16,-3 0 0,0-4 15,3-3-15,1-3 0,2-2 16,2-2-16,2-1 0,1 0 16,3-5-16,0-2 0,1 0 15,3-5-15,0 4 0,0 1 16,0 1-16</inkml:trace>
  <inkml:trace contextRef="#ctx0" brushRef="#br0" timeOffset="782956.2369">21819 10203 0,'0'0'16,"0"0"-16,18 0 0,-6 0 0,2 1 15,9 1-15,5 2 16,0-1-16,2 1 0,8 1 0,-1-1 15,-4 1-15,-3-3 0,-1 3 16,-1-1-16,-3-3 0,-5-1 16,-6-1-16,-4-3 0,-1 2 0,-3 1 15,0-1-15</inkml:trace>
  <inkml:trace contextRef="#ctx0" brushRef="#br0" timeOffset="783223.5762">22077 10010 0,'0'0'0,"0"0"16,0 0-16,0 0 0,0 0 0,-1 25 16,1-25-16,-2 23 0,2-23 15,-6 27-15,3-9 16,0-3-16,-1 2 0,0 1 0,-1 5 15,2 0-15,0-2 0,-2 8 16,1 0-16,0-1 0,0-5 0,1 1 16,0 2-16,0-2 15,2-6-15,2 3 0,2-2 16,-1-6-16,-1-2 0,0 0 0</inkml:trace>
  <inkml:trace contextRef="#ctx0" brushRef="#br0" timeOffset="784008.5955">22566 9987 0,'0'0'0,"0"0"0,0 0 0,22-11 16,-14 7-16,3-1 0,3 0 16,0-2-16,1 1 0,9-4 15,1 2-15,-2 1 0,-2 1 0,3 1 16,2 2-16,-1-2 0,-1 1 16,4 2-16,-2 0 15,-6 2-15,-1 2 0,3 2 0,0 0 16,-2-1-16,-1 0 0,-2 3 15,0 0-15,-6-1 0,-1 1 16,-1 2-16,-3 2 0,0 0 16,-2 0-16,-3 3 0,-3 3 15,-1-2-15,-3 0 0,-1 1 16,-5 2-16,1-1 0,0-1 0,-7 3 16,-5 1-16,0-1 0,1 0 15,-1 0-15,0 3 16,1-1-16,1-1 0,-3-1 0,-3 4 15,3-1-15,1-5 0,-4 8 16,3 0-16,2-5 0,2-2 0,0 1 16,1 0-16,2-4 15,3 1-15,2-2 0,1 2 16,4-7-16,3 2 0,1-3 16,3 0-16,3 1 0,0-1 0,5 3 15,3-5-15,-1 1 0,1-2 16,8-1-16,6 2 15,-7 1-15,0-3 0,6 4 0,3-3 16,-1 0-16,0-1 0,3-2 16,3 2-16,-2-3 0,-3 3 0,0-3 15,2 0-15,-3 1 16,-1-1-16,2 0 0,0-1 16,-9 1-16,-1 0 0,-1-3 15,1 3-15,0-1 0,-1-1 0,-2 1 16,-3-2-16,-1 2 0,-1-1 15,-1 1-15,0-1 0,-4 1 16,-1 1-16,1 0 0,-1-1 16,-1-2-16,0 3 0,-2 0 15,3 0-15,-3 0 0,0 0 0,2 0 16,-2 0-16,2-2 0,-2 2 16,0 0-16,0 0 15,-2-2-15,-2 0 0,1 1 0,1 1 16,0-3-16</inkml:trace>
  <inkml:trace contextRef="#ctx0" brushRef="#br0" timeOffset="785889.7601">16355 10767 0,'0'0'0,"0"0"0,0 0 16,0 0-16,0 0 0,0 0 15,0 0-15,0 0 0,0 0 0,22-19 16,-22 19-16,25-9 0,-25 9 16,33-7-16,-12 4 15,1 1-15,1-1 0,12 0 0,2-1 16,1 0-16,0 1 0,17-4 15,6-3-15,-4 1 0,0-3 16,18 7-16,6 2 0,-6 0 16,-6-1-16,22 3 0,19-1 15,-13 2-15,-9 2 0,47-2 16,-4-3-16,-16 4 0,-10 2 0,8 3 16,8-3-16,-14 2 0,-10 1 15,13-5-15,9-1 16,-13 6-16,-9 2 0,17-4 0,11-1 15,-17 1-15,-11-1 0,9 2 16,6 0-16,-18 0 0,-10-2 0,13 4 16,9 0-16,-18 0 15,-10-3-15,9 3 0,8 0 16,-16-3-16,-11-1 0,6 5 16,3 2-16,-12-6 0,-7-5 0,2 1 15,4 1-15,-11 9 0,-5 5 16,-1-11-16,1-5 15,-7 2-15,-4 6 0,-3-4 0,-1 1 16,-8-4-16,-2-4 0,-1 5 16,1 3-16,-7 1 0,-2-1 15,-6-4-15,-2-4 0,-3-2 16,-2-1-16,-5 6 0,-4 4 16,2-5-16,-3-2 0,-7 1 15,-5-2-15,-2 2 0,-1 0 0,5 3 16,6-1-16,3 1 0</inkml:trace>
  <inkml:trace contextRef="#ctx0" brushRef="#br0" timeOffset="786723.4514">16279 10945 0,'0'0'0,"0"0"16,0 0-16,0 0 0,0 0 0,24 1 15,-24-1-15,26 0 16,-10 0-16,5 0 0,4-1 15,2-1-15,0 2 0,15 2 0,4-1 16,0-2-16,-2-3 0,21 1 16,8 0-16,-6-1 0,-3 1 0,17 3 15,17-1-15,-9 1 16,-5-2-16,16 4 0,0 1 16,4-5-16,-9-5 0,31 3 0,-6 1 15,-15 3-15,-11 3 0,6 1 16,2-1-16,-7 0 0,-6-2 15,9-1-15,6 4 0,-9-2 16,-6-1-16,6 2 0,4 2 16,-7 1-16,-6-2 0,5-2 15,4-1-15,-10 3 0,-8 3 0,10 3 16,6-2-16,-7-5 0,-4-3 16,0 5-16,3 8 15,-7-1-15,-7 2 0,4-4 16,2-6-16,-8-1 0,-6 1 0,-2-4 15,0 3-15,-9 0 0,-7 1 16,3 0-16,1 3 0,-7-4 16,-6-2-16,2-1 0,2 3 15,-8 3-15,-6-1 0,2-6 16,-1-5-16,-4-1 0,-3 0 0,-3 3 16,-3 4-16,-5-3 15,-2 3-15,-1-4 0,1-3 16,-5 3-16,0 3 0,0-1 0,-2 2 15,3 0-15,-3 0 0,0 0 16,0 0-16,0-4 0,0 4 0,0 0 16,0 0-16,0 0 15,-3 0-15,1 0 0,-1 3 16,0-2-16,0-1 0,1 0 16</inkml:trace>
  <inkml:trace contextRef="#ctx0" brushRef="#br0" timeOffset="792389.6655">14646 11334 0,'0'0'0,"0"0"16,0 0-16,0 0 0,0 0 0,0 0 15,0 0-15,0 0 0,0 0 16,26 21-16,-26-21 0,26 12 15,-26-12-15,36 17 0,-12-9 16,1 1-16,2 0 0,9 2 16,2 1-16,-3 0 0,-2-2 0,8 4 15,-1-2-15,-5-1 16,-4 0-16,-4 0 0,-2 1 16,-6-1-16,-1-2 0,-4 1 15,-3-1-15,-3-2 0,-2 2 0,-4-1 16,-2 2-16,-2-3 0,-3 1 15,-8 1 1,-7 2-16,-3 1 0,-2 2 0,-13 0 16,-3 1-16,-2-2 0,-1 0 0,-6 2 15,0-3-15,1 2 0,2-1 16,0 2 0,-1 0-16,6 3 0,4 1 15,9-3-15,8-1 0,2-2 16,6-3-16,3-3 0</inkml:trace>
  <inkml:trace contextRef="#ctx0" brushRef="#br0" timeOffset="792639.2553">15185 12078 0,'0'0'0,"0"0"15,-20 9-15,5-2 0,-2 1 16,-3 2-16,-3 2 0,-8 3 0,0 0 16,-2 2-16,-2 1 15,-6 4-15,4-2 0,3 0 0,7 1 16,4-3-16,4 0 0,7-4 16,4-2-16,7-3 0,4-2 15,0-1-15,-1-2 0,-1 0 0</inkml:trace>
  <inkml:trace contextRef="#ctx0" brushRef="#br0" timeOffset="793022.8979">15646 11779 0,'0'0'0,"0"0"0,0 0 0,24-2 15,-24 2-15,26 2 0,-7 5 16,0-1-16,0 1 0,-1 5 16,1 1-16,2 5 0,-2 3 15,-4 1-15,-3 1 0,-4-1 16,-2-3-16,-5 6 0,-3 1 0,-8-2 15,-6-2-15,-5 0 16,-3 1-16,0-1 0,0 0 0,-3-3 16,-1 0-16,0 0 0,1-2 15,8-2-15,3-1 16,7-2-16,3-1 0,6 0 0,4 0 16,9-2-16,8-4 0,8 2 15,6-1-15,3-1 0,1-1 16,-1 0-16,-9-2 0,-6 1 15</inkml:trace>
  <inkml:trace contextRef="#ctx0" brushRef="#br0" timeOffset="793876.296">16529 11491 0,'0'0'0,"0"0"16,0 0-16,22-3 0,-22 3 0,25-1 16,-25 1-16,39-2 0,-15 0 0,3 0 15,3 2-15,11-1 0,4 1 16,1 0-16,4 0 15,9 0-15,0 0 0,10 0 0,-1 1 16,1 1-16,-1 0 0,12 1 16,-1-3-16,-3-1 15,-1-1-15,11 5 0,0 1 0,-8 0 16,-5-2-16,40 3 16,-3 2-16,6 2 15,4 0-15,-31 0 0,-19-4 0,7 2 16,4 4-16,-10-4 15,-9-1-15,11-1 0,7 2 0,-13-2 16,-8-1-16,4 3 0,2 2 16,-8-2-16,-4 0 0,4-3 15,4 1-15,-6 0 0,-2-1 0,3 3 16,4 0-16,-13-3 16,-8 0-16,7-1 0,5 4 15,-11 0-15,-8-3 0,0 0 16,1-2-16,-7-2 0,-4 0 0,-5-1 15,-4-1-15,-3-1 0,-2 3 16,-3 2-16,-1 0 0,-4-2 16,4-5-16,-4 5 0,2-3 15,-2 3-15,0-1 0,0 1 16,0-2-16,-2 2 0,-2 1 0,-5 1 16,-7-2-16,3 2 15,2 0-15,2-2 0</inkml:trace>
  <inkml:trace contextRef="#ctx0" brushRef="#br0" timeOffset="794505.6214">16683 11512 0,'0'0'0,"0"0"0,0 0 15,-8 23-15,8-23 0,-10 29 16,2-12-16,-1 3 0,-2 0 0,-2 6 15,-1 6-15,-3 8 0,2 1 16,-7 13-16,-4 4 16,4-6-16,2 1 0,-4 14 0,1 1 15,1 1-15,4-9 0,1 0 16,0 2-16,2-5 0,2-10 16,0-5-16,-1-2 0,4-8 0,3-6 15,1-2-15,-1-2 16,2-7-16,0-5 0,2-4 0,1-3 15,-1-2-15,3-1 0,-2-9 16,1-2-16,-1-3 0,0-1 16,-3-4-16,-1-3 0,0 2 15,1-2-15,-3-15 16,0-6 0,0 5-16,0-2 0,-1-1 0,1 6 15,3 7-15,0 6 0,2 6 16</inkml:trace>
  <inkml:trace contextRef="#ctx0" brushRef="#br0" timeOffset="795005.459">17077 11726 0,'0'0'0,"0"0"0,0 0 16,-22 16-16,22-16 0,-20 21 15,7-4-15,-1 2 0,-2 3 0,-4 10 16,-1 3-16,3-2 0,-1-1 15,-3 14-15,1 5 0,2-1 16,3-3-16,-1 10 16,3-1-16,3-3 0,3-2 0,7 5 15,5-4-15,4-2 0,3-4 16,2-3-16,2-2 0,2-4 16,3-4-16,-3-5 0,-5-7 15,-3-7-15</inkml:trace>
  <inkml:trace contextRef="#ctx0" brushRef="#br0" timeOffset="795622.906">17313 12134 0,'0'0'0,"0"-9"0,0 0 0,0 0 15,0-1-15,-1-2 0,-1-1 0,-1-2 16,-1 1-16,-1 1 0,-3 2 16,0 0-16,1 2 0,-5 2 15,0 2 1,-1 4-16,1 2 0,-1 4 0,-2 4 16,0 4-16,0 0 0,0 2 15,2 0-15,0 5 0,0 4 0,-2 7 16,2-1-1,2 0-15,1 0 0,2-3 0,3-2 16,0-3-16,3-3 0,0 0 16,1-1-16,3-2 0,4-1 15,-1-2-15,1-1 0,-1-4 16,2-1-16,2-4 0,2-1 16,1-3-16,2-1 0,0-2 15,0-2-15,1-3 0,3-5 16,-1 1-16,1-1 0,2-2 15,-3-3-15,-2 2 0,-2 1 0,-3 1 16,-1 0-16,-3 1 0,0 1 16,-2 2-16,0 1 0,-2 2 15,0 1-15,-1 2 0,0 2 16,-1 3-16,0 0 0,-1 5 16,-1 3-16,0-1 0,0 1 0,-1 1 15,1 5-15,0 1 16,0 2-16,1 1 0,1 3 15,0-1-15,0-2 0,1 1 16,0 2-16,0-2 0,1-1 0,1 2 16,1-2-16,-2-6 15,0-1-15,0-2 0,1-2 0,-1-1 16,1 0-16,1-4 0,2-2 16,-2-3-16,2-3 0,-2 1 15,0 1-15,-1 1 0</inkml:trace>
  <inkml:trace contextRef="#ctx0" brushRef="#br0" timeOffset="795805.7262">17413 12296 0,'0'0'0,"0"0"0,0 0 16,0 0-16,0 0 0,24-4 16,-24 4-16,23 1 0,-23-1 15,33 3-15,-13 1 0,0-1 16,-2 1-16,1 1 0,0 1 15,1-1-15,0-2 0,5 0 16,-2 0-16,-3-1 0,-4-1 0,-1 2 16</inkml:trace>
  <inkml:trace contextRef="#ctx0" brushRef="#br0" timeOffset="796090.8717">17943 12111 0,'0'0'15,"0"0"-15,0 0 0,0 22 16,0-22-16,0 23 0,0-23 0,2 32 16,-1-14-16,-1 5 15,-1 4-15,-1 3 16,0 2-16,-1 5 0,1-4 0,-1 6 15,0-2-15,0-4 0,1-3 16,-1-4-16,-2-2 16,2-3-16,0-2 0,0-5 0,-2-2 15,1-4-15,-2 0 0,2-3 16,0-1-16,1 0 0</inkml:trace>
  <inkml:trace contextRef="#ctx0" brushRef="#br0" timeOffset="796398.4058">18306 12106 0,'0'0'15,"0"0"-15,0 0 0,17 18 0,-17-18 16,19 22-16,-7-5 15,-1 1-15,0 1 0,-1 9 16,-2 2-16,-4-1 0,-2-2 0,-6 9 16,-7 0-16,-1-2 0,-1-3 15,-3 0-15,-1 0 16,-3-3-16,-1-2 0,-4 0 16,1-4-16,3-3 0,3-2 0,1-3 15,2-3-15,0-5 0,2-2 16,4-2-16,1 0 15,3-1-15</inkml:trace>
  <inkml:trace contextRef="#ctx0" brushRef="#br0" timeOffset="796721.854">18779 12050 0,'0'0'0,"0"0"16,0 0-16,0 0 0,0 0 0,0 0 16,0 0-16,0 0 0,0 0 15,-32 17-15,32-17 0,-27 25 16,13-10-16,-2 4 0,0 2 16,-2 2-16,1 1 0,-5 8 15,2 2-15,2-1 0,3-1 0,-1 8 16,4-1-16,3-2 15,4 0-15,4-1 0,4 1 16,4-3-16,1-4 0,6 4 0,0-3 16,-1-4-16,0-3 0,2-5 15,0 0-15,2-7 0,-1-5 16,-2-1-16,-5-1 0,-1-3 16</inkml:trace>
  <inkml:trace contextRef="#ctx0" brushRef="#br0" timeOffset="797322.2943">18989 11964 0,'0'0'0,"0"0"15,0 0-15,0 0 0,-5 28 0,5-28 16,-5 26-16,3-9 0,0 3 16,-1 1-16,-1 4 0,1 2 15,0-1-15,-3 9 0,0 1 16,-1-1-16,-1-1 0,-1 8 16,1 1-16,0-7 0,0-2 0,3-4 15,0-3-15,2-2 16,0-3-16,-1-4 0,0 0 15,1-6-15,0-2 0,1-3 16,0-3-16,2-4 0,-2 2 0,1-5 16,1-3-16,0-2 0,0 0 15,0-2-15,0-4 0,1 1 16,2 0-16,2-3 0,-1-1 16,1 0-16,2 0 0,1 0 15,1 0-15,-2 2 0,1 2 0,1 1 16,0 0-16,0 2 0,-1 2 15,2 0-15,1 2 16,1 2-16,2 3 0,-1 2 0,1 2 16,-2 1-16,-1 1 0,-1 3 15,0 2-15,-2 1 0,-1 1 0,-2 2 16,-1 1-16,0 0 16,-2 0-16,-2-1 0,-2 1 15,-4-2-15,-1 0 0,-6-1 16,-2 0-16,1-2 0,0-2 15,1-2-15,0-2 0,1-2 0,0-2 16,0-3-16,-1-2 0,2-1 16,3 2-16,0 1 0</inkml:trace>
  <inkml:trace contextRef="#ctx0" brushRef="#br0" timeOffset="797472.6602">19214 12436 0,'0'0'16,"0"0"-16,0 0 0,26-3 15,-26 3-15,29 2 0,-7-1 16,2 0-16,-1 2 0,5 0 0,1 2 16,-1-2-16,-1 0 0,3 0 15,-5 1-15,-4-1 0,-3 1 16,-4 0-16,-2-1 0,-2-1 16</inkml:trace>
  <inkml:trace contextRef="#ctx0" brushRef="#br0" timeOffset="797756.0218">19725 12335 0,'0'0'16,"0"0"-1,0 0-15,0 0 0,-1 26 16,1-26-16,-2 24 0,2-24 15,-5 31-15,2-14 0,0-1 0,-3-1 16,-1 0-16,1 0 0,-1 1 16,1-1-16,-1-1 15,1-1-15,1-2 0,-2 0 0,1-3 16,1-2-16,1-4 0,-1-2 16,2-4-16,1 0 0,0 1 0,-1 0 15</inkml:trace>
  <inkml:trace contextRef="#ctx0" brushRef="#br0" timeOffset="798072.0405">19970 12201 0,'0'0'0,"0"0"0,0 0 16,25 21-16,-15-11 0,0 2 15,0 5-15,0 3 0,0 0 0,2 10 16,-1 1-16,-2 0 0,-2 1 16,-1 8-16,-4 0 0,-2-5 15,-2-1-15,-4-2 0,-1-1 16,-4 0-16,-3 0 0,-5 5 16,-6 1-16,6-10 15,2-4-15,-4 4 0,-1-2 0,2-5 16,1-1-16,1-1 0,-1 0 15,3-5-15,2-1 0,3-3 16,1-2-16,5-2 0,0 0 16,2-2-16,1 0 0,-1-1 15</inkml:trace>
  <inkml:trace contextRef="#ctx0" brushRef="#br0" timeOffset="798405.2944">20707 12279 0,'0'0'0,"0"0"0,24 2 15,-8-2-15,3 1 0,12 0 16,4 0-16,0 0 0,-1 0 16,11 2-16,-1 1 0,-4-1 0,-2 0 15,1-2-15,-6-2 16,-6-1-16,-3 2 0,-4 0 0,-4 0 15,-4 0-15</inkml:trace>
  <inkml:trace contextRef="#ctx0" brushRef="#br0" timeOffset="798655.1475">20974 12091 0,'0'0'15,"0"0"-15,0 0 0,0 0 0,0 0 16,-18 28-16,18-28 0,-10 32 16,4-14-16,1 0 0,0 3 15,1-3-15,-1 1 0,0 7 16,0 0-16,1 1 0,0-1 0,0 0 16,1 0-16,0 0 0,0-1 15,2 2-15,2-2 16,1-6-16,-1-3 0,-1-2 0</inkml:trace>
  <inkml:trace contextRef="#ctx0" brushRef="#br0" timeOffset="799338.4649">21758 12021 0,'0'0'0,"0"0"0,0 0 16,28-11-16,-17 7 0,2 0 15,1 0-15,2 0 0,0 0 0,8 0 16,0-1-16,-2 2 0,-1-1 15,0 2-15,1 1 0,-1 1 16,-1 3-16,0-1 0,-2 2 16,0 1-16,-3-1 0,0 3 15,-3 1-15,-2 1 0,-1-2 16,-3 2-16,0 2 0,-2 0 16,-1 0-16,-1 2 0,-4 3 15,-1 0-15,-1-1 0,-4 3 16,-3 1-16,-1-2 0,-1 0 15,-3 3-15,-1 3 0,0-3 16,2-1-16,-6 5 16,-3-1-16,2-2 0,1-1 0,3 2 15,1 2-15,3 0 16,1-1-16,3-3 0,2-3 0,1-1 16,2 0-16,0-3 0,2-2 15,2-3 1,2 1-16,2-2 0,2-1 0,3-1 15,3 1-15,2-2 0,2 1 0,2-2 16,-1-1-16,1 1 16,0 0-16,3-1 0,2-1 0,0-1 15,0-2-15,3 1 0,-2-1 16,-1 0-16,0-1 0,-1 2 16,0 0-16,-1-3 0,-1 0 15,-2 1-15,0-2 0,-6 2 16,0-1-16,-1 1 0,-1-1 15,-1 1-15,0 0 0,-1 1 16,-1-1-16,0-1 0,-2 1 0,0 0 16,-2 2-16,-1-5 0,0-2 15,-1 1-15,0 0 0,0 2 16</inkml:trace>
  <inkml:trace contextRef="#ctx0" brushRef="#br0" timeOffset="799471.7429">22422 12465 0,'0'0'0,"0"0"15,0 0-15,0 0 0,0 0 16,0 0-16,0 0 0,-23-10 16</inkml:trace>
  <inkml:trace contextRef="#ctx0" brushRef="#br0" timeOffset="801505.9604">17304 13006 0,'0'0'0,"0"0"0,0 0 0,28 0 16,-13-2-16,4 2 0,4 2 16,10 0-16,4 1 0,5 1 15,4 3-15,10-1 0,-1 1 16,2 0-16,0-2 0,7 4 0,-4 2 15,14 2-15,0 1 0,-8 1 16,-5 0-16,10-1 0,-1 1 16,-4-3-16,-3-1 15,5-1-15,2 0 0,-13-2 0,-7-1 16,20 3-16,-8 0 0,-6-2 16,-6-1-16,-1-2 0,-2-1 15,-6-1-15,-5 1 0,0-2 16,-3 1-16,-15-2 0,3 2 0,-1-3 15,0 0-15,0 1 0,0 3 16,0-2-16,1-2 0,-6 0 16,-1 1-16,-3 1 0,-2-1 15,-2 0-15,-2 0 0,-1-2 16,-1 0-16,-3 1 0,0 3 16,-4-5-16,-4-2 0,-2 1 15,-2 1-15,3 1 0,2 0 16,2 0-16</inkml:trace>
  <inkml:trace contextRef="#ctx0" brushRef="#br0" timeOffset="802055.4674">18653 13367 0,'0'0'0,"0"0"0,0 0 0,0 0 16,0 0-16,0 0 0,-28-2 16,28 2-16,-27 0 0,10 0 15,-1 1-15,-1 0 0,0 0 0,-3 0 16,-2-2-16,-5 2 0,1 1 15,-1-1-15,-2 2 16,1-2-16,0-1 0,5 1 16,2 0-16,2 1 0,1 1 0,-1-1 15,3 0 1,5 0-16,2 0 0,2 0 16,3-1-16,2 2 0,4 0 15,1 1-15,2 2 0,4 1 16,4 1-16,4 0 0,1 1 0,3 0 15,2 1-15,2 1 0,1-1 16,3 2-16,0 2 16,3-1-16,-3-2 0,2 1 0,3 2 15,-3-2-15,-2-2 0,-3 1 16,-2-1-16,-3-2 0,-3-2 0,1 1 16,-1 0-1,0 0-15,-3-1 0,-2-2 16,-2 1-16,-1-1 0,-1-2 0,-1-1 15,-2-2-15,-2 0 16,-2 1-16,3-3 0,-3 3 0,1-3 16</inkml:trace>
  <inkml:trace contextRef="#ctx0" brushRef="#br0" timeOffset="802388.4401">18559 13359 0,'0'0'0,"0"0"0,0 0 0,0 0 15,0 0-15,0 0 0,-24 23 0,24-23 16,-15 17-16,15-17 16,-21 24-16,10-11 0,-2 1 0,0 3 15,0 1-15,0 0 0,-1 1 16,-1 3-16,2-1 15,1 1-15,2 3 0,1-2 0,0-1 16,1-2-16,2-2 0,-1-1 16,2-2-16,-1-2 0,2 0 15,-1-2-15,2-1 0,0-1 16,0 0-16,1-1 0,0-1 16,0-2-16,0-1 0,1-1 15,-1 0-15,-1-1 0,-1-2 0,-1 0 16,2 0-16,0 0 0</inkml:trace>
  <inkml:trace contextRef="#ctx0" brushRef="#br0" timeOffset="832669.5106">24901 6237 0,'0'0'0,"0"0"16,0 0-16,0 0 0,0 0 15,0 0-15,0 0 0,0 0 16,26 3-16,-26-3 0,29 0 16,-29 0-16,36 3 0,-17 1 15,3 1-15,1 1 0,-1 1 0,5 4 16,1 0-16,-3-1 16,-3 1-16,-1 0 0,-1 0 15,-2-1-15,-3 1 0,-2 0 16,-2 6-16,-3-2 0,-4-1 0,-5 3 15,-4 2-15,-4-1 0,-2 0 16,-10 7-16,-7 2 0,2-4 16,1 2-16,-7-4 0,-6 1 15,-3 3-15,4-1 0,-4-6 16,-2 3-16,6-6 0,5 3 0,-6 0 16,1 0-16,7-7 15,4-1-15,8-3 0,3-3 0,7-1 16,2 1-16,8-1 0,6-2 15,2 2-15,2-1 0,0-2 16,2 0-16,2-2 0,0-1 16,6 2-16,6-2 0,-4-1 15,-2 1-15,3-1 0,0 1 16,0 2-16,1-2 0,-3 2 16,0-1-16,-3 1 0,-2 1 0,-1 0 15,2 1-15,-1-1 0,-1 2 16,1-1-16,-2 2 0,0 1 15,-1 0-15,-3-1 0,-2-2 16,-2 2-16</inkml:trace>
  <inkml:trace contextRef="#ctx0" brushRef="#br0" timeOffset="833342.0681">25783 6447 0,'0'0'0,"0"0"16,0 0-16,-5-21 0,5 21 0,-7-18 15,4 7-15,0 1 0,-1-1 0,0 0 16,-3-3-16,0 3 16,-2 0-16,-5 0 0,0 1 15,0 6-15,-1 2 0,-1 4 16,-2 3-16,1 4 0,-1-1 0,-1 6 16,1 0-16,0 4 15,1 3-15,0 5 0,1 2 16,4 1-16,1 0 0,2 2 0,3-1 15,1 1-15,2-6 0,2-1 16,2-1-16,1-5 0,0 0 16,2-1-16,1-3 0,1-2 15,-1 2-15,3-7 0,1-3 16,2 2-16,0-5 0,1-5 16,1-1-16,-2-4 0,1 1 15,2-3-15,1-2 0,0-1 0,2 1 16,2-10-16,-1-3 15,-1 2-15,-2 3 0,-2 2 0,-2 1 16,-1 0-16,-2 0 0,-1 1 16,-2 6-16,0 0 0,-2 4 15,1 1-15,-1 1 0,-2 2 16,-1 3-16,0 0 0,-3 4 16,0 3-16,0 0 0,0 4 15,1 0-15,-2 6 0,1-2 0,0 6 16,-2-3-16,2 3 0,0 1 15,-1 3-15,1-1 0,1-2 16,0-2-16,-1 3 0,2-2 16,1-4-16,0-5 0,2-1 15,3-1-15,-2-3 0,1-6 0,-2 2 16,0 0-16,0-2 0</inkml:trace>
  <inkml:trace contextRef="#ctx0" brushRef="#br0" timeOffset="833553.0532">25965 6605 0,'0'0'0,"0"0"0,0 0 0,27-4 0,-27 4 16,27-4-16,-8 1 16,2 2-16,2 1 0,8 0 0,0-2 15,-1 2-15,-2 0 16,-1 3-16,-2 0 0,-3-2 15,-2 2-15,-2 0 0,-4-2 16,-1-1-16,-2 3 0,-1-3 0,-1 0 16,-2 1-16</inkml:trace>
  <inkml:trace contextRef="#ctx0" brushRef="#br0" timeOffset="833820.4181">26248 6370 0,'0'0'0,"0"0"0,0 0 15,0 0-15,0 0 0,0 34 16,0-34-16,-1 32 0,1-32 0,-2 40 16,1-15-16,0 3 0,0-3 15,-1 8-15,-1 2 16,-1-6-16,1 0 0,0-4 0,-1-4 15,1-3-15,1-1 0,1-3 16,3-3-16,0-8 0,0-5 16,1 2-16,-3 0 0,2 0 0</inkml:trace>
  <inkml:trace contextRef="#ctx0" brushRef="#br0" timeOffset="834302.736">26662 6315 0,'0'0'16,"0"0"-16,0 0 0,0 0 16,22-3-16,-22 3 0,22 3 15,-22-3-15,31 8 0,-13-2 16,0 2-16,-2-1 0,0 3 16,-3 2-16,-1 1 0,0 5 0,-3 0 15,-4 1-15,-4 1 16,-3 1-16,-3-2 0,-7 3 0,-5 2 15,1-3-15,-1-2 0,-5 5 16,-2-6-16,-1 0 0,1-1 16,1-5-16,1-1 0,4-4 15,5 0-15,2 0 0,2-3 16,3-1-16,0 1 0,6-4 16,1-4-16,2 1 0,2 1 0,5 0 15,3-2-15,2-2 16,2 2-16,2-3 0,1 3 0,2 1 15,1-1-15,-1 3 0,0 1 16,2 1-16,-3-1 0,-2 4 16,-1 3-16,-3 0 0,-2 2 15,-4 3-15,-5 6 0,-4-4 16,-2 1-16,-3 1 0,-3-1 16,-2 2-16,-2 1 0,-6 5 15,-2-1-15,3-1 0,0-3 0,2-1 16,0-2-16,2-4 0,2-1 15,0-1-15,1-4 0,3-5 16,2-1-16,2-1 0,1 2 16,-1-2-16</inkml:trace>
  <inkml:trace contextRef="#ctx0" brushRef="#br0" timeOffset="834920.829">27283 6076 0,'0'0'0,"0"0"16,0 0-16,0 0 0,6 25 0,-6-25 16,2 35-16,-2-16 0,0 5 15,0 3-15,0 4 0,-2 11 16,-2-2-16,0 3 0,-3 0 15,-3 9-15,0-4 16,1-2-16,0-4 0,-1 4 0,2-6 16,-1-5-16,-1-5 0,1-8 15,2-2-15,1-5 0,2-1 16,1-6-16,0 1 0,2-4 16,0 2-16,0-5 0,1-2 0,0-2 15,1-2-15,0 1 0,1-4 16,1-4-16,0-3 15,1-1-15,1 1 0,-1 0 0,1-1 16,0 1-16,1-3 0,0 2 16,2 0-16,1 1 0,0 0 0,-1 2 15,2-1-15,-2 2 16,-1 1-16,-1 3 0,2 3 16,1 0-16,0-2 0,-1 5 0,2 0 15,-1 2-15,-1 2 0,0 4 16,-1 1-16,1 2 0,1-1 15,-2 4-15,-1 2 16,-1 2-16,-2-2 0,-2 2 0,-2 1 16,-1 0-16,-2-3 0,-1 1 15,-1-1-15,0-1 0,-2 1 16,-3-1-16,-2 1 0,-2-4 16,0 0-16,-2 1 0,1-1 15,-2-3-15,1 0 0,-3-5 0,-1 1 16,0-1-16,0 1 0,-3-4 15,2-4-15,4 4 0,4-3 16,1 3-16</inkml:trace>
  <inkml:trace contextRef="#ctx0" brushRef="#br0" timeOffset="836670.1737">24189 8143 0,'0'0'0,"0"0"16,0 0-16,0 0 0,0 0 0,0 0 15,0 0-15,23-6 0,-23 6 16,22-5-16,-22 5 0,29-5 16,-29 5-16,37-7 0,-15 3 15,0 1-15,0-1 0,3 1 16,0 1-16,6 1 0,-3 0 0,0 0 16,0 1-16,-4 0 0,-3-2 15,1 2-15,0 3 16,-3-1-16,-3 0 0,-1 1 0,-2-2 15,-2 2-15,-2-2 0,-2 0 16</inkml:trace>
  <inkml:trace contextRef="#ctx0" brushRef="#br0" timeOffset="836919.2889">24136 8427 0,'0'0'15,"0"0"-15,0 0 0,0 0 16,0 0-16,0 0 0,36 5 16,-36-5-16,31 1 0,-31-1 0,46-3 15,-20 1-15,-1 2 0,10 1 16,3 1-16,-3-2 0,1-2 15,7 1-15,0 3 0,-8-2 16,-7 1-16,-4-1 0</inkml:trace>
  <inkml:trace contextRef="#ctx0" brushRef="#br0" timeOffset="837552.7981">24945 7966 0,'0'0'16,"0"0"-16,0 0 0,0 0 15,0 0-15,29-6 0,-29 6 16,31-1-16,-31 1 0,35 0 16,-15 2-16,0 0 0,0 2 0,-1 1 15,1 1-15,2 4 16,-2 1-16,-3 1 0,-3 1 0,-2 2 15,-1 2-15,-4 1 0,-4 2 16,-2 0-16,-2-1 0,-4 2 16,-5 2-16,-2-1 0,-3-2 15,-5 5-15,0-1 0,-4-2 16,-1-3-16,-3 0 0,0 2 16,0 0-16,2-3 0,-7 5 15,-3-3-15,3-1 0,3-2 0,3-1 16,3-3-16,2-2 0,3-3 15,2 0-15,3-3 0,3-3 16,3-2-16,4 1 0,3 3 16,2-1-16,2 0 0,3 0 15,2-2-15,-1 0 0,0-1 0,4 1 16,3-1-16,3 1 16,1 0-16,3-1 0,1 0 15,2 2-15,1-1 0,8 1 0,1-1 16,-1 0-16,-2 1 0,2-1 15,1 2-15,-3 0 0,-2 0 16,-6 0-16,-4 0 0,-4-2 16</inkml:trace>
  <inkml:trace contextRef="#ctx0" brushRef="#br0" timeOffset="837952.9801">25566 7813 0,'0'0'0,"0"0"0,0 0 15,-11 25-15,7-12 0,-3 2 16,-1 5-16,1 2 0,-1 2 16,0 13-16,0 3 0,2 0 0,0-1 15,1 11-15,0 1 16,2 0-16,2-1 0,2 9 0,4-2 15,-1-7-15,1-7 0,8 6 16,3-3-16,0-3 0,-1-2 16,2-2-16,1-4 0,-4-9 0,-5-5 15,-1-6-15</inkml:trace>
  <inkml:trace contextRef="#ctx0" brushRef="#br0" timeOffset="838586.5176">25926 8090 0,'0'0'0,"0"0"15,0 0-15,-9-16 0,5 10 0,0 0 16,-1-3-16,-1 2 0,-1-1 16,0 3-16,-2-2 0,0 2 15,0 2-15,-2 1 0,0 2 16,0 2-16,1 2 0,-1 3 16,0 2-16,0 2 0,1 2 0,-2 9 15,1 2-15,3 0 0,2 0 16,1 1-16,2 2 0,1-2 15,2 0-15,2 3 0,1-1 16,1-5-16,-1-3 0,1 1 16,1 1-16,-1-4 0,1-2 0,0-2 15,1-2-15,-2-4 16,0-2-16,2-3 0,1-5 16,-1-3-16,1-2 0,1-2 0,1-1 15,1-2-15,1-2 0,0-3 16,0-4-16,-2 0 0,-1 1 15,2-7-15,-1 0 0,1 3 16,1 1-16,-4 0 0,-1 0 16,-1 3-16,1 3 0,-2 3 15,1 4-15,-2 1 0,-1 3 16,2 2-16,-1 2 0,0 2 0,1 1 16,0 2-16,1 2 15,1 3-15,1 0 0,-2 4 0,1 3 16,-2 0-16,0 0 0,1 1 15,0-1-15,0 1 0,-2 0 16,0 1-16,1 0 0,-2-1 16,0-3-16,0 1 0,1 0 15,-2-1-15,0 0 0,0-2 16,0-2-16,0-1 0</inkml:trace>
  <inkml:trace contextRef="#ctx0" brushRef="#br0" timeOffset="838805.5642">26092 8181 0,'0'0'0,"0"0"0,0 0 16,0 0-16,0 0 0,0 0 0,28 0 16,-28 0-16,23 2 0,-23-2 15,27 0-15,-11-1 0,0 0 16,2 1-16,1 1 0,0 0 15,-2 0-15,0 3 0,-1-2 16,0 0-16,-1 0 0,2 1 16,-3-2-16,-2 0 0</inkml:trace>
  <inkml:trace contextRef="#ctx0" brushRef="#br0" timeOffset="839103.1061">26548 7972 0,'0'0'0,"0"0"0,0 0 16,0 0-16,4 27 0,-4-27 0,5 21 15,-5-21-15,6 28 0,-4-11 16,0 3-16,1 0 0,0 2 0,-2 0 15,-1 0-15,0 6 0,-1-3 16,1 1-16,1-1 0,-1-3 16,-1-4-16,1 0 0,0-2 15,0-3-15,0-2 0,-1-3 16,0-5-16,0 0 0,0 0 16,-1 0-16</inkml:trace>
  <inkml:trace contextRef="#ctx0" brushRef="#br0" timeOffset="839436.1535">26823 7874 0,'0'0'15,"0"0"-15,0 0 0,0 0 0,23 7 16,-23-7-16,20 9 0,-8-2 15,2 1-15,1 3 0,2 3 16,-2 0-16,-1 2 0,2 8 16,-2 4-16,-3 0 0,-2 1 15,-2 1-15,-2 3 0,-2 5 16,-1-1-16,-6 0 0,-2 2 16,-3-6-16,-2-2 0,-5 4 15,-1-1-15,2-4 0,3-4 0,-1-4 16,0-3-16,0-1 0,-1-1 15,2-5-15,0-2 0,4-7 16,3-4-16,0 1 0,2-1 16,1 0-16</inkml:trace>
  <inkml:trace contextRef="#ctx0" brushRef="#br0" timeOffset="839686.2061">27219 8124 0,'0'0'0,"0"0"0,0 0 15,27 2-15,-27-2 0,26-1 16,-8 0-16,-1-1 0,1-1 0,2 1 16,2 1-16,3 2 0,0 1 15,-2 0-15,-1 0 0,-2 1 16,-2-1-16,0 1 0,0 0 15,-4 0-15,-2-2 0,-3-2 16,-2-2-16,-2 1 0,1 0 0,-2-1 16</inkml:trace>
  <inkml:trace contextRef="#ctx0" brushRef="#br0" timeOffset="839919.0427">27402 7974 0,'0'0'0,"0"0"0,0 0 15,0 0-15,0 0 0,-3 20 16,3-20-16,1 21 0,-1-21 0,2 29 16,-1-10-16,0 2 0,1-1 15,-1 4-15,0 2 0,1 5 16,1-1-16,-1-1 0,1-3 15,-2-2-15,0-4 0,0-3 16,0-3-16,0-1 0</inkml:trace>
  <inkml:trace contextRef="#ctx0" brushRef="#br0" timeOffset="840502.3928">27924 7877 0,'0'0'16,"0"0"-16,0 0 0,32 6 0,-32-6 0,25 8 15,-11-4-15,2 3 0,0-1 16,0 2-16,-1 0 0,-3 3 15,-2 1-15,0 3 0,-2 2 16,-5-1-16,-4-1 0,-2 1 16,-1-1-16,-3 1 0,-2 0 0,-2-1 15,-1 0-15,0-1 0,-1 1 16,-1-3-16,0 0 16,1-2-16,0 0 0,0-3 0,2 0 15,3-2-15,1 1 16,1-3-16,2-1 15,1 1-15,0-1 0,3-2 0,2 2 0,2-2 16,3 0-16,1 0 0,3-1 16,2-1-16,0 1 0,1-1 15,3 1-15,4 1 0,0 2 0,-2 0 16,0 1-16,-2 0 0,-2 0 16,1 2-16,-1 1 15,-2 2-15,-1-1 0,-3 1 0,-2 2 16,-5 1-16,-3 1 0,-2 1 15,-2 3-15,-1 0 0,-3 0 16,-3 1-16,-3-1 0,-1-1 16,-3 1-16,-1 1 0,-2 0 15,-5 3-15,-1-4 0,3-1 16,0-3-16,3-1 0,2-3 0,3-1 16,0-3-16,5-2 0,3-2 15,2 0-15,0 0 0,3 0 16</inkml:trace>
  <inkml:trace contextRef="#ctx0" brushRef="#br0" timeOffset="840889.3676">28405 7870 0,'0'0'0,"0"0"0,0 0 0,0 0 16,0 0-16,0 0 0,-18 22 15,18-22-15,-10 23 0,10-23 0,-11 36 16,5-14-16,2 0 0,-1 12 15,0 1-15,2 0 0,1 0 16,-1 0-16,2 0 0,2 5 16,2-4-16,0-2 15,0-2-15,2-3 0,0-2 0,3-3 16,1-1-16,1-2 0,0-1 16,2-5-16,2-5 0,-1 1 15,0-1-15,-1-4 0,-3-4 16,0 0-16,-2-1 0,-2 0 0</inkml:trace>
  <inkml:trace contextRef="#ctx0" brushRef="#br0" timeOffset="841469.7491">28681 7761 0,'0'0'0,"0"0"0,0 0 15,0 0-15,10 25 0,-10-25 16,6 29-16,-4-10 0,0-1 16,0 5-16,1 3 0,-1-1 0,0 1 15,-1 11-15,-2 0 16,-1-3-16,0 0 0,-3 4 0,0-3 15,-1-3-15,2-5 0,-1-5 16,2-2-16,0-4 0,1-3 16,-1-2-16,0-2 0,0-4 15,-2-5-15,2-2 0,0-1 16,-1-1-16,1-2 0,1-3 16,0-1-16,1 1 0,1-1 15,1-3-15,1-4 0,0 0 0,1 0 16,1-1-16,0 0 15,1 1-15,0 2 0,3 1 16,2-1-16,1 1 0,1 3 0,0 0 16,1-1-16,-1 3 0,-1 0 15,0 2-15,0 2 0,-1 2 16,0 0-16,1 2 0,1 2 16,-1 3-16,-1 1 0,-1 0 15,0 3-15,-2-1 0,-2 0 0,0 5 16,-2 2-16,-2 2 0,-2-1 15,-4 1-15,-1 1 16,-1-1-16,2 1 0,-3 0 0,0-1 16,-2 1-16,-1-2 0,-1-1 15,-1-2-15,2-1 0,1-2 16,2-2-16,2-1 0,0-1 0</inkml:trace>
  <inkml:trace contextRef="#ctx0" brushRef="#br0" timeOffset="841669.3893">28981 8127 0,'0'0'15,"0"0"-15,0 0 0,0 0 16,25-8-16,-25 8 0,28-10 16,-11 7-16,-1 1 0,1 0 15,-1-2-15,2 3 0,1-1 0,4 0 16,-1 1-16,-1 0 15,-1 1-15,-4-1 0,-1-1 0,-3 1 16,-2 0-16,-1 0 0</inkml:trace>
  <inkml:trace contextRef="#ctx0" brushRef="#br0" timeOffset="841918.9163">29426 7962 0,'0'0'0,"0"0"0,0 0 0,0 0 16,0 0-16,4 22 0,-4-22 15,3 24-15,-3-24 0,3 27 16,-1-9-16,-1 2 0,0-1 0,-1 2 16,0 0-16,0-2 15,0-1-15,0 3 0,0-1 16,0-2-16,0-3 0,1-4 0,1-3 15,-1 0-15,1-3 0,-1-1 16</inkml:trace>
  <inkml:trace contextRef="#ctx0" brushRef="#br0" timeOffset="842269.8761">29864 7701 0,'0'0'0,"0"0"0,0 0 0,19 12 16,-19-12-16,18 17 0,-18-17 16,24 27-16,-10-12 0,-1 4 15,0 3-15,4 7 0,-2-1 0,-3 3 16,-2 0-16,-2 0 0,-2 0 15,-3 9-15,-7 1 0,0-2 16,-2 0-16,-5 7 0,-4-1 16,-1-3-16,1-3 0,-6 0 15,-3-1-15,0-2 0,-1-4 0,-6 6 16,-2 0-16,0-3 16,-1-1-16,1 1 0,0 2 15,3-6-15,3-2 0,6-9 0,5-4 16,5-4-16</inkml:trace>
  <inkml:trace contextRef="#ctx0" brushRef="#br0" timeOffset="846736.3737">30727 8160 0,'0'0'0,"0"0"16,0 0-16,0 0 0,0 0 0,0 0 15,0 0-15,0 0 0,0 0 16,31 2-16,-31-2 0,27-1 16,-27 1-16,36 1 0,-15 0 15,1 0-15,0 1 0,2 1 16,3 0-16,4-1 0,1 1 0,2-1 15,-1 1-15,-4-1 0,-1-2 16,0 0-16,-2 0 0,6-1 16,-2 0-16,-4-1 0,-2 0 15,-3 0-15,-2-1 0,-2-1 16,-3-2-16,-4 3 0,-1 1 0,-3-1 16</inkml:trace>
  <inkml:trace contextRef="#ctx0" brushRef="#br0" timeOffset="846985.5006">31098 8067 0,'0'0'15,"0"0"-15,0 0 0,0 0 0,0 24 16,0-24-16,0 25 0,0-25 16,-3 31-16,3-13 0,0 0 15,0 1-15,0 1 0,0 6 16,0-1-16,0-1 0,0-2 0,0-3 16,0-3-16,0-3 15</inkml:trace>
  <inkml:trace contextRef="#ctx0" brushRef="#br0" timeOffset="847535.8257">31819 7576 0,'0'0'0,"0"0"16,0 0-16,0 0 0,-11 21 0,11-21 16,-11 26-16,11-26 15,-14 31-15,8-11 0,-1 4 16,2 0-16,-1-1 0,0 9 15,0 0-15,2-1 0,0-3 0,2 1 16,1 1-16,0 3 0,0-5 16,2 1-16,1 1 0,1-3 15,1 0-15,0-3 0,3-2 16,-1-2-16,2-3 0,2 2 16,2 1-16,0-2 0,-1-1 0,0-1 15,0 0-15,-1-1 0,-1-1 16,-2 0-16,-2-2 15,0-1-15,-2 0 0,-3 3 0,-3 0 16,-2-1-16,-1-3 0,-7 2 16,-3-1-16,-1 3 0,1-1 15,-8 4-15,-5 1 0,1-3 16,1-3-16,-3-1 0,-2 0 16,2-1-16,3-4 0,-5 0 15,2-4-15,9-3 0,3-3 0,1-9 16,3-7-16,6 1 0,1-3 15,0 1-15,2 4 0,0 5 16</inkml:trace>
  <inkml:trace contextRef="#ctx0" brushRef="#br0" timeOffset="847802.2649">31721 7799 0,'0'0'16,"0"0"-16,0 0 0,0 0 0,25-2 16,-25 2-16,24-2 0,-24 2 15,30-1-15,-13-1 0,0 4 16,1-2-16,1 1 0,-1-1 0,1 0 16,0 3-16,-2 1 0,3 0 15,-2-3-15,0 1 0,-2 1 16,0 1-16,-1-1 0,-1 0 15,1-1-15,-3-2 0,0-2 16,-4 0-16,-2 1 0,1 1 16</inkml:trace>
  <inkml:trace contextRef="#ctx0" brushRef="#br0" timeOffset="849562.4676">24734 9131 0,'0'0'0,"0"0"16,0 0-16,0 0 0,0 0 0,0 0 16,0 0-16,0 0 0,0 0 15,0 0-15,0 0 16,0 0-16,22-9 0,-22 9 15,23-5-15,-23 5 0,33-3 0,-33 3 16,42-3-16,-19 2 0,1 0 16,10 0-16,3-1 0,-1 1 15,2 1-15,1 0 0,3-2 16,8 4-16,-1 1 0,5-2 16,4-1-16,6-3 0,-5 2 15,3-1-15,2 2 0,8-1 0,-4 0 16,4-1-16,2-1 0,1-2 15,-9 1-15,7 1 0,4 1 16,-4-2-16,-5 1 0,32-1 16,-8 3-16,-11 0 0,-7-1 15,5 2-15,2 2 0,-5-1 16,-3 0-16,4-1 0,4 0 16,-7 1-16,-6 2 0,3-2 15,1-2-15,-3 2 0,-4 0 16,3 2-16,3 0 15,-5-1-15,-3 0 0,5-1 0,4 1 0,-8-2 16,-6-1-16,3 3 0,2 2 16,-5 0-16,-3-2 0,7-2 15,3 0-15,-9-1 0,-6 0 16,2 0-16,1-4 0,-5 5 16,-2 1-16,2-2 0,4-4 15,-5 1-15,-3 1 0,-2-2 16,-2 0-16,-6 1 0,-3 4 0,2-1 15,2 1-15,-4-4 0,-4-3 16,1 5-16,3 2 0,-5-1 16,-4-3-16,-10 1 0,2 2 15,2 0-15,0 1 0,1-1 16,0 0-16,-1 0 0,-2-1 16,-2 1-16,-1-1 0,-4 1 0,-3-2 15,1 2-15,-1-1 16,-2 2-16,1 1 0,-3-1 15,0 0-15,0 0 0,2 2 0,-2-2 16,0 0-16,-2 1 0,-1-2 16,1 0-16,0 0 0,2 1 15</inkml:trace>
  <inkml:trace contextRef="#ctx0" brushRef="#br0" timeOffset="850785.7707">24534 9384 0,'0'0'0,"0"0"15,0 0-15,0 0 0,0 0 0,-25-3 16,25 3-16,-14-4 16,9 0-16,-1 2 0,2 0 15,1 0-15,-1 1 0,4 1 0,0 0 16,1-3-16,2 2 0,1 1 15,4-1-15,2-2 0,1 0 16,3 1-16,4 1 16,-1-1-16,2 0 0,3-2 0,3 1 15,9 0-15,-1-2 0,3 2 16,4 1-16,1 1 0,0 0 16,12 0-16,0 0 0,-1 0 0,-1 1 15,12 0-15,1 0 16,-6 0-16,-3 0 0,15 4 0,1 2 15,-3-1-15,-4-2 0,12 0 16,1 1-16,-8 0 0,-5 2 16,33 3-16,-4-2 0,-11 1 15,-7 0-15,6-1 0,6 1 16,-8-4-16,-8 0 0,5-1 16,3-1-16,-3-2 0,-1 1 0,5 0 15,5 2-15,-5-1 0,-4 1 16,4-5-16,5-3 15,-4 4-15,-4 4 0,3-3 16,4 0-16,-6 2 0,-4 3 0,6-2 16,3-3-16,-8 1 0,-4 0 15,4-1-15,4 2 0,-9 2 16,-7 2-16,5-1 0,4-1 16,-8-2-16,-5-1 0,5 2 15,4 1-15,-10-1 0,-6 1 0,1-4 16,1-3-16,-2 4 15,-3 2-15,-5-2 0,-4-2 16,-4 2-16,-4 1 0,-1 3 0,0 3 16,-10-7-16,-7-4 0,-3 1 15,-1-2-15,5 7 0,1 4 16,-7-3-16,-4-2 0,-5-2 16,2-1-16,-3-1 0,-4-2 15,5 4-15,0 0 0,0 0 16,2-3-16,1 1 0,0 0 0,-1 1 15,0-1-15,1 1 0</inkml:trace>
  <inkml:trace contextRef="#ctx0" brushRef="#br0" timeOffset="855618.2549">24387 10621 0,'0'0'0,"0"0"0,0 0 0,0 0 15,0 0-15,17 17 0,-17-17 16,0 0-16,20 22 0,-20-22 16,25 17-16,-10-9 0,2 2 0,1-2 15,0 2-15,2 1 16,0-3-16,8 6 0,1 3 16,-2-2-16,-3-4 0,2 2 15,0-2-15,0 3 0,0-2 0,5 5 16,-3 0-16,-3-4 0,-4 0 15,-2-2-15,1 2 16,-3-4-16,-3 1 0,-2-3 0,-2 0 16,-1 0-16,-2 1 0,-4-1 15,-2-4-15,-1 1 0,-1 0 16,-2 3-16,-3 0 0,-3 3 16,-2-2-16,-4 1 0,-5-1 15,-2 3-15,-1 0 0,-4 3 16,-2 1-16,-1-1 0,0 0 0,-9 4 15,0 0-15,1 0 0,1 2 16,-5 3-16,2 1 16,2-5-16,1-2 0,5 0 0,3-2 15,5-2-15,3-2 0,4 1 16,1 1-16,6-4 0,3 0 16,2-4-16,1 0 0,0-3 0</inkml:trace>
  <inkml:trace contextRef="#ctx0" brushRef="#br0" timeOffset="855919.1749">25139 11359 0,'0'0'15,"0"0"-15,0 0 0,-16 25 0,16-25 16,-24 26-16,6-9 0,-2 2 16,-1 2-16,-12 7 0,-4 1 15,-10 11-15,1-5 16,-2 5-16,0 0 0,-6 3 0,4-5 16,-2 5-16,6-4 0,4-5 15,5-5-15,3-4 0,2-2 16,7-6-16,7-5 0,5-6 0,6-5 15,1 0-15,2-1 0,0 1 16</inkml:trace>
  <inkml:trace contextRef="#ctx0" brushRef="#br0" timeOffset="856618.5716">25428 10935 0,'0'0'0,"0"0"0,0 0 15,0 0-15,0 0 0,27-5 0,-27 5 16,26-6-16,-26 6 0,34-3 16,-14 3-16,2 2 0,1 0 15,1 3-15,-2 0 0,0 2 16,0 1-16,5 4 0,1-1 16,-3 1-16,-2-1 0,-2 3 15,-3 0-15,-4 1 0,-2 2 0,-3-2 16,-2 2-16,-4-2 15,-3-2-15,-4 2 0,-4 3 0,-3 3 16,-2-2-16,-4-1 16,-1 3-16,-7 4 0,1-2 0,-1 0 15,-3 2-15,-5 0 16,-4-3-16,1 1 0,2-2 16,0 3-16,6-4 0,3-1 15,2-1-15,2-5 0,2-2 0,4-3 16,4-1-16,3-3 0,5 1 15,1 0-15,5-1 0,2 1 16,4 0-16,2-2 0,2-2 16,5-1-16,3 0 0,4 0 15,4-1-15,3-1 0,2-2 0,5 0 16,4-1-16,2 1 16,1 2-16,-3-1 0,-9 2 0,-7-1 15</inkml:trace>
  <inkml:trace contextRef="#ctx0" brushRef="#br0" timeOffset="857371.0513">26130 10353 0,'0'0'0,"0"0"0,0 0 15,24-2-15,-24 2 0,29-4 0,-6 2 16,1-3-16,1 1 0,16-1 16,7-2-16,1 3 0,1-3 0,17 0 15,5-3-15,7-1 0,-6 4 16,17-4-16,4 5 16,-9 1-16,-8 2 0,24 1 0,7 0 15,24 2-15,-23-4 0,5 1 16,1-1-16,-9-1 0,-8 0 15,15 3-15,8 2 0,-18-5 16,-15 1-16,15-2 0,10 2 16,-12 4-16,-11 3 0,19 0 15,14 1-15,-15 0 0,-11-1 16,4 1-16,4 0 0,-10-1 16,-7-3-16,14 3 0,10-2 15,-20-1-15,-11 1 0,9 2 0,9 0 16,-16 4-16,-9 0 0,3-3 15,3 0-15,-16-1 0,-11-2 16,1 5-16,1-3 0,-7 1 16,-3 0-16,-6-1 0,-2-3 15,-8 4-15,-3-1 0,-6 1 16,-3 3-16,-5 0 0,-4-3 0,-6-1 16,-4 1-16,0-3 15,2-1-15,-2 2 0</inkml:trace>
  <inkml:trace contextRef="#ctx0" brushRef="#br0" timeOffset="858003.7417">26420 10263 0,'0'0'0,"0"0"16,0 0-16,0 0 0,0 0 0,-15 18 15,15-18-15,-4 25 0,4-25 16,0 34-16,0-10 15,1 4-15,2 1 0,3 13 0,2 5 16,-2 3-16,1 0 0,4 21 16,3 2-16,0 9 0,0-8 15,1 14-15,1-2 0,-4-10 16,-1-8-16,-2 10 0,-2-1 16,0-4-16,-4-9 0,-2 14 15,-2-9-15,-1-12 0,0-10 0,-3-4 16,-1-3-16,-2-8 0,-2-5 15,-3-6-15,-3-4 0,1-5 16,-2-4-16,4-5 0,-3-3 16,0 3-16,2-1 0,-5-4 15,-5-3-15,0 0 0,-1-1 0,2-4 16,1-2-16,3-3 16,2 0-16,-3-9 0,-1-8 0,8-1 15,2-6-15,1 6 0,2 7 16,3 7-16</inkml:trace>
  <inkml:trace contextRef="#ctx0" brushRef="#br0" timeOffset="858374.4605">25299 8764 0,'0'0'0,"0"0"0,0 0 15,0 0-15,0 0 0,0 0 16,0 0-16,0 0 0,0 0 16,0 0-16,23 20 0,-23-20 0,26 17 15,-26-17-15,22 12 0,-22-12 16</inkml:trace>
  <inkml:trace contextRef="#ctx0" brushRef="#br0" timeOffset="858734.7566">29031 8684 0,'0'0'0,"0"0"0,0 0 0,0 0 16,0 0-16,0 0 0,0 0 0,0 0 15</inkml:trace>
  <inkml:trace contextRef="#ctx0" brushRef="#br0" timeOffset="859651.3977">27304 10485 0,'0'0'0,"0"0"15,0 0-15,0 0 0,0 0 0,-30 4 16,30-4-16,-20 17 0,20-17 0,-22 28 16,7-6-16,1 1 15,0 4-15,-3 10 0,-2 6 16,2 2-16,2 2 0,-3 13 16,4 1-16,-1 10 0,2-6 0,2 10 15,3 0-15,2-11 16,3-5-16,2-3 0,4-6 0,0-8 15,2-2-15,4-8 0,2-2 16,1-7-16,1-8 0,2-5 16,4-1-16,-2-2 0,-1-5 0,0 1 15,-2-2-15,-2-5 16,1-3-16,1-2 0,0-5 16,-1-2-16,0 3 0,-1-4 15,0-1-15,-4-2 0,0 2 0,-4-3 16,0 1-16,-3 3 0,-1 0 15,-5-1-15,-1 3 0,-3 1 16,0 0-16,-3 0 0,-2 3 16,-2 4-16,1 2 0,-5 2 15,-3 1-15,0 2 0,0 0 16,0 3-16,1 1 0,1 3 16,1 4-16,-3 1 0,1 0 15,1-1-15,3-1 0,3 1 0,4-1 16,6 0-16,4-1 0,0-2 15,0 1-15,-1-3 0</inkml:trace>
  <inkml:trace contextRef="#ctx0" brushRef="#br0" timeOffset="860034.9364">27788 10645 0,'0'0'15,"0"0"-15,0 0 0,0 0 0,-21 9 16,21-9-16,-17 20 15,7-6-15,0 2 0,-2 7 0,-2 2 16,-3 8-16,0 0 0,0 8 16,-1 5-16,-1 6 0,4 1 15,0 4-15,3 4 0,0 6 16,2-6-16,4 7 0,2-3 16,3-8-16,2-4 0,8 1 15,4-8-15,1-7 0,-1-7 0,8-4 16,4-2-16,2-8 0,-1-1 15,-7-6-15,-6-3 0,-3-3 16</inkml:trace>
  <inkml:trace contextRef="#ctx0" brushRef="#br0" timeOffset="860618.8481">27988 10988 0,'0'0'0,"0"0"16,0 0-16,0 0 0,-22-17 0,22 17 16,0 0-16,0 0 0,-23-9 15,16 10-15,-1 3 16,0 3-16,2 4 0,-2 0 0,0 3 15,1 3-15,-1 2 0,-1 6 16,1 4-16,3-1 0,-1 0 16,3 0-16,2-5 0,0 0 15,1-4-15,1 6 0,0-1 16,1-5-16,1-1 0,0-2 16,0-3-16,2-6 0,0 0 0,2-4 15,0-3-15,1 0 0,1-3 16,1-4-16,1 0 15,0-4-15,1 0 0,-1-5 0,0-4 16,-1 3-16,0 2 0,-2-3 16,-3 0-16,1 0 0,0 1 15,1-1-15,-2 2 0,0 3 16,-1 3-16,0 2 0,-1 1 16,-2 1-16,-1 5 0,0 1 15,-2 3-15,0 1 0,-1 3 0,1 1 16,1 2-16,-1 4 0,1-2 15,0 5-15,0 1 0,-1 0 16,2-1-16,2 0 0,-1-1 16,0 0-16,0-3 0,2 1 15,3-3-15,-1-1 0,1-1 0,1-4 16,1-5-16,-1 0 16,-2 0-16,1 0 0</inkml:trace>
  <inkml:trace contextRef="#ctx0" brushRef="#br0" timeOffset="860818.7817">28191 11163 0,'0'0'0,"0"0"16,0 0-16,0 0 0,0 0 0,0 0 16,0 0-16,0 0 0,25 1 15,-25-1-15,0 0 16,38-1-16,-38 1 0,26-3 0,-12 3 15,0 0-15,-1 0 0,2 0 16,2-3-16,-2 2 0,0 1 0,-3-1 16,-1-1-16,-1 2 15</inkml:trace>
  <inkml:trace contextRef="#ctx0" brushRef="#br0" timeOffset="861069.7696">28553 10866 0,'0'0'0,"0"0"16,0 0-16,0 0 0,0 0 0,0 0 15,5 20-15,-5-20 16,0 0-16,1 35 0,-1-35 16,2 32-16,0-12 0,-1-1 0,-1 3 15,0 1-15,0-3 0,0 10 16,0 0-16,-1-1 0,0-1 15,0-1-15,0-4 16,1-2-16,0-4 0,0-3 0,0-2 16,1-4-16,0-3 0,0-1 15,0-1-15,1-1 0</inkml:trace>
  <inkml:trace contextRef="#ctx0" brushRef="#br0" timeOffset="861368.5324">28791 10781 0,'0'0'15,"0"0"-15,0 0 0,0 0 16,0 0-16,21 11 0,-21-11 16,17 11-16,-17-11 0,22 14 15,-7-3-15,-2 3 0,-1 1 0,-1 3 16,-1 2-16,-1-1 0,0 2 15,-2 8-15,-1 5 16,-3-5-16,-3-3 0,-3 3 0,-4 5 16,-4 3-16,-2-1 0,-1 3 15,-3-1-15,0-3 0,1-3 16,-7 6-16,-3-6 0,2 0 16,1-4-16,5-6 15,4-4-15,3-4 0</inkml:trace>
  <inkml:trace contextRef="#ctx0" brushRef="#br0" timeOffset="861717.7392">29254 10738 0,'0'0'0,"0"0"0,0 0 16,0 0-16,0 0 0,-25 25 15,25-25-15,-18 32 0,9-17 0,0 6 16,0 5-16,0 1 0,2-1 16,-2 10-16,0 2 15,2-4-15,2 0 0,1 9 16,0 0-16,3-5 0,2-4 0,1-2 15,2 0-15,-1-3 0,1-4 16,4 3-16,2-3 0,0-5 16,0-4-16,4-5 0,4-4 15,-4-3-15,-1-4 0,-1 0 16,-4 0-16,-1 0 0</inkml:trace>
  <inkml:trace contextRef="#ctx0" brushRef="#br0" timeOffset="862267.8929">29428 10661 0,'0'0'0,"0"0"0,0 0 15,0 0-15,0 0 0,0 0 0,0 0 16,3 27-16,-3-27 0,1 25 15,-1-25-15,1 39 0,2-20 16,-2 8-16,-1 3 0,0-2 16,0 2-16,-2 11 15,-1-1-15,1-4 0,1-4 0,-1 4 16,0-2-16,-1-8 0,2-2 0,-1-5 16,0-4-16,0-3 0,1-3 15,0-2-15,-1-3 16,2-4-16,2-1 0,0-5 0,0-2 15,0-2-15,1 3 0,2-4 16,0-3-16,2-1 0,0 1 16,-1-1-16,1-2 0,1 2 15,0 1-15,1 0 0,1 0 16,0 3-16,0-1 0,1 2 16,1 0-16,-1 3 0,0 0 0,0 2 15,-1-1-15,0 2 0,-1 1 16,0 0-16,-2 2 0,2 2 15,0 1-15,-2 2 0,-2 0 16,-2 3-16,1-1 0,-2 2 16,-1 2-16,-1 1 0,-2 0 15,-3 4-15,0-1 0,-4 4 0,-2 0 16,-1 0-16,-1-1 16,0-2-16,0 2 0,2-6 15,3 0-15,-1-4 0,-1-4 0,2 1 16,1-2-16,2-1 0</inkml:trace>
  <inkml:trace contextRef="#ctx0" brushRef="#br0" timeOffset="862451.5072">29769 10981 0,'0'0'0,"0"0"16,0 0-16,0 0 0,0 0 0,24-11 15,-24 11-15,23-7 0,-9 7 16,2-1-16,0-1 0,0-2 15,-1 4-15,1-3 0,-1 2 16,1-2-16,-1 3 0,-1-3 16,1 3-16,-2-4 0,0-3 0,-2 3 15,-1 0-15,-1 0 0</inkml:trace>
  <inkml:trace contextRef="#ctx0" brushRef="#br0" timeOffset="862667.7602">30162 10781 0,'0'0'0,"0"0"0,0 0 16,0 0-16,0 0 0,0 0 15,-4 22-15,4-22 0,0 0 0,-2 35 16,2-35-16,-5 33 0,3-12 16,0-3-16,1 4 0,-1-1 15,-1 0-15,0 7 0,0-2 16,0-2-16,0-2 0,1-4 15,1 0-15,0-4 0,0-3 16,0-1-16</inkml:trace>
  <inkml:trace contextRef="#ctx0" brushRef="#br0" timeOffset="862967.4792">30369 10660 0,'0'0'16,"0"0"-16,0 0 0,0 0 15,0 0-15,21 17 0,-21-17 16,17 18-16,-17-18 0,19 26 0,-9-9 16,0-2-16,0 3 0,-3 3 15,0 5-15,-1 8 0,-2-4 16,-3 5-16,-1 0 0,-2-2 15,-4-1-15,-1 6 0,-3-1 16,-4-1-16,-1-4 0,-4 0 16,-2 2-16,-2 0 0,2-3 15,-1-5-15,-1-1 0,2-1 0,1-5 16,5-5-16,3 0 0,2-6 16</inkml:trace>
  <inkml:trace contextRef="#ctx0" brushRef="#br0" timeOffset="863371.2525">31302 10785 0,'0'0'0,"0"0"0,0 0 16,22 0-16,-22 0 0,27 0 0,-27 0 15,40 3-15,-17 0 0,2-2 16,1 2-16,7-3 0,-1 1 16,-1-1-16,-2 0 0,-3 0 15,-4-1-15,3-2 0,-3 3 16,-6-3-16,-2 0 0,-2-1 16,-2 0-16,-1-3 0,-1 3 0,-2-3 15,0 3-15,-1 0 0</inkml:trace>
  <inkml:trace contextRef="#ctx0" brushRef="#br0" timeOffset="863618.7022">31585 10563 0,'0'0'0,"0"0"0,0 0 16,0 0-16,-8 25 0,8-25 0,-6 32 15,2-14-15,1 0 0,-1 7 16,-2 0-16,1 0 0,-1 1 0,-3 12 16,-1-2-16,0 0 15,2-4-15,-2 7 0,0 0 16,2-9-16,2-2 0,5-7 16,2-3-16,1-3 0,-1-5 0,0 1 15</inkml:trace>
  <inkml:trace contextRef="#ctx0" brushRef="#br0" timeOffset="864051.5663">32140 10192 0,'0'0'0,"0"0"16,0 0-16,0 0 0,0 0 0,0 0 16,-5 28-16,5-28 15,-1 25-15,1-25 0,-3 36 16,2-16-16,0 3 0,-1 0 16,1 5-16,1 0 0,1 0 0,2 8 15,0 3-15,1-3 0,2 0 16,1 4-16,0-1 0,1-1 15,1-5-15,-1-1 0,-1 4 16,0-5-16,-1-5 0,0 6 16,-2 0-16,0-10 0,-1 1 15,-2 3-15,-1-1 0,-2-7 16,-3 3-16,-6-2 0,-4-1 16,0 3-16,-1-3 0,-3 2 15,-2-1-15,-1-4 0,-1-1 0,-8-1 16,-1-1-16,5-3 0,3-4 15,-1-1-15,0-1 0,4-10 16,2-2-16,5 0 0,3 4 16,2-1-16</inkml:trace>
  <inkml:trace contextRef="#ctx0" brushRef="#br0" timeOffset="868334.8289">27584 11970 0,'0'0'0,"0"0"16,0 0-16,0 0 0,0 0 0,0 0 15,26 0-15,-26 0 0,0 0 16,38-2-16,-38 2 0,39-5 16,-18 2-16,2 0 0,2-2 15,3-1-15,2-1 0,8-2 16,1-2-16,-1 3 0,1 0 16,7-2-16,-1 0 0,-3 1 0,-2 3 15,-1 2-15,-2 1 16,5-1-16,-2 1 0,1 3 15,0 2-15,-4 0 0,-4 0 0,2-1 16,3 1-16,-3-1 0,-1-2 16,4-2-16,2-5 0,-1 1 15,-3 0-15,11-4 0,2-2 16,-3-2-16,-4 2 0,4 1 16,3 2-16,-3 2 0,-6 3 0,3 3 15,3 2-15,-6 3 0,-2 3 16,6 2-16,1 2 0,-11-1 15,-2 1-15,7 2 0,1 1 16,-9-5-16,-3 1 0,5-2 16,4-3-16,-4-1 0,-3-1 15,1-4-15,2-1 0,1-3 0,2 0 16,-3-4-16,-1 0 0,-2 1 16,-1 1-16,2 1 15,2 4-15,-6-1 0,-3 0 16,0 1-16,-3-1 0,-2 2 0,-1 4 15,-2-2-15,0 0 0,-1 2 16,1-2-16,-1-2 0,1 2 16,-1-3-16,2-1 0,-4 3 15,-2-1-15,-2 2 0</inkml:trace>
  <inkml:trace contextRef="#ctx0" brushRef="#br0" timeOffset="869418.3188">29259 12206 0,'0'0'0,"0"0"0,0 0 15,0 0-15,0 0 0,-24 6 16,24-6-16,-19 14 0,10-6 16,-2 4-16,-1 3 0,-1 0 0,-2 2 15,-6 5-15,0 3 16,0 2-16,1 0 0,0-1 15,-1-3-15,-3 3 0,1-3 16,2-4-16,3-1 0,3-1 16,0-2-16,3-3 0,1-3 15,1-1-15,2-3 0,3-1 16,1-1-16,1-1 0,3-2 0,0 4 16,4-2-16,1-1 0,3 0 15,3-1-15,2-1 0,1 0 16,1-1-16,1 1 0,2-1 15,2 0-15,2 0 0,1 0 16,1-1-16,-1-1 0,0 1 0,1-1 16,1 0-16,1 2 0,-2 1 15,3-2-15,-2 1 0,-2 0 16,0 0-16,0 1 0,-1 0 16,-1 1-16,-1-1 0,-4 0 15,-1 1-15,-4-1 0,-1-1 0,1-2 16,0 1-16,-1-1 15,-1-1-15,-3 1 0,0 0 0,-1 1 16</inkml:trace>
  <inkml:trace contextRef="#ctx0" brushRef="#br0" timeOffset="869634.9337">29206 12245 0,'0'0'0,"0"0"16,0 0-16,0 0 0,0 0 0,-4 27 15,4-27-15,-1 31 16,1-10-16,0 5 0,-1 4 0,1 2 16,1 4-16,0 15 15,1 6-15,3 14 0,0 2 0,1-5 16,-2-14-16,-1-12 0</inkml:trace>
  <inkml:trace contextRef="#ctx0" brushRef="#br0" timeOffset="887434.1833">18334 2073 0,'0'0'0,"0"0"15,-16 1-15,4 2 0,-2-2 0,-10 3 16,-5 2-16,-1-1 16,-4 4-16,-9 6 15,-7 3-15,-8 4 0,8 1 0,-12 4 16,1 4-16,2-2 0,0 3 15,-4 10-15,5-1 0,3 1 0,2 0 16,-2 5-16,5-3 16,6 1-16,2-2 0,-6 18 15,9 0-15,5-11 0,4-4 0,6 0 16,4 1-16,4-4 0,4-7 16,4-2-16,1 0 0,7 5 15,4 4-15,5 0 0,3 1 16,-2-25-16,2 2 0,2 3 15,1 3-15,2-3 0,0 0 0,6-6 16,5-2-16,-3-1 16,1-1-16,1 1 0,4-1 0,-1-3 15,3-1-15,1-2 16,0 0-16,4-4 0,0-1 0,0-2 16,-1 1-16,3-2 0,1-1 15,0-4-15,0 0 0,-1-4 16,1-1-16,0 1 0,0-1 15,1-3-15,0-2 0,-1-3 16,0-2-16,-1 0 0,-1-2 0,1-3 16,-3 0-16,-2 1 0,0-2 15,-3-2-15,-1-3 16,-4 1-16,-4 2 0,-1-3 0,0-4 16,0 5-16,0 1 0,-3-7 15,-3-5-15,-2 5 0,-2 1 16,-2-3-16,-2-1 0,0 1 15,0-2-15,-2 0 0,1-1 16,-3 4-16,0-1 0,-3-1 0,-2-1 16,2 1-16,0 3 0,-2 0 15,-1 1-15,-2 0 0,0 2 16,-3-2-16,1 2 0,-1 8 16,-1-3-16,-4 3 0,-2 3 15,-6 4-15,-3 1 0,-2-1 16,-2 3-16,-5 4 0,-4 1 0,-7 4 15,-5 4-15,-2 6 16,-4 4-16,-6 6 0,-5 3 0,11-5 16,14-2-16,12-3 0</inkml:trace>
  <inkml:trace contextRef="#ctx0" brushRef="#br0" timeOffset="891082.7938">22273 4489 0,'0'0'0,"0"0"0,0 0 0,0 0 0,0 0 16,0 0-16,0 0 0,0 0 16,0 0-16,0 0 0,0 0 15,0 0-15,0 0 0,0 0 16,20-15-16,-20 15 0,0 0 0,22-4 16,-22 4-16,24-2 15,-24 2-15,31-3 0,-12 2 16,1 0-16,1-2 0,2 1 15,2 2-15,1-1 0,0 2 0,10-2 16,0-2-16,0 1 16,1 0-16,1 1 0,2 1 0,10-2 15,-2 0-15,2 2 0,2 1 16,7-2-16,-3-2 0,0 2 16,-2 0-16,0-2 0,-1 1 0,7 0 15,0 0-15,-4 0 16,-2-2-16,-1 2 0,0 1 15,-4 0-15,0-2 0,4 0 0,-2 0 16,-4-1-16,-2 2 0,1-4 16,-1-2-16,-4 5 0,-4 3 15,-2 2-15,-2 1 0,-1-3 16,-1 0-16,-6-1 0,-2 0 16,-3-4-16,-3-3 0,0 5 15,-2 3-15,-3-1 0,-2 1 0,-1-1 16,-1-1-16,-2 1 15,0-2-15,-3 3 0,-1 0 0,1 0 16,-3 0-16,-3-2 0,0-3 16,-4 4-16,-1 1 0,-5 0 15,-2 3-15,2 0 0,2-2 16,1 1-16</inkml:trace>
  <inkml:trace contextRef="#ctx0" brushRef="#br0" timeOffset="891821.6798">22070 4684 0,'0'0'0,"0"0"0,0 0 0,0 0 16,0 0-16,28 5 0,-28-5 15,0 0-15,32 2 0,-32-2 16,31-2-16,-14 0 0,2 0 0,2 0 16,2 0-16,0 0 0,2-1 15,10 0-15,3-1 16,-1 2-16,1-1 0,10 0 15,3-1-15,-3 2 0,0 1 0,11-1 16,3 0-16,-7-1 0,-5 2 16,13-2-16,2-1 0,-8 1 15,-5 1-15,3 1 0,3 1 16,-2-1-16,-5 0 0,12-1 16,1 2-16,-9 0 0,-5-1 15,7-2-15,6-3 0,-11 5 0,-7 2 16,26 2-16,-4 0 15,-8-3-15,-8-1 0,1 3 16,0 1-16,-24-1 0,-1-2 0,18 2 16,-3 0-16,-6-1 0,-6-2 15,-8 0-15,5 1 0,-5-2 16,-1-2-16,0 2 0,-1 2 16,-2-1-16,0-1 0,0 1 15,1 0-15,-2-1 0,0 2 16,-3-1-16,-2-1 0,-3 0 0,-1-1 15,-1 2-15,3 1 16,-3 0-16,0-2 0,-1 4 0,0 0 16,-1 1-16,1 1 0,-1 0 15,0-2-15,-2 0 0</inkml:trace>
  <inkml:trace contextRef="#ctx0" brushRef="#br0" timeOffset="897370.4023">19118 3445 0,'0'0'0,"0"0"0,0 0 16,0 0-16,0 0 0,0 0 0,0 0 15,0 0-15,0 0 0,-8 27 16,8-27-16,0 0 0,0 0 15,-2 23-15,2-23 0,0 0 16,0 0-16,6 20 0,-6-20 16,0 0-16,0 0 0,0 0 15,0 0-15,24 4 0,-24-4 0,0 0 16,19-14-16,-19 14 0,0 0 16,18-16-16,-18 16 15,0 0-15,15-20 0,-15 20 0,0 0 16,12-23-16,-12 23 0,0 0 15,7-23-15,-7 16 0,-1 1 0,-2 0 16,1 0-16,-1 1 16,0 0-16,-2 2 0,0-1 15,-1 3-15,0 0 0,-1 3 16,0 0-16,1 2 0,0 1 16,2 0-16,-1-1 0,2 1 0,0-1 15,-1 0-15</inkml:trace>
  <inkml:trace contextRef="#ctx0" brushRef="#br0" timeOffset="898049.4637">20053 3411 0,'0'0'0,"0"0"15,0 0-15,0 0 0,0 0 16,0 0-16,-22 10 0,22-10 16,0 0-16,0 0 0,-21 21 15,21-21-15,0 0 0,-12 27 16,9-17-16,1 1 0,0 0 0,0 0 16,4 0-16,0-2 15,2 0-15,1-1 0,1-1 16,1-2-16,1-2 0,-1 0 0,1-2 15,-1-1-15,-1 0 0,1-1 16,1-2-16,-1 1 0,0-1 0,0-2 16,0 0-16,0-2 15,-1 0-15,0 1 0,0-2 16,-2 0-16,-1-1 0,1 1 0,-2 1 16,-1-1-16,0 1 0,-1 0 15,-1 0-15,-2 2 0,-2 0 16,-1 4-16,-3-1 0,-3 2 15,-2 2-15,-2 0 0,-3 3 16,3 0-16,1-1 0,3-1 16</inkml:trace>
  <inkml:trace contextRef="#ctx0" brushRef="#br0" timeOffset="900116.0116">27925 4440 0,'0'0'0,"0"0"15,0 0-15,0 0 0,0 0 0,0 0 16,0 0-16,0 0 0,0 0 15,-25 11-15,25-11 0,-23 18 16,23-18-16,-28 23 0,8-9 16,1 1-16,0 1 0,-8 5 15,-3 2-15,1-4 0,3-1 0,-5 4 16,2 1-16,3-1 0,3 0 16,-1-3-16,-1 2 15,3-6-15,1-1 0,4-1 0,1 1 16,3-3-16,1-2 0,2 0 15,1-2-15,2-1 0,2-1 0,2-2 16,-1 2-16,2-1 16,0-2-16,1 1 0,1-1 15,1 1-15,2-1 0,2-1 16,1-1-16,2 1 0,2-1 0,2 2 16,2-2-16,0 1 0,-2-1 15,4 1-15,2 1 16,0 0-16,0-1 0,2 0 0,2 0 15,-2 1-15,-1-1 0,2 1 16,2-1-16,-1 0 0,-1 1 0,0-1 16,0-1-16,-2 2 15,-2-2-15,0 0 0,-1-2 16,-1 2-16,-2 0 0,0-1 16,1-1-16,-1 0 0,-3-1 0,-1-2 15,1 0-15,-1 1 0,-1 0 16,-1-4-16,0 0 15,0-1-15,-1 0 0,0-3 0,-2-3 16,1 0-16,-1 1 0,-2-2 16,0-1-16,-1 2 0,-1 2 0,0-3 15,0-1-15,0 0 0,0 1 16,-1 2-16,-2-2 16,1 2-16,0 0 0,-1 1 0,-1-1 15,1 1-15,0 0 16,0 0-16,1 2 0,0 2 15,1 2-15,0 1 0,0 0 0,-1 2 16,-2 2-16,0 2 0,-2 1 16,0 1-16,-2 2 0,-1 2 15,-1 2-15,0 0 0,-1 2 16,-1 1-16,-2-1 0,-5 4 16,-1 0-16,0 2 0,1 1 15,-2 0-15,-3 0 0,1 0 16,0 1-16,-2 3 0,0-2 0,1 1 15,0-1-15,1-2 0,1 0 16,1-2-16,0-1 0,1-2 16,1-1-16,3-1 0,2-2 15,3 0-15,3-1 0,0-2 16,2-2-16,2-1 0,1 0 16,-1 0-16,2 1 0,0-1 15,0-2-15,2 0 0,-2 1 16,2-1-16,0 0 0,3 1 15,1-2-15,3 0 0,2 1 0,2-1 16,2 0-16,1-2 0,2 1 16,0 1-16,2 0 0,1 0 15,2 1-15,4 0 0,0 0 16,1 0-16,-1 1 0,0 0 16,1 0-16,-2 0 0,0 0 15,-2 1-15,-1-1 0,-2-1 16,-1 1-16,-2-1 0,0 0 15,-2 0-15,-1 1 0,0-1 0,1-1 16,-2 1-16,0-1 0,-1-2 16,-1 2-16,-1-1 0,0-1 15,-1 0-15,0-3 0,-2 1 16,-1 0-16,1-2 0,-1-3 16,0 0-16,-1-1 0,-1-2 15,1-1-15,-1 0 0,-1 0 0,0-5 16,1 1-16,-1 0 0,-1 1 15,0-1-15,-1 0 0,0 0 16,-1 0-16,-1 3 0,-1-1 16,1 1-16,0 2 0,-1-2 15,-2 2-15,1 1 0,-2 1 16,-1 2-16,-2 0 0,-1 2 16,0 3-16,1-1 0,1 3 15,3-2-15</inkml:trace>
  <inkml:trace contextRef="#ctx0" brushRef="#br0" timeOffset="978127.5978">13084 13783 0,'0'0'0,"0"0"0,0 0 0,0 0 16,0 0-16,0 0 15,0 0-15,0 0 0,0 0 0,0 0 16,31 2-16,-31-2 0,25 2 16,-25-2-16,37 6 15,-15-3-15,1 1 0,2 1 0,4 0 16,10 0-16,0 1 0,3-2 16,1 1-16,11 0 0,0-1 15,4 0-15,1 0 16,9 0-16,-1-1 0,1 1 15,3 0-15,10 3 0,-3 0 0,3-2 16,1 0-16,10-1 0,-1 1 16,40 1-16,-7 0 0,-8 1 15,-5 1-15,-4-2 0,-3-3 16,-2-1-16,-4-1 0,9 2 16,5 4-16,1-4 0,0 0 0,1-3 15,0 0-15,-1 0 0,1 2 16,16 3-16,11 3 15,14-6-15,11-4 0,-38 0 0,-26-1 16,29 4-16,18 1 16,-22 0-16,-14 2 0,22-4 0,16 2 15,7-4-15,4-3 16,2-1-16,-2 2 0,-28 0 0,-19-1 16,14 2-16,10 1 0,4 2 15,3 2-15,25-4 16,16-1-16,-20 0 0,-15 0 0,-3 0 15,-3-1-15,2 2 0,1 3 16,34 0-16,24-1 16,16 2-16,10 2 0,-59-2 15,-39 0-15,43 2 16,31 2-16,-29 0 0,-16-1 0,-17 3 16,-9-1-16,6-1 0,5 1 15,-2-1-15,2 0 0,-8 1 16,-5 1-16,5 1 0,2-3 15,2 2-15,-1 0 0,13 0 16,7-2-16,-12 1 16,-8 0-16,-13 0 0,-10-5 0,-3 0 15,-2 0-15,5-2 16,4-2-16,-9 1 0,-6 1 0,-2-3 16,-2-4-16,-8 1 0,-5 3 15,-3 1-15,0 1 0,-7-3 16,-2-2-16,-4-1 0,-2 3 15,-8-4-15,-5-1 0,-6-1 16,-4 0-16,-4 3 0,-4 0 0,-2-3 16,-2-2-1,-7 0-15,-4 0 0,-10 2 16,-7 2-16,-5-3 0,-4 0 0,-7-1 16,-5 1-16,-21-10 0,-12-5 15,1 5-15,3 3 0,11 7 16,8 3-16,7 2 0</inkml:trace>
  <inkml:trace contextRef="#ctx0" brushRef="#br0" timeOffset="979335.7652">17964 15022 0,'0'0'0,"-4"-14"16,1-4-16,0 4 0,0-1 16,-4-8-16,-1 0 0,-2 1 15,-1-2-15,-4-1 0,-2 0 16,2 4-16,0 6 0,-4 1 15,-6 3-15,0 4 0,0 3 16,-4 4-16,-2 5 0,-1 4 16,0 0-16,-4 14 0,2 6 15,0 1-15,4 1 0,2 2 0,4 6 16,3 0-16,3 3 16,6 8-16,7 1 0,5-5 0,3-6 15,7-1-15,4-4 0,0-2 16,3-2-16,1-5 0,0-1 15,4-7-15,3-2 0,1-7 16,3-2-16,-1-4 0,1-3 0,5-8 16,5-9-16,-3-1 0,0-4 15,1-2-15,2-4 0,-4-1 16,-3-3-16,2-7 16,3-1-16,-7 4 0,-2 0 15,-5-3-15,-6 3 0,-4 1 0,-3 3 16,-5 3-16,-1 4 0,-3 4 15,-1 2-15,-2 6 16,-2 3-16,1 2 0,0 4 0,-2 1 16,0 2-16,-3 3 0,-2 7 15,-1 2-15,-2 6 16,3-1-16,1 5 0,1 3 0,2 2 16,-1 3-16,3 3 0,0 3 15,2-2-15,1 1 0,1-4 0,1 2 16,0-4-16,1-3 0,2-1 15,4-1-15,1-2 16,2-3-16,2-4 0,-1-4 0,1-5 16,-1-5-16,0-4 0,5-7 15,2-4-15,-4 2 0,-3 2 16,-2 1-16</inkml:trace>
  <inkml:trace contextRef="#ctx0" brushRef="#br0" timeOffset="979911.0903">18664 14384 0,'0'0'0,"0"0"0,0 0 0,-6 24 0,6-24 15,-4 29-15,3-7 0,0 4 16,-1 2-16,-1 21 15,1 6 1,-1 15-16,0 8 16,-2-3-16,0 0 15,-1 3-15,1 1 0,-3 0 0,-1-9 16,0-4-16,0-9 0,1-17 16,-1-9-16,3-7 0,3-8 0,1-6 15,0-3-15,-1-3 0,0-2 16,0-8-16,-1-1 0,1-7 15,1-4-15,1 0 0,1-3 16,1 3-16,1-3 0,4-4 16,3-4-16,-1 1 0,1 2 0,2-6 15,0 0-15,0 3 0,1 4 16,2 1-16,0 3 0,2 2 16,2 1-16,0 4 0,1 3 15,-2 1-15,0 3 0,1 3 16,3 7-16,-2-2 15,0 2-15,1 1 0,0 6 0,-3 0 16,0 2-16,-4 2 0,-1 0 16,-3 4-16,-2 0 0,-3 0 15,-2 3-15,-3 1 0,-1-1 0,-8 4 16,-5 4 0,-5-4-16,-3 2 0,3-7 15,2 0-15,-5-2 0,0-3 16,5-4-16,5-4 0,3-10 15,3-5-15,3 1 0,1 3 0,-1 1 16</inkml:trace>
  <inkml:trace contextRef="#ctx0" brushRef="#br0" timeOffset="980093.5602">19475 14965 0,'0'0'0,"0"0"16,27 4-16,-6-1 0,2-3 0,11 4 16,4 3-16,4 0 15,5 0-15,11 1 16,-2 2-16,-10-3 0,-7 0 0,-3 0 16,-7-3-16,-6 0 0</inkml:trace>
  <inkml:trace contextRef="#ctx0" brushRef="#br0" timeOffset="980277.4907">19415 15351 0,'0'0'0,"0"0"0,0 0 16,34 0-16,-12 0 0,7 0 15,6-3-15,15 2 0,4 1 0,16-3 16,3 3-16,-4-3 0,-15 2 15,-13 1-15</inkml:trace>
  <inkml:trace contextRef="#ctx0" brushRef="#br0" timeOffset="981293.9109">20576 14815 0,'0'0'0,"0"0"0,0 0 15,0 0-15,35-4 0,-35 4 16,37 1-16,-14 2 0,2 1 0,1 1 15,0 4-15,7 1 16,0 2-16,0 5 0,1 1 16,-6 0-16,-4 3 0,1 5 15,-7-1-15,-4 0 0,-4 0 0,-10 0 16,-9 0-16,-3-1 0,-3-5 16,-3 5-16,-4 1 0,-7 1 15,-4 2-15,-6-3 16,3-3-16,4-5 0,3-2 0,5-1 15,4-1-15,6-4 0,3 1 16,7-3-16,7 0 0,2-3 16,5-1-16,7-2 0,3 2 15,8-3-15,5 0 0,10 0 16,8 0-16,1 0 16,0 2-16,7 0 0,-2-2 0,8 3 15,-2 0-15,-4-2 0,-4 2 16,-1-3-16,-7 0 0,-6-3 15,-6-1-15,-3 1 0,-1-4 0,-8 0 16,-2-1-16,-2-3 0,-1-3 16,-3-4-16,-1-3 15,-3-1-15,-3-3 0,-1 4 16,0-4-16,-4-3 16,-1-2-16,-2 2 0,-1 3 0,-1 0 15,-2-2-15,0 4 0,0 1 16,-4 1-16,-1 0 0,-2 4 15,-1 5-15,-6 2 0,-4 3 16,4 3-16,1 4 0,-4 7 16,-4 4-16,3 1 0,2 4 0,-1 3 15,0 6-15,3 0 0,4-1 16,0 8-16,0 4 16,4 0-16,3-1 0,2 5 0,5-2 15,1-9-15,2-3 0,2 5 16,3-2-16,1-3 0,1-3 0,4-7 15,5-2-15,-4-7 16,0 0-16,0-3 0,-1-4 16,-2 0-16,0-4 0,3-3 0,1-5 15,-1-2-15,-2-2 0,1 0 16,2-4-16,-4 5 0,-1 0 16,0-9-16,-1-1 15,-5 4-15,0 2 0,-1-3 0,-1-1 16,0 11-16,-1 1 0,-1 1 15,0 3-15,0 0 0,0 2 0,-1 3 16,0 2-16,-2 0 16,1 3-16,0 5 0,-1 5 15,-1-1-15,2 2 0,0 4 16,1 3-16,0-3 0,1 3 0,2 4 16,1 4-16,0-4 0,2-3 0,2 1 15,1-4 1,4 2-16,0-3 0,4-7 15,6-7-15,-6-1 16,-2 0-16,-3-2 0</inkml:trace>
  <inkml:trace contextRef="#ctx0" brushRef="#br0" timeOffset="981494.5276">22195 15180 0,'0'0'0,"0"0"0,0 0 16,34 3-16,-34-3 0,42 6 16,-12-4-16,0 4 0,-1-2 0,14 2 15,4 1-15,-3-2 0,-3 2 16,8 0-16,0-1 16,-8-2-16,-6-3 0,-2 2 0,-7-2 15,-5 2-15</inkml:trace>
  <inkml:trace contextRef="#ctx0" brushRef="#br0" timeOffset="981760.4428">22606 15020 0,'0'0'0,"0"0"0,0 0 0,-4 24 0,4-24 15,-8 21-15,4-2 16,-1 2-16,2 0 0,-1 11 16,-1 1-16,1 2 0,1 0 0,-2 5 15,1 2-15,0-2 0,2-4 16,2 7-16,2-2 16,-1-8-16,1-7 0,2-8 15,3-4-15,-3-5 0,-1-1 0,1-4 16</inkml:trace>
  <inkml:trace contextRef="#ctx0" brushRef="#br0" timeOffset="982277.1896">23196 15025 0,'0'0'0,"0"0"15,0 0-15,0 0 0,29 15 0,-29-15 16,25 15-16,-11-5 16,0 5-16,-1-1 0,0 0 15,-1 4-15,1 1 0,-5 8 16,-3 2-16,-3-4 0,-2-4 0,-3 1 16,-3-1-16,-1 1 0,-3-1 0,-9 1 15,-4 3-15,2-8 16,0-2-16,0-1 0,-1-3 15,3-4-15,1 0 0,4-1 16,2-1-16,3-2 0,2 0 16,2-2-16,-1-1 0,4 0 15,2 0-15,4-4 0,1 0 16,2-2-16,2 2 0,3 0 0,2 1 16,4 2-16,1 1 0,1 1 15,0 1-15,-1 2 0,0 1 16,-2 2-16,2 0 0,-2 4 15,-3 3-15,-1 4 0,-1 3 16,-3-3-16,-3 0 0,-4 5 16,-3-1-16,-4 0 0,-1 0 0,-3 0 15,-1-1-15,-1-3 0,-1-1 16,-3-4-16,-1-2 16,2-4-16,0-1 0,3-4 15,1-3-15,4-6 0,2-6 0,8-1 16,4-5-16,-2 3 0,0 3 15,-2 1-15</inkml:trace>
  <inkml:trace contextRef="#ctx0" brushRef="#br0" timeOffset="982811.9892">23888 14773 0,'0'0'16,"0"0"-16,0 0 0,0 0 16,-1 28-16,1-28 0,0 36 15,0-12-15,0-1 0,-1 8 16,-3 5-16,0 10 0,-1 1 0,-1 7 16,-1 0-16,1 1 0,-1 0 15,0 8-15,2-2 0,-1-7 16,1-4-16,-1 4 0,1-5 15,0-9-15,1-5 0,-2-6 16,1-3-16,0-9 0,3-2 16,0-8-16,0 0 15,2-7-15,-2-2 0,-1-7 0,1-5 16,1-1-16,0-3 0,1-1 16,1-1-16,1-4 0,2-1 0,0-1 15,2 1-15,-1 3 0,2 1 16,0-3-16,2-3 0,2 4 15,3 4-15,-2 2 0,-1 3 16,-1 3-16,-2 0 0,2 4 16,1 3-16,0 1 0,0 3 0,0 4 15,0 3-15,-2 3 16,1-2-16,-1 5 0,0-1 16,-3 2-16,0 2 0,0 4 15,-3 5-15,-3 0 0,-2-1 0,-2 2 16,0 1-16,-1-4 0,0 2 15,-2-4-15,0-3 0,-1 0 16,-1-2-16,1-4 16,1-1-1,0-1-15,2-4 0,0-1 0</inkml:trace>
  <inkml:trace contextRef="#ctx0" brushRef="#br0" timeOffset="983027.0188">25088 15319 0,'0'0'0,"15"0"16,8 3-16,5 1 0,3 2 0,16 2 16,18 5-16,6 0 0,-5 1 0,8 0 15,-4 0-15,-9 0 16,-7-3-16,1-4 0,-6-4 15,-14-2-15,-10-1 0,-7 0 0</inkml:trace>
  <inkml:trace contextRef="#ctx0" brushRef="#br0" timeOffset="983277.3463">25572 15216 0,'0'0'0,"0"0"16,-4 23-16,4-23 0,-4 26 0,1-4 15,-1 3-15,0 7 0,-1 0 0,0 6 16,-1 3-16,-1 7 16,-1-4-16,1 1 0,1 0 15,-1 7-15,2-6 0,2-2 16,3-4-16,0-9 0,0-7 15,0-4-15</inkml:trace>
  <inkml:trace contextRef="#ctx0" brushRef="#br0" timeOffset="983860.3254">26542 15057 0,'0'0'15,"0"0"-15,0 0 0,25-2 0,-25 2 16,32 10-16,-11 1 0,1 0 16,2 3-16,6 7 0,2 5 15,-3 3-15,-4 2 0,3 8 16,-5 4-16,-5-7 0,-6-3 0,-4 5 15,-5-2-15,-3-3 16,-2-1-16,-8-2 0,-6-3 16,-3-3-16,-5-5 0,1-2 15,-1-2-15,-1-5 0,-2-3 0,1-3 16,-1 0-16,6 1 0,4-3 16,1 0-16,4-1 0,2 1 15,4 0-15,1 1 0,2-3 16,3 0-16,-2-4 0,3 1 15,2 0-15,7 3 0,5-1 0,3 4 16,3 2-16,0 5 0,0 0 16,2 2-16,2 4 15,5 2-15,-2 2 0,-3 3 16,-1 4-16,1-1 0,-1 1 16,0 7-16,-4 2 0,-6-1 0,-4 0 15,-4 2-15,-5 2 0,-6-1 16,-3 0-16,-3-3 0,-3 0 15,-4-4-15,-4-2 0,-8 1 16,-2-3-16,0-4 0,1-4 16,-5-1-16,-4-3 15,5-1-15,4-3 16,10-4-16,3-2 0,2-5 0,1-6 16,8 1-16,2-2 0,2 3 15,-1 0-15,2 1 0</inkml:trace>
  <inkml:trace contextRef="#ctx0" brushRef="#br0" timeOffset="984009.7616">27396 16649 0,'0'0'0,"0"0"0,0 0 0,0 0 16,0 0-16,0 0 0,0 0 15,0 0-15</inkml:trace>
  <inkml:trace contextRef="#ctx0" brushRef="#br0" timeOffset="990215.2388">22896 2659 0,'0'0'0,"0"0"0,0 0 16,0 0-16,0 0 0,0 0 0,0 0 15,0 0-15,0 0 0,7 18 16,-7-18-16,-3 19 0,3-19 0,0 0 16</inkml:trace>
  <inkml:trace contextRef="#ctx0" brushRef="#br0" timeOffset="990457.1158">22210 4574 0,'0'0'0,"2"5"0,-1 2 16,1 1-16,0 1 0,1 0 0,2 2 15,2 5-15,2 0 0,-1-2 16,-1-2-16,-2-2 0</inkml:trace>
  <inkml:trace contextRef="#ctx0" brushRef="#br0" timeOffset="1.00168E6">19119 14587 0,'0'0'0,"0"0"15,0 0-15,0 0 0,0 0 16,0 0-16,0 0 0,0 0 16,0 0-16,22-15 0,-22 15 15,0 0-15,8-21 0,-8 21 16,1-20-16,-2 8 0,0 1 0,-1-3 15,0 1-15,-2 1 0,0-3 16,-3-2-16,-1-1 16,-1-3-16,-1 1 0,-7-5 0,-3 0 15,2 1-15,-1-1 0,-8-7 16,-1-1-16,-1 8 0,2 5 16,-5-4-16,-4-1 0,1 2 15,0 2-15,-9-2 0,-2 1 16,3 5-16,1 3 0,-14 1 15,-4 4-15,7 0 0,4-1 0,-5 5 16,-3 2-16,4 1 0,3-2 16,-13 8-16,-3 4 0,8 4 15,4-1-15,-27 17 0,7 6 16,32-16-16,7-2 0,-24 16 16,-2 4-16,15-3 0,9 0 0,-3 6 15,0 6-15,8-6 16,5-3-16,5 8 0,3 3 15,0 2-15,-2 0 0,6 3 16,5 1-16,4-12 0,2-8 0,6 14 16,3 10-16,5-4 0,3 0 15,4 1-15,2 6 16,-2-9-16,0-2 0,11 8 0,11 8 16,-4-11-16,-1-7 0,11 6 15,5 7-15,-6-9 0,-3-1 0,9 0 16,7-1-16,-5-13 0,-4-7 15,3 1-15,1 4 16,-3-9-16,-2-3 0,8-6 0,7-4 16,-11-5-16,-7-4 0,8-9 15,4-9-15,-10 1 0,-7-1 16,7-6-16,6-2 0,-8-2 16,-5 1-16,4-9 0,2-5 15,-7 5-15,-5 4 0,8-12 16,4-9-16,-10 10 0,-8 1 0,4-11 15,3-8-15,-6 5 16,-4 4-16,-4-1 0,-5 3 16,-1-2-16,-2 2 0,0-10 0,1-1 15,-4 4-15,-2 5 0,-1 2 16,0 1-16,-5 3 0,-2 4 16,-6-1-16,-2 2 0,-1 1 15,0 0-15,-3-1 0,-2-1 16,-5 3-16,-2 3 0,-9-3 15,-5-1-15,4 8 0,2 4 0,-10 7 16,-7 4-16,15 6 0,10 2 16,6 2-16</inkml:trace>
  <inkml:trace contextRef="#ctx0" brushRef="#br0" timeOffset="1.00431E6">20915 16048 0,'0'0'0,"0"0"0,0 0 16,25-4-16,-17 3 0,4-2 15,2 1-15,2 0 0,-1-1 16,2 2-16,1 0 0,6 0 16,-1 2-16,1-2 0,2 0 15,0-2-15,-2 1 0,1 1 0,3 3 16,0-1-16,-1-1 0,7 4 16,-1-1-16,1 0 0,0-2 15,1 2-15,1 0 0,1-1 16,-1 0-16,2 0 0,0 2 15,5-2-15,-2-1 0,0 1 16,1-2-16,-1 2 0,-3-2 0,3-2 16,1 0-16,-2 1 0,-3 0 15,9 0-15,3-2 16,-6 2-16,-3 1 0,3-2 0,1-1 16,-2 1-16,-3 0 0,3 2 15,2-3-15,-4 1 0,-2 0 16,1 2-16,3-2 0,-4 0 15,-3-1-15,4 0 0,1 2 16,-2-2-16,-3 3 0,3-2 16,0 0-16,-3 2 0,-1-1 0,1 0 15,2 1-15,-4 0 0,-2-1 16,1 1-16,1 0 0,-2 1 16,-1 0-16,1 0 0,0-1 15,-3 2-15,-1 0 0,0 2 16,3-1-16,-3 2 0,-4 0 0,-1-1 15,-1 2-15,-3-3 16,0 1-16,2-2 0,0 1 16,-2 1-16,-2-1 0,1 0 0,0 0 15,1 0-15,-1 2 0,-4-2 16,-1 1-16,-2-1 0,-1 0 16,-3-1-16,0 0 15,3 0-15,1 1 0,4 8 0,6 8 16,-2 2-16,0 1 0,0-1 15,-5-6-15,-2-3 0,-2-3 0,-1-1 16,-2-1-16,0-1 0,-2-1 16,-1-2-16,0 1 0,-1-3 15,-1 2-15,-1-3 0,2 4 16,-2-4-16,2 2 0,-2-2 16,0 2-16,0-2 0,0 3 0,0-3 15,0 0-15,0 0 16,0 0-16,0 0 0,0 0 15,0 0-15,0 0 0,0 0 16,0 2-16,0-2 0,0 0 0,0 0 16,0 0-16,0 0 0,0 0 15,0 0-15,0 0 0,0 0 16,0 0-16,0 0 16,0 0-16,0 0 0,3-5 0,-3 5 15,0 0-15,0 0 0,0 0 16,0-6-16,0 6 0,0 0 15,0 0-15,0 0 0,0-6 16,0 6-16,0 0 0,0 0 0,0 0 16,0 0-16,0-6 0,0 6 15</inkml:trace>
  <inkml:trace contextRef="#ctx0" brushRef="#br0" timeOffset="1.01041E6">27741 5301 0,'0'0'16,"0"0"-16,0 0 0,0 0 0,0 0 15,0 0-15,0 0 16,0 0-16,0 0 0,0 0 0</inkml:trace>
  <inkml:trace contextRef="#ctx0" brushRef="#br0" timeOffset="1.0106E6">27655 5287 0,'0'0'0,"0"0"0,0 0 16,0 0-16,0 0 0,0 0 15</inkml:trace>
  <inkml:trace contextRef="#ctx0" brushRef="#br0" timeOffset="1.01077E6">27649 5261 0,'0'0'0,"0"0"0,0 0 0,0 0 16,0 0-16,0 0 0,0 0 15,0 0-15,16 21 0,-16-21 0</inkml:trace>
  <inkml:trace contextRef="#ctx0" brushRef="#br0" timeOffset="1.01094E6">27694 5319 0,'0'0'16,"0"0"-16,0 0 0,0 0 16,0 0-16,0 0 0,0 0 0,0 0 15,0 0-15,0 0 0</inkml:trace>
  <inkml:trace contextRef="#ctx0" brushRef="#br0" timeOffset="1.01111E6">27659 5337 0,'0'0'0,"0"0"16,0 0-16,0 0 0,0 0 0,0 0 16,0 0-16,0 0 15,0 0-15,0 0 0</inkml:trace>
  <inkml:trace contextRef="#ctx0" brushRef="#br0" timeOffset="1.01128E6">27656 5329 0,'0'0'0,"0"0"0,0 0 15,0 0-15,0 0 0,0 0 0,0 0 16,0 0-16</inkml:trace>
  <inkml:trace contextRef="#ctx0" brushRef="#br0" timeOffset="1.01146E6">27592 5373 0,'0'0'0,"0"0"15,0 0-15,0 0 0,0 0 16,0 0-16,0 0 0,0 0 16</inkml:trace>
  <inkml:trace contextRef="#ctx0" brushRef="#br0" timeOffset="1.01162E6">27619 5369 0,'0'0'0,"0"0"0,0 0 15,0 0-15,0 0 0,0 0 0,0 0 16,0 0-16</inkml:trace>
  <inkml:trace contextRef="#ctx0" brushRef="#br0" timeOffset="1.01336E6">23685 14267 0,'0'0'0,"-11"-9"16,-7-8-16,-7-5 0,-3 0 0,-18-11 15,-19-9-15,0 3 0,1 2 16,-20-7-16,-4 0 0,-8 1 16,5 5-16,-54-14 0,-2 5 15,18 6-15,12 5 0,-2 9 16,-2 5-16,8 7 0,8 6 0,-19 2 15,-14 3 1,7 8-16,3 7 0,-12 8 16,-8 8-16,8 15 15,5 10-15,36-10 0,26-7 16,-4 5-16,-1 3 0,9 5 0,5 3 16,1 5-16,1 1 0,11-3 15,7-1-15,-2 11 0,-3 6 16,13-7-16,8-2 0,10 7 0,6 6 15,5-3-15,5-6 0,6 11 16,6 8-16,2-12 16,0-4-16,8 11 0,3 10 0,9-11 15,6-8-15,6 7 16,6 8-16,-3-7 0,-2-4 0,13 8 16,8 6-16,0-10 0,0-7 15,8 6-15,6 4 0,-6-4 16,-4-4-16,11 1 0,10-1 15,-6-10-15,-5-8 0,7 3 16,5 1-16,-6-5 0,-2-3 0,6-4 16,5-5-16,-7-9 15,-5-6-15,9-5 0,9-3 0,-11-8 16,-5-5-16,6-8 0,3-4 16,-5-4-16,-6-2 0,8-16 15,5-11-15,-12 6 0,-8 2 0,6-12 16,4-8-1,-6 1-15,-7 2 0,3-3 0,2-3 16,-11-1-16,-7-1 0,0-8 0,3-6 16,-3 7-16,-3 5 0,-3-10 15,-2-7-15,-4 5 0,-7 4 16,-3-9-16,-4-5 16,-3 5-16,-2 3 0,-3-7 0,-2-6 15,-6 7-15,-5 6 0,-4 0 16,-3 0-16,-3 5 0,-1 3 15,-3-8-15,-1-2 0,-4 6 16,0 3-16,-6 1 0,-5 0 16,-2 6-16,-2 1 0,-6 2 0,-4-2 15,3 2-15,3 1 0,-13-5 16,-8-3-16,5 10 0,4 6 16,-5 2-16,-3 3 0,14 13 0,10 8 15,7 6-15</inkml:trace>
  <inkml:trace contextRef="#ctx0" brushRef="#br0" timeOffset="1.01736E6">23371 4781 0,'0'0'0,"0"0"0,0 0 0,0 0 16,0 0-16,0 0 0,0 0 16,0 0-16,0 0 0,0 0 15,-21 25-15,21-25 0,-25 18 0,9-8 16,-3 2-16,0-1 15,1 1-15,-5 1 0,-1 0 0,-7 1 16,2-2-16,-2 2 0,0-2 16,0 0-16,1-1 0,-4 2 15,2 1-15,3-3 0,3 2 16,2-2-16,0 0 0,6-4 16,2-1-16,3-1 0,1 1 15,2-2-15,2-1 0,4 0 16,2 0-16,-1 0 0,3-3 15,0 3-15,4 0 0,1 0 0,3 0 16,0-2-16,1-1 16,0-1-16,2 1 0,8 0 0,2 0 15,0 0-15,-1-1 0,1 0 16,0 1-16,0 0 0,0 0 16,1 1-16,2 0 0,-3 0 15,-1 0-15,-2 1 0,-2-1 16,0-1-16,-2 0 0,0 1 15,1 0-15,-2-1 0,0-1 0,-4 1 16,-3 0-16,1-1 0,1 1 16,-2-1-16,0-2 0,-2 2 15,1-2-15,-2 0 0,0 0 16,1-1-16,-2-1 0,0-1 16,0-3-16,0 1 0,1-1 15,-3 0-15,-1 1 0,-1-1 0,0 0 16,0-1-16,-1-2 15,-1 0-15,2 0 0,-1 1 16,0-1-16,-2 1 0,1-1 0,-1 1 16,2 0-16,0 1 0,-1 2 15,1-1-15,0 2 0,0 0 16,0 1-16,0 0 0,0 0 16,-1 3-16,1 1 0,0-1 15,-1 1-15,2 0 0</inkml:trace>
  <inkml:trace contextRef="#ctx0" brushRef="#br0" timeOffset="1.02251E6">20252 4064 0,'0'0'0,"0"0"0,0 0 15,0 0-15,0 0 0,0 0 16,0 0-16,0 0 0,0 0 16,0 0-16,0 0 0,0 0 15,0 0-15,-23 15 0,23-15 16,0 0-16,-20 9 0,20-9 0</inkml:trace>
  <inkml:trace contextRef="#ctx0" brushRef="#br0" timeOffset="1.02291E6">19053 3574 0,'0'0'0,"0"0"15,0 0-15,0 0 0,0 0 0,-13-28 16,13 28-16,-14-22 0,5 8 0,1 0 15,0 3-15,2 2 16</inkml:trace>
  <inkml:trace contextRef="#ctx0" brushRef="#br0" timeOffset="1.02309E6">18887 3314 0,'0'0'0,"0"0"0,0 0 16,0 0-16,0 0 0,0 0 0,0 0 16,0 0-16,0 0 0,0 0 15,0 0-15,0 0 0,0 0 16,-28 5-16,28-5 0,0 0 16</inkml:trace>
  <inkml:trace contextRef="#ctx0" brushRef="#br0" timeOffset="1.02323E6">18790 3301 0,'0'0'0,"0"0"16,0 0-16,0 0 0,0 0 16,0 0-16,0 0 0,0 0 0,0 0 15,0 0-15,0 0 16,0 0-16,0 0 0,0 0 0,0 0 16,0 0-16,0 0 0,0 0 15,0 0-15,0 0 0</inkml:trace>
  <inkml:trace contextRef="#ctx0" brushRef="#br0" timeOffset="1.0234E6">18859 3296 0,'0'0'0,"0"0"0,0 0 0,0 0 16,0 0-16,0 0 0,0 0 0,0 0 15,0 0-15,0 0 0,0 0 16,-1 24-16</inkml:trace>
  <inkml:trace contextRef="#ctx0" brushRef="#br0" timeOffset="1.04284E6">20733 16703 0,'0'0'0,"0"0"16,0 0-16,0 0 0,0 0 0,0 0 15,0 0-15,0 0 0,32 4 16,-32-4-16,26 13 0,-26-13 16,29 21-16,-13-6 15,3 2-15,1 4 0,1 3 0,4 8 16,-2 1-16,-2-1 0,-2-2 16,2 11-16,-1 1 0,-2 0 15,-3 0-15,1 5 0,-4-1 16,-5-4-16,-2-1 0,-4-2 15,-2 0-15,-1-7 0,-2-4 0,0-1 16,-2 1-16,2-5 16,1-3-16,-1-3 0,2-3 0,0-4 15,0-2-15,1-4 0,1-4 16,1-3-16,1-4 0,0 2 16,0 0-16,-1 1 0</inkml:trace>
  <inkml:trace contextRef="#ctx0" brushRef="#br0" timeOffset="1.04311E6">21289 16887 0,'0'0'0,"0"0"15,0 0-15,0 0 0,0 0 16,-21 17-16,21-17 0,-16 19 0,16-19 15,-24 26-15,10-12 0,-4 4 16,-2 3-16,0 1 0,0-1 16,-8 9-16,-3 1 0,2-1 15,2-2-15,-9 5 0,0-1 16,4-2-16,3-1 0,-1 4 16,5 1-16,5-5 0,5-3 0,4-6 15,2-5-15,1-2 0</inkml:trace>
  <inkml:trace contextRef="#ctx0" brushRef="#br0" timeOffset="1.04336E6">21709 17219 0,'0'0'0,"0"0"0,26 6 16,-8-1-16,2 1 0,12 4 0,6 2 16,1 0-16,1 0 0,9 4 15,2 2-15,8-1 0,-1-2 16,-10-5-16,-6-4 0,-9-1 0,-7-2 16,-7 0-16</inkml:trace>
  <inkml:trace contextRef="#ctx0" brushRef="#br0" timeOffset="1.04357E6">22164 17106 0,'0'0'0,"0"0"0,0 0 16,-13 26-16,6-16 0,-2 4 15,0 4-15,0 1 0,0 1 0,-1 9 16,0 2-16,1 1 0,0-1 16,2 0-16,0 1 15,0 2-15,3-5 0,1-4 0,-1-6 16,2-3-16</inkml:trace>
  <inkml:trace contextRef="#ctx0" brushRef="#br0" timeOffset="1.04422E6">23130 17126 0,'0'0'0,"0"0"15,0 0-15,0 0 0,0 0 0,0 0 16,0 0-16,0 0 0,-5 27 16,5-27-16,-8 22 0,8-22 15,-12 25-15,12-25 0,-11 33 16,5-17-16,1 0 0,0 2 16,1 4-16,-1-1 0,2 0 15,0 2-15,1-3 0,-1-2 0,2-3 16,4-2-16,1-2 15,3-2-15,0 0 0,3-3 0,2-1 16,0-3-16,1 0 16,1-4-16,2 0 0,4-4 0,2-5 15,-1-2-15,-1 1 0,-2-2 16,-2 1-16,6-6 0,3-2 16,-3 1-16,-1 1 0,-1-1 15,-1 0-15,-2-1 0,-2 3 0,-2 3 16,-2 2-16,-2 2 15,0 2-15,-2 3 0,-2 1 16,-1 0-16,-2 0 0,-2 5 0,0 0 16,0 8-16,-2 2 15,-3 4-15,0 5 0,-2-1 0,-1 0 0,-3 6 16,-2 5-16,-3 7 16,-2 0-16,-2 9 15,-2 7-15,0-1 0,0 0 0,-6 10 16,0 0-16,-1 5 0,5-6 15,-5 8-15,3-1 0,-2-4 16,1-3-16,1-4 0,2-3 16,1-1-16,0-1 0,-24 12 15,-6-12-15,13-19 0,5-14 16,-9-15-16,-8-12 0,-13-13 16,-8-10-16,22 10 0,15 7 15,12 5-15</inkml:trace>
  <inkml:trace contextRef="#ctx0" brushRef="#br0" timeOffset="1.04642E6">22714 5797 0,'0'0'0,"0"0"15,0 0-15,0 0 0,0 0 0,0 0 16,30-14-16,-30 14 0,27-6 0,-9 5 16,6-2-16,2 2 15,2-2-15,2 3 0,5-2 0,8 2 16,-1-1-16,1 2 0,0 1 16,6-2-16,-4 3 0,1-3 15,-1 2-15,-4 2 0,-5 1 16,3 2-16,-5-3 0,-8 0 15,-5 0-15,-5-2 0,-4 2 16,-2-4-16</inkml:trace>
  <inkml:trace contextRef="#ctx0" brushRef="#br0" timeOffset="1.04674E6">22908 5937 0,'0'0'0,"0"0"0,0 0 16,24-2-16,-24 2 0,26 2 0,-9-1 15,2 1-15,4-2 0,-1 4 16,-1-1-16,4 4 0,-2 1 16,-5 3-16,-4 3 0,-4-3 15,-3 2-15,-5-2 0,-4 0 16,-4 1-16,-2 1 0,-4-2 15,-2-1-15,-2-2 0,0-1 0,0 3 16,2 1-16,1-3 0,1 2 16,1 0-16,1-2 0,2 2 15,1-3-15,4 1 0,3-1 16,5-2-16,2 1 0,9-2 16,6 2-16,2-4 0,3 3 0,-5-4 15,-4 0-15,-1 1 16</inkml:trace>
  <inkml:trace contextRef="#ctx0" brushRef="#br0" timeOffset="1.04717E6">22923 5398 0,'0'0'0,"0"0"16,0 0-16,0 0 0,0 0 0,0 0 15,20-11-15,-20 11 0,0 0 16,29 7-16,-29-7 0,28 13 16,-13-5-16,1 3 0,0 3 15,0 1-15,-3 1 0,3 5 16,-3-1-16,-2 1 0,-2-3 16,-2 0-16,0-1 0,-3-1 15,0-1-15,-2-1 0,-1 1 16,0-3-16,-1-1 0,-1-1 15,-1-1-15,0-1 0,0-3 0,0-1 16,-1-1-16,1-2 0,0 0 0,-1 1 16</inkml:trace>
  <inkml:trace contextRef="#ctx0" brushRef="#br0" timeOffset="1.04739E6">23246 5411 0,'0'0'0,"0"0"0,0 0 0,0 0 16,-20 15-16,20-15 0,-19 18 15,7-5-15,-1 0 0,-2 1 16,-3 3-16,1-3 0,1 1 0,-4 6 16,1-3-16,3-1 15,-1 0-15,4 0 0,1-1 16,2-3-16,1-2 0,2-2 0</inkml:trace>
  <inkml:trace contextRef="#ctx0" brushRef="#br0" timeOffset="1.04756E6">23603 5576 0,'0'0'0,"9"0"16,3 0-16,4 0 0,2 0 0,8 2 15,1 0-15,-1 1 0,-2-1 16,5-1-16,-4 0 0,-4-3 16,-3 0-16,-4-1 0,-3 1 15,-2 0-15</inkml:trace>
  <inkml:trace contextRef="#ctx0" brushRef="#br0" timeOffset="1.04779E6">23712 5483 0,'0'0'0,"0"0"15,0 0-15,0 0 0,-10 22 0,10-22 16,-12 25-16,7-10 16,-1 2-16,1 1 0,-1 3 15,2 0-15,1 1 0,-1 3 16,3 0-16,1-2 0,0 0 0,3-5 15,4-2-15,-1 0 16,-2-5-16,0-2 0</inkml:trace>
  <inkml:trace contextRef="#ctx0" brushRef="#br0" timeOffset="1.04797E6">24353 5605 0,'0'0'0,"10"-1"16,4 0-1,11 3-15,7 1 0,-3 2 0,-1 1 16,6 4-16,-1 2 0,-1 1 16,-6-1-16,-6-2 0,-3-3 15,-3 0-15</inkml:trace>
  <inkml:trace contextRef="#ctx0" brushRef="#br0" timeOffset="1.04844E6">24266 5854 0,'0'0'16,"0"0"-16,0 0 0,0 0 0,24 11 15,-24-11-15,24 11 16,-10-4-16,-2-2 0,-2 4 15,-1 0-15,-3 1 0,0 0 0,-5 1 16,-3-1-16,-3 1 0,0-3 16,-6 5-16,-3-2 0,-2 0 15,-3 0-15,-1-4 0,-1 0 16,2 0-16,1 0 0,2-3 16,3 0-16,1 0 0,2-2 0,2 2 15,3-1-15,2-2 16,3-1-16,5 3 0,8-3 15,4 0-15,2 2 0,3-2 0,3-2 16,2 2-16,-1 2 0,-2 0 16,-2-2-16,1 3 0,-4-2 15,-3 5-15,-4-2 0,-6 3 16,0 0-16,-6 0 0,-5 2 16,-3 4-16,-6-2 0,-2 1 15,-3 0-15,0-1 0,1-3 0,-10 5 16,-1-5-16,3 2 15,2-3-15,2-2 0,1 1 16,2-2-16,1-3 0,1-2 0,-1-3 16,4-3-16,4-3 0,2 2 15,1 1-15,2 0 0</inkml:trace>
  <inkml:trace contextRef="#ctx0" brushRef="#br0" timeOffset="1.04872E6">24445 5248 0,'0'0'16,"0"0"-16,0 0 0,0 0 0,10 17 15,-10-17-15,9 17 16,-9-17-16,11 19 0,-5-9 0,0 0 16,-1-1-16,-1 1 0,2-1 15,-1-3-15,0 1 0,-2 0 16,0-5-16,0 1 0,1-3 16,2-1-16,-2 0 0,0 0 15,0 0-15</inkml:trace>
  <inkml:trace contextRef="#ctx0" brushRef="#br0" timeOffset="1.04891E6">24736 5163 0,'0'0'0,"0"0"0,0 0 0,-22 15 15,22-15-15,-30 19 0,7-2 16,-3 1-16,-1 5 0,-14 11 0,-5 3 15,-11 10-15,2 0 0,3-3 16,12-11-16,8-6 0</inkml:trace>
  <inkml:trace contextRef="#ctx0" brushRef="#br0" timeOffset="1.05163E6">20783 16963 0,'0'0'15,"0"0"-15,-5 12 0,1-6 0,0-1 16,1 0-16,0-1 0,0-1 15</inkml:trace>
  <inkml:trace contextRef="#ctx0" brushRef="#br0" timeOffset="1.05358E6">22277 4358 0,'0'0'0,"0"0"0,16 0 0,-7 0 16,-1 0-16,-2 0 0</inkml:trace>
  <inkml:trace contextRef="#ctx0" brushRef="#br0" timeOffset="1.05464E6">22824 6576 0,'0'0'0,"0"0"0,0 0 15,0 0-15,0 0 0,0 0 0,0 0 16,0 0-16,0 0 0,0 0 15,0 0-15,23-11 0</inkml:trace>
  <inkml:trace contextRef="#ctx0" brushRef="#br0" timeOffset="1.05496E6">24248 6354 0,'0'0'0,"0"0"15,0 0-15,0 0 0,0 0 0,0 0 16,-2 19-16,2-19 0</inkml:trace>
  <inkml:trace contextRef="#ctx0" brushRef="#br0" timeOffset="1.09415E6">21767 1404 0,'0'0'0,"3"4"0,0-2 16,0 1-16,1 3 0,11 12 15,7 13-15,-9-14 0,-12-19 0,0-2 16,0-1-16,-1 5 16,-23-6-16,23 6 0,-27 2 15,27-2-15,-34 6 0,34-6 16,-28 5-16,28-5 0,-29 11 0,21 7 15,6 10-15,2-1 16,2 1-16,2 7 0,0 0 16,-4-35-16,0 0 0,0 0 15,-5 232-15,5-232 0,0 0 16,-18 234-16,18-234 16,0 0-16,0 0 15,0 0-15,0 0 0,0 0 16,0 0-16,0 0 15,0 0-15,-90 363 16,90-363-16,0 0 0,0 0 16,0 0-16,0 0 15,0 0-15,0 0 0,0 0 16,0 0-16,0 0 16,0 0-16,0 0 15,0 0-15,0 0 16,0 0-16,0 0 15,0 0-15,0 0 0,0 0 16,0 0-16,0 0 16,0 0-16,0 0 0,0 0 15,0 0-15,0 0 16,0 0-16,0 0 16,0 0-16,0 0 0,0 0 15,0 0-15,0 0 16,0 0-16,0 0 15,0 0-15,0 0 0,0 0 16,0 0-16,0 0 16,0 0-16,0 0 15,0 0-15,0 0 0,0 0 16,0 0-16,0 0 16,0 0-16,0 0 0,0 0 15,0 0-15,0 0 16,0 0-16,0 0 15,0 0-15,0 0 0,0 0 16,0 0-16,0 0 16,0 0-16,0 0 15,0 0-15,0 0 0,0 0 16,0 0-16,0 0 16,0 0-16,0 0 15,0 0-15,0 0 16,0 0-16,0 0 0,0 0 15,0 0-15,0 0 0,0 0 16,0 0 0,0 0-16,0 0 0,0 0 15,0 0-15,0 0 16,0 0-16,0 0 0,0 0 16,0 0-16,0 0 15,0 0-15,0 0 16,0 0-16,0 0 0,0 0 15,-375 79-15,375-79 16,0 0-16,0 0 16,0 0-16,0 0 0,0 0 15,0 0-15,0 0 16,0 0-16,0 0 0,0 0 16,0 0-16,0 0 15,0 0-15,0 0 16,0 0-16,0 0 15,0 0-15,0 0 0,0 0 16,0 0-16,0 0 16,0 0-16,0 0 0,0 0 15,0 0-15,0 0 16,0 0-16,0 0 16,0 0-16,0 0 15,0 0-15,0 0 0,0 0 16,0 0-16,0 0 15,0 0-15,0 0 16,0 0-16,0 0 0,0 0 16,0 0-16,0 0 15,0 0-15,0 0 16,0 0-16,0 0 0,0 0 16,0 0-16,0 0 15,0 0-15,0 0 0,0 0 16,0 0-16,0 0 15,0 0-15,0 0 16,0 0-16,227-265 0,-227 265 16,0 0-16,0 0 0,0 0 15,0 0-15,0 0 16,0 0-16,0 0 0,0 0 16,49-196-16,-49 196 0,0 0 15,0 0-15,0 0 0,0 0 16,-6-193-16,6 193 15,8-82-15,-10 39 0,0 0 16,0 11-16,5 0 0,5 5 16,-4 4-16,-4 23 15,3-32-15,-3 32 0,3-29 0,-3 29 16,0-25-16,0 25 0,0 0 16,3-23-16,-3 23 0,8-18 0,-8 18 15,13-23-15,-13 23 0,13-22 16,-3 3-16,3-4 0,-7 1 15,-5 1-15,-1 21 0,1-34 0,-1 34 16</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9T00:20:55.077"/>
    </inkml:context>
    <inkml:brush xml:id="br0">
      <inkml:brushProperty name="width" value="0.05292" units="cm"/>
      <inkml:brushProperty name="height" value="0.05292" units="cm"/>
      <inkml:brushProperty name="color" value="#FF0000"/>
    </inkml:brush>
  </inkml:definitions>
  <inkml:trace contextRef="#ctx0" brushRef="#br0">6506 1362 0,'0'0'0,"0"0"0,0 0 16,0 0-16,0 0 0,0 0 15,0 0-15,0 0 0,24 0 0,-24 0 16,24 2-16,-24-2 0,26 7 16,-26-7-16,30 11 15,-16-5-15,0 1 0,-1 1 16,0 1-16,-1 1 0,-1-1 0,-2 2 16,-5 0-16,0 0 0,-3 3 15,-5 0-15,-3 0 0,-1 0 16,0 1-16,-3-1 0,-6 2 15,-1 0-15,-1-2 0,-2-1 16,-2 1-16,-1-1 0,2-3 0,-5 1 16,1-3-16,5 0 0,3-2 15,4-1-15,2 1 16,1-3-16,3 0 0,1 1 0,3-3 16,1-1-16,0 0 0,3 0 15,4-4-15,0 3 0,3-2 16,3 1-16,2 0 0,0-1 15,1 1-15,3-2 0,2 1 16,2 1-16,1-1 0,-1 2 16,4 2-16,-4 0 0,0 1 0,0 0 15,0 1-15,-2 1 0,-2 1 16,-3 2-16,0 0 0,-2 1 16,-1-1-16,-3 3 0,-5-1 15,-2 1-15,-2 0 0,-5 1 16,-3 3-16,-1 0 0,0 0 0,-4-1 15,-7 0-15,0 1 16,0 0-16,-4 1 0,-2 2 16,-4 1-16,3-3 0,3-4 15,2 0-15,2-1 0,5-2 0,2-1 16,4-1-16,4-2 16,-2-1-16,4-3 0,3 0 0,5-2 15,6-2-15,-2 3 16,-3-2-16,1 2 0</inkml:trace>
  <inkml:trace contextRef="#ctx0" brushRef="#br0" timeOffset="365.507">7307 1198 0,'0'0'0,"0"0"0,0 0 16,0 0-16,0 0 0,0 0 0,0 0 16,-31 13-16,31-13 0,-24 17 15,8-5-15,0 5 0,0 1 16,-3 6-16,-2 2 0,-4 9 15,2-2-15,-5 12 0,5 2 16,5-4-16,0-1 0,2 8 16,5-3-16,0-7 0,5-5 0,1-3 15,3 0-15,1-4 0,1-3 16,4-3-16,4 3 16,2-7-16,-1 0 0,7 0 0,3 1 15,-1-6-15,-1-2 0,-3-4 16,-3-1-16,-4-1 0</inkml:trace>
  <inkml:trace contextRef="#ctx0" brushRef="#br0" timeOffset="732.7105">7376 1438 0,'0'0'0,"0"0"16,0 0-16,0 0 0,29 2 0,-29-2 15,21 13-15,-21-13 0,22 16 16,-10-2-16,1 2 16,-1-1-16,1 2 0,1 5 0,0 3 15,-1 0-15,-4-2 0,0 0 16,-1-2-16,-2-2 0,0 2 0,-2 2 15,-1 0-15,-2-9 16,-1 1-16,0-1 0,-1 1 16,1-2-16,-2-2 0,1 0 15,1-4-15,0 0 0,0-3 0,1-1 16,-1-3-16,5-3 16,-1-1-16,-2 1 0,1 2 15,-1-2-15</inkml:trace>
  <inkml:trace contextRef="#ctx0" brushRef="#br0" timeOffset="966.1327">7735 1457 0,'0'0'16,"0"0"-16,0 0 0,-20 10 0,20-10 15,-23 14-15,9 0 0,-1-1 16,-3 0-16,-2 4 0,-2 2 15,-4 6-15,2-1 0,-1 1 16,1 0-16,1-3 0,0-4 0,-3 6 16,3-2-16,3-4 15,4 0-15,3-4 0,3 0 16,1-3-16,3-4 0,2-3 0,1 2 16,1-4-16</inkml:trace>
  <inkml:trace contextRef="#ctx0" brushRef="#br0" timeOffset="1132.4017">7738 1617 0,'0'0'15,"0"0"-15,0 0 0,23-9 0,-23 9 16,31-5-16,-10 1 16,2 0-16,0 2 0,10-2 0,4 3 15,-4-1-15,-2 1 0,3-1 16,-4 0-16,-6-1 0,-4 3 15,-4-2-15</inkml:trace>
  <inkml:trace contextRef="#ctx0" brushRef="#br0" timeOffset="1416.0884">8286 1464 0,'0'0'0,"0"0"0,0 0 0,0 0 0,0 0 16,-7 28-16,7-28 15,-6 25-15,6-25 0,-8 32 0,3-11 16,-1 1-16,1-3 0,-2 2 16,0 0-16,1 4 0,0-4 15,3 0-15,1-1 0,-1-2 16,1-1-16,0-4 0,-1 1 15,0-3-15,2-3 0,5-4 16,2-4-16,2-4 0,0-2 0,-2 1 16,0-1-16,-2 4 0</inkml:trace>
  <inkml:trace contextRef="#ctx0" brushRef="#br0" timeOffset="1685.7202">8704 1299 0,'0'0'0,"0"0"0,0 0 15,0 0-15,21 13 0,-21-13 0,11 19 16,-4-4-16,0 2 0,1 2 16,0 3-16,-2 0 0,1-2 15,-2 10-15,0 1 0,-2 0 16,-1-4-16,-4 11 0,-3-3 15,-2-3-15,0-2 0,-7 1 16,-5 2-16,1-4 0,-1-1 0,-7 7 16,1 1-16,-1-1 15,-3-6-15,7-4 0,4-7 16,5-4-16</inkml:trace>
  <inkml:trace contextRef="#ctx0" brushRef="#br0" timeOffset="2398.4999">5330 4312 0,'0'0'0,"0"0"0,0 0 0,0 0 16,-28 16-16,28-16 0,-28 22 16,11-6-16,-3 2 0,-4 5 15,-4 4-15,-9 7 0,-2-1 0,-12 10 16,-3 0-16,2-2 0,3 0 16,-10 4-16,-5 3 15,7-6-15,10-7 0,-3 0 0,8-3 16,9-9-16,7-6 0,3-5 15,7-4-15,7-3 0,4-1 16,0-2-16,2-1 0,1 0 0</inkml:trace>
  <inkml:trace contextRef="#ctx0" brushRef="#br0" timeOffset="2701.6872">5245 4375 0,'0'0'16,"0"0"-16,0 0 0,0 0 0,25 7 15,-25-7-15,26 11 16,-26-11-16,30 14 0,-9 1 16,6 3-16,-2 0 0,-1-1 0,9 8 15,-1 1-15,4 3 0,-2-1 16,0 0-16,1 1 0,-2-2 15,0-3-15,1 3 0,-4-3 16,-1-4-16,-1-1 0,0-4 16,1 1-16,-4-1 0,-3 1 0,-3-6 15,-2-3-15,-4-4 0,-2-1 16,-4 0-16,-3-1 16,0 0-16</inkml:trace>
  <inkml:trace contextRef="#ctx0" brushRef="#br0" timeOffset="2933.4557">5202 4714 0,'0'0'0,"0"0"0,0 0 16,0 0-16,0 0 0,0 0 15,33 14-15,-33-14 0,27 10 16,-27-10-16,37 11 0,-21-4 16,1-1-16,0 0 0,-1 1 15,-4-1-15,1-1 0,-4-1 0</inkml:trace>
  <inkml:trace contextRef="#ctx0" brushRef="#br0" timeOffset="3282.8525">5090 4979 0,'0'0'0,"0"0"15,0 0-15,22-3 0,-22 3 0,26-4 16,-26 4-16,34-1 0,-13 1 16,0 0-16,0 1 15,-1 1-15,-2-1 0,4 2 0,-2 1 16,-3 2-16,-3 2 0,-7 1 15,-6 3-15,-3-1 0,-4 0 16,-6 1-16,-7 2 0,-1-2 16,-1 0-16,-2-1 0,-5 2 15,-4 2-15,1-2 0,5 1 0,1 1 16,6-3-16,2-1 0,3-2 16,3-2-16,2-1 0,3-1 15,4 0-15,4-2 16,2 0-16,5-1 0,10 0 0,6-4 15,3 2-15,4 0 0,13-1 16,5 0-16,-12 0 0,-6 0 0,-4 0 16</inkml:trace>
  <inkml:trace contextRef="#ctx0" brushRef="#br0" timeOffset="3737.6255">6400 5131 0,'0'0'0,"0"0"16,0 0-16,19-23 0,-10 14 15,1-4-15,1-1 0,5-3 16,3 0-16,3-2 15,0-1-15,-3-1 0,-1 1 0,3-3 16,-3 3-16,-1 2 0,-2 4 0,0 2 16,-1 1-16,-3 2 15,-1 3-15,0 3 0,-2 1 16,0 2-16,2 4 0,-2 1 16,-1 0-16,-1 4 0,1 1 0,2 3 15,-3 3-15,1 1 0,0 1 16,-1 2-16,2 0 0,0 2 15,0 3-15,3-2 0,4 1 16,0 4-16,2-2 0,-2-3 16,1-2-16,-2-2 0,0 0 0,-3-4 15,0 1-15,0-4 16,2-2-16,-1-3 0,0-2 16,1-1-16,0-1 0,-3-4 0,1-1 15,-3 0-15,-1 0 0,-2 1 16</inkml:trace>
  <inkml:trace contextRef="#ctx0" brushRef="#br0" timeOffset="4015.2418">7060 4860 0,'0'0'0,"0"0"15,0 0-15,0 0 0,0 0 16,0 0-16,0 0 0,-25 19 15,25-19-15,-23 22 0,7-6 16,-3 0-16,-1 2 0,-1 3 16,0 1-16,-7 6 0,-2 0 0,1-3 15,-2-1-15,-1 2 0,4-2 16,0-2-16,3-1 0,2-2 16,0-3-16,5-4 0,2-2 15,4-2-15,2-1 0,4-2 16,2-2-16,4-3 0,4 2 15,-1-2-15,0 0 0,-1 0 16</inkml:trace>
  <inkml:trace contextRef="#ctx0" brushRef="#br0" timeOffset="4201.3573">7244 4996 0,'0'0'0,"0"0"0,19-3 0,-5 3 15,4 0-15,3 0 0,2 0 16,10 1-16,2 1 0,-2 0 16,0-1-16,4 0 0,-4 0 0,-5 1 15,-2 0-15,-6-2 0,-5-2 16,-3 0-16,-2 0 0,-1 1 16</inkml:trace>
  <inkml:trace contextRef="#ctx0" brushRef="#br0" timeOffset="4473.9848">7792 4838 0,'0'0'0,"0"0"15,0 0-15,0 0 0,0 0 0,-1 26 16,1-26-16,-3 27 15,3-27-15,-6 33 0,2-11 16,-1 1-16,0 0 0,-3 6 16,0 0-16,1-4 0,0-3 0,1-1 15,0 1-15,2-2 0,2 0 16,2-3-16,1-3 16,3-1-16,0-4 0,-1 1 15,1-3-15,-2-1 0</inkml:trace>
  <inkml:trace contextRef="#ctx0" brushRef="#br0" timeOffset="4665.919">8276 4885 0,'0'0'0,"0"0"15,0 0-15,31-1 0,-17 1 16,3 0-16,2 1 0,-1 1 15,2 2-15,6 2 0,-1 0 16,-5 3-16,-4 0 0,-1 0 0,-2-3 16,-4 0-16</inkml:trace>
  <inkml:trace contextRef="#ctx0" brushRef="#br0" timeOffset="4832.9134">8154 5170 0,'0'0'0,"0"0"0,0 0 0,0 0 16,28-2-16,-28 2 0,33-4 16,-11 1-16,4 1 0,3 0 15,2-1-15,0 1 0,0 0 0,3-2 16,-5 1-16,-5 1 0</inkml:trace>
  <inkml:trace contextRef="#ctx0" brushRef="#br0" timeOffset="5215.5905">9174 4611 0,'0'0'0,"0"0"16,0 0-16,0 0 0,0 0 15,0 0-15,-11 21 0,11-21 0,-10 22 16,10-22-16,-16 37 16,7-16-16,1 0 0,-2 3 15,-2 0-15,-1 1 0,0-2 0,-3 10 16,-1-1-16,3 0 16,1-2-16,-3 4 0,2 0 0,3-4 15,2-2-15,3-3 0,4-2 16,1-5-16,2-2 0,5-2 15,3-3-15,1 0 0,2-2 16,2-1-16,1-1 0,-1-4 16,0-1-16,6-3 0,2-2 15,-4-1-15,0-2 0,0-1 16,-2-2-16,-2-3 0,-4 0 0,-2 1 16,-1 2-16,-1 3 0</inkml:trace>
  <inkml:trace contextRef="#ctx0" brushRef="#br0" timeOffset="5431.7707">8864 4799 0,'0'0'0,"0"0"0,0 0 0,0 0 15,0 0-15,32-6 0,-12 3 16,1 1-16,0 1 0,7 0 15,6 0-15,8 1 0,-2 1 0,12 2 16,1 3-16,-6-2 0,-4 1 16,-2-2-16,-9 0 15,-7-1-15</inkml:trace>
  <inkml:trace contextRef="#ctx0" brushRef="#br0" timeOffset="6185.2158">6000 6080 0,'0'0'0,"0"0"15,0 0-15,0 0 0,0 0 0,30 17 16,-30-17-16,31 22 16,-16-12-16,4 5 0,4 3 15,-1 3-15,-1 0 0,4 9 16,-1 4-16,-5-1 0,-1-1 16,1 7-16,-6-3 0,-1 1 0,-4-2 15,0 4-15,-2-3 0,-3-4 16,1-4-16,-3-6 0,-1-1 15,0-4-15,1-2 0,-1-7 16,0 1-16,0-4 0,0-1 16,2-1-16,2-3 0,-2-4 0,1-4 15,0 2-15,0 1 0,0-1 16</inkml:trace>
  <inkml:trace contextRef="#ctx0" brushRef="#br0" timeOffset="6448.3791">6479 6193 0,'0'0'0,"0"0"16,0 0-16,-20 11 0,20-11 0,-26 15 16,10 2-16,-3-1 0,0 1 15,-5 4-15,-2 0 0,-6 5 16,1 2-16,-7 2 0,1 0 15,3-4-15,4-1 0,1-3 16,4 2-16,3-5 0,3 2 16,-3 0-16,4 0 0,8-9 0,6-1 15,4-2-15,7-5 0,-4 0 16,0-1-16,0 1 0</inkml:trace>
  <inkml:trace contextRef="#ctx0" brushRef="#br0" timeOffset="7581.5747">6952 6227 0,'0'0'0,"0"0"15,0 0-15,0 0 0,0 0 0,0 0 16,0 0-16,0 0 16,13 21-16,-13-21 0,22 14 15,-22-14-15,32 13 0,-13-8 16,3 2-16,1 0 0,1 0 0,7 3 15,1-2-15,-4-1 0,-3-1 16,0-1-16,1 1 16,-4-1-16,-4-1 0,-1 2 0,-3 1 15,-3-2-15,-3 1 0,-5 1 16,-4 4-16,-3-1 0,-2 1 0,-5-1 16,-2 2-16,-2-2 15,-3 4-15,-3-3 0,-2 0 16,-6 0-16,4 0 0,-4 3 15,-2 0-15,3-3 0,-1 3 0,4-3 16,1-1-16,5 0 0,2-1 16,2 0-16,3-4 0,2 2 15,1 0-15,8-3 0,4-1 16,2-3-16,5-3 0,-3 2 16,-3-2-16,1 3 0</inkml:trace>
  <inkml:trace contextRef="#ctx0" brushRef="#br0" timeOffset="7848.2087">7970 6226 0,'0'0'0,"0"0"0,0 0 16,0 0-16,0 0 0,3 22 15,-3-22-15,-2 27 0,2-27 0,-5 30 16,3-9-16,0 0 0,0 0 16,-1 1-16,1 6 0,0 4 15,0 0-15,0 1 0,-1 0 16,1 1-16,2-4 0,-3 9 16,-2-3-16,3-8 0,0-3 0,1-7 15</inkml:trace>
  <inkml:trace contextRef="#ctx0" brushRef="#br0" timeOffset="8182.0353">5706 7483 0,'0'0'0,"0"0"0,0 0 15,0 0-15,0 0 0,0 0 0,0 0 16,24 21-16,-24-21 0,19 13 16,-19-13-16,18 18 0,-10-8 15,-1-1-15,-1-3 0,-1 1 16</inkml:trace>
  <inkml:trace contextRef="#ctx0" brushRef="#br0" timeOffset="8351.9764">5378 7917 0,'0'0'0,"0"0"0,0 0 16,0 0-16,0 0 0,0 0 16,32 9-16,-32-9 0,28 4 0,-18-2 15,-1-1-15,0 0 0</inkml:trace>
  <inkml:trace contextRef="#ctx0" brushRef="#br0" timeOffset="8510.7831">5852 7897 0,'0'0'0,"0"0"15,0 0-15,0 0 0,0 0 0,0 0 16,0 0-16,19 23 15,-19-23-15,0 0 0,23 13 0,-23-13 16</inkml:trace>
  <inkml:trace contextRef="#ctx0" brushRef="#br0" timeOffset="8899.0073">6964 7392 0,'0'0'0,"0"0"0,0 0 0,0 0 16,0 0-16,0 0 0,0 0 16,0 0-16,0 0 0,0 23 15,0-23-15,-16 25 0,16-25 0,-24 36 16,9-13-16,0 2 15,3 1-15,-8 9 0,2 3 16,0-3-16,3-1 0,-1 5 0,5-1 16,1-5-16,2-1 0,4-4 15,4-3-15,3-2 0,1-2 16,1-4-16,3-2 0,0-2 16,-1-5-16,7-1 0,3-3 15,2-2-15,2 0 0,0-3 16,1-3-16,0-1 0,0-2 0,-3-3 15,-3-2-15,-3 2 0,-1 2 16,-3 1-16</inkml:trace>
  <inkml:trace contextRef="#ctx0" brushRef="#br0" timeOffset="9116.482">6620 7607 0,'0'0'0,"0"0"16,0 0-16,0 0 0,0 0 0,0 0 15,33 6-15,-33-6 0,36 2 16,-10 2-16,1 0 0,2-1 16,1 1-16,10-1 0,3-2 15,-6-1-15,-6 1 0,-6-1 16</inkml:trace>
  <inkml:trace contextRef="#ctx0" brushRef="#br0" timeOffset="9465.1117">7462 7669 0,'0'0'16,"0"0"-16,0 0 0,0 0 15,0 0-15,33 7 0,-33-7 16,29 6-16,-14-3 0,1 1 0,4 1 16,0 0-16,1 1 0,1 0 15,-4-1-15,4 2 0,-2 0 16,-2 1-16,-2-2 0,-5 0 16,-2-1-16,-2 0 0,-4 1 15,-2-2-15,-1 2 0,-4 1 16,-4 1-16,-3 2 0,-3-1 0,-5 4 15,-3-1-15,1 0 0,1-1 16,-3 1-16,-1 1 0,2-1 16,2-2-16,0 2 0,3-2 15,6-3-15,3 0 0,5-5 16,7-4-16,-1 0 0,-1 0 0,0 1 16</inkml:trace>
  <inkml:trace contextRef="#ctx0" brushRef="#br0" timeOffset="9864.7199">8267 7620 0,'0'0'15,"0"0"-15,0 0 0,0 0 16,0 0-16,0 0 0,-27 22 15,27-22-15,-22 22 0,9-10 0,0 4 16,2-2-16,-1 2 0,2 2 16,1 2-16,2-1 0,1-1 15,1 4-15,4-2 0,1-2 16,1-1-16,4-4 0,4-1 16,4-1-16,2-2 0,1-4 15,3-3-15,2-1 0,1-2 16,2-2-16,0 0 0,-1-2 15,-3-2-15,8-3 0,-4-3 16,-1 2-16,-3 0 0,-2-3 0,-2 0 16,-4 1-16,-2 1 0,-4 0 15,-4-2-15,-4 1 0,-5 2 16,-4 1-16,-4 1 0,-2 2 16,-3 0-16,-8 1 0,-3 2 15,-2 1-15,1 1 0,5 0 16,6 1-16,4 0 0</inkml:trace>
  <inkml:trace contextRef="#ctx0" brushRef="#br0" timeOffset="10597.9063">6084 8752 0,'0'0'0,"0"0"0,0 0 16,21 5-16,-21-5 0,22 8 15,-22-8-15,30 13 0,-12-4 16,3 2-16,-2 2 0,1 2 16,1 1-16,4 7 0,-2 1 15,-2 3-15,-3-1 0,0 10 16,-4 1-16,-3-1 0,-4-3 15,-5 2-15,-3 1 0,-3-6 16,1-3-16,-1 3 0,-4-1 0,0-2 16,2-3-16,-2-4 0,2 0 15,2-6-15,0-3 0,0-3 16,-1-4-16,1 0 0,1-1 16,1-1-16,0 0 0,2-2 0</inkml:trace>
  <inkml:trace contextRef="#ctx0" brushRef="#br0" timeOffset="10832.4408">6489 8845 0,'0'0'0,"0"0"0,0 0 15,0 0-15,0 0 0,0 0 16,-24 11-16,24-11 0,-26 19 0,9-5 15,0 1-15,-4 2 0,1 2 16,-2 1-16,-2 4 16,-5 4-16,2-2 0,-5 5 0,2-2 15,2-3-15,3 0 0,5-3 16,2-1-16,5-5 0,2-4 0,2-1 16</inkml:trace>
  <inkml:trace contextRef="#ctx0" brushRef="#br0" timeOffset="11014.7316">6715 9014 0,'0'0'0,"0"0"0,0 0 0,30-2 16,-30 2-16,37 0 0,-10 1 15,0-1-15,2 1 0,10 1 16,0 3-16,-3 0 0,-3 2 0,2 0 15,-9-3-15,-4 0 0</inkml:trace>
  <inkml:trace contextRef="#ctx0" brushRef="#br0" timeOffset="11181.3415">6763 9265 0,'0'0'0,"0"0"15,0 0-15,33-5 0,-15 4 0,5-2 16,6 0-16,9-1 0,0 0 16,4-3-16,1-3 15,2 1-15,-11 2 0,-5 1 0</inkml:trace>
  <inkml:trace contextRef="#ctx0" brushRef="#br0" timeOffset="11548.4767">7889 8728 0,'0'0'0,"0"0"15,0 0-15,0 0 0,0 0 0,-12 21 16,12-21-16,-19 28 0,8-11 15,-4 6-15,-3 6 16,0-1-16,2-1 0,-6 10 0,0 2 16,0 4-16,3-3 0,3-1 15,4-4-15,5-3 0,-1-4 0,4 2 16,2-3-16,5-7 16,0-1-16,8-5 0,3 1 15,0-7-15,-1 0 0,3-3 16,2-3-16,2-3 0,-1-2 0,3-1 15,1-3-15,-2 1 0,-4 0 16,-2-5-16,-3-3 0,-2 1 16,-3 3-16,0 2 0</inkml:trace>
  <inkml:trace contextRef="#ctx0" brushRef="#br0" timeOffset="11748.3828">7504 8895 0,'0'0'0,"0"0"0,0 0 0,0 0 15,0 0-15,29-4 0,-29 4 16,32-2-16,-32 2 0,39 1 16,-12 0-16,2 2 0,-2 2 15,7-1-15,-1-1 0,-7 0 0,-4 0 16,-3-2-16</inkml:trace>
  <inkml:trace contextRef="#ctx0" brushRef="#br0" timeOffset="11948.4306">8006 9080 0,'0'0'0,"0"0"15,0 0-15,33-3 0,-33 3 0,39-3 16,-12 3-16,3 0 15,1 1-15,11 0 0,1-1 16,-2 1-16,-2 0 0,5-1 0,-4-1 16,-7-1-16,-5-2 0,-6-2 15,-4-1-15,-3-2 0,-4 2 16,-2 0-16,-2 2 0,-1 0 16</inkml:trace>
  <inkml:trace contextRef="#ctx0" brushRef="#br0" timeOffset="12181.9354">8379 8887 0,'0'0'0,"0"0"0,0 0 16,0 0-16,-18 21 0,18-21 15,-13 22-15,5-7 0,0 1 0,1 4 16,-1 4-16,1-1 15,2 1-15,-2 4 0,2 0 16,0-3-16,2-1 0,3-4 16,2-3-16,0-4 0,1-1 0,-2-3 15</inkml:trace>
  <inkml:trace contextRef="#ctx0" brushRef="#br0" timeOffset="12381.4029">8979 8871 0,'0'0'0,"0"0"16,0 0-16,0 0 0,-4 25 16,4-25-16,-5 28 0,0-8 0,1 3 15,-3 4-15,0 4 16,-3 1-16,-3 1 0,0 4 0,2-8 15,1-2-15</inkml:trace>
  <inkml:trace contextRef="#ctx0" brushRef="#br0" timeOffset="13464.2611">4426 10306 0,'0'0'0,"0"0"0,0 0 15,0 0-15,0 0 0,0 0 16,-10 19-16,10-19 0,-8 26 0,8-26 16,-13 38-16,6-14 0,-1-2 15,0 3-15,0 3 0,-5 5 16,1-5-16,1 2 0,1 1 16,1-3-16,3-2 0,-3 5 15,4-3-15,3-5 0,2-2 0,4-6 16,1-1-16,3-3 0,1-1 15,0-6-15,2 0 16,0-2-16,2-5 0,0 0 0,3-4 16,0 0-16,2-1 0,0-2 15,-1-1-15,-2-4 0,1 4 16,0-7-16,3-3 0,-3 3 16,-3-2-16,2 1 0,-1-1 15,1 2-15,-3 2 0,0-1 16,-2 3-16,0 0 0,-1 3 0,-1 0 15,-2 3-15,0-2 16,-1 3-16,-1 3 0,-1 0 0,0 2 16,1 4-16,-1 0 0,-2 4 15,0 2-15,0 2 0,-2 5 16,-1 5-16,0 2 0,1 2 16,-5 3-16,2 7 0,-2-1 15,1 5-15,-3 12 0,-3 4 16,1-4-16,0-3 0,-3 17 15,-2 5-15,4-5 0,-1-1 0,-1 9 16,-1 3-16,-1 2 0,0-7 16,-7 28-16,-4-9 0,8-9 15,0-7-15,2-10 0,0-6 16,5-12-16,3-7 0,-3-5 16,-1-2-16,0-5 0,1-1 0,2-5 15,-1-3-15,1-4 16,3-3-16,-1-7 0,-5 1 15,-1 0-15,-3-3 0,1-2 16,-2-3-16,-5-2 0,-3 1 0,-4-6 16,-4-3-16,-2-3 0,-2-4 15,-4 0-15,-1 1 0,3-4 16,0-3-16,10 7 16,7 4-16,5 5 0</inkml:trace>
  <inkml:trace contextRef="#ctx0" brushRef="#br0" timeOffset="13680.912">5354 11078 0,'0'0'15,"14"-1"-15,6 1 0,2 0 0,0 0 16,10 3-16,2 2 16,4 2-16,-8 0 0,-5 0 0,-4 1 15,-5-5-15</inkml:trace>
  <inkml:trace contextRef="#ctx0" brushRef="#br0" timeOffset="13848.0731">5237 11480 0,'0'0'0,"12"1"0,7-1 16,5 3-16,2-2 0,18 2 16,14-3-16,-10 1 0,-9-1 15,-7 1-15</inkml:trace>
  <inkml:trace contextRef="#ctx0" brushRef="#br0" timeOffset="14565.2573">6845 11324 0,'0'0'0,"0"0"0,0 0 15,0 0-15,0 0 0,0 0 16,0 0-16,0 0 0,24-4 0,-24 4 15,0 0-15,35-3 0,-35 3 16,34 0-16,-10 0 0,0 0 16,1 2-16,5-1 0,4 0 15,12 2-15,2 0 0,4-2 16,3 4-16,12-3 0,-2 2 0,15-1 16,0 1-16,-3-1 0,0 4 15,17 0-15,1-3 16,8 3-16,-9 0 0,39 1 15,-11 2-15,-9-4 0,-9 1 0,2 0 16,2 1-16,-7 3 0,-4 0 16,6-4-16,7 1 15,-8-3-15,-3-3 0,9 5 0,7 0 16,-10 0-16,-7-3 0,10 3 16,6 3-16,0-6 15,2 0-15,-6-1 0,-3 1 0,-2 3 16,-1 2-16,3 0 0,2 4 15,-6-5-15,-6-1 0,18 4 16,13 3 0,4-3-16,1 0 0,-34-1 0,-24-1 15,7 0-15,4 2 0,-9-4 16,-6 0-16,1 4 0,3-1 16,-11-2-16,-6 1 0,-3-2 15,0-2-15,-8 1 0,-5-1 0,-4-2 16,-4-1-16,-5-3 0,-4-3 15,-2-1-15,-1-2 16,-7 1-16,-7 4 0,-3-1 0,-3 1 16,-3-5-16,-1 0 0,-18-8 15,-12-7-15,10 7 0,7 6 0,5 2 16</inkml:trace>
  <inkml:trace contextRef="#ctx0" brushRef="#br0" timeOffset="15231.9502">8683 10360 0,'0'0'0,"0"0"16,24 0-16,-12 1 0,3 1 0,3-1 15,6 3-15,5 2 0,1-2 16,2 3-16,0-2 0,-3 4 16,-5 2-16,0 3 0,-5 1 15,-6 2-15,-5-2 0,-11-2 16,-9 2-16,-4-3 0,-3 4 0,-7-3 16,-7 3-16,0-4 15,1 1-15,-11 2 0,-1-1 16,5-3-16,6-1 0,4-3 15,5 0-15,5 0 0,4-2 0,5 1 16,4-2-16,6-4 0,3 0 0,8-3 16,6 2-16,3-2 15,3 2-15,6-1 0,4 1 16,0 1-16,1 1 0,7 5 16,-1 1-16,-3-2 0,-1 1 0,-6 2 15,-2 2-15,-7 1 0,-4 0 16,-6 3-16,-4 0 0,-3 1 15,-4 0-15,-8-2 0,-6 2 16,-4 2-16,-2-3 0,-10 5 16,-3 2-16,0-4 0,1-1 15,-1 1-15,2-2 0,1-2 16,2-5-16,3-1 0,6-4 16,10-3-16,8-1 0,1 1 0,-1-3 15,1 3-15</inkml:trace>
  <inkml:trace contextRef="#ctx0" brushRef="#br0" timeOffset="15584.112">9949 10135 0,'0'0'0,"0"0"16,0 0-16,0 0 0,0 0 0,-4 28 16,4-28-16,-9 30 0,2-10 0,-2 2 15,-1 6 1,-2 1-16,-1 1 0,-4 11 0,1 2 16,2-4-16,1-2 0,2 9 15,3-6-15,4-2 0,5-2 16,8 0-16,7 0 0,-2-4 15,0-7-15,7 0 0,5-4 0,-1-6 16,0-1-16,-1-5 0,-2-4 16,-4-2-16,0-3 0,-3-6 15,0 1-15,-6-6 0,-3-2 0,-3-6 16,-3-5-16,0 3 0,0 6 16,0 1-16</inkml:trace>
  <inkml:trace contextRef="#ctx0" brushRef="#br0" timeOffset="15748.1352">9570 10392 0,'0'0'0,"0"0"16,0 0-16,0 0 0,0 0 15,0 0-15,0 0 0,32-7 16,-32 7-16,47 0 0,-14 1 16,5 2-16,3 3 0,15 2 15,-1 4-15,9 1 0,-5 1 0,-10-4 16,-10-2-16,-7-1 0</inkml:trace>
  <inkml:trace contextRef="#ctx0" brushRef="#br0" timeOffset="16431.3944">6391 12047 0,'0'0'0,"0"0"16,0 0-16,0 0 0,-18-17 0,14 13 16,1-1-16,1 1 0,-1 2 15,3-2-15,1 1 0,3-1 16,4 1-16,4 2 0,2 0 16,4 1-16,2 0 0,3 2 0,3 1 15,9 3-15,-3 1 0,2 1 16,1 2-16,0 2 0,-4 1 15,-5 0-15,-8 2 16,-3 0-16,-7 2 0,-11 3 16,-10 2-16,-2-2 0,-2-1 0,-5 2 15,-8 1-15,-2 1 0,-2 1 16,-9 4-16,-1 0 0,1 1 16,4 3-16,-3 0 0,5-3 15,6-4-15,8-4 0,6 1 16,8 2-16,9-3 0,8-1 0,7 0 15,4-1-15,7-6 16,8-3-16,4-3 0,9 0 0,8-4 16,-1-3-16,-14 0 0,-11 0 15,-5 0-15</inkml:trace>
  <inkml:trace contextRef="#ctx0" brushRef="#br0" timeOffset="16764.658">7376 11974 0,'0'0'0,"0"0"0,0 0 15,-25 13-15,15-3 0,-3 6 0,-6 2 16,-5 9-16,-2 3 0,3 8 16,-1 7-16,-1 5 0,2-5 15,0 10-15,1-1 0,6-4 16,5-2-16,5 5 0,6-2 16,5-7-16,1-6 0,3-4 15,2-1-15,3-4 0,2-2 0,4-10 16,0-8-16,-5-1 0,-3-3 15,-3-1-15</inkml:trace>
  <inkml:trace contextRef="#ctx0" brushRef="#br0" timeOffset="17083.4868">7818 11972 0,'0'0'0,"0"0"0,0 0 0,0 0 16,0 0-16,-16 32 0,8-14 16,-2 4-16,-1 5 0,-2 2 15,-2 3-15,-4 9 0,1 0 0,-1 11 16,2 0-16,2-6 15,3-3-15,2 2 0,4-4 0,1-6 16,3-3-16,5-3 0,4-4 16,2-4-16,3-4 0,5-4 15,4-3-15,-2-3 0,0-1 16,-2-7-16,-1-5 0,-5 1 16,-2 3-16,-1-2 0</inkml:trace>
  <inkml:trace contextRef="#ctx0" brushRef="#br0" timeOffset="17281.089">7468 12254 0,'0'0'15,"0"0"-15,25 0 0,-25 0 0,40-3 16,-15 2-16,5 1 0,9 1 15,0 1-15,0-1 16,-1 0-16,-4 0 0,-6 0 0,-6-1 16</inkml:trace>
  <inkml:trace contextRef="#ctx0" brushRef="#br0" timeOffset="17498.3811">8004 12396 0,'0'0'0,"0"0"16,25 3-16,-25-3 0,40 3 0,-14-2 15,6 0-15,11 3 16,1 0-16,7-1 0,-5-3 16,-6 0-16,-5-1 0,1-3 15,-7-3-15,-5 1 16,-6 1-16,-3 2 0</inkml:trace>
  <inkml:trace contextRef="#ctx0" brushRef="#br0" timeOffset="17731.2257">8286 12213 0,'0'0'0,"0"0"16,0 0-16,0 0 0,-4 22 0,4-22 15,-5 31-15,5-31 0,-4 35 16,0-12 0,1 4-16,0-2 0,0-1 0,-2 7 15,1-2-15,0-3 16,4-2-16,4-5 0,-3-4 0,4-7 16,3-6-16,0 1 0,-4-2 15,1 2-15</inkml:trace>
  <inkml:trace contextRef="#ctx0" brushRef="#br0" timeOffset="17980.8032">8645 12301 0,'0'0'0,"0"0"16,0 0-16,-3 24 0,3-24 0,-3 28 15,2-7-15,-1 1 0,-2 2 16,0 11 0,-2 4-16,2-2 0,0-3 0,-1 3 15,2-6-15,-1-2 0,2-3 0,1-6 16,1-3 0,0-8-16,0-6 0,0-3 0,0 3 15,0-3-15</inkml:trace>
  <inkml:trace contextRef="#ctx0" brushRef="#br0" timeOffset="18297.7304">9062 12035 0,'0'0'15,"0"0"-15,0 0 0,0 0 0,15 22 16,-15-22-16,12 32 16,-4-8-16,0 3 0,0 3 15,-1 3-15,-1 10 0,-5-3 0,-2 10 16,-2 0-16,-3-3 0,0-2 16,-4 8-16,-1-2 0,-3-7 15,-2-3-15,-3-4 0,-3-2 16,1-3-16,0-3 0,-2-1 15,1-3-15,3-8 0,0-2 0,-1-8 16,0-2-16,3-9 0,3-4 16,3 1-16,2 2 0,3 1 15</inkml:trace>
  <inkml:trace contextRef="#ctx0" brushRef="#br0" timeOffset="18631.5341">9335 11949 0,'0'0'0,"0"0"16,0 0-16,24 0 0,-24 0 0,20 3 16,-6 2-16,0-1 15,1 3-15,-3 1 16,-1 3-16,0 2 0,-1 1 0,-7-1 15,-5-1-15,-2 2 0,-3 0 0,-2 0 16,-1 0-16,-1-1 16,0 1-16,-2-1 0,-1-1 15,2 0-15,2-1 0,2-1 0,2-1 16,2 0-16,2-3 0,4 1 16,5 0-16,2 1 0,4 1 0,6-1 15,7-2-15,-1 1 16,2-1-16,-5-1 0,-4 0 15,-2-1-15</inkml:trace>
  <inkml:trace contextRef="#ctx0" brushRef="#br0" timeOffset="18847.5351">9736 12662 0,'0'0'15,"13"2"-15,9 1 0,3 1 0,1 1 16,14 1-16,13 2 0,-1-1 16,-3-1-16,-2-1 0,-11-1 15,-7-1-15</inkml:trace>
  <inkml:trace contextRef="#ctx0" brushRef="#br0" timeOffset="19197.8305">10604 12234 0,'0'0'0,"0"0"0,0 0 15,0 0-15,0 0 0,-25 13 0,25-13 16,-20 24-16,9-7 0,-2 3 16,-2 4-16,1 2 0,0 1 15,-3 13-15,2 4 16,2-1-16,2-2 0,3 12 0,3 0 15,4 5-15,3-6 0,6-4 16,4-3-16,1-6 0,3-5 0,1 1 16,2-5-16,0-12 0,0-11 15,-5-1-15,-3-2 16,-3 0-16</inkml:trace>
  <inkml:trace contextRef="#ctx0" brushRef="#br0" timeOffset="19514.5897">11195 12258 0,'0'0'15,"0"0"-15,0 0 0,0 0 16,0 0-16,-8 27 0,8-27 15,-14 38-15,3-17 0,-2 6 16,-2 5-16,1 0 0,1 0 16,-3 8-16,3 0 0,-1 7 0,3-2 15,2-3-15,3-3 0,3 3 16,2-3-16,5-5 0,5-4 16,2-2-16,1-4 0,5-3 15,2-4-15,-2-6 0,-1-3 0,0-8 16,2-8-1,-5-2-15,0-4 0,-2 2 0,-2 3 16,-2 1-16</inkml:trace>
  <inkml:trace contextRef="#ctx0" brushRef="#br0" timeOffset="19716.766">10871 12503 0,'0'0'0,"0"0"16,0 0-16,0 0 0,35 0 0,-35 0 16,48 4-16,-21 0 15,2 2-15,14 1 16,3 2-16,-4-3 0,-4 0 0,0 0 16,-7-1-16,-6-1 15</inkml:trace>
  <inkml:trace contextRef="#ctx0" brushRef="#br0" timeOffset="19917.1155">11320 12715 0,'0'0'16,"0"0"-16,0 0 0,25 1 16,-25-1-16,44 5 0,-9-1 15,1 0-15,-1 2 0,12 1 16,3-2-16,5 2 0,-5-2 0,6-1 15,-2-1-15,-11-2 16,-8-3-16,-6-3 0,-6-5 16,-5 4-16,-5-1 0,-2 3 0</inkml:trace>
  <inkml:trace contextRef="#ctx0" brushRef="#br0" timeOffset="20164.2162">11768 12549 0,'0'0'0,"0"0"0,0 0 15,0 0-15,-7 25 0,7-25 0,-8 30 16,3-11-16,-1 1 0,-1 3 16,1 3-16,-1 3 0,-1 0 15,0 8-15,0 0 16,1-7-16,2-3 0,0 2 0,2-4 15,2-4-15,1-2 0,2-7 16,4-5-16,-3-2 0,0-1 0,0-1 16</inkml:trace>
  <inkml:trace contextRef="#ctx0" brushRef="#br0" timeOffset="20414.193">12087 12679 0,'0'0'0,"0"0"0,0 0 16,-1 30-16,1-30 0,-2 36 16,0-12-16,-1 1 0,0 2 15,-2 3-15,-1-2 0,1-3 16,0-3-16,0 3 0,-1-1 0,2-5 15,0-6-15,3-4 0,1-2 16,0-5-16,0-2 0,0 0 16,0 0-16,0 0 0</inkml:trace>
  <inkml:trace contextRef="#ctx0" brushRef="#br0" timeOffset="20698.0168">12446 12468 0,'0'0'15,"0"0"-15,0 0 0,10 18 0,-10-18 16,8 25-16,-2-5 0,-2 0 16,0 3-16,-3 4 0,-1 4 15,-1 9-15,-2 2 0,-2-2 16,-2 0-16,-2 3 0,-1-5 0,-2-5 15,-2-1-15,1-3 0,0-2 16,-2 0-16,2-7 16,4-7-16,1-2 0,3-10 15,2-5-15,-1 0 0,2 1 0,0 1 16</inkml:trace>
  <inkml:trace contextRef="#ctx0" brushRef="#br0" timeOffset="20881.4537">12803 12678 0,'0'0'0,"0"0"16,23-4-16,-5 1 0,3 1 15,5 2-15,6 2 0,11 2 0,2 0 16,10 4-16,1-1 16,-4 3-16,0 2 0,2-2 15,-6-3-15,-5-3 0,-5-4 0,-10-4 16,-8-3-16,-5 2 0,-3 1 15,-3 1-15</inkml:trace>
  <inkml:trace contextRef="#ctx0" brushRef="#br0" timeOffset="21114.3301">13258 12536 0,'0'0'0,"0"0"0,0 0 0,0 0 15,0 0-15,-3 33 0,3-33 16,-6 38-16,-998-16 0,2000 2 16,-1003 5-16,-1-1 15,0-1-15,-4 8 0,3-1 0,-1-4 16,1-1-16,1 2 0,1-6 16,3-4-16,2-3 0,4-6 15,4-1-15,-3-5 0,0-1 16,-1 0-16</inkml:trace>
  <inkml:trace contextRef="#ctx0" brushRef="#br0" timeOffset="21365.8063">13852 12604 0,'0'0'16,"0"0"-16,0 0 0,0 0 16,0 0-16,8 32 0,-8-32 0,4 46 15,-3-18-15,-1 6 0,-1 3 16,-3 15-16,-1 4 0,-4 15 16,-2 0-16,1-2 0,-1 0 15,1-4-15,2-14 0,3-11 16</inkml:trace>
  <inkml:trace contextRef="#ctx0" brushRef="#br0" timeOffset="24014.2689">4865 14246 0,'0'0'0,"13"-2"15,10-4-15,3-1 0,4-1 0,14-1 16,7-1-16,-1 2 0,-1 2 0,7 0 16,-6 2-16,-4 3 15,-10 1-15,-10 0 0,-6 0 16,-5 0-16</inkml:trace>
  <inkml:trace contextRef="#ctx0" brushRef="#br0" timeOffset="24163.9996">4736 14722 0,'0'0'0,"22"0"0,9-3 15,13-1-15,14 0 0,22-6 16,23 1-16,-17 0 0,-23 5 0,-19-3 16</inkml:trace>
  <inkml:trace contextRef="#ctx0" brushRef="#br0" timeOffset="25052.4799">7015 14722 0,'0'0'0,"0"0"15,0 0-15,25 0 0,-25 0 16,25 1-16,-25-1 0,40 3 16,-12-3-16,6 0 15,2 3-15,8-2 0,-3 2 0,12 0 16,3-3-16,-1 0 0,4-3 0,17 3 15,2 3 1,-4-2-16,-4-1 0,11 0 0,0-1 16,5-2-16,-6-1 0,1 2 15,0 1-15,28 1 0,-13 0 0,0-2 16,-1 2-16,-4 2 0,-4 1 16,10-2-16,6 5 15,-8-4-15,-7 2 0,3-6 16,0-1-16,1 3 0,1 5 0,5 2 15,6 2-15,-11-5 0,-8-4 16,2 0-16,2 0 0,2 3 16,0 1-16,8 1 0,3 4 15,-3-5-15,-3-1 0,1 1 16,0 1-16,-1 0 0,-2-1 16,4 0-16,5-4 0,-6 3 15,-4 4-15,1-5 0,0 0 16,-6 1-16,-4 1 0,-1 0 0,-3 0 15,-3 2-15,-2-4 0,-3 0 16,-1-1-16,-11 1 0,-6-1 16,5-1-16,1 0 15,-6 3-15,-3-3 0,-5 0 0,-4-3 16,-1 3-16,-2 0 0,-2-1 16,1-4-16,-11 3 0,-5-1 15,-4 3-15,-4 0 0,-1-1 0,-2-5 16,-2 3-16,0 2 15,-3 1-15,-3 0 0,-4-3 0,0-1 16,-7 1-16,-5-1 0,-6 0 16,-4-3-16,8 1 0,4 2 15,2 1-15</inkml:trace>
  <inkml:trace contextRef="#ctx0" brushRef="#br0" timeOffset="25713.853">8915 13668 0,'0'0'0,"0"0"0,0 0 0,0 0 16,0 0-16,29-7 0,-29 7 15,33 3-15,-33-3 0,40 11 16,-13-1-16,-1 0 15,-1 0-15,7 6 0,0 3 0,-4-2 16,-4 1-16,-1 4 0,-6 0 16,-7 1-16,-7 0 0,-6 1 15,-6 0-15,-8-2 0,-6-2 0,-12 3 16,-10-1 0,-3 0-16,-1-2 0,-2-1 15,7-4-15,1 1 0,8-4 16,7-4-16,7-3 0,9-3 15,6 0-15,6-2 0,8-5 16,10 1-16,7 0 0,-3 2 0,1 0 16,13-1-16,6-2 15,-4 3-15,-1 3 0,1 1 0,2 2 16,-6-1-16,-4 2 0,-1 5 16,-5 4-16,-9-3 0,0 0 15,-11 4-15,-3 4 0,-3 0 16,-4-1-16,-6 0 0,-5 2 15,-4-1-15,-3-1 0,-3 2 16,-4 3-16,1-5 0,3-2 0,0-3 16,3-2-16,5-3 0,5-3 15,6-5-15,7-3 16,4-1-16,7-3 0,-2 2 0,-2 1 16,-2 2-16</inkml:trace>
  <inkml:trace contextRef="#ctx0" brushRef="#br0" timeOffset="26047.7717">10211 13537 0,'0'0'0,"0"0"0,0 0 15,0 0-15,-18 26 0,18-26 16,-26 30-16,11-12 0,-2 1 0,-1 6 16,-4 3-1,-6 8-15,1 1 0,-1 8 0,2-1 16,5-1-16,4-1 0,1 8 16,5 0-16,7-4 15,5-5-15,5-7 16,2-9-16,5-6 0,2-4 0,0-5 15,2-4-15,-2-6 0,0-4 16,0-5-16,1-3 0,-4 1 16,-3 4-16,-2 0 0</inkml:trace>
  <inkml:trace contextRef="#ctx0" brushRef="#br0" timeOffset="26214.3755">9938 13699 0,'0'0'0,"0"0"0,31 5 0,-10-1 16,2 0-16,11 2 0,4 3 15,2 1-15,3 1 0,9 5 0,-1 3 16,-3-2-16,-10-3 0,-8-3 16</inkml:trace>
  <inkml:trace contextRef="#ctx0" brushRef="#br0" timeOffset="28697.4759">6803 15437 0,'0'0'0,"10"-1"16,3-2-16,2 0 0,4 3 16,9 0-16,4 0 0,0 0 15,-3 2-15,8 2 0,-4-1 16,-2 2-16,-3 2 0,-4 3 15,-6-2-15,-3 1 0,-8 2 0,-8 3 16,-9 2 0,-4 2-16,-4 0 0,-6 3 0,-7 0 15,-4 4-15,-4 1 0,-10 5 16,1 2-16,4-3 0,2-3 0,-1 7 16,7 0-1,7-6-15,11-6 0,5-2 0,7-5 16,6-4-16,4 0 0,5-1 15,3-1-15,4-5 0,3-2 0,3-2 16,3-2-16,0 0 0,2 2 16,0-2-16,2-3 0,-1 2 15,3-4-15,-9 1 16,-3 2-16,-5 1 0</inkml:trace>
  <inkml:trace contextRef="#ctx0" brushRef="#br0" timeOffset="29047.1932">7719 15190 0,'0'0'0,"0"0"16,0 0-16,-4 18 0,4-18 0,-5 24 15,5-24-15,-14 34 16,5-11-16,0 2 0,1 2 16,-2 8-16,2-3 0,1 7 15,1 3-15,1 6 0,0 0 16,4-3-16,1-2 0,3 10 16,4-3-16,-2-7 0,3-4 15,2-3-15,2-1 0,1-2 16,3-3-16,-3-5 0,1-4 0,-3-4 15,1-3-15,0-4 0,2-6 16,-1 0-16,1-6 0,-4 2 16,-1-2-16,-2 2 0</inkml:trace>
  <inkml:trace contextRef="#ctx0" brushRef="#br0" timeOffset="29247.6386">7466 15433 0,'0'0'0,"0"0"0,0 0 16,0 0-16,30 3 0,-30-3 0,31-3 16,-13 0-16,2 3 0,5-2 15,2 0-15,0-2 0,2-2 16,2 2-16,-5 0 0,-4-1 15</inkml:trace>
  <inkml:trace contextRef="#ctx0" brushRef="#br0" timeOffset="29546.8272">8419 15341 0,'0'0'0,"0"0"16,0 0-16,0 0 0,26 14 0,-20-10 16,2 2-16,-1 1 0,-2 1 15,-1-1-15,-3 0 16,-2 4-16,-2-1 0,-1 0 0,-2 1 16,-1-3-16,-1 5 0,-1-1 15,-1 1-15,1-1 0,2 1 16,-1 2-16,2-2 0,2-1 15,3 2-15,1-3 0,4-3 16,2-1-16,1-4 0,2 1 16,5-1-16,-3-2 0,-1 2 0,-2-3 15</inkml:trace>
  <inkml:trace contextRef="#ctx0" brushRef="#br0" timeOffset="34813.4014">9070 15667 0,'0'0'0,"0"0"0,0 0 16,0 0-16,0 0 0,0 0 15,0 0-15,0 0 0,0 0 16,0 0-16,0 0 0,0 0 16,0 0-16,27-5 0,-27 5 15,35-4-15,-35 4 0,38-3 0,-11 3 16,-1-1-16,0-2 0,10 3 16,3 0-16,-3 0 0,-3 0 15,7 0-15,-5 0 0,-3 2 16,-2 0-16,-4 1 0,0 1 15,-6-4-15,-4 0 0,-3 0 16,-3-1-16,-5 0 16,-3-1-16,-2 2 0,2-3 15,-2 3-15</inkml:trace>
  <inkml:trace contextRef="#ctx0" brushRef="#br0" timeOffset="35029.9363">9378 15397 0,'0'0'0,"0"0"0,0 0 16,0 0-16,-1 29 0,1-18 0,-1 3 16,-2 3-16,1 2 0,-3 9 15,-2 4-15,1-3 0,1 0 0,-3 5 16,1 0-16,-3 8 0,1-2 15,2 2 1,3-2-16,0-4 0,1-8 16,1-6-16</inkml:trace>
  <inkml:trace contextRef="#ctx0" brushRef="#br0" timeOffset="35529.6905">9990 15487 0,'0'0'16,"0"0"-16,0 0 0,21 10 0,-21-10 15,17 10-15,-5-2 16,1 2-16,-1 0 0,0 2 15,1 3-15,-1-1 0,-2 0 16,-3 7-16,-5 1 0,-4 2 16,-3-2-16,-2-1 0,-4-2 0,-3 2 15,0 1-15,-7 2 0,-2-3 16,0-2-16,1-1 0,3-4 16,4-3-16,2-1 15,5-2-15,1-1 0,3-2 0,4-3 16,3 1-16,3-3 0,4 1 15,4-1-15,1-1 0,4 1 16,2 0-16,2 2 16,1 2-16,-3 0 0,-2 0 0,2 2 15,-4 2-15,-2 0 0,-4 1 16,-2 6-16,-4 4 16,-4-3-16,-2-2 0,-4 6 0,-5 0 15,-2 2-15,-2 2 0,-1 2 16,-3 3-16,3-5 0,1-3 0,-1 2 15,2-1-15,1-6 16,2-2-16,2-4 0,2-1 16,0-2-16</inkml:trace>
  <inkml:trace contextRef="#ctx0" brushRef="#br0" timeOffset="35847.6515">10861 15512 0,'0'0'0,"0"0"0,0 0 16,-2 23-16,2-23 0,-6 27 15,2-6-15,-2 3 0,0-1 16,-5 9-16,-1 0 0,-1 4 0,1 2 15,-2 9-15,0 2 16,1-5-16,4-2 0,0 7 0,3 0 16,3-5-16,2-5 0,3-3 15,2-2-15,3-5 0,1-3 16,1-5-16,0-5 0,1-6 16,-1-5-16,-2-1 0,-2-1 15,0-1-15</inkml:trace>
  <inkml:trace contextRef="#ctx0" brushRef="#br0" timeOffset="36030.177">10682 15682 0,'0'0'0,"0"0"15,0 0-15,34-2 0,-17 0 0,9 0 16,8 2-1,12 4-15,3 3 0,-4 0 16,-5-2-16,2 1 0,-8-1 16,-6-3-16</inkml:trace>
  <inkml:trace contextRef="#ctx0" brushRef="#br0" timeOffset="40463.6394">11569 15899 0,'0'0'0,"0"0"0,0 0 15,0 0-15,0 0 0,0 0 16,0 0-16,0 0 0,0 0 0,30-6 16,-30 6-16,23-3 0,-23 3 15,30 0-15,-8 0 0,0 0 16,0 2-16,4-1 0,6 0 15,6 2-15,-3 0 0,5 1 16,3 0-16,5 2 0,-4-1 0,0 0 16,1 1-16,-9-3 15,-4 1-15,-1-1 0,-6-1 16,-5-4-16,-5-1 0,-2-1 0,-5 3 16,-1-1-16</inkml:trace>
  <inkml:trace contextRef="#ctx0" brushRef="#br0" timeOffset="40716.1388">12010 15687 0,'0'0'16,"0"0"-16,0 0 0,-1 20 15,1-20-15,-2 22 0,1-7 16,-2 3-16,1 3 0,0 1 0,1 3 16,-1 7-16,-1 3 0,1 0 15,0 0-15,1-3 0,0-1 16,1 6-16,0 0 0,1-8 0,1-1 16,0-6-16,-1-5 0,1-3 15</inkml:trace>
  <inkml:trace contextRef="#ctx0" brushRef="#br0" timeOffset="41179.6637">12559 15555 0,'0'0'0,"0"0"0,0 0 0,28-8 16,-28 8-16,28-6 0,-7 5 16,0 0-16,-1-1 0,9 5 15,2 1-15,-2 3 0,0 0 16,3 4-16,-2 2 0,-4-1 16,-1 1-16,-2 3 0,0 4 15,-5-1-15,-5 2 0,-4 0 16,-4 1-16,-2 3 0,0-2 0,-7 2 15,-3 2-15,-2-2 0,0 0 16,-10 5-16,-4 2 0,-1-5 16,0-2-16,0 0 0,1 0 15,3-2-15,4-3 0,-2 4 16,1 0-16,3-2 0,4-1 0,7-5 16,5-2-16,2-3 0,1 0 15,11-4-15,7-3 16,1-2-16,4-1 0,9-1 15,4-2-15,0-1 0,-1-3 0,7-1 16,4-4-16,-7 1 0,-6-1 16,-2 2-16,-10 2 15,-6 2-15</inkml:trace>
  <inkml:trace contextRef="#ctx0" brushRef="#br0" timeOffset="45483.8358">13997 14315 0,'0'0'0,"0"0"0,0 0 16,0 0-16,0 0 0,32 0 16,-32 0-16,40-3 0,-17-1 0,7 2 15,5 1-15,0 1 0,0-1 16,11 0-16,2-1 16,4 2-16,-7 0 0,-3 0 15,-3-2-15,-8 1 0,-6 0 0,-4 0 16</inkml:trace>
  <inkml:trace contextRef="#ctx0" brushRef="#br0" timeOffset="45649.3623">14056 14729 0,'0'0'0,"0"0"16,0 0-16,32 0 0,-16 0 0,7-2 15,6 1-15,10-3 0,0 1 16,1-1-16,-7 1 0,-7 2 16</inkml:trace>
  <inkml:trace contextRef="#ctx0" brushRef="#br0" timeOffset="46279.1791">15603 14572 0,'0'0'0,"0"0"15,23 0-15,-23 0 0,32-3 0,-9 1 16,5 2-16,11 0 16,3 0-16,17 0 0,6-1 15,3 0-15,3 2 0,17-2 16,2-2-16,8 1 0,-5 4 0,18-5 16,3-1-16,35 3 15,-17 5-15,2 0 0,0-1 16,-18-6-16,-12 0 0,9 2 0,9 1 15,-9 2-15,-4 0 0,7 1 16,3-1-16,3 0 0,0 1 16,-5 1-16,-4-1 0,-11-3 15,-10 1-15,19 4 0,12 4 16,-15-5-16,-10 2 0,6-1 16,3 1-16,-12 1 0,-8-3 0,7 0 15,4-1-15,-7-1 0,-3 3 16,2-3-16,3 0 0,-12 2 15,-6 2-15,5 3 0,1 4 16,-2-6-16,-4-3 0,-5 3 16,-2 0-16,-15 0 0,-10-4 0,3 1 15,0 3-15,-5-2 16,-4 1-16,-8-2 0,-5-5 16,-4 2-16,-1 2 0,-4-3 15,0-3-15,-8-4 16,-5-3-16,-9 5 0,-8 2 0,-7-1 15,-5-6-15,17 9 16,2-2-16,3 1 16</inkml:trace>
  <inkml:trace contextRef="#ctx0" brushRef="#br0" timeOffset="46864.602">17901 12472 0,'0'0'0,"0"0"0,0 0 16,33-5-16,-33 5 0,40-1 15,-9 3 1,4 2-16,3 2 0,13 5 0,1 3 16,4 2-16,-5 1 0,1 4 15,-8-1-15,-11 1 0,-9 1 0,-11 0 16,-8-2-16,-8 0 0,-7-2 15,-14 0-15,-9-2 16,-12 1-16,-8 1 0,6-3 16,4-3-16,-10 2 0,-2 0 15,11-3-15,7-3 0,1 0 16,5-2-16,11-2 0,6 0 0,11 2 16,7 1-16,5-3 0,2-1 15,9 1-15,7 3 16,3-2-16,2 2 0,5 4 15,5 3-15,-3-1 0,-4 1 0,4 5 16,-3 3-16,-5 1 0,-3-2 0,-6 6 16,-5 5-16,-6-4 15,-5-4-15,-13 5 0,-8 3 16,-2-2-16,1-1 0,-15 2 16,-10 2-16,0-2 0,2 1 0,-15 9 15,-5 3-15,16-12 0,12-9 16,9-6-16</inkml:trace>
  <inkml:trace contextRef="#ctx0" brushRef="#br0" timeOffset="47415.6931">15704 14947 0,'0'0'0,"0"0"16,0 0-16,27-10 0,-27 10 0,33-7 15,-11 6 1,3 1-16,3 0 0,7 1 0,1 5 16,0-2-16,-2 3 0,4 4 0,-1 3 15,-7 1-15,-5 2 16,-6 1-16,-5 0 15,-5 3-15,-4-2 0,-8 2 0,-8-2 16,-3 2-16,-3 2 0,-3 3 16,-2 0-16,1 1 0,3-4 15,-1 2-15,5-1 0,6-6 0,5-4 16,6-3-16,6-4 0,4-3 16,5-4-16,8 0 0,7-4 15,6-3-15,4-4 0,11-6 16,1-1-16,-3-3 0,-4 1 15,8-7-15,0-2 0,-9-2 16,-6 2-16,-5-10 0,-6 2 0,-9 9 16,-6 9-16,-4 5 0</inkml:trace>
  <inkml:trace contextRef="#ctx0" brushRef="#br0" timeOffset="47679.218">16749 14667 0,'0'0'0,"0"0"15,0 0-15,0 0 0,0 0 16,0 0-16,0 0 0,0 0 0,0 0 15,0 0 1,0 0-16,0 0 0,-5 23 16,5-23-16,-2 27 0,0-7 15,-1 1-15,0 1 0,0 2 16,-2 10-16,1 5 0,0-1 16,0-2-16,2 7 0,1 3 15,0-3-15,0-4 0,1 8 16,1-1-16,1-10 0,0-4 0,3-3 15,0-1-15,1-6 0,-2-1 16,1-7-16,-1-6 16,-1-1-16,0-5 0,-3-2 0,2 2 15,-2-2-15</inkml:trace>
  <inkml:trace contextRef="#ctx0" brushRef="#br0" timeOffset="47849.78">16395 14877 0,'0'0'0,"0"0"0,25-1 0,-6 1 15,2 0-15,13 0 0,8 0 16,1 3-16,1-2 0,13 6 16,3 4-16,6 6 0,-5 1 0,-14-4 15,-10-2-15,-8-3 0</inkml:trace>
  <inkml:trace contextRef="#ctx0" brushRef="#br0" timeOffset="48112.6653">17123 15107 0,'0'0'0,"10"1"0,4 5 0,1-5 15,3 3-15,9-1 0,5 0 16,9 1-16,0 0 0,-1 0 0,-2 2 16,0-2-16,-3 0 0,4-1 15,-4-3-15,-8 0 0,-6 0 16,-4 0-16</inkml:trace>
  <inkml:trace contextRef="#ctx0" brushRef="#br0" timeOffset="48363.1983">17429 15072 0,'0'0'16,"0"0"-16,0 0 0,2 25 0,-2-25 16,1 26-16,-1-6 0,-1 1 15,0 2-15,-2 9 0,-2 0 16,0 0-16,-2 0 0,-1 6 16,2-2-16,0 1 0,2-1 0,-1-4 15,2-8-15,1-5 0</inkml:trace>
  <inkml:trace contextRef="#ctx0" brushRef="#br0" timeOffset="49728.8054">18141 15685 0,'0'0'0,"0"0"16,0 0-16,0 0 0,0 0 16,0 0-16,0 0 0,33-6 15,-33 6-15,32-6 0,-32 6 16,44-2-16,-16 2 0,7 2 16,8 1-16,1 1 15,2-1-15,15 4 0,15 3 0,-4 0 16,-3 2-16,10 1 0,-3 1 15,5-3-15,-10-3 0,-8 4 16,-7 2-16,1 0 0,-8-3 16,-10-4-16,-8-2 0,-12-3 15,-4-2-15,-5-2 0,-4 1 0,-2-3 16,-4 0-16,-9-3 16,-5-1-16,2 2 0,4-1 0,0 3 15</inkml:trace>
  <inkml:trace contextRef="#ctx0" brushRef="#br0" timeOffset="50015.1673">18794 15915 0,'0'0'0,"0"0"0,-1 18 15,0-7-15,0 3 0,-2 8 16,-1 2-16,0 3 0,-2 5 0,-3 3 15,-2 5 1,1 4-16,3-2 0,-3-1 0,0 0 16,0 9-16,1 0 0,4-4 15,1-3-15,2 0 0,1 1 0,2 3 16,4-4-16,3-2 0,5-3 16,1-5-16,0-4 0,-1-3 15,0-5-15,2-3 0,3-1 16,-5-7-16,-1-2 0,2-7 15,3-5-15,-4 0 0,-3 1 0,-2 2 16</inkml:trace>
  <inkml:trace contextRef="#ctx0" brushRef="#br0" timeOffset="50229.1444">18632 16135 0,'0'0'0,"0"0"16,29 5-16,-12 0 0,3 1 0,11 4 15,5 2-15,3-2 0,1 4 0,8-1 16,0 1-16,-6-3 0,-4-1 16,4-1-16,-3-1 0,-8-3 15,-7 0-15,-5-1 0</inkml:trace>
  <inkml:trace contextRef="#ctx0" brushRef="#br0" timeOffset="50646.12">18661 14951 0,'0'0'0,"0"0"0,26 4 15,-8-3-15,1 2 0,10 3 16,6 2-16,-2 2 0,-1-3 0,7 8 16,0-1-16,-7 0 0,-5-3 15,-3 6-15,-9-1 16,-6-3-16,-4-2 0,-9-1 0,-7 1 15,-2-1-15,-2-2 0,-5 0 16,-4-1-16,1 0 0,0 0 16,-7 1-16,-1 2 15,8-3-15,3 1 0,-1 2 0,3 0 16,5-3-16,6 0 0,7 1 16,5 2-16,4-2 0,1 1 15,10 0-15,7 1 0,1 0 16,0-2-16,7 3 0,7 3 15,-3-3-15,0 3 0,-3-3 16,-7-1-16,-7-3 0</inkml:trace>
  <inkml:trace contextRef="#ctx0" brushRef="#br0" timeOffset="50995.599">19785 15504 0,'0'0'0,"0"0"15,26-1-15,-26 1 0,37 2 0,-10 1 16,6 1-16,10 0 0,0 2 16,12 5-16,1 0 0,-2 0 15,-2-1-15,9 5 0,-2-1 0,0 0 16,-10-3-16,-8-4 0,-8-5 16,-7-4-16,-6-1 0,-6-1 15,-3 2-15,-3 0 0</inkml:trace>
  <inkml:trace contextRef="#ctx0" brushRef="#br0" timeOffset="51229.083">20222 15280 0,'0'0'0,"0"0"0,2 18 15,-2-18-15,5 24 0,-3-9 0,1 6 16,1 4-16,-1 4 0,-1 2 16,0 4-16,-1-3 0,1-2 15,-1 10-15,0-3 0,0-3 16,-1-2-16,0-1 0,1-3 16,0-5-16,1-2 0,-1-6 15,0-1-15,1-3 0</inkml:trace>
  <inkml:trace contextRef="#ctx0" brushRef="#br0" timeOffset="51762.8044">21046 15462 0,'0'0'15,"9"4"-15,4 6 0,2 1 0,2 3 16,7 7-16,9 12 0,-2-1 16,-1 3-16,1 10 15,-6 3-15,-6-5 0,-5-7 0,-6 1 16,-7-4-16,-8-7 0,-5-4 16,-10-1-1,-6-5-15,0-8 16,-2-5-16,4 0 0,3-2 0,2 0 15,2-1-15,4 0 0,2-1 0,2-1 16,1-2-16,3 3 0,1 0 16,6 1-16,0 0 0,4-2 15,1 1-15,5 2 16,4 0-16,0 2 0,1 3 16,2 2-16,1 3 0,4 4 0,-1 2 15,1 1-15,0 2 16,-3 1-16,-2 3 0,-4 1 0,-2 1 15,-6 2-15,-2-1 0,-4-1 16,-4-1-16,-3 0 0,0-2 0,-3-2 16,-3 0-16,-2-1 0,-4-1 15,-9 6-15,-2 0 16,7-7-16,2-1 0,-5 2 0,-2 0 16,2-4-16,2-3 0,4 0 15,2 0-15,5-4 0,3 0 0,2-1 16,1-3-16,5-2 0,3-2 15,-2-3-15,2 3 16,-2-1-16</inkml:trace>
  <inkml:trace contextRef="#ctx0" brushRef="#br0" timeOffset="51933.8966">21534 16829 0,'0'0'0,"0"0"0,0 0 0,0 0 16,0 0-16,-1 20 15,1-20-15,0 0 0,0 0 0,0 0 16</inkml:trace>
  <inkml:trace contextRef="#ctx0" brushRef="#br0" timeOffset="56295.0463">15795 5038 0,'0'0'15,"0"0"-15,0 0 0,0 0 0,0 0 16,15-14-16,-15 14 0,20-7 16,-20 7-16,30-3 0,-8 1 15,-1 1-15,0 1 0,3 1 16,3 3-16,7 1 0,-4 1 0,-1 2 16,-2 3-16,-4 1 0,-3 2 15,-3 3-15,-5 4 0,-5-2 16,-5 1-16,-10 2 0,-8 1 15,-3-2-15,-3 0 0,-7 1 16,-5 3-16,1-1 0,0-1 16,-9 6-16,-2-1 0,5-4 15,6-5-15,4 2 0,5-1 16,7-3-16,5-4 0,5-3 16,5-2-16,6-1 0,6-5 15,12-4-15,10-5 0,1-1 0,6-2 16,12-5-16,3-2 0,-2-1 15,-2-1-15,12-6 16,1-3-16,-8 1 0,-5 3 0,-8 3 16,-13 6-16,-7 5 0</inkml:trace>
  <inkml:trace contextRef="#ctx0" brushRef="#br0" timeOffset="56545.6045">16746 4920 0,'0'0'0,"0"0"16,0 0-16,0 0 0,0 0 0,-10 23 16,10-23-16,-7 26 15,7-26-15,-10 38 0,4-12 16,0 1-16,-1-1 0,-1 6 16,1 0-16,0-1 0,1-2 0,2 8 15,2-1-15,1-5 16,1-5-16,2-4 0,2-5 0,0-2 15,0 1-15,3-6 0,1-4 16,1-3-16,1-2 0,-1 0 16,-2-1-16,-2 1 0</inkml:trace>
  <inkml:trace contextRef="#ctx0" brushRef="#br0" timeOffset="56729.0519">16516 5157 0,'0'0'0,"0"0"0,0 0 0,23-3 15,-23 3-15,34-4 0,-8 4 16,1 0-16,3 0 0,8 2 16,1 1-16,-7 1 0,-4-2 0,-5 0 15</inkml:trace>
  <inkml:trace contextRef="#ctx0" brushRef="#br0" timeOffset="56913.3677">17182 5257 0,'0'0'0,"0"0"15,22-4-15,-7 1 0,3 3 0,5-1 16,5 1-16,5-1 0,-1-1 15,4 0-15,-1 0 0,-4-1 16,-3 0-16,-6 0 0,-3 2 16,-4-1-16</inkml:trace>
  <inkml:trace contextRef="#ctx0" brushRef="#br0" timeOffset="57145.4434">17326 5118 0,'0'0'0,"0"0"0,0 0 15,0 0-15,0 0 0,-3 33 16,3-33-16,-3 31 0,3-31 0,-5 38 16,4-15-16,0 0 0,0-1 15,1 7-15,0-2 0,1-1 16,1-2-16,3-5 0,1-1 15,2-5-15,1-3 0,-1 0 16,-2-3-16,0-1 0</inkml:trace>
  <inkml:trace contextRef="#ctx0" brushRef="#br0" timeOffset="57362.4176">18035 5086 0,'0'0'0,"11"-2"16,6-3-16,4 1 0,3 1 0,18-2 16,8 1-16,10 1 0,2-1 15,13 1-15,1 0 0,-7 2 16,-7 2-16,8 2 0,-4 0 16,-6 1-16,-13-2 0,-12 0 15,-7 0-15,-8-1 0,-6 0 0,-4 0 16</inkml:trace>
  <inkml:trace contextRef="#ctx0" brushRef="#br0" timeOffset="57629.5584">18427 5297 0,'0'0'0,"0"0"0,0 0 16,0 0-16,-13 29 0,13-29 15,-16 33-15,6-13 0,0 0 0,0 5 16,1 2-16,-2 8 16,1 0-16,-3 5 0,2 0 15,3-8-15,1-5 0,3-4 16,1-1-16,2-3 0,2-3 0,3-3 16,1-1-16,5-5 15,2-3-15,8-4 0,5-2 16,-1-3-16,-3 1 0,-5-1 15,-2 1-15,-3 2 0</inkml:trace>
  <inkml:trace contextRef="#ctx0" brushRef="#br0" timeOffset="57828.9418">18179 5447 0,'0'0'15,"0"0"-15,0 0 0,0 0 0,37-3 16,-37 3-16,42 0 0,-15 0 16,1-2-16,4 2 0,4-1 15,7-1-15,-3 0 0,-5 1 16,-6 0-16,-4-1 0</inkml:trace>
  <inkml:trace contextRef="#ctx0" brushRef="#br0" timeOffset="58211.9865">18370 4572 0,'0'0'15,"0"0"-15,0 0 0,25-8 0,-14 5 16,5 2-16,5 1 0,1 0 16,2 0-16,4 4 0,1 0 15,-3 3-15,0 0 0,-3 1 16,-2 2-16,-5 1 0,-3 0 0,-7 2 16,-7-1-16,-2-1 0,-4 0 15,-4 2-15,-3-1 0,-2 0 16,0-1-16,-3 1 0,0-1 15,3 0-15,0-1 0,4 0 16,3 0-16,3 2 0,3 0 0,5-1 16,5-2-16,6-1 15,4-3-15,11 1 0,8 1 16,9 0-16,1 0 0,-10 0 16,-6-3-16,-6 1 0</inkml:trace>
  <inkml:trace contextRef="#ctx0" brushRef="#br0" timeOffset="58562.1035">19460 4931 0,'0'0'0,"0"0"15,0 0-15,37 1 0,-21 0 0,7 3 16,6 1-16,8 2 0,0 1 0,4-1 16,2 0-16,6 4 15,-4 0-15,4 2 0,-6-1 16,-9-1-16,-5-2 0,-8 0 0,-5 1 16,-6-2-16,-4-1 15,-11-1-15,-7 3 0,-4 0 0,-4 0 16,-10 1-16,-9 0 0,-1 1 15,-2 0-15,-13 3 0,-4 3 16,6-3-16,4 1 16,-3 2-16,5 1 0,10-6 0,7-4 0,7-1 15,7-3-15,2 0 0</inkml:trace>
  <inkml:trace contextRef="#ctx0" brushRef="#br0" timeOffset="58761.9861">20217 5307 0,'0'0'0,"0"0"15,0 0-15,-30 14 0,30-14 0,-38 14 16,11 0-16,-3-2 0,-3 1 16,-12 4-16,-4 0 15,-7 3-15,2 0 0,5-1 0,5 1 16,0-2-16,7-2 0,7-4 15,7-1-15,5-4 0</inkml:trace>
  <inkml:trace contextRef="#ctx0" brushRef="#br0" timeOffset="59197.4597">20673 4971 0,'0'0'0,"10"-1"0,3 1 15,4 0-15,3 0 0,7 2 16,4 1-16,8 2 0,0 3 0,-2 3 15,-4 4-15,-5 0 0,-5 0 16,-3 5-16,-7 0 0,-6-1 16,-4 0-16,-17 1 0,-10 2 15,-1 1-15,-2-2 0,-9-2 16,-7-1-16,1-2 0,0 0 0,-4 1 16,2-3-16,8 0 0,9-2 15,5 0-15,4-1 0,6 1 16,5-5-16,9 0 0,3 2 15,7 0-15,6-2 0,11-2 16,9 1-16,5-3 0,3 1 0,7 0 16,6 1-1,-5-2-15,-3 1 0,4 0 0,-3-1 16,-14-1-16,-9 0 0,-7-1 0</inkml:trace>
  <inkml:trace contextRef="#ctx0" brushRef="#br0" timeOffset="62041.3865">21355 5133 0,'0'0'0,"0"0"0,0 0 16,-25 11-16,25-11 0,-32 23 15,8-7-15,-2 3 0,-2 1 0,-13 12 16,-5 3-16,-9 11 0,2 1 15,-14 18-15,-4 5 16,5-4-16,3-3 0,-13 17 0,-10 16 16,-2 1-16,27-29 0,19-21 15</inkml:trace>
  <inkml:trace contextRef="#ctx0" brushRef="#br0" timeOffset="63495.1677">16266 7689 0,'0'0'0,"0"0"0,0 0 15,28 1-15,-28-1 0,30 2 16,-6-2-16,2 1 0,0-1 16,3 2-16,2 2 15,5 2-15,-3 0 0,-2 3 0,-3 2 16,0 3-16,-4 0 0,-8 3 16,-7 2-16,-5 2 0,-4 0 0,-12 5 15,-10 2-15,-2 0 16,-3 0-16,-10 5 0,-4 2 0,3-3 15,3-1-15,-3 3 0,2-2 16,8-5-16,6-4 0,5-2 16,6-6-16,4-1 0,4-5 15,9-2-15,5 0 0,3-5 16,4-3-16,12-6 0,11-5 16,3 0-16,3-2 0,-1-6 0,1-6 15,5-2-15,-3 4 0,-13 5 16,-8 5-16,-7 3 0</inkml:trace>
  <inkml:trace contextRef="#ctx0" brushRef="#br0" timeOffset="63778.758">17176 7706 0,'0'0'0,"0"0"0,0 0 16,-17 27-16,7-13 0,-1 4 16,-1 2-16,-2 10 0,2 2 15,1 2-15,2 0 0,2 1 16,1-6-16,4 3 0,2 5 0,3-6 16,3-3-16,2-5 0,0-5 15,3-3-15,2-3 0,-1-3 16,0-1-16,1-1 15,1-2-15,2-4 0,0-5 0,-2 1 16,-3-1-16,-3 2 0</inkml:trace>
  <inkml:trace contextRef="#ctx0" brushRef="#br0" timeOffset="63962.3341">16908 7922 0,'0'0'0,"0"0"0,0 0 0,37-1 16,-17 1-16,6 1 0,6 0 15,10-2-15,1-1 0,8-2 16,-2 0-16,-9 1 0,-8 0 0,-5 1 16</inkml:trace>
  <inkml:trace contextRef="#ctx0" brushRef="#br0" timeOffset="64145.2134">17735 8011 0,'0'0'16,"0"0"-16,23-2 0,-6 1 0,4 1 16,11-1-16,3 0 15,2 1-15,-1-1 0,5-2 0,-5 2 16,-4-1-16,-3 0 0,-4-3 15,-3-2-15,-4 2 0,-4 1 0,-1 0 16</inkml:trace>
  <inkml:trace contextRef="#ctx0" brushRef="#br0" timeOffset="64378.9262">17992 7838 0,'0'0'16,"0"0"-16,0 0 0,-8 18 0,8-18 16,-7 23-16,3-8 0,-2 3 15,1 2-15,-2 2 0,0 1 16,1 5-16,0-2 0,1 0 16,-1 1-16,4-4 0,2-3 0,3-2 15,3-3-15,0-2 0,2-4 16,-1-1-16,-2 0 0,0-3 15</inkml:trace>
  <inkml:trace contextRef="#ctx0" brushRef="#br0" timeOffset="64598.5614">18785 7979 0,'0'0'0,"16"-1"16,7-1-16,10 0 0,3 2 16,17-2-16,8 0 0,6 1 15,-5 1-15,10-1 0,-3 1 16,-6 0-16,-6 0 0,2 4 16,-9 2-16,-11-5 0,-8-4 15,-9 0-15,-7 2 0,-4 0 0</inkml:trace>
  <inkml:trace contextRef="#ctx0" brushRef="#br0" timeOffset="64880.0406">19082 8159 0,'0'0'0,"0"0"16,0 0-16,-9 26 0,4-13 0,-2 4 15,-2 2-15,0 2 16,2-1-16,-2 8 0,0 2 16,2-1-16,3-2 0,1 4 15,2-2-15,1-5 0,2-2 0,2-3 16,4 0-16,1-4 0,1-1 16,2-5-16,2-2 0,-2-2 15,0-3-15,3-1 0,1-2 16,0-2-16,-1-1 0,-2 1 15,-2 0-15,-2 0 0</inkml:trace>
  <inkml:trace contextRef="#ctx0" brushRef="#br0" timeOffset="65061.567">18835 8199 0,'0'0'0,"0"0"0,0 0 15,0 0-15,25-1 0,-25 1 16,47-1-16,-19 1 0,3 0 16,4 0-16,5 0 0,11 1 15,-2 1-15,2 0 0,-10 0 16,-8-1-16</inkml:trace>
  <inkml:trace contextRef="#ctx0" brushRef="#br0" timeOffset="65461.4578">19100 7403 0,'0'0'0,"0"0"0,0 0 16,0 0-16,22-10 0,-22 10 15,33-1-15,-16 2 0,1 2 16,1 0-16,-1 2 0,0-1 16,-1 3-16,-1 2 0,-4 0 15,-4 2-15,-5-1 0,-5 1 0,-6 4 16,-1-3-16,-4 2 0,0-1 15,-2-1-15,1-1 0,2-1 16,2 1-16,2-1 0,1 1 16,3-1-16,6 0 0,6 1 15,3-2-15,3-2 0,11 0 16,11 0-16,1 0 0,4-1 0,0 0 16,-8-1-16,-6 0 0</inkml:trace>
  <inkml:trace contextRef="#ctx0" brushRef="#br0" timeOffset="65778.6322">20058 7894 0,'0'0'0,"0"0"0,32-3 16,-9 0-16,3 2 0,15-1 0,6 1 15,11 0-15,0 0 0,12 2 16,-2 2-16,-9-3 0,-7-2 15,3-1-15,-5 1 0,-9-3 16,-8 0-16,-7 1 0,-8 2 16,-3 1-16</inkml:trace>
  <inkml:trace contextRef="#ctx0" brushRef="#br0" timeOffset="66061.7534">20439 7608 0,'0'0'16,"0"0"-16,0 0 0,-8 24 0,8-24 15,-7 28-15,3-7 16,-1-1-16,0 1 0,-1 7 0,2 1 15,0-3-15,1-2 0,2-1 16,0 0-16,1-3 0,1-2 16,1-2-16,2-3 0,1-3 15,2-2-15,-2-2 0,0 0 16,-1-1-16</inkml:trace>
  <inkml:trace contextRef="#ctx0" brushRef="#br0" timeOffset="66528.0906">21279 7506 0,'0'0'0,"0"0"0,0 0 16,0 0-16,24 11 0,-24-11 0,24 20 15,-24-20-15,24 21 0,-13-6 16,-1 2-16,-2 0 0,-1 0 15,-5 4-15,-4 1 16,-3-2-16,-1-1 0,-9-1 0,-6-1 16,0-2-16,2-2 0,-9 3 15,-1-1-15,4-3 0,4-1 0,4-4 16,4-1-16,2-2 0,3 1 16,3-2-16,1 1 15,4-4-15,0 0 0,8 0 0,9-1 16,3-1-16,3 1 0,6 1 15,4 0-15,-1 1 0,-1 2 0,6 0 16,1 4-16,-6-1 16,-5 1-16,-4 2 0,-3 1 15,-6 1-15,-3-1 0,-5 4 16,-4 0-16,-4 2 0,-4 2 0,-7-3 16,-6 1-16,-3-1 0,-1 0 15,-3 0-15,-2 0 0,2 1 16,1-1-16,-1 2 0,3-2 15,4-2-15,4-1 0,3-3 16,2-1-16,2-3 0</inkml:trace>
  <inkml:trace contextRef="#ctx0" brushRef="#br0" timeOffset="69478.4351">23085 7322 0,'0'0'0,"0"0"16,0 0-16,-27 2 15,27-2-15,-26 7 0,6 0 0,-2 1 0,-2 2 16,-5 1-16,-3 1 15,-9 2-15,1 1 0,-11 2 16,0 0-16,4-1 0,3 3 0,3-4 16,3-1-16,0-1 0,6-1 15,6-1-15,7-1 0,4-2 16,4-1-16,6-2 0,1-1 16,5 1-16,5-1 0,3 1 15,3 1-15,2-3 0,3 0 0,8 3 16,5 0-16,1-1 0,1 0 15,4 1-15,5 2 0,-1-1 16,-2 0-16,10 0 0,0-1 16,-5 3-16,-5 1 0,-3 0 15,-2-2-15,-1 2 0,-1 0 16,-6-2-16,-4 0 0,-4-1 16,-4 2-16,-4-4 0,-3-1 15,-1 0-15,-2-2 0,0-1 0</inkml:trace>
  <inkml:trace contextRef="#ctx0" brushRef="#br0" timeOffset="70816.8241">22363 7955 0,'0'0'0,"0"0"15,0 0-15,0 0 0,0 0 16,0 0-16,0 0 0,0 0 15,27 14-15,-27-14 0,29 15 16,-29-15-16,33 20 0,-11-9 16,4 1-16,1-2 0,-2-1 15,13 3-15,1 2 0,-4-3 16,-7-3-16,-3 0 0</inkml:trace>
  <inkml:trace contextRef="#ctx0" brushRef="#br0" timeOffset="71311.4365">23750 7660 0,'0'0'0,"0"0"0,0 0 16,0 0-16,0 0 0,34 0 0,-12 2 16,2-2-16,4 1 0,7 1 15,7 2-15,13 0 16,0 2-16,17 2 0,2 3 15,-2-3-15,-4-1 0,11 2 0,10 1 16,-17-2-16,-11-1 0,4 0 16,-5-1-16,-13 3 0,-8 1 15,-11-3-15,-8-2 0,-5-1 16</inkml:trace>
  <inkml:trace contextRef="#ctx0" brushRef="#br0" timeOffset="71695.973">24066 7940 0,'0'0'16,"0"0"-16,0 0 0,0 0 0,0 0 16,25-6-16,-25 6 0,26-3 15,-26 3-15,35 0 0,-13 0 16,-1 1-16,0-1 15,3 3-15,2 2 0,-3 0 0,-2 0 16,2 3-16,-4 0 0,-5 3 16,-2 0-16,-4 1 15,-3 3-15,-5 1 0,-4 3 0,-3 4 16,-3 2-16,-1 2 0,-2 0 16,-4 9-16,-4 3 0,-1-1 15,-1-1-15,-5 8 0,1-2 16,0 1-16,1 0 0,-4 0 15,-2-3-15,0 6 0,5 1 0,3-5 16,1-2-16,1-2 0,1 0 16,-1-3-16,0 0 0,2-8 15,3-3-15,2-11 0,1-7 16,4-2-16,2-1 0,3-1 16</inkml:trace>
  <inkml:trace contextRef="#ctx0" brushRef="#br0" timeOffset="72011.6386">24695 6772 0,'0'0'16,"0"0"-16,0 0 0,0 0 16,0 0-16,-21 33 0,9-16 15,-2 5-15,-3 0 0,-3 8 16,-3 4-16,-9 16 0,-1 2 0,0-1 15,5-9-15,6-9 0</inkml:trace>
  <inkml:trace contextRef="#ctx0" brushRef="#br0" timeOffset="73311.6253">16794 7344 0,'0'0'0,"15"-4"0,9 3 0,10-5 16,0 1-16,18 0 0,8 1 16,18 0-16,5 1 0,20-1 15,1 0-15,11-4 0,-5 0 0,50-4 16,-11 4-16,-12 2 0,-9 2 16,-7 2-16,-4 0 0,0 1 15,-1-1-15,0 2 0,0-2 16,-1 2-16,0 0 0,3 2 15,3-2-15,-6 4 0,-5 1 0,4 0 16,3 6-16,-8-4 0,-3 0 16,4-3-16,5 3 0,-10-3 15,-5-1-15,-9 2 0,-5 1 16,-5 1-16,-3-3 0,-3-1 16,-2-1-16,-11-2 0,-7 0 15,1 0-15,0 0 0,-12-2 16,-6 0-16,-6 1 0,-3 2 15,-4-3-15,-4-1 0,-9 3 16,-6-2-16,-3 2 0,-3 0 16,-7 5-16,-1 2 0,-8-8 0,-6-6 15,12 3-15,3 1 0,3 1 16</inkml:trace>
  <inkml:trace contextRef="#ctx0" brushRef="#br0" timeOffset="73611.2821">19722 6440 0,'0'0'0,"0"0"0,0 0 15,-14 32-15,8-20 0,-3 9 16,-3 7-16,0 1 0,-1 6 16,-5 16-16,-4 9 0,-5 11 15,2-6-15,1-1 0,5-14 16,4-11-16</inkml:trace>
  <inkml:trace contextRef="#ctx0" brushRef="#br0" timeOffset="74178.1604">15387 7508 0,'0'0'15,"0"0"-15,0 0 0,-33 9 0,16-4 16,-4 2-16,-3 2 0,-7 1 15,0 0-15,-1 1 0,0 1 16,-7 2-16,3-1 0,2 1 16,1-2-16,4-1 0,5 2 15,3-1-15,3 0 0,4-2 16,3 0-16,5-1 0,4-1 16,3-1-16,4 1 0,4-1 15,5 0-15,0-3 0,3 2 0,7-1 16,2 1-16,2-1 0,1 1 15,-1 0-15,2 2 0,-1-2 16,-3 2-16,0 0 0,-3 0 16,-3-2-16,-3-1 0,-2-2 15,-4 0-15,-3 0 0</inkml:trace>
  <inkml:trace contextRef="#ctx0" brushRef="#br0" timeOffset="74611.6722">14266 7531 0,'0'0'0,"0"0"0,0 0 16,0 0-16,-22 21 0,22-21 0,-22 29 15,11-12-15,0 2 0,-1 8 16,0 2-16,3-1 0,2-1 16,5-1-16,2 0 0,3-2 15,3-4-15,6-1 0,5-4 16,-2-3-16,-1-3 0,7-4 16,6-2-16,-2-3 0,-1-3 15,3-5-15,0-4 0,2-3 16,0 0-16,0-5 0,-1-3 15,-1 1-15,-4 1 0,1-5 16,-3 1-16,-3-1 0,-4 0 0,-6 1 16,-6 1-16,-5 0 0,-5 1 15,-4 1-15,-3 0 0,-8 4 16,-5 2-16,-7 3 0,-2 3 16,-5 5-16,-4 2 0,-7 8 15,-6 3-15,7-1 0,13-2 0,9 1 16</inkml:trace>
  <inkml:trace contextRef="#ctx0" brushRef="#br0" timeOffset="76111.585">19285 6236 0,'0'0'16,"0"0"-16,0 0 0,31 9 0,-15-3 16,3 1-16,2 5 15,5 5-15,0 4 0,-3-3 0,-1 6 16,-4-4-16,-5 0 0,-3 5 15,-6-1-15,-4-5 0,-3-1 16,-6 0-16,-4-3 0,-4-1 16,-1 0-16,-7-1 0,-4-2 15,-1-1-15,1-4 0,-4 3 16,-2-5-16,4 0 0,3 0 16,2-1-16,5 0 0,5-2 15,5 1-15,4-1 0,1 0 16,3 1-16,3-2 0,3 1 0,7 2 15,3-3-15,5 1 0,6 1 16,6-1-16,7 2 0,1 1 16,3 3-16,2 0 0,-4 1 15,-2 2-15,-1 4 0,-5 1 16,-8-1-16,-4 1 0,-9 2 16,-6 3-16,-6-4 0,-4 1 0,-13-2 15,-10 2-15,-4-2 16,-3 2-16,-6-1 0,-5 3 15,2-3-15,1-2 0,-10 4 0,-1-4 16,8 0-16,4-3 0,6-3 16,5-1-16,7 3 0,3-4 15,5-1-15,5-2 0,4-2 16,5 2-16,1-3 0,2 0 16,2-1-16,5-1 0,9 1 15,10-2-15,1-2 0,3-1 0,-6 2 16,-4-2-16,-5 5 0</inkml:trace>
  <inkml:trace contextRef="#ctx0" brushRef="#br0" timeOffset="77211.6167">24149 6284 0,'0'0'0,"0"0"0,0 0 15,25-1-15,-25 1 0,28 3 16,-9 1-16,2 1 0,1 2 16,9 6-16,3 5 0,0 0 15,1 3-15,7 5 0,0 5 16,-4-2-16,-4 3 0,-1 10 16,-6-1-16,-7-3 0,-5-9 15,-11 0-15,-7-4 0,-4-5 0,-2-4 16,-7-2-16,-7-3 15,-3-1-15,-1-4 0,-10-1 0,-5 1 16,4-2-16,2-3 0,-2 2 16,-4-3-16,3 1 0,5-1 15,0 0-15,5-1 0,7 1 16,6 0-16,4 0 0,3 1 16,5 2-16,3 1 0,8 3 15,5 3-15,6-2 0,5 2 0,6 1 16,4 7-16,2-1 0,2 0 15,6 2-15,-1 3 0,-5-1 16,-4 0-16,-1 4 0,-5 1 16,-8-5-16,-6 0 0,-9 1 15,-9-1-15,-2-3 0,-3-5 0,-6-1 16,-3-1-16,-2 1 16,-1-1-16,-6-2 0,-5 0 15,1-2-15,1 0 0,-4 0 16,-4-1-16,4-3 0,2-1 0,-3-2 15,1-2-15,4 1 0,5 0 16,2-1-16,5-1 0,2 0 16,3-1-16,3 3 0,2 1 15,2-1-15,3 1 0,3-5 16,3-2-16,-1 2 0,0 1 0,0 0 16</inkml:trace>
  <inkml:trace contextRef="#ctx0" brushRef="#br0" timeOffset="77357.8618">24793 7356 0,'0'0'0,"0"0"0,0 0 15,0 0-15,0 0 0,0 0 0,0 0 16,-13 22-16</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9T01:01:17.899"/>
    </inkml:context>
    <inkml:brush xml:id="br0">
      <inkml:brushProperty name="width" value="0.05292" units="cm"/>
      <inkml:brushProperty name="height" value="0.05292" units="cm"/>
      <inkml:brushProperty name="color" value="#FF0000"/>
    </inkml:brush>
  </inkml:definitions>
  <inkml:trace contextRef="#ctx0" brushRef="#br0">7560 4818 0,'0'0'0,"0"0"15,0 0-15,0 0 0,0 0 0,0 0 16,0 0-16,0 0 0,0 0 15,0 0-15,28-9 16,-28 9-16,0 0 0,24-6 0,-24 6 16,22-7-16,-12 4 0,3 2 15,3-1-15,-2 2 0,-1-1 0,3 2 16,0 1-16,1-1 16,1 0-16,0 0 0,2 1 15,-1 0-15,-1-2 0,7 0 16,3 2-16,-1 0 0,-2-2 15,2 1-15,0-1 0,0 1 0,-1-1 16,10 1-16,0-1 16,-3 0-16,-4 0 0,4 1 0,3 1 15,-3-1-15,-3-1 0,2 0 16,1 1-16,0 0 0,-2 1 0,8-1 16,-1 0-16,-1 0 15,-2-1-15,1 0 0,2 1 16,-2 0-16,0 1 0,1-2 15,2 1-15,-2-1 0,-1 1 0,8 0 16,-2-1-16,-8 0 0,-1 1 16,10-2-16,1 0 15,-5 0-15,-4 2 0,4-1 0,6 0 16,-9 0-16,-3 1 0,7 0 16,4 1-16,-7 0 0,-4 0 0,6-1 15,4 0-15,-4 0 0,-5 0 16,6-2-16,5 0 15,-6 2-15,-2 0 0,9-1 16,3-2-16,-13 3 0,-4 1 0,11-1 16,6-1-16,-14 3 0,-3 0 15,10 1-15,4 0 0,-7-1 16,-5-2-16,7-2 0,3-1 16,-7 3-16,-4 1 0,7 1 15,4 1-15,-5-2 0,-3-1 0,4 1 16,3 0-16,-7-2 0,-3-1 15,0 2-15,2 2 16,-3 0-16,-2 1 0,0-2 16,-1-1-16,-7-1 0,-2 0 0,1 0 15,0 0-15,-3 0 0,0 0 0,-2 1 16,-2 0-16,-4-3 16,-1-1-16,-3 3 0,0 1 15,-2-2-15,-2-2 0,1 3 16,-3 0-16,2 3 0,-2-3 0,0 0 15,1 2-15,-1-2 0,0 0 16,0 0-16,0 0 16,-5 1-16,0 0 0,1 0 0,-1-1 15,2 1-15</inkml:trace>
  <inkml:trace contextRef="#ctx0" brushRef="#br0" timeOffset="1203.4319">15679 4168 0,'0'0'0,"0"0"16,0 0-16,0 0 0,15-13 0,-15 13 15,21-8-15,-21 8 0,31-5 0,-12 2 16,2 3-16,0 0 15,1 1-15,6 3 0,2 2 16,-3-1-16,-4 1 0,-2 1 16,-1 3-16,-3-2 0,-1 2 0,-7 2 15,-6 1-15,-2 1 0,-2 1 16,-10 0-16,-8 2 16,-3-2-16,-1-1 0,-16 7 0,-8 4 15,2-3-15,1-2 0,-8 3 16,2-2-16,4-2 0,3-1 0,0 0 15,5-1-15,11-4 0,6-3 16,5-1-16,6-1 16,6-1-16,2 2 0,7-4 0,6-2 15,7-1-15,5-2 16,9-3-16,7 1 0,-2-2 0,0 0 16,7 1-16,4-1 0,-4 2 15,-3 1-15,9 0 0,0 0 16,-6 0-16,-8 0 0,-9 0 15,-6-1-15,-5 2 0</inkml:trace>
  <inkml:trace contextRef="#ctx0" brushRef="#br0" timeOffset="1632.14">16371 4396 0,'0'0'0,"0"0"16,17-17-16,-6 7 0,2-1 0,2-1 15,0-1-15,4-4 0,-1 1 0,2-1 16,1 2-16,-1-1 0,-1 0 16,-3 2-16,1-1 0,2-2 15,-4-1-15,-2 3 0,-2 3 16,-4 5-16,0 1 0,-2 2 15,0 1-15,-1 3 0,-1 3 16,1 3-16,-1 2 0,0 3 16,-1 2-16,1 3 0,-1 2 15,-1 2-15,0 2 0,1 1 16,2 0-16,-1 1 0,0 1 0,3 4 16,1 0-16,1-1 0,1-2 15,1-3-15,1-3 0,0-1 16,1 0-16,1-1 0,2 0 15,-2-2-15,0-3 0,2-2 16,2 0-16,-3-4 0,0-3 16,-1 1-16,0-2 0,-2-4 15,0-2-15,-2-1 0,-1 1 16,-2 1-16</inkml:trace>
  <inkml:trace contextRef="#ctx0" brushRef="#br0" timeOffset="1910.2008">16992 4172 0,'0'0'0,"0"0"0,0 0 16,0 0-16,-23 14 0,23-14 0,-28 21 15,11-6-15,-3 2 0,-2 2 16,-1 2-16,-6 9 0,3 3 0,-2-3 15,1 0-15,-8 4 0,1-1 16,4-3-16,4-2 16,4-2-16,3-2 0,3-4 0,1-3 15,4-2-15,1-1 0,4-3 16,2-3-16,3-5 0,1-3 16,2 0-16,-2 0 0,3 0 15</inkml:trace>
  <inkml:trace contextRef="#ctx0" brushRef="#br0" timeOffset="2102.7006">17154 4286 0,'0'0'0,"10"-1"0,3-1 0,4 1 16,3 1-16,10 1 0,3 2 15,8 1-15,-2 2 0,-1-2 16,-2 0-16,-1 1 0,-2 0 0,1-1 15,-7 0-15,-6-1 0,-5-3 16,-7 0-16,0 0 0,-2 0 16</inkml:trace>
  <inkml:trace contextRef="#ctx0" brushRef="#br0" timeOffset="2349.2025">17466 4153 0,'0'0'0,"0"0"16,0 0-16,0 0 0,0 0 0,0 0 15,-7 32-15,7-32 0,-10 29 16,3-10-16,-1 2 0,1 1 16,-1 0-16,0 0 0,1 2 15,-2 3-15,1-2 0,2-2 16,2 1-16,3-3 0,2-2 0,2-5 15,4-4-15,-1-3 0,-2 0 16,0-1-16</inkml:trace>
  <inkml:trace contextRef="#ctx0" brushRef="#br0" timeOffset="3182.4282">18040 3996 0,'0'0'0,"0"0"0,0 0 15,0 0-15,0 0 0,0 0 0,0 0 16,-7 29-16,7-29 0,-6 26 16,1-7-16,1-1 0,0 1 15,1 0-15,0 1 0,1-2 16,-1 0-16,1-1 0,1-1 15,0 4-15,0-3 0,1-2 16,1-5-16,0-2 0,1-1 0,4-2 16,2-2-16,0 0 0,3-2 15,2-2-15,0-4 0,0-1 16,0-1-16,6-4 0,2-2 16,-1 2-16,0 0 0,-2-5 15,1-1-15,-2-1 0,-2-1 0,2-1 16,-2-1-16,-2 3 15,-3 2-15,-1 0 0,-1-2 16,-3 5-16,0 2 0,-2 0 0,-1 1 16,0 3-16,1 0 0,-3 3 15,-3 1-15,1 3 0,-1 2 16,-1 3-16,-1 2 0,0 3 16,-1 2-16,-1 6 0,1 4 15,-2 2-15,0 0 0,-2 5 16,-1 4-16,-2 7 0,1 0 0,-1 5 15,0 5-15,-2 8 0,2-2 16,-3 3-16,-3 2 0,-3 4 16,0-5-16,0 0 0,-2 0 15,1 3-15,2-4 0,-4 1 16,-4 1-16,1-7 0,0-4 16,-11 22-16,6-6 0,3-12 15,0-5-15,-1-7 0,-1-5 16,8-5-16,5-7 0,-4-3 15,-4-3-15,1-3 0,0-3 0,3-5 16,1-4-16,13-7 0,1-1 16,-3-1-16,-3-2 0,3-4 15,1-3-15,-1-6 0,-1-5 16,3 0-16,4 0 0,4-12 16,3-8-16,3 4 0,3 2 0,4-6 15,5-6-15,2 0 0,0 0 16,16-12-16,7-3 15,1 10-15,0 3 0,32-26 0,1 3 16,-2 9-16,-3 7 0,19 1 16,11 1-16,-11 8 0,-6 6 15,10 3-15,6 5 0,-9 7 16,-9 4-16,4 2 0,2 0 16,-12 8-16,-7 3 0,-21 5 15,-15 1-15,-11 3 0</inkml:trace>
  <inkml:trace contextRef="#ctx0" brushRef="#br0" timeOffset="147011.5">11664 8590 0,'0'0'0,"-10"-3"16,-6-1-16,-1-1 0,-2 1 0,-13-3 16,-7 0-16,-8-1 0,0 0 15,-4 0-15,-3 1 0,-9 1 16,2 1-16,-6 4 0,-5 3 16,-7 3-16,4 1 0,-13 4 15,0 2-15,9 0 0,8 2 16,-31 14-16,12 3 0,16-6 15,11-3-15,0 4 0,2 5 16,13 3-16,7 0 0,-5 0 0,-4-1 16,9 0-16,6 0 0,0 6 15,-2 3-15,4-2 0,4-1 16,5 4-16,6 4 0,2-4 16,3-4-16,2 4 0,3 2 15,5-6-15,4-4 0,8 7 16,5 7-16,-1-8 0,1-4 15,0 5-15,3 4 0,2-4 0,5-6 16,9 5-16,6 3 16,-2-6-16,-3-7 0,9 5 0,8 4 15,-3-4-15,0-2 0,10-2 16,7 0-16,-5-7 0,-3 0 16,8-2-16,6 0 0,-2-5 0,-1-4 15,5 1-15,3 2 16,-10-6-16,-6 0 0,9-6 15,8-2-15,-11 0 0,-7-2 16,5-6-16,5-2 0,-4-4 16,-2-3-16,-2-4 0,1-3 0,-9 1 15,-7-2-15,7-6 0,5-6 16,-12 3-16,-6 2 0,4-9 16,4-3-16,-7-2 0,-6 2 15,3-2-15,-1-3 0,-6 4 0,-4 3 16,-3-7-16,-1-3 15,-1 4-15,0 0 0,-6-5 16,-4-4-16,-5 4 0,-1 1 0,-3 0 16,-1-3-16,-5 6 15,-3 4-15,-7-5 0,-3-3 0,-4 6 16,-2 4-16,1-2 0,0-3 16,1 7-16,0 6 0,-9-5 15,-8-1-15,4 5 0,3 2 16,-7 3-16,-5 3 0,4 2 15,3 3-15,-5 0 0,-3 1 16,6 6-16,2 5 0,-4 4 16,-3 5-16,5 3 0,1 1 0,4 9 15,3 7-15,19-13 0,2-2 0,2-2 16</inkml:trace>
  <inkml:trace contextRef="#ctx0" brushRef="#br0" timeOffset="148180.7153">16645 8210 0,'0'0'0,"-16"-5"0,-1 1 0,-5 0 15,-4-1-15,-16 1 0,-17-2 16,-1 0-16,2 2 0,-17 3 0,-3 2 16,-4 5-16,8 3 0,-13 1 15,0-1-15,6 6 0,6 4 16,-36 20-16,6 6 0,17-5 16,10-3-16,-2 9 0,0 4 15,13-1-15,10-3 0,0 9 16,-1 3-16,-1-1 0,2-2 15,7 6-15,7 5 0,5-5 0,3-1 16,3 7-16,3 5 16,7-7-16,5-7 0,-1 10 0,1 4 15,6-3-15,5-2 0,14 0 16,7 4-16,2-9 0,1-5 16,0 7-16,2 0 0,5-3 15,6-7-15,6-1 0,4-2 16,0-4-16,1-2 0,10 1 15,7-1-15,-2-4 0,0-5 0,9-4 16,7-2-16,-3-3 0,-2-5 16,10-3-16,7-2 0,-5-3 15,-5 0-15,7-7 0,7-3 16,-8-4-16,-4-4 0,6-10 16,3-4-16,-8 0 0,-5 0 15,4-3-15,4-1 0,-12-5 16,-8-2-16,3-4 0,3-3 15,-5-6-15,-4 0 0,2-2 16,0-2-16,-9-1 0,-4 0 0,0-3 16,2-1-16,-10 3 0,-4 5 15,1-11-15,1-6 16,-8 2-16,-6 2 0,-4-5 0,-5 0 16,-3 2-16,-1 2 0,0-5 15,-1-5-15,-3 4 0,-3 2 0,-6-3 16,-4-1-16,-3 9 15,-3 5-15,-2-6 0,-1-6 16,-1 4-16,1 3 0,-16 2 16,-10 0-16,1 7 0,1 2 0,-7-3 15,-5-4-15,-2 10 0,-2 6 16,-11 6-16,-7 3 0,6-2 16,5-1-16,-21 9 0,-13 8 15,2 9-15,2 4 0,29 1 16,20-1-16,14 0 0</inkml:trace>
  <inkml:trace contextRef="#ctx0" brushRef="#br0" timeOffset="155489.7802">1082 19053 0,'0'0'0,"0"0"0,0 0 16,0 0-16,0 0 0,0 0 16,0 0-16,0 0 0,0 0 15,0 0-15</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9T01:04:03.244"/>
    </inkml:context>
    <inkml:brush xml:id="br0">
      <inkml:brushProperty name="width" value="0.05292" units="cm"/>
      <inkml:brushProperty name="height" value="0.05292" units="cm"/>
      <inkml:brushProperty name="color" value="#FF0000"/>
    </inkml:brush>
  </inkml:definitions>
  <inkml:trace contextRef="#ctx0" brushRef="#br0">5071 6744 0,'0'0'0,"0"0"0,0 0 15,0 0-15,0 0 0,0 0 16,0 0-16,0 0 0,0 0 0,0 0 16,0 0-16,0 0 0,0 0 15,0 0-15,0 0 0,27 4 16,-27-4-16,0 0 0,30 3 16,-30-3-16,25 0 0,-25 0 15,33-3-15,-14 2 0,0 1 0,2 0 16,-2 0-16,4 0 15,-1 0-15,8 0 0,2 0 16,-1 0-16,-1 0 0,2 0 0,3 0 16,-2 0-16,1 0 0,9 0 15,4 0-15,-5 0 0,-1 1 16,3-1-16,1-1 0,7 0 16,-4 1-16,2 0 0,1 0 15,-3 1-15,0-1 0,9 4 16,1-1-16,-6-2 0,-1 2 0,3-6 15,4 3-15,-7 0 0,-3 3 16,10-3-16,4-3 0,-7 3 16,-3-1-16,3 2 0,2 2 15,-4-2-15,-2 2 0,7-3 16,1 0-16,-10 2 0,-3-1 0,26 0 16,-2-1-16,-13 0 15,-8-1-15,0 1 0,2 0 16,-10 0-16,-8 0 0,0 0 15,0-1-15,-14 1 0,2 0 0,0 1 16,1 0-16,-5 2 0,2-6 16,-1 2-16,0 1 0,-4-1 15,-1-1-15,-1 1 0,0-2 16,-3 0-16,-1 3 0,-3-1 16,0-2-16,-2 0 0,0 2 0,0-2 15,-1-1-15,-2 1 16,0 3-16,0-3 0,-5 2 15,0 1-15,-3 0 0,4 0 0,-3-1 16,3-1-16</inkml:trace>
  <inkml:trace contextRef="#ctx0" brushRef="#br0" timeOffset="719.8005">5176 7026 0,'0'0'0,"0"0"0,0 0 16,0 0-16,0 0 0,0 0 15,0 0-15,0 0 0,0 0 0,0 0 16,28 14-16,-28-14 0,25 3 15,-25-3-15,41-1 16,-19-1-16,3 2 0,4 0 0,2-3 16,9-1-16,-1 1 0,4 1 15,3 0-15,8 2 0,-4-1 16,4-2-16,3 0 0,4-1 16,-4 4-16,3-1 0,3 2 15,-1-4-15,-1 1 0,15 0 16,-1 4-16,-6 0 0,-5 5 0,13-4 15,3 0-15,-7-2 0,-3 3 16,33-1-16,-6 4 0,-15-3 16,-6-1-16,3 0 0,0 1 15,-9 0 1,-8-1-16,2 1 0,3 2 0,-10-5 0,-6 1 16,-1 0-16,2-2 0,-9 3 15,-6-2-15,-2 5 0,0-2 16,-4 3-16,-1 0 0,-7-6 15,-5-2-15,-3-2 0,-1 1 0,2 2 16,-1 2-16,-5-2 0,2 3 16,0-2-16,1 1 0,-5-1 15,-3 2-15,0-6 0,0 0 16,-3 2-16,0 1 0,-2 0 16,1 1-16,-1-1 0,0 0 15,0 0-15,-1 3 0,-4 0 16,-2-2-16,1 2 0,2 0 0,0-2 15</inkml:trace>
  <inkml:trace contextRef="#ctx0" brushRef="#br0" timeOffset="28616.2548">15590 4568 0,'0'0'0,"0"0"16,0 0-16,0 0 0,0 0 0,7-20 16,-7 20-16,12-17 15,-12 17-15,17-17 0,-6 4 16,-1 0-16,0 0 0,2 0 16,1 0-16,0-1 0,2 1 0,5-5 15,2-1-15,-3 2 0,0 3 16,-1-1-16,1 1 15,-1 0-15,1 4 0,2-2 16,1-1-16,-1 4 0,-2 0 0,0 2 16,0 3-16,0-1 0,-1 3 15,1 2-15,0 3 0,-1 1 16,-1 1-16,-3 3 0,-1 3 16,-2 3-16,-1 0 0,-1 2 15,-1 1-15,-2 2 0,0 2 0,0 4 16,2 1-16,-1-2 0,-2-2 15,3 1-15,1 2 0,0-3 16,-1-2-16,3 0 0,2 0 16,0-1-16,1-2 0,0-1 15,2-3-15,-2-2 0,1 0 0,0-1 16,3-2-16,0-1 0,1-1 16,0-3-16,0-2 15,-2-1-15,0 0 0,-1-1 16,0-2-16,-2-3 0,-2-1 0,-1-3 15,-1-1-15,-3 3 0,-2 2 16,1 0-16</inkml:trace>
  <inkml:trace contextRef="#ctx0" brushRef="#br0" timeOffset="28949.3607">16532 4218 0,'0'0'0,"0"0"16,0 0-16,0 0 0,0 0 0,0 0 16,0 0-16,0 0 15,-18 16-15,18-16 0,-30 24 16,11-10-16,0 4 0,-4 3 16,-3 3-16,-7 8 0,0-2 0,-12 10 15,-1 3-15,5-6 16,5-4-16,-7 7 0,1-2 0,5-3 15,2-4-15,2 1 0,6-2 16,8-11-16,4-5 0,0 1 16,3-3-16,3-5 0,3-2 15,1 1-15,2-1 0,3-1 16,1-2-16,6-3 0,3-5 0,-3 2 16,0 1-16,-2 0 0</inkml:trace>
  <inkml:trace contextRef="#ctx0" brushRef="#br0" timeOffset="29166.3038">16747 4437 0,'0'0'0,"10"-2"0,6-1 15,3 1-15,3 1 0,15 0 0,7 1 16,0-2-16,-1 0 0,10 1 15,1 1-15,0 0 0,-8 0 16,-8-1-16,-5 0 0,-6-2 16,-6 2-16,-7-3 0,-4-2 15,-4 1-15,-1 0 0,-3 2 0,0 0 16,1 1-16</inkml:trace>
  <inkml:trace contextRef="#ctx0" brushRef="#br0" timeOffset="29402.012">16996 4281 0,'0'0'0,"0"0"0,0 0 16,0 0-16,0 0 0,-18 20 0,18-20 16,-16 26-16,16-26 0,-17 36 15,7-13-15,0-1 0,0 0 16,-1 6-16,1 0 15,1 0-15,2-2 0,1-2 0,3-2 16,1-2-16,-1-3 0,6-3 16,2-2-16,4-5 0,2-2 0,-1-1 15,-2 0-15,-2-2 0</inkml:trace>
  <inkml:trace contextRef="#ctx0" brushRef="#br0" timeOffset="29732.5689">17634 4197 0,'0'0'0,"0"0"0,0 0 16,20 4-16,-11-1 0,4 1 0,3 1 16,0 2-16,-2 1 0,3 4 15,-3 2-15,-3 1 16,-3-1-16,-6 4 0,-4 3 0,-6 1 15,-5 0-15,-4-1 0,-2 2 16,-7 1-16,0-2 0,-1-2 16,1 2-16,5-4 0,3-2 15,4-1-15,3-4 0,3 0 16,1-1-16,9-2 0,4-2 16,7-4-16,6-3 0,7-4 0,3-1 15,3-1-15,1-1 0,3-4 16,1-4-16,-2-2 0,1-2 0,-3 1 15,-7 4-15,-5 4 16</inkml:trace>
  <inkml:trace contextRef="#ctx0" brushRef="#br0" timeOffset="30315.9159">18168 4193 0,'0'0'0,"0"0"15,0 0-15,0 0 0,0 0 0,-11 24 16,11-24-16,-7 30 16,7-30-16,-8 35 0,4-16 15,1 1-15,0-1 0,2 1 16,1-2-16,0 0 0,1-1 0,2 2 16,0 0-16,1-5 0,2-3 15,2-1-15,3 0 0,3-5 16,3-2-16,0-5 0,2-4 15,1-2-15,0 1 0,2-4 16,2-3-16,-2-1 0,0 0 16,2-3-16,-1-1 0,0-1 15,-3-1-15,1 0 0,-1 0 16,-3 3-16,-3 1 0,-3 2 0,-2 0 16,-2 2-16,-2 0 0,0 4 15,-3-1-15,0 3 0,-1 0 16,-1 4-16,0 3 0,-3 0 15,-2 4-15,0 1 0,-2 1 16,1 3-16,-1 3 0,0 5 16,1 4-16,0 1 0,1-1 0,-1 4 15,1 4-15,-1 0 0,2 0 16,-3 10-16,-1 4 16,1-3-16,-2-2 0,-2 10 0,0 1 15,-1-4-15,0-4 0,-4 3 16,0 1-16,0-3 0,2-3 15,-4 8-15,-1-1 0,0-7 16,-2-5-16,-1 1 0,-2-2 16,5-6-16,1-5 0,-1-2 15,0-1-15,3-6 0,0-2 0,0-2 16,-1-3-16,5-5 0,1-4 16,2 2-16,3 0 0,0 1 15</inkml:trace>
  <inkml:trace contextRef="#ctx0" brushRef="#br0" timeOffset="30565.5933">18816 4400 0,'0'0'16,"15"-4"-16,8-2 0,3 1 15,4 2-15,14-2 0,14 2 0,1 0 16,-1 0-16,11 2 0,-3 1 16,3 0-16,-6-1 0,-11 0 15,-9-2-15,-11 1 0,-8 0 0,-6-3 16,-5-3-16,-3 2 16,-3 1-16,-2 2 0</inkml:trace>
  <inkml:trace contextRef="#ctx0" brushRef="#br0" timeOffset="30799.063">19315 4154 0,'0'0'0,"0"0"15,0 0-15,0 0 0,0 0 0,-10 27 16,10-27-16,-9 26 0,9-26 15,-10 37-15,4-12 0,1 0 16,-1 3-16,2 4 16,1 2-16,-1 7 0,2-5 0,2 6 15,2-4-15,2-5 0,0-4 16,-1-4-16,1-6 0,-2-3 16</inkml:trace>
  <inkml:trace contextRef="#ctx0" brushRef="#br0" timeOffset="31216.1167">20082 4219 0,'0'0'0,"0"0"16,0 0-16,13-17 0,-6 11 15,3-2-15,2-4 0,1 3 16,2-1-16,2-1 0,1 3 16,-3-2-16,0 1 0,0 1 15,1 1-15,-3 3 0,-1 2 16,-1 2-16,0 2 0,-1 2 0,0 0 16,-1 5-16,-2 2 0,1 1 15,-1 2-15,0 0 0,2 4 16,-1 0-16,0 1 0,-1 1 15,2 0-15,0 0 0,0 1 0,1 1 16,0 1-16,5 3 16,2-1-16,0-3 0,1-1 15,-3-1-15,0-1 0,0-3 16,2-3-16,-1 0 0,1-1 0,-2-5 16,0-1-16,-3-2 0,-1-2 15,-1-6-15,-2-3 0,-1 3 16,-1 0-16,-2 0 0</inkml:trace>
  <inkml:trace contextRef="#ctx0" brushRef="#br0" timeOffset="31465.7742">20722 4162 0,'0'0'0,"0"0"0,0 0 0,0 0 15,0 0-15,-30 17 0,30-17 16,-35 20-16,14-9 0,-4 4 16,-2 3-16,-1 0 0,1-1 0,-10 5 15,1 2-15,-4 2 0,6-2 16,3-1-16,4 1 16,3-4-16,5-3 0,3-1 0,4-1 15,4-5-15,4-3 0,0-2 16,0-1-16,2 0 0</inkml:trace>
  <inkml:trace contextRef="#ctx0" brushRef="#br0" timeOffset="32249.3753">21089 4111 0,'0'0'0,"0"0"0,0 0 0,0 0 16,-8 31-16,8-31 0,-6 26 15,2-10-15,1 0 0,0 1 16,-1 1-16,2-2 0,0 0 0,1-2 16,0-1-16,1 0 15,0-2-15,1-1 0,1 0 0,1-2 16,3-3-16,4-1 0,3-3 15,1-1-15,2-1 0,5-5 16,1-3-16,1 0 0,1-4 0,1-1 16,-1-1-16,-2 0 15,-1-1-15,3-3 0,-2-1 16,-2 1-16,-1 0 0,-2 1 16,-1 0-16,-3 4 0,-2-1 15,-2 3-15,-1 2 0,-2 1 0,-1 1 16,-2 3-16,0 2 0,-2 1 15,-1 0-15,-2 2 0,-2 3 16,-1 1-16,1 2 0,-2 5 16,0 5-16,-1 1 0,1-1 0,-1 7 15,-1 4-15,0 2 16,1 0-16,-3 13 0,0 3 16,0 0-16,0-1 0,-2 10 0,-1 3 15,1-3-15,1-1 0,-4 8 16,0-2-16,-1-5 0,2-5 15,1 3-15,1 2 0,-3-1 16,2-6-16,-4-2 0,-1-2 16,2-4-16,2-5 0,0-3 15,-2-2-15,3-2 0,1-2 0,-2-4 16,-2-5-16,2-4 0,-2-2 16,-4-4-16,-2-2 15,1-3-15,2-2 0,0-5 16,0-3-16,5-2 0,-1 0 0,-2-2 15,-2-4-15,1 2 0,2 1 16,-1-2-16,2-4 0,2 3 16,2 0-16,0-1 0,1-2 15,3 1-15,3 3 0,4-3 16,2-1-16,2 2 0,2 0 0,6-1 16,6-2-16,1 1 0,2 1 15,5-5-15,-1 0 0,2 2 16,0 3-16,1 0 0,0 1 15,-2 1-15,-4 0 0,-5 5 16,-3 2-16,-3 2 0</inkml:trace>
  <inkml:trace contextRef="#ctx0" brushRef="#br0" timeOffset="32549.8285">22142 4193 0,'0'0'0,"13"0"0,7 1 16,8 1-16,1 1 0,16 1 15,3 5-15,-4-1 0,-4 1 0,-3-2 16,-8 0-16,-6-2 0</inkml:trace>
  <inkml:trace contextRef="#ctx0" brushRef="#br0" timeOffset="32732.2628">22062 4478 0,'0'0'0,"0"0"0,0 0 16,30-3-16,-30 3 0,40-1 0,-9 1 15,2 1-15,3-1 0,14 1 16,2 2-16,0-2 0,-9 1 0,-9-1 15</inkml:trace>
  <inkml:trace contextRef="#ctx0" brushRef="#br0" timeOffset="33266.0769">23429 4015 0,'0'0'0,"0"0"16,15 2-16,-5 1 0,0 1 0,4 4 15,1 3-15,-1 2 0,1 1 16,-1 8-16,-3 0 16,-6 0-16,-2 0 0,-8-1 0,-5 0 15,-1-3-15,-1-4 0,-9 5 16,-5-1-16,-1-2 0,2-3 15,1-1-15,-1-1 0,2-3 16,2-2-16,3 1 0,1-3 16,3 0-16,3-1 0,3-1 15,1-1-15,3 0 0,2 2 0,5-3 16,6 0-16,2-2 16,1 2-16,7-1 0,5 1 15,0-1-15,2 1 0,10 0 0,4 1 16,-4 2-16,-2-1 0,-2 1 15,-2-1-15,-3 0 0,-4 3 16,-5 2-16,-3 2 0,-2 2 16,-1 1-16,-9 3 0,-5 1 15,-3 0-15,-3-1 0,-3 1 16,-3 1-16,-3-1 0,-2-1 0,-3 1 16,-1 1-16,-1-2 0,0-1 15,-4 0-15,-2-1 0,3-1 16,1 0-16,-2 1 0,1 1 15,4-3-15,3-2 0,7-1 16,5-1-16,6-6 0,2-1 0,2-4 16,-2 4-16,2-2 0</inkml:trace>
  <inkml:trace contextRef="#ctx0" brushRef="#br0" timeOffset="33716.0903">24475 4219 0,'0'0'16,"0"0"-16,0 0 0,0 0 0,0 0 15,-24 13-15,24-13 0,-26 24 16,10-11-16,0 3 0,-2-1 15,0 1-15,2 1 0,-5 6 16,1 2-16,3-4 0,1-2 0,3-3 16,2 0-16,2-2 15,3-2-15,5 0 0,4 0 16,2-1-16,4 1 0,4-3 0,4-4 16,1 0-16,2-1 0,3-3 15,3-2-15,-1 0 0,1-1 16,7-2-16,2-3 0,-4-1 15,-3 1-15,0-3 0,-2-2 16,-2 1-16,-3 0 0,-3-1 16,0 1-16,-5-2 0,-2-1 0,-2 1 15,-2 0-15,-4-1 16,-3 0-16,-8-2 0,-6-1 16,-3-1-16,0 0 0,-11 1 0,-7 1 15,0 0-15,-1 2 0,2 0 16,8 3-16,5 2 0</inkml:trace>
  <inkml:trace contextRef="#ctx0" brushRef="#br0" timeOffset="36515.4785">15426 5192 0,'0'0'0,"0"0"0,0 0 16,0 0-16,0 0 0,27-4 0,-27 4 16,35-3-16,-35 3 0,44-3 15,-15 2-15,1 1 0,1-1 16,13-1-16,4 0 0,-2-3 15,0-3-15,17 2 16,5 0-16,-9 1 0,-6 1 0,8 2 16,-3-1-16,5 0 0,-5-1 15,-3-1-15,-2 2 0,-4-2 16,-2 0-16,-4 1 0,-3 1 16,-6 0-16,-7 0 0,-3-2 15,-4 0-15,-3 1 0,-4 3 0,-2 1 16,-1 1-16,-5-1 0,-1-1 15,-1 1-15,0 0 0,0 2 16,-1 3-16,-1-1 0,0 0 16,0-2-16</inkml:trace>
  <inkml:trace contextRef="#ctx0" brushRef="#br0" timeOffset="37215.971">19788 5394 0,'0'0'0,"0"0"0,0 0 0,0 0 16,0 0-16,31-5 0,-31 5 15,33-3-15,-13 2 0,3 0 0,4 0 16,4 1-16,4 0 0,15 0 16,4 0-16,13 0 0,-1 0 15,6 3-15,3 1 0,10 0 16,-3-1-16,10 1 0,-1 2 16,4 0-16,-9 1 0,-5-1 15,-3-3-15,25 3 0,-15-1 0,-17-1 16,-13-2-16,-5 3 0,-4 1 15,-10-4-15,-4-6 0,-8 3 16,-4-2-16,-3 3 0,-1 0 16,-10 0-16,1-2 0,-4 0 15,-1-1-15,-2 3 0,-1 0 16,0 0-16,-2 0 0,0 0 16,-2 0-16,-2 0 0,-3 2 15,-2-2-15,-2 1 0,3-1 16,0 1-16,2-1 0</inkml:trace>
  <inkml:trace contextRef="#ctx0" brushRef="#br0" timeOffset="38119.2305">15373 7125 0,'0'0'0,"0"0"0,0 0 0,0 0 15,0 0-15,5-28 0,-5 28 16,6-21-16,-6 21 0,14-25 16,-2 11-16,1-2 0,1-1 0,2 0 15,0-1-15,5-4 0,0 1 16,2 0-16,3-1 15,-3 1-15,-1 3 0,4-3 0,0 3 16,-4 0-16,-1 4 0,-1 3 16,-2 3-16,0-2 0,0 3 0,-3 3 15,1 4-15,-5 0 16,-1 3-16,-2 1 0,0 0 16,-1 5-16,-1 0 0,1 4 0,0 3 15,-2 1-15,1-2 0,-1 3 16,2 3-16,-2 0 0,0 1 15,2 6-15,3 1 0,0-5 16,0-2-16,0 0 0,1-1 16,-1-3-16,0 2 0,-1-1 15,1 2-15,-2-3 0,1 0 16,1-4-16,1-1 0,-1-4 0,0-2 16,1 0-16,1-1 15,-2-5-15,0 1 0,1-4 0,0-1 16,0-1-16,0 0 0,0-6 15,-1-1-15,-1 2 0,-2 2 0,-2-2 16</inkml:trace>
  <inkml:trace contextRef="#ctx0" brushRef="#br0" timeOffset="38416.0234">16220 6762 0,'0'0'0,"0"0"0,0 0 16,0 0-16,-12 18 0,12-18 15,-16 21-15,3-10 0,-2 3 0,-1 4 16,-2 0-16,-2 3 0,-2-3 16,-8 7-16,-2 0 15,2-1-15,1-1 0,-12 8 0,-2-3 16,4-2-16,5-4 0,-5 6 15,4-4-15,5-2 0,4-2 16,4-4-16,3-1 0,4-3 16,1-3-16,6-2 0,2 0 15,6-3-15,5-2 0,-2-1 16,-1 0-16,0 0 0</inkml:trace>
  <inkml:trace contextRef="#ctx0" brushRef="#br0" timeOffset="39432.1679">16829 6393 0,'0'0'0,"0"0"0,0 0 16,0 0-16,0 0 0,-32 7 16,32-7-16,-28 18 0,15-7 15,-3 4-15,-3 3 0,-1 0 16,-1 3-16,-5 11 0,0 0 16,2 3-16,0-2 0,-5 7 0,2 2 15,3-3-15,6-3 0,0 10 16,4-2-16,3-2 0,3-6 15,6 0-15,5 0 16,5-4-16,3-2 0,2-3 0,2 1 16,1-3-16,0-4 0,5-2 15,5-1-15,0-4 0,2 0 0,4-3 16,3-1-16,-7-2 0,-7-3 16,-5 0-16</inkml:trace>
  <inkml:trace contextRef="#ctx0" brushRef="#br0" timeOffset="40099.3421">17165 6571 0,'0'0'0,"0"0"0,0 0 16,0 0-16,-3 26 0,3-26 15,-11 29-15,4-15 0,1 4 0,-2 0 16,0 0-16,1 0 0,-1 0 16,-2 3-16,0 0 15,1 0-15,0-3 0,3 0 0,0-3 16,3 2-16,1-2 0,1-4 15,1-2-15,2-7 0,3 0 16,4-4-16,4 1 0,1-4 16,-1-1-16,1-4 0,3-4 15,-2 3-15,1-1 0,0-4 16,2 1-16,-2-2 0,1 1 0,1-4 16,-2 2-16,-3 0 0,-1 4 15,-2-1-15,-1 1 16,-2 4-16,-2 1 0,1 0 0,-1 5 15,0-3-15,-3 0 0,0 3 16,-2 4-16,2 0 0,-2 0 16,2 7-16,-2 0 0,0 1 15,0 2-15,-2 1 0,1 4 16,-1 6-16,0 0 0,-1 4 16,-1 3-16,0-2 0,-1 1 0,-1 3 15,-2 2-15,-3 9 0,-1-1 16,-1-1-16,-2 1 0,1-4 15,0-2-15,-5 7 0,-1-1 16,-1-3-16,0-3 0,-4 1 16,-4-2-16,2-7 0,0-4 0,-11 4 15,-5-1-15,7-3 16,6 0-16,2-6 0,0-4 16,3-4-16,1-7 0,2-3 0,1-1 15,7-5-15,4-3 0,3 1 16,0 3-16,2 4 0</inkml:trace>
  <inkml:trace contextRef="#ctx0" brushRef="#br0" timeOffset="40298.5532">17456 6929 0,'0'0'15,"8"-3"-15,4 0 0,5-1 0,3 3 16,13-5-16,5 5 0,1-3 15,-2 2-15,12 0 0,2 2 16,-6 1-16,-3 0 0,4-1 16,-3-2-16,-6 3 0,-5 0 15,-4-1-15,-2-2 0,-7 0 16,-2-2-16,-5 3 0,-2-1 16,-2 0-16</inkml:trace>
  <inkml:trace contextRef="#ctx0" brushRef="#br0" timeOffset="40582.733">17912 6733 0,'0'0'0,"0"0"0,0 0 15,-7 18-15,7-18 0,-10 18 0,4-5 16,-1-1-16,1 4 0,-2 0 15,0 5-15,0-2 0,0 1 16,-3 6-16,-1-1 0,3-1 16,0-3-16,-1 0 0,0 0 15,1-3-15,2-2 0,3-2 16,1 1-16,1-5 0,2-2 16,3-1-16,5-2 0,-3-3 15,1 3-15,-2-3 0</inkml:trace>
  <inkml:trace contextRef="#ctx0" brushRef="#br0" timeOffset="40882.4362">18316 6762 0,'0'0'0,"0"0"16,0 0-16,0 0 0,-3 21 0,3-21 15,-2 25-15,0-11 0,0 3 16,-2 1-16,0 3 0,0-2 16,-1 3-16,-3 6 0,1 0 15,-2-2-15,0-1 0,1 0 16,1 0-16,-1-4 0,0-1 0,0 0 16,2 1-16,1-7 15,2-1-15,0-4 0,1-2 16,-1-2-16,1 0 0,2-5 0,0 0 15,0-7-15,2 0 0,0 0 16,-1 2-16,0 0 0</inkml:trace>
  <inkml:trace contextRef="#ctx0" brushRef="#br0" timeOffset="41198.5681">18739 6640 0,'0'0'0,"0"0"0,0 0 15,0 0-15,20 19 0,-20-19 16,13 28-16,-6-10 0,-1-1 0,0 4 16,-1 1-16,0 10 0,-3-3 15,-3 0-15,-2 6 16,-2-3-16,0-1 0,-5 3 0,-4-2 15,0-4-15,-2-3 0,-1-1 16,0-2-16,2-3 0,2 0 16,0-3-16,0-2 15,4-3-15,0 2 0,2-4 0,2-2 16,0-1-16,1-5 0,4-3 16,2-5-16,2-2 0,3 0 0,-2 0 15,0 2-15,-1 2 0</inkml:trace>
  <inkml:trace contextRef="#ctx0" brushRef="#br0" timeOffset="41415.635">19252 6829 0,'0'0'0,"0"0"0,19-7 16,-3 4-16,4 0 0,11 2 0,5-2 15,1 1-15,-1-3 0,12 5 16,4-1-16,-5 0 0,-5-1 15,8 2-15,-1 0 16,-8 0-16,-6 0 0,-6 0 0,-6 0 16,-6 0-16,-2 0 0,-5-1 15,-4-2-15,-1 0 0,-1 3 0,-1-1 16</inkml:trace>
  <inkml:trace contextRef="#ctx0" brushRef="#br0" timeOffset="41682.7047">19629 6622 0,'0'0'0,"0"0"16,0 0-16,0 0 0,0 0 0,0 0 16,0 0-16,-5 29 0,5-29 15,-5 22-15,5-22 16,-7 32-16,4-15 0,-2-2 0,-2 3 15,0 0-15,0 2 16,-2-1-16,-1 2 0,0 0 0,1-3 16,-1 4-16,1-4 0,2-4 15,1 2-15,4-3 0,3-1 16,-1-3-16,0 1 0,0-3 16</inkml:trace>
  <inkml:trace contextRef="#ctx0" brushRef="#br0" timeOffset="42048.6924">20572 6540 0,'0'0'0,"0"0"15,0 0-15,22 0 0,-22 0 0,27 3 16,-9-2-16,1-1 0,0 3 15,5 4-15,0 1 0,-4 6 16,-2-3-16,-5 3 0,-3 0 16,-4 0-16,-2-2 0,-10 5 15,-5-2-15,-4 1 0,-3-1 0,-10 3 16,-4 3-16,4-5 16,1 1-16,-1 0 0,-2 0 15,4-1-15,4-2 0,5 0 16,2-3-16,4 0 0,4-4 0,3 0 15,4 0-15,9-3 0,8-2 16,7-1-16,7-4 0,3-1 16,2-1-16,6-2 0,6 0 15,7-5-15,-1 1 0,-12 2 16,-9 2-16,-8 1 0</inkml:trace>
  <inkml:trace contextRef="#ctx0" brushRef="#br0" timeOffset="42648.422">21378 6495 0,'0'0'0,"0"0"16,0 0-16,0 0 0,0 0 0,-2 24 15,2-24-15,-6 17 0,6-17 16,-10 26-16,4-8 0,-1 0 15,-1-1-15,1 1 0,-2 0 16,1 3-16,0-3 0,1 4 16,0-2-16,3-4 0,1-2 15,2 0-15,1-3 0,4-1 16,1 1-16,5-4 0,4-3 16,1-1-16,0-2 0,4-2 0,3 1 15,0-6-15,0 2 0,0-4 16,0-5-16,0 2 0,1 2 15,6-7-15,0 1 0,-4 1 16,-4 0-16,-1-1 0,0 1 16,-5-1-16,-2 2 0,-1-1 15,0 2-15,-3-1 0,0 1 16,-1-1-16,-3 5 0,-1 2 16,-2 1-16,0 2 0,-2 3 0,0 0 15,0 0-15,0 7 0,-2 0 16,0 3-16,-2 1 0,0 1 15,-1 2-15,-1 3 0,1 1 16,-1 4-16,1 5 0,-2-1 16,0 3-16,0 7 0,-1 3 15,-1 0-15,0 0 0,-3 3 16,-3 2-16,-3 8 0,1-4 0,-1 0 16,-1 0-16,-2-3 0,-1-2 15,-8 5-15,-1 0 16,0-5-16,2-3 0,-9-3 0,-5 0 15,-6-1-15,-2-5 0,-12-3 16,-8 1-16,4-6 0,2-5 16,-10 2-16,23-6 0,17-4 15</inkml:trace>
  <inkml:trace contextRef="#ctx0" brushRef="#br0" timeOffset="43961.2171">17970 4876 0,'0'0'0,"0"0"0,0 0 0,0 0 15,0 0-15,0 0 0,0 0 16,0 0-16,0 0 0,0 0 16,0 0-16,0 0 0,0 0 0,3 28 15,-3-28-15,0 0 0,0 0 16,15 20-16</inkml:trace>
  <inkml:trace contextRef="#ctx0" brushRef="#br0" timeOffset="45499.1825">22981 6673 0,'0'0'0,"0"0"16,0 0-16,0 0 0,0 0 16,0 0-16,37 3 0,-37-3 15,37 0-15,-11 0 0,4 2 16,1-1-16,0 0 0,11-1 16,2 3-16,-3-3 0,-4 0 0,10 3 15,-1 1-15,-6-3 16,-5 4-16,-5-3 0,-5 3 15,-5-3-15,-3 1 0,-4 1 16</inkml:trace>
  <inkml:trace contextRef="#ctx0" brushRef="#br0" timeOffset="45681.7626">22888 6908 0,'0'0'0,"0"0"0,0 0 0,0 0 16,0 0-16,37 0 0,-14-3 16,5 1-16,3 0 0,7-1 15,7 2-15,14 0 0,-1 1 16,16 0-16,1 1 0,-3-1 0,-17 1 16,-12-1-16</inkml:trace>
  <inkml:trace contextRef="#ctx0" brushRef="#br0" timeOffset="46282.5474">24473 6532 0,'0'0'0,"0"0"0,0 0 16,25 1-16,-25-1 0,32 7 15,-12 0-15,1 0 0,0 1 0,0 2 16,0 4-16,2 1 16,-3 0-16,-4 2 0,-5 5 15,-5-5-15,-2-3 0,-9 1 0,-5-1 16,-2 0-16,-2-3 0,-5 0 15,-4 2-15,-7-1 0,0-1 16,0-4-16,-2 0 0,2 0 16,1-3-16,5-1 0,3 0 15,2 0-15,4-2 0,3 0 16,2 2-16,2-3 0,2 0 16,3-3-16,2 1 0,2-3 0,4 4 15,6-2-15,6 3 16,1-2-16,1-3 0,3 5 15,3 0-15,-1-1 0,-1 0 0,5 2 16,-2 3-16,0 0 0,-2 0 0,-2 6 16,-2 1-16,-3-1 15,-4 1-15,-5 3 0,-4 4 16,-4-1-16,-2-2 0,-5 3 16,-3-3-16,-1 2 0,0 4 0,-3-3 15,-4 0-15,-1-3 0,0 1 16,-1-2-16,0 1 0,3 0 15,3-2-15,1-1 0,1 1 16,4-1-16,2-2 0,5-2 16,3-5-16,1-2 0,-1 3 0,-2-4 15</inkml:trace>
  <inkml:trace contextRef="#ctx0" brushRef="#br0" timeOffset="46781.6875">25392 6690 0,'0'0'0,"0"0"16,0 0-16,0 0 0,0 0 0,0 0 15,-25 21-15,25-21 0,-20 15 16,20-15-16,-23 25 0,9-12 16,1-1-16,-2 5 0,-1 1 15,1 0-15,0 0 0,0 7 16,3-1-16,1-3 0,2-1 16,3-2-16,4-1 0,2 1 15,1-3-15,4 1 0,2-4 16,2 2-16,2-6 0,4 4 0,2-1 15,3-6-15,2 1 0,2-5 16,4 1-16,1-2 0,2 0 16,5-2-16,-1-1 0,-1-4 15,0 1-15,-4-1 0,0-5 16,-3 1-16,-3 0 0,0-3 16,-4-1-16,-6 1 0,-2-1 0,-3-2 15,-2 3-15,-4-1 0,-1 1 16,-4 0-16,-3-1 15,-7 1-15,-6 2 0,-4-2 0,-5-2 16,-2 1-16,-3 4 0,-8 0 16,-4 0-16,2 1 0,9 3 0,8 0 15</inkml:trace>
  <inkml:trace contextRef="#ctx0" brushRef="#br0" timeOffset="47849.1509">16410 7762 0,'0'0'0,"0"0"16,0 0-16,0 0 0,0 0 0,31-3 15,-31 3-15,38-8 0,-13 2 16,4 1-16,6-2 0,0 1 16,2 1-16,17-2 0,6 1 15,13-3-15,-2 2 0,16-2 16,0 2-16,-5 1 0,0 0 16,14 1-16,12-3 0,-10 2 15,-6 2-15,38 2 0,-10 2 16,-20-3-16,-14 0 0,-5-1 0,-5 1 15,-18 0-15,-12-1 0,1 3 16,3-1-16,-13 2 0,-7-2 16,0 2-16,-1 2 0,-5-2 15,-5 0-15,-4 2 0,-5-1 16,-4 1-16,-2-1 0,-4-1 16,-2 3-16,-2 1 0,-4 1 15,-10-2-15,-11-1 0,10 0 0,5-1 0,3 0 16</inkml:trace>
  <inkml:trace contextRef="#ctx0" brushRef="#br0" timeOffset="48282.6738">16645 7971 0,'0'0'0,"0"0"15,0 0-15,0 0 0,0 0 0,34-2 16,-34 2-16,42-4 16,-16 3-16,9-1 0,7 0 15,14-2-15,1 2 0,19 0 0,5 1 16,-4 0-16,-2-1 0,17-1 15,15 1-15,-11-1 0,-8 0 16,6 0-16,-2 1 0,19-4 16,-17-1-16,-14 3 0,-9 2 15,-15 1-15,-10-1 0,-3 1 16,-2 1-16,-9-1 0,-6-1 0,-6-1 16,-6-3-16,-5 2 15,-3 1-15,-6 3 0,0 0 16,0 0-16,1 2 0,-1-2 0,0 0 15,0-2-15,0 2 0,-4 1 16,-1-1-16,-1 1 0,-1 0 16,-2 1-16,-4 1 0,2 0 0,0-2 15,4 0-15,0-1 16,1 1-16</inkml:trace>
  <inkml:trace contextRef="#ctx0" brushRef="#br0" timeOffset="49018.3885">21822 6686 0,'0'0'0,"0"0"0,0 0 16,0 0-16,0 0 0,34-3 15,-34 3-15,38-3 0,-18 3 0,4 0 16,4 3-16,-1-3 16,1 0-16,7 0 0,0 0 15,-2 1-15,-1 2 0,6-3 0,-3 0 16,-3 0-16,-3-1 0,-3-1 15,0 2-15,-5-1 0,-4-2 16,-2 1-16,-3 0 0,-6-2 16,-1 1-16,-1 0 0,-1 1 15,1 0-15</inkml:trace>
  <inkml:trace contextRef="#ctx0" brushRef="#br0" timeOffset="49348.8688">22152 6479 0,'0'0'0,"0"0"16,0 0-16,0 0 0,0 0 0,0 0 15,-6 28-15,6-28 16,0 0-16,-4 29 0,4-29 0,-4 26 15,0-11-15,2 2 0,0 0 16,-1-2-16,-2 0 0,1 2 16,-1 1-16,1-3 0,0 1 15,-2 3-15,1-2 0,-1-2 16,1 0-16,0-1 0,1-3 16,1-1-16,1-3 0,1-1 15,1-1-15,2-2 0,2-2 0,-1 2 16,-1 1-16,0-4 0</inkml:trace>
  <inkml:trace contextRef="#ctx0" brushRef="#br0" timeOffset="49681.7961">22552 6536 0,'0'0'0,"0"0"0,0 0 15,0 0-15,-3 26 0,3-26 16,-2 28-16,1-14 0,-2 0 0,1 1 16,0 3-16,0 0 15,0 0-15,-3 3 0,1 1 16,1-1-16,-1-1 0,0-1 0,-1-1 15,1 0-15,0-1 0,0-2 16,1-1-16,0-3 16,0 0-16,1-1 0,0-3 0,1-3 15,0 0-15,3-4 0,2 0 16,0-1-16,-1 0 0,-1-1 16</inkml:trace>
  <inkml:trace contextRef="#ctx0" brushRef="#br0" timeOffset="50048.3876">22821 6261 0,'0'0'0,"0"0"0,0 0 16,0 0-16,0 0 0,11 19 0,-11-19 16,13 28-16,-6-14 0,2 2 15,2 5-15,-1 0 0,-1 3 0,1 6 16,-1 5-16,-3-2 16,-1-2-16,-3 12 0,-2-3 15,-3-1-15,-4-3 0,-4 3 16,-2 0-16,-2 7 0,2-6 0,-6 1 15,-5-2-15,-1-2 16,-1-1-16,-3 0 0,-5 3 16,-2-3-16,3-1 0,-2-3 0,-2-3 15,-1-4-15,-3-5 0,7-4 16,9-5-16,8-4 0</inkml:trace>
  <inkml:trace contextRef="#ctx0" brushRef="#br0" timeOffset="50549.1277">21490 5979 0,'0'0'0,"0"0"16,0 0-16,-24 25 0,24-25 0,-21 27 16,10-10-16,-2 4 0,-3 0 0,-7 9 15,-2 4-15,1-1 0,0 2 16,-4 11-16,0-2 16,3 2-16,2 1 0,-2 10 0,3-4 15,4 1-15,2-5 0,3 6 16,3 1-16,3-5 0,2-1 15,3 3-15,2-1 0,2-4 16,1-1-16,5 3 0,2-2 16,5-4-16,3-1 0,3-2 15,1-3-15,8-1 0,4-3 0,-9-7 16,-7-9-16,-5-4 0</inkml:trace>
  <inkml:trace contextRef="#ctx0" brushRef="#br0" timeOffset="51267.5166">26004 6798 0,'0'0'16,"0"0"-16,0 0 0,33-4 15,-18 3-15,5 1 0,5 0 0,3 0 16,4 1-16,11 2 0,2-2 16,9 2-16,-1 4 0,-1-3 15,-1-1-15,4 3 0,-5-5 16,-8 3-16,-6-2 0,-4 0 15,-4-2-15,-3 2 0,-2-1 16,-5-4-16,-4 2 0,-7-2 16,-7-1-16,0 1 0,0-1 0,0 4 15</inkml:trace>
  <inkml:trace contextRef="#ctx0" brushRef="#br0" timeOffset="51565.0679">26501 6558 0,'0'0'0,"0"0"0,0 0 0,0 0 16,0 0-16,-3 25 0,3-25 16,-3 25-16,3-25 0,-6 29 15,5-12-15,-1 1 0,-2 0 0,0 3 16,0-2-16,-2 2 0,2 0 15,-4 8-15,0 2 0,2-2 16,-1-1-16,2-2 0,-1 1 16,2-2-16,-1 1 0,1 2 15,1-2-15,1-2 0,2-1 16,4-6-16,1-3 0,0-4 16,-2-3-16,0 0 0</inkml:trace>
  <inkml:trace contextRef="#ctx0" brushRef="#br0" timeOffset="52104.0834">27456 6547 0,'0'0'0,"0"0"16,0 0-16,20-6 0,-11 5 16,3 1-16,2-3 0,3 3 15,2 0-15,4 3 0,-1 1 16,-1 0-16,0 3 0,-1 3 16,-1-3-16,0 4 0,-1 0 0,-3 0 15,0 3-15,-4 0 0,-3 0 16,-2 1-16,-3 2 0,-3-2 15,-3 2-15,-5-2 0,-3 3 16,0-1-16,-1-2 0,-9 6 16,-4-2-16,-1 2 0,2 0 15,-2-1-15,-2 0 0,2 0 0,0-2 16,-3 1-16,1-1 16,8-4-16,4 2 0,-3 0 15,2 1-15,6-6 0,4-1 0,0 0 16,2-1-16,2 2 0,1-1 15,3-2-15,3-1 0,3 0 16,2-2-16,7 1 0,8 1 16,-1 0-16,0 0 0,10 0 15,3 2-15,-2-1 0,-4 0 16,3-4-16,2 1 0,-3-3 16,-4 3-16,4-1 0,-3-3 15,-4-4-15,-2-1 0,3 1 0,0 3 16,-4 2-16,0-1 0,-4-1 15,-4 0-15,-1 2 0</inkml:trace>
  <inkml:trace contextRef="#ctx0" brushRef="#br0" timeOffset="52272.1705">28384 7208 0,'0'0'0,"0"0"0,0 0 16,0 0-16,0 0 0,0 0 0,0 0 16,-21 16-16,21-16 0,-18 11 15,18-11-15,0 0 0</inkml:trace>
  <inkml:trace contextRef="#ctx0" brushRef="#br0" timeOffset="53382.2031">15983 8667 0,'0'0'0,"0"0"0,-21 15 15,8-3-15,-1 3 0,-9 9 0,-5 5 16,1 0-16,2 0 0,-5 14 16,3 5-16,-3 4 0,4-1 0,1-1 15,4 2-15,3 3 16,4-5-16,7-1 0,2-2 16,4-3-16,3-6 0,6-2 0,4-4 15,3-3-15,0-2 0,4-5 16,2-1-16,3-5 0,2-3 15,4-5-15,2-3 0,0-3 16,1-2-16,-7 1 0,-8 0 16,-3-1-16</inkml:trace>
  <inkml:trace contextRef="#ctx0" brushRef="#br0" timeOffset="54048.0799">16624 8757 0,'0'0'16,"0"0"-16,0 0 0,0 0 0,-6 24 15,6-24-15,-7 24 16,7-24-16,-11 32 0,4-13 15,-1 3-15,2 0 0,-1-1 0,-2 7 16,2 2-16,0-3 0,1-2 16,2-2-16,1-3 0,0-1 15,1-3-15,2-2 0,1 0 16,3-3-16,1-2 0,5-4 16,4-4-16,2-1 0,0-1 0,1-3 15,1-2-15,-1-3 16,1-2-16,1-6 0,1-4 0,2 0 15,-3 6-15,-1-3 0,-3-3 16,-1-1-16,-2 0 0,-2 3 16,-1 1-16,-3 1 0,0 2 15,-2 1-15,1 1 0,-2 3 16,0 1-16,-1 1 0,-1 1 16,-1 3-16,0 1 0,0 3 15,-3 4-15,1 0 0,0 1 0,0 4 16,-2 1-16,2 3 0,0 3 15,0-2-15,-2 2 0,0 4 16,0 5-16,-1 3 0,1 3 16,-1-1-16,1 2 0,-3 8 15,1 3-15,-3 0 0,-2 1 16,-2 6-16,-2-2 0,2-2 16,2-2-16,-6 1 0,-4 1 15,-4 2-15,-1-4 0,-2-2 16,-1-1-16,0-6 0,-1-4 0,-2-3 15,-2-1-15,3-5 0,2-5 16,-3-4-16,-1-5 0,4-3 16,3-2-16,3-3 0,3-3 15,4-7-15,4-7 0,4 3 16,1 6-16,2 0 0</inkml:trace>
  <inkml:trace contextRef="#ctx0" brushRef="#br0" timeOffset="54250.7615">16944 9043 0,'0'0'0,"0"0"0,16-5 16,-1 4-16,3 1 0,8-3 16,6 0-16,8-1 0,1 2 0,7 0 15,-3-1-15,-2 1 16,-2 0-16,2 1 0,-5 0 0,-5 0 15,-3 1-15,-3 0 0,-3-1 16,-9 1-16,-1-2 0,-3 2 16</inkml:trace>
  <inkml:trace contextRef="#ctx0" brushRef="#br0" timeOffset="54515.5321">17354 8917 0,'0'0'0,"0"0"0,0 0 0,-3 19 15,3-19-15,-4 20 0,1-7 16,0 2-16,-2 2 0,0 2 16,-2 3-16,1-1 0,-1-1 0,-3 6 15,0-2-15,1 0 16,2-1-16,-1-2 0,1-2 15,2-3-15,-1-1 0,2-4 16,0-2-16,3-2 0,1-1 0,0 0 16,0-3-16,0 0 0</inkml:trace>
  <inkml:trace contextRef="#ctx0" brushRef="#br0" timeOffset="54831.7723">17738 8879 0,'0'0'0,"0"0"0,0 0 0,-6 20 16,6-20-16,-6 21 0,1-6 15,1 3-15,-1 2 0,0 2 16,-2 1-16,-1 7 0,2-1 0,-2 0 15,0 2-15,1-3 0,-1-1 16,-1 2-16,1-3 0,2-3 16,0-2-16,2-3 0,-1-3 15,3-1-15,1-2 0,0-7 16,0-2-16,1-3 0,0-2 0,0-4 16,0-4-16,0 2 0,0 0 15,0 3-15</inkml:trace>
  <inkml:trace contextRef="#ctx0" brushRef="#br0" timeOffset="55148.6749">18120 8695 0,'0'0'0,"0"0"0,0 0 15,16 17-15,-16-17 0,16 25 0,-2-7 16,-2 2-16,-1 0 0,2 11 16,-1 3-16,-2-2 0,-2 2 0,-3 8 15,-3 3-15,-3-4 16,-2-2-16,-7-2 0,-4 1 16,-3 2-16,2-4 0,-5-2 0,-4 1 15,-1-3-15,1-1 0,-1-4 16,-2-1-16,1-4 15,-1-3-15,-5 1 0,0-6 16,10-3-16,4-2 0,2-3 0,3-3 16,3-5-16,5-5 0,0 2 15,2 1-15,-1 0 0</inkml:trace>
  <inkml:trace contextRef="#ctx0" brushRef="#br0" timeOffset="55467.8804">18903 8689 0,'0'0'0,"0"0"0,0 0 16,-26 17-16,26-17 0,-29 22 0,9-6 15,-2 2-15,-1 0 0,-8 10 16,-1 2-16,1 2 0,3-1 0,-5 10 16,4 3-16,0 2 15,6-4-15,5 1 0,5 1 16,4-4-16,4-4 0,3 8 16,4-2-16,2-10 0,4-4 0,9-3 15,6-5-15,-6-7 0,1-5 16,-5-2-16,-2-1 0,-3-1 15</inkml:trace>
  <inkml:trace contextRef="#ctx0" brushRef="#br0" timeOffset="55832.3359">18917 8952 0,'0'0'16,"0"0"-16,0 0 0,11-19 0,-6 12 15,4-2-15,4 0 0,3 1 16,1-2-16,6 1 0,-1 3 16,0 2-16,1 0 0,0 4 15,1 2-15,-2 0 0,-2 3 16,-4 3-16,-2 2 0,-3 2 16,-1 0-16,-3 3 0,-1 1 15,-3 2-15,-2 1 0,-1 7 0,-1 2 16,0-2-16,0 0 0,1-1 15,1-1-15,1 0 0,2-4 16,1 2-16,2-2 0,0-3 16,2-3-16,4 1 0,5-1 15,0-3-15,0-1 0,3-5 16,4 1-16,-1-5 0,1-1 0,3-4 16,1 0-16,-4-2 0,-2-2 15,-4 2-15,-4 0 16,-3 2-16</inkml:trace>
  <inkml:trace contextRef="#ctx0" brushRef="#br0" timeOffset="56098.6375">19533 8873 0,'0'0'0,"0"0"0,0 0 0,-20 11 16,20-11-16,-22 12 0,8 0 15,-4-1-15,-2 1 0,-2 3 0,-2 4 16,-8 4-16,0 1 0,1-2 16,0 2-16,-2 3 0,3-2 15,3-2-15,0-1 0,3-2 16,2-1-16,2-3 0,4-1 16,1-2-16,4-2 0,2-2 15,3-2-15,5-3 0,3-1 0,0-1 16,-2-2-16,2 3 0</inkml:trace>
  <inkml:trace contextRef="#ctx0" brushRef="#br0" timeOffset="56298.1769">19659 8991 0,'0'0'0,"0"0"0,0 0 15,23-7-15,-23 7 0,34-4 0,-6 2 16,1 2-16,2 0 0,13 1 15,4 1-15,-3 1 0,-1-2 16,5 0-16,-5 1 0,-3 0 16,-4-1-16,4 0 0,-4-1 15,-8-2-15,-7-2 0,-5 1 16,-4-1-16,-3 2 0</inkml:trace>
  <inkml:trace contextRef="#ctx0" brushRef="#br0" timeOffset="56548.104">20084 8859 0,'0'0'16,"0"0"-16,0 0 0,-6 22 16,6-22-16,-11 20 0,3-6 15,-1 0-15,-1 2 0,-1 1 16,0 2-16,0 1 0,0-1 0,-1 5 15,1-1-15,1-1 0,0-1 16,1-3-16,2 1 0,-1-4 16,2-3-16,2-2 0,1-3 15,2-2-15,2-1 0,0-1 16,0 1-16,0-2 0</inkml:trace>
  <inkml:trace contextRef="#ctx0" brushRef="#br0" timeOffset="56851.4156">20670 8790 0,'0'0'0,"0"0"0,0 0 16,0 0-16,27 2 0,-18 2 16,1 2-16,0 0 0,0 1 0,-1 3 15,-1 2-15,-3 1 0,0 2 16,-5 7-16,-4-1 0,-1 1 15,-2 0-15,-1 2 0,-2 3 16,-1-3-16,-1-3 0,-2 2 16,0-3-16,4 0 0,2-2 15,2-2-15,3-2 0,3-4 16,2 1-16,6-3 0,3-1 16,2-4-16,2-1 0,3-1 0,6 0 15,-2-3-15,-1-2 0,2-5 16,-2-4-16,-5 4 0,-3 0 0,-2 3 15</inkml:trace>
  <inkml:trace contextRef="#ctx0" brushRef="#br0" timeOffset="57165.3392">21133 8639 0,'0'0'0,"0"0"16,0 0-16,22 12 0,-22-12 0,20 19 16,-7-4-16,0 2 0,1 3 15,3 9-15,2 4 0,-4-1 16,-1 0-16,-2 11 0,-3 3 16,-5-2-16,-2-1 0,-7 6 15,-5 0-15,-2-6 0,-3-6 0,0 2 16,-2 0-16,2-7 0,0-3 15,-5 1-15,-2-3 0,5-8 16,2-6-16,3-2 0,2-1 16,2-4-16,2-1 0,3-4 15,2-5-15,1 4 0,-2-3 0,2 3 16</inkml:trace>
  <inkml:trace contextRef="#ctx0" brushRef="#br0" timeOffset="57348.149">21965 8916 0,'0'0'15,"12"-1"-15,5 1 0,4 0 16,2 0-16,12 2 0,3 3 16,6 3-16,-2 1 0,1 2 0,-6 2 15,-10-1-15,-6 0 0,-4-2 16,-4-4-16,-3 0 0</inkml:trace>
  <inkml:trace contextRef="#ctx0" brushRef="#br0" timeOffset="57498.6597">21882 9240 0,'0'0'0,"0"0"0,0 0 15,40 0-15,-40 0 0,45-2 0,-12 1 16,3-1-16,4 0 0,15-2 15,3 0-15,8-5 0,-9-4 16,-2 1-16,-12 2 0,-10 2 16</inkml:trace>
  <inkml:trace contextRef="#ctx0" brushRef="#br0" timeOffset="58015.0425">23053 8828 0,'0'0'0,"0"0"16,0 0-16,23 9 0,-23-9 0,28 11 15,-7-1-15,1 1 0,0 0 16,-2 3-16,-3 1 0,2 6 0,-2 1 16,-5 0-16,-4 2 15,-2-1-15,-4-1 0,-7 4 0,-7-1 16,-4-4-16,-2-3 0,-6-1 15,-4 1-15,-2-3 0,0-2 16,-1-2-16,-1-3 0,1 0 16,3-2-16,-1 0 0,6-4 15,4 2-15,6 2 0,3-4 16,4-2-16,4-1 0,3-3 0,9 0 16,8-1-16,3 0 0,3 1 15,7 1-15,5 0 16,0 2-16,-2-1 0,1 4 0,3 0 15,-1 3-15,-5 0 0,-4 2 16,-3 3-16,-5 0 0,-4 1 0,-6 2 16,-3 1-16,-5 0 15,-2 1-15,-7 2 0,-4 2 16,-2 0-16,-1-1 0,-7 2 16,-3-1-16,-1-1 0,1-2 0,-6 3 15,-1-3-15,6-1 0,4 1 16,5-5-16,3-5 0,7-1 15,4-4-15,12-5 0,8-3 16,4-2-16,3-3 0,-6 4 16,-2 0-16,-4 2 0</inkml:trace>
  <inkml:trace contextRef="#ctx0" brushRef="#br0" timeOffset="58398.5112">23855 9057 0,'0'0'0,"0"0"16,0 0-16,0 0 0,0 0 0,0 0 16,-25 12-16,25-12 15,0 0-15,-30 21 0,30-21 16,-29 21-16,14-9 0,2 2 16,2-2-16,1 1 0,1-1 0,3 2 15,0-1-15,3 0 0,1-1 16,3-1-16,4 0 0,3-1 15,1-1-15,6 1 0,4-3 16,-1-1-16,1-3 0,-1-2 16,2-1-16,-1 0 0,0-2 15,-2-3-15,0-2 0,-3-3 16,-1-1-16,0 0 0,-2-1 16,0 1-16,-1-1 0,-2 1 15,-1-1-15,-2 1 0,0 0 0,-3-2 16,-1 0-16,-2 1 0,-2 1 15,-5 0-15,-3 1 0,-1 2 16,-1 1-16,-2 0 0,0 0 16,2 0-16,2 2 0,1 1 15</inkml:trace>
  <inkml:trace contextRef="#ctx0" brushRef="#br0" timeOffset="59065.026">24399 9271 0,'0'0'16,"0"0"-16,0 0 0,28-3 0,-13 3 15,11 2-15,7 2 16,8-1-16,-3 1 0,10-1 0,0 3 15,-5-3-15,-3-1 0,3 1 16,-3 0-16,-7 0 0,-5 1 0,-2-4 16,-3-3-16,-4 1 15,-5 0-15,-3 1 0</inkml:trace>
  <inkml:trace contextRef="#ctx0" brushRef="#br0" timeOffset="59298.0566">24778 9071 0,'0'0'15,"0"0"-15,0 0 0,0 0 16,0 0-16,-1 25 0,1-25 16,-4 24-16,4-24 0,-5 30 15,1-11-15,1-1 0,-1-1 0,-2 3 16,1 1-16,-2 1 0,0-1 15,1 6-15,1-3 0,1-1 16,1-2-16,2-2 0,2-1 16,2-3-16,1-3 0,4-5 15,2-2-15,-1-1 0,-3-2 0,0 1 16</inkml:trace>
  <inkml:trace contextRef="#ctx0" brushRef="#br0" timeOffset="59764.7314">25276 8937 0,'0'0'15,"0"0"-15,20-8 0,-6 5 16,2-2-16,9 1 0,5 2 16,0-1-16,1-1 0,0 2 0,4 2 15,4 1-15,-1 2 0,-6 3 16,-3 1-16,-4 1 0,-2 2 15,-2 1-15,-2-1 0,-4 1 16,-2-1-16,-4 4 0,-3 4 16,-4 1-16,-2 1 0,-3 3 15,-5 1-15,-2-2 0,-1-3 0,-4 2 16,-4 1-16,-1 0 16,0-2-16,-3 4 0,0-1 15,5-4-15,0 0 0,-2 3 0,-3 0 16,5-2-16,2-4 0,3 0 15,2-1-15,4-5 16,3-2-16,2-1 0,3 0 0,4 1 16,5-1-16,6 0 0,5 0 15,2 0-15,2-1 0,5 1 16,3-1-16,0-1 0,0-3 0,3 0 16,1-2-16,5 0 0,-2-2 15,-1 1-15,1 0 16,-6-3-16,-4-1 0,-1 3 0,-1 1 15,0-1-15,-1-3 0,-1 0 16,-2-2-16,-2 1 0,-1 3 16,-4 1-16,-4-1 0,-3 2 15</inkml:trace>
  <inkml:trace contextRef="#ctx0" brushRef="#br0" timeOffset="59934.1211">27021 9416 0,'0'0'0,"0"0"0,0 0 15,0 0-15,0 0 0,0 0 16,0 0-16,0 0 0,0 0 0,0 0 16,-3 22-16,3-22 0</inkml:trace>
  <inkml:trace contextRef="#ctx0" brushRef="#br0" timeOffset="61181.5677">11656 11314 0,'0'0'0,"13"-4"16,5 0-16,5-1 0,-1 2 0,12-1 15,6 2-15,6-2 0,0 1 0,-1 3 16,0 2-16,-6 3 15,-7 2-15,-6 4 0,-3 5 0,-7-3 16,-7 3-16,-5 3 0,-6 6 16,-12-3-16,-7 2 0,-11 5 15,-8 6-15,-6-3 16,-2-1-16,-13 7 0,-2-1 0,-5 5 16,2-5-16,12 1 0,8-3 15,-2 10-15,18-7 0,12-13 16,7-10-16,9-8 0,6-3 15,5 2-15,3 1 0,10-7 16,9-2-16,5 0 0,6-1 16,4 0-16,4-1 0,9-4 15,8 2 1,3-2-16,5 2 0,-10 12 0,-7 8 16,7 4-16,-14-3 0,-14-7 0</inkml:trace>
  <inkml:trace contextRef="#ctx0" brushRef="#br0" timeOffset="61581.9541">12416 11389 0,'0'0'15,"10"-8"-15,1-2 0,-1 1 16,1 0-16,9-5 0,4-2 0,-1 2 15,0 1-15,6-2 0,-1 3 16,1-1-16,-1 3 0,-3 2 16,-3 4-16,-3 2 0,-3 5 15,0 7-15,-2 1 0,-2 4 16,-1 2-16,-2 1 0,-1 6 16,-3 1-16,1 1 0,-1 5 15,1 3-15,-1 1 0,1-1 0,1 7 16,-1 2-16,1-4 0,1-3 15,-1 3-15,1 2 0,0-6 16,-1-3-16,3 1 0,0-3 16,-2-8-16,-1-4 0,-2-2 15,1 0-15,-2-7 0,-1-2 0,0-3 16,-1-2-16,0-2 16,0-4-16,3-3 0,0-6 15,0 3-15,-2 1 0,-1 3 0</inkml:trace>
  <inkml:trace contextRef="#ctx0" brushRef="#br0" timeOffset="61848.3401">13133 11356 0,'0'0'0,"0"0"0,0 0 16,0 0-16,-11 25 0,11-25 0,-20 25 15,6-10-15,0 5 0,-3 2 16,-3 4-16,-2 0 16,-3 1-16,-10 9 0,-2 2 15,-6 5-15,3-3 0,-3 3 0,4-4 16,6-3-16,4-7 0,4-4 16,2-5-16,5-4 15,5-4-15,6-7 0,7-5 16,4-4-16,4-8 0,-3 5 0,-1 0 15,0 3-15</inkml:trace>
  <inkml:trace contextRef="#ctx0" brushRef="#br0" timeOffset="62015.0368">13302 11584 0,'0'0'0,"0"0"0,30-3 0,-8 3 15,5-3-15,9 3 0,3 0 16,1 0-16,2 3 0,7-1 15,-4 0-15,-3 1 0,-1-3 16,2-1-16,-3-1 0,-10 2 16,-5 0-16,-7 0 0</inkml:trace>
  <inkml:trace contextRef="#ctx0" brushRef="#br0" timeOffset="62269.8688">13622 11471 0,'0'0'0,"0"0"0,0 0 16,-5 27-16,5-27 0,-8 29 0,4-10 16,-3 2-16,-1 0 0,-4 7 15,-2 0-15,1 0 0,-1 1 0,2-1 16,1-1-16,-1 4 15,2-4-15,2-5 0,3-4 16,0-3-16,3-2 0,6-6 16,4-4-16,-2-1 0,-2 0 0,1-1 15</inkml:trace>
  <inkml:trace contextRef="#ctx0" brushRef="#br0" timeOffset="63148.1153">14274 11278 0,'0'0'0,"0"0"16,0 0-16,0 0 0,1 39 16,-1-39-16,0 36 0,-1-15 15,-1 1-15,0 3 0,-1-1 0,0 7 16,0 2-16,0-3 0,1-2 15,0-1-15,0-1 16,1-4-16,1 1 0,0 0 0,0-5 16,1-3-16,0-5 0,2-1 15,3-3-15,2-3 0,0-1 0,6-5 16,2-3-16,0-3 16,-2 0-16,0-2 0,2-5 15,-1 2-15,1 1 0,5-8 16,1-4-16,-4 0 0,-1 2 0,-2-2 15,1-2-15,-3 4 0,-2 3 16,-2-1-16,0 0 16,-3 2-16,0 2 0,-2 3 0,-1 3 15,1 3-15,-2 0 0,0 2 16,-1 5-16,-1 1 0,0 0 0,1 5 16,-2 6-16,0-1 15,-1 1-15,-1 7 0,-3 3 16,1 4-16,-1 0 0,-5 11 0,-2 6 15,0-2-15,-1-1 0,-3 17 16,-1 6-16,3-4 0,1-4 16,-2 20-16,-3 5 15,2-8-15,0-6 0,-6 17 0,-1 3 16,2-1-16,4-11 0,-8 28 16,2-2-16,2-16 0,2-10 0,-5-2 15,-3-3-15,6-7 16,4-5-16,0-3 0,1-2 15,-1-9-15,-2-8 0,-4-4 16,-2-2-16,7-9 0,6-6 0,4-5 16,4-3-16,2-2 0,0-2 0,-1-5 15,0-5-15,-1-1 16,0-3-16,-6-13 0,-5-9 16,5 5-16,0 1 0,1-12 15,0-7-15,1 2 0,3 5 0,1-12 16,4-3-16,0 0 0,1 2 15,8-10-15,5 0 16,0 17-16,2 7 0,9-29 0,0-2 16,-2 11-16,-2 9 0,11 4 15,7 3-15,-3 5 0,-2 2 0,9-2 16,4 0-16,-7 7 16,-5 6-16,4 1 0,4 0 15,-7 5-15,-7 4 0,-1 3 16,-3 1-16,-1 5 0,-1 1 0,1 0 15,2-1-15,-15 5 0,-2 0 16,2-2-16,0 0 16,1-1-16,0 0 0,-3 1 0,-3 1 15,0 2-15</inkml:trace>
  <inkml:trace contextRef="#ctx0" brushRef="#br0" timeOffset="63351.9104">15234 11438 0,'0'0'0,"14"-3"0,6 6 0,7-3 16,2 0-16,9 2 0,5 0 15,-4 2-15,-3-1 0,1 1 16,-5 1-16,-7-1 0,-5-1 15,-5-1-15</inkml:trace>
  <inkml:trace contextRef="#ctx0" brushRef="#br0" timeOffset="63531.9061">15073 11748 0,'0'0'16,"0"0"-16,25 1 0,-25-1 15,40 3-15,-13-1 0,4 0 16,4 1-16,4 1 0,14-2 0,1 2 16,7-1-16,-3-1 0,-3 1 15,-12-2-15,-10 0 0</inkml:trace>
  <inkml:trace contextRef="#ctx0" brushRef="#br0" timeOffset="65031.8771">16213 11408 0,'0'0'0,"0"0"16,0 0-16,0 0 0,0 0 16,34-5-16,-34 5 0,42-4 15,-16 1-15,4 3 0,3 0 16,1 0-16,1 0 0,11 0 16,-1 3-16,5 4 0,-6 0 15,-6 3-15,-5 0 0,-6-1 0,-6 1 16,-9 3-16,-8 3 15,-9 2-15,-7 3 0,-9 1 0,-8 2 16,-3-2-16,-2-2 0,-15 6 16,-4 2-16,5-3 0,3-2 15,-7 9-15,1 0 0,10-2 16,7-2-16,4 1 0,8-5 16,8-7-16,4-5 0,6 0 15,5 1-15,3-3 0,4 0 0,11-4 16,8-1-16,4-3 0,3 0 15,9-2-15,7 0 16,1-3-16,0 0 0,11 1 0,0 0 16,-8 1-16,-7-1 0,-6 1 15,-12 0-15,-8 1 0</inkml:trace>
  <inkml:trace contextRef="#ctx0" brushRef="#br0" timeOffset="65364.6667">17413 11214 0,'0'0'0,"-11"10"0,-1 1 16,0 3-16,-1 1 0,-7 13 0,-3 3 16,-4 9-16,2-1 0,0 12 15,3 2-15,4-3 0,4 2 16,-1 10-16,4-1 0,4-5 0,1-5 16,2 1-16,-1-1 15,6 0-15,5-7 0,3 0 16,2 0-16,2-10 0,2-6 0,-4-8 15,-2-5-15,-3-5 0</inkml:trace>
  <inkml:trace contextRef="#ctx0" brushRef="#br0" timeOffset="65731.5643">17642 11474 0,'0'0'0,"0"0"16,0 0-16,0 0 0,13-18 0,-13 18 15,24-12-15,-7 7 0,0-1 16,2 4-16,2 2 0,0 4 0,0 1 16,3 6-16,-2 2 15,-2 1-15,-2 3 0,-3 1 16,-1 4-16,-3 2 0,-2 0 0,2 10 15,-2 2-15,-1-4 0,-1 2 16,0 0-16,1 2 16,-1-4-16,-2-4 0,4 4 0,1-4 15,0-4-15,0-1 0,1-5 16,1-1-16,-2-4 0,0-2 0,0-4 16,0-2-16,0-4 15,0-4-15,3-5 0,3-5 16,0-2-16,-3 0 0,-2 2 0,-2 1 15,-1 5-15</inkml:trace>
  <inkml:trace contextRef="#ctx0" brushRef="#br0" timeOffset="65998.7316">18292 11528 0,'0'0'15,"0"0"-15,-22 19 0,7-6 16,-2 0-16,-4 4 0,-4 3 16,-9 8-16,-1 1 0,-11 8 0,0 3 15,2-3-15,3-1 0,-7 5 16,1-2-16,8-4 16,3-2-16,4 1 0,7-5 0,6-6 15,6-6-15,4-2 0,5-4 16,6-6-16,5-5 0,-2 0 15,-1 0-15,0 0 16</inkml:trace>
  <inkml:trace contextRef="#ctx0" brushRef="#br0" timeOffset="66164.8159">18554 11817 0,'0'0'0,"0"0"16,0 0-16,34 3 0,-16-3 0,6 1 15,6 0-15,8 1 0,1 2 0,7 0 16,-1-1-16,-4 1 16,-3-1-16,2 0 0,-2-2 15,-8-5-15,-6-2 0,-5 2 16,-4-1-16,-3 2 0</inkml:trace>
  <inkml:trace contextRef="#ctx0" brushRef="#br0" timeOffset="66418.5141">18844 11698 0,'0'0'0,"0"0"0,0 0 0,-15 21 16,15-21-16,-13 26 0,4-8 0,1 0 15,-1 5-15,0-1 16,-1 1-16,-2 9 0,1-3 0,0 0 15,1-1-15,2-2 0,2-1 16,0 3-16,3-2 0,3-5 16,2-1-16,3-7 0,2-3 15,-1-7-15,-1-6 0,-1 0 16,1 2-16,-2-1 0</inkml:trace>
  <inkml:trace contextRef="#ctx0" brushRef="#br0" timeOffset="66731.6153">19330 11655 0,'0'0'0,"0"0"0,0 0 16,31 3-16,-31-3 0,30 5 16,-10-1-16,-2 3 0,0 2 0,1 5 15,-4 1-15,-4 2 0,-3 1 16,-8 2-16,-6 5 15,-2-1-15,-5-2 0,-5 5 0,-4 1 16,-2-2-16,0 1 0,3-2 16,4-2-16,2-2 0,4-3 15,4 1 1,2 0-16,8-4 16,6-1-16,3-4 0,4-4 0,3-2 15,1-2-15,1-5 0,2-2 0,-1-3 16,0-1-16,-5 1 0,-2 3 15,-3 0-15</inkml:trace>
  <inkml:trace contextRef="#ctx0" brushRef="#br0" timeOffset="67032.0794">19781 11465 0,'0'0'0,"0"0"16,0 0-16,25 6 0,-25-6 0,30 18 16,-10-4-16,2 3 0,1 2 15,6 9-15,0 6 0,-4-1 16,-2 0-16,1 13 0,-4 0 16,-4 0-16,-5-2 0,-4 8 0,-3-4 15,-4-3-15,-4-3 0,-4 6 16,-6-2-16,-5-7 15,-6-6-15,0-4 0,-2-3 16,3-5-16,1-4 0,0-4 0,-1-3 16,3-5-16,2-4 0,5 0 15,3 0-15,3-1 0</inkml:trace>
  <inkml:trace contextRef="#ctx0" brushRef="#br0" timeOffset="67247.8847">20628 11704 0,'0'0'0,"11"-1"0,7-1 0,4 2 16,3-2-16,14 2 0,5 0 16,7 2-16,-5-1 0,8 1 15,-2 0-15,-7-2 0,-5 2 0,-7-2 16,-6-2-16,-5 0 15,-4-1-15,-6-8 0,-4-7 0,-3 5 16,0 3-16,-1 1 0</inkml:trace>
  <inkml:trace contextRef="#ctx0" brushRef="#br0" timeOffset="67467.0227">20821 11499 0,'0'0'0,"0"0"16,-6 14-16,3-3 0,-1 0 0,-1 5 16,0 2-16,-2 7 0,1 2 15,-1 1-15,0 2 0,1 1 16,0 1-16,0 7 0,-1 3 16,1-3-16,2-3 0,1-1 0,2-2 15,2 2-15,1-4 0,0-7 16,0-6-16,-1-3 0</inkml:trace>
  <inkml:trace contextRef="#ctx0" brushRef="#br0" timeOffset="67831.7339">21913 11456 0,'0'0'0,"0"0"15,0 0-15,-20 22 0,10-11 0,-6 3 16,-2 4-16,-7 10 15,1 4-15,-1 2 0,-2 3 16,0 7-16,4-3 0,1 7 0,4-2 16,5-3-16,3-3 0,4-1 15,4-2-15,5-1 0,5-2 16,2-2-16,2-2 0,1-5 16,1-2-16,3-8 0,5-6 15,-4-2-15,-5-2 0,-3-1 16</inkml:trace>
  <inkml:trace contextRef="#ctx0" brushRef="#br0" timeOffset="68667.7347">22433 11344 0,'0'0'16,"0"0"-16,0 0 0,0 0 0,-2 22 16,2-22-16,-4 25 0,4-25 15,-8 33-15,2-11 0,1 1 16,-1 0-16,1-1 0,-2 6 16,2 1-16,-1-3 0,2 0 0,2-2 15,-1-2-15,2-2 16,1-3-16,1-3 0,3-3 15,0 0-15,2-2 0,2-4 0,5-1 16,1-3-16,0-2 0,1-3 16,-1 1-16,1-5 0,2-4 15,0-2-15,2-2 0,-1-2 16,-2 3-16,4-8 0,-1-2 16,-4 2-16,-2 1 0,-2 1 15,-1 3-15,-1 0 0,0 1 0,-2 4 16,-2 3-16,1-1 0,-1 0 15,-1 6-15,-1 1 0,-3 4 16,1-3-16,-2 6 0,-1 1 16,-1 5-16,-1 0 0,0 5 15,-1 7-15,-1 1 0,-2 3 0,0 3 16,1 6-16,-3 2 0,-1 3 16,-4 11-16,1 2 15,-3 11-15,3-1 0,1 3 0,1 4 16,-1 8-16,0-4 0,-1 1 15,-2 3-15,-5 2 0,0-5 16,-10 23-16,2-13 0,7-11 16,3-6-16,1-10 0,0-5 15,-3-12-15,-2-7 0,1-8 16,2-4-16,6-3 0,3-1 0,1-7 16,2-5-16,2-8 0,-1-2 15,-3-9-15,-2-7 16,-1-1-16,1-5 0,-1-4 0,0-6 15,1-3-15,1-3 0,1-5 16,1-5-16,2 2 0,2 1 16,0-9-16,1-2 0,3 5 15,2 3-15,6 4 0,4 2 16,3 1-16,4 1 0,13-16 16,0 7-16,-12 25 0,-1 1 0,16-8 15,5 2-15,-15 16 0,2 1 16,5 0-16,3 1 0,1 3 15,-1 1-15,1 3 0,0 4 16,-2 1-16,-1 0 0,-4 1 16,-4 1-16,-6 2 0,-4 1 0,-5 0 15,-2 1 1,-2 1-16,0-2 0,-2-1 0</inkml:trace>
  <inkml:trace contextRef="#ctx0" brushRef="#br0" timeOffset="68966.6865">22999 11758 0,'0'0'0,"0"0"0,0 0 16,26-3-16,-9 2 0,6 1 16,6 2-16,1 1 0,-1 1 0,14-1 15,5 1-15,4 0 16,-5 0-16,-1-1 0,1 1 16,-8-1-16,-5-1 0,0-3 0,-7-2 15,-7-5-15,-5-5 0,-2 4 16,-4 2-16,-1 0 0</inkml:trace>
  <inkml:trace contextRef="#ctx0" brushRef="#br0" timeOffset="69214.9269">23341 11681 0,'0'0'0,"0"0"15,0 0-15,-5 33 0,3-20 0,0 2 16,0 6-16,0-1 0,0 2 0,0 6 16,1 0-16,0-1 15,0-1-15,0-1 0,0-1 0,1 3 16,0-3-16,1-3 16,1 0-16,0-10 15,2-4-15,-2-2 0,0 0 0,0-1 16</inkml:trace>
  <inkml:trace contextRef="#ctx0" brushRef="#br0" timeOffset="69481.7521">23963 11798 0,'0'0'0,"0"0"15,0 0-15,4 23 0,-4-23 16,3 28-16,-1-7 0,-1 0 16,-1 2-16,-1 7 0,-1 0 15,0 1-15,0-1 0,-2 0 16,-2 1-16,-1 2 0,2-4 16,-1-3-16,2-4 0,0-4 15,0-4-15,1-3 0,0-3 16,1-5-16,-1-4 0,1 0 0,2 1 15,-2-1-15</inkml:trace>
  <inkml:trace contextRef="#ctx0" brushRef="#br0" timeOffset="69764.9521">24718 11524 0,'0'0'0,"0"0"16,19 16-16,-6-3 0,1 0 0,10 10 15,2 5-15,-1 0 16,-1 1-16,2 14 0,-3 5 16,-5-1-16,-4-1 0,-6 10 0,-8 0 15,-6-6-15,-2-3 0,-16 8 16,-9 1-16,-6-4 0,-6-3 15,-13 8-15,-6 0 0,-2-10 16,0-5-16,-10 4 0,24-14 16,17-10-16</inkml:trace>
  <inkml:trace contextRef="#ctx0" brushRef="#br0" timeOffset="72034.3154">26863 12040 0,'0'0'0,"0"0"16,0 0-16,0 0 0,0 0 0,35-2 16,-11 3-16,6 0 0,6-1 15,8 4-15,8 0 16,15 3-16,0-1 0,18 2 0,1 1 15,5 1-15,-8 2 0,4 0 16,-8-2-16,-4-1 16,-13-5-16,-13-2 0,-9-3 15,-13-2-15,-7-2 0,-6 2 0,-4 0 16,-2 2-16</inkml:trace>
  <inkml:trace contextRef="#ctx0" brushRef="#br0" timeOffset="72597.7979">29140 11603 0,'0'0'15,"0"0"-15,0 0 0,0 0 0,-19 21 16,19-21-16,-22 27 0,10-11 16,-1 2-16,0 3 0,-2 6 15,-2 7-15,0-2 0,1 5 16,0 1-16,-1 10 0,-1 0 16,3 1-16,0 3 0,2 1 0,3-5 15,2 1-15,1 1 16,0 4-16,1-5 0,1-2 0,1-3 15,-1-6-15,2-7 0,-2 2 16,1 0-16,0-4 16,-1-5-16,1-3 0,-2-4 15,1-4-15,-1-2 0,-2-7 16,0-1-16,-4-3 0,-3-3 0,-4-5 16,-4-6-16,-1-1 0,-6-3 15,-9-9-15,-3-5 0,-2-3 16,-2-1-16,7 3 0,9 9 15,8 5-15</inkml:trace>
  <inkml:trace contextRef="#ctx0" brushRef="#br0" timeOffset="72797.8874">29095 11779 0,'0'0'0,"21"0"0,11 2 16,20 3-16,22 5 0,26 8 15,8 5-15,12 8 0,-6 3 16,41 20-16,0 5 0,-33-7 16,-22-6-16,-16 0 0,-11-1 15,-13-9-15,-9-6 0,-14-10 16,-13-6-16,-7-4 16</inkml:trace>
  <inkml:trace contextRef="#ctx0" brushRef="#br0" timeOffset="73983.5311">15859 12859 0,'0'0'0,"0"0"0,27-13 15,-11 8-15,2 1 0,15-2 16,8-1-16,7-1 0,3-1 16,20-2-16,5-1 0,9 0 15,-6 2-15,20-1 0,2-1 16,12-2-16,-4 3 0,57-3 0,-5 6 15,-20 2-15,-13 2 0,11-2 16,8-2-16,-10 2 0,-6 2 16,14 2-16,12 2 0,-14-2 15,-8-1-15,15 3 0,11 1 16,-9 0-16,-4-1 0,13 5 16,10 2-16,-10-5 0,-6-3 15,17-1-15,11 0 0,-14 9 0,-9 6 16,22-2-16,15 0 0,-19-1 15,-15-2-15,15 2 0,9 1 16,-2-3-16,-2-1 16,14 6-16,8 2 0,-43-1 0,-30-2 15,10 1-15,7 2 0,1-3 0,3-2 16,12 5 0,10 2-16,-10 1 0,-9 1 0,-9-1 15,-8-1-15,-20-2 0,-14-2 16,-6-1-16,-3 0 0,-8-2 15,-4-3-15,-5 2 0,-3 3 16,-5-1-16,-3 0 0,-4 0 16,-3 2-16,-9-3 0,-5-1 0,-3-2 15,-2-3-15,-12 1 16,-9-3-16,-7 1 0,-4 0 0,-4 2 16,-3 1-16,-3-6 0,-4-3 15,-3-2-15,-2-1 0,-12 2 16,-8 2-16,-16-9 0,-11-3 15,17 4-15,13 3 0,7 2 16</inkml:trace>
  <inkml:trace contextRef="#ctx0" brushRef="#br0" timeOffset="74831.8784">15162 13385 0,'0'0'0,"0"0"16,0 0-16,0 0 0,0 0 15,0 0-15,0 0 0,0 0 16,18-14-16,-18 14 0,32-7 16,-11 3-16,2-2 0,8 1 15,7-1-15,13-2 0,2 1 0,19-1 16,8 0-16,-3-1 16,-2-1-16,25 0 0,24 1 15,0 0-15,-13 2 0,56 3 16,-4 4-16,-23 0 0,-16 0 0,22-1 15,13-1-15,-16 6 0,-13 3 16,20 1-16,13 1 16,-19-3-16,-10-2 0,26 3 0,18 4 15,-24-3-15,-19 0 0,32-1 16,21 0-16,-23-2 0,-17-3 0,22 7 16,17 5-16,-20-3 0,-12 0 15,19 0-15,12 0 16,-19-1-16,-15-2 0,17-1 15,12-2-15,-19 3 0,-12 0 0,16 0 16,12 1-16,-23-5 0,-16-3 0,11 3 16,8 0-16,-21-1 15,-15 0-15,8 3 0,7 2 16,-20-2-16,-12-2 0,7-5 16,7-2-16,-18 3 0,-14 2 0,9 4 15,6 2-15,-16-4 0,-11-1 16,1-2-16,1 1 0,-16-1 15,-11-1-15,-1 2 0,1 2 16,-8 0-16,-5-1 0,2-1 16,1 0-16,-13-1 0,-7 1 0,-3-1 15,-3 0-15,0 1 16,2-1-16,-5 3 0,-2 0 16,-3 3-16,0 2 0,-3-4 0,-1 0 15,0-3-15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9T00:23:15.234"/>
    </inkml:context>
    <inkml:brush xml:id="br0">
      <inkml:brushProperty name="width" value="0.05292" units="cm"/>
      <inkml:brushProperty name="height" value="0.05292" units="cm"/>
      <inkml:brushProperty name="color" value="#FF0000"/>
    </inkml:brush>
  </inkml:definitions>
  <inkml:trace contextRef="#ctx0" brushRef="#br0">16569 2532 0,'0'0'0,"0"0"0,23-1 16,-8-2-16,2-1 0,14 1 15,7-1-15,4 0 0,2 1 0,19-5 16,7-2-16,-4 3 0,-3 0 16,19-2-16,19-3 15,-7 4-15,-6 1 0,37-3 0,6-1 16,-18 2-16,-10 0 0,0 4 16,2-1-16,-9 6 0,-7 4 15,6-4-15,2-4 0,-7-3 16,-7 0-16,9 3 0,4 3 15,-11-2-15,-9 0 0,1 3 0,0 1 16,-6 1-16,-5-2 0,5-3 16,2-1-16,-9 3 0,-5-1 15,-1-2-15,1-2 0,-12-1 16,-5 2-16,-2 2 0,-2 3 16,-3-3-16,-3-1 0,-8-3 15,-4 2-15,-6 1 0,-3 2 0,-7 2 16,-4 0-16,-2-3 0,-2 3 15,-7 3-15,-7-1 16,-8-1-16,-7 2 0,12-2 0,5-1 16,4 0-16</inkml:trace>
  <inkml:trace contextRef="#ctx0" brushRef="#br0" timeOffset="569.382">16237 2602 0,'0'0'0,"0"0"0,0 0 16,0 0-16,0 0 0,0 0 16,0 0-16,0 0 0,0 0 15,-6 31-15,6-31 0,-13 34 16,5-13-16,-3 4 0,-2 2 0,-5 11 15,1 4-15,-2 2 16,-1 5-16,-5 11 0,1 1 0,-8 7 16,-1-4-16,3-6 0,3-2 15,-5 9-15,0-2 0,4-8 16,1-8-16,0 0 0,2-6 16,6-6-16,2-4 0,4-9 15,3-6-15,2-6 0,1-3 0,-1-5 16,-3-5-16,0-3 0,0-3 15,2-2-15,1-4 0,1-4 16,1-2-16,0-2 0,1-3 16,1 1-16,1 1 0,0-5 15,-2-5-15,2 3 16,1 1-16,-1-4 16,-3 0-16,1 4 0,0 5 0,0 4 15,-3 3-15,2 4 0,2 4 0,1 2 16</inkml:trace>
  <inkml:trace contextRef="#ctx0" brushRef="#br0" timeOffset="1283.9723">16983 3289 0,'0'0'0,"6"-6"0,1-3 0,0 0 16,2 0-16,0-3 0,1-1 15,1-4-15,0-3 0,-2 2 16,-2 0-16,-1 0 0,-3 2 0,-2 1 15,-3-2-15,-1 6 0,-2 0 16,-6 3-16,-4 0 0,-3 3 16,-2 0-16,-3 2 0,-2 2 15,0 3-15,-2 5 0,-5 6 16,-1 4-16,3-4 16,3 1-16,-1 6 0,1 3 0,2 4 15,3 1-15,-3 3 0,1 1 16,4-4-16,3-1 0,5 0 0,4 1 15,3-2-15,2-4 0,0-2 16,2-1-16,1-4 0,1-1 16,3-4-16,0-2 0,2-4 15,1 0-15,7-4 0,3-5 16,2-1-16,1-1 0,2-3 16,2-2-16,0-1 0,0 1 15,0-4-15,1-1 0,-2 0 16,-1 2-16,3-4 0,-2 0 15,-7 6-15,0 0 0,1-1 0,-1 2 16,-5 1-16,-1 1 0,-2 2 16,-4 2-16,0 3 0,0 3 15,-2 1-15,-2 1 0,-1 2 16,-1 2-16,-3 1 0,0 3 16,0-1-16,1 1 0,-1 4 15,1 2-15,0 0 0,-1-1 0,1 2 16,-1 1-16,1-2 0,1 0 15,-1-1-15,2 0 16,0-1-16,0-1 0,1-2 0,-1-2 16,2-1-16,0-3 0,3-4 15,0-4-15,0 2 0,-1-1 0,1 1 16</inkml:trace>
  <inkml:trace contextRef="#ctx0" brushRef="#br0" timeOffset="1600.6766">17287 2851 0,'0'0'0,"0"0"16,0 0-16,0 0 0,24-5 0,-12 5 16,3-1-16,1-2 15,-1 6-15,1-3 0,-1 1 16,-2 0-16,-2 1 0,1 5 0,-4 0 15,-3 0-15,-2 1 0,-7 1 16,-6 2-16,-5 4 0,-1-2 16,-4 1-16,-2 1 0,0-3 15,1 2-15,-2 0 0,2 1 16,3-4-16,4-1 0,4 0 16,3 1-16,4-3 0,2 1 0,11-6 15,7-2-15,3 0 16,2-1-16,11 0 0,6 0 15,-8 2-15,-6-2 0,-5 2 0</inkml:trace>
  <inkml:trace contextRef="#ctx0" brushRef="#br0" timeOffset="1901.9431">17783 2871 0,'0'0'0,"0"0"15,-22 12-15,9-3 0,-2 2 0,-8 8 16,-3 1-16,-1 3 16,1 1-16,-4 9 0,2 1 15,5 1-15,2-2 0,3 7 16,4-3-16,4-2 0,4-4 0,2-1 15,4 2-15,3-8 0,1-5 16,4-1-16,4-2 0,2 0 16,2-3-16,5-4 0,3-3 15,-1-2-15,0-3 0,-5 0 16,-4 0-16,-3 0 0</inkml:trace>
  <inkml:trace contextRef="#ctx0" brushRef="#br0" timeOffset="2166.8589">17992 3062 0,'0'0'0,"0"0"0,0 0 15,0 0-15,-18 27 0,18-27 16,-25 28-16,11-9 0,0 0 0,-1 2 15,1 2-15,-2 5 0,0-2 16,2-1-16,1-2 0,1-1 16,4 0-16,0-4 0,0-2 15,2-2-15,1-2 0,3-3 16,1-5-16,0 0 0,0 0 0,1-2 16</inkml:trace>
  <inkml:trace contextRef="#ctx0" brushRef="#br0" timeOffset="2353.8475">18253 3181 0,'0'0'0,"0"0"0,25 0 16,-6 0-16,3 0 0,10 0 16,2 0-16,0 0 0,1-2 0,7 2 15,-2 2-15,-4-2 0,-1-2 16,-6 1-16,-1-3 0,-6 0 15,-4-1-15,-4 0 0,-2 1 16,-2 2-16</inkml:trace>
  <inkml:trace contextRef="#ctx0" brushRef="#br0" timeOffset="2616.6572">18516 3058 0,'0'0'0,"0"0"16,0 0-16,-7 20 0,7-20 0,-10 20 15,3-7-15,-1 2 0,-1 1 0,-2 2 16,-1 1-16,-3 5 16,0-3-16,2 4 0,1-3 15,2-3-15,1-3 0,3 0 16,1-2-16,2-4 0,1-2 0,7-3 15,6-5-15,-2 0 0,-1 0 16,-1 0-16</inkml:trace>
  <inkml:trace contextRef="#ctx0" brushRef="#br0" timeOffset="3217.4433">19125 2856 0,'0'0'0,"0"0"0,0 0 0,0 0 15,-3 20-15,3-20 0,-6 27 16,6-27-16,-9 34 0,3-15 16,-3 6-16,-1-2 0,0 1 15,-4 8-15,-2 4 0,2-5 0,1-2 16,-3 9-16,1-1 15,0-4-15,1-2 0,1-4 0,0-1 16,2-3-16,2-2 0,1-5 16,1 0-16,2-5 0,1-2 15,0-3-15,2-1 0,2-5 16,-2 2-16,3-4 0,1-3 16,1-1-16,2-3 0,1-1 15,2-2-15,0-1 0,0 0 0,0 0 16,3-1-16,1 0 15,0-2-15,2 0 0,3-1 0,-2 1 16,0 4-16,1-1 0,-2 2 16,0-1-16,0 1 0,-1 2 15,0 1-15,-1 2 0,0 2 16,2 2-16,-1-2 0,-1 3 16,-2 1-16,0 4 0,-1 2 15,-2 2-15,0 2 0,-1 0 16,-2 3-16,-2-1 0,-3 2 0,-2 1 15,-2 0-15,-1 0 16,-3 0-16,-2 2 0,-2 0 0,-1-1 16,1-3-16,-4 2 0,-3 0 15,0 0-15,0-2 0,-4 3 16,1-2-16,1-1 0,1-5 16,0-1-16,-1-3 0,2-2 15,2-4-15,0-1 0,1-2 16,2-3-16,4 0 0,2 1 0,1 2 15,1 1-15</inkml:trace>
  <inkml:trace contextRef="#ctx0" brushRef="#br0" timeOffset="3533.8419">19518 2794 0,'0'0'0,"0"0"16,0 0-16,0 0 0,26-2 0,-16 5 16,1 1-16,0 0 0,0 3 15,-1 3-15,0 0 0,-2 1 16,-3 1-16,-3 2 0,-3 0 16,-2 4-16,-2-1 0,-2-2 15,-4 2-15,-1-2 0,-1-1 0,1-1 16,1 1-16,1-2 0,2 0 15,0-2-15,2-2 16,2-1-16,1 0 0,3-2 0,2 0 16,3-1-16,4 1 0,3-4 15,3-2-15,-2 0 0,0-1 0,-2 0 16,-2 2-16,-1 0 0</inkml:trace>
  <inkml:trace contextRef="#ctx0" brushRef="#br0" timeOffset="3850.3432">20061 2802 0,'0'0'0,"0"0"0,0 0 16,17 22-16,-11-11 0,2 5 0,2 3 15,1 7-15,-2-1 0,-1 3 16,-3 4-16,-3-1 0,-2-1 16,-4 8-16,-3-1 0,0 2 15,-3 0-15,-7 4 0,-3-5 16,-1-1-16,0-3 0,-2-1 16,-2 0-16,1-6 0,0-2 0,-1 0 15,-1 0-15,2-5 0,2-4 16,0-5-16,0-3 15,5-2-15,3-1 0,3-1 0</inkml:trace>
  <inkml:trace contextRef="#ctx0" brushRef="#br0" timeOffset="3995.9473">20197 3501 0,'0'0'0,"0"0"15,0 0-15,0 0 0,0 0 0,0 0 16,-24 21-16,24-21 0,0 0 16,-30 16-16</inkml:trace>
  <inkml:trace contextRef="#ctx0" brushRef="#br0" timeOffset="7367.0589">10339 5722 0,'0'0'0,"0"0"0,0 0 16,0 0-16,0 0 0,0 0 16,0 0-16,0 0 0,29-5 15,-29 5-15,29 0 0,-29 0 0,35-1 16,-14 0-16,4 1 15,2-3-15,0 0 16,6 0-16,6 0 16,6-1-16,-4 3 0,9-2 0,-2 0 0,-4 1 15,-3 2-15,-2-2 0,-2 0 16,-3 1-16,-2-1 0,1 4 16,-4-1-16,-9-1 0,-4-1 0,-1 1 15,-3 1-15,-1 0 16,-1 0-16,1 1 0,0 0 15,-1 0-15,1 2 0,-2-1 0,-2 0 16,0-1-16</inkml:trace>
  <inkml:trace contextRef="#ctx0" brushRef="#br0" timeOffset="7649.4847">12071 5626 0,'0'0'0,"0"0"0,0 0 0,0 0 15,31-9-15,-31 9 0,36-6 16,-14 3-16,1 0 0,7 1 15,5 0-15,11 0 0,0 0 0,12 1 16,2 2-16,-3 3 0,-2-1 16,9 1-16,-2 3 15,-6-3-15,-5-2 0,-6 3 0,-12-3 16,-7-1-16</inkml:trace>
  <inkml:trace contextRef="#ctx0" brushRef="#br0" timeOffset="9466.2798">16429 3049 0,'0'0'0,"0"0"0,0 0 0,15-18 15,-9 13-15,1-4 0,1-2 16,0 2-16,0-3 0,0 0 15,1-1-15,-1 1 0,-1 1 0,-2 2 16,1 2-16,-2 2 0,-1 2 16,-3 3-16,-1 3 0,-2 2 15,-2 2-15,-4 4 0,-6 3 16,-4 4-16,1-2 0,-2 3 16,-1 3-16,1-1 0,0-1 0,-4 8 15,0-1-15,1-2 16,2 0-16,1-4 0,1-1 15,2-1-15,3-2 0,2-1 16,1-2-16,2-2 0,1-1 0,2-1 16,0-2-16,2-1 15,1-3-15,3 1 0,1-1 0,1 0 16,1 0-16,3-3 0,0-1 16,3 0-16,2-1 0,5-1 15,3 0-15,1-1 0,0 0 16,2 0-16,4 1 0,-1-3 15,1 0-15,5 1 0,-1 2 16,-4 0-16,-1 0 0,-1 1 16,0 0-16,-3-2 0,-2-1 0,-2 1 15,-4 0-15,-2 0 0,-2 1 16,-4 2-16,0 2 0,-2-3 16,0-2-16,-3 3 0,1-2 15,-3 0-15,-1-1 0,-1-2 16,-1-2-16,0 3 0,2-1 0,0 1 15</inkml:trace>
  <inkml:trace contextRef="#ctx0" brushRef="#br0" timeOffset="9668.6097">16558 3047 0,'0'0'0,"0"0"0,0 0 16,0 0-16,0 0 0,0 0 15,0 0-15,0 0 0,-15 20 0,15-20 16,-23 31-16,9-12 0,0 3 16,-3 5-16,-1 4 15,-1 1-15,-2 1 0,-8 11 0,-2 1 16,-2 8-16,4-7 0,2-1 16,5-10-16,5-7 0</inkml:trace>
  <inkml:trace contextRef="#ctx0" brushRef="#br0" timeOffset="10415.9428">13374 3525 0,'0'0'0,"0"0"0,0 0 16,0 0-16,0 0 0,0 0 15,0 0-15,0 0 0,24-8 16,-24 8-16,40-5 0,-17 3 16,1-1-16,6 0 0,3 0 0,11-1 15,2 0-15,13 1 0,4 1 16,-2-2-16,-2 1 0,14 0 16,1 1-16,-4 1 0,-2 1 15,10-2-15,-3 0 0,-4-2 16,-4 2-16,8 1 0,-2 1 15,-5-1-15,-3-2 16,-5 0-16,-6 2 0,-9 3 0,-5 3 0,4-1 16,-12 0-16,-16 0 15,-4 3-15,-6 0 0,-3 0 16,-5 15-16,-4 11 0,3-12 0,1-5 16,0-4-16</inkml:trace>
  <inkml:trace contextRef="#ctx0" brushRef="#br0" timeOffset="12132.572">13949 3706 0,'0'0'0,"0"0"0,0 0 15,0 0-15,0 0 0,0 0 16,0 0-16,28 7 0,-28-7 0,34 2 15,-11 1-15,1 0 0,2-1 16,2 1-16,1 2 16,0 0-16,2 1 0,6 1 0,-4-2 15,-5 0-15,-2 0 0,-3 0 16,-2-1-16,-5 1 0,-1-3 16,-4 1-16,-2 3 0,-4-2 15,-3 3-15,-4 1 0,-3 0 16,-5 2-16,-4 1 0,-2 0 15,-3 1-15,-1-1 0,0-3 0,-4 3 16,-3 2-16,-5 1 0,1 1 16,-2-2-16,-2 0 0,2-1 15,1 0-15,4-1 0,2 0 16,3-1-16,2-2 0,1 0 16,2-1-16,-1-2 0,1 1 15,3-2-15,0 0 0,4-1 16,4 2-16,0-2 0,2 0 15,1-1-15,2 0 0,-1-1 16,-1 0-16,2 0 0,2-1 0,-2 1 16,2-1-16,0 0 0,0 0 15,-2 1-15,2-1 0,-1-2 16,1 2-16,0 0 0,0 0 16,0 0-16,0 0 0,0 0 15,0 0-15,0 0 0,0 0 16,-2-2-16,2 2 0,0 0 15,0 0-15,0 0 0,0 0 16,0 0-16,0 0 0,0 0 16,0 0-16,0 0 0,0 0 0,0 0 15,0 0-15,0 0 0,0 0 16,0 0-16,0 0 0,0 0 16,0 0-16,0 0 0,0 0 15,0 0-15,0 0 0,0 0 16,0 0-16,0 0 0,0 0 0,0 0 15,0 0-15,0 0 0,0 0 16,0 0-16,0 0 16,0 0-16,0 0 0,0 0 0,0 0 15,0 0-15,0 0 0,0 0 16,0 0-16,0 0 0,0 0 16,0 0-16,0 0 0,0 0 15,0 0-15,0 0 0,0 0 16,0 0-16,0 0 0,0 0 15,0 0-15,0 0 0,0 0 0,0 0 16,0 0-16,0 0 0,0 0 16,0 0-16,0 0 0,0 0 15,0 0-15,0 0 0,0 0 16,0 0-16,0 0 0,0 0 16,0 0-16,0 0 0,0 0 15,0 0-15,0 0 0,0 0 16,0 0-16,0 0 0,0 0 15,0 0-15,0 0 0,0 0 16,0 0-16,0 0 0,0 0 0,0 0 16,0 0-16,0 0 0,0 0 15,2 4-15,-2-4 0,0 0 16,0 0-16,0 0 0,0 0 16,0 0-16,0 0 0,0 0 15,0 0-15,0 0 0,0 0 16,0 0-16,0 0 0,0 0 0,0 0 15,0 0-15,0 0 16,0 0-16,0 0 0,0 0 16,0 0-16,0 0 0,0 0 0,0 0 15,0 0-15,0 0 0,0 0 16,0 0-16,0 0 0,0 0 16,0 0-16,0 0 0,0 0 15,0 0-15,0 0 0,0 0 16,0 0-16,0 0 0,0 0 15,0 0-15,-2-4 0,2 4 16,0 0-16,0 0 0,0 0 16,0 0-16,0 0 0,0 0 0,0 0 15,0 0-15,0 0 0,0 0 16,0 0-16,0 0 0,0 0 16,0 0-16,0 0 0,0 0 15,0 0-15,0 0 0,0 0 16,0 0-16,0 0 0,0 0 15,0 0-15,0 0 0,0 0 0,0 0 16,0 0-16,0 0 0,0 0 16,0 0-16,0 0 15,0 0-15,0 0 0,0 0 0,0 0 16,0 0-16,0 0 0,0 0 16,0 0-16,0 0 0,0 0 0,0 0 15,0 0-15,0 0 16,0 0-16,0 0 0,0 0 15,0 0-15,0 0 0,0 0 0,0 0 16,0 0-16,8 2 0,-8-2 16,11 2-16,-4-1 0,1-1 15,1 0-15,-1-1 0,1 0 16,0 0-16,2 0 0,1 0 16,2 0-16,3-1 0,1 2 15,0-1-15,1 0 0,0 1 16,2-1-16,2 0 0,0 0 15,0 0-15,7 0 0,0-1 0,1 0 16,0 1-16,-2-1 0,0 0 16,-2 0-16,-2 0 0,1 1 15,2 0-15,4-1 0,-3-2 16,-4 3-16,-4 0 0,-3 0 16,-5 0-16,-1 1 0,-2-1 15,-4 1-15,0 2 0,-2-2 16,0-2-16,-2 1 0,-1-1 15,-1-1-15,-1 1 0,-1-1 16,-2 0-16,-1-2 0,-2-1 16,2 0-16,0 1 0,1 1 0</inkml:trace>
  <inkml:trace contextRef="#ctx0" brushRef="#br0" timeOffset="12449.5494">14455 2778 0,'0'0'15,"0"0"-15,0 0 0,0 0 16,-12 21-16,12-21 0,-12 29 0,4-9 16,-1 1-16,-1 1 15,-1 2-15,-3 6 0,-1-1 0,1 2 16,0-1-16,0 2 0,3 2 16,-3 10-16,0-1 0,-2 0 15,0-1-15,-1-2 0,5-8 16,2-8-16</inkml:trace>
  <inkml:trace contextRef="#ctx0" brushRef="#br0" timeOffset="13433.2602">15433 3934 0,'0'0'0,"0"0"0,0 0 16,0 0-16,18-11 0,-18 11 15,23-7-15,-23 7 0,30-10 0,-10 4 16,6 1-16,0 0 16,2 1-16,14-1 0,5-1 15,1-1-15,-1 0 0,18-1 0,6-1 16,8 3-16,-4 0 0,19 0 16,4-2-16,-11 1 0,-6 3 15,42-2-15,13 1 0,-19-1 16,-14 1-16,10 2 0,5 2 15,-16-4-15,-9-1 0,14 0 16,9 2-16,-13 1 0,-8 2 0,17-1 16,9 1-16,-12 0 0,-9 0 15,15 1-15,11 2 0,-15 2 16,-9-2-16,9-3 0,7-1 16,-17-1-16,-11 3 0,3 0 15,5 3-15,-17-2 0,-10 1 16,0-3-16,2 0 0,-10 2 0,-7 3 15,-2-4-15,0-3 16,-8 0-16,-7-1 0,-6 2 16,-4 1-16,-7-1 0,-4 2 0,-1 0 15,0 0-15,-5 2 0,-4 0 16,-9 4-16,-7 4 0,-8-5 16,-3-1-16,4 0 0,5-3 15,4 1-15</inkml:trace>
  <inkml:trace contextRef="#ctx0" brushRef="#br0" timeOffset="13983.1322">15442 4126 0,'0'0'0,"0"0"16,28-9-16,-12 6 0,0 0 0,10-1 15,6 0-15,13-3 16,5 3-16,18-6 0,7-2 16,13 0-16,-3 3 0,25-2 15,6-1-15,4-1 0,-9-3 0,49 0 16,-11 3-16,-14 5 16,-10 1-16,5 0 0,5 1 0,-10 1 15,-7 2-15,12-1 0,10 2 16,-10-1-16,-5-2 0,11 0 15,6-2-15,-13 5 0,-9 3 16,9-2-16,7 0 0,-14-1 16,-8 0-16,1 0 0,3 2 15,-13 2-15,-10 2 0,-5-1 0,-1 2 16,-18-4-16,-10-2 0,-3 2 16,-2 0-16,-10 0 0,-7 1 15,-5-1-15,-3 0 0,-7 5 16,-3 4-16,-4 3 0,0 2 15,-5-5-15,-4-3 0,-3-3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9T00:23:43.633"/>
    </inkml:context>
    <inkml:brush xml:id="br0">
      <inkml:brushProperty name="width" value="0.05292" units="cm"/>
      <inkml:brushProperty name="height" value="0.05292" units="cm"/>
      <inkml:brushProperty name="color" value="#FF0000"/>
    </inkml:brush>
  </inkml:definitions>
  <inkml:trace contextRef="#ctx0" brushRef="#br0">6181 4355 0,'0'0'0,"0"0"16,0 0-16,0 0 0,0 0 15,0 0-15,0 0 0,0 0 16,0 0-16,0 0 15,0 0-15,9 24 0,-9-24 0,0 0 16,22 18-16,-22-18 0,25 15 0,-25-15 16,34 16-16,-13-8 15,3 2-15,4 0 0,2-3 16,10 2-16,1-1 0,5-1 0,3-1 16,9 1-16,-1-1 0,0-2 15,0 0-15,9-1 0,-2-1 16,-3-3-16,-3-1 0,8-2 15,-5-1-15,1-2 0,2-1 16,-6-1-16,-5-1 0,6-3 16,-3-1-16,-5 0 0,-5 1 0,-1-4 15,-2-2-15,-5-2 0,-2 1 16,-3-2-16,-1 1 16,-5-2-16,-3 0 0,-5-2 0,-3-2 15,-4 0-15,-2 0 0,-4 6 16,0-1-16,-3-3 0,-1-2 15,-3 0-15,-2-1 0,-4 1 16,-2 1-16,-4-1 16,-3 3-16,-6-2 15,-5 2-15,-4 1 0,-3 2 0,-1 1 0,-5 2 0,-3-1 16,-3 2-16,-2 2 0,1 1 16,-5 3-16,-2 1 0,-2 1 15,-2 1-15,-8 3 0,1 1 16,5 2-16,2 4 0,-5 5 15,-1 4-15,-26 4 0,8-2 16,6 2-16,6 1 0,8 4 16,10 1-16,-2 3 0,2 4 15,9 2-15,6 0 0,2 1 16,0-1-16,4 0 0,5 2 0,7 1 16,6-1-16,6 0 0,5-2 15,2 3-15,3 0 0,1-10 16,0 0-16,7 1 0,2 2 15,10 2-15,4 0 0,5 1 16,1 1-16,7 0 0,5 1 16,7 1-16,4 1 0,-15-9 0,-12-8 15,-8-3-15</inkml:trace>
  <inkml:trace contextRef="#ctx0" brushRef="#br0" timeOffset="600.2258">7407 5744 0,'0'0'0,"0"0"16,0 0-16,0 0 0,0 0 0,0 0 16,-10 25-16,10-25 0,-10 21 15,10-21-15,-14 33 0,5-14 16,-1 4-16,-2 2 0,-1 2 15,-7 10-15,-2-1 0,1 0 16,1 1-16,-2 5 0,2-3 0,5 0 16,0-4-16,5-2 15,3 0-15,1-2 0,4-6 16,2-4-16,2-3 0,4-2 16,4-3-16,2-2 0,4-4 0,3-3 15,3 0-15,0-4 0,1-1 16,3-5-16,0-2 0,-3 1 15,-1-4-15,-2 0 0,-1-2 16,-4-5-16,1-1 0,-6 2 16,-1 5-16,-2-1 0</inkml:trace>
  <inkml:trace contextRef="#ctx0" brushRef="#br0" timeOffset="799.7938">6956 5992 0,'0'0'0,"0"0"0,0 0 16,0 0-16,0 0 0,21-5 15,-21 5-15,39-4 0,-15 1 0,5 2 16,0-2-16,4 3 16,0-2-16,12 1 0,-1 2 0,5-3 15,-1-1-15,-12 0 0,-5 2 16,-6-2-16</inkml:trace>
  <inkml:trace contextRef="#ctx0" brushRef="#br0" timeOffset="1366.5159">5686 5562 0,'0'0'0,"0"0"0,0 0 16,0 0-16,0 0 0,0 0 0,0 0 16,0 0-16,34-2 0,-34 2 15,43-2-15,-14 2 0,-1-2 16,10 1-16,4-1 0,14 0 16,1 2-16,18-6 0,5 1 15,9 2-15,-3 3 0,18 0 16,-1-1-16,-5 1 0,-6 0 0,44 0 15,10 0-15,-21-1 0,-14 0 16,3 1-16,6 1 16,-17-1-16,-11-1 0,4 2 0,2 1 15,-8-1-15,-7-1 0,2 0 16,1 1-16,-8 0 0,-5-1 16,0 5-16,0 2 0,-12-5 15,-11-2-15,-1-1 0,-2 0 16,-8 2-16,-6 1 0,-4 4 0,-3-1 15,-9-2-15,-7-3 0,-6 0 16,-4 0-16,-3-4 0,-6 4 16,-18 2-16,-12 0 0,24 0 15,3-1-15,3 0 0</inkml:trace>
  <inkml:trace contextRef="#ctx0" brushRef="#br0" timeOffset="1834.2335">6768 4844 0,'0'0'0,"0"0"16,0 0-16,0 0 0,7-20 0,-7 20 15,0 0-15,0 0 0,0 0 16,0 0-16,0 0 0,0 0 16,0 0-16,0 0 0,9 28 15,-9-28-15,-10 29 0,1-9 16,-3 2-16,0 1 0,-1 0 15,-6 11-15,-1 2 0,1-2 16,2-3-16,-3 6 0,1-4 16,4 0-16,3-3 0,2-2 0,2-4 15,0-1-15,4-3 0,3-2 16,3-1-16,4-6 0,2-3 16,6-2-16,1-2 0,7-3 15,3-2-15,1-4 0,2-1 16,0-3-16,-2 2 0,0-5 15,-2 1-15,-4 0 0,-1-1 0,-4 2 16,-2 2-16,-3 2 0</inkml:trace>
  <inkml:trace contextRef="#ctx0" brushRef="#br0" timeOffset="2049.2675">6380 5080 0,'0'0'16,"0"0"-16,0 0 0,28-1 0,-28 1 15,33-3-15,-9 0 0,3 1 16,0-2-16,13 1 0,3 1 16,-2 1-16,-1 0 0,10-1 15,-1 4-15,-8-2 0,-7 0 0,-9 0 16</inkml:trace>
  <inkml:trace contextRef="#ctx0" brushRef="#br0" timeOffset="2251.2834">7224 5012 0,'0'0'0,"0"0"16,0 0-16,25 4 0,-25-4 0,28-2 15,-9 2-15,-1 0 0,2 0 16,5 0-16,-1 0 16,-1-2-16,-1 1 0,-1 0 0,0-1 15,-2 1-15,-2-1 0,-1 2 16,-4-1-16,-1 0 0</inkml:trace>
  <inkml:trace contextRef="#ctx0" brushRef="#br0" timeOffset="2534.2694">7689 4879 0,'0'0'0,"0"0"16,0 0-16,0 0 0,-10 21 0,10-21 15,-11 22-15,11-22 16,-11 29-16,5-10 0,-2 3 15,0 0-15,2-1 0,-3 6 0,-1 0 16,2-2-16,1-2 0,0-1 16,1-1-16,1-2 0,1-3 15,0-3-15,3-1 0,-2-3 16,1-1-16,2-3 0,2-2 16,-2-1-16,0-2 0,0 4 15</inkml:trace>
  <inkml:trace contextRef="#ctx0" brushRef="#br0" timeOffset="2832.3955">8070 4783 0,'0'0'0,"0"0"16,0 0-16,0 0 0,16 17 0,-16-17 15,17 21-15,-17-21 0,19 29 16,-10-11-16,-1 4 16,1 1-16,-1 0 0,-3 8 0,-2 1 15,-5-2-15,-1 1 0,-6 6 16,-3 1-16,-3-3 0,-3-4 16,-4 0-16,-7-1 0,2-3 15,-1-1-15,-10 3 0,-4-3 16,0-2-16,3-3 0,-4-1 15,-2-1-15,-5-4 0,5-5 16,11-2-16,9-1 0,6-5 0</inkml:trace>
  <inkml:trace contextRef="#ctx0" brushRef="#br0" timeOffset="3199.9535">6481 4729 0,'0'0'0,"0"0"15,0 0-15,-22 9 0,22-9 0,-26 15 16,10-3-16,-2 2 0,2 1 15,-10 9-15,1 4 16,1 0-16,4 0 0,-6 10 16,4 2-16,5-3 0,2-1 15,4 3-15,4 3 16,0-4-16,4-3 0,2 5 0,3-2 0,4-4 16,7-3-16,3-3 0,8-2 15,5-4-15,0-4 0,6-4 16,4-2-16,-9-2 0,-5-2 15,-6-2-15</inkml:trace>
  <inkml:trace contextRef="#ctx0" brushRef="#br0" timeOffset="3683.4647">8599 4561 0,'0'0'0,"0"0"16,0 0-16,0 0 0,0 0 0,0 0 16,0 0-16,27 0 0,-27 0 15,0 0-15,28 12 0,-28-12 16,23 14-16,-23-14 0,17 16 16,-10-9-16,-2 0 0,-3 1 15,-2 3-15,-3-1 0,-2 0 0,-5 1 16,-3 0-16,0-2 0,1 1 15,-3 2-15,-1-3 16,2-1-16,1-1 0,2-1 0,1 1 16,1-3-16,0 0 0,4 0 15,1 0-15,2 0 0,1-1 16,3 0-16,3 1 0,0-1 16,3 1-16,6 0 0,7 1 15,1-2-15,0 0 0,2 0 16,-3 0-16,-3-2 0</inkml:trace>
  <inkml:trace contextRef="#ctx0" brushRef="#br0" timeOffset="5199.6347">5963 7340 0,'0'0'0,"0"0"0,0 0 0,0 0 16,0 0-16,-15 20 0,15-20 16,-16 28-16,16-28 0,-17 37 15,5-13-15,2 1 0,-2-1 0,-4 11 16,0 4-16,0-4 0,3-2 15,-3 9-15,0-2 16,4-3-16,2-4 0,5-1 0,1-1 16,3-4-16,2-3 0,5 3 15,1-2-15,-3-9 0,1-1 0,4-3 16,3-3-16,-1-2 16,0-2-16,6-4 0,2-2 15,-1-3-15,3-2 0,-2-1 16,-1-4-16,-4 1 0,-3-2 0,-2 3 15,-2 1-15,-1 3 0</inkml:trace>
  <inkml:trace contextRef="#ctx0" brushRef="#br0" timeOffset="5399.7155">5470 7601 0,'0'0'0,"0"0"0,0 0 16,0 0-16,0 0 0,34-9 0,-11 7 16,4 0-16,2 0 0,4 1 15,7 2-15,7 0 0,1 1 0,8 1 16,-1 0-16,-11-1 0,-7 0 16,-9 0-16</inkml:trace>
  <inkml:trace contextRef="#ctx0" brushRef="#br0" timeOffset="5820.3511">6448 7267 0,'0'0'0,"0"0"0,0 0 0,0 0 15,26-2-15,-26 2 0,29 4 16,-29-4-16,32 9 0,-17-4 16,-1 2-16,-2 1 0,-1-1 15,-4 1-15,0 1 0,-6-1 0,-1 1 16,-7 1-16,-5 1 15,-1 1-15,-1-1 0,-7 0 0,-2 1 16,2-1-16,2 1 0,2-1 16,0-1-16,1-2 0,3-1 0,2 3 15,2 0-15,3 0 16,0-1-16,6-2 0,3 0 16,5-1-16,4 1 0,6-1 15,5-1-15,2 2 0,3 0 0,3-3 16,0-1-16,1 1 0,-6-2 15,-5-1-15</inkml:trace>
  <inkml:trace contextRef="#ctx0" brushRef="#br0" timeOffset="6216.6988">6814 7798 0,'0'0'0,"0"0"0,28-1 0,-28 1 16,40-2-16,-14 2 0,2 0 15,10 2-15,-1-1 0,11 1 16,0 0-16,-5 1 0,-3-1 0,-4 1 15,-3 0-15,-5-1 0,-4-1 16,-4 0-16,-6 0 0,0 0 16</inkml:trace>
  <inkml:trace contextRef="#ctx0" brushRef="#br0" timeOffset="6482.2286">7160 7684 0,'0'0'0,"0"0"0,0 0 0,0 0 15,0 0-15,-9 24 0,9-24 16,-10 26-16,10-26 0,-12 29 16,7-9-16,0-1 0,-1 1 0,-1-1 15,0 0-15,2 1 16,2-3-16,-3 6 0,3-1 0,-1-2 15,2-3-15,0-2 0,1-3 16,2-2-16,2-2 0,1-1 16,-2 0-16,0-1 0</inkml:trace>
  <inkml:trace contextRef="#ctx0" brushRef="#br0" timeOffset="6699.0502">7794 7684 0,'0'0'0,"12"-1"0,9-2 0,1-1 15,1 2-15,18 0 0,7 1 16,9 2-16,-1 0 0,13 0 16,-1-1-16,-6 2 0,-7-1 0,6 3 15,-5-2-15,-9 2 16,-4 1-16,-4 0 0,-2-1 15,-6 0-15,-5 1 0,-8-2 0,-3 0 16,-5 0-16</inkml:trace>
  <inkml:trace contextRef="#ctx0" brushRef="#br0" timeOffset="6999.123">8178 7976 0,'0'0'0,"0"0"16,0 0-16,-19 24 0,13-13 0,-2 5 15,0 2-15,-3 7 0,0 1 16,-1 2-16,-2 1 0,3-3 16,2-1-16,-1 5 0,1 0 15,2-4-15,4-4 0,2 0 16,1 0-16,1-3 0,2-2 0,3-1 15,2-1-15,0-4 0,2-4 16,4-3-16,2-2 0,-2-3 16,2-1-16,3-4 0,-2-4 15,-3 2-15,-2-2 0,0 0 16,-2 3-16,-3 0 0</inkml:trace>
  <inkml:trace contextRef="#ctx0" brushRef="#br0" timeOffset="7217.0189">7923 8078 0,'0'0'0,"0"0"15,0 0-15,0 0 0,0 0 0,29-3 16,-29 3-16,43 0 16,-20-1-16,3 2 0,4 0 15,-1 0-15,0 0 0,8 1 16,3 2-16,-5-2 0,-3-1 0,3-2 15,-3-5-15,-6 2 0,-5 1 16,-4 0-16</inkml:trace>
  <inkml:trace contextRef="#ctx0" brushRef="#br0" timeOffset="7499.5868">8276 7232 0,'0'0'0,"0"0"0,0 0 15,0 0-15,-10 23 0,10-23 0,-9 26 16,4-9-16,-1 0 0,0 3 16,-1 3-16,0-1 0,1 1 15,-1 0-15,2-2 0,0-3 0</inkml:trace>
  <inkml:trace contextRef="#ctx0" brushRef="#br0" timeOffset="7866.1064">9503 7758 0,'0'0'0,"0"0"0,0 0 0,26-1 15,-26 1-15,25 1 0,-7-1 16,1 1-16,-1 0 0,4-1 15,3 1-15,3 1 0,-1 0 16,-2 0-16,0-2 0,-2 0 0,-5-1 16,-1 0-16,-4-1 0,-2 1 15</inkml:trace>
  <inkml:trace contextRef="#ctx0" brushRef="#br0" timeOffset="8482.7237">10374 7588 0,'0'0'0,"0"0"16,0 0-16,0 0 0,0 0 0,31 6 16,-31-6-16,29 1 0,-29-1 15,30 3-15,-14 0 0,1 1 16,0 0-16,-1 1 0,2 0 16,-3 1-16,0 0 0,1 3 15,-2 4-15,-3-2 0,-3 1 0,-5 0 16,-3 1-16,-4-1 0,-5-1 15,-3 0-15,-3 3 16,-3-2-16,-1 1 0,-4 2 0,-3 1 16,0-2-16,2 0 0,-8 4 15,-1 0-15,3-3 0,3-1 16,2-1-16,5 0 0,4 0 16,3 0-16,3 0 0,2 0 15,4-2-15,1-1 0,10 1 16,7 2-16,5-3 0,4-1 0,8 0 15,6 1-15,-2 0 0,-1-1 16,9 3-16,0-3 0,-4 1 16,-4-2-16,-7 0 0,-8-3 15,-3-1-15</inkml:trace>
  <inkml:trace contextRef="#ctx0" brushRef="#br0" timeOffset="9282.5554">6408 7406 0,'0'0'16,"0"0"-16,0 0 0,0 0 0,0 0 16,0 0-16,0 0 0,-7-18 15,7 18-15,0 0 0,0 0 16,0 0-16,-21 19 0,21-19 16,-12 19-16,12-19 0,-11 25 0,11-25 15,-9 30-15,6-16 16,1 1-16,2-3 0,2-1 15,1 0-15,3-3 0,4-2 0,1 1 16,2-4-16,4-3 0,5-3 16,3-4-16,-2-1 0,2-2 15,-2 1-15,-1-2 0,-2-1 16,-2 1-16,4-5 0,-1-2 16,-2 3-16,-5 0 0,-1 1 15,-4 0-15,-1 2 0,-4 2 0,-4 3 16,-6 1-16,-1 1 0,-1-2 15,-9 7-15,-6 2 16,0 1-16,1-1 0,-6 6 0,2 0 16,0 1-16,1 0 0,3 2 15,1 0-15,5 1 0,5-1 16,4 1-16,-1-1 0,4 2 16,1-3-16,6 1 0,3-4 15,1-2-15,2-3 0,4-2 16,3-2-16,2 0 0,1-1 15,0-3-15,-1-1 0,4-1 16,-2 1-16,-3-4 0,-3-2 0,-3 2 16,-1-1-16,-2 3 0,-3-1 15,-1 1-15,-2 1 0,-8 1 16,-6 5-16,-7 0 0,-5 2 0,4-1 16,4 1-16,1-2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9T00:24:08.365"/>
    </inkml:context>
    <inkml:brush xml:id="br0">
      <inkml:brushProperty name="width" value="0.05292" units="cm"/>
      <inkml:brushProperty name="height" value="0.05292" units="cm"/>
      <inkml:brushProperty name="color" value="#FF0000"/>
    </inkml:brush>
  </inkml:definitions>
  <inkml:trace contextRef="#ctx0" brushRef="#br0">21376 3756 0,'0'0'0,"0"0"15,0 0-15,-24-2 0,24 2 0,-27 3 16,8 1-16,-4 2 0,-3 3 16,-11 7-16,-1 3 0,-3 1 15,-1 0-15,-12 8 0,0 4 16,3 1-16,4 2 0,-12 12 16,1 4-16,-3 6 0,7-1 15,1 3-15,2 2 16,2 7-16,7-3 0,-12 29 15,9-9-15,8-7 16,6-4-16,9-4 0,6-1 0,5-2 0,3-1 0,3 2 16,0 4-16,3-7 0,1-1 15,3-4-15,2-2 0,3-4 16,1-2-16,6 3 0,6-1 16,5-6-16,6-4 0,0 0 15,-1 2-15,6-7 0,4-9 0,3 0 16,2 1-16,5-3 0,3-1 15,-4-6-15,-1-6 0,0-1 16,2-3-16,6-6 0,5-6 16,-6 0-16,-3-2 0,2 1 15,1 0-15,3-5 0,4 0 16,0-14-16,1-3 0,-5-1 16,-4 2-16,2-5 0,3-1 15,-3-3-15,0-2 0,-3 0 16,-2 0-16,-4-6 0,0-4 0,-6-2 15,-3 1-15,1-7 16,-1-1-16,-1-3 0,-3 0 0,-7 4 16,-3 5-16,1-6 15,1-3-15,-5-1 0,-3-3 0,-4 0 16,-3-2-16,-4 6 0,-3 1 16,-2-3-16,-4-2 15,-2 0 1,-3 1-16,0-2 0,-1-1 0,-3 6 0,-2 6 0,-4-2 15,-2-1-15,-5 0 0,-4-1 16,0 4-16,1 2 0,-4 1 0,-4 0 16,-1 4-16,-3 1 0,1 2 15,-2 2-15,-4 8 0,-3 3 16,-5 4-16,-2 0 0,-1 2 16,-3 1-16,4 8 0,1 3 0,-4 0 15,-5 1-15,-1 4 16,0 4-16,2 6 0,0 5 15,0 3-15,0 0 0,-2 11 16,-2 8-16,5-1 0,4-2 0,17-8 16,13-7-16,8-5 0</inkml:trace>
  <inkml:trace contextRef="#ctx0" brushRef="#br0" timeOffset="1183.5197">26404 3857 0,'0'0'0,"0"0"0,-11-18 15,3 10-15,-1 1 0,-7-3 0,-4-2 16,-5 2-16,-5 0 0,-16-1 15,-7 2-15,-13-1 0,1 2 16,-20 6-16,-5 4 0,5 7 16,4 3-16,-18 13 0,-15 11 15,11-1-15,11 0 0,-39 21 16,10-1-16,21-1 0,13 0 16,5 3-16,3 2 0,12-5 0,7-5 15,-2 9-15,0 6 16,3-5-16,4-3 0,2 6 0,2 4 15,8-3-15,7-1 0,5 8 16,5 5-16,2-8 0,5-4 16,2 5-16,3 3 0,7-5 15,6-6-15,9 0 0,5-1 16,2-5-16,2-4 0,3 4 16,3 2-16,1-8 0,2-3 0,11-2 15,9 3-15,0-6 16,-2-4-16,9-1 0,5 1 15,-3-8-15,-1-6 0,8 1 0,5 0 16,-11-8-16,-7-4 0,9-1 16,7 0-16,-3-2 0,-1-1 15,3-7-15,3-6 0,-8-3 16,-5-4-16,8-2 0,7-2 16,-3 2-16,-2-2 0,7-5 15,4-3-15,-7-3 0,-4-1 0,5 0 16,5-3-16,-8-4 0,-6 0 15,3-6-15,1-3 0,-4 1 16,-1 2-16,-1-4 0,2-6 16,-8 4-16,-6 0 0,2-6 15,4-3-15,-11 4 0,-7 1 16,6-5-16,2-6 0,-7 6 16,-5 3-16,-2-3 0,-2-2 15,-1 4-15,0 2 0,-3-3 16,-1-3-16,-8 5 0,-7 3 0,-4 0 15,-5 0-15,-3 4 0,-3 2 16,-10-2-16,-6-1 0,-5 4 16,-3 4-16,-17-5 0,-10-2 15,3 5-15,5 5 0,-19 0 16,-12 0-16,2 3 0,0 3 16,-18 6-16,-14 4 0,4 7 0,1 3 15,34 5-15,22 1 0,17 2 16</inkml:trace>
  <inkml:trace contextRef="#ctx0" brushRef="#br0" timeOffset="7998.9893">12003 1463 0,'0'0'15,"0"0"-15,0 0 0,13-30 0,-9 19 0,1-3 16,2-2-16,1-4 16,1 2-16,2-6 0,0-3 15,-3 2-15,0-2 0,0-2 16,-1 1-16,-3 3 0,-2 0 0,-1 1 16,-1-1-16,-3 5 0,-3 3 15,-2 3-15,-3-1 16,0 4-16,0 3 0,-3 1 15,-1 6-15,-1 1 0,0 4 0,-4 6 16,-3 5-16,2 2 0,1 0 16,-1 5-16,0 5 0,-1 1 15,1-1-15,-4 10 0,1 3 16,3-1-16,2-4 0,2 5 16,3 0-16,2-3 0,2-5 0,3 5 15,3-7-15,2-3 0,2-5 16,2-1-16,1 1 15,2-10-15,1-1 0,4-2 0,4-5 16,1 0-16,0-2 0,3-5 16,2-8-16,-4 1 0,1 2 0,5-9 15,2-1 1,-5 1-16,-1 1 0,1-7 0,0-4 16,-3 3-16,-3 0 0,-1-2 15,-1-3-15,-2 4 0,-3 2 0,-1 1 16,-3 3-16,-1 1 0,-1 0 15,-1 4-15,-1-2 0,1 4 16,0 4-16,-1 3 0,1 1 16,1 4-16,-2 0 0,0 5 15,-2 3-15,-1-1 0,0 3 0,-2 5 16,-1 3-16,1 1 16,-1 1-16,-3 5 0,0-2 15,1 2-15,1-4 0,1 1 16,1 1-16,1-3 0,2-1 0,0-1 15,3 0-15,1 0 0,0-2 16,4 0-16,2-5 0,3-1 16,1-2-16,-2-1 0,-2-2 15,0 0-15</inkml:trace>
  <inkml:trace contextRef="#ctx0" brushRef="#br0" timeOffset="8333.0563">12507 1167 0,'0'0'16,"0"0"-16,0 0 0,28 0 16,-16 0-16,2 2 0,2 1 15,-2 3-15,-1-2 0,3 4 16,-3 2-16,-3 0 0,-3 0 0,-5 1 15,-4 3-15,-4-1 0,-2 0 16,-8 3-16,-8 4 0,-1-2 16,1 1-16,-9 2 0,-2-1 15,4-4-15,3 0 0,0 0 16,3 1-16,5-4 0,5-5 0,4-1 16,3 0-16,5-4 15,3-1-15,8-7 0,6-4 16,-2 0-16,-2 3 0,-2 1 0</inkml:trace>
  <inkml:trace contextRef="#ctx0" brushRef="#br0" timeOffset="8565.9165">12778 1095 0,'0'0'0,"0"0"16,0 0-16,-18 10 0,18-10 0,-19 14 15,19-14-15,-22 26 0,11-11 16,0 1-16,0 3 0,1 3 16,0-4-16,-2 7 0,1 3 15,1-2-15,1-3 0,4 5 16,3-1-16,0-6 0,4 1 0,2-6 16,4 0-16,2-4 15,3-1-15,-3-2 0,-1-2 16,-3 0-16</inkml:trace>
  <inkml:trace contextRef="#ctx0" brushRef="#br0" timeOffset="8782.481">12957 1251 0,'0'0'15,"0"0"-15,0 0 0,33-6 0,-15 5 16,6-1-16,6 2 15,8-2-15,-1 1 0,14 0 0,3 0 16,-6 1-16,-5 0 0,7 1 16,-2 0-16,-8-2 0,-7-2 0,-7-1 15,-5-1-15,-5 0 16,-4 1-16,-2 1 0</inkml:trace>
  <inkml:trace contextRef="#ctx0" brushRef="#br0" timeOffset="9049.6418">13367 1136 0,'0'0'0,"0"0"0,0 0 15,0 0-15,-13 22 0,8-10 16,-2 3-16,2 3 0,-1-2 0,1 3 15,0 3-15,0 4 0,0 0 16,1-2-16,1 0 0,-1 1 16,2-4-16,0 4 0,0-3 15,0-6-15,1 0 0,1-2 16,1 0-16,2-7 0,0-1 0,0-1 16,0-1-16,-1-1 0</inkml:trace>
  <inkml:trace contextRef="#ctx0" brushRef="#br0" timeOffset="9632.5787">14004 781 0,'0'0'15,"0"0"-15,0 0 0,-5 21 0,5-21 0,-4 28 16,1-6-16,-1 0 16,1 0-16,-2 12 0,-2 3 15,0-3-15,2-2 0,-3 6 16,0 1-16,1-1 0,-1-4 0,-3 6 16,-1 0-16,0-5 0,1-4 15,-2-5-15,0-2 16,2-3-16,2-6 0,3-1 15,0-7-15,2 0 0,1 0 0,1-6 16,2-1-16,0-1 0,0-4 16,3-4-16,2-5 0,0 3 15,0 0-15,6-6 0,3-1 16,-3 3-16,0-1 0,5-5 16,2-1-16,0 3 0,1 3 0,2 1 15,2 3-15,-3-2 0,-3 1 16,-1 1-16,1 1 15,-3 4-15,-2 1 0,1 3 16,2 2-16,-3 1 0,-1 0 0,0 4 16,0 2-16,-2 3 0,-2 0 0,-2 3 15,-4 4-15,-1-4 16,-1 1-16,-6 3 0,-4 4 16,-1-2-16,0 1 0,-6 2 15,-3 3-15,0-3 0,0-6 0,-2 1 16,-2 0-16,2-2 0,3-3 15,-7 3-15,0-5 0,4 0 16,3-5-16,7-5 0,4-6 16,3 2-16,2 0 0,1 3 15</inkml:trace>
  <inkml:trace contextRef="#ctx0" brushRef="#br0" timeOffset="10216.1255">14642 941 0,'0'0'0,"0"0"16,0 0-16,-5 19 0,5-19 0,-8 23 16,8-23-16,-11 34 15,5-16-15,1-1 0,-1 4 16,2-1-16,0 0 0,-2 4 15,1 0-15,0-2 0,1 0 0,0-5 16,1-2-16,1-2 0,0-1 16,2 0-16,0-6 0,1-1 15,2-2-15,3-3 0,3-2 16,0-1-16,2-1 0,4-4 16,1-3-16,1 1 0,-2-2 0,1 0 15,-1-3-15,1-1 0,-2 1 16,5-5-16,2-5 15,-4 5-15,-1 0 0,-1 0 0,1 0 16,-4 2-16,-3 2 0,-1 2 16,0 1-16,-2 1 0,-2 2 0,-1 3 15,0 0-15,-2 2 16,0 2-16,-1 1 0,-2 0 16,-1 2-16,1 3 0,-2 3 15,-1 4-15,0-1 0,-2 2 0,1 4 16,-1 4-16,0 0 0,1 1 15,-1 3-15,-1 6 0,2-4 16,-1 0-16,-1 10 0,1 3 16,-1-2-16,0-2 0,2 2 15,0 3-15,0-4 0,-1 1 0,-4 7 16,-1 0-16,0-4 16,-1-3-16,-5 7 0,-4 0 15,4-10-15,2-2 0,-14 11 16,-8-2-16,2 0 0,1 0 0,5-6 15,9-9-15,5-7 0</inkml:trace>
  <inkml:trace contextRef="#ctx0" brushRef="#br0" timeOffset="10950.1276">11450 3242 0,'0'0'0,"0"0"16,0 0-16,22-3 0,-22 3 0,27-4 15,-5 4-15,4-2 0,1 0 16,16-5-16,6 4 0,1-3 15,0-1-15,16-2 16,3 3-16,9-3 0,-3 1 0,10-1 16,-2 5-16,-11-3 0,-8 2 15,9 0-15,-1-1 0,-9 4 16,-7 1-16,-6 0 0,-5 2 16,-9 0-16,-6 0 0,-6 2 15,-4 3-15,-7-1 0,-5 0 0,-2-2 16,-2 0-16,-1-1 0</inkml:trace>
  <inkml:trace contextRef="#ctx0" brushRef="#br0" timeOffset="11332.5587">11809 3461 0,'0'0'0,"0"0"0,0 0 0,0 0 16,0 0-16,31-10 0,-31 10 15,35-2-15,-16-1 0,5 2 16,5 0-16,-1 1 0,-2 0 0,8 2 16,2 1-16,-4-1 15,-3 2-15,-3 3 0,-5 3 16,-5 0-16,-3 0 0,-7 6 0,-8 1 15,-5 1-15,-3 0 0,-7 0 16,-8 0-16,-1 1 0,-3 0 16,-5 0-16,-5 0 0,-5 2 15,5-1-15,-3 2 0,-2 0 16,5-1-16,4-2 0,-1 1 16,6-2-16,5-7 0,7-4 15,8-2-15,6-1 0,7-9 0,3-4 16,0 2-16,-2 1 0,-1 2 15</inkml:trace>
  <inkml:trace contextRef="#ctx0" brushRef="#br0" timeOffset="11633.0311">12437 3350 0,'0'0'0,"0"0"15,0 0-15,-21 3 0,21-3 0,-22 8 16,7 0-16,-1 1 0,-2 1 16,-2 3-16,-1 2 0,-3 5 15,2 1-15,2 3 0,2-1 16,2-2-16,3 0 0,1 2 16,3-2-16,3-1 0,4-3 0,2 0 15,3-3-15,3-1 0,3-2 16,5-1-16,5-1 15,0 0-15,0-2 0,10 0 0,4-1 16,-2-1-16,-2 0 0,-1-2 16,0-1-16,-6 0 0,-3 0 0,-4-1 15</inkml:trace>
  <inkml:trace contextRef="#ctx0" brushRef="#br0" timeOffset="13232.1557">12030 2810 0,'0'0'0,"0"5"15,0 1-15,-1 1 0,-1 3 0,-2 4 16,0 4-16,-1-1 0,1-1 16,-2 3-16,1-1 0,-1 0 15,1-2-15,-1 2 0,2-4 16,-2 1-16,2-3 0,1-3 15,-1 0-15,2-2 0,0-1 16,1-1-16,0-2 0,1-3 0,0 0 16,1-2-16,0-3 0,1 0 15,0-1-15,2-2 0,-1-3 16,0 0-16,2 0 0,-1-1 16,2-1-16,-1-2 0,1-2 15,0-1-15,1-1 0,1 1 16,-1 2-16,2 1 0,1-2 15,0 4-15,0-1 0,0 3 16,1-1-16,-1 4 0,-1-2 0,0 3 16,-1 3-16,0 0 0,0 0 15,0 4-15,0 4 0,-1-1 16,0 0-16,-1 2 0,1 3 16,-1-1-16,1 3 0,1 4 15,-1-1-15,-2 0 0,-2 1 16,-2 0-16,-1 0 0,0-1 15,0 1-15,0-3 0,-1-2 16,0 0-16,0-4 0,1 1 0,0-2 16,0 0-16,0-2 0,0-2 15,2 0-15,0-1 0,3-3 16,0-2-16,2-2 0,1-3 16,-1 0-16,2 0 0,0-4 15,1 0-15,0 1 0,3-6 16,0 2-16,-1 2 0,1 2 15,-2-2-15,0 2 0,-1 3 16,-2 0-16,-1 6 0,-1-1 16,-2 2-16,0 1 0,-1 3 0,-3 0 15,2 3-15,-2 2 0,-1 2 16,0 2-16,-2 1 0,0-1 16,0 5-16,-1 0 0,1 1 15,0 3-15,0 6 0,-1 0 16,2-1-16,0-1 0,1-1 15,1 2-15,0-3 0,0 0 0,0-3 16,0-4-16,0-1 0</inkml:trace>
  <inkml:trace contextRef="#ctx0" brushRef="#br0" timeOffset="13466.1933">13057 2999 0,'0'0'0,"8"-3"0,6 1 0,2 0 16,4 2-16,10-2 0,3 0 16,1-1-16,1 3 0,7 0 15,-2 0-15,-3 2 0,0-1 16,2 1-16,-2 0 0,-8 0 15,-6 0-15,-5-1 0,-3 1 16,-4-2-16</inkml:trace>
  <inkml:trace contextRef="#ctx0" brushRef="#br0" timeOffset="13732.2069">13332 2889 0,'0'0'0,"0"0"16,0 0-16,0 0 0,0 0 15,-12 27-15,12-27 0,-9 21 16,6-10-16,-1 1 0,-1 5 16,2-2-16,-1 3 0,1-2 15,0 0-15,0 2 0,0-2 0,1 5 16,1-3-16,1-2 15,0 1-15,1-4 0,1-2 0,-1 0 16,1-4-16,-1 0 0</inkml:trace>
  <inkml:trace contextRef="#ctx0" brushRef="#br0" timeOffset="13982.4392">13975 2939 0,'0'0'16,"10"-1"-16,5-2 0,3 3 0,2-4 15,13 1-15,6 1 0,-1 0 16,2 0-16,12 1 0,2 1 16,5-1-16,-4 1 0,0 1 15,-4 2-15,-4-1 0,-5-1 16,1 3-16,-6 0 0,-7 3 15,-6-3-15,-3-1 0,-2 2 16,-7-3-16,-3-2 0,-2 2 0</inkml:trace>
  <inkml:trace contextRef="#ctx0" brushRef="#br0" timeOffset="14815.9923">14245 3103 0,'0'0'0,"0"0"15,0 0-15,-6 18 0,6-18 0,0 0 16,-12 30-16,6-17 0,-1 0 16,2 3-16,-1 2 0,1-3 15,-1-1-15,2 0 0,0 0 16,0-1-16,1-2 0,0 1 15,0-1-15,3-4 0,3-1 0,0-3 16,2 2-16,2-3 0,1 0 16,-1-4-16,2-5 0,0 4 15,0-4-15,2-1 0,1-2 16,0 0-16,1 0 0,5-5 16,1-2-16,-3-1 0,0 1 15,-2 0-15,-1 4 0,0-1 16,-2 0-16,-2 1 0,1 1 15,-1 1-15,-1 2 0,-1 2 0,-2-1 16,-1 2-16,0 3 0,-2 0 16,-2 3-16,0 0 0,1 4 15,-2-2-15,0 5 0,0 0 16,0-2-16,-2 5 0,0 4 16,0 0-16,0 1 0,-3 7 15,2 0-15,-2 1 0,0 1 0,-1 1 16,0 1-16,0 1 15,-1-1-15,-2 7 0,-1 1 16,0-2-16,0 0 0,1-1 0,0 2 16,0-1-16,1-2 0,-1 0 15,0 0-15,2-1 0,0-1 16,-2 4-16,0 2 0,-1-6 16,-1-5-16,-3-1 0,0-1 15,1-2-15,0 0 0,0-3 16,0-1-16,2-4 0,-2 1 0,-4-4 15,-5 0-15,-2-3 0,1-2 16,-4-1-16,-2 0 0,0-2 16,0 1-16,-3-5 0,2-3 15,4-2-15,1 0 0,0 0 16,-1 1-16,5-2 0,2-1 0,4-1 16,3-1-16,4 1 15,1 0-15,5-3 0,3-1 16,2-1-16,2-1 0,7 1 15,6 1-15,1 0 0,-1 0 0,7-1 16,5-1-16,1 0 0,0 1 16,7-1-16,2 3 0,-3-1 15,-1 1-15,-2 0 0,-2 0 16,-3 1-16,-4 2 0,0-2 16,1-2-16,-4 2 0,-1 2 0,-5 3 15,-3 2-15,-3 2 0</inkml:trace>
  <inkml:trace contextRef="#ctx0" brushRef="#br0" timeOffset="15482.9065">14394 2505 0,'0'0'0,"0"0"0,0 0 0,-3 23 16,3-23-16,-5 27 0,3-11 15,0 1-15,0-2 0,-2 1 16,0 0-16,-1 7 0,0-3 0,0-2 16,-1 2-16,1-5 0,-1-1 0,1-3 15,0-1-15,1-2 16,0 1-16,2-7 0,0 1 16,2-3-16,-1-3 0,1-1 15,1-4-15,1 0 0,2-1 16,0-1-16,0-2 0,2-1 0,-1 1 15,4-5-15,1-1 0,0 0 16,0-3-16,0 3 0,1-3 16,0 3-16,0 3 0,2 1 15,2-3-15,-1 2 0,0 1 16,1 0-16,-2 3 0,-1 3 16,-1-2-16,0 3 0,0 3 15,0 1-15,-1 3 0,0 0 16,0 3-16,-1 3 0,-2-1 0,0 2 15,0 4-15,-1-1 0,1 4 16,-4 0-16,-2 2 0,-1 1 16,-2 1-16,-1 0 0,-2 0 15,1 0-15,0 0 0,-1 1 16,0-3-16,0-1 0,1-1 16,-1 0-16,1 0 0,0-3 15,0 3-15,1-3 0,1 0 16,0 0-16,-1-1 0,1-1 15,0 0-15,0 2 0,-1 0 0,1-3 16,0 1-16,0-5 0</inkml:trace>
  <inkml:trace contextRef="#ctx0" brushRef="#br0" timeOffset="16551.0822">11225 919 0,'0'0'0,"0"0"0,0 0 0,-22 12 16,22-12-16,-22 13 0,8-1 16,2 3-16,1-1 0,1 11 15,5 4-15,3-2 0,3 0 0,3 4 16,4 5-16,1 4 15,0 0-15,0 1 0,3 2 16,-4-4-16,0-3 0,1 7 0,-1 3 16,-3-6-16,0-3 0,-3 8 15,-3-2-15,-2-8 0,1-3 0,-4 8 16,-4 3 0,-2-10-16,-2-4 0,-8 5 0,-8-1 15,3-2-15,0-6 0,-9 3 16,-8-1-16,6-3 0,5-6 0,-5 0 15,-1-1-15,12-6 16,2 0-16,5-4 0,5-3 16,4-1-16,3 1 0,3-3 0,1 1 15,3 2-15,2-3 0,2 2 16,1 0-16,3 1 0,2-1 16,2 4-16,2 3 0,0-1 15,1 2-15,1 6 0,0 3 16,1 0-16,-1 1 0,2 6 15,0-1-15,0 5 0,-2 2 0,-3 6 16,-2 5-16,0 11 0,-1-3 16,-5 4-16,-1-1 0,-6 9 15,-3 0-15,-4 3 0,-2-2 16,-2 6-16,3-3 0,-2-2 16,0 2-16,1-6 0,1-5 15,-3 30-15,2-5 0,4-16 0,0-10 16,1-6-16,1-5 15,0-4-15,2-1 0,0-4 0,3 0 16,1-9-16,0-5 0,3-3 16,0-3-16,-1-11 0,0 2 15,-1-1-15,1-1 0,0 2 16,0 0-16,0 0 0,1-1 16,0-2-16,-1 1 0,-1-2 15,0 0-15,0 0 0</inkml:trace>
  <inkml:trace contextRef="#ctx0" brushRef="#br0" timeOffset="30447.7015">24566 7187 0,'0'0'0,"0"0"0,0 0 15,0 0-15,0 0 0,35 0 16,-35 0-16,41-1 0,-19-2 0,8 2 16,6 0-16,12-1 0,0-1 15,18 1-15,5 0 16,-5 2-16,-4-3 0,18 1 0,5 0 15,3 2-15,-10 2 0,11-2 16,-1 0-16,-13 2 0,-10 1 16,21 4-16,-11 0 0,-16-3 15,-12-2-15,-6 0 0,-5 0 16,-10-1-16,-8 3 0,-7-1 16,-5-1-16,-7 0 0,-4 2 0,-6-2 15,-5-1-15,5-1 0,3 2 16,2-2-16</inkml:trace>
  <inkml:trace contextRef="#ctx0" brushRef="#br0" timeOffset="31031.9047">25235 7362 0,'0'0'16,"0"0"-16,0 0 0,0 0 0,-7 19 15,7-19-15,0 0 0,-14 27 16,9-16-16,-2 3 0,1 3 16,-1 0-16,-1 1 0,1 1 15,-2 0-15,-2 5 0,0-1 0,0 1 16,-2-1-16,1-2 16,-1-1-16,2-3 0,0-2 15,2-2-15,2-3 0,0-1 0,1-1 16,1-1-16,-1-3 0,4-2 15,2-2-15,2-2 0,-1-4 16,3-2-16,2-2 0,2-1 16,1-1-16,3-5 0,2-1 15,3-1-15,1 1 0,0-3 16,3-1-16,-2 1 0,-1 3 16,5-5-16,0 1 0,-1 3 15,0 1-15,-2 2 0,-1 3 16,-2-1-16,-1 4 0,-3 1 0,-1 1 15,0 3-15,-1 5 0,-2 2 16,0 0-16,-2 0 0,-1 1 16,0 3-16,-2 3 0,-1 1 15,1 3-15,-4 1 0,-1 4 16,-3 0-16,0-1 0,-3 1 16,-2 5-16,0-3 0,-1 0 0,-6 5 15,0 1-15,0-2 16,2-2-16,3-2 0,3-2 0,5-4 15,3-2-15,4 0 0,5-1 16,1-2-16,2-2 0,2-6 16,3-2-16,-2-1 0,2-2 0,5-2 15,1-5-15,-3 0 16,-1-2-16,-5 3 0,-2 1 16,-2 2-16</inkml:trace>
  <inkml:trace contextRef="#ctx0" brushRef="#br0" timeOffset="31315.0746">25585 6741 0,'0'0'0,"0"0"0,0 0 0,0 0 16,-11 24-16,11-24 0,-7 22 15,3-8-15,-2 0 0,1 4 16,-2 4-16,3 1 0,0-3 0,0 8 16,2 1-16,1-4 15,2-4-15,0-1 0,0-4 0,-1-3 16</inkml:trace>
  <inkml:trace contextRef="#ctx0" brushRef="#br0" timeOffset="31514.419">26188 7057 0,'0'0'0,"9"-2"0,4 1 15,4-2-15,3 3 0,10 0 0,5 0 16,0 0-16,1 0 0,9 0 16,1 4-16,-8 1 0,-5 0 15,-2-2-15,-7 0 0,-5-2 16</inkml:trace>
  <inkml:trace contextRef="#ctx0" brushRef="#br0" timeOffset="31681.4483">26143 7300 0,'0'0'0,"0"0"15,0 0-15,0 0 0,36 0 0,-36 0 16,47-2-16,-20 1 0,3 0 16,11-1-16,1-2 15,-7 1-15,-5-1 0,-5 2 0</inkml:trace>
  <inkml:trace contextRef="#ctx0" brushRef="#br0" timeOffset="32547.7313">27050 6812 0,'0'0'0,"0"0"0,0 0 0,0 0 15,0 0-15,-12 28 0,12-28 16,-12 29-16,4-13 0,0 0 16,-2 2-16,1-1 0,1-2 0,-2 6 15,1-1-15,2-2 16,0-2-16,3-2 0,1-1 0,1-1 15,1-3-15,2-1 0,3-1 16,2-2-16,4-5 0,1 0 16,1 0-16,1-4 0,1 1 15,6-4-15,1-2 0,-1-1 16,1-1-16,-1-2 0,-1 0 16,-1 0-16,-2-1 0,1 0 15,0 0-15,-2-2 0,-3-2 0,1-2 16,-2 2-16,-1 1 0,-1 3 15,-3-1-15,0 1 16,-3 3-16,1 1 0,-2 4 0,-1-3 16,0 5-16,1-2 0,-2 6 15,0 0-15,-3 2 0,1 2 0,0 0 16,-2 3-16,1 0 16,-2 0-16,0 7 0,-1 1 15,-1 6-15,-1 1 0,1 2 0,1 2 16,-2 2-16,0 0 0,-4 11 15,-1 2-15,0 1 0,-2-2 16,1 2-16,-1 4 16,-4 5-16,0-5 0,0 4 0,0 4 15,-1-4-15,0-3 0,-6 5 16,1-1-16,3-7 0,2-4 16,-1 5-16,1-2 0,1-8 15,0-6-15,1-5 0,2-4 16,4-7-16,0-3 0,3-3 0,1-2 15,-1-1-15,0 0 0,1-5 16,2-5-16,-1-2 0,2-2 16,-1-2-16,1-2 0,0-1 15,1-2-15,3-4 0,2-2 16,0 0-16,1 0 0,5-2 16,3-4-16,1 2 0,1 1 0,9-8 15,5-2-15,-1 0 0,-2 3 16,5-1-16,7 1 0,-5 3 15,-2 2-15,5-5 0,0 3 16,-1 2-16,0 0 0,-1-1 16,1-2-16,-3 6 0,-2 5 15,-1 4-15,-2 2 0,-2 3 16,-2 1-16,-3 2 0,1 3 16,-4 2-16,-3 3 0,-3 0 15,-2 0-15,-2 0 0</inkml:trace>
  <inkml:trace contextRef="#ctx0" brushRef="#br0" timeOffset="33914.1971">26282 8656 0,'0'0'0,"0"0"15,0 0-15,0 0 0,0 0 0,-6 24 16,6-24-16,-10 22 16,10-22-16,-12 31 0,5-13 15,-3 0-15,-1 0 0,-3 2 16,0 1-16,-5 6 0,0-2 0,0-2 15,-2 1-15,-1-2 0,1-1 16,-4 3-16,3-3 0,4-4 16,2-3-16,4-5 0,1-5 15,2-1-15,3 0 0,1-4 16,2-3-16,2-3 0,2-2 16,4-4-16,5-2 0,2-2 15,4-1-15,2-1 0,1-2 16,6-3-16,0 1 0,1-1 0,3-3 15,1 3-15,0 0 0,5-1 16,-1 4-16,-4 2 0,-3 2 16,-1 2-16,-2 1 0,-3 4 15,-1 2-15,1 3 0,1 3 16,-2 3-16,-1 1 0,-6 4 16,-1 3-16,-2 2 0,-1 0 0,-2 6 15,-1 2-15,-3 3 0,-1-1 16,-3 2-16,-3 0 15,-2-1-15,0-1 0,-3 1 0,-1-1 16,-2-2-16,-1-3 0,-2 0 16,1 0-16,2-2 0,1-2 15,2-2-15,2-3 0,2-1 16,0-2-16,2-1 0,0-3 16,3 0-16,-1-3 0,3-2 15,2-3-15,3-1 0,3-2 0,3-1 16,4-2-16,-1 0 15,1-3-15,1 1 0,2 0 0,1-1 16,0 0-16,5-3 0,-1-1 16,-3 2-16,-2 1 0,-2 3 15,-2 2-15,-2 3 0,-1 1 0,-1 6 16,-1 3-16,0 2 16,0 1-16,-4 3 0,1 2 15,-2 3-15,-2 0 0,-3 4 16,-1 2-16,-2-2 0,-1 1 0,-3 3 15,0 0-15,-2-1 0,0-1 16,0 4-16,1-2 0,-1-1 16,1-1-16,1-1 0,-1 0 15,2-1-15,0-2 0,2-6 16,1-1-16,-1-5 0,2-3 0,0-1 16,0 1-16,1 2 0</inkml:trace>
  <inkml:trace contextRef="#ctx0" brushRef="#br0" timeOffset="34114.1295">27149 8788 0,'0'0'0,"8"-1"0,6-1 16,0 0-16,2 0 0,10 2 16,4 1-16,1 0 0,-1-1 0,9 2 15,0 0-15,-5 1 0,-3-1 16,1 1-16,0 0 15,-5 1-15,-4 0 0,-3-5 0,-3-2 16,-3 0-16,-3 0 0,-2 2 16</inkml:trace>
  <inkml:trace contextRef="#ctx0" brushRef="#br0" timeOffset="34308.8494">27434 8690 0,'0'0'0,"0"0"16,0 0-16,0 0 0,0 0 0,-14 19 16,14-19-16,-11 21 15,11-21-15,-12 28 0,5-11 16,0 1-16,1 1 0,-1 2 16,1 1-16,-1 1 0,1 2 0,0 2 15,0-5-15,2-3 16</inkml:trace>
  <inkml:trace contextRef="#ctx0" brushRef="#br0" timeOffset="34964.4776">28450 8595 0,'0'0'0,"0"0"15,0 0-15,0 0 0,-5-20 0,5 20 16,-15-13-16,4 5 16,-1 1-16,-5 1 0,-3 1 15,-1 0-15,1 1 0,-8 3 16,0 2-16,1 1 0,0 2 0,1 3 15,-2 4-15,5 0 0,3 0 16,-3 6-16,2 1 0,4-2 16,1 1-16,4 0 0,2-2 15,1 0-15,3-3 0,1 0 16,3 2-16,2-4 0,1-1 16,2-3-16,2 1 0,1-1 15,3-1-15,4-1 0,5-2 16,0 0-16,-1 0 0,1-3 0,1-1 15,-2-1-15,1-1 0,1 0 16,1-1-16,-2-1 0,0 0 16,-2-1-16,-2 0 15,-1 1-15,-2 0 0,-2 0 0,0 0 16,-3 2-16,0 0 0,-2 2 16,0 2-16,-1 1 0,0 1 0,-1 3 15,0 0-15,-2 2 0,0 1 16,-3 4-16,-1 2 15,-2 1-15,0 1 0,-6 5 0,-3 3 16,1-2-16,-1 2 0,0 2 16,1 2-16,-3 2 0,1-1 15,-1-1-15,1 1 0,-1-3 16,1-2-16,1-1 0,3-3 16,1-1-16,2-1 0,3-3 15,1-1-15,1-4 0,1-1 0,7-5 16,6-1-16,0-6 0,2-4 15,-2 1-15,-1 1 0,-2 1 16</inkml:trace>
  <inkml:trace contextRef="#ctx0" brushRef="#br0" timeOffset="35864.0856">28942 8586 0,'0'0'0,"0"0"0,0 0 15,0 0-15,0 0 0,-11 23 16,11-23-16,-13 21 0,13-21 0,-14 22 16,6-8-16,1 1 0,-1 0 15,0 1-15,1 1 16,0-2-16,1-1 0,1 0 0,-1-1 15,2-1-15,1 1 0,-1 0 16,3-3-16,1-3 0,1-1 16,5-1-16,2-2 0,2 1 15,2-1-15,1-2 0,2-1 16,0-2-16,-1 0 0,6-4 16,1-2-16,0-1 0,1 1 0,-2-3 15,-2-1-15,-1 0 0,-2 1 16,-1-1-16,-3 1 15,-1 0-15,-2 2 0,0 0 0,0 0 16,-3 2-16,1 2 0,-3 0 16,-1 0-16,-1 2 0,1 0 15,-2 3-15,0 0 0,-4 1 16,1 2-16,-3 3 0,-1 2 16,-1 1-16,0 2 0,-2 3 15,-2 1-15,-2 7 0,0 0 16,0 3-16,2 5 0,1 0 0,0 1 15,-3 9-15,-1 3 0,1-3 16,0-4-16,-5 9 0,-1-1 16,1-3-16,2-3 0,-1 3 15,1 1-15,-1-4 0,-1-2 0,-5 5 16,-3-4-16,3-4 16,3-5-16,-2-1 0,0-2 15,2-5-15,0-2 0,-2-4 16,-4-2-16,4-4 0,3-1 0,2-5 15,-1-3-15,1 0 0,2-4 0,-3-1 16,-1-1 0,2-2-16,4 1 0,3-2 0,2-7 15,3 4-15,-1-2 0,3-2 16,-1-3-16,2 2 0,1 1 16,4-3-16,3-2 0,1 0 15,-1 0-15,8 0 0,3 0 16,1 1-16,0 1 0,4 0 0,3-2 15,3 2-15,1 2 0,8-2 16,1 1-16,2 1 0,-2 2 16,4 0-16,2 1 0,-3 2 15,-3 1-15,5-1 0,-1 0 16,-6 3-16,-4 2 0,-1 1 16,-1-2-16,-5 3 0,-3 2 0,-3 1 15,-5 1-15,-4 0 0,-3 0 16,0 1-16,-2 3 15,-2 0-15,0 1 0,-4 1 16,-1 3-16,-7-3 0,-5 0 0,3 0 16,2-2-16,2 0 0</inkml:trace>
  <inkml:trace contextRef="#ctx0" brushRef="#br0" timeOffset="37831.1537">20445 9605 0,'0'0'0,"0"0"16,0 0-16,0 0 0,30 5 0,-30-5 15,35 2-15,-12-1 0,3-1 16,14-1-16,9-1 15,-2 1-15,1 1 0,17-1 16,4 1-16,7-3 0,-6 1 0,14-2 16,0 1-16,-6 3 0,-7 3 15,12-1-15,-2 0 0,-16 0 16,-12 1-16,24 1 0,-4 1 16,-18-2-16,-11-1 0,-2 4 15,-1-2-15,-15 1 0,-8-1 0,-12 0 16,-6-4-16,-2 2 0,2-2 15,-2 1-15</inkml:trace>
  <inkml:trace contextRef="#ctx0" brushRef="#br0" timeOffset="38666.2101">20956 9828 0,'0'0'0,"0"0"16,0 0-16,-9 18 0,9-18 0,-8 21 15,8-21-15,-9 30 16,6-14-16,-2 2 0,0 4 16,-1-1-16,1 1 0,-4 6 15,-2 1-15,1-4 0,0 0 0,-2 3 16,1-3-16,1-3 0,1-4 15,3-1-15,0-2 16,2-3-16,0-2 0,2-4 0,1-2 16,1-4-16,3 3 0,6-8 15,4-4-15,1-2 0,-1 1 0,6-5 16,4-1-16,0 0 16,0-1-16,5-4 0,-2-1 15,0 2-15,-2 4 0,1-5 16,1-1-16,-4 4 0,-4 4 0,2-2 15,-4 4-15,-5 2 0,-1 2 16,0 2-16,-2 1 0,1 3 16,0 2-16,-1 3 0,-1 3 15,-1-1-15,-2 2 0,-1 3 16,-2 3-16,-1 2 0,-1-1 0,-3 0 16,0 4-16,-2-3 0,1 0 15,-2 5-15,-1-1 16,3-5-16,-1-2 0,1 1 0,-1-2 15,3-5-15,0 1 0,1-3 16,-1-2-16,1 0 0,2-2 0,-1-2 16,3-4-16,0-1 15,2 0-15,2-2 0,3 0 16,3-5-16,2 0 0,1-1 16,3-3-16,-2 1 0,1-1 0,0 0 15,3 0-15,-2 0 0,-2 4 16,9-4-16,1-3 15,-4 3-15,-2 2 0,0 4 0,0 1 16,-1 2-16,-3 2 0,2 3 16,-1 3-16,-1 2 0,-2 1 0,-2 3 15,-1 4-15,-1 0 16,-2 0-16,-1 5 0,-2 1 16,-2 0-16,0 1 0,-5 6 15,0-2-15,-3 0 0,-3-1 0,-3 1 16,-1 4-16,0-4 0,0 0 15,-1-4-15,1 1 0,0-2 16,1-3-16,-2-1 0,-1-4 16,0 0-16,2-3 0,0-3 15,0-2-15,1-4 0,1-4 0,1-5 16,0-4-16,3 3 16,0-4-16,1 1 0,0 3 15,1 3-15</inkml:trace>
  <inkml:trace contextRef="#ctx0" brushRef="#br0" timeOffset="38898.5331">21495 9165 0,'0'0'16,"0"0"-16,0 0 0,0 0 0,0 0 15,-23 23-15,23-23 16,-18 28-16,18-28 0,-18 31 0,9-12 16,1 2-16,-1 2 0,-2 6 15,0 1-15,2-1 0,1 0 16,2-5-16,0-2 0,2-5 16</inkml:trace>
  <inkml:trace contextRef="#ctx0" brushRef="#br0" timeOffset="39114.4873">22108 9587 0,'0'0'0,"0"0"0,24 1 16,-5-1-16,3 0 0,11 2 15,3 0-15,7 2 0,-1 0 0,-2 1 16,-1-1-16,-4-1 0,-3-2 15,2 2-15,-3-1 0,-7-2 16,-4-1-16,-4 1 0,-4-1 16,-2 1-16</inkml:trace>
  <inkml:trace contextRef="#ctx0" brushRef="#br0" timeOffset="39347.1758">22478 9509 0,'0'0'0,"0"0"0,0 0 15,0 0-15,-8 22 0,8-22 16,-10 22-16,4-8 0,0 0 0,-1 4 16,-1 2-16,0-1 0,1-1 15,-3 7-15,0 2 16,1 0-16,1-2 0,1 0 0,1 0 15,2-4-15,2-2 0,-1 0 16,1-3-16,0-5 0</inkml:trace>
  <inkml:trace contextRef="#ctx0" brushRef="#br0" timeOffset="39914.4077">23330 9661 0,'0'0'16,"12"1"-16,4 0 0,5 0 0,0 0 15,11 1-15,5 1 0,8 0 16,1 0-16,2 0 0,1 1 15,-2 1-15,-3 1 0,5 3 0,0-4 16,-7 3-16,-5 2 0,-3-3 16,-1-1-16,-7 0 0,-5 0 15,-6-1-15,-3 0 0,-6-3 16,-6-2-16,2 3 0,-2-3 16,2 1-16</inkml:trace>
  <inkml:trace contextRef="#ctx0" brushRef="#br0" timeOffset="40665.3893">23532 9939 0,'0'0'15,"0"0"-15,0 0 0,-11 21 0,11-21 16,-10 23-16,3-9 15,0 1-15,1 1 0,-2 0 16,-1 2-16,-2 5 0,1-1 0,1-1 16,2-2-16,1-3 0,3-3 15,1 0-15,-1 1 0,3-4 16,2-2-16,3-1 0,4-4 16,0-1-16,0 0 0,3-2 15,3-3-15,2-1 0,-1-2 0,2-2 16,1-2-16,-2 0 0,0 1 15,2-2-15,0-3 16,-1 1-16,-1 1 0,0-4 0,-1 0 16,-2 1-16,-2 1 0,-2 0 15,-2-1-15,-2 3 0,0 3 0,-3-1 16,-1 2-16,-1 3 16,2 0-16,-3 3 0,0 2 15,-3 1-15,1 3 0,0 2 16,0 6-16,-3-3 0,0 0 0,-1 5 15,0 0-15,-1 4 0,2 0 16,-3 2-16,-1 3 16,1-1-16,2 2 0,-3 9 0,0 6 15,0-4-15,-1-2 0,-2 2 16,-2 5-16,2-5 0,1-2 0,-5 9 16,1 1-16,-1-7 15,2-1-15,-1-2 0,-1 3 16,1-5-16,-1-5 0,-5 2 15,-2-6-15,6-4 0,2-1 0,0-3 16,-1-6-16,3-1 0,1 0 0,-3-7 16,-2-3-1,-1-2-15,0-4 0,1-5 16,0-5-16,2 1 0,3-2 0,0-3 16,2-1-16,2-2 0,4-2 15,1-1-15,0 0 0,4-1 16,4 1-16,3 0 0,2-1 15,2-1-15,2 2 0,3 0 16,0-3-16,0 4 0,-2-1 0,5 1 16,2-1-16,5 0 0,1-1 15,-1 3-15,-2-1 0,-2 3 16,-3-2-16,1-3 0,-3 1 16,-5 5-16,-3 7 0,-3 4 15</inkml:trace>
  <inkml:trace contextRef="#ctx0" brushRef="#br0" timeOffset="40963.7588">23934 9132 0,'0'0'16,"0"0"-16,0 0 0,0 0 0,0 0 15,-2 28-15,2-28 0,-8 23 16,8-23-16,-12 27 0,4-10 16,1 0-16,-1 2 0,-1 2 15,0 4-15,-1 4 0,1-1 16,3 0-16,0 0 0,2-2 15,1-1-15,-1-5 0,2-3 0,0-2 16</inkml:trace>
  <inkml:trace contextRef="#ctx0" brushRef="#br0" timeOffset="41263.5977">24306 9632 0,'0'0'0,"0"0"15,0 0-15,31 4 0,-31-4 0,35 6 16,-13-2-16,1 1 0,1 1 16,7 3-16,0 3 0,-3-1 15,-4 3-15,0-2 0,-4-2 16,-3-2-16</inkml:trace>
  <inkml:trace contextRef="#ctx0" brushRef="#br0" timeOffset="41447.4531">24259 9931 0,'0'0'0,"0"0"0,0 0 0,27-2 16,-27 2-16,34 1 0,-12-1 16,2 0-16,3 0 0,8-1 15,1 0-15,-5 1 0,-5 0 0,-4 0 16</inkml:trace>
  <inkml:trace contextRef="#ctx0" brushRef="#br0" timeOffset="41749.916">25138 9616 0,'0'0'0,"0"0"16,0 0-16,0 0 0,-19 24 0,19-24 15,-19 28-15,5-11 16,0-3-16,0 4 0,1 0 16,-3 5-16,4 0 0,3 1 15,5 1-15,2-2 0,2-3 0,6 2 16,6 0-16,1-2 15,1-1-15,7 3 0,4-1 16,-1-7-16,-1-2 0,2-2 0,0-3 16,-1-4-16,-1 1 0,-4-4 15,-3 1-15,-4-1 0</inkml:trace>
  <inkml:trace contextRef="#ctx0" brushRef="#br0" timeOffset="41964.2549">25280 9688 0,'0'0'0,"0"0"0,0 0 0,0 0 16,-16 18-16,16-18 0,-27 22 16,11-8-16,-1-1 0,-2 4 15,-5 4-15,-5 7 0,-1 1 0,-9 8 16,-2 4-16,4-9 0,2-3 15,2-1-15,7-7 0,6-3 16</inkml:trace>
  <inkml:trace contextRef="#ctx0" brushRef="#br0" timeOffset="42664.2896">26071 9415 0,'0'0'0,"0"0"0,0 0 16,0 0-16,0 0 0,22 0 0,-22 0 15,29 1-15,-29-1 0,41 2 16,-13-1-16,5 1 0,4 0 15,16 2-15,4 2 0,5-1 16,3-1-16,20 2 0,3 0 16,15 3-16,-3 2 0,17 2 15,-4 2-15,12-1 0,-7 0 0,43 7 16,-14 0-16,-18-3 0,-11-2 16,-10-6-16,-7-6 0,-7 7 15,-5 5-15,1-1 0,0-1 16,-5-2-16,-5-1 0,-5 0 15,-4-1-15,-6-4 0,-4-4 0,-12 5 16,-7 1-16,-3-5 0,-3-1 16,-5-2-16,-4-2 15,-11 2-15,-6 0 0,-6-1 0,-4 1 16,0 0-16,-5-1 0,2 0 16,0 0-16,1 1 0</inkml:trace>
  <inkml:trace contextRef="#ctx0" brushRef="#br0" timeOffset="43130.9906">26071 9828 0,'0'0'0,"0"0"0,0 0 0,0 0 16,28 5-16,-28-5 0,42 2 15,-15 1-15,4-1 0,21 2 16,9 1-16,0-1 0,2 0 0,27 1 15,25 2-15,-10 2 16,-8 0-16,26 1 0,19 1 16,26 6-16,-27-2 0,1-2 0,1-2 15,-19-1-15,-15 1 0,4 1 16,5 3-16,-19-3 0,-13 1 16,5 0-16,6 1 0,-16-4 15,-13-3-15,3 4 0,1 3 16,-8-5-16,-5 0 0,4 2 15,2 0-15,-15 1 0,-10 0 0,2 3 16,3 3-16,-11-6 0,-7 1 16,-4-3-16,-3-2 15,-7-1-15,-4-2 0,-2-3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9T00:25:08.028"/>
    </inkml:context>
    <inkml:brush xml:id="br0">
      <inkml:brushProperty name="width" value="0.05292" units="cm"/>
      <inkml:brushProperty name="height" value="0.05292" units="cm"/>
      <inkml:brushProperty name="color" value="#FF0000"/>
    </inkml:brush>
  </inkml:definitions>
  <inkml:trace contextRef="#ctx0" brushRef="#br0">9627 5456 0,'0'0'0,"0"0"0,0 0 16,0 0-16,0 0 0,33-5 15,-33 5-15,32-3 0,-11 2 16,5 0-16,6-1 0,4-2 15,2 1-15,17-2 0,6 1 16,12 2-16,-3-3 0,19 3 16,1 0-16,-4-1 0,-3 0 0,18 1 15,15 1-15,-11 0 0,-8-2 16,47 0-16,-6-1 0,-17 1 16,-10-2-16,5 1 0,3 0 15,-11-1-15,-7 2 0,9-1 16,8-1-16,-11 2 0,-8 0 15,9 1-15,7 0 0,-11 1 16,-8 0-16,4-1 0,3-1 16,-9 2-16,-6-1 0,2 2 15,3-3-15,-10 2 0,-6 1 0,2 1 16,2 0-16,-10 1 0,-4-4 16,0-5-16,1-4 0,-8 2 15,-6 1-15,-2 5 0,-3 3 16,-11-2-16,-9 0 0,-1-1 15,-3 1-15,-6-1 0,-6 0 0,-4 0 16,-4 2-16,-5 1 0,0 0 16,-3-1-16,1 0 15,-1 2-15,-3 2 0,-9 5 0,-10 3 16,8-4-16,5-1 0,3-3 16</inkml:trace>
  <inkml:trace contextRef="#ctx0" brushRef="#br0" timeOffset="19032.7155">7638 3842 0,'0'0'0,"0"0"0,0 0 0,-19-23 15,10 13-15,-5-2 0,-5-2 16,-11-4-16,-3-1 0,-6 1 16,-5 0-16,-12-4 0,-1 2 0,-18 0 15,-4 4-15,0 2 0,-1 1 16,-17 1-16,-5 5 0,-8 1 15,5 4-15,-40 4 0,13 3 16,14 7-16,9 6 0,3-4 16,1 1-16,5 1 0,3 3 15,-1 5-15,0 4 0,5 5 16,5 3-16,-2 3 0,-1 0 16,7 1-16,5 0 0,1 6 15,0 2-15,7 3 0,5 1 0,4-1 16,2 0-16,6-4 0,0-1 15,13 8-15,6 7 0,5-7 16,4-6-16,0-1 0,-1 0 16,8 1-16,5 1 0,2-2 15,2-1-15,1-2 0,2 1 0,4 6 16,3 5-16,3-4 0,2-3 16,5 0-16,4 0 15,1-3-15,4-3 0,11 0 0,9-2 16,-5 0-16,-2 0 0,11-5 15,4-1-15,2-4 0,4-1 16,1-2-16,5 1 0,1-2 16,4 0-16,5 1 0,2-3 15,0-3-15,-1-1 0,6-2 16,6 1-16,-2-8 0,4-2 16,1-5-16,2 1 0,3-3 0,0-1 15,2 0-15,1 2 16,-4-4-16,-3-1 0,4-2 15,1-1-15,1-2 0,-1 1 0,2 2 16,1-4-16,-3-4 0,-3-3 16,3-4-16,0-4 0,-4-3 15,-3-1-15,-2 6 0,-2 2 16,-5-5-16,-4-2 0,-5-5 16,-2-2-16,-2 3 0,-2-3 0,3-4 15,1-3-15,-5-4 0,-5 2 16,-6 0-16,-4-2 0,2 2 15,-1-1-15,-6-5 0,-2-3 16,-6 0-16,-5-2 0,0 2 16,-4 3-16,-4 2 0,-2 1 15,-7-7-15,-4-3 0,-3 3 16,-2 5-16,-7-5 0,-3-3 16,-6 1-16,-1-1 0,-3 2 15,1-2-15,-2 4 0,0 1 0,-5-5 16,-4 0-16,-5 3 0,-4 4 15,-6 3-15,-6 1 0,0 2 16,4 1-16,-12-4 0,-6-2 16,-4 9-16,-4 3 0,-6 2 15,-5 0-15,-1 6 0,0 3 0,-8 4 16,-5 5-16,-3 4 0,-7 5 16,-9 9-16,-5 6 15,-2-2-15,-3 2 0,41-4 16,27-1-16,18-2 0</inkml:trace>
  <inkml:trace contextRef="#ctx0" brushRef="#br0" timeOffset="26617.2054">5514 8182 0,'0'0'0,"0"0"0,0 0 16,0 0-16,-22-15 0,15 11 0,0 0 16,1-1-16,1 2 0,1 0 15,1 0-15,3 3 0,0-3 16,3 2-16,5 0 16,3-1-16,-1 1 0,6 1 0,5 1 15,2 2-15,2 0 0,9 3 16,4 0-16,-3 2 0,-2 0 15,8 4-15,0 1 0,-4 0 0,-5 1 16,-6 3-16,-5 2 16,-4-2-16,-5 1 0,-8 1 0,-5 2 15,-6-1-15,-7-2 0,-7 3 16,-6 2-16,-4-1 0,-2 0 16,-11 5-16,-4 1 0,4-2 15,3-1-15,-2 4 0,5-2 16,8-2-16,4-4 0,12-1 15,10-2-15,4-3 0,7-3 16,14-5-16,8-2 0,0-4 0,3-2 16,11-4-16,9-2 0,0-2 15,2 1-15,16-6 0,2-2 16,-8-1-16,-6 2 0,8-6 16,-1 0-16,-11 2 0,-5 2 15,16-9-15,-12 0 0,-13 1 16,-10 1-16,-4-2 0,-5-1 15,-12 15-15,-2 0 0,-3-2 16,-1-2-16,-2-1 0,-2 0 16,-6 4-16,-4 0 0,0 2 0,-3 1 15,-3 2-15,-1 2 0,0 2 16,-2 3-16,-2 1 0,-1 3 16,0 1-16,1 1 0,-1 5 15,-2 3-15,2 0 0,2 1 0,3 2 16,3 3-16,2-1 15,2-1-15,2 2 0,3 0 16,3-2-16,1 0 0,2-3 16,2-3-16,1 0 0,3 0 0,3-3 15,2 0-15,3-4 0,4-2 16,3-2-16,1 0 0,0-1 16,0 0-16,1-5 0,1-3 15,-2 0-15,-2 0 0,-1-2 16,0-2-16,-4-1 0,0 0 15,-4 0-15,-3 3 0,0 1 16,-1 1-16,-4 0 0,-3 1 16,0 0-16,-1 2 0,-1 2 15,-3 3-15,1 0 0,-1 2 0,2 4 16,-3 0-16,0 2 0,1-1 0,-2 4 16,0 3-1,2 0-15,1 3 0,2 0 0,2 1 16,0-1-16,1 3 0,2-2 15,0 0-15,0-3 0,2 1 0,-1-2 16,2 1-16,-1-2 16,2-2-16,1-3 0,2 0 0,3-3 15,2-3-15,0-5 0,2-1 16,-1-5-16,1-3 0,-3 4 16,-2-1-16,-2 3 0</inkml:trace>
  <inkml:trace contextRef="#ctx0" brushRef="#br0" timeOffset="27165.5085">6970 7916 0,'0'0'0,"0"0"15,0 0-15,0 0 0,0 0 16,7 33-16,-7-33 0,1 35 15,-1-15-15,0 4 0,0 3 16,-1 2-16,1 1 0,-3 11 16,-3 3-16,1-4 0,-1-2 0,-2 7 15,0-3-15,-1-4 0,1-1 16,-2 1-16,1-6 16,2-4-16,1-6 0,1-4 0,0-3 15,2-5-15,0-3 0,3-3 16,-3 0-16,3-4 0,0 0 15,3-7-15,-2-1 0,1-2 0,1 0 16,2-3-16,1-4 16,2 0-16,-1 0 0,1-2 15,2-1-15,-2 1 0,2 2 0,5-4 16,3-2-16,-1 2 0,-1 3 16,0 2-16,-2 2 0,0 4 15,1 3-15,-4 1 0,1 2 16,-1 2-16,-1 3 0,-2 3 15,1 4-15,0 1 0,0 1 0,-4 4 16,0 3-16,-2 0 0,-1 0 16,-2 2-16,-5 2 15,-1-1-15,1 0 0,-8 3 0,-5 0 16,0-1-16,1-3 0,-3 1 16,-2 0-16,1-4 0,-1-3 0,-2-3 15,-2-2-15,6-4 16,2-2-16,2-2 0,4 1 15,2-1-15</inkml:trace>
  <inkml:trace contextRef="#ctx0" brushRef="#br0" timeOffset="27315.416">7545 8324 0,'0'0'0,"12"-4"0,6 0 15,4 0-15,3 0 0,16 1 0,12 1 16,-3 0-16,-3 0 0,8 3 15,-1 4-15,-12-1 0,-7 0 0,-3-2 16,-7 0-16,-8 0 0</inkml:trace>
  <inkml:trace contextRef="#ctx0" brushRef="#br0" timeOffset="27467.1899">7585 8583 0,'0'0'0,"14"0"16,7 1-16,4 1 0,3 0 0,16 0 16,19 0-16,0 0 0,1 1 15,-4-2-15,-12 1 0,-11 0 16</inkml:trace>
  <inkml:trace contextRef="#ctx0" brushRef="#br0" timeOffset="28099.1574">8901 8426 0,'0'0'0,"0"0"16,3-14-16,-2 5 0,0 0 0,0-3 16,1-3-16,-1 0 0,0 0 15,-1-5-15,0-1 0,-1 1 16,-1 1-16,-4 0 0,-1 0 15,-2 2-15,0 3 0,-5 3 16,-4 1-16,2 3 0,-1 3 0,-1 6 16,-4 3-16,1 3 0,-1 0 15,-4 8-15,2 4 16,3-1-16,2 3 0,1 1 0,2 3 16,-2-1-16,3-2 0,1 9 15,4 3-15,4-4 0,0-2 0,5-2 16,3 0-16,2-6 0,0-1 15,2-3-15,1-1 16,1-4-16,1-2 0,6-5 16,6-3-16,-2-2 0,3 0 0,-1-5 15,2-3-15,-1 0 0,-2-2 16,7-3-16,0-4 16,-6 5-16,-2 0 0,4-6 0,0-3 15,-3 3-15,-2 0 0,-2-1 16,1 1-16,-4 1 0,-1 4 15,-2-2-15,-2 2 0,-4 4 16,-1 1-16,0 2 0,-1 2 16,-2 1-16,-1 0 0,-1 5 0,-1 1 15,0 2-15,-1 0 0,-1 5 16,1 3-16,-1 2 0,1 1 16,0 3-16,0 0 15,1-1-15,1 0 0,1 5 0,1 1 16,0-7-16,1 0 0,1 2 15,0-2-15,0-5 0,2-1 0,0 1 16,2-3-16,-2-2 0,0-2 16,3-5-16,2 0 15,0-6-15,-2-3 0,0 1 0,-1 1 16,-2 3-16</inkml:trace>
  <inkml:trace contextRef="#ctx0" brushRef="#br0" timeOffset="28415.2672">9218 7831 0,'0'0'16,"0"0"-16,0 0 0,21-7 16,-21 7-16,26-4 0,-8 3 0,1 2 15,-1 1-15,2 2 0,0 1 16,2 5-16,-2 1 0,-6 1 15,-4 1-15,-3 0 0,-7-1 0,-5 0 16,-2 3-16,-3-1 0,-2 1 16,-4 0-16,-1 0 0,1-1 15,1-1-15,0 1 0,4 1 16,5-2-16,2-1 0,6-2 16,2-1-16,7 0 0,4-2 15,9 1-15,6 0 0,0-1 16,3 1-16,0 0 0,-5-2 15,-6-1-15</inkml:trace>
  <inkml:trace contextRef="#ctx0" brushRef="#br0" timeOffset="28632.3018">9623 8345 0,'0'0'0,"0"0"0,26 3 16,-6 0-16,2-1 0,14 1 16,6 0-16,0-2 0,0 0 0,7 0 15,-4 0-15,3-3 0,-4-1 16,-5-4-16,-6-2 0,-6 1 16,-8 2-16,-3 2 0</inkml:trace>
  <inkml:trace contextRef="#ctx0" brushRef="#br0" timeOffset="28848.6728">9907 8240 0,'0'0'0,"0"0"0,0 0 0,0 0 15,-7 26-15,7-26 0,-6 26 16,1-10-16,1 0 0,0 1 15,-1 0-15,2 1 0,0 1 0,0-2 16,1 0-16,0 3 0,0-3 16,3-2-16,3-1 15,4-4-15,2-4 0,-1 0 0,-2-1 16,0-1-16</inkml:trace>
  <inkml:trace contextRef="#ctx0" brushRef="#br0" timeOffset="29232.4082">10949 8096 0,'0'0'0,"0"0"16,0 0-16,0 0 0,0 0 0,-25 7 15,25-7-15,-28 14 0,9-5 16,-1 1-16,-4 2 0,1 0 15,0 1-15,-8 2 0,0 0 16,4 0-16,1-1 0,4 1 16,4 0-16,1-1 0,4 0 0,3-1 15,2 0-15,3-2 16,2-2-16,6 2 0,3 3 0,4-1 16,2-2-16,6 2 0,4 0 15,3-1-15,3-1 0,8 0 16,2-3-16,-2 0 0,-1-1 15,0-2-15,-1 0 0,1-2 16,-4 0-16,-2-3 0,-3 0 16,-4-1-16,-3-1 0,-7-5 15,-3-1-15,-8-3 0,-4-1 0,1 2 16,-1 3-16,2 0 0</inkml:trace>
  <inkml:trace contextRef="#ctx0" brushRef="#br0" timeOffset="29448.6875">10944 8248 0,'0'0'0,"0"0"16,0 0-16,-7 21 0,7-21 15,-11 26-15,2-8 0,-1 4 16,0 3-16,-6 10 0,-2 4 15,-2-1-15,-1 0 0,-7 15 16,-2 4-16,6-11 0,4-7 0,4-9 16</inkml:trace>
  <inkml:trace contextRef="#ctx0" brushRef="#br0" timeOffset="30448.3264">6774 9822 0,'0'0'0,"0"0"16,0 0-16,0 0 0,-9 29 0,9-29 15,-10 37-15,4-13 16,-1 0-16,2 7 0,-2 5 16,2 7-16,0 3 0,1 11 15,-1 0-15,0-2 0,-1-3 0,-1 9 16,-3-4-16,1-3 0,2-4 16,-2 1-16,2-5 0,1-7 15,-1-4-15,1-9 0,-1-2 16,3-6-16,3-6 0,-3-2 15,2-3-15,0-4 0,0-3 0,1-3 16,-1-2-16,0-2 16,1-3-16,0-4 0,0-1 15,1 1-15,1-1 0,1-5 0,2 1 16,0-2-16,3 0 0,-2 0 16,3 2-16,1-2 0,2 3 15,3 1-15,2 2 0,0 1 16,1 3-16,0 0 0,-1 1 15,0 3-15,0 1 0,0 5 16,4 1-16,-1 1 0,0 4 0,-1 3 16,1 2-16,-3-1 15,-3 2-15,-3 5 0,-3 0 16,-1 1-16,-2 0 0,-4 1 16,-5 0-16,-5 0 0,-3 0 0,-6-1 15,-5 1-15,-3 0 0,-1-3 16,-2-4-16,0-1 0,2-2 15,2-2-15,-5-3 0,2-6 16,6 0-16,6 2 0,3-1 0</inkml:trace>
  <inkml:trace contextRef="#ctx0" brushRef="#br0" timeOffset="30598.7634">7361 10274 0,'0'0'0,"11"0"0,6 0 0,4 0 0,3 0 16,8 0-16,2 4 16,5 0-16,-2 3 0,-5 3 0,-2 1 15,-5 0-15,-6-4 0,-5 0 16</inkml:trace>
  <inkml:trace contextRef="#ctx0" brushRef="#br0" timeOffset="30749.4581">7382 10649 0,'0'0'0,"11"-2"0,6 1 15,5 1-15,4 0 0,15 1 16,6 1-16,10 1 0,0-2 0,-4-1 16,-12 0-16,-10 0 0</inkml:trace>
  <inkml:trace contextRef="#ctx0" brushRef="#br0" timeOffset="31298.6385">8571 10431 0,'0'0'0,"0"0"16,0 0-16,0 0 0,0 0 0,0 0 16,0 0-16,20-11 0,-20 11 15,29-3-15,-6 3 0,4 0 16,3-4-16,7 1 0,8 0 15,13 0-15,-2 2 0,23 0 16,8-2-16,10 3 0,-5-2 0,19 4 16,17 5-16,-13-3 0,-10 0 15,55 3-15,-4 0 16,-31 0-16,-22-3 0,4 3 0,1 3 16,-12-6-16,-7 0 0,14 3 15,11-1-15,-20 1 0,-13-2 0,11 6 16,7 2-16,-17-4 15,-12 0-15,6-4 0,5 1 16,-15-2-16,-8-3 0,0 2 16,-1 0-16,-11 0 0,-7-6 0,-3 6 15,0 1-15,-10-4 0,-4-3 16,-6 2-16,-4-3 16,-6 1-16,-2 3 0,-4 0 0,-3 0 15,-2 4-15,-3-1 0,-17-6 16,-12-1-16,22 1 0,4 2 0,3-2 15</inkml:trace>
  <inkml:trace contextRef="#ctx0" brushRef="#br0" timeOffset="32231.6937">9656 10753 0,'0'0'16,"0"0"-16,0 0 0,26 0 0,-26 0 15,32 3-15,-8 0 0,2 1 16,0 3-16,9 2 0,2 3 15,-5 0-15,-4 2 0,1 4 16,-6 0-16,-6-4 0,-5 1 16,-10 3-16,-6 3 0,-9-4 0,-7-2 15,-9 0-15,-6 1 16,1-1-16,-1 0 0,-9 3 16,-2-1-16,5-2 0,6-1 0,6 0 15,6 1-15,4-2 0,6-2 0,5 0 16,6-4-16,3 0 15,7-3-15,10 0 0,10-1 16,5 1-16,5-4 0,14-1 0,5 0 16,-5-1-16,-5 2 0,13-1 15,3-2-15,-9 0 0,-7-1 16,3-3-16,0 0 16,-5-3-16,-6-1 0,6-1 0,1-2 15,-9 0-15,-5 0 0,-1-1 16,0-2-16,-2 2 0,-3-2 0,-3-1 15,-1-4-15,-7 5 16,-3 2-16,-2-2 0,-2 2 16,-2 1-16,-2 0 0,-1 2 15,-2 1-15,-2 1 0,0 4 0,-3 2 16,-1 0-16,-3 1 0,-3 0 16,-3 3-16,-4 2 15,0 2-15,1 0 0,-1 4 0,-1 4 16,1 0-16,-2 3 0,0 3 15,-1 3-15,3 0 0,3-3 0,2 3 16,2 1-16,3-1 0,3 1 16,4-1-16,4-6 15,1-1-15,1 0 0,5-1 0,4-5 16,0 0-16,1-1 0,4-4 16,2-1-16,0-1 0,1-2 15,0-4-15,0-2 0,-2-1 16,-2-2-16,-2-4 0,1 2 15,-3-2-15,-1 0 0,-1 0 16,-1-7-16,-2 6 0,-2 0 0,-3 1 16,-1 0-16,-3 0 15,-3 3-15,0 0 0,0 1 16,-2 3-16,1 3 0,-2 1 16,0 2-16,0 1 0,1 1 0,-2 5 15,1 2-15,0-1 16,0 3-16,3 5 0,1 2 0,1 1 15,0 0-15,2 0 0,1 6 16,0-5-16,2 3 0,-1-1 16,1 4-16,2 3 0,-1-2 0,0-1 15,-1-1-15,-2-6 0,-1-5 16,-1-4-16,0 1 0,0-3 16</inkml:trace>
  <inkml:trace contextRef="#ctx0" brushRef="#br0" timeOffset="32883.3222">9760 9651 0,'0'0'0,"-1"-7"16,-1-3-16,0 0 0,0 0 0,-2-4 15,0-3-15,0 1 0,-1 2 16,0 1-16,-2 1 0,-2 4 16,-2 3-16,-3 2 0,-3 2 15,1 4-15,-1 2 0,0 4 16,-4 7-16,1 0 0,0-2 0,-3 11 15,0 4-15,3-1 16,4-4-16,-1 8 0,5-1 16,4-7-16,1 1 0,2 2 0,1-1 15,4-4-15,3-3 0,1-2 16,3-3-16,-1-3 0,3-3 16,4-1-16,5-1 15,-2-2-15,1-4 0,5-6 0,4 1 16,0-2-16,-2 1 0,0-4 15,1-2-15,-3-1 0,-1 0 16,5-1-16,1-3 0,-9 5 16,-1 2-16,-2-4 0,-3 3 15,-4 2-15,-1 2 0,-2 1 16,0-1-16,-2 3 0,-1 3 0,0-1 16,-2 2-16,0 0 0,0 5 15,-1 1-15,0 3 0,0 0 16,0 0-16,-1 4 0,0 4 15,-1-1-15,2 0 0,0 0 16,1 1-16,0 0 0,0 1 0,1 0 16,0-1-16,0 0 0,1-1 15,-1-2-15,1-3 16,0-1-16,-1-3 0,1-2 0,2-2 16,-1-3-16,0 0 0,1-2 15,-1 1-15,-1 0 0</inkml:trace>
  <inkml:trace contextRef="#ctx0" brushRef="#br0" timeOffset="33181.6066">10215 9341 0,'0'0'0,"0"0"16,0 0-16,0 0 0,26 1 0,-26-1 15,20 7-15,-20-7 0,0 0 16,23 18-16,-23-18 16,8 18-16,-6-8 0,-3 0 15,-3 1-15,-2-2 0,-1 1 0,1 0 16,-2 1-16,2 1 0,-1-1 0,-1 3 16,2-1-1,2-2-15,1-1 0,2 4 0,2-2 16,3 0-16,3-1 0,7 0 15,6 2-15,-3-3 0,-3 0 0,-2-2 16</inkml:trace>
  <inkml:trace contextRef="#ctx0" brushRef="#br0" timeOffset="33366.3894">10366 9769 0,'0'0'15,"0"0"-15,0 0 0,35 2 16,-17-1-16,6 1 0,7 2 16,6 0-16,0-1 0,1 0 15,3 1-15,4 0 0,-5 0 0,-4-3 16,-2-1-16,-7 0 0,-5 0 16,-4 0-16</inkml:trace>
  <inkml:trace contextRef="#ctx0" brushRef="#br0" timeOffset="33616.7257">10636 9704 0,'0'0'0,"0"0"0,0 0 15,-14 22-15,14-22 0,-15 20 16,6-4-16,1 0 0,0-2 0,-3 7 15,1 1-15,1-1 0,1-1 16,1 1-16,0-1 16,2-2-16,1 0 0,3-4 15,1-1-15,2-4 0,2 1 0,6-6 16,5-6-16,-3 1 0,-1 0 16,-2 1-16</inkml:trace>
  <inkml:trace contextRef="#ctx0" brushRef="#br0" timeOffset="33965.4236">11458 9656 0,'0'0'0,"0"0"16,0 0-16,0 0 0,0 0 15,-19 18-15,19-18 0,-23 14 16,23-14-16,-28 22 0,10-11 15,1 1-15,-2-1 0,0 3 16,1-1-16,-5 4 0,4 0 0,0 0 16,1 1-16,4-3 0,2-3 15,3 2-15,3 2 16,3-1-16,2-1 0,3-1 0,3-1 16,1-3-16,3 1 0,5 0 15,4 2-15,0-5 0,-1 0 16,3 1-16,2 0 0,1-2 15,2-2-15,2 1 0,0-3 16,-5 1-16,-4-3 0,0-2 16,-1-1-16,-3-3 0,-2-3 0,-2 1 15,-1 4-15,-3-2 0</inkml:trace>
  <inkml:trace contextRef="#ctx0" brushRef="#br0" timeOffset="34165.2028">11399 9824 0,'0'0'16,"0"0"-16,0 0 0,0 0 0,-9 26 15,9-26-15,-12 25 16,4-11-16,0 2 0,-5 4 0,-2 4 16,-5 5-16,-1-1 0,-1 4 15,-1 4-15,-7 5 0,0 0 0,3-2 16,5-9-16,4-6 15</inkml:trace>
  <inkml:trace contextRef="#ctx0" brushRef="#br0" timeOffset="34919.2094">6841 5114 0,'0'0'16,"0"0"-16,0 0 0,0 0 0,0 0 15,0 0-15,0 0 0,0 0 0</inkml:trace>
  <inkml:trace contextRef="#ctx0" brushRef="#br0" timeOffset="35087.8775">6651 5192 0,'0'0'0,"0"0"16,0 0-16,0 0 0,0 0 0,0 0 15,0 0-15,0 0 0</inkml:trace>
  <inkml:trace contextRef="#ctx0" brushRef="#br0" timeOffset="35249.6983">6620 5183 0,'0'0'0,"0"0"0,0 0 0,0 0 16,0 0-16,0 0 0,0 0 16,-19 18-16,19-18 0,0 0 15</inkml:trace>
  <inkml:trace contextRef="#ctx0" brushRef="#br0" timeOffset="36286.3064">12554 10256 0,'0'0'0,"0"0"16,0 0-16,0 0 0,26 12 0,-26-12 16,33 17-16,-12-6 0,1-1 15,2 4-15,3-2 16,7 5-16,1 1 0,-3-3 0,-1 2 16,1 4-16,-4-3 0,-5 0 15,-3-3-15,-5-1 0,-3 0 0,-4-3 16,-3 3-16,-5-3 15,-4-1-15,-2-2 0,-4-1 16,-4 3-16,-2-2 0,-4 2 16,-3-2-16,-8 2 0,-2-3 0,-1 4 15,-2-4-15,1 1 0,1 2 16,-8-3-16,-1 3 0,6-2 16,3 2-16,3-1 0,0 1 15,5 0-15,6-2 0,10-5 16,8 0-16,2-3 0,-2 1 0,2-1 15</inkml:trace>
  <inkml:trace contextRef="#ctx0" brushRef="#br0" timeOffset="36731.5023">13605 10390 0,'0'0'0,"0"0"0,0 0 0,0 0 15,0 0-15,0 0 0,0 0 16,-30 13-16,30-13 0,-28 10 16,28-10-16,-33 18 0,14-7 15,0 3-15,-4 1 0,3-1 0,1 3 16,-2 3-16,2 4 15,5-3-15,3 0 0,3 0 16,2-2-16,4-1 0,3-1 0,8-3 16,6-2-16,0 2 15,0-4-15,13 1 0,5 0 0,-2-4 16,-1 0-16,3-6 0,2-2 16,-2-2-16,-2 0 0,2-2 15,-2-5-15,-5 3 0,-1-1 16,-3-6-16,-2-3 0,-5-1 0,-3 1 15,-6-2-15,-5-3 16,-4 6-16,-4 0 0,-4-1 0,-3-4 16,-5 2-16,-4-2 0,-14-1 15,-5 0-15,-3 2 0,-2 5 16,10 1-16,9 6 0,4-1 16</inkml:trace>
  <inkml:trace contextRef="#ctx0" brushRef="#br0" timeOffset="37815.1269">8480 12394 0,'0'0'0,"0"0"15,0 0-15,21-23 0,-11 11 0,0-1 16,1-2-16,0 0 0,0 0 16,2-7-16,0-2 15,-2 0-15,-2 1 0,-2 1 16,-3 0-16,0 3 0,-2 2 0,-3-5 16,-4 2-16,0 7 0,-2 2 15,-5 3-15,-4 3 0,-2 1 16,0 3-16,-4 4 0,-1 4 15,-7 1-15,-1 2 0,0 4 16,1 4-16,1 4 0,2 2 0,-3 8 16,0 1-16,3 0 15,3-2-15,5 3 0,6 0 0,3-2 16,1-3-16,6-1 0,4 0 16,2-6-16,2-2 0,6-2 15,4 0-15,2-5 16,1-3-16,1-5 0,2-4 0,4-1 15,2 0-15,0-4 0,-1-5 16,2-3-16,0-1 0,2-3 16,1-2-16,-5-1 0,-2-1 0,-3-1 15,-2-2-15,0 1 0,-2 0 16,-2 2-16,-2 1 16,-2 1-16,-1 2 0,-2 0 0,-1 1 15,-3 3-15,0 2 0,-2 3 16,-1 3-1,-1 4-15,-3 7 0,0 0 0,1 2 16,-2 1-16,-3 4 16,0-1-16,1 2 0,-2 7 0,-1 4 15,1-1-15,2 0 0,0 0 16,2 1-16,-1-1 16,2-1-16,1-1 0,0-3 15,1-2-15,0-1 0,1-4 0,0-4 16,1-2-16,1-3 0,8-4 15,4-4-15,0-3 0,2-3 16,-3 2-16,-2 0 0,-2 2 0</inkml:trace>
  <inkml:trace contextRef="#ctx0" brushRef="#br0" timeOffset="38164.6448">9200 12139 0,'0'0'0,"0"0"0,0 0 16,37 3-16,-18-1 0,6 1 0,4 2 15,10 2-15,-1 1 0,12 3 16,3 2-16,-5 0 0,-5 0 16,6 2-16,-2 0 15,-8 2-15,-3 1 0,-10 1 0,-5 1 16,-7-3-16,-4-2 0,-9-1 15,-5 0-15,-6 1 0,-4 0 16,-6 1-16,-3 1 0,-9-1 16,-6 0-16,-3 0 0,-2-1 15,1 0-15,3-2 0,1 1 16,0 0-16,0 1 0,5-2 16,9-1-16,6-3 0,13-3 15,6-5-15,10-5 0,8-6 16,-5 2-16,-2 3 0,-3 1 0</inkml:trace>
  <inkml:trace contextRef="#ctx0" brushRef="#br0" timeOffset="38548.1891">10453 12339 0,'0'0'0,"0"0"0,0 0 0,0 0 15,0 0-15,-31 16 16,31-16-16,-26 20 0,9-7 0,-2 3 16,-2 1-16,3 0 0,0-1 15,-4 8-15,2 2 0,3-2 16,4 1-16,4-2 0,4 0 16,3-3-16,2-1 0,6 3 15,6-3-15,3-5 0,2 0 16,10-1-16,4-2 0,2-6 0,3-2 15,2-2-15,0-1 16,1-4-16,0-3 16,-2-3-16,-7 1 0,-5-5 15,-2-2-15,-5-1 0,-4 0 0,-5 0 16,-3-2-16,-5 1 0,-3-1 16,-11-5-16,-8-3 0,-4 1 15,-4 2-15,-12-4 16,-10-3-16,11 6 0,9 6 15,7 4-15</inkml:trace>
  <inkml:trace contextRef="#ctx0" brushRef="#br0" timeOffset="39447.8928">6433 9366 0,'0'0'0,"0"0"16,0 0-16,0 0 0,0 0 0,0 0 16,-24 10-16,16-1 0,0 3 15,-1 3-15,0 1 0,0 5 16,0 3-16,-2 11 15,0 3-15,0 1 0,0 4 0,-4 7 16,-1 2-16,3-2 0,-1 0 16,-4 12-16,0-3 0,0-4 15,-1-1-15,-5 3 0,-3-4 16,1-6-16,0-4 0,1-3 16,1-2-16,1-8 0,1-3 0,-4-1 15,2-4-15,6-5 16,3-6-16,3 0 0,2-1 0,2-6 15,4-1-15,0-2 0,1-1 16,0-1-16,3-2 0,0 2 16,3-2-16,4-1 0,-2 1 15,3 0-15,1 2 0,1 2 16,2 1-16,-1 2 0,1 0 16,0 3-16,0 0 0,0 2 15,5 5-15,-2 3 0,4 4 0,0 1 16,0 6-16,1 9 0,-1 5 15,0 4-15,0 8 0,2 7 16,0 3-16,0 3 0,-3 2 16,2 13-16,-3 3 0,-3 12 15,-5-1-15,-1-7 0,-2-3 16,0 37-16,-4-7 0,-2-17 16,-2-12-16,-4-4 0,-1-1 15,-1-4-15,0-3 0,-1-7 16,4-3-16,0-10 0,3-6 0,3-2 15,3 1-15,0-9 0,1-5 16,-1-10-16,-3-7 0,1-6 16</inkml:trace>
  <inkml:trace contextRef="#ctx0" brushRef="#br0" timeOffset="40064.1292">6099 13517 0,'0'0'0,"0"0"15,0 0-15,0 0 0,29-1 0,-29 1 16,37-2-16,-11-1 0,5-1 15,7 1 1,12 1-16,8 0 0,10 1 16,12 1-16,12 0 0,16 2 15,14 1-15,-16 2 0,-11 0 0,4 2 16,-9 1-16,8 5 0,-27 2 16,-7-1-16,-4 1 15,-20-9-15,-9-5 0,-11 0 0,-9 0 16,-5 1-16,-5 1 0,-10-2 15,-5 2-15,-5-3 0,-4-1 0,5 0 16,5 0-16,3 1 0</inkml:trace>
  <inkml:trace contextRef="#ctx0" brushRef="#br0" timeOffset="40331.436">5896 13793 0,'0'0'0,"0"0"15,23-1-15,-4-1 0,3 1 0,15-1 16,6-1-16,3 1 0,4 2 16,18-1-16,7 1 0,10 1 15,-8 1-15,15 1 16,-2 2-16,-8 2 0,-6 0 0,29 5 15,0 0-15,-26-3 0,-21-1 16,-5-5-16,-4-4 0,-13 3 16,-7 1-16,-10-2 0,-5 1 15,-5-1-15</inkml:trace>
  <inkml:trace contextRef="#ctx0" brushRef="#br0" timeOffset="40599.0355">7441 13372 0,'0'0'16,"0"0"-16,0 0 0,21 17 0,-21-17 16,22 17-16,-5-4 15,-1 1-15,-1 3 0,5 9 0,1 2 16,-3 1-16,0-1 0,3 12 15,-2 5-15,-5-5 0,-3-1 16,-7 10-16,-6 2 0,-3-4 16,-2-4-16,-2 3 0,-2 0 15,1 0-15,-1-7 0,4-10 0,1-8 16,2-5-16</inkml:trace>
  <inkml:trace contextRef="#ctx0" brushRef="#br0" timeOffset="41249.4625">9230 14030 0,'0'0'0,"3"-8"16,1-6-16,0 0 0,1-4 0,3-7 15,1-4-15,-1 1 0,-2 0 0,0-8 16,-3-1-16,-1 6 16,1 4-16,-8-3 0,0 3 15,-2 9-15,-1 2 0,-5 5 16,-5 4-16,-1 2 0,-1 5 0,-4 5 16,-1 4-16,1 1 0,0 1 15,-9 11-15,-2 6 16,5 2-16,4 1 0,1 2 0,-1 2 15,3-5-15,2-3 0,2 11 16,2 7-16,5-6 0,3-4 0,6-3 16,1-1-16,4-6 0,2-5 15,3-1-15,2 0 16,-2-5-16,0-4 0,3-6 0,2-4 16,2-3-16,3-3 0,7-5 15,6-2-15,-4-1 0,-2-4 16,3-1-16,3-3 0,-3-1 15,0-2-15,-3 0 0,-2-5 16,-3 3-16,-4 4 0,4-6 16,-3 1-16,-5 6 0,-1 3 0,-2 1 15,-1 3-15,-3 6 16,-1 0-16,-1 4 0,0 0 16,-2 5-16,0 0 0,1 4 0,-1 5 15,-2 1-15,-1 2 0,-2 3 16,-1 5-16,1-5 0,2 1 15,-2 10-15,0 5 0,0-3 16,2-2-16,-1 3 0,0 2 16,1-3-16,0-1 0,2-1 0,1-1 15,1-6-15,1-2 0,10 1 16,8-6-16,-1-3 0,1-7 16,-4 1-16,-3-1 15,-2 2-15</inkml:trace>
  <inkml:trace contextRef="#ctx0" brushRef="#br0" timeOffset="41565.0059">9856 13883 0,'0'0'0,"0"0"15,0 0-15,32 4 0,-32-4 0,42 7 16,-14 0-16,0 0 0,3 2 0,10 3 15,1 3-15,4 4 16,-4-1-16,-6 1 0,-7 1 16,-4-3-16,-6-1 0,-4 0 15,-4 2-15,-5-4 0,-3 0 0,-11 0 16,-9 2-16,-3-4 16,-2 0-16,-8-1 0,-8 1 15,4-2-15,3 0 0,-9-2 16,0 1-16,6-1 0,9-1 0,10-3 15,7 1-15,9-3 0,8 1 16,-4-2-16,0-1 0,-1 1 16</inkml:trace>
  <inkml:trace contextRef="#ctx0" brushRef="#br0" timeOffset="41948.3191">11031 14092 0,'0'0'0,"0"0"0,0 0 0,0 0 15,-31 7-15,31-7 0,-38 14 16,16-5-16,-1 1 0,-2 2 0,-2 1 16,-4 6-16,3-1 0,2 3 15,4 3 1,5-1-16,3 0 0,5 2 0,4-2 15,6 0-15,6-2 0,8-2 16,8-2-16,4-1 0,2-1 0,5-1 16,3-3-16,8 0 0,1-4 15,-4-2-15,-2-3 0,-3-2 16,-5-2-16,-2-6 0,-2-4 16,-2-2-16,-3 0 0,-4-1 15,-5-1-15,-4-5 0,-4-2 0,-6-2 16,-5-3-16,-8-3 15,-8-3-15,-8 2 0,-6-2 0,-2 0 16,-1 0-16,4 4 0,8 6 16,7 7-16</inkml:trace>
  <inkml:trace contextRef="#ctx0" brushRef="#br0" timeOffset="45500.958">5485 11249 0,'0'0'15,"-14"-4"-15,-9-6 0,-5-1 0,-4 1 16,-17-5-16,-19-8 0,-15-7 0,1 0 16,-23-8-16,-2-1 15,-13-4-15,4 2 0,-40-15 0,20 10 16,12 7-16,14 6 0,3 1 16,6 3-16,12 5 0,10 9 15,6 1-15,7 4 0,15 6 16,10-3-16,11 10 0,4 2 15,10 8-15,2 1 0,13 9 16,9 5-16,10 4 0,8 3 16,14 11-16,12 5 0,6 6 0,7 2 15,15 0-15,8 1 16,-2 8-16,0 4 0,8 10 16,5 6-16,-12-8 0,-10-5 0,-1 0 15,1 1-15,-13 1 0,-4 2 16,-6-10-16,-3-5 0,-9-11 15,-8-10-15,-7-4 0,-4-3 16,-6-12-16,-3-8 0,-6-7 16,-2-6-16,-1-4 0,-2-1 0,6-8 15,6-5 1,-2-12-16,1-8 0,-5-6 0,1-5 16,-4-5-16,2-6 0,0-6 15,0-8-15,0-2 0,2 2 0,3-5 16,-1-3-16,-1 5 0,0 3 15,-1-8-15,2-4 0,0 6 16,-1 7-16,-2-4 0,-3-1 16,0 8-16,0 5 0,1 3 15,-4 4-15,1 2 0,-2-1 16,-2 5-16,0 2 0,-1 12 16,-1 9-16,1 5 0,1 3 15,0 5-15,1 4 0,-4 2 16,0 4-16,-4 7 0,-4 9 0,-3-2 15,-7 3-15,-7 1 0,-6 3 16,-3 3-16,-10 1 0,-1 6 16,-2 1-16,-13 10 0,-6 8 15,-1-2-15,-2-1 0,-30 25 16,13-2-16,3 0 0,4 0 16,-1-1-16,-1 2 0,3-2 15,4 0-15,-2 1 0,0 1 0,7-9 16,3-8-16,1 0 15,2-1-15,7-2 0,11-3 0,4-8 16,2-6-16,11-6 0,6-4 16,11-3-16,6 3 0,5-6 15,6-3-15,2-3 16,5-4-16,27-10 16,15-8-16,1-1 0,1 1 0,12-4 15,12-3-15,2-3 16,1-2-16,19-7 0,14-7 15,-16 10-15,-10 8 0,0-1 0,0 1 16,4-1-16,1-2 0,5 0 16,5 0-16,-7 3 0,-2 0 0,-5 3 15,2 1-15,-7 2 0,-4 1 16,-3 2-16,-2 1 16,-5 0-16,-7 2 0,-5 2 0,-3 0 15,-2 6-15,-3-2 0,-10 0 16,-5-1-16,-7 3 0,-6 2 15,-2-1-15,-3 0 0,-6-3 16,-7 3-16,-2 0 0,-2 0 16,-3 3-16,1-1 0,-1-4 15,-2 2-15,-5 0 0,-2 0 0,-7 4 16,-2 2-16,-7 0 0,-6 0 16,10-3-16,8 0 0,2-2 15</inkml:trace>
  <inkml:trace contextRef="#ctx0" brushRef="#br0" timeOffset="50410.6645">1212 18988 0,'0'0'0,"0"0"16,0 0-16,0 0 0,12-21 0,-12 21 15</inkml:trace>
  <inkml:trace contextRef="#ctx0" brushRef="#br0" timeOffset="50576.0391">1212 18985 0,'0'0'0,"0"0"16,0 0-16,0 0 0,0 0 16,0 0-16,0 0 0,0 0 15</inkml:trace>
  <inkml:trace contextRef="#ctx0" brushRef="#br0" timeOffset="50763.5609">1190 19032 0,'0'0'0,"0"0"16,0 0-16,0 0 0,0 0 0,0 0 16,0 0-16,0 0 15,0 0-15,0 0 0,0 0 16,0 0-16</inkml:trace>
  <inkml:trace contextRef="#ctx0" brushRef="#br0" timeOffset="50944.1578">1171 19046 0,'0'0'0,"0"0"0,0 0 15,0 0-15,0 0 0,0 0 16,0 0-16,0 0 0,0 0 0,0 0 16,0 0-16,0 0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9T00:26:16.158"/>
    </inkml:context>
    <inkml:brush xml:id="br0">
      <inkml:brushProperty name="width" value="0.05292" units="cm"/>
      <inkml:brushProperty name="height" value="0.05292" units="cm"/>
      <inkml:brushProperty name="color" value="#FF0000"/>
    </inkml:brush>
  </inkml:definitions>
  <inkml:trace contextRef="#ctx0" brushRef="#br0">18804 3432 0,'0'0'0,"0"0"0,0 0 0,33-5 15,-17 4-15,5-3 0,5 2 16,2-2-16,1 1 0,14-2 15,6 0-15,12-2 0,-1 1 16,12-3-16,0 2 0,-9 2 16,-3 2-16,9 0 0,1-1 15,-10-1-15,-9 0 0,8 3 16,-4 1-16,-9 2 0,-5 0 0,-12 1 16,-8-1-16,-6-1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9T00:26:30.508"/>
    </inkml:context>
    <inkml:brush xml:id="br0">
      <inkml:brushProperty name="width" value="0.05292" units="cm"/>
      <inkml:brushProperty name="height" value="0.05292" units="cm"/>
      <inkml:brushProperty name="color" value="#FF0000"/>
    </inkml:brush>
  </inkml:definitions>
  <inkml:trace contextRef="#ctx0" brushRef="#br0">778 19008 0,'0'0'0,"0"0"0,0 0 0,0 0 16,0 0-16,0 0 0,0 0 16,0 0-16,0 0 0,0 0 15,0 0-15,0 0 0,-15 23 0,15-23 16,0 0-16,0 0 16</inkml:trace>
  <inkml:trace contextRef="#ctx0" brushRef="#br0" timeOffset="335.8539">696 19053 0,'0'0'0,"0"0"0,0 0 16,0 0-16,0 0 15,0 0-15,0 0 0,0 0 0,0 0 16,0 0-16,0 0 0,0 0 16,0 0-16,0 0 0</inkml:trace>
  <inkml:trace contextRef="#ctx0" brushRef="#br0" timeOffset="520.695">717 19013 0,'0'0'0,"0"0"16,0 0-16,0 0 16,17-17-16,-17 17 0,0 0 15,0 0-15</inkml:trace>
  <inkml:trace contextRef="#ctx0" brushRef="#br0" timeOffset="722.2402">722 18985 0,'0'0'0,"0"0"16,0 0-16,0 0 0,0 0 15,0 0-15,0 0 16,0 0-16,0 0 0,0 0 0,0-25 16,0 25-16,0 0 0,6-24 15</inkml:trace>
  <inkml:trace contextRef="#ctx0" brushRef="#br0" timeOffset="889.3721">674 18995 0,'0'0'0,"0"0"0,0 0 0,0 0 16,0 0-16,-3-32 0,3 32 16,6-28-16,-6 28 0,1-20 15</inkml:trace>
  <inkml:trace contextRef="#ctx0" brushRef="#br0" timeOffset="2284.2081">924 19053 0,'0'0'0,"0"0"0,0 0 16,0 0-16,0 0 0,0 0 15,0 0-15,0 0 0,0 0 16,0 0-16</inkml:trace>
  <inkml:trace contextRef="#ctx0" brushRef="#br0" timeOffset="2494.9497">892 18988 0,'0'0'0,"0"0"16,0 0 0,0 0-16,0 0 0,0 0 0,0 0 15,0 0-15,0 0 0,17-24 16,-17 24-16,0 0 0</inkml:trace>
  <inkml:trace contextRef="#ctx0" brushRef="#br0" timeOffset="2697.7665">841 19038 0,'0'0'0,"0"0"16,0 0-16,0 0 0,0 0 15,0 0-15,0 0 0,0 0 16,-2-25-16,2 25 0,0 0 0,6-28 15,-6 28-15,3-20 0,-3 20 16,0 0-16</inkml:trace>
  <inkml:trace contextRef="#ctx0" brushRef="#br0" timeOffset="2903.375">827 19010 0,'0'0'0,"0"0"0,0 0 0,0 0 15,0 0-15,24 4 0</inkml:trace>
  <inkml:trace contextRef="#ctx0" brushRef="#br0" timeOffset="3116.0524">841 19043 0,'0'0'0,"0"0"0,7-22 16,-7 22-16,8-22 0,-8 22 15,7-18-15,-7 18 0</inkml:trace>
  <inkml:trace contextRef="#ctx0" brushRef="#br0" timeOffset="3302.9443">804 19010 0,'0'0'0,"0"0"15,0 0-15,0 0 0,0 0 16,0 0-16,0 0 0,0 0 0,0 0 15,0 0-15</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9T00:26:43.990"/>
    </inkml:context>
    <inkml:brush xml:id="br0">
      <inkml:brushProperty name="width" value="0.05292" units="cm"/>
      <inkml:brushProperty name="height" value="0.05292" units="cm"/>
      <inkml:brushProperty name="color" value="#FF0000"/>
    </inkml:brush>
  </inkml:definitions>
  <inkml:trace contextRef="#ctx0" brushRef="#br0">6603 5666 0,'0'0'15,"0"0"-15,0 0 0,0 0 0,0 0 16,-24-5-16,24 5 0,0 0 0,-15-6 15,11 5-15,2 0 16,2 1-16,-2 0 0,4 1 16,2 0-16,4 2 0,2 0 0,5 1 15,6-4-15,5 0 0,2 0 16,7 0-16,4 0 0,15 0 16,3-3-16,15 2 0,3 2 15,8-1-15,-5-1 0,8-2 16,-4-1-16,-9 3 0,-9 2 15,5-2-15,-3-1 0,-12 0 0,-7 2 16,-4 2-16,-4-2 16,-4 3-16,-6 1 0,-7-2 0,-6 0 15,-5 1-15</inkml:trace>
  <inkml:trace contextRef="#ctx0" brushRef="#br0" timeOffset="336.9933">7280 5902 0,'0'0'0,"0"0"0,0 0 16,-16 17-16,16-17 0,-18 21 0,8-5 15,-2 2-15,2 2 0,-6 8 16,0 1-16,1-1 0,0 1 0,-3 10 15,-2-3-15,2 0 0,3-4 16,3-2-16,2 1 16,2-5-16,4 1 0,0-5 15,4-1-15,1-2 0,2-2 0,1-3 16,3-3-16,4-1 0,0-2 16,4-5-16,4-6 0,2-1 15,1-3-15,1 0 0,1-4 16,-2 1-16,-2 1 0,-1-4 15,-3-1-15,-2 2 0,-3 2 0,-3 3 16</inkml:trace>
  <inkml:trace contextRef="#ctx0" brushRef="#br0" timeOffset="533.6793">6893 6133 0,'0'0'0,"0"0"0,0 0 15,0 0-15,0 0 0,23-15 16,-23 15-16,37-10 0,-13 6 0,6-2 16,3 2-16,0 1 15,-1-1-15,11-2 0,0 1 0,4-6 16,-4-2-16,-7 2 0,-8 3 16,-4-1-16</inkml:trace>
  <inkml:trace contextRef="#ctx0" brushRef="#br0" timeOffset="816.8188">7350 5189 0,'0'0'16,"0"0"-1,0 0-15,-8 22 16,8-22-16,-13 40 0,6-16 0,2 0 16,-1 1-16,2 1 0,0 2 0,3 5 15,1-2-15,7-2 0,1-2 16,1 1-16,-2-7 0,-1-4 15</inkml:trace>
  <inkml:trace contextRef="#ctx0" brushRef="#br0" timeOffset="1033.5021">8397 5676 0,'0'0'0,"13"0"0,3 0 16,3 0-16,3 0 0,10-2 15,4 4-15,5-2 0,-2 1 0,4 0 16,-4 1-16,-4 1 0,-5 0 16,-6-1-16,-6 0 0,-2-2 15</inkml:trace>
  <inkml:trace contextRef="#ctx0" brushRef="#br0" timeOffset="1283.641">8675 5551 0,'0'0'0,"0"0"0,0 0 15,0 0-15,-14 22 0,14-22 16,-12 23-16,5-7 0,1 2 0,-2 3 16,0 4-16,0-2 0,1 1 15,-2 9-15,1 1 0,3-1 16,0-2-16,1 2 0,1-8 16,-1-4-16</inkml:trace>
  <inkml:trace contextRef="#ctx0" brushRef="#br0" timeOffset="2016.5587">9767 5415 0,'0'0'0,"0"0"16,0 0-16,-11 17 0,11-17 0,-11 19 15,3-4-15,-2 1 0,-1 1 16,-2 3-16,-2 5 16,-4 3-16,1-1 15,-1 5-15,0 4 0,1-2 0,1-5 16,0 6-16,1-3 0,3-3 16,2-4-16,6 0 0,2-2 15,3 0-15,1-5 0,4 0 16,0-3-16,4-1 0,1-4 0,7-1 15,5 0-15,1-5 0,1-1 16,-1-3-16,0-3 0,1 0 16,0-1-16,-3-3 0,-1-1 15,-5-3-15,-4-2 0,-2 5 16,-1 1-16,-3 0 0</inkml:trace>
  <inkml:trace contextRef="#ctx0" brushRef="#br0" timeOffset="2216.4016">9413 5603 0,'0'0'0,"0"0"0,0 0 16,0 0-16,28-9 0,-28 9 16,40-8-16,-13 5 0,4 3 15,5 0-15,3 0 0,10 2 16,1-1-16,12 3 0,-2 0 0,-10 1 15,-9-2-15,-8 0 0</inkml:trace>
  <inkml:trace contextRef="#ctx0" brushRef="#br0" timeOffset="3116.6334">10566 5774 0,'0'0'0,"0"0"0,0 0 16,0 0-16,29 4 0,-29-4 0,27 0 15,-11 0-15,3 0 0,3 0 16,2 1-16,-1-1 0,1-1 16,8 1-16,1 1 0,-3-2 15,0-1-15,-1 2 0,0-2 16,-3 2-16,-1 2 0,6-2 15,-1 1-15,-5 0 0,-2-1 16,-6 0-16,-1-2 0,-4 0 0,-3 1 16,-3 0-16,0 1 0,-2 0 15</inkml:trace>
  <inkml:trace contextRef="#ctx0" brushRef="#br0" timeOffset="3400.2431">10914 5647 0,'0'0'0,"0"0"16,0 0-16,0 0 0,0 0 0,-10 23 16,10-23-16,-9 20 15,9-20-15,-9 22 0,5-8 16,-2 0-16,1 1 0,-2 3 15,-2 0-15,1-1 0,-1-1 16,-1 4-16,0 1 0,1-3 16,0 3-16,2-3 0,-1-2 0,1 0 15,2-1-15,1-4 16,4 3-16,0-7 0,0 3 0,0-4 16</inkml:trace>
  <inkml:trace contextRef="#ctx0" brushRef="#br0" timeOffset="3816.2169">11591 5623 0,'0'0'16,"0"0"-16,16-2 0,-4 2 15,0 0-15,6 3 0,4 3 16,-1 0-16,-1 2 0,-2 1 16,0 0-16,-4 3 0,-1-1 15,-2 3-15,-1 3 0,-3 0 0,-2-6 16,-3 3-16,-2-3 0,-3 4 16,-2 2-16,-6-3 0,-6 4 15,0-4-15,1 1 0,-4 4 16,0-1-16,-1 0 0,0 0 0,1-2 15,3 2-15,1-4 16,3 0-16,2 0 0,2-3 0,2-4 16,0 1-16,3-1 0,2 0 15,6-3-15,2 2 0,10-2 16,7 3-16,3-3 0,4 1 16,12 1-16,3-3 0,-1 1 15,-1 1-15,10-3 0,0-2 16,-11 0-16,-9 0 0,-7 0 0</inkml:trace>
  <inkml:trace contextRef="#ctx0" brushRef="#br0" timeOffset="3955.0117">12271 5990 0,'0'0'0,"0"0"0,0 0 0,0 0 16,0 0-16,0 0 0,0 0 15,-27 11-15,27-11 0,0 0 0</inkml:trace>
  <inkml:trace contextRef="#ctx0" brushRef="#br0" timeOffset="4933.2289">3087 5745 0,'0'0'16,"0"0"-16,-9 27 0,2-12 0,-1 1 16,0 9-16,-2 1 0,-1 1 15,1 2-15,2 8 0,0-1 16,4-6-16,1-1 0,0-1 0,2-1 15,1-5-15,4-1 0,0-3 16,5-4-16,0-3 0,4 0 16,-3-7-16,2 2 0,1-5 15,5-2-15,0-5 0,6 1 16,-5-5-16,2 0 0,-2-1 16,0 0-16,-6-3 0,0-1 0,-3 4 15,-1 1-15,-2 2 0</inkml:trace>
  <inkml:trace contextRef="#ctx0" brushRef="#br0" timeOffset="5119.0312">2694 6026 0,'0'0'16,"0"0"-16,0 0 0,25-3 0,-25 3 15,38-4-15,-12 1 0,6-1 16,5-4-16,13 1 0,1 0 16,12 1-16,-5-1 0,-8 2 0,-12 2 15,-7-1-15</inkml:trace>
  <inkml:trace contextRef="#ctx0" brushRef="#br0" timeOffset="5450.6487">4037 5852 0,'0'0'0,"0"0"0,0 0 16,0 0-16,-34 7 0,34-7 0,-41 10 15,18-7-15,1 4 0,-6 1 16,1-1-16,-6 0 0,-2 2 15,4 0-15,0-1 0,4 0 0,5 1 16,0 1-16,3-4 0,4 3 16,5-2-16,3 0 0,4 0 15,4 0-15,5-2 0,4 1 16,8 1-16,1 0 0,3-3 16,5-1-16,5 1 0,5 0 15,-2 1-15,5 0 0,1 2 16,-3-3-16,-3 0 0,-2-1 15,-8-3-15,-4 4 0</inkml:trace>
  <inkml:trace contextRef="#ctx0" brushRef="#br0" timeOffset="5849.8251">4525 5912 0,'0'0'0,"0"0"0,0 0 16,-26 14-16,26-14 0,-27 18 0,12-6 15,0 4-15,-1-2 0,3 1 16,-1 3-16,1 3 0,3-3 16,6 3-16,4-3 0,1 0 15,3-4-15,5-2 0,4 1 16,4-6-16,5-2 0,4-2 15,-1-3-15,4-3 0,0 2 0,1-6 16,0-3-16,-2 0 0,-2-2 16,2 1-16,-2 1 0,-1-1 15,-4-2-15,-2-1 0,-3-2 16,-3-1-16,-3 2 0,-3 0 16,-2 1-16,-8 0 0,-7 3 15,-11-3-15,-10 5 0,-9-2 16,-9 2-16,-9 4 0,-6 3 15,-19-1-15,-2 3 0,10 0 16,18-2-16,14 2 0</inkml:trace>
  <inkml:trace contextRef="#ctx0" brushRef="#br0" timeOffset="6516.3994">2951 6580 0,'0'0'0,"18"0"0,4 2 0,13-2 16,2-2-16,24 5 0,17 3 15,2-1-15,-4-1 0,22-1 16,5 1-16,7-1 0,-8 0 0,47-7 15,-12-3-15,-18-2 0,-18 1 16,4-3-16,-1-6 16,-14 5-16,-8-1 0,2-6 0,2-2 15,-11-4-15,-7-3 0,-5-1 16,-5 0-16,-10-3 0,-8 0 0,3-8 16,-2-6-16,-9 5 15,-4 1-15,-9-4 0,-6-6 16,-4 9-16,-5 4 0,-5-12 15,-5-6-15,-6 2 0,-2 3 0,-13 0 16,-9 0-16,-2 3 0,-2 5 16,-12-4-16,-10-4 15,0 5-15,-2 3 0,-15 0 0,-9 0 16,4 5-16,-1 4 0,-9 4 16,-10 4-16,8 10 0,1 3 15,-14 0-15,-9-2 0,8 6 16,8 3-16,-15 7 0,-6 7 15,10 6-15,7 4 0,-7 2 16,-7 5-16,12 1 0,11 0 0,-2 10 16,-2 9-16,13-2 0,8-2 15,8 6-15,0 4 16,18 0-16,9 0 0,2 7 0,2 5 16,11-10-16,5-3 0,13 5 15,9-2-15,10-3 0,7-3 0,12 2 16,6 4-16,5-8 15,2 0-15,18 1 0,13 3 16,5-10-16,2-7 0,25-2 0,20-3 16,-2-6-16,2-1 0,20-6 15,16-4-15,-50-1 0,-34-4 0,-22-4 16</inkml:trace>
  <inkml:trace contextRef="#ctx0" brushRef="#br0" timeOffset="7499.6296">6677 6565 0,'0'0'0,"0"0"15,0 0-15,0 0 0,0 0 0,0 0 16,0 0-16,27 0 16,-27 0-16,25 0 0,-25 0 15,37 0-15,-16 0 0,5 0 16,3-3-16,2 3 0,4-1 0,13-2 15,7 3-15,10 0 0,-3 0 16,17 1-16,10-1 16,-12-1-16,-7-2 0,23 3 0,5 3 15,-1-3-15,-11-3 0,44 6 16,-3 1-16,-22-2 0,-16-1 0,7-4 16,5-5-16,-17 5 15,-9 7-15,11-1 0,9 3 16,-11-5-16,-9-4 0,11-4 15,7 2-15,-13 6 0,-7 3 0,6 2 16,2-2-16,-14-4 0,-8 0 16,2 0-16,4-3 15,-9 5-15,-8-1 0,-2-4 0,0-1 16,-9 0-16,-3 2 0,-4 1 16,-2 1-16,-6 0 0,-5 0 0,-1-4 15,-2-2-15,-3 1 16,-2-1-16,-6 2 0,-3 4 15,0 0-15,-1-1 0,-5 2 16,-5 3-16,-2-5 0,-2-2 0,-6 3 16,-5-1-16,8 1 0,5 0 15,3 0-15</inkml:trace>
  <inkml:trace contextRef="#ctx0" brushRef="#br0" timeOffset="8182.997">7003 7433 0,'0'0'0,"0"0"0,0 0 15,0 0-15,0 0 0,-25 5 0,25-5 16,-33 8-16,14-3 0,-5 2 16,-5-2-16,0-1 0,-2 1 0,-13 1 15,-4 3-15,3-2 16,2 1-16,-10 3 0,2 2 15,6-6-15,5 2 0,-3 0 16,4-2-16,6 2 0,5-3 0,6 0 16,5 0-16,2-1 0,5 2 15,3-2-15,4 0 0,5 2 16,6 2-16,3-4 0,7 0 16,1-1-16,-1-1 0,9 3 15,5-1-15,1 0 0,2 2 0,3 0 16,5 3-16,1-3 15,-1 1-15,10 2 0,1 0 16,-3-1-16,0 0 0,5 3 16,-2 1-16,-7-2 0,-6-2 0,-3 1 15,-4-1-15,-6-1 0,-5-1 16,-2 1-16,-1 1 0,-7-2 16,-4 0-16,-5-1 0,-3 1 15,-5 0-15,-3 0 0,0-1 16,2-1-16,2-2 0</inkml:trace>
  <inkml:trace contextRef="#ctx0" brushRef="#br0" timeOffset="8417.103">6296 7969 0,'0'0'0,"0"0"0,0 0 16,23 7-16,-10-5 0,6 1 0,4 1 16,3 1-16,4 0 0,10 2 15,2 0-15,0 2 0,-2 0 16,11 2-16,0 3 0,-4-3 16,0 0-16,-2-1 0,-12-2 15,-7-2-15</inkml:trace>
  <inkml:trace contextRef="#ctx0" brushRef="#br0" timeOffset="9016.5562">7641 7742 0,'0'0'16,"0"0"-16,0 0 0,0 0 0,0 0 16,27-7-16,-27 7 0,34-5 15,-15 3-15,3 0 0,3 0 16,0 1-16,0-1 0,11 1 15,1-2-15,-1 2 0,-3 1 0,2 1 16,1 2-16,6-1 0,-3 0 16,-2 1-16,-1 0 0,-3 0 15,-2 1-15,-6-2 0,-5 0 16,-4 1-16</inkml:trace>
  <inkml:trace contextRef="#ctx0" brushRef="#br0" timeOffset="9633.3515">8515 7499 0,'0'0'0,"0"0"0,0 0 16,0 0-16,0 0 0,27-9 0,-27 9 16,0 0-16,31-1 0,-17 1 15,4 0-15,-3 1 0,3 3 16,-1-3-16,2 1 0,0 0 16,0 1-16,5 3 0,0 1 15,-2-2-15,-1 1 0,-2 1 16,-1 2-16,-4 1 0,-1 3 0,-2 0 15,0-1-15,-5 0 0,-1 0 16,-4 0-16,-3-1 16,-2 1-16,-2-1 0,-7 3 0,-6 0 15,0 0-15,2 0 0,-10 3 16,-6 0-16,2 0 16,2-3-16,-6 4 0,-1 1 15,4-2-15,5-3 0,-4 4 0,4 1 16,3-3-16,3-3 0,3-3 15,4-2-15,4 0 0,2 1 0,3-1 16,3-2-16,2 2 0,1 0 16,5-3-16,1-1 15,4-1-15,3 0 0,4-2 0,3-1 16,3 1-16,0-1 0,11 2 16,0 0-16,-1-1 0,-2-2 15,1 1-15,0 1 0,-3-1 16,-2 0-16,-5 0 0,-3-1 15,-2 2-15,-1 1 0,-1-2 16,1 0-16,-1 0 0,1 0 0,-2-2 16,1 2-16,-2-1 0,1 0 15,-7 0-15,0 0 0,-1 0 16</inkml:trace>
  <inkml:trace contextRef="#ctx0" brushRef="#br0" timeOffset="9884.9645">9648 7690 0,'0'0'0,"0"0"0,20-3 15,-7 1-15,2 0 0,10 1 16,3 1-16,0-1 0,-1 1 15,10 1-15,1 1 0,-4 1 0,-5-2 16,0 1-16,0-2 16,-4 2-16,-2-2 0,-2 1 0,-1-1 15,-6 0-15,-3 0 0,-2-1 16,-1 1-16,-3 0 0</inkml:trace>
  <inkml:trace contextRef="#ctx0" brushRef="#br0" timeOffset="10182.8635">10064 7535 0,'0'0'0,"0"0"0,0 0 15,0 0-15,0 0 0,0 0 16,-10 30-16,10-30 0,-8 22 0,1-9 15,0 2-15,-2 0 16,-1 1-16,0 2 0,0 2 0,0 0 16,1 0-16,-2 7 0,1 0 15,2 0-15,0-2 0,2-3 16,2-1-16,1-2 0,1-3 16,4-1-16,1-3 0,2 0 15,3-4-15,-1 0 0,-2-2 16,0 1-16</inkml:trace>
  <inkml:trace contextRef="#ctx0" brushRef="#br0" timeOffset="10633.1965">10713 7499 0,'0'0'15,"0"0"-15,20-6 0,-7 3 0,2 2 16,7-5-16,3 0 16,0 2-16,2 2 0,1 1 0,2 1 15,-4 0-15,-4 0 0,5 2 16,1 5-16,-4-1 0,-3 1 0,-3 3 16,-3 3-16,-3 1 15,-3-3-15,-5 5 0,-4 0 16,-3-2-16,-1 1 0,-7-1 15,-6 1-15,1-1 0,-1 0 0,-4 1 16,-4 4-16,1-2 0,0 0 16,2-1-16,1 0 0,3-1 15,1 1-15,2 0 0,0 1 16,3-1-16,2 0 0,5-1 16,3 0-16,2-2 0,2-2 0,5-2 15,6-1-15,2-1 16,4-2-16,8-1 0,8-1 15,0 1-15,1-1 0,5 1 16,4 0-16,5 2 0,-4 2 0,4-3 16,2-2-16,-12 0 0,-8 0 15,-7-1-15</inkml:trace>
  <inkml:trace contextRef="#ctx0" brushRef="#br0" timeOffset="10746.1512">11389 7785 0,'0'0'15,"0"0"-15,-3-1 0,3 1 0</inkml:trace>
  <inkml:trace contextRef="#ctx0" brushRef="#br0" timeOffset="11768.8046">9402 4736 0,'0'0'0,"-15"-6"0,-8-2 16,-11-4-16,-3-4 0,-23-4 0,-22-2 15,-14-2-15,2 2 0,-25 2 16,-10 3-16,-43-1 0,21 4 16,-3 6-16,-1 6 0,15 6 15,6 3-15,-3 6 0,-7 7 16,15 2-16,9 0 0,-4 12 15,-1 8-15,12-1 0,11-1 0,-6 7 16,-5 5-16,14-4 0,11 1 16,2 7-16,5 5 15,14-4-15,10-3 0,6 3 0,6 2 16,8 1-16,3 0 0,2-3 16,-2-1-16,14-2 0,6-2 15,9 7-15,9 4 0,-4-10 16,1-3-16,10 3 0,5 8 15,10-7-15,5-4 0,5 0 16,4 0-16,2-7 0,2 0 0,12 6 16,10 2-16,-8-6 0,-5-8 15,15 3-15,9 1 16,-5-4-16,-3-2 0,9 1 0,7 0 16,-3-7-16,-2-5 0,12-6 15,7-4-15,-4-3 0,-5-1 16,14 5-16,9 0 0,-9-2 0,-4-6 15,19-6-15,12-5 16,-16 3-16,-11-1 0,9-9 16,6-3-16,-10-4 0,-6 0 0,5-5 15,4-7-15,-8 3 0,-5 0 16,8-5-16,7-4 0,-16 4 16,-7 3-16,-1-14 0,0-6 15,-9 5-15,-6-1 0,-3-2 16,0-3-16,-15 0 0,-8 3 0,-3-6 15,-2-1-15,-7 0 0,-6 4 16,-6-13-16,-4-5 16,-7 5-16,-4 2 0,-5-1 0,-5 1 15,-5 2-15,-3 2 0,-8 0 16,-8-2-16,-1 4 0,0 2 16,-14-3-16,-8-1 0,1 7 15,-1 5-15,-10-1 0,-8-1 16,-3 13-16,-2 9 0,-15-5 15,-10-5-15,5 6 0,4 3 0,-16 9 16,-9 7-16,7 5 0,5 2 16,-9 7-16,-6 7 0,11 2 15,7 4-15,-4 10 0,-3 7 16,32-11-16,23-7 0,15-4 16</inkml:trace>
  <inkml:trace contextRef="#ctx0" brushRef="#br0" timeOffset="12599.0963">9037 7211 0,'0'0'0,"-10"-8"0,-3-1 0,2 2 15,-1 1-15,-13-3 0,-4 1 16,-6-1-16,0 1 0,-16 1 15,-5 0-15,-1 4 0,-2 2 0,-17 1 16,-4 4-16,-8 3 0,5 4 16,-13 12-16,0 4 15,10 4-15,5 1 0,-33 19 0,9-4 16,19-3-16,12-3 0,12 14 16,9 10-16,7-7 0,6-3 15,7 2-15,8 3 0,14-3 16,8-1-16,3 3 0,4 0 15,8-7-15,7-4 0,13 0 16,9 2-16,0-8 0,-1-2 16,10-5-16,8-2 0,2-3 0,2-3 15,8-2-15,7 0 0,-5-9 16,-2-4-16,10-5 0,8-3 16,-7-4-16,-6-4 0,6-7 15,5-5-15,-13-2 0,-9-2 16,2-4-16,3-4 0,-9-3 15,-4-1-15,0-5 0,0-5 16,-11 2-16,-7 2 0,-4-12 16,-2-7-16,-6 0 0,-4 2 0,-6-2 15,-4-1-15,-5 2 0,-4 0 16,-4-4-16,-3-2 16,-3 7-16,-4 7 0,-10-7 0,-10-4 15,-1 7-15,-2 2 0,-11 5 16,-7-3-16,-7 9 0,-4 6 0,-17 5 15,-14 3-15,4 4 0,3 8 16,26 3-16,20 3 0,12 3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8181C-C744-4CB4-9546-BD96C8CA40C4}" type="datetimeFigureOut">
              <a:rPr lang="zh-CN" altLang="en-US" smtClean="0"/>
              <a:t>2025/8/29</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7F588-7F48-4419-A943-E4BFEBDD09B0}" type="slidenum">
              <a:rPr lang="zh-CN" altLang="en-US" smtClean="0"/>
              <a:t>‹#›</a:t>
            </a:fld>
            <a:endParaRPr lang="zh-CN" altLang="en-US"/>
          </a:p>
        </p:txBody>
      </p:sp>
    </p:spTree>
    <p:extLst>
      <p:ext uri="{BB962C8B-B14F-4D97-AF65-F5344CB8AC3E}">
        <p14:creationId xmlns:p14="http://schemas.microsoft.com/office/powerpoint/2010/main" val="1650789405"/>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38500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36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36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FF76E8C2-FB17-4F97-B19D-97236ED15B4B}" type="slidenum">
              <a:rPr lang="zh-CN" altLang="en-US">
                <a:latin typeface="Calibri" panose="020F0502020204030204" pitchFamily="34" charset="0"/>
                <a:ea typeface="宋体" panose="02010600030101010101" pitchFamily="2" charset="-122"/>
              </a:rPr>
              <a:t>5</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4529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6</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290236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7</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98070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slide" Target="../slides/slide3.xml"/><Relationship Id="rId4" Type="http://schemas.openxmlformats.org/officeDocument/2006/relationships/tags" Target="../tags/tag6.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2.TIF"/></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39.xml"/><Relationship Id="rId13" Type="http://schemas.openxmlformats.org/officeDocument/2006/relationships/slide" Target="../slides/slide44.xml"/><Relationship Id="rId18" Type="http://schemas.openxmlformats.org/officeDocument/2006/relationships/slide" Target="../slides/slide51.xml"/><Relationship Id="rId3" Type="http://schemas.openxmlformats.org/officeDocument/2006/relationships/tags" Target="../tags/tag41.xml"/><Relationship Id="rId21" Type="http://schemas.openxmlformats.org/officeDocument/2006/relationships/slide" Target="../slides/slide55.xml"/><Relationship Id="rId7" Type="http://schemas.openxmlformats.org/officeDocument/2006/relationships/slide" Target="../slides/slide38.xml"/><Relationship Id="rId12" Type="http://schemas.openxmlformats.org/officeDocument/2006/relationships/slide" Target="../slides/slide43.xml"/><Relationship Id="rId17" Type="http://schemas.openxmlformats.org/officeDocument/2006/relationships/slide" Target="../slides/slide50.xml"/><Relationship Id="rId2" Type="http://schemas.openxmlformats.org/officeDocument/2006/relationships/tags" Target="../tags/tag40.xml"/><Relationship Id="rId16" Type="http://schemas.openxmlformats.org/officeDocument/2006/relationships/slide" Target="../slides/slide48.xml"/><Relationship Id="rId20" Type="http://schemas.openxmlformats.org/officeDocument/2006/relationships/slide" Target="../slides/slide53.xml"/><Relationship Id="rId1" Type="http://schemas.openxmlformats.org/officeDocument/2006/relationships/tags" Target="../tags/tag39.xml"/><Relationship Id="rId6" Type="http://schemas.openxmlformats.org/officeDocument/2006/relationships/slide" Target="../slides/slide37.xml"/><Relationship Id="rId11" Type="http://schemas.openxmlformats.org/officeDocument/2006/relationships/slide" Target="../slides/slide42.xml"/><Relationship Id="rId5" Type="http://schemas.openxmlformats.org/officeDocument/2006/relationships/slideMaster" Target="../slideMasters/slideMaster1.xml"/><Relationship Id="rId15" Type="http://schemas.openxmlformats.org/officeDocument/2006/relationships/slide" Target="../slides/slide47.xml"/><Relationship Id="rId10" Type="http://schemas.openxmlformats.org/officeDocument/2006/relationships/slide" Target="../slides/slide41.xml"/><Relationship Id="rId19" Type="http://schemas.openxmlformats.org/officeDocument/2006/relationships/slide" Target="../slides/slide52.xml"/><Relationship Id="rId4" Type="http://schemas.openxmlformats.org/officeDocument/2006/relationships/tags" Target="../tags/tag42.xml"/><Relationship Id="rId9" Type="http://schemas.openxmlformats.org/officeDocument/2006/relationships/slide" Target="../slides/slide40.xml"/><Relationship Id="rId14" Type="http://schemas.openxmlformats.org/officeDocument/2006/relationships/slide" Target="../slides/slide45.xml"/><Relationship Id="rId22" Type="http://schemas.openxmlformats.org/officeDocument/2006/relationships/slide" Target="../slides/sl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516932"/>
          <p:cNvPicPr>
            <a:picLocks noChangeAspect="1"/>
          </p:cNvPicPr>
          <p:nvPr userDrawn="1"/>
        </p:nvPicPr>
        <p:blipFill>
          <a:blip r:embed="rId4"/>
          <a:stretch>
            <a:fillRect/>
          </a:stretch>
        </p:blipFill>
        <p:spPr>
          <a:xfrm>
            <a:off x="-33020" y="0"/>
            <a:ext cx="12224385" cy="6858000"/>
          </a:xfrm>
          <a:prstGeom prst="rect">
            <a:avLst/>
          </a:prstGeom>
        </p:spPr>
      </p:pic>
      <p:sp>
        <p:nvSpPr>
          <p:cNvPr id="8" name="矩形 7"/>
          <p:cNvSpPr/>
          <p:nvPr userDrawn="1">
            <p:custDataLst>
              <p:tags r:id="rId1"/>
            </p:custDataLst>
          </p:nvPr>
        </p:nvSpPr>
        <p:spPr>
          <a:xfrm>
            <a:off x="-33020" y="4782185"/>
            <a:ext cx="12223750" cy="4248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矩形 8"/>
          <p:cNvSpPr/>
          <p:nvPr userDrawn="1">
            <p:custDataLst>
              <p:tags r:id="rId2"/>
            </p:custDataLst>
          </p:nvPr>
        </p:nvSpPr>
        <p:spPr>
          <a:xfrm>
            <a:off x="-33020" y="5173345"/>
            <a:ext cx="12223750" cy="168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3386028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5" name="图片 4" descr="516932"/>
          <p:cNvPicPr>
            <a:picLocks noChangeAspect="1"/>
          </p:cNvPicPr>
          <p:nvPr userDrawn="1"/>
        </p:nvPicPr>
        <p:blipFill>
          <a:blip r:embed="rId2"/>
          <a:stretch>
            <a:fillRect/>
          </a:stretch>
        </p:blipFill>
        <p:spPr>
          <a:xfrm>
            <a:off x="-33015" y="0"/>
            <a:ext cx="12222794" cy="6859588"/>
          </a:xfrm>
          <a:prstGeom prst="rect">
            <a:avLst/>
          </a:prstGeom>
        </p:spPr>
      </p:pic>
      <p:sp>
        <p:nvSpPr>
          <p:cNvPr id="6" name="矩形 5"/>
          <p:cNvSpPr/>
          <p:nvPr userDrawn="1"/>
        </p:nvSpPr>
        <p:spPr>
          <a:xfrm>
            <a:off x="-33015" y="-27312"/>
            <a:ext cx="12231683" cy="6883724"/>
          </a:xfrm>
          <a:prstGeom prst="rect">
            <a:avLst/>
          </a:prstGeom>
          <a:solidFill>
            <a:srgbClr val="548235">
              <a:alpha val="55000"/>
            </a:srgbClr>
          </a:solidFill>
          <a:ln>
            <a:noFill/>
          </a:ln>
        </p:spPr>
        <p:txBody>
          <a:bodyPr wrap="square">
            <a:noAutofit/>
          </a:bodyPr>
          <a:lstStyle/>
          <a:p>
            <a:pPr algn="ctr">
              <a:lnSpc>
                <a:spcPct val="100000"/>
              </a:lnSpc>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文本框 7"/>
          <p:cNvSpPr txBox="1"/>
          <p:nvPr userDrawn="1"/>
        </p:nvSpPr>
        <p:spPr>
          <a:xfrm>
            <a:off x="3071095" y="2781945"/>
            <a:ext cx="6038064" cy="830137"/>
          </a:xfrm>
          <a:prstGeom prst="rect">
            <a:avLst/>
          </a:prstGeom>
          <a:noFill/>
        </p:spPr>
        <p:txBody>
          <a:bodyPr wrap="square" rtlCol="0">
            <a:spAutoFit/>
          </a:bodyPr>
          <a:lstStyle/>
          <a:p>
            <a:pPr algn="ctr"/>
            <a:r>
              <a:rPr lang="zh-CN" sz="4800" b="1">
                <a:solidFill>
                  <a:schemeClr val="bg1"/>
                </a:solidFill>
                <a:latin typeface="微软雅黑" panose="020B0503020204020204" pitchFamily="34" charset="-122"/>
                <a:ea typeface="微软雅黑" panose="020B0503020204020204" pitchFamily="34" charset="-122"/>
              </a:rPr>
              <a:t>本课结束</a:t>
            </a:r>
          </a:p>
        </p:txBody>
      </p:sp>
    </p:spTree>
    <p:extLst>
      <p:ext uri="{BB962C8B-B14F-4D97-AF65-F5344CB8AC3E}">
        <p14:creationId xmlns:p14="http://schemas.microsoft.com/office/powerpoint/2010/main" val="3319023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bg>
      <p:bgPr>
        <a:solidFill>
          <a:schemeClr val="bg1"/>
        </a:solidFill>
        <a:effectLst/>
      </p:bgPr>
    </p:bg>
    <p:spTree>
      <p:nvGrpSpPr>
        <p:cNvPr id="1" name=""/>
        <p:cNvGrpSpPr/>
        <p:nvPr/>
      </p:nvGrpSpPr>
      <p:grpSpPr>
        <a:xfrm>
          <a:off x="0" y="0"/>
          <a:ext cx="0" cy="0"/>
          <a:chOff x="0" y="0"/>
          <a:chExt cx="0" cy="0"/>
        </a:xfrm>
      </p:grpSpPr>
      <p:pic>
        <p:nvPicPr>
          <p:cNvPr id="9" name="图片 8" descr="516932"/>
          <p:cNvPicPr>
            <a:picLocks noChangeAspect="1"/>
          </p:cNvPicPr>
          <p:nvPr userDrawn="1"/>
        </p:nvPicPr>
        <p:blipFill>
          <a:blip r:embed="rId4"/>
          <a:stretch>
            <a:fillRect/>
          </a:stretch>
        </p:blipFill>
        <p:spPr>
          <a:xfrm>
            <a:off x="-33015" y="0"/>
            <a:ext cx="12222794" cy="6859588"/>
          </a:xfrm>
          <a:prstGeom prst="rect">
            <a:avLst/>
          </a:prstGeom>
        </p:spPr>
      </p:pic>
      <p:sp>
        <p:nvSpPr>
          <p:cNvPr id="10" name="矩形 9"/>
          <p:cNvSpPr/>
          <p:nvPr userDrawn="1">
            <p:custDataLst>
              <p:tags r:id="rId1"/>
            </p:custDataLst>
          </p:nvPr>
        </p:nvSpPr>
        <p:spPr>
          <a:xfrm>
            <a:off x="-33016" y="4783293"/>
            <a:ext cx="12222159" cy="4249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矩形 13"/>
          <p:cNvSpPr/>
          <p:nvPr userDrawn="1">
            <p:custDataLst>
              <p:tags r:id="rId2"/>
            </p:custDataLst>
          </p:nvPr>
        </p:nvSpPr>
        <p:spPr>
          <a:xfrm>
            <a:off x="-33016" y="5174543"/>
            <a:ext cx="12222159" cy="168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84789779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10"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7" name="矩形 16"/>
          <p:cNvSpPr/>
          <p:nvPr userDrawn="1">
            <p:custDataLst>
              <p:tags r:id="rId5"/>
            </p:custDataLst>
          </p:nvPr>
        </p:nvSpPr>
        <p:spPr>
          <a:xfrm>
            <a:off x="0" y="1914333"/>
            <a:ext cx="12190413" cy="4379974"/>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4" name="矩形 13"/>
          <p:cNvSpPr/>
          <p:nvPr userDrawn="1">
            <p:custDataLst>
              <p:tags r:id="rId6"/>
            </p:custDataLst>
          </p:nvPr>
        </p:nvSpPr>
        <p:spPr>
          <a:xfrm>
            <a:off x="833619" y="-20959"/>
            <a:ext cx="2605066" cy="1720613"/>
          </a:xfrm>
          <a:prstGeom prst="rect">
            <a:avLst/>
          </a:pr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userDrawn="1">
            <p:custDataLst>
              <p:tags r:id="rId7"/>
            </p:custDataLst>
          </p:nvPr>
        </p:nvSpPr>
        <p:spPr>
          <a:xfrm>
            <a:off x="834253" y="389345"/>
            <a:ext cx="2604431" cy="13109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userDrawn="1">
            <p:custDataLst>
              <p:tags r:id="rId8"/>
            </p:custDataLst>
          </p:nvPr>
        </p:nvSpPr>
        <p:spPr>
          <a:xfrm>
            <a:off x="956157" y="746966"/>
            <a:ext cx="2360623" cy="896828"/>
          </a:xfrm>
          <a:prstGeom prst="rect">
            <a:avLst/>
          </a:prstGeom>
          <a:effectLst>
            <a:outerShdw blurRad="50800" dist="38100" dir="2700000" algn="tl" rotWithShape="0">
              <a:prstClr val="black">
                <a:alpha val="40000"/>
              </a:prstClr>
            </a:outerShdw>
          </a:effectLst>
        </p:spPr>
        <p:txBody>
          <a:bodyPr>
            <a:noAutofit/>
          </a:bodyPr>
          <a:lstStyle/>
          <a:p>
            <a:pPr algn="ctr" fontAlgn="auto">
              <a:spcBef>
                <a:spcPts val="0"/>
              </a:spcBef>
              <a:spcAft>
                <a:spcPts val="0"/>
              </a:spcAft>
              <a:defRPr/>
            </a:pP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rPr>
              <a:t>课标</a:t>
            </a:r>
            <a:r>
              <a:rPr lang="zh-CN"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rPr>
              <a:t>要求</a:t>
            </a:r>
            <a:endParaRPr lang="zh-CN" altLang="zh-CN" sz="4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428512"/>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6"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167016870"/>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6" y="167679"/>
            <a:ext cx="1751737"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15632069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7" y="167679"/>
            <a:ext cx="2231354"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7463142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更多2018年PPT下载：http://www.ppt20.com/u/739134/"/>
          <p:cNvSpPr>
            <a:spLocks noChangeArrowheads="1"/>
          </p:cNvSpPr>
          <p:nvPr userDrawn="1"/>
        </p:nvSpPr>
        <p:spPr bwMode="auto">
          <a:xfrm>
            <a:off x="263491" y="18863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知识梳理</a:t>
            </a: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60358650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3" name="更多2018年PPT下载：http://www.ppt20.com/u/739134/"/>
          <p:cNvSpPr>
            <a:spLocks noChangeArrowheads="1"/>
          </p:cNvSpPr>
          <p:nvPr userDrawn="1"/>
        </p:nvSpPr>
        <p:spPr bwMode="auto">
          <a:xfrm>
            <a:off x="233015" y="17021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800" b="1" dirty="0">
                <a:solidFill>
                  <a:schemeClr val="bg1"/>
                </a:solidFill>
                <a:latin typeface="微软雅黑" panose="020B0503020204020204" pitchFamily="34" charset="-122"/>
                <a:ea typeface="微软雅黑" panose="020B0503020204020204" pitchFamily="34" charset="-122"/>
              </a:rPr>
              <a:t>诊断自测</a:t>
            </a:r>
          </a:p>
        </p:txBody>
      </p:sp>
      <p:sp>
        <p:nvSpPr>
          <p:cNvPr id="2" name="矩形 1"/>
          <p:cNvSpPr/>
          <p:nvPr userDrawn="1"/>
        </p:nvSpPr>
        <p:spPr>
          <a:xfrm>
            <a:off x="4318926" y="189389"/>
            <a:ext cx="4673074" cy="523220"/>
          </a:xfrm>
          <a:prstGeom prst="rect">
            <a:avLst/>
          </a:prstGeom>
        </p:spPr>
        <p:txBody>
          <a:bodyPr wrap="none">
            <a:spAutoFit/>
          </a:bodyPr>
          <a:lstStyle/>
          <a:p>
            <a:r>
              <a:rPr lang="zh-CN" altLang="en-US" sz="2800" dirty="0" smtClean="0">
                <a:solidFill>
                  <a:schemeClr val="tx1"/>
                </a:solidFill>
              </a:rPr>
              <a:t>概念思考辨析</a:t>
            </a:r>
            <a:r>
              <a:rPr lang="en-US" altLang="zh-CN" sz="2800" dirty="0" smtClean="0">
                <a:solidFill>
                  <a:schemeClr val="tx1"/>
                </a:solidFill>
              </a:rPr>
              <a:t>+</a:t>
            </a:r>
            <a:r>
              <a:rPr lang="zh-CN" altLang="en-US" sz="2800" dirty="0" smtClean="0">
                <a:solidFill>
                  <a:schemeClr val="tx1"/>
                </a:solidFill>
              </a:rPr>
              <a:t>教材经典改编</a:t>
            </a:r>
            <a:endParaRPr lang="zh-CN" altLang="en-US" sz="2800" dirty="0">
              <a:solidFill>
                <a:schemeClr val="tx1"/>
              </a:solidFill>
            </a:endParaRPr>
          </a:p>
        </p:txBody>
      </p:sp>
      <p:pic>
        <p:nvPicPr>
          <p:cNvPr id="14" name="image2.jpeg"/>
          <p:cNvPicPr/>
          <p:nvPr userDrawn="1"/>
        </p:nvPicPr>
        <p:blipFill>
          <a:blip r:embed="rId9">
            <a:clrChange>
              <a:clrFrom>
                <a:srgbClr val="FFFFFF"/>
              </a:clrFrom>
              <a:clrTo>
                <a:srgbClr val="FFFFFF">
                  <a:alpha val="0"/>
                </a:srgbClr>
              </a:clrTo>
            </a:clrChange>
          </a:blip>
          <a:stretch>
            <a:fillRect/>
          </a:stretch>
        </p:blipFill>
        <p:spPr>
          <a:xfrm>
            <a:off x="3175338" y="303585"/>
            <a:ext cx="1046212" cy="303344"/>
          </a:xfrm>
          <a:prstGeom prst="rect">
            <a:avLst/>
          </a:prstGeom>
        </p:spPr>
      </p:pic>
    </p:spTree>
    <p:extLst>
      <p:ext uri="{BB962C8B-B14F-4D97-AF65-F5344CB8AC3E}">
        <p14:creationId xmlns:p14="http://schemas.microsoft.com/office/powerpoint/2010/main" val="10763784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Rectangle 21">
            <a:hlinkClick r:id="rId6" action="ppaction://hlinksldjump"/>
          </p:cNvPr>
          <p:cNvSpPr>
            <a:spLocks noChangeArrowheads="1"/>
          </p:cNvSpPr>
          <p:nvPr userDrawn="1"/>
        </p:nvSpPr>
        <p:spPr bwMode="auto">
          <a:xfrm>
            <a:off x="2258719" y="6418161"/>
            <a:ext cx="246030"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1</a:t>
            </a:r>
          </a:p>
        </p:txBody>
      </p:sp>
      <p:sp>
        <p:nvSpPr>
          <p:cNvPr id="11" name="Rectangle 21">
            <a:hlinkClick r:id="rId7" action="ppaction://hlinksldjump"/>
          </p:cNvPr>
          <p:cNvSpPr>
            <a:spLocks noChangeArrowheads="1"/>
          </p:cNvSpPr>
          <p:nvPr userDrawn="1"/>
        </p:nvSpPr>
        <p:spPr bwMode="auto">
          <a:xfrm>
            <a:off x="2555543" y="6418161"/>
            <a:ext cx="246031"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2</a:t>
            </a:r>
          </a:p>
        </p:txBody>
      </p:sp>
      <p:sp>
        <p:nvSpPr>
          <p:cNvPr id="12" name="Rectangle 21">
            <a:hlinkClick r:id="rId8" action="ppaction://hlinksldjump"/>
          </p:cNvPr>
          <p:cNvSpPr>
            <a:spLocks noChangeArrowheads="1"/>
          </p:cNvSpPr>
          <p:nvPr userDrawn="1"/>
        </p:nvSpPr>
        <p:spPr bwMode="auto">
          <a:xfrm>
            <a:off x="2853954"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3</a:t>
            </a:r>
          </a:p>
        </p:txBody>
      </p:sp>
      <p:sp>
        <p:nvSpPr>
          <p:cNvPr id="13" name="Rectangle 21">
            <a:hlinkClick r:id="rId9" action="ppaction://hlinksldjump"/>
          </p:cNvPr>
          <p:cNvSpPr>
            <a:spLocks noChangeArrowheads="1"/>
          </p:cNvSpPr>
          <p:nvPr userDrawn="1"/>
        </p:nvSpPr>
        <p:spPr bwMode="auto">
          <a:xfrm>
            <a:off x="3150778"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4</a:t>
            </a:r>
          </a:p>
        </p:txBody>
      </p:sp>
      <p:sp>
        <p:nvSpPr>
          <p:cNvPr id="14" name="Rectangle 21">
            <a:hlinkClick r:id="rId10" action="ppaction://hlinksldjump"/>
          </p:cNvPr>
          <p:cNvSpPr>
            <a:spLocks noChangeArrowheads="1"/>
          </p:cNvSpPr>
          <p:nvPr userDrawn="1"/>
        </p:nvSpPr>
        <p:spPr bwMode="auto">
          <a:xfrm>
            <a:off x="3447602"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5</a:t>
            </a:r>
          </a:p>
        </p:txBody>
      </p:sp>
      <p:sp>
        <p:nvSpPr>
          <p:cNvPr id="15" name="Rectangle 21">
            <a:hlinkClick r:id="rId11" action="ppaction://hlinksldjump"/>
          </p:cNvPr>
          <p:cNvSpPr>
            <a:spLocks noChangeArrowheads="1"/>
          </p:cNvSpPr>
          <p:nvPr userDrawn="1"/>
        </p:nvSpPr>
        <p:spPr bwMode="auto">
          <a:xfrm>
            <a:off x="3744426"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6</a:t>
            </a:r>
          </a:p>
        </p:txBody>
      </p:sp>
      <p:sp>
        <p:nvSpPr>
          <p:cNvPr id="16" name="Rectangle 21">
            <a:hlinkClick r:id="rId12" action="ppaction://hlinksldjump"/>
          </p:cNvPr>
          <p:cNvSpPr>
            <a:spLocks noChangeArrowheads="1"/>
          </p:cNvSpPr>
          <p:nvPr userDrawn="1"/>
        </p:nvSpPr>
        <p:spPr bwMode="auto">
          <a:xfrm>
            <a:off x="4041249"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7</a:t>
            </a:r>
          </a:p>
        </p:txBody>
      </p:sp>
      <p:sp>
        <p:nvSpPr>
          <p:cNvPr id="17" name="Rectangle 21">
            <a:hlinkClick r:id="rId13" action="ppaction://hlinksldjump"/>
          </p:cNvPr>
          <p:cNvSpPr>
            <a:spLocks noChangeArrowheads="1"/>
          </p:cNvSpPr>
          <p:nvPr userDrawn="1"/>
        </p:nvSpPr>
        <p:spPr bwMode="auto">
          <a:xfrm>
            <a:off x="4338074"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8</a:t>
            </a:r>
          </a:p>
        </p:txBody>
      </p:sp>
      <p:sp>
        <p:nvSpPr>
          <p:cNvPr id="18" name="Rectangle 21">
            <a:hlinkClick r:id="rId14" action="ppaction://hlinksldjump"/>
          </p:cNvPr>
          <p:cNvSpPr>
            <a:spLocks noChangeArrowheads="1"/>
          </p:cNvSpPr>
          <p:nvPr userDrawn="1"/>
        </p:nvSpPr>
        <p:spPr bwMode="auto">
          <a:xfrm>
            <a:off x="4634897"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9</a:t>
            </a:r>
          </a:p>
        </p:txBody>
      </p:sp>
      <p:sp>
        <p:nvSpPr>
          <p:cNvPr id="19" name="Rectangle 21">
            <a:hlinkClick r:id="rId15" action="ppaction://hlinksldjump"/>
          </p:cNvPr>
          <p:cNvSpPr>
            <a:spLocks noChangeArrowheads="1"/>
          </p:cNvSpPr>
          <p:nvPr userDrawn="1"/>
        </p:nvSpPr>
        <p:spPr bwMode="auto">
          <a:xfrm>
            <a:off x="493172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10</a:t>
            </a:r>
          </a:p>
        </p:txBody>
      </p:sp>
      <p:sp>
        <p:nvSpPr>
          <p:cNvPr id="20" name="Rectangle 21">
            <a:hlinkClick r:id="rId16" action="ppaction://hlinksldjump"/>
          </p:cNvPr>
          <p:cNvSpPr>
            <a:spLocks noChangeArrowheads="1"/>
          </p:cNvSpPr>
          <p:nvPr userDrawn="1"/>
        </p:nvSpPr>
        <p:spPr bwMode="auto">
          <a:xfrm>
            <a:off x="527775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11</a:t>
            </a:r>
          </a:p>
        </p:txBody>
      </p:sp>
      <p:sp>
        <p:nvSpPr>
          <p:cNvPr id="21" name="Rectangle 21">
            <a:hlinkClick r:id="rId17" action="ppaction://hlinksldjump"/>
          </p:cNvPr>
          <p:cNvSpPr>
            <a:spLocks noChangeArrowheads="1"/>
          </p:cNvSpPr>
          <p:nvPr userDrawn="1"/>
        </p:nvSpPr>
        <p:spPr bwMode="auto">
          <a:xfrm>
            <a:off x="562378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12</a:t>
            </a:r>
          </a:p>
        </p:txBody>
      </p:sp>
      <p:sp>
        <p:nvSpPr>
          <p:cNvPr id="22" name="Rectangle 21">
            <a:hlinkClick r:id="rId18" action="ppaction://hlinksldjump"/>
          </p:cNvPr>
          <p:cNvSpPr>
            <a:spLocks noChangeArrowheads="1"/>
          </p:cNvSpPr>
          <p:nvPr userDrawn="1"/>
        </p:nvSpPr>
        <p:spPr bwMode="auto">
          <a:xfrm>
            <a:off x="596981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13</a:t>
            </a:r>
          </a:p>
        </p:txBody>
      </p:sp>
      <p:sp>
        <p:nvSpPr>
          <p:cNvPr id="23" name="Rectangle 21">
            <a:hlinkClick r:id="rId19" action="ppaction://hlinksldjump"/>
          </p:cNvPr>
          <p:cNvSpPr>
            <a:spLocks noChangeArrowheads="1"/>
          </p:cNvSpPr>
          <p:nvPr userDrawn="1"/>
        </p:nvSpPr>
        <p:spPr bwMode="auto">
          <a:xfrm>
            <a:off x="631584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14</a:t>
            </a:r>
          </a:p>
        </p:txBody>
      </p:sp>
      <p:sp>
        <p:nvSpPr>
          <p:cNvPr id="24" name="Rectangle 21">
            <a:hlinkClick r:id="rId20" action="ppaction://hlinksldjump"/>
          </p:cNvPr>
          <p:cNvSpPr>
            <a:spLocks noChangeArrowheads="1"/>
          </p:cNvSpPr>
          <p:nvPr userDrawn="1"/>
        </p:nvSpPr>
        <p:spPr bwMode="auto">
          <a:xfrm>
            <a:off x="666187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15</a:t>
            </a:r>
          </a:p>
        </p:txBody>
      </p:sp>
      <p:sp>
        <p:nvSpPr>
          <p:cNvPr id="25" name="Rectangle 21">
            <a:hlinkClick r:id="rId21" action="ppaction://hlinksldjump"/>
          </p:cNvPr>
          <p:cNvSpPr>
            <a:spLocks noChangeArrowheads="1"/>
          </p:cNvSpPr>
          <p:nvPr userDrawn="1"/>
        </p:nvSpPr>
        <p:spPr bwMode="auto">
          <a:xfrm>
            <a:off x="700790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16</a:t>
            </a:r>
          </a:p>
        </p:txBody>
      </p:sp>
      <p:sp>
        <p:nvSpPr>
          <p:cNvPr id="26" name="动作按钮: 后退或前一项 25">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动作按钮: 前进或下一项 26">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动作按钮: 结束 27">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a:hlinkClick r:id="rId22"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38955320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内容与标题">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492477"/>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51596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timing>
    <p:tnLst>
      <p:par>
        <p:cTn id="1" dur="indefinite" restart="never" nodeType="tmRoot"/>
      </p:par>
    </p:tnLst>
  </p:timing>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5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57.xml"/><Relationship Id="rId5" Type="http://schemas.openxmlformats.org/officeDocument/2006/relationships/image" Target="../media/image5.emf"/><Relationship Id="rId4" Type="http://schemas.openxmlformats.org/officeDocument/2006/relationships/customXml" Target="../ink/ink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Layout" Target="../slideLayouts/slideLayout3.xml"/><Relationship Id="rId4" Type="http://schemas.openxmlformats.org/officeDocument/2006/relationships/tags" Target="../tags/tag62.xml"/></Relationships>
</file>

<file path=ppt/slides/_rels/slide1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65.xml"/><Relationship Id="rId7" Type="http://schemas.openxmlformats.org/officeDocument/2006/relationships/customXml" Target="../ink/ink3.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6.png"/><Relationship Id="rId5" Type="http://schemas.openxmlformats.org/officeDocument/2006/relationships/slideLayout" Target="../slideLayouts/slideLayout4.xml"/><Relationship Id="rId4" Type="http://schemas.openxmlformats.org/officeDocument/2006/relationships/tags" Target="../tags/tag6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7.emf"/><Relationship Id="rId5" Type="http://schemas.openxmlformats.org/officeDocument/2006/relationships/customXml" Target="../ink/ink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8.emf"/><Relationship Id="rId5" Type="http://schemas.openxmlformats.org/officeDocument/2006/relationships/customXml" Target="../ink/ink5.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9.emf"/><Relationship Id="rId5" Type="http://schemas.openxmlformats.org/officeDocument/2006/relationships/customXml" Target="../ink/ink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20.png"/><Relationship Id="rId5" Type="http://schemas.openxmlformats.org/officeDocument/2006/relationships/slideLayout" Target="../slideLayouts/slideLayout3.xml"/><Relationship Id="rId4" Type="http://schemas.openxmlformats.org/officeDocument/2006/relationships/tags" Target="../tags/tag7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0.emf"/><Relationship Id="rId5" Type="http://schemas.openxmlformats.org/officeDocument/2006/relationships/customXml" Target="../ink/ink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79.xml"/><Relationship Id="rId5" Type="http://schemas.openxmlformats.org/officeDocument/2006/relationships/image" Target="../media/image11.emf"/><Relationship Id="rId4" Type="http://schemas.openxmlformats.org/officeDocument/2006/relationships/customXml" Target="../ink/ink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2.emf"/><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customXml" Target="../ink/ink9.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13.emf"/><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customXml" Target="../ink/ink10.xml"/><Relationship Id="rId5" Type="http://schemas.openxmlformats.org/officeDocument/2006/relationships/image" Target="../media/image25.png"/><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slideLayout" Target="../slideLayouts/slideLayout3.xml"/><Relationship Id="rId4" Type="http://schemas.openxmlformats.org/officeDocument/2006/relationships/tags" Target="../tags/tag8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14.emf"/><Relationship Id="rId5" Type="http://schemas.openxmlformats.org/officeDocument/2006/relationships/customXml" Target="../ink/ink11.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29.png"/><Relationship Id="rId5" Type="http://schemas.openxmlformats.org/officeDocument/2006/relationships/tags" Target="../tags/tag94.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3.xml"/><Relationship Id="rId1" Type="http://schemas.openxmlformats.org/officeDocument/2006/relationships/tags" Target="../tags/tag95.xml"/></Relationships>
</file>

<file path=ppt/slides/_rels/slide29.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slideLayout" Target="../slideLayouts/slideLayout3.xml"/><Relationship Id="rId4" Type="http://schemas.openxmlformats.org/officeDocument/2006/relationships/tags" Target="../tags/tag99.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slide" Target="slide36.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16.emf"/><Relationship Id="rId5" Type="http://schemas.openxmlformats.org/officeDocument/2006/relationships/customXml" Target="../ink/ink13.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slideLayout" Target="../slideLayouts/slideLayout3.xml"/><Relationship Id="rId7" Type="http://schemas.openxmlformats.org/officeDocument/2006/relationships/customXml" Target="../ink/ink14.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35.png"/><Relationship Id="rId5" Type="http://schemas.openxmlformats.org/officeDocument/2006/relationships/tags" Target="../tags/tag105.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slideLayout" Target="../slideLayouts/slideLayout3.xml"/><Relationship Id="rId7" Type="http://schemas.openxmlformats.org/officeDocument/2006/relationships/customXml" Target="../ink/ink15.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37.png"/><Relationship Id="rId5" Type="http://schemas.openxmlformats.org/officeDocument/2006/relationships/tags" Target="../tags/tag107.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slideLayout" Target="../slideLayouts/slideLayout3.xml"/><Relationship Id="rId4" Type="http://schemas.openxmlformats.org/officeDocument/2006/relationships/tags" Target="../tags/tag11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slideLayout" Target="../slideLayouts/slideLayout3.xml"/><Relationship Id="rId4" Type="http://schemas.openxmlformats.org/officeDocument/2006/relationships/tags" Target="../tags/tag50.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19.emf"/><Relationship Id="rId5" Type="http://schemas.openxmlformats.org/officeDocument/2006/relationships/customXml" Target="../ink/ink16.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20.emf"/><Relationship Id="rId5" Type="http://schemas.openxmlformats.org/officeDocument/2006/relationships/customXml" Target="../ink/ink17.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8.xml"/><Relationship Id="rId1" Type="http://schemas.openxmlformats.org/officeDocument/2006/relationships/tags" Target="../tags/tag130.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21.emf"/><Relationship Id="rId5" Type="http://schemas.openxmlformats.org/officeDocument/2006/relationships/customXml" Target="../ink/ink18.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22.emf"/><Relationship Id="rId5" Type="http://schemas.openxmlformats.org/officeDocument/2006/relationships/customXml" Target="../ink/ink19.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8.xml"/><Relationship Id="rId1" Type="http://schemas.openxmlformats.org/officeDocument/2006/relationships/tags" Target="../tags/tag13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54.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53.png"/><Relationship Id="rId5" Type="http://schemas.openxmlformats.org/officeDocument/2006/relationships/tags" Target="../tags/tag137.xml"/><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56.png"/><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8" Type="http://schemas.openxmlformats.org/officeDocument/2006/relationships/customXml" Target="../ink/ink20.xml"/><Relationship Id="rId3" Type="http://schemas.openxmlformats.org/officeDocument/2006/relationships/slideLayout" Target="../slideLayouts/slideLayout8.xml"/><Relationship Id="rId7" Type="http://schemas.openxmlformats.org/officeDocument/2006/relationships/image" Target="../media/image59.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58.png"/><Relationship Id="rId5" Type="http://schemas.openxmlformats.org/officeDocument/2006/relationships/tags" Target="../tags/tag141.xml"/><Relationship Id="rId4" Type="http://schemas.openxmlformats.org/officeDocument/2006/relationships/image" Target="../media/image57.png"/><Relationship Id="rId9" Type="http://schemas.openxmlformats.org/officeDocument/2006/relationships/image" Target="../media/image23.emf"/></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8.xml"/><Relationship Id="rId1" Type="http://schemas.openxmlformats.org/officeDocument/2006/relationships/tags" Target="../tags/tag142.xml"/><Relationship Id="rId5" Type="http://schemas.openxmlformats.org/officeDocument/2006/relationships/image" Target="../media/image24.emf"/><Relationship Id="rId4" Type="http://schemas.openxmlformats.org/officeDocument/2006/relationships/customXml" Target="../ink/ink21.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8.xml"/><Relationship Id="rId1" Type="http://schemas.openxmlformats.org/officeDocument/2006/relationships/tags" Target="../tags/tag143.xml"/><Relationship Id="rId5" Type="http://schemas.openxmlformats.org/officeDocument/2006/relationships/image" Target="../media/image25.emf"/><Relationship Id="rId4" Type="http://schemas.openxmlformats.org/officeDocument/2006/relationships/customXml" Target="../ink/ink22.xml"/></Relationships>
</file>

<file path=ppt/slides/_rels/slide55.xml.rels><?xml version="1.0" encoding="UTF-8" standalone="yes"?>
<Relationships xmlns="http://schemas.openxmlformats.org/package/2006/relationships"><Relationship Id="rId2" Type="http://schemas.openxmlformats.org/officeDocument/2006/relationships/image" Target="../media/image26.TIF"/><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8.xml"/><Relationship Id="rId1" Type="http://schemas.openxmlformats.org/officeDocument/2006/relationships/tags" Target="../tags/tag144.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8.xml"/><Relationship Id="rId1" Type="http://schemas.openxmlformats.org/officeDocument/2006/relationships/tags" Target="../tags/tag14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9.png"/><Relationship Id="rId5" Type="http://schemas.openxmlformats.org/officeDocument/2006/relationships/slideLayout" Target="../slideLayouts/slideLayout3.xml"/><Relationship Id="rId4" Type="http://schemas.openxmlformats.org/officeDocument/2006/relationships/tags" Target="../tags/tag54.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472036" y="4763921"/>
            <a:ext cx="6238063" cy="463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1300"/>
              </a:spcBef>
              <a:spcAft>
                <a:spcPts val="1300"/>
              </a:spcAft>
              <a:defRPr/>
            </a:pPr>
            <a:r>
              <a:rPr lang="zh-CN" altLang="en-US" sz="2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第一章　集合与常用逻辑用语、不等式</a:t>
            </a:r>
            <a:endParaRPr lang="zh-CN" altLang="en-US" sz="2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5"/>
          <p:cNvSpPr txBox="1"/>
          <p:nvPr/>
        </p:nvSpPr>
        <p:spPr>
          <a:xfrm>
            <a:off x="2855223" y="5158030"/>
            <a:ext cx="8874875" cy="830137"/>
          </a:xfrm>
          <a:prstGeom prst="rect">
            <a:avLst/>
          </a:prstGeom>
          <a:noFill/>
        </p:spPr>
        <p:txBody>
          <a:bodyPr wrap="square">
            <a:spAutoFit/>
            <a:scene3d>
              <a:camera prst="orthographicFront"/>
              <a:lightRig rig="threePt" dir="t"/>
            </a:scene3d>
            <a:sp3d contourW="12700"/>
          </a:bodyPr>
          <a:lstStyle/>
          <a:p>
            <a:pPr algn="r" fontAlgn="auto">
              <a:lnSpc>
                <a:spcPct val="100000"/>
              </a:lnSpc>
              <a:spcBef>
                <a:spcPts val="1400"/>
              </a:spcBef>
              <a:spcAft>
                <a:spcPts val="1450"/>
              </a:spcAft>
              <a:defRPr/>
            </a:pP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节　基本不等式</a:t>
            </a:r>
            <a:endParaRPr lang="zh-CN" altLang="en-US" sz="4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9" name="组合 8"/>
          <p:cNvGrpSpPr/>
          <p:nvPr/>
        </p:nvGrpSpPr>
        <p:grpSpPr>
          <a:xfrm>
            <a:off x="9356777" y="0"/>
            <a:ext cx="2398083" cy="1329998"/>
            <a:chOff x="14872" y="0"/>
            <a:chExt cx="3777" cy="2094"/>
          </a:xfrm>
        </p:grpSpPr>
        <p:pic>
          <p:nvPicPr>
            <p:cNvPr id="11" name="图片 11" descr="创新设计字体-01"/>
            <p:cNvPicPr>
              <a:picLocks noChangeAspect="1"/>
            </p:cNvPicPr>
            <p:nvPr>
              <p:custDataLst>
                <p:tags r:id="rId1"/>
              </p:custDataLst>
            </p:nvPr>
          </p:nvPicPr>
          <p:blipFill>
            <a:blip r:embed="rId4" cstate="print">
              <a:biLevel thresh="50000"/>
              <a:grayscl/>
              <a:extLst>
                <a:ext uri="{28A0092B-C50C-407E-A947-70E740481C1C}">
                  <a14:useLocalDpi xmlns:a14="http://schemas.microsoft.com/office/drawing/2010/main" val="0"/>
                </a:ext>
              </a:extLst>
            </a:blip>
            <a:srcRect/>
            <a:stretch>
              <a:fillRect/>
            </a:stretch>
          </p:blipFill>
          <p:spPr bwMode="auto">
            <a:xfrm>
              <a:off x="14872" y="0"/>
              <a:ext cx="2151"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3"/>
            <p:cNvSpPr txBox="1">
              <a:spLocks noChangeArrowheads="1"/>
            </p:cNvSpPr>
            <p:nvPr>
              <p:custDataLst>
                <p:tags r:id="rId2"/>
              </p:custDataLst>
            </p:nvPr>
          </p:nvSpPr>
          <p:spPr bwMode="auto">
            <a:xfrm>
              <a:off x="16421" y="851"/>
              <a:ext cx="2229"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INNOVATIVE </a:t>
              </a:r>
            </a:p>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DESIGN</a:t>
              </a:r>
            </a:p>
          </p:txBody>
        </p:sp>
      </p:grpSp>
    </p:spTree>
    <p:extLst>
      <p:ext uri="{BB962C8B-B14F-4D97-AF65-F5344CB8AC3E}">
        <p14:creationId xmlns:p14="http://schemas.microsoft.com/office/powerpoint/2010/main" val="49254636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0"/>
            <a:ext cx="12190413" cy="6294307"/>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mc:AlternateContent xmlns:mc="http://schemas.openxmlformats.org/markup-compatibility/2006" xmlns:a14="http://schemas.microsoft.com/office/drawing/2010/main">
        <mc:Choice Requires="a14">
          <p:sp>
            <p:nvSpPr>
              <p:cNvPr id="4" name="矩形 3"/>
              <p:cNvSpPr/>
              <p:nvPr/>
            </p:nvSpPr>
            <p:spPr>
              <a:xfrm>
                <a:off x="168253" y="672243"/>
                <a:ext cx="11758923" cy="836588"/>
              </a:xfrm>
              <a:prstGeom prst="rect">
                <a:avLst/>
              </a:prstGeom>
            </p:spPr>
            <p:txBody>
              <a:bodyPr>
                <a:noAutofit/>
              </a:bodyPr>
              <a:lstStyle/>
              <a:p>
                <a:pPr>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不等式</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zh-CN" altLang="zh-CN" sz="2600" b="1">
                    <a:latin typeface="Times New Roman" panose="02020603050405020304" pitchFamily="18" charset="0"/>
                    <a:cs typeface="Times New Roman" panose="02020603050405020304" pitchFamily="18" charset="0"/>
                  </a:rPr>
                  <a:t>成立的条件是</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𝒂𝒃</m:t>
                        </m:r>
                      </m:e>
                    </m:rad>
                  </m:oMath>
                </a14:m>
                <a:r>
                  <a:rPr lang="zh-CN" altLang="zh-CN" sz="2600" b="1">
                    <a:latin typeface="Times New Roman" panose="02020603050405020304" pitchFamily="18" charset="0"/>
                    <a:cs typeface="Times New Roman" panose="02020603050405020304" pitchFamily="18" charset="0"/>
                  </a:rPr>
                  <a:t>成立的条件是</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由于</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故函数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zh-CN" altLang="zh-CN" sz="2600" b="1">
                    <a:latin typeface="Times New Roman" panose="02020603050405020304" pitchFamily="18" charset="0"/>
                    <a:cs typeface="Times New Roman" panose="02020603050405020304" pitchFamily="18" charset="0"/>
                  </a:rPr>
                  <a:t>无最小值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由于</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𝐬𝐢𝐧</m:t>
                        </m:r>
                        <m:r>
                          <a:rPr lang="en-US" altLang="zh-CN" sz="2600" b="1" i="1">
                            <a:latin typeface="Cambria Math" panose="02040503050406030204" pitchFamily="18" charset="0"/>
                            <a:cs typeface="Times New Roman" panose="02020603050405020304" pitchFamily="18" charset="0"/>
                          </a:rPr>
                          <m:t>𝒙</m:t>
                        </m:r>
                      </m:den>
                    </m:f>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无解</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𝐬𝐢𝐧</m:t>
                        </m:r>
                        <m:r>
                          <a:rPr lang="en-US" altLang="zh-CN" sz="2600" b="1" i="1">
                            <a:latin typeface="Cambria Math" panose="02040503050406030204" pitchFamily="18" charset="0"/>
                            <a:cs typeface="Times New Roman" panose="02020603050405020304" pitchFamily="18" charset="0"/>
                          </a:rPr>
                          <m:t>𝒙</m:t>
                        </m:r>
                      </m:den>
                    </m:f>
                  </m:oMath>
                </a14:m>
                <a:r>
                  <a:rPr lang="zh-CN" altLang="zh-CN" sz="2600" b="1">
                    <a:latin typeface="Times New Roman" panose="02020603050405020304" pitchFamily="18" charset="0"/>
                    <a:cs typeface="Times New Roman" panose="02020603050405020304" pitchFamily="18" charset="0"/>
                  </a:rPr>
                  <a:t>的最小值不为</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的充要条件是</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xy</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168253" y="672243"/>
                <a:ext cx="11758923" cy="836588"/>
              </a:xfrm>
              <a:prstGeom prst="rect">
                <a:avLst/>
              </a:prstGeom>
              <a:blipFill rotWithShape="0">
                <a:blip r:embed="rId3"/>
                <a:stretch>
                  <a:fillRect l="-933" b="-483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960340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562157"/>
            <a:ext cx="12190413" cy="4710212"/>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8865457" y="821494"/>
            <a:ext cx="351378" cy="492443"/>
          </a:xfrm>
          <a:prstGeom prst="rect">
            <a:avLst/>
          </a:prstGeom>
        </p:spPr>
        <p:txBody>
          <a:bodyPr wrap="none">
            <a:spAutoFit/>
          </a:bodyPr>
          <a:lstStyle/>
          <a:p>
            <a:r>
              <a:rPr lang="en-US" altLang="zh-CN" sz="2600" b="1">
                <a:solidFill>
                  <a:srgbClr val="C00000"/>
                </a:solidFill>
                <a:latin typeface="Times New Roman" panose="02020603050405020304" pitchFamily="18" charset="0"/>
              </a:rPr>
              <a:t>3</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887102"/>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苏教必修一</a:t>
                </a:r>
                <a:r>
                  <a:rPr lang="en-US" altLang="zh-CN" sz="2600" b="1">
                    <a:latin typeface="Times New Roman" panose="02020603050405020304" pitchFamily="18" charset="0"/>
                    <a:cs typeface="Times New Roman" panose="02020603050405020304" pitchFamily="18" charset="0"/>
                  </a:rPr>
                  <a:t>P58</a:t>
                </a:r>
                <a:r>
                  <a:rPr lang="zh-CN" altLang="zh-CN" sz="2600" b="1">
                    <a:latin typeface="Times New Roman" panose="02020603050405020304" pitchFamily="18" charset="0"/>
                    <a:cs typeface="Times New Roman" panose="02020603050405020304" pitchFamily="18" charset="0"/>
                  </a:rPr>
                  <a:t>例</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改编</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zh-CN" altLang="zh-CN" sz="2600" b="1">
                    <a:latin typeface="Times New Roman" panose="02020603050405020304" pitchFamily="18" charset="0"/>
                    <a:cs typeface="Times New Roman" panose="02020603050405020304" pitchFamily="18" charset="0"/>
                  </a:rPr>
                  <a:t>的最小值为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887102"/>
              </a:xfrm>
              <a:prstGeom prst="rect">
                <a:avLst/>
              </a:prstGeom>
              <a:blipFill rotWithShape="0">
                <a:blip r:embed="rId3"/>
                <a:stretch>
                  <a:fillRect l="-947" b="-68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97982" y="1534563"/>
                <a:ext cx="11589417" cy="3047566"/>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时等号成立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97982" y="1534563"/>
                <a:ext cx="11589417" cy="3047566"/>
              </a:xfrm>
              <a:prstGeom prst="rect">
                <a:avLst/>
              </a:prstGeom>
              <a:blipFill rotWithShape="0">
                <a:blip r:embed="rId4"/>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528151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489420"/>
            <a:ext cx="12190413" cy="4804887"/>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10581859" y="724513"/>
            <a:ext cx="351378" cy="492443"/>
          </a:xfrm>
          <a:prstGeom prst="rect">
            <a:avLst/>
          </a:prstGeom>
        </p:spPr>
        <p:txBody>
          <a:bodyPr wrap="none">
            <a:spAutoFit/>
          </a:bodyPr>
          <a:lstStyle/>
          <a:p>
            <a:r>
              <a:rPr lang="en-US" altLang="zh-CN" sz="2600" b="1">
                <a:solidFill>
                  <a:srgbClr val="C00000"/>
                </a:solidFill>
                <a:latin typeface="Times New Roman" panose="02020603050405020304" pitchFamily="18" charset="0"/>
              </a:rPr>
              <a:t>9</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269382" y="621443"/>
            <a:ext cx="11589417" cy="623953"/>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人教</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必修一</a:t>
            </a:r>
            <a:r>
              <a:rPr lang="en-US" altLang="zh-CN" sz="2600" b="1">
                <a:latin typeface="Times New Roman" panose="02020603050405020304" pitchFamily="18" charset="0"/>
                <a:cs typeface="Times New Roman" panose="02020603050405020304" pitchFamily="18" charset="0"/>
              </a:rPr>
              <a:t>P58T5</a:t>
            </a:r>
            <a:r>
              <a:rPr lang="zh-CN" altLang="zh-CN" sz="2600" b="1">
                <a:latin typeface="Times New Roman" panose="02020603050405020304" pitchFamily="18" charset="0"/>
                <a:cs typeface="Times New Roman" panose="02020603050405020304" pitchFamily="18" charset="0"/>
              </a:rPr>
              <a:t>改编</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的最小值为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478504" y="1498251"/>
                <a:ext cx="10535834" cy="2018245"/>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𝒂𝒃</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𝒂𝒃</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解</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𝒂𝒃</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𝒂𝒃</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舍去</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78504" y="1498251"/>
                <a:ext cx="10535834" cy="2018245"/>
              </a:xfrm>
              <a:prstGeom prst="rect">
                <a:avLst/>
              </a:prstGeom>
              <a:blipFill rotWithShape="0">
                <a:blip r:embed="rId3"/>
                <a:stretch>
                  <a:fillRect l="-1041" b="-3323"/>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88960" y="483840"/>
              <a:ext cx="11010600" cy="6167880"/>
            </p14:xfrm>
          </p:contentPart>
        </mc:Choice>
        <mc:Fallback>
          <p:pic>
            <p:nvPicPr>
              <p:cNvPr id="2" name="墨迹 1"/>
              <p:cNvPicPr/>
              <p:nvPr/>
            </p:nvPicPr>
            <p:blipFill>
              <a:blip r:embed="rId5"/>
              <a:stretch>
                <a:fillRect/>
              </a:stretch>
            </p:blipFill>
            <p:spPr>
              <a:xfrm>
                <a:off x="579600" y="474480"/>
                <a:ext cx="11029320" cy="6186600"/>
              </a:xfrm>
              <a:prstGeom prst="rect">
                <a:avLst/>
              </a:prstGeom>
            </p:spPr>
          </p:pic>
        </mc:Fallback>
      </mc:AlternateContent>
    </p:spTree>
    <p:extLst>
      <p:ext uri="{BB962C8B-B14F-4D97-AF65-F5344CB8AC3E}">
        <p14:creationId xmlns:p14="http://schemas.microsoft.com/office/powerpoint/2010/main" val="33833269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938293"/>
            <a:ext cx="12190413" cy="4257429"/>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2181320" y="1128425"/>
            <a:ext cx="686406" cy="692497"/>
          </a:xfrm>
          <a:prstGeom prst="rect">
            <a:avLst/>
          </a:prstGeom>
        </p:spPr>
        <p:txBody>
          <a:bodyPr wrap="none">
            <a:spAutoFit/>
          </a:bodyPr>
          <a:lstStyle/>
          <a:p>
            <a:pPr>
              <a:lnSpc>
                <a:spcPct val="150000"/>
              </a:lnSpc>
              <a:spcAft>
                <a:spcPts val="0"/>
              </a:spcAft>
            </a:pPr>
            <a:r>
              <a:rPr lang="en-US" altLang="zh-CN" sz="2600" b="1">
                <a:solidFill>
                  <a:srgbClr val="C00000"/>
                </a:solidFill>
                <a:latin typeface="Times New Roman" panose="02020603050405020304" pitchFamily="18" charset="0"/>
                <a:cs typeface="Times New Roman" panose="02020603050405020304" pitchFamily="18" charset="0"/>
              </a:rPr>
              <a:t>4</a:t>
            </a:r>
            <a:r>
              <a:rPr lang="zh-CN" altLang="zh-CN" sz="2600" b="1">
                <a:solidFill>
                  <a:srgbClr val="C00000"/>
                </a:solidFill>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10" name="矩形 9"/>
          <p:cNvSpPr/>
          <p:nvPr/>
        </p:nvSpPr>
        <p:spPr>
          <a:xfrm>
            <a:off x="269382" y="621443"/>
            <a:ext cx="11589417" cy="1224118"/>
          </a:xfrm>
          <a:prstGeom prst="rect">
            <a:avLst/>
          </a:prstGeom>
        </p:spPr>
        <p:txBody>
          <a:bodyPr wrap="square">
            <a:spAutoFit/>
          </a:bodyPr>
          <a:lstStyle/>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北师大必修一</a:t>
            </a:r>
            <a:r>
              <a:rPr lang="en-US" altLang="zh-CN" sz="2600" b="1">
                <a:latin typeface="Times New Roman" panose="02020603050405020304" pitchFamily="18" charset="0"/>
                <a:cs typeface="Times New Roman" panose="02020603050405020304" pitchFamily="18" charset="0"/>
              </a:rPr>
              <a:t>P28</a:t>
            </a:r>
            <a:r>
              <a:rPr lang="zh-CN" altLang="zh-CN" sz="2600" b="1">
                <a:latin typeface="Times New Roman" panose="02020603050405020304" pitchFamily="18" charset="0"/>
                <a:cs typeface="Times New Roman" panose="02020603050405020304" pitchFamily="18" charset="0"/>
              </a:rPr>
              <a:t>实例分析</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把一段长为</a:t>
            </a:r>
            <a:r>
              <a:rPr lang="en-US" altLang="zh-CN" sz="2600" b="1">
                <a:latin typeface="Times New Roman" panose="02020603050405020304" pitchFamily="18" charset="0"/>
                <a:cs typeface="Times New Roman" panose="02020603050405020304" pitchFamily="18" charset="0"/>
              </a:rPr>
              <a:t>16</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cm</a:t>
            </a:r>
            <a:r>
              <a:rPr lang="zh-CN" altLang="zh-CN" sz="2600" b="1">
                <a:latin typeface="Times New Roman" panose="02020603050405020304" pitchFamily="18" charset="0"/>
                <a:cs typeface="Times New Roman" panose="02020603050405020304" pitchFamily="18" charset="0"/>
              </a:rPr>
              <a:t>的细铁丝弯成一个矩形</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当矩形的长为</a:t>
            </a:r>
            <a:r>
              <a:rPr lang="zh-CN" altLang="zh-CN" sz="2600" b="1" u="sng">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cm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宽为</a:t>
            </a:r>
            <a:r>
              <a:rPr lang="zh-CN" altLang="zh-CN" sz="2600" b="1" u="sng">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cm</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面积最大</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7" name="矩形 6"/>
          <p:cNvSpPr/>
          <p:nvPr/>
        </p:nvSpPr>
        <p:spPr>
          <a:xfrm>
            <a:off x="4905120" y="1111364"/>
            <a:ext cx="351378" cy="628314"/>
          </a:xfrm>
          <a:prstGeom prst="rect">
            <a:avLst/>
          </a:prstGeom>
        </p:spPr>
        <p:txBody>
          <a:bodyPr wrap="none">
            <a:spAutoFit/>
          </a:bodyPr>
          <a:lstStyle/>
          <a:p>
            <a:pPr>
              <a:lnSpc>
                <a:spcPct val="150000"/>
              </a:lnSpc>
              <a:spcAft>
                <a:spcPts val="0"/>
              </a:spcAft>
            </a:pPr>
            <a:r>
              <a:rPr lang="en-US" altLang="zh-CN" sz="2600" b="1" smtClean="0">
                <a:solidFill>
                  <a:srgbClr val="C00000"/>
                </a:solidFill>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矩形 7"/>
              <p:cNvSpPr/>
              <p:nvPr/>
            </p:nvSpPr>
            <p:spPr>
              <a:xfrm>
                <a:off x="579945" y="1989649"/>
                <a:ext cx="11589417" cy="2324804"/>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设矩形的长为</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cm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宽为</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cm</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其面积</a:t>
                </a:r>
                <a:r>
                  <a:rPr lang="en-US" altLang="zh-CN" sz="2600" b="1" i="1">
                    <a:latin typeface="Times New Roman" panose="02020603050405020304" pitchFamily="18" charset="0"/>
                    <a:cs typeface="Times New Roman" panose="02020603050405020304" pitchFamily="18" charset="0"/>
                  </a:rPr>
                  <a:t>S</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16</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时等号成立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579945" y="1989649"/>
                <a:ext cx="11589417" cy="2324804"/>
              </a:xfrm>
              <a:prstGeom prst="rect">
                <a:avLst/>
              </a:prstGeom>
              <a:blipFill rotWithShape="0">
                <a:blip r:embed="rId3"/>
                <a:stretch>
                  <a:fillRect l="-947" b="-261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391399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blinds(horizontal)">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blinds(horizontal)">
                                      <p:cBhvr>
                                        <p:cTn id="2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a:solidFill>
                  <a:schemeClr val="bg1"/>
                </a:solidFill>
                <a:effectLst/>
                <a:latin typeface="微软雅黑" panose="020B0503020204020204" pitchFamily="34" charset="-122"/>
                <a:ea typeface="微软雅黑" panose="020B0503020204020204" pitchFamily="34" charset="-122"/>
              </a:rPr>
              <a:t>考点聚焦突破</a:t>
            </a: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r>
              <a:rPr kumimoji="1" lang="en-US" altLang="zh-CN" sz="8800" b="1">
                <a:solidFill>
                  <a:prstClr val="white"/>
                </a:solidFill>
                <a:latin typeface="微软雅黑" panose="020B0503020204020204" pitchFamily="34" charset="-122"/>
                <a:ea typeface="微软雅黑" panose="020B0503020204020204" pitchFamily="34" charset="-122"/>
              </a:rPr>
              <a:t>2</a:t>
            </a:r>
          </a:p>
        </p:txBody>
      </p:sp>
      <p:sp>
        <p:nvSpPr>
          <p:cNvPr id="21" name="文本框 10"/>
          <p:cNvSpPr txBox="1"/>
          <p:nvPr/>
        </p:nvSpPr>
        <p:spPr>
          <a:xfrm>
            <a:off x="4375785" y="3428365"/>
            <a:ext cx="4091305" cy="337185"/>
          </a:xfrm>
          <a:prstGeom prst="rect">
            <a:avLst/>
          </a:prstGeom>
          <a:noFill/>
        </p:spPr>
        <p:txBody>
          <a:bodyPr wrap="square">
            <a:spAutoFit/>
          </a:bodyPr>
          <a:lstStyle/>
          <a:p>
            <a:pPr algn="dist" fontAlgn="auto">
              <a:spcBef>
                <a:spcPts val="0"/>
              </a:spcBef>
              <a:spcAft>
                <a:spcPts val="0"/>
              </a:spcAft>
              <a:defRPr/>
            </a:pPr>
            <a:r>
              <a:rPr lang="en-US" altLang="zh-CN" sz="1600" spc="300" dirty="0">
                <a:solidFill>
                  <a:schemeClr val="bg1"/>
                </a:solidFill>
                <a:effectLst/>
                <a:latin typeface="微软雅黑" panose="020B0503020204020204" pitchFamily="34" charset="-122"/>
                <a:ea typeface="微软雅黑" panose="020B0503020204020204" pitchFamily="34" charset="-122"/>
              </a:rPr>
              <a:t>KAODIANJUJIAOTUPO</a:t>
            </a:r>
          </a:p>
        </p:txBody>
      </p:sp>
    </p:spTree>
    <p:extLst>
      <p:ext uri="{BB962C8B-B14F-4D97-AF65-F5344CB8AC3E}">
        <p14:creationId xmlns:p14="http://schemas.microsoft.com/office/powerpoint/2010/main" val="109576196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0" y="2786402"/>
            <a:ext cx="12190413" cy="347781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35" name="矩形 34"/>
          <p:cNvSpPr/>
          <p:nvPr>
            <p:custDataLst>
              <p:tags r:id="rId3"/>
            </p:custDataLst>
          </p:nvPr>
        </p:nvSpPr>
        <p:spPr bwMode="auto">
          <a:xfrm>
            <a:off x="251427" y="-1238"/>
            <a:ext cx="11653111" cy="664862"/>
          </a:xfrm>
          <a:prstGeom prst="rect">
            <a:avLst/>
          </a:prstGeom>
        </p:spPr>
        <p:txBody>
          <a:bodyPr wrap="square">
            <a:spAutoFit/>
          </a:bodyPr>
          <a:lstStyle/>
          <a:p>
            <a:pPr>
              <a:lnSpc>
                <a:spcPct val="150000"/>
              </a:lnSpc>
              <a:spcAft>
                <a:spcPts val="0"/>
              </a:spcAft>
            </a:pPr>
            <a:r>
              <a:rPr lang="zh-CN" altLang="zh-CN" sz="2800" b="1">
                <a:latin typeface="微软雅黑" panose="020B0503020204020204" pitchFamily="34" charset="-122"/>
                <a:ea typeface="微软雅黑" panose="020B0503020204020204" pitchFamily="34" charset="-122"/>
                <a:cs typeface="Times New Roman" panose="02020603050405020304" pitchFamily="18" charset="0"/>
              </a:rPr>
              <a:t>考点一　利用基本不等式求最值</a:t>
            </a:r>
            <a:endParaRPr lang="zh-CN" altLang="zh-CN" sz="1200">
              <a:latin typeface="微软雅黑" panose="020B0503020204020204" pitchFamily="34" charset="-122"/>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矩形 10"/>
              <p:cNvSpPr/>
              <p:nvPr/>
            </p:nvSpPr>
            <p:spPr>
              <a:xfrm>
                <a:off x="269382" y="752072"/>
                <a:ext cx="11589417" cy="4913012"/>
              </a:xfrm>
              <a:prstGeom prst="rect">
                <a:avLst/>
              </a:prstGeom>
            </p:spPr>
            <p:txBody>
              <a:bodyPr wrap="square">
                <a:spAutoFit/>
              </a:bodyPr>
              <a:lstStyle/>
              <a:p>
                <a:pPr>
                  <a:lnSpc>
                    <a:spcPct val="150000"/>
                  </a:lnSpc>
                  <a:spcAft>
                    <a:spcPts val="0"/>
                  </a:spcAf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配凑法</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为正数</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e>
                    </m:rad>
                  </m:oMath>
                </a14:m>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en-US" altLang="zh-CN" sz="2600" b="1">
                    <a:latin typeface="Times New Roman" panose="02020603050405020304" pitchFamily="18" charset="0"/>
                    <a:cs typeface="Times New Roman" panose="02020603050405020304" pitchFamily="18" charset="0"/>
                  </a:rPr>
                  <a:t>A.</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𝟕</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D.2</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𝟒</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等号成立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752072"/>
                <a:ext cx="11589417" cy="4913012"/>
              </a:xfrm>
              <a:prstGeom prst="rect">
                <a:avLst/>
              </a:prstGeom>
              <a:blipFill rotWithShape="0">
                <a:blip r:embed="rId6"/>
                <a:stretch>
                  <a:fillRect l="-947" b="-496"/>
                </a:stretch>
              </a:blipFill>
            </p:spPr>
            <p:txBody>
              <a:bodyPr/>
              <a:lstStyle/>
              <a:p>
                <a:r>
                  <a:rPr lang="zh-CN" altLang="en-US">
                    <a:noFill/>
                  </a:rPr>
                  <a:t> </a:t>
                </a:r>
              </a:p>
            </p:txBody>
          </p:sp>
        </mc:Fallback>
      </mc:AlternateContent>
      <p:sp>
        <p:nvSpPr>
          <p:cNvPr id="12" name="矩形 11"/>
          <p:cNvSpPr/>
          <p:nvPr>
            <p:custDataLst>
              <p:tags r:id="rId4"/>
            </p:custDataLst>
          </p:nvPr>
        </p:nvSpPr>
        <p:spPr>
          <a:xfrm>
            <a:off x="8700230" y="1566934"/>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mc:AlternateContent xmlns:mc="http://schemas.openxmlformats.org/markup-compatibility/2006">
        <mc:Choice xmlns:p14="http://schemas.microsoft.com/office/powerpoint/2010/main" Requires="p14">
          <p:contentPart p14:bwMode="auto" r:id="rId7">
            <p14:nvContentPartPr>
              <p14:cNvPr id="2" name="墨迹 1"/>
              <p14:cNvContentPartPr/>
              <p14:nvPr/>
            </p14:nvContentPartPr>
            <p14:xfrm>
              <a:off x="3722040" y="830520"/>
              <a:ext cx="3549240" cy="1229760"/>
            </p14:xfrm>
          </p:contentPart>
        </mc:Choice>
        <mc:Fallback>
          <p:pic>
            <p:nvPicPr>
              <p:cNvPr id="2" name="墨迹 1"/>
              <p:cNvPicPr/>
              <p:nvPr/>
            </p:nvPicPr>
            <p:blipFill>
              <a:blip r:embed="rId8"/>
              <a:stretch>
                <a:fillRect/>
              </a:stretch>
            </p:blipFill>
            <p:spPr>
              <a:xfrm>
                <a:off x="3712680" y="821160"/>
                <a:ext cx="3567960" cy="1248480"/>
              </a:xfrm>
              <a:prstGeom prst="rect">
                <a:avLst/>
              </a:prstGeom>
            </p:spPr>
          </p:pic>
        </mc:Fallback>
      </mc:AlternateContent>
    </p:spTree>
    <p:custDataLst>
      <p:tags r:id="rId1"/>
    </p:custDataLst>
    <p:extLst>
      <p:ext uri="{BB962C8B-B14F-4D97-AF65-F5344CB8AC3E}">
        <p14:creationId xmlns:p14="http://schemas.microsoft.com/office/powerpoint/2010/main" val="6832988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blinds(horizontal)">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linds(horizont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blinds(horizontal)">
                                      <p:cBhvr>
                                        <p:cTn id="2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640259"/>
            <a:ext cx="12190413" cy="469029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06929"/>
                <a:ext cx="11589417" cy="5294526"/>
              </a:xfrm>
              <a:prstGeom prst="rect">
                <a:avLst/>
              </a:prstGeom>
            </p:spPr>
            <p:txBody>
              <a:bodyPr wrap="square">
                <a:spAutoFit/>
              </a:bodyPr>
              <a:lstStyle/>
              <a:p>
                <a:pPr>
                  <a:lnSpc>
                    <a:spcPct val="150000"/>
                  </a:lnSpc>
                  <a:spcAft>
                    <a:spcPts val="0"/>
                  </a:spcAft>
                </a:pPr>
                <a:r>
                  <a:rPr lang="zh-CN" altLang="zh-CN" sz="2600" b="1">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600" b="1">
                    <a:effectLst/>
                    <a:latin typeface="Times New Roman" panose="02020603050405020304" pitchFamily="18" charset="0"/>
                    <a:ea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zh-CN" altLang="zh-CN" sz="2600" b="1">
                    <a:latin typeface="Times New Roman" panose="02020603050405020304" pitchFamily="18" charset="0"/>
                    <a:cs typeface="Times New Roman" panose="02020603050405020304" pitchFamily="18" charset="0"/>
                  </a:rPr>
                  <a:t>的最小值是</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由</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时等号成立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法二</a:t>
                </a:r>
                <a:r>
                  <a:rPr lang="zh-CN" altLang="zh-CN" sz="2600" b="1">
                    <a:latin typeface="Times New Roman" panose="02020603050405020304" pitchFamily="18" charset="0"/>
                    <a:cs typeface="Times New Roman" panose="02020603050405020304" pitchFamily="18" charset="0"/>
                  </a:rPr>
                  <a:t>　由</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06929"/>
                <a:ext cx="11589417" cy="5294526"/>
              </a:xfrm>
              <a:prstGeom prst="rect">
                <a:avLst/>
              </a:prstGeom>
              <a:blipFill rotWithShape="0">
                <a:blip r:embed="rId4"/>
                <a:stretch>
                  <a:fillRect l="-947"/>
                </a:stretch>
              </a:blipFill>
            </p:spPr>
            <p:txBody>
              <a:bodyPr/>
              <a:lstStyle/>
              <a:p>
                <a:r>
                  <a:rPr lang="zh-CN" altLang="en-US">
                    <a:noFill/>
                  </a:rPr>
                  <a:t> </a:t>
                </a:r>
              </a:p>
            </p:txBody>
          </p:sp>
        </mc:Fallback>
      </mc:AlternateContent>
      <p:sp>
        <p:nvSpPr>
          <p:cNvPr id="8" name="矩形 7"/>
          <p:cNvSpPr/>
          <p:nvPr>
            <p:custDataLst>
              <p:tags r:id="rId2"/>
            </p:custDataLst>
          </p:nvPr>
        </p:nvSpPr>
        <p:spPr>
          <a:xfrm>
            <a:off x="4849844" y="853281"/>
            <a:ext cx="351378" cy="492443"/>
          </a:xfrm>
          <a:prstGeom prst="rect">
            <a:avLst/>
          </a:prstGeom>
        </p:spPr>
        <p:txBody>
          <a:bodyPr wrap="none">
            <a:spAutoFit/>
          </a:bodyPr>
          <a:lstStyle/>
          <a:p>
            <a:r>
              <a:rPr lang="en-US" altLang="zh-CN" sz="2600" b="1" kern="100" smtClean="0">
                <a:solidFill>
                  <a:srgbClr val="C00000"/>
                </a:solidFill>
                <a:latin typeface="Times New Roman" panose="02020603050405020304"/>
                <a:ea typeface="宋体" panose="02010600030101010101" pitchFamily="2" charset="-122"/>
              </a:rPr>
              <a:t>0</a:t>
            </a:r>
            <a:endParaRPr lang="zh-CN" altLang="en-US" sz="2600" b="1" dirty="0">
              <a:solidFill>
                <a:srgbClr val="C00000"/>
              </a:solidFill>
            </a:endParaRPr>
          </a:p>
        </p:txBody>
      </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1969200" y="1312920"/>
              <a:ext cx="1868040" cy="1728360"/>
            </p14:xfrm>
          </p:contentPart>
        </mc:Choice>
        <mc:Fallback>
          <p:pic>
            <p:nvPicPr>
              <p:cNvPr id="2" name="墨迹 1"/>
              <p:cNvPicPr/>
              <p:nvPr/>
            </p:nvPicPr>
            <p:blipFill>
              <a:blip r:embed="rId6"/>
              <a:stretch>
                <a:fillRect/>
              </a:stretch>
            </p:blipFill>
            <p:spPr>
              <a:xfrm>
                <a:off x="1959840" y="1303560"/>
                <a:ext cx="1886760" cy="1747080"/>
              </a:xfrm>
              <a:prstGeom prst="rect">
                <a:avLst/>
              </a:prstGeom>
            </p:spPr>
          </p:pic>
        </mc:Fallback>
      </mc:AlternateContent>
    </p:spTree>
    <p:extLst>
      <p:ext uri="{BB962C8B-B14F-4D97-AF65-F5344CB8AC3E}">
        <p14:creationId xmlns:p14="http://schemas.microsoft.com/office/powerpoint/2010/main" val="6915589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linds(horizontal)">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3375451"/>
            <a:ext cx="12190413" cy="283864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621443"/>
                <a:ext cx="11589417" cy="5575501"/>
              </a:xfrm>
              <a:prstGeom prst="rect">
                <a:avLst/>
              </a:prstGeom>
            </p:spPr>
            <p:txBody>
              <a:bodyPr wrap="square">
                <a:spAutoFit/>
              </a:bodyPr>
              <a:lstStyle/>
              <a:p>
                <a:pPr marL="355600" indent="-355600">
                  <a:lnSpc>
                    <a:spcPct val="150000"/>
                  </a:lnSpc>
                  <a:spcAft>
                    <a:spcPts val="0"/>
                  </a:spcAf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常数代换法</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安徽</a:t>
                </a:r>
                <a:r>
                  <a:rPr lang="en-US" altLang="zh-CN" sz="2600" b="1">
                    <a:latin typeface="Times New Roman" panose="02020603050405020304" pitchFamily="18" charset="0"/>
                    <a:cs typeface="Times New Roman" panose="02020603050405020304" pitchFamily="18" charset="0"/>
                  </a:rPr>
                  <a:t>A10</a:t>
                </a:r>
                <a:r>
                  <a:rPr lang="zh-CN" altLang="zh-CN" sz="2600" b="1">
                    <a:latin typeface="Times New Roman" panose="02020603050405020304" pitchFamily="18" charset="0"/>
                    <a:cs typeface="Times New Roman" panose="02020603050405020304" pitchFamily="18" charset="0"/>
                  </a:rPr>
                  <a:t>联盟质检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𝒎</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num>
                      <m:den>
                        <m:r>
                          <a:rPr lang="en-US" altLang="zh-CN" sz="2600" b="1" i="1">
                            <a:latin typeface="Cambria Math" panose="02040503050406030204" pitchFamily="18" charset="0"/>
                            <a:cs typeface="Times New Roman" panose="02020603050405020304" pitchFamily="18" charset="0"/>
                          </a:rPr>
                          <m:t>𝒏</m:t>
                        </m:r>
                      </m:den>
                    </m:f>
                  </m:oMath>
                </a14:m>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A.3	</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B.4</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C.5	</a:t>
                </a:r>
                <a:r>
                  <a:rPr lang="en-US" altLang="zh-CN" sz="2600" b="1">
                    <a:latin typeface="Times New Roman" panose="02020603050405020304" pitchFamily="18" charset="0"/>
                    <a:cs typeface="Times New Roman" panose="02020603050405020304" pitchFamily="18" charset="0"/>
                  </a:rPr>
                  <a:t>	D.6</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i="1" smtClean="0">
                    <a:latin typeface="Times New Roman" panose="02020603050405020304" pitchFamily="18" charset="0"/>
                    <a:cs typeface="Times New Roman" panose="02020603050405020304" pitchFamily="18" charset="0"/>
                  </a:rPr>
                  <a:t>	m</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num>
                      <m:den>
                        <m:r>
                          <a:rPr lang="en-US" altLang="zh-CN" sz="2600" b="1" i="1">
                            <a:latin typeface="Cambria Math" panose="02040503050406030204" pitchFamily="18" charset="0"/>
                            <a:cs typeface="Times New Roman" panose="02020603050405020304" pitchFamily="18" charset="0"/>
                          </a:rPr>
                          <m:t>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num>
                          <m:den>
                            <m:r>
                              <a:rPr lang="en-US" altLang="zh-CN" sz="2600" b="1" i="1">
                                <a:latin typeface="Cambria Math" panose="02040503050406030204" pitchFamily="18" charset="0"/>
                                <a:cs typeface="Times New Roman" panose="02020603050405020304" pitchFamily="18" charset="0"/>
                              </a:rPr>
                              <m:t>𝒏</m:t>
                            </m:r>
                          </m:den>
                        </m:f>
                      </m:e>
                    </m:d>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𝒎</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𝒎𝒏</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num>
                          <m:den>
                            <m:r>
                              <a:rPr lang="en-US" altLang="zh-CN" sz="2600" b="1" i="1">
                                <a:latin typeface="Cambria Math" panose="02040503050406030204" pitchFamily="18" charset="0"/>
                                <a:cs typeface="Times New Roman" panose="02020603050405020304" pitchFamily="18" charset="0"/>
                              </a:rPr>
                              <m:t>𝒎𝒏</m:t>
                            </m:r>
                          </m:den>
                        </m:f>
                      </m:e>
                    </m:d>
                  </m:oMath>
                </a14:m>
                <a:r>
                  <a:rPr lang="en-US" altLang="zh-CN" sz="2600" b="1" smtClean="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𝒎𝒏</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num>
                              <m:den>
                                <m:r>
                                  <a:rPr lang="en-US" altLang="zh-CN" sz="2600" b="1" i="1">
                                    <a:latin typeface="Cambria Math" panose="02040503050406030204" pitchFamily="18" charset="0"/>
                                    <a:cs typeface="Times New Roman" panose="02020603050405020304" pitchFamily="18" charset="0"/>
                                  </a:rPr>
                                  <m:t>𝒎𝒏</m:t>
                                </m:r>
                              </m:den>
                            </m:f>
                          </m:e>
                        </m:rad>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mn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num>
                      <m:den>
                        <m:r>
                          <a:rPr lang="en-US" altLang="zh-CN" sz="2600" b="1" i="1">
                            <a:latin typeface="Cambria Math" panose="02040503050406030204" pitchFamily="18" charset="0"/>
                            <a:cs typeface="Times New Roman" panose="02020603050405020304" pitchFamily="18" charset="0"/>
                          </a:rPr>
                          <m:t>𝒎𝒏</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𝒎</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时等号成立</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num>
                      <m:den>
                        <m:r>
                          <a:rPr lang="en-US" altLang="zh-CN" sz="2600" b="1" i="1">
                            <a:latin typeface="Cambria Math" panose="02040503050406030204" pitchFamily="18" charset="0"/>
                            <a:cs typeface="Times New Roman" panose="02020603050405020304" pitchFamily="18" charset="0"/>
                          </a:rPr>
                          <m:t>𝒏</m:t>
                        </m:r>
                      </m:den>
                    </m:f>
                  </m:oMath>
                </a14:m>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621443"/>
                <a:ext cx="11589417" cy="5575501"/>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0" name="矩形 9"/>
          <p:cNvSpPr/>
          <p:nvPr>
            <p:custDataLst>
              <p:tags r:id="rId2"/>
            </p:custDataLst>
          </p:nvPr>
        </p:nvSpPr>
        <p:spPr>
          <a:xfrm>
            <a:off x="961358" y="2197132"/>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3861360" y="281160"/>
              <a:ext cx="6720120" cy="3633840"/>
            </p14:xfrm>
          </p:contentPart>
        </mc:Choice>
        <mc:Fallback>
          <p:pic>
            <p:nvPicPr>
              <p:cNvPr id="2" name="墨迹 1"/>
              <p:cNvPicPr/>
              <p:nvPr/>
            </p:nvPicPr>
            <p:blipFill>
              <a:blip r:embed="rId6"/>
              <a:stretch>
                <a:fillRect/>
              </a:stretch>
            </p:blipFill>
            <p:spPr>
              <a:xfrm>
                <a:off x="3852000" y="271800"/>
                <a:ext cx="6738840" cy="3652560"/>
              </a:xfrm>
              <a:prstGeom prst="rect">
                <a:avLst/>
              </a:prstGeom>
            </p:spPr>
          </p:pic>
        </mc:Fallback>
      </mc:AlternateContent>
    </p:spTree>
    <p:extLst>
      <p:ext uri="{BB962C8B-B14F-4D97-AF65-F5344CB8AC3E}">
        <p14:creationId xmlns:p14="http://schemas.microsoft.com/office/powerpoint/2010/main" val="7957135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linds(horizont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blinds(horizontal)">
                                      <p:cBhvr>
                                        <p:cTn id="2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2748145"/>
            <a:ext cx="12190413" cy="345445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606929"/>
                <a:ext cx="11589417" cy="4934043"/>
              </a:xfrm>
              <a:prstGeom prst="rect">
                <a:avLst/>
              </a:prstGeom>
            </p:spPr>
            <p:txBody>
              <a:bodyPr wrap="square">
                <a:spAutoFit/>
              </a:bodyPr>
              <a:lstStyle/>
              <a:p>
                <a:pPr marL="355600" indent="-355600">
                  <a:lnSpc>
                    <a:spcPct val="150000"/>
                  </a:lnSpc>
                  <a:spcAft>
                    <a:spcPts val="0"/>
                  </a:spcAf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消元法</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已知正数</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𝟒</m:t>
                        </m:r>
                      </m:den>
                    </m:f>
                  </m:oMath>
                </a14:m>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A.1			B.</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C.2</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smtClean="0">
                    <a:solidFill>
                      <a:srgbClr val="C00000"/>
                    </a:solidFill>
                    <a:effectLst/>
                    <a:latin typeface="Times New Roman" panose="02020603050405020304" pitchFamily="18" charset="0"/>
                    <a:ea typeface="黑体" panose="02010609060101010101" pitchFamily="49" charset="-122"/>
                    <a:cs typeface="Times New Roman" panose="02020603050405020304" pitchFamily="18" charset="0"/>
                  </a:rPr>
                  <a:t>	</a:t>
                </a:r>
              </a:p>
              <a:p>
                <a:pPr marL="355600" indent="-355600">
                  <a:lnSpc>
                    <a:spcPct val="150000"/>
                  </a:lnSpc>
                  <a:spcAft>
                    <a:spcPts val="0"/>
                  </a:spcAft>
                </a:pPr>
                <a:r>
                  <a:rPr lang="en-US" altLang="zh-CN" sz="2600" b="1">
                    <a:solidFill>
                      <a:srgbClr val="C0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𝟒</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𝒂</m:t>
                            </m:r>
                          </m:den>
                        </m:f>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当且仅当</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等号成立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此时</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606929"/>
                <a:ext cx="11589417" cy="4934043"/>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2" name="矩形 11"/>
          <p:cNvSpPr/>
          <p:nvPr>
            <p:custDataLst>
              <p:tags r:id="rId2"/>
            </p:custDataLst>
          </p:nvPr>
        </p:nvSpPr>
        <p:spPr>
          <a:xfrm>
            <a:off x="8001349" y="1427107"/>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421560" y="1275480"/>
              <a:ext cx="4700880" cy="5581440"/>
            </p14:xfrm>
          </p:contentPart>
        </mc:Choice>
        <mc:Fallback>
          <p:pic>
            <p:nvPicPr>
              <p:cNvPr id="2" name="墨迹 1"/>
              <p:cNvPicPr/>
              <p:nvPr/>
            </p:nvPicPr>
            <p:blipFill>
              <a:blip r:embed="rId6"/>
              <a:stretch>
                <a:fillRect/>
              </a:stretch>
            </p:blipFill>
            <p:spPr>
              <a:xfrm>
                <a:off x="412200" y="1266120"/>
                <a:ext cx="4719600" cy="5600160"/>
              </a:xfrm>
              <a:prstGeom prst="rect">
                <a:avLst/>
              </a:prstGeom>
            </p:spPr>
          </p:pic>
        </mc:Fallback>
      </mc:AlternateContent>
    </p:spTree>
    <p:extLst>
      <p:ext uri="{BB962C8B-B14F-4D97-AF65-F5344CB8AC3E}">
        <p14:creationId xmlns:p14="http://schemas.microsoft.com/office/powerpoint/2010/main" val="16208421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linds(horizontal)">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linds(horizontal)">
                                      <p:cBhvr>
                                        <p:cTn id="2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7" name="矩形 6"/>
              <p:cNvSpPr/>
              <p:nvPr/>
            </p:nvSpPr>
            <p:spPr>
              <a:xfrm>
                <a:off x="269382" y="2179648"/>
                <a:ext cx="11589417" cy="3801810"/>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利用配凑法求最值</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主要是配凑成</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和为常数</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或</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积为常数</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的形式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常数代换法</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主要解决形如</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为常数</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求</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𝒚</m:t>
                        </m:r>
                      </m:den>
                    </m:f>
                  </m:oMath>
                </a14:m>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的最值</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的问题</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先将</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𝒚</m:t>
                        </m:r>
                      </m:den>
                    </m:f>
                  </m:oMath>
                </a14:m>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转化为</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𝒙</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𝒚</m:t>
                            </m:r>
                          </m:den>
                        </m:f>
                      </m:e>
                    </m: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𝒕</m:t>
                        </m:r>
                      </m:den>
                    </m:f>
                  </m:oMath>
                </a14:m>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再用基本不等式求最值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当所求最值的代数式中的变量比较多时</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通常考虑利用已知条件消去部分变量后</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凑出</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和为常数</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或</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积为常数</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的形式</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然后利用基本不等式求最值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2179648"/>
                <a:ext cx="11589417" cy="3801810"/>
              </a:xfrm>
              <a:prstGeom prst="rect">
                <a:avLst/>
              </a:prstGeom>
              <a:blipFill rotWithShape="0">
                <a:blip r:embed="rId6"/>
                <a:stretch>
                  <a:fillRect l="-947" r="-736" b="-128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115688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7883" y="1974037"/>
            <a:ext cx="10879599" cy="3277994"/>
          </a:xfrm>
          <a:prstGeom prst="rect">
            <a:avLst/>
          </a:prstGeom>
          <a:noFill/>
        </p:spPr>
        <p:txBody>
          <a:bodyPr wrap="square" lIns="121898" tIns="60948" rIns="121898" bIns="60948">
            <a:no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了解基本不等式的证明过程</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 </a:t>
            </a:r>
            <a:endParaRPr lang="en-US" altLang="zh-CN" sz="2600" b="1" smtClean="0">
              <a:latin typeface="宋体" panose="02010600030101010101" pitchFamily="2" charset="-122"/>
              <a:cs typeface="Times New Roman" panose="02020603050405020304" pitchFamily="18" charset="0"/>
            </a:endParaRPr>
          </a:p>
          <a:p>
            <a:pPr>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能用基本不等式解决简单的最值问题</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 </a:t>
            </a:r>
            <a:endParaRPr lang="en-US" altLang="zh-CN" sz="2600" b="1" smtClean="0">
              <a:latin typeface="宋体" panose="02010600030101010101" pitchFamily="2" charset="-122"/>
              <a:cs typeface="Times New Roman" panose="02020603050405020304" pitchFamily="18" charset="0"/>
            </a:endParaRPr>
          </a:p>
          <a:p>
            <a:pPr>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掌握基本不等式在实际生活中的应用</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734093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1917605"/>
            <a:ext cx="12190413" cy="437670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9" name="矩形 8"/>
          <p:cNvSpPr/>
          <p:nvPr>
            <p:custDataLst>
              <p:tags r:id="rId2"/>
            </p:custDataLst>
          </p:nvPr>
        </p:nvSpPr>
        <p:spPr>
          <a:xfrm>
            <a:off x="10236935" y="720144"/>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4781502"/>
              </a:xfrm>
              <a:prstGeom prst="rect">
                <a:avLst/>
              </a:prstGeom>
            </p:spPr>
            <p:txBody>
              <a:bodyPr wrap="square">
                <a:spAutoFit/>
              </a:bodyPr>
              <a:lstStyle/>
              <a:p>
                <a:pPr marL="355600" indent="-355600">
                  <a:lnSpc>
                    <a:spcPct val="150000"/>
                  </a:lnSpc>
                  <a:spcAft>
                    <a:spcPts val="0"/>
                  </a:spcAft>
                </a:pPr>
                <a:r>
                  <a:rPr lang="zh-CN" altLang="zh-CN" sz="26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dirty="0">
                    <a:solidFill>
                      <a:srgbClr val="0000FF"/>
                    </a:solidFill>
                    <a:latin typeface="Times New Roman" panose="02020603050405020304" pitchFamily="18" charset="0"/>
                    <a:cs typeface="Times New Roman" panose="02020603050405020304" pitchFamily="18" charset="0"/>
                  </a:rPr>
                  <a:t>1</a:t>
                </a:r>
                <a:r>
                  <a:rPr lang="en-US" altLang="zh-CN" sz="2600" b="1" dirty="0">
                    <a:solidFill>
                      <a:srgbClr val="0000FF"/>
                    </a:solidFill>
                    <a:latin typeface="宋体" panose="02010600030101010101" pitchFamily="2" charset="-122"/>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(1)(2025·</a:t>
                </a:r>
                <a:r>
                  <a:rPr lang="zh-CN" altLang="zh-CN" sz="2600" b="1" dirty="0">
                    <a:latin typeface="Times New Roman" panose="02020603050405020304" pitchFamily="18" charset="0"/>
                    <a:cs typeface="Times New Roman" panose="02020603050405020304" pitchFamily="18" charset="0"/>
                  </a:rPr>
                  <a:t>金华调考</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若</a:t>
                </a:r>
                <a:r>
                  <a:rPr lang="en-US" altLang="zh-CN" sz="2600" b="1" i="1" dirty="0">
                    <a:latin typeface="Times New Roman" panose="02020603050405020304" pitchFamily="18" charset="0"/>
                    <a:cs typeface="Times New Roman" panose="02020603050405020304" pitchFamily="18" charset="0"/>
                  </a:rPr>
                  <a:t>a</a:t>
                </a:r>
                <a:r>
                  <a:rPr lang="en-US" altLang="zh-CN" sz="2600" b="1" dirty="0">
                    <a:latin typeface="Times New Roman" panose="02020603050405020304" pitchFamily="18" charset="0"/>
                    <a:cs typeface="Times New Roman" panose="02020603050405020304" pitchFamily="18" charset="0"/>
                  </a:rPr>
                  <a:t>&gt;</a:t>
                </a:r>
                <a:r>
                  <a:rPr lang="en-US" altLang="zh-CN" sz="2600" b="1" dirty="0" err="1">
                    <a:latin typeface="Times New Roman" panose="02020603050405020304" pitchFamily="18" charset="0"/>
                    <a:cs typeface="Times New Roman" panose="02020603050405020304" pitchFamily="18" charset="0"/>
                  </a:rPr>
                  <a:t>0</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en-US" altLang="zh-CN" sz="2600" b="1" dirty="0">
                    <a:latin typeface="Times New Roman" panose="02020603050405020304" pitchFamily="18" charset="0"/>
                    <a:cs typeface="Times New Roman" panose="02020603050405020304" pitchFamily="18" charset="0"/>
                  </a:rPr>
                  <a:t>&gt;0</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且</a:t>
                </a:r>
                <a:r>
                  <a:rPr lang="en-US" altLang="zh-CN" sz="2600" b="1" i="1" dirty="0" err="1">
                    <a:latin typeface="Times New Roman" panose="02020603050405020304" pitchFamily="18" charset="0"/>
                    <a:cs typeface="Times New Roman" panose="02020603050405020304" pitchFamily="18" charset="0"/>
                  </a:rPr>
                  <a:t>a</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b</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ab</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a</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zh-CN" altLang="zh-CN" sz="2600" b="1" dirty="0">
                    <a:latin typeface="Times New Roman" panose="02020603050405020304" pitchFamily="18" charset="0"/>
                    <a:cs typeface="Times New Roman" panose="02020603050405020304" pitchFamily="18" charset="0"/>
                  </a:rPr>
                  <a:t>的最小值为</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A.6</a:t>
                </a:r>
                <a:r>
                  <a:rPr lang="en-US" altLang="zh-CN" sz="2600" b="1" dirty="0" smtClean="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	</a:t>
                </a:r>
                <a:r>
                  <a:rPr lang="en-US" altLang="zh-CN" sz="2600" b="1" dirty="0" err="1">
                    <a:latin typeface="Times New Roman" panose="02020603050405020304" pitchFamily="18" charset="0"/>
                    <a:cs typeface="Times New Roman" panose="02020603050405020304" pitchFamily="18" charset="0"/>
                  </a:rPr>
                  <a:t>B.9</a:t>
                </a:r>
                <a:r>
                  <a:rPr lang="en-US" altLang="zh-CN" sz="2600" b="1" dirty="0">
                    <a:latin typeface="Times New Roman" panose="02020603050405020304" pitchFamily="18" charset="0"/>
                    <a:cs typeface="Times New Roman" panose="02020603050405020304" pitchFamily="18" charset="0"/>
                  </a:rPr>
                  <a:t>	</a:t>
                </a: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C.4</a:t>
                </a:r>
                <a:r>
                  <a:rPr lang="en-US" altLang="zh-CN" sz="2600" b="1" dirty="0" smtClean="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	</a:t>
                </a:r>
                <a:r>
                  <a:rPr lang="en-US" altLang="zh-CN" sz="2600" b="1" dirty="0" err="1">
                    <a:latin typeface="Times New Roman" panose="02020603050405020304" pitchFamily="18" charset="0"/>
                    <a:cs typeface="Times New Roman" panose="02020603050405020304" pitchFamily="18" charset="0"/>
                  </a:rPr>
                  <a:t>D.8</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dirty="0">
                    <a:latin typeface="Times New Roman" panose="02020603050405020304" pitchFamily="18" charset="0"/>
                    <a:cs typeface="Times New Roman" panose="02020603050405020304" pitchFamily="18" charset="0"/>
                  </a:rPr>
                  <a:t>　由</a:t>
                </a:r>
                <a:r>
                  <a:rPr lang="en-US" altLang="zh-CN" sz="2600" b="1" i="1" dirty="0" err="1">
                    <a:latin typeface="Times New Roman" panose="02020603050405020304" pitchFamily="18" charset="0"/>
                    <a:cs typeface="Times New Roman" panose="02020603050405020304" pitchFamily="18" charset="0"/>
                  </a:rPr>
                  <a:t>a</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b</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ab</a:t>
                </a:r>
                <a:r>
                  <a:rPr lang="zh-CN" altLang="zh-CN" sz="2600" b="1" dirty="0">
                    <a:latin typeface="Times New Roman" panose="02020603050405020304" pitchFamily="18" charset="0"/>
                    <a:cs typeface="Times New Roman" panose="02020603050405020304" pitchFamily="18" charset="0"/>
                  </a:rPr>
                  <a:t>得</a:t>
                </a:r>
                <a:r>
                  <a:rPr lang="en-US" altLang="zh-CN" sz="2600" b="1" i="1" dirty="0">
                    <a:latin typeface="Times New Roman" panose="02020603050405020304" pitchFamily="18" charset="0"/>
                    <a:cs typeface="Times New Roman" panose="02020603050405020304" pitchFamily="18" charset="0"/>
                  </a:rPr>
                  <a:t>b</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因为</a:t>
                </a:r>
                <a:r>
                  <a:rPr lang="en-US" altLang="zh-CN" sz="2600" b="1" i="1" dirty="0">
                    <a:latin typeface="Times New Roman" panose="02020603050405020304" pitchFamily="18" charset="0"/>
                    <a:cs typeface="Times New Roman" panose="02020603050405020304" pitchFamily="18" charset="0"/>
                  </a:rPr>
                  <a:t>a</a:t>
                </a:r>
                <a:r>
                  <a:rPr lang="en-US" altLang="zh-CN" sz="2600" b="1" dirty="0">
                    <a:latin typeface="Times New Roman" panose="02020603050405020304" pitchFamily="18" charset="0"/>
                    <a:cs typeface="Times New Roman" panose="02020603050405020304" pitchFamily="18" charset="0"/>
                  </a:rPr>
                  <a:t>&gt;</a:t>
                </a:r>
                <a:r>
                  <a:rPr lang="en-US" altLang="zh-CN" sz="2600" b="1" dirty="0" err="1">
                    <a:latin typeface="Times New Roman" panose="02020603050405020304" pitchFamily="18" charset="0"/>
                    <a:cs typeface="Times New Roman" panose="02020603050405020304" pitchFamily="18" charset="0"/>
                  </a:rPr>
                  <a:t>0</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en-US" altLang="zh-CN" sz="2600" b="1" dirty="0">
                    <a:latin typeface="Times New Roman" panose="02020603050405020304" pitchFamily="18" charset="0"/>
                    <a:cs typeface="Times New Roman" panose="02020603050405020304" pitchFamily="18" charset="0"/>
                  </a:rPr>
                  <a:t>&gt;0</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所以</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a</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en-US" altLang="zh-CN" sz="2600" b="1" dirty="0">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a</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i="1" dirty="0">
                    <a:latin typeface="Times New Roman" panose="02020603050405020304" pitchFamily="18" charset="0"/>
                    <a:cs typeface="Times New Roman" panose="02020603050405020304" pitchFamily="18" charset="0"/>
                  </a:rPr>
                  <a:t>a</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5</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e>
                    </m:rad>
                  </m:oMath>
                </a14:m>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5</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9</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当且仅当</a:t>
                </a:r>
                <a:r>
                  <a:rPr lang="en-US" altLang="zh-CN" sz="2600" b="1" i="1" dirty="0">
                    <a:latin typeface="Times New Roman" panose="02020603050405020304" pitchFamily="18" charset="0"/>
                    <a:cs typeface="Times New Roman" panose="02020603050405020304" pitchFamily="18" charset="0"/>
                  </a:rPr>
                  <a:t>a</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即</a:t>
                </a:r>
                <a:r>
                  <a:rPr lang="en-US" altLang="zh-CN" sz="2600" b="1" i="1" dirty="0">
                    <a:latin typeface="Times New Roman" panose="02020603050405020304" pitchFamily="18" charset="0"/>
                    <a:cs typeface="Times New Roman" panose="02020603050405020304" pitchFamily="18" charset="0"/>
                  </a:rPr>
                  <a:t>a</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b</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a:t>
                </a:r>
                <a:r>
                  <a:rPr lang="zh-CN" altLang="zh-CN" sz="2600" b="1" dirty="0">
                    <a:latin typeface="Times New Roman" panose="02020603050405020304" pitchFamily="18" charset="0"/>
                    <a:cs typeface="Times New Roman" panose="02020603050405020304" pitchFamily="18" charset="0"/>
                  </a:rPr>
                  <a:t>时</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等号成立</a:t>
                </a:r>
                <a:r>
                  <a:rPr lang="en-US" altLang="zh-CN" sz="2600" b="1" dirty="0" smtClean="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4781502"/>
              </a:xfrm>
              <a:prstGeom prst="rect">
                <a:avLst/>
              </a:prstGeom>
              <a:blipFill rotWithShape="0">
                <a:blip r:embed="rId4"/>
                <a:stretch>
                  <a:fillRect l="-947" b="-765"/>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6769440" y="1204560"/>
              <a:ext cx="414000" cy="31320"/>
            </p14:xfrm>
          </p:contentPart>
        </mc:Choice>
        <mc:Fallback>
          <p:pic>
            <p:nvPicPr>
              <p:cNvPr id="2" name="墨迹 1"/>
              <p:cNvPicPr/>
              <p:nvPr/>
            </p:nvPicPr>
            <p:blipFill>
              <a:blip r:embed="rId6"/>
              <a:stretch>
                <a:fillRect/>
              </a:stretch>
            </p:blipFill>
            <p:spPr>
              <a:xfrm>
                <a:off x="6760080" y="1195200"/>
                <a:ext cx="432720" cy="50040"/>
              </a:xfrm>
              <a:prstGeom prst="rect">
                <a:avLst/>
              </a:prstGeom>
            </p:spPr>
          </p:pic>
        </mc:Fallback>
      </mc:AlternateContent>
    </p:spTree>
    <p:extLst>
      <p:ext uri="{BB962C8B-B14F-4D97-AF65-F5344CB8AC3E}">
        <p14:creationId xmlns:p14="http://schemas.microsoft.com/office/powerpoint/2010/main" val="9906978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621443"/>
                <a:ext cx="11589417" cy="4866140"/>
              </a:xfrm>
              <a:prstGeom prst="rect">
                <a:avLst/>
              </a:prstGeom>
            </p:spPr>
            <p:txBody>
              <a:bodyPr wrap="square">
                <a:spAutoFit/>
              </a:bodyPr>
              <a:lstStyle/>
              <a:p>
                <a:pPr marL="355600" indent="-355600">
                  <a:lnSpc>
                    <a:spcPct val="150000"/>
                  </a:lnSpc>
                  <a:spcAft>
                    <a:spcPts val="0"/>
                  </a:spcAft>
                </a:pPr>
                <a:r>
                  <a:rPr lang="zh-CN" altLang="zh-CN" sz="2600" b="1" smtClean="0">
                    <a:effectLst/>
                    <a:latin typeface="Times New Roman" panose="02020603050405020304" pitchFamily="18" charset="0"/>
                    <a:ea typeface="黑体" panose="02010609060101010101" pitchFamily="49" charset="-122"/>
                    <a:cs typeface="Times New Roman" panose="02020603050405020304" pitchFamily="18" charset="0"/>
                  </a:rPr>
                  <a:t>法</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二</a:t>
                </a:r>
                <a:r>
                  <a:rPr lang="zh-CN" altLang="zh-CN" sz="2600" b="1">
                    <a:latin typeface="Times New Roman" panose="02020603050405020304" pitchFamily="18" charset="0"/>
                    <a:cs typeface="Times New Roman" panose="02020603050405020304" pitchFamily="18" charset="0"/>
                  </a:rPr>
                  <a:t>　因为</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𝒂𝒃</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𝒃</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𝒂</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𝒃</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𝒃</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𝒂</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𝒃</m:t>
                            </m:r>
                          </m:den>
                        </m:f>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smtClean="0">
                    <a:latin typeface="宋体" panose="02010600030101010101" pitchFamily="2" charset="-122"/>
                    <a:cs typeface="Times New Roman" panose="02020603050405020304" pitchFamily="18" charset="0"/>
                  </a:rPr>
                  <a:t>,</a:t>
                </a:r>
              </a:p>
              <a:p>
                <a:pPr marL="355600" indent="-355600">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当且仅当</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𝒃</m:t>
                        </m:r>
                      </m:den>
                    </m:f>
                  </m:oMath>
                </a14:m>
                <a:r>
                  <a:rPr lang="en-US" altLang="zh-CN" sz="2600" b="1" smtClean="0">
                    <a:latin typeface="宋体" panose="02010600030101010101" pitchFamily="2" charset="-122"/>
                    <a:cs typeface="Times New Roman" panose="02020603050405020304" pitchFamily="18" charset="0"/>
                  </a:rPr>
                  <a:t>,</a:t>
                </a:r>
              </a:p>
              <a:p>
                <a:pPr marL="355600" indent="-355600">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等号成立</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9.</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B.</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621443"/>
                <a:ext cx="11589417" cy="4866140"/>
              </a:xfrm>
              <a:prstGeom prst="rect">
                <a:avLst/>
              </a:prstGeom>
              <a:blipFill rotWithShape="0">
                <a:blip r:embed="rId3"/>
                <a:stretch>
                  <a:fillRect l="-947" b="-752"/>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241560" y="6809400"/>
              <a:ext cx="91440" cy="50040"/>
            </p14:xfrm>
          </p:contentPart>
        </mc:Choice>
        <mc:Fallback>
          <p:pic>
            <p:nvPicPr>
              <p:cNvPr id="2" name="墨迹 1"/>
              <p:cNvPicPr/>
              <p:nvPr/>
            </p:nvPicPr>
            <p:blipFill>
              <a:blip r:embed="rId5"/>
              <a:stretch>
                <a:fillRect/>
              </a:stretch>
            </p:blipFill>
            <p:spPr>
              <a:xfrm>
                <a:off x="232200" y="6800040"/>
                <a:ext cx="110160" cy="68760"/>
              </a:xfrm>
              <a:prstGeom prst="rect">
                <a:avLst/>
              </a:prstGeom>
            </p:spPr>
          </p:pic>
        </mc:Fallback>
      </mc:AlternateContent>
    </p:spTree>
    <p:extLst>
      <p:ext uri="{BB962C8B-B14F-4D97-AF65-F5344CB8AC3E}">
        <p14:creationId xmlns:p14="http://schemas.microsoft.com/office/powerpoint/2010/main" val="4310570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1752938"/>
            <a:ext cx="12190413" cy="448140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621443"/>
                <a:ext cx="11589417" cy="885627"/>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的最大值是</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621443"/>
                <a:ext cx="11589417" cy="885627"/>
              </a:xfrm>
              <a:prstGeom prst="rect">
                <a:avLst/>
              </a:prstGeom>
              <a:blipFill rotWithShape="0">
                <a:blip r:embed="rId4"/>
                <a:stretch>
                  <a:fillRect l="-947" b="-6207"/>
                </a:stretch>
              </a:blipFill>
            </p:spPr>
            <p:txBody>
              <a:bodyPr/>
              <a:lstStyle/>
              <a:p>
                <a:r>
                  <a:rPr lang="zh-CN" altLang="en-US">
                    <a:noFill/>
                  </a:rPr>
                  <a:t> </a:t>
                </a:r>
              </a:p>
            </p:txBody>
          </p:sp>
        </mc:Fallback>
      </mc:AlternateContent>
      <p:sp>
        <p:nvSpPr>
          <p:cNvPr id="16" name="矩形 15"/>
          <p:cNvSpPr/>
          <p:nvPr>
            <p:custDataLst>
              <p:tags r:id="rId2"/>
            </p:custDataLst>
          </p:nvPr>
        </p:nvSpPr>
        <p:spPr>
          <a:xfrm>
            <a:off x="5257758" y="824770"/>
            <a:ext cx="519694" cy="492443"/>
          </a:xfrm>
          <a:prstGeom prst="rect">
            <a:avLst/>
          </a:prstGeom>
        </p:spPr>
        <p:txBody>
          <a:bodyPr wrap="none">
            <a:spAutoFit/>
          </a:bodyPr>
          <a:lstStyle/>
          <a:p>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rPr>
              <a:t>2</a:t>
            </a:r>
            <a:endParaRPr lang="zh-CN" altLang="en-US" sz="2600" b="1" dirty="0">
              <a:solidFill>
                <a:srgbClr val="C00000"/>
              </a:solidFill>
            </a:endParaRPr>
          </a:p>
        </p:txBody>
      </p:sp>
      <mc:AlternateContent xmlns:mc="http://schemas.openxmlformats.org/markup-compatibility/2006" xmlns:a14="http://schemas.microsoft.com/office/drawing/2010/main">
        <mc:Choice Requires="a14">
          <p:sp>
            <p:nvSpPr>
              <p:cNvPr id="5" name="矩形 4"/>
              <p:cNvSpPr/>
              <p:nvPr/>
            </p:nvSpPr>
            <p:spPr>
              <a:xfrm>
                <a:off x="421782" y="1904905"/>
                <a:ext cx="11589417" cy="2178994"/>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&lt;2</a:t>
                </a:r>
                <a:r>
                  <a:rPr lang="zh-CN" altLang="zh-CN" sz="2600" b="1">
                    <a:latin typeface="Times New Roman" panose="02020603050405020304" pitchFamily="18" charset="0"/>
                    <a:cs typeface="Times New Roman" panose="02020603050405020304" pitchFamily="18" charset="0"/>
                  </a:rPr>
                  <a:t>知</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r>
                          <a:rPr lang="en-US" altLang="zh-CN" sz="2600" b="1" i="1">
                            <a:latin typeface="Cambria Math" panose="02040503050406030204" pitchFamily="18" charset="0"/>
                            <a:cs typeface="Times New Roman" panose="02020603050405020304" pitchFamily="18" charset="0"/>
                          </a:rPr>
                          <m:t>·</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当且仅当</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时等号成立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904905"/>
                <a:ext cx="11589417" cy="2178994"/>
              </a:xfrm>
              <a:prstGeom prst="rect">
                <a:avLst/>
              </a:prstGeom>
              <a:blipFill rotWithShape="0">
                <a:blip r:embed="rId5"/>
                <a:stretch>
                  <a:fillRect l="-947"/>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2" name="墨迹 1"/>
              <p14:cNvContentPartPr/>
              <p14:nvPr/>
            </p14:nvContentPartPr>
            <p14:xfrm>
              <a:off x="766440" y="1629720"/>
              <a:ext cx="3651480" cy="1438560"/>
            </p14:xfrm>
          </p:contentPart>
        </mc:Choice>
        <mc:Fallback>
          <p:pic>
            <p:nvPicPr>
              <p:cNvPr id="2" name="墨迹 1"/>
              <p:cNvPicPr/>
              <p:nvPr/>
            </p:nvPicPr>
            <p:blipFill>
              <a:blip r:embed="rId7"/>
              <a:stretch>
                <a:fillRect/>
              </a:stretch>
            </p:blipFill>
            <p:spPr>
              <a:xfrm>
                <a:off x="757080" y="1620360"/>
                <a:ext cx="3670200" cy="1457280"/>
              </a:xfrm>
              <a:prstGeom prst="rect">
                <a:avLst/>
              </a:prstGeom>
            </p:spPr>
          </p:pic>
        </mc:Fallback>
      </mc:AlternateContent>
    </p:spTree>
    <p:extLst>
      <p:ext uri="{BB962C8B-B14F-4D97-AF65-F5344CB8AC3E}">
        <p14:creationId xmlns:p14="http://schemas.microsoft.com/office/powerpoint/2010/main" val="40948447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362359"/>
            <a:ext cx="12190413" cy="378243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custDataLst>
              <p:tags r:id="rId2"/>
            </p:custDataLst>
          </p:nvPr>
        </p:nvSpPr>
        <p:spPr bwMode="auto">
          <a:xfrm>
            <a:off x="251427" y="14638"/>
            <a:ext cx="11653111" cy="664862"/>
          </a:xfrm>
          <a:prstGeom prst="rect">
            <a:avLst/>
          </a:prstGeom>
        </p:spPr>
        <p:txBody>
          <a:bodyPr wrap="square">
            <a:spAutoFit/>
          </a:bodyPr>
          <a:lstStyle/>
          <a:p>
            <a:pPr>
              <a:lnSpc>
                <a:spcPct val="150000"/>
              </a:lnSpc>
              <a:spcAft>
                <a:spcPts val="0"/>
              </a:spcAft>
            </a:pPr>
            <a:r>
              <a:rPr lang="zh-CN" altLang="zh-CN" sz="2800" b="1">
                <a:latin typeface="微软雅黑" panose="020B0503020204020204" pitchFamily="34" charset="-122"/>
                <a:ea typeface="微软雅黑" panose="020B0503020204020204" pitchFamily="34" charset="-122"/>
                <a:cs typeface="Times New Roman" panose="02020603050405020304" pitchFamily="18" charset="0"/>
              </a:rPr>
              <a:t>考点二　利用基本不等式求参数的值或范围</a:t>
            </a:r>
            <a:endParaRPr lang="zh-CN" altLang="zh-CN" sz="120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10"/>
          <p:cNvSpPr/>
          <p:nvPr>
            <p:custDataLst>
              <p:tags r:id="rId3"/>
            </p:custDataLst>
          </p:nvPr>
        </p:nvSpPr>
        <p:spPr>
          <a:xfrm>
            <a:off x="10779768" y="1116997"/>
            <a:ext cx="461986" cy="1015663"/>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br>
              <a:rPr lang="en-US" altLang="zh-CN" sz="3000" b="1" kern="100" smtClean="0">
                <a:solidFill>
                  <a:srgbClr val="C00000"/>
                </a:solidFill>
                <a:latin typeface="Times New Roman" panose="02020603050405020304"/>
                <a:ea typeface="宋体" panose="02010600030101010101" pitchFamily="2" charset="-122"/>
              </a:rPr>
            </a:br>
            <a:endParaRPr lang="zh-CN" altLang="en-US" sz="3000" b="1" dirty="0">
              <a:solidFill>
                <a:srgbClr val="C00000"/>
              </a:solidFill>
            </a:endParaRPr>
          </a:p>
        </p:txBody>
      </p:sp>
      <mc:AlternateContent xmlns:mc="http://schemas.openxmlformats.org/markup-compatibility/2006" xmlns:a14="http://schemas.microsoft.com/office/drawing/2010/main">
        <mc:Choice Requires="a14">
          <p:sp>
            <p:nvSpPr>
              <p:cNvPr id="12" name="矩形 11"/>
              <p:cNvSpPr/>
              <p:nvPr/>
            </p:nvSpPr>
            <p:spPr>
              <a:xfrm>
                <a:off x="269382" y="781100"/>
                <a:ext cx="11589417" cy="5294142"/>
              </a:xfrm>
              <a:prstGeom prst="rect">
                <a:avLst/>
              </a:prstGeom>
            </p:spPr>
            <p:txBody>
              <a:bodyPr wrap="square">
                <a:spAutoFit/>
              </a:bodyPr>
              <a:lstStyle/>
              <a:p>
                <a:pPr marL="355600" indent="-355600">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4</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若对于任意的</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不等式</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恒成立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则实数</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的取值范围为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smtClean="0">
                    <a:latin typeface="宋体" panose="02010600030101010101" pitchFamily="2" charset="-122"/>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zh-CN" altLang="zh-CN" sz="2600" b="1">
                    <a:latin typeface="Times New Roman" panose="02020603050405020304" pitchFamily="18" charset="0"/>
                    <a:cs typeface="Times New Roman" panose="02020603050405020304" pitchFamily="18" charset="0"/>
                  </a:rPr>
                  <a:t>题意可得</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min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i="1" smtClean="0">
                    <a:latin typeface="Times New Roman" panose="02020603050405020304" pitchFamily="18" charset="0"/>
                    <a:cs typeface="Times New Roman" panose="02020603050405020304" pitchFamily="18" charset="0"/>
                  </a:rPr>
                  <a:t>	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时等号成立</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min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实数</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的取值范围为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endParaRPr lang="zh-CN" altLang="zh-CN" sz="115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69382" y="781100"/>
                <a:ext cx="11589417" cy="5294142"/>
              </a:xfrm>
              <a:prstGeom prst="rect">
                <a:avLst/>
              </a:prstGeom>
              <a:blipFill rotWithShape="0">
                <a:blip r:embed="rId5"/>
                <a:stretch>
                  <a:fillRect l="-947" b="-690"/>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2" name="墨迹 1"/>
              <p14:cNvContentPartPr/>
              <p14:nvPr/>
            </p14:nvContentPartPr>
            <p14:xfrm>
              <a:off x="453600" y="6834600"/>
              <a:ext cx="30600" cy="15120"/>
            </p14:xfrm>
          </p:contentPart>
        </mc:Choice>
        <mc:Fallback>
          <p:pic>
            <p:nvPicPr>
              <p:cNvPr id="2" name="墨迹 1"/>
              <p:cNvPicPr/>
              <p:nvPr/>
            </p:nvPicPr>
            <p:blipFill>
              <a:blip r:embed="rId7"/>
              <a:stretch>
                <a:fillRect/>
              </a:stretch>
            </p:blipFill>
            <p:spPr>
              <a:xfrm>
                <a:off x="444240" y="6825240"/>
                <a:ext cx="49320" cy="33840"/>
              </a:xfrm>
              <a:prstGeom prst="rect">
                <a:avLst/>
              </a:prstGeom>
            </p:spPr>
          </p:pic>
        </mc:Fallback>
      </mc:AlternateContent>
    </p:spTree>
    <p:extLst>
      <p:ext uri="{BB962C8B-B14F-4D97-AF65-F5344CB8AC3E}">
        <p14:creationId xmlns:p14="http://schemas.microsoft.com/office/powerpoint/2010/main" val="3791880673"/>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linds(horizont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blinds(horizontal)">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blinds(horizontal)">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blinds(horizontal)">
                                      <p:cBhvr>
                                        <p:cTn id="2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12448" y="2181729"/>
            <a:ext cx="11411052" cy="692497"/>
          </a:xfrm>
          <a:prstGeom prst="rect">
            <a:avLst/>
          </a:prstGeom>
        </p:spPr>
        <p:txBody>
          <a:bodyPr wrap="square">
            <a:spAutoFit/>
          </a:bodyPr>
          <a:lstStyle/>
          <a:p>
            <a:pPr>
              <a:lnSpc>
                <a:spcPct val="150000"/>
              </a:lnSpc>
              <a:spcAft>
                <a:spcPts val="0"/>
              </a:spcAft>
            </a:pP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使得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等价于</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min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使得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等价于</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max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660333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780763"/>
            <a:ext cx="12190413" cy="344905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21443"/>
                <a:ext cx="11589417" cy="4725909"/>
              </a:xfrm>
              <a:prstGeom prst="rect">
                <a:avLst/>
              </a:prstGeom>
            </p:spPr>
            <p:txBody>
              <a:bodyPr wrap="square">
                <a:spAutoFit/>
              </a:bodyPr>
              <a:lstStyle/>
              <a:p>
                <a:pPr marL="355600" indent="-355600">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若关于</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的不等式</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zh-CN" altLang="zh-CN" sz="2600" b="1">
                    <a:latin typeface="Times New Roman" panose="02020603050405020304" pitchFamily="18" charset="0"/>
                    <a:cs typeface="Times New Roman" panose="02020603050405020304" pitchFamily="18" charset="0"/>
                  </a:rPr>
                  <a:t>对</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恒成立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的最小值是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A.1</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B.4</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C.9</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D.16</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𝒙</m:t>
                            </m:r>
                          </m:den>
                        </m:f>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m:t>
                        </m:r>
                      </m:e>
                    </m:rad>
                  </m:oMath>
                </a14:m>
                <a:r>
                  <a:rPr lang="zh-CN" altLang="zh-CN" sz="2600" b="1">
                    <a:latin typeface="Times New Roman" panose="02020603050405020304" pitchFamily="18" charset="0"/>
                    <a:cs typeface="Times New Roman" panose="02020603050405020304" pitchFamily="18" charset="0"/>
                  </a:rPr>
                  <a:t>时取等号</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21443"/>
                <a:ext cx="11589417" cy="4725909"/>
              </a:xfrm>
              <a:prstGeom prst="rect">
                <a:avLst/>
              </a:prstGeom>
              <a:blipFill rotWithShape="0">
                <a:blip r:embed="rId4"/>
                <a:stretch>
                  <a:fillRect l="-947" b="-774"/>
                </a:stretch>
              </a:blipFill>
            </p:spPr>
            <p:txBody>
              <a:bodyPr/>
              <a:lstStyle/>
              <a:p>
                <a:r>
                  <a:rPr lang="zh-CN" altLang="en-US">
                    <a:noFill/>
                  </a:rPr>
                  <a:t> </a:t>
                </a:r>
              </a:p>
            </p:txBody>
          </p:sp>
        </mc:Fallback>
      </mc:AlternateContent>
      <p:sp>
        <p:nvSpPr>
          <p:cNvPr id="8" name="矩形 7"/>
          <p:cNvSpPr/>
          <p:nvPr>
            <p:custDataLst>
              <p:tags r:id="rId2"/>
            </p:custDataLst>
          </p:nvPr>
        </p:nvSpPr>
        <p:spPr>
          <a:xfrm>
            <a:off x="897858" y="1561878"/>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2393892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452018"/>
            <a:ext cx="12190413" cy="379073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443643"/>
                <a:ext cx="11589417" cy="5841920"/>
              </a:xfrm>
              <a:prstGeom prst="rect">
                <a:avLst/>
              </a:prstGeom>
            </p:spPr>
            <p:txBody>
              <a:bodyPr wrap="square">
                <a:spAutoFit/>
              </a:bodyPr>
              <a:lstStyle/>
              <a:p>
                <a:pPr>
                  <a:lnSpc>
                    <a:spcPct val="135000"/>
                  </a:lnSpc>
                  <a:spcAft>
                    <a:spcPts val="0"/>
                  </a:spcAft>
                </a:pPr>
                <a:r>
                  <a:rPr lang="zh-CN" altLang="zh-CN" sz="2600" b="1">
                    <a:latin typeface="Calibri" panose="020F0502020204030204" pitchFamily="34" charset="0"/>
                    <a:ea typeface="Times New Roman" panose="02020603050405020304" pitchFamily="18" charset="0"/>
                    <a:cs typeface="Times New Roman" panose="02020603050405020304" pitchFamily="18" charset="0"/>
                  </a:rPr>
                  <a:t> </a:t>
                </a:r>
                <a:r>
                  <a:rPr lang="en-US" altLang="zh-CN" sz="2600" b="1">
                    <a:effectLst/>
                    <a:latin typeface="Times New Roman" panose="02020603050405020304" pitchFamily="18" charset="0"/>
                    <a:ea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m</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有解</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则实数</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的取值范围为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			D</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𝒙</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𝒚</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zh-CN" altLang="zh-CN" sz="2600" b="1">
                    <a:latin typeface="Times New Roman" panose="02020603050405020304" pitchFamily="18" charset="0"/>
                    <a:cs typeface="Times New Roman" panose="02020603050405020304" pitchFamily="18" charset="0"/>
                  </a:rPr>
                  <a:t>当且仅当</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此时</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取得最小值</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m</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有解</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9&lt;</a:t>
                </a:r>
                <a:r>
                  <a:rPr lang="en-US" altLang="zh-CN" sz="2600" b="1" i="1">
                    <a:latin typeface="Times New Roman" panose="02020603050405020304" pitchFamily="18" charset="0"/>
                    <a:cs typeface="Times New Roman" panose="02020603050405020304" pitchFamily="18" charset="0"/>
                  </a:rPr>
                  <a:t>m</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&gt;9</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&lt;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zh-CN" altLang="zh-CN" sz="2600" b="1">
                    <a:latin typeface="Times New Roman" panose="02020603050405020304" pitchFamily="18" charset="0"/>
                    <a:cs typeface="Times New Roman" panose="02020603050405020304" pitchFamily="18" charset="0"/>
                  </a:rPr>
                  <a:t>即实数</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的取值范围为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443643"/>
                <a:ext cx="11589417" cy="5841920"/>
              </a:xfrm>
              <a:prstGeom prst="rect">
                <a:avLst/>
              </a:prstGeom>
              <a:blipFill rotWithShape="0">
                <a:blip r:embed="rId4"/>
                <a:stretch>
                  <a:fillRect l="-947" b="-1670"/>
                </a:stretch>
              </a:blipFill>
            </p:spPr>
            <p:txBody>
              <a:bodyPr/>
              <a:lstStyle/>
              <a:p>
                <a:r>
                  <a:rPr lang="zh-CN" altLang="en-US">
                    <a:noFill/>
                  </a:rPr>
                  <a:t> </a:t>
                </a:r>
              </a:p>
            </p:txBody>
          </p:sp>
        </mc:Fallback>
      </mc:AlternateContent>
      <p:sp>
        <p:nvSpPr>
          <p:cNvPr id="12" name="矩形 11"/>
          <p:cNvSpPr/>
          <p:nvPr>
            <p:custDataLst>
              <p:tags r:id="rId2"/>
            </p:custDataLst>
          </p:nvPr>
        </p:nvSpPr>
        <p:spPr>
          <a:xfrm>
            <a:off x="10512814" y="702826"/>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2865600" y="555120"/>
              <a:ext cx="4219560" cy="841320"/>
            </p14:xfrm>
          </p:contentPart>
        </mc:Choice>
        <mc:Fallback>
          <p:pic>
            <p:nvPicPr>
              <p:cNvPr id="2" name="墨迹 1"/>
              <p:cNvPicPr/>
              <p:nvPr/>
            </p:nvPicPr>
            <p:blipFill>
              <a:blip r:embed="rId6"/>
              <a:stretch>
                <a:fillRect/>
              </a:stretch>
            </p:blipFill>
            <p:spPr>
              <a:xfrm>
                <a:off x="2856240" y="545760"/>
                <a:ext cx="4238280" cy="860040"/>
              </a:xfrm>
              <a:prstGeom prst="rect">
                <a:avLst/>
              </a:prstGeom>
            </p:spPr>
          </p:pic>
        </mc:Fallback>
      </mc:AlternateContent>
    </p:spTree>
    <p:extLst>
      <p:ext uri="{BB962C8B-B14F-4D97-AF65-F5344CB8AC3E}">
        <p14:creationId xmlns:p14="http://schemas.microsoft.com/office/powerpoint/2010/main" val="10634767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blinds(horizontal)">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linds(horizont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blinds(horizontal)">
                                      <p:cBhvr>
                                        <p:cTn id="22" dur="5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blinds(horizontal)">
                                      <p:cBhvr>
                                        <p:cTn id="27" dur="5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blinds(horizontal)">
                                      <p:cBhvr>
                                        <p:cTn id="32"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bwMode="auto">
          <a:xfrm>
            <a:off x="251427" y="1938"/>
            <a:ext cx="11653111" cy="664862"/>
          </a:xfrm>
          <a:prstGeom prst="rect">
            <a:avLst/>
          </a:prstGeom>
        </p:spPr>
        <p:txBody>
          <a:bodyPr wrap="square">
            <a:spAutoFit/>
          </a:bodyPr>
          <a:lstStyle/>
          <a:p>
            <a:pPr>
              <a:lnSpc>
                <a:spcPct val="150000"/>
              </a:lnSpc>
              <a:spcAft>
                <a:spcPts val="0"/>
              </a:spcAft>
            </a:pPr>
            <a:r>
              <a:rPr lang="zh-CN" altLang="zh-CN" sz="2800" b="1">
                <a:latin typeface="微软雅黑" panose="020B0503020204020204" pitchFamily="34" charset="-122"/>
                <a:ea typeface="微软雅黑" panose="020B0503020204020204" pitchFamily="34" charset="-122"/>
                <a:cs typeface="Times New Roman" panose="02020603050405020304" pitchFamily="18" charset="0"/>
              </a:rPr>
              <a:t>考点三　利用基本不等式解决实际问题</a:t>
            </a:r>
            <a:endParaRPr lang="zh-CN" altLang="zh-CN" sz="1200">
              <a:latin typeface="微软雅黑" panose="020B0503020204020204" pitchFamily="34" charset="-122"/>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矩形 13"/>
              <p:cNvSpPr/>
              <p:nvPr/>
            </p:nvSpPr>
            <p:spPr>
              <a:xfrm>
                <a:off x="269382" y="752072"/>
                <a:ext cx="11589417" cy="5094023"/>
              </a:xfrm>
              <a:prstGeom prst="rect">
                <a:avLst/>
              </a:prstGeom>
            </p:spPr>
            <p:txBody>
              <a:bodyPr wrap="square">
                <a:spAutoFit/>
              </a:bodyPr>
              <a:lstStyle/>
              <a:p>
                <a:pPr marL="355600" indent="-355600">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5</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某市对新建住宅的屋顶和外墙都要求建造隔热层</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某建筑物准备建造可以使用</a:t>
                </a:r>
                <a:r>
                  <a:rPr lang="en-US" altLang="zh-CN" sz="2600" b="1">
                    <a:latin typeface="Times New Roman" panose="02020603050405020304" pitchFamily="18" charset="0"/>
                    <a:cs typeface="Times New Roman" panose="02020603050405020304" pitchFamily="18" charset="0"/>
                  </a:rPr>
                  <a:t>30</a:t>
                </a:r>
                <a:r>
                  <a:rPr lang="zh-CN" altLang="zh-CN" sz="2600" b="1">
                    <a:latin typeface="Times New Roman" panose="02020603050405020304" pitchFamily="18" charset="0"/>
                    <a:cs typeface="Times New Roman" panose="02020603050405020304" pitchFamily="18" charset="0"/>
                  </a:rPr>
                  <a:t>年的隔热层</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据当年的物价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每厘米厚的隔热层的建造成本是</a:t>
                </a:r>
                <a:r>
                  <a:rPr lang="en-US" altLang="zh-CN" sz="2600" b="1">
                    <a:latin typeface="Times New Roman" panose="02020603050405020304" pitchFamily="18" charset="0"/>
                    <a:cs typeface="Times New Roman" panose="02020603050405020304" pitchFamily="18" charset="0"/>
                  </a:rPr>
                  <a:t>9</a:t>
                </a:r>
                <a:r>
                  <a:rPr lang="zh-CN" altLang="zh-CN" sz="2600" b="1">
                    <a:latin typeface="Times New Roman" panose="02020603050405020304" pitchFamily="18" charset="0"/>
                    <a:cs typeface="Times New Roman" panose="02020603050405020304" pitchFamily="18" charset="0"/>
                  </a:rPr>
                  <a:t>万元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根据建筑公司的前期研究得到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该建筑物</a:t>
                </a:r>
                <a:r>
                  <a:rPr lang="en-US" altLang="zh-CN" sz="2600" b="1">
                    <a:latin typeface="Times New Roman" panose="02020603050405020304" pitchFamily="18" charset="0"/>
                    <a:cs typeface="Times New Roman" panose="02020603050405020304" pitchFamily="18" charset="0"/>
                  </a:rPr>
                  <a:t>30</a:t>
                </a:r>
                <a:r>
                  <a:rPr lang="zh-CN" altLang="zh-CN" sz="2600" b="1">
                    <a:latin typeface="Times New Roman" panose="02020603050405020304" pitchFamily="18" charset="0"/>
                    <a:cs typeface="Times New Roman" panose="02020603050405020304" pitchFamily="18" charset="0"/>
                  </a:rPr>
                  <a:t>年间每年的能源消耗费用</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单位</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万元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与隔热层的厚度</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单位</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厘米</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满足系</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𝒎</m:t>
                        </m:r>
                      </m:num>
                      <m:den>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𝒉</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h</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zh-CN" altLang="zh-CN" sz="2600" b="1">
                    <a:latin typeface="Times New Roman" panose="02020603050405020304" pitchFamily="18" charset="0"/>
                    <a:cs typeface="Times New Roman" panose="02020603050405020304" pitchFamily="18" charset="0"/>
                  </a:rPr>
                  <a:t>经测算知道</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如果不建造隔热层</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那么</a:t>
                </a:r>
                <a:r>
                  <a:rPr lang="en-US" altLang="zh-CN" sz="2600" b="1">
                    <a:latin typeface="Times New Roman" panose="02020603050405020304" pitchFamily="18" charset="0"/>
                    <a:cs typeface="Times New Roman" panose="02020603050405020304" pitchFamily="18" charset="0"/>
                  </a:rPr>
                  <a:t>30</a:t>
                </a:r>
                <a:r>
                  <a:rPr lang="zh-CN" altLang="zh-CN" sz="2600" b="1">
                    <a:latin typeface="Times New Roman" panose="02020603050405020304" pitchFamily="18" charset="0"/>
                    <a:cs typeface="Times New Roman" panose="02020603050405020304" pitchFamily="18" charset="0"/>
                  </a:rPr>
                  <a:t>年间每年的能源消耗费用为</a:t>
                </a:r>
                <a:r>
                  <a:rPr lang="en-US" altLang="zh-CN" sz="2600" b="1">
                    <a:latin typeface="Times New Roman" panose="02020603050405020304" pitchFamily="18" charset="0"/>
                    <a:cs typeface="Times New Roman" panose="02020603050405020304" pitchFamily="18" charset="0"/>
                  </a:rPr>
                  <a:t>10</a:t>
                </a:r>
                <a:r>
                  <a:rPr lang="zh-CN" altLang="zh-CN" sz="2600" b="1">
                    <a:latin typeface="Times New Roman" panose="02020603050405020304" pitchFamily="18" charset="0"/>
                    <a:cs typeface="Times New Roman" panose="02020603050405020304" pitchFamily="18" charset="0"/>
                  </a:rPr>
                  <a:t>万元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为隔热层的建造费用与</a:t>
                </a:r>
                <a:r>
                  <a:rPr lang="en-US" altLang="zh-CN" sz="2600" b="1">
                    <a:latin typeface="Times New Roman" panose="02020603050405020304" pitchFamily="18" charset="0"/>
                    <a:cs typeface="Times New Roman" panose="02020603050405020304" pitchFamily="18" charset="0"/>
                  </a:rPr>
                  <a:t>30</a:t>
                </a:r>
                <a:r>
                  <a:rPr lang="zh-CN" altLang="zh-CN" sz="2600" b="1">
                    <a:latin typeface="Times New Roman" panose="02020603050405020304" pitchFamily="18" charset="0"/>
                    <a:cs typeface="Times New Roman" panose="02020603050405020304" pitchFamily="18" charset="0"/>
                  </a:rPr>
                  <a:t>年间的能源消耗费用的总和</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那么使</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达到最小值的</a:t>
                </a:r>
                <a:r>
                  <a:rPr lang="zh-CN" altLang="zh-CN" sz="2600" b="1" smtClean="0">
                    <a:latin typeface="Times New Roman" panose="02020603050405020304" pitchFamily="18" charset="0"/>
                    <a:cs typeface="Times New Roman" panose="02020603050405020304" pitchFamily="18" charset="0"/>
                  </a:rPr>
                  <a:t>隔热层</a:t>
                </a:r>
                <a:endParaRPr lang="en-US" altLang="zh-CN" sz="2600" b="1" smtClean="0">
                  <a:latin typeface="Times New Roman" panose="02020603050405020304" pitchFamily="18" charset="0"/>
                  <a:cs typeface="Times New Roman" panose="02020603050405020304" pitchFamily="18" charset="0"/>
                </a:endParaRPr>
              </a:p>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p>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的</a:t>
                </a:r>
                <a:r>
                  <a:rPr lang="zh-CN" altLang="zh-CN" sz="2600" b="1">
                    <a:latin typeface="Times New Roman" panose="02020603050405020304" pitchFamily="18" charset="0"/>
                    <a:cs typeface="Times New Roman" panose="02020603050405020304" pitchFamily="18" charset="0"/>
                  </a:rPr>
                  <a:t>厚度</a:t>
                </a:r>
                <a:r>
                  <a:rPr lang="en-US" altLang="zh-CN" sz="2600" b="1" i="1">
                    <a:latin typeface="Times New Roman" panose="02020603050405020304" pitchFamily="18" charset="0"/>
                    <a:cs typeface="Times New Roman" panose="02020603050405020304" pitchFamily="18" charset="0"/>
                  </a:rPr>
                  <a:t>h</a:t>
                </a:r>
                <a:r>
                  <a:rPr lang="en-US" altLang="zh-CN" sz="2600" b="1" smtClean="0">
                    <a:latin typeface="宋体" panose="02010600030101010101" pitchFamily="2" charset="-122"/>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厘米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752072"/>
                <a:ext cx="11589417" cy="5094023"/>
              </a:xfrm>
              <a:prstGeom prst="rect">
                <a:avLst/>
              </a:prstGeom>
              <a:blipFill rotWithShape="0">
                <a:blip r:embed="rId4"/>
                <a:stretch>
                  <a:fillRect l="-947" r="-789" b="-7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custDataLst>
                  <p:tags r:id="rId2"/>
                </p:custDataLst>
              </p:nvPr>
            </p:nvSpPr>
            <p:spPr>
              <a:xfrm>
                <a:off x="2425849" y="4733287"/>
                <a:ext cx="657552" cy="84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CN" altLang="zh-CN" sz="2600" b="1" i="1">
                              <a:solidFill>
                                <a:srgbClr val="C00000"/>
                              </a:solidFill>
                              <a:latin typeface="Cambria Math" panose="02040503050406030204" pitchFamily="18" charset="0"/>
                              <a:ea typeface="Cambria Math" panose="020405030504060302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𝟏𝟔</m:t>
                          </m:r>
                        </m:num>
                        <m:den>
                          <m:r>
                            <a:rPr lang="en-US" altLang="zh-CN" sz="2600" b="1" i="1">
                              <a:solidFill>
                                <a:srgbClr val="C00000"/>
                              </a:solidFill>
                              <a:latin typeface="Cambria Math" panose="02040503050406030204" pitchFamily="18" charset="0"/>
                              <a:cs typeface="Times New Roman" panose="02020603050405020304" pitchFamily="18" charset="0"/>
                            </a:rPr>
                            <m:t>𝟑</m:t>
                          </m:r>
                        </m:den>
                      </m:f>
                    </m:oMath>
                  </m:oMathPara>
                </a14:m>
                <a:endParaRPr lang="zh-CN" altLang="en-US" sz="2600" b="1" dirty="0">
                  <a:solidFill>
                    <a:srgbClr val="C00000"/>
                  </a:solidFill>
                </a:endParaRPr>
              </a:p>
            </p:txBody>
          </p:sp>
        </mc:Choice>
        <mc:Fallback xmlns="">
          <p:sp>
            <p:nvSpPr>
              <p:cNvPr id="15" name="矩形 14"/>
              <p:cNvSpPr>
                <a:spLocks noRot="1" noChangeAspect="1" noMove="1" noResize="1" noEditPoints="1" noAdjustHandles="1" noChangeArrowheads="1" noChangeShapeType="1" noTextEdit="1"/>
              </p:cNvSpPr>
              <p:nvPr>
                <p:custDataLst>
                  <p:tags r:id="rId5"/>
                </p:custDataLst>
              </p:nvPr>
            </p:nvSpPr>
            <p:spPr>
              <a:xfrm>
                <a:off x="2425849" y="4733287"/>
                <a:ext cx="657552" cy="844077"/>
              </a:xfrm>
              <a:prstGeom prst="rect">
                <a:avLst/>
              </a:prstGeom>
              <a:blipFill rotWithShape="0">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24377585"/>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55323"/>
            <a:ext cx="12190413" cy="626901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621443"/>
                <a:ext cx="11589417" cy="4448525"/>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由题意及</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𝒎</m:t>
                        </m:r>
                      </m:num>
                      <m:den>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𝒉</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𝒎</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40</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pP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𝟒𝟎</m:t>
                        </m:r>
                      </m:num>
                      <m:den>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𝒉</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隔热层的建造费用与</a:t>
                </a:r>
                <a:r>
                  <a:rPr lang="en-US" altLang="zh-CN" sz="2600" b="1">
                    <a:latin typeface="Times New Roman" panose="02020603050405020304" pitchFamily="18" charset="0"/>
                    <a:cs typeface="Times New Roman" panose="02020603050405020304" pitchFamily="18" charset="0"/>
                  </a:rPr>
                  <a:t>30</a:t>
                </a:r>
                <a:r>
                  <a:rPr lang="zh-CN" altLang="zh-CN" sz="2600" b="1">
                    <a:latin typeface="Times New Roman" panose="02020603050405020304" pitchFamily="18" charset="0"/>
                    <a:cs typeface="Times New Roman" panose="02020603050405020304" pitchFamily="18" charset="0"/>
                  </a:rPr>
                  <a:t>年间的能源消耗费用的</a:t>
                </a:r>
                <a:r>
                  <a:rPr lang="zh-CN" altLang="zh-CN" sz="2600" b="1" smtClean="0">
                    <a:latin typeface="Times New Roman" panose="02020603050405020304" pitchFamily="18" charset="0"/>
                    <a:cs typeface="Times New Roman" panose="02020603050405020304" pitchFamily="18" charset="0"/>
                  </a:rPr>
                  <a:t>总和</a:t>
                </a:r>
                <a:endParaRPr lang="en-US" altLang="zh-CN" sz="2600" b="1" smtClean="0">
                  <a:latin typeface="Times New Roman" panose="02020603050405020304" pitchFamily="18" charset="0"/>
                  <a:cs typeface="Times New Roman" panose="02020603050405020304" pitchFamily="18" charset="0"/>
                </a:endParaRPr>
              </a:p>
              <a:p>
                <a:pPr>
                  <a:lnSpc>
                    <a:spcPct val="150000"/>
                  </a:lnSpc>
                  <a:spcAft>
                    <a:spcPts val="0"/>
                  </a:spcAft>
                </a:pP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30</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i="1">
                    <a:latin typeface="Times New Roman" panose="02020603050405020304" pitchFamily="18" charset="0"/>
                    <a:cs typeface="Times New Roman" panose="02020603050405020304" pitchFamily="18" charset="0"/>
                  </a:rPr>
                  <a:t>h</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𝟐𝟎𝟎</m:t>
                        </m:r>
                      </m:num>
                      <m:den>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𝒉</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i="1">
                    <a:latin typeface="Times New Roman" panose="02020603050405020304" pitchFamily="18" charset="0"/>
                    <a:cs typeface="Times New Roman" panose="02020603050405020304" pitchFamily="18" charset="0"/>
                  </a:rPr>
                  <a:t>h</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𝟐𝟎𝟎</m:t>
                        </m:r>
                      </m:num>
                      <m:den>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𝒉</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3(3</a:t>
                </a:r>
                <a:r>
                  <a:rPr lang="en-US" altLang="zh-CN" sz="2600" b="1" i="1">
                    <a:latin typeface="Times New Roman" panose="02020603050405020304" pitchFamily="18" charset="0"/>
                    <a:cs typeface="Times New Roman" panose="02020603050405020304" pitchFamily="18" charset="0"/>
                  </a:rPr>
                  <a:t>h</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𝟐𝟎𝟎</m:t>
                            </m:r>
                          </m:num>
                          <m:den>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𝒉</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𝒉</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108(</a:t>
                </a:r>
                <a:r>
                  <a:rPr lang="zh-CN" altLang="zh-CN" sz="2600" b="1">
                    <a:latin typeface="Times New Roman" panose="02020603050405020304" pitchFamily="18" charset="0"/>
                    <a:cs typeface="Times New Roman" panose="02020603050405020304" pitchFamily="18" charset="0"/>
                  </a:rPr>
                  <a:t>万元</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当且仅当</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𝟐𝟎𝟎</m:t>
                        </m:r>
                      </m:num>
                      <m:den>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𝒉</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3(3</a:t>
                </a:r>
                <a:r>
                  <a:rPr lang="en-US" altLang="zh-CN" sz="2600" b="1" i="1">
                    <a:latin typeface="Times New Roman" panose="02020603050405020304" pitchFamily="18" charset="0"/>
                    <a:cs typeface="Times New Roman" panose="02020603050405020304" pitchFamily="18" charset="0"/>
                  </a:rPr>
                  <a:t>h</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h</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𝟏𝟔</m:t>
                        </m:r>
                      </m:num>
                      <m:den>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Times New Roman" panose="02020603050405020304" pitchFamily="18" charset="0"/>
                    <a:cs typeface="Times New Roman" panose="02020603050405020304" pitchFamily="18" charset="0"/>
                  </a:rPr>
                  <a:t>厘米时</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达到最小值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621443"/>
                <a:ext cx="11589417" cy="4448525"/>
              </a:xfrm>
              <a:prstGeom prst="rect">
                <a:avLst/>
              </a:prstGeom>
              <a:blipFill rotWithShape="0">
                <a:blip r:embed="rId3"/>
                <a:stretch>
                  <a:fillRect l="-947" r="-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704311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312447" y="2181729"/>
            <a:ext cx="11615487" cy="3093154"/>
          </a:xfrm>
          <a:prstGeom prst="rect">
            <a:avLst/>
          </a:prstGeom>
        </p:spPr>
        <p:txBody>
          <a:bodyPr wrap="square">
            <a:spAutoFit/>
          </a:bodyPr>
          <a:lstStyle/>
          <a:p>
            <a:pPr>
              <a:lnSpc>
                <a:spcPct val="150000"/>
              </a:lnSpc>
              <a:spcAft>
                <a:spcPts val="0"/>
              </a:spcAft>
            </a:pPr>
            <a:r>
              <a:rPr lang="zh-CN" altLang="zh-CN" sz="2600" b="1">
                <a:latin typeface="Times New Roman" panose="02020603050405020304" pitchFamily="18" charset="0"/>
                <a:ea typeface="宋体" panose="02010600030101010101" pitchFamily="2" charset="-122"/>
                <a:cs typeface="Times New Roman" panose="02020603050405020304" pitchFamily="18" charset="0"/>
              </a:rPr>
              <a:t>利用基本不等式解决实际应用问题的思路</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设变量时一般要把求最大值或最小值的变量定义为函数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根据实际问题抽象出函数的解析式后</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只需利用基本不等式求得函数的最值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在求函数的最值时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一定要在定义域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使实际问题有意义的自变量的取值范围</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内求解</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151051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p:nvPr/>
        </p:nvSpPr>
        <p:spPr bwMode="auto">
          <a:xfrm>
            <a:off x="-2" y="2611947"/>
            <a:ext cx="4837438" cy="1712353"/>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rgbClr val="54823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
        <p:nvSpPr>
          <p:cNvPr id="5" name="TextBox 4"/>
          <p:cNvSpPr txBox="1"/>
          <p:nvPr/>
        </p:nvSpPr>
        <p:spPr bwMode="auto">
          <a:xfrm>
            <a:off x="1015234" y="2688154"/>
            <a:ext cx="2902842" cy="1199158"/>
          </a:xfrm>
          <a:prstGeom prst="rect">
            <a:avLst/>
          </a:prstGeom>
          <a:noFill/>
        </p:spPr>
        <p:txBody>
          <a:bodyPr wrap="square">
            <a:spAutoFit/>
          </a:bodyPr>
          <a:lstStyle/>
          <a:p>
            <a:pPr>
              <a:defRPr/>
            </a:pP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目</a:t>
            </a:r>
            <a:r>
              <a:rPr lang="en-US" altLang="zh-CN" sz="7200" kern="0" spc="-200" dirty="0">
                <a:ln w="1905">
                  <a:noFill/>
                </a:ln>
                <a:solidFill>
                  <a:prstClr val="white"/>
                </a:solidFill>
                <a:latin typeface="微软雅黑" panose="020B0503020204020204" pitchFamily="34" charset="-122"/>
                <a:ea typeface="微软雅黑" panose="020B0503020204020204" pitchFamily="34" charset="-122"/>
              </a:rPr>
              <a:t> </a:t>
            </a: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录</a:t>
            </a:r>
          </a:p>
        </p:txBody>
      </p:sp>
      <p:sp>
        <p:nvSpPr>
          <p:cNvPr id="6" name="TextBox 5"/>
          <p:cNvSpPr txBox="1"/>
          <p:nvPr/>
        </p:nvSpPr>
        <p:spPr bwMode="auto">
          <a:xfrm>
            <a:off x="1108062" y="3679592"/>
            <a:ext cx="2098700" cy="502882"/>
          </a:xfrm>
          <a:prstGeom prst="rect">
            <a:avLst/>
          </a:prstGeom>
          <a:noFill/>
        </p:spPr>
        <p:txBody>
          <a:bodyPr wrap="none">
            <a:spAutoFit/>
          </a:bodyPr>
          <a:lstStyle/>
          <a:p>
            <a:pPr algn="ctr"/>
            <a:r>
              <a:rPr lang="en-US" altLang="zh-CN" sz="2665" b="1" dirty="0">
                <a:solidFill>
                  <a:prstClr val="white"/>
                </a:solidFill>
                <a:latin typeface="微软雅黑" panose="020B0503020204020204" pitchFamily="34" charset="-122"/>
                <a:ea typeface="微软雅黑" panose="020B0503020204020204" pitchFamily="34" charset="-122"/>
              </a:rPr>
              <a:t>CONTENTS</a:t>
            </a:r>
            <a:endParaRPr lang="zh-CN" altLang="en-US" sz="2665" b="1" dirty="0">
              <a:solidFill>
                <a:prstClr val="white"/>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307938" y="1710102"/>
            <a:ext cx="3110318" cy="913218"/>
            <a:chOff x="4307938" y="1710102"/>
            <a:chExt cx="3110318" cy="913218"/>
          </a:xfrm>
        </p:grpSpPr>
        <p:sp>
          <p:nvSpPr>
            <p:cNvPr id="8" name="TextBox 7">
              <a:hlinkClick r:id="rId3" action="ppaction://hlinksldjump"/>
            </p:cNvPr>
            <p:cNvSpPr txBox="1"/>
            <p:nvPr/>
          </p:nvSpPr>
          <p:spPr bwMode="auto">
            <a:xfrm>
              <a:off x="5201125" y="1752776"/>
              <a:ext cx="2217131" cy="501766"/>
            </a:xfrm>
            <a:prstGeom prst="rect">
              <a:avLst/>
            </a:prstGeom>
            <a:noFill/>
          </p:spPr>
          <p:txBody>
            <a:bodyPr wrap="none">
              <a:spAutoFit/>
            </a:bodyPr>
            <a:lstStyle/>
            <a:p>
              <a:pPr algn="l">
                <a:defRPr/>
              </a:pPr>
              <a:r>
                <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rPr>
                <a:t>知识诊断自测</a:t>
              </a:r>
            </a:p>
          </p:txBody>
        </p:sp>
        <p:sp>
          <p:nvSpPr>
            <p:cNvPr id="16" name="TextBox 15">
              <a:hlinkClick r:id="rId3" action="ppaction://hlinksldjump"/>
            </p:cNvPr>
            <p:cNvSpPr txBox="1"/>
            <p:nvPr/>
          </p:nvSpPr>
          <p:spPr>
            <a:xfrm>
              <a:off x="4307938" y="1710102"/>
              <a:ext cx="811335"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01</a:t>
              </a:r>
            </a:p>
          </p:txBody>
        </p:sp>
      </p:grpSp>
      <p:grpSp>
        <p:nvGrpSpPr>
          <p:cNvPr id="11" name="组合 10"/>
          <p:cNvGrpSpPr/>
          <p:nvPr/>
        </p:nvGrpSpPr>
        <p:grpSpPr>
          <a:xfrm>
            <a:off x="4999339" y="2962903"/>
            <a:ext cx="3104980" cy="913218"/>
            <a:chOff x="4999339" y="2962903"/>
            <a:chExt cx="3104980" cy="913218"/>
          </a:xfrm>
        </p:grpSpPr>
        <p:sp>
          <p:nvSpPr>
            <p:cNvPr id="12" name="TextBox 11">
              <a:hlinkClick r:id="rId4" action="ppaction://hlinksldjump"/>
            </p:cNvPr>
            <p:cNvSpPr txBox="1"/>
            <p:nvPr/>
          </p:nvSpPr>
          <p:spPr bwMode="auto">
            <a:xfrm>
              <a:off x="5887187" y="3012193"/>
              <a:ext cx="2217132" cy="501766"/>
            </a:xfrm>
            <a:prstGeom prst="rect">
              <a:avLst/>
            </a:prstGeom>
            <a:noFill/>
          </p:spPr>
          <p:txBody>
            <a:bodyPr wrap="none">
              <a:spAutoFit/>
            </a:bodyPr>
            <a:lstStyle/>
            <a:p>
              <a:pPr>
                <a:defRPr/>
              </a:pPr>
              <a:r>
                <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rPr>
                <a:t>考点聚焦突破</a:t>
              </a:r>
            </a:p>
          </p:txBody>
        </p:sp>
        <p:sp>
          <p:nvSpPr>
            <p:cNvPr id="17" name="TextBox 16">
              <a:hlinkClick r:id="rId4" action="ppaction://hlinksldjump"/>
            </p:cNvPr>
            <p:cNvSpPr txBox="1"/>
            <p:nvPr/>
          </p:nvSpPr>
          <p:spPr>
            <a:xfrm>
              <a:off x="4999339" y="2962903"/>
              <a:ext cx="894681"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02</a:t>
              </a:r>
            </a:p>
          </p:txBody>
        </p:sp>
      </p:grpSp>
      <p:grpSp>
        <p:nvGrpSpPr>
          <p:cNvPr id="13" name="组合 12"/>
          <p:cNvGrpSpPr/>
          <p:nvPr/>
        </p:nvGrpSpPr>
        <p:grpSpPr>
          <a:xfrm>
            <a:off x="5712912" y="4110924"/>
            <a:ext cx="3040374" cy="913218"/>
            <a:chOff x="5712912" y="4110924"/>
            <a:chExt cx="3040374" cy="913218"/>
          </a:xfrm>
        </p:grpSpPr>
        <p:sp>
          <p:nvSpPr>
            <p:cNvPr id="10" name="TextBox 9">
              <a:hlinkClick r:id="rId5" action="ppaction://hlinksldjump"/>
            </p:cNvPr>
            <p:cNvSpPr txBox="1"/>
            <p:nvPr/>
          </p:nvSpPr>
          <p:spPr bwMode="auto">
            <a:xfrm>
              <a:off x="6519982" y="4207367"/>
              <a:ext cx="2233304" cy="502445"/>
            </a:xfrm>
            <a:prstGeom prst="rect">
              <a:avLst/>
            </a:prstGeom>
            <a:noFill/>
          </p:spPr>
          <p:txBody>
            <a:bodyPr wrap="none">
              <a:spAutoFit/>
            </a:bodyPr>
            <a:lstStyle/>
            <a:p>
              <a:pPr>
                <a:defRPr/>
              </a:pPr>
              <a:r>
                <a:rPr lang="zh-CN" altLang="en-US" sz="2665" b="1" kern="0" dirty="0" smtClean="0">
                  <a:solidFill>
                    <a:prstClr val="black">
                      <a:lumMod val="75000"/>
                      <a:lumOff val="25000"/>
                    </a:prstClr>
                  </a:solidFill>
                  <a:latin typeface="微软雅黑" panose="020B0503020204020204" pitchFamily="34" charset="-122"/>
                  <a:ea typeface="微软雅黑" panose="020B0503020204020204" pitchFamily="34" charset="-122"/>
                </a:rPr>
                <a:t>课时对点精练</a:t>
              </a:r>
              <a:endPar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8" name="TextBox 17">
              <a:hlinkClick r:id="rId5" action="ppaction://hlinksldjump"/>
            </p:cNvPr>
            <p:cNvSpPr txBox="1"/>
            <p:nvPr/>
          </p:nvSpPr>
          <p:spPr>
            <a:xfrm>
              <a:off x="5712912" y="4110924"/>
              <a:ext cx="913914"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03</a:t>
              </a:r>
            </a:p>
          </p:txBody>
        </p:sp>
      </p:grpSp>
      <p:sp>
        <p:nvSpPr>
          <p:cNvPr id="20" name="矩形 34"/>
          <p:cNvSpPr/>
          <p:nvPr/>
        </p:nvSpPr>
        <p:spPr bwMode="auto">
          <a:xfrm>
            <a:off x="9315242" y="2607161"/>
            <a:ext cx="2893192" cy="1717138"/>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1" fmla="*/ 0 w 1606620"/>
              <a:gd name="connsiteY0-2" fmla="*/ 0 h 1283968"/>
              <a:gd name="connsiteX1-3" fmla="*/ 1606620 w 1606620"/>
              <a:gd name="connsiteY1-4" fmla="*/ 0 h 1283968"/>
              <a:gd name="connsiteX2-5" fmla="*/ 1606620 w 1606620"/>
              <a:gd name="connsiteY2-6" fmla="*/ 1283968 h 1283968"/>
              <a:gd name="connsiteX3-7" fmla="*/ 551543 w 1606620"/>
              <a:gd name="connsiteY3-8" fmla="*/ 1283968 h 1283968"/>
              <a:gd name="connsiteX4-9" fmla="*/ 0 w 1606620"/>
              <a:gd name="connsiteY4-10" fmla="*/ 0 h 1283968"/>
              <a:gd name="connsiteX0-11" fmla="*/ 0 w 1833140"/>
              <a:gd name="connsiteY0-12" fmla="*/ 9525 h 1293493"/>
              <a:gd name="connsiteX1-13" fmla="*/ 1833140 w 1833140"/>
              <a:gd name="connsiteY1-14" fmla="*/ 0 h 1293493"/>
              <a:gd name="connsiteX2-15" fmla="*/ 1606620 w 1833140"/>
              <a:gd name="connsiteY2-16" fmla="*/ 1293493 h 1293493"/>
              <a:gd name="connsiteX3-17" fmla="*/ 551543 w 1833140"/>
              <a:gd name="connsiteY3-18" fmla="*/ 1293493 h 1293493"/>
              <a:gd name="connsiteX4-19" fmla="*/ 0 w 1833140"/>
              <a:gd name="connsiteY4-20" fmla="*/ 9525 h 1293493"/>
              <a:gd name="connsiteX0-21" fmla="*/ 0 w 1833140"/>
              <a:gd name="connsiteY0-22" fmla="*/ 9525 h 1293493"/>
              <a:gd name="connsiteX1-23" fmla="*/ 1833140 w 1833140"/>
              <a:gd name="connsiteY1-24" fmla="*/ 0 h 1293493"/>
              <a:gd name="connsiteX2-25" fmla="*/ 1833140 w 1833140"/>
              <a:gd name="connsiteY2-26" fmla="*/ 1293493 h 1293493"/>
              <a:gd name="connsiteX3-27" fmla="*/ 551543 w 1833140"/>
              <a:gd name="connsiteY3-28" fmla="*/ 1293493 h 1293493"/>
              <a:gd name="connsiteX4-29" fmla="*/ 0 w 1833140"/>
              <a:gd name="connsiteY4-30" fmla="*/ 9525 h 1293493"/>
              <a:gd name="connsiteX0-31" fmla="*/ 0 w 1833140"/>
              <a:gd name="connsiteY0-32" fmla="*/ 0 h 1283968"/>
              <a:gd name="connsiteX1-33" fmla="*/ 1833140 w 1833140"/>
              <a:gd name="connsiteY1-34" fmla="*/ 8288 h 1283968"/>
              <a:gd name="connsiteX2-35" fmla="*/ 1833140 w 1833140"/>
              <a:gd name="connsiteY2-36" fmla="*/ 1283968 h 1283968"/>
              <a:gd name="connsiteX3-37" fmla="*/ 551543 w 1833140"/>
              <a:gd name="connsiteY3-38" fmla="*/ 1283968 h 1283968"/>
              <a:gd name="connsiteX4-39" fmla="*/ 0 w 1833140"/>
              <a:gd name="connsiteY4-40" fmla="*/ 0 h 1283968"/>
              <a:gd name="connsiteX0-41" fmla="*/ 0 w 1843227"/>
              <a:gd name="connsiteY0-42" fmla="*/ 3587 h 1287555"/>
              <a:gd name="connsiteX1-43" fmla="*/ 1843227 w 1843227"/>
              <a:gd name="connsiteY1-44" fmla="*/ 0 h 1287555"/>
              <a:gd name="connsiteX2-45" fmla="*/ 1833140 w 1843227"/>
              <a:gd name="connsiteY2-46" fmla="*/ 1287555 h 1287555"/>
              <a:gd name="connsiteX3-47" fmla="*/ 551543 w 1843227"/>
              <a:gd name="connsiteY3-48" fmla="*/ 1287555 h 1287555"/>
              <a:gd name="connsiteX4-49" fmla="*/ 0 w 1843227"/>
              <a:gd name="connsiteY4-50" fmla="*/ 3587 h 12875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rgbClr val="70AD47"/>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Tree>
    <p:extLst>
      <p:ext uri="{BB962C8B-B14F-4D97-AF65-F5344CB8AC3E}">
        <p14:creationId xmlns:p14="http://schemas.microsoft.com/office/powerpoint/2010/main" val="4158660134"/>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565685"/>
            <a:ext cx="12190413" cy="367318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0" name="矩形 9"/>
          <p:cNvSpPr/>
          <p:nvPr/>
        </p:nvSpPr>
        <p:spPr>
          <a:xfrm>
            <a:off x="269382" y="621443"/>
            <a:ext cx="11589417" cy="1892826"/>
          </a:xfrm>
          <a:prstGeom prst="rect">
            <a:avLst/>
          </a:prstGeom>
        </p:spPr>
        <p:txBody>
          <a:bodyPr wrap="square">
            <a:spAutoFit/>
          </a:bodyPr>
          <a:lstStyle/>
          <a:p>
            <a:pPr marL="355600" indent="-355600">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某公司购买一批机器投入生产</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据市场分析</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每台机器生产的产品可获得的总利润</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单位</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万元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与机器运转时间</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单位</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年</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的关系式为</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18</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25(</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则每台机器为该公司创造的最大年平均利润是</a:t>
            </a:r>
            <a:r>
              <a:rPr lang="zh-CN" altLang="zh-CN" sz="2600" b="1" u="sng">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万元</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12" name="矩形 11"/>
          <p:cNvSpPr/>
          <p:nvPr>
            <p:custDataLst>
              <p:tags r:id="rId2"/>
            </p:custDataLst>
          </p:nvPr>
        </p:nvSpPr>
        <p:spPr>
          <a:xfrm>
            <a:off x="9374723" y="1888389"/>
            <a:ext cx="351378" cy="492443"/>
          </a:xfrm>
          <a:prstGeom prst="rect">
            <a:avLst/>
          </a:prstGeom>
        </p:spPr>
        <p:txBody>
          <a:bodyPr wrap="none">
            <a:spAutoFit/>
          </a:bodyPr>
          <a:lstStyle/>
          <a:p>
            <a:r>
              <a:rPr lang="en-US" altLang="zh-CN" sz="2600" b="1">
                <a:solidFill>
                  <a:srgbClr val="C00000"/>
                </a:solidFill>
                <a:latin typeface="Times New Roman" panose="02020603050405020304" pitchFamily="18" charset="0"/>
              </a:rPr>
              <a:t>8</a:t>
            </a:r>
            <a:endParaRPr lang="zh-CN" altLang="en-US" sz="2600" b="1" dirty="0">
              <a:solidFill>
                <a:srgbClr val="C00000"/>
              </a:solidFill>
            </a:endParaRPr>
          </a:p>
        </p:txBody>
      </p:sp>
      <mc:AlternateContent xmlns:mc="http://schemas.openxmlformats.org/markup-compatibility/2006" xmlns:a14="http://schemas.microsoft.com/office/drawing/2010/main">
        <mc:Choice Requires="a14">
          <p:sp>
            <p:nvSpPr>
              <p:cNvPr id="5" name="矩形 4"/>
              <p:cNvSpPr/>
              <p:nvPr/>
            </p:nvSpPr>
            <p:spPr>
              <a:xfrm>
                <a:off x="421782" y="2451249"/>
                <a:ext cx="11589417" cy="2991332"/>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每台机器运转</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年的年平均利润为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𝟏𝟖</m:t>
                        </m:r>
                        <m:r>
                          <a:rPr lang="en-US" altLang="zh-CN" sz="2600" b="1" i="1">
                            <a:latin typeface="Cambria Math" panose="02040503050406030204" pitchFamily="18" charset="0"/>
                            <a:cs typeface="Times New Roman" panose="02020603050405020304" pitchFamily="18" charset="0"/>
                          </a:rPr>
                          <m:t>−</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𝟐𝟓</m:t>
                                </m:r>
                              </m:num>
                              <m:den>
                                <m:r>
                                  <a:rPr lang="en-US" altLang="zh-CN" sz="2600" b="1" i="1">
                                    <a:latin typeface="Cambria Math" panose="02040503050406030204" pitchFamily="18" charset="0"/>
                                    <a:cs typeface="Times New Roman" panose="02020603050405020304" pitchFamily="18" charset="0"/>
                                  </a:rPr>
                                  <m:t>𝒙</m:t>
                                </m:r>
                              </m:den>
                            </m:f>
                          </m:e>
                        </m:d>
                      </m:e>
                    </m:d>
                  </m:oMath>
                </a14:m>
                <a:r>
                  <a:rPr lang="zh-CN" altLang="zh-CN" sz="2600" b="1">
                    <a:latin typeface="Times New Roman" panose="02020603050405020304" pitchFamily="18" charset="0"/>
                    <a:cs typeface="Times New Roman" panose="02020603050405020304" pitchFamily="18" charset="0"/>
                  </a:rPr>
                  <a:t>万元</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由于</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18</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𝟐𝟓</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710"/>
                  </a:spcAft>
                </a:pP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时等号成立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此时每台机器为该公司创造的年平均利润最大</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最大为</a:t>
                </a: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万元</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2451249"/>
                <a:ext cx="11589417" cy="2991332"/>
              </a:xfrm>
              <a:prstGeom prst="rect">
                <a:avLst/>
              </a:prstGeom>
              <a:blipFill rotWithShape="0">
                <a:blip r:embed="rId4"/>
                <a:stretch>
                  <a:fillRect l="-947" b="-203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381028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bwMode="auto">
          <a:xfrm>
            <a:off x="263490" y="128300"/>
            <a:ext cx="11641048" cy="522091"/>
          </a:xfrm>
          <a:prstGeom prst="rect">
            <a:avLst/>
          </a:prstGeom>
        </p:spPr>
        <p:txBody>
          <a:bodyPr wrap="square">
            <a:spAutoFit/>
          </a:bodyPr>
          <a:lstStyle/>
          <a:p>
            <a:pPr defTabSz="1219200" fontAlgn="auto">
              <a:spcBef>
                <a:spcPts val="0"/>
              </a:spcBef>
              <a:spcAft>
                <a:spcPts val="0"/>
              </a:spcAft>
              <a:defRPr/>
            </a:pPr>
            <a:r>
              <a:rPr lang="zh-CN" altLang="en-US" sz="2800" b="1" kern="0" dirty="0" smtClean="0">
                <a:latin typeface="微软雅黑" panose="020B0503020204020204" pitchFamily="34" charset="-122"/>
                <a:ea typeface="微软雅黑" panose="020B0503020204020204" pitchFamily="34" charset="-122"/>
              </a:rPr>
              <a:t>教</a:t>
            </a:r>
            <a:r>
              <a:rPr lang="zh-CN" altLang="en-US" sz="2800" b="1" kern="0" smtClean="0">
                <a:latin typeface="微软雅黑" panose="020B0503020204020204" pitchFamily="34" charset="-122"/>
                <a:ea typeface="微软雅黑" panose="020B0503020204020204" pitchFamily="34" charset="-122"/>
              </a:rPr>
              <a:t>考衔接   </a:t>
            </a:r>
            <a:r>
              <a:rPr lang="zh-CN" altLang="en-US" sz="2800" b="1" kern="0">
                <a:latin typeface="微软雅黑" panose="020B0503020204020204" pitchFamily="34" charset="-122"/>
                <a:ea typeface="微软雅黑" panose="020B0503020204020204" pitchFamily="34" charset="-122"/>
              </a:rPr>
              <a:t>　</a:t>
            </a:r>
            <a:r>
              <a:rPr lang="zh-CN" altLang="zh-CN" sz="2800" b="1">
                <a:solidFill>
                  <a:srgbClr val="191919"/>
                </a:solidFill>
                <a:latin typeface="微软雅黑" panose="020B0503020204020204" pitchFamily="34" charset="-122"/>
                <a:ea typeface="微软雅黑" panose="020B0503020204020204" pitchFamily="34" charset="-122"/>
                <a:cs typeface="Times New Roman" panose="02020603050405020304" pitchFamily="18" charset="0"/>
              </a:rPr>
              <a:t>柯西不等式</a:t>
            </a:r>
            <a:endParaRPr lang="en-US" altLang="zh-CN" sz="2800" b="1" kern="0" dirty="0">
              <a:solidFill>
                <a:prstClr val="black"/>
              </a:solidFill>
              <a:latin typeface="微软雅黑" panose="020B0503020204020204" pitchFamily="34" charset="-122"/>
              <a:ea typeface="微软雅黑" panose="020B0503020204020204" pitchFamily="34" charset="-122"/>
            </a:endParaRPr>
          </a:p>
        </p:txBody>
      </p:sp>
      <p:sp>
        <p:nvSpPr>
          <p:cNvPr id="3" name="矩形 2"/>
          <p:cNvSpPr/>
          <p:nvPr/>
        </p:nvSpPr>
        <p:spPr>
          <a:xfrm>
            <a:off x="269382" y="758877"/>
            <a:ext cx="11589417" cy="2492990"/>
          </a:xfrm>
          <a:prstGeom prst="rect">
            <a:avLst/>
          </a:prstGeom>
        </p:spPr>
        <p:txBody>
          <a:bodyPr wrap="square">
            <a:spAutoFit/>
          </a:bodyPr>
          <a:lstStyle/>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教材母题</a:t>
            </a:r>
            <a:r>
              <a:rPr lang="zh-CN" altLang="zh-CN" sz="2600" b="1">
                <a:latin typeface="Calibri" panose="020F0502020204030204" pitchFamily="34"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人教</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必修二</a:t>
            </a:r>
            <a:r>
              <a:rPr lang="en-US" altLang="zh-CN" sz="2600" b="1">
                <a:latin typeface="Times New Roman" panose="02020603050405020304" pitchFamily="18" charset="0"/>
                <a:cs typeface="Times New Roman" panose="02020603050405020304" pitchFamily="18" charset="0"/>
              </a:rPr>
              <a:t>P37T16)</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用向量方法证明</a:t>
            </a:r>
            <a:r>
              <a:rPr lang="en-US" altLang="zh-CN" sz="2600" b="1">
                <a:latin typeface="Times New Roman" panose="02020603050405020304" pitchFamily="18" charset="0"/>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对任意</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恒有不等式</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bd</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600" b="1" smtClean="0">
                <a:effectLst/>
                <a:latin typeface="Times New Roman" panose="02020603050405020304" pitchFamily="18" charset="0"/>
                <a:ea typeface="宋体" panose="02010600030101010101" pitchFamily="2" charset="-122"/>
                <a:cs typeface="Times New Roman" panose="02020603050405020304" pitchFamily="18" charset="0"/>
              </a:rPr>
              <a:t>上述</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不等式就是二维形式的柯西不等式</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其证明的向量方法为教材</a:t>
            </a:r>
            <a:r>
              <a:rPr lang="en-US" altLang="zh-CN" sz="2600" b="1">
                <a:latin typeface="Times New Roman" panose="02020603050405020304" pitchFamily="18" charset="0"/>
                <a:cs typeface="Times New Roman" panose="02020603050405020304" pitchFamily="18" charset="0"/>
              </a:rPr>
              <a:t>P19</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数量积的性质</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3296355"/>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269382" y="596043"/>
                <a:ext cx="11589417" cy="5571525"/>
              </a:xfrm>
              <a:prstGeom prst="rect">
                <a:avLst/>
              </a:prstGeom>
            </p:spPr>
            <p:txBody>
              <a:bodyPr wrap="square">
                <a:spAutoFit/>
              </a:bodyPr>
              <a:lstStyle/>
              <a:p>
                <a:pPr marL="355600" indent="-355600">
                  <a:lnSpc>
                    <a:spcPct val="150000"/>
                  </a:lnSpc>
                  <a:spcAft>
                    <a:spcPts val="0"/>
                  </a:spcAft>
                </a:pPr>
                <a:r>
                  <a:rPr lang="en-US" altLang="zh-CN" sz="2600" b="1" dirty="0" smtClean="0">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归纳如下</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1)</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柯西不等式的向量形式</a:t>
                </a:r>
                <a:r>
                  <a:rPr lang="en-US" altLang="zh-CN" sz="2600" b="1" dirty="0">
                    <a:latin typeface="Times New Roman" panose="02020603050405020304" pitchFamily="18" charset="0"/>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设</a:t>
                </a:r>
                <a:r>
                  <a:rPr lang="en-US" altLang="zh-CN" sz="2600" b="1" i="1" dirty="0">
                    <a:latin typeface="Times New Roman" panose="02020603050405020304" pitchFamily="18" charset="0"/>
                    <a:cs typeface="Times New Roman" panose="02020603050405020304" pitchFamily="18" charset="0"/>
                  </a:rPr>
                  <a:t>α</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β</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是两个向量</a:t>
                </a:r>
                <a:r>
                  <a:rPr lang="en-US" altLang="zh-CN" sz="2600" b="1" dirty="0">
                    <a:latin typeface="宋体" panose="02010600030101010101" pitchFamily="2" charset="-122"/>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则</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α</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β</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α</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β</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当且仅当</a:t>
                </a:r>
                <a:r>
                  <a:rPr lang="en-US" altLang="zh-CN" sz="2600" b="1" i="1" dirty="0">
                    <a:latin typeface="Times New Roman" panose="02020603050405020304" pitchFamily="18" charset="0"/>
                    <a:cs typeface="Times New Roman" panose="02020603050405020304" pitchFamily="18" charset="0"/>
                  </a:rPr>
                  <a:t>β</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是零向量</a:t>
                </a:r>
                <a:r>
                  <a:rPr lang="en-US" altLang="zh-CN" sz="2600" b="1" dirty="0">
                    <a:latin typeface="宋体" panose="02010600030101010101" pitchFamily="2" charset="-122"/>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或者存在实数</a:t>
                </a:r>
                <a:r>
                  <a:rPr lang="en-US" altLang="zh-CN" sz="2600" b="1" i="1" dirty="0">
                    <a:latin typeface="Times New Roman" panose="02020603050405020304" pitchFamily="18" charset="0"/>
                    <a:cs typeface="Times New Roman" panose="02020603050405020304" pitchFamily="18" charset="0"/>
                  </a:rPr>
                  <a:t>k</a:t>
                </a:r>
                <a:r>
                  <a:rPr lang="en-US" altLang="zh-CN" sz="2600" b="1" dirty="0">
                    <a:latin typeface="宋体" panose="02010600030101010101" pitchFamily="2" charset="-122"/>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使得</a:t>
                </a:r>
                <a:r>
                  <a:rPr lang="en-US" altLang="zh-CN" sz="2600" b="1" i="1" dirty="0">
                    <a:latin typeface="Times New Roman" panose="02020603050405020304" pitchFamily="18" charset="0"/>
                    <a:cs typeface="Times New Roman" panose="02020603050405020304" pitchFamily="18" charset="0"/>
                  </a:rPr>
                  <a:t>α</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kβ</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时等号成立</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2)</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用平面向量的坐标</a:t>
                </a:r>
                <a:r>
                  <a:rPr lang="en-US" altLang="zh-CN" sz="2600" b="1" dirty="0">
                    <a:latin typeface="Times New Roman" panose="02020603050405020304" pitchFamily="18" charset="0"/>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二维形式</a:t>
                </a:r>
                <a:r>
                  <a:rPr lang="en-US" altLang="zh-CN" sz="2600" b="1" dirty="0">
                    <a:latin typeface="Times New Roman" panose="02020603050405020304" pitchFamily="18" charset="0"/>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表示上面的不等式</a:t>
                </a:r>
                <a:r>
                  <a:rPr lang="en-US" altLang="zh-CN" sz="2600" b="1" dirty="0">
                    <a:latin typeface="宋体" panose="02010600030101010101" pitchFamily="2" charset="-122"/>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则得到二维的柯西不等式</a:t>
                </a:r>
                <a:r>
                  <a:rPr lang="en-US" altLang="zh-CN" sz="2600" b="1" dirty="0">
                    <a:latin typeface="Times New Roman" panose="02020603050405020304" pitchFamily="18" charset="0"/>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设</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en-US" altLang="zh-CN" sz="2600" b="1" baseline="-25000" dirty="0" err="1">
                    <a:latin typeface="Times New Roman" panose="02020603050405020304" pitchFamily="18" charset="0"/>
                    <a:cs typeface="Times New Roman" panose="02020603050405020304" pitchFamily="18" charset="0"/>
                  </a:rPr>
                  <a:t>2</a:t>
                </a:r>
                <a:r>
                  <a:rPr lang="zh-CN" altLang="zh-CN" sz="2600" b="1" dirty="0">
                    <a:latin typeface="Calibri" panose="020F0502020204030204" pitchFamily="34" charset="0"/>
                    <a:cs typeface="宋体" panose="02010600030101010101" pitchFamily="2" charset="-122"/>
                  </a:rPr>
                  <a:t>∈</a:t>
                </a:r>
                <a:r>
                  <a:rPr lang="en-US" altLang="zh-CN" sz="2600" b="1" dirty="0">
                    <a:latin typeface="Times New Roman" panose="02020603050405020304" pitchFamily="18" charset="0"/>
                    <a:cs typeface="Times New Roman" panose="02020603050405020304" pitchFamily="18" charset="0"/>
                  </a:rPr>
                  <a:t>R</a:t>
                </a:r>
                <a:r>
                  <a:rPr lang="en-US" altLang="zh-CN" sz="2600" b="1" dirty="0">
                    <a:latin typeface="宋体" panose="02010600030101010101" pitchFamily="2" charset="-122"/>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则</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i="1" dirty="0" err="1">
                    <a:latin typeface="Times New Roman" panose="02020603050405020304" pitchFamily="18" charset="0"/>
                    <a:cs typeface="Times New Roman" panose="02020603050405020304" pitchFamily="18" charset="0"/>
                  </a:rPr>
                  <a:t>b</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b</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a:t>
                </a:r>
                <a:r>
                  <a:rPr lang="en-US" altLang="zh-CN" sz="2600" b="1" baseline="30000"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当且仅当</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i="1" dirty="0" err="1">
                    <a:latin typeface="Times New Roman" panose="02020603050405020304" pitchFamily="18" charset="0"/>
                    <a:cs typeface="Times New Roman" panose="02020603050405020304" pitchFamily="18" charset="0"/>
                  </a:rPr>
                  <a:t>b</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b</a:t>
                </a:r>
                <a:r>
                  <a:rPr lang="en-US" altLang="zh-CN" sz="2600" b="1" baseline="-25000" dirty="0" err="1">
                    <a:latin typeface="Times New Roman" panose="02020603050405020304" pitchFamily="18" charset="0"/>
                    <a:cs typeface="Times New Roman" panose="02020603050405020304" pitchFamily="18" charset="0"/>
                  </a:rPr>
                  <a:t>1</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时等号成立</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3)</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推广到一般形式</a:t>
                </a:r>
                <a:r>
                  <a:rPr lang="en-US" altLang="zh-CN" sz="2600" b="1" dirty="0">
                    <a:latin typeface="Times New Roman" panose="02020603050405020304" pitchFamily="18" charset="0"/>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设</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i</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en-US" altLang="zh-CN" sz="2600" b="1" i="1" baseline="-25000" dirty="0" err="1">
                    <a:latin typeface="Times New Roman" panose="02020603050405020304" pitchFamily="18" charset="0"/>
                    <a:cs typeface="Times New Roman" panose="02020603050405020304" pitchFamily="18" charset="0"/>
                  </a:rPr>
                  <a:t>i</a:t>
                </a:r>
                <a:r>
                  <a:rPr lang="zh-CN" altLang="zh-CN" sz="2600" b="1" dirty="0">
                    <a:latin typeface="Calibri" panose="020F0502020204030204" pitchFamily="34" charset="0"/>
                    <a:cs typeface="宋体" panose="02010600030101010101" pitchFamily="2" charset="-122"/>
                  </a:rPr>
                  <a:t>∈</a:t>
                </a:r>
                <a:r>
                  <a:rPr lang="en-US" altLang="zh-CN" sz="2600" b="1" dirty="0">
                    <a:latin typeface="Times New Roman" panose="02020603050405020304" pitchFamily="18" charset="0"/>
                    <a:cs typeface="Times New Roman" panose="02020603050405020304" pitchFamily="18" charset="0"/>
                  </a:rPr>
                  <a:t>R(</a:t>
                </a:r>
                <a:r>
                  <a:rPr lang="en-US" altLang="zh-CN" sz="2600" b="1" i="1" dirty="0" err="1">
                    <a:latin typeface="Times New Roman" panose="02020603050405020304" pitchFamily="18" charset="0"/>
                    <a:cs typeface="Times New Roman" panose="02020603050405020304" pitchFamily="18" charset="0"/>
                  </a:rPr>
                  <a:t>i</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则</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i="1" dirty="0" err="1">
                    <a:latin typeface="Times New Roman" panose="02020603050405020304" pitchFamily="18" charset="0"/>
                    <a:cs typeface="Times New Roman" panose="02020603050405020304" pitchFamily="18" charset="0"/>
                  </a:rPr>
                  <a:t>b</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b</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i="1" dirty="0" err="1">
                    <a:latin typeface="Times New Roman" panose="02020603050405020304" pitchFamily="18" charset="0"/>
                    <a:cs typeface="Times New Roman" panose="02020603050405020304" pitchFamily="18" charset="0"/>
                  </a:rPr>
                  <a:t>b</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en-US" altLang="zh-CN" sz="2600" b="1" baseline="30000"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当且仅当</a:t>
                </a:r>
                <a:r>
                  <a:rPr lang="en-US" altLang="zh-CN" sz="2600" b="1" i="1" dirty="0">
                    <a:latin typeface="Times New Roman" panose="02020603050405020304" pitchFamily="18" charset="0"/>
                    <a:cs typeface="Times New Roman" panose="02020603050405020304" pitchFamily="18" charset="0"/>
                  </a:rPr>
                  <a:t>b</a:t>
                </a:r>
                <a:r>
                  <a:rPr lang="en-US" altLang="zh-CN" sz="2600" b="1" i="1" baseline="-25000" dirty="0">
                    <a:latin typeface="Times New Roman" panose="02020603050405020304" pitchFamily="18" charset="0"/>
                    <a:cs typeface="Times New Roman" panose="02020603050405020304" pitchFamily="18" charset="0"/>
                  </a:rPr>
                  <a:t>i</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0(</a:t>
                </a:r>
                <a:r>
                  <a:rPr lang="en-US" altLang="zh-CN" sz="2600" b="1" i="1" dirty="0" err="1">
                    <a:latin typeface="Times New Roman" panose="02020603050405020304" pitchFamily="18" charset="0"/>
                    <a:cs typeface="Times New Roman" panose="02020603050405020304" pitchFamily="18" charset="0"/>
                  </a:rPr>
                  <a:t>i</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宋体" panose="02010600030101010101" pitchFamily="2" charset="-122"/>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或存在一个实数</a:t>
                </a:r>
                <a:r>
                  <a:rPr lang="en-US" altLang="zh-CN" sz="2600" b="1" i="1" dirty="0">
                    <a:latin typeface="Times New Roman" panose="02020603050405020304" pitchFamily="18" charset="0"/>
                    <a:cs typeface="Times New Roman" panose="02020603050405020304" pitchFamily="18" charset="0"/>
                  </a:rPr>
                  <a:t>k</a:t>
                </a:r>
                <a:r>
                  <a:rPr lang="en-US" altLang="zh-CN" sz="2600" b="1" dirty="0">
                    <a:latin typeface="宋体" panose="02010600030101010101" pitchFamily="2" charset="-122"/>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使得</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i</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kb</a:t>
                </a:r>
                <a:r>
                  <a:rPr lang="en-US" altLang="zh-CN" sz="2600" b="1" i="1" baseline="-25000" dirty="0" err="1">
                    <a:latin typeface="Times New Roman" panose="02020603050405020304" pitchFamily="18" charset="0"/>
                    <a:cs typeface="Times New Roman" panose="02020603050405020304" pitchFamily="18" charset="0"/>
                  </a:rPr>
                  <a:t>i</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i</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时等号成立</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596043"/>
                <a:ext cx="11589417" cy="5571525"/>
              </a:xfrm>
              <a:prstGeom prst="rect">
                <a:avLst/>
              </a:prstGeom>
              <a:blipFill rotWithShape="0">
                <a:blip r:embed="rId2"/>
                <a:stretch>
                  <a:fillRect l="-947" r="-736" b="-547"/>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3" name="墨迹 2"/>
              <p14:cNvContentPartPr/>
              <p14:nvPr/>
            </p14:nvContentPartPr>
            <p14:xfrm>
              <a:off x="703440" y="2808360"/>
              <a:ext cx="11226960" cy="2855880"/>
            </p14:xfrm>
          </p:contentPart>
        </mc:Choice>
        <mc:Fallback>
          <p:pic>
            <p:nvPicPr>
              <p:cNvPr id="3" name="墨迹 2"/>
              <p:cNvPicPr/>
              <p:nvPr/>
            </p:nvPicPr>
            <p:blipFill>
              <a:blip r:embed="rId4"/>
              <a:stretch>
                <a:fillRect/>
              </a:stretch>
            </p:blipFill>
            <p:spPr>
              <a:xfrm>
                <a:off x="694080" y="2799000"/>
                <a:ext cx="11245680" cy="2874600"/>
              </a:xfrm>
              <a:prstGeom prst="rect">
                <a:avLst/>
              </a:prstGeom>
            </p:spPr>
          </p:pic>
        </mc:Fallback>
      </mc:AlternateContent>
    </p:spTree>
    <p:extLst>
      <p:ext uri="{BB962C8B-B14F-4D97-AF65-F5344CB8AC3E}">
        <p14:creationId xmlns:p14="http://schemas.microsoft.com/office/powerpoint/2010/main" val="3260471434"/>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1386933"/>
            <a:ext cx="12190413" cy="483241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21443"/>
                <a:ext cx="11589417" cy="2693173"/>
              </a:xfrm>
              <a:prstGeom prst="rect">
                <a:avLst/>
              </a:prstGeom>
            </p:spPr>
            <p:txBody>
              <a:bodyPr wrap="square">
                <a:spAutoFit/>
              </a:bodyPr>
              <a:lstStyle/>
              <a:p>
                <a:pPr marL="355600" indent="-355600">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典例</a:t>
                </a:r>
                <a:r>
                  <a:rPr lang="zh-CN" altLang="zh-CN" sz="2600" b="1">
                    <a:solidFill>
                      <a:srgbClr val="0000FF"/>
                    </a:solidFill>
                    <a:latin typeface="Calibri" panose="020F0502020204030204" pitchFamily="34"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的最小值为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当且仅当</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21443"/>
                <a:ext cx="11589417" cy="2693173"/>
              </a:xfrm>
              <a:prstGeom prst="rect">
                <a:avLst/>
              </a:prstGeom>
              <a:blipFill rotWithShape="0">
                <a:blip r:embed="rId4"/>
                <a:stretch>
                  <a:fillRect l="-947" b="-2036"/>
                </a:stretch>
              </a:blipFill>
            </p:spPr>
            <p:txBody>
              <a:bodyPr/>
              <a:lstStyle/>
              <a:p>
                <a:r>
                  <a:rPr lang="zh-CN" altLang="en-US">
                    <a:noFill/>
                  </a:rPr>
                  <a:t> </a:t>
                </a:r>
              </a:p>
            </p:txBody>
          </p:sp>
        </mc:Fallback>
      </mc:AlternateContent>
      <p:sp>
        <p:nvSpPr>
          <p:cNvPr id="8" name="矩形 7"/>
          <p:cNvSpPr/>
          <p:nvPr>
            <p:custDataLst>
              <p:tags r:id="rId2"/>
            </p:custDataLst>
          </p:nvPr>
        </p:nvSpPr>
        <p:spPr>
          <a:xfrm>
            <a:off x="7836122" y="646843"/>
            <a:ext cx="518091" cy="492443"/>
          </a:xfrm>
          <a:prstGeom prst="rect">
            <a:avLst/>
          </a:prstGeom>
        </p:spPr>
        <p:txBody>
          <a:bodyPr wrap="none">
            <a:spAutoFit/>
          </a:bodyPr>
          <a:lstStyle/>
          <a:p>
            <a:r>
              <a:rPr lang="en-US" altLang="zh-CN" sz="2600" b="1">
                <a:solidFill>
                  <a:srgbClr val="C00000"/>
                </a:solidFill>
                <a:latin typeface="Times New Roman" panose="02020603050405020304" pitchFamily="18" charset="0"/>
              </a:rPr>
              <a:t>13</a:t>
            </a:r>
            <a:endParaRPr lang="zh-CN" altLang="en-US" sz="2600" b="1" dirty="0">
              <a:solidFill>
                <a:srgbClr val="C00000"/>
              </a:solidFill>
            </a:endParaRPr>
          </a:p>
        </p:txBody>
      </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1179000" y="636120"/>
              <a:ext cx="5281560" cy="3221280"/>
            </p14:xfrm>
          </p:contentPart>
        </mc:Choice>
        <mc:Fallback>
          <p:pic>
            <p:nvPicPr>
              <p:cNvPr id="2" name="墨迹 1"/>
              <p:cNvPicPr/>
              <p:nvPr/>
            </p:nvPicPr>
            <p:blipFill>
              <a:blip r:embed="rId6"/>
              <a:stretch>
                <a:fillRect/>
              </a:stretch>
            </p:blipFill>
            <p:spPr>
              <a:xfrm>
                <a:off x="1169640" y="626760"/>
                <a:ext cx="5300280" cy="3240000"/>
              </a:xfrm>
              <a:prstGeom prst="rect">
                <a:avLst/>
              </a:prstGeom>
            </p:spPr>
          </p:pic>
        </mc:Fallback>
      </mc:AlternateContent>
    </p:spTree>
    <p:extLst>
      <p:ext uri="{BB962C8B-B14F-4D97-AF65-F5344CB8AC3E}">
        <p14:creationId xmlns:p14="http://schemas.microsoft.com/office/powerpoint/2010/main" val="3505885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1413571"/>
            <a:ext cx="12190413" cy="488073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6" name="矩形 5"/>
              <p:cNvSpPr/>
              <p:nvPr/>
            </p:nvSpPr>
            <p:spPr>
              <a:xfrm>
                <a:off x="269382" y="621443"/>
                <a:ext cx="11589417" cy="2885149"/>
              </a:xfrm>
              <a:prstGeom prst="rect">
                <a:avLst/>
              </a:prstGeom>
            </p:spPr>
            <p:txBody>
              <a:bodyPr wrap="square">
                <a:spAutoFit/>
              </a:bodyPr>
              <a:lstStyle/>
              <a:p>
                <a:pPr>
                  <a:lnSpc>
                    <a:spcPct val="150000"/>
                  </a:lnSpc>
                  <a:spcAft>
                    <a:spcPts val="0"/>
                  </a:spcAft>
                </a:pPr>
                <a:r>
                  <a:rPr lang="zh-CN" altLang="zh-CN" sz="2600" b="1">
                    <a:latin typeface="Calibri" panose="020F0502020204030204" pitchFamily="34" charset="0"/>
                    <a:ea typeface="Times New Roman" panose="02020603050405020304" pitchFamily="18" charset="0"/>
                    <a:cs typeface="Times New Roman" panose="02020603050405020304" pitchFamily="18" charset="0"/>
                  </a:rPr>
                  <a:t> </a:t>
                </a:r>
                <a:r>
                  <a:rPr lang="en-US" altLang="zh-CN" sz="2600" b="1">
                    <a:effectLst/>
                    <a:latin typeface="Calibri" panose="020F0502020204030204" pitchFamily="34" charset="0"/>
                    <a:ea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为正实数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𝒃</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𝒄</m:t>
                        </m:r>
                      </m:e>
                    </m:rad>
                  </m:oMath>
                </a14:m>
                <a:r>
                  <a:rPr lang="zh-CN" altLang="zh-CN" sz="2600" b="1">
                    <a:latin typeface="Times New Roman" panose="02020603050405020304" pitchFamily="18" charset="0"/>
                    <a:cs typeface="Times New Roman" panose="02020603050405020304" pitchFamily="18" charset="0"/>
                  </a:rPr>
                  <a:t>的最大值为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由柯西不等式得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𝒃</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𝒄</m:t>
                        </m:r>
                      </m:e>
                    </m:rad>
                  </m:oMath>
                </a14:m>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𝒃</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𝒄</m:t>
                        </m:r>
                      </m:e>
                    </m:rad>
                    <m:r>
                      <a:rPr lang="zh-CN" altLang="zh-CN" sz="2600" b="1">
                        <a:latin typeface="Cambria Math" panose="02040503050406030204" pitchFamily="18" charset="0"/>
                        <a:cs typeface="Times New Roman" panose="02020603050405020304" pitchFamily="18" charset="0"/>
                      </a:rPr>
                      <m:t>的最大值为</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269382" y="621443"/>
                <a:ext cx="11589417" cy="2885149"/>
              </a:xfrm>
              <a:prstGeom prst="rect">
                <a:avLst/>
              </a:prstGeom>
              <a:blipFill rotWithShape="0">
                <a:blip r:embed="rId4"/>
                <a:stretch>
                  <a:fillRect l="-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custDataLst>
                  <p:tags r:id="rId2"/>
                </p:custDataLst>
              </p:nvPr>
            </p:nvSpPr>
            <p:spPr>
              <a:xfrm>
                <a:off x="8903557" y="653626"/>
                <a:ext cx="677750" cy="5395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solidFill>
                                <a:srgbClr val="C00000"/>
                              </a:solidFill>
                              <a:latin typeface="Cambria Math" panose="02040503050406030204" pitchFamily="18" charset="0"/>
                              <a:cs typeface="Times New Roman" panose="02020603050405020304" pitchFamily="18" charset="0"/>
                            </a:rPr>
                            <m:t>𝟑</m:t>
                          </m:r>
                        </m:e>
                      </m:rad>
                    </m:oMath>
                  </m:oMathPara>
                </a14:m>
                <a:endParaRPr lang="zh-CN" altLang="en-US" sz="2600" b="1" dirty="0">
                  <a:solidFill>
                    <a:srgbClr val="C00000"/>
                  </a:solidFill>
                </a:endParaRPr>
              </a:p>
            </p:txBody>
          </p:sp>
        </mc:Choice>
        <mc:Fallback xmlns="">
          <p:sp>
            <p:nvSpPr>
              <p:cNvPr id="7" name="矩形 6"/>
              <p:cNvSpPr>
                <a:spLocks noRot="1" noChangeAspect="1" noMove="1" noResize="1" noEditPoints="1" noAdjustHandles="1" noChangeArrowheads="1" noChangeShapeType="1" noTextEdit="1"/>
              </p:cNvSpPr>
              <p:nvPr>
                <p:custDataLst>
                  <p:tags r:id="rId5"/>
                </p:custDataLst>
              </p:nvPr>
            </p:nvSpPr>
            <p:spPr>
              <a:xfrm>
                <a:off x="8903557" y="653626"/>
                <a:ext cx="677750" cy="539571"/>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7">
            <p14:nvContentPartPr>
              <p14:cNvPr id="2" name="墨迹 1"/>
              <p14:cNvContentPartPr/>
              <p14:nvPr/>
            </p14:nvContentPartPr>
            <p14:xfrm>
              <a:off x="1322640" y="777600"/>
              <a:ext cx="10575360" cy="3785760"/>
            </p14:xfrm>
          </p:contentPart>
        </mc:Choice>
        <mc:Fallback>
          <p:pic>
            <p:nvPicPr>
              <p:cNvPr id="2" name="墨迹 1"/>
              <p:cNvPicPr/>
              <p:nvPr/>
            </p:nvPicPr>
            <p:blipFill>
              <a:blip r:embed="rId8"/>
              <a:stretch>
                <a:fillRect/>
              </a:stretch>
            </p:blipFill>
            <p:spPr>
              <a:xfrm>
                <a:off x="1313280" y="768240"/>
                <a:ext cx="10594080" cy="3804480"/>
              </a:xfrm>
              <a:prstGeom prst="rect">
                <a:avLst/>
              </a:prstGeom>
            </p:spPr>
          </p:pic>
        </mc:Fallback>
      </mc:AlternateContent>
    </p:spTree>
    <p:extLst>
      <p:ext uri="{BB962C8B-B14F-4D97-AF65-F5344CB8AC3E}">
        <p14:creationId xmlns:p14="http://schemas.microsoft.com/office/powerpoint/2010/main" val="40358408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363768"/>
            <a:ext cx="12190413" cy="492954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621443"/>
                <a:ext cx="11589417" cy="3621569"/>
              </a:xfrm>
              <a:prstGeom prst="rect">
                <a:avLst/>
              </a:prstGeom>
            </p:spPr>
            <p:txBody>
              <a:bodyPr wrap="square">
                <a:spAutoFit/>
              </a:bodyPr>
              <a:lstStyle/>
              <a:p>
                <a:pPr>
                  <a:lnSpc>
                    <a:spcPct val="150000"/>
                  </a:lnSpc>
                  <a:spcAft>
                    <a:spcPts val="0"/>
                  </a:spcAft>
                </a:pPr>
                <a:r>
                  <a:rPr lang="en-US" altLang="zh-CN" sz="2600" b="1"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600" b="1">
                    <a:effectLst/>
                    <a:latin typeface="Times New Roman" panose="02020603050405020304" pitchFamily="18" charset="0"/>
                    <a:ea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若实数</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30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的最小值为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根据柯西不等式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𝟏𝟒</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𝟕</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𝟏𝟒</m:t>
                        </m:r>
                      </m:den>
                    </m:f>
                  </m:oMath>
                </a14:m>
                <a:r>
                  <a:rPr lang="zh-CN" altLang="zh-CN" sz="2600" b="1">
                    <a:latin typeface="Times New Roman" panose="02020603050405020304" pitchFamily="18" charset="0"/>
                    <a:cs typeface="Times New Roman" panose="02020603050405020304" pitchFamily="18" charset="0"/>
                  </a:rPr>
                  <a:t>时等号成立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621443"/>
                <a:ext cx="11589417" cy="3621569"/>
              </a:xfrm>
              <a:prstGeom prst="rect">
                <a:avLst/>
              </a:prstGeom>
              <a:blipFill rotWithShape="0">
                <a:blip r:embed="rId4"/>
                <a:stretch>
                  <a:fillRect l="-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custDataLst>
                  <p:tags r:id="rId2"/>
                </p:custDataLst>
              </p:nvPr>
            </p:nvSpPr>
            <p:spPr>
              <a:xfrm>
                <a:off x="6743287" y="97314"/>
                <a:ext cx="622286" cy="1129540"/>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f>
                        <m:fPr>
                          <m:ctrlPr>
                            <a:rPr lang="zh-CN" altLang="zh-CN" sz="2400" b="1" i="1">
                              <a:solidFill>
                                <a:srgbClr val="C00000"/>
                              </a:solidFill>
                              <a:latin typeface="Cambria Math" panose="02040503050406030204" pitchFamily="18" charset="0"/>
                              <a:ea typeface="Cambria Math" panose="02040503050406030204" pitchFamily="18" charset="0"/>
                            </a:rPr>
                          </m:ctrlPr>
                        </m:fPr>
                        <m:num>
                          <m:r>
                            <a:rPr lang="en-US" altLang="zh-CN" sz="2400" b="1" i="1">
                              <a:solidFill>
                                <a:srgbClr val="C00000"/>
                              </a:solidFill>
                              <a:latin typeface="Cambria Math" panose="02040503050406030204" pitchFamily="18" charset="0"/>
                              <a:cs typeface="Times New Roman" panose="02020603050405020304" pitchFamily="18" charset="0"/>
                            </a:rPr>
                            <m:t>𝟏</m:t>
                          </m:r>
                        </m:num>
                        <m:den>
                          <m:r>
                            <a:rPr lang="en-US" altLang="zh-CN" sz="2400" b="1" i="1">
                              <a:solidFill>
                                <a:srgbClr val="C00000"/>
                              </a:solidFill>
                              <a:latin typeface="Cambria Math" panose="02040503050406030204" pitchFamily="18" charset="0"/>
                              <a:cs typeface="Times New Roman" panose="02020603050405020304" pitchFamily="18" charset="0"/>
                            </a:rPr>
                            <m:t>𝟏𝟒</m:t>
                          </m:r>
                        </m:den>
                      </m:f>
                    </m:oMath>
                  </m:oMathPara>
                </a14:m>
                <a:endParaRPr lang="zh-CN" altLang="zh-CN" sz="2400">
                  <a:solidFill>
                    <a:prstClr val="black"/>
                  </a:solidFill>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custDataLst>
                  <p:tags r:id="rId5"/>
                </p:custDataLst>
              </p:nvPr>
            </p:nvSpPr>
            <p:spPr>
              <a:xfrm>
                <a:off x="6743287" y="97314"/>
                <a:ext cx="622286" cy="1129540"/>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7">
            <p14:nvContentPartPr>
              <p14:cNvPr id="2" name="墨迹 1"/>
              <p14:cNvContentPartPr/>
              <p14:nvPr/>
            </p14:nvContentPartPr>
            <p14:xfrm>
              <a:off x="307800" y="6859080"/>
              <a:ext cx="360" cy="360"/>
            </p14:xfrm>
          </p:contentPart>
        </mc:Choice>
        <mc:Fallback>
          <p:pic>
            <p:nvPicPr>
              <p:cNvPr id="2" name="墨迹 1"/>
              <p:cNvPicPr/>
              <p:nvPr/>
            </p:nvPicPr>
            <p:blipFill>
              <a:blip r:embed="rId8"/>
              <a:stretch>
                <a:fillRect/>
              </a:stretch>
            </p:blipFill>
            <p:spPr>
              <a:xfrm>
                <a:off x="298440" y="6849720"/>
                <a:ext cx="19080" cy="19080"/>
              </a:xfrm>
              <a:prstGeom prst="rect">
                <a:avLst/>
              </a:prstGeom>
            </p:spPr>
          </p:pic>
        </mc:Fallback>
      </mc:AlternateContent>
    </p:spTree>
    <p:extLst>
      <p:ext uri="{BB962C8B-B14F-4D97-AF65-F5344CB8AC3E}">
        <p14:creationId xmlns:p14="http://schemas.microsoft.com/office/powerpoint/2010/main" val="14986586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linds(horizontal)">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smtClean="0">
                <a:solidFill>
                  <a:schemeClr val="bg1"/>
                </a:solidFill>
                <a:effectLst/>
                <a:latin typeface="微软雅黑" panose="020B0503020204020204" pitchFamily="34" charset="-122"/>
                <a:ea typeface="微软雅黑" panose="020B0503020204020204" pitchFamily="34" charset="-122"/>
              </a:rPr>
              <a:t>课时对点精练</a:t>
            </a:r>
            <a:endParaRPr lang="zh-CN" altLang="en-US" sz="4800" b="1" spc="300" dirty="0">
              <a:solidFill>
                <a:schemeClr val="bg1"/>
              </a:solidFill>
              <a:effectLst/>
              <a:latin typeface="微软雅黑" panose="020B0503020204020204" pitchFamily="34" charset="-122"/>
              <a:ea typeface="微软雅黑" panose="020B0503020204020204" pitchFamily="34" charset="-122"/>
            </a:endParaRP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r>
              <a:rPr kumimoji="1" lang="en-US" altLang="zh-CN" sz="8800" b="1" dirty="0">
                <a:solidFill>
                  <a:prstClr val="white"/>
                </a:solidFill>
                <a:latin typeface="微软雅黑" panose="020B0503020204020204" pitchFamily="34" charset="-122"/>
                <a:ea typeface="微软雅黑" panose="020B0503020204020204" pitchFamily="34" charset="-122"/>
              </a:rPr>
              <a:t>3</a:t>
            </a:r>
          </a:p>
        </p:txBody>
      </p:sp>
      <p:sp>
        <p:nvSpPr>
          <p:cNvPr id="21" name="文本框 10"/>
          <p:cNvSpPr txBox="1"/>
          <p:nvPr/>
        </p:nvSpPr>
        <p:spPr>
          <a:xfrm>
            <a:off x="4375785" y="3428365"/>
            <a:ext cx="4071620" cy="337185"/>
          </a:xfrm>
          <a:prstGeom prst="rect">
            <a:avLst/>
          </a:prstGeom>
          <a:noFill/>
        </p:spPr>
        <p:txBody>
          <a:bodyPr wrap="square">
            <a:spAutoFit/>
          </a:bodyPr>
          <a:lstStyle/>
          <a:p>
            <a:pPr algn="dist" fontAlgn="auto">
              <a:spcBef>
                <a:spcPts val="0"/>
              </a:spcBef>
              <a:spcAft>
                <a:spcPts val="0"/>
              </a:spcAft>
              <a:defRPr/>
            </a:pPr>
            <a:r>
              <a:rPr lang="en-US" altLang="zh-CN" sz="1600" spc="300" dirty="0" err="1" smtClean="0">
                <a:solidFill>
                  <a:schemeClr val="bg1"/>
                </a:solidFill>
                <a:effectLst/>
                <a:latin typeface="微软雅黑" panose="020B0503020204020204" pitchFamily="34" charset="-122"/>
                <a:ea typeface="微软雅黑" panose="020B0503020204020204" pitchFamily="34" charset="-122"/>
              </a:rPr>
              <a:t>KESHIDUIDIANJINGLIAN</a:t>
            </a:r>
            <a:r>
              <a:rPr lang="en-US" altLang="zh-CN" sz="1600" spc="300" dirty="0" smtClean="0">
                <a:solidFill>
                  <a:schemeClr val="bg1"/>
                </a:solidFill>
                <a:effectLst/>
                <a:latin typeface="微软雅黑" panose="020B0503020204020204" pitchFamily="34" charset="-122"/>
                <a:ea typeface="微软雅黑" panose="020B0503020204020204" pitchFamily="34" charset="-122"/>
              </a:rPr>
              <a:t>   </a:t>
            </a:r>
            <a:endParaRPr lang="en-US" altLang="zh-CN" sz="1600" spc="300" dirty="0">
              <a:solidFill>
                <a:schemeClr val="bg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1862598"/>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3440582"/>
            <a:ext cx="12190413" cy="277221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492501"/>
                <a:ext cx="11589417" cy="5156989"/>
              </a:xfrm>
              <a:prstGeom prst="rect">
                <a:avLst/>
              </a:prstGeom>
            </p:spPr>
            <p:txBody>
              <a:bodyPr wrap="square">
                <a:spAutoFit/>
              </a:bodyPr>
              <a:lstStyle/>
              <a:p>
                <a:pPr>
                  <a:lnSpc>
                    <a:spcPct val="150000"/>
                  </a:lnSpc>
                  <a:spcAft>
                    <a:spcPts val="0"/>
                  </a:spcAf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一、单选题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1.(2025·</a:t>
                </a:r>
                <a:r>
                  <a:rPr lang="zh-CN" altLang="zh-CN" sz="2600" b="1">
                    <a:latin typeface="Times New Roman" panose="02020603050405020304" pitchFamily="18" charset="0"/>
                    <a:cs typeface="Times New Roman" panose="02020603050405020304" pitchFamily="18" charset="0"/>
                  </a:rPr>
                  <a:t>武汉调研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已知正数</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en-US" altLang="zh-CN" sz="2600" b="1">
                    <a:latin typeface="Times New Roman" panose="02020603050405020304" pitchFamily="18" charset="0"/>
                    <a:cs typeface="Times New Roman" panose="02020603050405020304" pitchFamily="18" charset="0"/>
                  </a:rPr>
                  <a:t>A.</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oMath>
                </a14:m>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en-US" altLang="zh-CN" sz="2600" b="1">
                    <a:latin typeface="Times New Roman" panose="02020603050405020304" pitchFamily="18" charset="0"/>
                    <a:cs typeface="Times New Roman" panose="02020603050405020304" pitchFamily="18" charset="0"/>
                  </a:rPr>
                  <a:t>C.0&lt;</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D.0&lt;</a:t>
                </a:r>
                <a:r>
                  <a:rPr lang="en-US" altLang="zh-CN" sz="2600" b="1" i="1" smtClean="0">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oMath>
                </a14:m>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𝒂𝒃</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等号成立</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𝒂𝒃</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0&lt;</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C.</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492501"/>
                <a:ext cx="11589417" cy="5156989"/>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0" name="矩形 9"/>
          <p:cNvSpPr/>
          <p:nvPr>
            <p:custDataLst>
              <p:tags r:id="rId2"/>
            </p:custDataLst>
          </p:nvPr>
        </p:nvSpPr>
        <p:spPr>
          <a:xfrm>
            <a:off x="7099141" y="1155224"/>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282524282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linds(horizontal)">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blinds(horizontal)">
                                      <p:cBhvr>
                                        <p:cTn id="17" dur="500"/>
                                        <p:tgtEl>
                                          <p:spTgt spid="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linds(horizontal)">
                                      <p:cBhvr>
                                        <p:cTn id="2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custDataLst>
              <p:tags r:id="rId1"/>
            </p:custDataLst>
          </p:nvPr>
        </p:nvSpPr>
        <p:spPr>
          <a:xfrm>
            <a:off x="0" y="2403623"/>
            <a:ext cx="12190413" cy="383963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6" name="矩形 15"/>
              <p:cNvSpPr/>
              <p:nvPr/>
            </p:nvSpPr>
            <p:spPr>
              <a:xfrm>
                <a:off x="269382" y="492501"/>
                <a:ext cx="11589417" cy="5188280"/>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2.(2025·</a:t>
                </a:r>
                <a:r>
                  <a:rPr lang="zh-CN" altLang="zh-CN" sz="2600" b="1">
                    <a:latin typeface="Times New Roman" panose="02020603050405020304" pitchFamily="18" charset="0"/>
                    <a:cs typeface="Times New Roman" panose="02020603050405020304" pitchFamily="18" charset="0"/>
                  </a:rPr>
                  <a:t>开封模拟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en-US" altLang="zh-CN" sz="2600" b="1">
                    <a:latin typeface="Times New Roman" panose="02020603050405020304" pitchFamily="18" charset="0"/>
                    <a:cs typeface="Times New Roman" panose="02020603050405020304" pitchFamily="18" charset="0"/>
                  </a:rPr>
                  <a:t>A.2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B.4</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en-US" altLang="zh-CN" sz="2600" b="1">
                    <a:latin typeface="Times New Roman" panose="02020603050405020304" pitchFamily="18" charset="0"/>
                    <a:cs typeface="Times New Roman" panose="02020603050405020304" pitchFamily="18" charset="0"/>
                  </a:rPr>
                  <a:t>C.2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𝟔</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D.4</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𝟔</m:t>
                        </m:r>
                      </m:e>
                    </m:rad>
                  </m:oMath>
                </a14:m>
                <a:endParaRPr lang="en-US" altLang="zh-CN" sz="2600" b="1" smtClean="0">
                  <a:solidFill>
                    <a:srgbClr val="C00000"/>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24000">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𝒂𝒃</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等号成立</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4</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B.</a:t>
                </a:r>
                <a:endParaRPr lang="zh-CN" altLang="zh-CN" sz="1150">
                  <a:latin typeface="Calibri" panose="020F0502020204030204" pitchFamily="34" charset="0"/>
                  <a:cs typeface="Times New Roman" panose="02020603050405020304" pitchFamily="18" charset="0"/>
                </a:endParaRPr>
              </a:p>
            </p:txBody>
          </p:sp>
        </mc:Choice>
        <mc:Fallback xmlns="">
          <p:sp>
            <p:nvSpPr>
              <p:cNvPr id="16" name="矩形 15"/>
              <p:cNvSpPr>
                <a:spLocks noRot="1" noChangeAspect="1" noMove="1" noResize="1" noEditPoints="1" noAdjustHandles="1" noChangeArrowheads="1" noChangeShapeType="1" noTextEdit="1"/>
              </p:cNvSpPr>
              <p:nvPr/>
            </p:nvSpPr>
            <p:spPr>
              <a:xfrm>
                <a:off x="269382" y="492501"/>
                <a:ext cx="11589417" cy="5188280"/>
              </a:xfrm>
              <a:prstGeom prst="rect">
                <a:avLst/>
              </a:prstGeom>
              <a:blipFill rotWithShape="0">
                <a:blip r:embed="rId4"/>
                <a:stretch>
                  <a:fillRect l="-947" b="-353"/>
                </a:stretch>
              </a:blipFill>
            </p:spPr>
            <p:txBody>
              <a:bodyPr/>
              <a:lstStyle/>
              <a:p>
                <a:r>
                  <a:rPr lang="zh-CN" altLang="en-US">
                    <a:noFill/>
                  </a:rPr>
                  <a:t> </a:t>
                </a:r>
              </a:p>
            </p:txBody>
          </p:sp>
        </mc:Fallback>
      </mc:AlternateContent>
      <p:sp>
        <p:nvSpPr>
          <p:cNvPr id="17" name="矩形 16"/>
          <p:cNvSpPr/>
          <p:nvPr>
            <p:custDataLst>
              <p:tags r:id="rId2"/>
            </p:custDataLst>
          </p:nvPr>
        </p:nvSpPr>
        <p:spPr>
          <a:xfrm>
            <a:off x="8030357" y="608743"/>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168336991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blinds(horizontal)">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blinds(horizontal)">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blinds(horizontal)">
                                      <p:cBhvr>
                                        <p:cTn id="22" dur="500"/>
                                        <p:tgtEl>
                                          <p:spTgt spid="1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blinds(horizontal)">
                                      <p:cBhvr>
                                        <p:cTn id="27" dur="500"/>
                                        <p:tgtEl>
                                          <p:spTgt spid="1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
                                            <p:txEl>
                                              <p:pRg st="7" end="7"/>
                                            </p:txEl>
                                          </p:spTgt>
                                        </p:tgtEl>
                                        <p:attrNameLst>
                                          <p:attrName>style.visibility</p:attrName>
                                        </p:attrNameLst>
                                      </p:cBhvr>
                                      <p:to>
                                        <p:strVal val="visible"/>
                                      </p:to>
                                    </p:set>
                                    <p:animEffect transition="in" filter="blinds(horizontal)">
                                      <p:cBhvr>
                                        <p:cTn id="3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1951972"/>
            <a:ext cx="12190413" cy="433337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505201"/>
                <a:ext cx="11589417" cy="5742726"/>
              </a:xfrm>
              <a:prstGeom prst="rect">
                <a:avLst/>
              </a:prstGeom>
            </p:spPr>
            <p:txBody>
              <a:bodyPr wrap="square">
                <a:spAutoFit/>
              </a:bodyPr>
              <a:lstStyle/>
              <a:p>
                <a:pPr>
                  <a:lnSpc>
                    <a:spcPct val="140000"/>
                  </a:lnSpc>
                  <a:spcAft>
                    <a:spcPts val="0"/>
                  </a:spcAft>
                </a:pPr>
                <a:r>
                  <a:rPr lang="en-US" altLang="zh-CN" sz="2600" b="1">
                    <a:latin typeface="Times New Roman" panose="02020603050405020304" pitchFamily="18" charset="0"/>
                    <a:cs typeface="Times New Roman" panose="02020603050405020304" pitchFamily="18" charset="0"/>
                  </a:rPr>
                  <a:t>3.(2024·</a:t>
                </a:r>
                <a:r>
                  <a:rPr lang="zh-CN" altLang="zh-CN" sz="2600" b="1">
                    <a:latin typeface="Times New Roman" panose="02020603050405020304" pitchFamily="18" charset="0"/>
                    <a:cs typeface="Times New Roman" panose="02020603050405020304" pitchFamily="18" charset="0"/>
                  </a:rPr>
                  <a:t>沈阳五校联考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𝒃</m:t>
                        </m:r>
                      </m:den>
                    </m:f>
                  </m:oMath>
                </a14:m>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40000"/>
                  </a:lnSpc>
                  <a:spcAft>
                    <a:spcPts val="0"/>
                  </a:spcAft>
                </a:pPr>
                <a:r>
                  <a:rPr lang="en-US" altLang="zh-CN" sz="2600" b="1">
                    <a:latin typeface="Times New Roman" panose="02020603050405020304" pitchFamily="18" charset="0"/>
                    <a:cs typeface="Times New Roman" panose="02020603050405020304" pitchFamily="18" charset="0"/>
                  </a:rPr>
                  <a:t>A.2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	B.1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	C.2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	D.3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endParaRPr lang="en-US" altLang="zh-CN" sz="2600" b="1" smtClean="0">
                  <a:solidFill>
                    <a:srgbClr val="C00000"/>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24000">
                  <a:lnSpc>
                    <a:spcPct val="14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40000"/>
                  </a:lnSpc>
                  <a:spcAft>
                    <a:spcPts val="0"/>
                  </a:spcAft>
                </a:pPr>
                <a:r>
                  <a:rPr lang="zh-CN" altLang="zh-CN" sz="2600" b="1">
                    <a:latin typeface="Calibri" panose="020F0502020204030204" pitchFamily="34" charset="0"/>
                    <a:cs typeface="宋体" panose="02010600030101010101" pitchFamily="2" charset="-122"/>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𝒃</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𝒃</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𝒃</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𝒂</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𝒃</m:t>
                            </m:r>
                          </m:den>
                        </m:f>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40000"/>
                  </a:lnSpc>
                  <a:spcAft>
                    <a:spcPts val="0"/>
                  </a:spcAft>
                </a:pPr>
                <a:r>
                  <a:rPr lang="zh-CN" altLang="zh-CN" sz="2600" b="1">
                    <a:latin typeface="Times New Roman" panose="02020603050405020304" pitchFamily="18" charset="0"/>
                    <a:cs typeface="Times New Roman" panose="02020603050405020304" pitchFamily="18" charset="0"/>
                  </a:rPr>
                  <a:t>当且仅当</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𝒃</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40000"/>
                  </a:lnSpc>
                  <a:spcAft>
                    <a:spcPts val="0"/>
                  </a:spcAf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时等号成立</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40000"/>
                  </a:lnSpc>
                  <a:spcAft>
                    <a:spcPts val="0"/>
                  </a:spcAft>
                </a:pPr>
                <a:r>
                  <a:rPr lang="zh-CN" altLang="zh-CN" sz="2600" b="1">
                    <a:latin typeface="Calibri" panose="020F0502020204030204" pitchFamily="34" charset="0"/>
                    <a:cs typeface="宋体" panose="02010600030101010101" pitchFamily="2" charset="-122"/>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𝒃</m:t>
                        </m:r>
                      </m:den>
                    </m:f>
                  </m:oMath>
                </a14:m>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D.</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505201"/>
                <a:ext cx="11589417" cy="5742726"/>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1" name="矩形 10"/>
          <p:cNvSpPr/>
          <p:nvPr>
            <p:custDataLst>
              <p:tags r:id="rId2"/>
            </p:custDataLst>
          </p:nvPr>
        </p:nvSpPr>
        <p:spPr>
          <a:xfrm>
            <a:off x="9089652" y="740926"/>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330728819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linds(horizontal)">
                                      <p:cBhvr>
                                        <p:cTn id="3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五边形 8"/>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0" name="燕尾形 9"/>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45" name="文本框 44"/>
          <p:cNvSpPr txBox="1"/>
          <p:nvPr/>
        </p:nvSpPr>
        <p:spPr>
          <a:xfrm>
            <a:off x="4367596" y="2565359"/>
            <a:ext cx="6514252" cy="830137"/>
          </a:xfrm>
          <a:prstGeom prst="rect">
            <a:avLst/>
          </a:prstGeom>
          <a:noFill/>
        </p:spPr>
        <p:txBody>
          <a:bodyPr wrap="square">
            <a:spAutoFit/>
          </a:bodyPr>
          <a:lstStyle/>
          <a:p>
            <a:pPr algn="l" fontAlgn="auto">
              <a:spcBef>
                <a:spcPts val="0"/>
              </a:spcBef>
              <a:spcAft>
                <a:spcPts val="0"/>
              </a:spcAft>
              <a:defRPr/>
            </a:pPr>
            <a:r>
              <a:rPr lang="zh-CN" altLang="en-US" sz="4800" b="1" spc="300" dirty="0">
                <a:solidFill>
                  <a:schemeClr val="bg1"/>
                </a:solidFill>
                <a:effectLst/>
                <a:latin typeface="微软雅黑" panose="020B0503020204020204" pitchFamily="34" charset="-122"/>
                <a:ea typeface="微软雅黑" panose="020B0503020204020204" pitchFamily="34" charset="-122"/>
              </a:rPr>
              <a:t>知识诊断自测</a:t>
            </a:r>
          </a:p>
        </p:txBody>
      </p:sp>
      <p:sp>
        <p:nvSpPr>
          <p:cNvPr id="19" name="文本框 18"/>
          <p:cNvSpPr txBox="1"/>
          <p:nvPr>
            <p:custDataLst>
              <p:tags r:id="rId4"/>
            </p:custDataLst>
          </p:nvPr>
        </p:nvSpPr>
        <p:spPr>
          <a:xfrm>
            <a:off x="1104756" y="2342422"/>
            <a:ext cx="1928879" cy="1727600"/>
          </a:xfrm>
          <a:prstGeom prst="rect">
            <a:avLst/>
          </a:prstGeom>
          <a:noFill/>
        </p:spPr>
        <p:txBody>
          <a:bodyPr wrap="square" rtlCol="0">
            <a:noAutofit/>
          </a:bodyPr>
          <a:lstStyle/>
          <a:p>
            <a:pPr algn="dist"/>
            <a:r>
              <a:rPr kumimoji="1" lang="en-US" altLang="zh-CN" sz="8800" b="1">
                <a:solidFill>
                  <a:prstClr val="white"/>
                </a:solidFill>
                <a:latin typeface="微软雅黑" panose="020B0503020204020204" pitchFamily="34" charset="-122"/>
                <a:ea typeface="微软雅黑" panose="020B0503020204020204" pitchFamily="34" charset="-122"/>
              </a:rPr>
              <a:t>1</a:t>
            </a:r>
          </a:p>
        </p:txBody>
      </p:sp>
      <p:sp>
        <p:nvSpPr>
          <p:cNvPr id="11" name="文本框 10"/>
          <p:cNvSpPr txBox="1"/>
          <p:nvPr/>
        </p:nvSpPr>
        <p:spPr>
          <a:xfrm>
            <a:off x="4375216" y="3429159"/>
            <a:ext cx="4052042" cy="337263"/>
          </a:xfrm>
          <a:prstGeom prst="rect">
            <a:avLst/>
          </a:prstGeom>
          <a:noFill/>
        </p:spPr>
        <p:txBody>
          <a:bodyPr wrap="square">
            <a:spAutoFit/>
          </a:bodyPr>
          <a:lstStyle/>
          <a:p>
            <a:pPr algn="dist" fontAlgn="auto">
              <a:spcBef>
                <a:spcPts val="0"/>
              </a:spcBef>
              <a:spcAft>
                <a:spcPts val="0"/>
              </a:spcAft>
              <a:defRPr/>
            </a:pPr>
            <a:r>
              <a:rPr lang="en-US" altLang="zh-CN" sz="1600" spc="300" dirty="0">
                <a:solidFill>
                  <a:schemeClr val="bg1"/>
                </a:solidFill>
                <a:effectLst/>
                <a:latin typeface="微软雅黑" panose="020B0503020204020204" pitchFamily="34" charset="-122"/>
                <a:ea typeface="微软雅黑" panose="020B0503020204020204" pitchFamily="34" charset="-122"/>
              </a:rPr>
              <a:t>ZHISHIZHENDUANZICE</a:t>
            </a:r>
          </a:p>
        </p:txBody>
      </p:sp>
    </p:spTree>
    <p:extLst>
      <p:ext uri="{BB962C8B-B14F-4D97-AF65-F5344CB8AC3E}">
        <p14:creationId xmlns:p14="http://schemas.microsoft.com/office/powerpoint/2010/main" val="336684047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custDataLst>
              <p:tags r:id="rId1"/>
            </p:custDataLst>
          </p:nvPr>
        </p:nvSpPr>
        <p:spPr>
          <a:xfrm>
            <a:off x="0" y="1917605"/>
            <a:ext cx="12190413" cy="437670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2" name="矩形 11"/>
              <p:cNvSpPr/>
              <p:nvPr/>
            </p:nvSpPr>
            <p:spPr>
              <a:xfrm>
                <a:off x="269382" y="492501"/>
                <a:ext cx="11589417" cy="2637645"/>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4.(2025·</a:t>
                </a:r>
                <a:r>
                  <a:rPr lang="zh-CN" altLang="zh-CN" sz="2600" b="1">
                    <a:latin typeface="Times New Roman" panose="02020603050405020304" pitchFamily="18" charset="0"/>
                    <a:cs typeface="Times New Roman" panose="02020603050405020304" pitchFamily="18" charset="0"/>
                  </a:rPr>
                  <a:t>聊城模拟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i="1" baseline="30000">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en-US" altLang="zh-CN" sz="2600" b="1">
                    <a:latin typeface="Times New Roman" panose="02020603050405020304" pitchFamily="18" charset="0"/>
                    <a:cs typeface="Times New Roman" panose="02020603050405020304" pitchFamily="18" charset="0"/>
                  </a:rPr>
                  <a:t>A.2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p>
              <a:p>
                <a:pPr marL="324000">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所</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i="1" baseline="30000">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𝟗</m:t>
                            </m:r>
                          </m:e>
                          <m:sup>
                            <m:r>
                              <a:rPr lang="en-US" altLang="zh-CN" sz="2600" b="1" i="1">
                                <a:latin typeface="Cambria Math" panose="02040503050406030204" pitchFamily="18" charset="0"/>
                                <a:cs typeface="Times New Roman" panose="02020603050405020304" pitchFamily="18" charset="0"/>
                              </a:rPr>
                              <m:t>𝒚</m:t>
                            </m:r>
                          </m:sup>
                        </m:sSup>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𝒚</m:t>
                            </m:r>
                          </m:sup>
                        </m:sSup>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smtClean="0">
                    <a:latin typeface="宋体" panose="02010600030101010101" pitchFamily="2" charset="-122"/>
                    <a:cs typeface="Times New Roman" panose="02020603050405020304" pitchFamily="18" charset="0"/>
                  </a:rPr>
                  <a:t>,</a:t>
                </a:r>
              </a:p>
            </p:txBody>
          </p:sp>
        </mc:Choice>
        <mc:Fallback xmlns="">
          <p:sp>
            <p:nvSpPr>
              <p:cNvPr id="12" name="矩形 11"/>
              <p:cNvSpPr>
                <a:spLocks noRot="1" noChangeAspect="1" noMove="1" noResize="1" noEditPoints="1" noAdjustHandles="1" noChangeArrowheads="1" noChangeShapeType="1" noTextEdit="1"/>
              </p:cNvSpPr>
              <p:nvPr/>
            </p:nvSpPr>
            <p:spPr>
              <a:xfrm>
                <a:off x="269382" y="492501"/>
                <a:ext cx="11589417" cy="2637645"/>
              </a:xfrm>
              <a:prstGeom prst="rect">
                <a:avLst/>
              </a:prstGeom>
              <a:blipFill rotWithShape="0">
                <a:blip r:embed="rId4"/>
                <a:stretch>
                  <a:fillRect l="-947" b="-1620"/>
                </a:stretch>
              </a:blipFill>
            </p:spPr>
            <p:txBody>
              <a:bodyPr/>
              <a:lstStyle/>
              <a:p>
                <a:r>
                  <a:rPr lang="zh-CN" altLang="en-US">
                    <a:noFill/>
                  </a:rPr>
                  <a:t> </a:t>
                </a:r>
              </a:p>
            </p:txBody>
          </p:sp>
        </mc:Fallback>
      </mc:AlternateContent>
      <p:sp>
        <p:nvSpPr>
          <p:cNvPr id="13" name="矩形 12"/>
          <p:cNvSpPr/>
          <p:nvPr>
            <p:custDataLst>
              <p:tags r:id="rId2"/>
            </p:custDataLst>
          </p:nvPr>
        </p:nvSpPr>
        <p:spPr>
          <a:xfrm>
            <a:off x="9297511" y="610336"/>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mc:AlternateContent xmlns:mc="http://schemas.openxmlformats.org/markup-compatibility/2006" xmlns:a14="http://schemas.microsoft.com/office/drawing/2010/main">
        <mc:Choice Requires="a14">
          <p:sp>
            <p:nvSpPr>
              <p:cNvPr id="5" name="矩形 4"/>
              <p:cNvSpPr/>
              <p:nvPr/>
            </p:nvSpPr>
            <p:spPr>
              <a:xfrm>
                <a:off x="269382" y="2390011"/>
                <a:ext cx="11589417" cy="2971326"/>
              </a:xfrm>
              <a:prstGeom prst="rect">
                <a:avLst/>
              </a:prstGeom>
            </p:spPr>
            <p:txBody>
              <a:bodyPr wrap="square">
                <a:spAutoFit/>
              </a:bodyPr>
              <a:lstStyle/>
              <a:p>
                <a:pPr marL="324000">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当且仅当</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𝟗</m:t>
                                  </m:r>
                                </m:e>
                                <m:sup>
                                  <m:r>
                                    <a:rPr lang="en-US" altLang="zh-CN" sz="2600" b="1" i="1">
                                      <a:latin typeface="Cambria Math" panose="02040503050406030204" pitchFamily="18" charset="0"/>
                                      <a:cs typeface="Times New Roman" panose="02020603050405020304" pitchFamily="18" charset="0"/>
                                    </a:rPr>
                                    <m:t>𝒚</m:t>
                                  </m:r>
                                </m:sup>
                              </m:sSup>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mr>
                        </m:m>
                      </m:e>
                    </m:d>
                    <m:r>
                      <a:rPr lang="zh-CN" altLang="zh-CN" sz="2600" b="1">
                        <a:latin typeface="Cambria Math" panose="02040503050406030204" pitchFamily="18" charset="0"/>
                        <a:cs typeface="Times New Roman" panose="02020603050405020304" pitchFamily="18" charset="0"/>
                      </a:rPr>
                      <m:t>即</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e>
                          </m:mr>
                        </m:m>
                      </m:e>
                    </m:d>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等号成立</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i="1" baseline="30000">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A.</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2390011"/>
                <a:ext cx="11589417" cy="2971326"/>
              </a:xfrm>
              <a:prstGeom prst="rect">
                <a:avLst/>
              </a:prstGeom>
              <a:blipFill rotWithShape="0">
                <a:blip r:embed="rId5"/>
                <a:stretch>
                  <a:fillRect b="-16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4657760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linds(horizont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blinds(horizontal)">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linds(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blinds(horizontal)">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1993805"/>
            <a:ext cx="12190413" cy="422360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492501"/>
                <a:ext cx="11589417" cy="4244816"/>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5.(2025·</a:t>
                </a:r>
                <a:r>
                  <a:rPr lang="zh-CN" altLang="zh-CN" sz="2600" b="1">
                    <a:latin typeface="Times New Roman" panose="02020603050405020304" pitchFamily="18" charset="0"/>
                    <a:cs typeface="Times New Roman" panose="02020603050405020304" pitchFamily="18" charset="0"/>
                  </a:rPr>
                  <a:t>石家庄质检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en-US" altLang="zh-CN" sz="2600" b="1">
                    <a:latin typeface="Times New Roman" panose="02020603050405020304" pitchFamily="18" charset="0"/>
                    <a:cs typeface="Times New Roman" panose="02020603050405020304" pitchFamily="18" charset="0"/>
                  </a:rPr>
                  <a:t>A.6	</a:t>
                </a:r>
                <a:r>
                  <a:rPr lang="en-US" altLang="zh-CN" sz="2600" b="1" smtClean="0">
                    <a:latin typeface="Times New Roman" panose="02020603050405020304" pitchFamily="18" charset="0"/>
                    <a:cs typeface="Times New Roman" panose="02020603050405020304" pitchFamily="18" charset="0"/>
                  </a:rPr>
                  <a:t>	B.5</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C.4	</a:t>
                </a:r>
                <a:r>
                  <a:rPr lang="en-US" altLang="zh-CN" sz="2600" b="1">
                    <a:latin typeface="Times New Roman" panose="02020603050405020304" pitchFamily="18" charset="0"/>
                    <a:cs typeface="Times New Roman" panose="02020603050405020304" pitchFamily="18" charset="0"/>
                  </a:rPr>
                  <a:t>	D.3</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由于</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3.</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492501"/>
                <a:ext cx="11589417" cy="4244816"/>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5" name="矩形 14"/>
          <p:cNvSpPr/>
          <p:nvPr>
            <p:custDataLst>
              <p:tags r:id="rId2"/>
            </p:custDataLst>
          </p:nvPr>
        </p:nvSpPr>
        <p:spPr>
          <a:xfrm>
            <a:off x="9274421" y="766326"/>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342410952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linds(horizont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linds(horizontal)">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blinds(horizontal)">
                                      <p:cBhvr>
                                        <p:cTn id="22"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414352"/>
            <a:ext cx="12190413" cy="380162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5598264"/>
              </a:xfrm>
              <a:prstGeom prst="rect">
                <a:avLst/>
              </a:prstGeom>
            </p:spPr>
            <p:txBody>
              <a:bodyPr wrap="square">
                <a:spAutoFit/>
              </a:bodyPr>
              <a:lstStyle/>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6.</a:t>
                </a:r>
                <a:r>
                  <a:rPr lang="zh-CN" altLang="zh-CN" sz="2600" b="1">
                    <a:latin typeface="Times New Roman" panose="02020603050405020304" pitchFamily="18" charset="0"/>
                    <a:cs typeface="Times New Roman" panose="02020603050405020304" pitchFamily="18" charset="0"/>
                  </a:rPr>
                  <a:t>已知正实数</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zh-CN" altLang="zh-CN" sz="2600" b="1">
                    <a:latin typeface="Times New Roman" panose="02020603050405020304" pitchFamily="18" charset="0"/>
                    <a:cs typeface="Times New Roman" panose="02020603050405020304" pitchFamily="18" charset="0"/>
                  </a:rPr>
                  <a:t>恒成立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则实数</a:t>
                </a:r>
                <a:r>
                  <a:rPr lang="en-US" altLang="zh-CN" sz="2600" b="1" i="1">
                    <a:latin typeface="Times New Roman" panose="02020603050405020304" pitchFamily="18" charset="0"/>
                    <a:cs typeface="Times New Roman" panose="02020603050405020304" pitchFamily="18" charset="0"/>
                  </a:rPr>
                  <a:t>t</a:t>
                </a:r>
                <a:r>
                  <a:rPr lang="zh-CN" altLang="zh-CN" sz="2600" b="1">
                    <a:latin typeface="Times New Roman" panose="02020603050405020304" pitchFamily="18" charset="0"/>
                    <a:cs typeface="Times New Roman" panose="02020603050405020304" pitchFamily="18" charset="0"/>
                  </a:rPr>
                  <a:t>的取值范围是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25]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25)	C</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24]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.[24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由正实数</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满足</a:t>
                </a:r>
                <a:r>
                  <a:rPr lang="zh-CN" altLang="zh-CN" sz="2600" b="1">
                    <a:latin typeface="Calibri" panose="020F0502020204030204" pitchFamily="34"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𝒚</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𝒙</m:t>
                            </m:r>
                          </m:den>
                        </m:f>
                      </m:e>
                    </m:d>
                  </m:oMath>
                </a14:m>
                <a:r>
                  <a:rPr lang="en-US" altLang="zh-CN" sz="2600" b="1" smtClean="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25</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当且仅当</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等号成立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25.</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故实</a:t>
                </a:r>
                <a:r>
                  <a:rPr lang="zh-CN" altLang="zh-CN" sz="2600" b="1">
                    <a:latin typeface="Times New Roman" panose="02020603050405020304" pitchFamily="18" charset="0"/>
                    <a:cs typeface="Times New Roman" panose="02020603050405020304" pitchFamily="18" charset="0"/>
                  </a:rPr>
                  <a:t>数</a:t>
                </a:r>
                <a:r>
                  <a:rPr lang="en-US" altLang="zh-CN" sz="2600" b="1" i="1">
                    <a:latin typeface="Times New Roman" panose="02020603050405020304" pitchFamily="18" charset="0"/>
                    <a:cs typeface="Times New Roman" panose="02020603050405020304" pitchFamily="18" charset="0"/>
                  </a:rPr>
                  <a:t>t</a:t>
                </a:r>
                <a:r>
                  <a:rPr lang="zh-CN" altLang="zh-CN" sz="2600" b="1">
                    <a:latin typeface="Times New Roman" panose="02020603050405020304" pitchFamily="18" charset="0"/>
                    <a:cs typeface="Times New Roman" panose="02020603050405020304" pitchFamily="18" charset="0"/>
                  </a:rPr>
                  <a:t>的取值范围是</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25].</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5598264"/>
              </a:xfrm>
              <a:prstGeom prst="rect">
                <a:avLst/>
              </a:prstGeom>
              <a:blipFill rotWithShape="0">
                <a:blip r:embed="rId4"/>
                <a:stretch>
                  <a:fillRect l="-947" b="-545"/>
                </a:stretch>
              </a:blipFill>
            </p:spPr>
            <p:txBody>
              <a:bodyPr/>
              <a:lstStyle/>
              <a:p>
                <a:r>
                  <a:rPr lang="zh-CN" altLang="en-US">
                    <a:noFill/>
                  </a:rPr>
                  <a:t> </a:t>
                </a:r>
              </a:p>
            </p:txBody>
          </p:sp>
        </mc:Fallback>
      </mc:AlternateContent>
      <p:sp>
        <p:nvSpPr>
          <p:cNvPr id="14" name="矩形 13"/>
          <p:cNvSpPr/>
          <p:nvPr>
            <p:custDataLst>
              <p:tags r:id="rId2"/>
            </p:custDataLst>
          </p:nvPr>
        </p:nvSpPr>
        <p:spPr>
          <a:xfrm>
            <a:off x="935958" y="1172980"/>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127519421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722407"/>
            <a:ext cx="12190413" cy="349057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492501"/>
                <a:ext cx="11589417" cy="5589415"/>
              </a:xfrm>
              <a:prstGeom prst="rect">
                <a:avLst/>
              </a:prstGeom>
            </p:spPr>
            <p:txBody>
              <a:bodyPr wrap="square">
                <a:spAutoFit/>
              </a:bodyPr>
              <a:lstStyle/>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7.</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&gt;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是</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成立的</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充分不必要</a:t>
                </a:r>
                <a:r>
                  <a:rPr lang="zh-CN" altLang="zh-CN" sz="2600" b="1" smtClean="0">
                    <a:latin typeface="Times New Roman" panose="02020603050405020304" pitchFamily="18" charset="0"/>
                    <a:cs typeface="Times New Roman" panose="02020603050405020304" pitchFamily="18" charset="0"/>
                  </a:rPr>
                  <a:t>条件</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必要不充分条件</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充要条件</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既不充分也不必要条件</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&gt;2</a:t>
                </a:r>
                <a:r>
                  <a:rPr lang="en-US" altLang="zh-CN" sz="2600" b="1" i="1">
                    <a:latin typeface="Times New Roman" panose="02020603050405020304" pitchFamily="18" charset="0"/>
                    <a:cs typeface="Times New Roman" panose="02020603050405020304" pitchFamily="18" charset="0"/>
                  </a:rPr>
                  <a:t>ab</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&gt;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可推出</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&lt;0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也成立</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如</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5&gt;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推不出</a:t>
                </a:r>
                <a:r>
                  <a:rPr lang="en-US" altLang="zh-CN" sz="2600" b="1" i="1">
                    <a:latin typeface="Times New Roman" panose="02020603050405020304" pitchFamily="18" charset="0"/>
                    <a:cs typeface="Times New Roman" panose="02020603050405020304" pitchFamily="18" charset="0"/>
                  </a:rPr>
                  <a:t>p</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是</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成立的充分不必要条件</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492501"/>
                <a:ext cx="11589417" cy="5589415"/>
              </a:xfrm>
              <a:prstGeom prst="rect">
                <a:avLst/>
              </a:prstGeom>
              <a:blipFill rotWithShape="0">
                <a:blip r:embed="rId4"/>
                <a:stretch>
                  <a:fillRect l="-947" b="-545"/>
                </a:stretch>
              </a:blipFill>
            </p:spPr>
            <p:txBody>
              <a:bodyPr/>
              <a:lstStyle/>
              <a:p>
                <a:r>
                  <a:rPr lang="zh-CN" altLang="en-US">
                    <a:noFill/>
                  </a:rPr>
                  <a:t> </a:t>
                </a:r>
              </a:p>
            </p:txBody>
          </p:sp>
        </mc:Fallback>
      </mc:AlternateContent>
      <p:sp>
        <p:nvSpPr>
          <p:cNvPr id="10" name="矩形 9"/>
          <p:cNvSpPr/>
          <p:nvPr>
            <p:custDataLst>
              <p:tags r:id="rId2"/>
            </p:custDataLst>
          </p:nvPr>
        </p:nvSpPr>
        <p:spPr>
          <a:xfrm>
            <a:off x="7094609" y="930271"/>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2702504959"/>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linds(horizontal)">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linds(horizont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linds(horizontal)">
                                      <p:cBhvr>
                                        <p:cTn id="2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048468"/>
            <a:ext cx="12190413" cy="414037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505201"/>
                <a:ext cx="11589417" cy="5468677"/>
              </a:xfrm>
              <a:prstGeom prst="rect">
                <a:avLst/>
              </a:prstGeom>
            </p:spPr>
            <p:txBody>
              <a:bodyPr wrap="square">
                <a:spAutoFit/>
              </a:bodyPr>
              <a:lstStyle/>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8.(2025·</a:t>
                </a:r>
                <a:r>
                  <a:rPr lang="zh-CN" altLang="zh-CN" sz="2600" b="1">
                    <a:latin typeface="Times New Roman" panose="02020603050405020304" pitchFamily="18" charset="0"/>
                    <a:cs typeface="Times New Roman" panose="02020603050405020304" pitchFamily="18" charset="0"/>
                  </a:rPr>
                  <a:t>四川名校大联考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已知实数</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	B.</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	D.</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smtClean="0">
                    <a:latin typeface="宋体" panose="02010600030101010101" pitchFamily="2" charset="-122"/>
                    <a:cs typeface="Times New Roman" panose="02020603050405020304" pitchFamily="18" charset="0"/>
                  </a:rPr>
                  <a:t>,</a:t>
                </a: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smtClean="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e>
                        </m:d>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smtClean="0">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e>
                            </m:d>
                          </m:den>
                        </m:f>
                        <m:r>
                          <a:rPr lang="en-US" altLang="zh-CN" sz="2600" b="1" i="1">
                            <a:latin typeface="Cambria Math" panose="02040503050406030204" pitchFamily="18" charset="0"/>
                            <a:cs typeface="Times New Roman" panose="02020603050405020304" pitchFamily="18" charset="0"/>
                          </a:rPr>
                          <m:t>·</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e>
                        </m:d>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smtClean="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当且仅当</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e>
                        </m:d>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num>
                      <m:den>
                        <m:r>
                          <a:rPr lang="en-US" altLang="zh-CN" sz="2600" b="1" i="1">
                            <a:latin typeface="Cambria Math" panose="02040503050406030204" pitchFamily="18" charset="0"/>
                            <a:cs typeface="Times New Roman" panose="02020603050405020304" pitchFamily="18" charset="0"/>
                          </a:rPr>
                          <m:t>𝟓</m:t>
                        </m:r>
                      </m:den>
                    </m:f>
                  </m:oMath>
                </a14:m>
                <a:r>
                  <a:rPr lang="zh-CN" altLang="zh-CN" sz="2600" b="1">
                    <a:latin typeface="Times New Roman" panose="02020603050405020304" pitchFamily="18" charset="0"/>
                    <a:cs typeface="Times New Roman" panose="02020603050405020304" pitchFamily="18" charset="0"/>
                  </a:rPr>
                  <a:t>时等号成立</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r>
                      <a:rPr lang="zh-CN" altLang="zh-CN" sz="2600" b="1">
                        <a:latin typeface="Cambria Math" panose="02040503050406030204" pitchFamily="18" charset="0"/>
                        <a:cs typeface="Times New Roman" panose="02020603050405020304" pitchFamily="18" charset="0"/>
                      </a:rPr>
                      <m:t>的最小值为</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C.</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505201"/>
                <a:ext cx="11589417" cy="5468677"/>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3" name="矩形 12"/>
          <p:cNvSpPr/>
          <p:nvPr>
            <p:custDataLst>
              <p:tags r:id="rId2"/>
            </p:custDataLst>
          </p:nvPr>
        </p:nvSpPr>
        <p:spPr>
          <a:xfrm>
            <a:off x="10678041" y="639199"/>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452520" y="1128960"/>
              <a:ext cx="11257560" cy="5730480"/>
            </p14:xfrm>
          </p:contentPart>
        </mc:Choice>
        <mc:Fallback>
          <p:pic>
            <p:nvPicPr>
              <p:cNvPr id="2" name="墨迹 1"/>
              <p:cNvPicPr/>
              <p:nvPr/>
            </p:nvPicPr>
            <p:blipFill>
              <a:blip r:embed="rId6"/>
              <a:stretch>
                <a:fillRect/>
              </a:stretch>
            </p:blipFill>
            <p:spPr>
              <a:xfrm>
                <a:off x="443160" y="1119600"/>
                <a:ext cx="11276280" cy="5749200"/>
              </a:xfrm>
              <a:prstGeom prst="rect">
                <a:avLst/>
              </a:prstGeom>
            </p:spPr>
          </p:pic>
        </mc:Fallback>
      </mc:AlternateContent>
    </p:spTree>
    <p:extLst>
      <p:ext uri="{BB962C8B-B14F-4D97-AF65-F5344CB8AC3E}">
        <p14:creationId xmlns:p14="http://schemas.microsoft.com/office/powerpoint/2010/main" val="3113529029"/>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linds(horizont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blinds(horizontal)">
                                      <p:cBhvr>
                                        <p:cTn id="2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920720"/>
            <a:ext cx="12190413" cy="332116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492501"/>
                <a:ext cx="11589417" cy="5394490"/>
              </a:xfrm>
              <a:prstGeom prst="rect">
                <a:avLst/>
              </a:prstGeom>
            </p:spPr>
            <p:txBody>
              <a:bodyPr wrap="square">
                <a:spAutoFit/>
              </a:bodyPr>
              <a:lstStyle/>
              <a:p>
                <a:pPr marL="355600" indent="-355600">
                  <a:lnSpc>
                    <a:spcPct val="150000"/>
                  </a:lnSpc>
                  <a:spcAft>
                    <a:spcPts val="0"/>
                  </a:spcAf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二、多选题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9.</a:t>
                </a:r>
                <a:r>
                  <a:rPr lang="zh-CN" altLang="zh-CN" sz="2600" b="1">
                    <a:latin typeface="Times New Roman" panose="02020603050405020304" pitchFamily="18" charset="0"/>
                    <a:cs typeface="Times New Roman" panose="02020603050405020304" pitchFamily="18" charset="0"/>
                  </a:rPr>
                  <a:t>已知正实数</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则下列选项正确的是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A.e</a:t>
                </a:r>
                <a:r>
                  <a:rPr lang="en-US" altLang="zh-CN" sz="2600" b="1" i="1" baseline="30000"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e</a:t>
                </a:r>
                <a:r>
                  <a:rPr lang="en-US" altLang="zh-CN" sz="2600" b="1" i="1" baseline="30000" smtClean="0">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的最小值为</a:t>
                </a:r>
                <a:r>
                  <a:rPr lang="en-US" altLang="zh-CN" sz="2600" b="1" smtClean="0">
                    <a:latin typeface="Times New Roman" panose="02020603050405020304" pitchFamily="18" charset="0"/>
                    <a:cs typeface="Times New Roman" panose="02020603050405020304" pitchFamily="18" charset="0"/>
                  </a:rPr>
                  <a:t>2e</a:t>
                </a:r>
                <a:r>
                  <a:rPr lang="en-US" altLang="zh-CN" sz="2600" b="1" baseline="30000" smtClean="0">
                    <a:latin typeface="Times New Roman" panose="02020603050405020304" pitchFamily="18" charset="0"/>
                    <a:cs typeface="Times New Roman" panose="02020603050405020304" pitchFamily="18" charset="0"/>
                  </a:rPr>
                  <a:t>2		</a:t>
                </a:r>
                <a:r>
                  <a:rPr lang="en-US" altLang="zh-CN" sz="2600" b="1" smtClean="0">
                    <a:latin typeface="Times New Roman" panose="02020603050405020304" pitchFamily="18" charset="0"/>
                    <a:cs typeface="Times New Roman" panose="02020603050405020304" pitchFamily="18" charset="0"/>
                  </a:rPr>
                  <a:t>B.lg</a:t>
                </a:r>
                <a:r>
                  <a:rPr lang="en-US" altLang="zh-CN" sz="2600" b="1" smtClean="0">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x</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的最小值为</a:t>
                </a:r>
                <a:r>
                  <a:rPr lang="en-US" altLang="zh-CN" sz="2600" b="1" smtClean="0">
                    <a:latin typeface="Times New Roman" panose="02020603050405020304" pitchFamily="18" charset="0"/>
                    <a:cs typeface="Times New Roman" panose="02020603050405020304" pitchFamily="18" charset="0"/>
                  </a:rPr>
                  <a:t>8			D.</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Times New Roman" panose="02020603050405020304" pitchFamily="18" charset="0"/>
                    <a:cs typeface="Times New Roman" panose="02020603050405020304" pitchFamily="18" charset="0"/>
                  </a:rPr>
                  <a:t>16</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由于</a:t>
                </a:r>
                <a:r>
                  <a:rPr lang="en-US" altLang="zh-CN" sz="2600" b="1">
                    <a:latin typeface="Times New Roman" panose="02020603050405020304" pitchFamily="18" charset="0"/>
                    <a:cs typeface="Times New Roman" panose="02020603050405020304" pitchFamily="18" charset="0"/>
                  </a:rPr>
                  <a:t>e</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e</a:t>
                </a:r>
                <a:r>
                  <a:rPr lang="en-US" altLang="zh-CN" sz="2600" b="1" i="1" baseline="30000">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𝐞</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𝐞</m:t>
                            </m:r>
                          </m:e>
                          <m:sup>
                            <m:r>
                              <a:rPr lang="en-US" altLang="zh-CN" sz="2600" b="1" i="1">
                                <a:latin typeface="Cambria Math" panose="02040503050406030204" pitchFamily="18" charset="0"/>
                                <a:cs typeface="Times New Roman" panose="02020603050405020304" pitchFamily="18" charset="0"/>
                              </a:rPr>
                              <m:t>𝒚</m:t>
                            </m:r>
                          </m:sup>
                        </m:sSup>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𝐞</m:t>
                            </m:r>
                          </m:e>
                          <m:sup>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sup>
                        </m:sSup>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2e</a:t>
                </a:r>
                <a:r>
                  <a:rPr lang="en-US" altLang="zh-CN" sz="2600" b="1" baseline="3000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当且仅当</a:t>
                </a:r>
                <a:r>
                  <a:rPr lang="en-US" altLang="zh-CN" sz="2600" b="1" smtClean="0">
                    <a:latin typeface="Times New Roman" panose="02020603050405020304" pitchFamily="18" charset="0"/>
                    <a:cs typeface="Times New Roman" panose="02020603050405020304" pitchFamily="18" charset="0"/>
                  </a:rPr>
                  <a:t>e</a:t>
                </a:r>
                <a:r>
                  <a:rPr lang="en-US" altLang="zh-CN" sz="2600" b="1" i="1" baseline="30000"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e</a:t>
                </a:r>
                <a:r>
                  <a:rPr lang="en-US" altLang="zh-CN" sz="2600" b="1" i="1" baseline="30000"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zh-CN" altLang="zh-CN" sz="2600" b="1" smtClean="0">
                    <a:latin typeface="Times New Roman" panose="02020603050405020304" pitchFamily="18" charset="0"/>
                    <a:cs typeface="Times New Roman" panose="02020603050405020304" pitchFamily="18" charset="0"/>
                  </a:rPr>
                  <a:t>时取等号</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故</a:t>
                </a:r>
                <a:r>
                  <a:rPr lang="en-US" altLang="zh-CN" sz="2600" b="1" smtClean="0">
                    <a:latin typeface="Times New Roman" panose="02020603050405020304" pitchFamily="18" charset="0"/>
                    <a:cs typeface="Times New Roman" panose="02020603050405020304" pitchFamily="18" charset="0"/>
                  </a:rPr>
                  <a:t>A</a:t>
                </a:r>
                <a:r>
                  <a:rPr lang="zh-CN" altLang="zh-CN" sz="2600" b="1" smtClean="0">
                    <a:latin typeface="Times New Roman" panose="02020603050405020304" pitchFamily="18" charset="0"/>
                    <a:cs typeface="Times New Roman" panose="02020603050405020304" pitchFamily="18" charset="0"/>
                  </a:rPr>
                  <a:t>正确</a:t>
                </a:r>
                <a:r>
                  <a:rPr lang="en-US" altLang="zh-CN" sz="2600" b="1" smtClean="0">
                    <a:latin typeface="Times New Roman" panose="02020603050405020304" pitchFamily="18" charset="0"/>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zh-CN" altLang="zh-CN" sz="2600" b="1">
                    <a:latin typeface="Times New Roman" panose="02020603050405020304" pitchFamily="18" charset="0"/>
                    <a:cs typeface="Times New Roman" panose="02020603050405020304" pitchFamily="18" charset="0"/>
                  </a:rPr>
                  <a:t>基本不等式得</a:t>
                </a:r>
                <a:r>
                  <a:rPr lang="en-US" altLang="zh-CN" sz="2600" b="1" i="1">
                    <a:latin typeface="Times New Roman" panose="02020603050405020304" pitchFamily="18" charset="0"/>
                    <a:cs typeface="Times New Roman" panose="02020603050405020304" pitchFamily="18" charset="0"/>
                  </a:rPr>
                  <a:t>xy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lg(</a:t>
                </a:r>
                <a:r>
                  <a:rPr lang="en-US" altLang="zh-CN" sz="2600" b="1" i="1">
                    <a:latin typeface="Times New Roman" panose="02020603050405020304" pitchFamily="18" charset="0"/>
                    <a:cs typeface="Times New Roman" panose="02020603050405020304" pitchFamily="18" charset="0"/>
                  </a:rPr>
                  <a:t>xy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492501"/>
                <a:ext cx="11589417" cy="5394490"/>
              </a:xfrm>
              <a:prstGeom prst="rect">
                <a:avLst/>
              </a:prstGeom>
              <a:blipFill rotWithShape="0">
                <a:blip r:embed="rId4"/>
                <a:stretch>
                  <a:fillRect l="-947" b="-565"/>
                </a:stretch>
              </a:blipFill>
            </p:spPr>
            <p:txBody>
              <a:bodyPr/>
              <a:lstStyle/>
              <a:p>
                <a:r>
                  <a:rPr lang="zh-CN" altLang="en-US">
                    <a:noFill/>
                  </a:rPr>
                  <a:t> </a:t>
                </a:r>
              </a:p>
            </p:txBody>
          </p:sp>
        </mc:Fallback>
      </mc:AlternateContent>
      <p:sp>
        <p:nvSpPr>
          <p:cNvPr id="9" name="矩形 8"/>
          <p:cNvSpPr/>
          <p:nvPr>
            <p:custDataLst>
              <p:tags r:id="rId2"/>
            </p:custDataLst>
          </p:nvPr>
        </p:nvSpPr>
        <p:spPr>
          <a:xfrm>
            <a:off x="7530040" y="1191453"/>
            <a:ext cx="995785"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ABC</a:t>
            </a:r>
            <a:endParaRPr lang="zh-CN" altLang="en-US" sz="3000" b="1" dirty="0">
              <a:solidFill>
                <a:srgbClr val="C00000"/>
              </a:solidFill>
            </a:endParaRPr>
          </a:p>
        </p:txBody>
      </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3318120" y="1662120"/>
              <a:ext cx="3798360" cy="1266480"/>
            </p14:xfrm>
          </p:contentPart>
        </mc:Choice>
        <mc:Fallback>
          <p:pic>
            <p:nvPicPr>
              <p:cNvPr id="2" name="墨迹 1"/>
              <p:cNvPicPr/>
              <p:nvPr/>
            </p:nvPicPr>
            <p:blipFill>
              <a:blip r:embed="rId6"/>
              <a:stretch>
                <a:fillRect/>
              </a:stretch>
            </p:blipFill>
            <p:spPr>
              <a:xfrm>
                <a:off x="3308760" y="1652760"/>
                <a:ext cx="3817080" cy="1285200"/>
              </a:xfrm>
              <a:prstGeom prst="rect">
                <a:avLst/>
              </a:prstGeom>
            </p:spPr>
          </p:pic>
        </mc:Fallback>
      </mc:AlternateContent>
    </p:spTree>
    <p:extLst>
      <p:ext uri="{BB962C8B-B14F-4D97-AF65-F5344CB8AC3E}">
        <p14:creationId xmlns:p14="http://schemas.microsoft.com/office/powerpoint/2010/main" val="216694012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linds(horizontal)">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blinds(horizontal)">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linds(horizontal)">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blinds(horizontal)">
                                      <p:cBhvr>
                                        <p:cTn id="2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121599"/>
            <a:ext cx="12190413" cy="640793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492501"/>
                <a:ext cx="11589417" cy="2846548"/>
              </a:xfrm>
              <a:prstGeom prst="rect">
                <a:avLst/>
              </a:prstGeom>
            </p:spPr>
            <p:txBody>
              <a:bodyPr wrap="square">
                <a:spAutoFit/>
              </a:bodyPr>
              <a:lstStyle/>
              <a:p>
                <a:pPr marL="355600" indent="-355600">
                  <a:lnSpc>
                    <a:spcPct val="150000"/>
                  </a:lnSpc>
                  <a:spcAft>
                    <a:spcPts val="0"/>
                  </a:spcAft>
                </a:pPr>
                <a:r>
                  <a:rPr lang="en-US" altLang="zh-CN" sz="2600" b="1" i="1" smtClean="0">
                    <a:latin typeface="Times New Roman" panose="02020603050405020304" pitchFamily="18" charset="0"/>
                    <a:cs typeface="Times New Roman" panose="02020603050405020304" pitchFamily="18" charset="0"/>
                  </a:rPr>
                  <a:t>	x</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zh-CN" altLang="zh-CN" sz="2600" b="1">
                    <a:latin typeface="Times New Roman" panose="02020603050405020304" pitchFamily="18" charset="0"/>
                    <a:cs typeface="Times New Roman" panose="02020603050405020304" pitchFamily="18" charset="0"/>
                  </a:rPr>
                  <a:t>正实数</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16</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16)</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492501"/>
                <a:ext cx="11589417" cy="2846548"/>
              </a:xfrm>
              <a:prstGeom prst="rect">
                <a:avLst/>
              </a:prstGeom>
              <a:blipFill rotWithShape="0">
                <a:blip r:embed="rId3"/>
                <a:stretch>
                  <a:fillRect b="-192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66430745"/>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1666277"/>
            <a:ext cx="12190413" cy="459996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505201"/>
                <a:ext cx="11589417" cy="5727786"/>
              </a:xfrm>
              <a:prstGeom prst="rect">
                <a:avLst/>
              </a:prstGeom>
            </p:spPr>
            <p:txBody>
              <a:bodyPr wrap="square">
                <a:spAutoFit/>
              </a:bodyPr>
              <a:lstStyle/>
              <a:p>
                <a:pPr marL="355600" indent="-355600">
                  <a:lnSpc>
                    <a:spcPct val="110000"/>
                  </a:lnSpc>
                  <a:spcAft>
                    <a:spcPts val="0"/>
                  </a:spcAft>
                </a:pPr>
                <a:r>
                  <a:rPr lang="en-US" altLang="zh-CN" sz="2600" b="1" smtClean="0">
                    <a:latin typeface="Times New Roman" panose="02020603050405020304" pitchFamily="18" charset="0"/>
                    <a:cs typeface="Times New Roman" panose="02020603050405020304" pitchFamily="18" charset="0"/>
                  </a:rPr>
                  <a:t>10.(2025·</a:t>
                </a:r>
                <a:r>
                  <a:rPr lang="zh-CN" altLang="zh-CN" sz="2600" b="1">
                    <a:latin typeface="Times New Roman" panose="02020603050405020304" pitchFamily="18" charset="0"/>
                    <a:cs typeface="Times New Roman" panose="02020603050405020304" pitchFamily="18" charset="0"/>
                  </a:rPr>
                  <a:t>长沙模拟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设正实数</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	B.</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𝒃</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a</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b</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D.</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smtClean="0">
                    <a:solidFill>
                      <a:srgbClr val="C00000"/>
                    </a:solidFill>
                    <a:effectLst/>
                    <a:latin typeface="Times New Roman" panose="02020603050405020304" pitchFamily="18" charset="0"/>
                    <a:ea typeface="黑体" panose="02010609060101010101" pitchFamily="49" charset="-122"/>
                    <a:cs typeface="Times New Roman" panose="02020603050405020304" pitchFamily="18" charset="0"/>
                  </a:rPr>
                  <a:t>	</a:t>
                </a:r>
              </a:p>
              <a:p>
                <a:pPr marL="355600" indent="-355600">
                  <a:lnSpc>
                    <a:spcPct val="11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为正实数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时取得等号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𝒃</m:t>
                        </m:r>
                      </m:e>
                    </m:rad>
                  </m:oMath>
                </a14:m>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𝒂𝒃</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故</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𝒃</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时取得等号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时取得等号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当且仅当</a:t>
                </a:r>
                <a:r>
                  <a:rPr lang="en-US" altLang="zh-CN" sz="2600" b="1" i="1" smtClean="0">
                    <a:latin typeface="Times New Roman" panose="02020603050405020304" pitchFamily="18" charset="0"/>
                    <a:cs typeface="Times New Roman" panose="02020603050405020304" pitchFamily="18" charset="0"/>
                  </a:rPr>
                  <a:t>a</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时取得等号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505201"/>
                <a:ext cx="11589417" cy="5727786"/>
              </a:xfrm>
              <a:prstGeom prst="rect">
                <a:avLst/>
              </a:prstGeom>
              <a:blipFill rotWithShape="0">
                <a:blip r:embed="rId4"/>
                <a:stretch>
                  <a:fillRect l="-947" t="-1065" b="-213"/>
                </a:stretch>
              </a:blipFill>
            </p:spPr>
            <p:txBody>
              <a:bodyPr/>
              <a:lstStyle/>
              <a:p>
                <a:r>
                  <a:rPr lang="zh-CN" altLang="en-US">
                    <a:noFill/>
                  </a:rPr>
                  <a:t> </a:t>
                </a:r>
              </a:p>
            </p:txBody>
          </p:sp>
        </mc:Fallback>
      </mc:AlternateContent>
      <p:sp>
        <p:nvSpPr>
          <p:cNvPr id="11" name="矩形 10"/>
          <p:cNvSpPr/>
          <p:nvPr>
            <p:custDataLst>
              <p:tags r:id="rId2"/>
            </p:custDataLst>
          </p:nvPr>
        </p:nvSpPr>
        <p:spPr>
          <a:xfrm>
            <a:off x="7124541" y="499499"/>
            <a:ext cx="99578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BCD</a:t>
            </a:r>
            <a:endParaRPr lang="zh-CN" altLang="en-US" sz="3000" b="1" dirty="0">
              <a:solidFill>
                <a:srgbClr val="C00000"/>
              </a:solidFill>
            </a:endParaRPr>
          </a:p>
        </p:txBody>
      </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6231960" y="740520"/>
              <a:ext cx="4873320" cy="4252320"/>
            </p14:xfrm>
          </p:contentPart>
        </mc:Choice>
        <mc:Fallback>
          <p:pic>
            <p:nvPicPr>
              <p:cNvPr id="2" name="墨迹 1"/>
              <p:cNvPicPr/>
              <p:nvPr/>
            </p:nvPicPr>
            <p:blipFill>
              <a:blip r:embed="rId6"/>
              <a:stretch>
                <a:fillRect/>
              </a:stretch>
            </p:blipFill>
            <p:spPr>
              <a:xfrm>
                <a:off x="6222600" y="731160"/>
                <a:ext cx="4892040" cy="4271040"/>
              </a:xfrm>
              <a:prstGeom prst="rect">
                <a:avLst/>
              </a:prstGeom>
            </p:spPr>
          </p:pic>
        </mc:Fallback>
      </mc:AlternateContent>
    </p:spTree>
    <p:extLst>
      <p:ext uri="{BB962C8B-B14F-4D97-AF65-F5344CB8AC3E}">
        <p14:creationId xmlns:p14="http://schemas.microsoft.com/office/powerpoint/2010/main" val="332197532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linds(horizontal)">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blinds(horizontal)">
                                      <p:cBhvr>
                                        <p:cTn id="3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3029490"/>
            <a:ext cx="12190413" cy="320498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543301"/>
                <a:ext cx="11589417" cy="5557740"/>
              </a:xfrm>
              <a:prstGeom prst="rect">
                <a:avLst/>
              </a:prstGeom>
            </p:spPr>
            <p:txBody>
              <a:bodyPr wrap="square">
                <a:spAutoFit/>
              </a:bodyPr>
              <a:lstStyle/>
              <a:p>
                <a:pPr marL="355600" indent="-355600">
                  <a:lnSpc>
                    <a:spcPct val="140000"/>
                  </a:lnSpc>
                  <a:spcAft>
                    <a:spcPts val="0"/>
                  </a:spcAft>
                </a:pPr>
                <a:r>
                  <a:rPr lang="en-US" altLang="zh-CN" sz="2600" b="1">
                    <a:latin typeface="Times New Roman" panose="02020603050405020304" pitchFamily="18" charset="0"/>
                    <a:cs typeface="Times New Roman" panose="02020603050405020304" pitchFamily="18" charset="0"/>
                  </a:rPr>
                  <a:t>11.(2024·</a:t>
                </a:r>
                <a:r>
                  <a:rPr lang="zh-CN" altLang="zh-CN" sz="2600" b="1">
                    <a:latin typeface="Times New Roman" panose="02020603050405020304" pitchFamily="18" charset="0"/>
                    <a:cs typeface="Times New Roman" panose="02020603050405020304" pitchFamily="18" charset="0"/>
                  </a:rPr>
                  <a:t>青岛模拟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已知正实数</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为自然数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则满足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𝒛</m:t>
                        </m:r>
                      </m:num>
                      <m:den>
                        <m:r>
                          <a:rPr lang="en-US" altLang="zh-CN" sz="2600" b="1" i="1">
                            <a:latin typeface="Cambria Math" panose="02040503050406030204" pitchFamily="18" charset="0"/>
                            <a:cs typeface="Times New Roman" panose="02020603050405020304" pitchFamily="18" charset="0"/>
                          </a:rPr>
                          <m:t>𝒄</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恒成立的</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可以是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z</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z</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5</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z</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7</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3</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z</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9</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要满足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𝒛</m:t>
                        </m:r>
                      </m:num>
                      <m:den>
                        <m:r>
                          <a:rPr lang="en-US" altLang="zh-CN" sz="2600" b="1" i="1">
                            <a:latin typeface="Cambria Math" panose="02040503050406030204" pitchFamily="18" charset="0"/>
                            <a:cs typeface="Times New Roman" panose="02020603050405020304" pitchFamily="18" charset="0"/>
                          </a:rPr>
                          <m:t>𝒄</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只需满足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𝒛</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其中</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为正实数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为自然数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en-US" altLang="zh-CN" sz="2600" b="1" smtClean="0">
                    <a:effectLst/>
                    <a:ea typeface="Cambria Math" panose="02040503050406030204" pitchFamily="18" charset="0"/>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e>
                    </m:d>
                  </m:oMath>
                </a14:m>
                <a:r>
                  <a:rPr lang="en-US" altLang="zh-CN" sz="1150" smtClean="0">
                    <a:latin typeface="Calibri" panose="020F0502020204030204" pitchFamily="34"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en-US" altLang="zh-CN" sz="2600" b="1" smtClean="0">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543301"/>
                <a:ext cx="11589417" cy="5557740"/>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0" name="矩形 9"/>
          <p:cNvSpPr/>
          <p:nvPr>
            <p:custDataLst>
              <p:tags r:id="rId2"/>
            </p:custDataLst>
          </p:nvPr>
        </p:nvSpPr>
        <p:spPr>
          <a:xfrm>
            <a:off x="5993606" y="1312680"/>
            <a:ext cx="71846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BC</a:t>
            </a:r>
            <a:endParaRPr lang="zh-CN" altLang="en-US" sz="3000" b="1" dirty="0">
              <a:solidFill>
                <a:srgbClr val="C00000"/>
              </a:solidFill>
            </a:endParaRPr>
          </a:p>
        </p:txBody>
      </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883440" y="619200"/>
              <a:ext cx="11063520" cy="5881320"/>
            </p14:xfrm>
          </p:contentPart>
        </mc:Choice>
        <mc:Fallback>
          <p:pic>
            <p:nvPicPr>
              <p:cNvPr id="2" name="墨迹 1"/>
              <p:cNvPicPr/>
              <p:nvPr/>
            </p:nvPicPr>
            <p:blipFill>
              <a:blip r:embed="rId6"/>
              <a:stretch>
                <a:fillRect/>
              </a:stretch>
            </p:blipFill>
            <p:spPr>
              <a:xfrm>
                <a:off x="874080" y="609840"/>
                <a:ext cx="11082240" cy="5900040"/>
              </a:xfrm>
              <a:prstGeom prst="rect">
                <a:avLst/>
              </a:prstGeom>
            </p:spPr>
          </p:pic>
        </mc:Fallback>
      </mc:AlternateContent>
    </p:spTree>
    <p:extLst>
      <p:ext uri="{BB962C8B-B14F-4D97-AF65-F5344CB8AC3E}">
        <p14:creationId xmlns:p14="http://schemas.microsoft.com/office/powerpoint/2010/main" val="338480879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linds(horizontal)">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linds(horizont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linds(horizontal)">
                                      <p:cBhvr>
                                        <p:cTn id="2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120298"/>
            <a:ext cx="12190413" cy="637114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222242"/>
                <a:ext cx="11589417" cy="5980612"/>
              </a:xfrm>
              <a:prstGeom prst="rect">
                <a:avLst/>
              </a:prstGeom>
            </p:spPr>
            <p:txBody>
              <a:bodyPr wrap="square">
                <a:spAutoFit/>
              </a:bodyPr>
              <a:lstStyle/>
              <a:p>
                <a:pPr marL="355600" indent="-355600">
                  <a:lnSpc>
                    <a:spcPct val="140000"/>
                  </a:lnSpc>
                  <a:spcAft>
                    <a:spcPts val="0"/>
                  </a:spcAft>
                </a:pPr>
                <a:r>
                  <a:rPr lang="en-US" altLang="zh-CN" sz="2600" b="1" smtClean="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den>
                        </m:f>
                      </m:e>
                    </m:rad>
                  </m:oMath>
                </a14:m>
                <a:r>
                  <a:rPr lang="en-US" altLang="zh-CN" sz="2600" b="1" smtClean="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𝒙𝒚</m:t>
                            </m:r>
                          </m:e>
                        </m:rad>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𝒙</m:t>
                                </m:r>
                              </m:e>
                            </m:rad>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𝒚</m:t>
                                </m:r>
                              </m:e>
                            </m:rad>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zh-CN" altLang="zh-CN" sz="2600" b="1">
                    <a:latin typeface="Times New Roman" panose="02020603050405020304" pitchFamily="18" charset="0"/>
                    <a:cs typeface="Times New Roman" panose="02020603050405020304" pitchFamily="18" charset="0"/>
                  </a:rPr>
                  <a:t>当且仅当</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等号成立</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故</a:t>
                </a:r>
                <a:r>
                  <a:rPr lang="zh-CN" altLang="zh-CN" sz="2600" b="1">
                    <a:latin typeface="Times New Roman" panose="02020603050405020304" pitchFamily="18" charset="0"/>
                    <a:cs typeface="Times New Roman" panose="02020603050405020304" pitchFamily="18" charset="0"/>
                  </a:rPr>
                  <a:t>只需</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𝒙</m:t>
                                </m:r>
                              </m:e>
                            </m:rad>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𝒚</m:t>
                                </m:r>
                              </m:e>
                            </m:rad>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𝒛</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zh-CN" altLang="zh-CN" sz="2600" b="1">
                    <a:latin typeface="Times New Roman" panose="02020603050405020304" pitchFamily="18" charset="0"/>
                    <a:cs typeface="Times New Roman" panose="02020603050405020304" pitchFamily="18" charset="0"/>
                  </a:rPr>
                  <a:t>故只需</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𝒙</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𝒚</m:t>
                        </m:r>
                      </m:e>
                    </m:rad>
                  </m:oMath>
                </a14:m>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即可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选项</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选项</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&gt;5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选项</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7</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8&gt;7</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选项</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&lt;9</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222242"/>
                <a:ext cx="11589417" cy="5980612"/>
              </a:xfrm>
              <a:prstGeom prst="rect">
                <a:avLst/>
              </a:prstGeom>
              <a:blipFill rotWithShape="0">
                <a:blip r:embed="rId3"/>
                <a:stretch>
                  <a:fillRect l="-947" b="-152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1585389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p:cNvSpPr/>
              <p:nvPr/>
            </p:nvSpPr>
            <p:spPr>
              <a:xfrm>
                <a:off x="269382" y="1041457"/>
                <a:ext cx="11589417" cy="3038909"/>
              </a:xfrm>
              <a:prstGeom prst="rect">
                <a:avLst/>
              </a:prstGeom>
            </p:spPr>
            <p:txBody>
              <a:bodyPr wrap="square">
                <a:spAutoFit/>
              </a:bodyPr>
              <a:lstStyle/>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基本不等式</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𝒂𝒃</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oMath>
                </a14:m>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基本不等式成立的条件</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等号成立的条件</a:t>
                </a:r>
                <a:r>
                  <a:rPr lang="en-US" altLang="zh-CN" sz="2600" b="1">
                    <a:latin typeface="Times New Roman" panose="02020603050405020304" pitchFamily="18" charset="0"/>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当且仅当</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a:t>
                </a:r>
                <a:r>
                  <a:rPr lang="zh-CN" altLang="zh-CN" sz="2600" b="1" smtClean="0">
                    <a:latin typeface="Times New Roman" panose="02020603050405020304" pitchFamily="18" charset="0"/>
                    <a:cs typeface="Times New Roman" panose="02020603050405020304" pitchFamily="18" charset="0"/>
                  </a:rPr>
                  <a:t>时</a:t>
                </a:r>
                <a:r>
                  <a:rPr lang="zh-CN" altLang="zh-CN" sz="2600" b="1">
                    <a:latin typeface="Times New Roman" panose="02020603050405020304" pitchFamily="18" charset="0"/>
                    <a:cs typeface="Times New Roman" panose="02020603050405020304" pitchFamily="18" charset="0"/>
                  </a:rPr>
                  <a:t>取等号</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其中</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叫做正数</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的算术平均数</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
                      <a:rPr lang="en-US" altLang="zh-CN" sz="2600" b="1" i="0" smtClean="0">
                        <a:effectLst/>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t>_________</m:t>
                    </m:r>
                    <m:r>
                      <a:rPr lang="zh-CN" altLang="zh-CN" sz="2600" b="1" i="1" smtClean="0">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zh-CN" altLang="zh-CN" sz="2600" b="1">
                    <a:latin typeface="Times New Roman" panose="02020603050405020304" pitchFamily="18" charset="0"/>
                    <a:cs typeface="Times New Roman" panose="02020603050405020304" pitchFamily="18" charset="0"/>
                  </a:rPr>
                  <a:t>叫做正数</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的几何平均数</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1041457"/>
                <a:ext cx="11589417" cy="3038909"/>
              </a:xfrm>
              <a:prstGeom prst="rect">
                <a:avLst/>
              </a:prstGeom>
              <a:blipFill rotWithShape="0">
                <a:blip r:embed="rId3"/>
                <a:stretch>
                  <a:fillRect l="-947"/>
                </a:stretch>
              </a:blipFill>
            </p:spPr>
            <p:txBody>
              <a:bodyPr/>
              <a:lstStyle/>
              <a:p>
                <a:r>
                  <a:rPr lang="zh-CN" altLang="en-US">
                    <a:noFill/>
                  </a:rPr>
                  <a:t> </a:t>
                </a:r>
              </a:p>
            </p:txBody>
          </p:sp>
        </mc:Fallback>
      </mc:AlternateContent>
      <p:sp>
        <p:nvSpPr>
          <p:cNvPr id="2" name="矩形 1"/>
          <p:cNvSpPr/>
          <p:nvPr/>
        </p:nvSpPr>
        <p:spPr>
          <a:xfrm>
            <a:off x="5030504" y="2578386"/>
            <a:ext cx="708848" cy="492443"/>
          </a:xfrm>
          <a:prstGeom prst="rect">
            <a:avLst/>
          </a:prstGeom>
        </p:spPr>
        <p:txBody>
          <a:bodyPr wrap="none">
            <a:spAutoFit/>
          </a:bodyPr>
          <a:lstStyle/>
          <a:p>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b</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矩形 2"/>
              <p:cNvSpPr/>
              <p:nvPr/>
            </p:nvSpPr>
            <p:spPr>
              <a:xfrm>
                <a:off x="6203256" y="3301114"/>
                <a:ext cx="895758" cy="5479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zh-CN" altLang="zh-CN" sz="2600"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radPr>
                        <m:deg/>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𝒂𝒃</m:t>
                          </m:r>
                        </m:e>
                      </m:rad>
                    </m:oMath>
                  </m:oMathPara>
                </a14:m>
                <a:endParaRPr lang="zh-CN" altLang="en-US" sz="2600">
                  <a:latin typeface="Times New Roman" panose="02020603050405020304" pitchFamily="18" charset="0"/>
                  <a:ea typeface="宋体" panose="02010600030101010101" pitchFamily="2" charset="-122"/>
                  <a:sym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6203256" y="3301114"/>
                <a:ext cx="895758" cy="547907"/>
              </a:xfrm>
              <a:prstGeom prst="rect">
                <a:avLst/>
              </a:prstGeom>
              <a:blipFill rotWithShape="0">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14352977"/>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1917605"/>
            <a:ext cx="12190413" cy="437670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441701"/>
                <a:ext cx="11589417" cy="1556580"/>
              </a:xfrm>
              <a:prstGeom prst="rect">
                <a:avLst/>
              </a:prstGeom>
            </p:spPr>
            <p:txBody>
              <a:bodyPr wrap="square">
                <a:spAutoFit/>
              </a:bodyPr>
              <a:lstStyle/>
              <a:p>
                <a:pPr>
                  <a:lnSpc>
                    <a:spcPct val="150000"/>
                  </a:lnSpc>
                  <a:spcAft>
                    <a:spcPts val="0"/>
                  </a:spcAf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三、填空题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12.</a:t>
                </a:r>
                <a:r>
                  <a:rPr lang="zh-CN" altLang="zh-CN" sz="2600" b="1">
                    <a:latin typeface="Times New Roman" panose="02020603050405020304" pitchFamily="18" charset="0"/>
                    <a:cs typeface="Times New Roman" panose="02020603050405020304" pitchFamily="18" charset="0"/>
                  </a:rPr>
                  <a:t>已知</a:t>
                </a:r>
                <a:r>
                  <a:rPr lang="en-US" altLang="zh-CN" sz="2600" b="1">
                    <a:latin typeface="Times New Roman" panose="02020603050405020304" pitchFamily="18" charset="0"/>
                    <a:cs typeface="Times New Roman" panose="02020603050405020304" pitchFamily="18" charset="0"/>
                  </a:rPr>
                  <a:t>0&lt;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的最大值为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441701"/>
                <a:ext cx="11589417" cy="1556580"/>
              </a:xfrm>
              <a:prstGeom prst="rect">
                <a:avLst/>
              </a:prstGeom>
              <a:blipFill rotWithShape="0">
                <a:blip r:embed="rId4"/>
                <a:stretch>
                  <a:fillRect l="-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custDataLst>
                  <p:tags r:id="rId2"/>
                </p:custDataLst>
              </p:nvPr>
            </p:nvSpPr>
            <p:spPr>
              <a:xfrm>
                <a:off x="6209506" y="583229"/>
                <a:ext cx="657552" cy="1219949"/>
              </a:xfrm>
              <a:prstGeom prst="rect">
                <a:avLst/>
              </a:prstGeom>
            </p:spPr>
            <p:txBody>
              <a:bodyPr wrap="none">
                <a:spAutoFit/>
              </a:bodyPr>
              <a:lstStyle/>
              <a:p>
                <a:pPr>
                  <a:lnSpc>
                    <a:spcPct val="150000"/>
                  </a:lnSpc>
                  <a:spcAft>
                    <a:spcPts val="0"/>
                  </a:spcAft>
                </a:pPr>
                <a14:m>
                  <m:oMathPara xmlns:m="http://schemas.openxmlformats.org/officeDocument/2006/math">
                    <m:oMathParaPr>
                      <m:jc m:val="centerGroup"/>
                    </m:oMathParaPr>
                    <m:oMath xmlns:m="http://schemas.openxmlformats.org/officeDocument/2006/math">
                      <m:f>
                        <m:fPr>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𝟏</m:t>
                          </m:r>
                        </m:num>
                        <m:den>
                          <m:r>
                            <a:rPr lang="en-US" altLang="zh-CN" sz="2600" b="1" i="1">
                              <a:solidFill>
                                <a:srgbClr val="C00000"/>
                              </a:solidFill>
                              <a:latin typeface="Cambria Math" panose="02040503050406030204" pitchFamily="18" charset="0"/>
                              <a:cs typeface="Times New Roman" panose="02020603050405020304" pitchFamily="18" charset="0"/>
                            </a:rPr>
                            <m:t>𝟏𝟔</m:t>
                          </m:r>
                        </m:den>
                      </m:f>
                    </m:oMath>
                  </m:oMathPara>
                </a14:m>
                <a:endParaRPr lang="zh-CN" altLang="zh-CN" sz="260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custDataLst>
                  <p:tags r:id="rId5"/>
                </p:custDataLst>
              </p:nvPr>
            </p:nvSpPr>
            <p:spPr>
              <a:xfrm>
                <a:off x="6209506" y="583229"/>
                <a:ext cx="657552" cy="1219949"/>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21782" y="1970620"/>
                <a:ext cx="11589417" cy="4272132"/>
              </a:xfrm>
              <a:prstGeom prst="rect">
                <a:avLst/>
              </a:prstGeom>
            </p:spPr>
            <p:txBody>
              <a:bodyPr wrap="square">
                <a:spAutoFit/>
              </a:bodyPr>
              <a:lstStyle/>
              <a:p>
                <a:pPr>
                  <a:lnSpc>
                    <a:spcPct val="13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𝟏𝟔</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zh-CN" altLang="zh-CN" sz="2600" b="1">
                    <a:latin typeface="Times New Roman" panose="02020603050405020304" pitchFamily="18" charset="0"/>
                    <a:cs typeface="Times New Roman" panose="02020603050405020304" pitchFamily="18" charset="0"/>
                  </a:rPr>
                  <a:t>时等号成立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法二</a:t>
                </a:r>
                <a:r>
                  <a:rPr lang="zh-CN" altLang="zh-CN" sz="2600" b="1">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𝟏𝟔</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&lt;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&lt;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𝟏𝟔</m:t>
                        </m:r>
                      </m:den>
                    </m:f>
                    <m:r>
                      <a:rPr lang="zh-CN" altLang="zh-CN" sz="2600" b="1">
                        <a:latin typeface="Cambria Math" panose="02040503050406030204" pitchFamily="18" charset="0"/>
                        <a:cs typeface="Times New Roman" panose="02020603050405020304" pitchFamily="18" charset="0"/>
                      </a:rPr>
                      <m:t>在</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e>
                    </m:d>
                  </m:oMath>
                </a14:m>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取得最大值</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𝟏𝟔</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970620"/>
                <a:ext cx="11589417" cy="4272132"/>
              </a:xfrm>
              <a:prstGeom prst="rect">
                <a:avLst/>
              </a:prstGeom>
              <a:blipFill rotWithShape="0">
                <a:blip r:embed="rId7"/>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9371091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2233923"/>
            <a:ext cx="12190413" cy="397882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577027"/>
                <a:ext cx="11589417" cy="1564339"/>
              </a:xfrm>
              <a:prstGeom prst="rect">
                <a:avLst/>
              </a:prstGeom>
            </p:spPr>
            <p:txBody>
              <a:bodyPr wrap="square">
                <a:spAutoFit/>
              </a:bodyPr>
              <a:lstStyle/>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13.(2025·</a:t>
                </a:r>
                <a:r>
                  <a:rPr lang="zh-CN" altLang="zh-CN" sz="2600" b="1">
                    <a:latin typeface="Times New Roman" panose="02020603050405020304" pitchFamily="18" charset="0"/>
                    <a:cs typeface="Times New Roman" panose="02020603050405020304" pitchFamily="18" charset="0"/>
                  </a:rPr>
                  <a:t>淮北模拟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已知正数</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若不等式</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对任意正数</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恒成立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则实数</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的取值范围为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577027"/>
                <a:ext cx="11589417" cy="1564339"/>
              </a:xfrm>
              <a:prstGeom prst="rect">
                <a:avLst/>
              </a:prstGeom>
              <a:blipFill rotWithShape="0">
                <a:blip r:embed="rId4"/>
                <a:stretch>
                  <a:fillRect l="-947" b="-8984"/>
                </a:stretch>
              </a:blipFill>
            </p:spPr>
            <p:txBody>
              <a:bodyPr/>
              <a:lstStyle/>
              <a:p>
                <a:r>
                  <a:rPr lang="zh-CN" altLang="en-US">
                    <a:noFill/>
                  </a:rPr>
                  <a:t> </a:t>
                </a:r>
              </a:p>
            </p:txBody>
          </p:sp>
        </mc:Fallback>
      </mc:AlternateContent>
      <p:sp>
        <p:nvSpPr>
          <p:cNvPr id="12" name="矩形 11"/>
          <p:cNvSpPr/>
          <p:nvPr>
            <p:custDataLst>
              <p:tags r:id="rId2"/>
            </p:custDataLst>
          </p:nvPr>
        </p:nvSpPr>
        <p:spPr>
          <a:xfrm>
            <a:off x="4532217" y="1369852"/>
            <a:ext cx="1244251" cy="623953"/>
          </a:xfrm>
          <a:prstGeom prst="rect">
            <a:avLst/>
          </a:prstGeom>
        </p:spPr>
        <p:txBody>
          <a:bodyPr wrap="none">
            <a:spAutoFit/>
          </a:bodyPr>
          <a:lstStyle/>
          <a:p>
            <a:pPr>
              <a:lnSpc>
                <a:spcPct val="150000"/>
              </a:lnSpc>
              <a:spcAft>
                <a:spcPts val="0"/>
              </a:spcAft>
            </a:pPr>
            <a:r>
              <a:rPr lang="en-US" altLang="zh-CN" sz="2600" b="1">
                <a:solidFill>
                  <a:srgbClr val="C00000"/>
                </a:solidFill>
                <a:latin typeface="Times New Roman" panose="02020603050405020304" pitchFamily="18" charset="0"/>
                <a:cs typeface="Times New Roman" panose="02020603050405020304" pitchFamily="18" charset="0"/>
              </a:rPr>
              <a:t>(</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9)</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23382" y="2325061"/>
                <a:ext cx="11589417" cy="3117520"/>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𝒚</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Times New Roman" panose="02020603050405020304" pitchFamily="18" charset="0"/>
                    <a:cs typeface="Times New Roman" panose="02020603050405020304" pitchFamily="18" charset="0"/>
                  </a:rPr>
                  <a:t>时取等号</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所以实数</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的取值范围为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23382" y="2325061"/>
                <a:ext cx="11589417" cy="3117520"/>
              </a:xfrm>
              <a:prstGeom prst="rect">
                <a:avLst/>
              </a:prstGeom>
              <a:blipFill rotWithShape="0">
                <a:blip r:embed="rId5"/>
                <a:stretch>
                  <a:fillRect l="-947" b="-17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4601310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1917605"/>
            <a:ext cx="12190413" cy="437670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887166"/>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14.</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上的最大值为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887166"/>
              </a:xfrm>
              <a:prstGeom prst="rect">
                <a:avLst/>
              </a:prstGeom>
              <a:blipFill rotWithShape="0">
                <a:blip r:embed="rId4"/>
                <a:stretch>
                  <a:fillRect l="-947" b="-68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custDataLst>
                  <p:tags r:id="rId2"/>
                </p:custDataLst>
              </p:nvPr>
            </p:nvSpPr>
            <p:spPr>
              <a:xfrm>
                <a:off x="6794087" y="313214"/>
                <a:ext cx="458780" cy="8418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CN" altLang="zh-CN" sz="2600" b="1" i="1">
                              <a:solidFill>
                                <a:srgbClr val="C00000"/>
                              </a:solidFill>
                              <a:latin typeface="Cambria Math" panose="02040503050406030204" pitchFamily="18" charset="0"/>
                              <a:ea typeface="Cambria Math" panose="020405030504060302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𝟑</m:t>
                          </m:r>
                        </m:num>
                        <m:den>
                          <m:r>
                            <a:rPr lang="en-US" altLang="zh-CN" sz="2600" b="1" i="1">
                              <a:solidFill>
                                <a:srgbClr val="C00000"/>
                              </a:solidFill>
                              <a:latin typeface="Cambria Math" panose="02040503050406030204" pitchFamily="18" charset="0"/>
                              <a:cs typeface="Times New Roman" panose="02020603050405020304" pitchFamily="18" charset="0"/>
                            </a:rPr>
                            <m:t>𝟕</m:t>
                          </m:r>
                        </m:den>
                      </m:f>
                    </m:oMath>
                  </m:oMathPara>
                </a14:m>
                <a:endParaRPr lang="zh-CN" altLang="en-US" sz="2600" b="1" dirty="0">
                  <a:solidFill>
                    <a:srgbClr val="C00000"/>
                  </a:solidFill>
                </a:endParaRPr>
              </a:p>
            </p:txBody>
          </p:sp>
        </mc:Choice>
        <mc:Fallback xmlns="">
          <p:sp>
            <p:nvSpPr>
              <p:cNvPr id="11" name="矩形 10"/>
              <p:cNvSpPr>
                <a:spLocks noRot="1" noChangeAspect="1" noMove="1" noResize="1" noEditPoints="1" noAdjustHandles="1" noChangeArrowheads="1" noChangeShapeType="1" noTextEdit="1"/>
              </p:cNvSpPr>
              <p:nvPr>
                <p:custDataLst>
                  <p:tags r:id="rId5"/>
                </p:custDataLst>
              </p:nvPr>
            </p:nvSpPr>
            <p:spPr>
              <a:xfrm>
                <a:off x="6794087" y="313214"/>
                <a:ext cx="458780" cy="84189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21782" y="1688878"/>
                <a:ext cx="11589417" cy="4647747"/>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𝒕</m:t>
                        </m:r>
                      </m:num>
                      <m:den>
                        <m:r>
                          <a:rPr lang="en-US" altLang="zh-CN" sz="2600" b="1" i="1">
                            <a:latin typeface="Cambria Math" panose="02040503050406030204" pitchFamily="18" charset="0"/>
                            <a:cs typeface="Times New Roman" panose="02020603050405020304" pitchFamily="18" charset="0"/>
                          </a:rPr>
                          <m:t>𝟐</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𝒕</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𝒕</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𝒕</m:t>
                        </m:r>
                      </m:num>
                      <m:den>
                        <m:r>
                          <a:rPr lang="en-US" altLang="zh-CN" sz="2600" b="1" i="1">
                            <a:latin typeface="Cambria Math" panose="02040503050406030204" pitchFamily="18" charset="0"/>
                            <a:cs typeface="Times New Roman" panose="02020603050405020304" pitchFamily="18" charset="0"/>
                          </a:rPr>
                          <m:t>𝟐</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𝒕</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𝒕</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𝒕</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𝒕</m:t>
                            </m:r>
                          </m:den>
                        </m:f>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𝒕</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𝒕</m:t>
                                </m:r>
                              </m:den>
                            </m:f>
                          </m:e>
                        </m:rad>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𝟕</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𝒕</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等号成立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zh-CN" altLang="zh-CN" sz="2600" b="1">
                    <a:latin typeface="Calibri" panose="020F0502020204030204" pitchFamily="34"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上的最大值为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𝟕</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688878"/>
                <a:ext cx="11589417" cy="4647747"/>
              </a:xfrm>
              <a:prstGeom prst="rect">
                <a:avLst/>
              </a:prstGeom>
              <a:blipFill rotWithShape="0">
                <a:blip r:embed="rId7"/>
                <a:stretch>
                  <a:fillRect l="-947"/>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8">
            <p14:nvContentPartPr>
              <p14:cNvPr id="2" name="墨迹 1"/>
              <p14:cNvContentPartPr/>
              <p14:nvPr/>
            </p14:nvContentPartPr>
            <p14:xfrm>
              <a:off x="1372680" y="431280"/>
              <a:ext cx="7593840" cy="5658120"/>
            </p14:xfrm>
          </p:contentPart>
        </mc:Choice>
        <mc:Fallback>
          <p:pic>
            <p:nvPicPr>
              <p:cNvPr id="2" name="墨迹 1"/>
              <p:cNvPicPr/>
              <p:nvPr/>
            </p:nvPicPr>
            <p:blipFill>
              <a:blip r:embed="rId9"/>
              <a:stretch>
                <a:fillRect/>
              </a:stretch>
            </p:blipFill>
            <p:spPr>
              <a:xfrm>
                <a:off x="1363320" y="421920"/>
                <a:ext cx="7612560" cy="5676840"/>
              </a:xfrm>
              <a:prstGeom prst="rect">
                <a:avLst/>
              </a:prstGeom>
            </p:spPr>
          </p:pic>
        </mc:Fallback>
      </mc:AlternateContent>
    </p:spTree>
    <p:extLst>
      <p:ext uri="{BB962C8B-B14F-4D97-AF65-F5344CB8AC3E}">
        <p14:creationId xmlns:p14="http://schemas.microsoft.com/office/powerpoint/2010/main" val="385372534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398724"/>
            <a:ext cx="12190413" cy="380162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3" name="矩形 12"/>
              <p:cNvSpPr/>
              <p:nvPr/>
            </p:nvSpPr>
            <p:spPr>
              <a:xfrm>
                <a:off x="269382" y="492501"/>
                <a:ext cx="11589417" cy="5795946"/>
              </a:xfrm>
              <a:prstGeom prst="rect">
                <a:avLst/>
              </a:prstGeom>
            </p:spPr>
            <p:txBody>
              <a:bodyPr wrap="square">
                <a:spAutoFit/>
              </a:bodyPr>
              <a:lstStyle/>
              <a:p>
                <a:pPr>
                  <a:lnSpc>
                    <a:spcPct val="150000"/>
                  </a:lnSpc>
                  <a:spcAft>
                    <a:spcPts val="0"/>
                  </a:spcAf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四、解答题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15.</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xy</a:t>
                </a:r>
                <a:r>
                  <a:rPr lang="zh-CN" altLang="zh-CN" sz="2600" b="1">
                    <a:latin typeface="Times New Roman" panose="02020603050405020304" pitchFamily="18" charset="0"/>
                    <a:cs typeface="Times New Roman" panose="02020603050405020304" pitchFamily="18" charset="0"/>
                  </a:rPr>
                  <a:t>的最大值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根据基本不等式</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𝒙𝒚</m:t>
                        </m:r>
                      </m:e>
                    </m:ra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令</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𝒙𝒚</m:t>
                        </m:r>
                      </m:e>
                    </m:ra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解得</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0&lt;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0&lt;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𝒙𝒚</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0&lt;</a:t>
                </a:r>
                <a:r>
                  <a:rPr lang="en-US" altLang="zh-CN" sz="2600" b="1" i="1">
                    <a:latin typeface="Times New Roman" panose="02020603050405020304" pitchFamily="18" charset="0"/>
                    <a:cs typeface="Times New Roman" panose="02020603050405020304" pitchFamily="18" charset="0"/>
                  </a:rPr>
                  <a:t>xy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18</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xy</a:t>
                </a:r>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Times New Roman" panose="02020603050405020304" pitchFamily="18" charset="0"/>
                    <a:cs typeface="Times New Roman" panose="02020603050405020304" pitchFamily="18" charset="0"/>
                  </a:rPr>
                  <a:t>18</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3" name="矩形 12"/>
              <p:cNvSpPr>
                <a:spLocks noRot="1" noChangeAspect="1" noMove="1" noResize="1" noEditPoints="1" noAdjustHandles="1" noChangeArrowheads="1" noChangeShapeType="1" noTextEdit="1"/>
              </p:cNvSpPr>
              <p:nvPr/>
            </p:nvSpPr>
            <p:spPr>
              <a:xfrm>
                <a:off x="269382" y="492501"/>
                <a:ext cx="11589417" cy="5795946"/>
              </a:xfrm>
              <a:prstGeom prst="rect">
                <a:avLst/>
              </a:prstGeom>
              <a:blipFill rotWithShape="0">
                <a:blip r:embed="rId3"/>
                <a:stretch>
                  <a:fillRect l="-947" b="-421"/>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389520" y="1437840"/>
              <a:ext cx="6487200" cy="5421600"/>
            </p14:xfrm>
          </p:contentPart>
        </mc:Choice>
        <mc:Fallback>
          <p:pic>
            <p:nvPicPr>
              <p:cNvPr id="2" name="墨迹 1"/>
              <p:cNvPicPr/>
              <p:nvPr/>
            </p:nvPicPr>
            <p:blipFill>
              <a:blip r:embed="rId5"/>
              <a:stretch>
                <a:fillRect/>
              </a:stretch>
            </p:blipFill>
            <p:spPr>
              <a:xfrm>
                <a:off x="380160" y="1428480"/>
                <a:ext cx="6505920" cy="5440320"/>
              </a:xfrm>
              <a:prstGeom prst="rect">
                <a:avLst/>
              </a:prstGeom>
            </p:spPr>
          </p:pic>
        </mc:Fallback>
      </mc:AlternateContent>
    </p:spTree>
    <p:extLst>
      <p:ext uri="{BB962C8B-B14F-4D97-AF65-F5344CB8AC3E}">
        <p14:creationId xmlns:p14="http://schemas.microsoft.com/office/powerpoint/2010/main" val="4284661857"/>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Effect transition="in" filter="blinds(horizontal)">
                                      <p:cBhvr>
                                        <p:cTn id="7" dur="500"/>
                                        <p:tgtEl>
                                          <p:spTgt spid="1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4" end="4"/>
                                            </p:txEl>
                                          </p:spTgt>
                                        </p:tgtEl>
                                        <p:attrNameLst>
                                          <p:attrName>style.visibility</p:attrName>
                                        </p:attrNameLst>
                                      </p:cBhvr>
                                      <p:to>
                                        <p:strVal val="visible"/>
                                      </p:to>
                                    </p:set>
                                    <p:animEffect transition="in" filter="blinds(horizontal)">
                                      <p:cBhvr>
                                        <p:cTn id="12" dur="500"/>
                                        <p:tgtEl>
                                          <p:spTgt spid="1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animEffect transition="in" filter="blinds(horizontal)">
                                      <p:cBhvr>
                                        <p:cTn id="17" dur="500"/>
                                        <p:tgtEl>
                                          <p:spTgt spid="1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blinds(horizontal)">
                                      <p:cBhvr>
                                        <p:cTn id="22" dur="500"/>
                                        <p:tgtEl>
                                          <p:spTgt spid="1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pRg st="7" end="7"/>
                                            </p:txEl>
                                          </p:spTgt>
                                        </p:tgtEl>
                                        <p:attrNameLst>
                                          <p:attrName>style.visibility</p:attrName>
                                        </p:attrNameLst>
                                      </p:cBhvr>
                                      <p:to>
                                        <p:strVal val="visible"/>
                                      </p:to>
                                    </p:set>
                                    <p:animEffect transition="in" filter="blinds(horizontal)">
                                      <p:cBhvr>
                                        <p:cTn id="27" dur="500"/>
                                        <p:tgtEl>
                                          <p:spTgt spid="1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8" end="8"/>
                                            </p:txEl>
                                          </p:spTgt>
                                        </p:tgtEl>
                                        <p:attrNameLst>
                                          <p:attrName>style.visibility</p:attrName>
                                        </p:attrNameLst>
                                      </p:cBhvr>
                                      <p:to>
                                        <p:strVal val="visible"/>
                                      </p:to>
                                    </p:set>
                                    <p:animEffect transition="in" filter="blinds(horizontal)">
                                      <p:cBhvr>
                                        <p:cTn id="32"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197183"/>
            <a:ext cx="12190413" cy="500985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4" name="矩形 3"/>
              <p:cNvSpPr/>
              <p:nvPr/>
            </p:nvSpPr>
            <p:spPr>
              <a:xfrm>
                <a:off x="269382" y="492501"/>
                <a:ext cx="11589417" cy="5715411"/>
              </a:xfrm>
              <a:prstGeom prst="rect">
                <a:avLst/>
              </a:prstGeom>
            </p:spPr>
            <p:txBody>
              <a:bodyPr wrap="square">
                <a:spAutoFit/>
              </a:bodyPr>
              <a:lstStyle/>
              <a:p>
                <a:pPr>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的最小值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30</a:t>
                </a:r>
                <a:r>
                  <a:rPr lang="zh-CN" altLang="zh-CN" sz="2600" b="1">
                    <a:latin typeface="Times New Roman" panose="02020603050405020304" pitchFamily="18" charset="0"/>
                    <a:cs typeface="Times New Roman" panose="02020603050405020304" pitchFamily="18" charset="0"/>
                  </a:rPr>
                  <a:t>可知</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0&lt;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&lt;30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𝟑𝟐</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𝟑𝟐</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𝟑𝟐</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11.</a:t>
                </a:r>
                <a:endParaRPr lang="zh-CN" altLang="zh-CN" sz="1150">
                  <a:latin typeface="Calibri" panose="020F0502020204030204" pitchFamily="34" charset="0"/>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269382" y="492501"/>
                <a:ext cx="11589417" cy="5715411"/>
              </a:xfrm>
              <a:prstGeom prst="rect">
                <a:avLst/>
              </a:prstGeom>
              <a:blipFill rotWithShape="0">
                <a:blip r:embed="rId3"/>
                <a:stretch>
                  <a:fillRect l="-947" b="-534"/>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3" name="墨迹 2"/>
              <p14:cNvContentPartPr/>
              <p14:nvPr/>
            </p14:nvContentPartPr>
            <p14:xfrm>
              <a:off x="1825560" y="1445400"/>
              <a:ext cx="9188640" cy="3451320"/>
            </p14:xfrm>
          </p:contentPart>
        </mc:Choice>
        <mc:Fallback>
          <p:pic>
            <p:nvPicPr>
              <p:cNvPr id="3" name="墨迹 2"/>
              <p:cNvPicPr/>
              <p:nvPr/>
            </p:nvPicPr>
            <p:blipFill>
              <a:blip r:embed="rId5"/>
              <a:stretch>
                <a:fillRect/>
              </a:stretch>
            </p:blipFill>
            <p:spPr>
              <a:xfrm>
                <a:off x="1816200" y="1436040"/>
                <a:ext cx="9207360" cy="3470040"/>
              </a:xfrm>
              <a:prstGeom prst="rect">
                <a:avLst/>
              </a:prstGeom>
            </p:spPr>
          </p:pic>
        </mc:Fallback>
      </mc:AlternateContent>
    </p:spTree>
    <p:extLst>
      <p:ext uri="{BB962C8B-B14F-4D97-AF65-F5344CB8AC3E}">
        <p14:creationId xmlns:p14="http://schemas.microsoft.com/office/powerpoint/2010/main" val="349021516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linds(horizontal)">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9382" y="492501"/>
            <a:ext cx="11589417" cy="4224939"/>
          </a:xfrm>
          <a:prstGeom prst="rect">
            <a:avLst/>
          </a:prstGeom>
        </p:spPr>
        <p:txBody>
          <a:bodyPr wrap="square">
            <a:spAutoFit/>
          </a:bodyPr>
          <a:lstStyle/>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16.</a:t>
            </a:r>
            <a:r>
              <a:rPr lang="zh-CN" altLang="zh-CN" sz="2600" b="1">
                <a:latin typeface="Times New Roman" panose="02020603050405020304" pitchFamily="18" charset="0"/>
                <a:cs typeface="Times New Roman" panose="02020603050405020304" pitchFamily="18" charset="0"/>
              </a:rPr>
              <a:t>第</a:t>
            </a:r>
            <a:r>
              <a:rPr lang="en-US" altLang="zh-CN" sz="2600" b="1">
                <a:latin typeface="Times New Roman" panose="02020603050405020304" pitchFamily="18" charset="0"/>
                <a:cs typeface="Times New Roman" panose="02020603050405020304" pitchFamily="18" charset="0"/>
              </a:rPr>
              <a:t>19</a:t>
            </a:r>
            <a:r>
              <a:rPr lang="zh-CN" altLang="zh-CN" sz="2600" b="1">
                <a:latin typeface="Times New Roman" panose="02020603050405020304" pitchFamily="18" charset="0"/>
                <a:cs typeface="Times New Roman" panose="02020603050405020304" pitchFamily="18" charset="0"/>
              </a:rPr>
              <a:t>届亚运会于</a:t>
            </a:r>
            <a:r>
              <a:rPr lang="en-US" altLang="zh-CN" sz="2600" b="1">
                <a:latin typeface="Times New Roman" panose="02020603050405020304" pitchFamily="18" charset="0"/>
                <a:cs typeface="Times New Roman" panose="02020603050405020304" pitchFamily="18" charset="0"/>
              </a:rPr>
              <a:t>2023</a:t>
            </a:r>
            <a:r>
              <a:rPr lang="zh-CN" altLang="zh-CN" sz="2600" b="1">
                <a:latin typeface="Times New Roman" panose="02020603050405020304" pitchFamily="18" charset="0"/>
                <a:cs typeface="Times New Roman" panose="02020603050405020304" pitchFamily="18" charset="0"/>
              </a:rPr>
              <a:t>年</a:t>
            </a:r>
            <a:r>
              <a:rPr lang="en-US" altLang="zh-CN" sz="2600" b="1">
                <a:latin typeface="Times New Roman" panose="02020603050405020304" pitchFamily="18" charset="0"/>
                <a:cs typeface="Times New Roman" panose="02020603050405020304" pitchFamily="18" charset="0"/>
              </a:rPr>
              <a:t>9</a:t>
            </a:r>
            <a:r>
              <a:rPr lang="zh-CN" altLang="zh-CN" sz="2600" b="1">
                <a:latin typeface="Times New Roman" panose="02020603050405020304" pitchFamily="18" charset="0"/>
                <a:cs typeface="Times New Roman" panose="02020603050405020304" pitchFamily="18" charset="0"/>
              </a:rPr>
              <a:t>月在杭州举办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某公益团队联系组委会举办一场纪念品展销会</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并将所获利润全部用于社区体育设施建设</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据市场调查</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当每套纪念品</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一个会徽和一个吉祥物</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售价定为</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元时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销售量可达到</a:t>
            </a:r>
            <a:r>
              <a:rPr lang="en-US" altLang="zh-CN" sz="2600" b="1">
                <a:latin typeface="Times New Roman" panose="02020603050405020304" pitchFamily="18" charset="0"/>
                <a:cs typeface="Times New Roman" panose="02020603050405020304" pitchFamily="18" charset="0"/>
              </a:rPr>
              <a:t>(15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0.1</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万套</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为配合这个活动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生产纪念品的厂家将每套纪念品的供货价格分为固定价格和浮动价格两部分</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其中固定价格为</a:t>
            </a:r>
            <a:r>
              <a:rPr lang="en-US" altLang="zh-CN" sz="2600" b="1">
                <a:latin typeface="Times New Roman" panose="02020603050405020304" pitchFamily="18" charset="0"/>
                <a:cs typeface="Times New Roman" panose="02020603050405020304" pitchFamily="18" charset="0"/>
              </a:rPr>
              <a:t>50</a:t>
            </a:r>
            <a:r>
              <a:rPr lang="zh-CN" altLang="zh-CN" sz="2600" b="1">
                <a:latin typeface="Times New Roman" panose="02020603050405020304" pitchFamily="18" charset="0"/>
                <a:cs typeface="Times New Roman" panose="02020603050405020304" pitchFamily="18" charset="0"/>
              </a:rPr>
              <a:t>元</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浮动价格</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单位</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与销售量</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单位</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万套</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成反比</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比例系数为</a:t>
            </a:r>
            <a:r>
              <a:rPr lang="en-US" altLang="zh-CN" sz="2600" b="1">
                <a:latin typeface="Times New Roman" panose="02020603050405020304" pitchFamily="18" charset="0"/>
                <a:cs typeface="Times New Roman" panose="02020603050405020304" pitchFamily="18" charset="0"/>
              </a:rPr>
              <a:t>10.</a:t>
            </a:r>
            <a:r>
              <a:rPr lang="zh-CN" altLang="zh-CN" sz="2600" b="1">
                <a:latin typeface="Times New Roman" panose="02020603050405020304" pitchFamily="18" charset="0"/>
                <a:cs typeface="Times New Roman" panose="02020603050405020304" pitchFamily="18" charset="0"/>
              </a:rPr>
              <a:t>约定不计其他成本</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即销售每套纪念品的利润</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售价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供货价格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pic>
        <p:nvPicPr>
          <p:cNvPr id="7" name="image25.jpeg"/>
          <p:cNvPicPr/>
          <p:nvPr/>
        </p:nvPicPr>
        <p:blipFill>
          <a:blip r:embed="rId2">
            <a:clrChange>
              <a:clrFrom>
                <a:srgbClr val="FFFFFF"/>
              </a:clrFrom>
              <a:clrTo>
                <a:srgbClr val="FFFFFF">
                  <a:alpha val="0"/>
                </a:srgbClr>
              </a:clrTo>
            </a:clrChange>
          </a:blip>
          <a:stretch>
            <a:fillRect/>
          </a:stretch>
        </p:blipFill>
        <p:spPr>
          <a:xfrm>
            <a:off x="6743287" y="4293902"/>
            <a:ext cx="4811566" cy="1701349"/>
          </a:xfrm>
          <a:prstGeom prst="rect">
            <a:avLst/>
          </a:prstGeom>
        </p:spPr>
      </p:pic>
      <p:sp>
        <p:nvSpPr>
          <p:cNvPr id="8" name="矩形 7"/>
          <p:cNvSpPr/>
          <p:nvPr/>
        </p:nvSpPr>
        <p:spPr>
          <a:xfrm>
            <a:off x="605455" y="4750084"/>
            <a:ext cx="5947205" cy="623953"/>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每套会徽及吉祥物售价为</a:t>
            </a:r>
            <a:r>
              <a:rPr lang="en-US" altLang="zh-CN" sz="2600" b="1">
                <a:latin typeface="Times New Roman" panose="02020603050405020304" pitchFamily="18" charset="0"/>
                <a:cs typeface="Times New Roman" panose="02020603050405020304" pitchFamily="18" charset="0"/>
              </a:rPr>
              <a:t>100</a:t>
            </a:r>
            <a:r>
              <a:rPr lang="zh-CN" altLang="zh-CN" sz="2600" b="1">
                <a:latin typeface="Times New Roman" panose="02020603050405020304" pitchFamily="18" charset="0"/>
                <a:cs typeface="Times New Roman" panose="02020603050405020304" pitchFamily="18" charset="0"/>
              </a:rPr>
              <a:t>元时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能获得的总利润是多少万元</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1227115"/>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52038"/>
            <a:ext cx="12190413" cy="621947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492501"/>
                <a:ext cx="11589417" cy="2759794"/>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每</a:t>
                </a:r>
                <a:r>
                  <a:rPr lang="zh-CN" altLang="zh-CN" sz="2600" b="1">
                    <a:latin typeface="Times New Roman" panose="02020603050405020304" pitchFamily="18" charset="0"/>
                    <a:cs typeface="Times New Roman" panose="02020603050405020304" pitchFamily="18" charset="0"/>
                  </a:rPr>
                  <a:t>套会徽及吉祥物售价为</a:t>
                </a:r>
                <a:r>
                  <a:rPr lang="en-US" altLang="zh-CN" sz="2600" b="1">
                    <a:latin typeface="Times New Roman" panose="02020603050405020304" pitchFamily="18" charset="0"/>
                    <a:cs typeface="Times New Roman" panose="02020603050405020304" pitchFamily="18" charset="0"/>
                  </a:rPr>
                  <a:t>100</a:t>
                </a:r>
                <a:r>
                  <a:rPr lang="zh-CN" altLang="zh-CN" sz="2600" b="1">
                    <a:latin typeface="Times New Roman" panose="02020603050405020304" pitchFamily="18" charset="0"/>
                    <a:cs typeface="Times New Roman" panose="02020603050405020304" pitchFamily="18" charset="0"/>
                  </a:rPr>
                  <a:t>元时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销售量为</a:t>
                </a:r>
                <a:r>
                  <a:rPr lang="en-US" altLang="zh-CN" sz="2600" b="1">
                    <a:latin typeface="Times New Roman" panose="02020603050405020304" pitchFamily="18" charset="0"/>
                    <a:cs typeface="Times New Roman" panose="02020603050405020304" pitchFamily="18" charset="0"/>
                  </a:rPr>
                  <a:t>15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万套</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供货单价为</a:t>
                </a:r>
                <a:r>
                  <a:rPr lang="en-US" altLang="zh-CN" sz="2600" b="1">
                    <a:latin typeface="Times New Roman" panose="02020603050405020304" pitchFamily="18" charset="0"/>
                    <a:cs typeface="Times New Roman" panose="02020603050405020304" pitchFamily="18" charset="0"/>
                  </a:rPr>
                  <a:t>50</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52(</a:t>
                </a:r>
                <a:r>
                  <a:rPr lang="zh-CN" altLang="zh-CN" sz="2600" b="1">
                    <a:latin typeface="Times New Roman" panose="02020603050405020304" pitchFamily="18" charset="0"/>
                    <a:cs typeface="Times New Roman" panose="02020603050405020304" pitchFamily="18" charset="0"/>
                  </a:rPr>
                  <a:t>元</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总利润为</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240(</a:t>
                </a:r>
                <a:r>
                  <a:rPr lang="zh-CN" altLang="zh-CN" sz="2600" b="1">
                    <a:latin typeface="Times New Roman" panose="02020603050405020304" pitchFamily="18" charset="0"/>
                    <a:cs typeface="Times New Roman" panose="02020603050405020304" pitchFamily="18" charset="0"/>
                  </a:rPr>
                  <a:t>万元</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所以能获得的总利润为</a:t>
                </a:r>
                <a:r>
                  <a:rPr lang="en-US" altLang="zh-CN" sz="2600" b="1">
                    <a:latin typeface="Times New Roman" panose="02020603050405020304" pitchFamily="18" charset="0"/>
                    <a:cs typeface="Times New Roman" panose="02020603050405020304" pitchFamily="18" charset="0"/>
                  </a:rPr>
                  <a:t>240</a:t>
                </a:r>
                <a:r>
                  <a:rPr lang="zh-CN" altLang="zh-CN" sz="2600" b="1">
                    <a:latin typeface="Times New Roman" panose="02020603050405020304" pitchFamily="18" charset="0"/>
                    <a:cs typeface="Times New Roman" panose="02020603050405020304" pitchFamily="18" charset="0"/>
                  </a:rPr>
                  <a:t>万元</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492501"/>
                <a:ext cx="11589417" cy="2759794"/>
              </a:xfrm>
              <a:prstGeom prst="rect">
                <a:avLst/>
              </a:prstGeom>
              <a:blipFill rotWithShape="0">
                <a:blip r:embed="rId3"/>
                <a:stretch>
                  <a:fillRect l="-947" b="-19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4562068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linds(horizont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055580"/>
            <a:ext cx="12190413" cy="519146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517901"/>
                <a:ext cx="11589417" cy="5558766"/>
              </a:xfrm>
              <a:prstGeom prst="rect">
                <a:avLst/>
              </a:prstGeom>
            </p:spPr>
            <p:txBody>
              <a:bodyPr wrap="square">
                <a:spAutoFit/>
              </a:bodyPr>
              <a:lstStyle/>
              <a:p>
                <a:pPr>
                  <a:lnSpc>
                    <a:spcPct val="12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每套会徽及吉祥物售价为多少元时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单套的利润最大</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最大值是多少元</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每套会徽及吉祥物售价为</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元时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销售量为</a:t>
                </a:r>
                <a:r>
                  <a:rPr lang="en-US" altLang="zh-CN" sz="2600" b="1">
                    <a:latin typeface="Times New Roman" panose="02020603050405020304" pitchFamily="18" charset="0"/>
                    <a:cs typeface="Times New Roman" panose="02020603050405020304" pitchFamily="18" charset="0"/>
                  </a:rPr>
                  <a:t>(15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0.1</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万套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供货单价为</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𝟓𝟎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m:t>
                            </m:r>
                          </m:num>
                          <m:den>
                            <m:r>
                              <a:rPr lang="en-US" altLang="zh-CN" sz="2600" b="1" i="1">
                                <a:latin typeface="Cambria Math" panose="02040503050406030204" pitchFamily="18" charset="0"/>
                                <a:cs typeface="Times New Roman" panose="02020603050405020304" pitchFamily="18" charset="0"/>
                              </a:rPr>
                              <m:t>𝟏𝟓</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𝒙</m:t>
                            </m:r>
                          </m:den>
                        </m:f>
                      </m:e>
                    </m:d>
                  </m:oMath>
                </a14:m>
                <a:r>
                  <a:rPr lang="zh-CN" altLang="zh-CN" sz="2600" b="1">
                    <a:latin typeface="Times New Roman" panose="02020603050405020304" pitchFamily="18" charset="0"/>
                    <a:cs typeface="Times New Roman" panose="02020603050405020304" pitchFamily="18" charset="0"/>
                  </a:rPr>
                  <a:t>元</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单套利润为</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50</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m:t>
                        </m:r>
                      </m:num>
                      <m:den>
                        <m:r>
                          <a:rPr lang="en-US" altLang="zh-CN" sz="2600" b="1" i="1">
                            <a:latin typeface="Cambria Math" panose="02040503050406030204" pitchFamily="18" charset="0"/>
                            <a:cs typeface="Times New Roman" panose="02020603050405020304" pitchFamily="18" charset="0"/>
                          </a:rPr>
                          <m:t>𝟏𝟓</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50</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𝟏𝟎𝟎</m:t>
                        </m:r>
                      </m:num>
                      <m:den>
                        <m:r>
                          <a:rPr lang="en-US" altLang="zh-CN" sz="2600" b="1" i="1">
                            <a:latin typeface="Cambria Math" panose="02040503050406030204" pitchFamily="18" charset="0"/>
                            <a:cs typeface="Times New Roman" panose="02020603050405020304" pitchFamily="18" charset="0"/>
                          </a:rPr>
                          <m:t>𝟏𝟓𝟎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15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0.1</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0&lt;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&lt;150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所以单套利润</a:t>
                </a:r>
                <a:r>
                  <a:rPr lang="zh-CN" altLang="zh-CN" sz="2600" b="1" smtClean="0">
                    <a:latin typeface="Times New Roman" panose="02020603050405020304" pitchFamily="18" charset="0"/>
                    <a:cs typeface="Times New Roman" panose="02020603050405020304" pitchFamily="18" charset="0"/>
                  </a:rPr>
                  <a:t>为</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50</a:t>
                </a:r>
                <a:r>
                  <a:rPr lang="en-US" altLang="zh-CN" sz="2600" b="1" smtClean="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𝟏𝟎𝟎</m:t>
                        </m:r>
                      </m:num>
                      <m:den>
                        <m:r>
                          <a:rPr lang="en-US" altLang="zh-CN" sz="2600" b="1" i="1">
                            <a:latin typeface="Cambria Math" panose="02040503050406030204" pitchFamily="18" charset="0"/>
                            <a:cs typeface="Times New Roman" panose="02020603050405020304" pitchFamily="18" charset="0"/>
                          </a:rPr>
                          <m:t>𝟏𝟓𝟎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smtClean="0">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𝟏𝟓𝟎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𝟏𝟎𝟎</m:t>
                            </m:r>
                          </m:num>
                          <m:den>
                            <m:r>
                              <a:rPr lang="en-US" altLang="zh-CN" sz="2600" b="1" i="1">
                                <a:latin typeface="Cambria Math" panose="02040503050406030204" pitchFamily="18" charset="0"/>
                                <a:cs typeface="Times New Roman" panose="02020603050405020304" pitchFamily="18" charset="0"/>
                              </a:rPr>
                              <m:t>𝟏𝟓𝟎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100</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𝟏𝟓𝟎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𝟏𝟎𝟎</m:t>
                            </m:r>
                          </m:num>
                          <m:den>
                            <m:r>
                              <a:rPr lang="en-US" altLang="zh-CN" sz="2600" b="1" i="1">
                                <a:latin typeface="Cambria Math" panose="02040503050406030204" pitchFamily="18" charset="0"/>
                                <a:cs typeface="Times New Roman" panose="02020603050405020304" pitchFamily="18" charset="0"/>
                              </a:rPr>
                              <m:t>𝟏𝟓𝟎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a:latin typeface="Times New Roman" panose="02020603050405020304" pitchFamily="18" charset="0"/>
                    <a:cs typeface="Times New Roman" panose="02020603050405020304" pitchFamily="18" charset="0"/>
                  </a:rPr>
                  <a:t>150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140</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所以每套会徽及吉祥物售价为</a:t>
                </a:r>
                <a:r>
                  <a:rPr lang="en-US" altLang="zh-CN" sz="2600" b="1">
                    <a:latin typeface="Times New Roman" panose="02020603050405020304" pitchFamily="18" charset="0"/>
                    <a:cs typeface="Times New Roman" panose="02020603050405020304" pitchFamily="18" charset="0"/>
                  </a:rPr>
                  <a:t>140</a:t>
                </a:r>
                <a:r>
                  <a:rPr lang="zh-CN" altLang="zh-CN" sz="2600" b="1">
                    <a:latin typeface="Times New Roman" panose="02020603050405020304" pitchFamily="18" charset="0"/>
                    <a:cs typeface="Times New Roman" panose="02020603050405020304" pitchFamily="18" charset="0"/>
                  </a:rPr>
                  <a:t>元时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单套的利润最大</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最大值是</a:t>
                </a:r>
                <a:r>
                  <a:rPr lang="en-US" altLang="zh-CN" sz="2600" b="1">
                    <a:latin typeface="Times New Roman" panose="02020603050405020304" pitchFamily="18" charset="0"/>
                    <a:cs typeface="Times New Roman" panose="02020603050405020304" pitchFamily="18" charset="0"/>
                  </a:rPr>
                  <a:t>80</a:t>
                </a:r>
                <a:r>
                  <a:rPr lang="zh-CN" altLang="zh-CN" sz="2600" b="1">
                    <a:latin typeface="Times New Roman" panose="02020603050405020304" pitchFamily="18" charset="0"/>
                    <a:cs typeface="Times New Roman" panose="02020603050405020304" pitchFamily="18" charset="0"/>
                  </a:rPr>
                  <a:t>元</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517901"/>
                <a:ext cx="11589417" cy="5558766"/>
              </a:xfrm>
              <a:prstGeom prst="rect">
                <a:avLst/>
              </a:prstGeom>
              <a:blipFill rotWithShape="0">
                <a:blip r:embed="rId3"/>
                <a:stretch>
                  <a:fillRect l="-947" t="-548" b="-175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9067678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linds(horizont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linds(horizont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blinds(horizontal)">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blinds(horizontal)">
                                      <p:cBhvr>
                                        <p:cTn id="32" dur="500"/>
                                        <p:tgtEl>
                                          <p:spTgt spid="1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Effect transition="in" filter="blinds(horizontal)">
                                      <p:cBhvr>
                                        <p:cTn id="37" dur="500"/>
                                        <p:tgtEl>
                                          <p:spTgt spid="1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xEl>
                                              <p:pRg st="8" end="8"/>
                                            </p:txEl>
                                          </p:spTgt>
                                        </p:tgtEl>
                                        <p:attrNameLst>
                                          <p:attrName>style.visibility</p:attrName>
                                        </p:attrNameLst>
                                      </p:cBhvr>
                                      <p:to>
                                        <p:strVal val="visible"/>
                                      </p:to>
                                    </p:set>
                                    <p:animEffect transition="in" filter="blinds(horizontal)">
                                      <p:cBhvr>
                                        <p:cTn id="4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95012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269382" y="1041457"/>
                <a:ext cx="11589417" cy="2324804"/>
              </a:xfrm>
              <a:prstGeom prst="rect">
                <a:avLst/>
              </a:prstGeom>
            </p:spPr>
            <p:txBody>
              <a:bodyPr wrap="square">
                <a:spAutoFit/>
              </a:bodyPr>
              <a:lstStyle/>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两个重要的不等式</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a:t>
                </a:r>
                <a:r>
                  <a:rPr lang="en-US" altLang="zh-CN" sz="2600" b="1" smtClean="0">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1041457"/>
                <a:ext cx="11589417" cy="2324804"/>
              </a:xfrm>
              <a:prstGeom prst="rect">
                <a:avLst/>
              </a:prstGeom>
              <a:blipFill rotWithShape="0">
                <a:blip r:embed="rId3"/>
                <a:stretch>
                  <a:fillRect l="-947"/>
                </a:stretch>
              </a:blipFill>
            </p:spPr>
            <p:txBody>
              <a:bodyPr/>
              <a:lstStyle/>
              <a:p>
                <a:r>
                  <a:rPr lang="zh-CN" altLang="en-US">
                    <a:noFill/>
                  </a:rPr>
                  <a:t> </a:t>
                </a:r>
              </a:p>
            </p:txBody>
          </p:sp>
        </mc:Fallback>
      </mc:AlternateContent>
      <p:sp>
        <p:nvSpPr>
          <p:cNvPr id="2" name="矩形 1"/>
          <p:cNvSpPr/>
          <p:nvPr/>
        </p:nvSpPr>
        <p:spPr>
          <a:xfrm>
            <a:off x="2398725" y="1689005"/>
            <a:ext cx="684803" cy="492443"/>
          </a:xfrm>
          <a:prstGeom prst="rect">
            <a:avLst/>
          </a:prstGeom>
        </p:spPr>
        <p:txBody>
          <a:bodyPr wrap="none">
            <a:spAutoFit/>
          </a:bodyPr>
          <a:lstStyle/>
          <a:p>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2</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ab</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Tree>
    <p:extLst>
      <p:ext uri="{BB962C8B-B14F-4D97-AF65-F5344CB8AC3E}">
        <p14:creationId xmlns:p14="http://schemas.microsoft.com/office/powerpoint/2010/main" val="18355342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9382" y="621443"/>
            <a:ext cx="11589417" cy="4093428"/>
          </a:xfrm>
          <a:prstGeom prst="rect">
            <a:avLst/>
          </a:prstGeom>
        </p:spPr>
        <p:txBody>
          <a:bodyPr wrap="square">
            <a:spAutoFit/>
          </a:bodyPr>
          <a:lstStyle/>
          <a:p>
            <a:pPr marL="355600" indent="-355600">
              <a:lnSpc>
                <a:spcPct val="200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利用基本不等式求最值</a:t>
            </a:r>
            <a:endParaRPr lang="zh-CN" altLang="zh-CN" sz="1150">
              <a:latin typeface="Calibri" panose="020F0502020204030204" pitchFamily="34" charset="0"/>
              <a:cs typeface="Times New Roman" panose="02020603050405020304" pitchFamily="18" charset="0"/>
            </a:endParaRPr>
          </a:p>
          <a:p>
            <a:pPr marL="355600" indent="-355600">
              <a:lnSpc>
                <a:spcPct val="20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都是正数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如果积</a:t>
            </a:r>
            <a:r>
              <a:rPr lang="en-US" altLang="zh-CN" sz="2600" b="1" i="1">
                <a:latin typeface="Times New Roman" panose="02020603050405020304" pitchFamily="18" charset="0"/>
                <a:cs typeface="Times New Roman" panose="02020603050405020304" pitchFamily="18" charset="0"/>
              </a:rPr>
              <a:t>xy</a:t>
            </a:r>
            <a:r>
              <a:rPr lang="zh-CN" altLang="zh-CN" sz="2600" b="1">
                <a:latin typeface="Times New Roman" panose="02020603050405020304" pitchFamily="18" charset="0"/>
                <a:cs typeface="Times New Roman" panose="02020603050405020304" pitchFamily="18" charset="0"/>
              </a:rPr>
              <a:t>等于定值</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那么当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和</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有</a:t>
            </a:r>
            <a:r>
              <a:rPr lang="zh-CN" altLang="zh-CN" sz="2600" b="1" smtClean="0">
                <a:latin typeface="Times New Roman" panose="02020603050405020304" pitchFamily="18" charset="0"/>
                <a:cs typeface="Times New Roman" panose="02020603050405020304" pitchFamily="18" charset="0"/>
              </a:rPr>
              <a:t>最小值</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__________</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20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都是正数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如果和</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等于定值</a:t>
            </a:r>
            <a:r>
              <a:rPr lang="en-US" altLang="zh-CN" sz="2600" b="1" i="1">
                <a:latin typeface="Times New Roman" panose="02020603050405020304" pitchFamily="18" charset="0"/>
                <a:cs typeface="Times New Roman" panose="02020603050405020304" pitchFamily="18" charset="0"/>
              </a:rPr>
              <a:t>S</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那么当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积</a:t>
            </a:r>
            <a:r>
              <a:rPr lang="en-US" altLang="zh-CN" sz="2600" b="1" i="1">
                <a:latin typeface="Times New Roman" panose="02020603050405020304" pitchFamily="18" charset="0"/>
                <a:cs typeface="Times New Roman" panose="02020603050405020304" pitchFamily="18" charset="0"/>
              </a:rPr>
              <a:t>xy</a:t>
            </a:r>
            <a:r>
              <a:rPr lang="zh-CN" altLang="zh-CN" sz="2600" b="1">
                <a:latin typeface="Times New Roman" panose="02020603050405020304" pitchFamily="18" charset="0"/>
                <a:cs typeface="Times New Roman" panose="02020603050405020304" pitchFamily="18" charset="0"/>
              </a:rPr>
              <a:t>有最大</a:t>
            </a:r>
            <a:r>
              <a:rPr lang="zh-CN" altLang="zh-CN" sz="2600" b="1" smtClean="0">
                <a:latin typeface="Times New Roman" panose="02020603050405020304" pitchFamily="18" charset="0"/>
                <a:cs typeface="Times New Roman" panose="02020603050405020304" pitchFamily="18" charset="0"/>
              </a:rPr>
              <a:t>值</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矩形 1"/>
              <p:cNvSpPr/>
              <p:nvPr/>
            </p:nvSpPr>
            <p:spPr>
              <a:xfrm>
                <a:off x="910685" y="2391268"/>
                <a:ext cx="799578" cy="530145"/>
              </a:xfrm>
              <a:prstGeom prst="rect">
                <a:avLst/>
              </a:prstGeom>
            </p:spPr>
            <p:txBody>
              <a:bodyPr wrap="none">
                <a:spAutoFit/>
              </a:bodyPr>
              <a:lstStyle/>
              <a:p>
                <a:r>
                  <a:rPr lang="en-US" altLang="zh-CN" sz="2600" b="1"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2</a:t>
                </a:r>
                <a14:m>
                  <m:oMath xmlns:m="http://schemas.openxmlformats.org/officeDocument/2006/math">
                    <m:rad>
                      <m:radPr>
                        <m:degHide m:val="on"/>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radPr>
                      <m:deg/>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𝑷</m:t>
                        </m:r>
                      </m:e>
                    </m:rad>
                  </m:oMath>
                </a14:m>
                <a:endParaRPr lang="zh-CN" altLang="en-US" sz="2600">
                  <a:latin typeface="Times New Roman" panose="02020603050405020304" pitchFamily="18" charset="0"/>
                  <a:ea typeface="宋体" panose="02010600030101010101" pitchFamily="2" charset="-122"/>
                  <a:sym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910685" y="2391268"/>
                <a:ext cx="799578" cy="530145"/>
              </a:xfrm>
              <a:prstGeom prst="rect">
                <a:avLst/>
              </a:prstGeom>
              <a:blipFill rotWithShape="0">
                <a:blip r:embed="rId3"/>
                <a:stretch>
                  <a:fillRect l="-13636" t="-2299" b="-298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1084071" y="3777914"/>
                <a:ext cx="627095" cy="668388"/>
              </a:xfrm>
              <a:prstGeom prst="rect">
                <a:avLst/>
              </a:prstGeom>
            </p:spPr>
            <p:txBody>
              <a:bodyPr wrap="none">
                <a:spAutoFit/>
              </a:bodyPr>
              <a:lstStyle/>
              <a:p>
                <a14:m>
                  <m:oMath xmlns:m="http://schemas.openxmlformats.org/officeDocument/2006/math">
                    <m:f>
                      <m:fPr>
                        <m:ctrlPr>
                          <a:rPr lang="zh-CN" altLang="zh-CN" sz="2600"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𝟏</m:t>
                        </m:r>
                      </m:num>
                      <m:den>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𝟒</m:t>
                        </m:r>
                      </m:den>
                    </m:f>
                  </m:oMath>
                </a14:m>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S</a:t>
                </a:r>
                <a:r>
                  <a:rPr lang="en-US" altLang="zh-CN" sz="2600" b="1" baseline="300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2</a:t>
                </a:r>
                <a:endParaRPr lang="zh-CN" altLang="en-US" sz="2600">
                  <a:latin typeface="Times New Roman" panose="02020603050405020304" pitchFamily="18" charset="0"/>
                  <a:ea typeface="宋体" panose="02010600030101010101" pitchFamily="2" charset="-122"/>
                  <a:sym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1084071" y="3777914"/>
                <a:ext cx="627095" cy="668388"/>
              </a:xfrm>
              <a:prstGeom prst="rect">
                <a:avLst/>
              </a:prstGeom>
              <a:blipFill rotWithShape="0">
                <a:blip r:embed="rId4"/>
                <a:stretch>
                  <a:fillRect r="-5825" b="-91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057020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1" name="矩形 10"/>
          <p:cNvSpPr/>
          <p:nvPr>
            <p:custDataLst>
              <p:tags r:id="rId2"/>
            </p:custDataLst>
          </p:nvPr>
        </p:nvSpPr>
        <p:spPr>
          <a:xfrm>
            <a:off x="-635" y="1416379"/>
            <a:ext cx="2622209"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矩形 12"/>
          <p:cNvSpPr/>
          <p:nvPr>
            <p:custDataLst>
              <p:tags r:id="rId3"/>
            </p:custDataLst>
          </p:nvPr>
        </p:nvSpPr>
        <p:spPr>
          <a:xfrm>
            <a:off x="437459" y="1498947"/>
            <a:ext cx="283109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custDataLst>
              <p:tags r:id="rId4"/>
            </p:custDataLst>
          </p:nvPr>
        </p:nvSpPr>
        <p:spPr>
          <a:xfrm>
            <a:off x="558728" y="1517367"/>
            <a:ext cx="2733319"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rPr>
              <a:t>常用结论与微点提醒</a:t>
            </a:r>
          </a:p>
        </p:txBody>
      </p:sp>
      <mc:AlternateContent xmlns:mc="http://schemas.openxmlformats.org/markup-compatibility/2006" xmlns:a14="http://schemas.microsoft.com/office/drawing/2010/main">
        <mc:Choice Requires="a14">
          <p:sp>
            <p:nvSpPr>
              <p:cNvPr id="7" name="矩形 6"/>
              <p:cNvSpPr/>
              <p:nvPr/>
            </p:nvSpPr>
            <p:spPr>
              <a:xfrm>
                <a:off x="269382" y="2134417"/>
                <a:ext cx="11589417" cy="2256259"/>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要根据两数积、两数和、两数平方和选择合适的形式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在利用不等式求最值时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一定要尽量避免多次使用基本不等式</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若必须多次使用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则一定要保证它们等号成立的条件一致</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2134417"/>
                <a:ext cx="11589417" cy="2256259"/>
              </a:xfrm>
              <a:prstGeom prst="rect">
                <a:avLst/>
              </a:prstGeom>
              <a:blipFill rotWithShape="0">
                <a:blip r:embed="rId6"/>
                <a:stretch>
                  <a:fillRect l="-947" b="-594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8347246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 name="矩形 25"/>
              <p:cNvSpPr/>
              <p:nvPr/>
            </p:nvSpPr>
            <p:spPr>
              <a:xfrm>
                <a:off x="168253" y="895526"/>
                <a:ext cx="11758923" cy="836588"/>
              </a:xfrm>
              <a:prstGeom prst="rect">
                <a:avLst/>
              </a:prstGeom>
            </p:spPr>
            <p:txBody>
              <a:bodyPr>
                <a:no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思考辨析</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在括号内打</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不等式</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zh-CN" altLang="zh-CN" sz="2600" b="1">
                    <a:latin typeface="Times New Roman" panose="02020603050405020304" pitchFamily="18" charset="0"/>
                    <a:cs typeface="Times New Roman" panose="02020603050405020304" pitchFamily="18" charset="0"/>
                  </a:rPr>
                  <a:t>与</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𝒂𝒃</m:t>
                        </m:r>
                      </m:e>
                    </m:rad>
                  </m:oMath>
                </a14:m>
                <a:r>
                  <a:rPr lang="zh-CN" altLang="zh-CN" sz="2600" b="1">
                    <a:latin typeface="Times New Roman" panose="02020603050405020304" pitchFamily="18" charset="0"/>
                    <a:cs typeface="Times New Roman" panose="02020603050405020304" pitchFamily="18" charset="0"/>
                  </a:rPr>
                  <a:t>成立的条件是相同的</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zh-CN" altLang="zh-CN" sz="2600" b="1">
                    <a:latin typeface="Times New Roman" panose="02020603050405020304" pitchFamily="18" charset="0"/>
                    <a:cs typeface="Times New Roman" panose="02020603050405020304" pitchFamily="18" charset="0"/>
                  </a:rPr>
                  <a:t>的最小值是</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𝐬𝐢𝐧</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zh-CN" altLang="zh-CN" sz="2600" b="1">
                    <a:latin typeface="Times New Roman" panose="02020603050405020304" pitchFamily="18" charset="0"/>
                    <a:cs typeface="Times New Roman" panose="02020603050405020304" pitchFamily="18" charset="0"/>
                  </a:rPr>
                  <a:t>的最小值是</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的充要条件</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6" name="矩形 25"/>
              <p:cNvSpPr>
                <a:spLocks noRot="1" noChangeAspect="1" noMove="1" noResize="1" noEditPoints="1" noAdjustHandles="1" noChangeArrowheads="1" noChangeShapeType="1" noTextEdit="1"/>
              </p:cNvSpPr>
              <p:nvPr/>
            </p:nvSpPr>
            <p:spPr>
              <a:xfrm>
                <a:off x="168253" y="895526"/>
                <a:ext cx="11758923" cy="836588"/>
              </a:xfrm>
              <a:prstGeom prst="rect">
                <a:avLst/>
              </a:prstGeom>
              <a:blipFill rotWithShape="0">
                <a:blip r:embed="rId2"/>
                <a:stretch>
                  <a:fillRect l="-933" b="-418978"/>
                </a:stretch>
              </a:blipFill>
            </p:spPr>
            <p:txBody>
              <a:bodyPr/>
              <a:lstStyle/>
              <a:p>
                <a:r>
                  <a:rPr lang="zh-CN" altLang="en-US">
                    <a:noFill/>
                  </a:rPr>
                  <a:t> </a:t>
                </a:r>
              </a:p>
            </p:txBody>
          </p:sp>
        </mc:Fallback>
      </mc:AlternateContent>
      <p:sp>
        <p:nvSpPr>
          <p:cNvPr id="3" name="矩形 2"/>
          <p:cNvSpPr/>
          <p:nvPr/>
        </p:nvSpPr>
        <p:spPr>
          <a:xfrm>
            <a:off x="8573103" y="1926621"/>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4455890" y="2794413"/>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6" name="矩形 5"/>
          <p:cNvSpPr/>
          <p:nvPr/>
        </p:nvSpPr>
        <p:spPr>
          <a:xfrm>
            <a:off x="6838357" y="3658521"/>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7" name="矩形 6"/>
          <p:cNvSpPr/>
          <p:nvPr/>
        </p:nvSpPr>
        <p:spPr>
          <a:xfrm>
            <a:off x="6845014" y="4566697"/>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mc:AlternateContent xmlns:mc="http://schemas.openxmlformats.org/markup-compatibility/2006">
        <mc:Choice xmlns:p14="http://schemas.microsoft.com/office/powerpoint/2010/main" Requires="p14">
          <p:contentPart p14:bwMode="auto" r:id="rId3">
            <p14:nvContentPartPr>
              <p14:cNvPr id="2" name="墨迹 1"/>
              <p14:cNvContentPartPr/>
              <p14:nvPr/>
            </p14:nvContentPartPr>
            <p14:xfrm>
              <a:off x="927000" y="747000"/>
              <a:ext cx="11158200" cy="5214600"/>
            </p14:xfrm>
          </p:contentPart>
        </mc:Choice>
        <mc:Fallback>
          <p:pic>
            <p:nvPicPr>
              <p:cNvPr id="2" name="墨迹 1"/>
              <p:cNvPicPr/>
              <p:nvPr/>
            </p:nvPicPr>
            <p:blipFill>
              <a:blip r:embed="rId4"/>
              <a:stretch>
                <a:fillRect/>
              </a:stretch>
            </p:blipFill>
            <p:spPr>
              <a:xfrm>
                <a:off x="917640" y="737640"/>
                <a:ext cx="11176920" cy="5233320"/>
              </a:xfrm>
              <a:prstGeom prst="rect">
                <a:avLst/>
              </a:prstGeom>
            </p:spPr>
          </p:pic>
        </mc:Fallback>
      </mc:AlternateContent>
    </p:spTree>
    <p:extLst>
      <p:ext uri="{BB962C8B-B14F-4D97-AF65-F5344CB8AC3E}">
        <p14:creationId xmlns:p14="http://schemas.microsoft.com/office/powerpoint/2010/main" val="311693297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autoUpdateAnimBg="0"/>
      <p:bldP spid="6" grpId="0" autoUpdateAnimBg="0"/>
      <p:bldP spid="7"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1225</Words>
  <Application>Microsoft Office PowerPoint</Application>
  <PresentationFormat>自定义</PresentationFormat>
  <Paragraphs>344</Paragraphs>
  <Slides>58</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58</vt:i4>
      </vt:variant>
    </vt:vector>
  </HeadingPairs>
  <TitlesOfParts>
    <vt:vector size="72" baseType="lpstr">
      <vt:lpstr>等线</vt:lpstr>
      <vt:lpstr>黑体</vt:lpstr>
      <vt:lpstr>经典繁仿黑</vt:lpstr>
      <vt:lpstr>楷体</vt:lpstr>
      <vt:lpstr>宋体</vt:lpstr>
      <vt:lpstr>微软雅黑</vt:lpstr>
      <vt:lpstr>微软雅黑 Light</vt:lpstr>
      <vt:lpstr>Arial</vt:lpstr>
      <vt:lpstr>Broadway</vt:lpstr>
      <vt:lpstr>Calibri</vt:lpstr>
      <vt:lpstr>Cambria Math</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³He</cp:lastModifiedBy>
  <cp:revision>46</cp:revision>
  <dcterms:created xsi:type="dcterms:W3CDTF">2024-01-05T07:50:57Z</dcterms:created>
  <dcterms:modified xsi:type="dcterms:W3CDTF">2025-08-29T01:17:50Z</dcterms:modified>
</cp:coreProperties>
</file>