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71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8" r:id="rId23"/>
    <p:sldId id="281" r:id="rId24"/>
    <p:sldId id="282" r:id="rId25"/>
    <p:sldId id="283" r:id="rId26"/>
    <p:sldId id="284" r:id="rId27"/>
    <p:sldId id="280" r:id="rId28"/>
    <p:sldId id="279" r:id="rId29"/>
    <p:sldId id="277" r:id="rId30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2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7:53:26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26626 13645 0,'0'0'0,"0"0"0,0 0 15,0 0-15,27 0 0,-17-1 0,2 0 16,1 0-16,2 0 0,2-1 16,5 0-16,6 0 0,1 0 15,1 0-15,5 0 0,-3 0 0,-1 0 16,12 0-16,3-2 16,-4 0-16,-4 0 0,2 1 15,2 2-15,3 1 0,-4 1 0,3-1 16,3 0-16,-4-1 0,-3 1 15,5-2-15,5-1 16,-4 1-16,-3 0 0,9 1 0,0 0 16,-1 0-16,-1 0 0,2 0 15,2 0-15,-2-1 0,-1 0 0,7 1 16,0 0-16,-1-1 0,-2 1 16,1-2-16,0 1 15,-1 0-15,-2-1 0,2 2 16,3 0-16,-3-1 0,-2-1 0,25 0 15,-6 1-15,-8 0 16,-5 1-16,-1-2 0,-2-2 0,-6 1 16,-2 2-16,-1 0 0,1 0 15,0 1-15,1 0 0,-2-1 16,1 2-16,-7-1 0,-1 0 16,-5 0-16,-2 0 0,-1-1 0,0 2 15,-13 1-15,3 0 16,-2 0-16,-2-1 0,0 0 0,2 0 15,-5-5-15,-4-3 0,-3 2 16,-1 2-16,-3 0 0</inkml:trace>
  <inkml:trace contextRef="#ctx0" brushRef="#br0" timeOffset="973.5029">27881 14090 0,'0'0'15,"0"0"-15,0 0 0,0 0 16,0 0-16,4-19 0,-4 19 16,0 0-16,0 0 0,0 0 15,0 0-15,0 0 0,0 0 0,0 0 16,0 0-16,0 0 0,4 18 15,-4-18-15,-4 27 16,4-27-16,-7 34 0,3-14 16,-1 2-16,0 1 0,-2 1 0,-4 8 15,-1 1 1,-1-3-16,-1 0 0,-2 3 0,-2-3 0,3-3 16,0-2-16,3-3 0,2-3 15,2-1-15,0-2 0,1-2 16,3-3-16,-1-3 0,2-3 15,1-4-15,0-2 0,1-3 16,1-2-16,1-2 0,1-2 16,2-3-16,3-2 0,1-2 15,2-1-15,2-1 0,1 1 0,1-4 16,2-2-16,2-5 0,0 1 16,1 1-16,0 0 15,0 3-15,2 2 0,0-1 0,0 0 16,-3 2-16,-3 2 0,1 3 15,0 2-15,0 1 0,-1 0 16,3 1-16,1 1 0,-2 2 16,1 4-16,-3-1 0,0 3 15,-2 1-15,-1-1 0,1 6 16,1 2-16,-4 0 0,0 1 0,0 3 16,0 2-16,-2 3 0,-1 0 15,-4 2-15,-2 2 0,-2 0 16,-1 2-16,-4 5 0,-1 1 15,0 0-15,0-1 0,1 0 16,-1 0-16,1 1 0,1 0 16,-1 0-16,2 1 0,1-4 15,2-1-15,2-1 0,1 1 16,3-2-16,2-1 0,4-2 16,2 1-16,4-3 0,0-2 0,3-5 15,1-4-15,3-1 0,3-2 16,-6 0-16,-3 0 0,-4-1 15</inkml:trace>
  <inkml:trace contextRef="#ctx0" brushRef="#br0" timeOffset="2038.0642">27914 12726 0,'0'0'0,"0"0"15,0 0-15,0 0 0,-3 29 0,3-29 16,-3 26-16,0-10 16,0 1-16,-1 2 0,-1 3 15,0-1-15,-1 0 0,0 8 16,-1 3-16,-1-1 0,1-2 0,-3 0 15,-1-1-15,-4 3 0,2-3 16,0 0-16,1-3 16,0-4-16,1-2 0,2-4 0,2-2 15,3-3-15,1-3 0,0-3 16,1-1-16,0-2 0,0-1 16,1-4-16,2-1 0,2-4 15,1 0-15,2-4 0,2-1 16,0-2-16,2-1 0,3-4 15,1-3-15,0-1 16,2 1-16,3-5 0,2 1 0,0 2 16,1 3-16,-2 0 0,0 1 15,-2 2-15,-2 1 0,1 3 16,-1 0-16,0 4 0,-2 1 0,2 0 16,-1 2-16,0 2 0,0 2 15,-2 3-15,-1 2 0,-1 2 16,-1 2-16,-2 1 15,-1 3-15,1 4 16,0 4-16,-3 0 0,0 0 0,-2 1 16,-1 2-16,-2 1 15,-2 3-15,-1 0 0,-2 1 16,0 2-16,0-2 0,1-5 0,0 0 16,-2-3-16,0-2 0,1-3 15,2-2-15,0-2 0,-1-1 16,3-1-16,1-2 0,2-3 15,2-2-15,1-3 0,2-1 16,2-3-16,0 0 0,5-3 16,1-1-16,1-1 0,-2-2 0,1-1 15,2-2 1,3-2-16,2 0 0,-2 1 16,-3 1-16,5-4 0,0 0 15,-3 2-15,-3 1 0,-3 1 16,-2 1-16,-1 4 0,-1 1 0,-2 2 15,0 2-15,-2 0 0,0 1 16,-1 5-16,1 2 0,-1 1 16,2 0-16,-1 2 0,-1 3 15,1 2-15,-1 3 0,1 2 16,-1 1-16,1 2 0,-2-1 0,-2 3 16,-2 4-16,0-2 15,0-2-15,0 5 0,-1 2 16,0 0-16,0 1 0,-2 4 0,-2-3 15,2-2-15,0-1 0,1 1 16,0-1-16,-1-3 0,2-2 16,0-1-16,0-2 0,-1-1 15,0-3-15,1-1 0,0-3 16,1-1-16</inkml:trace>
  <inkml:trace contextRef="#ctx0" brushRef="#br0" timeOffset="6321.3377">12775 16404 0,'0'0'0,"0"0"0,0 0 0,0 0 16,0 0-16,0 0 0,21 7 15,-21-7-15,0 0 0,12 6 16,-8-4-16,-2 1 0,-1 0 0,-1 1 15,-1-1-15,-1 2 16,-1 0-16,-1 0 0,-1 0 0,-3 0 16,-1-1-16,-3 0 0,-4-1 15,1 1-15,-2 1 0,-1-2 16,-3 0-16,-3-2 0,-3 1 0,-9-2 16,-2 0-16,0 0 15,-1 2-15,-13-1 0,-3-1 16,2-1-16,2 1 0,-9-2 0,0-1 15,-1 0-15,-3 2 0,-15-3 16,-1-1-16,7 0 16,7-1-16,-10-5 0,0-3 0,-2 6 15,-2 5-15,-35-1 0,9 3 16,5-3-16,6-2 0,3 0 16,-1 1-16,5 1 0,3 1 0,-5 2 15,-4 1-15,4 2 0,4 0 16,-4-1-16,1-2 15,1-1-15,2 1 0,-6 1 0,-4 2 16,4 1-16,0 0 0,-1 0 16,-3 0-16,6-2 0,5 1 15,-14-1-15,-9 0 16,11 2-16,8 3 0,4 0 0,2 1 16,-2 2-16,-2 3 0,-23-3 15,-17-2-15,17-3 16,12-1-16,6-1 0,5 1 0,0-1 15,0 0-15,-13 1 16,-8-1-16,-5 3 0,-2 3 16,32-2-16,22-2 0,-14 2 15,-8 2-15,-1-1 0,3 2 16,-1-5-16,1-3 0,13 1 0,7 1 16,-12-3-16,-9 0 15,6 3-15,5 0 0,-13 0 0,-7-2 16,11-1-16,10-3 0,-13 0 15,-4-1-15,9 4 0,6 3 0,-12-3 16,-7 0-16,14-3 16,10 0-16,-12 2 0,-9 1 15,10 1-15,8 1 0,-9-1 16,-7 2-16,5-3 0,9 0 0,-8 0 16,-5-1-16,9-1 0,7 2 15,-7-1-15,-4 0 16,10 1-16,4 1 0,-9 0 15,-7-1-15,15 0 0,6-1 0,-12 2 16,-8 2-16,8-3 0,8-4 16,-3 2-16,-4 1 15,8 1-15,5 0 0,-8-1 0,-4-1 16,12 1-16,5 0 0,-4-4 16,-4-1-16,6 3 0,6 1 0,-2-2 15,-2 0-15,7 0 0,7 1 16,-2 0-16,2 0 15,4 2-15,5 1 0,1-4 0,0-2 16,1 1-16,4-1 0,-4 1 16,-2-1-16,9 3 0,2 0 15,-4-4-15,-3-3 0,5 7 16,4 4-16,6 0 0,-4-2 16,3 0-16,-2-2 0,-4 1 15,-3-2-15,5 5 0,-1 3 0,-1-2 16,0-1-16,3 1 0,0 1 15,1 0-15,-4 0 0,2-4 16,2-3-16,0 3 0,1 1 16,2 2-16,0 1 0,4-1 15,0-1-15,1-1 0,0-1 16,1 0-16,0 0 0,-3 0 0,2-2 16,-1 0-16,4 2 15,-2 0-15</inkml:trace>
  <inkml:trace contextRef="#ctx0" brushRef="#br0" timeOffset="9786.1718">13901 15513 0,'0'0'15,"0"0"-15,0 0 0,0 0 0,20-10 16,-20 10-16,27-6 16,-10 3-16,0 0 0,3 1 0,2 0 15,3 0-15,2 0 0,11 0 16,1 1-16,1-1 15,0-1-15,12 1 0,2 1 0,-2 1 16,-1 0-16,9 2 0,-2 0 16,-1 0-16,0 1 0,6-1 15,-4-1-15,-2 1 0,-1 1 16,-4 2-16,0 0 0,-3 0 16,-3-1-16,-2 1 0,-2 1 15,-1-1-15,0-2 0,1 1 0,-4-1 16,-7 0-16,-2-1 0,-1-1 15,1-1-15,-6 1 0,-3 1 16,-2 0-16,-3 2 0,-2-1 16,-1 0-16,-6-13 0,-4-9 15,0 3-15,1 4 0,-2 2 0</inkml:trace>
  <inkml:trace contextRef="#ctx0" brushRef="#br0" timeOffset="10816.6454">14567 15713 0,'0'0'0,"0"0"15,0 0-15,0 0 0,0 0 16,0 0-16,0 0 0,0 0 16,0 0-16,0 0 0,0 28 15,0-28-15,0 0 0,-1 31 16,1-31-16,-7 36 15,2-15-15,-2-2 0,0 1 0,-1 2 16,-4 3-16,-1 4 0,2-1 0,-1 2 16,0 4-1,1-3-15,0-3 0,-2 7 16,1-2-16,-1-1 0,2-3 16,0-3-16,-1-4 0,5-1 0,1-2 15,1-5-15,0-3 0,1-4 16,0-4-16,2-2 0,0-2 15,2-1-15,2-2 0,3-3 16,0-2-16,2-1 0,0-3 0,2-1 16,0-1-16,1-4 0,1-3 15,3 0-15,4 2 0,4-7 16,0 1-16,-1-1 0,-1 0 16,0 3-16,1 1 0,2-1 15,1 0-15,-2 1 0,-2 0 16,0 0-16,0 0 15,-2 3-15,-1 2 0,3 0 0,0 3 16,-2 0-16,0 2 0,-4 3 16,0 3-16,-3 1 0,-1 2 15,-2 1-15,0 2 0,-1 4 0,-2 0 16,0 1-16,-1 3 16,-1-1-16,0 2 0,-2 1 0,-1 3 15,0 1-15,-1 2 0,-2 0 16,0 1-16,-3 1 0,0-1 15,-2 2-15,-1 1 0,-2 1 16,-1 1-16,0 0 0,0 0 16,-1 6-16,2 0 0,1 1 15,1-1-15,2-1 0,3-3 16,1 0-16,0-1 0,2-1 16,1 0-16,3-3 0,2-1 15,1-1-15,0-1 0,3-2 0,1-2 16,1-1-16,1-2 0,0-1 15,1-2-15,-2-2 0,0 0 16,3-3-16,0 0 0,1-1 16,1-3-16,0-1 0,1-2 15,-3-2-15,0-4 0,-3-2 16,-2-2-16,0 3 0,-2 3 0,-2 1 16</inkml:trace>
  <inkml:trace contextRef="#ctx0" brushRef="#br0" timeOffset="11216.5795">14893 14722 0,'0'0'0,"0"0"0,0 0 16,0 0-16,0 0 0,0 0 16,0 0-16,0 0 0,-13 20 0,13-20 15,0 0-15,-20 31 0,20-31 16,-15 25-16,8-8 0,-1 1 15,1 1-15,-1 1 0,0-1 16,2 2-16,-1 1 0,0 6 16,2 0-16,-1-3 0,2-3 15,-1 0-15,1 1 0,1-3 16,-1 1-16,1-3 0,1 0 16,0-2-16,-1-1 0,1-3 15,0 0-15,0-3 0,0 0 16,-1-3-16,1 0 0,1 0 0</inkml:trace>
  <inkml:trace contextRef="#ctx0" brushRef="#br0" timeOffset="12249.8737">13655 16234 0,'0'0'0,"9"6"16,4 3-16,1 2 0,2-1 0,11 9 15,6 4-15,9 6 0,-1 2 16,13 9-16,4 0 16,-2 0-16,0-1 0,11 6 0,2-2 15,-8-4-15,-4-5 0,10 5 16,2 1-16,3-4 0,-6-8 16,19-2-16,-6-8 0,-16-9 15,-11-6-15,3-6 0,4-4 16,-11-2-16,-5-3 0,2-11 0,2-8 15,-7 0-15,-2 0 0,2-9 16,1-6-16,-6 1 0,-8 1 16,0-9-16,0-7 0,-1 4 15,-1 0-15,-5-12 0,-4-9 16,-6 9-16,-2 6 0,-1-6 16,-1-3-16,-1 6 0,-2 4 0,-2-4 15,-2-2-15,-2-1 0,-3 2 16,-2-5-16,-2-3 15,0 8-15,2 6 0,-12-3 16,-8-3-16,1 10 0,-1 6 0,-2-7 16,-1-6-16,0 6 0,-3 5 15,-5 3-15,-5 1 0,-2 2 16,1 1-16,-3 1 0,-3 2 16,3 7-16,0 5 0,-9 3 15,-6 2-15,9 6 0,8 2 0,-11 1 16,-4 1-16,0 2 0,0 1 15,-7 8-15,-6 6 16,11 4-16,8 1 0,-3 4 16,-2 3-16,3 4 0,3 2 0,2 4 15,4 1-15,1 2 0,2 2 16,0 6-16,-1 3 0,5 3 16,3 3-16,4 1 0,2 2 15,0 1-15,0 0 0,7 11 16,5 6-16,6-5 0,5-5 0,-2 4 15,0 4-15,4 0 0,4 0 16,3 0-16,2 1 16,0 0-16,2 0 0,4 0 15,3-2-15,2-2 0,-1-2 0,3 2 16,4 3-16,4-6 0,5-4 16,-2 2-16,0 1 0,-2-5 15,-3-4-15,6 2 0,4-1 16,-2-3-16,-3-3 0,-4-5 15,-3-4-15,-6-10 0,-4-7 16,-4-5-16</inkml:trace>
  <inkml:trace contextRef="#ctx0" brushRef="#br0" timeOffset="34634.4625">26176 11696 0,'0'0'0,"0"0"0,0 0 16,10 22-16,-10-22 0,6 20 0,-2-5 15,-1 5-15,0 2 0,0 13 16,0 3-16,-2 5 16,-1 4-16,-4 14 0,0 2 0,-1 11 15,-2-3-15,0 4 0,0 3 16,-3 12-16,0-2 0,-1 12 16,1 1-16,-1 35 0,3-14 0,3-6 15,0-6-15,3-7 0,0-7 16,1 7-16,0 5 0,-1-9 15,0-4-15,0 5 0,1 4 16,2-8-16,2-7 0,1 3 16,0 2-16,0-9 0,1-5 15,-5 4-15,-3 3 0,0-9 16,2-6-16,-1-3 0,0-1 16,-3-9-16,1-8 0,2-1 15,0-2-15,-1-9 0,1-8 0,3-2 16,3-2-16,1-12 0,2-7 15,-4-9-15,0-5 0,1-7 16,1-7-16,-1 8 0,-1 2 16,-1 4-16</inkml:trace>
  <inkml:trace contextRef="#ctx0" brushRef="#br0" timeOffset="35699.2926">26282 11646 0,'0'0'0,"14"-3"0,2 1 16,0 0-16,2-2 0,12-1 15,8-3-15,3 1 0,3-1 0,14 0 16,5 1-16,9-2 0,-5 2 16,7 2-16,5-1 0,8-1 15,-5 0-15,16 2 0,2 2 16,-3 1-16,-2 1 0,41 1 16,-12-1-16,-13 2 0,-11 0 15,7-2-15,3-2 0,-14 2 16,-10 1-16,8 3 0,5 2 15,-3-1-15,-2 1 0,-1-1 16,2-1-16,-11 1 0,-9 2 0,7 0 16,7 1-16,-6-3 0,-2 0 15,-1 0-15,1 1 0,-1 2 16,0 0-16,2 4 16,4 2-16,-19-4 0,-14-5 0,-2-1 15,2 0-15,2-1 0,2 1 16,-7 4-16,-2 3 0,-4 0 15,-2 1-15,4 1 16,3 4-16,-6 0 16,-4 1-16,-11-3 0,-8-2 0,1 6 15,1 7-15,-5-4 0,-1 0 0,-2 6 16,0 4-16,-5-6 16,-1-5-16,-3 8 0,0 5 15,-2-11-15,2 3 0,-3 14 16,-1 5-16,-1-9 0,-1-1 0,0 7 15,0 6-15,-2-2 0,1-3 16,-3 31-16,-2 3 0,4-6 16,0-4-16,-2 7 0,-3 4 15,4-9-15,1-6 0,-3 14 16,-1 8-16,2-10 0,0-5 0,-2 11 16,-3 10-16,2-11 15,3-8-15,-5 14 0,-5 9 16,3-12-16,2-7 0,0 15 15,0 10-15,3-12 0,-1-9 0,-1 11 16,-1 6-16,3-9 0,0-6 16,-1 8-16,1 7 15,-1-13-15,1-6 0,2 4 0,-1 5 16,1-8-16,-1-5 0,-2 1 16,1 1-16,1-5 0,3-4 0,-3 3 15,0 2-15,-2-15 16,1-10-16,0 2 0,0 0 15,3-6-15,1-5 0,0 2 0,0-1 16,0-9-16,-1-5 0,0 1 16,-2 1-16,1-9 0,-1-5 15,-3-6-15,-2-3 0,-3-5 16,-2-3-16,-13-7 0,-7-5 16,10 5-16,9 4 0,4 3 15</inkml:trace>
  <inkml:trace contextRef="#ctx0" brushRef="#br0" timeOffset="36483.16">26264 15633 0,'0'0'0,"0"0"0,0 0 16,0 0-16,0 0 0,0 0 15,0 0-15,0 0 0,0 0 0,0 0 16,21-14 0,-21 14-16,0 0 0,32 1 15,-32-1 1,40-1-16,-14 1 0,-1-1 0,0 1 15,12-3-15,7 0 16,1 0-16,3-1 0,18-3 0,6-1 16,-4 1-16,-1 1 0,21-1 15,7 2-15,18-1 16,-1-1-16,-4 2 0,-17 1 0,50 1 16,1 0-1,-21-1-15,-14-2 0,1 6 0,1 5 16,-6 1-16,-6 2 0,26 2 15,18 2-15,-22-5 0,-16-3 16,-6 4-16,-4 5 0,-7-1 16,-6 0-16,-1-2 0,0 0 15,-3-2-15,-1 1 0,-4 5 16,-2 2-16,-7-2 0,-4 0 0,-1-2 16,1 0-16,-4-1 15,-4 0-15,-7-1 0,-4-1 0,-3-1 16,0-2-16,-6-2 15,-1 0-15,-10 2 0,-6 0 0,-2-5 16,-2-1-16,-4-1 0,-1-1 0,-3 5 16,0 4-16,-1-7 15,-2-4-15,2 2 0,0 0 16,-2-1-16,-2 0 0,2 2 16,2 1-16,-4-1 15,-2 2-15,1 0 0,-1-1 0,2 0 16,-1 0-1,2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18:59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2769 5507 0,'0'0'0,"0"0"0,0 0 15,0 0-15,0 0 0,26 0 16,-26 0-16,25-1 0,-25 1 0,29-1 15,-11 1-15,4 1 0,-2 0 16,6-1-16,1 2 16,9-2-16,-1 1 0,4-1 0,2 0 15,3 0-15,-1 0 0,16 0 16,1 0-16,-3 0 0,-2 2 0,14-1 16,3-1-16,4 1 15,-7 0-15,13-1 0,1 1 16,-11-2-16,-8 0 0,37 1 0,-6 2 15,-13-2-15,-9 0 0,9 0 16,2 0-16,-11-1 16,-9 1-16,11 3 0,5 3 15,-11-5-15,-6-3 0,4 2 0,3 1 16,-11 1-16,-5 0 0,3 1 16,2 0-16,-7-4 0,-5-1 0,2 0 15,2 2-15,-11 2 16,-6-1-16,-3 3 0,-1 2 15,-8-4-15,-4-1 0,-7 0 0,-3 2 16,-1 1-16,-3 3 0,-2 1 16,-4 3-16,-2-5 0,-3 0 15,3-2-15,1 0 0,0-2 16</inkml:trace>
  <inkml:trace contextRef="#ctx0" brushRef="#br0" timeOffset="966.6921">3157 8836 0,'0'0'0,"0"0"0,21 2 16,-6-2-16,-2 0 0,7-1 0,6 0 15,9 0-15,3 1 0,1 0 16,5 0-16,7 0 0,2 1 16,15 0-16,1-2 0,-4 1 15,-5 1-15,16-1 0,3 0 16,-6 0-16,-6 1 0,18 0 0,1 0 15,-6-1-15,-3-1 0,36-1 16,-7-1-16,-11 1 0,-8 1 16,-1 0-16,0 0 15,-8 2-15,-3 0 0,4 0 0,3 0 16,-9-3-16,-6-1 0,4-3 16,2 2-16,-7 1 0,-7 2 0,5-1 15,2 0-15,-6 3 0,-4 1 16,3-3-16,1-3 0,-10 0 15,-7 0-15,1 1 0,1 3 16,-5 0-16,-5 0 0,-1-3 16,-2-2-16,-2 2 0,-3 2 15,-4 0-15,-3 1 16,0-3-16,-1 0 0,-5 0 0,1 2 16,-12 1-16,1-1 15,1 0-15,-1 0 0,-1 1 0,0 0 16,-3 0-16,3 0 0,-3 0 15,0 0-15,-6 4 0,0-1 16,0 0-16,2 0 0,1-2 0</inkml:trace>
  <inkml:trace contextRef="#ctx0" brushRef="#br0" timeOffset="57753.0105">7241 11733 0,'0'0'0,"0"0"16,0 0-16,0 0 0,0 0 0,0 0 16,0 0-16,0 0 0,-19 17 15,19-17-15,0 0 16,-16 12-16,16-12 0,0 0 0,-29 14 15,18-9-15,-1 0 0,-1 0 16,-2 1-16,0 0 0,-1-1 16,-1 1-16,-3 1 0,1-2 15,0-1-15,0 2 0,-6 1 16,-4 0-16,0 1 0,-1002-2 16,2002-1-16,-1003-1 0,3-1 0,-10 1 15,-2 1-15,3-2 0,2 0 16,-3 0-16,-2 0 15,1-1-15,2 0 0,-10 0 0,0 0 16,1-2-16,3 0 0,-3 0 16,-2-1-16,2 0 0,2 0 0,-11 0 15,-2-1-15,5 0 0,3-1 16,-6 0-16,-2 2 16,4 0-16,3 0 0,-9-1 15,-1-2-15,4 3 0,4 2 0,-7-2 16,0 0-16,2 0 15,4 0-15,-27-1 0,0 2 0,16-2 16,7-1-16,-3 0 0,-2-1 16,2 3-16,1 2 0,-3-2 15,0 0-15,9 0 0,6 1 0,-5 1 16,-4 2-16,4-1 16,5 0-16,0 0 0,-2-1 15,0 3-15,5 0 0,-2 2 0,-1-2 16,5 0-16,7 0 0,-4-2 15,2 2-15,3 0 0,3 2 16,-3-3-16,3-1 0,2 1 16,3 1-16,12-3 0,-7-2 15,3 2-15,0-1 0,-2 0 16,1 0-16,4 0 0,-3 1 16,1 0-16,1 0 0,1-1 0,2-1 15,3 1-15,-1-1 16,0 1-16,1-1 0,2 0 0,-1 0 15,4 1-15,0-2 0,-1 2 16,1-1-16,-2 1 0,3-1 16,0 1-16,2 0 0,-1 0 15,2-2-15,1 2 0,1 0 16,-3-1-16,3 1 0,-2-1 16,2 1-16,0 0 0,0 0 0,0 0 15,0 0-15,0 0 0,0 0 16,0 0-16,0 0 0,2-2 15,-2 2-15,3 0 0,-3 0 16,0 0-16,1-1 0,-1 1 16,2-2-16,-2 2 0,3-1 15,-3 1-15,3-1 0,-3 1 0,1 0 16,-1 0-16,2-2 16,-2 2-16,0 0 0,0 0 0,0 0 15,7-2-15,-7 2 0,0 0 16,0 0-16,3-2 0,-3 2 15,0 0-15,6-3 0,-6 3 16,0 0-16,3-5 0,-3 5 16,8-5-16,-3 2 0,1 2 15,1 0-15,0 0 0,-2 1 16,1-2-16</inkml:trace>
  <inkml:trace contextRef="#ctx0" brushRef="#br0" timeOffset="60173.0743">11876 12098 0,'0'0'0,"0"0"15,0 0-15,0 0 0,0 0 0,20-11 16,-20 11-16,0 0 0,26-14 15,-26 14-15,23-12 0,-11 6 16,0 2-16,2-2 0,-1 1 16,0 0-16,0-1 0,3 2 15,0 0-15,1-1 0,-1 1 0,1-1 16,1 2-16,-1-1 0,0 1 16,6 1-16,1 0 15,-1 1-15,-1 0 0,1 0 16,2 1-16,-1 1 0,0 1 0,3 0 15,1 0-15,0 1 0,-2 0 16,10 1-16,0 0 0,-3-1 16,-2 0-16,0 0 0,1 0 15,-1-1-15,-2-1 0,2-1 16,0 0-16,0-1 0,0-1 16,1 0-16,1 1 0,-1 0 0,-2 1 15,8-1-15,3-1 16,-5 1-16,-1 1 0,2-1 0,3 0 15,-4 1-15,-1-1 0,2 1 16,1 0-16,-1 0 0,-2 0 16,1 0-16,3-1 0,-3 1 15,0 0-15,5 1 0,-2 0 16,-6-1-16,0 0 0,7 1 16,1 1-16,-3-2 0,0-1 0,0 2 15,1 0-15,-1 0 16,-2-1-16,1 0 0,2 0 15,-3 0-15,0 0 0,1-3 0,3-1 16,-5 3-16,-2 1 0,4-2 16,1 2-16,-1-1 0,-4 1 15,3-1-15,3 0 0,-4 1 16,-3 0-16,2 0 0,2 1 16,-3-1-16,-1-1 0,0 1 15,1-1-15,1 2 0,-2 0 0,-1 0 16,1-1-16,-2 1 0,-2-1 15,2-1-15,2-1 0,-4 0 16,-1 0-16,1 1 0,2-1 16,-7 1-16,0 0 0,2 0 15,0-1-15,-2 0 0,-1 1 0,2-2 16,2 1-16,-3 0 16,-1 1-16,1-1 0,0 0 15,-2 0-15,-1 1 0,0-1 0,0 0 16,-4-1-16,0 2 0,-1-1 15,1 1-15,-1-1 0,-2 0 16,2 1-16,-1 0 0,-2 1 16,0-1-16,0 1 0,0-1 15,-3 0-15,0 1 0,0 0 16,0 0-16,-2 0 0,1 1 0,0-1 16,-1 1-16,-1-1 0,2 1 15,0 1-15,-1-1 16,-1 0-16,-1 1 0,1-1 0,0 1 15,1-1-15,-1 0 0,-1 1 16,1-1-16,-1 0 0,1-1 16,-1 1-16,0-1 0,-1 1 15,-1-1-15,1 1 0,-2-1 16,0 1-16,0 0 0,0 0 16,1-1-16,-3 0 0,2 1 0,-2-1 15,2 2-15,-2-2 0,2 1 16,-2-1-16,2 1 0,-2-1 15,3 0-15,-3 0 0,0 0 16,0 0-16,0 0 0,0 0 16,0 0-16,0 0 0,0 0 15,0 0-15,0 0 0,0 0 16,0 0-16,0 0 0,0 0 16,0-6-16,0 6 0,0 0 15,0 0-15,0 0 0,0 0 0,-1 8 16,1-8-16,0 0 0</inkml:trace>
  <inkml:trace contextRef="#ctx0" brushRef="#br0" timeOffset="64102.9727">11947 14062 0,'0'0'0,"0"0"0,0 0 0,0 0 0,0 0 16,0 0-16,-24-2 15,24 2-15,0 0 0,-36-3 16,36 3-16,-40-8 0,15 4 16,-4-1-16,-4 0 0,0 0 0,0 1 15,-16-1-15,-4 1 16,-15-1-16,-3-1 0,-1 0 0,-3 0 15,-11 0-15,4-1 0,-18 2 16,-2 1-16,-7 2 0,7 3 16,-48 6-16,8 5 0,18-1 15,13 2-15,-3-2 0,-3-1 16,14 0-16,8-2 0,-12 3 16,-9 2-16,7-1 0,4-1 0,-7-2 15,-7 2-15,10-4 0,7-1 16,-8 4-16,-6 2 15,9-2-15,7-2 0,-11-4 0,-8-3 16,7 3-16,6 3 0,-8 3 16,-11 2-16,16-3 0,6-2 15,-8-2-15,-6-3 0,10-2 0,5 0 16,-10 0-16,-4-1 0,6 0 16,6-2-16,-10 0 0,-6-3 15,12 4-15,10 2 0,-8-3 16,0-1-16,8 1 0,6 0 15,-6 1-15,-5-1 0,10 2 16,8 0-16,-6-1 0,-4 0 16,7-2-16,8 0 0,-6-1 15,-1-2-15,11 3 0,7 0 16,0 4-16,1 3 0,8-5 0,6-1 16,0-2-16,-1 0 15,10 1-15,8 1 0,-2 1 0,-3 1 16,9 4-16,7 4 0,0-4 15,2-5-15,1 4 0,1 0 16,1 5-16,1 3 0,5 0 16,5-2-16,1-2 0,3-2 15,3-1-15</inkml:trace>
  <inkml:trace contextRef="#ctx0" brushRef="#br0" timeOffset="137823.4858">12689 9570 0,'0'0'0,"18"1"0,3 0 16,-1-1-16,2 2 0,17-2 0,21-2 15,2 4-15,3-1 0,21-4 16,6-4-16,14 1 0,-4 0 16,22-6-16,4-3 0,42 1 15,-19 4-15,1 0 0,2 2 16,-15-1-16,-10 2 0,17 1 15,10 0-15,-6 3 0,-4 2 0,8-1 16,7 0-16,-7 0 0,-4-1 16,16-3-16,11-2 0,-12 3 15,-9 2-15,12 4 0,7 3 16,-10-1-16,-6 0 0,10-1 16,8 2-16,-15 1 0,-11-1 0,17-1 15,11 0-15,-21 5 0,-12 2 16,8 1-16,7 3 15,-13-1-15,-8-1 0,0 1 0,1 0 16,-20-1-16,-13-2 0,6 2 16,5 0-16,-15-2 0,-11-2 15,1-2-15,0-3 0,-14 2 16,-9-1-16,-10 0 0,-3 1 16,-14-3-16,-9 1 0,-6-4 15,-6-3-15,-6 1 0,-6 1 0,-14-3 16,-9-2-16,-14-4 0,-10-2 15,12 4-15,7 2 0,4 3 16</inkml:trace>
  <inkml:trace contextRef="#ctx0" brushRef="#br0" timeOffset="138573.3352">14882 5007 0,'0'0'0,"0"0"0,-2 28 16,1-14-16,0 1 0,1 7 0,0 8 15,0 14-15,0 5 0,1 17 16,0 3-16,0 6 0,0 5 0,0 21 16,1 15-16,1 10 0,-1-5 15,-2 55-15,-2-6 0,-2-14 16,-1-10-16,-3 8 0,-1 4 16,-2-6-16,-2-6 0,2 14 15,2 6-15,3-9 0,0-7 16,2 12-16,1 7 0,-1-8 15,-2-4-15,2 10 0,1 7 16,-3-12-16,0-10 0,-4 14 16,-1 10-16,1-18 0,1-12 0,-3 7 15,-1 5-15,-3-13 0,-3-10 16,0 0-16,-2-1 16,4-12-16,4-10 0,1-2 15,2 0-15,2-14 0,3-9 0,1-15 16,2-9-16,0-19 0,0-10 15,-1-11-15,2-7 0,0-5 16</inkml:trace>
  <inkml:trace contextRef="#ctx0" brushRef="#br0" timeOffset="139290.197">14670 7313 0,'0'0'0,"11"-9"0,4 1 16,0 0-16,4-2 0,12-5 15,6-3-15,3 1 0,2 1 16,13-4-16,3 0 0,9-3 0,-5 3 15,10 0-15,-2 1 16,-8 5-16,-3 3 0,4 0 16,-5 4-16,-7 1 0,-5 3 0,-2 2 15,-2 2-15,-6 3 0,-4 1 16,-3 5-16,-2 1 0,-6 2 16,-6-1-16,-3 4 0,-1 3 15,-3 2-15,-3 2 0,0 5 16,-2 6-16,-1 0 0,-2 1 0,0 6 15,-1 5-15,0 0 0,0 0 16,-2 7-16,-3 5 0,1 0 16,-1-1-16,-2 14 0,0 4 15,-1-2-15,1-4 0,-4 38 16,0-3-16,4-16 0,4-10 16,-5 6-16,-3 4 0,2-11 0,2-7 15,1 5-15,1 3 16,1-8-16,2-6 0,-1 6 15,-2 2-15,1-11 0,-1-8 0,3-2 16,0-1-16,-1-5 0,2-6 16,0-2-16,0-4 0,-1-8 15,2-8-15,0-2 0,1-3 16,1-5-16,2-3 0,2-11 16,3-7-16,-5 7 0,-1 2 0,-1 1 15</inkml:trace>
  <inkml:trace contextRef="#ctx0" brushRef="#br0" timeOffset="139894.6722">16093 6317 0,'0'0'0,"0"0"0,0 0 0,0 0 16,0 0-16,0 0 0,-13 30 16,13-30-16,-8 34 0,2-10 15,1 4-15,0 2 0,1 4 0,-2 17 16,1 7-16,0 2 15,1 2-15,-2 17 0,-1 15 16,-1-3-16,1-4 0,-3 22 16,-1 13-16,-1-14 0,1-12 0,-2 42 15,2-11-15,3-17 16,4-13-16,1 0 0,0 1 0,2-9 16,1-7-16,-3 2 0,-3 2 15,3-12-15,1-7 0,-2 2 16,-1 2-16,-1-11 0,-1-6 0,3-7 15,0-4-15,2-8 16,1-6-16,0-6 0,0-4 16,1-8-16,0-8 0,0-8 0,0-5 15,1-9-15,1-5 0,4-19 16,1-12-16,-3 33 0,-2 6 16,0 5-16</inkml:trace>
  <inkml:trace contextRef="#ctx0" brushRef="#br0" timeOffset="140458.7544">15873 6274 0,'0'0'16,"2"-7"-16,2 1 0,0-2 0,2-1 15,6-3-15,7-2 0,7-2 16,4-1-16,6 0 0,5 1 16,10-4-16,-1 5 0,11-3 15,0 3-15,-7 3 0,-4 3 16,10 5-16,-1 7 0,-6-1 15,-4 2-15,-2-1 0,0 1 16,-8 6-16,-5 4 0,-2 8 0,-1 4 16,-7-1-16,-4 1 0,-4 8 15,-4 6-15,-3-2 0,-3 1 16,-2 5-16,-4 6 0,-5 2 16,-2 2-16,-5 13 0,-1 2 15,2 0-15,4 1 0,-7 40 16,2-1-16,2-10 0,3-10 0,-2 2 15,-1 4-15,2-6 0,3-3 16,-1 12-16,3 7 16,-2-11-16,1-8 0,-5 11 0,-3 7 15,1-10-15,1-8 0,-1 5 16,-1 3-16,3-6 0,2-6 16,1 4-16,-1 3 0,1-9 15,0-7-15,3 2 0,1 3 16,-2-10-16,-1-8 0,1 6 15,3 4-15,-2-5 0,0-1 0,1-22 16,-1-12-16,2-10 0</inkml:trace>
  <inkml:trace contextRef="#ctx0" brushRef="#br0" timeOffset="277513.2837">2453 17288 0,'0'0'0,"0"0"0,0 0 15,0 0-15,25-4 0,-15 3 0,2-1 16,-1 1-16,4-2 0,-2 1 16,2 0-16,1-1 0,0 1 15,1 0-15,0-1 0,6 1 16,-1-1-16,-3 1 0,2 1 16,0 0-16,0-1 0,1 1 0,-2 0 15,1 0-15,1 0 0,0 0 16,0 1-16,-2 0 0,2-2 15,0 1-15,0 1 0,1-1 16,2 1-16,-3-1 0,3 1 16,-3-1-16,1 1 0,7-1 15,0 1-15,1 0 0,-3 0 0,0 0 16,2 0-16,-2-1 16,1 1-16,0-1 0,0-1 15,1 2-15,1 0 0,0 0 16,1-1-16,-2 0 0,1 0 0,-1 0 15,2 1-15,0-1 0,0 0 16,7 0-16,1 0 0,-3 0 16,-2 0-16,0 0 0,1 0 15,0 1-15,0 1 0,-2-1 16,2 0-16,1 0 0,-2 1 0,2-1 16,-1-1-16,1 1 0,-2 1 15,3-1-15,-1-1 16,0 1-16,-1 1 0,0-2 0,1-1 15,-1 1-15,1 1 0,6 0 16,-2 0-16,-1 1 0,-2-1 16,-1 1-16,4 1 0,-5-1 15,1-1-15,0 3 0,2 0 16,-4-1-16,2 0 0,-1 0 16,1 0-16,1-1 0,-2 1 0,2 0 15,1-1-15,-3 0 16,-1 0-16,2 1 0,2 0 0,-3-1 15,0-3-15,0 1 0,0-1 16,0 0-16,-1 0 0,1 0 16,3 0-16,-4 0 0,0 1 15,2-2-15,-2-1 0,-2 2 16,1 0-16,1 0 0,0-1 16,-2 0-16,-1 0 0,1 1 15,1 0-15,0 0 0,-4 0 0,2-1 16,1 2-16,-1-1 0,-1 0 15,1 0-15,-3-1 16,-3 1-16,0 0 0,2-2 0,2 0 16,-4 0-16,0 0 0,1 1 15,1 0-15,-1 0 0,1 0 0,-1 1 16,-1-1-16,-1 1 16,-1-1-16,3 1 0,-2 0 15,-1 0-15,0-1 0,-1-1 16,2 0-16,-2 1 0,0 0 0,1-1 15,-1 1-15,-6 1 0,-1 1 16,3 0-16,1-2 0,0 1 16,-1 0-16,0-1 0,0 1 15,-1 0-15,0 1 0,0 0 16,0 0-16,0 1 0,0-1 16,0-1-16,-2 1 0,-1 1 15,2-1-15,-4 1 0,1 0 16,-3 0-16,1 1 0,-1-1 15,3 1-15,-2-1 0,0 2 0,0-2 16,0-2-16,-1 2 0,0 2 16,0-2-16,0 0 0,-1 0 15,0 0-15,-1 0 0,0 0 16,1 0-16,-3 0 0,0 0 16,1 0-16,-3 0 0,2 0 15,0 0-15,0 1 0,0-1 0,-1-1 16,0 1-16,-1 0 15,0 0-15,-1 0 0,0 0 16,-1 1-16,0 2 0,-2 0 0,2 5 16,-2 2-16,0 0 0,-1-1 15,0 0-15,0-2 0,0-2 16</inkml:trace>
  <inkml:trace contextRef="#ctx0" brushRef="#br0" timeOffset="280696.8601">3726 14765 0,'0'0'16,"0"0"-16,0 0 0,0 0 0,0 0 15,0 0-15,0 0 0,0 0 16,13-20-16,-13 20 0,26-5 15,-26 5-15,27-1 0,-12 2 16,-1 0-16,3 2 0,-2 0 0,4 3 16,0 2-16,-1 1 0,0 1 15,3 3-15,-6 1 0,-1-1 16,-2 3-16,-8 0 0,-2 3 16,-7 1-16,-7 0 0,-6 1 15,-4-1-15,-5 0 0,-2-1 16,-13 5-16,-1-1 0,2-1 15,2-1-15,1 0 0,7-2 16,6-3-16,5-3 0,8-2 16,2-3-16,5 0 0,4-1 0,7-5 15,7-3-15,7-1 16,5-2-16,10-2 16,10-1-16,-2-2 0,1-1 0,10-4 15,-4-3-15,10-2 0,-6-1 0,-13 5 16,-9 4-16,-10 3 0</inkml:trace>
  <inkml:trace contextRef="#ctx0" brushRef="#br0" timeOffset="281014.1794">4659 14654 0,'0'0'0,"0"0"0,0 0 16,-25 21-16,14-12 0,0 2 16,-2 3-16,1 3 0,-1 1 15,-3 7-15,-2 3 0,4 1 0,1 2 16,2-1-16,5 1 16,-1 6-1,3-4-15,0-1 0,4-2 0,4 0 0,-3-1 0,4 0 16,0 0-1,-2-5-15,-1-2 0,-1-2 0,-1-2 16,-1-5-16,0-2 0,-7-4 0,-4-2 16,-4-6-16,-3-4 0,-7-9 15,-6-6-15,5 3 16,6 3-16,4 3 0</inkml:trace>
  <inkml:trace contextRef="#ctx0" brushRef="#br0" timeOffset="281180.3812">4425 14862 0,'0'0'0,"0"0"0,22-4 16,-6 1-16,4 0 0,4 1 15,1-2-15,10 1 0,1-1 0,1 1 16,2 1-16,5 1 0,-2 2 16,-1 0-16,-2 0 0,-3-1 15,-4-1-15,-2 0 0,-4 0 16,-8 0-16</inkml:trace>
  <inkml:trace contextRef="#ctx0" brushRef="#br0" timeOffset="281547.0925">5739 14696 0,'0'0'0,"0"0"0,-14 13 0,6-4 0,-2 0 15,-8 12-15,-8 8 0,0 2 16,-1 3-16,-13 13 0,-6 4 15,-7 6-15,4-3 0,-15 17 16,-3 3-16,5-6 0,7-5 0,-30 35 16,-2 8-16,16-21 0,11-12 15,2 3-15,4 3 16,17-14-16,9-11 0,8 1 16,5 0-16,6-15 0,5-8 15,2-10-15,-1-7 0,2-4 0</inkml:trace>
  <inkml:trace contextRef="#ctx0" brushRef="#br0" timeOffset="281946.9753">5556 15324 0,'0'0'0,"0"0"0,0 0 15,0 0-15,0 0 0,-28 13 0,28-13 16,-16 14-16,16-14 0,-20 21 16,9-8-16,1 0 0,1-1 0,2 2 15,0 2-15,4 1 0,2 0 16,3 0-16,3 1 0,2 4 15,3-2-15,2-2 0,3 0 16,0-1-16,3-2 0,-3-2 16,2-2-16,-2-3 0,-1-1 15,1-3-15,-4-2 0,1-3 0,-1-3 16,0 0-16,-2-2 16,0-5-16,-3-3 0,-2-5 15,-4-2-15,-3-4 0,0-3 0,-4-3 16,-1-2-16,-2-1 0,2 7 15,1 5-15</inkml:trace>
  <inkml:trace contextRef="#ctx0" brushRef="#br0" timeOffset="282363.7184">5341 14359 0,'0'0'0,"0"0"0,0 0 15,0 0-15,0 0 0,0 0 16,-28 18-16,28-18 0,-18 13 0,18-13 16,-15 20-16,8-8 0,3 0 15,0 2-15,4 2 0,4 0 16,2 1-16,1 0 15,3 1-15,1-2 0,2 0 0,2 3 16,3-1-16,0-3 0,-2-2 0,1-4 16,0-3-16,-1-2 15,-2-2-15,-2-1 0,-1-2 16,0-1-16,0-1 0,-1-2 16,0-3-16,-2 1 0,0 0 15,-4-2-15,2 1 0,-5 0 0,-1-1 16,-5-4-16,-1-3 15,-5 2-15,0 0 0,-5 0 0,-4-1 16,1 1-16,-2 2 0,3 2 16,2 1-16,3 1 0</inkml:trace>
  <inkml:trace contextRef="#ctx0" brushRef="#br0" timeOffset="288530.3927">18959 14057 0,'0'0'0,"0"0"16,15-11-16,-5 5 0,2-1 0,6-1 15,2 0-15,3 1 16,4 3-16,7 6 0,7 7 15,-3 1-15,0 3 0,6 5 0,-3 3 16,0 5-16,-5 1 0,-9-1 16,-5 0-16,-8 0 0,-8 1 15,-6-1-15,-5 0 0,-5-3 16,-4 0-16,-5 0 0,-6-1 16,0-1-16,-3-1 0,-1 2 15,-2 1-15,0-3 0,1-4 0,-1 2 16,5-1-16,7-3 15,4-1-15,1-1 0,3 0 16,4 0-16,2 0 0,16 3 16,12 3-16,8-2 0,7-1 0,9-1 15,9 2-15,2-5 0,0-5 16,6-7-16,-3-5 16,-16 1-16,-11 2 0,-8 0 0</inkml:trace>
  <inkml:trace contextRef="#ctx0" brushRef="#br0" timeOffset="288880.5092">20192 13926 0,'0'0'0,"0"0"15,0 0-15,-6 22 0,6-22 0,-5 29 16,1-6-16,2 2 0,0 1 16,-1 13-16,-1 4 0,1-1 0,0 0 15,-3 13-15,-1 2 16,2-4-16,1-3 0,-3 7 16,0-2-16,1-5 0,0-4 0,-2 5 15,0-4-15,-1-9 0,1-6 16,-1-4-16,-2-2 0,-2-6 15,-1-5-15,-2-6 0,1-5 16,-1-8-16,0-5 0,-6-9 16,-4-6-16,7 6 0,3 3 0,4 4 15</inkml:trace>
  <inkml:trace contextRef="#ctx0" brushRef="#br0" timeOffset="289030.1">20012 14348 0,'0'0'0,"9"-3"15,4-2-15,5 1 0,4 0 0,14 1 16,8 3-16,3 3 0,3 1 0,14 4 16,2 2-16,7 2 15,-6-2-15,6 3 0,-6-1 16,-11-3-16,-7-4 0,-13-1 0,-9-1 16,-7 0-16</inkml:trace>
  <inkml:trace contextRef="#ctx0" brushRef="#br0" timeOffset="289397.2891">21674 14084 0,'0'0'16,"0"0"-16,0 0 0,0 0 15,-11 31-15,11-31 0,-18 37 16,5-12-16,-1 3 0,-9 15 16,-6 3-16,0 1 0,-2-1 0,-15 17 15,-5 4-15,-9 9 0,3-5 16,-12 16-16,2 2 0,-2 3 15,6-11-15,-16 36 0,11-9 16,14-18-16,10-13 0,8-3 16,6 1-16,7-16 0,5-10 0,7-7 15,5-5-15,7-15 0,5-12 16,-1-2-16,-2-3 0,-1-2 16</inkml:trace>
  <inkml:trace contextRef="#ctx0" brushRef="#br0" timeOffset="289747.4057">21392 15033 0,'0'0'0,"0"0"0,0 0 0,0 0 15,0 0-15,0 0 0,-18 24 16,18-24-16,-18 21 0,18-21 16,-23 24-16,12-13 0,2 1 0,1 0 15,1-1-15,3 3 16,2 2-16,4 1 0,5 0 16,0 0-16,3-1 0,7 4 15,3 1-15,1-4 0,0-2 0,-1-2 16,0-3-16,-2-2 0,-1-5 15,1-3-15,0-4 0,-8-6 16,-4-3-16,-2-17 0,-5-8 16,-4-3-16,-2-3 0,1 9 15,2 5-15,-1 7 0</inkml:trace>
  <inkml:trace contextRef="#ctx0" brushRef="#br0" timeOffset="290147.38">21319 13598 0,'0'0'16,"0"0"-16,0 0 0,0 0 0,0 0 15,-28 17-15,28-17 16,-22 19-16,22-19 0,-21 24 15,10-10-15,1 1 0,1 0 0,2 1 16,2-1 0,2 1-16,1-1 0,2 1 0,4 0 15,1-3-15,4-1 0,4 0 0,5-4 16,0 1-16,0-2 0,0-2 16,0-2-16,0-3 0,1-1 15,1-1-15,1-3 0,-2 0 16,-2 0-16,0-2 0,-3 0 15,-2-1-15,-2-1 0,-2-2 16,-2-1-16,-2-3 0,-4-1 16,-8-2-16,-7-1 0,-6-2 0,-4-2 15,-12-5-15,-6 2 16,8 4-16,6 5 0,6 3 0</inkml:trace>
  <inkml:trace contextRef="#ctx0" brushRef="#br0" timeOffset="291085.3491">18088 17524 0,'0'0'0,"0"0"0,0 0 16,0 0-16,30-2 0,-20 0 16,1 1-16,-1 2 0,-1 1 0,-2-1 15,0-1-15,-1-1 16,0-2-16,-6 3 0,-2-3 16,-5 3-16,-1 0 0,-7-1 0,-7 0 15,-3 0-15,-3 0 0,-15-1 16,-7 0-16,0-1 0,-3 0 0,-20 0 15,-18 1-15,3-1 16,6-1-16,-21 2 0,-2 2 16,-12 0-16,3 0 0,-40 1 15,18 0-15,19-1 0,15-1 0,-13 3 16,-9 1-16,11-1 0,6-1 16,-4 3-16,-3 1 0,12 1 15,6 1-15,-11-3 0,-7 0 16,13-2-16,9 0 0,1 3 15,0 1-15,6 3 0,5 2 16,-3-1-16,-1 1 0,7-1 16,5 0-16,1 0 0,2 1 15,15-2-15,8-2 0,-1 2 16,-3 1-16,13-3 0,7-2 0,2 1 16,2 0-16,1-3 0,2-2 15,4-1-15,6 0 0,2-2 16,2-2-16,4-1 0,5-1 15,0 2-15,0 1 0,0 3 16</inkml:trace>
  <inkml:trace contextRef="#ctx0" brushRef="#br0" timeOffset="293413.4533">14481 14083 0,'0'0'0,"0"0"0,0 0 16,0 0-16,25 9 0,-25-9 16,28 14-16,-11-6 0,3 0 0,2 2 15,2 1-15,1 1 16,-1-1-16,10 6 0,1 1 16,-3-2-16,-3-2 0,4 2 15,-2-1-15,-5-1 0,-2-3 0,-5-1 16,-2-2-16,-4-1 15,-3-3-15,-2 0 0,-1 0 0,-3-3 16,-1 0-16,1 0 0,-2 1 16,-2-2-16,0 2 0,-4 0 15,-2 1-15,-1 1 0,-1-1 16,0 1-16,-2 1 0,-2 1 0,-2 1 16,-8 3-16,-3 2 15,1 2-15,-1 1 0,-2 2 0,-3 0 16,0-1-16,1 1 0,-10 6 15,-1 0-15,3 1 0,2 0 16,-4 3-16,5 0 0,1-5 16,1-3-16,-1 4 15,-1 4-15,5-4 0,6-3 16,5-10-16,5-7 0,3-1 0,2 0 16,2-1-16</inkml:trace>
  <inkml:trace contextRef="#ctx0" brushRef="#br0" timeOffset="293880.9087">15544 14148 0,'0'0'16,"0"0"-16,0 0 0,0 0 0,0 0 15,-22 18-15,22-18 0,-23 18 16,23-18-16,-24 24 0,12-7 15,-1 1-15,0 1 0,-1 3 16,0 1-16,-4 7 0,2-1 16,-1 2-16,2 3 15,-1-1-15,2-2 0,-1 9 0,0-2 16,3-2-16,1-2 0,2-1 16,1-3-16,0-2 0,1-3 0,-3 0 15,0-4-15,3-3 0,-1-1 16,0-2-16,1-2 0,-4-4 15,-5-3-15,-3-7 16,-2-5-16,0-4 0,1-4 0,-3-5 16,0-5-16,5 4 0,2 4 0,4 4 15</inkml:trace>
  <inkml:trace contextRef="#ctx0" brushRef="#br0" timeOffset="294047.6121">15507 14475 0,'0'0'0,"0"0"0,0 0 0,35 3 15,-16-1-15,1 3 0,2 1 16,8 3-16,1-1 0,-3-4 16,0-4-16,-5 0 0,-3 0 0,-4 0 15</inkml:trace>
  <inkml:trace contextRef="#ctx0" brushRef="#br0" timeOffset="294447.3299">16890 14472 0,'0'0'0,"-7"7"0,-4 4 15,-2-1-15,-4 0 0,-10 12 0,-6 9 16,-6 0-16,-4 3 0,-16 11 15,-5 3-15,-12 9 0,2 0 0,-16 9 16,-11 9-16,8-8 16,6-3-16,-36 33 0,10-3 15,16-10-15,11-10 0,2 5 0,3 4 16,13-8-16,8-4 0,3-1 16,0 1-16,7-8 0,2-4 15,11-5-15,7-5 16,14-16-16,7-11 0,3-7 0,2-4 15,2-4-15</inkml:trace>
  <inkml:trace contextRef="#ctx0" brushRef="#br0" timeOffset="294880.22">16302 15326 0,'0'0'0,"0"0"16,0 0-16,0 0 0,0 0 0,0 0 16,0 0-16,0 0 0,0 0 15,0 0-15,0 0 0,0 0 16,0 0-16,-29 9 0,29-9 15,-22 12-15,22-12 0,-24 14 16,9-4-16,0 1 0,1 1 0,1 1 16,1-1-16,3 2 15,2-2-15,2 5 0,2 1 16,3-1-16,0-2 0,5 0 0,3-1 16,-1 0-16,2-1 0,3-2 15,4-2-15,-1-2 0,2 0 16,1-7-16,2-3 15,-2-4-15,-3-2 0,-3-8 0,-2-5 16,-1-12-16,-3-4 0,-2-6 16,-2-5-16,1 10 0,-2 7 0,0 6 15</inkml:trace>
  <inkml:trace contextRef="#ctx0" brushRef="#br0" timeOffset="295297.6803">16612 14018 0,'0'0'0,"0"0"0,0 0 15,0 0-15,0 0 0,-33 3 0,33-3 16,-23 8-16,23-8 0,-29 11 15,12-3-15,1 1 0,0-1 16,2 3-16,2 2 0,1-1 16,1 0-16,-1 4 0,3-2 15,3 0-15,1-2 0,4-1 16,4 0-16,4 0 0,3 1 0,3-1 16,4-2-1,-2-2-15,1-1 0,0-3 0,3-3 16,0 2-16,1 1 0,-2-3 0,-2 0 15,1-3-15,0 1 0,-1-3 16,0-1-16,-2 0 0,-1-1 0,-1-2 16,-2-1-16,-3-2 15,0 0-15,-5-1 0,-3-2 16,-5-3-16,-5-1 0,-7-4 16,-6-1-16,-8-6 0,-1 2 0,7 5 15,4 5-15,5 3 0</inkml:trace>
  <inkml:trace contextRef="#ctx0" brushRef="#br0" timeOffset="296365.5511">13151 17222 0,'0'0'16,"0"0"-16,0 0 0,0 0 15,0 0-15,0 0 0,0 0 0,0 0 16,0 0-16,0 0 0,0 0 15,-36-1-15,36 1 0,-37-4 16,15 3-16,-4 1 0,-5-1 0,-4-1 16,-5 0-16,-13 0 15,-1 1-15,-16-2 0,-3 0 16,0 0-16,1 1 0,-17-3 0,-2 0 16,-12-2-16,4 1 0,-15-3 15,3-1-15,-33 0 0,18 5 16,-6 1-16,-6 1 15,23 1-15,18 1 0,-3 4 0,-2 2 16,1-2-16,-1-1 0,-22 0 16,-15 0-16,23 1 15,16 3-15,5 0 0,5 0 0,-5-2 16,-2-2-16,-6 3 0,-4 3 16,6 3-16,5 3 0,0-3 15,1-2-15,6-1 0,4-1 0,-2 0 16,-1-1-16,2-1 0,3 0 15,0-5-15,2-2 16,0-1-16,2 0 0,1-4 0,0-2 16,25 3-16,16 2 0,12 1 15</inkml:trace>
  <inkml:trace contextRef="#ctx0" brushRef="#br0" timeOffset="298202.3281">9362 14401 0,'0'0'0,"0"0"15,0 0-15,0 0 0,0 0 0,0 0 16,-4 29-16,4-29 0,-6 28 0,6-28 16,-13 32-16,3-13 15,-1 1-15,-1 2 0,-1 2 16,-1-4-16,1 0 0,-9 5 16,0 0-16,0-2 0,0-3 0,-1 2 15,3-3-15,2-2 0,4 0 16,2-4-16,1-2 0,4-3 15,3-3-15,3 0 16,2-1-16,3-1 0,4-1 0,3 0 16,3 1-16,4-2 0,-2 0 15,4 1-15,2 0 0,4 1 16,1 1-16,4 1 16,0 0-16,0 2 0,0 1 0,3 4 15,-3 0-15,-6 2 0,-3 0 16,-1 2-16,-1 4 15,-2 1-15,-3 4 16,-4-4-16,-3 1 0,-5 0 0,-4 0 16,-2-1-16,-2-2 0,-7-2 15,-4 1-15,-3-1 0,-2-2 0,-7-2 16,-2-5-16,2-4 0,-1-4 16,-9-5-16,-4-7 0,1 0 15,2-1-15,1-7 16,0-7-16,5 1 0,5-1 0,1 3 15,7 6-15,6 5 0</inkml:trace>
  <inkml:trace contextRef="#ctx0" brushRef="#br0" timeOffset="298381.0031">9283 14503 0,'0'0'0,"0"0"0,24-6 16,-5 3-16,2 2 0,15-1 0,5 4 15,2 0-15,1 3 0,13 3 16,3 1-16,-6-1 0,-5 0 0,6-4 16,-4-2-16,-6-1 15,-10 0-15,-10-1 0</inkml:trace>
  <inkml:trace contextRef="#ctx0" brushRef="#br0" timeOffset="298764.8888">9867 14810 0,'0'0'0,"0"0"16,0 0-16,-20 20 0,11-12 16,0 5-16,0 4 0,-2 6 0,1 1 15,3 0-15,3 1 16,0-2-16,2-1 0,4 3 0,5 1 15,3-5-15,3-3 0,1-4 16,2-1-16,4-3 0,3-2 16,1-2-16,0-4 0,-2-1 15,-3-2-15,0-4 0,1-3 16,0-1-16,-1-2 0,-1-1 0,-3-1 16,-1 0-16,-3 1 0,-2-2 15,-3-1-15,-3-1 0,-1 0 16,-9-5-16,-4-2 0,-1 2 15,-1 3-15,-2 0 0,0 1 16,-4 0-16,-1-1 0,-2-1 16,0 0-16,3 3 0,5-1 0,4 2 15,5-1-15,0 3 0,2 3 16,0 2-16</inkml:trace>
  <inkml:trace contextRef="#ctx0" brushRef="#br0" timeOffset="299182.1377">11236 14491 0,'0'0'15,"0"0"-15,0 0 0,0 0 0,0 0 16,0 0-16,0 0 0,-24 21 16,24-21-16,-23 23 0,4-4 15,-2 2-15,-2 1 0,-6 4 16,-5 5-16,-9 8 0,1-3 0,-11 14 16,0 1-16,-9 9 15,0-3-15,-11 11 0,0 0 16,12-5-16,8-4 0,-22 24 0,-1 1 15,15-10-15,11-7 0,5-1 16,3-1-16,7-12 0,4-6 16,8-5-16,6-2 0,6-7 15,5-6-15,0-8 0,2-4 16,3-7-16,2-6 0,11-9 16,8-8-16,-7 3 0,3-3 0,6-7 15,3-7-15,-9 11 0,-3 4 16,-3 4-16</inkml:trace>
  <inkml:trace contextRef="#ctx0" brushRef="#br0" timeOffset="299497.8417">10864 15188 0,'0'0'0,"0"0"0,0 0 16,0 0-16,0 0 0,-13 30 0,13-30 16,-11 25-16,4-13 0,-1 1 15,1 0-15,0 0 0,-1 1 0,2 0 16,2 1-16,1-1 0,1 1 16,2-1-16,3-1 15,2-1-15,2-2 0,3 2 0,2-2 16,0-1-16,1-1 0,4-4 15,3-1-15,-2-6 0,-1-3 16,-3-7-16,-3-7 0,-2-1 16,-2-2-16,-2 3 0,1 3 15,-2 4-15</inkml:trace>
  <inkml:trace contextRef="#ctx0" brushRef="#br0" timeOffset="299881.2764">10698 14364 0,'0'0'0,"0"0"0,0 0 16,0 0-16,0 0 0,-23 20 0,23-20 16,-18 18-16,11-8 0,-1 0 15,1 1-15,2 1 16,-1 1-16,3-1 0,2 0 0,2 0 15,1-1-15,3 0 0,1-1 16,1 0-16,1-1 0,3 0 16,2 0-16,1-3 0,3 0 15,4-1-15,0-2 0,-3-1 16,0-1-16,-1-3 0,-2 0 16,-1-1-16,1 0 0,-2-1 0,-1 0 15,-1 0-15,-1 0 0,-2-4 16,-3-2-16,-3-1 0,-2-1 0,-6-2 15,-5-3-15,-6 0 16,-4 1-16,-8-3 0,-9-5 16,-4-2-16,4-1 0,1 3 15,8 5-15,6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24:30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21715 9522 0,'0'0'16,"0"0"-16,0 0 0,0 0 15,19-9-15,-19 9 0,20-6 16,-20 6-16,24-5 0,-11 4 0,2 1 15,0 0-15,2-1 0,0 2 16,2 0-16,-1 2 0,-2 0 16,4 4-16,-1 1 0,-3-1 15,0-1-15,-3 2 0,-1 1 16,-2 0-16,-2 1 0,-4 0 16,-1 0-16,-2-1 0,-2 1 15,-4 3-15,-3-1 0,-2 1 16,-1-1-16,-3 1 0,-4-1 15,2-1-15,-1 0 0,1 1 16,-1 0-16,1-1 0,-1-1 0,3-1 16,0-1-16,2-2 0,1 1 15,2-1-15,2 1 0,0-2 16,3 1-16,0-1 0,2 1 16,4 0-16,4-2 0,1 0 15,2 0-15,2-1 0,3 0 0,7 1 16,3 1-16,-1-1 0,-1-1 15,1 1-15,2 1 0,-1-2 16,0 0-16,-1 0 0,0 0 16,-2 0-16,-3-1 0,2 1 15,-1 0-15,-6-1 0,-1-1 16,-1-1-16,-1 1 0,0 0 16,0 0-16,-2 0 0,-1-1 0,-1 1 15</inkml:trace>
  <inkml:trace contextRef="#ctx0" brushRef="#br0" timeOffset="181.1117">22710 9771 0,'0'0'0,"0"0"0,0 0 0,0 0 16,0 0-16,0 0 15,0 0-15,0 0 0,0 0 0,0 0 16,0 0-16,0 0 0</inkml:trace>
  <inkml:trace contextRef="#ctx0" brushRef="#br0" timeOffset="2943.1589">3101 6979 0,'0'0'0,"0"0"16,0 0-16,0 0 0,0 0 0,0 0 15,0 0-15,0 0 0,0 0 16,0 0-16,0 0 0,0 0 15,16 25-15,-16-25 0,0 33 16,0-12-16,1 0 0,-2 6 16,-2 3-16,0 8 0,0-1 0,-1 0 15,1 1-15,-2 3 16,1-4-16,3-2 0,-2-3 16,3-2-16,-2-3 0,1-4 15,1-3-15,0-2 0,1-1 0,1-5 16,-2-1-16,0-3 0,0 0 0,0-6 15,0-2-15,-2 0 16,0-2-16,2 2 0,-2-3 16,2 3-16</inkml:trace>
  <inkml:trace contextRef="#ctx0" brushRef="#br0" timeOffset="3359.4706">2873 7034 0,'0'0'0,"0"0"0,0 0 0,0 0 16,14-19-16,-14 19 0,19-9 15,-5 4-15,0 0 0,4 0 16,1-1-16,3 4 0,1 3 0,11 0 16,0 2-16,-1 1 0,-1 1 15,2 4-15,2-1 16,5 5-16,-6-1 0,2 4 0,-1 1 15,-3 0-15,-3-1 0,1 3 16,-6 0-16,-5 0 0,-2 0 0,-9 2 16,0 1-16,-8-4 15,-1 0-15,-7 0 0,-5 2 16,-5-1-16,-2 2 0,-6 1 0,-3 0 16,0-3-16,2-3 0,-2 0 15,-4 1-15,2-4 0,1-3 16,-1-1-16,-3-1 0,7-2 15,4-2-15,-2-2 0,0-1 16,4-1-16,2 0 0,-1-1 16,4-1-16,3-2 0,3-3 15,8-2-15,2-3 0,1 1 0,-2 3 16,2 1-16</inkml:trace>
  <inkml:trace contextRef="#ctx0" brushRef="#br0" timeOffset="3679.4449">3846 6907 0,'0'0'0,"0"0"0,0 0 15,19 15-15,-19-15 0,20 18 0,-8-5 16,1 2-16,1 2 0,0 2 15,0 4-15,4 7 0,-3 0 16,0 0-16,-1 0 0,-1 5 16,0-3-16,1 0 0,-2-1 15,-1-2-15,-1-2 0,-3-4 16,2-2-16,-2-4 0,-2-1 0,-1-3 16,-1-2-16,-2-1 0,0-2 15,0-3-15,-1 0 0,0-5 16,4 1-16,-4-4 0,0-3 15,0 3-15,0-1 0,0 1 16</inkml:trace>
  <inkml:trace contextRef="#ctx0" brushRef="#br0" timeOffset="3981.0733">4283 6915 0,'0'0'0,"0"0"16,0 0-16,0 0 0,0 0 0,-25 20 16,25-20-16,-22 21 0,22-21 0,-29 26 15,10-11-15,-1 1 16,2 2-16,-9 7 0,1-1 16,-3 0-16,1-2 0,2 1 0,-2 0 15,-2 2-15,1-2 0,2-1 16,3-2-16,4-3 0,2-1 15,1-2-15,3-1 0,2-1 16,2-1-16,2-2 0,1 0 16,5-2-16,-1 0 0,3-1 15,1 0-15,2 1 0,3-1 0,-1-1 16,-1 0-16,-1-2 0</inkml:trace>
  <inkml:trace contextRef="#ctx0" brushRef="#br0" timeOffset="4479.9018">2131 8843 0,'0'0'0,"0"0"15,0 0-15,0 0 0,0 0 0,26-1 16,-26 1-16,37-3 0,-17 0 15,5 0-15,6 1 0,1 0 16,2-2-16,10 1 0,0 0 16,-2 2-16,-1 2 0,0 2 15,-3 0-15,-9 0 0,-4-3 0,-4 0 16,-4 0-16,-5 0 0</inkml:trace>
  <inkml:trace contextRef="#ctx0" brushRef="#br0" timeOffset="4675.8309">2096 9146 0,'0'0'16,"0"0"-16,0 0 0,28-6 0,-28 6 15,42-12-15,-11 3 0,-1 1 16,3 3-16,14-4 0,5 1 15,8 1-15,-6 1 0,-10 1 16,-7 2-16,-8 0 0</inkml:trace>
  <inkml:trace contextRef="#ctx0" brushRef="#br0" timeOffset="5543.7673">3364 8646 0,'0'0'0,"0"0"0,0 0 15,0 0-15,0 0 0,0 0 0,6 24 16,-6-24-16,0 26 0,0-26 16,0 40-16,-1-15 0,0 3 15,0 2-15,-2 4 0,-1 10 16,-2-1-16,-3 1 0,2-2 16,-3 7-16,-1-3 0,4-4 15,-3-5-15,1 3 0,0-5 0,2-3 16,2-3-16,0-5 0,-1-2 15,3-5-15,-1-3 0,0-6 16,3-1-16,-3-1 0,2-2 16,1-2-16,-2 0 0,1-1 15,0 0-15,2-1 0,-3-4 0,3 0 16,-2 0-16,2 0 0,2 1 16,-1-1-16,3-1 15,1 0-15,-1 0 0,4-1 0,2 1 16,3 0-16,3 0 0,-1 0 15,2 2-15,7-2 0,-1 2 16,5 0-16,-2 1 0,2-1 16,-2 1-16,2 0 0,0 0 15,0 1-15,1 0 0,-1-1 16,-1 0-16,-3 1 0,-1 1 0,-2 0 16,-4 0-16,-3-2 0,-3-2 15,-2 1-15,-5 0 16,1-1-16,-2-2 0,-3-1 0,0-2 15,0 1-15,0 2 0,0 1 16</inkml:trace>
  <inkml:trace contextRef="#ctx0" brushRef="#br0" timeOffset="5777.2248">3360 8685 0,'0'0'0,"0"0"16,0 0-16,22-9 0,-22 9 15,26-9-15,-8 3 0,4 2 16,-2 0-16,8 1 0,2 1 16,6 0-16,-4 1 0,3 3 0,1 2 15,-6-1-15,-4-1 0,-4 0 16,-6-1-16,-1 0 0</inkml:trace>
  <inkml:trace contextRef="#ctx0" brushRef="#br0" timeOffset="5943.6563">3377 8963 0,'0'0'15,"0"0"-15,0 0 0,0 0 0,0 0 16,34-6-16,-34 6 0,42-3 15,-18 3-15,5-1 0,3 1 16,2 1-16,1 0 0,3 1 16,-6-1-16,-5 1 0</inkml:trace>
  <inkml:trace contextRef="#ctx0" brushRef="#br0" timeOffset="6426.5856">4243 8802 0,'0'0'0,"0"0"15,0 0-15,0 0 0,15 24 0,-15-24 16,15 28-16,-5-11 0,-1 1 15,1 4-15,1 4 0,3 5 0,-4 0 16,2 1-16,1-2 16,0 0-16,-1-2 0,1 6 15,-1-4-15,1-1 0,-3-3 0,0-3 16,-1-2-16,0-2 16,-3-5-16,1 1 0,-4-3 15,3-2-15,-3-2 0,0-4 0,-2-1 16,2-6-16,-3-2 0,1-5 15,-1-2-15,0 1 0,0 3 0,0 0 16</inkml:trace>
  <inkml:trace contextRef="#ctx0" brushRef="#br0" timeOffset="6742.8765">4499 8856 0,'0'0'0,"0"0"16,0 0-16,0 0 0,0 0 0,0 0 16,-16 23-16,16-23 15,-17 21-15,17-21 0,-22 32 0,8-13 16,0 1-16,-2 1 16,-3 1-16,-4 5 0,2-1 0,1-2 15,1 1-15,1-2 0,-1-1 16,-2 2-16,1-1 0,4-4 15,-2-3-15,4-3 0,2-2 16,2-2-16,1-3 0,3 0 16,3-2-16,0-2 0,2-2 15,2-5-15,4-6 0,2-3 16,-2-3-16,2 4 0,-4 1 0,2 2 16</inkml:trace>
  <inkml:trace contextRef="#ctx0" brushRef="#br0" timeOffset="7076.5098">4640 8626 0,'0'0'0,"0"0"16,0 0-16,0 0 0,23-4 0,-23 4 15,0 0-15,26 2 0,-26-2 16,17 8-16,-9-2 0,0 1 15,-4-1-15,-1 2 0,0 1 16,-6 1-16,0-1 0,-1 2 16,-2 0-16,0 0 0,-1-2 15,0 2-15,-1 0 0,-1-1 16,1 0-16,-1 1 0,3-1 16,-1-3-16,3-2 0,0 2 0,3-1 15,1 0-15,0-1 0,4 0 16,1 1-16,2-3 0,0 1 15,2-3-15,1-1 0,0 0 16,1-2-16,-2 0 0,1 0 16,0 0-16,-4-1 0,1 2 15</inkml:trace>
  <inkml:trace contextRef="#ctx0" brushRef="#br0" timeOffset="7404.2132">4956 8567 0,'0'0'16,"0"0"-16,0 0 0,0 0 0,25 16 15,-25-16-15,17 24 16,-5-10-16,-4 1 0,2 7 0,1 2 15,1 9-15,-2-2 0,-3 4 16,-4 2-16,-1 2 0,-2 0 16,-3 8-16,-3 0 0,-1-4 15,-1-1-15,-3 7 0,-5-2 16,-2-4-16,-1-4 0,-4 3 0,-4-1 16,3-8-16,2-4 0,-6-2 15,-3-1-15,2-4 0,4-5 16,4-4-16,5-3 0,5-3 15</inkml:trace>
  <inkml:trace contextRef="#ctx0" brushRef="#br0" timeOffset="7793.0282">4106 8490 0,'0'0'0,"0"0"16,0 0-16,-13 18 0,13-18 0,-10 27 15,4-7-15,0 3 0,-2 0 16,-1 4-16,-1 4 0,-1 10 16,2-1-16,-3 11 0,2 1 15,0-3-15,0-3 0,2 11 0,4-1 16,1-5-16,-1-4 0,5 5 16,5-2-16,1-4 0,5-2 15,1-7-15,2-4 0,1-5 16,0-5-16,-4-6 0,-4-3 15,-1-4-15</inkml:trace>
  <inkml:trace contextRef="#ctx0" brushRef="#br0" timeOffset="8142.9536">5592 9076 0,'0'0'0,"0"0"15,0 0-15,27 3 0,-15-2 0,6 1 16,4 2-16,6 1 0,-1-2 16,3 3-16,4 1 0,-5-3 15,-1 0-15,1 1 0,-6-1 16,-4-2-16</inkml:trace>
  <inkml:trace contextRef="#ctx0" brushRef="#br0" timeOffset="8743.1714">6622 8860 0,'0'0'0,"0"0"0,0 0 15,0 0-15,0 0 0,-1 32 0,1-32 16,-6 29-16,6-29 0,-14 39 15,6-13-15,-3-1 0,0-1 16,-3 10-16,2 3 0,-2-4 16,1 0-16,-4 8 0,1-1 15,0-3-15,2-3 0,1-2 16,0-2-16,2-5 0,3-2 0,-1-2 16,1-2-16,1-3 0,2-3 15,2-2-15,-3-1 0,3-3 16,1-2-16,1-1 0,1-1 15,0-3-15,4 3 0,1-5 16,2 1-16,1-1 0,1-1 0,2 0 16,-1-2-16,2 1 15,-2 0-15,3 1 0,1 1 0,3-1 16,1 1-16,1 0 0,3 0 16,-3 2-16,1 0 0,3 2 15,2 0-15,0-2 0,-1 0 16,0 1-16,0 1 0,1 0 15,0-1-15,4 0 0,-4-1 16,-2 1-16,-2 0 0,-4-1 16,-3 0-16,-5-2 0,-1 0 15,-3-3-15,-3-2 0,-2-1 0,-2 1 16,0 1-16,2 0 0,-2 1 16</inkml:trace>
  <inkml:trace contextRef="#ctx0" brushRef="#br0" timeOffset="8976.6618">6538 8823 0,'0'0'0,"0"0"0,0 0 0,33-3 15,-21 1-15,8-1 0,5 1 16,6 1-16,-1 2 0,0 0 16,4 2-16,-5 1 0,0-1 0,-1 3 15,-5-1-15,-5 0 16,-2-2-16,-3 0 0</inkml:trace>
  <inkml:trace contextRef="#ctx0" brushRef="#br0" timeOffset="9159.8922">6538 9124 0,'0'0'0,"0"0"0,0 0 16,24-2-16,-24 2 0,31-1 0,-6 0 16,1 0-16,2-1 0,11 1 15,3 0-15,-4 7 0,-3 6 0,2-1 16,-7-1-16,-6-1 15</inkml:trace>
  <inkml:trace contextRef="#ctx0" brushRef="#br0" timeOffset="9509.8342">7377 8894 0,'0'0'0,"0"0"0,0 0 0,0 0 15,0 0-15,23 23 0,-23-23 0,14 23 16,-14-23-16,17 31 0,-5-12 16,-2 2-16,2 1 0,3 9 15,2 2-15,-2-1 0,1-3 16,-2 3-16,-1 1 0,1 5 15,-1-3-15,-1-2 0,0-2 16,-1-4-16,0-3 0,0 0 16,1-2-16,-1-2 0,-1-3 15,1-1-15,-3-2 0,-2-3 16,0-4-16,-3-2 0,-1-3 0,-2-2 16,-3-3-16,1 0 0,0 1 15,-1 1-15</inkml:trace>
  <inkml:trace contextRef="#ctx0" brushRef="#br0" timeOffset="9826.1745">7789 9014 0,'0'0'0,"0"0"15,0 0-15,0 0 0,-19 25 16,19-25-16,-26 28 0,10-13 16,1 1-16,-4 3 0,-3 2 15,-7 5-15,2-1 0,-1 1 16,1 2-16,-4 3 0,2-2 0,0-2 16,1-2-16,2-2 0,3-1 15,5-1-15,-1-2 16,4-2-16,3-2 0,2 1 0,2 0 15,0-3-15,1-2 0,2-3 16,1-1-16,1-1 0,1-2 16,1-1-16,0-1 0,1-2 0</inkml:trace>
  <inkml:trace contextRef="#ctx0" brushRef="#br0" timeOffset="10510.5117">6644 8483 0,'0'0'15,"0"0"-15,0 0 0,-17 20 0,17-20 16,-20 25-16,7-7 16,0 3-16,-1 1 0,-4 14 15,-3 6-15,0 0 0,0 2 0,-6 16 16,1 5-16,-1 7 0,5-5 15,0 12-15,2 0 0,5-11 16,3-7-16,-1 11 0,4-1 16,2-10-16,4-8 0,3 18 15,3-8-15,4-11 0,-1-7 0,3-6 16,3-5-16,-2-15 0,4 0 16,2-5-16,5-5 0,-9-2 15,-2-3-15,-3-1 0</inkml:trace>
  <inkml:trace contextRef="#ctx0" brushRef="#br0" timeOffset="10978.7148">7989 8660 0,'0'0'0,"0"0"0,0 0 16,0 0-16,24 19 0,-24-19 15,16 26-15,-7-7 0,-1 3 16,-2 5-16,1 4 0,0 9 16,-2 2-16,-1 11 0,0 1 15,-2-4-15,-4 0 0,-3 10 16,-1-2-16,-3-5 0,-2-4 0,-3 9 16,-3 0-16,2-6 15,2-7-15,-1 0 0,1-2 0,1-4 16,1-6-16,-2 4 0,-2-4 15,4-7-15,2-1 0,-2-4 16,0-1-16,-1-4 0,3-3 16,2-3-16,-1-2 0,2-4 15,1-1-15,0-8 0,2-6 16,1 3-16,1 2 0,0 1 0</inkml:trace>
  <inkml:trace contextRef="#ctx0" brushRef="#br0" timeOffset="11360.0081">8434 8688 0,'0'0'0,"0"0"0,0 0 15,26-1-15,-26 1 0,26 2 16,-13 0-16,-1 2 0,-1 1 0,0 3 16,-4 4-16,-1 0 15,-1 0-15,-4 0 0,-2 2 16,-4 2-16,-1 2 0,-5-1 16,-5-1-16,2-2 0,1-1 0,0 0 15,4 1-15,-4-2 0,3-2 16,2-2-16,0-1 0,2 1 15,3 0-15,1 1 0,2-2 16,2 0-16,1 1 0,7 1 16,7 0-16,3-2 0,2 0 0,5 0 15,5 0-15,-1-2 16,0-2-16,0 1 0,-6-1 0,-5 0 16</inkml:trace>
  <inkml:trace contextRef="#ctx0" brushRef="#br0" timeOffset="17777.8037">20702 1097 0,'0'0'0,"0"0"0,0 0 16,0 0-16,0 0 0,0 0 0,0 0 15,0 0-15,0 0 0,13-19 0,-13 19 16,32-2-16,-10 1 0,5 1 16,2 0-16,2 1 0,2 0 15,9 5-15,-1 2 0,-2-1 16,-3 0-16,4 2 0,-5-2 15,-5 0-15,-5 1 0,-4 2 16,-4 3-16,-6 0 0,-5 2 16,-5 3-16,-4 4 0,-6-2 0,-5-1 15,-7 1-15,-7 1 16,-4 3-16,-3 3 0,-11 3 16,-4-1-16,1 0 0,-1-2 0,-1 2 15,7-3-15,7-2 0,4-1 16,4-6-16,5-3 0,6-4 15,5-2-15,3-1 0,3-1 16,4-5-16,3-1 0,4-4 16,9 0-16,1-3 0,4-1 0,5-6 15,4-5-15,4 0 16,3 0-16,10-7 0,4-1 16,-2-2-16,-1 0 0,7-3 0,-1 3 15,-4-4-15,-3 0 0,0-2 16,1 1-16,0-2 0,-4 5 15,-3 1-15,0 2 0,-5 1 16,-5 1-16,-2 5 0,-3 2 16,-4 0-16,-5-1 0,-3 5 15,-2 3-15,-4 4 0,-1 1 0,-2 3 16,0 2-16,-2 2 0,-4 3 16,-3 4-16,-1 2 0,1 0 15,-2-2-15,-3 5 0,-3 4 16,-2 1-16,-4 4 0,0-1 15,0 2-15,-2 1 0,-2 4 16,-4 6-16,0 2 0,0-4 16,2 1-16,0 0 0,2 3 15,2-4-15,2-2 0,2-2 16,1-2-16,4-2 0,3-1 0,3-1 16,4-2-16,3-2 0,3 0 15,2-4-15,3-3 0,2-3 16,1-3-16,2 0 0,2-2 15,4-3-15,2-1 0,4-3 16,4-3-16,-1 0 0,0 0 16,1-2-16,2-1 0,0 0 15,0-1-15,3-4 0,-1-1 16,-3 2-16,0 2 0,-1-2 16,-3 0-16,-2 0 0,-3 2 0,-1-2 15,-2 2-15,-1 1 0,-3 1 16,-3 4-16,-1 1 0,-2 1 15,1-1-15,-3 2 0,-2 2 16,-1 1-16,-2 1 0,2 0 16,0 3-16,-2 1 0,-1 0 15,-1 3-15,-1 1 0,0 2 16,0 1-16,0 2 0,-1 3 0,-1-1 16,1-1-16,1 2 0,-1 2 15,2-1-15,0 0 0,2-1 16,0-2-16,1 0 0,1-1 15,0-1-15,2 0 0,0 0 16,2-1-16,1-1 0,2-2 16,2-4-16,1-3 0,3 1 15,1-4-15,1 0 0,-1-3 0,2-2 16,2 0-16,-2-2 16,0-1-16,-3-2 0,0-2 15,-3-1-15,-2 0 0,-1 3 16,-3 2-16,0 1 0</inkml:trace>
  <inkml:trace contextRef="#ctx0" brushRef="#br0" timeOffset="17955.8711">21976 973 0,'0'0'15,"0"0"-15,0 0 0,0 0 16,0 0-16,0 0 0,11 25 16,-11-25-16,7 22 0,-7-22 0,6 20 15,-4-12-15</inkml:trace>
  <inkml:trace contextRef="#ctx0" brushRef="#br0" timeOffset="20227.5795">19374 3253 0,'0'0'0,"0"0"0,0 0 16,5-25-16,-3 14 0,2-2 15,-1-3-15,0 1 0,0-2 16,1-4-16,-1 0 0,-2 2 16,-1-1-16,-2 4 0,-2 1 15,-2-1-15,-1 2 0,-1 1 16,-3 1-16,-2 4 0,0 1 0,-3 3 16,-3 0-16,-1 4 0,-2 3 15,0 3-15,-1 3 0,0 2 16,0 1-16,-8 9 0,-1 1 15,4 1-15,3 0 0,1 5 16,-1 4-16,0 5 0,3-3 0,1 1 16,1 1-16,4-5 15,1-2-15,5 1 0,5 1 16,3-5-16,2 0 0,3-3 0,2-1 16,2-4-16,0-1 0,1-6 15,3-4-15,-1-2 0,0-3 16,4-4-16,3-2 0,3-3 15,2-3-15,2-3 0,1-4 16,-2 0-16,-1 1 0,8-9 16,0-4-16,-1 3 0,-2 4 0,-4-3 15,-1-3-15,-1 0 0,-3-1 16,1 1-16,0 2 0,-4 1 16,-1 2-16,-2 1 0,-1-1 15,-2 5-15,-3 2 0,0 3 16,-2 1-16,-1 3 0,0 2 15,-2 2-15,-1 3 0,0 2 16,-2 3-16,-2 5 0,-1 3 16,-1-2-16,0 1 0,0 3 15,1 4-15,-2 0 0,0 1 0,0 5 16,0 2-16,3-2 0,0 1 16,1-1-16,0 2 0,0-4 15,2-2-15,1 0 0,1-1 16,2-1-16,0 0 0,2-2 15,2-3-15,1-3 0,1-1 16,1-4-16,2 0 0,1-3 16,1-4-16,2-2 0,-1-1 15,-2 1-15,-2 0 0,-1 1 0</inkml:trace>
  <inkml:trace contextRef="#ctx0" brushRef="#br0" timeOffset="20577.1697">19611 2949 0,'0'0'0,"0"0"16,0 0-16,0 0 0,0 0 0,24 5 15,-24-5-15,24 8 0,-24-8 16,25 16-16,-11-3 0,-1 0 15,-1 2-15,1 0 0,0 2 16,-2 2-16,-1 2 0,4 8 16,-1 0-16,-1-1 0,-1-2 0,-1 2 15,-1-2-15,0 1 16,-1-3-16,2 4 0,0-2 0,-1-3 16,-1-3-16,-2 0 0,0-1 15,-2-2-15,1-3 0,-2-1 16,0-5-16,0-2 0,-2-1 15,0-2-15,-1-3 0,2-4 16,-1-1-16,-1-5 0,0-3 16,0 1-16,0 2 0,0 2 15</inkml:trace>
  <inkml:trace contextRef="#ctx0" brushRef="#br0" timeOffset="20860.3057">20082 2980 0,'0'0'0,"0"0"16,0 0-16,0 0 0,0 0 0,0 0 15,-16 29-15,16-29 0,-18 22 16,18-22-16,-25 33 0,11-13 16,0-1-16,-2 4 0,-3 1 15,-5 6-15,0-3 0,0 0 16,2 1-16,-4 1 0,2-2 15,2-1-15,1-1 0,2-3 16,1-4-16,2-1 0,-1-2 16,3-1-16,2-2 0,2-1 15,2-2-15,3-3 0,1-1 0,2-3 16,0 0-16,0 0 0</inkml:trace>
  <inkml:trace contextRef="#ctx0" brushRef="#br0" timeOffset="21112.1896">20238 3305 0,'0'0'16,"0"0"-16,0 0 0,0 0 0,-1 20 15,1-20-15,0 0 16,-5 30-16,5-30 0,-4 23 0,1-12 15,-1 2-15,1-2 0,0 1 16,1-1-16,-2-1 0,1-2 0,1 0 16,-1-2-16,1 0 15,1-2-15,1-4 0,0 0 16,2-1-16,-1-3 0,-1 1 0,0 0 16,0 0-16</inkml:trace>
  <inkml:trace contextRef="#ctx0" brushRef="#br0" timeOffset="21310.2445">20350 2991 0,'0'0'0,"0"0"16,0 0-16,0 0 0,0 0 15,0 0-15,0 0 0,0 0 16,15 26-16,-15-26 0,8 22 15,-8-22-15,9 24 0,-5-13 16,-1-1-16,-1-3 0</inkml:trace>
  <inkml:trace contextRef="#ctx0" brushRef="#br0" timeOffset="21593.2373">20696 3249 0,'0'0'0,"0"0"0,0 0 16,29-4-16,-29 4 0,32-3 0,-11 0 15,2 2-15,3 1 0,8 0 16,1-1-16,-1-1 0,-1 1 15,7 2-15,-3 1 0,-3-1 16,-5-1-16,-1 0 0,-3 0 16,-4 0-16,-3 0 0,-4 0 0,-2 0 15,-3 0-15</inkml:trace>
  <inkml:trace contextRef="#ctx0" brushRef="#br0" timeOffset="22111.8037">21043 3031 0,'0'0'16,"0"0"-16,0 0 0,-10 20 16,10-20-16,-11 22 0,4-7 15,-1 2-15,1-1 0,-2 4 16,0 2-16,-2 4 0,1 0 0,0-3 16,0 0-16,3-1 0,0 1 15,0-2-15,2-1 0,-1-1 16,2 0-16,1-1 0,-1-2 15,1-2-15,1-1 0,0 0 16,-1-1-16,2-2 0,0-2 16,0-1-16,0 0 0,1-3 15,0 0-15,0-4 0,0 0 16,2-2-16,0-4 0,-1 2 0,1 0 16,-1 0-16</inkml:trace>
  <inkml:trace contextRef="#ctx0" brushRef="#br0" timeOffset="22843.6334">21606 2821 0,'0'0'0,"0"0"15,0 0-15,-4 19 0,4-19 0,-6 24 16,3-6-16,-2 0 0,1 2 16,-2 3-16,1 3 0,-3 5 15,1 1-15,-1 0 0,-1 3 16,-2 4-16,0-2 0,-1-1 15,-1 1-15,-1-5 0,2-1 16,1-3-16,2-1 0,2-6 0,0-3 16,0-2-16,1 1 15,0-1-15,2-3 0,1-3 16,0-2-16,1-4 0,0-3 0,2-1 16,-1-2-16,1-3 15,0-1-15,0-3 0,0-3 16,1-1-16,0 0 0,5-3 0,1-2 15,2 1-15,0 1 0,1-3 16,1-2-16,1 1 0,1 0 16,4-2-16,-1 0 0,1 4 15,-2 1-15,2 1 0,0 2 16,0 3-16,-2 2 0,1 1 0,-2 1 16,1 3-16,-2 0 0,0 3 15,0 3-15,-3 1 0,0-1 0,0 6 16,-1 2-16,-1 1 15,-2 1-15,-1 3 0,-2 1 16,-2-1-16,-2 3 0,-2 0 16,-3 0-16,1 0 0,-2-1 0,-4 6 15,-1-2-15,-1 0 0,-1 0 16,-2-3-16,-4-2 16,1-1-16,2-2 0,-1-2 0,0 0 15,1-3-15,0-1 0,1-3 16,-1-1-16,2-2 0,0-2 15,2-1-15,1-2 0,3 1 16,0 0-16,2-2 0,-1-5 16,1 2-16,2-1 0,1 0 15,3 1-15,0 1 0,0 2 0,0 0 16</inkml:trace>
  <inkml:trace contextRef="#ctx0" brushRef="#br0" timeOffset="24677.2125">24563 999 0,'0'0'16,"0"0"-16,0 0 0,0 0 0,25-8 16,-25 8-16,37-3 15,-15-1-15,1-1 0,15-1 16,9 2-16,-2 1 0,0 2 0,17-2 16,4 2-16,2 1 0,-9 1 0,8 3 15,0-1 1,-15 1-16,-11 2 0,-7-1 0,-9-1 15,-7-2-15</inkml:trace>
  <inkml:trace contextRef="#ctx0" brushRef="#br0" timeOffset="25043.7836">24693 1260 0,'0'0'0,"0"0"0,0 0 0,0 0 0,0 0 16,34 2-16,-34-2 15,31-2-15,-31 2 0,36 0 0,-15 2 16,-1 0-16,0 1 0,0 0 16,0 3-16,2 1 0,-2-2 15,-6 3-15,-4 1 0,-6 1 16,-4 2-16,-7 4 0,-8 3 15,-5 0-15,-4 0 0,-7 1 16,-5 0-16,-7 6 0,1-1 16,-8 2-16,1-3 0,7-2 0,4-4 15,7-1-15,5-1 16,4-3-16,4-2 0,5-2 0,3-4 16,4 0-16,1-4 0,8-4 15,7-1-15,6-2 0,5-1 16,6-5-16,6-3 0,-5 4 15,-6 1-15,-4 1 0</inkml:trace>
  <inkml:trace contextRef="#ctx0" brushRef="#br0" timeOffset="25360.6209">25092 1170 0,'0'0'0,"0"0"16,0 0-16,0 0 0,-24 12 0,24-12 16,-28 17-16,14-7 0,1 0 15,-5 4-15,-3 3 16,0 1-16,1 1 0,-4 7 0,1-2 16,2 1-16,2-4 0,0 7 15,5-2-15,3-2 0,3-1 16,4-4-16,2-1 0,3-3 15,3-2-15,6 1 0,6-2 16,1-4-16,2-2 0,4 0 16,4 1-16,-1 0 0,2 0 0,1-2 15,3-2-15,-5 0 16,-6 0-16,-4-1 0</inkml:trace>
  <inkml:trace contextRef="#ctx0" brushRef="#br0" timeOffset="26143.4061">29093 1076 0,'0'0'0,"1"-5"15,-1 2-15,-1-1 0,-1-1 0,-3 1 16,-1 0-16,-3-1 0,-1 0 16,-3 0-16,-3-1 0,-7 0 15,-2 1-15,-3 2 0,-1 0 16,0 2-16,-2 1 0,1 1 16,0 2-16,-3 2 0,3 2 15,6 2-15,3 1 0,4 2 16,3 3-16,7 1 0,4 0 0,6 1 15,1 0-15,5-1 0,3 0 16,3 2-16,4 0 0,0 1 16,0 0-16,-1-1 0,2 2 15,-1 0-15,0 2 0,-2-1 16,-1 1-16,-3-2 0,-1 0 16,-3-1-16,-2 1 0,-5-2 15,-3 1-15,-6-3 0,-3 0 0,-3-2 16,-1 1-16,-5-3 0,-3-1 15,-2-2-15,-2-1 0,2-3 16,2-2-16,1-1 0,0 1 16,-1-3-16,-2-1 0,2-2 15,1-3-15,2 1 0,4-2 16,0-1-16,3-3 0,2 2 16,1 1-16,5-5 0,2-1 15,0 1-15,0 3 0,1 3 0</inkml:trace>
  <inkml:trace contextRef="#ctx0" brushRef="#br0" timeOffset="27061.0481">29399 830 0,'0'0'0,"0"0"16,0 0-16,0 0 0,0 0 0,0 0 15,0 0-15,0 0 16,22-11-16,-22 11 0,0 0 16,0 0-16,0 0 0,0 0 15,0 0-15,0 0 0,0 0 0,0 0 16,24-11-16,-24 11 0,0 0 16,0 0-16,0 0 15,0 0-15,0 0 0,0 0 0,27 2 16,-20 0-16,0-1 0,1 2 15,1 0-15,0 1 0,0-2 0,-1 1 16,1 0-16,0 1 16,-1-2-16,-2 3 0,0 2 15,-1-1-15,0-3 0,-2 2 16,-2 1-16,-2-1 0,-1 2 0,-4-1 16,-2 1-16,-1 0 0,-1-2 15,0 3-15,-1-1 16,0 0-16,0 0 0,-6 1 0,-1-1 15,0 1-15,3 0 0,-1 2 16,0-1-16,1-3 0,2-2 0,2 1 16,0 1-16,2-2 15,1 1-15,2 0 0,-1 3 16,2-3-16,1-3 0,2 2 16,0 1-16,1-2 0,0-1 0,1-2 15,3 3-15,-1-2 0,2 2 16,1 0-16,4 0 0,0-1 15,1-1-15,1-1 0,1 0 16,0 1-16,-1 0 0,1 0 16,2-1-16,0 0 0,-2 0 0,3 0 15,1 1-15,-2-1 0,-1 0 16,-1-1-16,-1-1 16,-1 1-16,-1 1 0,-1-1 0,-2 1 15,-1 0-15,-1 0 0,0 0 16,-1 0-16,-1 0 0,0 0 15,-2 0-15,2 1 0,-2-1 16,-3 1-16,1 0 0,2-1 16,-2 0-16</inkml:trace>
  <inkml:trace contextRef="#ctx0" brushRef="#br0" timeOffset="28944.2198">24143 3413 0,'0'0'0,"0"0"15,0 0-15,0 0 0,0 0 0,13-24 16,-13 24-16,12-19 0,-5 8 16,0-2-16,2-2 15,-1 1-15,-1-1 0,0 0 0,1-2 16,-1 0-16,-2 1 0,2-6 15,-2 0-15,0 2 0,-2 0 16,-2 2-16,-1 0 0,-1 2 16,-1 2-16,-3 1 0,0 1 15,-3 3-15,-1 1 0,-2 3 16,-2 2-16,0 3 0,1 3 0,-5 1 16,-2 3-16,1 2 0,-1 1 15,-1 4-15,-1 3 0,1 2 16,1 5-16,-8 6 0,-2 3 15,4-2-15,3 0 0,-1 7 16,3 2-16,5-6 0,1-6 0,4 0 16,3-1-16,1-2 15,3-2-15,2-3 0,2-1 16,1-4-16,0-3 0,2-3 16,0-3-16,-1-3 0,2-2 0,2-3 15,4-1-15,2-2 0,0-2 16,3-4-16,3-2 0,-5-1 15,0-1-15,5-6 16,5 0-16,-2 2 0,-2 1 0,-1-2 16,0-2-16,-2 3 0,-3 1 15,-1-2-15,0 0 0,0 2 16,-2 2-16,-1 2 0,-1 3 16,0 1-16,-2 0 0,-2 2 0,1 1 15,-2 4-15,1 1 0,-3 3 16,-1 1-16,-2 3 0,-1 2 15,0 2-15,-1 1 0,1 1 16,1 3-16,-1 2 0,0 1 16,-1 1-16,0-1 0,2 1 15,1 2-15,0-1 0,1 0 0,0 0 16,0-1-16,0 0 16,2-2-16,0-1 0,0-1 15,3-1-15,0-1 0,2-1 16,0-3-16,-1-1 0,1-3 0,1-3 15,1-3-15,1 0 0,1-2 0,-1 2 16,-2 0-16,-1 0 0</inkml:trace>
  <inkml:trace contextRef="#ctx0" brushRef="#br0" timeOffset="29193.8213">24509 2953 0,'0'0'0,"0"0"0,0 0 16,30-5-16,-17 1 0,4-1 16,7 0-16,-1-2 0,0 1 0,9 1 15,1 1-15,-1 0 0,-2 1 16,3-2-16,-3 2 15,-5 0-15,-4 0 0,-4 3 0,-2 0 16,-6 3-16,-5 1 0,-1-2 16,1 1-16,-2-1 0</inkml:trace>
  <inkml:trace contextRef="#ctx0" brushRef="#br0" timeOffset="29477.6911">24625 3178 0,'0'0'0,"0"0"0,0 0 16,0 0-16,1 25 0,-1-25 15,5 25-15,0-10 0,-1-2 0,2 3 16,-1 2-16,1 0 16,-1-1-16,4 6 0,0-1 15,-2 0-15,0-2 0,-1 0 16,-1 0-16,-1-1 0,1 0 0,-2-3 15,0-2-15,0-3 0,-2-1 16,0-2-16,0-2 0,0-1 16,0-1-16,1-4 0,2-4 15,-2 0-15,0 0 0,0 2 0</inkml:trace>
  <inkml:trace contextRef="#ctx0" brushRef="#br0" timeOffset="29727.8695">24922 3207 0,'0'0'0,"0"0"15,0 0-15,0 0 0,0 0 0,-30 10 16,30-10-16,-26 15 0,26-15 16,-32 19-16,11-6 15,-1 2-15,-1 0 0,-6 4 16,2 2-16,-1-4 0,2-1 0,0 1 15,2-2-15,2 0 0,1-2 16,-2 2-16,3-2 0,3-1 16,4-2-16,3-2 0,3-2 15,1-2-15,2 0 0,0-1 16</inkml:trace>
  <inkml:trace contextRef="#ctx0" brushRef="#br0" timeOffset="29910.417">24993 3295 0,'0'0'0,"0"0"0,23 0 0,-9 0 15,2 0-15,2-1 0,4-2 16,6 1-16,-3 0 0,1 2 16,-1 0-16,-1 0 0,0 0 0,1 0 15,-3 0-15,-7 0 16,0-2-16,-3 1 0,-2 1 0,-1-1 15</inkml:trace>
  <inkml:trace contextRef="#ctx0" brushRef="#br0" timeOffset="30193.8941">25141 3214 0,'0'0'0,"0"0"16,0 0-16,0 0 0,0 0 0,-7 24 16,7-24-16,-7 22 15,4-10-15,0 1 16,-1 3-16,1 0 0,0-1 0,-1-1 16,1-1-16,1 1 0,0-2 0,0 0 15,-1-1-15,2 1 16,0 0-16,1-3 0,0-2 15,1-2-15,3-2 0,1-3 16,3-3-16,-2-1 0,0 1 0,-1 1 16</inkml:trace>
  <inkml:trace contextRef="#ctx0" brushRef="#br0" timeOffset="30843.7326">25736 2890 0,'0'0'0,"0"0"15,0 0-15,0 0 0,0 0 0,-5 24 16,5-24-16,-6 27 0,6-27 16,-12 32-16,3-11 15,0 0-15,0 1 0,-2 2 0,-1 4 16,-1 8-16,1-2 0,-3 7 15,1-3-15,2-3 16,1-5-16,1 1 0,0-2 0,1-4 16,2 0-16,0-3 0,0 2 15,2-7-15,-1-2 0,1-3 16,0-1-16,2-2 0,0-2 0,2-5 16,1-2-16,0 0 0,0 0 15,-1-4-15,-1-2 16,2-3-16,0 0 0,3-1 0,-1-2 15,2 1-15,2-1 0,1-2 16,2-3-16,0 3 0,0-1 16,2 1-16,1 0 0,1 2 15,2 2-15,1 0 0,2 0 16,-2 0-16,0 0 0,-2 4 16,0 2-16,1 0 0,-1 1 0,0 2 15,1 1-15,-1 3 16,-1-1-16,-1 2 0,0 2 0,-1 0 15,-2 2-15,-1 2 0,-2 1 16,-4 1-16,-2 1 0,-2-1 16,-3-1-16,-1 0 0,-2 2 15,-3-1-15,-1 0 0,-3 0 16,-1 1-16,-2-1 0,-2 1 16,1-4-16,-1 1 0,2-3 15,2-2-15,0 1 0,2-1 0,-1-3 16,1-2-16,1 0 0,1-2 15,1 0-15,1-2 0,0-1 16,0 0-16,2-2 0,1-1 16,3 0-16,5 1 0,-1 2 15,0 1-15,0 1 0</inkml:trace>
  <inkml:trace contextRef="#ctx0" brushRef="#br0" timeOffset="33876.8996">28910 3298 0,'0'0'0,"0"0"0,0 0 0,10-18 0,-10 18 16,11-18-16,-11 18 16,13-25-16,-5 13 0,-2 0 0,1-3 15,-2-1-15,1-1 0,2-4 16,-1-2-16,-1 1 0,-1 2 15,0 0-15,-2-1 0,-1 0 16,1 2-16,-5-1 0,0 2 16,-1 1-16,-1-1 0,-2 2 15,-1 1-15,0 1 0,-2 4 16,-4 2-16,-3 1 0,0 1 16,-2 2-16,0 4 0,1 2 15,-3 3-15,-1 3 0,-2 3 16,-3 4-16,-1 5 0,4 0 0,-3 4 15,-1 6-15,3-3 0,2 1 16,-4 8-16,3 2 0,3-2 16,3-1-16,3-1 0,4-2 15,3-3-15,1-2 0,2-1 16,2 1-16,0-6 0,2-3 0,5 0 16,3-3-16,0-3 0,1-1 15,6-2-15,2-3 16,-1-1-16,-1-3 0,3-3 0,0-3 15,2 0-15,1 0 0,1-5 16,0-2-16,-2 0 0,-1-1 0,0-2 16,0-3-16,0 1 15,-2 2-15,0-5 0,2-3 16,-3 2-16,-2 0 0,-1-2 16,0 1-16,0 0 0,-4 4 0,0-1 15,-1 0-15,-3 0 0,1 3 16,-2 0-16,0 2 0,-2 1 15,-1 0-15,0 2 0,-1 1 16,0 2-16,-1 1 0,-1 3 16,0 0-16,-2 3 0,1 3 15,-4 1-15,0 5 0,-2 1 16,0 0-16,-1 4 0,0-1 16,1 2-16,2 2 0,-3 2 15,-1 2-15,1-1 0,1 0 0,1 1 16,2 1-16,0-1 0,2 0 15,0 1-15,2-1 0,2-3 16,2-2-16,3-2 0,1-3 16,2-3-16,2 1 0,2-3 15,3-4-15,-1 2 0,-1-2 16,1-4-16,2-3 0,-3 1 0,-2 1 16,-1 0-16</inkml:trace>
  <inkml:trace contextRef="#ctx0" brushRef="#br0" timeOffset="34276.9804">29302 2666 0,'0'0'0,"0"0"0,0 0 15,0 0-15,27-6 0,-27 6 16,26 0-16,-11 2 0,-1-1 16,-1 2-16,0-1 0,-1 1 15,-2 2-15,-2 3 0,-3 0 16,-2 0-16,-2 2 0,-4-1 16,-5 0-16,-2 1 0,-2 0 0,-7 2 15,-1 0-15,-1 0 0,0 0 16,0-1-16,2-2 0,1-1 15,3-1-15,1 1 0,3-2 16,1 0-16,2 1 0,2-1 16,2 0-16,1-1 0,3 1 0,6-1 15,4 0-15,2-1 16,2-1-16,6 1 0,4 1 16,2 0-16,0-1 0,4 3 0,3-2 15,1 2-15,-6-1 0,-6-2 16</inkml:trace>
  <inkml:trace contextRef="#ctx0" brushRef="#br0" timeOffset="34894.3598">30292 2932 0,'0'0'0,"0"0"0,0 0 16,0 0-16,0 0 0,-6-19 0,6 19 15,0 0-15,-22-11 0,22 11 16,-30-6-16,12 5 0,1 0 15,-4 1-15,-2 0 0,-1 1 16,1-1-16,-4 2 0,0 1 16,3 3-16,2 1 0,1 0 15,1 1-15,2 1 0,4-2 0,3 3 16,3 2-16,2-1 16,0 0-16,5 0 0,3 2 15,3 2-15,0-1 0,2 1 0,1-3 16,-1 1-16,2 1 0,1 0 15,1 0-15,0-1 0,0-1 16,0 3-16,1 0 0,-2 0 16,-1-1-16,-2 2 0,-2 2 15,-2-2-15,0 1 0,-4 0 16,-3 1-16,-2 0 0,-4-1 0,-3 1 16,-4-2-16,-1 1 0,0-2 15,-8 1-15,0-3 16,2-2-16,0 0 0,2-4 0,1-1 15,0-3-15,2 0 0,-1-3 16,1-3-16,1-1 0,2-2 16,0 0-16,2-1 0,1 1 15,1 0-15,1-4 0,1-2 16,2 1-16,1 0 0,1 0 16,0-1-16,2 0 0,2-1 0,-1 3 15,1 1-15,1 2 0</inkml:trace>
  <inkml:trace contextRef="#ctx0" brushRef="#br0" timeOffset="35511.0463">30575 2669 0,'0'0'0,"0"0"0,0 0 15,0 0-15,0 0 0,27 1 16,-27-1-16,25 5 0,-25-5 0,31 3 16,-15 0-16,-2 0 15,0 0-15,0 1 0,-2 1 16,-1-1-16,-2 1 0,-4 2 0,-2 0 15,-1 0-15,-2 1 0,-5 0 16,-3 0-16,-1 1 0,-3-1 0,-5 5 16,-3 0-16,0-3 15,1 0-15,-2 0 0,-1-1 16,1 1-16,2-1 0,0 0 16,1 1-16,3-1 0,2-1 0,2-1 15,1-1-15,2 1 0,2-1 16,2-1-16,1 0 0,2-2 15,1 1-15,4-2 0,3 1 16,0-2-16,3 1 0,2 1 16,2-2-16,1-1 0,0 0 15,2 0-15,0 1 0,-1-1 16,1 0-16,-1 1 0,3 2 16,-1-1-16,-2 1 0,-2-2 15,-1 0-15,-4 0 0</inkml:trace>
  <inkml:trace contextRef="#ctx0" brushRef="#br0" timeOffset="35676.1336">31167 2900 0,'0'0'0,"0"0"16,0 0-16,0 0 0,0 0 0,0 0 15,0 0-15,0 0 0,0 0 0,0 0 16</inkml:trace>
  <inkml:trace contextRef="#ctx0" brushRef="#br0" timeOffset="50678.8177">5316 3791 0,'0'0'0,"0"0"15,0 0-15,-34-10 0,17 8 0,-5-3 16,-3-1-16,-15-1 0,-2 1 15,-15 1-15,-5 5 0,1 1 16,-1 3-16,-14 0 0,-1 1 16,-8 5-16,2 3 0,1 2 15,-1 4-15,-5 7 0,7 2 0,-33 12 16,13-6-16,14-2 16,10-1-16,7 5 0,6 4 15,6 2-15,6-1 0,6 1 16,5 2-16,6-5 0,3-4 0,7 5 15,6 2-15,6 1 0,6 0 16,3-4-16,2-5 0,2-6 16,2-3-16,5 9 0,4 3 15,3-4-15,2-2 0,4 1 16,4-1-16,-4-11 0,0 1 16,1-3-16,2 0 0,8 2 15,1 1-15,6-1 0,5 0 16,-2-3-16,1-5 0,2 3 0,1-1 15,1 1-15,2-1 0,5-4 16,4-3-16,-1 1 0,2-1 16,9 2-16,0 0 0,20-6 15,-5-10-15,-2 0 0,-1 0 16,-3 0-16,-1 0 0,-2-2 16,2-3-16,-2-1 0,-6-2 0,2-1 15,0 1-15,-7-6 0,-4-5 16,1-2-16,-1 2 0,-6 4 15,-2 4-15,-5-8 0,-2-6 16,-5 1-16,1-2 0,-4 1 16,-2 0-16,-4-1 0,-4 0 15,1 2-15,-1-1 0,-5-2 16,-2-4-16,-7 2 0,-3 1 16,-2 2-16,-2 0 0,-5-5 15,-2-2-15,-4 1 0,-3 2 0,-4-1 16,-5 1-16,5 16 0,-1-3 15,-6-1-15,1-1 0,-6 2 16,-2 2-16,-4-3 0,-2 0 16,-1 1-16,0 2 0,-4 3 15,-3 5-15,0 0 0,-2 1 16,-4 2-16,-1 1 0,0 5 16,-2 2-16,0 0 0,-1 3 15,1 3-15,1 0 0,2 1 16,1 2-16,2 3 0,7 3 0,7 3 15,2 0-15,11-2 0,2-5 16,6-2-16</inkml:trace>
  <inkml:trace contextRef="#ctx0" brushRef="#br0" timeOffset="51794.469">9139 3682 0,'0'0'0,"-12"-4"0,-1 1 0,-2-1 15,-3-2-15,-12-4 0,-6-2 16,-4 3-16,-1 1 0,-18-4 0,-5-2 16,-11 0-16,2-1 0,-14 3 15,-1 4-15,5 5 0,5 4 16,-16 7-16,-2 4 0,-26 7 15,17-3-15,5 3 0,3 1 16,12-6-16,8-1 0,-2 8 16,2 4-16,12 2 0,10 1 0,-1 3 15,0 2-15,8-1 0,6 0 16,4 2-16,1 0 16,11 4-16,4 2 0,0-4 0,0-2 15,3-1-15,2-3 0,5 6 16,4 7-16,1-8 0,1-3 15,8 3-15,4 1 0,1-2 16,-1-3-16,5 6 0,3 2 16,3-4-16,5-3 0,3 4 15,0 3-15,-11-19 0,3 0 0,18 15 16,6 1-16,-18-16 0,1-2 16,15 5-16,5-1 0,-9-4 15,0-2-15,26 9 0,1 0 16,-24-11-16,7 1 0,31 4 15,-1-5-15,-9-3 0,-6-3 16,10-3-16,5-4 0,-4 0 16,-1 0-16,8 0 0,7-2 15,-6-2-15,0-3 0,3-1 0,8 1 16,-8-3-16,-3-1 0,6-6 16,5-3-16,-8 0 15,-5 1-15,1 4 0,1 2 0,-8-5 16,-7-2-16,2-1 0,2 2 15,-9-7-15,-6-2 0,0 3 16,-2 2-16,-6-5 0,-7-1 0,-4-6 16,-3-4-16,-7 12 15,-4 5-15,-3-12 0,-2-9 16,-2 5-16,0 1 0,-7 0 0,-2 1 16,-4 3-16,-3 4 15,1-4-15,-1-3 0,-3 4 16,0 2-16,-8 2 0,-2 0 0,-2-2 15,0-3-15,0 11 0,-5-5 16,-4 6-16,-1 4 0,-13-8 16,-9-6-16,0 3 0,-2 5 0,-39-10 15,0 7-15,9 3 16,7 5-16,-12 0 0,-9-1 16,5 6-16,0 4 0,-7 9 15,-4 5-15,2-2 0,5 0 0,-7 7 16,-4 3-16,34-3 0,22-4 0,16-3 15</inkml:trace>
  <inkml:trace contextRef="#ctx0" brushRef="#br0" timeOffset="170000.9527">20778 12620 0,'0'0'0,"0"0"0,-14-6 0,3 2 0,-1 1 15,-5-1-15,-3-1 16,-6 0-16,-2-1 0,-4 1 15,-3-1-15,2 2 0,1 1 0,-10 0 16,-1 1-16,0 3 0,1 3 16,-9 1-16,0 0 0,1 3 15,1 0-15,1 3 0,-1 2 16,-2 1-16,-2 1 0,-2 5 0,5 2 16,5 0-16,2 0 0,3 2 15,3 2-15,0 3 0,1 1 16,-5 7-16,2 2 15,11-7-15,2-3 0,-1 11 0,2 1 16,1-1-16,3-3 0,3 1 16,1 1-16,5 1 0,3 1 15,4 1-15,1 0 0,7-2 16,2-2-16,2 5 16,2 4-16,3 0 0,2 1 0,4-4 15,1-2-15,2 1 0,0-1 16,6 0-16,4 2 0,0-3 15,-3 1-15,9 3 0,0-1 16,12 9-16,-4-6 0,2-2 16,2-1-16,-3-1 0,-2-2 15,6-3-15,3-4 0,-6 1 0,-3 0 16,4-3-16,2-1 0,2-4 16,0 0-16,-2-1 0,-2-1 15,-2-3-15,-2-1 0,-2-7 16,-1-6-1,3-1-15,3 0 0,-4 2 0,-2-1 0,1-2 16,1-2-16,0-3 0,-1 1 16,0-1-16,0 0 0,0-1 15,1-2-15,-1-3 0,0 0 0,-15 0 16,5-1-16,-2 0 0,3 1 16,-2-2-16,-1 2 0,3-4 15,2-2-15,-1 0 0,-1-2 16,-1-2-16,-1-3 0,1-3 15,1-2-15,-4-1 0,-4 0 16,1-3-16,-1-2 0,-2 3 0,1-3 16,1-3-16,-3-2 15,-6 4-15,-2 0 0,4-5 0,0 0 16,-3 5-16,2-2 0,-2 0 16,1-2-16,-3 1 0,-1 0 15,-1-1-15,-1-3 0,-1-1 16,-2 0-16,-1 0 0,-1-1 15,-1 2-15,-1-1 0,-2-1 16,-1 1-16,-1 0 0,0-1 0,-1 0 16,-2 0-16,0 0 0,-3 2 15,-1-6-15,-1 0 0,-1 7 16,-1 1-16,-6-8 0,-3 2 16,2-2-16,-1 1 0,-2 1 15,-2-1-15,-1 1 16,-3 0-16,0 0 0,-1 1 0,0 1 15,1 0-15,-5 1 0,-2-1 16,1 5-16,2 0 0,-4 2 16,-3 1-16,4-1 0,3 0 0,-5 1 15,-5 2-15,3 0 0,2 1 16,-5-3-16,0 2 16,7 6-16,1 0 0,-5 3 0,0 0 15,6 5-15,1-1 0,3 3 16,1 1-16,1 1 0,-1 0 15,-4 1-15,-2 1 16,10 3-16,3 2 0,-2 2 0,0 0 16,-2 3-16,-1 1 0,1 1 15,2 1-15,2 1 0,2 3 0,2 1 16,1 1-16,3-2 16,2-1-16,2-3 0</inkml:trace>
  <inkml:trace contextRef="#ctx0" brushRef="#br0" timeOffset="171500.7085">24557 12384 0,'0'0'0,"0"0"16,-20-9-16,7 3 0,-1 1 15,-7-1-15,-5-2 0,-8-1 16,2 3-16,-12-3 0,-3 4 16,2 2-16,3 0 0,-10 6 15,0 0-15,4 3 0,1 0 0,0 5 16,-2 2-16,3-1 0,3-1 15,-8 10-15,2 5 16,5-1-16,4-1 0,-4 8 0,2 2 16,12-5-16,4-1 0,-7 10 15,0 4-15,4-2 0,4-1 0,4 4 16,2 2-16,1-4 16,3-1-16,2 6 0,1 6 15,2-5-15,2-3 0,-1 26 0,3-2 16,2-11-16,3-7 0,3 4 15,3 4-15,-1-8 0,2-5 16,4 11-16,2 6 16,-2-10-16,0-8 0,2 3 0,2 1 15,3-6-15,1-3 0,9 5 16,6 5-16,-8-8 0,-4-6 0,8 3 16,4 1-16,-1-4 15,0-5-15,1 6 0,2 4 16,-3-9-16,-1-6 0,5 1 0,6 1 15,-4-5-15,-2-4 0,4 3 16,2 0-16,-4-7 0,-1-5 16,5 2-16,2 0 0,-2 1 15,-3 0-15,6 2 0,5-1 16,-5-2-16,-3 0 0,3-4 16,3-2-16,-3 1 0,-2-1 0,3 2 15,3 2-15,-7-8 0,-5-4 16,5-5-16,3-3 15,-4 4-15,-2 2 0,4-4 0,4-4 16,-7 1-16,-5 2 0,-2-6 16,-2-4-16,-12 10 0,2 3 15,5-15-15,3-5 0,-5 7 16,-1 2-16,4-3 0,2-2 16,-3 0-16,-4 1 0,2-6 15,1-4-15,-3 6 0,-1 4 0,1-9 16,2-5-16,-6 4 15,-2 3-15,-3-3 0,0-2 0,-1-1 16,0 2-16,-1-2 0,-2 0 16,1-2-16,0-1 0,-1-1 15,-1-1-15,-1 1 0,0 0 16,-1 3-16,-2 0 0,-2 1 16,-2 2-16,-1-4 0,0-1 15,-3 6-15,-2 0 0,-1-3 0,0-2 16,-3-2-16,-2 0 0,-4-7 15,1 3-15,-1 1 0,0 1 16,-5 3-16,-3-1 0,-2-1 16,0-2-16,-1 3 0,1 3 15,-3 0-15,-1 2 0,0-1 16,-2 2-16,0 0 0,1 2 16,-3 0-16,-2 0 0,5 5 15,5 1-15,-4 0 0,-2 0 16,1 1-16,1 1 0,-2 1 15,-2 2-15,-1-1 0,-1 2 0,1-1 16,0 1-16,0 3 0,-1 3 16,-2 0-16,0 1 0,-4 2 15,-2 0-15,-3 3 0,-2 4 16,2 2-16,2 1 0,13 0 16,9 0-16,7 0 0</inkml:trace>
  <inkml:trace contextRef="#ctx0" brushRef="#br0" timeOffset="178714.0952">7450 17278 0,'0'0'0,"0"0"16,0 0-16,0 0 0,0 0 0,0 0 15,0 0-15,0 0 0,0 0 16,0 0-16,8-22 0,-8 22 16,0 0-16,3-18 0,-3 18 15,0 0-15</inkml:trace>
  <inkml:trace contextRef="#ctx0" brushRef="#br0" timeOffset="178903.9291">7410 17324 0,'0'0'0,"0"0"0,0 0 0,0 0 16,0 0-16,0 0 0,0 0 15,0 0-15,0 0 0,0 0 16,14-22-16,-14 22 0</inkml:trace>
  <inkml:trace contextRef="#ctx0" brushRef="#br0" timeOffset="179102.8823">7368 17434 0,'0'0'16,"0"0"-16,0 0 0,0 0 16,0 0-16,0 0 0,0 0 0,-3-28 15,3 28-15,0-23 0,0 23 16,0 0-16</inkml:trace>
  <inkml:trace contextRef="#ctx0" brushRef="#br0" timeOffset="179278.6974">7334 17359 0,'0'0'0,"0"0"0,0 0 16,0 0-16,0 0 0,0 0 16,0 0-16,0 0 0,0 0 15,0 0-15,0 0 0,0 0 0,2-25 16,-2 25-16</inkml:trace>
  <inkml:trace contextRef="#ctx0" brushRef="#br0" timeOffset="179464.8563">7266 17363 0,'0'0'0,"0"0"0,0 0 0,0 0 16,0 0-16,0 0 0,0 0 16,0 0-16,0 0 0,0 0 0,12-22 15,-12 22-15</inkml:trace>
  <inkml:trace contextRef="#ctx0" brushRef="#br0" timeOffset="179650.9566">7216 17279 0,'0'0'0,"0"0"0,0 0 15,0 0-15,0 0 0,0 0 0,0 0 16,0 0-16,0 0 0,0 0 16,0 0-16,0 0 0,0 0 15,0 0-15,-6-22 0,6 22 16</inkml:trace>
  <inkml:trace contextRef="#ctx0" brushRef="#br0" timeOffset="179865.6575">7090 17184 0,'0'0'0,"0"0"0,0 0 15,0 0-15,0 0 0,0 0 0,0 0 16,0 0-16,0 0 0,0 0 16,0 0-16,0 0 0,0 0 0,0 0 15,0 0-15,-3-32 0,3 32 16,-3-23-16,3 23 0,-2-19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27:58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13157 6637 0,'0'0'0,"0"0"0,13-5 16,-5 1-16,-1 0 0,3-1 0,1 0 15,1-2-15,1 0 0,2-1 16,-1 1-16,1 0 0,-1 0 15,0 1-15,1 0 0,-1 0 16,0 0-16,2 2 0,0 1 16,2 1-16,0-2 0,0 2 15,1 0-15,0 1 0,0 0 0,0 0 16,2-1-16,0 2 16,-1-1-16,0 1 0,0 0 0,0 0 15,-2 0-15,2 0 0,0 1 16,-1-1-16,0 2 0,-1-1 15,0 0-15,0 0 0,-2 0 16,2 1-16,1 1 0,-1 0 16,1-1-16,-2-1 0,-4 0 15,-2-1-15</inkml:trace>
  <inkml:trace contextRef="#ctx0" brushRef="#br0" timeOffset="832.5537">17497 6809 0,'0'0'0,"0"0"15,0 0-15,20-10 0,-12 7 16,1-3-16,0 0 16,2 0-16,0 0 0,2 2 0,1-1 15,-1 0-15,2 0 0,3-1 16,1 1-16,-1-1 0,-1 2 0,2 0 15,1 1-15,0 0 16,-2-1-16,2 0 0,0 1 16,0-2-16,-1 2 0,1 0 15,2 0-15,-1 0 0,0 1 0,-1-2 16,2 1-16,1 0 0,-1-1 16,1 0-16,0 0 0,-1-1 15,0 0-15,4-1 0,0 0 16,-6 2-16,-4-1 0,-3 2 15</inkml:trace>
  <inkml:trace contextRef="#ctx0" brushRef="#br0" timeOffset="2199.1308">28401 6479 0,'0'0'0,"6"-2"0,4 0 0,2 0 15,1 0-15,4-1 0,2-1 16,6 0-16,1 0 0,4 0 15,2 1-15,-1 1 0,0 2 16,9-1-16,0 1 0,-2 0 16,-3 0-16,0 0 0,2 0 15,-3-1-15,-3-1 0,4 0 16,-2-1-16,-3 0 0,-2 0 0,-2-1 16,1 1-16,-4-2 0,-3 0 0,-5 1 15,-3 0-15,-2 2 0</inkml:trace>
  <inkml:trace contextRef="#ctx0" brushRef="#br0" timeOffset="5766.1288">24029 8247 0,'0'0'16,"12"-4"-16,6 0 0,5-2 15,0 0-15,13-1 0,3 0 16,0-1-16,-1 2 0,10-3 16,0 1-16,-4 1 0,-3 2 0,2 0 15,2 1-15,-5 1 16,-3 2-16,6 0 0,1-1 16,-5 2-16,-2 2 0,-1-1 0,2 2 15,-4 0-15,-2 2 0,0 0 16,0 2-16,-1 1 0,-3 0 15,2 1-15,1 2 0,-4 0 0,-1-1 16,0 3-16,2 3 16,-7-3-16,0 0 0,-6-4 0,-3 0 15,-2-4-15</inkml:trace>
  <inkml:trace contextRef="#ctx0" brushRef="#br0" timeOffset="8935.0355">30580 8572 0,'0'0'0,"0"0"0,0 0 15,31-5-15,-18 3 0,4 0 16,3-1-16,-1 0 0,2 0 0,7-1 16,1 0-16,-2 0 0,1 2 15,-1 0-15,2-1 16,4 1-16,-3 0 0,1 2 0,1 1 16,-3 0-16,0 2 15,0 0-15,0 2 0,0-2 0,-1 1 16,0 0-16,1 1 0,-1 0 0,-2 1 15,2 1-15,1-1 16,-2 0-16,-2-1 0,1 1 16,-1 0-16,-1-1 0,0 1 0,1-2 15,0 2-15,-3-2 0,-1-1 16,0 0-16,0-1 16,0-1-16,-1 0 0,-2 0 0,1 1 15,-1-2-15,-2 0 0,0 0 16,-1-2-16,0 2 0,-1-1 15,0 1-15,1-1 0,-4 1 16,0 0-16,0 1 0,0 0 16,-1 1-16,-2-1 0,-1-1 0,-1 0 15,-1 0-15,-1 0 0,1 0 16,-2 0-16,0 0 0,0 0 16,-1 0-16,0 0 0,0 0 15,0 1-15,-2-1 0,3 1 16,-3-1-16,2 0 0,-2 0 15,2 0-15,-2 0 0,2 0 16,-2 0-16,3 0 0,-3 0 16,2 0-16,-2 0 0,2 0 15,-2 0-15,2 0 0,-2 0 16,2 0-16,-2 0 0,0 0 0,0 0 16,5-2-16,-5 2 0,0 0 0,0 0 15,0 0-15,0 0 16,4-3-16,-4 3 0,0 0 15,0 0-15,0 0 0,0 0 16,0 0-16,0 0 0,0 0 16,0 0-16,0 0 0,0 0 15,5-3-15,-5 3 0,0 0 0,0 0 16,0 0-16,0 0 0,4-3 16,-4 3-16,0 0 0,0 0 15,0 0-15,1-6 0,-1 6 16,0 0-16,2-6 0,-2 6 15,0 0-15,0 0 0,0-7 16,0 7-16,0 0 0,0 0 16,0-7-16,0 7 0,0 0 0,-2-5 15,2 5-15,0 0 0,0 0 16,-4-5-16,4 5 0,-5-3 16,5 3-16,0 0 0,0 0 15,0 0-15,-1-7 0,1 7 16</inkml:trace>
  <inkml:trace contextRef="#ctx0" brushRef="#br0" timeOffset="9193.0499">31753 8520 0,'0'0'0,"0"0"15,0 0-15,0 0 0,0 0 16,0 0-16,0 0 0,0 0 16,0 0-16,0 0 0,0 0 15,0 0-15,0 0 0,0 0 16,0 0-16,-15-14 0</inkml:trace>
  <inkml:trace contextRef="#ctx0" brushRef="#br0" timeOffset="9400.6249">31695 8620 0,'0'0'0,"0"0"0,0 0 16,0 0-16,0 0 0,0 0 16,0 0-16,0 0 0,0 0 0,0 0 15,0 0-15,0 0 0,0 0 16,0 0-16,0 0 0,0 0 0</inkml:trace>
  <inkml:trace contextRef="#ctx0" brushRef="#br0" timeOffset="9595.6365">31637 8663 0,'0'0'16,"0"0"-16,0 0 0,0 0 0,0 0 16,0 0-16,0 0 0,0 0 15,0 0-15,0 0 0,0 0 16,0 0-16,0 0 0,0 0 15,0 0-15,0 0 0,0 0 0,0 0 16</inkml:trace>
  <inkml:trace contextRef="#ctx0" brushRef="#br0" timeOffset="9782.6442">31676 8690 0,'0'0'0,"0"0"16,0 0-16,0 0 0,0 0 0,0 0 16,0 0-16,0 0 0,0 0 15,0 0-15,0 0 0,0 0 16,0 0-16,0 0 0,0 0 16,0 0-16</inkml:trace>
  <inkml:trace contextRef="#ctx0" brushRef="#br0" timeOffset="9968.6683">31610 8689 0,'0'0'0,"0"0"16,0 0-16,0 0 0,0 0 0,0 0 16,0 0-16,0 0 0,0 0 15,0 0-15,0 0 0,0 0 16,0 0-16,0 0 0,0 0 15,0 0-15,0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28:32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12074 1652 0,'0'0'0,"0"0"0,0 0 0,0 0 0,0 0 15,0 0-15,0 0 16,0 0-16,0 0 0,0 0 15,0 0-15,0 0 0,0 0 0,0 0 16,0 0-16,23-7 0,-23 7 16,0 0-16,23-2 0,-23 2 15,0 0-15,31 1 0,-16-1 16,-1 0-16,1 0 0,3 1 16,1 2-16,0-2 0,-1-1 0,4 1 15,3 0-15,4 0 0,1 0 16,3 1-16,2 1 15,0-2-15,-2-1 0,13 0 0,4-1 16,-4 1-16,-1 1 0,12 1 16,4 0-16,-6-2 0,-3 0 0,12 0 15,1 3-15,-8-2 16,-5-1-16,5 1 0,5 1 16,-7 0-16,-5 2 0,12-2 15,3-1-15,-8 1 0,-4 1 0,27-2 16,-5 1-16,-27-1 0,-4 1 15,26 0-15,4 1 16,-13-2-16,-8 1 0,-1 0 0,0 0 16,-7 6-16,-4 2 0,3-7 15,2-8-15,-6 6 0,-6 6 0,2-3 16,3 0-16,-5-2 16,-3-2-16,1 3 0,2 4 15,-18-6-15,1-1 0,6-1 16,4 0-16,-5 1 0,-4 1 0,2-2 15,1-2-15,-6 2 0,-3 0 16,0 1-16,0 4 16,-2-3-16,-1 0 0,-4-1 0,0 0 15,-2 0-15,-1 0 0,0 1 16,-1 3-16,1-3 0,-2-1 0,2 4 16,-2-4-16,0 0 15</inkml:trace>
  <inkml:trace contextRef="#ctx0" brushRef="#br0" timeOffset="18292.316">25465 15868 0,'0'0'0,"0"0"0,-11-13 15,2 3-15,-1 1 0,-6-4 16,-5-2-16,-8-5 0,-2 1 0,-11-9 15,-2-3-15,-2 0 0,-4 0 16,-17-8-16,-6 0 0,1 2 16,1 2-16,-20-10 0,-2-1 15,-9 1-15,7 6 0,-45-14 16,9 6-16,16 8 0,12 6 16,-7 9-16,-5 8 0,12 2 0,10 1 15,-9 5-15,-3 2 16,11 6-16,4 2 0,-3-2 15,-3-1-15,-2 5 0,-2 3 0,4 2 16,4 2-16,10 0 0,8-2 16,-5 9-16,-4 5 0,13-4 15,8-2-15,-3 7 0,-1 4 16,-2 8-16,-2 5 0,5-10 16,2-6-16,17 0 0,11 1 0,-6 7 15,-2 4-15,9-4 16,7-1-16,5 6 0,3 4 15,3-5-15,2-2 0,2 4 16,4 4-16,3-5 0,4-4 0,8 5 16,4 1-16,4-4 0,4-3 15,1-2-15,1-2 0,4 3 16,5 3-16,4 4 0,4 3 16,-1-9-16,1-5 0,8 1 15,7 1-15,1 1 0,1-1 0,8-5 16,4-2-16,-4-3 0,-5-2 15,15 0-15,9-2 16,-7 8-16,-6 5 0,11-4 0,9-3 16,-1-6-16,-1-4 0,4 3 15,5 3-15,-7-1 0,-7-1 0,13 1 16,8 1-16,-11-3 16,-6-2-16,11 1 0,8 0 15,-11-4-15,-8-1 0,7 1 16,7 1-16,-12-8 0,-8-5 0,3-1 15,1 1-15,-11-3 0,-8 1 16,-1-4-16,-1-2 0,-4-6 16,-5-5-16,3-12 0,3-7 15,-12 12-15,-6 8 0,-2-4 16,0-3-16,-4-1 0,-2-2 0,-7-3 16,-6-4-16,-2-6 15,1-3-15,-2 4 0,-2 5 16,-2 1-16,-3-1 0,-7-11 0,-3-7 15,-6 4-15,-5 2 0,-7 3 16,-3 2-16,-2 4 0,0 3 0,-2-6 16,0-3-16,-5 4 15,-3 3-15,-4 2 0,-4 0 16,-1 2-16,0 0 0,-5 0 16,-5-1-16,1 7 0,-2 4 0,-8 0 15,-5 1-15,6 5 0,3 4 16,17 4-16,12 4 15,10 2-15</inkml:trace>
  <inkml:trace contextRef="#ctx0" brushRef="#br0" timeOffset="61328.8169">2124 9342 0,'0'0'0,"0"0"0,0 0 0,0 0 15,0 0-15,0 0 0,-5-27 16,-2 12-16,1-3 0,-3 2 16,2 2-16,2 2 0</inkml:trace>
  <inkml:trace contextRef="#ctx0" brushRef="#br0" timeOffset="61546.1596">2037 8960 0,'0'0'16,"4"-2"-16,0-1 0,-1 1 16,-2 0-16,-1 2 0,0 0 15,0 3-15,-1-1 0,-2 3 16,-3 2-16,1 0 0,-2 2 0,3-2 15,-2-1-15,1 0 0</inkml:trace>
  <inkml:trace contextRef="#ctx0" brushRef="#br0" timeOffset="61736.395">1942 9296 0,'0'0'0,"0"0"0,0 0 16,0 0-16,0 0 0,0 0 15,0 0-15,0 0 0,0 0 0,-7-18 16,3 15-16,1 1 0</inkml:trace>
  <inkml:trace contextRef="#ctx0" brushRef="#br0" timeOffset="61928.1978">1950 9342 0,'0'0'16,"0"0"-16,0 0 0,0 0 0,0 0 15,0 0-15,23 1 16,-23-1-16,0 0 0,0 0 0,0 0 15,0 0-15,0 0 0,0 0 16</inkml:trace>
  <inkml:trace contextRef="#ctx0" brushRef="#br0" timeOffset="62119.2889">1970 9260 0,'0'0'0,"0"0"0,0 0 0,0 0 16,0 0-16,0 0 0,0 0 15,0 0-15,0 0 0,0 0 16,0 0-16,7-18 0,-7 18 0,0 0 16</inkml:trace>
  <inkml:trace contextRef="#ctx0" brushRef="#br0" timeOffset="62319.0337">1923 9226 0,'0'0'0,"0"0"16,0 0-16,0 0 0,0 0 0,0 0 15,25-11-15,-25 11 0,0 0 16,0 0-16,0 0 15,0 0-15,0 0 0,0 0 0,0 0 16,0 0-16,0 0 0,0 0 16</inkml:trace>
  <inkml:trace contextRef="#ctx0" brushRef="#br0" timeOffset="62498.8141">1888 9166 0,'0'0'0,"0"0"16,0 0-16,0 0 0,0 0 16,0 0-16,0 0 0,0 0 15,0 0-15,0 0 0,0 0 16,0 0-16,0 0 0,-15-13 0,15 13 16,0 0-16</inkml:trace>
  <inkml:trace contextRef="#ctx0" brushRef="#br0" timeOffset="62666.7248">1866 9159 0,'0'0'16,"0"0"-16,0 0 0,0 0 0,0 0 15,0 0-15,0 0 0,0 0 16,0 0-16,0 0 0,0 0 15,0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29:56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23022 8022 0,'0'0'0,"0"0"0,1 22 16,0-6-16,0 3 0,0 14 16,0 6-16,1 3 0,1 2 15,0 18-15,0 6 0,3 11 16,-1-3-16,2 17 0,-1 5 15,-2-4-15,-3-1 0,-2 49 16,-2 11-16,0-23 0,-1-16 0,-1 11 16,0 10-16,3-15 15,1-10-15,-1 10 0,2 5 16,0-5-16,0-4 0,-1 8 0,-1 6 16,1-9-16,1-7 0,-1 8 15,1 4-15,-2-10 0,-2-8 16,1 10-16,-1 6 0,0-12 15,2-8-15,-1 1 0,0 3 16,-1-13-16,2-9 0,0 2 16,0 2-16,-1-10 0,2-7 0,1-1 15,0-4-15,-1-8 0,0-9 16,-1-7-16,0-6 0,1-10 16,1-6-16,-1-12 0,1-10 15,0-8-15,0-9 0,0 4 16,0 5-16,0 3 0</inkml:trace>
  <inkml:trace contextRef="#ctx0" brushRef="#br0" timeOffset="1301.5388">23051 7910 0,'0'0'0,"0"0"0,0 0 16,0 0-16,31 0 0,-31 0 15,37-4-15,-15 2 0,2 0 0,8-1 16,6-1-16,13-1 0,0 0 16,22 0-16,7 0 15,-3 0-15,-2-1 0,27-1 0,7-1 16,7 0-16,-11 2 0,53-4 16,12-3-1,-28 6-15,-18 2 0,14-2 0,14-1 0,-25 2 16,-15 3-16,11-1 0,8 2 15,-12-1-15,-8 1 0,14 0 16,13-1-16,-17 2 0,-9 1 16,23-1-16,18 0 0,-24 0 0,-16 0 15,8 0-15,7 1 16,-5-1-16,-4 1 0,10-4 0,6-2 16,-15 3-16,-9 3 0,10-3 15,7-3-15,-11 0 0,-8 0 16,8 4-16,5 2 0,-11-2 15,-8 0-15,9 1 0,6 2 16,-11-3-16,-7 0 0,4-4 16,7-1-16,-14 2 0,-9 0 0,2 0 15,3-1-15,-9 1 0,-6 0 16,6 2-16,4 1 0,-9-1 16,-6 2-16,5 1 0,5 1 15,-6 0-15,-4 1 0,2-1 16,0-1-16,-11 1 0,-8 2 15,2 0-15,2 0 0,-7 4 16,-6 1-16,1-2 0,-1-1 16,-5-2-1,-3-1-15,-5 4 0,-2 3 0,-1-1 0,-2 2 0,1 1 16,1 1-16,0 1 0,-1 3 16,-5 1-16,-2 0 0,-4-1 15,-3 1-15,-1 4 0,-2 1 16,1-1-16,1-2 0,-9 8 15,-4 6-15,-3-14 0,1 1 0,0 9 16,0 5-16,-1 0 16,-1 3-16,1 7 0,0 5 0,-2-4 15,-1-2-15,0 12 0,-2 7 16,1-4-16,0-2 0,0 34 16,0-4-16,0-7 0,-2-7 15,1 9-15,-1 5 0,0-5 16,1-5-16,-2 8 0,2 4 15,-3-8-15,-2-4 0,0 12 16,0 7-16,0-7 0,0-6 0,1 11 16,1 6-16,0-7 15,0-5-15,-1 8 0,0 8 0,0-7 16,0-6-16,2 9 0,0 6 16,2-12-16,3-8 0,-3 7 15,-3 4-15,3-7 16,4-6-16,-6 4 0,-3 4 0,-2-7 15,-1-2-15,4 4 0,2 3 16,4-12 0,1-8-16,-1 8 0,0 2 0,-1-8 0,0-6 0,4 7 15,3 4-15,0-9 16,1-6-16,-2 1 0,-2 1 16,-1-6-16,0-5 0,3-1 0,3-1 15,-1-4-15,-2-1 0,-1 2 16,0 0-16,0-6 0,-1-5 0,-6 2 15,-2-1-15,-2-3 16,-1-5-16,-7-6 0,-5-3 16,7-8-16,5-3 0,5-2 15</inkml:trace>
  <inkml:trace contextRef="#ctx0" brushRef="#br0" timeOffset="2182.9501">22895 12632 0,'0'0'0,"0"0"0,0 0 0,0 0 16,28 7-16,-28-7 0,25 1 15,-25-1-15,36 0 0,-13-1 0,4-1 16,2 1-16,5-2 0,13 0 16,5 1-16,2-1 0,2 0 15,16 0-15,2-1 0,10-1 16,-1 1-16,13 2 0,-2 2 16,-3 0-16,-1 0 0,13 1 15,1 3-15,37-2 0,-14-1 16,-4 2-16,-2 2 0,-6 0 0,-4-1 15,2 0-15,0-2 0,1 2 16,-2 1-16,5 2 0,3 1 16,-4-2-16,-4 0 0,15 1 15,12 4-15,5 0 16,2 1-16,-8 0 0,-6 1 0,-5-4 16,-2-3-16,13 4 15,8 3-15,15 4 0,10 2 16,-40-2-16,-28-2 0,13-5 15,8-4-15,-14 1 0,-8-1 0,10 5 16,7 3-16,-17 0 0,-12 0 16,5 0-16,3 1 15,-19-3-15,-11 1 0,3-1 16,3 1-16,-12-5 0,-9-4 0,-5 1 16,-1 1-16,-8-2 0,-3-1 15,-8 4-15,-3 2 16,-8-4-16,-2-2 0,-4 0 0,-3-2 15,-4 1-15,-4-2 0,-8-5 16,-7-5-16,-1-3 0,1-1 0,4 5 16,3 3-16,2 1 0</inkml:trace>
  <inkml:trace contextRef="#ctx0" brushRef="#br0" timeOffset="3416.4887">23437 8745 0,'0'0'0,"0"0"0,0 0 15,0 0-15,0 0 0,26 4 0,-26-4 16,26 1-16,-11-1 0,4 0 16,1-2-16,1 0 0,1 1 15,2-1-15,2 1 0,3-2 16,-2 0-16,-1 2 0,1 0 15,-4 1-15,-2 1 0,-1-1 16,-3-2-16,-1 0 0,-4 0 0,-1 1 16,-2-1-16,-3 0 15,0 0-15,-3-1 0,-3-2 16,0 1-16,0 0 0,-2-1 0,-2-1 16,-2 0-16,1-1 0,-2-1 15,0-2-15,1 0 0,-1 1 16,1-4-16,-2 1 0,-1-4 15,1 3-15,1-3 0,-1-1 16,0 1-16,1 0 0,2 0 16,1-1-16,-1 0 0,2-1 0,2 0 15,3-2-15,1 0 16,2 1-16,0-2 0,3 0 16,1 0-16,1 3 0,4 0 0,4-2 15,4-2-15,0 1 0,1 0 16,1 0-16,3 3 0,0 3 15,2 2-15,1 2 0,-1 3 16,2 2-16,2 1 0,1-1 16,6 3-16,-3 1 0,1 4 15,3 2-15,-6 2 0,-3-1 0,0 5 16,-1 4-16,-3 1 0,-4 2 16,-4-2-16,-4-1 0,-4 2 15,-2 0-15,-5 4 0,-5 3 16,-4-2-16,-1-1 0,-6-1 15,-5 0-15,0-1 0,-1 0 0,0 3 16,-2 3-16,-1-3 16,-1-2-16,0 0 0,-1 0 15,2-4-15,3-3 0,-1 1 16,1 2-16,3-3 0,1-2 0,0 0 16,1 1-16,3-4 0,2-2 15,3 2-15,3 2 16,2-2-16,2 1 0,3-3 0,1 1 15,0-3-15,1 1 0,4-1 16,4-1-16,2 0 0,2-1 16,0 1-16,1-1 0,2-1 15,1-1-15,7-2 0,0-1 16,-4 0-16,-1 0 0,-1 1 0,1-2 16,0 3-16,-1 1 0,-2 0 15,-1 1-15,-3 0 0,-2 1 16,-1 2-16,1 3 0,-1 0 15,1-2-15,-2 1 0,1 1 16,-4-1-16,-2-1 0,-3-2 16</inkml:trace>
  <inkml:trace contextRef="#ctx0" brushRef="#br0" timeOffset="4499.8407">25157 9320 0,'0'0'0,"0"0"15,0 0-15,0 0 0,-14 22 0,14-22 16,-11 23-16,11-23 0,-12 28 16,5-11-16,-1 2 0,-1 2 15,-1 1-15,-1 6 0,3 1 16,-1-1-16,0 0 0,1-2 16,3 1-16,0-3 0,3 0 0,1 2 15,2-2-15,1-3 0,3-2 16,0-2-16,2-3 0,-2-6 15,2-1-15,0-1 0,-1-2 16,3-3-16,1-1 0,3-2 16,3-3-16,0-2 0,1-2 0,-1-1 15,1-2-15,0 0 16,3-2-16,1-1 0,0-1 0,5-4 16,-3-1-16,-2 2 15,-3-2-15,0 1 0,-1 0 0,-3 2 16,-1 1-16,-2 1 0,-2-1 15,0 3-15,-1 1 0,-2 2 16,0 3-16,-2 1 0,-2 1 16,0 2-16,1 0 0,-2 2 15,-1 2-15,0 0 0,0-2 0,-2 4 16,-1 1-16,0 2 16,-1 0-16,-1 3 0,0 2 15,0 1-15,1 3 0,1-2 16,-1 1-16,1 4 0,1 0 0,0 1 15,0 1-15,2-2 0,2-1 16,-1-1-16,1-2 0,0 0 16,1-1-16,2-4 0,-1 1 15,1-4-15,0 1 0,2-3 16,0-1-16,1-2 0,1-1 0,1-2 16,1-3-16,0 0 0,0-1 15,3-4-15,1-4 0,0 2 16,1-1-16,-2 0 0,0-2 15,-1 0-15,0 1 0,-2-1 16,-2 0-16,0 0 0,-2 0 16,-2 3-16,1 1 0,-2-1 15,0 0-15,-1 2 0,-1 2 16,-1-1-16,0 2 0,0 0 16,-1 0-16,0 3 0,-1 3 0,1 2 15,-2 1-15,2-1 0,-2 1 16,2-1-16</inkml:trace>
  <inkml:trace contextRef="#ctx0" brushRef="#br0" timeOffset="4702.7175">25945 9800 0,'0'0'0,"0"0"15,0 0-15,0 0 0,0 0 0,0 0 16,-9 26-16,9-26 0,0 0 0,-9 25 16,9-25-16,-7 22 0,5-11 15,0 0-15,0 0 16,1-2-16,0-1 0,0-1 0</inkml:trace>
  <inkml:trace contextRef="#ctx0" brushRef="#br0" timeOffset="5584.0348">27085 9283 0,'0'0'0,"0"0"0,0 0 0,0 0 15,0 0-15,-15 24 0,15-24 16,-9 23-16,9-23 0,-10 29 15,3-10-15,1-1 0,-1 0 0,1 2 16,-2 3-16,-1 4 16,2-3-16,1 2 0,-1 1 15,2-2-15,1-4 0,2 2 16,0 0-16,1-4 0,1-3 0,2 3 16,1-2-16,2-7 0,-1-2 15,3 1-15,1-2 0,-1-1 16,2-1-16,3-4 0,3-3 15,1-2-15,1-2 0,1-2 16,2-2-16,-1-1 0,-1-1 0,7-4 16,3-1-16,-5 1 0,-2 1 15,0-2-15,-2-2 16,-2 3-16,-3 4 0,1-3 0,-2-3 16,-1 2-16,-1 4 0,-2-2 15,-1 2-15,-2 0 0,0 3 16,-3 0-16,0 0 0,-1 3 15,1 3-15,-2-1 0,0 0 16,-1 4-16,-1-2 0,1 2 16,-4 4-16,2-2 0,-1 0 0,-1 3 15,-1 2-15,1 2 16,-1 1-16,1 3 0,0 3 16,0-2-16,1 1 0,-2 6 0,2 4 15,1-4-15,0-2 0,0 0 16,0 1-16,2-2 0,2 0 0,-1-3 15,1-2-15,0-1 16,0-1-16,2-2 0,0 1 16,2-3-16,-1-1 0,4-3 15,2-1-15,0-3 0,1-3 0,1-1 16,3-3-16,-2 0 0,-1 1 16,3-4-16,0-3 15,1-1-15,-2 1 0,2-2 0,-1 1 16,0-1-16,-3 0 0,1-4 15,-1-1-15,-3 2 0,-1 3 16,-1 0-16,-1 1 0,-2 1 16,-1 2-16,0 2 0,-2 2 15,-1 1-15,0 3 0,-1-2 16,-1-1-16,0 3 0,0-1 0,0 2 16</inkml:trace>
  <inkml:trace contextRef="#ctx0" brushRef="#br0" timeOffset="5949.7488">27922 9733 0,'0'0'0,"0"0"0,0 0 0,0 0 15,28 8-15,-28-8 0,23 6 16,-11-1-16,1-1 0,0 0 15,2 1-15,-3 1 0,-1 0 16,-2 0-16,-3 1 0,-1 0 16,-3-1-16,-3 1 0,-3 0 15,-1 0-15,-3-2 0,-3 2 0,-3-2 16,-2 0-16,0 0 0,-4 2 16,1-1-16,3-1 15,1-1-15,2 1 0,2-1 16,2 0-16,2-1 0,0 1 0,2-1 15,0 0-15,3 0 0,4 0 16,4 0-16,1 0 0,3 0 0,8 1 16,5 0-16,7 3 15,0 1-15,-5-2 0,-4 1 16,-3-3-16</inkml:trace>
  <inkml:trace contextRef="#ctx0" brushRef="#br0" timeOffset="6966.4899">25637 10775 0,'0'0'0,"0"0"0,0 0 16,0 0-16,0 0 0,0 0 0,0 0 15,0 0-15,-19 21 0,19-21 16,-9 25-16,9-25 0,-9 37 16,5-16-16,-1 1 0,1 1 0,0 0 15,-1 8-15,1 1 16,0-2-16,2-1 0,2-2 15,1-1-15,2-1 0,0-1 0,2 2 16,3-4-16,2-3 0,1-4 16,1-5-16,4-1 0,-1-3 15,0-1-15,2-5 0,1-3 16,0-1-16,3-1 0,5-5 16,0-3-16,-2-1 0,0 0 0,-2 1 15,0-1-15,0-1 16,0-2-16,-1-1 0,0-1 15,-4 2-15,-2 0 0,-3 2 0,-2 0 16,-3 2-16,0 1 0,-1 1 16,-2 1-16,-1 0 0,-1 2 15,0 4-15,-1 0 0,0 1 16,0-1-16,-1 4 0,1-2 16,-1 2-16,-1 6 0,1-1 15,-1 2-15,0 1 0,1 2 0,-1 2 16,-1 4-16,2-1 0,0 0 15,2 5-15,-1 1 0,1 0 16,0 1-16,1-3 0,1 1 16,0-2-16,2-3 0,-1 0 15,2-2-15,-1-3 0,2-1 16,0-2-16,1-3 0,2-1 16,2-1-16,0-3 0,0-3 15,2-1-15,-1-5 0,1 0 16,2-1-16,-1-2 0,0 0 0,-1-1 15,1 1-15,-3-2 0,-1-1 16,-1-2-16,-1-1 0,-2 3 16,-2 0-16,0 2 0,-2-1 15,0 1-15,-1 1 0,-2 0 16,-1 1-16,-1 2 0,-1 2 0,0 1 16,0 2-16,1-1 0</inkml:trace>
  <inkml:trace contextRef="#ctx0" brushRef="#br0" timeOffset="7500.0843">26757 11274 0,'0'0'0,"0"0"0,0 0 16,0 0-16,0 0 0,0 0 0,22 20 15,-22-20-15,0 0 0,21 13 16,-21-13-16,0 0 0,15 18 0,-13-12 16,-3 3-16,-2-1 0,-4 1 15,-1-1-15,-4 0 0,1 1 16,-1-2-16,-1 1 0,-1-1 15,-1 0-15,2-1 0,1-2 16,2 0-16,1 0 0,1-1 16,1 0-16,1-1 0,3 0 15,1 1-15,2-3 0,5 1 16,2-1-16,2 0 0,2 1 0,3 1 16,3 0-16,0-1 0,2 1 15,0 0-15,3 1 0,-1 1 16,-2 1-16,-3-1 0,-2 3 15,0-1-15,-4 2 0,-3 0 16,-2 0-16,-3 1 0,-2-1 16,-3 1-16,-3-1 0,-2 3 0,-6 0 15,-5-1-15,1 0 16,-2-1-16,1-2 0,0 2 0,2-2 16,0 1-16,4-3 15,3-2-15,6-2 0,4-1 0,0 0 16,0 0-16,0 0 0</inkml:trace>
  <inkml:trace contextRef="#ctx0" brushRef="#br0" timeOffset="8217.6731">28178 10805 0,'0'0'0,"-1001"0"16,2002 0-16,-1001 0 0,0 0 0,0 0 16,0 0-16,0 0 15,0 0-15,0 0 0,-10 20 0,10-20 16,-11 20-16,11-20 0,-18 30 15,8-13-15,0-1 0,0 2 16,1 0-16,1 0 0,1 2 16,-1 3-16,2 1 0,1-4 15,2-2-15,2-2 0,1-2 16,1-2-16,1-2 0,3 1 0,0 0 16,3-4-16,2-2 0,1-1 15,1-4-15,1 0 0,2-2 16,-1-2-16,1-2 0,2 0 15,1-1-15,-1-3 0,2-1 16,-4 0-16,0 0 0,-2 0 16,0-1-16,-2 2 0,-1 1 0,-1-2 15,-2 0-15,-1 2 16,1 0-16,-2 2 0,0 1 16,-2 2-16,-1 1 0,-1 1 0,-1 2 15,0 0-15,0 0 0,0 3 16,-2 0-16,-1 2 0,1 2 15,-1 0-15,1 2 0,0 1 16,1 0-16,0 2 0,0 2 16,1-2-16,0 0 0,2 0 15,1 0-15,1 0 0,-1-1 0,3 2 16,3 0-16,0-3 16,-1-1-16,1-2 0,1-2 15,-2-2-15,2-2 0,4-1 0,0-3 16,-3 1-16,0-2 0,5-1 15,4-1-15,-1 0 0,-1-1 16,-2-2-16,-1-3 0,-3 0 16,-1-1-16,-1 0 0,-2 0 15,0 0-15,-1 0 0,-2 0 16,0 0-16,-3 1 0,0 0 0,-1 1 16,0 3-16,0 1 0</inkml:trace>
  <inkml:trace contextRef="#ctx0" brushRef="#br0" timeOffset="8549.7589">28936 11148 0,'0'0'0,"0"0"16,0 0-16,0 0 0,0 0 0,-17 21 15,17-21-15,-14 18 0,14-18 16,-14 22-16,6-10 0,2-1 16,-1-1-16,2 1 0,-1-1 15,2 0-15,0 0 16,2 0-16,1 1 0,1-3 0,1 0 0,1-2 16,3 0-16,3 1 0,1-2 15,4-1-15,1 1 16,1-1-16,2 0 0,2-1 0,0 0 15,7-2-15,-1-1 0,-1 0 16,1 0-16,-4-3 0,-3-2 16,-2 0-16,-3 2 0,-2-1 15</inkml:trace>
  <inkml:trace contextRef="#ctx0" brushRef="#br0" timeOffset="8750.2788">29118 11211 0,'0'0'0,"0"0"0,0 0 0,0 0 16,0 0-16,-16 17 0,16-17 15,-15 18-15,15-18 0,-16 24 16,9-10-16,-1 2 0,1 1 0,-1 2 16,1 0-16,2 0 0,-1 0 15,2-2-15,0-2 16,0-2-16</inkml:trace>
  <inkml:trace contextRef="#ctx0" brushRef="#br0" timeOffset="9883.2738">29609 8591 0,'0'0'0,"0"0"15,0 0-15,0 0 0,0 0 16,0 0-16,-6 23 0,6-23 16,0 0-16,-11 32 0,11-32 15,-10 32-15,7-15 0,-1 1 16,-3 1-16,1 1 0,1 1 0,1 0 16,-1 0-16,2 5 0,1-2 15,1-2-15,2-3 0,0 0 16,1-2-16,2-2 0,3 2 15,0-5-15,-1-2 0,3-2 16,0-2-16,1-2 0,0 1 16,2-3-16,2-5 0,2 0 15,0 0-15,2-2 0,-1 0 16,0-1-16,-2 0 0,2-2 16,-1-3-16,1 1 0,-2-1 0,1 1 15,-1 0-15,-1 0 16,-2 0-16,-2 0 0,-2 0 0,0 2 15,-1 0-15,-2-1 0,-1 2 16,-1 0-16,-1 1 0,-1 2 16,-1 4-16,-2-2 0,0 3 0,-3 0 15,0 0-15,-2 2 16,1 2-16,-2 2 0,0 1 16,0 2-16,1 0 0,0 1 0,1 1 15,-1 4-15,1-2 0,1 1 16,0 0-16,3-1 0,1-1 15,1 0-15,0 1 16,1-3-16,1-2 0,4 0 0,2-1 16,-1 0-16,1-3 0,3-2 15,2-2-15,1-1 0,-1-1 16,1-2-16,2 0 0,-1-2 16,2-1-16,0-1 0,2-3 15,-1 0-15,-2 0 0,0-3 0,-2 1 16,-1-1-16,0-1 15,-1 0-15,1-2 0,-2 2 0,-1 0 16,-1-1-16,0-1 0,-1 1 16,-1 0-16,-2 1 0,0 0 15,-2 1-15,-1 0 0,-1 2 16,-1 0-16,-1 2 0,-1 1 0,-3 3 16,-1 2-16,-1 0 0,1 1 15,-1 3-15,0 2 16,2 0-16,0 0 0,1-1 0</inkml:trace>
  <inkml:trace contextRef="#ctx0" brushRef="#br0" timeOffset="10650.1251">30228 9086 0,'0'0'0,"0"0"16,0 0-16,0 0 0,0 0 0,0 0 16,0 0-16,0 0 0,0 0 15,0 0-15,0 0 0,0 0 16,0 0-16,0 0 0,4 23 15,-4-23-15,0 0 0,-7 27 16,7-27-16,-8 21 0,8-21 0,-11 22 16,6-11-16,-1 0 15,1 0-15,-1 0 0,2 0 16,-1-2-16,1-1 0,1 1 0,1-4 16,-2 1-16,1-1 0,1-1 15,1-1-15,0 0 0,1-3 16,0 0-16,0 0 0,0 0 15,3-3-15,1-1 0,2-2 16,-1 0-16,2 0 0,-1-1 16,2 0-16,0 0 0,0 1 0,-1-3 15,1-1-15,0 1 16,-2 1-16,3-1 0,1 1 16,0-1-16,0 1 0,0-1 0,0 1 15,-1 0-15,-2 1 0,1 1 16,-1 0-16,-2 1 0,1 0 15,-2 2-15,1-1 0,-1 3 16,0 1-16,1 1 0,-2 3 16,0-1-16,0 2 0,-1 1 15,-1 1-15,0 0 0,0 1 16,-1 2-16,0 0 0,-1 0 16,0 0-16,0 2 0,0 1 0,-1 0 15,-1-2-15,1-1 0,0 0 16,1 1-16,1-1 0,0 0 15,-1 0-15,1 0 0,0-2 16,1 0-16,1-2 0,1 0 16,1-1-16,0-2 0,2 0 15,0-1-15,1 0 0,0-1 0,2 0 16,0-3-16,0-2 0,1 1 16,1-1-16,0-1 0,-1 0 15,0 0-15,0-2 16,0 1-16,-2 1 0,1-1 0,0 0 15,-2-1-15,-3-1 0,0 2 16,0 0-16,-1 1 0</inkml:trace>
  <inkml:trace contextRef="#ctx0" brushRef="#br0" timeOffset="16333.8036">25867 8557 0,'0'0'0,"0"0"15,0 0-15,-32-8 0,18 5 0,-5-2 16,-3 0-16,-8-2 0,-2 2 16,-4 2-16,-4 3 15,-9 0-15,0 0 0,-2 2 0,-1 1 16,-9 5-16,0 2 0,2 2 15,-1 3-15,3 2 0,0 2 16,-10 4-16,1 3 0,4 3 16,5 3-16,-3 7 0,6 0 15,6 1-15,3 0 0,-13 20 16,10-6-16,12-1 0,8-1 0,-1 1 16,1 0-16,3-2 0,3 0 15,4 1-15,1 3 0,6-4 16,4-3-16,5 3 15,3 1-15,3-3 0,1-1 0,4-2 16,2 0-16,4-1 0,3-1 16,2 0-16,2 2 0,-1-4 0,0 1 15,4-2-15,5 0 16,4-5-16,3-4 0,-1 2 16,0 1-16,1-2 0,0-1 0,4-2 15,3-1-15,2-4 0,2 0 16,2-1-16,2 0 0,-4-3 15,-4-3-15,8 0 0,5-1 16,-4-3-16,-1-2 0,-2-1 16,1-1-16,-1-4 0,-2-3 15,0-1-15,-1 0 0,-3-5 0,-2-2 16,-2-3-16,-1-2 16,1-2-16,1 0 0,-3-2 15,-1-1-15,1-2 0,2-2 0,-6-4 16,-3-3-16,-14 10 0,0-3 15,7-3-15,3-2 0,-3-3 16,-3-1-16,1-3 0,1-1 16,2 0-16,0 1 0,-2-4 15,-1-4-15,-3 3 0,-1-1 0,-2 0 16,1 0-16,-1-2 16,1 0-16,-2-1 0,1-3 15,-3 1-15,-2 0 0,-2-1 0,-2-1 16,0-1-16,0 0 0,-4 1 15,-1 2-15,-3 1 0,-2-1 16,-3 1-16,-1-1 0,-3 3 16,-1 2-16,-3-1 0,1-2 15,-1 1-15,0 2 0,-1 1 16,0-1-16,-4 4 0,-3-1 0,-2 2 16,-4 1-16,4 0 0,1 0 15,-5 0-15,-3 0 0,-1 3 16,-1 2-16,-3 1 0,-4 1 15,0 1-15,2 3 0,-8 4 16,-5 2-16,2 3 0,2 0 16,-7 4-16,-4 3 0,-1 6 0,0 5 15,-21-4-15,14-4 16,21 0-16,14 0 0,10 1 0</inkml:trace>
  <inkml:trace contextRef="#ctx0" brushRef="#br0" timeOffset="19817.7061">30245 8165 0,'0'0'0,"-14"-8"0,-3-2 0,3 3 0,-2-1 15,-13-5-15,-8-2 16,-10-3-16,-3 2 0,-18-5 16,-5 3-16,1 2 0,3 3 0,-19-3 15,-4 1-15,-4 5 0,9 7 0,-42 2 16,8 2-16,14 2 15,11 1-15,-3 3 0,-3 4 16,11 1-16,5 1 0,-7 6 16,-4 3-16,10 1 0,8 1 0,-8 4 15,-6 4-15,14 1 16,8 3-16,-3 3 0,-1 3 16,6 2-16,4-2 0,1 4 0,1 2 15,8-3-15,6-3 0,-2 7 16,-2 7-16,3 1 0,3 0 15,5 4-15,2 3 0,8-7 16,5-3-16,-1 7 0,0 7 16,5-8-16,5-3 0,4 5 15,6 2-15,2-3 0,3-5 0,-1 3 16,2 4-16,1-3 0,1-3 16,1 3-16,1 5 15,2-5-15,1-1 0,5 3 0,3 4 16,5-7-16,2-2 0,4 3 15,4 1-15,-4-7 0,-2-5 16,6 3-16,3 4 0,3-2 16,-1 1-16,1-3 0,1 1 15,-2-6-15,-2-2 0,3 3 16,3 3-16,-2-4 0,0-3 0,4-1 16,3 0-16,1 0 0,2 0 15,2 0-15,3-1 0,-2-2 16,1-2-16,6-8 0,3-3 15,-5-4-15,-5 0 0,6 3 16,4 5-16,-3-8 0,-2-5 0,7-1 16,5 0-16,-6-4 15,-4-3-15,8 0 0,5-1 16,-4 0-16,-4-1 0,7-2 0,5-2 16,-9-4-16,-7-1 0,5-3 15,3 1-15,-1-6 0,-1 0 16,2-4-16,0 1 0,-8-1 15,-5 1-15,5-6 0,5-6 16,-4 2-16,-3 1 0,-1-7 16,0-2-16,-3 2 0,-2 3 0,2-7 15,0-6-15,-7 1 0,-4 1 16,3-6-16,2-6 0,-5 6 16,-4 4-16,-1-5 0,-2-4 15,-1 4-15,0 3 0,0-6 16,1-4-16,-2 1 0,-3 0 15,0-3-15,-1-2 0,-5 5 0,-2 3 16,0-7-16,-2-6 16,-2 3-16,-3 3 0,-4-6 15,-1-5-15,-3 7 0,1 4 0,0-7 16,2-5-16,-4 7 0,-2 3 16,2-4-16,0-3 15,0 7-15,1 5 0,-3-3 0,-1-2 16,1 3-16,1 3 0,-2-4 15,-1-1-15,-1 5 0,-2 5 16,-3-6-16,-5-6 0,3 7 16,2 4-16,-1 0 0,1-1 15,-1 6-15,-1 4 0,-2-4 0,-1-3 16,1 5-16,0 2 0,-5-1 16,-1-2-16,-4 3 0,-2 2 15,-4-1-15,-3 3 0,2 2 16,-1 2-16,-8 0 0,-6 1 15,3 2-15,4 3 0,-12-1 16,-7 0-16,-2 5 0,-2 2 16,-6 4-16,-4 2 0,21 4 15,15 1-15,11 2 0</inkml:trace>
  <inkml:trace contextRef="#ctx0" brushRef="#br0" timeOffset="20551.0716">25800 8659 0,'0'0'0,"0"0"16,0 0-16,0 0 0,0 0 15,0 0-15,0 0 0,-10-17 0,10 17 16,0 0-16,0 0 0,-20 6 16,20-6-16,-19 11 0,19-11 15,-29 18-15,12-5 0,-1 3 16,0 3-16,-2 1 0,0 0 15,-8 7-15,0-1 0,-1 1 16,1 0-16,-6 5 0,0-1 16,2 0-16,1-1 0,3 1 15,1 0-15,-3 2 0,2-4 0,0-4 16,3-2-16,2-3 0,3-3 16,3 0-16,4-3 0,2-3 15,2-1-15,4-4 0,0-2 16,2-2-16,1-1 0,2-1 15,2-4-15,3 0 0,5-4 16,1-2-16,3-3 0,-3 1 0,-3 3 16,0 0-16</inkml:trace>
  <inkml:trace contextRef="#ctx0" brushRef="#br0" timeOffset="20867.9952">25804 8709 0,'0'0'0,"0"0"0,0 0 16,0 0-16,5 23 0,-5-23 0,2 24 16,-2-9-16,0-2 0,-1 4 15,-1 2-15,-2 1 0,1 1 16,-3 6-16,0 1 0,-1-1 15,2 1-15,-2 0 0,0-2 16,1 0-16,-1-2 0,-2 4 16,1 0-16,0-5 0,1-2 0,1-4 15,-1-3-15,-1-3 0,1-3 16,-2-3-16,-2 0 16,0-2-16,-1-3 0,-2-4 0,0-4 15,2 1-15,1 1 0,2 1 16</inkml:trace>
  <inkml:trace contextRef="#ctx0" brushRef="#br0" timeOffset="21034.5785">25464 8870 0,'0'0'0,"0"0"0,0 0 15,29-7-15,-29 7 0,41-2 0,-10 2 16,5 2-16,6 2 0,16-1 15,1 1-15,2 0 0,-13-1 0,-8-1 16</inkml:trace>
  <inkml:trace contextRef="#ctx0" brushRef="#br0" timeOffset="21584.4895">29383 9160 0,'0'0'0,"0"0"16,0 0-16,0 0 0,0 0 15,0 0-15,0 0 0,0 0 16,0 0-16,0 0 0,-20 25 16,20-25-16,-12 23 0,12-23 15,-20 30-15,9-12 0,0 0 0,-2 2 16,-3 4-16,-2 5 0,0-1 16,1 1-16,1 1 15,1-2-15,2-2 0,-4 4 0,-2 1 16,3-4-16,2-3 0,0 2 15,1 1-15,2-6 0,2-3 0,0-3 16,1-1-16,2-4 0,0-1 16,2-3-16,1-3 15,3-3-15,-1-3 0,2-7 16,1-6-16,-1 3 0,0 2 0,-1 1 16</inkml:trace>
  <inkml:trace contextRef="#ctx0" brushRef="#br0" timeOffset="22201.1648">29344 9108 0,'0'0'16,"0"0"-16,0 0 0,0 0 0,27-2 16,-27 2-16,24 7 0,-11-2 15,0 2-15,3 0 0,0 3 16,1 2-16,-2 1 0,4 6 15,-1 1-15,-4 0 0,-3 3 0,-3-2 16,-4 2-16,-2-2 16,-1-2-16,-6-1 0,-6 0 15,-1-2-15,-1-4 0,-11 1 16,-3-2-16,-1-4 0,1-2 16,-2-1-16,-1-2 0,2 1 0,-1-2 15,3-2-15,0-3 0,5 2 16,4-1-16,2 2 0,3 0 15,2-3-15,3 0 0,1 2 16,2 1-16,1 0 0,3 1 16,-1-2-16,3 0 0,4 1 0,3 1 15,6 2-15,5 1 16,0 2-16,1 2 0,3 1 0,3 3 16,-2-1-16,0-1 0,5 6 15,-1 2-15,-3 0 0,-2 1 0,-3 2 16,-2-1-16,-5-2 15,-1-2-15,-6 2 0,-1 1 16,-5-1-16,-3 0 0,-4 0 16,-4-2-16,0-2 0,-1-2 15,-5-2-15,-5-2 0,-2 1 0,-2 1 16,1-3-16,-1-2 16,2 1-16,1 0 0,0-1 0,0-1 15,2-1-15,2 0 0,4-2 16,2 0-16,2-3 0,2-1 15,2 1-15,2-1 0,2 0 16,1-3-16,1 0 0,2 0 16,0-1-16,1 0 0,4-4 15,2-2-15,-1 2 0,-2 3 0,0 0 16</inkml:trace>
  <inkml:trace contextRef="#ctx0" brushRef="#br0" timeOffset="22337.1713">29755 10012 0,'0'0'0,"0"0"16,0 0-16,0 0 0</inkml:trace>
  <inkml:trace contextRef="#ctx0" brushRef="#br0" timeOffset="27422.9601">11649 15800 0,'0'0'0,"8"0"0,6 0 0,0 0 15,0 0-15,12 1 0,4-1 16,4 3-16,1-1 0,12 3 16,2 1-16,-4-1 0,-2-1 0,13 1 15,4 0-15,-4 2 0,-2 0 16,11-1-16,1 0 0,-4-1 16,-3-2-16,5 2 0,4 0 15,3 1-15,-3-2 0,-2-2 16,-1-3-16,-4 2 0,-1 0 0,33-4 15,-4-4-15,-12 3 16,-7 2-16,2-1 0,2-1 16,-9 0-16,-4-2 0,3 0 0,3 0 15,-1 2-15,1 1 0,3 4 16,3 1-16,-15 1 0,-11 0 16,5-2-16,3-2 0,5-1 15,4-1-15,-6 1 0,-4 0 16,-8-1-16,-7-1 0,8-1 15,3 1-15,-6 1 0,-4 0 0,4 0 16,5 0-16,-11 0 0,-6 1 16,3-1-16,3 0 15,-4 1-15,-3 0 0,-5-2 0,-2 1 16,0 0-16,0 1 0,-8 0 16,3 1-16,-3-1 0,-2 0 0,-2 0 15,-1 0-15,-2 1 16,-1 2-16,-2 0 0,1-1 15,-2 0-15,-3-1 0,-2 1 16,0 0-16,-1-5 0,-3 0 0,2 1 16,0 1-16,1 0 0</inkml:trace>
  <inkml:trace contextRef="#ctx0" brushRef="#br0" timeOffset="29851.5711">23531 15981 0,'0'0'16,"0"0"-16,0 0 0,29-1 0,-17-2 16,4 2-16,4-1 0,2 0 15,2-1-15,9 0 0,2 1 16,-1 0-16,0 1 0,10-2 15,2 0-15,-2 1 0,-1 1 0,6-2 16,3 1-16,8 0 16,-1 0-16,2 0 0,-1-1 15,-3 1-15,-1-1 0,10-1 0,1 1 16,2 1-16,-5 1 0,4-1 16,1 0-16,-1-2 0,1 0 15,8-3-15,-2 1 0,8-2 16,-17 2-16,4-1 0,4 0 15,0-2-15,1-1 0,0 4 16,2 2-16,-11 0 0,-7 1 0,6-5 16,4-3-16,-4 4 15,-3 1-15,2 2 0,2-2 0,-4 0 16,-3 0-16,6-4 0,5-2 16,-11 1-16,-6 2 0,6 1 15,4 1-15,-3 0 0,0 0 0,0 1 16,1 1-1,-7 4-15,-3 2 0,16-3 16,11-3-16,-9-1 0,-8-2 0,-8 5 16,-5 3-16,-1-4 0,-2-1 15,4 3-15,3 1 0,-5 0 16,-2 0-16,-1 0 0,0 0 16,-5 0-16,-3 0 0,-1 1 15,-1 0-15,-3-2 0,0 0 0,-2 0 16,1 1-16,0-1 0,0 0 15,-17 2-15,0-1 0,-2 0 16,0-2-16,3 1 0,3 1 16,-6 1-16,-1-1 0,-3-1 15,-2 0-15,-2 1 0,0 0 16,-6 1-16,-2 1 0,-3-1 16,-2 0-16,2 0 0,2 0 15,1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30:34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2930 7799 0,'0'0'0,"0"0"0,0 0 16,0 0-16,26 0 0,-16-1 0,3 1 15,2 0-15,2 0 0,4 0 16,1 0-16,8-1 0,-1 0 15,3 0-15,2 0 0,2 1 16,-4 1-16,12-1 0,0-1 16,-3 0-16,-1-2 0,3 2 15,4 0-15,1 0 0,-1 0 0,1 1 16,3 1-16,-3 0 16,-1 0-16,8 0 0,2 2 0,-6-2 15,-3 0-15,4 0 0,-1 0 16,-4-1-16,-3-1 0,7 1 15,0 1-15,-13-1 0,0 0 16,3 1-16,-1 0 0,-8-1 16,0 0-16,6 0 0,-3 0 15,-4 0-15,-2 0 0,-1 0 0,1 0 16,-3 0-16,-1 0 0,0 0 16,3 0-16,-5 1 0,-2-1 15,-1 2-15,-2-2 0,-4 0 16,-3 1-16,-2-1 0,1 1 15,-2 0-15,0 1 0,-5-2 16,2 0-16,-2 0 0,-1-1 16,0 1-16,-2 0 0,2 0 15,-2 0-15,0 0 0,3-1 16,-3 1-16,0 0 0,0 0 0,0-2 16,0 2-16,0 0 0,0 0 15,0-3-15,0 3 0,2-2 0,-2 2 16,3-2-16,-3 2 0</inkml:trace>
  <inkml:trace contextRef="#ctx0" brushRef="#br0" timeOffset="796.9096">9903 7947 0,'0'0'16,"0"0"-16,0 0 0,0 0 16,0 0-16,0 0 0,0 0 15,0 0-15,0 0 0,0 0 0,0 0 16,0 0-16,0 0 0,0 0 16,0 0-16,0 0 0,0 0 15,0 0-15,0 0 0,0 0 16,0 0-16,0 0 0,24-8 15,-24 8-15,0 0 0,0 0 16,0 0-16,16-19 0,-16 19 0,0 0 16,0 0-16,11-17 0</inkml:trace>
  <inkml:trace contextRef="#ctx0" brushRef="#br0" timeOffset="6907.7481">26966 6558 0,'0'0'0,"0"0"0,0 0 15,0 0-15,0 0 0,-12 22 16,12-22-16,-11 28 0,4-14 0,1 4 15,-1 5-15,2-1 16,-1 0-16,-2 11 0,1 2 16,-1-1-16,0-2 0,1 2 15,-1 1-15,-2 4 0,1-6 0,0 0 16,2 2-16,0-4 0,1-2 0,-1 3 16,-1-2-16,3-8 15,0-2-15,2-2 0,1-4 16,-1-3-16,1-3 0,1-2 15,1-6-15,0 0 0,3 0 0,-3 0 16,3-1-16,-3 1 0</inkml:trace>
  <inkml:trace contextRef="#ctx0" brushRef="#br0" timeOffset="7561.6661">26744 6540 0,'0'0'16,"0"0"-16,0 0 0,0 0 0,23-11 15,-23 11-15,29-11 0,-10 7 16,2 1-16,3 0 0,3 1 16,6 2-16,-1 2 0,1 2 15,1 1-15,-3 2 0,-3 1 0,1 5 16,-2 2-16,-5 1 15,-3 1-15,-5 3 0,-3-2 16,-4 0-16,-3 0 0,-4 0 16,-3 1-16,-5 0 0,-2-2 0,-7-1 15,-3 1-15,-1-1 0,0-1 16,-3 0-16,0 0 0,-2-3 16,-2-1-16,0 0 0,1 0 15,7-4-15,3 0 0,1-3 16,2 2-16,2-4 0,2 0 0,2 0 15,1-1-15,1-1 16,0-1-16,3-1 0,1 0 16,2 2-16,-1-3 0,4 0 15,3-2-15,0 1 0,2 0 0,5 0 16,5 0-16,-1 1 16,1-1-16,2 3 0,2 1 15,0 1-15,0 2 0,1 2 0,1 4 16,-2-1-16,-2 1 0,0 3 15,-3 2-15,-5-2 0,-2 2 16,-6 2-16,-3 2 0,-3-1 16,-2-3-16,-6 3 0,-6 0 15,0-2-15,-1-1 0,-3-1 16,-2 2-16,0-3 0,0-1 0,0 0 16,0-1-16,2-3 0,3 0 15,-1-3-15,-1 1 0,4-1 16,0 0-16,3-3 0,1-1 15,2-1-15,2-2 0,2-1 16,3-3-16,4-2 0,4 1 0,-2 1 16,0 1-16,-1 0 0</inkml:trace>
  <inkml:trace contextRef="#ctx0" brushRef="#br0" timeOffset="8330.3869">27676 6679 0,'0'0'0,"0"0"0,0 0 16,0 0-16,0 0 0,0 0 15,0 0-15,0 0 0,7-23 16,-7 23-16,0 0 0,16-13 15,-16 13-15,21-8 0,-21 8 16,29-8-16,-14 6 0,3-1 16,2 1-16,0 1 0,0 0 0,1 1 15,1 1-15,5 0 0,0 1 16,0 2-16,2 0 0,-3 0 16,0 0-16,-2 1 0,0 0 15,-2 1-15,-1-1 0,1 1 16,1 1-16,-2-1 0,-1 2 15,1 1-15,-3 1 0,-6-2 16,-1 1-16,-2-2 0,-2 2 16,0-1-16,-1 0 0,-2 1 15,0 2-15,-1-3 0,-2 0 0,-1 0 16,-1 0-16,-2-1 0,1 0 16,-6 1-16,-3 1 0,0 0 15,0-1-15,-3 2 0,-1-3 16,-1 1-16,1 0 0,-5 0 15,-3-1-15,0 0 0,-1-2 0,0 2 16,-2-1-16,0 0 16,1 0-16,-6 0 0,0 0 15,4-1-15,2 0 0,0-3 16,-2 2-16,1-2 0,2 1 0,2-2 16,1-3-16,3 2 0,3 0 15,-1 1-15,2 1 0,2-2 16,1 0-16,3 0 0,0-1 15,1-1-15,0 2 0,3 0 16,0 0-16,1-1 0,0 1 0,3 0 16,-1 2-16,1-2 15,4 2-15,1-2 0,1 0 16,0-1-16,-2 1 0,0-1 0</inkml:trace>
  <inkml:trace contextRef="#ctx0" brushRef="#br0" timeOffset="8761.0901">28979 6667 0,'0'0'0,"0"0"16,0 0-16,0 0 0,0 0 16,0 0-16,-27 17 0,27-17 15,-22 16-15,22-16 0,-28 22 16,14-9-16,-1 2 0,-1 3 15,-3 0-15,0 3 0,0 0 0,-6 5 16,2 2-16,1-4 16,1 1-16,-5 4 0,-1-1 15,4-2-15,3-2 0,3-2 0,1-2 16,3-4-16,2-2 0,1-2 16,2 0-16,3-1 0,0-1 15,5-3-15,5-4 0,1-3 16,3-4-16,-1 0 0,-1 2 15,-2-1-15</inkml:trace>
  <inkml:trace contextRef="#ctx0" brushRef="#br0" timeOffset="9078.3016">29096 6677 0,'0'0'0,"0"0"0,0 0 16,0 0-16,0 0 0,0 0 16,0 0-16,0 0 0,-2 24 0,2-24 15,-2 26-15,2-26 0,-5 30 16,2-9-16,0 1 0,1 2 16,-1-1-16,1 1 0,-1 1 15,-3 6-15,1-2 0,-1 0 16,2-1-16,-1-2 0,1 0 0,0 3 15,-1 0-15,2-3 16,1-4-16,-1-2 0,1-1 16,0-2-16,-1-4 0,1-4 0,-1 0 15,0-3-15,0-1 0,-1 0 16,2-1-16,0-1 0</inkml:trace>
  <inkml:trace contextRef="#ctx0" brushRef="#br0" timeOffset="9267.0764">28798 6951 0,'0'0'0,"0"0"0,0 0 0,0 0 16,26-11-16,-26 11 0,35-1 15,-14 3-15,2 1 0,1 3 16,3 0-16,2 1 0,-5-2 0,-3 1 15</inkml:trace>
  <inkml:trace contextRef="#ctx0" brushRef="#br0" timeOffset="10345.2904">21772 8271 0,'0'0'0,"0"0"16,0 0-16,0 0 0,0 0 0,-22 10 16,22-10-16,-19 22 0,19-22 15,-29 36-15,8-13 16,0 2-16,-1 1 0,-9 11 0,-1 2 16,-5 7-16,2-2 0,1 1 15,1 1-15,-3 4 0,3-5 0,-1 4 16,3-2-16,6-9 15,7-6-15,1-4 0,3-2 16,2-5-16,2-2 0,1-4 16,2-2-16,4-6 0,2-3 0,1-4 15,4-8-15,0-1 0,-1 1 16,0 0-16,0 1 0,-1 2 16</inkml:trace>
  <inkml:trace contextRef="#ctx0" brushRef="#br0" timeOffset="10678.1368">21576 8318 0,'0'0'0,"0"0"0,0 0 15,0 0-15,0 0 0,0 0 0,27 18 16,-27-18-16,21 17 0,-21-17 15,22 31-15,-11-11 0,-1 1 0,0 5 16,-1 4-16,3 5 16,-1 0-16,-3 4 0,0 2 0,0 6 15,0-4-15,-3 0 0,-1 0 16,1-4-16,-1-3 0,0 1 16,-2-2-16,0-5 0,1-2 15,1-2-15,0-3 0,-2-4 16,-1-3-16,0-4 0,-1-5 15,-1-2-15,0-1 0,-5 3 16,-4 4-16,2-3 0,1-1 0,2 0 16</inkml:trace>
  <inkml:trace contextRef="#ctx0" brushRef="#br0" timeOffset="10844.9588">21412 8733 0,'0'0'0,"0"0"0,0 0 16,0 0-16,0 0 0,0 0 16,0 0-16,0 0 0,30-12 0,-8 8 15,5 0-15,3-2 0,2 2 16,16-1-16,4 0 0,-7 1 16,-8 1-16,-6-1 0</inkml:trace>
  <inkml:trace contextRef="#ctx0" brushRef="#br0" timeOffset="11311.3522">22654 8424 0,'0'0'16,"0"0"-16,0 0 0,0 0 0,-30-2 16,30 2-16,-37 3 15,16 1-15,-1 0 0,-9 5 0,-2 0 16,2 0-16,2 1 0,-2 2 16,-1 1-16,-2 2 0,4-1 0,3 1 15,3 3-15,2-2 16,3 0-16,4 1 0,2 1 15,4-1-15,2 1 0,6-1 16,4 2-16,2-1 0,0-3 0,6 0 16,4 0-16,1-1 0,3-2 15,3 0-15,1 0 16,-1-3-16,0-4 0,4 2 0,1-1 16,-1 0-16,-2-2 0,0-2 15,0 0-15,-2 2 0,-1 2 16,6-1-16,-1-2 0,-7-2 15,-2 0-15,-4 0 0,-2 1 16,-3-1-16,-3 0 0,-5-1 16,-8 1-16,4-1 0,1 0 0,-1 0 15</inkml:trace>
  <inkml:trace contextRef="#ctx0" brushRef="#br0" timeOffset="11512.0505">22051 9004 0,'0'0'0,"0"0"15,0 0-15,0 0 0,0 0 0,0 0 16,37 4-16,-37-4 0,31 3 16,-31-3-16,46 2 0,-21 0 15,2 0-15,3-1 0,3 0 16,5-1-16,-1 2 0,-8-2 15,-3 1-15,-4-1 0</inkml:trace>
  <inkml:trace contextRef="#ctx0" brushRef="#br0" timeOffset="12696.3934">23281 8372 0,'0'0'0,"0"0"0,0 0 15,0 0-15,0 0 0,-12 24 0,12-24 16,-13 24-16,5-6 0,-1 1 16,-1 3-16,0 2 0,1 1 0,-2 8 15,0-1-15,0 4 16,-1-1-16,1 1 0,0-1 16,-1 4-16,2-5 0,-1-1 15,0-3-15,1-4 0,1-3 0,1-1 16,3-3-16,0-2 0,2-2 15,0-4-15,1-1 0,0-5 16,1-2-16,1-3 0,3-7 16,0 0-16,0-2 0,0 1 15,0 2-15,-1 0 0</inkml:trace>
  <inkml:trace contextRef="#ctx0" brushRef="#br0" timeOffset="13261.9314">23227 8379 0,'0'0'0,"0"0"16,0 0-16,0 0 0,0 0 15,0 0-15,26-12 0,-26 12 0,21-4 16,-21 4-16,29 2 16,-12 1-16,2-1 0,0 3 0,-2 3 15,0 2-15,-2 1 0,2 6 16,-4 0-16,-4 1 0,-3 0 15,-3-3-15,-2 1 0,-7 1 16,-3-1-16,-5 0 0,-2 2 16,-1-2-16,1-1 0,-3-1 15,-2-2-15,-4 0 0,-1-1 0,3-2 16,3-1-16,4-1 0,3-2 16,1 0-16,4-3 15,2 0-15,2 1 0,0-2 0,1 0 16,1-1-16,2 0 0,2-2 15,6 0-15,1 0 0,3 0 16,1 0-16,1-2 0,7-1 16,1 0-16,2 2 0,1 2 15,-2 2-15,-2 1 0,-2 0 16,-2 2-16,-1 2 0,-2 0 0,-1 3 16,-2 1-16,-3 2 0,-2 1 15,-3 0-15,-3 0 0,-1 1 16,-3-1-16,-3 1 0,-4-2 15,-2-1-15,-2 0 0,-1 0 16,-2 1-16,0-3 0,0 1 16,-1-2-16,-1-1 0,-3 2 15,2-2-15,2-2 0,2-1 16,6-2-16,1-1 0,1 0 16,1-1-16,3-1 0,0-1 0,5-3 15,5-2-15,6 1 0,4-2 16,-2 3-16,-2-1 0,-2 2 15</inkml:trace>
  <inkml:trace contextRef="#ctx0" brushRef="#br0" timeOffset="13828.708">24095 8546 0,'0'0'0,"0"0"0,0 0 15,0 0-15,0 0 0,0 0 16,33-6-16,-33 6 0,38-2 15,-13 2-15,6 0 0,0 0 16,1-1-16,14 2 0,4 0 16,0 0-16,-1 0 0,14 1 15,1 1-15,5 1 0,-5-1 0,2-2 16,1 0-16,-1 1 16,-9 1-16,-2-1 0,0 0 0,-7 0 15,-6 0-15,1 1 0,-5 0 16,-10-2-16,-4 0 0,-5 2 15,-4-1-15,-4-1 0,-3-3 16,-8 2-16,-2 1 0,-8 0 0,-5 0 16,-8-3-16,-8-1 15,12-1-15,2 2 0,4 0 0</inkml:trace>
  <inkml:trace contextRef="#ctx0" brushRef="#br0" timeOffset="14148.1306">23977 8649 0,'0'0'16,"0"0"-16,0 0 0,0 0 0,0 0 16,37 0-16,-37 0 0,45 1 15,-15-1-15,7-1 0,7-2 16,13 0-16,-1 0 0,19 2 15,3 0-15,8 0 0,-8 0 16,13 1-16,-4 2 0,-11-1 16,-9 1-16,4 0 0,-7 0 15,-11 0-15,-8 1 0,-7 3 16,-3 1-16,-8-2 0,-5-2 0,-4 1 16,-3-3-16,-6 1 0,-2-1 15,-5-1-15,-4 0 0,-4-2 16,-4 0-16,-4-3 0,-5 0 15,5 1-15,3 1 0,2 1 16</inkml:trace>
  <inkml:trace contextRef="#ctx0" brushRef="#br0" timeOffset="14428.8117">25281 8395 0,'0'0'0,"0"0"15,0 0-15,0 0 0,0 0 0,27 3 16,-27-3-16,27 5 16,-27-5-16,27 13 0,-13-3 15,0 1-15,-1 0 0,-2 1 16,-1-1-16,-2 2 0,-3 0 0,-4 6 16,-4 0-16,-3 1 0,0 0 15,-9 1-15,-4 2 0,-2-3 16,-1-1-16,-6 4 0,-2 2 15,5-4-15,3-3 0,5-3 16,6-3-16,2-3 0,2-1 0,0-3 16</inkml:trace>
  <inkml:trace contextRef="#ctx0" brushRef="#br0" timeOffset="14829.0167">26424 8292 0,'0'0'0,"0"0"15,0 0-15,0 0 0,0 0 0,-1 30 16,1-30-16,-5 28 0,5-28 15,-5 38-15,1-12 0,0 0 16,-1 3-16,-3 12 0,-2 3 16,1-1-16,1 1 0,-3 11 15,0-1-15,-1-1 0,-1 0 0,-1 8 16,-1 0-16,3-6 0,1-5 16,-1 6-16,2-5 0,0-3 15,1-6-15,2-1 0,1-2 16,1-7-16,0-4 0,2-3 15,0-2-15,-1-5 0,2-4 16,0-5-16,0-3 0,1-3 16,1-3-16,2-5 0,2-7 15,-2 3-15,1 3 0,-1 1 0</inkml:trace>
  <inkml:trace contextRef="#ctx0" brushRef="#br0" timeOffset="15195.4391">26264 8301 0,'0'0'0,"0"0"16,0 0-16,19-16 0,-8 9 0,3 1 15,4 1-15,2 0 0,2 0 16,8 3-16,2 3 0,-1 1 15,-1 1-15,6 6 0,0 2 16,-7 0-16,-2 0 0,-5 3 16,-3 2-16,-4 0 0,-3 2 0,-4 3 15,-4 4-15,-2-2 16,-5-2-16,-6 3 0,-4-1 16,-4-3-16,-3 0 0,-3 1 0,-3 3 15,-4-2-15,2-3 0,0 0 16,1 0-16,4-2 0,2-3 0,3-2 15,4-2-15,2-2 16,2-4-16,10-4 0,3 0 16,6-6-16,5-4 0,-3 3 15,-2 1-15,-1 1 0</inkml:trace>
  <inkml:trace contextRef="#ctx0" brushRef="#br0" timeOffset="15495.1544">27108 8231 0,'0'0'0,"0"0"0,0 0 16,0 0-16,-23 14 0,23-14 0,-25 20 15,9-8-15,0 1 0,-2 3 16,1 3-16,-4 7 0,2 1 15,1 1-15,1 2 0,1-1 16,3 0-16,0 8 0,2-1 16,3-3-16,3-3 0,1 1 15,3 2-15,2-5 0,1-2 0,2-2 16,1-4-16,1-1 16,-1-2-16,6-4 0,5-3 15,1-4-15,2-4 0,-3 0 0,-4 0 16,-2-1-16</inkml:trace>
  <inkml:trace contextRef="#ctx0" brushRef="#br0" timeOffset="15862.0304">27563 8232 0,'0'0'0,"0"0"16,0 0-16,0 0 0,0 0 16,0 0-16,0 0 0,-14 21 0,14-21 15,-14 21-15,14-21 16,-26 29-16,11-14 0,-1 5 0,-2 1 16,0 1-16,1 0 0,-6 6 15,-2 1-15,3-3 0,3-2 0,-6 6 16,3-1-16,3-4 15,3-2-15,2-4 0,1-2 16,2 0-16,2 0 0,1-4 16,1-3-16,2-1 0,0-1 0,3-3 15,1-4-15,1-1 0,1-2 16,2-4-16,2-3 16,0-3-16,2-3 0,-2 3 0,0 2 15,-1 1-15</inkml:trace>
  <inkml:trace contextRef="#ctx0" brushRef="#br0" timeOffset="16144.626">27535 8272 0,'0'0'0,"0"0"16,0 0-16,0 0 0,0 0 0,0 0 15,7 28-15,-7-28 0,5 22 16,-5-22-16,6 30 0,-3-12 15,0 1-15,1 2 0,-1 1 16,-1 1-16,0 0 0,1 6 16,-2 2-16,0-5 0,1-1 0,-1-1 15,0 1-15,0-2 16,0-1-16,0 0 0,-1-2 16,2-2-16,-1-3 0,-1-1 15,0-3-15,0-2 0,-1-1 0,-4-5 16,-1-2-16,0-1 0,2 1 0,0 0 15</inkml:trace>
  <inkml:trace contextRef="#ctx0" brushRef="#br0" timeOffset="16345.4862">27323 8551 0,'0'0'0,"0"0"0,0 0 0,0 0 15,0 0-15,26-7 0,-26 7 16,31-4-16,-31 4 0,38-4 16,-16 3-16,1 1 0,2 0 0,-1-1 15,0-1-15,4-2 0,-4-2 16,-3 2-16,-3 0 0,-4 0 16</inkml:trace>
  <inkml:trace contextRef="#ctx0" brushRef="#br0" timeOffset="16695.2946">27913 8308 0,'0'0'0,"0"0"0,0 0 15,0 0-15,0 0 0,26 19 0,-26-19 16,18 18-16,-18-18 0,19 23 15,-8-6-15,-1 0 0,-1 1 0,-1 1 16,-1 0-16,0 2 16,-2-1-16,0 7 0,-3 1 15,-1-2-15,-1-2 0,-2 1 16,-3-1-16,1 0 0,0-1 0,-5 3 16,-1-2-16,0-2 0,0-2 15,-2-2-15,-1-2 0,1-3 16,1-3-16,1 1 15,2 0-15,2-6 0,1-1 0,0-1 16,3 1-16,0-2 0,2-2 16,2 0-16,7-4 0,-2 0 0,-2 1 15,1 0-15</inkml:trace>
  <inkml:trace contextRef="#ctx0" brushRef="#br0" timeOffset="17228.2505">29027 8425 0,'0'0'0,"0"0"0,0 0 0,0 0 16,0 0-16,0 0 0,0 0 15,-21 14-15,21-14 0,-23 10 16,23-10-16,-37 12 0,18-6 16,-4 2-16,-3 0 0,1-1 0,-1 0 15,-7 3-15,0 0 16,1-1-16,1 1 0,1-2 0,3-1 16,3 0-16,2 0 0,-2 1 15,5-1-15,5-2 16,2 1-16,2-2 0,1-2 0,2 2 15,0-2-15,2 1 0,1-1 16,2 1-16,1 1 0,2-1 16,2-1-16,2-1 0,-1 2 0,4-1 15,3 1-15,1 0 0,1 0 16,2 1-16,1-1 0,1 2 16,-1 0-16,9 2 0,1-1 15,-2 0-15,-1-1 0,1 1 16,-1 0-16,-2-2 0,-2 0 0,1 1 15,1 1-15,-1 0 16,-2-2-16,-2 0 0,0 0 16,-3 0-16,-1 0 0,-1 1 15,-1-1-15,-1-2 0,-1 1 0,-3 1 16,-1 1-16,0 0 0,-2-3 16,-1 0-16,-1-2 0,2 5 15</inkml:trace>
  <inkml:trace contextRef="#ctx0" brushRef="#br0" timeOffset="17528.1391">28456 8836 0,'0'0'16,"0"0"-16,0 0 0,0 0 15,30 3-15,-30-3 0,36 5 16,-15-1-16,0 1 0,11 4 0,4 1 16,-2 0-16,-1 0 0,11-1 15,3 1-15,-4 0 0,-4 2 16,1-3-16,1-2 0,-3 0 15,-8-2-15,-7-1 0</inkml:trace>
  <inkml:trace contextRef="#ctx0" brushRef="#br0" timeOffset="18012.9921">29634 8449 0,'0'0'0,"0"0"0,0 0 16,0 0-16,0 0 0,0 23 16,0-23-16,-2 24 0,2-24 0,-3 28 15,0-10-15,1 2 16,0 0-16,-2 4 0,-2 1 16,-1 8-16,1-2 0,-2 5 0,-1 0 15,-1 0-15,0-2 0,-2 11 16,0 4-16,1-6 0,1-3 0,-1 7 15,1 1-15,2-6 16,0-4-16,0-1 0,0 1 16,1-3-16,-1-4 0,0 3 15,1-4-15,1-8 0,2-4 0,0-1 16,1-1-16,1-3 0,0-3 16,-1-3-16,2-1 0,1-3 15,0-3-15,4-4 0,-2-7 16,1-1-16,0 0 0,0 2 15,-1 2-15,0 2 0</inkml:trace>
  <inkml:trace contextRef="#ctx0" brushRef="#br0" timeOffset="18395.6074">29601 8408 0,'0'0'0,"0"0"0,0 0 16,0 0-16,0 0 0,27-11 15,-13 10-15,0 1 0,2 3 0,0 0 16,3 3-16,0-1 0,-1 1 16,7 3-16,0 3 0,-2 2 15,-2 0-15,-2 2 0,-4 3 16,-3-1-16,-2 0 0,-3 3 15,-5 0-15,-3-2 0,-3-2 0,-6 2 16,-5 2-16,0-3 16,0-1-16,-4-2 0,-2 0 15,-1-1-15,-1 0 0,-1-3 0,2 0 16,1 0-16,3-2 0,0 0 16,2-3-16,1-1 0,2-2 15,4-1-15,4-1 0,2-2 16,5-4-16,-1 2 0,-1 0 15,0 1-15</inkml:trace>
  <inkml:trace contextRef="#ctx0" brushRef="#br0" timeOffset="18745.7154">30419 8351 0,'0'0'0,"0"0"0,0 0 16,0 0-16,0 0 0,0 0 16,0 0-16,0 0 0,0 0 0,-26 3 15,26-3-15,-27 15 0,27-15 16,-28 22-16,11-6 16,0-1-16,1 1 0,-6 9 0,0 0 15,3 2-15,3 0 0,1 1 16,4 3-16,0 3 0,2-1 0,4 0 15,2 0-15,1-3 16,5-3-16,3-1 0,4 0 16,0-1-16,1-3 0,3 2 15,2-3-15,-4-6 0,-1-2 0,7 0 16,3-2-16,-4-3 16,1-2-16,0-7 0,-1-4 0,-2 0 15,-3 1-15,-2 1 0</inkml:trace>
  <inkml:trace contextRef="#ctx0" brushRef="#br0" timeOffset="19078.62">30737 8446 0,'0'0'0,"0"0"16,0 0-16,0 0 0,0 0 0,0 0 16,-9 25-16,9-25 15,-10 22-15,10-22 0,-14 30 16,6-13-16,0 0 0,-2 1 0,0 1 16,1 1-16,1-1 0,-3 7 15,0 0-15,1-2 0,1 0 16,1-1-16,2-2 0,-1-2 15,1-3-15,2 0 0,1-3 16,-1-2-16,2-2 0,0-2 16,1-3-16,1-4 0,0 0 0,0-7 15,-2-4-15,-1 2 0,2 1 16,0 1-16</inkml:trace>
  <inkml:trace contextRef="#ctx0" brushRef="#br0" timeOffset="19595.5573">30685 8413 0,'0'0'16,"0"0"-16,0 0 0,0 0 0,0 0 15,14-16-15,-14 16 16,0 0-16,23-1 0,-23 1 0,27 4 16,-13 0-16,2 2 0,-2 2 15,0 2-15,-1 1 0,0 0 16,-4 3-16,-1-1 0,-2-1 15,-3 0-15,-5 3 0,-6 0 16,-2-1-16,-3-2 0,-3 0 16,-1 0-16,-2-2 0,-1-1 0,-1-2 15,0-2-15,3 1 0,1-2 16,-2 2-16,3-1 16,4 0-16,1-3 0,3 1 0,2 1 15,1-2-15,-1 0 0,3 0 16,1-1-16,2-1 0,0 0 15,7-1-15,1-1 0,2 2 16,2 0-16,4 0 0,1 2 16,6 1-16,-3 1 0,4 0 15,1 0-15,-3 2 0,-2-1 0,-3 3 16,-1 1-16,-2 1 0,-2 0 16,-3 0-16,-3-1 0,-3 1 15,-1-1-15,-5 2 0,-4 0 16,-3 1-16,-1-1 0,-1-3 15,0 2-15,-1-2 0,0 0 16,-3 0-16,0-2 0,-1 0 16,1-1-16,-1 0 0,1 0 15,0-2-15,3-2 0,1 1 16,0-2-16,1-3 0,1 0 0,2-1 16,1 1-16,2 1 0</inkml:trace>
  <inkml:trace contextRef="#ctx0" brushRef="#br0" timeOffset="19978.3426">31153 8391 0,'0'0'0,"0"0"0,0 0 0,21 19 15,-21-19-15,19 22 0,-9-5 16,1 0-16,0 0 0,3 10 16,1 2-16,-3 0 0,-1-1 0,-3 4 15,-3 3-15,-1 3 0,-2-3 16,-4 2-16,-2 1 16,-3-4-16,0-3 0,-5 6 0,-3-3 15,1-3-15,0-3 0,-4-1 16,-2 0-16,1-1 0,2-2 15,-1-4-15,2-3 0,0-3 16,2-3-16,-1 0 0,1 0 16,5-4-16,2 0 0,-1-1 15,-1-1-15,1-1 0,1-1 0,0-1 16,2-3-16,1 0 0,1 1 16,1-1-16</inkml:trace>
  <inkml:trace contextRef="#ctx0" brushRef="#br0" timeOffset="20114.5211">31459 9117 0,'0'0'16,"0"0"-16,0 0 0,0 0 0,0 0 15,0 0-15,0 0 0,0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30:59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3470 6272 0,'0'0'0,"0"0"0,0 0 15,0 0-15,0 0 0,0 0 16,32-1-16,-32 1 0,26 0 0,-26 0 15,38-1-15,-17 0 16,1 0-16,4 1 0,2 1 16,8 0-16,-1 0 0,5 0 15,4 1-15,8-2 0,-3 0 0,5-1 16,4-1-16,5-1 0,-3 1 0,2 0 16,2-1-1,2-2-15,-7 0 0,5 0 0,0 2 16,-8-1-16,-5 0 0,7 1 15,-1-1-15,-6 1 0,-5 1 16,-1 1-16,1-1 0,-8 0 0,-3 0 16,-2 1-16,0 0 15,-4 1-15,-6 1 0,-2-1 16,-6 1-16,0-1 0,-1 0 0,-3 0 16,-2 0-16,-2-1 0,-1 1 15,-2-1-15,-1 1 0,-3 0 16,2 0-16,-4 1 0,-3 0 15,0-2-15,-2 0 0,3 0 16,-2 0-16,2 0 0</inkml:trace>
  <inkml:trace contextRef="#ctx0" brushRef="#br0" timeOffset="599.9068">3414 6524 0,'0'0'0,"0"0"15,0 0-15,0 0 0,28 1 16,-28-1-16,32-1 0,-12-1 15,2 1-15,3 0 0,4 0 16,10 0-16,0-2 0,2 1 16,4-1-16,9 0 0,-1 0 0,1 1 15,2-1-15,7-2 0,-8 2 16,5-2-16,2-2 0,6 2 16,-3 1-16,1 0 0,0-1 15,-5 0-15,-5 0 0,11 0 16,-1 1-16,-11 0 0,-6 1 15,2 1-15,1 0 0,-8-1 16,-6 2-16,2 0 0,1-1 16,-9 1-16,-3 0 0,0 3 15,1 0-15,-5-2 0,-3-2 0,-2 0 16,-1 0-16,-6 2 0,-2 1 16,-1 4-16,-3 2 15,-3-1-15,-2 0 0,-1-2 0,0-1 16,1 0-16</inkml:trace>
  <inkml:trace contextRef="#ctx0" brushRef="#br0" timeOffset="6084.2712">2305 5109 0,'0'0'15,"0"0"-15,0 0 0,0 0 16,0 0-16,0 0 0,0 0 0,0 0 15,0 0-15,0 0 0,0 0 16,-34 7-16,34-7 0,-30 11 16,11-4-16,-3 1 0,-3-1 0,0 2 15,-4 2-15,-2-1 16,3-1-16,-11 4 0,-1 1 16,5-3-16,0-2 0,1-2 0,5 0 15,5-1-15</inkml:trace>
  <inkml:trace contextRef="#ctx0" brushRef="#br0" timeOffset="6817.8918">2157 5190 0,'0'0'0,"0"0"0,0 0 16,0 0-16,0 0 0,4 31 0,-4-31 15,2 32-15,-4-12 0,2 5 16,0 1-16,0 4 0,-1 2 0,1 14 16,3 3-16,-1-1 0,-1 2 15,1 11-15,-2 2 16,-2 7-16,1-2 0,-1-2 0,2-3 16,-2 3-16,1-6 0,1-4 15,-3-3-15,0-1 0,0-5 16,0-6-16,1-5 0,-1-6 15,1-6-15,1-4 0,-1-3 16,-2-4-16,4-3 0,-2-3 16,2-2-16,-1-2 0,1-3 0,-2-6 15,1-6-15,-3-3 0,2-5 16,1 5-16,1 2 0,-2 2 16</inkml:trace>
  <inkml:trace contextRef="#ctx0" brushRef="#br0" timeOffset="7200.9859">2222 5532 0,'0'0'0,"0"0"15,0 0-15,0 0 0,0 0 16,-25 10-16,25-10 0,-22 18 15,8-7-15,-3 3 0,-3 4 16,2 1-16,-4 1 0,-6 7 16,-1 1-16,3-3 0,-2-1 0,-3 3 15,3-3-15,5-3 0,2-3 16,4-3-16,4-4 0,2-2 16,3-1-16,2-1 0,0-2 15,3-1-15,-1-2 0,4 0 16,0 1-16,2-3 0,3 0 15,4 0-15,6-2 0,0-1 16,2-3-16,2 0 0,3-3 16,1 2-16,1 1 0,2-1 15,3-3-15,-4 3 0,0 0 0,4-2 16,0 2-16,-7 0 0,0 1 16,-7 3-16,-2-1 0,-1 2 15</inkml:trace>
  <inkml:trace contextRef="#ctx0" brushRef="#br0" timeOffset="7583.4944">2214 5640 0,'0'0'0,"0"0"16,0 0-16,0 0 0,0 0 16,0 0-16,24 20 0,-24-20 15,10 17-15,-10-17 16,16 23-16,-7-12 0,-2 1 0,2-2 15,-3 1-15,2 0 0,0 0 16,-2-2-16,1 0 0,-4-2 16,1-1-16,-1 0 0,2 0 15,-4-2-15,2 0 0,0 0 0,-3-1 16,1 0-16,1-1 0,-1-1 16,4-1-16,-4 0 0,-1 0 0,2-3 15,-2 3-15,3-3 0</inkml:trace>
  <inkml:trace contextRef="#ctx0" brushRef="#br0" timeOffset="8084.4363">2451 5473 0,'0'0'0,"0"0"15,0 0-15,0 0 0,0 0 0,0 0 16,0 0-16,0 0 0,0 0 0,0 0 16,5 21-16,-5-21 15,0 0-15,7 24 0,-7-24 16,4 24-16,1-13 0,-2 2 15,0 0-15,-2 0 0,2-1 0,-2 0 16,1-1-16,-2-2 16,0 1-16,1-2 0,1 1 15,-2-3-15,1-1 0,-1-1 0,0 2 16,0-4-16,0-2 0,0 0 16,2-6-16,0 0 0,-2-3 15,0 2-15,0 0 0,0 2 16</inkml:trace>
  <inkml:trace contextRef="#ctx0" brushRef="#br0" timeOffset="8500.833">2536 5489 0,'0'0'0,"0"0"15,0 0-15,0 0 0,0 0 0,18-12 16,-18 12-16,0 0 0,22-10 16,-22 10-16,22-3 0,-12 2 15,-1 2-15,2 0 0,1 0 16,0 1-16,-3 1 0,1 1 15,0-1-15,-3 3 0,-1 2 0,-2-1 16,-2 1-16,-4 1 0,1 0 16,-6 1-16,-1-1 15,1 1-15,-3 2 0,1-1 0,-3-2 16,-2 6-16,1 0 0,-2-3 16,0-2-16,4 0 0,1-1 15,2-2-15,-1-1 0,2 0 16,2 0-16,0-2 0,2-1 15,3-3-15,-2 3 0,2-3 16,3 3-16,3-2 0,-2-2 0,4 0 16,2 0-16,-2 0 0,2 0 15,3-2-15,0 0 0,0-1 16,0 0-16,-1 1 0,0-1 16,1 2-16,-3-2 0,-3 3 15,-1-2-15,-1 1 0,-1 0 16,-4-2-16,-3-1 0,2 0 0,-2 1 15,3 1-15</inkml:trace>
  <inkml:trace contextRef="#ctx0" brushRef="#br0" timeOffset="8933.418">1844 5488 0,'0'0'0,"0"0"0,0 0 16,0 0-16,0 0 0,0 0 15,0 0-15,26-12 0,-26 12 0,21-2 16,-21 2-16,25-6 0,-25 6 16,29-5-16,-9 1 15,-2 3-15,1-1 0,2 0 0,1 1 16,1-2-16,-1 2 0,6-1 16,-2-3-16,-2 1 0,-1-2 15,-4 2-15,0 1 0,0 1 16,-4-1-16,2 0 0,-4 0 15,-1 1-15,0 0 0,-4 1 16,0-1-16,-4 1 0,2 1 0,-3-2 16,0 1-16,-3 1 0,1-1 15,-1 1-15,-3 5 0,-1-1 16,-2 2-16,2-2 0,-2 0 16,3-1-16</inkml:trace>
  <inkml:trace contextRef="#ctx0" brushRef="#br0" timeOffset="11867.8774">6618 6286 0,'0'0'16,"0"0"-16,0 0 0,0 0 0,0 0 15,0 0-15,25-2 16,-25 2-16,0 0 0,27 1 0,-27-1 16,30 0-16,-16-1 0,4 1 15,-1 0-15,2 1 0,1-1 16,3 0-16,2-1 0,1 0 15,-2 0-15,11-2 0,3 2 16,-2-2-16,-1 2 0,12 0 16,1 1-16,-3-2 0,-2 0 0,10 0 15,1 1-15,-3 1 0,-5 0 16,5-4-16,0-1 0,-4 4 16,-2 2-16,14-1 0,3-1 15,-7 1-15,-5-1 0,14-1 16,5 1-16,-11-2 0,-7-2 0,6 0 15,6 2-15,-7 1 0,-3 0 16,32 1-16,-1 2 16,-16-2-16,-11 1 0,7-2 15,4 2-15,-6 4 0,-3 2 0,8-4 16,7-4-16,-12 1 0,-8-2 0,9 2 16,5 1-16,-5 4 15,-5 1-15,8 1 0,5-1 16,-8-3-16,-6-4 0,7 4 15,6 3-15,-9-2 0,-5 2 0,10-2 16,4-1-16,-6-2 0,-4 0 16,5 1-16,4 2 15,-8-2-15,-6 1 0,9 0 0,5 0 16,-5 2-16,-3 0 0,6-1 16,6-3-16,-10-1 0,-7-1 0,9 4 15,7 3-15,-11-3 16,-6 0-16,7 2 0,5-2 15,-7-1-15,-5 0 0,8-2 16,6 0-16,-10 4 0,-8 1 0,7-2 16,6 0-16,-8-1 0,-6 1 15,6-1-15,5 0 16,-7 0-16,-4-1 0,5 0 0,5 0 16,-10 0-16,-6 0 0,5 2 15,5 1-15,-11-4 0,-6-2 0,6 2 16,4 3-16,-9-1 15,-8 0-15,5-1 0,1 0 16,-5-1-16,-2-1 0,-2 2 16,1 2-16,-5-1 0,-3-1 0,1 1 15,2 1-15,-12-2 0,0 0 16,-1-3-16,0 1 0,-4 2 16,0-1-16,0 1 0,3 0 15,-3-1-15,-2-1 0,1 2 16,0 2-16,-1-1 0,1 0 0,-2-1 15,-1 1-15,1-1 16</inkml:trace>
  <inkml:trace contextRef="#ctx0" brushRef="#br0" timeOffset="13350.9103">16226 3011 0,'0'0'0,"0"0"15,0 0-15,0 0 0,0 0 0,0 0 16,-6 24-16,6-24 0,-2 28 16,2-28-16,-3 40 0,2-15 15,0 2-15,0 6 0,0 4 16,-2 10-16,1-1 0,0 14 15,-1 4-15,-2-3 0,1-2 16,-3 20-16,-1 4 0,-3 7 16,-1-5-16,-4 16 0,-2-1 0,2-8 15,-1-6-15,-3 42 16,5-6-16,3-19 0,3-14 0,1 0 16,2 2-16,0-7 0,0-4 15,-1 2-15,-2 1 0,2-10 16,2-8-16,-1-1 0,0 1 15,-3-5-15,-2-4 0,1 1 16,1 2-16,-1-10 0,1-6 0,1-4 16,0-5-16,1-2 0,2-5 15,0-3-15,1-1 16,1-5-16,0-4 0,2-3 0,0-2 16,1-3-16,0-2 0,0-4 15,3 0-15,-3 0 0,-2 2 16,2-2-16,0-2 0,0-2 15,0 1-15,0-1 0,0-2 16,1 2-16,0-1 0,2 0 16,1-1-16,2 0 0,1 1 0,2-1 15,2 1-15,2-1 0,2 1 16,1-2-16,3 1 0,1-1 16,0 0-16,9 0 0,5 3 15,-1-3-15,0 2 0,5 2 16,5 2-16,-1 1 0,-1 1 15,11-2-15,2 0 0,0 0 16,-1 2-16,7-2 0,1-1 16,-3 4-16,1 1 0,5 2 0,4 0 15,5 1-15,-6-1 0,4 2 16,3 1-16,-6 0 0,-3-2 16,34 5-16,-4-1 0,-10-3 15,-8-3-15,5 0 0,3 1 16,-8 2-16,-5 1 0,11-1 15,8 0-15,-8-3 0,-4-2 0,8 2 16,5-1-16,-7 1 16,-5 1-16,7 0 0,5 1 15,-7 0-15,-7-1 0,6 0 16,4-1-16,-6-1 0,-4 1 0,9-1 16,6 1-16,-9-1 0,-6-1 15,8 2-15,6 0 0,-5 0 16,-2 0-16,3 0 0,3 2 15,-8-2-15,-6 1 0,8-2 16,7 0-16,-11-3 0,-5-1 16,2 3-16,3 3 0,-5-1 0,-2-3 15,2-2-15,1-2 16,-7 4-16,-6 4 0,5-3 0,3-1 16,-10-2-16,-5-1 0,-1 2 15,-1 1-15,-9 1 0,-6 2 0,-12-2 16,-10-1-16,-4 0 0</inkml:trace>
  <inkml:trace contextRef="#ctx0" brushRef="#br0" timeOffset="14466.9642">16429 2992 0,'0'0'0,"14"0"16,4-3-16,-2 1 0,4-2 0,13-1 15,7 2-15,10-1 16,0-2-16,11 1 0,8 0 16,11 0-16,-4 2 0,20-2 0,4-1 15,6 0-15,-9 2 0,50-3 16,-7 1-16,-18 3 0,-12 5 16,4-6-16,1-2 0,-6 2 15,-7 3-15,8-1 0,7 1 16,-9-2-16,-4 0 0,13 1 15,8 0-15,-11-1 0,-9 1 16,10 2-16,9 0 0,-12 2 0,-8 2 16,5-1-16,5-1 15,-13 0-15,-7 1 0,5 0 0,4 4 16,-10-3-16,-7 1 0,6-3 16,4 0-16,-7 0 0,-5 3 15,1 0-15,1 1 0,-7 3 16,-4 3-16,1 1 0,1 0 15,-12-8-15,-8-6 0,-2 5 16,-1 1-16,-7 3 0,-5 0 0,-6 1 16,-4 2-16,-5-2 0,-4 0 15,1 2-15,0 2 0,-2 1 16,-2 0-16,-5 5 0,-5 5 16,-5-3-16,-2-2 0,0 11 15,-1 7-15,-1-6 0,-1-4 16,-1 7-16,-1 4 0,-1-14 0,1 2 15,-1 12-15,0 8 16,-2-2-16,0-2 0,-3 6 16,-1 4-16,0 3 0,0 2 0,-6 31 15,-1-7-15,1-4 0,1-3 16,0 4-16,-2 3 0,4-6 16,3-4-16,-1 8 0,0 5 15,-2-7-15,0-4 0,-3 5 16,-3 3-16,1-5 0,2-4 0,0 4 15,-1 4-15,4-7 16,2-5-16,-1 5 0,-1 2 16,0-12-16,-1-7 0,-2 3 15,0 3-15,-1-4 0,0-2 0,1-4 16,3-1-16,2-10 0,3-8 16,-1-1-16,0-2 0,-3-6 15,-2-3-15,4-6 0,3-5 16,1-3-16</inkml:trace>
  <inkml:trace contextRef="#ctx0" brushRef="#br0" timeOffset="15550.4962">17929 3341 0,'0'0'0,"-18"1"0,-4 1 15,1 0-15,-4 1 0,-13 4 16,-17 2-16,2 3 0,2 2 0,-14 4 16,-2 4-16,-7 6 0,5 0 15,-8 4-15,2 1 0,7-1 16,5 0-16,-24 18 0,9 0 16,15-3-16,11-2 0,6-1 15,3-3-15,6-2 0,8-1 16,0 6-16,1 5 0,6-5 15,5-1-15,6-1 0,4 0 16,4-3-16,1-2 0,8 5 16,6 1-16,3 0 0,-1-1 0,6-4 15,3-4-15,1-4 0,0-2 16,7 3-16,7 5 0,-1-8 16,3-5-16,3 5 0,3 3 15,2-1-15,1-1 0,9-7 16,4-5-16,-2 1 0,-3 0 15,6 0-15,4-1 0,-5-6 16,-4-3-16,7-3 0,5 0 16,1-1-16,-2 2 0,6-3 15,3-1-15,-6 0 0,-5-2 16,8-4-16,6-1 0,-7-6 0,-5-4 16,8-3-16,6-1 0,-10 2 15,-7 4-15,5-6 0,4-2 16,-10 2-16,-6 2 0,2-5 15,3-6-15,-8 1 0,-4 3 0,-2-7 16,0 0-16,-1-2 16,0 0-16,-2-3 0,1 1 15,-10-2-15,-5 2 0,-2-4 0,-1-2 16,-7 2-16,-3 3 0,-4-3 16,-3-3-16,-4 1 0,-3 4 0,-8-4 15,-6-3-15,-2 2 16,-2 0-16,-2 1 0,-3 0 15,-2 3-15,-5 2 0,-7-2 16,-6 0-16,2 2 0,1 5 0,-11-2 16,-6-1-16,2 2 0,3 1 15,-7 2-15,-3 2 0,-3 2 16,-1 1-16,-12 1 0,-7-2 16,7 7-16,6 2 0,-9 3 15,-5 1-15,8 4 0,3 6 16,-7-2-16,-5 1 0,8 2 15,6 3-15,-4 5 0,-2 3 16,6 0-16,4-1 0,-3 7 16,-2 6-16,12-3 0,8 1 0,0 4 15,-2 5-15,16-8 0,11-7 16,7-5-16</inkml:trace>
  <inkml:trace contextRef="#ctx0" brushRef="#br0" timeOffset="16469.1384">20220 3350 0,'0'0'0,"0"0"16,-23-6-16,23 6 0,-23-7 0,4 5 16,-6 1-16,-2-1 0,0 1 15,-17 2-15,-7 1 0,-10 1 16,3 1-16,-10 5 16,-9 3-16,-5 2 0,7 1 0,-9 6 15,6 2-15,-4 6 0,8 1 16,4 1-16,0 1 0,-16 14 15,15-3-15,10 0 0,8 1 16,8 2-16,6 2 0,5-2 16,4-3-16,6-3 0,4-1 0,7 4 15,3 4-15,5 0 0,2 3 16,3-4-16,4-1 0,0-4 16,3-3-16,7 3 0,5 2 15,6 1-15,4 1 0,2-5 16,0-1-16,6-2 0,5 0 15,0-2-15,1-1 0,4-5 16,2-2-16,-1 0 0,1-1 16,-1-2-16,1-2 0,6-4 15,3 0-15,1-6 0,-2-2 0,2 0 16,1 0-16,4-6 0,3-6 16,2-1-16,0 0 0,-4-4 15,-3-2-15,1-4 0,0-5 16,-4 0-16,-1-1 0,0-2 15,3-2-15,-6-2 0,-3-1 0,0 2 16,2-1-16,3-5 16,0-4-16,-3-4 0,-1 1 15,-5 2-15,-1 4 0,-1-4 16,0-2-16,-4 0 0,-4 1 0,-5-3 16,-1-1-16,-2 5 0,-2 0 15,-4-4-15,-1-5 0,-8 3 16,-4 2-16,-4 1 0,-3 0 15,-5 6-15,-5 3 0,-5-5 16,-3-3-16,-6 0 0,-4-3 16,-9 1-16,-7-1 0,-4 5 0,-2 4 15,-6 3-15,-3 2 0,-5-2 16,-1 0-16,-9 1 0,-5 0 16,-2 12-16,-2 9 0,-5-6 15,-4-3-15,27 5 0,20 3 16,13 3-16</inkml:trace>
  <inkml:trace contextRef="#ctx0" brushRef="#br0" timeOffset="17001.3023">17493 3843 0,'0'0'0,"-12"10"0,-3 1 0,2-1 16,-1 2-16,-11 6 0,-3 3 15,0 3-15,2 1 0,-8 9 16,-2 1-16,2-3 0,2-5 0,-4 5 16,2-1-16,2-1 0,3 0 15,-2 4-15,4-2 16,7-13-16,3-5 0,4-2 0,5-3 16,0-4-16,2-1 0,3-3 15,3-1-15,0-5 0,3-3 16,7-6-16,5-1 0,2-2 0,0 1 15,-2 3-15,-4 2 16,-2 2-16</inkml:trace>
  <inkml:trace contextRef="#ctx0" brushRef="#br0" timeOffset="17251.6826">17508 3796 0,'0'0'15,"0"0"-15,0 0 0,0 0 0,0 0 16,0 29-16,0-29 16,1 28-16,-1-28 0,0 31 0,-1-12 15,0 0-15,1 2 0,-1 2 16,0 0-16,0 5 0,0-2 16,0 1-16,1 0 0,-2-2 15,1-2-15,1-2 0,0 0 16,0-3-16,0-2 0,-1-2 15,0 0-15,0-3 0,0-2 0,1-1 16</inkml:trace>
  <inkml:trace contextRef="#ctx0" brushRef="#br0" timeOffset="17417.9556">17622 4080 0,'0'0'0,"0"0"16,16-4-16,-3 1 0,5-2 0,9 1 16,7 0-16,9-3 0,0 1 15,0-2-15,-8 4 0,-6-1 16</inkml:trace>
  <inkml:trace contextRef="#ctx0" brushRef="#br0" timeOffset="17868.0165">20440 3807 0,'0'0'0,"0"0"0,0 0 0,0 0 15,-10 22-15,10-22 0,-10 27 16,10-27-16,-11 29 0,2-12 15,-2 3-15,1-1 0,0 0 0,-4 8 16,-1 2-16,2-3 0,1 1 16,1-3-16,1 0 15,2-3-15,1-2 0,-1 2 0,1-3 16,2-1-16,0-3 0,2-6 16,1 0-16,0-2 0,-1-2 0,1-4 15,-1-4-15,0 2 16,-1 0-16,2-1 0,0 1 15,0 1-15</inkml:trace>
  <inkml:trace contextRef="#ctx0" brushRef="#br0" timeOffset="18317.5134">20306 3876 0,'0'0'0,"0"0"16,0 0-16,0 0 0,16-21 0,-16 21 15,16-12-15,-6 7 0,1-2 16,2 2-16,3 0 0,0 2 15,2 0-15,1 2 0,-1 1 16,6 4-16,-1 1 0,-1 2 16,0 2-16,-2 2 0,-3 2 0,-2-1 15,-4 1-15,-4 1 0,-2-1 16,-7 2-16,-5 0 0,-2 0 16,-2-2-16,-6-1 0,-6-1 15,0 0-15,0-1 0,-4 1 16,-1-2-16,4 0 0,2 0 0,4-5 15,3 0-15,3-3 16,2 0-16,4 2 0,3 0 16,4 0-16,2-1 0,7 0 0,4-1 15,4 0-15,2 0 0,3 0 16,2-1-16,2 2 0,2 1 16,6 2-16,0 0 0,-5 1 15,-4-2-15,-2 4 0,-4 3 16,-3 0-16,-4 1 0,-4-2 15,-5-1-15,-2 3 0,-5 0 0,-8-1 16,-6 0-16,-8 0 0,-3-1 16,-9-2-16,-6 1 15,-4-2-15,-4 0 0,-14-2 0,-3-1 16,15-1-16,11-1 0,9 0 16</inkml:trace>
  <inkml:trace contextRef="#ctx0" brushRef="#br0" timeOffset="18817.6295">17492 3831 0,'0'0'0,"0"0"0,0 0 16,0 0-16,0 0 0,0 0 16,24-8-16,-24 8 0,29-4 0,-7 3 15,5-2-15,2 1 16,1 2-16,17-4 0,7-2 15,1 1-15,1-1 0,20-1 16,7 0-16,10-1 0,-5 5 0,22-5 16,5-1-16,4 0 0,-10 1 15,60-3-15,-4 3 16,-24 3-16,-17 0 0,9 1 0,7 3 16,-20 0-16,-12 1 15,18 3-15,14 3 0,-29 4 0,-19 2 16,-11-4-16,-6-4 0,-5-1 15,-4 1-15,-9-2 0,-5 1 16,-11 3-16,-9 1 0,-7-2 16,-4-1-16,-9 0 0,-5-2 0,-7-2 15,-8 3-15,-8-2 0,-6 2 16,7-2-16,5 0 0,3 0 16</inkml:trace>
  <inkml:trace contextRef="#ctx0" brushRef="#br0" timeOffset="19267.4814">17193 4114 0,'0'0'0,"0"0"0,0 0 15,26-2-15,-26 2 0,38-4 0,-6 2 16,2 1-16,3-1 0,24-2 16,11 1-16,13-2 0,-4-1 15,28-1-15,25-1 0,-15 1 16,-10-3-16,54-2 0,12-1 15,-29 4-15,-20 4 0,10 2 16,9 2-16,-18 0 0,-13 0 0,14 1 16,9 2-16,-21 4 0,-14-1 15,11 5-15,4 1 16,-21-3-16,-14-2 0,-3-2 0,-1 0 16,-15-3-16,-9 0 0,-7 3 15,-5 1-15,-14-2 0,-8-1 0,-12 0 16,-9 1-16,-9-1 15,-4-2-15,-24 0 0,-14 0 16,16 0-16,12 0 0,6 0 0</inkml:trace>
  <inkml:trace contextRef="#ctx0" brushRef="#br0" timeOffset="19667.2499">17057 4499 0,'0'0'15,"0"0"-15,34-8 0,-14 3 16,5 0-16,15-4 0,9-1 0,6-1 15,7-2-15,20-3 0,7 1 16,18-1-16,1 0 0,19 1 16,17 0-16,42-2 0,-23 4 0,-13 3 15,-10 1-15,-16 3 16,-12 3-16,-7 2 0,-5 3 16,-7 0-16,-6 1 0,-6 2 15,-2 0-15,-10-1 0,-6-1 0,-10 2 16,-6-2-16,-10 2 0,-8-1 15,-10 0-15,-8-2 0,-9 0 16,-6-1-16,-15-1 0,-8-1 16,-10-2-16,-5 1 0,13 0 15,9 1-15,7 0 0</inkml:trace>
  <inkml:trace contextRef="#ctx0" brushRef="#br0" timeOffset="19984.7489">17077 4691 0,'0'0'0,"24"-6"0,5-1 15,5 0-15,4 2 0,29-6 16,16-1-16,14 0 0,-3 2 16,32-2-16,26-1 0,31-2 15,-33-1-15,3 7 0,2 3 16,-25 5-16,-18 2 0,6 6 0,5 3 16,-20-2-16,-11-2 0,6 7 15,4 5-15,-17 0 0,-13-2 0,-22-3 16,-16-5-16,-11-3 0</inkml:trace>
  <inkml:trace contextRef="#ctx0" brushRef="#br0" timeOffset="21386.872">3711 7977 0,'0'0'0,"11"1"0,1 0 0,1-1 15,3-1-15,11 0 0,7 0 16,-2-3-16,3-1 0,12-1 16,5 2-16,-3-3 0,-3 2 0,11-4 15,1 3-15,0 0 0,-4 3 16,12-1-16,1 0 0,-5-2 16,-5 0-16,13-2 0,0 1 15,-8 2-15,-7 2 0,3 2 16,3-1-16,-7 2 0,-5 3 15,21 0-15,-6 1 0,-34-3 0,-9 1 16,-6-2-16</inkml:trace>
  <inkml:trace contextRef="#ctx0" brushRef="#br0" timeOffset="23452.0142">4415 8299 0,'0'0'0,"0"0"16,0 0-16,0 0 0,0 0 0,-25 24 16,25-24-16,-25 27 0,9-13 15,-3 5-15,1 5 16,-3-1-16,0 1 0,-10 9 0,0 2 16,-2 7-16,2-2 0,-1 2 15,1-1-15,-1 4 0,4-6 16,0-2-16,5 1 0,1-5 15,4-5-15,1-1 0,-1-1 16,5-3-16,-1-3 0,3-4 16,2-1-16,1-3 0,2-2 0,3-3 15,0-2-15,3-5 0,1-3 16,4-5-16,3-5 0,0 2 16,-4 3-16,2 1 0</inkml:trace>
  <inkml:trace contextRef="#ctx0" brushRef="#br0" timeOffset="23784.4313">4376 8347 0,'0'0'0,"0"0"0,0 0 16,0 0-16,0 0 0,0 0 15,2 31-15,-2-31 0,1 28 0,1-10 16,0 5-16,1 0 0,1 1 16,-1 0-16,1 3 0,-1 8 15,0-1-15,-2 2 0,1 0 16,0-2-16,-2 0 0,0 5 16,-2 0-16,2-4 0,3-5 15,-2-2-15,1-3 0,-2-4 16,-2-2-16,1-3 0,-2-3 15,1-1-15,1-2 0,-4-2 16,0-3-16,-5-5 0,-1-3 0,1 1 16,4-2-16,-1 2 0</inkml:trace>
  <inkml:trace contextRef="#ctx0" brushRef="#br0" timeOffset="23953.4055">4058 8685 0,'0'0'16,"0"0"-16,0 0 0,0 0 16,0 0-16,29-19 0,-10 13 0,3-1 15,3 1-15,1-1 0,5 2 16,1-1-16,2 0 0,7 1 16,-2 0-16,2 0 0,-8 1 15,-7 2-15</inkml:trace>
  <inkml:trace contextRef="#ctx0" brushRef="#br0" timeOffset="24284.7938">4899 8436 0,'0'0'0,"0"0"0,0 0 16,0 0-16,0 0 0,-10 31 16,10-31-16,-11 31 0,4-13 0,-3 2 15,-2 4-15,-1 0 0,4 2 16,-8 10-16,2-1 0,-1-1 16,1-3-16,-1 8 0,3-2 15,1-5-15,1-4 0,3-4 16,4-4-16,-3-2 0,3-1 0,-1-5 15,2-3-15,1-4 16,1-2-16,1-6 0,3-3 16,0-1-16,1 2 0,-3 1 0</inkml:trace>
  <inkml:trace contextRef="#ctx0" brushRef="#br0" timeOffset="24784.8306">4820 8428 0,'0'0'0,"0"0"0,0 0 15,0 0-15,0 0 0,25-3 0,-25 3 16,27 3-16,-27-3 0,34 5 16,-15 2-16,-1 0 0,1 0 0,-2 4 15,-1 1-15,2 0 16,-3-1-16,-2 7 0,0 1 15,-7-1-15,-5 0 0,-2 0 16,-5-1-16,-3 0 0,2-1 0,-8 0 16,-4-2-16,0 0 0,1-3 15,-6 4-15,-1 0 16,1-5-16,1-1 0,2-3 0,1-1 16,3-1-16,5 0 0,0-2 15,3-1-15,3 0 0,1-2 0,2-1 16,3-1-16,4 1 15,3-1-15,4-1 0,5-2 16,0 1-16,-2-1 0,6 2 0,3-1 16,-3 1-16,-1 1 0,3 3 15,-1 2-15,-7 0 0,0 0 16,1 3-16,-1 0 16,-5 2-16,-1-1 0,-3 3 0,-4 4 15,-2-3-15,-1-1 0,-6 2 16,-3 2-16,-4-3 0,-3-2 0,-4 1 15,-5-2-15,-1-1 0,0-2 16,-6-1-16,-1-2 16,4-3-16,0-2 0,3 0 0,6 0 15,5 2-15</inkml:trace>
  <inkml:trace contextRef="#ctx0" brushRef="#br0" timeOffset="25418.5266">4236 4459 0,'0'0'0,"0"0"0,0 0 15,0 0-15,-17 20 0,17-20 0,-18 21 16,8-7-16,-3 3 0,1 0 16,-1 2-16,-5 7 0,5 1 15,-3-1-15,0 0 0,-3-1 16,2-1-16,-3 5 0,1 1 16,0-4-16,3 0 0,-1-3 15,5-1-15,0-4 0,3-1 0,1-2 16,3-3-16,1-2 0,0-1 15,2-4-15,0-1 0,1-2 16,1-2-16,0 0 0,0-3 16,3-3-16,4-2 0,-2 1 15,0 1-15,0 1 0</inkml:trace>
  <inkml:trace contextRef="#ctx0" brushRef="#br0" timeOffset="25717.6363">4232 4510 0,'0'0'15,"0"0"-15,0 0 0,0 0 0,0 0 16,5 26-16,-5-26 16,2 19-16,-2-19 0,2 25 0,-2-25 15,0 32-15,0-12 0,0 0 16,0 2-16,0 0 0,1 1 0,0 6 15,-1 0-15,0-2 16,-1-3-16,0-1 0,0-1 16,1-1-16,0-1 0,0-2 15,-1-1-15,1-2 0,-2-1 0,2-1 16,0-1-16,0-4 0,0 1 16,0-4-16,-1-3 0,1-2 15,-4-3-15,4 3 0,-2-3 16,2 3-16</inkml:trace>
  <inkml:trace contextRef="#ctx0" brushRef="#br0" timeOffset="25905.3625">4054 4783 0,'0'0'0,"0"0"16,0 0-16,0 0 0,0 0 0,0 0 15,0 0-15,26 1 16,-26-1-16,29-2 0,-29 2 16,32-2-16,-13 2 0,-4-2 15,-2 2-15,-3-1 0</inkml:trace>
  <inkml:trace contextRef="#ctx0" brushRef="#br0" timeOffset="26136.5426">4542 4741 0,'0'0'15,"0"0"-15,0 0 0,0 0 0,27-4 16,-27 4-16,29-5 0,-29 5 16,36-4-16,-18 1 0,4 2 15,0 0-15,0 1 0,5-2 16,-2-1-16,-3 2 0,-1 0 15,-2-2-15,-2 1 0,-5-1 0,-2 1 16,-4-2-16,-1 2 16,0 0-16</inkml:trace>
  <inkml:trace contextRef="#ctx0" brushRef="#br0" timeOffset="26401.1115">4754 4616 0,'0'0'15,"0"0"-15,0 0 0,0 0 0,0 0 16,-4 22-16,4-22 0,-2 17 16,1-8-16,-2 4 0,-3 1 15,3 0-15,-3-1 0,2 0 16,1 3-16,-3-2 0,2 2 0,2-2 15,-2-1-15,1-2 16,0 0-16,3 1 0,0 0 16,0-5-16,0 0 0,0 0 0</inkml:trace>
  <inkml:trace contextRef="#ctx0" brushRef="#br0" timeOffset="26718.1136">5148 4524 0,'0'0'0,"0"0"0,0 0 16,0 0-16,-6 23 0,6-23 0,-8 23 15,4-10-15,-3 0 0,2 4 16,-1 2-16,2 0 0,-3 0 15,-1 7-15,1 1 0,-2-3 16,2-2-16,1 1 0,0-2 16,2-1-16,-1-2 0,2-1 15,0-2-15,-1-2 0,3-1 0,-2-1 16,1-2-16,1-2 0,1-2 16,0-5-16,0 0 0,0 0 15,-3-5-15,3 1 0,0 1 16,0 0-16</inkml:trace>
  <inkml:trace contextRef="#ctx0" brushRef="#br0" timeOffset="27200.9197">5120 4514 0,'0'0'0,"0"0"16,0 0-16,0 0 0,0 0 15,0 0-15,21-15 0,-21 15 16,0 0-16,27-2 0,-27 2 15,28 5-15,-15-1 0,3 0 16,-2 4-16,0 0 0,-2 1 0,-2 0 16,-2 2-16,0 2 15,-5 1-15,-2 6 0,-2-1 16,-6-1-16,0-1 0,-4-1 0,-4-2 16,1 0-16,-1-3 0,-4 1 15,-2-1-15,2-3 0,1 2 16,3-4-16,-2 0 0,5-3 15,0 0-15,2 0 0,4-1 16,-2-2-16,4 0 0,-2 0 16,3 0-16,3 0 0,0 0 0,2 0 15,5-2-15,-1-1 0,3 1 16,2 0-16,3 1 0,-2 1 16,2 0-16,1 1 15,3 0-15,-1 2 0,-1 2 0,-1 0 16,0 2-16,-3 0 0,-2-1 0,-2 3 15,-1 0-15,-4 0 16,0-2-16,-7 3 0,-1 0 16,-2 1-16,-3 1 0,-2 1 15,-1 2-15,-5-1 0,0-1 0,-3 2 16,-1 1-16,-1 1 0,1 1 16,0 0-16,5-3 0,3-3 15</inkml:trace>
  <inkml:trace contextRef="#ctx0" brushRef="#br0" timeOffset="30055.2921">15924 6861 0,'0'0'16,"0"0"-16,0 0 0,0 0 0,0 0 15,0 0-15,9 23 16,-9-23-16,6 23 0,-6-23 0,6 36 16,-4-16-16,-1-1 0,0 7 15,-1 2-15,0 3 0,1 1 16,-3 13-16,-2 4 0,-2 10 15,1-2-15,-4 17 0,-1 1 16,1-5-16,1-6 0,-1 14 16,-1 4-16,0 2 0,1-9 0,-5 38 15,-2-5-15,1-21 0,0-16 16,4 7-16,1 5 16,4-12-16,0-11 0,3 1 15,2 1-15,-1-7 0,1-7 0,-1 5 16,0 2-16,2-12 0,0-7 0,2 2 15,3 4-15,-3-7 16,-1-4-16,0-3 0,1-2 16,2-6-16,-1-2 0,3-2 15,0-2-15,-1-1 0,-2 1 0,-1-10 16,0 3-16,2-4 0,-1 1 16,0 1-16,1 3 0,0-4 15,0-1-15,1 0 0,-1-1 16,2 1-16,-1 0 0,1 1 15,-1 3-15,1-2 0,-1 0 0,5-1 16,3-1-16,2 0 16,-1-1-16,4 0 0,2 0 15,-5 0-15,0-1 0,11 2 16,2-1-16,1 0 0,-1 0 0,4 0 16,3 2-16,0-1 0,-1 1 15,6 1-15,5 0 0,4 0 16,-5 0-16,7 0 0,5 2 15,-4-2-15,-3 1 0,16-1 16,5-1-16,-8 1 0,-5 1 0,14 2 16,6-1-16,-9-2 0,-4-1 15,35 4-15,-3 3 16,-16-4-16,-9-2 0,11 2 0,8 0 16,-7 0-16,-5 0 0,12 2 15,8-1-15,-12-2 0,-6-1 16,11 3-16,10 1 0,-12-1 15,-7 0-15,9-1 0,8-3 16,-9 4-16,-8 0 0,12 3 16,9 4-16,-16-5 0,-11-4 0,13 2 15,9 1-15,-12-2 0,-9 0 16,13 3-16,7 0 16,-13-4-16,-9-3 0,14 2 15,8 2-15,-14 0 0,-8 1 0,8-2 16,4-1-16,-13 1 0,-10-2 15,5 0-15,4 0 0,-11-3 16,-8-2-16,3-2 0,4 0 16,-15 1-16,-8 2 0,-5-5 15,-2-5-15,-14-2 0,-8-1 0,-2 4 16,-3 2-16,-1 3 0</inkml:trace>
  <inkml:trace contextRef="#ctx0" brushRef="#br0" timeOffset="31067.8708">16355 6758 0,'0'0'15,"23"-2"-15,1-2 0,3 3 16,0 1-16,16-1 0,16 1 0,12 1 16,3 0-16,2-1 0,3-1 15,13-1-15,1-4 0,13 6 16,-2 4-16,30-2 0,-11-4 16,0 2-16,-3 2 0,-8 2 15,-4 3-15,3-5 0,1-3 16,-3 3-16,-1 2 0,3-1 15,0-1-15,-3 3 0,-2-2 0,-3 1 16,0-2-16,-3-2 16,-2 0-16,0 1 0,2 1 0,-9 0 15,-5-1-15,0 4 0,0 1 16,-3 2-16,-3 1 0,2-1 16,0-2-16,-8-2 0,-2-2 0,-1 3 15,-1 0-15,-5 3 0,-4 1 16,1 2-16,1 0 15,-7 1-15,-6 1 0,-2 4 0,-3 1 16,-7 0-16,-5-2 0,0-1 16,0-1-16,-8 5 0,-4 3 15,-5 4-15,-4 2 0,-4-2 16,-1-2-16,-1 3 0,-2 3 16,-3 3-16,-3-1 0,-1 6 15,-2 1-15,2 2 0,1 1 0,-1-6 16,1 10-16,-1-1 0,-1 2 15,-4 25-15,0-5 16,1 2-16,1 0 0,-5 5 0,-3 5 16,-2-2-16,0-2 0,-3-2 15,0-1-15,1 5 0,3 2 16,2 1-16,2 1 0,0-6 16,-1-5-16,1 3 0,0 1 15,-3-4-15,-1-1 0,1 2 16,-1 2-16,4-14 0,2-7 15,-1 1-15,-1 1 0,3-3 16,0-1-16,1-2 0,1-3 0,-2-3 16,0-2-16,-2-5 0,-2-6 15,-3-5-15,-2-5 0,-7-6 16,-5-3-16,11-4 0,4-2 16,5-1-16</inkml:trace>
  <inkml:trace contextRef="#ctx0" brushRef="#br0" timeOffset="32068.7474">17791 7252 0,'0'0'0,"-19"0"15,-5 0-15,-2 1 0,-3 0 0,-15 4 16,-6 1-16,-1 1 16,0 1-16,-14 5 0,-3 3 15,-9 6-15,3 0 0,-8 6 0,6 2 16,7-1-16,5 0 0,-21 20 15,10 1-15,12-6 0,8-5 16,4 3-16,5 4 0,8-3 16,6-1-16,4 3 0,1 3 15,8-6-15,5-2 0,6 3 16,6 3-16,4-8 0,3-1 0,5 0 16,3 2-16,5-1 0,1-1 15,8 3-15,4 2 16,0-5-16,1-3 0,8 2 0,7-1 15,-1-1-15,1-3 0,11-1 16,6 0-16,-1-5 0,-2-5 16,7 0-16,1-2 0,-3 0 15,-2-1-15,3 1 0,4-2 16,-9-1-16,-7-3 0,9-2 16,6-3-16,-1-2 0,-3 1 0,7-3 15,4-1-15,-7-6 16,-2-4-16,2 1 0,3-1 0,-10-1 15,-7-2-15,5-6 0,2-5 16,-4 0-16,-3 0 0,0 1 16,2 0-16,-10-6 0,-5-3 0,6-6 15,4-2-15,-10 3 16,-6 3-16,3-6 0,-1-5 16,-7 5-16,-5 4 0,-6-4 15,-6-2-15,-3 2 0,-2-1 0,-1-5 16,-1-2-16,-4 2 0,0 2 15,-8-1-15,-5 1 0,1 3 16,0 2-16,-5-3 0,-4-4 16,0 5-16,-2 1 0,-11 3 15,-6 1-15,0 1 0,3 0 0,-8-1 16,-5 0-16,0 0 16,1 2-16,-7 3 0,-4 1 15,-1 7-15,1 3 0,-6 1 0,-3-1 16,6 2-16,5 3 0,-12 0 15,-8-1-15,3 6 0,3 4 16,-5 0-16,-2 0 0,6 5 16,4 2-16,-10 3 0,-6 3 15,6 2-15,6 2 0,2 3 16,0 1-16,22-5 0,14-3 0,9-3 16</inkml:trace>
  <inkml:trace contextRef="#ctx0" brushRef="#br0" timeOffset="33168.3617">19066 7345 0,'0'0'0,"-22"0"0,0-1 0,-1 2 16,0 1-16,-15 3 0,-13 3 0,-8 5 15,-1 2-15,-6 5 16,-6 5-16,9-1 0,6 0 0,-3 5 16,5 3-16,-18 13 0,9-2 15,12 2-15,7 1 0,4-2 16,4-1-16,5 1 0,4 0 15,8-1-15,5-1 0,6 2 16,4-1-16,3 2 0,1 0 0,4-2 16,4 1-16,4-2 15,2-1-15,8 3 0,6 3 0,-1-5 16,1 0-16,0-5 0,1-1 16,4 0-16,2 0 0,1-1 15,2 1-15,1-5 0,3-2 16,1 0-16,0 2 0,2-7 15,2-2-15,2-4 0,0-2 16,0-1-16,-1-1 0,7 0 16,4 0-16,-6-4 0,-6-1 0,5-3 15,3-2-15,-1-1 0,-1 1 16,-6-2-16,-3-1 0,-1-3 16,0-1-16,1-3 15,0 1-15,-1-6 0,0-1 0,-1-1 16,-2-3-16,3 0 0,0 1 15,-14 4-15,3-2 0,-3-3 16,3-1-16,1-4 0,1-2 16,-2-1-16,-2 0 0,-1-1 15,0-1-15,-2-1 0,0 1 0,-5-2 16,-4-1-16,0-1 0,-2 0 16,1-2-16,-2 0 0,0-1 15,1 0-15,-2-3 0,0-2 16,-2 3-16,-2 2 0,-1-3 15,-2-3-15,-1 5 0,-1 2 16,-2-8-16,-2-2 0,-2 11 16,0 2-16,-5-3 0,-2-2 15,-3 0-15,-2-1 0,-1 1 0,-3 0 16,0 2-16,2 3 0,-6-1 16,-5 1-16,-3-3 0,0 0 15,-8 0-15,-3 2 0,-1 3 16,1 4-16,-13-4 0,-4 2 15,-1 3-15,-2 4 0,-3 3 16,-3 3-16,-3 4 0,0 2 0,-34 2 16,8 3-16,30 1 0,21-1 15,14 1-15</inkml:trace>
  <inkml:trace contextRef="#ctx0" brushRef="#br0" timeOffset="33501.4821">18255 7815 0,'0'0'0,"0"0"15,25-7-15,-25 7 0,29-4 0,-10 0 16,5 0-16,2 0 0,4 0 16,9-1-16,2 2 0,1 1 15,1 1-15,9 0 0,-1 0 16,-4 1-16,-3 2 0,2 2 15,-5 3-15,-9-2 0,-6-1 0,-7-1 16</inkml:trace>
  <inkml:trace contextRef="#ctx0" brushRef="#br0" timeOffset="33735.6739">18227 8092 0,'0'0'0,"0"0"0,0 0 16,0 0-16,29-7 0,-29 7 0,44-8 15,-15 4-15,6 1 0,1-2 16,4 1-16,12 1 0,-2 2 0,13 1 16,-1 3-16,-9-2 0,-8-1 15,-4 0-15,-11 0 0,-7 0 16,-5 0-16,-3 0 0</inkml:trace>
  <inkml:trace contextRef="#ctx0" brushRef="#br0" timeOffset="33934.6782">18255 8289 0,'0'0'0,"0"0"16,0 0-16,33-7 0,-14 3 0,6 0 15,3 1-15,3-1 0,3 1 16,14-3-16,1 2 0,7-2 16,-6 2-16,-2 2 0,-3 3 15,-3-1-15,-10 0 0,-7-1 16,-5 1-16,-5 0 0</inkml:trace>
  <inkml:trace contextRef="#ctx0" brushRef="#br0" timeOffset="34118.0913">18209 8517 0,'0'0'0,"0"0"15,0 0-15,0 0 0,32-7 16,-32 7-16,43-9 0,-15 3 16,2-1-16,4 1 0,3 0 15,12-2-15,0-1 0,9 1 0,-4 4 16,-6-2-16,-3 1 0,-2 0 15,-9 0-15,-8 3 0</inkml:trace>
  <inkml:trace contextRef="#ctx0" brushRef="#br0" timeOffset="34285.251">18467 8575 0,'0'0'0,"0"0"15,0 0-15,0 0 0,38-7 0,-16 7 16,5 0-16,3 0 0,2 0 16,-4 0-16,-4 0 0,-3 0 15</inkml:trace>
  <inkml:trace contextRef="#ctx0" brushRef="#br0" timeOffset="41020.887">25251 3472 0,'0'0'0,"0"0"0,-1 23 0,0-6 16,-2 2-16,0 12 0,0 6 16,-1 3-16,2 3 0,-3 16 15,-2 5-15,-4 9 0,0-2 0,-7 17 16,-1 3-16,1-6 16,4-5-16,-5 16 0,-2 1 15,-4 28-15,4-17 0,1-5 0,1-6 16,4-12-16,2-11 0,1 1 15,1 0-15,4-8 0,1-6 16,-1 1-16,1-2 0,-3-7 16,-1-9-16,-1 2 0,-2-1 15,2-7-15,1-5 0,0-7 16,0-5-16,0-5 0,0-4 0,4 0 16,2 0-16,2-6 0,2-6 15,0 0-15,0 0 0,0 0 16,0 0-16,0 0 0,3-2 15,0-2-15,-1 0 0,3 1 16,3-1-16,1 1 0,1-2 16,2 0-16,1-3 0,0 3 15,1 0-15,1-1 0,4 0 16,1 1-16,-1 1 0,4-1 16,1 0-16,2 2 0,2-1 0,4 2 15,3 0-15,1 0 0,3 2 16,12 0-16,4 3 0,-2-2 15,-1 0-15,5 0 0,6 0 16,6 1-16,-3-1 0,5 3 16,3 3-16,4 1 0,-6 2 15,2-2-15,2 1 0,23 2 16,-13 0-16,6 0 0,5-1 16,-12 1-16,-9-1 0,10 1 0,8 1 15,-9-5-15,-7-2 0,13 1 16,8 1-16,-4 3 0,-5 3 15,3-1-15,2 1 0,-5-4 16,-4-2-16,8 0 16,4 0-16,-7 0 0,-4 1 0,6-1 15,3 2-15,-7-2 0,-4-2 0,7 1 16,5 2-16,-11-1 0,-8-1 16,3-2-16,5-1 15,-8 3-15,-7 0 0,2 0 0,1-1 16,-8-2-16,-5-2 0,-3 5 15,1 1-15,-10 0 0,-6 0 16,-2-3-16,-1-1 0,-13-1 16,-8-1-16,-6-1 0</inkml:trace>
  <inkml:trace contextRef="#ctx0" brushRef="#br0" timeOffset="42068.8261">25321 3214 0,'0'0'0,"0"0"0,20-4 16,-20 4-16,21-1 0,-4-1 15,4 0-15,4 2 0,4 0 0,14 1 16,4 0-16,4-1 0,4 0 16,17 0-16,1 2 0,14-1 15,-1 1-15,14 2 0,-3 3 16,11-3-16,-6 0 0,12-2 16,-5 0-16,22 2 0,-13 0 0,0 1 15,0 0-15,-8 2 16,-4-1-16,2 0 0,1 0 15,-5-3-15,-4-2 0,4 2 0,2 2 16,-5 1-16,-4 3 0,-1-7 16,-1-2-16,0 4 0,1 2 15,-2-2-15,0 2 0,-5-2 16,-3-1-16,2 0 0,-1 2 16,-4 2-16,-2 1 0,-3-1 15,-1-1-15,-7-2 0,-6-2 0,-3 2 16,-1 1-16,-5 2 15,-2 0-15,-6 2 0,-1 2 16,-3 1-16,-1 2 0,-5-3 0,-2-2 16,-3 1-16,-1 2 0,-3 1 15,-3 3-15,-7 1 0,-6 2 16,1 3-16,1 2 0,-5-2 16,-3-3-16,-3 4 0,-3 0 15,-2-4-15,-3 5 0,0 3 16,-3 3-16,-1 2 0,1 1 0,0 5 15,0 4-15,-1 1 0,1 3 16,-4 5-16,1 4 16,-2-2-16,-1 1 0,0 5 0,0 2 15,-1-1-15,-2 1 0,-8 33 16,1-4-16,1-5 0,1-2 16,-3-2-16,-1-1 0,3-6 15,2-3-15,0 1 0,1 2 16,0-3-16,1-3 0,0-5 15,-2 1-15,1-9 0,0-6 0,1-1 16,1 0-16,0-3 0,-3-4 16,-1-3-16,-2-4 0,4-6 15,2-4-15,1-1 0,1 1 16,-5-4-16,-4-7 0,7-3 16,6-3-16,4-3 0</inkml:trace>
  <inkml:trace contextRef="#ctx0" brushRef="#br0" timeOffset="43002.0615">26110 4030 0,'0'0'0,"-11"5"0,-2-1 16,1 0-16,-2 1 0,-8 6 15,-2 5-15,-1 2 0,1 1 0,-9 7 16,-2 2-16,4 1 15,3 1-15,-2 9 0,1 4 16,2-2-16,3-1 0,4 1 0,5 0 16,3-2-16,3 0 0,7 8 15,4-1-15,6-3 0,3-3 0,4-3 16,4-2-16,3-4 0,2-4 16,6-2-16,4-2 15,-1-3-15,0-3 0,6 0 16,4 0-16,-1-5 0,-2-2 0,11-7 15,1-5-15,0-1 0,0-1 16,2-3-16,2 0 0,-3-4 16,-4-1-16,3-6 0,2-5 15,-9 2-15,-6 2 0,22-15 16,-3 0-16,-24 11 0,-3 0 16,9-16-16,-6-2 0,-13 13 15,-1 0-15,3-17 0,-6 0 16,-11 21-16,0-1 0,-3-7 15,-2-4-15,-1 6 0,-1 0 0,-6 0 16,-4 1-16,-3 0 16,-3-1-16,-6 3 0,-3-1 0,-2 3 15,0 4-15,-9 1 0,-5 0 16,-1 4-16,-1 3 0,-4 2 16,-3-1-16,1 4 0,2 1 15,-3 7-15,-1 4 0,5 2 0,4-2 16,0 7-16,1 5 0,5 1 15,2 0-15,10-5 0,7-4 16,5-1-16</inkml:trace>
  <inkml:trace contextRef="#ctx0" brushRef="#br0" timeOffset="43369.1374">26385 4171 0,'0'0'0,"0"0"16,0 0-16,0 0 0,0 0 0,-22 11 15,22-11-15,-22 18 0,22-18 16,-29 24-16,14-6 15,-2 0-15,-1 1 0,-8 8 0,-1 2 16,1 0-16,3 1 0,-6 5 16,-2-1-16,3-2 0,3-3 15,2-1-15,2-3 0,3-2 16,4-2-16,-1 0 0,4-2 16,4-5-16,-1-3 0,2-1 15,2-1-15,1-5 0,2-2 0,1-2 16,3-4-16,2-3 0,4-2 15,-1 2-15,-1 1 0,-2 1 16</inkml:trace>
  <inkml:trace contextRef="#ctx0" brushRef="#br0" timeOffset="43652.2987">26328 4211 0,'0'0'15,"0"0"-15,0 0 0,0 0 0,0 0 16,0 0-16,-2 25 0,2-25 16,0 0-16,-4 37 0,4-37 15,-1 35-15,0-17 0,1 3 16,0 3-16,0-3 0,0 0 16,1 5-16,0 1 0,-1-4 15,-1-2-15,0 1 0,1 0 16,0-5-16,0-1 0,-1-3 15,0-2-15,-2-1 0,-3-3 0,0-2 16,-3-4-16,1 0 0,1 0 0,2-1 16</inkml:trace>
  <inkml:trace contextRef="#ctx0" brushRef="#br0" timeOffset="43785.3081">26170 4413 0,'0'0'15,"0"0"-15,0 0 0,26-11 0,-26 11 16,37-8-16,-6 4 0,3 0 16,4 1-16,2-2 0,-5 2 15,-6 0-15</inkml:trace>
  <inkml:trace contextRef="#ctx0" brushRef="#br0" timeOffset="44718.9777">28987 3773 0,'0'0'0,"-11"4"16,-3 1-16,-6 3 0,0 2 0,-11 6 15,-3 3-15,-9 9 0,0 2 0,-3 1 16,-2 1-16,-1 5 0,3 2 16,2 4-16,1 2 0,0 3 15,6-3-15,6 0 0,5 0 16,6 2-16,4 2 0,6-2 16,5 0-16,1-5 0,3-3 15,6 1-15,1 1 0,4 0 16,4 1-16,3-3 0,4-2 15,5-3-15,3-3 0,5 0 16,4 0-16,2-6 0,2-4 0,5-2 16,4-1-16,-1-5 0,0-4 15,2-5-15,1-1 0,7-4 16,0-4-16,14-8 0,-7-5 16,-5 1-16,-4 2 0,2-5 15,0-2-15,-5-6 0,-3-4 16,-2-1-16,-2 0 0,-5-1 15,-4 0-15,-3 2 0,0 1 16,-9-4-16,-5-3 0,0-3 16,-1-3-16,-4 7 0,-3 3 0,-5-2 15,-4-2-15,-6-5 0,-3 0 16,-3 3-16,0 2 0,-3 1 16,-2 0-16,-6 0 0,-2 0 15,7 15-15,-3-2 0,-7 1 16,-4 0-16,-3 4 0,-1 1 15,-3-2-15,-4-5 0,3 2 16,2 0-16,-1 5 0,-1 4 16,1 2-16,1 2 0,3 2 15,1 1-15,-1 0 0,1 1 0,0 4 16,0 2-16,6 4 0,1 1 16,-2 4-16,-3 0 0,4 0 15,3-2-15,6-1 0,3-2 16,3 0-16</inkml:trace>
  <inkml:trace contextRef="#ctx0" brushRef="#br0" timeOffset="45004.8974">29075 4200 0,'0'0'15,"0"0"-15,0 0 0,-10 24 0,6-13 16,-2 4-16,0 4 16,-2 0-16,0 2 0,-3 9 15,-1 4-15,1-4 0,1 0 0,-2 5 16,0-1-16,1-2 0,1-5 0,2 0 16,1-2-16,-1-4 0,1-4 15,2-2-15,0-3 16,2-4-16,1-1 0,2-7 15,4-1-15,-3-2 0,-1-2 0,0 1 16,0 1-16,0-1 0</inkml:trace>
  <inkml:trace contextRef="#ctx0" brushRef="#br0" timeOffset="45552.1028">29151 4168 0,'0'0'0,"0"0"0,0 0 15,0 0-15,16-13 0,-16 13 0,20-6 16,-20 6-16,23-4 0,-11 5 16,1 2-16,-1 1 0,0 0 15,-1 3-15,0 3 0,-2 0 16,-1 1-16,-4 0 0,-3 2 16,-1 0-16,-1 0 0,-5 3 15,-6 2-15,-2-2 0,-1-2 0,-4 1 16,-3-1-16,0 0 15,1-3-15,-6 2 0,-3-1 16,6-4-16,3-2 0,3-2 0,4-1 16,3 0-16,2-1 0,1 0 15,1-1-15,4 0 0,0 1 16,3-2-16,0 0 0,0 0 16,6-3-16,3 3 0,4-1 15,3 1-15,0 0 0,9 0 16,2 2-16,0 2 0,-2 1 15,-1 1-15,1 2 0,-3 2 0,-1 0 16,1 3-16,-4-1 16,-3 0-16,-3 1 0,-4 1 0,-3 0 15,-3-3-15,-2 0 0,-3-1 16,-3 1-16,-1-1 0,-3-2 0,-6 2 16,-5 0-16,1-3 15,-1 0-15,-7 0 0,-1-2 16,2 0-16,1-1 0,2-3 15,2 0-15,3-2 0,4 0 0,1-3 16,0 1-16,2-4 0,1-1 16,4-1-16,2-1 0,3 2 15,1-2-15,0 2 0,0 1 16,-1 1-16</inkml:trace>
  <inkml:trace contextRef="#ctx0" brushRef="#br0" timeOffset="47902.1167">25091 6960 0,'0'0'0,"0"0"16,0 0-16,0 0 0,0 0 0,0 0 16,0 0-16,0 0 0,0 0 15,0 0-15,0 0 0,-19 19 16,19-19-16,-8 35 0,4-13 15,0 3-15,-1 4 0,0 12 16,0 1-16,2 4 0,0 1 0,-2 15 16,1 3-16,-4 10 0,-1-4 15,1 3-15,-1 3 16,-2 9-16,-1-5 0,-3 12 16,2-1-16,-1-10 0,-2-5 0,-7 34 15,2-11-15,2-16 0,4-10 16,1-4-16,-1 0 0,3-8 15,2-5-15,1-1 0,1-1 16,0-7-16,0-6 0,-2 0 16,-2 0-16,0-5 0,0-5 15,5-5-15,6-4 0,-1-7 16,0-4-16,2-4 0,2-1 16,-2 0-16,-1 1 0,1-8 0,1 2 15,-1-2-15,-1 4 0,3-4 16,2 0-16,1-3 0,0-1 15,2-1-15,0 2 0,-1 1 16,3 0-16,0-2 0,1-1 16,2 1-16,2 0 0,6 0 15,4 0-15,1-2 0,-1 0 0,4 0 16,4 1-16,0-1 0,0 0 16,6 2-16,4 1 0,-1 0 15,0 1-15,11 1 0,1 0 16,1 1-16,2 1 0,8 2 15,-1 1-15,-1 1 0,-3 0 16,3 1-16,2 1 0,10-1 16,0-2-16,0 3 0,1 3 15,-1 1-15,-2-1 0,38 4 16,-7-4-16,-5 1 0,-3 2 16,0-1-16,0 2 0,-4 0 0,0 2 15,-2 1-15,0-1 0,3-1 16,-1-1-16,3-3 0,2-6 15,2 5-15,1 1 0,4-1 16,3-1-16,-4 3 0,-2 1 16,5-3-16,3-3 0,-1 0 15,-1 1-15,-4 4 0,-1 3 16,-5-3-16,-3-1 0,3-1 16,1-1-16,-5 5 0,-4 3 0,-2 2 15,0-3-15,-8-1 0,-6-2 16,-6 1-16,-3-3 0,-3 0 15,-2-1-15,-7-2 0,-5-4 16,-9-2-16,-3-2 0,-11 0 16,-8 0-16,-4 0 0</inkml:trace>
  <inkml:trace contextRef="#ctx0" brushRef="#br0" timeOffset="48952.3766">25079 6950 0,'0'0'0,"0"0"16,31-1-16,-15-1 0,4 0 0,13-2 15,8 1-15,5-1 0,6 1 16,17 0-16,5 1 0,15 0 15,-1 1-15,15 1 0,0 1 16,9-1-16,-5 1 0,42 2 16,-13 2-16,-11 2 0,-6 2 0,1-5 15,-1-2-15,-4 0 0,-1 2 16,2-1-16,1 2 0,-4 1 16,-2 2-16,4-2 0,2-3 15,-6 6-15,-4 3 0,-2-3 16,-1 0-16,-3-4 0,-2-3 0,2 0 15,0 3-15,-6-3 0,-5 0 16,-4 3-16,-1 1 16,-3 1-16,-3 1 0,0-1 0,0 1 15,-7 1-15,-3-1 0,-3 2 16,-1 1-16,-10-3 0,-5-1 16,-2 1-16,0 2 0,-6-3 15,-4-1-15,-5 1 0,-3 0 16,-6 2-16,-3 3 0,-2 0 15,-3 2-15,0 1 0,-2 0 0,-2-1 16,-2 0-16,-3 3 16,-3 2-16,1 2 0,-1 2 0,-4-9 15,-2 3-15,0 4 0,0 1 16,-1 1-16,0 3 0,-1 3 16,-2 3-16,-2 1 0,0 0 15,-1 6-15,0 2 0,-1 4 16,-1 0-16,-1 3 0,0 2 15,-3 8-15,1-1 0,1 5 16,0 2-16,-3 0 0,0-2 0,-4 33 16,4-5-16,3-9 0,3-5 15,-1-4-15,0 0 0,-2-4 16,-3-1-16,3 2 0,1 0 16,0-1-16,0-2 0,0-4 15,-2-2-15,6-2 0,2-2 16,2-1-16,0-2 0,1-5 15,0-5-15,0-3 0,-1-3 16,2 0-16,1 0 0,-1-5 16,-1-4-16,-1-6 0,-3-3 0,0-3 15,-1-3-15,0-3 0,2-4 16,-2-5-16,-3-1 0,-3-3 16,-3-5-16,7 4 0,2 1 15,3 1-15</inkml:trace>
  <inkml:trace contextRef="#ctx0" brushRef="#br0" timeOffset="49553.0323">27207 7133 0,'0'0'0,"0"0"16,0 0-16,-3 24 0,2-9 0,0 4 16,0 5-16,0 2 15,-1 3-15,-2 15 0,0 6 16,-3 11-16,0-3 0,-4 15 15,-1 1-15,2-2 0,2 0 0,-3 15 16,0 1-16,0 6 0,2-8 16,-5 40-16,0-8 15,3-17-15,1-13 0,2 4 0,0 4 16,0-16-16,1-11 0,-2 3 16,-1 0-16,1-5 0,1-6 15,-1-5-15,-1-4 0,3-6 16,1-6-16,1-2 0,0-5 15,3-2-15,1-4 0,0-3 16,0-5-16,-1-7 0,1-5 0,-2-6 16,0-2-16,-1-6 0,-2-2 15,-1-3-15,-1-5 0,2 7 16,3 2-16,0 3 0</inkml:trace>
  <inkml:trace contextRef="#ctx0" brushRef="#br0" timeOffset="49976.2516">26254 7804 0,'0'0'0,"0"0"0,-19 16 16,6-5-16,-1 1 0,-7 7 0,-1 3 16,-4 2-16,-2 4 0,-9 8 15,1 3-15,-2-1 0,1 1 16,-7 7-16,2 0 0,2-4 15,2 0-15,-4 5 0,3-2 16,6-4-16,4-3 0,5-6 16,3-2-16,4-4 0,2-4 0,3-5 15,2-4-15,3-3 0,1-2 16,3-4-16,1-4 0,2 0 16,2-5-16,3-4 0,4-4 15,4-3-15,3-3 0,-3 4 16,-3 1-16,-1 4 0</inkml:trace>
  <inkml:trace contextRef="#ctx0" brushRef="#br0" timeOffset="50268.9411">26218 7862 0,'0'0'0,"0"0"15,0 0-15,0 0 0,0 0 0,-3 28 16,3-28-16,-1 30 0,1-12 16,0 4-16,0 3 0,0 0 15,0 3-15,0 10 0,0 3 16,0-1-16,0-4 0,0 11 16,-1 1-16,0-3 0,-1-4 15,-1 5-15,-1-5 0,2-5 0,1-4 16,0-1-16,-1-5 15,-1-4-15,1-5 0,0-4 16,1-3-16,-5-4 0,-1-2 0,0-1 16,2 0-16,0 0 0</inkml:trace>
  <inkml:trace contextRef="#ctx0" brushRef="#br0" timeOffset="50452.0159">25858 8257 0,'0'0'0,"0"0"16,0 0-16,0 0 0,0 0 0,32-10 15,-10 6-15,4-1 0,2-1 16,10 1-16,6 2 0,14-1 16,3-1-16,0 1 0,-12 2 15,-8 0-15</inkml:trace>
  <inkml:trace contextRef="#ctx0" brushRef="#br0" timeOffset="50886.2126">28449 8008 0,'0'0'0,"0"0"16,0 0-16,-21 16 0,21-16 0,-22 18 15,8-5-15,-2 2 16,0 0-16,-9 10 0,-2 1 15,0 1-15,2-1 0,-7 10 0,-1-1 16,2-1-16,3 0 0,-4 6 16,3 0-16,4-4 0,1-3 15,1-2-15,1 0 0,3-6 16,4-3-16,2-2 0,3-2 16,1-2-16,1-2 0,2-4 15,-1-3-15,4-2 0,3-2 0,0-3 16,4 0-16,3-4 0,3-5 15,2-6-15,2-5 16,-2 3-16,-3 4 0,-1 2 0</inkml:trace>
  <inkml:trace contextRef="#ctx0" brushRef="#br0" timeOffset="51236.1053">28394 8056 0,'0'0'0,"0"0"0,0 0 15,0 0-15,0 0 0,11 32 16,-11-32-16,4 30 0,-1-12 0,-1 3 16,1 3-16,-1-1 15,0 1-15,-2 10 0,-1 2 16,1-1-16,0-1 0,0 7 0,-1-1 15,0-5-15,1-1 0,-1-1 16,0-2-16,0-1 0,1-2 16,-2 3-16,-1-3 0,0-4 15,0-2-15,1-3 0,-1-2 16,2-5-16,0-2 0,0-3 16,0-1-16,0-2 0,0 0 0,-5-5 15,-1-3-15,-2 7 0,-1 6 16,1-3-16,1 0 15,3-1-15</inkml:trace>
  <inkml:trace contextRef="#ctx0" brushRef="#br0" timeOffset="51469.7186">27999 8460 0,'0'0'16,"0"0"-16,0 0 0,0 0 0,0 0 15,0 0-15,26-4 16,-26 4-16,26 0 0,-26 0 0,35-2 16,-15 2-16,0 0 0,3 1 15,2 0-15,0 0 0,-1 0 16,8 0-16,1 0 0,-2 0 16,-2-1-16,-3-1 0,-1-2 15,-4 1-15,-3 0 0,-4 2 0</inkml:trace>
  <inkml:trace contextRef="#ctx0" brushRef="#br0" timeOffset="51873.3726">28079 7782 0,'0'0'15,"0"0"-15,0 0 0,0 0 0,26 1 16,-26-1-16,30-2 15,-30 2-15,38 2 0,-16 0 0,2-1 16,-1-1-16,1 0 0,10 0 16,3 2-16,-4-2 0,-2 0 15,3 0-15,2 2 16,-4 1-16,-3-1 0,3 0 0,-4 1 16,-2 1-16,-2 0 0,-3 0 15,-2 1-15,-3-1 0,0 0 16,-4 0-16,-1 1 0,-5-1 15,0 1-15,-2-1 0,1-1 16,-2 0-16</inkml:trace>
  <inkml:trace contextRef="#ctx0" brushRef="#br0" timeOffset="55471.3673">12675 1152 0,'0'0'0,"0"0"0,0 0 15,0 0-15,0 0 0,0 0 0,0 0 16,-20 4-16,20-4 0,0 0 16,-30 21-16,30-21 0,-29 25 15,10-8-15,-3 5 0,-1-1 16,-2 2-16,-9 9 0,-2 6 16,-7 8-16,1-1 0,-11 14 15,-1 1-15,4-6 0,4-5 0,-7 9 16,1-1-16,-1-2 15,7-5-15,-1 6 0,4 1 0,12-20 16,3-5-16,-8 17 0,6-5 16,8-9-16,7-7 15,7-17-15,-1 0 0,4-5 0,0-3 0,3 0 16,1 0-16,1-3 16,1-6-16,3-2 0,4-5 15,5-3-15,5-3 0,-4 5 16,-3 3-16,-2 2 0</inkml:trace>
  <inkml:trace contextRef="#ctx0" brushRef="#br0" timeOffset="55836.5806">12480 1210 0,'0'0'0,"0"0"16,0 0-16,0 0 0,5 21 16,-5-21-16,7 27 0,-7-27 15,4 32-15,-1-10 0,-1 3 16,-2 1-16,-1 0 0,-2 13 16,0 3-16,0 2 0,1-2 0,-5 10 15,-3-2-15,1-6 16,0 0-16,-4 4 0,-1-3 15,2-6-15,1-4 0,0 4 0,1-3 16,2-10-16,1-5 0,0-2 16,-1 0-16,1-5 0,1-6 15,-2-1-15,-2 0 0,1-4 16,-2-2-16,-5-3 16,-5-6-16,3 3 0,4 0 0,3 0 15</inkml:trace>
  <inkml:trace contextRef="#ctx0" brushRef="#br0" timeOffset="56003.0675">11927 1821 0,'0'0'0,"0"0"0,0 0 16,0 0-16,0 0 0,28-12 16,-28 12-16,30-8 0,-10 4 0,1-1 15,1 0-15,4 1 16,3 1-16,8-3 0,2 0 0,1 1 15,0-1-15,1 0 16,-8 1-16,-5 1 0</inkml:trace>
  <inkml:trace contextRef="#ctx0" brushRef="#br0" timeOffset="56519.5443">13166 1324 0,'0'0'0,"0"0"15,0 0-15,0 0 0,0 0 0,0 0 16,0 0-16,-25 18 16,25-18-16,-16 17 0,16-17 15,-22 26-15,11-13 0,-1 5 16,-1 3-16,1 0 0,0 1 0,-4 8 15,-2 2-15,3 1 0,1-2 16,-2 8-16,-1-1 0,3-5 16,2-4-16,3 1 0,3 0 15,3-1-15,2-3 0,2 3 16,4-2-16,-1-9 0,1 0 16,3-4-16,2-3 0,1-2 15,1-3-15,3-2 0,0-2 16,2-2-16,0-3 15,5-10-15,4-6 0,-2 3 16,-1 1-16,1-3 0,1-4 0,-2 0 16,-2-2-16,2-6 0,-2-1 15,-3 1-15,-1-1 0,-2 3 16,-1 1-16,-2-2 0,-1-1 0,-2 2 16,-2 0-16,-3 4 0,-4 2 15,-3-2-15,0-3 16,0 3-16,-2 3 0,0 2 0,-2 1 15,2 5-15,-1 3 0,3 2 16,0 2-16,0 2 0</inkml:trace>
  <inkml:trace contextRef="#ctx0" brushRef="#br0" timeOffset="56802.3514">13707 1354 0,'0'0'0,"0"0"15,0 0-15,-5 23 0,5-23 16,-6 24-16,1-9 0,0 1 16,-1 2-16,0 4 0,-2 4 15,-3 6-15,1 1 0,-2 0 16,-1 2-16,-5 4 0,0-4 0,2 0 15,1 2-15,0-2 16,1-5-16,-2 4 0,3-3 0,3-9 16,3-3-16,0 1 0,1-3 15,3-7-15,0-6 0,1 1 16,-1-1-16,1-2 0</inkml:trace>
  <inkml:trace contextRef="#ctx0" brushRef="#br0" timeOffset="57385.802">13775 1345 0,'0'0'0,"0"0"16,0 0-16,0 0 0,0 0 0,33 2 15,-33-2-15,29 8 0,-29-8 16,30 12-16,-15-2 15,1 1-15,-2 2 0,0 5 0,-3 0 16,-4 0-16,-3-2 0,-4 4 16,-3 1-16,-3-2 0,-1 1 0,-6-1 15,-6 2-15,0-2 16,0 1-16,-6 3 0,-2 0 16,3-7-16,2-2 0,1-3 15,1-2-15,4-2 0,3-2 0,2-1 16,3-1-16,1-2 15,3-2-15,2-4 0,3-1 16,3 0-16,3-1 0,5-1 0,4 0 16,2 1-16,2 0 0,7-1 15,3 2-15,-3 0 0,-2 1 0,0 2 16,2 3-16,-2 1 16,-2 3-16,-1 2 0,-1 3 15,-3 2-15,-3-2 0,-2 6 16,-3 3-16,-3-2 0,-1-5 0,-7 4 15,-4 3-15,-2-1 0,-5 0 16,-3 1-16,-5 3 16,-1-1-16,0-1 0,-6 1 0,-5 0 15,-3 3-15,4 0 0,-6-5 16,-4-4-16,7-2 0,3-3 0,3-2 16,0-1-16,4-1 15,3-3-15,1-3 0,1-5 16,5 0-16,3-1 0,2-2 15,3-2-15,2 1 0,4-1 16,0 2-16,0 2 0,0 2 0</inkml:trace>
  <inkml:trace contextRef="#ctx0" brushRef="#br0" timeOffset="58103.007">12254 927 0,'0'0'0,"0"0"0,0 0 15,24-3-15,-12 1 0,5 0 16,4-1-16,8 1 0,2 1 0,6 1 16,3-1-16,3 1 0,3-2 15,13 0-15,4-1 0,9 0 16,-4 1-16,3-1 0,1 0 16,11 0-16,-4 1 0,10-1 15,-4 2-15,-4 0 0,-2-1 0,32-3 16,-11 0-16,-12-2 0,-7 3 15,-4-1-15,-2 2 16,-11 2-16,-8 1 0,-3-2 0,-3-3 16,-9 4-16,-5 1 0,-5 2 15,-5 0-15,-5 1 0,-3-1 0,-5 2 16,-3 2-16,-7-5 16,0-2-16,0 4 0,-2 3 15,0-1-15,0 3 0,0-2 0,-1-2 16,0-1-16</inkml:trace>
  <inkml:trace contextRef="#ctx0" brushRef="#br0" timeOffset="58486.5416">14541 1512 0,'0'0'0,"0"0"16,20-3-16,-5 2 0,2 0 0,13 0 15,6-2-15,1 1 16,-1 0-16,13 1 0,1 2 16,-4 0-16,-7 0 0,3 1 15,-5 2-15,-9-1 0,-5 3 0,-5-2 16,-4-1-16,-3-1 0</inkml:trace>
  <inkml:trace contextRef="#ctx0" brushRef="#br0" timeOffset="58655.5321">14415 1870 0,'0'0'0,"0"0"16,0 0-16,0 0 0,35-3 0,-35 3 15,48-4-15,-17 1 16,2 1-16,16-3 0,4 1 0,1-1 16,1 0-16,1 1 0,-11 1 15,-8-1-15</inkml:trace>
  <inkml:trace contextRef="#ctx0" brushRef="#br0" timeOffset="59136.6257">16387 1187 0,'0'0'0,"0"0"16,0 0-16,0 0 0,0 0 0,0 0 15,0 0-15,-15 21 16,15-21-16,-19 20 0,2-4 16,1-1-16,-2 1 0,-3 4 15,-3 5-15,-6 7 0,3-2 0,-9 9 16,1 1-16,2-3 0,3-1 15,-6 8-15,-1 4 16,7-6-16,3-3 0,-4 6 16,-1-1-16,5-8 0,2-6 0,2-1 15,2 0-15,5-5 0,4-4 16,3-2-16,3 1 0,3-6 16,1-2-16,0-9 0,0-4 15,4-3-15,1-1 0,5-5 16,4-4-16,2-2 0,3-1 0,0-6 15,2-6-15,-4 5 16,-2 6-16,-4 2 0</inkml:trace>
  <inkml:trace contextRef="#ctx0" brushRef="#br0" timeOffset="59469.499">16222 1267 0,'0'0'0,"0"0"16,0 0-16,0 0 0,0 0 0,12 27 15,-12-27-15,5 27 0,-3-11 16,0 3-16,-2 2 0,0 2 16,0 0-16,-2 10 0,0 2 15,0 0-15,-1-1 0,-1 10 16,1-2-16,-1-5 0,0-3 0,0-2 15,1 0-15,-1-3 0,1-2 16,1-1-16,0 1 16,-1-4-16,2-2 0,0-3 0,0 1 15,0-3-15,0-2 0,0-5 16,0-2-16,-1-1 0,-2-3 16,-4-2-16,-3 0 0,2-1 0,1 2 15,1-2-15</inkml:trace>
  <inkml:trace contextRef="#ctx0" brushRef="#br0" timeOffset="59653.6935">15896 1780 0,'0'0'0,"0"0"0,0 0 15,21-6-15,-21 6 0,28-8 16,-10 4-16,1-1 0,3 0 15,3 0-15,1 2 0,7-3 0,-1 2 16,-1-1-16,0 2 16,-6-2-16,-3 3 0,-3 0 0</inkml:trace>
  <inkml:trace contextRef="#ctx0" brushRef="#br0" timeOffset="60119.8579">15863 1028 0,'0'0'0,"0"0"0,0 0 16,0 0-16,0 0 0,0 0 15,0 0-15,28-2 0,-28 2 0,27 0 16,-27 0-16,40 1 0,-18 0 15,5 0-15,2 1 0,0 0 16,0-1-16,10 1 0,3 0 16,-1-1-16,-2 0 0,8-1 15,-1 0-15,-4 0 0,-3 1 16,5 2-16,-1-1 0,-7-2 16,-4 0-16,-3 1 0,-4 1 15,-3 2-15,-1 3 0,-1-1 16,0-2-16,-5 4 0,0 6 0,-4-4 15,-2-2-15,-2-1 0</inkml:trace>
  <inkml:trace contextRef="#ctx0" brushRef="#br0" timeOffset="61341.5673">16723 2156 0,'0'0'0,"0"0"15,0 0-15,0 0 0,0 0 0,0 0 16,0 0-16,0 0 0,0 0 16,6-22-16,-6 22 0,0 0 15,0 0-15,3-24 0,-3 24 16,4-22-16,-4 22 0,6-28 16,-2 12-16,1-2 0,-1 0 15,2 1-15,0 1 0,-1-3 0,-1-2 16,3-5-16,0-2 15,1 2-15,0 1 0,0-3 0,0 0 16,2 2-16,1 2 0,3-8 16,0 0-16,-1 4 0,-1 4 15,4-1-15,0-1 0,1 4 16,-2 1-16,2 3 0,-1 3 16,2 0-16,0-1 0,1 0 15,3 2-15,-3 2 0,-2 0 0,0 4 16,1 0-16,-3 0 0,0 2 15,0 5-15,1 2 16,-1 2-16,2-1 0,-2 3 0,1 2 16,-5-1-16,0 0 0,2 4 15,1 4-15,-3-4 0,-1 1 0,0 1 16,-1 3-16,0 2 16,-2 0-16,0 5 0,-3 1 15,-1 0-15,-2 0 0,-1 4 16,-1 2-16,-3-4 0,1 0 0,-3 0 15,0 0-15,0 0 16,1-2-16,-1 1 0,1-1 0,-1-3 16,2-3-16,-2 1 0,1-2 15,0 0-15,1-2 0,1-3 16,-1 0-16,1-3 0,0-1 16,2-3-16,1-4 0,-1 2 15,1-2-15,0 0 0,0 0 16,0 0-16</inkml:trace>
  <inkml:trace contextRef="#ctx0" brushRef="#br0" timeOffset="61721.3647">17978 1339 0,'0'0'0,"0"0"0,0 0 0,0 0 16,0 27-16,0-27 0,-2 28 16,-1-11-16,0 1 0,-1 4 15,-2 3-15,0-1 0,-2 1 0,-3 9 16,-1 3-16,1-2 0,0-4 15,-3 9-15,0 2 16,2-6-16,1-6 0,-1 8 0,1-2 16,1-2-16,1-4 0,1-4 15,2-5-15,1-6 0,1-1 0,1-2 16,-1-2-16,3-3 16,0-1-16,1-6 0,0 0 15,0-4-15,0-5 0,0 2 16,0 2-16,0-1 0</inkml:trace>
  <inkml:trace contextRef="#ctx0" brushRef="#br0" timeOffset="62336.7059">18021 1411 0,'0'0'0,"0"0"15,0 0-15,0 0 0,16-19 0,-16 19 16,20-10-16,-9 5 0,0 2 15,5 1-15,2 2 16,0 1-16,-1 1 0,4 4 0,-1 2 16,-2 1-16,-2-1 0,-3 3 15,-2 2-15,-2 1 0,-2-2 0,-3 4 16,-4 3-16,-4-1 16,-1-1-16,-6 2 0,-6 0 15,0-2-15,-1-4 0,-10 5 16,-2 1-16,1-4 0,1 1 0,0-1 15,-2-1-15,3-4 0,4-3 16,0-1-16,3-1 0,8-3 16,2 1-16,3-3 0,0 0 15,3-1-15,0-1 0,5 0 16,4-1-16,0 0 0,3 2 0,5-2 16,4 0-16,0-1 15,1 2-15,4 0 0,4 0 16,0 1-16,-2 0 0,8 3 15,0 4-15,-3-1 0,-3 1 0,-2 2 16,0 4-16,-5-3 0,-1 1 16,-3 2-16,-1 1 0,-3 2 15,-2-1-15,-4 4 0,-2 0 16,-3-1-16,-2-2 0,-4 1 16,-3 0-16,-2 0 0,-1-1 0,-7 1 15,-6 1-15,0 0 16,1-1-16,-7 0 0,-5 1 15,3-4-15,3-2 0,-5-1 0,0-4 16,2 0-16,1 0 0,5-5 16,1-1-16,4-1 0,1-4 15,2-2-15,0-2 0,6-3 16,3-2-16,2-4 0,3-6 16,0 6-16,1 4 0,0 2 15</inkml:trace>
  <inkml:trace contextRef="#ctx0" brushRef="#br0" timeOffset="62720.8661">17667 1056 0,'0'0'0,"0"0"16,0 0-16,0 0 0,0 0 0,34-5 15,-34 5-15,40-2 16,-18 1-16,4 1 0,4 1 16,0-1-16,0 0 0,10 0 15,3 0-15,6 0 0,-6 0 0,0 0 16,0 0-16,-3 0 0,-4-1 15,6 2-15,-2 2 16,-6-2-16,-3-1 0,-5 2 0,-3 1 16,-4-2-16,-4 0 0,-3-1 15,-2 2-15,-3-1 0,-1-1 0,-2 1 16,-1 1-16,-2 1 16,0 1-16,-4-1 0,-2 2 15,-4-1-15,-3 1 0,2-2 0,1 0 16,1-1-16</inkml:trace>
  <inkml:trace contextRef="#ctx0" brushRef="#br0" timeOffset="63902.689">10436 3206 0,'0'0'15,"0"0"-15,0 0 0,0 0 0,0 0 16,-12 25-16,12-25 0,-15 25 0,15-25 16,-23 31-16,7-12 15,-1 3-15,1 0 0,-8 10 0,0 1 16,-1 2-16,-2 2 0,-5 6 15,2 1-15,2-1 0,3-1 16,-5 8-16,1-2 0,2-6 16,0-4-16,3-1 0,1-4 15,3-1-15,2-3 0,2 3 16,3-3-16,2-8 0,-1-2 0,3-2 16,0-4-16,3-3 0,2-2 15,1-3-15,0-3 0,3-2 16,4-6-16,1-3 0,3-3 15,1-4-15,2-3 0,1-4 16,1-3-16,-2 6 0,-2 4 16,-2 2-16</inkml:trace>
  <inkml:trace contextRef="#ctx0" brushRef="#br0" timeOffset="64202.9053">10326 3317 0,'0'0'0,"0"0"16,0 0-16,0 0 0,0 0 0,11 21 15,-11-21-15,8 22 0,-2-7 16,1 2-16,-1 0 0,0 4 16,-1 2-16,1 0 0,-1 2 15,1 8-15,-2 1 0,1 0 16,-1 0-16,-2-2 0,-1 2 0,0 5 15,-1-2-15,-1-2 0,0-3 16,-1-3-16,-1-3 16,-2-2-16,2-2 0,0-2 0,-2-5 15,1-1-15,-1-3 0,-2-3 16,-2-1-16,-2-1 0,0-4 16,3 0-16,2-1 0,0 2 15</inkml:trace>
  <inkml:trace contextRef="#ctx0" brushRef="#br0" timeOffset="64369.9177">9956 3730 0,'0'0'0,"0"0"0,0 0 16,0 0-16,0 0 0,23-16 16,-23 16-16,34-12 0,-12 5 15,3 0-15,4 1 0,1-2 16,4 2-16,7 0 0,1 0 15,0 2-15,-8-1 0,-6 2 16</inkml:trace>
  <inkml:trace contextRef="#ctx0" brushRef="#br0" timeOffset="64986.5582">10651 4145 0,'0'0'0,"0"0"16,0 0-16,2-22 0,-2 22 0,2-21 15,0 5-15,1-1 0,0 0 16,0-3-16,1-2 0,1-5 16,1 0-16,0-1 0,2-2 15,1 1-15,0 1 0,5-6 16,4 1-16,-1 2 0,1 2 16,2 0-16,1 0 0,-2 3 15,1 2-15,7-7 0,1 2 16,-1 8-16,-3 7 0,-1-1 15,-1 1-15,1 4 0,2 2 0,-2 3 16,-1 0-16,-2 5 0,-1 3 16,-3 1-16,2 1 0,-3 2 15,1 1-15,-1 6 0,2 5 16,-3-2-16,-1-2 0,-1 6 16,-2 1-16,-1 3 0,-1 0 15,-4 6-15,-1 1 0,0-2 16,-2-1-16,-1 6 0,-1-1 15,-2 0-15,1-2 0,-1 0 16,0 0-16,-1-4 0,1-2 0,0-2 16,-2-3-16,1-1 0,-2-2 15,3-2-15,1-4 0,1-3 16,1-2-16,-1-5 0,1-2 16,-3 0-16,3 0 0,3-9 15,3-2-15,2 0 0,0-2 0,-2 3 16,0 2-16,-1 2 0</inkml:trace>
  <inkml:trace contextRef="#ctx0" brushRef="#br0" timeOffset="65320.1339">11785 3433 0,'0'0'0,"0"0"16,0 0-16,0 0 0,-5 23 0,5-23 16,-5 27-16,2-9 0,-1 1 15,-2 2-15,-1 2 0,2 1 16,-1 1-16,-1 7 0,-2 1 16,1 0-16,1-1 0,-2 5 15,1-3-15,1-1 0,1-3 0,-1 0 16,1 1-16,0-6 15,3-3-15,-1-5 0,1-3 16,1-1-16,1-1 0,-1-4 0,-1-5 16,1-2-16,2-1 0,-1-4 15,3-2-15,0-3 0,1-6 16,-1 3-16,-1 1 0,0 3 16</inkml:trace>
  <inkml:trace contextRef="#ctx0" brushRef="#br0" timeOffset="65836.6966">11822 3421 0,'0'0'0,"0"0"0,0 0 0,0 0 16,0 0-16,0 0 0,0 0 16,27-1-16,-27 1 0,27 4 15,-12-2-15,-1 3 0,1 1 0,-2 3 16,0 1-16,-2 1 0,-1 2 15,-2 1-15,-3 2 0,-1-2 16,-3 1-16,-4 5 0,-5 2 16,-3-1-16,-2-3 0,-4 1 15,-2-1-15,2-1 0,-1 1 16,-4 0-16,0-3 0,4-1 16,4-3-16,1-1 0,2-2 15,2-2-15,2-1 0,4-2 16,1 0-16,-1-2 0,3-1 0,2 3 15,3-2-15,3-1 0,3-2 16,4 0-16,5 0 16,1 0-16,1 2 0,0 0 0,1 0 15,-2 2-15,0-2 0,-1 4 16,0 1-16,-2 2 0,-3 1 16,-2 3-16,-1 5 0,-3-2 15,-2 0-15,-6 0 0,-4 1 16,-4-1-16,-3 1 0,-7 3 15,-2-1-15,-4 0 0,-4 0 0,-2 0 16,-3-1-16,-1-2 0,0-2 16,-9 1-16,-1-2 0,3-4 15,1 0-15,-1-3 0,1-3 16,0-4-16,2-2 0,0-5 16,3-4-16,6 3 0,7 3 0,5 2 15</inkml:trace>
  <inkml:trace contextRef="#ctx0" brushRef="#br0" timeOffset="66253.0572">10351 2945 0,'0'0'0,"0"0"0,0 0 16,0 0-16,0 0 0,23-8 16,-23 8-16,31-5 0,-12 3 0,6 0 15,5 0-15,1 1 0,2 0 16,12 0-16,3-1 15,1 2-15,0 0 0,11 0 0,2 0 16,5 0-16,-4 0 0,0 0 16,0 0-16,-6 2 0,-4-1 15,9 0-15,-2 1 0,-5-1 16,-5 1-16,5-2 0,-1 1 16,-6 0-16,-5 3 0,0-1 15,1 1-15,-6 0 0,-2-2 0,3 4 16,5 2-16,-7-2 0,-4-2 15,-10 0-15,-7-1 16,-3-2-16</inkml:trace>
  <inkml:trace contextRef="#ctx0" brushRef="#br0" timeOffset="66570.0382">12477 3491 0,'0'0'0,"0"0"15,0 0-15,33-4 0,-19 2 0,6 1 16,5-1-16,0 1 16,2 0-16,9-1 0,2 1 0,-4 0 15,-2 0-15,2 6 0,-4 0 16,-7 1-16,-5 1 0,-4-3 16,-2-1-16,-3 1 0</inkml:trace>
  <inkml:trace contextRef="#ctx0" brushRef="#br0" timeOffset="66736.9023">12300 3864 0,'0'0'0,"0"0"16,0 0-16,0 0 0,24-2 0,-24 2 16,39-4-16,-14 1 15,4 1-15,3-1 0,3 0 16,4-1-16,-6 2 0,-6-2 0</inkml:trace>
  <inkml:trace contextRef="#ctx0" brushRef="#br0" timeOffset="67154.1772">13505 3248 0,'0'0'0,"0"0"0,0 0 15,-15 18-15,15-18 0,-18 16 0,18-16 16,-25 26-16,8-11 0,0 3 15,-1 1-15,-4 8 0,1 1 16,-4 5-16,-5 3 16,3-2-16,2 0 0,-4 6 0,3-1 15,2-2-15,-1-1 0,-1 3 16,2-2-16,2-3 0,3-1 0,1-5 16,3-4-16,3-2 0,2-4 15,1-2-15,2-3 16,2-1-16,0-3 0,3-5 15,0-1-15,2-3 0,0 0 0,4-6 16,5-4-16,-3 4 0,-2 0 16,0 2-16</inkml:trace>
  <inkml:trace contextRef="#ctx0" brushRef="#br0" timeOffset="67486.4984">13505 3323 0,'0'0'15,"0"0"-15,0 0 0,0 0 0,0 0 16,0 0-16,2 32 0,-2-32 16,5 29-16,-5-29 0,1 35 15,-2-16-15,0 3 0,0 0 16,-2 2-16,1 0 0,0 1 15,0 7-15,1 1 0,-2-1 0,1-1 16,-1-1-16,0 0 16,-2 4-16,1-3 0,-1-3 0,1-4 15,1-1-15,-1-2 0,1-3 16,0-1-16,-1-4 0,2-2 16,-2-3-16,-2-2 0,-1-2 15,-3-1-15,-2 0 0,-2-3 16,3 0-16,1 0 0,3 0 15</inkml:trace>
  <inkml:trace contextRef="#ctx0" brushRef="#br0" timeOffset="67670.3981">13215 3722 0,'0'0'0,"0"0"0,0 0 15,0 0-15,0 0 0,31-8 16,-31 8-16,29-8 0,-12 4 0,2 1 15,0 0-15,1 0 0,0 1 16,2-1-16,0 0 16,5 0-16,-1-2 0,-4 2 0,-4 2 15,-1-1-15,-4 1 0,-2-1 16</inkml:trace>
  <inkml:trace contextRef="#ctx0" brushRef="#br0" timeOffset="67937.0535">13180 3090 0,'0'0'0,"0"0"0,0 0 15,0 0-15,26-6 0,-26 6 0,30-5 16,-11 3-16,3 0 0,1 1 16,2 0-16,3 1 0,1 1 15,8 2-15,2-1 0,-7 0 16,-5-1-16,-4 1 0</inkml:trace>
  <inkml:trace contextRef="#ctx0" brushRef="#br0" timeOffset="68641.1175">14016 3309 0,'0'0'0,"0"0"0,0 0 16,0 0-16,0 0 0,0 0 15,0 0-15,-7 26 0,7-26 16,0 0-16,-10 29 0,10-29 16,-8 29-16,3-10 0,-1 2 15,1 1-15,-1 1 0,1 0 0,-1 0 16,0 6-16,0-1 0,2 0 15,0 1-15,1-1 0,1 0 16,1 3-16,0 0 16,1-6-16,1-3 0,1 0 0,2-1 15,2-4-15,-1-4 0,2-3 16,1-3-16,1-3 0,3 1 0,2-4 16,3-2-16,-2-4 15,-1 0-15,4-5 0,2-4 16,0 0-16,-1 1 0,5-8 15,-2-1-15,-2 1 0,-4-3 0,1 1 16,-1-1-16,-2 0 0,0-2 16,-2 0-16,-2-2 0,0 4 15,-2 3-15,2-7 0,-2-1 16,-3 7-16,-2 3 0,-2-1 16,-2 1-16,0 2 0,-1 0 15,-2 2-15,1 1 0,0 2 0,0 1 16,1 2-16,-1 2 15,0 1-15,-1 1 0,1 0 16,-1-1-16,0 2 0,1 0 0,1 0 16</inkml:trace>
  <inkml:trace contextRef="#ctx0" brushRef="#br0" timeOffset="68986.2262">14749 3344 0,'0'0'0,"0"0"0,0 0 16,0 0-16,1 22 0,-1-22 16,0 25-16,0-25 0,-2 28 0,0-12 15,0 5-15,0 0 0,0 1 16,-4 7-16,0 1 15,-2-3-15,-1-2 0,-1 2 16,0 1-16,0-4 0,2 0 0,-5 4 16,1-1-16,2-2 0,2-2 15,0-4-15,1-4 0,2-3 16,-1-4-16,2-1 0,-1-2 16,1-3-16,0-2 0,0-3 15,2-4-15,2-3 0,1-2 0,-1 1 16,0 2-16,0 3 0</inkml:trace>
  <inkml:trace contextRef="#ctx0" brushRef="#br0" timeOffset="69508.2079">14824 3358 0,'0'0'0,"0"0"16,0 0-16,0 0 0,0 0 0,0 0 15,0 0-15,23-12 0,-23 12 16,0 0-16,21 3 15,-21-3-15,15 9 0,-7-1 0,0 2 16,-2 1-16,0 0 0,-3 3 16,-1 1-16,-2 1 0,-2 1 15,-2-1-15,-2 1 0,-3 4 16,-2 2-16,-2-3 0,-2-1 16,0 0-16,1-2 0,1-3 15,2 1-15,1-4 0,2-1 0,1-2 16,2-2-16,1 0 0,0-1 15,2-1-15,1-1 16,1-3-16,4 2 0,6 0 0,5-4 16,-1 1-16,1 0 0,6 0 15,1-1-15,0 0 0,0 1 16,-1 0-16,0 1 16,-2 2-1,-2 3-15,-3 1 0,-2 1 0,-3 2 16,-4 3-16,-2-2 0,-4-2 0,-5 3 15,-4 1-15,-2 1 0,-2 1 16,-3 0-16,-3 3 0,-1-3 16,0-1-16,-6 0 0,-2 1 15,3-4-15,1-2 0,-1 2 16,-2-2-16,4-1 0,2 0 0,1-5 16,0-1-16,4-1 0,1 1 15,0-5-15,-1-4 16,3 0-16,2-2 0,-1-4 0,1-3 15,2-1-15,3 0 0,0 4 16,2 3-16,0 1 0</inkml:trace>
  <inkml:trace contextRef="#ctx0" brushRef="#br0" timeOffset="69803.5968">14608 3071 0,'0'0'16,"0"0"-16,0 0 0,0 0 0,28-11 15,-28 11-15,29-7 0,-14 4 16,2-1-16,2 0 0,2 1 16,0-2-16,-2 2 0,8 0 15,-1 2-15,0-2 0,-1 2 0,-1-2 16,0-1-16,-1 2 0,-4 1 15,-1 1-15,-1 2 0,-2 0 16,-1 0-16,0-1 0,-2 1 16,-2 1-16,-2 2 0,-1-1 15,-3 2-15,1-1 0,-2-1 0,0-1 16</inkml:trace>
  <inkml:trace contextRef="#ctx0" brushRef="#br0" timeOffset="83237.0423">13290 11817 0,'0'0'0,"0"0"15,0 0-15,43-4 0,-14 1 16,-2-1-16,1 1 0,13 1 16,4 1-16,0-2 0,0 1 15,13 0-15,-1 2 0,9-1 0,-2-1 16,2 1-16,1-2 15,11 2-15,-5 1 0,1-1 0,0-1 16,8 2-16,-4 0 0,5 0 16,3 0-16,-7 0 0,-4 2 15,34-1-15,-7 1 0,-12 0 16,-5 0-16,-6 3 0,-3 1 16,-5-2-16,-5 0 0,1-2 15,3-2-15,-8 2 0,-5 2 16,-1 0-16,0 2 0,-6-2 15,-5 0-15,5 1 16,3 0 0,2-1-16,2-1 0,-18-2 0,-13 2 0,-6-1 15,-2 1-15,-3-1 0,-1-1 16,-5-1-16,-4 0 0,-5 0 16,-1 4-16,-8-1 0,-4 0 15,-2-2-15,-1-1 0,4 0 16,3 0-16,2 0 0</inkml:trace>
  <inkml:trace contextRef="#ctx0" brushRef="#br0" timeOffset="83766.269">13186 12129 0,'0'0'0,"0"0"16,0 0-16,27-4 0,-27 4 0,31-5 16,-6 0-16,3 1 0,2 1 15,15-4-15,4-1 0,2 2 16,0 2-16,18-2 0,5 0 16,10 0-16,-5 1 0,17 1 15,0 2-15,-10 0 0,-8 1 0,40 2 16,11 1-16,-18 1 0,-14 0 15,0-1-15,0 1 16,-14 1-16,-8 1 0,4-3 0,2-2 16,-11 1-16,-9 1 0,6-1 15,2 0-15,-9-1 0,-8 1 0,1 0 16,1 2-16,-13-3 16,-9 0-16,1 1 0,0 0 15,-5 0-15,-4-1 0,-6 1 16,-4 3-16,-5 0 0,-5 1 0,-6-3 15,-5 0-15,-2-4 0,-6 1 16,5 0-16,3 0 16,1 0-16</inkml:trace>
  <inkml:trace contextRef="#ctx0" brushRef="#br0" timeOffset="84237.7705">14075 10807 0,'0'0'0,"0"0"16,0 0-16,0 0 0,0 0 0,-22 15 16,22-15-16,-24 25 15,8-9-15,-2 3 0,-6 4 0,0 3 16,0 0-16,-10 10 0,-3 3 15,-6 6-15,3-2 0,-9 8 16,2 0-16,5-5 0,5-3 16,-1 1-16,5-2 0,5-6 15,6-3-15,2-5 0,3-3 16,2-5-16,4-4 16,2-6-16,2-3 0,3-3 0,4-4 15,3-4-15,3-6 0,3-2 16,1-5-16,-1 5 0,-3 1 0,0 2 15</inkml:trace>
  <inkml:trace contextRef="#ctx0" brushRef="#br0" timeOffset="84522.8179">13999 10845 0,'0'0'0,"0"0"15,0 0-15,0 0 0,0 0 0,7 26 16,-7-26-16,1 28 0,-1-28 16,-1 36-16,0-13 15,-1 1-15,0 0 0,0 3 0,0 4 16,-3 7-16,0-1 0,-2-2 16,1 0-16,-1 3 0,2-3 15,-1-3-15,1-1 0,0-5 0,2-3 16,-2-3-16,2-4 15,0-3-15,1-3 0,-2-3 0,0 0 16,-2-5-16,0-2 0,0 0 16,2 0-16,0 0 0</inkml:trace>
  <inkml:trace contextRef="#ctx0" brushRef="#br0" timeOffset="84704.5529">13661 11225 0,'0'0'0,"0"0"16,0 0-16,0 0 0,0 0 16,0 0-16,32-7 0,-32 7 15,38-6-15,-11 2 0,3-1 16,4 1-16,1 1 0,3-1 16,-6 1-16,-4 1 0</inkml:trace>
  <inkml:trace contextRef="#ctx0" brushRef="#br0" timeOffset="84876.7458">14407 11235 0,'0'0'0,"0"0"0,0 0 16,0 0-16,0 0 0,0 0 15,0 0-15,0 0 0,0 0 0,4 23 16,-4-23-16,0 0 0,0 0 15,0 0-15,0 0 0,0 0 16</inkml:trace>
  <inkml:trace contextRef="#ctx0" brushRef="#br0" timeOffset="85222.6351">14933 10858 0,'0'0'0,"0"0"0,0 0 0,0 0 16,0 0-16,-9 26 0,9-26 16,-9 29-16,4-12 0,-3 3 15,-2 2-15,-1 1 0,-1 1 16,-5 10-16,0 2 0,1-2 0,2-2 15,-2 9-15,2-2 16,2-5-16,2-4 0,0-1 16,1-2-16,2-4 0,0-4 0,3-5 15,0-2-15,1-3 0,0-1 16,0-4-16,3-4 0,0 0 16,2-4-16,1-8 0,1-5 15,0-3-15,-1-2 0,0 5 16,-1 1-16,1 4 0</inkml:trace>
  <inkml:trace contextRef="#ctx0" brushRef="#br0" timeOffset="85687.1208">14894 10814 0,'0'0'16,"0"0"-16,0 0 0,0 0 15,0 0-15,0 0 0,27-5 0,-27 5 16,25 3-16,-25-3 0,28 12 15,-15-4-15,-1 0 0,-1 3 16,0 2-16,-3 2 0,-3 0 16,-3 1-16,-3 2 0,-5 3 15,-5-2-15,-5 1 0,-4 0 16,-1-1-16,1-1 0,-8 1 16,-2 0-16,5-4 0,2-1 0,4-5 15,4 0-15,1-3 16,4 0-16,3-1 0,1-1 15,3-2-15,1 0 0,4-2 0,3 0 16,5 0-16,5-1 0,1-2 16,3 0-16,1 2 0,0 0 15,0 1-15,3 0 0,-5 1 16,-1 0-16,-3 1 0,-1 0 16,-2 1-16,-2 2 0,-2 2 15,-3 0-15,-2 2 0,-2 0 0,-4 3 16,-5 1-16,-1 0 0,-1-1 15,-1 1-15,0-1 0,0-1 16,0-3-16,-1 1 0,-2-1 16,3 0-16,2-2 0,2-3 15,3-3-15,2-2 0,0-1 0,2 0 16,0 1-16,0-1 16</inkml:trace>
  <inkml:trace contextRef="#ctx0" brushRef="#br0" timeOffset="86020.383">15287 10821 0,'0'0'0,"0"0"16,0 0-16,0 0 0,28-9 0,-28 9 16,27-5-16,-12 4 0,2 0 15,2 1-15,0 0 16,0 2-16,-1 1 0,2 4 0,-2 2 15,-3 1-15,-3 1 0,-4 3 16,-5 3-16,-3 0 0,-3 1 16,-7 1-16,-5 0 0,0-1 15,-2 1-15,-4 2 0,0 0 16,2-1-16,0-1 0,1-1 16,2-2-16,2-2 0,4-2 0,5 0 15,3 1-15,0-2 16,0-2-16,8-2 0,5-1 15,1-3-15,4 0 0,3-3 0,6-3 16,-3 0-16,-1-1 0,0 0 16,-4 1-16,-2 0 0</inkml:trace>
  <inkml:trace contextRef="#ctx0" brushRef="#br0" timeOffset="86904.3089">15368 11068 0,'0'0'0,"0"0"0,0 0 16,0 0-16,0 0 0,37 3 15,-37-3-15,33 5 0,-18-1 16,1 1-16,-1 2 0,-1-1 16,0 2-16,-3 0 0,-3 1 15,-2 2-15,-3 1 0,-4 6 16,-4 3-16,-5-3 0,-4 0 0,-1-1 15,-3-1-15,2-1 0,0 0 16,1-2-16,0 0 16,1-2-16,2-1 0,1-1 0,2-2 15,4-2-15,-1-2 0,6-3 16,0 0-16,8-2 0,3-3 0,10-3 16,9-4-16,3-1 15,2-2-15,10-7 0,2-2 16,-2 0-16,-1 1 0,7-8 0,-2-3 15,-2 5-15,-3 2 0,5-6 16,-2-3-16,-7 2 0,-4 4 0,-8 5 16,-3 4-16,-8 5 15,-5 4-15,-4 1 0,-2-1 16,-3 5-16,-2 0 0,-4 1 16,-4-1-16,-3 3 0,-2 0 0,-1 2 15,-4 2-15,0-1 16,-2 1-16,-5 1 0,-4 1 15,4-1-15,2 2 0,0-1 0,0 1 16,3 0-16,2-2 0,3 0 16,1 0-16,3 0 0,2-1 15,4 0-15,2 0 0,2 0 16,-3 1-16,6 0 0,1 0 16,1 1-16,2-1 0,1 3 15,0 0-15,-2 2 0,1 1 0,-2 3 16,1 3-16,-2 1 0,1 0 15,-3 4-15,-1 1 0,-2 1 16,-1 0-16,-2 2 0,0 1 16,-1 0-16,1-3 0,-3 2 15,-1 0-15,-3 4 0,-2-2 0,1-2 16,0-4-16,2-3 16,3-1-16,0-3 0,1-3 15,2-3-15,1-1 0,1-4 0,0-2 16,2-2-16,3-2 0,1-2 15,3-3-15,1 1 0,4-1 16,-1-1-16,1 1 16,0-2-16,-1 1 0,4-1 0,4-1 15,1 1-15,1 1 0,2 1 16,1-1-16,5-2 0,-2-1 0,3 1 16,2 1-16,0 1 15,-1 1-15,2 2 0,1 2 16,-4 0-16,-4 1 0,4 0 0,-3 0 15,-7 4-15,-3-2 0,-1 1 16,-2 0-16,-7 1 0,-7 2 16,2-3-16,-2 3 0,2-1 15</inkml:trace>
  <inkml:trace contextRef="#ctx0" brushRef="#br0" timeOffset="87170.6266">16149 11255 0,'0'0'0,"0"0"16,0 0-16,-2 25 0,2-14 0,-1 3 16,-1 4-16,0 0 0,-1 1 15,-2 7-15,0 2 0,1 0 16,-1-2-16,0 0 0,-1 1 16,1 0-16,-1-1 0,1-4 15,0-3-15,2-3 0,0-4 0,-1-4 16,0-2-16,-2-3 0,1-1 15,-4-3-15,-2-1 16,-2-4-16,-2-3 0,0-5 0,0-8 16,0 1-16,1 1 0,2 3 15,2 2-15,1 2 0</inkml:trace>
  <inkml:trace contextRef="#ctx0" brushRef="#br0" timeOffset="87294.9556">15873 11332 0,'0'0'0,"0"0"0,0 0 15,29 5-15,-29-5 0,41 5 0,-13-3 16,5 4-16,4 0 16,15 6-16,3 0 0,-2-2 15,-4-1-15,2 0 0,-4-1 0,-9-2 16</inkml:trace>
  <inkml:trace contextRef="#ctx0" brushRef="#br0" timeOffset="87858.0847">17212 11433 0,'0'0'0,"0"0"0,0 0 16,0 0-16,1 36 0,-1-16 16,-1 4-16,-1 4 0,1 3 15,-2 14-15,-1 3 0,-1-1 0,1-1 16,-3 13-16,1 2 15,-3 8-15,0-4 0,-2 5 0,0-4 16,1-9-16,1-7 0,1-1 16,2-3-16,1-3 0,2-3 15,2-4-15,2-4 0,1-11 16,1-4-16,-1-3 16,0-3-16,-1-4 0,-1-2 0,3-8 15,3-6-15,0-9 0,3-9 16,-2 6-16,-2 5 0,0 3 15</inkml:trace>
  <inkml:trace contextRef="#ctx0" brushRef="#br0" timeOffset="88191.4892">17205 11253 0,'0'0'15,"0"0"-15,0 0 0,25-11 0,-11 8 16,3 2-16,4 3 0,2 2 16,2 2-16,4 5 0,1 3 15,-1 3-15,-2 3 0,3 5 16,-3 2-16,-8 1 0,-4-2 0,-6 3 16,-5 1-1,-7-1-15,-7 0 0,-6 2 0,-1-3 16,-4-2-16,-2-2 0,-2-1 15,-1 0-15,2-3 0,0-4 0,0-2 16,-1-1 0,4-5-16,2-1 0,6-2 0,3-3 15,2 1-15,3-1 0,5-4 16,4-4-16,-1 1 0,1 0 16,-2 3-16</inkml:trace>
  <inkml:trace contextRef="#ctx0" brushRef="#br0" timeOffset="88487.6917">17986 11159 0,'0'0'0,"0"0"16,0 0-16,0 0 0,0 0 0,0 0 15,0 0-15,-25 10 0,25-10 16,-26 18-16,10-5 15,1 4-15,0 1 0,-2 3 0,-1 2 16,2 2-16,-1 1 0,0 12 16,1 4-16,6-3 0,5-1 15,1 9-15,6-3 0,2-3 16,4-3-16,4 4 0,2-2 16,5-7-16,2-5 0,3-6 15,4-4-15,1-7 0,4-3 0,-7-3 16,-6 0-16,-5-2 15</inkml:trace>
  <inkml:trace contextRef="#ctx0" brushRef="#br0" timeOffset="88804.5375">18456 11154 0,'0'0'0,"0"0"0,0 0 16,0 0-16,0 0 0,0 0 0,-18 32 16,18-32-16,-23 30 0,10-11 15,-1 3-15,-3 3 0,0-1 16,-9 10-16,-1 2 0,1 0 16,2-1-16,-3 6 0,1-2 15,3-3-15,2-2 0,4-3 16,0-2-16,0 0 0,3-6 15,3-5-15,3-5 16,4-4-16,1-2 0,2-3 0,1-4 16,7-6-16,5-6 0,1-5 15,1-4-15,0-1 0,-2 5 0,-2 2 16</inkml:trace>
  <inkml:trace contextRef="#ctx0" brushRef="#br0" timeOffset="89054.4451">18425 11172 0,'0'0'0,"0"0"16,0 0-16,0 0 0,0 0 0,17 21 15,-17-21-15,12 27 0,-12-27 16,17 37-16,-7-15 16,-2 3-16,0 3 0,2 9 15,-1 3-15,-1 2 16,-2 2-16,0-4 0,-2-5 0,0 5 15,0-3-15,-2-6 16,-1-5-16,-2-8 0,-2-3 16,-3-5-16,0-1 0,-3-9 0,-2-5 15,2 1-15,1 1 0,2-1 16</inkml:trace>
  <inkml:trace contextRef="#ctx0" brushRef="#br0" timeOffset="89204.8068">18273 11522 0,'0'0'16,"0"0"-16,0 0 0,0 0 0,0 0 16,0 0-16,31-15 15,-31 15-15,37-7 0,-15 3 0,3 0 16,-1-3-16,2 0 0,1-1 16,-4 2-16,-3 0 0</inkml:trace>
  <inkml:trace contextRef="#ctx0" brushRef="#br0" timeOffset="89456.5506">18951 11197 0,'0'0'0,"0"0"0,0 0 0,0 0 0,19 22 15,-19-22-15,21 28 16,-9-12-16,1 1 0,-1 4 15,-1 3-15,2 6 0,-3 0 0,-4 2 16,-1 2-16,-3-1 0,-3-2 16,-7 5-16,-4 0 15,-3-5-15,1-3 0,-7-2 0,-1-2 16,3-9-16,1-4 0,-4-1 16,0-5-16,5 0 0,4-2 0,3 0 15</inkml:trace>
  <inkml:trace contextRef="#ctx0" brushRef="#br0" timeOffset="89644.834">19420 11387 0,'0'0'0,"10"-1"16,6 0-16,3-1 0,2 1 0,12 1 15,6 0-15,-1 2 0,1 1 0,9 2 16,2 0-16,-5-1 0,-3 2 15,4-1-15,-3 1 16,-7-4-16,-9-2 0,-5-1 16,-4 1-16,-5 0 0</inkml:trace>
  <inkml:trace contextRef="#ctx0" brushRef="#br0" timeOffset="89904.3205">19751 11232 0,'0'0'16,"0"0"-16,0 0 0,0 0 0,-15 26 15,15-26-15,-14 26 0,5-10 16,0 2-16,-1 1 0,0 4 16,0 0-16,2 2 0,-3 9 15,1 1-15,1-5 0,1-3 16,2 3-16,1-2 0,2-3 15,2-6-15,6-5 0,7-5 16,2-12-16,0-10 0,-2 3 0,-3 1 16,-1 3-16</inkml:trace>
  <inkml:trace contextRef="#ctx0" brushRef="#br0" timeOffset="90256.6296">20355 11117 0,'0'0'0,"0"0"16,0 0-16,-2 20 0,2-20 16,-4 27-16,2-6 0,-1 2 0,-2 2 15,-1 12-15,-2 5 16,-1 0-16,-1 1 0,-2 14 15,1 3-15,0-4 0,1-1 0,-3 14 16,0 4-16,-3 2 16,2-6-16,0 0 0,-1 2 0,2-3 15,3-9-15,2-5 0,3-3 16,2-7-16,1-6 0,5 8 16,1-11-16,-1-19 0,1-4 0,-1-6 15,-1-2 1,1-11-16,2-7 0,2-9 0,0-7 15,-1-3-15,-2-5 0,1 4 16,-2 8-16,-1 7 0</inkml:trace>
  <inkml:trace contextRef="#ctx0" brushRef="#br0" timeOffset="90561.465">20267 11135 0,'0'0'0,"0"0"0,0 0 16,17-10-16,-17 10 0,28-6 16,-11 6-16,4 0 0,4 1 15,0 4-15,1 2 0,6 5 16,-1 3-16,-1 3 0,0 3 16,-5 1-16,-3 2 0,-3 5 15,-7 0-15,-6 0 0,-6 0 0,-6-2 16,-4-1-16,-2 0 0,-1 0 15,-10 1-15,-6-5 16,0 0-16,1-3 0,-2-1 0,0-2 16,4-5-16,1-4 0,6-2 15,2-3-15,7-4 0,7-5 16,-1 2-16,2 1 16,0 1-16</inkml:trace>
  <inkml:trace contextRef="#ctx0" brushRef="#br0" timeOffset="90855.3797">21068 11087 0,'0'0'0,"0"0"0,0 0 16,0 0-16,0 0 0,-23 22 0,23-22 15,-28 24-15,12-7 0,-1 3 16,1 2-16,-2 3 0,0 2 15,-3 8-15,3 1 0,1 2 16,4 1-16,1 9 0,3-2 16,6-3-16,4-3 0,4 5 15,3-3-15,0-6 0,1-6 0,2-4 16,1-2-16,3-5 0,3-2 16,3-4-16,2-5 15,-2-7-15,-2-3 0,-4-1 16,-3 1-16,-3 1 0</inkml:trace>
  <inkml:trace contextRef="#ctx0" brushRef="#br0" timeOffset="91137.3358">21373 11294 0,'0'0'15,"0"0"-15,0 0 0,-2 20 0,2-20 16,-3 26-16,0-8 16,-2 3-16,0 1 0,-2 4 0,-1 3 15,-2 8-15,0-4 0,1 2 16,-1-2-16,-1 3 16,2-4-16,1-3 0,1-2 0,3-2 15,2-3-15,0-3 0,-1-5 16,1-3-16,1-3 0,3-7 15,4-6-15,0-2 16,2-2-16,-1 1 0,-2 2 0,0 0 16</inkml:trace>
  <inkml:trace contextRef="#ctx0" brushRef="#br0" timeOffset="91621.2393">21381 11221 0,'0'0'0,"0"0"0,0 0 15,0 0-15,0 0 0,0 0 16,29-6-16,-29 6 0,31 6 16,-14 0-16,3 4 0,0-1 0,1 2 15,-1 2-15,-1 2 16,-1 4-16,-3 1 0,-5-1 0,-5 2 16,-4-3-16,-4-2 0,-6 0 15,-5 0 1,-6-1-16,-6 0 0,3-2 15,3-1-15,-3-2 0,2-2 16,5-2-16,1 0 0,4-2 0,4 0 16,0-1-16,2 1 0,2-2 15,1-1-15,2-1 0,5 1 16,6-1-16,7 0 0,2-1 16,0 0-16,4 2 0,3 2 15,-2 2-15,-1 1 0,4 4 16,-2 0-16,-4 1 0,-3-2 0,-4 4 15,-4 4-15,-3-1 0,-2 1 16,-4 0-16,-3 1 16,-3-3-16,-3 1 0,-7-3 0,-6 1 15,1-1-15,0 0 0,-4-2 16,-3-1-16,0-3 0,2-1 0,0-1 16,-2-1-16,4-3 15,3-2-15,-7-5 0,0-4 16,6-1-16,2-1 0,4 1 15,2 3-15,2 1 0</inkml:trace>
  <inkml:trace contextRef="#ctx0" brushRef="#br0" timeOffset="91871.303">21981 11273 0,'0'0'0,"0"0"0,0 0 15,15 14-15,-15-14 0,19 24 0,-7-7 16,-1 2-16,-1 2 0,-1 9 16,-4 2-16,0-2 15,-3-1-15,-4 3 0,-4 1 0,-2 5 16,-2-5-16,-8-4 0,-4-2 16,-2-3-16,-1-3 0,-7-1 15,-2-3-15,0-6 0,0-6 16,0-6-16,-2-5 0,9 1 0,6 2 15,4 0-15</inkml:trace>
  <inkml:trace contextRef="#ctx0" brushRef="#br0" timeOffset="92105.8833">21523 9882 0,'0'0'0,"0"0"0,0 0 0,0 0 15,0 0-15,0 0 0,0 0 16,20-14-16,-20 14 0,0 0 0</inkml:trace>
  <inkml:trace contextRef="#ctx0" brushRef="#br0" timeOffset="95237.7239">8372 12196 0,'0'0'16,"0"0"-16,0 0 0,0 0 0,0 0 15,0 0-15,-7-18 16,7 18-16,0 0 16,0 0-16,-18 15 0,18-15 0,-20 23 15,9-7-15,-1 4 0,-2 2 16,-1 2-16,-7 11 0,-1 4 16,1 1-16,1 3 0,-5 11 0,1 1 15,-5 8-15,2-4 0,1 0 16,2-1-16,0 4 0,4-5 15,0-4-15,1 0 0,2-6 16,3-7-16,-3 4 0,0-5 16,3-4-16,2-4 0,4-5 15,3-4-15,4-6 0,-1-3 0,1-4 16,-1-4-16,1-3 16,0-1-16,1-6 0,0-4 0,2-5 15,2-2-15,2-7 16,0-7-16,-1 6 0,-1 5 15,-1 3-15</inkml:trace>
  <inkml:trace contextRef="#ctx0" brushRef="#br0" timeOffset="95609.2274">8114 12190 0,'0'0'16,"0"0"-16,0 0 0,19-15 0,-19 15 15,25-11-15,-9 5 0,1 2 16,2 1-16,3 1 0,3 2 16,6 2-16,-1 2 0,2 6 15,2 3 1,-1 5-16,-1 2 0,-4 0 0,-3 0 16,0 6-16,-4 0 0,-4-1 15,-4 0-15,-4 5 16,-7-1-16,-3-6 0,-3-1 0,-12 5 15,-7-4-15,1-4 16,-2-2-16,-10 2 0,-4 0 0,3-5 16,2-2-16,0 1 0,0-2 15,2-3-15,2-2 0,2-2 16,0-1-16,5-2 16,2 0-16,5-1 0,3-1 0,2-1 15,4-2-15,7-1 0,6-3 16,-2 2-16,0 2 0,-2 0 15</inkml:trace>
  <inkml:trace contextRef="#ctx0" brushRef="#br0" timeOffset="95971.4908">9226 12245 0,'0'0'0,"0"0"0,0 0 15,0 0-15,0 0 0,0 0 0,-25-3 16,25 3-16,-27 5 0,27-5 16,-35 11-16,17-3 0,-1 1 15,-2 3-15,-2 4 16,1 0-16,2 1 0,-7 11 15,1 3-15,3 2 0,2 0 16,-1 9-16,3-2 0,7 0 16,5-1-16,4 6 0,3 0 0,2-7 15,2-3-15,1-4 16,2-3-16,3-3 16,2 0-16,0-6 0,1-4 0,-3-4 15,-2-2-15,-3-2 0</inkml:trace>
  <inkml:trace contextRef="#ctx0" brushRef="#br0" timeOffset="96308.7552">9617 12390 0,'0'0'0,"0"0"16,0 0-16,0 0 0,0 0 0,-20 18 16,20-18-1,-23 26-15,8-11 0,-2 4 16,-4 3-16,-3 2 16,-3 3-16,-5 5 0,3-1 0,-5 9 15,1 2-15,5-6 16,2-6-16,0 4 0,1-2 0,3-5 15,3-4-15,2-5 0,4-3 16,3-4-16,2-2 0,4-4 16,2 0-16,2-5 0,1-3 0,4-6 15,3-3-15,-3 3 0,0 1 16,0 2-16</inkml:trace>
  <inkml:trace contextRef="#ctx0" brushRef="#br0" timeOffset="96621.2257">9533 12418 0,'0'0'0,"0"0"15,0 0-15,0 0 0,0 0 0,0 0 16,0 0-16,7 29 16,-7-29-16,4 29 0,-4-29 15,2 38-15,-1-16 0,0 1 16,-1 0-16,0 3 0,0 0 0,0 12 15,0-1 1,0 1-16,-1 2 0,0-6 16,1-2-16,0-1 0,0-2 15,0-5-15,0-4 0,-1-4 0,0-5 16,0-1-16,-1-1 0,-3-7 16,-2-3-16,0-2 0,1-1 15,-2-8-15,-3-5 0,-2 2 16,2-1-16,1 4 0,3 1 15,0 2-15</inkml:trace>
  <inkml:trace contextRef="#ctx0" brushRef="#br0" timeOffset="96754.801">9251 12724 0,'0'0'0,"0"0"0,0 0 15,0 0-15,0 0 16,0 0-16,0 0 0,0 0 0,23-12 16,-23 12-16,30-4 0,-8 3 15,5 1-15,1 0 0,0 0 0,13 0 16,4 0-16,-6 0 15,-7 0-15,-4 0 0</inkml:trace>
  <inkml:trace contextRef="#ctx0" brushRef="#br0" timeOffset="97204.5642">10118 12487 0,'0'0'0,"0"0"15,0 0-15,0 0 0,0 0 0,0 0 16,-20 21-16,20-21 16,-17 21-16,17-21 0,-21 30 15,9-13-15,-1 2 0,-1 2 16,1 3-16,-2 8 0,1-2 0,3 1 15,1 1 1,4 1-16,1-1 0,4-4 16,1-3-16,6 3 0,3-2 15,0-6-15,-1-5 0,2-3 16,1-2-16,0-1 0,0-2 0,5-4 16,2-4-16,-1 0 0,1-1 15,3-4-15,-2-3 0,0-2 16,-2-1-16,0-3 0,2-3 15,-2 2-15,-2 1 0,-1-4 16,1-2-16,-3 1 0,-1 1 0,-2 0 16,-3-2-16,0 3 0,-1 2 15,-4-3-15,-3-1 16,-2 2-16,-3 2 0,0 0 0,-2 1 16,2 2-16,2 3 0,0 1 15</inkml:trace>
  <inkml:trace contextRef="#ctx0" brushRef="#br0" timeOffset="97538.2321">10666 12708 0,'0'0'0,"0"0"0,0 0 0,-6 29 16,6-29-16,-9 32 0,2-14 16,1 2-16,-1 1 0,-3 7 15,0 2-15,1-1 0,1-1 0,-1 1 16,0 2-16,0 2 0,1-4 16,2-5-16,0-4 0,2-3 15,0-3-15,2-6 16,1-4-16,1-4 0,1-6 15,0-6-15,2-4 0,0-1 0,0-1 16,2-5-16,-1-5 16,-1 0-16,1 0 0,0-1 0,-1 6 15,0 4-15</inkml:trace>
  <inkml:trace contextRef="#ctx0" brushRef="#br0" timeOffset="98038.3043">10664 12546 0,'0'0'0,"0"0"0,0 0 16,0 0-16,0 0 0,0 0 15,0 0-15,0 0 0,25-13 0,-25 13 16,28 2-16,-28-2 0,33 7 16,-15-1-16,-1 3 15,1 0-15,1 3 0,-3 0 0,0 3 16,0 3-16,-1 2 0,-6-2 16,-2 0-16,-5 1 0,-4-1 15,-5 1-15,-4 0 16,-5-2-16,-4-1 15,1-3-15,1-2 0,-4 0 0,1-1 16,3-2-16,4-1 0,0-1 16,3-5-16,4 2 0,0 1 0,2-1 15,1-1-15,1-2 16,1-1-16,2 1 0,2-6 16,1 4-16,3 0 0,3 0 15,3-1-15,1 2 0,0 0 0,5 1 16,-1 0-16,0 2 0,-1 1 0,2 1 15,1 3-15,-1-1 16,-3 1-16,-1 3 0,-1 4 16,-3-1-16,-2 1 0,-3 0 15,-3 1-15,-2-1 0,-1-1 0,-5 1 16,-4 3-16,0-2 0,-1 0 16,-6 4-16,-5-3 15,-2-2-15,1-3 0,-2-2 0,-3-1 16,1-2-16,-1 0 0,0-5 15,-1-2-15,5-3 0,3-2 0,2-8 16,2-6-16,6 1 16,6-1-16,-1 1 0,2 5 15,1 3-15</inkml:trace>
  <inkml:trace contextRef="#ctx0" brushRef="#br0" timeOffset="98323.1273">11083 12455 0,'0'0'0,"0"0"0,0 0 16,0 0-16,0 0 0,29 18 15,-29-18-15,25 24 0,-11-8 16,2 4-16,-1 5 0,0 0 16,-2 2-16,2 11 0,0 3 15,-3 7-15,-4-1 0,-3-2 16,-4 0-16,-3-1 0,-4 0 0,-4 4 15,-2-3-15,0-4 0,0-4 16,-1-3-16,-3-2 0,1-5 16,-1-5-16,0-2 0,-2-4 15,3 0-15,2-2 0,-1-8 16,2-4 0,3 0-16,2-1 0,1 0 0</inkml:trace>
  <inkml:trace contextRef="#ctx0" brushRef="#br0" timeOffset="98905.2884">11921 13008 0,'0'0'0,"0"0"15,0 0-15,0 0 0,22-14 0,-22 14 16,36-10-16,-13 6 16,2-1-16,6 1 0,4 0 15,12 0-15,2-2 0,13 2 16,0 2-16,-1-1 0,-3 2 0,14 1 15,1 1-15,-4 2 0,-3-2 16,11 2-16,-3 0 0,-8 2 16,-8 1-16,10 1 0,0 0 15,-12 1-15,-8-1 0,5 2 16,-1-2-16,-16-1 0,-6 0 0,-1-2 16,-2-1-16,-3 0 0,-5 0 15,-3-1-15,-4 1 0,-4 0 16,-4-2-16,-6-2 15,-6-3-15,-2 2 0,-3 2 0,-6-2 16,-3 0-16,-4-1 0,-5 0 0,7 1 16,5 0-16,5 0 0</inkml:trace>
  <inkml:trace contextRef="#ctx0" brushRef="#br0" timeOffset="99321.9408">11892 13276 0,'0'0'0,"0"0"0,0 0 16,34 0-16,-34 0 0,40 1 0,-11 0 15,4-1-15,2 0 0,17 1 16,4 0-16,8-1 0,-3 0 16,14 2-16,1-1 0,-6 0 15,-4-2-15,9 1 0,-3 1 16,-9 2-16,-8-1 0,8 0 16,-1-1-16,-9 0 0,-6 1 0,1-1 15,1 0-15,-13 1 0,-7-1 16,-5 2-16,-3 0 0,-3-2 15,-3 0-15,-3-1 0,1-1 16,-6 1-16,-2-1 0,-3 0 16,-2 1-16,2-1 0,-2 1 0,-1-1 15,-3-5-15,-4-2 16,-3-1-16,2 1 0,2 2 16,2 1-16</inkml:trace>
  <inkml:trace contextRef="#ctx0" brushRef="#br0" timeOffset="100715.4901">9644 9621 0,'0'0'0,"0"0"0,0 0 0,0 0 15,0 0-15,0 0 0,0 0 16,0 0-16,21-14 0,-21 14 15,0 0-15,0 0 0,0 0 0,0 0 16,18-10-16,-18 10 16,0 0-16,0 0 0,0 0 15,0 0-15,0 0 0,0 0 16,0 0-16,0 0 0,0 0 0,0 0 16,0 0-16,0 0 0,-17-16 15,17 16-15,0 0 16,0 0-16,0 0 0,-25 2 0,25-2 15,0 0-15,0 0 0,0 0 16,0 0-16,-21 0 0,21 0 0,0 0 16,0 0-16,0 0 15,0 0-15,0 0 0,0 0 16,0 0-16,0 0 0,0 0 16,0 0-16,0 0 0,0 0 0,0 0 15,-9 18-15,9-18 0</inkml:trace>
  <inkml:trace contextRef="#ctx0" brushRef="#br0" timeOffset="102605.5812">9554 9238 0,'0'0'0,"0"0"0,0 0 15,0 0-15,0 0 0,-2 22 0,2-22 16,-3 18-16,3-18 0,-4 22 15,4-22-15,-4 32 0,1-15 0,0 1 16,-1 1-16,0 0 16,2 0-16,-2 6 0,-2 1 15,2-2-15,1-4 0,-1 1 16,1-2-16,1-3 0,0-2 0,-1 0 16,1 0-16,1-4 0,1-1 15,0-1-15,-1-2 0,0-2 16,0-1-16,1-3 0,4-1 15,1 0-15,1-1 0,2-4 16,2-1-16,1-1 0,2 1 16,4-3-16,2-2 0,5-3 15,-3-1-15,2 1 0,2-2 16,0 1-16,2 2 0,5-6 0,-1-3 16,-3 2-16,-2 2 0,1 0 15,2 1-15,-3 2 0,-1-1 16,-5 3-16,-5 3 0,-2 3 15</inkml:trace>
  <inkml:trace contextRef="#ctx0" brushRef="#br0" timeOffset="104004.6538">12515 12159 0,'0'0'16,"0"0"-16,0 0 0,0 0 0,0 0 16,0 0-16,0 0 0,-26 12 15,26-12-15,-20 20 0,4-5 16,1 0-16,-1 1 0,0 4 15,-1 4-15,1 0 0,-1 2 16,-8 9-16,-4 5 16,2-1-16,1-1 0,-4 8 15,0-4-15,0 3 0,5-4 0,1-3 16,5-3-16,2-6 0,4-6 16,2-4-16,3-4 0,3-3 15,0-3-15,3-5 0,2-4 16,1-2-16,5-7 0,5-8 15,4-6-15,-3 4 0,-2 3 16,-1 3-16</inkml:trace>
  <inkml:trace contextRef="#ctx0" brushRef="#br0" timeOffset="104288.0207">12457 12146 0,'0'0'0,"0"0"0,0 0 16,0 22-16,0-22 0,2 29 0,-1-10 15,0 2-15,0 3 0,1 9 16,-1 2-16,2 0 0,-1-1 16,0 8-16,0-3 0,1-3 15,-1-5-15,0-1 0,0-2 16,0-3-16,-1-5 0,1-2 15,-1-1-15,0-4 0,1-3 0,-2-4 16,-2-6-16,-2-4 0,-1-4 16,1 2-16,0 0 15,1 2-15</inkml:trace>
  <inkml:trace contextRef="#ctx0" brushRef="#br0" timeOffset="104454.7088">12234 12464 0,'0'0'0,"0"0"16,0 0-16,0 0 0,0 0 0,0 0 16,36-15-16,-16 11 0,3-2 15,4 0-15,4 2 16,0-2-16,1 0 0,2-1 0,-5 2 16,-4 0-16</inkml:trace>
  <inkml:trace contextRef="#ctx0" brushRef="#br0" timeOffset="104656.7726">12760 12487 0,'0'0'0,"0"0"0,0 0 15,-3 20-15,3-20 0,-3 18 0,3-18 16,-2 22-16,2-22 0,-1 24 15,2-10-15,1-1 16,1-2-16,0-1 0,0-2 16,2-3-16,0-1 0,1-1 0,-2-1 15,0 1-15</inkml:trace>
  <inkml:trace contextRef="#ctx0" brushRef="#br0" timeOffset="104956.1269">13232 12257 0,'0'0'0,"0"0"16,0 0-16,0 0 0,-7 22 0,7-22 16,-7 24-16,7-24 0,-8 32 0,3-14 15,0 2-15,-1 3 0,1 0 16,-3 5-16,0 0 15,2-3-15,-1-2 0,2 0 16,0-3-16,1-3 0,0-3 0,2-3 16,0-1-16,0-2 0,0-3 15,2-5-15,1-3 0,0-6 16,0-3-16,2-2 0,2-1 16,-2 1-16,0 3 0,-1 1 15</inkml:trace>
  <inkml:trace contextRef="#ctx0" brushRef="#br0" timeOffset="105389.7307">13228 12312 0,'0'0'0,"0"0"16,0 0-16,0 0 0,0 0 0,0 0 15,0 0-15,0 0 0,0 0 16,0 0-16,27 4 0,-27-4 16,0 0-16,22 15 0,-22-15 15,14 15-15,-8-7 0,-3 2 16,-1 1-16,-2 0 0,-2 1 0,-3 1 15,-3 1-15,-3-2 16,-4 1-16,0-2 0,-2 1 0,-2 0 16,0-3-16,2 0 0,2-1 15,3-1-15,1-2 0,2 1 16,2-2-16,2-1 0,2-1 16,3-2-16,0 0 0,0 0 15,4 2-15,3-2 0,2 0 16,4 0-16,1 0 0,1 1 15,1 0-15,-1 0 0,1 2 0,1 1 16,-1 3-16,-2-2 0,-2 3 16,-2 0-16,-2 2 0,-4 1 15,-2-1-15,-2 3 0,-2 0 16,-2 0-16,-2 1 0,-5 1 16,-3 1-1,0-1-15,-2 0 0,2-2 0,0-3 16,1-1-16,2-2 0,3-4 0,1-2 15,3-6-15,1-3 0,1 0 16,1 2-16,0 0 0</inkml:trace>
  <inkml:trace contextRef="#ctx0" brushRef="#br0" timeOffset="106155.1794">13580 12282 0,'0'0'0,"0"0"0,0 0 16,0 0-16,0 0 0,30-4 16,-30 4-16,22 1 0,-22-1 15,23 1-15,-11 0 0,-1 1 16,-1 1-16,-1 1 0,0 0 16,-2 0-16,0 0 0,-1 1 15,-2-2-15,0 1 0,0 1 0,-1-2 16,-1 0-16,0 1 0,0-1 15,-1 0-15,0-1 0,0 1 16,0-1-16,-1-2 0,2 4 16,-2-4-16,2 1 0,-2-1 15,1 2-15,-1-2 0,0 0 16,0 0-16,0 0 0,0 0 16,0 0-16,0 0 0,0 0 15,0 0-15,0 0 0,0 0 16,0 0-16,0 0 0,0 0 15,0 0-15,0 0 0,0 0 0,0 0 16,0 0-16,0 0 0,0 0 16,0 0-16,0 0 0,0 0 15,0 0-15,0 0 0,0 0 16,0 0-16,0 0 0,0 0 16,0 0-16,0 0 0,0 0 15,0 0-15,0 0 0,0 0 16,0 0-16,0 0 0,0 0 15,0 0-15,0 0 0,0 0 0,0 0 16,0 0-16,0 0 0,0 0 16,0 0-16,0 0 0,0 0 15,0 0-15,0 0 0,0 0 16,0 0-16,0 0 0,0 0 16,0 0-16,0 0 0,0 0 0,0 0 15,0 0-15,0 0 16,0 0-16,0 0 0,0 0 15,0 0-15,0 0 0,0 0 0,0 0 16,0 0-16,0 0 0,0 0 16,0 0-16,0 0 0,0 0 15,0 0-15,0 0 0,0 0 16,0 0-16,0 0 0,0 0 16,0 0-16,0 0 0,0 0 15,0 0-15,0 0 0,0 0 0,0 0 16,0 0-16,0 0 0,0 0 15,0 0-15,5-2 0,-5 2 16,2-7-16,-2 7 0,1-8 16,-1 8-16</inkml:trace>
  <inkml:trace contextRef="#ctx0" brushRef="#br0" timeOffset="106471.7444">13916 12200 0,'0'0'0,"0"0"16,0 0-16,0 0 0,0 0 0,0 0 15,0 0-15,0 0 0,0 0 16,-14 26-16,14-26 0,-15 21 16,15-21-16,-24 28 0,10-13 15,0 2-15,-1-1 0,-1 2 16,-3 1-16,-5 5 0,0-1 15,2-1-15,1 0 0,2-1 16,1-3-16,1-3 0,-1 1 0,3-2 16,1-1-16,3-1 0,2-3 15,1-3-15,0-2 0,0-4 16,0-3-16,4-1 0,3-2 16,2-2-16,1-4 0,0-3 15,1-4-15,-1 4 0,0 3 16,-1 1-16</inkml:trace>
  <inkml:trace contextRef="#ctx0" brushRef="#br0" timeOffset="106771.7394">13719 12254 0,'0'0'0,"0"0"0,0 0 0,0 0 16,0 0-16,15 15 0,-15-15 15,9 18-15,-9-18 0,10 26 16,-3-10-16,-2 2 0,2 0 0,-2 4 15,1 1-15,-1 2 16,1 1-16,-1 7 0,0 3 16,-2-3-16,0-1 0,-1 6 15,-4 1-15,0-6 0,-1-1 0,-1-3 16,-2-1-16,1-3 0,-1-1 16,1 0-16,-2-2 0,0-4 15,0-2-15,-1-3 0,-1-3 16,-2-5-16,-1-3 0,-1-3 15,-1-4-15,7-3 0,0-4 0,2 1 16,0 3-16,2 0 0</inkml:trace>
  <inkml:trace contextRef="#ctx0" brushRef="#br0" timeOffset="107007.6624">13771 12498 0,'0'0'0,"0"0"16,0 0-16,0 0 0,0 0 0,-12 22 0,12-22 15,-14 18-15,14-18 0,-18 23 16,6-9-16,-1 0 0,1 0 16,1-1-16,1 0 0,0-1 15,2-1-15,-3 2 0,1 0 16,3-5-16,2-1 0,0-3 15,2-4-15,3 0 0,-1-4 16,1 1-16,0 1 0,0 2 0</inkml:trace>
  <inkml:trace contextRef="#ctx0" brushRef="#br0" timeOffset="107238.927">13919 12410 0,'0'0'15,"0"0"-15,0 0 0,0 0 0,0 0 16,0 0 0,3 25-16,-3-25 0,4 22 0,-4-22 15,4 26-15,-3-12 0,0-1 0,0-1 16,0 1-16,-1-2 16,0 1-16,0-2 0,0-2 15,-1-2-15,0-2 0,1-4 0,-2-1 16,2 1-16,-3-2 0,3 2 15</inkml:trace>
  <inkml:trace contextRef="#ctx0" brushRef="#br0" timeOffset="107538.7503">13951 12482 0,'0'0'15,"0"0"-15,0 0 0,0 0 0,0 0 16,0 0-16,22-21 0,-22 21 16,0 0-16,26-17 0,-26 17 15,22-8-15,-11 5 0,1 2 16,1-1-16,1 2 0,-1 2 15,0-1-15,-1 1 0,-2 0 16,-1 2-16,-2 2 0,-3 1 16,-3 1-16,-4 0 0,-3 0 15,-3 0-15,-2 2 0,-2-1 0,-2 0 16,-2-1-16,-4 2 0,3-2 16,1 0-16,2 1 0,2-2 15,2-1-15,3-1 0,1-1 16,2-1-16,0 1 0,5-4 15,0 0-15,6 1 0,4-2 16,2-2-16,3-2 0,-1 0 16,0 0-16,0-1 0,-2 1 15,-2 1-15</inkml:trace>
  <inkml:trace contextRef="#ctx0" brushRef="#br0" timeOffset="107755.4164">14076 12371 0,'0'0'16,"0"0"-16,0 0 0,0 0 15,-10 25-15,10-25 0,-9 27 0,4-11 16,-1 2-16,1 0 16,-1 1-16,0 0 0,-1 1 0,-2 5 15,-1-3-15,1 0 0,-1-2 16,0-4-16,0-3 15,2-2-15,1-1 16,2-3-16</inkml:trace>
  <inkml:trace contextRef="#ctx0" brushRef="#br0" timeOffset="107904.9724">13840 12713 0,'0'0'0,"0"0"0,0 0 0,0 0 16,0 0-16,0 0 0,0 0 15,0 0-15,0 0 0,26 8 16,-26-8-16,0 0 0,29-3 0,-29 3 15,32-3-15,-14 1 0,1 0 16,-2-4 0,1 1-16,-3-2 0,-1 2 0,-2 1 0</inkml:trace>
  <inkml:trace contextRef="#ctx0" brushRef="#br0" timeOffset="108116.2936">14457 12350 0,'0'0'0,"0"0"15,0 0-15,0 0 0,0 0 16,0 0-16,0 0 0,6 26 16,-6-26-16,0 0 0,0 0 15,2 29-15,-2-29 0,0 0 16,-12 20-16,12-20 15,0 0-15,0 0 0</inkml:trace>
  <inkml:trace contextRef="#ctx0" brushRef="#br0" timeOffset="108555.366">14448 12506 0,'0'0'16,"0"0"-16,0 0 0,0 0 16,0 0-16,0 0 0,0 0 15,24 13-15,-24-13 0,0 0 16,21 14-16,-21-14 0,0 0 0,10 18 15,-15-11-15,-1-1 0,-4 1 16,-1 0-16,-1 2 0,0-2 16,-1 1-16,1-1 0,-1-1 15,2-1-15,1 0 0,1-1 16,2-1-16,1 0 0,3-1 16,2 1-16,2 1 0,3-2 0,3-1 15,4 0-15,3 1 0,3-1 16,1 2-16,0-1 0,0 1 15,2 1-15,-4 0 0,-2 1 16,-1-2-16,-3 2 0,-3 2 16,-3-1-16,-4 1 0,-6 1 15,-3 0-15,-6 4 16,-7 1-16,0-2 0,0 0 0,-3-1 16,1 0-16,-3 3 0,1-1 0,4-1 15,5-1-15,1 0 16,3-1-16,3 0 0,2-1 15,5-2-15,2 1 0,6-1 0,7 3 16,5-4-16,4 1 0,8-1 16,6-1-16,9 1 0,0 1 15,-9-2-15,-6-1 0,-5 0 16</inkml:trace>
  <inkml:trace contextRef="#ctx0" brushRef="#br0" timeOffset="108974.5637">15557 12789 0,'0'0'0,"0"0"15,0 0-15,0 0 16,0 0-16,0 0 0,0 0 16,-2 34-16,2-34 0,-4 27 0,2-8 15,-1 1-15,-1 0 0,-1 5 16,-2 3-16,-3 7 0,-1 1 0,1 0 15,2 1-15,0-2 16,0 2-16,-1 6 0,2-2 0,-1-3 16,1-1-16,2-2 15,0-4-15,2-3 0,1-2 16,2-3-16,2-2 0,3-8 16,0-2-16,4-10 0,1-6 0,-1 1 15,-3 1-15,0 1 16</inkml:trace>
  <inkml:trace contextRef="#ctx0" brushRef="#br0" timeOffset="109171.4076">15885 13115 0,'0'0'0,"0"0"16,0 0-16,29-14 0,-29 14 0,41-11 15,-10 7-15,1 0 16,0 0-16,16 2 0,6 1 15,10 1-15,-2 1 0,15 5 16,1 4-16,-9-1 0,-9 1 0,13 2 16,0 1-16,-2 0 0,-9-1 15,-17-4-15,-13-2 16,-9-2-16</inkml:trace>
  <inkml:trace contextRef="#ctx0" brushRef="#br0" timeOffset="109572.2803">17653 12801 0,'0'0'0,"0"0"16,0 0-16,0 0 0,0 0 15,-5 22-15,5-22 0,-6 26 16,1-13-16,-1 4 0,-3 2 16,-1 5-16,-1 1 0,-4 11 0,0 4 15,1 1-15,-1-1 0,-2 14 16,-1 4-16,0-2 0,2 0 16,-3 9-16,0-1 15,2-3-15,1-2 0,2 5 0,4-4 16,2-4-16,3-5 0,0 2 15,3-6-15,1-3 0,2-2 16,0-9-16,2-5 0,-1-10 16,-1-5-16,1-4 0,0-2 15,-1-5-15,-1-2 0,1-10 0,2-7 16,-2-4-16,0-5 0,0 5 16,-1 5-16,0 3 0</inkml:trace>
  <inkml:trace contextRef="#ctx0" brushRef="#br0" timeOffset="109904.8898">17546 12844 0,'0'0'0,"0"0"0,0 0 0,25-10 15,-25 10-15,26-1 0,-7 4 16,1 0-16,2 1 0,6 6 15,-1 3-15,1 0 0,-2 2 16,1 2-16,-2 4 0,0 4 0,-5 0 16,-5 1-16,-7 3 15,-3-2-15,-4 0 0,-9-1 16,-7-2-16,0-1 0,1-1 0,-11 1 16,-6-2-16,2-1 0,2-1 15,-1-1-15,2-2 0,2-4 16,4-2-16,1-2 0,2-1 15,5-3-15,4-1 0,6-4 16,7-1-16,3-3 0,6-1 16,-3 1-16,-2 0 0,-2 2 0</inkml:trace>
  <inkml:trace contextRef="#ctx0" brushRef="#br0" timeOffset="110221.6381">18603 12809 0,'0'0'0,"0"0"16,0 0-16,0 0 0,0 0 0,-22 13 16,22-13-16,-27 19 0,27-19 15,-30 26-15,11-8 0,-1 1 16,0 2-16,-4 9 0,1 6 15,2-4-15,2 0 0,-1 9 16,3 2-16,1-3 0,3-1 0,3 6 16,6 0-16,1-6 0,2-5 15,3-1-15,3 0 16,-1-4-16,2-3 0,6-2 0,4-3 16,1-4-16,-1-5 0,-2-1 15,-4-3-15,-3-2 0</inkml:trace>
  <inkml:trace contextRef="#ctx0" brushRef="#br0" timeOffset="110554.9287">19003 12921 0,'0'0'0,"0"0"0,0 0 0,0 0 16,0 0-16,0 0 0,0 0 16,0 0-16,-21 18 0,21-18 0,-20 22 15,20-22-15,-27 28 0,10-10 16,0 1-16,-1 2 0,0 1 16,-6 7-16,0 1 0,2-1 15,3-3-15,-2 6 0,1-3 16,4-1-16,1-3 0,3-2 15,1 0-15,3-5 0,2-1 16,1-4-16,1-2 0,1-3 16,1-3-16,2-5 0,0 0 0,2-2 15,1-6-15,0 3 0,1-2 16,-2 3-16</inkml:trace>
  <inkml:trace contextRef="#ctx0" brushRef="#br0" timeOffset="110839.3046">19053 12936 0,'0'0'16,"0"0"-16,0 0 0,0 0 0,6 25 0,-6-25 16,4 28-16,-3-9 15,-1 2-15,-1 3 0,-2 1 16,1 0-16,0 0 0,-2 9 15,-1 0-15,0 0 0,-1-2 0,0 7 16,0-1-16,2-4 0,0-6 16,3 0-16,1-2 15,1-4-15,2-1 0,-1-4 0,-1 0 16,0-5-16,1-4 0,-4-5 16,-5-6-16,3 2 0,1 0 15,-1-1-15</inkml:trace>
  <inkml:trace contextRef="#ctx0" brushRef="#br0" timeOffset="111022.1106">18772 13179 0,'0'0'16,"0"0"-16,0 0 0,0 0 0,0 0 16,35-10-16,-35 10 0,37-3 15,-15 3-15,3 1 0,1 0 16,-1 0-16,1 1 0,6 0 15,0-1-15,-2-1 0,-3-1 16,-4-1-16,-4 0 16,-2 1-16</inkml:trace>
  <inkml:trace contextRef="#ctx0" brushRef="#br0" timeOffset="111254.884">18887 12763 0,'0'0'0,"0"0"15,0 0-15,0 0 0,0 0 0,32-8 16,-32 8-16,40 2 0,-17-1 16,4 3-16,3 2 0,2 0 15,0 2-15,13 3 0,0 2 16,5-1-16,-2-2 0,-10-2 15,-7-2-15,-5-1 16</inkml:trace>
  <inkml:trace contextRef="#ctx0" brushRef="#br0" timeOffset="112091.0661">19972 13036 0,'0'0'0,"0"0"0,0 0 15,0 0-15,0 0 0,0 0 0,-4 22 16,4-22-16,-5 25 0,5-25 16,-8 32-16,2-14 0,1 1 15,-3 3-15,-1 1 16,-1 3-16,0 1 0,-4 9 0,-2-1 15,2 0-15,1 0 0,-2 7 16,3-3-16,2-4 0,3-4 0,0-1 16,0-1-16,3-3 0,1-3 15,1-3-15,-1 1 0,2-7 16,0-5-16,0-4 16,1-5-16,-1 3 0,1-3 15,0 3-15</inkml:trace>
  <inkml:trace contextRef="#ctx0" brushRef="#br0" timeOffset="112589.0868">19932 13032 0,'0'0'0,"0"0"0,0 0 15,0 0-15,0 0 0,30 0 16,-30 0-16,30 12 0,-16-4 0,1 2 15,-1 3-15,-1-1 16,-1 1-16,-3 2 16,-2 2-16,-3-1 0,0 2 0,-4 1 15,-3-2-15,-2-1 0,-3-2 0,-3 0 16,-3-3-16,-2-2 0,1-2 16,-1 1-16,2-1 15,1 0-15,1 1 0,1-3 0,2 1 16,1-2-16,0-1 0,3 1 15,3 0-15,2 0 0,2 0 16,9 6 0,8 3-16,-2 0 15,4 1-15,4 3 0,-3-3 0,5 5 16,0 1-16,-3-2 0,-2 0 0,-4 0 16,-3 1-16,-3-1 0,-3 0 15,-5-1-15,-3 0 16,-4 0-16,-5 0 0,-1 1 15,-5-2-15,1-1 0,1-1 0,-2 0 16,-3 0 0,1-3-16,-1-4 0,2 0 0,0-2 0,-1-5 15,-3-3 1,2-3-16,3-3 0,-5-7 0,-3-5 16,2 0-16,3 0 0,2 4 15,4 4-15,2 2 0</inkml:trace>
  <inkml:trace contextRef="#ctx0" brushRef="#br0" timeOffset="112788.5713">19843 12863 0,'0'0'0,"0"0"15,0 0-15,34-4 0,-15 3 0,3 1 16,4 0-16,9 1 0,2 1 15,0 0-15,-1 2 0,8 0 0,-1 1 16,-3-2-16,-4-2 16,-7 1-16,-5-1 0,-5 0 0</inkml:trace>
  <inkml:trace contextRef="#ctx0" brushRef="#br0" timeOffset="113038.2424">20620 12959 0,'0'0'16,"0"0"-16,19 14 0,-7-3 16,2 3-16,1 6 0,4 4 15,6 10-15,3 1 0,2 10 16,-1 1-16,-4 2 0,-1 1 0,-2 10 16,-5-1-16,-7-2 0,-5-2 15,-8 5-15,-3-3 0,-5-4 16,-4-4-16,-9 0 0,-9-2 15,-7 1-15,1-4 0,-6-2 16,-5 1-16,-4-5 0,-4-4 0,-9 4 16,22-11-1,14-9-15</inkml:trace>
  <inkml:trace contextRef="#ctx0" brushRef="#br0" timeOffset="115470.4066">21477 13202 0,'0'0'0,"0"0"16,26 2-16,-11-2 0,1 1 0,9 1 15,5 0-15,12 2 0,1-1 16,15 3-16,2 2 0,-1 0 16,-2 2-16,6 2 0,-6-1 15,-12-3-15,-9 0 0,-9-4 0</inkml:trace>
  <inkml:trace contextRef="#ctx0" brushRef="#br0" timeOffset="115655.8325">21208 13508 0,'0'0'0,"0"0"0,0 0 16,23 6-16,-23-6 0,39 1 15,-5-2-15,5 1 0,4 0 0,22 0 16,7 0-16,15-1 0,-2 0 16,-4 1-16,-18 0 15,-15 0-15</inkml:trace>
  <inkml:trace contextRef="#ctx0" brushRef="#br0" timeOffset="115989.1783">22769 12948 0,'0'0'0,"0"0"0,0 0 16,-2 24-16,2-24 0,-6 33 15,2-9-15,0 0 0,-1 0 0,-3 10 16,-1 3-16,-1 1 0,1 1 16,-2 9-16,1 2 0,1-2 15,1-3-15,1 8 0,-1-4 16,2-3-16,2-3 0,2-6 16,0-2-16,2-7 0,2-4 15,0-5-15,0-4 0,0-6 16,2-4-16,-2-2 0,0 0 15,-1-1-15</inkml:trace>
  <inkml:trace contextRef="#ctx0" brushRef="#br0" timeOffset="116155.182">23005 13288 0,'0'0'0,"10"-1"0,5-2 16,5 1-16,3 0 0,15 1 15,6 1-15,2 0 0,4 3 0,13 1 16,2 0-16,5 2 0,-5-2 16,-7 1-16,-15-2 0,-10 0 15</inkml:trace>
  <inkml:trace contextRef="#ctx0" brushRef="#br0" timeOffset="116508.7147">24342 13150 0,'0'0'0,"0"0"0,0 0 16,-2 29-16,0-15 0,-1 5 0,-2 4 15,-1 8-15,-1 1 0,-1 4 16,1 3-16,-3 13 0,0 2 16,-1 3-16,0 3 0,-1 3 15,0-6-15,-1 9 0,-1-2 16,2-5-16,1-3 0,1 4 16,2-4-16,2-10 0,-1-8 15,3-7-15,0-4 0,2-6 16,1-5-16,1-10 0,0-6 15,4-1-15,2-2 0,-3 1 16,-1 0-16,1 0 0</inkml:trace>
  <inkml:trace contextRef="#ctx0" brushRef="#br0" timeOffset="116838.5355">24276 13013 0,'0'0'16,"0"0"-16,0 0 0,0 0 0,29-10 16,-15 8-16,4 1 15,-1 2-15,2 1 0,8 4 0,1 3 16,0 1-16,-1 2 0,0 4 16,-2 5-16,-2-1 0,-1 2 15,2 7-15,-3 2 0,-7-2 16,-4-1-16,-8 1 0,-6 3 15,-3-1-15,-2-3 0,-10 3 16,-7-4-16,-2-3 0,1-3 0,-4-2 16,-3-1-16,2-5 0,2-2 15,5-4-15,3-4 0,5-1 16,5-1-16,5-4 0,5-2 16,8-5-16,6-3 0,-4 5 15,-2 1-15,0 2 0</inkml:trace>
  <inkml:trace contextRef="#ctx0" brushRef="#br0" timeOffset="117122.4821">25079 13013 0,'0'0'0,"0"0"16,0 0-16,-21 15 0,21-15 0,-22 20 15,7-4-15,0 0 0,0 4 16,-5 9-16,0 3 16,3-2-16,4 2 0,-2 10 0,1 3 15,3-3-15,2-3 0,4 2 16,4 1-16,2 3 0,1-6 16,4-1-16,2-3 0,1-5 15,1-5-15,6-4 0,4-6 16,1-3-16,0-4 0,-5-1 15,-3-3-15,-3 0 0</inkml:trace>
  <inkml:trace contextRef="#ctx0" brushRef="#br0" timeOffset="117439.455">25584 13038 0,'0'0'0,"0"0"16,0 0-16,0 0 0,-22 20 15,22-20-15,-26 24 0,11-9 16,-1 2-16,-1 2 16,-3 1-16,-4 6 0,1 0 0,0 1 15,1 1-15,-2 3 0,3 0 16,4-3-16,0-1 0,3-3 15,2-4-15,2-2 0,1-2 16,2-3-16,2-4 0,1-3 0,2-2 16,2-4-16,6-1 0,1-3 15,3-2-15,-2 0 0,-1 1 16,-2 1-16</inkml:trace>
  <inkml:trace contextRef="#ctx0" brushRef="#br0" timeOffset="117688.9246">25618 13126 0,'0'0'0,"0"0"0,0 0 0,0 0 16,1 29-16,-1-29 0,-2 29 16,1-10-16,0 1 0,-1 4 15,0 2-15,0 9 0,0 0 0,0-2 16,-1 0-16,1 0 0,0 0 15,1 4-15,0-1 16,0-1-16,1-4 0,0-2 0,0-1 16,0-6-16,0-3 0,-1-4 15,0-5-15,-1-1 0,1-2 16,0-1-16</inkml:trace>
  <inkml:trace contextRef="#ctx0" brushRef="#br0" timeOffset="117855.6731">25267 13322 0,'0'0'0,"0"0"0,0 0 15,0 0-15,33-7 0,-33 7 16,33-3-16,-13 2 0,2-2 16,3 2-16,0-1 0,0 1 15,2 0-15,1 1 0,-3-2 16,-5 2-16</inkml:trace>
  <inkml:trace contextRef="#ctx0" brushRef="#br0" timeOffset="118072.5071">25308 12747 0,'0'0'0,"0"0"0,0 0 15,28 3-15,-28-3 0,35 4 0,-9 1 16,2 0-16,2 1 0,13 5 16,3 1-16,-2 0 0,-1-1 15,9 3-15,-1 0 0,2-3 16,-7-2-16,-10-3 16,-7-1-16,-7-1 0</inkml:trace>
  <inkml:trace contextRef="#ctx0" brushRef="#br0" timeOffset="118358.3092">26342 13273 0,'0'0'0,"0"0"0,6 18 15,-3-5-15,0 2 0,1 1 16,-1 3-16,-2 6 0,-2 1 0,-1 1 15,-3 0-15,-2 0 0,-4-1 16,-7 5-16,-1 0 16,-2-3-16,0-3 0,-2-2 0,-2-2 15,1-2-15,-1-1 0,3-3 16,1-1-16,1-2 0,3-3 16,1-2-16,4-3 0,2-1 15,3-2-15,3-2 0,4-3 16,0 1-16,0 2 0,0-2 15</inkml:trace>
  <inkml:trace contextRef="#ctx0" brushRef="#br0" timeOffset="118708.8918">26783 13171 0,'0'0'0,"0"0"0,0 0 16,-5 21-16,2-10 0,0 2 0,-1 5 16,-2 2-16,1 4 0,-3 12 15,0 1-15,1 3 0,-1 0 16,-4 16-16,-3 4 0,2-6 15,2-4-15,-4 8 0,-1 1 16,1 5-16,1-5 0,0-3 16,2-2-16,2-8 0,3-6 0,-2 2 15,1-6-15,2-7 0,2-6 16,-1-7-16,-2-3 0,1-5 16,2-7-16,1 0 15,0 0-15,3-1 0</inkml:trace>
  <inkml:trace contextRef="#ctx0" brushRef="#br0" timeOffset="119039.5262">26817 13050 0,'0'0'0,"0"0"0,0 0 0,24-1 15,-15 1-15,5 2 0,1 1 16,2 2-16,-1 4 0,5 5 16,0 4-16,-2 0 15,-3-2-15,-4 3 0,-2 2 0,-4 1 16,-3 0-16,-5 3 0,-5-2 16,-6 0-16,-4-1 0,-3-2 15,-1-1-15,-4-2 0,-2-1 0,-1-3 16,1-1-16,3-2 15,1-2-15,4-1 16,0-2-16,5-2 0,3-2 16,4-2-16,5 0 0,2 1 0,-2-3 15,2 3-15</inkml:trace>
  <inkml:trace contextRef="#ctx0" brushRef="#br0" timeOffset="119339.2213">27549 13221 0,'0'0'16,"0"0"-16,0 0 0,-22 11 0,12-6 15,-3 5-15,-2 1 0,-1 1 16,0 2-16,-5 7 0,0 3 15,2 1-15,2 0 0,-1 8 16,4 1-16,3 0 0,2 1 16,3 0-16,4 0 0,3-1 0,3-1 15,4 3-15,2-3 16,1-4-16,1-3 0,3-5 16,2-4-16,3-3 0,1-2 0,-4-4 15,-4-1-15,-3-1 0</inkml:trace>
  <inkml:trace contextRef="#ctx0" brushRef="#br0" timeOffset="119643.3251">27856 13271 0,'0'0'15,"0"0"-15,0 0 0,0 0 0,0 0 16,-1 26-16,1-26 0,-4 25 16,4-25-16,-6 36 15,-1-15-15,2 1 0,-1-2 0,-1 8 16,-2 1-16,-1-2 0,0-3 0,0 2 16,0 2-16,1-3 15,3-1-15,-2 2 16,1 0-16,1-6 0,0-3 0,2-6 15,0-3-15,2-5 0,0-3 16,0 0-16,2 0 16,-2 0-16</inkml:trace>
  <inkml:trace contextRef="#ctx0" brushRef="#br0" timeOffset="120089.6231">27878 13247 0,'0'0'0,"0"0"0,0 0 0,29 9 16,-29-9-16,27 13 0,-11-4 16,0 2-16,2 3 0,-1 0 15,1 4-15,1 4 0,-4 0 16,-4-1-16,-4 0 0,-5-2 0,-4-2 16,-5-2-16,-3-1 15,-3-3-15,-2-3 0,-8 2 16,-4-2-16,3-2 0,1-2 0,1-1 15,1-1-15,3 0 0,3 0 16,2 1-16,2 0 0,4 1 16,2 0-16,5 1 0,5 1 15,1 2-15,3 0 0,3 2 16,4 1-16,2 1 0,3 1 16,0 1-16,-1 0 0,3 4 0,-2-1 15,-3-1-15,-3-2 16,-5 1-16,-3-3 0,-6 0 0,-4-2 15,-2-2-15,-1 2 0,-5-3 16,-4-1-16,-1 0 0,-4 0 16,1-4-16,0-1 0,-3-2 15,0 0-15,0-1 0,-1-1 16,0-2-16,1-4 0,1-3 16,2-4-16,4 3 0,3 2 0,2 3 15</inkml:trace>
  <inkml:trace contextRef="#ctx0" brushRef="#br0" timeOffset="120288.8473">27682 12978 0,'0'0'16,"0"0"-16,23-4 0,-6 4 15,4 2-15,6 1 0,5-1 16,9 2-16,1 1 0,12 2 15,3 0-15,0 0 16,1 0-16,-12-3 0,-9 0 0,-6 0 16</inkml:trace>
  <inkml:trace contextRef="#ctx0" brushRef="#br0" timeOffset="120505.8115">28822 13367 0,'0'0'0,"5"12"0,2 6 0,2 3 16,1 4-16,2 14 0,1 4 15,0 11-15,-3 1 0,-3 11 16,-5-2-16,-4-5 0,-4-2 0,-9 6 16,-7-4-16,-9-5 15,-6-3-15,-13 2 0,-5-5 16,-4 0-16,1-2 0,-36 20 0,4-5 15,28-20-15,20-13 0,12-8 16</inkml:trace>
  <inkml:trace contextRef="#ctx0" brushRef="#br0" timeOffset="129155.6597">23605 15086 0,'0'0'0,"0"0"0,0 0 15,0 0-15,0 0 0,0 0 0,0 0 16,-27-9-16,27 9 0,-23-5 16,23 5-16,-30-3 0,12 3 15,-4-3-15,-4-1 0,1 1 0,-2-1 16,-11 0-16,-5 1 15,-1 0-15,-1 1 0,-15 0 16,-2 1-16,3-1 0,1 2 0,-13-1 16,-3 1-16,3 0 0,3 1 15,-14 2-15,1 0 0,-7-2 16,5-1-16,-1 3 0,-2 3 16,-27 1-16,14 1 0,-1 0 15,0 3-15,8-1 0,7-1 0,-6-6 16,-5-4-16,5-1 15,2-2-15,-11-2 0,-7-3 16,10 0-16,8-1 0,-13 3 0,-8 2 16,4 2-16,4 4 0,-7-5 15,-5-2-15,0 1 0,2-1 16,-11 4-16,-6 3 0,17-1 16,13 0-16,-7-1 0,-3-1 15,1-3-15,1-4 0,-10 10 16,-6 5-16,1 0 0,2-1 15,-3 5-15,-3 1 0,8-4 0,6-4 16,-6 1-16,-5 0 0,6-1 16,5 0-16,-11 0 0,-6-1 15,6-2-15,6-2 0,-13 0 16,-9 1-16,6-1 0,4-1 16,-3-1-16,-3-1 0,4 3 15,3 1-15,-2 1 0,-1 1 16,5-2-16,5-2 0,-7 3 15,-4 0-15,8 5 0,8 3 0,-13-4 16,-8-3-16,5 3 16,5 1-16,-1-2 0,1-1 15,3-4-15,3-2 0,-2 5 0,-2 1 16,3 3-16,0 0 0,2-1 16,0-1-16,8 2 0,6-1 15,-6 2-15,-2 0 0,8-3 16,7-2-16,2 2 0,1 3 15,5-2-15,6 0 0,-4-1 16,-2-1-16,6-3 0,4-2 0,-8 4 16,-7 2-1,13-1-15,12 0 0,2-3 0,3-1 16,2-1-16,1-2 0,5-1 16,3 0-16,6 3 0,6 2 15,-1-5-15,0-5 0,7 1 0,4-1 16,5 5-16,5 3 0,-1-2 15,1 1-15,-1 0 0,1-3 16,7 2-16,4 1 0,5-1 16,4 0-16,-1 2 0,1 0 0,1 0 15,-1-1-15,-1 1 16,2 2-16,2 1 16,0 0-16,-1-3 0,1 3 0,0-3 15,0 3-15,0 0 0,-2 0 0,2 0 16,0 0-16,0-2 0,0 2 15,0 0-15,0 0 0,0 3 16,0-3-16,1 5 0,2 0 16,-1-1-16,1-1 0,-1 1 15</inkml:trace>
  <inkml:trace contextRef="#ctx0" brushRef="#br0" timeOffset="134922.9654">12751 16243 0,'0'0'0,"0"0"0,0 0 16,0 0-16,0 0 0,0 0 15,0 0-15,0 0 0,0 0 16,28-6-16,-28 6 0,29-1 16,-29 1-16,39-2 0,-16 0 15,2 0-15,4 0 0,3 0 16,2 1-16,10-1 0,-1 2 0,1 0 15,3 2-15,5 1 0,-4 1 16,-3-1-16,-2 1 0,-2 0 16,-10-2-16,-7 1 0</inkml:trace>
  <inkml:trace contextRef="#ctx0" brushRef="#br0" timeOffset="135122.8437">12674 16583 0,'0'0'0,"0"0"0,26-2 16,-26 2-16,47-4 0,-5 1 16,8 0-16,9-1 0,5-1 15,17-2-15,2-1 0,7 10 16,-8 12-16,-9-3 0,-12-1 15,-17-3-15</inkml:trace>
  <inkml:trace contextRef="#ctx0" brushRef="#br0" timeOffset="135506.3045">14095 16068 0,'0'0'0,"0"0"0,0 0 0,0 24 16,0-24-16,0 27 0,-1-5 15,0 3-15,0 3 0,-2 10 16,1 2-16,-1 4 0,0 2 0,-1 13 15,2 2-15,-1 12 16,-1-1-16,1-4 0,0-2 16,-2 5-16,1-5 0,-6 9 15,-2-2-15,3-10 0,3-8 0,-1-7 16,-1-5-16,3-4 0,1-3 16,2-6-16,1-5 0,2-9 15,1-6-15,3-8 0,0-6 16,1-7-16,2-6 0,-3 5 15,-1 3-15,0 2 0</inkml:trace>
  <inkml:trace contextRef="#ctx0" brushRef="#br0" timeOffset="135839.5827">14081 16057 0,'0'0'15,"0"0"-15,0 0 0,0 0 16,22-12-16,-22 12 0,29-4 16,-12 4-16,-1 1 0,3 2 15,1 2-15,1 1 0,1 3 0,5 4 16,-3 2-16,-2 1 0,-2 2 16,-4 2-16,-3 2 0,-2 0 15,-2 3-15,-2 5 0,-5 0 16,-3-2-16,-3-3 0,-7 1 15,-6 1-15,-2 0 0,-2-1 16,-6-1-16,-7-1 16,3-2-16,3-1 15,6-7-15,4-1 0,4-6 16,4-5-16,10-2 0,4-6 16,-1 3-16,-1 0 0,0 0 0</inkml:trace>
  <inkml:trace contextRef="#ctx0" brushRef="#br0" timeOffset="136106.4246">14769 16144 0,'0'0'16,"0"0"-16,0 0 0,0 0 0,0 0 15,0 0-15,-21 15 0,21-15 0,-21 22 16,6-7-16,0 2 15,-1 2-15,2 1 0,1 4 0,1 1 16,-4 11-16,2 1 0,4 4 16,2 3-1,3-2-15,3-2 0,-1 6 0,3-6 16,3 7-16,2-2 0,3-9 16,2-7-16,5-5 0,5-5 15,-1-2-15,-2-3 0,-2-3 16,-4-3-16,-2-1 0</inkml:trace>
  <inkml:trace contextRef="#ctx0" brushRef="#br0" timeOffset="136423.8029">15200 16249 0,'0'0'0,"0"0"16,0 0-16,0 0 0,-18 21 16,18-21-16,-21 24 15,9-8-15,-1 1 0,-1 3 16,0 3-16,-6 8 0,-1-3 0,-1 3 16,0 2-16,2-2 15,3 0-15,-3 2 0,3-1 0,2-3 16,2-2-16,2-2 0,0-2 15,2-3-15,1-4 0,4-3 16,1-1-16,3-8 0,3-6 0,1-4 16,3-3-16,-3 2 0,-1 1 15,1 1-15</inkml:trace>
  <inkml:trace contextRef="#ctx0" brushRef="#br0" timeOffset="136657.1764">15224 16218 0,'0'0'0,"0"0"0,0 0 15,0 0-15,8 21 0,-8-21 0,6 24 16,-3-9-16,2 2 0,-2 4 16,1 1-16,-1 3 15,-1 2-15,0 12 0,0 0 16,0-1-16,-1-2 0,0 6 15,0-2-15,-1-2 0,0-2 0,-2-4 16,-3-1-16,1-7 0,-2-4 16,2-3-16,1-4 0,-1-2 15</inkml:trace>
  <inkml:trace contextRef="#ctx0" brushRef="#br0" timeOffset="136823.6601">14971 16583 0,'0'0'0,"0"0"0,0 0 16,0 0-16,22-12 0,-22 12 16,27-8-16,-27 8 0,36-5 0,-10 3 15,5 1 1,-4 0-16,-3 1 0,-3-2 0</inkml:trace>
  <inkml:trace contextRef="#ctx0" brushRef="#br0" timeOffset="137857.2916">15699 16362 0,'0'0'0,"0"0"16,0 0-16,0 0 0,20 22 15,-20-22-15,25 29 0,-10-12 16,-2 2-16,0 2 0,0 2 15,3 7-15,-2 1 0,-3-1 0,-2 2 16,-1 5-16,-3-3 0,-4 0 16,-2 0-16,-2-4 0,-2-4 15,-6 0-15,-4 0 0,-1-2 16,1-2-16,0-2 0,-2-4 16,3-2-16,0-2 0,1-3 15,1-1-15,1-6 0,2-5 16,3 2-16,0-1 0,2 1 0</inkml:trace>
  <inkml:trace contextRef="#ctx0" brushRef="#br0" timeOffset="138206.9222">16256 16308 0,'0'0'0,"0"0"0,0 0 16,0 0-16,-1 25 0,1-25 0,-5 27 15,1-8-15,-2 3 0,1 3 16,-2 4-16,-1 11 0,1 0 16,-2 6-16,-1 7 0,0 9 15,1-2-15,-2 13 0,0-1 16,4-3-16,1-3 0,-2 8 15,2-5-15,0-3 0,2-2 0,0 3 16,2-5-16,-1-10 0,0-6 16,-1-9-16,2-6 0,1-6 15,2-5-15,1-8 0,2-8 16,0-5-16,0-4 0,0 1 16,-2 1-16,0 0 0</inkml:trace>
  <inkml:trace contextRef="#ctx0" brushRef="#br0" timeOffset="138540.9414">16063 16286 0,'0'0'0,"0"0"15,0 0-15,28-8 0,-28 8 0,35 2 16,-10 2-1,0 2-15,2 1 0,8 5 0,3 5 16,-3 0-16,-1 0 0,5 11 16,-4 6-16,-6-3 15,-5-1-15,-4 3 0,-8-2 0,-7-2 16,-4-1-16,-7-3 0,-6-1 16,-6-4-16,-4 0 0,-2-2 15,-3-1-15,-1-2 0,-3-2 0,1-3 16,0-3-16,5-1 15,3-1-15,4-5 0,4-3 0,5-3 16,5-2-16,5-5 0,5-4 16,-1 4-16,-2 4 0,-1 2 15</inkml:trace>
  <inkml:trace contextRef="#ctx0" brushRef="#br0" timeOffset="138806.6436">16847 16398 0,'0'0'0,"0"0"0,0 0 16,0 0-16,0 0 0,0 0 15,0 0-15,-18 23 0,18-23 0,-25 28 16,8-7 0,0 1-16,-1 4 0,1-2 0,2-1 15,-6 11-15,-1 3 0,3-2 16,3-1-16,0 9 0,5-1 15,2-4-15,3-3 0,6 5 16,5-3-16,3-7 0,1-6 0,3-2 16,2-2-16,1-6 0,-2-5 15,-2-2-15,-2 0 0,-3-4 16</inkml:trace>
  <inkml:trace contextRef="#ctx0" brushRef="#br0" timeOffset="139073.4601">17083 16574 0,'0'0'16,"0"0"-16,0 0 0,0 0 0,0 0 15,-13 28-15,13-28 0,-9 28 16,2-17-16,0 6 0,1 5 15,-1 0-15,0 2 0,-1 5 16,-2-1-16,1 0 0,1-1 16,0 0-16,1-1 0,-1-4 0,1-2 15,1 0-15,1-3 16,2-6-16,1-1 0,0-3 0,-1 0 16,2-2-16</inkml:trace>
  <inkml:trace contextRef="#ctx0" brushRef="#br0" timeOffset="139539.7536">17091 16505 0,'0'0'0,"0"0"0,0 0 16,0 0-16,24 3 0,-24-3 16,0 0-16,29 14 0,-15-8 15,0 2-15,1 2 0,0 0 16,-2 0-16,-2 1 0,-1 3 15,0 2-15,-3 1 0,-5-2 16,-6 1-16,-1-3 0,-2-1 0,-3 1 16,-2 2-16,-2-3 15,-3-2-15,-4-2 0,-4 1 0,3-3 16,2-1-16,-1 2 16,3-2-16,6-2 0,2-2 0,3 3 15,1 0-15,3 0 0,2 0 16,5 2-16,5 1 0,5-1 15,5 0-15,1 1 0,1 0 16,1 0-16,1 0 0,0 1 16,1 1-16,2 3 0,-4-1 0,-3 1 15,-4 1-15,-3-1 0,-2 0 16,-3 0-16,-3 0 16,-3-2-16,-1-1 0,-5 0 0,-4-2 15,-4 0-15,-4-2 0,1-1 16,-2-1-16,-1-1 15,0-2-15,-4-2 0,-1-3 0,0-3 16,0-5-16,2 0 0,3-2 16,3 3-16,3 2 0,3 2 0</inkml:trace>
  <inkml:trace contextRef="#ctx0" brushRef="#br0" timeOffset="139740.5188">17534 16539 0,'0'0'16,"9"8"-16,6 4 0,-1 2 0,-1 1 15,6 8-15,1 3 0,3 11 16,-1 3-16,-2 7 0,-7 0 0,-7-3 16,-7 0-16,-8 0 0,-4 1 15,-8-2-15,-7-2 0,-14 1 16,-7-6-16,11-9 0,10-7 15,8-5-15</inkml:trace>
  <inkml:trace contextRef="#ctx0" brushRef="#br0" timeOffset="140423.551">9680 15962 0,'0'0'16,"0"0"-16,0 0 0,-6 29 16,3-14-16,-1 9 0,0 6 15,-1 9-15,0-1 0,0 18 16,-1 5-16,-1-3 0,0-1 0,-1 17 16,-2 4-16,0 3 0,0-7 15,-1 11-15,1-2 16,3-12-16,0-10 0,-2 21 0,0-13 15,1-9-15,0-9 0,-2-10 16,-2-9-16,3-15 0,1-9 0,6-15 16,3-10-16,0 9 0,-1 3 15,0 1-15</inkml:trace>
  <inkml:trace contextRef="#ctx0" brushRef="#br0" timeOffset="140740.2626">9536 15912 0,'0'0'0,"0"0"0,0 0 16,16-13-16,-16 13 0,21-8 16,-21 8-16,35-1 15,-14 2-15,3 3 0,4 2 16,-3 0-16,-1 1 0,8 5 0,0 2 15,-2 2-15,-1 2 0,2 6 16,-6 0-16,-4 3 0,-5 2 16,-8 2-16,-8 1 0,-3-1 15,-4-1-15,-6 7 0,-6 1 16,-6-7-16,-6-4 0,0-3 0,1 0 16,-1-2-16,2-1 0,-2-17 15,3-17 1,11 5-16,2 1 0,4 2 0</inkml:trace>
  <inkml:trace contextRef="#ctx0" brushRef="#br0" timeOffset="141023.8393">10369 15871 0,'0'0'16,"0"0"-16,0 0 0,0 0 15,0 0-15,-16 24 0,16-24 16,-27 25-16,11-9 0,-1 3 16,-3 3-16,-1 5 0,-1 5 0,-6 10 15,3 1-15,-3 10 0,5-1 16,4 1-16,5 2 0,2 4 16,4-5-16,4-3 15,3 0-15,5-2 0,4-9 0,6-4 16,6-2-16,-1-8 0,-2-4 15,2-5-15,1-6 0,-6-2 16,-3-3-16,-2-1 0</inkml:trace>
  <inkml:trace contextRef="#ctx0" brushRef="#br0" timeOffset="141329.3491">10749 15902 0,'0'0'0,"0"0"0,0 0 0,0 0 15,0 0-15,0 0 0,0 0 16,-8 24-16,8-24 0,-14 26 16,4-8-16,-3 1 0,-4 0 0,0 4 15,-3 4-15,-6 9 16,1 1-16,-3 2 0,-1 0 15,-3 5-15,3-3 0,4 1 0,2 1 16,-3-1-16,4-6 0,2-5 16,3-4-16,2-6 0,3-5 15,4-5-15,4-4 0,4-7 16,3-2-16,4-7 0,3-5 16,-2 3-16,-2 3 0,0 0 15</inkml:trace>
  <inkml:trace contextRef="#ctx0" brushRef="#br0" timeOffset="141557.6572">10672 15959 0,'0'0'0,"0"0"0,0 0 0,0 0 16,7 27-16,-7-27 0,5 25 15,-2-9-15,1 1 0,-1 5 0,1 2 16,0 1-16,-1 1 0,0 9 15,0 0-15,-1-1 0,-2 0 16,-2-1-16,0 0 0,-1 3 16,0-2-16,-3-4 15,0-2-15,0-6 0,2-3 0,-1-4 16</inkml:trace>
  <inkml:trace contextRef="#ctx0" brushRef="#br0" timeOffset="141706.3382">10468 16325 0,'0'0'0,"0"0"0,0 0 0,25-9 15,-12 4-15,6 0 16,4 1-16,-1-1 0,-1-1 0,2 0 16,-3 1-16,-3 0 0</inkml:trace>
  <inkml:trace contextRef="#ctx0" brushRef="#br0" timeOffset="141990.2828">11189 16012 0,'0'0'0,"0"0"0,0 0 0,0 0 0,-2 25 15,2-25-15,-4 25 0,2-8 16,0 2-16,-3 1 0,1 0 16,-3 1-16,0 3 0,-3 6 15,0 1-15,0-4 0,1-3 0,1 1 16,2 0-16,0-3 16,2-4-16,0 1 0,0-4 15,2-5-15,1-5 0,1-5 16,1-5-16,0 1 0,-1 0 0,0 1 15</inkml:trace>
  <inkml:trace contextRef="#ctx0" brushRef="#br0" timeOffset="142457.1701">11192 15914 0,'0'0'0,"0"0"0,0 0 0,0 0 0,24-7 15,-24 7-15,25-3 0,-12 3 16,0 0-16,3 1 0,0 3 15,2 0-15,0 3 0,1 0 16,0 0-16,-3 2 0,-1 1 16,0 5-16,-2 1 0,-3 0 15,-3 0-15,-6 1 0,-4 1 16,-5-2-16,-3-1 0,-4 0 16,-4-1-16,-2 0 0,-1-1 0,-7 3 15,-1-1-15,5-2 0,3-1 16,3-3-16,3-3 0,4-1 15,2 0-15,3-1 0,3 0 16,4-4-16,0 0 0,6-1 16,5-2-16,5 2 0,4 0 15,1 2-15,2 0 0,1 2 0,2 2 16,5 1-16,0 2 16,-4 1-16,-4-1 0,-1 3 15,-2 4-15,-5 0 0,-4 1 0,-3 1 16,-4 0-16,-3 0 0,-3 1 15,-7 0-15,-4 3 16,-5-2-16,-2-1 0,-3-3 16,0-3-16,0-2 0,0-1 0,-5-5 15,-4-3-15,5-3 0,3-1 16,-2-9-16,4-6 0,4-2 16,2-2-16,5 4 0,2 5 15,2 3-15</inkml:trace>
  <inkml:trace contextRef="#ctx0" brushRef="#br0" timeOffset="142723.8553">11825 15753 0,'0'0'16,"0"0"-16,19 12 0,-7-2 15,2 1-15,4 8 0,-2 4 0,1 3 16,-2 0-16,3 11 0,-2 2 15,-2 2-15,-4 2 0,-3 3 16,-2 0-16,-5 8 0,-4-2 16,-2-2-16,-3 0 0,-8 5 15,-3-4-15,-5-1 0,-2-1 16,0-6-16,1-5 0,-5-1 16,-3-4-16,-2 2 0,6-3 0,8-10 15,5-6-15,6-4 0</inkml:trace>
  <inkml:trace contextRef="#ctx0" brushRef="#br0" timeOffset="144640.7612">18494 16614 0,'0'0'0,"0"0"15,0 0-15,0 0 0,0 0 0,0 0 16,28 0-16,-28 0 0,39-6 15,-8 2-15,9-1 0,9 0 16,10-2-16,22-3 16,5 1-16,11-1 0,-7 1 0,14 2 15,14 0-15,1 2 0,-13 2 16,29 6-16,-20 5 0,-18 1 16,-12-1-16,-6-1 15,-6 1-15,-21-5 16,-15-4-16,-21-2 0,-13-1 0,-8 2 15,-6 1-15,-9-3 0,-6-2 16,15 3-16,3 2 0,2 0 16</inkml:trace>
  <inkml:trace contextRef="#ctx0" brushRef="#br0" timeOffset="144943.4118">18408 16735 0,'0'0'0,"0"0"15,26-2-15,-7 0 0,4 0 0,21-4 16,11 0-16,3 1 0,1 1 16,29-2-16,27-1 0,9 1 15,-12 2-15,50 2 0,7 2 16,-38 4-16,-24 2 0,-5 2 15,0 2-15,-23-5 0,-15-3 0,-12 0 16,-8 1 0,-12-4-16,-7-2 0,-12-3 0,-10-3 15,-6 0-15,-5 0 0,-13-13 16,-9-8-16,10 10 0,7 6 0,3 4 16</inkml:trace>
  <inkml:trace contextRef="#ctx0" brushRef="#br0" timeOffset="145206.5276">20087 16396 0,'0'0'16,"14"5"-16,4-1 0,-4 2 0,2 0 16,8 7-16,3 3 15,6 4-15,-1 1 0,-4-2 16,-4 2-16,-4-3 0,-4 2 0,-5 0 15,-4 2-15,-3-2 0,-3-1 0,-11-1 16,-9-1-16,-4-1 16,-3-2-16,-10 0 0,-8 1 15,-13-1-15,-3-5 0,-16 0 16,-4-4-16,5-2 0,4-3 0,10 0 16,18 0-16,13 0 0</inkml:trace>
  <inkml:trace contextRef="#ctx0" brushRef="#br0" timeOffset="145456.9213">18759 16273 0,'0'0'0,"-12"6"16,-1-1-16,-1 4 0,-1 1 0,-7 10 15,-2 5-15,1 2 0,1-1 0,0 10 16,4 1-16,6-2 16,4 0-16,11 5 0,8-1 15,3-1-15,2-2 0,12 0 16,7 0-16,4-4 0,3-2 0,-5-2 16,-9-8-16,-7-5 0</inkml:trace>
  <inkml:trace contextRef="#ctx0" brushRef="#br0" timeOffset="145823.6094">21198 16295 0,'0'0'0,"0"0"0,0 0 15,0 0-15,-25 21 0,25-21 16,-28 24-16,12-7 0,-2 2 0,-4 6 16,-3 3-16,-7 9 15,1 2-15,-2 3 0,-1 1 16,-4 5-16,6-4 0,-1 7 0,4-2 15,1 4-15,3-4 0,4-9 16,2-5-16,3-4 0,4-3 16,3-7-16,3-5 0,3-6 15,5-6-15,4-9 0,4-5 16,1-5-16,0-2 0,-2 3 16,-2 3-16,-2 3 0</inkml:trace>
  <inkml:trace contextRef="#ctx0" brushRef="#br0" timeOffset="146073.8509">21040 16202 0,'0'0'0,"0"0"16,0 0-16,0 0 0,0 0 0,14 25 16,-14-25-16,12 27 0,-4-9 15,1 4-15,2 3 16,0 3-16,1 4 0,1 12 15,-1 5-15,-2-5 0,0-4 16,-1 11-16,-2-1 0,-1 3 0,-3-6 16,-3-7-16,-2-7 0,-4-4 15,-1-5-15,-3-10 0,-4-8 16,5-1-16,1-1 0,2-1 16</inkml:trace>
  <inkml:trace contextRef="#ctx0" brushRef="#br0" timeOffset="146223.8424">20759 16581 0,'0'0'0,"0"0"0,0 0 15,31 2-15,-31-2 0,42 3 16,-12-1-16,1 1 0,1 2 16,10 0-16,2 0 0,0 1 15,0 1-15,0 0 0,-8-2 16,-7 0-16</inkml:trace>
  <inkml:trace contextRef="#ctx0" brushRef="#br0" timeOffset="146573.9949">22096 16425 0,'0'0'0,"0"0"16,0 0-16,0 23 0,0-23 0,-2 24 16,2-24-16,-4 33 15,1-12-15,-2 1 0,-1 3 0,-2 6 16,1-1-16,1 3 0,-2 1 15,1-2-15,2-3 0,-2 4 16,2-2-16,0-5 0,2-2 16,1-5-16,0-3 0,-1-5 15,2-5-15,-1-6 0,0-5 16,0-2-16,-2-2 0,2 1 16,0 1-16,0 1 0</inkml:trace>
  <inkml:trace contextRef="#ctx0" brushRef="#br0" timeOffset="147026.174">21895 16291 0,'0'0'16,"0"0"-16,0 0 0,0 0 0,26-11 15,-26 11-15,29 0 16,-12 2-16,0 2 0,5 3 0,4 1 16,7 4-16,0 4 0,0 2 15,0 0-15,-3 1 0,-4 1 0,1 5 16,-7 1-16,-4-2 0,-4-2 15,-11-1-15,-9 0 16,-4-5-16,-3-5 0,-3 2 16,-2 0-16,-4-5 0,-2-1 0,-1-3 15,1 0-15,4 1 0,3 0 16,4 0-16,1 1 0,5-2 16,3-2-16,4 2 0,3 1 15,5 2-15,5 1 0,5-1 16,5 2-16,5 1 0,2 1 0,4 5 15,3 4-15,-4 2 0,-2 0 16,4 5-16,0 1 16,-6 0-16,-2 0 0,-11-2 15,-6-2-15,-7-2 0,-6-1 0,-5-1 16,-3-1-16,-3-1 0,-3-2 16,-9-1-16,-5 0 15,3-3-15,4 0 0,-2-4 0,0-1 16,2-2-16,4-2 0,4-4 15,2-3-15,5-3 0,3 0 0,7-4 16,5-1-16,-2 4 16,0 1-16,-1 2 0</inkml:trace>
  <inkml:trace contextRef="#ctx0" brushRef="#br0" timeOffset="147341.661">23543 16403 0,'0'0'0,"0"0"0,0 0 16,0 0-16,0 0 0,-18 26 0,18-26 15,-19 25-15,3-9 16,-3 1-16,-2 1 0,3-1 0,0-1 16,-6 5-16,-3 0 0,1-2 15,-2 0-15,-3 0 0,4-2 16,2-4-16,1-2 0,0-2 16,0-3-16,1-2 0,1-4 0,4 1 15,4-1-15,2 1 0</inkml:trace>
  <inkml:trace contextRef="#ctx0" brushRef="#br0" timeOffset="147656.7346">23059 16284 0,'0'0'16,"0"0"-16,0 0 0,31 21 0,-18-10 15,5 4-15,4 4 0,5 9 16,2 3-16,2 4 0,3 4 15,5 9-15,-3 1 0,2 11 16,-4 0-16,-6 0 0,-2-1 16,-4 8-16,-7-3 0,-7-5 15,-6-5-15,-5 5 0,-5-4 16,-1-7-16,1-6 0,-8-1 16,-3-4-16,-2-6 0,0-5 0,2-4 15,0-5-15,5-4 0,3-4 16,4-6-16,2-6 15,2-2-15,1-2 0,2-4 16,3-4-16,-1-5 0,1-6 0,-1 6 16,-1 5-1,0 3-15</inkml:trace>
  <inkml:trace contextRef="#ctx0" brushRef="#br0" timeOffset="147907.111">23472 16811 0,'0'0'0,"0"0"15,0 0-15,0 0 0,0 0 0,-4 27 16,4-27-16,-8 25 16,8-25-16,-13 31 0,2-13 15,-1 0-15,-1 0 0,-2 2 16,1 1-16,-5 5 0,1-1 0,-2-3 16,-1-2-16,3-1 0,2-2 15,1-4-15,3-2 0,2-2 16,3-2-16,2-2 0,4-1 15,4-6-15,4-4 0,-2 1 16,0 0-16,-2 2 16</inkml:trace>
  <inkml:trace contextRef="#ctx0" brushRef="#br0" timeOffset="148107.6976">23683 16618 0,'0'0'16,"0"0"-16,0 0 0,10 25 0,-6-14 16,1 4-16,-1 4 0,1 2 15,-1 0-15,0 8 0,1 0 16,-2-2-16,-1-1 0,-1-1 16,1 0-16,-2-4 0,0-2 0,-3-1 15,1-2-15,0-6 0,1-1 16,0-2-16</inkml:trace>
  <inkml:trace contextRef="#ctx0" brushRef="#br0" timeOffset="148440.4719">23977 16781 0,'0'0'16,"0"0"-16,22 5 0,-6-1 0,0 1 15,10 5-15,4 1 16,-1 1-16,1 0 0,5 3 15,0 2-15,-7-1 0,-2 0 0,-7 0 16,-2-1-16,-8-1 0,-5-1 16,-7-3-16,-6-1 0,-9-1 15,-5-2-15,-4 0 0,-4-2 16,0-1-16,0 0 0,-6-2 16,-2-1-16,5 1 0,4 1 0,1 0 15,2-1-15,5 1 16,4 0-16,6-2 0,4 0 15,4-1-15,2 0 0,6-1 0,5-2 16,3 1-16,2-1 0,6-1 16,4 0-16,2-2 0,0-2 15,1-2-15,0-4 0,0 2 16,-2 1-16,-5 2 0,-3 2 16,-4 1-16</inkml:trace>
  <inkml:trace contextRef="#ctx0" brushRef="#br0" timeOffset="148640.6454">24111 16587 0,'0'0'0,"0"0"0,0 0 15,-16 21-15,16-21 0,-14 22 0,5-7 16,0 4-16,1 3 0,-3 8 16,1 1-16,1 3 0,0 3 15,1 1-15,2 0 0,-2 8 16,0-3-16,-1-2 0,-2 0 15,-4 0-15,-3-4 0,5-8 16,3-7-16,2-4 0</inkml:trace>
  <inkml:trace contextRef="#ctx0" brushRef="#br0" timeOffset="148824.0006">23628 17198 0,'0'0'16,"0"0"-16,0 0 0,30 13 15,-12-7-15,6 2 0,2 1 16,3 3-16,3 1 0,13 4 16,3 0-16,8 2 0,-5-2 0,0-2 15,-1-1-15,-1-3 16,-7-4-16,-9-1 0,-7-1 0,-7-2 16</inkml:trace>
  <inkml:trace contextRef="#ctx0" brushRef="#br0" timeOffset="149042.1697">24630 16775 0,'0'0'0,"0"0"15,0 0-15,22 18 0,-22-18 0,20 20 16,-10-7-16,0 0 15,1 0-15,-2 0 0,-2-1 16,-1 0-16,-2-2 0,-1 0 16,-3-2-16,-4-1 0,-1-1 0,-1-1 15,2-1-15,-1 0 0</inkml:trace>
  <inkml:trace contextRef="#ctx0" brushRef="#br0" timeOffset="149590.408">24579 17034 0,'0'0'0,"0"0"16,0 0-16,14 20 0,-7-10 0,4 3 15,3 4-15,-1 0 0,1 1 16,3 4-16,-2-1 0,-3-1 16,-2-2-16,-3-2 15,-4-1-15,-5-2 0,-5-2 0,-3-3 16,-2-1-16,0-3 0,0-3 16,-2-2-16,-3-1 0,2 1 15,-1 2-15,1 1 0,0 2 16,4 0-16,3 2 0,3 0 15,4 1-15,5 1 0,5 2 0,7 8 16,6 5 0,2 1-16,1 0 0,-4-4 15,-2-2-15,1 2 0,-4-1 16,-2-3-16,-3-5 0,-5-3 16,-3-2-16,-6-2 0,-2-2 0,-6-3 15,-6-1-15,0 1 0,-2 1 16,-4-1-16,-4-2 0,-5 2 15,1 0-15,-3 3 16,-3 2-16,4 2 0,3 0 16,-1 3-16,5 0 0,7 0 0,3 1 15,3 2-15,2 1 0,2-1 16,3 1-16,4 1 0,2 3 16,5 2-16,5 1 0,5 2 15,6 0-15,1-4 0,2-3 0,4 3 16,8 3-16,-2 1 0,0-1 15,10 2-15,2-3 16,-3-3-16,-2-2 0,8 2 0,0-1 16,-6-1-16,-4-2 0,2-4 15,2-3-15,-7-4 0,-5-4 16,-3-4-16,-1-3 0,-2-2 16,0 0-16,-8 3 0,-4 2 15,-3 1-15</inkml:trace>
  <inkml:trace contextRef="#ctx0" brushRef="#br0" timeOffset="149746.5979">25400 17902 0,'0'0'0,"0"0"0,0 0 16,0 0-16,0 0 0,-2 27 15,2-27-15,0 0 0,-9 22 0,9-22 16,-8 12-1,5-6-15</inkml:trace>
  <inkml:trace contextRef="#ctx0" brushRef="#br0" timeOffset="152240.5603">17963 16476 0,'0'0'16,"-1"-8"-16,-1-4 0,-2-1 0,-2-1 16,-7-12-16,-6-4 15,1 0-15,-1-2 0,-10-10 0,-5 0 16,1 1-16,1 0 0,-13-7 15,-5 1-15,-3-2 0,7 7 0,-13-1 16,-1 3-16,5 8 16,2 6-16,-6-4 0,-4 0 15,6 3-15,4 4 0,-35-1 16,0 12-16,17-3 0,13 1 0,-6 11 16,-3 10-16,7 4 0,6 3 15,-5-1-15,-5 2 16,11-2-16,8-2 0,-6 8 0,-2 4 15,5-3-15,5-4 0,-3 12 16,-2 8-16,8-4 0,6-2 0,-4 5 16,0 4-16,6-3 0,4 0 15,-2 13-15,-2 9 16,8-8-16,4-8 0,7 5 16,3 5-16,3-5 0,0-1 0,2 9 15,2 5-15,3-8 0,2-5 16,3 8-16,1 8 15,1-9-15,1-4 0,3 5 0,3 4 16,2-1-16,0 0 0,8 1 16,7 0-16,-7-10 0,-4-9 0,7 15 15,4 11-15,2-13 16,1-9-16,0 8 0,0 3 16,-3-6-16,-1-3 0,5-4 15,4-1-15,-5-9 0,-4-6 0,7 1 16,5 1-16,-3-6 0,-4-5 15,6 2-15,4 0 0,-5-3 16,-4-1-16,8 0 0,6 0 16,-3-7-16,-2-6 0,7 9 15,4 5-15,-7-5 0,-5-3 0,2-1 16,2 0-16,-5-4 0,-3-3 16,6-4-16,1-3 15,-6-2-15,-6 1 0,7-3 0,5-2 16,-6 0-16,-4 0 0,3-5 15,4-5-15,-6 3 0,-4 0 16,5 0-16,3-1 0,-7 0 16,-4 0-16,-3-3 0,0-1 15,-3 6-15,-3 4 0,5-9 0,3-6 16,-17 10-16,-1 0 0,2-4 16,2-4-16,-4-1 0,-2 0 15,4-4-15,5-4 16,-4 4-16,-3 2 0,-1-5 0,-1-4 15,-3 6-15,-3 4 0,0-6 16,-3-4-16,0 5 0,-1 3 16,-2-1-16,-3-3 0,1 4 15,-1 2-15,-1-3 0,-3-3 16,0 3-16,0 2 0,-5 2 0,-5 0 16,4 1-16,1-1 0,-10-10 15,-2-4-15,-3 8 0,0 6 16,8 8-16,5 6 0,5 4 15</inkml:trace>
  <inkml:trace contextRef="#ctx0" brushRef="#br0" timeOffset="153424.4789">17768 14186 0,'0'0'0,"0"0"16,0 0-16,-8-24 0,3 13 0,-3-4 16,-2-5-16,-4-7 15,-1-2-15,-6-4 0,-5-3 16,1 3-16,1 3 0,-11-8 0,-5-1 16,-5-6-16,2 1 0,-4 2 15,-1 1-15,-8-1 0,-1 5 16,2 4-16,1 3 0,-11-2 15,0 2-15,2 2 0,2 2 16,2 8-16,3 5 0,-31 0 16,1 4-16,28 2 15,1 0-15,-19 4 0,10 6 0,3 2 16,4 2-16,-1 3 0,0 1 16,8-1-16,4 0 0,-1 12 15,-1 7-15,3-4 0,0-5 16,4 6-16,2 5 15,5-5-15,3-1 0,0 7 0,0 8 16,3 3-16,3 4 0,1-8 16,3-6-16,2 3 0,2 2 0,3 6 15,1 4-15,6-2 0,2-3 16,4 0-16,2 3 0,-1-2 16,1-1-16,5 6 0,1 4 15,4-9-15,3-5 0,6 6 16,4 2-16,4 4 0,4 2 15,-2-6-15,-2-4 0,7 0 16,5-1-16,0 5 0,1 5 16,3-6-16,2-4 0,2-6 15,0-3-15,3-2 0,0-2 0,0-1 16,-2-2-16,-1-2 0,-3-3 16,14 0-16,9-1 15,7-4-15,4-5 0,-22-3 16,-15-4-16,10 0 0,9-2 15,-3 1-15,-2-1 0,6 0 16,1-2-16,-8-4 0,-6-2 0,9-5 16,8-3-16,-12 6 15,-8 4-15,3-10 0,3-8 16,-6-2-16,-3 0 0,2 5 16,2 5-16,-4-7 0,-4-4 0,0-5 15,-1-2-15,-7 5 0,-5 5 16,0-12-16,0-8 0,-2 1 15,-1 2-15,-2-3 0,-1-1 16,-5 8-16,-4 6 0,-3-9 16,-1-7-16,-2 8 0,0 5 0,-4-8 15,-1-7-15,0 10 16,-1 7-16,-4-9 0,-2-5 16,1 6-16,1 6 0,-11-2 15,-6 0-15,9 15 0,0-4 0,-15-19 16,-1-2-16,10 22 0,-3 2 15,-21-18-15,-2 0 0,17 16 16,-2-3-16,-29-12 0,-3 3 16,7 8-16,3 4 0,16 8 15,13 4-15,7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34:02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8309 5847 0,'0'0'0,"0"0"15,0 0-15,0 0 0,0 0 0,0 0 16,0 0-16,0 0 0,0 0 0,0 0 16,0 0-16,21 7 15,-21-7-15,9 20 0,-9-20 16,10 30-16,-7-10 0,-1 1 16,1 1-16,-2 2 0,0 1 0,-1 10 15,0 0-15,-2 0 0,-2 1 16,1 10-16,1-2 0,-2-1 15,0-2-15,0 0 0,-1 1 16,1 6-16,-1-4 0,2-1 16,0-3-16,0-2 0,-2-4 0,2-1 15,1 0-15,-1-6 16,1-2-16,0-1 0,0 0 16,1-2-16,0-1 0,1-4 0,1-1 15,-1-6-15,-1-1 0,1-4 16,0 1-16,0 0 0,0-1 15,-2-2-15,2-3 0,0 0 16,0 3-16,0-3 0,0-5 16,-2 0-1,-1-1-15,-4-1 0,-3-2 0,4 4 0,0-1 0,2 3 16</inkml:trace>
  <inkml:trace contextRef="#ctx0" brushRef="#br0" timeOffset="1031.2972">5443 5775 0,'0'0'16,"-12"0"-16,-7 1 0,-1 0 0,-2 1 16,-7 4-16,-4 3 0,-6 2 15,-4 1-15,2 2 0,0 1 16,-5 6-16,2 0 0,1 4 0,4 4 15,2 0-15,1 2 16,-2 5-16,0 3 0,1 1 0,8-5 16,0 5-16,4 3 0,0 7 15,3-1-15,3-4 0,2 1 16,6-3-16,4 0 0,3-1 16,4 1-16,5-1 0,4 1 0,2-2 15,1-1-15,3 0 0,3-2 16,3-1-16,1-1 15,5-2-15,4 1 0,1-4 16,2-3-16,5-4 0,3-1 0,1-5 16,0-3-16,3-2 0,4-1 15,2-7-15,0-4 0,-1 0 16,-2-1-16,1-3 0,3 0 16,1-5-16,0-4 0,22-11 15,-7-4-15,-5 1 0,-4 1 0,-1-6 16,-4-4-16,-7-2 0,-3 0 15,-4-2-15,-2-1 0,-3 1 16,0 0-16,-4-5 0,-4-4 16,-1 2-16,-3 2 0,-3-3 15,-3-2-15,-4 2 16,-2 1-16,-3-2 0,-4-1 0,-1 3 16,-2 1-16,-4 1 0,-2 0 15,0 3-15,-3 1 0,-5-3 16,-3-2-16,-6 2 0,-3 2 0,-6 2 15,0 2-15,-7 3 0,-3 3 16,-3 1-16,-1 0 0,-4 3 16,-2 3-16,-8 3 0,-6 3 15,0 5-15,1 3 0,-12 5 16,-8 4-16,0 3 0,-2 4 0,-5 6 16,-4 5-16,4 4 15,2 4-15,-2 7 0,0 7 16,28-13-16,19-8 0,13-6 0</inkml:trace>
  <inkml:trace contextRef="#ctx0" brushRef="#br0" timeOffset="3632.24">14267 10867 0,'0'0'0,"0"0"0,0 0 0,0 0 15,0 0-15,-6-18 0,6 18 16,0 0-16,0 0 0,0-22 16,0 22-16,3-10 0,-2 5 15,3 0-15,3-1 0,0 2 16,3 0-16,5 0 0,2 2 16,3-1-16,2 0 0,6 0 15,5 1-15,10-3 0,1 1 0,14-2 16,5 0-16,-2 2 0,-2 3 15,19 1-15,3 0 0,-4 0 16,-3-1-16,18 0 0,3 0 16,6-1-16,-7 3 0,49 2 15,-4 1-15,-19-2 0,-12-1 16,7-2-16,4-1 0,-11 2 0,-7 1 16,16 1-16,10 2 15,-11-3-15,-7-1 0,11-1 0,9-1 16,-10 3-16,-6 2 0,8 0 15,7-1-15,-9-1 0,-6 1 16,12 1-16,8 2 0,-10-1 16,-8-1-16,12-2 0,8 0 15,-12 1-15,-8 2 0,12 1 16,8 2-16,-8-4 0,-8 0 0,9 0 16,6 1-16,-11 0 15,-9 0-15,10 4 0,6 4 0,-13-1 16,-9 0-16,9-4 0,5-2 15,-14-1-15,-11-1 0,4 1 16,1-1-16,-13 2 0,-8 1 16,3-2-16,3-1 0,-11-1 15,-6 1-15,0-1 0,-1 1 16,-10-1-16,-7 0 0,2-3 16,1-3-16,-9 3 0,-4 2 15,-2-2-15,-2 0 0,-5-1 0,-5-2 16,-2 2-16,0 0 0,-5 1 15,-3 0-15,-3-1 0,-2-1 16,-4 2-16,-4 1 0,0-3 16,-2-1-16,-2 1 0,-1-1 15,-1 8-15,0 3 0,-1 0 16,-3 0-16,-4 2 0,-2 1 16,4-4-16,1-1 0,2-1 0</inkml:trace>
  <inkml:trace contextRef="#ctx0" brushRef="#br0" timeOffset="4531.9943">15271 11911 0,'0'0'0,"0"0"0,0 0 15,0 0-15,0 0 0,0 0 16,0 0-16,-7 24 0,7-24 0,-9 27 16,4-7-16,0 3 15,-1 4-15,-1 4 0,-2 4 16,-3 14-16,-1 2 0,0 16 16,1 1-16,2-2 0,1-1 0,-1 18 15,3 3-15,-2 9 0,1-9 16,-2 14-16,-1-2 15,0 0-15,1-12 0,-3 21 0,0-10 16,0-13-16,-1-7 0,-3-9 16,-4-4-16,3-12 0,3-7 0,2-10 15,0-5-15,6-10 0,0-6 16,3-10-16,1-6 16,1-7-16,-1-5 0,-3-11 0,0-7 15,4 4-15,-1-5 0,2 8 16,0 8-16,0 4 15</inkml:trace>
  <inkml:trace contextRef="#ctx0" brushRef="#br0" timeOffset="4882.16">15319 11837 0,'0'0'0,"0"0"16,21 2-16,-7 0 0,4 1 0,7 4 15,1 4-15,0 2 0,-2 3 16,4 5-16,-3 3 16,-4 0-16,-3 0 0,-9 2 0,-5 1 15,-5 2-15,-5 1 0,-8 0 16,-8 2-16,-7 3 0,-2-5 15,-6 0-15,-5 0 0,3-2 16,4-4-16,-5 3 0,3-1 16,5-4-16,3-3 0,9-4 15,7-4-15,8-4 0,6-3 0,13-8 16,11-5-16,6-3 0,5-3 16,-9 5-16,-5 1 0,-4 2 15</inkml:trace>
  <inkml:trace contextRef="#ctx0" brushRef="#br0" timeOffset="5181.9659">16143 11908 0,'0'0'0,"0"0"0,0 0 0,-17 14 16,17-14-16,-20 21 0,5-3 15,1 1-15,-1 1 0,-6 12 16,-1 5-16,1-1 0,2 1 0,-1 12 16,4 3-16,2-3 15,5-1-15,3 10 0,5-2 16,2-5-16,2-5 0,9 7 16,7-1-16,-1-8 0,-1-5 0,9-1 15,1-4-15,-5-10 0,0-5 16,6-6-16,1-9 0,-11-1 15,-3-1-15,-5 0 0</inkml:trace>
  <inkml:trace contextRef="#ctx0" brushRef="#br0" timeOffset="5499.2404">16530 12063 0,'0'0'0,"0"0"0,0 0 0,0 0 15,0 26-15,0-26 0,-2 32 16,1-12-16,-1 1 0,-2 4 16,1 3-16,-2 8 0,-2 1 0,-2 1 15,-2 1-15,-2 4 0,0-4 16,-1-4-16,1-2 15,1-4-15,2-3 0,0-1 0,3-5 16,1-7-16,2-4 0,0-3 16,1-4-16,1-7 15,0-5-15,2-4 0,1-4 16,0-4-16,0-2 0,0 0 0,0 4 16,0 3-16</inkml:trace>
  <inkml:trace contextRef="#ctx0" brushRef="#br0" timeOffset="5915.5064">16480 12047 0,'0'0'16,"0"0"-16,0 0 0,0 0 0,0 0 16,0 0-16,24-8 0,-24 8 15,0 0-15,30 6 0,-15-3 16,0 4-16,2 4 0,1 3 16,-1 3-1,0 4-15,-1 4 0,0 3 0,-5-3 16,-6 1-16,-5-2 0,-1-1 15,-2-1-15,-7 1 0,-4-4 16,-3-3-16,-1-3 0,1 0 16,0-2-16,5-3 0,2-1 0,3-1 15,1-2-15,2-1 16,0 0-16,4-1 0,4 1 0,3 0 16,4 1-16,5 1 0,3 1 15,-2 2-15,1 1 0,2 2 16,2 1-16,-4 0 0,-2-1 15,-2 0-15,-1 3 0,-2-2 16,-3 2-16,-2 7 0,-4 3 16,-5-8-16,-4-2 0,-6 0 15,-5-2-15,-4-2 0,-3 1 0,-3-2 16,-3-2-16,-1-2 16,-2-2-16,-1-7 0,-2-3 15,-4-5-15,1-3 0,7-8 0,4-7 16,7 8-16,4 3 0,5 5 15</inkml:trace>
  <inkml:trace contextRef="#ctx0" brushRef="#br0" timeOffset="6082.5535">16377 11854 0,'0'0'0,"0"0"0,22-7 0,-5 4 16,2 0-16,8-1 0,5 2 15,11-3-15,2 1 0,14 1 16,1 3-16,-6 0 0,-5-2 0,-3 0 16,-10 1-16,-8 0 15</inkml:trace>
  <inkml:trace contextRef="#ctx0" brushRef="#br0" timeOffset="6348.8428">17293 12061 0,'0'0'0,"0"0"0,10 18 15,-4-7-15,-1 4 0,5 10 16,1 5-16,0 0 0,0 1 0,2 11 16,1 5-16,-4-3 0,-4 0 15,-4 6-15,-4-2 0,-3-6 16,-3-4-16,-2-3 0,-2-2 15,0-5-15,0-4 0,-7 2 16,-2-4-16,3-5 0,2-2 16,-3-7-16,-1-6 0,4-5 15,1-4-15,4 1 0,2 1 16,3 2-16</inkml:trace>
  <inkml:trace contextRef="#ctx0" brushRef="#br0" timeOffset="6515.8433">17752 12322 0,'0'0'0,"12"0"0,7 0 15,3 0-15,2 1 0,13 4 16,14 2-16,-6 4 0,-2 0 0,4 4 16,-7 2-16,-8-5 0,-6-1 15,-6-3-15</inkml:trace>
  <inkml:trace contextRef="#ctx0" brushRef="#br0" timeOffset="6682.1999">17661 12685 0,'0'0'0,"0"0"0,25 2 0,-25-2 16,39 5-16,-10-3 0,6 0 15,16-1-15,4-1 0,15-2 16,1-2-16,-12 1 0,-12 1 0,-8 0 15</inkml:trace>
  <inkml:trace contextRef="#ctx0" brushRef="#br0" timeOffset="6965.4171">18915 12354 0,'0'0'0,"0"0"0,0 0 16,-10 29-16,6-14 0,-3 5 15,-2 6-15,-2 8 0,0 1 0,-1 4 16,0 3-16,0 8 16,1-4-16,0 8 0,0-1 15,2-7-15,1-4 0,1-3 0,2-4 16,2-5-16,2-4 0,1-5 15,1-3-15,0-7 0,0-5 16,1-9-16,2-8 0,-1 3 16,-1 2-16,0 1 0</inkml:trace>
  <inkml:trace contextRef="#ctx0" brushRef="#br0" timeOffset="7132.6489">19232 12563 0,'0'0'0,"11"1"16,7-1-16,2 1 0,3-1 16,13 3-16,7 2 0,8 3 15,-2 1-15,10 1 0,1-2 16,-5 0-16,-3-1 0,-6 0 16,-12-1-16,-8-2 0</inkml:trace>
  <inkml:trace contextRef="#ctx0" brushRef="#br0" timeOffset="7469.2673">20353 12567 0,'0'0'0,"0"0"15,0 0-15,-3 23 0,3-23 0,-5 29 16,0-7-16,-1 3 0,-3 3 15,-3 12-15,-1 5 0,-1 2 16,1-1-16,-7 15 0,-3 3 16,-2 5-16,2-5 0,-2 14 15,2 1-15,3-8 0,3-5 16,-4 8-16,1-3 0,2-10 0,2-7 16,-7 20-16,2-11 15,6-15-15,4-9 0,4-11 0,2-5 16,2-7-16,0-6 0,3-10 15,-2-4-15,0-5 0,-1-5 16,0-12-16,0-11 0,1 9 16,1 7-16,0 5 0</inkml:trace>
  <inkml:trace contextRef="#ctx0" brushRef="#br0" timeOffset="7765.6685">20239 12454 0,'0'0'0,"9"-3"0,4 0 0,1 2 15,3 0-15,10 1 0,7 2 16,0 2-16,1 2 0,11 7 16,2 5-16,-6-1 0,-5 2 15,3 7-15,-6 3 0,-8 0 16,-5-1-16,-10 3 0,-7 3 0,-7-4 15,-3-4-15,-12-1 0,-7-3 16,-4 1-16,-3-2 0,-11 1 16,-3-3-16,5-1 0,5-2 15,-1-4-15,0-3 0,6-1 16,5-3-16,6-3 0,4-4 16,7-1-16,6 0 0,1-1 0,0 2 15,2 2-15</inkml:trace>
  <inkml:trace contextRef="#ctx0" brushRef="#br0" timeOffset="8049.0202">21201 12550 0,'0'0'0,"0"0"16,0 0-16,0 0 0,-23 15 0,23-15 15,-27 21-15,10-8 0,0 3 16,-3 3-16,-1 6 0,-6 9 16,2 1-16,2 2 0,3 5 15,-1 6-15,4-4 0,2 8 16,4-2-16,3-5 0,3-6 0,3-2 16,3-1-16,3-4 0,2-1 15,5-5-15,3-5 16,1-6-16,3-4 0,-4-2 15,-3-3-15,-2 0 0</inkml:trace>
  <inkml:trace contextRef="#ctx0" brushRef="#br0" timeOffset="8349.1379">21478 12676 0,'0'0'0,"0"0"0,0 0 15,-6 27-15,6-27 0,-8 28 16,2-8-16,0 3 0,-1 3 16,-2 11-16,0 1 0,1-1 0,-1-1 15,-1 8-15,0-2 16,1-3-16,1-4 0,0 3 0,0-3 15,2-5-15,1-5 0,0-6 16,2-5-16,2-4 0,1-2 0,2-7 16,2-5-16,0-5 15,0-7-15,1 4 0,-2 1 16,-1 3-16</inkml:trace>
  <inkml:trace contextRef="#ctx0" brushRef="#br0" timeOffset="8815.2977">21497 12707 0,'0'0'16,"0"0"-16,0 0 0,0 0 16,24-6-16,-12 7 0,6 1 15,1 1-15,-1 3 0,2 3 16,1 2-16,2 3 0,-1 0 0,-4 3 16,-3 3-16,-4-3 0,-2 0 15,-8-2-15,-6 1 16,-4-2-16,-3-1 0,-7-3 0,-5-1 15,-5 0-15,1-2 0,-4-1 16,-3-1-16,6-1 0,2-1 16,5 0-16,2-1 0,5 1 15,3-1-15,2-1 0,2 1 16,4-1-16,2-1 0,7 1 16,7 2-16,5 1 0,4 2 15,5 1-15,6 1 0,4 2 0,-1 1 16,-3 3-16,-2 3 0,-4-1 15,-4-2-15,0 4 0,-2 1 16,-7-3-16,-5-2 0,-8-1 16,-6 1-16,0-1 0,-2-2 15,-5 1-15,-5-1 0,-2-1 0,-1-1 16,-1-3-16,-1-3 16,0 0-16,0-2 0,-2-1 0,1-2 15,1-3-15,1-1 0,2-4 16,1-3-16,2-3 0,0-3 15,4 4-15,2 3 0,2 2 16</inkml:trace>
  <inkml:trace contextRef="#ctx0" brushRef="#br0" timeOffset="9066.3949">21960 12649 0,'0'0'0,"7"5"15,2 1-15,2 3 0,2 1 16,6 12-16,6 6 0,-3 2 16,0 1-16,1 14 0,-2 4 15,-3-3-15,-4-1 0,-3 9 16,-6 2-16,-2-6 0,-6-4 0,-8 4 16,-7-3-16,-4-4 0,-3-5 15,-4-6-15,-5-6 16,-4-5-16,-5-4 0,-8-10 15,-5-7-15,14 0 0,10 0 0,8 0 16</inkml:trace>
  <inkml:trace contextRef="#ctx0" brushRef="#br0" timeOffset="9245.9415">22389 13880 0,'0'0'0,"0"0"0,0 0 15,0 0-15,-19 18 0,19-18 16,-26 14-16,12-7 0,3-1 16,1-2-16</inkml:trace>
  <inkml:trace contextRef="#ctx0" brushRef="#br0" timeOffset="12598.6364">21167 7706 0,'0'0'15,"0"0"-15,0 0 0,0 0 16,0 0-16,0 0 0,0 0 16,0 0-16,1 22 0,-1-22 0,4 33 15,-2-12-15,0 4 0,0 3 16,0 3-16,2 14 15,-2 4-15,-3 8 16,-4 8-16,1 9 0,0-6 0,-3 9 16,-1-2-16,-2 7 0,0-6 0,-2 4 15,0-4-15,1-10 0,1-7 16,1-2-16,3-3 0,0-6 16,2-4-16,-2 12 0,2-12 15,3-22-15,0-3 16,0-4-16,1-4 0,0-6 15,0-5-15,0 0 0,0-5 0,2-7 16,0-7-16,0-5 16,1-3-16,1-9 0,3-7 15,-2 10-15,-1 7 0,0 5 0</inkml:trace>
  <inkml:trace contextRef="#ctx0" brushRef="#br0" timeOffset="12915.3849">21150 7834 0,'0'0'0,"0"0"15,0 0-15,0 0 0,11-23 0,-6 17 16,3 0-16,1 2 0,2 1 16,4 0-16,5 1 15,0 2-15,0 2 0,5 4 0,0 4 16,2 2-16,0 3 0,-2 2 15,-3 2-15,0 5 0,-5-1 16,-3 3-16,-6 2 0,-4-4 0,-4 0 16,-8 1-16,-5-1 15,-3 0-15,0-1 0,-7-1 16,-5 1-16,-5 0 0,1-3 0,2-1 16,3-2-16,2-4 0,5 0 15,2-6-15,2-4 0,9-5 16,5-5-16,0 2 0,1 2 15,0 0-15</inkml:trace>
  <inkml:trace contextRef="#ctx0" brushRef="#br0" timeOffset="13216.0337">21992 7740 0,'0'0'0,"0"0"15,0 0-15,0 0 0,0 0 0,-21 23 16,21-23-16,-25 25 16,11-8-16,-1 3 0,-2 4 15,1 1-15,-1 2 0,-1 10 16,1 2-16,4-1 0,1-2 0,2 12 16,4 0-16,5-5 0,3-5 15,6 6-15,4-1 0,0-7 16,0-5-16,3-4 0,2-4 15,2-2-15,1-4 0,3-6 16,4-4-16,-2-5 0,0-3 0,-5 0 16,-4-1-16,-4 2 0</inkml:trace>
  <inkml:trace contextRef="#ctx0" brushRef="#br0" timeOffset="13499.3075">22358 7886 0,'0'0'0,"0"0"0,0 0 15,-2 35-15,1-18 0,-2 3 0,1 2 16,-2 11-16,-1 0 0,0 3 15,-2-2-15,-2 8 0,-1-3 0,1-4 16,-1-2-16,0-3 0,0-2 16,1-1-16,1-2 0,1-4 15,0-2-15,3-5 0,-1-4 16,1-3-16,-1-6 0,1 0 16,1 0-16,0 0 0</inkml:trace>
  <inkml:trace contextRef="#ctx0" brushRef="#br0" timeOffset="13967.1037">22270 7910 0,'0'0'0,"0"0"16,0 0-16,0 0 0,28-10 0,-28 10 16,36-3-16,-15 3 0,1 3 15,1 0-15,1 3 0,6 4 16,-2 1-16,-3 2 15,-5 2-15,-4-2 0,-4 2 0,-6-1 16,-6 1-16,-5 1 0,-2-2 16,-6 1-16,-2-1 0,-5 0 15,-2 0-15,-6 1 0,0-1 16,1-2-16,3-2 0,3-2 16,4-4-16,3 1 0,4-2 0,2-1 15,0 0-15,2 1 0,2-1 16,4-2-16,7 0 0,4-1 15,3 1-15,5-1 0,3 0 16,1 0-16,0 1 0,0 1 16,0 1-16,4 3 0,-2 1 15,-2 2-15,-2 1 0,-4 1 16,-4 0-16,-3 1 0,-3 2 16,-6 0-16,-6 2 0,-2-3 15,-4 0-15,-4-1 0,0-1 0,-8 2 16,-3-3-16,4 1 0,2 1 15,3-6-15,0-3 0,3-2 16,1-3-16,3-4 0,3-3 16,5-4-16,2-4 0,0-1 15,0 4-15,0 3 0</inkml:trace>
  <inkml:trace contextRef="#ctx0" brushRef="#br0" timeOffset="14265.9934">22942 7749 0,'0'0'0,"0"0"0,0 0 0,2 22 16,-2-22-16,3 29 0,-1-9 0,-1 3 16,0 1-1,-2 10-15,-2 5 0,-3 9 0,1-2 0,-3 9 16,-1-3-16,-3 8 0,-1-1 15,-1-2-15,1-2 16,0 5-16,2-5 0,0-8 0,0-6 16,1-5-16,0-4 0,2-6 15,3-5-15,0-5 0,2-4 16,1-5-16,1-4 0,3-5 16,4-6-16,-2 3 0,-1-1 15,-1 3-15</inkml:trace>
  <inkml:trace contextRef="#ctx0" brushRef="#br0" timeOffset="14565.9745">23377 7852 0,'0'0'0,"0"0"16,0 0-16,-10 23 0,10-23 15,-14 26-15,5-8 0,-4 1 16,-1 1-16,-2 4 0,-3 3 16,-4 8-16,1-3 0,-7 9 15,-1-1-15,4-6 0,1-3 0,4-2 16,4 1-16,1-5 0,3-4 16,0 1-16,3-4 0,3-6 15,3-3-15,0-2 0,1-3 16,1-4-16,1-3 0,3-4 15,3-4-15,-1 1 0,-1 0 0,1 4 16</inkml:trace>
  <inkml:trace contextRef="#ctx0" brushRef="#br0" timeOffset="14799.4375">23307 7914 0,'0'0'0,"0"0"16,0 0-16,0 0 0,0 0 15,6 25-15,-6-25 0,6 26 16,-6-26-16,9 34 0,-5-11 16,1 2-16,-2 1 0,2 1 15,-1-1-15,0 8 0,1-4 0,-2 0 16,-1-1-16,1-3 0,-2-2 16,0 2-16,-1-1 15,-1-5-15,-2-4 0,-4-3 0,-6-3 16,-2-7-16,-2-3 0,2 0 15,3 0-15,1 0 0</inkml:trace>
  <inkml:trace contextRef="#ctx0" brushRef="#br0" timeOffset="14949.5902">23162 8136 0,'0'0'0,"0"0"0,0 0 15,23-12-15,-23 12 0,31-11 16,-9 5-16,2 0 0,1-2 15,8-1-15,0-2 0,-3 1 16,-3 0-16,0-1 0,-5 2 16,-4 3-16</inkml:trace>
  <inkml:trace contextRef="#ctx0" brushRef="#br0" timeOffset="15199.7121">23805 7831 0,'0'0'0,"0"0"16,0 0-16,25 19 0,-25-19 0,24 22 15,-10-5-15,0 0 16,-1 2-16,1 12 0,-1 2 0,-3-1 16,-3 0-16,-5 7 0,-4 0 15,-6-2-15,-3-3 0,-7-1 16,-4-2-16,-3 2 0,1-4 0,-5-6 15,-3-4-15,3-6 16,4-4-16,5-2 0,5-2 16,3-1-16</inkml:trace>
  <inkml:trace contextRef="#ctx0" brushRef="#br0" timeOffset="15369.0389">24143 8062 0,'0'0'0,"0"0"15,26-2-15,-7-2 0,1 2 0,13-1 16,8 2-16,1-1 16,1 0-16,8 1 0,1 0 15,-5 1-15,-4-1 0,2 0 16,-6-2-16,-8 2 0,-6-1 0,-7 1 16</inkml:trace>
  <inkml:trace contextRef="#ctx0" brushRef="#br0" timeOffset="15616.3056">24459 7970 0,'0'0'15,"0"0"-15,0 0 0,-4 25 0,4-25 16,-6 27-16,1-9 0,-1 2 15,1 3-15,-1 5 16,1-1-16,0-2 0,1 0 0,1-2 16,-1-1-16,2-1 0,1-3 15,2-4-15,1-3 0,3-3 0,1-3 16,0-1-16,-2 0 0,0-1 16</inkml:trace>
  <inkml:trace contextRef="#ctx0" brushRef="#br0" timeOffset="15969.4841">25058 7730 0,'0'0'0,"0"0"16,0 0-16,0 0 0,-2 29 0,2-29 15,-8 37-15,1-12 0,0 3 16,-6 13-16,0 4 0,0 0 16,1 0-16,-5 14 0,0 3 15,-2 8-15,0-3 0,-1 10 16,1 0-16,2-10 0,3-6 0,0 10 16,3 0-16,3-13 0,0-8 15,1-4-15,2-3 0,1-8 16,1-5-16,1-4 0,1-3 15,1-7-15,0-4 0,0-7 16,0-5-16,0-7 0,0-4 16,2-10-16,0-8 0,0 5 15,0 7-15,-1 2 0</inkml:trace>
  <inkml:trace contextRef="#ctx0" brushRef="#br0" timeOffset="16283.4115">24908 7728 0,'0'0'15,"0"0"-15,0 0 0,0 0 0,21-9 16,-21 9-16,37 2 16,-15 1-16,2 2 0,9 6 0,3 3 15,-3 4-15,-3 2 0,3 6 16,-3 5-16,-8-2 0,-6-1 0,-6 8 15,-8 1 1,-4-2-16,-2-3 0,-12 1 0,-8 0 16,0-4-16,1-5 0,-9 4 15,-2-3-15,7-6 0,2-3 0,0-1 16,5-2-16,4-5 0,5 0 16,4-7-16,4-4 15,4-5-15,5-3 0,-2 2 0,-1 3 16,0 1-16</inkml:trace>
  <inkml:trace contextRef="#ctx0" brushRef="#br0" timeOffset="16549.7799">25736 7779 0,'0'0'0,"0"0"16,0 0-16,-30 18 0,30-18 0,-30 20 15,12-5-15,-4 0 0,-2 3 0,-4 8 16,0 1-16,3 0 16,2-2-16,-2 9 0,4 2 15,4-1-15,1-2 0,5-1 0,4-3 16,4 0-16,6-2 0,1-2 16,4-1-16,4-4 0,3-2 15,6-4-15,4-2 0,0-3 16,2-2-16,8-5 0,0-6 15,-8 2-15,-6-1 0,-4 1 16</inkml:trace>
  <inkml:trace contextRef="#ctx0" brushRef="#br0" timeOffset="17016.2186">26092 7770 0,'0'0'0,"0"0"16,0 0-16,0 0 0,0 0 0,18 24 15,-18-24-15,18 21 0,-18-21 0,20 25 16,-9-12-16,-1-1 0,0 0 16,0-1-16,0 0 15,0-2-15,-1 1 0,-1-1 0,0-3 16,-1 0-16,-2 0 15,-3-4-15,-2-2 0,-3 0 16,-1-1-16,-4-2 0,-2 2 0,-3-2 16,-3 0-16,1 1 0,-1 1 15,-1 0-15,0 0 0,-7 1 16,-1 1-16,1 2 0,0 1 0,3 4 16,2 2-16,0 0 0,1 1 15,1 2-15,0 2 16,3-1-16,2 1 0,3 0 15,3 2-15,4 1 0,2 0 0,3-1 16,3-1-16,5-1 0,3-2 16,9 1-16,5-3 0,0-1 15,-1-2-15,3-4 0,1-1 16,0-3-16,-1-3 0,4-3 16,0-3-16,-7 1 0,-5 2 0,-3 0 15</inkml:trace>
  <inkml:trace contextRef="#ctx0" brushRef="#br0" timeOffset="17333.493">26689 7605 0,'0'0'16,"0"0"-16,0 0 0,-6 19 0,6-19 15,-11 27-15,1-7 0,-1 2 16,0 3-16,-5 13 0,1 5 16,0-2-16,-1 0 0,-4 16 15,-1 3-15,-1 6 0,4-6 16,0-1-16,1 0 0,1 5 0,3-6 16,2-3-16,2-4 0,1-6 15,1-6-15,-1 1 0,-1-5 16,4-7-16,3-6 0,-1-5 15,0-4-15,3-5 0,2-3 16,3-8-16,2-5 0,4-2 16,4-2-16,-3 4 0,-3 1 15,-2 1-15</inkml:trace>
  <inkml:trace contextRef="#ctx0" brushRef="#br0" timeOffset="17665.9">27157 7735 0,'0'0'0,"0"0"0,0 0 16,0 0-16,-11 25 0,11-25 0,-13 30 0,4-10 15,-1 1-15,-1 2 0,-1 4 16,-6 6-16,-1 0 0,0 0 15,-1 2-15,-5 5 0,3-1 16,3-1-16,0-1 0,3-5 16,2-1-16,-2 1 0,0-6 15,4-2-15,2-3 0,3-6 16,2-3-16,-1-3 0,2 0 0,3-7 16,3-4-16,2-3 0,3-1 15,-1-7-15,0-5 0,0 1 16,-2 3-16,-1 3 0</inkml:trace>
  <inkml:trace contextRef="#ctx0" brushRef="#br0" timeOffset="17899.497">27115 7831 0,'0'0'15,"0"0"-15,0 0 0,0 0 0,8 31 16,-8-31-16,7 33 0,-2-13 15,-2 2-15,2 2 0,-1 3 16,2 6-16,-2 0 0,-1-1 16,1 2-16,-1-2 0,0-3 0,0 4 15,1-2-15,-2-6 0,0-2 16,-1-5-16,-1-4 16,-4-5-16,-3-3 0,3-2 15,-1-1-15,2 0 0</inkml:trace>
  <inkml:trace contextRef="#ctx0" brushRef="#br0" timeOffset="18049.7697">26886 8067 0,'0'0'0,"0"0"0,0 0 16,0 0-16,22-17 0,-22 17 16,33-8-16,-11 4 0,3 0 0,4 1 15,3-1-15,10 0 0,0 1 16,-3-3-16,0-4 0,1 1 15,-8 2-15,-6 0 0</inkml:trace>
  <inkml:trace contextRef="#ctx0" brushRef="#br0" timeOffset="18349.7389">27636 7740 0,'0'0'0,"0"0"0,0 0 0,27 21 16,-15-10-16,4 5 0,0 3 16,1 2-16,-1 1 0,4 9 15,-2 5-15,-4-3 0,-2 2 0,-2 8 16,-3 0-16,-5-2 16,-2-3-16,-3 3 0,-4-4 15,-4-4-15,-3-4 0,-4-2 0,-2-2 16,2-2-16,2-2 0,-3-1 15,-2-2-15,1-3 0,2-1 16,0-3-16,1-4 0,3-1 16,2-1-16,0-4 0,1-3 15,3 2-15,1-2 0,2 1 16</inkml:trace>
  <inkml:trace contextRef="#ctx0" brushRef="#br0" timeOffset="18505.9907">28158 8356 0,'0'0'0,"0"0"0,0 0 16,0 0-16,0 0 0,0 0 16,0 0-16,-19 16 0,19-16 0,0 0 15</inkml:trace>
  <inkml:trace contextRef="#ctx0" brushRef="#br0" timeOffset="21566.377">4151 11400 0,'0'0'0,"0"0"15,0 0-15,0 0 0,0 0 0,-6 35 16,3-16-16,-2 5 16,2 3-16,-2 5 0,0 7 0,0 15 15,-1 2-15,-1 18 0,-2 2 16,0 13-16,1-4 0,-3 17 15,0 0-15,-3 2 0,3-12 16,-5 36-16,-1-10 0,1-20 16,2-13-16,-2-10 0,-1-6 15,4-9-15,0-5 0,6-9 16,0-6-16,4-12 0,0-8 0,1-9 16,1-4-16,1-7 0,-1-4 0,1-17 15,0-10-15,2 7 16,1-5-16,2-16 0,2-11 15,0 3-15,1 1 0,-1 15 16,-4 10-16,0 9 0</inkml:trace>
  <inkml:trace contextRef="#ctx0" brushRef="#br0" timeOffset="21900.0787">4054 11403 0,'0'0'0,"0"0"0,0 0 16,0 0-16,14-21 0,-4 15 16,5 0-16,4 1 0,0 2 0,6 1 15,5 0-15,6 3 16,0 2-16,1 4 0,3 4 16,6 3-16,-5 3 0,-4 5 0,-4 2 15,-1 6-15,-6 1 0,-7 2 16,-5 1-16,-11-1 0,-3-1 15,-11 4-15,-5 0 0,-3-2 16,-1-3-16,-15 7 0,-6 0 16,0-3-16,-3-4 0,3-2 15,3-1-15,1-4 0,5-5 0,-1 2 16,3-3-16,11-6 0,5-6 16,14-6-16,7-9 0,-1 3 15,-3 3-15,0-1 0</inkml:trace>
  <inkml:trace contextRef="#ctx0" brushRef="#br0" timeOffset="22199.7312">4915 11300 0,'0'0'0,"0"0"16,0 0-16,0 0 0,0 0 0,0 0 15,-29 15-15,29-15 16,-32 24-16,13-9 0,1 6 16,-3 2-16,1 2 0,-9 13 15,0 3-15,3 1 0,3 1 0,-1 14 16,4 2-16,3 4 0,3-6 16,6 5-16,6-6 15,2-6-15,3-5 0,5-1 0,5-1 16,-1-9-16,3-7 0,0-4 15,3-2-15,-1-10 0,2-7 16,-6 0-16,-2-1 0,-4-2 16</inkml:trace>
  <inkml:trace contextRef="#ctx0" brushRef="#br0" timeOffset="22516.7077">5225 11405 0,'0'0'0,"0"0"0,0 0 16,0 0-16,-15 20 0,15-20 0,-11 28 16,0-10-16,0 1 0,-4 5 15,-1 1-15,1 3 0,0 0 16,-4 12-16,-1 0 0,-3 6 15,-3-3-15,4-3 0,0-1 16,3-3-16,2-4 0,-1 2 16,4-4-16,3-7 0,2-5 0,2-5 15,4-3-15,0-7 0,3-3 16,1-9-16,5-9 16,4-2-16,3-2 0,-4 5 0,0 2 15,-2 4-15</inkml:trace>
  <inkml:trace contextRef="#ctx0" brushRef="#br0" timeOffset="22766.3967">5188 11446 0,'0'0'0,"0"0"16,0 0-16,5 21 0,-5-21 0,6 26 15,-1-9-15,-1 3 0,1 3 16,3 2-16,-1 2 15,2 10-15,-2 0 0,2 8 0,-1-2 16,0-3-16,-2-3 0,-1-2 16,0-3-1,-2-6-15,0-3 0,-6-7 16,-1-3-16,-3-7 0,-1-6 16,-3-5-16,0-3 0,2 1 0,2 3 15,2-1-15</inkml:trace>
  <inkml:trace contextRef="#ctx0" brushRef="#br0" timeOffset="22932.9666">4979 11748 0,'0'0'0,"0"0"0,0 0 16,0 0-16,0 0 0,23-5 0,-23 5 16,33-6-16,-14 4 0,4 0 15,4-1-15,-1 1 0,2 0 16,3-3-16,-1-4 0,-5 3 15,-4 0-15,-3 2 0</inkml:trace>
  <inkml:trace contextRef="#ctx0" brushRef="#br0" timeOffset="23215.9609">5494 11467 0,'0'0'15,"0"0"-15,0 0 0,0 0 16,-7 26-16,7-26 0,-10 33 16,3-13-16,2 2 0,-2 2 15,0 2-15,-1 7 0,-1 2 0,0 1 16,-1 3-16,-1 3 0,2-3 16,1-2-16,0-2 15,1-6-15,3-5 0,-1-1 0,2-3 16,0-9-16,1 0 0,0-7 15,2-4-15,2-6 0,0-3 0,1-7 16,0-6-16,-1 7 16,0 2-16,1 2 0</inkml:trace>
  <inkml:trace contextRef="#ctx0" brushRef="#br0" timeOffset="23666.2778">5448 11456 0,'0'0'0,"0"0"15,0 0-15,0 0 0,0 0 0,0 0 16,29-7-16,-29 7 0,29 3 0,-29-3 16,37 8-16,-17-1 15,-1 3-15,-1 1 0,1 2 16,-6 1-16,0 0 0,-2 5 0,-5 1 16,-4-1-16,-3 1 0,-5-2 15,-5 0-15,-4 0 0,-2-1 16,-2-2-16,0 0 0,-6 0 15,-1-4-15,3-2 0,2-2 16,5-1-16,4-1 0,2-2 16,3 1-16,1-1 0,0-2 0,6-1 15,6 0-15,1-1 0,7-3 16,4-1-16,5-1 16,3 1-16,-1 2 0,4 1 0,-1 0 15,6 3-15,-1 1 0,-4 4 16,-1 1-16,-6 0 0,-3 2 0,-5 4 15,-3 4-15,-2 0 16,-4 2-16,-6 0 0,-5 2 16,-4-2-16,-6-1 0,-4 1 15,-3 1-15,-2 0 0,-1-1 0,-9 0 16,0-3-16,3-5 0,2-2 16,-2-4-16,-1-2 15,4-6-15,3-5 0,9-8 0,1-6 16,4 4-16,3 4 0,1 4 15</inkml:trace>
  <inkml:trace contextRef="#ctx0" brushRef="#br0" timeOffset="23916.8214">5868 11379 0,'0'0'0,"0"0"0,0 0 16,23 12-16,-23-12 0,27 18 0,-9-5 15,-2 3-15,2 3 0,-1 4 16,2 4-16,2 8 0,-5 1 0,-1 9 16,-2 3-16,-6-2 0,-6-3 15,-5 7-15,-5 0 16,-1-7-16,-3-5 0,0 0 0,-2 1 16,2-6-16,-2-5 0,-2 1 15,-1-4-15,5-8 0,3-3 16,0-5-16,2 0 0,4-3 15</inkml:trace>
  <inkml:trace contextRef="#ctx0" brushRef="#br0" timeOffset="24333.5029">7085 11465 0,'0'0'0,"0"0"0,0 0 16,0 0-16,0 0 0,0 0 15,0 0-15,-24 6 0,24-6 0,-32 11 16,8-4-16,-2 0 16,-3 0-16,-4 1 0,-4 0 0,-9 5 15,2-2-15,1 0 0,0-1 16,-1 1-16,8-1 0,5-1 15,5-1-15,8-2 0,1 0 16,5 0-16,4 2 0,3 0 16,2-1-16,6-2 0,5 2 15,6-1-15,3-1 0,5 1 16,6 1-16,5-1 0,3-3 0,0 3 16,1 4-16,0-1 0,-1 3 15,6 0-15,-1-1 0,-3-2 16,-1-1-16,-3 3 0,-2 2 15,-4-2-15,-2-1 0,-4 2 16,-3 2-16,-4-4 0,-2-2 0,-3-1 16,-2-3-16,-3 1 0</inkml:trace>
  <inkml:trace contextRef="#ctx0" brushRef="#br0" timeOffset="24566.7439">6428 11926 0,'0'0'0,"0"0"16,0 0-16,35 4 0,-35-4 0,47 5 16,-12-3-16,-1 2 0,5 1 15,12 4-15,4 1 0,11 3 16,-3-1-16,6 2 0,-5 1 15,-9-3-15,-7-2 0,-7-2 16,-9-2-16,-9-1 0</inkml:trace>
  <inkml:trace contextRef="#ctx0" brushRef="#br0" timeOffset="25333.4246">7749 11430 0,'0'0'0,"0"0"16,0 0-16,0 21 0,0-21 0,-2 29 16,0-7-16,-2 2 0,1 3 15,-2 12-15,-1 5 0,-3 0 16,0 1-16,-3 16 0,-1 4 15,-1 10-15,2-5 0,-3 14 16,4 0-16,-1-8 0,2-5 16,-1 9-16,0-4 0,0-9 15,0-7-15,-1 23 0,3-9 16,5-18-16,0-12 0,4-6 0,6-3 16,-2-8-16,1-7 0,-2-10 15,0-7-15,-3-3 0,3-1 16,-1-11-16,1-8 0,0-2 15,2-3-15,-2-13 0,0-9 16,-3 1-16,-3 1 0,1 11 16,1 9-16,0 6 0</inkml:trace>
  <inkml:trace contextRef="#ctx0" brushRef="#br0" timeOffset="25649.5344">7610 11428 0,'0'0'0,"0"0"0,0 0 16,23-6-16,-9 5 0,2 0 15,4 1-15,2 2 0,1 1 0,8 4 16,1 2-16,-1 3 0,-1 1 16,5 8-16,0 6 0,-5-2 15,-4 0-15,-5 3 0,-4 1 16,-5-2-16,-3 1 0,-9 6 15,-8 0-15,-5-3 0,-5-3 16,-3-1-16,-3 0 0,-2-5 16,-2-1-16,-2-2 0,-2-1 15,1-4-15,3-1 0,-2-5 16,4-4-16,4-1 0,5 0 0,6-8 16,7-3-16,8-3 0,7-3 15,-4 4-15,-1 2 0,0 1 16</inkml:trace>
  <inkml:trace contextRef="#ctx0" brushRef="#br0" timeOffset="25935.3115">8475 11392 0,'0'0'0,"0"0"16,0 0-16,0 0 0,-24 21 0,24-21 15,-25 25-15,10-9 0,-1 2 0,0 4 16,-1 2-16,-2 10 16,1 1-16,1 3 0,2 2 15,-1 6-15,4-3 0,3 1 16,4 1-16,3 5 0,-1-4 0,6-5 16,-1-3-16,2-4 0,1-3 15,3-4-15,5-4 0,-1-3 16,1-3-16,5-10 0,4-7 15,-3-6-15,0-3 0,-5 2 16,-2 2-16,-4 1 0</inkml:trace>
  <inkml:trace contextRef="#ctx0" brushRef="#br0" timeOffset="26249.8008">8919 11392 0,'0'0'0,"0"0"16,0 0-16,0 0 0,0 0 0,-12 25 15,12-25-15,-22 28 0,8-11 16,-1 4-16,-2 5 16,-2 0-16,-1 0 0,-8 9 0,-2 2 15,4 0-15,3-2 0,-5 8 16,2 0-16,2-4 0,2-2 15,-1 3-15,5-4 16,3-7-16,4-4 0,3-6 0,2-3 16,2-5-16,-1-3 0,4-4 15,3-1-15,3-7 0,1-5 0,2-8 16,2-6-16,-4 4 0,-1 4 16,-1 3-16</inkml:trace>
  <inkml:trace contextRef="#ctx0" brushRef="#br0" timeOffset="26534.4449">8827 11430 0,'0'0'16,"0"0"-16,0 0 0,5 25 0,-5-25 0,5 28 15,-1-7-15,-1 1 16,0 2-16,2 9 0,-1 2 15,-1 0-15,0 0 0,0 7 16,1 2-16,0-5 16,-1-1-16,0-1 0,2 1 15,-2-7-15,-1-4 0,0 0 0,1-5 16,-2-6-16,-1-3 0,-3-6 16,-1-3-16,-5-4 0,-3-2 0,-3-8 15,-4-4-15,5 2 0,1 3 16,3 1-16</inkml:trace>
  <inkml:trace contextRef="#ctx0" brushRef="#br0" timeOffset="26682.73">8480 11710 0,'0'0'0,"0"0"16,0 0-16,0 0 0,18-20 16,-18 20-16,24-11 0,-24 11 15,39-12-15,-15 5 16,2 0-16,4 2 0,2-1 0,7-3 15,-2-2-15,-6 1 0,-5 3 0,-4 0 16</inkml:trace>
  <inkml:trace contextRef="#ctx0" brushRef="#br0" timeOffset="26934.847">9471 11478 0,'0'0'0,"0"0"0,0 0 16,0 0-16,16 28 0,-16-28 0,12 29 15,-6-10-15,1 3 0,-2 3 16,0 2-16,-1 7 0,0 2 0,-4 1 16,-4 1-16,-3 6 15,-4-2-15,-6 0 16,-4 3-16,-11 2 15,-9 2-15,-1 0 0,6-7 0,3-6 16,9-8-16,5-7 0</inkml:trace>
  <inkml:trace contextRef="#ctx0" brushRef="#br0" timeOffset="27733.0696">3641 11571 0,'0'0'16,"0"0"-16,0 0 0,0 0 0,0 0 15,0 0-15,0 0 0,-5-20 16,5 20-16,0 0 0,0 0 15,-30 3-15,30-3 0,-36 10 16,13-3-16,-5 0 0,2 0 16,-12 3-16,3 2 0,1-1 15,2 1-15,-1 2 0,4 0 16,4-1-16,2-2 0,9 2 16,2 1-16,9-1 0,3-2 0,6 1 15,3-1-15,1-5 0,2 0 16,8 1-16,2 2 0,9 3 15,-2 1-15,4 0 0,3 1 16,-4 0-16,0 0 0,0-1 16,0 0-16,1-1 0,-8-3 0,-3-2 15,-5-2-15,-5-1 0</inkml:trace>
  <inkml:trace contextRef="#ctx0" brushRef="#br0" timeOffset="28299.7186">3113 12201 0,'0'0'0,"0"0"15,0 0-15,39 13 0,-19-5 0,7 2 16,4 2-16,11 4 0,0-1 16,8 4-16,-3 2 15,-6-4-15,-7-2 0,1-1 0,-9-3 16,-4-3-16</inkml:trace>
  <inkml:trace contextRef="#ctx0" brushRef="#br0" timeOffset="28766.164">2475 11622 0,'0'0'0,"0"0"16,0 0-16,-22 22 0,11-10 0,-3 5 15,-4 6-15,-2 5 0,2 1 0,2 2 16,3-1-16,-1 7 15,6-1-15,2-1 16,6-1-16,6-4 0,2-4 0,6-4 16,1-2-16,-1-3 0,2-3 0,8-2 15,5-2-15,-6-6 0,2-2 16,5-4-16,-1-5 0,0-1 16,2-3-16,-2-3 0,0-3 15,-4 0-15,-3-1 0,-1-4 16,-1-2-16,-1-1 0,-4-2 15,-5-1-15,-3-1 0,-4 3 16,-1 1-16,-7-1 16,-4 0-16,-2-2 0,-4 1 0,-4 2 15,-7 2-15,-2 3 0,-3 3 16,-5 3-16,-4 3 0,1 1 16,2 3-16,2 1 0,10 1 15,6 2-15</inkml:trace>
  <inkml:trace contextRef="#ctx0" brushRef="#br0" timeOffset="29467.0548">5897 12347 0,'0'0'0,"0"0"15,0 0-15,0 0 0,0 0 0,0 0 16,0 0-16,-31-12 0,31 12 0,-43-7 15,17 5-15,-3-1 16,-2 1-16,-13 0 0,-4-1 16,0 2-16,2 1 0,-14 1 15,0-1-15,3 0 0,6 2 0,-9 0 16,3 1-16,6 0 0,7-1 16,-3 1-16,0 1 15,11-3-15,4 2 0,7-1 0,5 3 16,5-3-16,0-1 0,2 0 15,2 0-15,3 0 0,1-1 16,4 1-16,2 1 0,1 1 16,1 1-16,0-1 0,0-1 15,0 0-15</inkml:trace>
  <inkml:trace contextRef="#ctx0" brushRef="#br0" timeOffset="30967.959">6370 13551 0,'0'0'0,"0"0"0,0 0 0,0 0 16,-23 5-16,23-5 0,-39 17 15,14-3-15,-2 1 0,-11 12 16,-4 4-16,-2 3 0,-1 2 16,-12 15-16,0 5 0,-6 9 15,5-3-15,-6 12 0,3 0 16,2 3-16,10-8 0,-16 26 16,8-10-16,15-17 0,10-12 0,5-5 15,5-3-15,8-14 0,5-9 16,6-8-16,1-8 0,2-3 15,2-1-15,3-11 0,7-8 16,0 0-16,6-4 0,1-8 16,3-10-16,-5 9 0,-4 8 0,-2 4 15</inkml:trace>
  <inkml:trace contextRef="#ctx0" brushRef="#br0" timeOffset="31249.8623">6209 13627 0,'0'0'0,"0"0"0,0 0 16,0 0-16,8 33 0,-5-13 16,-1 4-16,0 4 0,0 2 0,0 15 15,-1 4-15,1 2 0,0 1 16,0 12-16,-2 2 0,-3 9 15,0-6-15,-2 7 0,1-6 16,-1-8-16,0-5 0,-3 0 16,1-6-16,0-13 0,-1-7 15,2-11-15,-1-3 0,0-12 16,0-6-16,1 1 0,3-1 0,0 0 16</inkml:trace>
  <inkml:trace contextRef="#ctx0" brushRef="#br0" timeOffset="31452.3154">5772 13975 0,'0'0'0,"0"0"16,0 0-16,0 0 0,0 0 0,27 0 15,-27 0-15,38 2 0,-15-1 16,2 1-16,5 2 0,-1-1 15,3 0-15,6-4 0,0-4 16,-7 1-16,-4 0 0,-5 1 16</inkml:trace>
  <inkml:trace contextRef="#ctx0" brushRef="#br0" timeOffset="31750.1385">6474 13744 0,'0'0'0,"0"0"0,0 0 16,-7 27-16,7-27 0,-10 33 16,3-8-16,-1 3 0,0 2 0,-3 10 15,0 1-15,-3 8 0,-2-1 16,3 1-16,1-1 0,-3 5 15,3-6-15,-1-3 0,1-4 16,2-4-16,1-4 0,1-6 16,2-2-16,1-6 0,2-5 15,0-10-15,3-7 16,3-6-16,0-4 0,0 2 0,-1 3 16,0 1-16</inkml:trace>
  <inkml:trace contextRef="#ctx0" brushRef="#br0" timeOffset="32267.3495">6488 13690 0,'0'0'0,"0"0"0,0 0 16,35 5-16,-35-5 0,40 12 15,-13-3-15,1 4 0,1 1 0,8 5 16,0 1-16,2 5 0,-6 1 15,-8-1-15,-9 0 0,-9-1 16,-9-1-16,-7-1 0,-6 1 16,-8-5-16,-5 0 0,-19-1 15,-5-2-15,2-3 16,-3-2-16,8-2 0,5-3 0,0 0 16,6-2-16,6 0 0,9-1 15,4 0-15,5-1 0,5 0 16,0 0-16,5-1 0,5-2 15,4 2-15,5 1 0,8 0 16,7-1-16,0 4 0,2 1 0,10 4 16,3-1-16,-7 1 0,-3 1 15,0 3-15,0 3 16,-5 0-16,-9-2 0,-3 4 16,-3 0-16,-5 1 0,-2 0 0,-4 3 15,-3 2-15,-3-3 0,-2-2 16,-9 1-16,-4 1 15,-2-2-15,0 1 0,-3-1 0,-4 0 16,1-3-16,-2-4 0,0-3 16,-2-1-16,0-1 0,1-2 0,1-4 15,-1-1-15,5-2 0,5-2 16,5-4-16,5-5 16,1 0-16,6 0 0,0 2 15,0 4-15,1 0 0</inkml:trace>
  <inkml:trace contextRef="#ctx0" brushRef="#br0" timeOffset="32786.2125">8330 13814 0,'0'0'0,"0"0"0,0 0 16,0 0-16,0 0 0,0 0 16,16-17-16,-16 17 0,0 0 0,0 0 15,-21-18-15,21 18 0,-29-11 16,9 7-16,-5-1 16,-3 1-16,-2 2 0,-9 1 15,-3 3-15,-1 1 0,-2 1 0,-12 1 16,2 1-16,-6 3 0,4 1 15,6 4-15,2 2 0,4 0 16,3 0-16,2 4 0,8 0 16,8 1-16,6 2 0,6 0 15,3-3-15,6-2 16,3 0-16,5-1 0,2 1 0,6-1 16,5 0-16,3-1 0,3 1 15,4-1-15,-2 0 0,5 0 16,4 1-16,2-2 0,1-3 0,-1 0 15,1-1-15,0 0 0,-2 1 16,6 0-16,-2-1 0,-7-1 16,-5-1-16,-4 0 0,-2-1 15,-6-1-15,0 0 0,-3-2 16,-2 0-16,-2-2 0,-1 1 16,-4-1-16,-3 0 0,-4 0 0,-4 0 15,-5-3-15,-2-1 16,-1 1-16,5-1 0,2 0 0</inkml:trace>
  <inkml:trace contextRef="#ctx0" brushRef="#br0" timeOffset="33050.5948">7293 14508 0,'0'0'0,"0"0"0,0 0 16,0 0-16,31 11 0,-31-11 16,41 7-16,-13-4 0,3 0 0,4 1 15,6 0-15,11 0 16,-1 2-16,14 1 0,1 3 16,0-1-16,-3 0 0,13 3 15,-3 0-15,-14-2 0,-8-4 0,9-4 16,8-3-16,-20 0 0,-13 0 15,-9 0-15</inkml:trace>
  <inkml:trace contextRef="#ctx0" brushRef="#br0" timeOffset="33466.4724">9349 13807 0,'0'0'0,"0"0"15,0 0-15,0 0 0,0 0 0,-17 16 16,17-16-16,-21 24 0,21-24 0,-25 29 15,10-9-15,-4 3 16,-2 1-16,-2 5 0,-2 3 16,-5 4-16,1-1 0,-9 12 15,3 1-15,-3 8 0,3-5 0,-1 1 16,-1 1-16,3-6 16,6-3-16,0 5 0,5-2 15,3-7-15,3-2 0,0-4 16,4-4-16,4-7 0,3-3 0,2-5 15,1-4-15,1-2 0,0-4 16,6-6-16,3-6 0,3-6 16,1-6-16,-2 5 0,-2 3 15,-2 2-15</inkml:trace>
  <inkml:trace contextRef="#ctx0" brushRef="#br0" timeOffset="33766.2771">9297 13897 0,'0'0'0,"0"0"16,0 0-16,6 21 0,-6-21 0,6 28 15,-1-8-15,-1 3 0,0 3 16,1 10-16,-1 5 0,1 0 15,-1 1-15,-1 11 16,1 3-16,-2-3 0,-1-1 0,-1 9 16,-1-3-16,-1-4 0,1-7 15,-5 6-15,-3-3 0,-1-10 16,0-8-16,-2-9 0,-2-9 16,3-3-16,3-3 0,0-3 15</inkml:trace>
  <inkml:trace contextRef="#ctx0" brushRef="#br0" timeOffset="33933.2314">8910 14343 0,'0'0'0,"0"0"0,26-2 15,-7 2-15,1 2 0,14 2 16,7 4-16,1 0 0,0 0 0,0 1 15,-8-3-15,-7-1 0</inkml:trace>
  <inkml:trace contextRef="#ctx0" brushRef="#br0" timeOffset="34483.3971">10352 15303 0,'0'0'0,"0"0"15,0 0-15,-32 5 0,14-4 16,-7-2-16,-7 0 0,-5-2 15,-5 2-15,-20 0 0,-7-1 16,-22-2-16,-1-2 0,-28-1 16,-3 1-16,-6-1 0,13 1 0,-60-3 15,-18-1-15,19 2 16,14 2-16,-10 0 0,-6 0 16,24 2-16,12 0 0,-13 4 0,-10 3 15,3-2-15,1-1 0,-1 4 16,2 4-16,9 2 0,7 0 15,-12 2-15,-7 4 0,19-1 16,14 0-16,-10-1 0,-6-2 16,15-4-16,14-2 0,-1 3 15,-2 2-15,16 0 0,13-1 0,4-3 16,3-4-16,15-1 0,8-2 16,3-1-16,3-2 15,9 0-15,7-1 0,1-2 0,1 0 16,4 0-16,3 0 0,2 4 15,3 0-15,2 4 0,2 0 16,-4-3-16,-3-3 0,6 3 16,4 3-16,6-1 0,6-2 15,3-1-15,5-3 0,0 2 0,-2 0 16,-1 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7:54:10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 18559 0,'0'0'16,"0"0"-16,0 0 0,0 0 0,0 0 15,0 0-15,0 0 16,0 0-16,0 0 0,0 0 0,0 0 16,0 0-16,0 0 0,0 0 15,0 0-15,0 0 0,0 0 0,0 0 16,0 0-16,0 0 16,-26 6-16,26-6 0,0 0 15,0 0-15,-19-7 0,19 7 16,0 0-16,-13-24 0,8 14 0,1-1 15,-2-2-15,2 1 0,1 3 16,-1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7:54:34.435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4791 11516 0,'0'0'0,"0"0"0,0 0 0,0 0 15,0 0-15,0 0 0,0 0 16,0 0-16,0 0 0,0 0 0,0 0 16,0 0-16,0 0 15,0 0-15,0 0 0,0 0 0,0 0 16,0 0-16,0 0 0,0 0 15,0 0-15,0 0 0,23-5 16,-23 5-16,0 0 0,0 0 16,0 0-16,0 0 0,0 0 0,31 1 15,-31-1-15,0 0 16,0 0-16,26 3 0,-20-4 16,3 2-16,-1 0 0,2 0 15,1 0-15,-2-1 0,2 0 0,-2 1 16,1-1-16,1 2 0,-3-2 15,3 1-15,-1-1 0,2 1 16,0 1-16,3-1 0,0 1 16,1-1-16,-1 0 0,-2 1 15,3-1-15,-3 0 0,2 1 16,2-1-16,2 0 0,-2 0 16,0-1-16,5 0 0,0 1 15,-2 0-15,1 0 0,-3 0 0,2 2 16,2-1-16,1 0 0,-1-2 15,-1 1-15,1 1 0,-2-1 16,2 1-16,3 0 0,-3 0 16,-2-1-16,0 1 0,0-1 15,1 0-15,1 0 0,1-1 16,2 0-16,-2 1 0,-1-1 0,0 1 16,1 0-16,1 0 0,-2 1 15,7-1-15,-1 0 0,-4 0 16,-2-1-16,1 1 0,0 2 15,0-2-15,1 1 0,0 0 16,0-1-16,-2 1 0,-2 2 16,2-2-16,2 1 0,-2-1 0,4 1 15,-4-2-15,0-1 16,0 0-16,-5 1 0,6 0 16,0 0-16,-1 1 0,0-1 0,0-1 15,-1 1-15,0 0 0,-1 0 16,2 1-16,2 0 0,1 0 15,-3-2-15,1 0 0,2 0 16,-3 1-16,-4 0 0,6 0 16,1 0-16,-2 0 0,-2 0 0,1-1 15,0-1-15,0 2 16,1 1-16,2-1 0,-1-1 16,-2 1-16,-2 0 0,2-1 15,0-2-15,0 2 0,3 0 0,-3 0 16,1 0-16,0 0 0,-4 0 15,3 0-15,3 1 0,-2-1 16,0 0-16,-1 0 0,-1-1 16,0 1-16,0 1 0,2-1 15,2-1-15,0 1 0,-2 0 0,-2 0 16,0 1-16,0-1 16,1-1-16,3 0 0,3 0 15,-5 1-15,-1 1 0,-2 0 0,1-1 16,1 0-16,0 1 0,3 0 15,4 0 1,-3 0-16,3-1 0,-3-1 16,-1 0-16,0 1 0,0 0 15,-3-1-15,-1 0 0,1 1 0,3 0 16,-1 0-16,1 0 0,-1 0 16,1 0-16,-2 0 15,-1-1-15,2 1 0,1-1 0,1 0 16,-2 0-16,0 1 15,-1 0-15,2 0 0,0 0 0,0-1 16,1 0-16,-2 0 0,-1 1 16,0-1-16,2 1 0,-1-1 15,1-2-15,1 2 16,-4 0-16,-1 0 0,-2 1 0,2-1 16,0 1-16,1-2 0,2 1 15,-2-2-15,-1 1 16,-1 0-16,4 0 0,-2 0 0,3-1 15,-3 2-15,-1 2 0,-1-1 16,-1-2-16,2 0 16,1-2-16,-3 1 0,1 0 0,-1 2 15,2 1-15,-3-2 0,-2 1 16,1-2-16,-1 1 16,0 1-16,-1 1 0,2-1 15,1 1-15,-3-1 0,-2-1 0,0 2 16,0 0-16,-2-1 0,0 0 0,0 0 15,0-1-15,1 0 16,-1 2-16,0 0 0,0 2 16,-3-2-16,1 0 0,0-2 15,1 1-15,0 0 0,0 0 0,-1 0 16,-2 0-16,-1 0 0,-1 0 16,0 1-16,-1 0 15,0 0-15,-1-1 0,-1 1 0,0 0 16,0 0-16,1-2 0,-1 2 15,0-1-15,-2 1 0,2 0 0,-2 0 16,2-1-16,-2 1 0,3-2 16,-3 2-16,2-1 15,-2 1-15,2-3 0,-2 3 16,0 0-16,0 0 0,1-2 0,-1 2 16,0 0-16,0 0 0,0 0 15,0 0-15,0 0 0,0 0 16,0 0-16,0 0 0,0 0 15,0 0-15,0 0 0,0 0 16,-4 5-16,4-5 0,-4 4 0,4-4 16</inkml:trace>
  <inkml:trace contextRef="#ctx0" brushRef="#br0" timeOffset="7604.0491">3868 6394 0,'0'0'0,"0"0"15,0 0-15,0 0 0,0 0 0,0 0 16,0 0-16,0 0 0,29-3 15,-29 3-15,0 0 0,22-6 0</inkml:trace>
  <inkml:trace contextRef="#ctx0" brushRef="#br0" timeOffset="7957.04">5071 6318 0,'0'0'0,"0"0"0,0 0 16,0 0-16,0 0 0,0 0 16,0 0-16,0 0 0,22 10 0,-22-10 15,0 0-15,23 2 0,-23-2 16,0 0-16</inkml:trace>
  <inkml:trace contextRef="#ctx0" brushRef="#br0" timeOffset="8332.917">6226 6364 0,'0'0'0,"0"0"0,0 0 16,0 0-16,0 0 0,19 2 0,-19-2 15,0 0-15,24 0 0,-24 0 16,0 0-16,0 0 0</inkml:trace>
  <inkml:trace contextRef="#ctx0" brushRef="#br0" timeOffset="8676.5973">7446 6324 0,'0'0'0,"0"0"0,0 0 0,0 0 16,0 0-16,0 0 0,0 0 16,0 0-16,0 0 0,20 16 15,-20-16-15,0 0 0,0 0 16,33 9-16,-33-9 0,25 2 16,-15-1-16,-1 0 0</inkml:trace>
  <inkml:trace contextRef="#ctx0" brushRef="#br0" timeOffset="8993.905">8757 6389 0,'0'0'0,"0"0"0,0 0 15,0 0-15,0 0 0,0 0 0,0 0 16,24 9-16,-24-9 0,0 0 15,24 1-15,-24-1 0,0 0 16,28 1-16,-20 1 0,-2-2 0</inkml:trace>
  <inkml:trace contextRef="#ctx0" brushRef="#br0" timeOffset="9313.4081">9973 6413 0,'0'0'0,"0"0"0,0 0 16,0 0-16,0 0 0,0 0 16,0 0-16,0 0 0,0 0 0,0 0 15,0 0-15,31-2 0,-31 2 16,0 0-16,23 3 16,-23-3-16,0 0 0,27 1 0,-27-1 15,0 0-15</inkml:trace>
  <inkml:trace contextRef="#ctx0" brushRef="#br0" timeOffset="9623.7137">11235 6389 0,'0'0'0,"0"0"16,0 0-16,0 0 0,0 0 0,0 0 15,28 3-15,-28-3 16,0 0-16,24 2 0,-24-2 16,0 0-16</inkml:trace>
  <inkml:trace contextRef="#ctx0" brushRef="#br0" timeOffset="9936.8941">12495 6359 0,'0'0'0,"0"0"16,0 0-16,0 0 0,0 0 0,0 0 16,0 0-16,28-3 15,-28 3-15,0 0 0,26 4 16,-26-4-16,20 3 0,-20-3 16,25 2-16,-14-1 0,-1-1 0,-1 1 15</inkml:trace>
  <inkml:trace contextRef="#ctx0" brushRef="#br0" timeOffset="10264.9647">13888 6431 0,'0'0'0,"0"0"0,0 0 16,0 0-16,0 0 0,0 0 15,0 0-15,26 6 0,-26-6 16,0 0-16,28 1 0,-28-1 16,22 0-16,-22 0 0,18 0 15,-10 0-15</inkml:trace>
  <inkml:trace contextRef="#ctx0" brushRef="#br0" timeOffset="10574.8114">15195 6410 0,'0'0'0,"0"0"0,0 0 15,0 0-15,0 0 0,0 0 16,0 0-16,22-7 0,-22 7 0,0 0 16,24-11-16,-24 11 0,15-5 15,-10 5-15,0-1 0,-1 1 16</inkml:trace>
  <inkml:trace contextRef="#ctx0" brushRef="#br0" timeOffset="10882.9353">16343 6306 0,'0'0'0,"0"0"15,0 0-15,0 0 0,0 0 0,0 0 16,0 0-16,0 0 0,0 0 0,0 0 16,0 0-16,0 0 0</inkml:trace>
  <inkml:trace contextRef="#ctx0" brushRef="#br0" timeOffset="11192.3802">17517 6376 0,'0'0'0,"0"0"0,0 0 0,0 0 15,0 0-15,0 0 0,0 0 16,0 0-16,0 0 0,0 0 0,22-17 16,-22 17-16,0 0 0,0 0 15,24 1-15,-24-1 0</inkml:trace>
  <inkml:trace contextRef="#ctx0" brushRef="#br0" timeOffset="11626.5678">18969 6327 0,'0'0'0,"0"0"0,0 0 16,0 0-16,0 0 0,0 0 0,0 0 15,0 0-15,23-8 0,-23 8 16,0 0-16,0 0 0,0 0 15,0 0-15,19-12 0,-19 12 16,0 0-16,0 0 0,0 0 16,0 0-16</inkml:trace>
  <inkml:trace contextRef="#ctx0" brushRef="#br0" timeOffset="11993.9696">20388 6279 0,'0'0'0,"0"0"0,0 0 0,0 0 15,0 0-15,0 0 0,0 0 16,0 0-16,0 0 0,0 0 15,0 0-15,0 0 0,30 4 0,-30-4 16,0 0-16,0 0 16</inkml:trace>
  <inkml:trace contextRef="#ctx0" brushRef="#br0" timeOffset="12373.9557">21591 6350 0,'0'0'0,"0"0"15,0 0-15,0 0 0,0 0 0,0 0 16,0 0-16,0 0 0,0 0 15,0 0-15,26 11 0,-26-11 16,0 0-16,0 0 0,24 4 16,-24-4-16</inkml:trace>
  <inkml:trace contextRef="#ctx0" brushRef="#br0" timeOffset="12749.2179">22871 6377 0,'0'0'0,"0"0"16,0 0-16,0 0 0,0 0 0,0 0 15,0 0-15,0 0 16,16-19-16,-16 19 0,0 0 0,0 0 15,0 0-15,28-5 0,-28 5 16,0 0-16,0 0 0,24-2 16</inkml:trace>
  <inkml:trace contextRef="#ctx0" brushRef="#br0" timeOffset="13103.2552">24060 6242 0,'0'0'0,"0"0"0,0 0 16,0 0-16,0 0 0,0 0 15,0 0-15,0 0 0,0 0 0,22 15 16,-22-15-16,0 0 0,0 0 15,21 9-15,-21-9 0,0 0 16</inkml:trace>
  <inkml:trace contextRef="#ctx0" brushRef="#br0" timeOffset="13744.4454">25359 6360 0,'0'0'0,"0"0"0,0 0 15,0 0-15,0 0 0,0 0 0,0 0 16,0 0-16,0 0 0,0 0 15,0 0-15,0 0 0,0 0 16,0 0-16,15 20 0,-15-20 16,0 0-16,0 0 0,0 0 15,0 0-15,0 0 0,0 0 16,16 20-16,-16-20 0,0 0 0,0 0 16,0 0-16,0 0 15,0 0-15,0 0 0,0 0 16,0 0-16,22 11 0,-22-11 0,6 0 15,-6 0-15,7 4 0,-7-4 16,5 2-16,-5-2 0,0 0 16,7 0-16,-7 0 0,0 0 15,7 0-15,-7 0 0,0 0 16,7-1-16,-7 1 0,0 0 16,7-2-16,-7 2 0,0 0 15,0 0-15,7-3 0,-7 3 0,0 0 16,0 0-16,0 0 0,0 0 15,0 0-15,0 0 0,-3-7 16,3 7-16,0 0 0,-3-5 16</inkml:trace>
  <inkml:trace contextRef="#ctx0" brushRef="#br0" timeOffset="16483.0889">25428 6707 0,'0'0'0,"0"0"16,0 0-16,0 0 0,0 0 0,0 0 15,0 0-15,0 0 0,0 0 16,0 0-16,0 0 0,0 0 15,0 0-15,26-7 0,-26 7 16,0 0-16,0 0 0,22-1 16,-22 1-16,0 0 0,23-2 15,-14 2-15,-1 0 0,1-1 16,0 0-16,0-1 0,0 1 16,0-2-16,-1 1 0,1 0 15,0 1-15,0 0 0,-1 1 0,-1-1 16,1-2-16,-1 2 0,-2 0 15,0 0-15,-1 0 0,-2 1 16,-2 0-16,-2 1 0,-1 0 16,-2-1-16,0 0 0,-3 0 15,-2 2-15,-1 0 0,-1-1 0,-2-1 16,-2-1-16,1-1 16,-1 1-16,0 1 0,-1 3 15,1-2-15,-1 0 0,-5-2 0,0-3 16,2 5-16,3 3 0,1-2 15,2-1-15,2 1 0,1-1 16,3-1-16,1 0 0,3 1 16,1 1-16,3-2 0,0-6 15,3 3-15,2 1 0,3 0 16,1 5-16,1-3 0,1 0 0,1 0 16,2-1-16,1-1 15,-1 4-15,7-1 0,1 2 0,-1-2 16,-1 1-16,0-2 0,-1-2 15,0 2-15,-1 0 0,0 1 16,-2 1-16,-2-1 0,0 1 0,-6-1 16,-1 0-16,0-1 15,-2 0-15,0 0 0,-3-1 16,-2 1-16,-2-1 0,-3 1 16,-1 1-16,-2-1 0,-1 1 0,-2-2 15,-2 0-15,-2-2 0,0 0 16,-5 2-16,-1 2 0,2-2 15,3-1-15,0-2 0,2 2 16,2 0-16,1 1 0,2 0 16,3 0-16,0 1 0,3 0 0,3 0 15,0-5-15,2 4 16,1 0-16,4 0 0,3 1 16,1-1-16,2-2 0,1 2 15,2 1-15,0 0 0,1 1 0,6 3 16,1 2-16,-1-4 0,-1-2 15,-4 1-15,-2 0 0,-3-1 16</inkml:trace>
  <inkml:trace contextRef="#ctx0" brushRef="#br0" timeOffset="18484.582">26072 5346 0,'0'0'0,"0"0"15,0 0-15,0 0 0,0 0 0,0 0 16,-1 26-16,1-26 0,-3 23 16,3-23-16,-7 26 0,7-26 15,-7 29-15,2-9 0,-2 2 16,1 0-16,-1 0 0,-1 5 15,1 5-15,-3 7 0,1-2 16,-1 10-16,1 2 0,0-3 16,1-1-16,-2 10 0,0-2 15,2-3-15,1-3 0,1 4 16,0 4-16,1 5 0,0-1 0,1-2 16,1-2-16,0-1 0,2-4 15,0 11-15,1 0 0,0-9 16,1-7-16,-1 2 0,0 2 15,0-3-15,1-2 0,1 0 16,-1 0-16,-1-5 0,0-3 16,1 1-16,0-1 0,0-2 0,0-2 15,0-2-15,0 0 16,0-3-16,0-4 0,1-1 16,-1-3-16,-1-4 0,0-2 0,0-1 15,0 0-15,0-2 0,1-3 16,0-2-16,0 0 0,1-4 15,0-1-15,-2 0 0,3-1 16,-3 1-16</inkml:trace>
  <inkml:trace contextRef="#ctx0" brushRef="#br0" timeOffset="19483.4033">26359 6671 0,'0'0'16,"0"0"-16,0 0 0,0 0 0,0 0 15,0 0-15,0 0 16,0 0-16,0 0 0,14-19 0,-14 19 15,0 0-15,0 0 0,0 0 16,0 0-16,10-18 0,-10 18 0,0 0 16,0 0-16,0 0 0,0 0 15,0 0-15,0 0 16,0 0-16,0 0 0,0 0 0,0 0 16,0 0-16,-20 3 0,20-3 15,0 0-15,-19 13 0,19-13 16,0 0-16,-25 12 0,25-12 15,-18 11-15,18-11 0,0 0 16,-24 13-16,24-13 0,0 0 16,-22 16-16,15-11 0,1 1 0,0-1 15,1 0-15,0 0 16,2-2-16,0 1 0,0 1 16,-1-2-16,1 1 0,1 0 0,1-1 15,-1 1-15,2-1 0,2-1 16,0 0-16,1 1 0,0-2 0,1 1 15,0 1-15,2 0 16,-1-2-16,2 1 0,0-1 16,1 0-16,-1 1 0,2-2 15,1 0-15,-2 1 0,1 0 16,0 0-16,1 0 16,-1 0-16,0 0 0,-2 0 0,0-1 15,0 1-15,-1-1 0,0 1 0,-1 2 16,1-3-16,-1 0 0,0 0 15,-1-1-15,-1 1 0,1-2 16,-1 2-16,0-1 0,1 1 16,-1 0-16,0 0 0,0 0 15,0 0-15,-1-1 0,0 0 16,0-1-16,-1 0 0,1 0 16,-1-1-16,-1 1 0,0 0 15,0-3-15,0 2 0,0-2 16,-1 2-16,-1 0 0,1-2 0,-1-1 15,0 1-15,1 1 0,-1-2 16,-1 1-16,1-1 0,0 0 16,0 2-16,0-2 0,-1 1 15,1 0-15,-1-1 0,0 0 16,-1 0-16,0 1 0,-1 0 16,1-1-16,0 1 0,-1 1 15,0-1-15,-1 1 0,1-1 0,-2 1 16,0 0-16,0 1 15,0 1-15,2-1 0,0 1 0</inkml:trace>
  <inkml:trace contextRef="#ctx0" brushRef="#br0" timeOffset="22916.7585">13185 10126 0,'0'0'0,"-10"-1"0,-4 0 0,-2-2 16,-3 1-16,-12-1 0,-6 0 16,-10 0-16,2-1 0,-7 3 15,-4 1-15,-8-1 0,4-3 0,-16 4 16,-4 1-16,8 1 0,7 0 16,-15 3-16,-3 2 15,8 0-15,7 0 0,-37 8 0,6 4 16,13-5-16,11-3 0,0 8 15,0 4-15,12 2 0,10-2 0,-10 2 16,-4 2-16,8-3 16,4-2-16,3 5 0,-1 5 15,6-4-15,4-4 0,5 6 16,2 4-16,7-8 0,3-4 0,7 14 16,1 9-16,6-11 0,3-6 15,1-1-15,3 0 0,6 3 16,4 4-16,2-2 0,1 0 15,-1-5-15,1-4 0,12 6 16,7 5-16,-10-17 0,1-2 16,4-2-16,3-1 0,5 6 15,3 4-15,4 0 0,5-1 16,-1-4-16,-2-6 0,8 7 16,6 1-16,-3-3 0,-3-3 0,9 2 15,7 2-15,-3-8 0,-2-6 16,31 5-16,-4 2 0,-13-1 15,-9 0-15,5-5 0,4-5 16,-7-3-16,-5-4 0,5 1 16,4 0-16,-11-1 0,-5-2 0,2-4 15,3 0-15,-3 0 16,-1 1-16,-1-4 0,1-2 0,-7 0 16,-3 2-16,-1-8 0,0-5 15,-4 1-15,-4-1 0,-3 2 16,-2 2-16,-3 1 0,0 2 15,-1 0-15,1-4 0,-6 1 16,-5 0-16,0-9 0,-2-7 16,-4 6-16,-1 4 0,-2 0 15,1-1-15,-6 15 0,-1-2 0,-1-5 16,-2-5-16,-2 2 0,-3 0 16,-4 1-16,-2 3 0,-2-4 15,-2-2-15,-9-2 0,-6 0 16,3 11-16,-2 2 0,-15-6 15,-7-4-15,-1 3 0,0 3 16,-10 4-16,-6 4 0,2 1 16,2 1-16,-48-1 0,0 7 15,11 0-15,9 0 0,31 3 0,18 1 16,16 1-16</inkml:trace>
  <inkml:trace contextRef="#ctx0" brushRef="#br0" timeOffset="26569.6263">16096 11521 0,'0'0'16,"0"0"-16,0 0 0,0 0 0,0 0 15,0 0-15,0 0 16,31-2-16,-31 2 0,0 0 0,32-2 15,-32 2-15,27-3 0,-9 1 16,2 0-16,0 1 0,-1 0 0,5 1 16,2-1-16,7-1 15,-1 1-15,5 0 0,2 2 16,1-3-16,0 0 0,12-1 16,4 0-16,-5 2 0,-1-2 15,16 2-15,5 0 0,-6 2 0,-6 3 16,15-3-16,1-1 15,-5-2-15,-6-3 0,14 3 0,3 3 16,-9-1-16,-8 1 0,37-2 16,-1-1-16,-19 4 0,-11 5 0,2-3 15,5 0-15,-10-4 16,-7-4-16,8 2 0,3 1 16,-8 2-16,-7 2 0,8-2 15,5 0-15,-9 0 0,-5 1 0,6-1 16,3 0-16,-10 1 0,-7 2 15,6-3-15,4 1 0,-12-2 16,-7-2-16,3 5 0,1 4 16,-6-7-16,-4-1 0,2-1 15,-1 1-15,-5 2 0,-4 1 0,3-4 16,2 0-16,-6 0 0,-2 0 16,0 2-16,0 1 15,-13 0-15,0-1 0,1 3 0,1 0 16,-3-1-16,-2 1 0,-1-3 15,0-4-15,-2 1 0,0 1 0,0 0 16,-2 2-16,3-2 16,-3 2-16,0 0 0,-2 3 15,-1-2-15,-2-3 0,-4-1 16,-3-1-16,-2 0 0,-1 0 0,2 0 16,2 2-16,2 0 0</inkml:trace>
  <inkml:trace contextRef="#ctx0" brushRef="#br0" timeOffset="27418.1403">15834 11688 0,'0'0'0,"0"0"0,0 0 15,0 0-15,0 0 0,24-4 16,-24 4-16,0 0 0,33 0 0,-18-1 15,4 0-15,0 0 0,0-1 16,3 1-16,2 0 0,7 0 16,0 0-16,2-2 0,2 0 15,0 3-15,0 1 0,14-2 16,3-1-16,-3 1 0,-1 0 0,12-1 16,4 0-16,-2 1 0,-2-1 15,14 0-15,2 1 0,-5 1 16,-1 0-16,11 0 0,1 0 15,-9 0-15,-6-1 0,34 1 16,-5 1-16,-11 3 0,-7 2 16,5-4-16,3-5 0,-8 4 15,-4 1-15,7-1 0,5-2 16,-8-4-16,-4-2 0,4 8 16,3 5-16,-9-3 0,-4 0 0,3-2 15,4-1-15,-5 0 0,-4 2 16,1-1-16,1 2 15,-7-5-15,-6 1 0,5 4 16,4 4-16,-8-1 0,-5-1 0,0-4 16,1-3-16,-5 7 0,-6 5 15,1-5-15,0-4 0,-5-3 16,-3-2-16,-4 2 0,-2 4 16,-6-2-16,-4 0 0,-3 0 15,0 0-15,-1-1 0,0 0 0,-7 0 16,2-2-16,-4 2 0,0 1 15,-2-2-15,0 0 16,-1-2-16,1 1 0,-3 0 0,-1 0 16,-5 2-16,-2-1 0,-3-1 15,-3-1-15,3 1 0,2 1 0,1-1 16</inkml:trace>
  <inkml:trace contextRef="#ctx0" brushRef="#br1" timeOffset="30999.9299">5097 5200 0,'0'0'0,"0"0"0,0 0 15,0 0-15,0 0 0,0 0 16,0 0-16,0 0 0,23 4 16,-23-4-16,0 0 0,24-5 15,-24 5-15,22 1 0,-22-1 16,30-1-16,-17 1 0,6 0 16,0 0-16,0-1 0,1 0 0,3 0 15,3 1-15,-1-1 0,0 1 16,10-2-16,1 1 0,-2 1 15,0 0-15,6-1 0,0 1 16,-3-2-16,0 1 0,-1 1 16,-3 0-16,-2 1 0,-3 1 15,0-1-15,1-1 0,-4 0 16,1 3-16,-7-2 0,-1 0 16,-3 0-16,-1 0 0,-2 0 15,1-1-15,-4 1 0,1 0 0,-4-2 16,-1 0-16,0 0 0,1 0 15,-3 1-15,0 0 0,-1 1 16,0 1-16,-2-2 0,2 3 16,-2-3-16</inkml:trace>
  <inkml:trace contextRef="#ctx0" brushRef="#br1" timeOffset="31833.1727">6698 5171 0,'0'0'0,"0"0"0,0 0 16,0 0-16,0 0 0,0 0 0,0 0 15,31 2-15,-31-2 0,0 0 16,31 0-16,-31 0 0,27 0 0,-10 0 16,1-2-16,2 1 15,1 1-15,2-1 0,2 1 16,1-1-16,-2 1 0,9-1 0,1 0 16,1-1-16,-3 4 0,9-1 15,-4 0-15,-3-1 0,-2 0 16,1 1-16,2 0 0,-5-1 15,-2 1-15,0-2 0,0-1 16,-3 0-16,-2 0 0,-1 4 16,-1 0-16,-2-1 0,-4-2 0,0 0 15,-2 0-15,-2 1 0,-2 1 16,-4-1-16,1-1 0,-1-1 16,0 1-16,-2 1 15,-1 1-15,0-1 0,1 0 0,-3 0 16,2 0-16,-2 0 0</inkml:trace>
  <inkml:trace contextRef="#ctx0" brushRef="#br1" timeOffset="32651.5652">9554 5143 0,'0'0'16,"0"0"-16,0 0 0,19-9 0,-19 9 15,22-3-15,-22 3 0,32-2 16,-15-2-16,4 2 0,1 2 16,1 0-16,2 1 0,4-3 15,0-3-15,0 2 0,-1 3 0,2 0 16,0 2-16,-2-5 0,-2-3 16,5 5-16,-1 2 0,-3-1 15,-1 0-15,-4-1 0,-3-1 16,0 2-16,-2 1 0,-3-2 15,-1-2-15,-4 2 0,-1 0 16,-2-2-16,1 1 0,-3 0 16,0 0-16,-4 2 0,1 5 15,-1-2-15,0-1 0,0-2 0</inkml:trace>
  <inkml:trace contextRef="#ctx0" brushRef="#br1" timeOffset="35101.9935">5313 3825 0,'0'0'0,"0"0"16,0 0-16,0 0 0,0 0 0,0 0 15,0 0-15,-22 2 0,22-2 0,0 0 16,-19 14-16,19-14 16,-17 14-16,12-5 0,-2 2 0,0-2 15,0 1-15,0 0 0,1 0 16,0 0-16,2 1 0,0 2 15,1 0-15,1-2 0,1-3 16,1 2-16,0 0 0,1-2 16,1 1-16,3-3 0,1-1 15,2-1-15,2 0 0,0-2 16,2 0-16,0-2 0,1-2 0,-1 0 16,2 0-16,-1-3 0,1-1 15,6-3-15,-1 0 16,-3-1-16,1 0 0,-2 2 0,0-2 15,-4-1-15,-3 0 0,1-1 16,-2 1-16,-4-1 0,0 1 16,-1 0-16,-2 1 0,-2 0 15,0 0-15,-2 1 0,-3 2 16,0 0-16,-1 0 0,-2 2 16,0 0-16,1 1 0,0 2 0,2 0 15,-2 0-15,2 1 0,-1-1 16,4 0-16,1 2 0,-1 0 15,2 0-15,1 0 0</inkml:trace>
  <inkml:trace contextRef="#ctx0" brushRef="#br1" timeOffset="35599.4215">5735 3791 0,'0'0'16,"0"0"-16,0 0 0,0 0 0,0 0 16,0 0-16,0 0 15,-25 12-15,25-12 0,0 0 0,-27 20 16,27-20-16,-22 14 0,12-4 15,-2 1-15,2 1 0,-2 0 0,2 0 16,0-1-16,0 0 16,2 0-16,2 0 0,0-1 15,2-1-15,1 0 0,3-2 16,2 1-16,0-2 0,1-2 0,3 0 16,3 0-16,-3-2 0,3-1 15,1-1-15,-1-2 16,1 0-16,-2-1 0,3-1 0,-2-3 15,-1 1-15,1-2 0,2-1 16,0 1-16,-4 1 0,-2 0 16,1-5-16,-2 0 0,-1 4 15,0 0-15,-2 1 0,1-3 16,-2 3-16,-2 0 0,1 1 16,-3 0-16,1 0 0,-1 2 0,-1-3 15,2-1-15,0 2 0,-1 0 16,1 1-16,-1 1 0,1 1 15</inkml:trace>
  <inkml:trace contextRef="#ctx0" brushRef="#br1" timeOffset="35832.8848">5943 3803 0,'0'0'0,"0"0"0,0 0 16,0 0-16,-11 20 0,11-20 0,0 0 16,-13 27-16,9-17 0,-1 1 15,2 3-15,-3-1 0,3-1 0,0 1 16,1 2-16,0-1 16,-1 0-16,3-2 0,1-1 15,3 0-15,1 1 0,1 1 0,0-2 16,-2-1-16</inkml:trace>
  <inkml:trace contextRef="#ctx0" brushRef="#br1" timeOffset="36349.9688">6797 3722 0,'0'0'15,"0"0"-15,0 0 0,0 0 0,-22 15 16,22-15-16,-18 11 0,18-11 15,-19 14-15,9-6 0,0 2 16,2-1-16,-2 1 0,2 0 16,1 1-16,2 1 0,0 2 0,2-2 15,1-2-15,1 0 16,1-1-16,1-2 0,1-1 16,1-1-16,2 0 0,2-2 0,3 0 15,3-3-15,-4-3 0,4 2 16,0 0-16,-1-3 0,-2 0 15,5-4-15,0-2 0,0 1 16,-1 0-16,0 0 0,-2-1 16,-2 0-16,0 2 0,-2-2 15,-3-1-15,-2 1 0,-2 2 0,-2-1 16,-1 0-16,-1-1 16,-2 2-16,-1 2 0,-3 0 15,1 3-15,-2 0 0,1-1 16,0 1-16,2 1 0,0 2 0,2-1 15,1-1-15,-1 1 0</inkml:trace>
  <inkml:trace contextRef="#ctx0" brushRef="#br1" timeOffset="36790.8614">7070 3713 0,'0'0'0,"0"0"0,0 0 16,0 0-16,0 0 0,0 0 0,0 0 16,-22 9-16,22-9 0,0 0 15,-19 19-15,19-19 0,0 0 16,-19 20-16,13-15 15,0 0-15,2 4 0,-2 0 0,3-1 16,0 1-16,1-2 0,-1 1 16,2-1-16,0-1 0,1-1 15,1-1-15,2 0 0,0-2 0,1 1 16,2-3-16,0 0 0,1-2 16,0 0-16,0 0 0,3-2 15,-1 1-15,1-1 0,-2-3 16,-1-1-16,0 2 0,0 1 15,-2-2-15,2 0 0,-4 0 16,0 3-16,0-2 0,-1-1 16,-1 0-16,-2 0 0,-1 2 15,-2 1-15,0-1 0,-1 2 0,1 0 16,1 0-16,-1 1 0</inkml:trace>
  <inkml:trace contextRef="#ctx0" brushRef="#br1" timeOffset="37133.3498">7436 3682 0,'0'0'16,"0"0"-16,0 0 0,0 0 15,0 0-15,0 0 0,24 10 16,-24-10-16,0 0 0,16 12 0,-13-6 15,-1-1-15,0 1 0,-2 1 16,-2 2-16,-2-2 0,-2 2 0,-2 1 16,-4 0-16,0 1 15,0-2-15,-1 3 0,1-2 16,-1 0-16,2-1 0,0 3 16,3 0-16,1-2 0,3 2 0,1-5 15,3 0-15,3-2 0,0 0 16,5-2-16,4 1 0,0-2 15,0 1-15,3-2 0,-1-1 16,-2-1-16,-1 1 0,-2-1 16,-1 1-16,-1 0 0</inkml:trace>
  <inkml:trace contextRef="#ctx0" brushRef="#br1" timeOffset="37915.7908">1752 4133 0,'0'0'0,"0"0"0,0 0 16,0 0-16,0 0 0,0 0 16,-18 16-16,18-16 0,0 0 0,0 0 15,-4 28-15,4-28 0,1 14 16,1-6-16,1-2 0,3 2 15,0-1-15,1 1 0,0-2 16,1-1-16,-1-2 0,3-2 16,2-1-16,-2-1 0,2 0 0,-2-1 15,2-3-15,-2 1 16,-1 1-16,1-4 0,0-1 16,-1-1-16,1-2 0,-2 2 15,0 0-15,1 1 0,-4-1 0,0 0 16,-3-2-16,-2 1 0,1 3 15,1-1-15,-2-1 0,0 1 16,-2 0-16,1-1 0,-2 2 16,-3 1-16,3 0 0,-4 3 15,-2-1-15,3 2 0,-3 1 0,2 0 16,3 0-16,-1 0 0</inkml:trace>
  <inkml:trace contextRef="#ctx0" brushRef="#br1" timeOffset="38866.002">10175 3762 0,'0'0'0,"0"0"15,0 0-15,0 0 0,0 0 16,-20 11-16,20-11 0,0 0 16,-25 12-16,25-12 0,-23 13 15,10-5-15,-1 0 0,-3 1 16,-2-1-16,1 2 0,0 2 16,0-2-16,2-2 0,-4 3 0,2-1 15,2-2-15,2 2 0,1-2 16,4 1-16,3-2 0,4 0 15,2-3-15,1 1 0,3-1 16,5 1-16,2-3 0,2 0 0,7-1 16,2 2-16,1-3 15,1 1-15,2 1 0,4 1 16,-3-2-16,-1 0 0,5-2 16,-1-1-16,-1 0 0,-4 0 0,0 0 15,-2-2-15,-3 3 0,-3 1 16,-1-2-16,-2-4 0,-4 2 15,-2-1-15,-3 2 0,0 1 16,-2 0-16</inkml:trace>
  <inkml:trace contextRef="#ctx0" brushRef="#br1" timeOffset="39133.0952">10166 3832 0,'0'0'0,"0"0"0,0 0 0,0 0 0,0 0 15,-15 16-15,15-16 16,0 0-16,-15 25 0,15-25 16,-11 20-16,5-8 0,1 0 0,-2 2 15,1 0-15,0 1 0,3 0 16,-2 0-16,1 0 0,1-1 15,-1-1-15,2 5 0,2 1 16,2-4-16,2-3 0,-1-2 16,0-1-16,0-1 0</inkml:trace>
  <inkml:trace contextRef="#ctx0" brushRef="#br1" timeOffset="40116.5045">10643 3680 0,'0'0'0,"0"0"15,0 0-15,-23 8 0,13-5 0,-2 4 16,-1 1-16,-2 2 16,1 2-16,-7 3 0,-1 4 15,2 1-15,1 4 0,2-3 16,0 1-16,2-3 0,2-1 0,-2 3 16,3 0-16,2-3 15,2-1-15,3-1 0,3-2 0,2-2 16,1-1-16,2-2 0,3 2 15,0-5-15,1-2 0,4-2 16,4-2-16,0 1 0,-1-1 16,0-1-16,1-2 0,-1-1 15,-1 0-15,1-2 0,-1-1 16,-2 0-16,-1-2 0,0 1 16,-2 0-16,0 0 0,-1 1 0,-4-3 15,-1 2-15,-2-1 0,-1 2 16,-1-1-16,-1 1 0,-2 2 15,0 0-15,-2 2 0,-2 0 16,2 1-16,-1-1 0,-1 1 16,-1 1-16,0 0 0,1 0 0,1 1 15,0-2-15,1 2 16,2 0-16,1 2 0,3 0 16,1-2-16,5 2 0,1-2 0,3 1 15,0 1-15,-1-4 0,2 2 16,2-1-16,2 0 0,2 0 15,4 0-15,1 0 0,-1-2 16,-2 0-16,1-1 0,2 0 16,-2 1-16,1 1 0,0 1 15,-1 0-15,-3 0 0,-1-1 16,-3 1-16,-1 0 0,-2 1 0,-2-1 16,0 2-16,-1 0 15,-3 2-15,-1 0 0,-1 1 0,-1 0 16,0 0-16,-1 1 0,-1 0 15,-1 0-15,-1 0 0,0 1 16,1 1-16,-1 0 0,0 0 16,-2 0-16,2-1 0,2 2 15,-1-1-15,1-2 0,0 1 16,1-2-16,1 1 0,1-2 0,1-1 16,3-1-16,-1 1 15,0-1-15,2-2 0,1-1 0,-1-1 16,1 1-16,1-1 0,0-3 15,1 2-15,1 0 0,0-1 16,0-1-16,0 0 0,-1 1 16,0-2-16,-2-1 0,0-1 15,-2 2-15,1-1 0,-2-1 16,0 1-16,-2 0 0,0 1 16,-1 0-16,-1 0 0,-2 0 0,-3 2 15,0-1-15,-3 3 0,-2 0 16,-2 3-16,-2 2 0,-3 0 15,0 0-15,-2 1 0,2-1 16,4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7:55:42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29185 6904 0,'0'0'0,"0"0"0,0 0 16,0 0-16,0 0 0,0 0 0,0 0 15,0 0-15,0 0 16,0 0-16,0 0 0,-24 6 0,24-6 15,-25 13-15,5-3 0,-1-1 16,0 2-16,-4 1 0,-5 2 16,-6 2-16,0 1 0,-1 1 15,-4-1-15,-4 2 0,4-1 0,-1-2 16,-1 1-16,6 0 16,3-2-16,-4 3 0,3-1 15,6-4-15,5-3 0,1 1 0,0-2 16,4-1-16,4-1 0,6-2 15,1 1-15,1-1 0,3 0 16,0 0-16,2-1 0,2 0 16,2 0-16,5-2 0,3 1 15,1-2-15,2 0 0,4-1 16,2 1-16,1-1 0,3-1 0,4 2 16,4 1-16,8 0 0,-1-1 15,4 1-15,3 1 16,-1 2-16,0 1 0,12-1 0,0-1 15,-5-1-15,-3 0 0,9 2 16,1 1-16,-9-1 0,-5-2 16,-1-1-16,-1 0 0,-6 1 15,-4 0-15,-4-1 0,-1-1 16,-6 0-16,-4 0 0,-1 1 0,-3-1 16,-4-2-16,-3-2 0,0 1 15,-2-1-15,-3-2 0,-1 0 16,-3-3-16,-2-1 0,-2 0 15,-1 2-15,-3-7 0,-2-4 16,-2 1-16,-2 2 0,-4-2 16,-3 0-16,1-2 0,2 0 15,-1-1-15,-3-1 0,0-1 0,-1 1 16,-4-2-16,2 2 16,2 0-16,0 0 0,1-1 0,0-2 15,2 3-15,-1 2 0,5-1 16,1 1-16,2 1 0,1 3 0,1-1 15,0-2-15,3 4 16,2 1-16,0 2 0,1 2 16,2 4-16,2 2 0,-1 0 15,-2 1-15,1 1 0,2 0 0,0 3 16,0 1-16,1 2 16,0 1-16,-1 3 0,1 2 15,1 3-15,1 1 0,0 5 0,0 1 16,-2 1-16,1 0 0,1 4 15,1 3-15,0 7 0,0-3 16,-1 3-16,0 2 0,0-1 16,-1 0-16,-1 7 0,0 1 15,1-5-15,0-2 0,1-2 16,1 1-16,0-5 0,1-1 0,-1-2 16,0 0-16,-1-4 0,-1-5 15,4-2-15,0-2 0,-1-4 16,0-1-16,0-5 0,-1-1 15,-1-3-15,1-2 0,0 0 16,0 0-16,1-3 0,1-2 16,2-3-16,0-3 0,0-1 15,2 0-15,0-3 0,3-2 16,-1-1-16,1 1 0,0-4 16,2-4-16,-1 2 0,0-1 0,2-5 15,1 0-15,0 1 0,1 0 16,1 1-16,0-3 0,0 5 15,-2 0-15,1 1 0,0-1 16,-1 3-16,-2 0 0,0 3 16,1 0-16,-1 0 0,0 3 15,0-1-15,1 0 0,-2 3 0,-1 3 16,-2 0-16,0 0 16,-1 2-16,-1 0 0,-1-1 0,1 1 15,-3 2-15,0 1 0,0-1 16,1 1-16,-2 1 0,0 1 15,0 1-15,0-1 0,-1 1 16,0 1-16,1 0 0,-1 2 16,1-4-16,-1 4 0,0 0 15,0 4-15,-2-4 0,-2-3 0,0 2 16,1-1-16,1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7:57:5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11639 5560 0,'0'0'0,"-11"-7"0,-7-2 16,-3 0-16,-3 1 0,-15-7 0,-15-5 15,-2-1-15,-1 2 0,-21-3 16,-5 0-16,-11 0 0,6 4 0,-20-1 16,-5 2-16,-32 0 15,18 7-15,-1 11 0,0 9 16,16-3-16,9-1 0,-7 4 0,-6 2 15,11 6-15,8 5 0,2 6 16,-1 5-16,11-2 0,10-2 0,-1 5 16,0 5-16,9-1 15,8 0-15,0 5 0,2 3 16,8-5-16,3-3 0,7 7 16,3 3-16,8-4 0,2-4 15,4 4-15,2 1 0,9-1 16,7 1-16,2 1 0,2 2 15,4-5-15,4-3 0,6-1 0,5-2 16,2 0-16,3-1 0,5 1 16,4 1-16,3-1 0,3 1 0,6-4 15,6-1-15,-2-3 16,1-2-16,12 2 0,7-2 16,-4-6-16,-3-6 0,9 3 0,5 3 15,-1-6-15,-3-3 0,14-3 16,9-1-16,-5-3 0,-4 0 15,9-3-15,8-3 16,-7-3-16,-5-3 0,7 1 0,6 0 16,-11-3-16,-8 0 0,4-7 15,4-2-15,-7 0 0,-6 1 16,-1-6-16,1-5 0,-11 2 16,-6 1-16,3-8 0,3-4 15,-11 3-15,-5 2 0,-1-6 0,-2-5 16,-3 3-16,-4-1 0,0-4 15,1-4-15,-7 6 0,-3 4 16,-5-9-16,-3-6 0,-7 7 16,-3 3-16,-3-5 0,-1-3 15,-4 2-15,-4 3 0,-6-4 16,-3-1-16,-5 4 0,-4 3 0,-3-2 16,-3 0-16,-5 2 0,-5 3 15,-7-2-15,-3-1 16,-2 6-16,-2 4 0,-11 3 0,-8 2 15,3 0-15,3-1 0,-14 3 16,-9 2-16,0 12 0,2 8 16,-18-4-16,-11-4 0,7 4 15,4 4-15,-11 10 0,-6 8 16,4 10-16,6 6 0,31-10 16,23-5-16,14-5 0</inkml:trace>
  <inkml:trace contextRef="#ctx0" brushRef="#br0" timeOffset="1183.0033">14557 8690 0,'0'0'0,"0"0"15,0 0-15,21-9 0,-11 7 0,5 0 16,5 0-16,2-1 16,2 1-16,15-1 0,5 0 15,1 2-15,0-2 0,17 2 16,3-1-16,-1 1 0,0-1 0,19 1 15,16 2-15,-10-1 0,-7 2 16,18 5-16,4 4 16,26 1-16,-18-3 0,-6-6 0,-4-2 15,-10 0-15,-5 2 0,0 0 16,2 4-16,-10 0 0,-6 4 0,4-5 16,3 0-16,-7-2 15,-4 0-15,4 3 0,6 1 16,-13 1-16,-9 2 0,-3-4 0,-3 0 15,-9-5-15,-6-1 0,-2-2 16,-2 1-16,-5-2 0,-3-1 16,-4-1-16,-1-1 0,-3 2 15,-2 2-15,-3-1 0,-2 0 16,-3 0-16,-2 1 0,-4 1 16,0 0-16,-3-1 0,0 3 0,-5-1 15,-4 2-15,0-1 16,-2 0-16,-5 0 0,-8-2 0,7 0 15,5 0-15,3 0 0</inkml:trace>
  <inkml:trace contextRef="#ctx0" brushRef="#br0" timeOffset="1817.766">14408 9117 0,'0'0'0,"0"0"0,0 0 16,24-10-16,-10 7 0,3-1 0,4 0 15,8-2-15,2 1 0,4 0 16,5-1-16,0 1 0,1-1 15,17-1-15,3 1 0,10 1 16,-4 2-16,6 2 0,3 1 16,8 0-16,-6 0 0,15 1 15,0 0 1,-6 0-16,-4-1 0,39 0 0,-6 1 0,-15 1 16,-11 3-16,7-1 0,5 1 15,-8 3-15,-7 2 0,4 0 0,1-1 16,-11 2-16,-8 2 0,1 1 15,4-1-15,-7-7 0,-5-4 16,-1 6-16,-2 5 0,-11-5 16,-8-2-16,1-9 0,2-3 15,-8 5-15,-2 4 0,-7-6 16,-5-2-16,-3 5 0,-3 2 0,-3 0 16,-1-2-16,-3-2 0,-1 1 15,-6 0-15,-3 0 16,-4 0-16,-1-2 0,-6 1 0,-5 0 15,3 0-15,3 1 0,3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7:58:36.7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19041 3368 0,'0'0'0,"0"0"0,0 0 0,0 0 16,0 0-16,0 0 0,0 0 15,0 0-15,0 0 0,0 0 16,0 0-16,0 0 0,0 0 0,0 0 16,0 0-16,0 0 0,0 0 15,0 0-15,0 0 0,0 0 16,0 0-16,0 0 0,0 0 15,0 0-15,0 0 0,0 0 16,0 0-16,0 0 0,0 0 16,0 0-16,0 0 0,0 0 15,24 7-15,-24-7 0,0 0 16,0 0-16,0 0 0,22-5 16,-22 5-16,0 0 0,0 0 0,22 1 15,-22-1-15,0 0 0,21-5 16,-21 5-16,16-1 0,-6 2 15,1-1-15,0 0 0,0-2 16,-1 2-16,0 0 0,0 1 16,1 0-16,0 0 0,0-2 0,1 1 15,1 0-15,-1 0 16,0 0-16,1-1 0,0 0 16,0 1-16,1 2 0,-1-2 15,0-1-15,0 0 0,-1 0 0,2 0 16,0-1-16,0 1 0,2 0 15,-1 0-15,1-1 0,-1 0 16,-1 2-16,2-1 0,-1-1 16,1 0-16,-1 1 0,1 0 15,0 0-15,4-2 0,-1 0 0,-1 1 16,0 2-16,-1-1 16,-1 0-16,2-2 0,-1 2 0,1-1 15,0 1-15,-1-2 0,0 1 16,-1 1-16,0 2 0,-1-1 15,1-1-15,-2 0 0,0 1 16,2 0-16,0 0 0,0-1 16,-1-1-16,1 2 0,-1 0 15,-1 1-15,1 0 0,-1-2 16,0 0-16,0 0 0,-2 0 0,1 1 16,3 1-16,-2-2 0,0-1 15,1 2-15,-1 3 0,-1-2 16,0 1-16,1-1 0,-1-1 15,0 1-15,0 0 0,2-1 16,0 1-16,-1-2 0,1-2 16,-1 4-16,0 2 0,0 0 15,-1-3-15,0 0 0,0 1 16,2-1-16,-1 0 0,1 0 16,2 1-16,-2 0 0,1 1 0,-2 1 15,-1-2-15,1-1 0,-1-2 16,0 0-16,0 2 0,2-1 15,-1 1-15,0 0 0,1 0 16,-1 0-16,-1 0 0,0 3 16,1-1-16,-2-1 0,0-2 0,1 0 15,0 0-15,-2 2 0,1 0 16,1 0-16,-1 0 16,0-1-16,0-1 0,3 2 0,0 1 15,-3-1-15,0-2 0,0 1 16,1 0-16,1 1 0,-1 0 15,0 1-15,0-1 0,0-1 16,1 0-16,-1 1 0,0 1 16,-1-2-16,0-1 0,2 2 15,0 0-15,0 0 0,2 1 16,-1-1-16,1 2 0,1-3 16,0 0-16,-1 0 0,1 0 15,-1 0-15,1 1 0,1-1 0,-1 1 16,0 0-16,-1 0 0,1 1 15,-1-1-15,1-1 0,-2 0 16,2 0-16,-1-1 0,1 1 16,-1 0-16,1 1 0,1 1 15,-2 0-15,1-1 0,-1-1 16,1-1-16,0-1 0,2 1 0,-1 0 16,-1 0-16,1 1 0,-1-2 15,-1 2-15,0 3 0,-1-2 16,0-1-16,1 0 0,0-1 15,1 1-15,0 0 0,-1 0 16,1 0-16,-2 1 0,-1 1 16,1-1-16,-2 0 0,1-1 15,1 0-15,0 0 0,0 0 16,1 1-16,-1-1 0,0 1 16,-1-1-16,-1 1 0,0 2 0,1-2 15,-1 0-15,-1-1 0,0 0 16,1 0-16,2 0 0,-2 1 15,0 0-15,2-1 0,-1 1 16,-2-1-16,-1 0 0,0 1 16,-1 0-16,-2-1 0,0 0 15,1 0-15,0-1 0,1 1 0,0 0 16,0 0-16,0 0 16,0 1-16,0-1 0,-2 1 0,1-1 15,-1 0-15,0 0 0,-1-1 16,1 0-16,-1 1 0,-1 0 15,1 1-15,0 0 0,-2 2 16,1-2-16,-1-1 0,0 0 16,-1 0-16,0-1 0,1 0 15,-1 1-15,1-2 0,-1 2 16,0-1-16,2 0 0,-2 0 0,1 1 16,0 0-16,1 0 0,-1-1 15,0 1-15,-1 0 0,1 0 16,-1 0-16,0 0 0,1 0 15,0 0-15,1-1 0,-1 1 16,1-1-16,-2 1 0,1 0 16,-1 2-16,0-2 0,1-1 15,-1 0-15,0 0 0,-1 1 16,0-1-16,1 1 0,-1-1 0,0 1 16,0 0-16,0 1 0,-1 1 15,0-1-15,0-1 0,0 0 16,1 0-16,-3 0 0,2 2 15,-2-2-15,2 2 0,-2-2 16,0 0-16,0 0 0,0 0 16,0 0-16,0 0 0,0 0 15,0 0-15,0 0 0,0 0 16,0 0-16,0 0 0,0 0 16,0 0-16,0 0 0</inkml:trace>
  <inkml:trace contextRef="#ctx0" brushRef="#br0" timeOffset="2265.8464">23568 3378 0,'0'0'0,"0"0"16,0 0-16,0 0 0,0 0 0,0 0 15,0 0-15,0 0 0,0 0 16,0 0-16,28 3 0,-28-3 15,0 0-15,0 0 0,22-2 16,-22 2-16,0 0 0,0 0 16,29-2-16,-21 2 0,1 0 0,2-1 15,1 1-15,1-1 16,-1 0-16,0 0 0,1 2 0,0-2 16,1-1-16,0 0 0,2 1 15,1 0-15,-2-1 0,2 1 16,-1-1-16,1 0 0,0 0 0,5 0 15,1 1-15,-1 1 16,0-2-16,0 2 0,0 2 16,-1-4-16,-1 1 0,2 0 15,1 0-15,-1 1 0,0 1 0,-1 0 16,0 0-16,-1-1 0,0-3 16,1 2-16,2 1 15,-1 0-15,0 1 0,-1 0 0,0 0 16,-1-1-16,-2-2 0,2 1 15,1 0-15,0 1 0,0-1 16,3 0-16,-2-1 0,-4 2 16,0 0-16,5 1 0,1 0 15,-5-1-15,-1-1 0,4 2 16,1 1-16,-7-2 0,1-1 0,5 0 16,0-1-16,-5 2 15,1 0-15,0 0 0,0 0 0,-1 1 16,-2 0-16,2-1 0,1 0 15,-1-1-15,2 1 0,0 1 16,0-1-16,-1 0 0,-2 0 0,0 1 16,2 0-16,-1 0 15,2 0-15,0-1 0,0 0 16,-2 0-16,0 0 0,-1 2 0,1 1 16,-1-2-16,1 0 0,2-1 15,2-1-15,-3 1 0,0-1 16,0 2-16,-1 0 0,0-1 15,-1-1-15,2 0 0,0-1 16,0 0-16,2 1 0,0 0 16,0 0-16,0 1 0,0 0 15,-1-1-15,2 0 0,0 0 0,-1-2 16,0 2-16,0-1 0,0 2 16,0 0-16,-1 0 0,2 0 15,0-1-15,0 0 0,5 3 16,-1 0-16,-6-1 0,-1-1 15,7 0-15,0-2 0,-2 2 16,0 0-16,-1 1 0,-1 0 16,-1 1-16,-1-2 0,1-2 15,2 1-15,-6 0 0,1 0 0,4 1 16,0 1-16,-5-1 0,1-2 16,5 0-16,1-2 0,-4 3 15,-2 1-15,7 1 0,-2 1 16,-5-2-16,1 0 0,5-2 15,1 1-15,-2 0 0,-1 0 16,1 1-16,0 1 0,0-1 16,2-1-16,0 0 0,1-2 15,-1 2-15,0-1 0,-1 2 0,0 2 16,0-1-16,-1 1 0,2-1 16,3-1-16,-2-1 0,-1-1 15,1 1-15,0-1 0,-1 0 16,1 0-16,0 1 0,1 1 15,0 0-15,-1 1 0,2-2 16,0-3-16,0 4 0,-2 1 0,1-1 16,3 0-16,-1 0 15,-1-1-15,2 2 0,1 2 16,-3-1-16,-1-1 0,2-1 0,3-1 16,-1 1-16,-1 1 0,6-1 15,0 0-15,-3-1 0,-2 0 0,2 1 16,2 1-16,-3-1 15,-3-1-15,2 1 0,1 0 16,-1 0-16,0 0 0,1 2 16,0 0-16,-2-1 0,-2-3 0,1 1 15,2 1-15,-1 1 0,-2 2 16,0-3-16,-1-1 0,0-1 16,-1-1-16,0 3 15,2 2-15,-3-1 0,-2 1 0,3-2 16,3-2-16,-3 1 0,1-1 15,-1 1-15,1-2 0,-3 2 16,-1 1-16,6-1 0,3-2 16,-3 0-16,-3 0 0,3 0 15,2 1-15,-2-1 0,-3 2 0,2 2 16,-1 3-16,0-3 0,-2-1 16,1-1-16,3 0 0,-7 1 15,-1 2-15,5-1 0,1-2 16,-5 0-16,0 0 0,1 1 15,3 2-15,-3 0 0,-1 1 16,1-2-16,2-2 0,-1 1 0,-1-2 16,0 2-16,0 2 15,0-1-15,1-1 0,1 0 0,0-1 16,-1 2-16,-2 1 0,0-2 16,1-1-16,-1 1 0,-1 1 15,1-1-15,0 0 0,-2 1 16,0 2-16,0 2 0,0-1 15,-2-2-15,1-2 0,0 0 16,-1 0-16,0 0 0,-2 0 16,1 0-16,-1 1 0,-4 0 0,0 2 15,-1-1-15,0 3 16,0-2-16,-1 0 0,0 0 16,-2-2-16,1 0 0,0-2 0,-1 1 15,0 1-15,-1-1 0,-1 1 16,-2-1-16,1 0 0,-1 0 15,-1 0-15,0 0 0,1 0 16,-3 0-16,2 1 0,-2-1 16,2 0-16,-2 0 0,0 0 15,-1-2-15,-4 1 0,0 1 16,-2 2-16,-3-3 0,-3-3 0,1 2 16,0-1-16,1 0 0,2 0 15,1 1-15</inkml:trace>
  <inkml:trace contextRef="#ctx0" brushRef="#br0" timeOffset="3731.9857">23653 3473 0,'0'0'0,"0"0"16,0 0-16,0 0 0,0 0 0,0 0 15,0 0-15,0 0 0,0 0 16,-17-10-16,17 10 0,0 0 15,0 0-15,0 0 0,0 0 16,0 0-16,0 0 0,0 0 16,0 0-16,0 0 0,0 0 0,0 0 15,0 0-15,0 0 0,0 0 16,22 8-16,-22-8 0,0 0 16,26 1-16,-26-1 0,23-4 15,-23 4-15,26 0 0,-26 0 16,29 4-16,-13-3 0,-1-1 15,3 0-15,1-1 0,1 1 16,-1 1-16,9 0 0,-1 2 16,0-3-16,-1-2 0,2 2 15,2-1-15,0 0 0,-1 0 0,2 1 16,2 1-16,8 0 0,-1 0 16,0 1-16,1 1 0,-1-2 15,-1-1-15,8-1 0,1 1 16,-1-2-16,-3 2 0,1-1 15,1-1-15,0 1 0,-3 0 0,9 0 16,1 2-16,-3-1 16,-4 1-16,3-1 0,3 0 15,-5 1-15,-2 2 0,4-3 0,3 0 16,-4-1-16,-2 0 0,11 2 16,1 2-16,-4-3 0,-4-2 15,3 1-15,3-1 0,-4 2 16,-3 0-16,4 0 0,3 0 15,-4 2-15,-3 2 0,26-7 16,-3-3-16,-9 2 0,-8 2 16,4 4-16,0 4 0,-3-5 15,-4-2-15,5-2 0,1-2 0,-5 5 16,-4 4-16,6 0 0,5 3 16,-5-8-16,-3-6 0,1 2 15,1 0-15,-2 4 0,-1 2 16,2-2-16,2 0 0,-5 3 15,-2 2-15,8 1 0,6 1 16,-9-6-16,-5-4 0,5 3 16,3 2-16,-4 0 0,-3 1 0,3-4 15,2-1-15,-5 5 0,-1 2 16,2-1-16,4-4 16,-5-2-16,-4 0 0,5 1 0,3 0 15,-6-1-15,-2 1 0,3 0 16,2 1-16,-2 0 0,-3-1 0,2 2 15,2 0-15,-6-2 16,-5 1-16,4 0 0,1 0 16,-4 0-16,-4 0 0,1 2 15,3 3-15,-16-5 0,1-3 0,6 1 16,2 4-16,-5-1 0,-1-2 16,4-1-16,2 0 15,-3 3-15,-4 3 0,0-4 0,0-1 16,-5-4-16,1-3 0,-1 7 15,0 4-15,-3-2 0,-2-3 0,-1 3 16,0 2-16,-4-1 16,-2 2-16,0-5 0,0-2 15,-2 3-15,1 2 0,0-3 16,-1 0-16,0-2 0,-1-2 0,0 2 16,-2 1-16,-1 2 0,0-1 15,-2 2-15,3-2 0,-3 2 16,1-2-16,-1 2 0,0 0 15,0 0-15,-4 2 0,1 0 16,-2 2-16,-1 0 0,1 1 0,-4-3 16,-1-1-16,1-1 0,1 1 15,2-1-15</inkml:trace>
  <inkml:trace contextRef="#ctx0" brushRef="#br0" timeOffset="13215.479">28017 5029 0,'0'0'0,"0"0"0,0 0 0,0 0 15,0 0-15,0 0 0,0 0 16,0 0-16,0 0 0,0 0 15,0 0-15,0 0 0,0 0 16,0 0-16,0 0 16,0 0-16,0 0 0,0 0 0,0 0 15,-10-19-15,10 19 0,0 0 16,0 0-16,0 0 0,0 0 0,0 0 16,0 0-16,0 0 0,0 0 15,0 0-15,0 0 0,0 0 16,0 0-16,0 0 0,0 0 15,21-17-15,-21 17 0,0 0 16,0 0-16,0 0 0,26-2 16,-26 2-16,0 0 0,25-2 15,-25 2-15,0 0 0,26-1 16,-17 1-16,0 0 0,0 0 16,-1 0-16,2 0 0,1 0 0,1 0 15,2 0-15,-1 0 0,1 1 16,1-1-16,-1 2 0,-1-2 15,0 1-15,2-2 0,-1 1 16,1 0-16,2 1 0,1-1 16,0-1-16,0 2 0,0 3 0,-1-3 15,1 0-15,6 0 0,0 0 16,1 1-16,-2-2 0,-1 1 16,0 2-16,0-2 15,0-1-15,1 0 0,0 2 0,0-1 16,-1 2-16,1-2 0,-1 1 15,0-1-15,0-1 0,1 1 16,1 1-16,-1 1 0,0-2 16,2 1-16,0-1 0,6 0 15,0-2-15,-3 1 0,-1 0 0,0 1 16,2 0-16,0-1 0,-2 2 16,0-2-16,-2 1 0,2-1 15,0 1-15,2 0 16,1 0-16,-3 0 0,0 1 0,-1-2 15,2-1-15,-1 0 0,2 2 16,-2-1-16,1 0 0,-2 0 16,0-1-16,1 2 0,3 0 15,-1 0-15,-2-2 0,0 0 16,-2-1-16,1 1 0,-1-1 0,0 1 16,-1-1-16,2 2 0,-1 0 15,2 0-15,0 2 0,-1-2 16,-2 0-16,-1 0 0,1 0 15,1 1-15,-1 2 0,0 1 16,-1 0-16,-2-3 0,-2-2 0,1 0 16,1 1-16,-3 0 15,0 1-15,1 0 0,1 0 16,-2 0-16,1 0 0,-1-1 16,-2 1-16,1-1 0,-1 1 0,1 0 15,-1 1-15,-1-1 16,-1 0-16,0-1 0,1 1 0,-2-1 15,-1 1-15,-1 0 0,0 1 16,0-1-16,-1-1 0,0 0 16,0 0-16,0 1 0,0-1 15,-1 1-15,1 0 0,-1-1 16,1 1-16,-2 0 0,0-1 16,0 1-16,-2-1 0,1 0 15,-1 0-15,1 0 0,-2 0 0,1-1 16,-2 1-16,1 0 0,-1 0 15,1 0-15,-1-1 0,-1 1 16,2 1-16,-2 0 0,0 0 16,1-1-16,-1 0 0,0 0 15,1-1-15,-1 0 0,-1 0 0,1 0 16,1 1-16,-2-1 0,0 0 16,0 1-16,1-1 0,-3 1 15,2-3-15,-2 3 0,2 0 16,-2 0-16,0 0 0,0 0 15,0 0-15,0-7 0,0 7 16,-4-4-16,-2 0 0,-1 0 16,1 1-16,-1 1 0,2 0 15,0 0-15</inkml:trace>
  <inkml:trace contextRef="#ctx0" brushRef="#br0" timeOffset="14132.5171">28087 3845 0,'0'0'16,"0"0"-16,0 0 0,0 0 0,0 0 16,0 0-16,0 0 0,0 0 15,0 0-15,0 0 0,0 0 16,0 0-16,0 0 0,0 0 0,0 0 16,0 0-16,0 0 0,0 0 15,0 0-15,-2 28 0,2-28 16,0 0-16,-3 22 0,3-22 15,-2 21-15,1-9 0,-1 1 16,0 1-16,-1 2 0,0 1 16,0 1-16,1 1 0,0 3 0,0 0 15,-1 1-15,-2 5 16,1 0-16,-1-1 0,1 3 0,1-1 16,-1-2-16,1 5 15,1 2-15,0-2 0,-1-4 0,1 6 16,1-4-16,0 0 0,0-2 0,0 0 15,-1-2-15,0-2 16,1-1-16,1 0 0,0-1 16,0 1-16,-1-2 0,1-1 15,0 0-15,1-1 0,0-1 16,1-2-16,-2-2 0,1 1 16,0-2-16,0-2 0,0 0 15,0-4-15,1 1 0,-1-1 0,0 0 16,1-1-16,-1-1 0,0 0 15,-1-1-15,0-2 0,0 0 16,0-2-16,0 4 0,0-4 16,0 0-16,2 1 0,-2-1 15,2-4-15,-2 0 0,0-4 0,-1-4 16,0 3-16,1 0 0,0 2 16</inkml:trace>
  <inkml:trace contextRef="#ctx0" brushRef="#br0" timeOffset="15428.6941">28116 3790 0,'0'0'0,"0"0"0,0 0 15,0 0-15,20-5 0,-20 5 16,19-6-16,-7 4 0,1 2 0,4-2 16,1 1-16,1 1 0,1-1 15,9 0-15,4-1 16,-3 2-16,-1 0 0,4-1 0,4-1 16,-3 1-16,-1-2 0,10 1 15,2 1-15,-3-1 0,-3 1 16,8 0-16,1 0 0,-3-1 15,-6 2-15,4 0 0,4-1 16,-6-1-16,-2 1 0,11 0 16,3 1-16,-8 0 0,-4 1 0,3 0 15,4 1-15,-6-1 0,-4 1 16,2-1-16,6 2 0,-7-1 16,-4-1-16,10 3 0,1 0 15,-10-2-15,-3-1 0,9 0 16,2 2-16,-9-2 0,-5 0 15,8-1-15,-1 1 0,-6 0 16,-1 0-16,3 1 0,-1-1 16,-7 2-16,0-1 0,1 1 15,3 0-15,-4-2 0,-2 1 0,4 1 16,0 1-16,-2-1 0,-3 1 16,2-1-16,1-2 15,-5 0-15,-2 1 0,2 1 0,0 1 16,1-1-16,0-2 0,-1 3 15,0-1-15,-2 1 0,-3 1 0,2 0 16,0-1-16,-2-2 16,-1 0-16,1 1 0,2-1 15,-3 1-15,0-1 0,-1 2 0,-1-1 16,-1 1-16,-1-1 0,-1 0 16,-2-1-16,0 1 0,0-1 15,-1 0-15,0 0 0,-1 0 16,1 1-16,-1-1 0,1 0 15,-2 0-15,1-1 0,-1 1 16,0 1-16,1 0 0,-1 0 0,0-1 16,-1 0-16,-1 3 0,0-2 15,0 1-15,2-2 16,-1 2-16,-1-2 0,0 2 0,1 0 16,-1 2-16,0-2 0,0 1 15,0 2-15,0 0 0,-1 0 16,0 0-16,0 2 0,0-1 15,-1 0-15,0 2 0,1 1 16,-1 2-16,0-2 0,-1 3 16,0 1-16,0 2 0,-1-2 0,0 3 15,1 0-15,-1 1 0,0-2 16,-1 5-16,-1 2 16,1-2-16,0 0 0,-1 3 0,1 0 15,0 1-15,0-3 0,-1 2 16,1 0-16,0-1 0,0-1 0,0 5 15,0 2-15,-1-2 16,1-1-16,0-1 0,-2 0 16,1-2-16,1-1 0,-1 0 15,1-1-15,0 0 0,-1-1 0,1 0 16,0 3-16,1-4 0,-1-4 16,0 2-16,-1 0 0,0-2 15,3-3-15,-1-1 0,0-2 16,1-1-16,0 0 15,0-3-15,0 1 0,-1-1 0,2 0 16,-1 0-16,0-2 0,1-1 0,0-3 16,0 2-16,0-2 15,0 3-15,0-3 0,0 3 0,0-3 16,-2 2-16,2-2 0,0 0 16,0 0-16,0 0 0,0 0 15,0 0-15,0 0 0,0 0 16,1 4-16,-1-4 0,-1-4 15,1 4-15,0-3 0,0 3 16</inkml:trace>
  <inkml:trace contextRef="#ctx0" brushRef="#br0" timeOffset="29365.4564">19955 5431 0,'0'0'0,"0"0"0,0 0 0,0 0 16,0 0-16,0 0 0,2 22 15,-2-22-15,3 17 0,-3-17 16,6 24-16,-6-24 0,5 28 15,-2-11-15,3 4 0,-2 0 16,0 4-16,-1 0 0,0 2 16,-1 6-16,0-1 0,0 2 15,1 4-15,-1 6 0,-2-4 0,0 1 16,0 2-16,1-4 0,2-1 16,-3 7-16,-2 1 0,-1-5 15,0-3-15,0 1 0,0 0 16,1-7-16,-1-4 0,-1 0 15,0 0-15,2-3 0,1-1 0,0-4 16,0-1-16,2-1 16,1 0-16,-1-3 0,-1 0 15,0-4-15,0-2 0,0-1 0,0-1 16,0 0-16,1-2 0,-1 0 16,0-1-16,0-2 0,0-2 15,1 3-15,-1-3 16,0 0-16,2 1 0,-2-1 0,4-2 15,-2 1-15,1-2 0,1 0 16,-1 1-16,0-2 0,2 1 0,-1-2 16,0-2-16,1 2 15,0 0-15,1 1 0,0 2 16,2-2-16,0 2 0,1-2 0,-1-1 16,2 0-16,0 1 0,2 0 15,3 1-15,-1 1 0,0 0 16,2-1-16,0 1 0,1 0 15,1 1-15,6 0 0,1 0 16,-1 0-16,-1-2 0,2 0 16,4 2-16,-2-1 0,2 1 0,1 0 15,0-3-15,2 3 0,0 1 16,9-1-16,0 1 0,0-1 16,-2 1-16,1-1 0,1-1 15,5 1-15,-1 2 0,3-2 16,0-3-16,-1 4 0,-3 1 15,3-1-15,3-1 0,3 0 16,-5 0-16,6 1 0,3 1 16,-6-2-16,-6-2 0,11 1 15,1-2-15,-8 3 0,0 0 16,9-2-16,2 1 0,-4 2 0,-3 1 16,2-2-16,3-1 15,-6 0-15,-2 0 0,24-1 0,-5 1 16,-8 1-16,-5 1 0,2-1 15,-1 0-15,-3-1 0,-1 2 16,2 2-16,3-1 0,-6-2 0,-5-3 16,8 4-16,4 2 15,-5 0-15,-4-2 0,1 0 16,-1 0-16,1-2 0,0 1 0,2 0 16,2-1-16,-5 2 0,-2 2 15,5-2-15,4-1 16,-7-1-16,-6 0 0,6 2 0,6 2 15,-8-1-15,-3 0 0,1-1 16,0 0-16,1 1 0,1 1 0,0 2 16,2-1-16,-4 0 15,-2-1-15,4-1 0,1-1 16,-1 3-16,-3 2 0,0-4 0,0-2 16,-3-3-16,-2 2 0,1 1 15,-1 3-15,-1-2 0,-2 1 16,2-2-16,0 0 0,-17 2 15,2 0-15,2 2 0,2-1 16,-3-1-16,0-2 0,2 1 16,4 0-16,-3-1 0,-3 1 15,-1-1-15,3-2 0,-3 2 16,-3 1-16,-1-1 0,-1 0 0,-1-2 16,-2 2-16,-4 0 0,0 0 15,-2 0-15,-1 1 0,-2-1 16,0-1-16,-3 1 0,0-2 0,-1 1 15,0 0-15,-1 0 16,1 0-16,-3 2 0,2-4 16,-2 4-16,-5-2 0,-1-1 15,-3-1-15,1 2 0,2 0 0,0 0 16</inkml:trace>
  <inkml:trace contextRef="#ctx0" brushRef="#br0" timeOffset="30709.5155">20448 5152 0,'0'0'0,"0"0"16,0 0-16,0 0 0,0 0 0,0 0 16,0 0-16,0 0 0,28 5 15,-28-5-15,28 2 0,-28-2 16,37 1-16,-14-1 0,4 0 16,1-1-16,3 0 0,11-1 15,1-3-15,2 2 0,3 0 0,13 0 16,4 1-16,1-3 0,-1-1 15,11 1-15,-1 2 0,9-4 16,-2 2-16,0 0 0,-1 2 16,7 0-16,-4-1 0,-1 1 15,0 0-15,29 0 0,-12 0 0,-5 3 16,-3 1-16,-6 2 16,-4 1-16,-1-1 0,0-1 15,-2-1-15,-2-2 0,2 1 0,2 1 16,-2-1-16,-1 0 0,1 0 15,1 2-15,-2-2 0,0 0 16,0-2-16,1 1 0,-2 1 16,-1 0-16,-1 0 0,-2-1 15,-2-2-15,-3 0 0,3 0 16,3 1-16,-5 2 0,-4 2 0,-1 1 16,0-3-16,-1 0 0,0-2 15,-6 1-15,-4 0 16,-2 1-16,-3 0 0,2 1 0,-1 0 15,-5 1-15,-4 0 0,-1-2 16,-1-1-16,-2 0 0,-5 1 16,-2 0-16,-2 1 0,-2 0 15,0 1-15,-2-2 0,0-1 16,-6 3-16,-2 1 0,-8 0 16,3-2-16,2-1 0,2 0 0,-3 1 15,-2 2-15,-1 3 0,0 0 16,-2-1-16,2 1 0,0-2 15,-1-1-15,-2 1 0,1 1 16,-2 3-16,-1 2 0,1-1 16,-2-1-16,0 0 0,0 3 15,-1-1-15,0 0 0,1 1 16,-2 2-16,0 0 0,-2 3 16,1 0-16,0 4 0,-1 1 15,0-2-15,0 3 0,-1-2 0,1 2 16,0 2-16,-1 5 0,-2 1 15,2 1-15,1 0 0,-2 3 16,0 0-16,2 0 0,1 0 16,0-1-16,-2-1 0,1 7 15,1 0-15,-1-2 0,-1 1 16,-1 0-16,1 1 0,1-3 0,2-2 16,-1 0-16,-2 1 15,0-4-15,0 0 0,0-1 16,-1-1-16,1-2 0,0-3 0,-1 0 15,1 0-15,0-2 0,1-1 16,-1-2-16,1 0 0,0-2 16,0 0-16,-1-4 0,1-1 15,1-4-15,0 0 0,0-3 16,0 0-16,0-1 0,0 0 0,1-1 16,0-1-16,0-2 0,0 4 15,0-4-15,1 2 0,-1-2 16,0 0-16,0 0 0,0 0 15,0 0-15,0 0 0,0 0 16,1-3-16,-1 3 0,3 1 16,-1 0-16,1 0 0,-1-1 0</inkml:trace>
  <inkml:trace contextRef="#ctx0" brushRef="#br0" timeOffset="33799.3893">2908 6907 0,'0'0'0,"0"0"0,-22-3 0,7 3 15,-2 2-15,-14-2 0,-4 0 16,0 1-16,-2 2 0,-10 2 16,-2 4-16,0-1 0,1-2 0,-9 5 15,-2 2-15,7 2 0,2 1 16,-10 5-16,0-1 16,6 1-16,4 1 0,0 1 0,-1 1 15,6 1-15,2-2 0,-6 7 16,2 1-16,6-1 0,6-3 15,2 3-15,3 3 0,2-4 16,5-3-16,1 4 0,3 1 16,4-2-16,5-1 0,0 3 15,4 4-15,-2-3 0,3 1 16,5 2-16,4 0 0,-1-6 0,0-2 16,6 12-16,5 3 15,-1-7-15,1-4 0,2 9 0,3 1 16,-2-9-16,-1-3 0,11 9 15,1 1-15,-1-7 0,0-5 16,9 1-16,2 1 0,-1-4 16,-4-2-16,6 2 0,6 0 15,-4-1-15,-3-1 0,6-2 16,5-2-16,-3-2 0,-5-3 0,6-1 16,2 1-16,-2-4 0,-1-2 15,13 0-15,2-4 0,-10-1 16,0 0-16,25-4 0,-3-2 15,-10 1-15,-6 0 0,2-7 16,3-4-16,-7 2 0,-7 0 0,6-5 16,0-3-16,-5 1 15,-2 1-15,-1-4 0,-2-4 16,-5 4-16,-5 2 0,1-3 16,3-2-16,-4 1 0,-2 2 0,-3-10 15,2-4-15,0 1 0,-4 1 0,0-2 16,1 0-16,-3-2 15,0 0-15,-2-2 0,-4-1 16,-2 4-16,-3 3 0,-1-2 16,3-1-16,-13 14 0,-2-3 15,2-10-15,-2-4 0,1 6 0,-2 0 16,-6-4-16,-4-1 16,0 3-16,-2 3 0,-1-2 0,-5 0 15,1 1-15,-5 2 0,-4-4 16,-6-4-16,5 6 0,3 3 15,-8 1-15,-4 0 0,1 1 16,1 1-16,-10 0 0,-5-1 16,5 4-16,1 2 0,-4 1 15,-5 0-15,1 6 0,2 1 0,-34 1 16,5 5-16,12 1 0,8 2 16,-5 3-16,-4 4 0,8 1 15,2 2-15,-7 13 0,-5 10 16,5-2-16,2 0 0,20-7 15,14-7-15,9-4 0</inkml:trace>
  <inkml:trace contextRef="#ctx0" brushRef="#br0" timeOffset="37065.8858">30065 7552 0,'0'0'0,"0"0"0,0 0 16,0 0-16,0 0 0,8 26 16,-8-26-16,0 0 0,10 26 15,-6-17-15,1 3 0,-1-1 0,1 2 16,-1-2-16,1 0 16,1-1-16,-2-1 0,2-2 0,-1 2 15,1-4-15,-2 2 0,2-3 16,0 1-16,1-1 0,1-2 0,-2 0 15,0 0-15,-1-1 0</inkml:trace>
  <inkml:trace contextRef="#ctx0" brushRef="#br0" timeOffset="37287.8085">30454 7574 0,'0'0'0,"0"0"15,0 0-15,0 0 0,0 0 0,0 0 16,0 0-16,-1 30 0,1-30 16,0 0-16,-15 29 15,15-29-15,-20 20 0,6-9 16,-4 0-16,0 0 0,1 0 0,-4 0 16,-3-1-16,-6 2 0,1 0 15,0-4-15,1-2 0,4-1 16,4-1-16,2-1 0</inkml:trace>
  <inkml:trace contextRef="#ctx0" brushRef="#br0" timeOffset="37549.3305">29941 7872 0,'0'0'16,"0"0"-16,0 0 0,0 0 15,1 23-15,-1-23 0,2 23 16,-1-9-16,0 1 0,0-1 16,-1 3-16,1-2 0,0-1 0,1 5 15,-1-1-15,0-1 0,0 0 16,-1-3-16,0 0 16,1-3-16,0-3 0,-1-1 0,0-1 15,0-6-15,0 0 0,0 0 16,0-9-16,0 4 0,0 0 0,0 1 15</inkml:trace>
  <inkml:trace contextRef="#ctx0" brushRef="#br0" timeOffset="38032.0835">30075 7954 0,'0'0'0,"0"0"0,0 0 0,0 0 15,26-6-15,-26 6 0,25-3 16,-10 3-16,2 0 0,-1 0 15,1 1-15,-1-1 0,1-1 0,-2 2 16,0 0-16,0 2 16,-2 0-16,-3 1 0,-3 0 15,-4 0-15,-2 0 0,-4 2 16,-4 0-16,-2 2 0,-3 1 0,-7 1 16,-5 0-16,2-2 0,0-1 15,-3 0-15,-5 0 0,3 1 16,1 0-16,-2 2 0,2 1 15,4-2-15,2-1 0,3-1 16,1-1-16,4-1 0,2-1 0,5-2 16,0 1-16,2-1 15,3-2-15,1 3 0,5-3 0,0 0 16,3-1-16,4 0 0,4-1 16,2 1-16,0-1 0,1 1 15,-1-1-15,-1 2 0,-1 0 16,-1 1-16,-2 0 0,-1 0 15,-2 3-15,-2-2 0,-1 1 16,-4 2-16,-1 0 0,-6 1 16,-2 1-16,-3 2 0,-1 0 0,-7 1 15,-6 2-15,-3 0 0,-1-1 16,-4 2-16,-3 1 16,-5 2-16,1-2 0,-1 2 0,-2 0 15,5-6-15,2-4 0,2 0 16,6-2-16,7 0 0</inkml:trace>
  <inkml:trace contextRef="#ctx0" brushRef="#br0" timeOffset="38385.0451">29783 8464 0,'0'0'0,"0"0"0,0 0 16,0 0-16,0 0 0,12 18 15,-12-18-15,17 17 0,-17-17 0,21 18 16,-8-9-16,0 0 0,0 1 16,2-1-16,0 1 15,0 0-15,2-2 0,-2 0 0,1 1 16,3 0-16,-2-2 0,-1 0 16,-2 0-16,-2-3 0,-1 1 15,-1-1-15,-2 0 0,-3-2 16,1-1-16,-1 1 0,0-1 15,-1 0-15,0 0 0,-1 1 16,-1-2-16,0 1 0,0-1 0,-2 0 16,3 1-16,-3-1 0,2 0 15,-2 0-15,2-4 0,-1 1 16,0 1-16,-1-1 0,0 0 16,0 0-16,0 1 0,0 2 15</inkml:trace>
  <inkml:trace contextRef="#ctx0" brushRef="#br0" timeOffset="38666.6983">30067 8401 0,'0'0'16,"0"0"-16,0 0 0,0 0 0,0 0 15,0 0-15,0 0 0,0 0 16,21 19-16,-21-19 0,0 0 16,25 17-16,-15-12 0,2 1 15,2-1-15,-1 0 0,-2 1 0,-1-3 16</inkml:trace>
  <inkml:trace contextRef="#ctx0" brushRef="#br0" timeOffset="38846">30399 8451 0,'0'0'15,"0"0"-15,0 0 0,0 0 16,0 0-16,0 0 0,0 0 15,0 0-15,12 26 0,-12-26 16,0 0-16,0 0 0,9 19 0,-9-19 16,0 0-16,0 0 0,0 0 15,0 0-15</inkml:trace>
  <inkml:trace contextRef="#ctx0" brushRef="#br0" timeOffset="39400.008">31019 7946 0,'0'0'0,"0"0"0,0 0 16,0 0-16,0 0 0,0 0 0,0 0 15,0 0-15,0 0 16,-18 28-16,18-28 0,-23 24 16,23-24-16,-29 24 0,12-10 15,-1 1-15,-1-1 0,-4 4 16,2-1-16,3-3 0,1-2 0,4 0 15,2-4-15,1 0 0,2-2 16,1-2-16,2 0 0,2-1 16,-1 1-16,2 0 0,1 0 15,1 0-15,0 0 0,0 2 16,0-1-16,1 2 0,0 1 0,-1 2 16,0 1-16,0 1 0,1 2 15,-1 0-15,0 2 0,-1 2 16,0 2-16,0 1 0,0 1 15,-2 4-15,-2 0 0,1-2 16,1-1-16,-2-1 0,1 0 16,0-1-16,2-2 0,0 1 15,1-2-15,1-3 0,0-2 16,0-2-16,1-1 0,0-6 16,0-2-16,0 1 0,-1-3 0,2 4 15</inkml:trace>
  <inkml:trace contextRef="#ctx0" brushRef="#br0" timeOffset="39662.362">31182 8055 0,'0'0'0,"0"0"15,0 0-15,0 0 0,0 0 0,0 0 16,0 0-16,0 0 15</inkml:trace>
  <inkml:trace contextRef="#ctx0" brushRef="#br0" timeOffset="39982.1445">31095 8060 0,'0'0'0,"0"0"0,0 0 0,0 0 16,0 0-16,0 0 0,0 0 16,0 0-16,0 0 0,0 0 15,36 1-15,-36-1 0,28 0 0,-28 0 16,35 2-16,-15-2 0,1 1 16,1-1-16,1 0 0,0 0 15,0 0-15,6 0 0,-1 0 16,-4 1-16,-2-1 0,-1 0 15,-2 0-15,-3 0 0,-3 2 16,-2-2-16,-1 1 0,-2-1 16,-1 0-16,-4-3 0,-2-1 15,0 1-15,0 1 0,0 0 0</inkml:trace>
  <inkml:trace contextRef="#ctx0" brushRef="#br0" timeOffset="40633.1149">31509 7910 0,'0'0'16,"0"0"-16,0 0 0,0 0 15,0 0-15,0 0 0,0 0 16,-25 19-16,25-19 0,-19 18 0,19-18 16,-23 25-16,10-11 0,-2-1 15,-4 3-15,0 0 0,1-1 16,-6 5-16,0 2 0,1-3 15,0 0-15,-1 0 0,1-1 16,2-1-16,3-2 0,-2 1 16,3 1-16,3-3 0,2-5 0,4-3 15,1 0-15,2-2 0,1-1 16,1-1-16,3-2 16,3 4-16,1-2 0,3-3 0,1-1 15,3 0-15,3-1 0,3 0 16,3 0-16,0-1 0,0 0 0,1 3 15,1 1-15,-2-1 16,-2 0-16,0 1 0,-1 1 16,-3 0-16,-1 1 0,-2 2 15,-1 2-15,-3 1 0,-3 1 0,-4 2 16,-5 0-16,-5 1 0,-4 0 16,-4 1-16,-4 1 15,-3-1-15,-1 0 0,-7 3 0,0 0 16,2 0-16,2-2 0,-1 3 15,1 1-15,2-4 0,3-1 16,1 2-16,4-2 0,8-2 16,2 1-16,4 0 0,1 3 15,7-5-15,2-3 0,9-1 0,9-1 16,1 1-16,1-2 0,5-1 16,3-1-16,0-1 0,-1-1 15,3 0-15,2-1 0,1 3 16,-5 1-16,-2-1 0,-2 0 15,-4-1-15,-2-1 0,-4 0 16,-2-1-16,-5 1 0,-4 1 16,-4-2-16,-1-2 0,-4 0 0,-2-3 15,-5 0-15,-4-1 16,2-1-16,0 2 0,2-1 0,2 3 16,0-1-16</inkml:trace>
  <inkml:trace contextRef="#ctx0" brushRef="#br0" timeOffset="41016.5211">31246 8466 0,'0'0'0,"0"0"16,0 0-16,0 0 0,0 0 0,0 0 16,0 31-16,0-31 0,0 23 15,0-23-15,0 32 0,0-13 16,-1 0-16,1 2 0,0 3 15,0 2-15,0 1 0,-1 10 16,1 2-16,-2 1 0,-1-1 0,-1 11 16,0 2-16,-1-3 0,1-4 15,-6 10-15,-2 2 16,1-3-16,1-3 0,-2 6 0,1-3 16,-2-7-16,2-5 0,0-1 15,1 0-15,2-2 0,1-1 16,0-4-16,1-1 0,0-5 15,1-4-15,0-2 0,2-2 16,0-2-16,-1-1 0,1-4 16,-1-2-16,2-5 0,2 1 0,0-4 15,0 0-15,0-3 0,0 4 16,0-4-16,-4-3 16,3-1-16,0-3 0,0 2 0,0 1 15,0-1-15</inkml:trace>
  <inkml:trace contextRef="#ctx0" brushRef="#br0" timeOffset="41196.4822">31683 9547 0,'0'0'0,"0"0"0,0 0 16,0 0-16,0 0 0,0 0 16</inkml:trace>
  <inkml:trace contextRef="#ctx0" brushRef="#br0" timeOffset="43900.0425">18103 7629 0,'0'0'0,"-8"-2"0,-6-2 15,0 1-15,-1-3 0,-13-1 16,-6-1-16,-2 1 0,-3-2 0,-14 0 16,-3 2-16,0 1 15,0 3-15,-14 3 0,-4 3 16,-8 2-16,5 2 0,-4 5 16,-4 3-16,-4 2 0,7 1 0,-37 15 15,6 3-15,23 2 0,14 1 16,-1 2-16,-1 0 0,9-2 15,10-1-15,-4 5 0,-1 5 16,7-3-16,5 2 0,3 6 16,3 7-16,1-4 0,1-3 0,5 10 15,4 6-15,2-7 16,1-5-16,1 8 0,1 5 16,7-4-16,4 0 0,5 6 0,1 5 15,2-5-15,2-3 0,1 5 16,1 6-16,1-4 0,-2-3 15,5 7-15,3 5 0,0-9 16,1-5-16,5 1 0,6 4 16,2-6-16,1-3 0,3 6 15,2 4-15,2-5 0,1-5 16,8 1-16,4-2 0,-2-4 16,-1-5-16,6 2 0,4 3 0,-3-3 15,0-2-15,5 1 0,3 2 16,2-6-16,-1-5 0,9 0 15,3-1-15,-1-4 0,-2-3 0,7-1 16,4 0-16,-7-4 16,-6-4-16,12 0 0,8-1 15,-1 3-15,-1 1 0,3 0 0,3 2 16,-6-12-16,-5-6 0,6-1 16,5 1-16,-6-3 0,-1-2 0,5-2 15,4-1 1,-6-4-16,-3-2 0,6-1 0,3 0 15,-7-3-15,-6-3 0,5-3 16,3-3-16,-8-2 0,-6-2 0,4-4 16,3-3-16,-6 0 0,-5 1 15,6-5-15,4-5 16,0 0-16,-2-1 0,-2-7 16,-1-5-16,-12 2 0,-6 2 0,2-6 15,1-6-15,-5 4 0,-3 2 16,2-7-16,2-6 0,-5 2 15,-3 1-15,0-7 0,1-6 16,-1 3-16,1 2 0,-4-3 16,-2-2-16,-3 5 0,0 2 0,-2-9 15,0-8-15,-8 8 0,-3 5 16,-2-6-16,0-4 16,-4 3-16,-4 3 0,-2-2 0,-3-2 15,-1 4-15,-1 3 0,-2-4 16,-1-3-16,-3 5 0,-1 3 15,-3-6-15,-2-4 0,-3 7 16,-1 5-16,-8-3 0,-6-4 16,4 7-16,4 1 0,-7-1 15,-3-2-15,0 6 0,0 5 0,-3-3 16,0 0-16,-2 1 16,1 4-16,-5 1 0,-4 1 0,3 5 15,1 4-15,-5-2 0,-6-3 16,6 6-16,4 4 0,-8-2 15,-6-1-15,5 7 0,5 4 0,-8-1 16,-3 1-16,2 1 0,0 3 16,-1-1-16,-2 0 15,5 4-15,3 4 0,-3 2 16,-2 1-16,2 5 0,2 5 0,1 0 16,3-1-16,0 2 0,1 1 15,14 0-15,11 0 0,8 0 16</inkml:trace>
  <inkml:trace contextRef="#ctx0" brushRef="#br0" timeOffset="45321.1172">15883 8510 0,'0'0'0,"0"0"15,0 0-15,0 0 0,0 0 0,0 0 16,0 0-16,0 0 0,-5-18 15,5 18-15,0 0 0,0 0 16,0 0-16,0 0 0,0 0 16,23 7-16,-23-7 0,0 0 15,28 15-15,-28-15 0,26 15 16,-26-15-16,30 21 0,-14-9 16,1 1-16,1 1 0,3 1 15,7 5-15,-1 1 0,2 1 0,2 2 16,0 0-16,0 0 0,9 5 15,5 2-15,-4-1 0,0 0 16,10 4-16,1-2 0,-4 1 16,-2 2-16,8 4 0,0 0 15,-3-2-15,0-3 0,-1 2 16,-1 0-16,5 3 0,-3-4 0,0 0 16,-1 1-16,-1-3 0,-3 0 15,16 14-15,-10-4 16,-3-2-16,-1-3 0,-5-5 15,-2-5-15,-5 0 0,-3-1 0,-3-4 16,-3 0-16,-2-5 0,-4 0 16,-10-7-16,1 1 0,2 2 15,2 0-15,-2 1 0,0-1 16,-3-3-16,-1 0 0,-1-1 16,-1-2-16,-2 1 0,0-3 0,-2 0 15,1 0-15,-1 1 0,0 0 16,0-2-16,0-1 0,-1 1 15,0-3-15,-1 0 0,0-4 16,-2 2-16,2-1 0,-2 1 16</inkml:trace>
  <inkml:trace contextRef="#ctx0" brushRef="#br0" timeOffset="45967.0638">17773 9884 0,'0'0'0,"0"0"15,0 0-15,0 0 0,0 0 16,0 0-16,0 0 0,0 0 16,0 0-16,0 0 0,-13 22 15,13-22-15,0 0 0,-17 25 16,17-25-16,-15 26 0,7-13 0,-1 2 16,0 1-16,-1 2 0,0 0 15,-1 3-15,-2 2 0,-2 6 16,-1-1-16,1 3 0,-1 3 15,2-1-15,1 0 0,-3 8 16,2 2-16,0-2 0,0 0 16,-1 9-16,0-1 0,-1-3 15,1-3-15,-3 1 0,-2 3 16,3-3-16,1-2 0,-1 8 16,0-1-16,0-5 0,0-4 0,-2 0 15,0 0-15,3-3 0,1-3 16,1 1-16,1-1 0,1-2 15,1-2-15,1-1 0,1-1 16,1-4-16,3-2 0,-3-1 16,0 0-16,2-5 0,0-3 0,2-1 15,0 2-15,2-3 16,1 1-16,-2-3 0,0-1 16,-1-4-16,2 0 0,0 0 15,0 1-15,1-1 0,2 0 0,-1-4 16,-3 3-16,3-3 0,-2 1 15,2-1-15,-2 0 0,2 0 16,0 0-16,3-1 0,0-2 16,0-2-16,1-5 0,0 2 15,-1 1-15,-1 1 0</inkml:trace>
  <inkml:trace contextRef="#ctx0" brushRef="#br0" timeOffset="47049.3101">17676 9912 0,'0'0'0,"0"0"16,0 0-16,0 0 0,0 0 0,0 0 15,0 0-15,0 0 16,0 0-16,0 0 0,0 0 16,0 0-16,0 0 0,0 0 15,0 0-15,0 0 0,0 0 0,0 0 16,0 0-16,0 0 15,0 0-15,0 0 0,0 0 0,0 0 16,17-15-16,-17 15 0,0 0 16,22 0-16,-22 0 0,0 0 15,27 4-15,-27-4 0,20 3 0,-20-3 16,23 4-16,-9-2 0,2-1 16,0 1-16,3 0 15,0 0-15,-1-1 0,3 2 0,3-1 16,-1 0-16,0 1 0,7 0 15,-1-1-15,1 1 0,0 0 16,1 1-16,1 2 0,1-3 16,0 1-16,8 2 0,-1-1 15,-1 0-15,-1 1 0,1-1 16,2 3-16,-2-1 0,-2-1 0,9 1 16,2 0-16,-5 1 0,-5 1 15,4-1-15,2 0 0,-4-1 16,-2-1-16,8-2 0,1 2 15,-7-1-15,-5 3 0,4-2 16,3 0-16,-6 0 0,-3 0 16,4 1-16,2-1 0,-1 1 15,-3-3-15,-1 3 0,-1 0 16,-1-2-16,-1 1 0,-1-4 16,0 2-16,-4 1 0,-1-1 0,1 0 15,0 0-15,-5-1 0,-1 0 16,-1 0-16,-2-1 0,0 2 15,-1 0-15,2-1 0,2 0 16,-2 0-16,-2-2 0,-3 1 16,2-1-16,-3 1 0,-1-1 15,0-1-15,-1 1 0,-1 0 0,-3 0 16,2 0-16,0 1 16,-4-1-16,0 0 0,0 1 15,-1-2-15,0 0 0,1 0 0,-2 0 16,0 0-16,-2 0 0,2 0 15,-2 0-15,3 1 0,-3-1 16,2 0-16,-2 0 0,0 0 16,0 0-16,2 0 0,-2 0 15,0 0-15,0 0 0,0 0 0,0 0 16,0 0-16,0 0 0,0 0 16,0 0-16,0 0 0,0 0 15,0 0-15,0 0 0,0 0 16,1 5-16,-1-5 0,0 0 15,-3 4-15,3-4 0</inkml:trace>
  <inkml:trace contextRef="#ctx0" brushRef="#br0" timeOffset="50215.7342">17237 8026 0,'0'0'0,"0"0"16,0 0-16,0 0 0,0 0 15,0 0-15,0 0 0,25-9 16,-25 9-16,0 0 0,23-3 16,-23 3-16,21-3 0,-7 2 15,1 2-15,1-2 0,-1 0 16,0 0-16,2 0 0,-1 0 16,1 0-16,1 1 0,0 1 15,1-1-15,0 1 0,3 0 0,-2-1 16,-3 0-16,-1 0 0,-3 0 15,-1 2-15,-2-1 0,-2 2 0,-4-2 16,0 1-16,-2 1 16,-1 0-16,0 0 0,0-1 0,-1-2 15</inkml:trace>
  <inkml:trace contextRef="#ctx0" brushRef="#br0" timeOffset="50615.3896">17166 8186 0,'0'0'0,"0"0"0,0 0 0,0 0 15,0 0-15,0 0 0,0 0 16,0 0-16,25 9 0,-25-9 15,0 0-15,33 0 0,-33 0 0,27 0 16,-11 0-16,0 0 16,2-2-16,2 2 0,1 0 15,-1 0-15,-2 0 0,7 0 16,-1 0-16,-1-1 0,-1 0 0,1 0 16,0 0-16,-2 1 0,-2-1 15,-1 2-15,-1 0 16,0 1-16,-3-1 0,2-1 0,-1 0 15,-2 0-15,-3 0 0,-1 2 16,0 1-16,-3 0 0,1-1 0,-4 1 16,-2-1-16,-1-2 15,0 0-15,-1 2 0,1-2 16,0 0-16</inkml:trace>
  <inkml:trace contextRef="#ctx0" brushRef="#br0" timeOffset="51067.6708">16965 8385 0,'0'0'16,"0"0"-16,0 0 0,0 0 15,0 0-15,0 0 0,0 0 16,0 0-16,0 0 0,26 1 0,-26-1 16,25-2-16,-25 2 0,34 1 15,-12-2-15,0 2 0,0 1 16,2-1-16,2 0 0,7-1 15,-1-1-15,4 1 0,2 0 16,-2-1-16,-4 0 0,9 1 16,4-1-16,-6 3 0,-3 3 0,7-5 15,-2-4-15,-9 3 0,-2 1 16,3 1-16,-3 1 16,-5-2-16,-3-2 0,-1 1 0,-1 1 15,-5-1-15,-2 1 0,-2 0 16,-2 0-16,-2-1 0,0-1 15,-4 2-15,-1 2 0,-2-2 16,3 3-16,-3-3 0</inkml:trace>
  <inkml:trace contextRef="#ctx0" brushRef="#br0" timeOffset="51766.1953">18628 8948 0,'0'0'0,"0"0"0,0 0 15,0 0-15,0 0 0,0 0 16,0 0-16,0 0 0,0 0 0,-27 17 16,27-17-16,-30 9 0,30-9 15,-33 12-15,13-4 16,-1-1-16,-1 0 0,0 3 0,0 0 15,-6 3-15,2-2 0,2 1 16,0-1-16,2-3 0,3 0 16,1-2-16,3 1 0,1 0 0,4-1 15,3 1-15,0-2 16,5 2-16,3 0 0,3-1 0,4-2 16,1 0-16,1-1 0,2 0 15,2-2-15,2 2 0,0 0 16,4-1-16,3 0 0,-1-1 15,-1-1-15,2 0 0,2 2 16,-2-1-16,-1 0 0,1 1 16,-3-4-16,-6 2 0,-2 2 0,-1-2 15,-2 0-15,-1 0 0,-2 0 16,-1 0-16,-2 0 16,-1 0-16,-2 0 0,3-4 15,-3 4-15,2-2 0</inkml:trace>
  <inkml:trace contextRef="#ctx0" brushRef="#br0" timeOffset="52015.8998">18508 9024 0,'0'0'15,"0"0"-15,0 0 0,0 0 0,0 0 16,-10 22-16,10-22 0,-10 22 15,10-22-15,-13 26 0,4-9 16,0-1-16,-1 1 0,-1 2 16,-1-1-16,1 1 0,0-1 0,-2 6 15,0 1-15,1-1 0,2-1 16,1-2-16,1-3 0,3-3 16,1-3-16,1-2 0,1-2 15,0-1-15</inkml:trace>
  <inkml:trace contextRef="#ctx0" brushRef="#br0" timeOffset="52434.4226">18796 9150 0,'0'0'0,"0"0"15,0 0-15,0 0 0,0 0 0,0 0 16,0 0-16,-20 18 16,20-18-16,0 0 0,-17 24 15,17-24-15,-8 18 0,5-10 16,2 0-16,1 1 0,1 0 16,2-2-16,0 0 0,1-1 0,1-2 15,1 1-15,2-3 16,1 1-16,1-2 0,2 0 0,1-1 15,0-1-15,1-2 0,-2 0 16,0-1-16,-2 0 0,-1 1 16,-2-3-16,1 1 0,-1-1 15,-2 0-15,-1 0 0,-2-1 16,0 2-16,-1-1 0,-2 1 16,-2 1-16,-2 0 0,-1 1 0,-1-1 15,-1-1-15,1 2 0,-1 0 16,1 0-16,2 1 0,0-1 15,2-1-15,1 1 0,0 0 16,-1 1-16</inkml:trace>
  <inkml:trace contextRef="#ctx0" brushRef="#br0" timeOffset="52785.7103">19583 9031 0,'0'0'0,"0"0"0,0 0 16,0 0-16,0 0 0,-25 19 0,25-19 16,-25 19-16,11-6 0,-4 2 15,-3 4-15,-2 0 0,-1 0 16,-10 9-16,-1 2 0,0 0 15,1 0-15,-7 9 0,1 3 16,2-3-16,3 0 0,-6 3 16,4-4-16,5-3 0,4-4 0,-3 3 15,4-1-15,4-5 16,3-1-16,3-5 0,3-2 16,4-5-16,2-1 0,4-4 15,2-1-15,5-6 0,3-3 0,-1 0 16,-2 0-16,0 0 0</inkml:trace>
  <inkml:trace contextRef="#ctx0" brushRef="#br0" timeOffset="53165.9307">19282 9422 0,'0'0'0,"0"0"16,0 0-16,0 0 0,-9 21 0,9-21 15,0 0-15,-12 25 0,8-15 16,0 0-16,2 1 16,0-3-16,0 0 0,2 0 15,1-1-15,0-1 0,1 0 0,0-1 16,2-2-16,0 1 0,0 0 15,4-2-15,2-2 0,0-1 16,0 1-16,0-2 0,1-2 16,-1 0-16,0-1 0,-1 0 15,-1-2-15,0 1 0,-1-1 0,-3-1 16,-2-2-16,-1 0 0,-1 0 16,-3-2-16,-1-2 15,2-1-15,0-1 0,1-1 0,0 3 16,0 2-16</inkml:trace>
  <inkml:trace contextRef="#ctx0" brushRef="#br0" timeOffset="53532.8052">19270 8909 0,'0'0'0,"0"0"0,0 0 0,0 0 16,0 0-16,0 0 0,-14 19 16,14-19-16,0 0 0,-14 23 15,14-23-15,0 0 0,-10 24 0,9-16 16,1-2-16,1 1 0,3-2 16,0 1-16,2-1 0,-1-2 15,1 1-15,1-1 0,3-2 16,0 0-16,0 0 0,0-1 15,1-1-15,-1-1 0,-1-1 16,-1 1-16,-2-1 0,0 0 16,-2 0-16,-1-1 0,0-1 15,-2 0-15,-1 0 0,-4 0 16,-2-1-16,-3 1 0,-2 1 16,-2 2-16,-4 0 0,0 0 0,-2 0 15,-2 0-15,3 1 0,3 0 16</inkml:trace>
  <inkml:trace contextRef="#ctx0" brushRef="#br0" timeOffset="54617.3659">16132 10153 0,'0'0'0,"0"0"15,0 0-15,0 0 0,0 0 0,0 0 16,27-7-16,-27 7 0,0 0 15,30-1-15,-30 1 0,23 4 16,-10-2-16,0 3 0,0 1 16,-2 0-16,-1 0 0,-3 3 15,-3 1-15,-1 2 0,-3 1 0,-4 0 16,-4 3-16,0-2 16,-2 1-16,-6 4 0,0-2 0,0 1 15,1-1-15,-1 0 0,1-2 16,1-2-16,2-3 0,2-1 15,2-2-15,2 0 0,3-2 16,4-2-16,4 0 0,2-4 16,3-2-16,2-1 0,4-4 15,0-1-15,1-2 0,-3 1 0,-2 3 16,-2 0-16</inkml:trace>
  <inkml:trace contextRef="#ctx0" brushRef="#br0" timeOffset="54955.0686">16567 10039 0,'0'0'16,"0"0"-16,0 0 0,0 0 0,0 0 0,-10 23 16,10-23-16,-7 25 15,7-25-15,-6 29 0,1-10 16,1 0-16,-1 0 0,2 2 15,0 3-15,-1 4 0,2-2 16,0 1-16,1 1 0,0-4 16,1 0-16,0-2 0,1-1 15,0-2-15,0-1 0,0 3 16,0-3-16,-1-5 0,0-2 0,0-1 16,0-1-16,0-2 0,0 0 15,0-1-15,-1-2 0,-1 1 16,-1 0-16,-4-3 0,-3-1 15,-1-1-15,-1-3 0,-5-6 16,2-4-16,2 3 0,2 0 0,2 3 16</inkml:trace>
  <inkml:trace contextRef="#ctx0" brushRef="#br0" timeOffset="55086.694">16603 10249 0,'0'0'0,"0"0"15,0 0-15,23-5 0,-23 5 0,23-1 16,-7 0-16,-1 0 16,1-2-16,-3 1 0,-1 1 15,-1-1-15</inkml:trace>
  <inkml:trace contextRef="#ctx0" brushRef="#br0" timeOffset="55415.5651">17316 10181 0,'0'0'0,"0"0"0,0 0 0,0 0 0,0 0 16,0 0-16,-18 29 0,18-29 15,-18 26-15,6-9 0,-3 4 16,-1-1-16,-2 4 0,-6 5 15,-2 0-15,0 5 0,2 0 0,-6 11 16,3 1-16,-1-3 16,3-2-16,-5 5 0,1-2 15,6-6-15,3-3 0,4 0 16,0 1-16,5-7 0,2-7 0,3-2 16,3-2-16,0-7 0,2-5 15,2-12-15,3-8 0,-2 5 16,-1 1-16,0 3 0</inkml:trace>
  <inkml:trace contextRef="#ctx0" brushRef="#br0" timeOffset="55698.9629">17156 10630 0,'0'0'0,"0"0"16,0 0-16,0 0 0,0 0 0,0 0 15,0 0-15,-7 24 0,7-24 16,0 0-16,0 21 0,0-21 16,0 0-16,0 0 0,6 22 15,-6-22-15,0 0 0,0 0 16,0 0-16,24 10 0,-17-10 0,2-3 16,2 2-16,0-2 0,-1-1 15,0-2-15,-1-2 0,0 0 16,-2-2-16,-2-2 0,-3-3 15,-1 2-15,-2-1 0,0 1 16,0 3-16,1 1 0</inkml:trace>
  <inkml:trace contextRef="#ctx0" brushRef="#br0" timeOffset="55999.3879">16993 10096 0,'0'0'0,"0"0"0,0 0 0,0 0 16,0 0-16,0 0 0,0 0 15,0 0-15,0 0 0,1 29 16,-1-29-16,0 0 0,7 26 0,-7-26 16,10 18-16,-10-18 0,14 12 15,-5-7-15,0 0 0,0 0 16,0 0-16,-1-3 0,2-1 15,-1-2-15,0 0 0,-1 0 16,-2-2-16,0 0 0,-2 0 16,-2-3-16,-3 1 0,-3-3 15,-3-1-15,-3-1 0,-3 1 16,1 1-16,2 2 0,1-1 0</inkml:trace>
  <inkml:trace contextRef="#ctx0" brushRef="#br0" timeOffset="56482.1528">16174 9276 0,'0'0'0,"0"0"0,0 0 15,0 0-15,0 0 0,0 0 16,24 4-16,-24-4 0,0 0 0,31 1 16,-31-1-16,27 2 15,-14-2-15,-1-1 0,-1 1 16,-1-1-16,0 1 0,-1 0 0,0-2 15,-2 2-15,0-1 0,-2 1 16,1 1-16,-2-1 0,1 2 0,-1-1 16,1 0-16,-2 0 0,0 0 15,-1 0-15</inkml:trace>
  <inkml:trace contextRef="#ctx0" brushRef="#br0" timeOffset="57372.6665">18225 10317 0,'0'0'0,"0"0"0,0 0 0,0 0 16,0 0-16,34-2 0,-34 2 15,29-1-15,-29 1 0,35 0 16,-15 1-16,-2-1 0,1 1 16,0 0-16,1 0 0,-1 0 15,-3 1-15,3-1 0,-4-1 16,-3 1-16,-3 0 0,-3-1 0,-1 1 16,0-1-16</inkml:trace>
  <inkml:trace contextRef="#ctx0" brushRef="#br0" timeOffset="57632.5771">17997 10492 0,'0'0'0,"0"0"0,0 0 16,27-3-16,-27 3 0,34-3 0,-8 2 15,0-1-15,2 0 0,12 0 16,6-1-16,-4 1 0,-4 2 16,13 0-16,1 2 0,-6 0 15,-5 0-15,6 3 0,-2 0 16,-7-2-16,-6 0 0,-7-2 0,-5 0 16,-5-1-16</inkml:trace>
  <inkml:trace contextRef="#ctx0" brushRef="#br0" timeOffset="58265.9839">17935 11022 0,'0'0'0,"0"0"0,0 0 15,0 0-15,0 0 0,0 0 0,0 0 16,24-7-16,-24 7 0,0 0 16,27 1-16,-27-1 0,24 3 15,-24-3-15,21 8 0,-12-3 0,-2 0 16,-1 2-16,-3 1 0,-3 1 16,-2 1-16,-4-1 15,-2 1-15,-2 0 0,0-1 0,-2 0 16,-2-1-16,0 0 0,0 0 15,-3 2-15,3-1 0,3-1 16,2-3-16,1 0 0,3-1 16,4-1-16,3 0 0,2-2 15,4-1-15,1 2 0,2-1 0,1-1 16,2 0-16,5 0 0,1 0 16,-1 1-16,-1 1 15,-1 0-15,-3 1 0,-2 1 0,-1 2 16,-2 1-16,-2 2 0,-4 0 15,-2 1-15,-3 2 0,-2 1 16,-5-1-16,-4-1 0,-1-1 16,1 0-16,0 0 0,1 1 15,0 0-15,1-2 0,1-3 16,0-3-16,4-3 0,3-3 0,1 0 16,-1 0-16,1 2 0</inkml:trace>
  <inkml:trace contextRef="#ctx0" brushRef="#br0" timeOffset="58582.2388">18391 11003 0,'0'0'0,"0"0"0,0 0 15,0 0-15,0 0 0,0 0 0,0 0 16,-5 24-16,5-24 0,0 0 15,-1 28-15,1-28 0,-3 22 0,3-22 16,2 24-16,-2-12 16,0 0-16,1-1 0,1 0 15,0 0-15,0 0 0,-1-1 16,-1 0-16,0 0 0,0 0 0,-1 0 16,0 1-16,-2-2 0,-2 0 15,-2-1-15,-2-2 16,-1 0-16,0-1 0,-3 0 0,-3-3 15,1 1-15,-1-3 0,2-5 16,0-5-16,-3-1 0,4 1 0,2 2 16</inkml:trace>
  <inkml:trace contextRef="#ctx0" brushRef="#br0" timeOffset="58700.0521">18376 11112 0,'0'0'15,"0"0"-15,0 0 0,27-7 0,-27 7 16,25-3-16,-9 2 0,2-2 15,1 2-15,-2-2 0,-1 1 16,1-1-16,-2 1 0,-3 0 16</inkml:trace>
  <inkml:trace contextRef="#ctx0" brushRef="#br0" timeOffset="59066.222">19001 10955 0,'0'0'0,"0"0"0,0 0 15,0 0-15,0 0 0,-17 26 0,17-26 16,-14 26-16,14-26 0,-22 33 15,5-12-15,1 2 0,-1 1 0,-6 10 16,0 2-16,-1 0 16,0-2-16,-6 10 0,1-1 15,5-3-15,3-3 0,-2 4 16,3-5-16,3-4 0,4-6 0,2-4 16,1-4-16,2-2 15,2-2-15,1-4 0,3-2 16,2-4-16,0-4 0,6-3 0,0-5 15,1 7-15,0 5 0,-2 0 16,1-2-16,-2 1 0</inkml:trace>
  <inkml:trace contextRef="#ctx0" brushRef="#br0" timeOffset="59365.6461">18870 11323 0,'0'0'0,"0"0"15,0 0-15,0 0 0,0 0 0,0 0 16,0 0-16,-16 19 0,16-19 16,0 0-16,-13 23 15,13-23-15,0 0 0,-7 23 0,7-23 16,0 13-16,2-6 0,0-2 16,2 0-16,1 0 0,0 0 15,3-1-15,1-1 16,-1-2-16,1-1 0,1-1 0,0-2 15,0 0-15,0 0 0,-1-2 16,0-2-16,-3 0 0,0-2 16,-3-1-16,-2 0 0,-1-4 0,0 1 15,0 1-15,0 1 0,0 1 16</inkml:trace>
  <inkml:trace contextRef="#ctx0" brushRef="#br0" timeOffset="59699.9353">18699 10881 0,'0'0'0,"0"0"0,0 0 16,0 0-16,0 0 0,0 0 0,-2 27 15,2-27-15,0 0 0,5 25 16,-5-25-16,6 18 0,-6-18 15,0 0-15,15 24 0,-8-19 16,0 0-16,2-3 0,1 0 16,1 0-16,0 0 0,1-2 15,3-2-15,-2 0 0,-1-1 0,-1 0 16,0-1-16,-2 0 0,-1-2 16,-2-1-16,0 0 15,-2 0-15,-1-1 0,-4 1 0,-2-1 16,-4 0-16,-1-1 0,-5 3 15,-1 0-15,2 1 0,1 0 0,2 1 16</inkml:trace>
  <inkml:trace contextRef="#ctx0" brushRef="#br1" timeOffset="66565.5325">16864 8665 0,'0'0'0,"0"0"0,0 0 0,0 0 15,0 0-15,0 0 0,0 0 16,-4-19-16,4 19 0,0 0 15,0 0-15,0 0 0,5-18 0,-5 18 16,0 0-16,0 0 0,0 0 16,21-9-16,-21 9 15,0 0-15,28 0 0,-28 0 0,26 5 16,-26-5-16,31 4 0,-13-2 16,1 1-16,-1 1 0,0-1 15,3 3-15,-1 1 16,-3-1-16,-1-2 0,-2 1 0,1-1 15,-3 1-15,-1-1 0,-2 2 16,-1 0-16,-1 0 0,-2 0 0,-2-3 16,-3 2-16,-3-1 0,0 3 15,-1 0-15,-3 0 16,-2-1-16,-2 0 0,-2 2 0,-3 1 16,-3 0-16,1-2 0,-1-1 15,1-2-15,0 0 0,1 0 0,1-2 16,-2 1-16,2-1 15,0 2-15,2-2 0,1-2 16,1 0-16,1 0 0,1 0 16,2 0-16,1 0 0,3 0 0,1-1 15,-1 0-15,4 1 0,0 0 16,4 2-16,2-2 16,2-1-16,0 1 0,3-1 0,3 1 15,-1 0-15,-1 0 0,7 0 16,1-1-16,0 1 0,0 1 0,0 0 15,-1 0-15,0 2 16,-2 0-16,0 2 0,1 1 16,-2 1-16,1 1 0,-2-1 15,1-1-15,-3 0 0,-2 1 0,-2 0 16,-2 2-16,-2-1 0,1-2 16,-5 2-16,-4 0 0,0 0 15,0 1-15,-3-1 0,-1-1 16,-1 0-16,-1 0 0,-2-2 15,-1 0-15,1-1 0,0 1 0,-2-2 16,-3-1-16,2-1 0,1-1 16,-2 2-16,1 1 15,1-2-15,0 1 0,0 0 0,2-2 16,0 0-16,-1-2 0,0 1 16,1 0-16,1 0 0,2 0 15,1 0-15,-1-1 0,3 1 16,-2-2-16,1 0 0,1 1 15,0-2-15,3 1 0,0 0 16,1-1-16,0 2 0</inkml:trace>
  <inkml:trace contextRef="#ctx0" brushRef="#br1" timeOffset="67149.3945">17435 8739 0,'0'0'0,"0"0"0,0 0 16,0 0-16,0 0 0,0 0 0,28 6 15,-28-6-15,0 0 0,28 8 16,-28-8-16,24 8 0,-13-5 15,-1 3-15,0-2 0,0 2 16,-1 0-16,0 1 0,0 0 16,-1 0-16,-2 0 0,0 0 15,-2 2-15,0-2 0,-2-1 0,-3 1 16,-3 1-16,-1 1 0,-3-2 16,-2 1-16,-2 0 0,0 0 15,1 0-15,-2 0 0,-3-1 16,0 0-16,-1 2 0,-4-2 15,0 0-15,3-1 0,1 0 0,3-2 16,1 1-16,0-1 0,2-1 16,3 2-16,-1-1 15,2 1-15,2-3 0,1 2 0,2 0 16,0-1-16,1-1 0,1-2 16,-1 3-16,1-3 0,3 3 15,0 0-15,1-1 0,1 0 16,2 0-16,2 0 0,1 1 15,1-2-15,0 1 0,0-1 16,0 0-16,0-1 0,0 1 0,0 0 16,0 0-16,-1 1 0,-2-1 15,1 0-15,-1 0 0,0 0 16,-2 0-16,1 0 0,-2 0 16,1-1-16,-2-1 0,1 0 15,-2 0-15,0 0 0</inkml:trace>
  <inkml:trace contextRef="#ctx0" brushRef="#br1" timeOffset="67582.4564">17935 8676 0,'0'0'0,"0"0"16,0 0-16,0 0 0,0 0 0,0 0 15,-20 23-15,20-23 0,-13 19 16,5-5-16,-1 0 0,-1 1 15,0 0-15,-1 2 0,0 3 16,-1-1-16,-1 2 0,-6 3 16,-1-1-16,2-1 0,0 2 0,0 1 15,2 1-15,-1-1 0,1-4 16,-4 5-16,0-2 16,2-3-16,3-3 0,1-2 0,0-3 15,2-1-15,2-2 0,2 0 16,1-3-16,3-1 0,-1-2 15,3-3-15,2-1 0,1-4 16,2-4-16,0 1 0,-1 1 0,0 1 16</inkml:trace>
  <inkml:trace contextRef="#ctx0" brushRef="#br1" timeOffset="67959.9016">17793 8979 0,'0'0'0,"0"0"16,0 0-16,0 0 0,0 0 0,0 0 15,0 0-15,0 0 0,5 25 16,-5-25-16,0 0 0,6 27 16,-6-27-16,4 21 0,-4-21 15,6 23-15,-3-11 0,0 1 16,2 0-16,-1 0 0,0-1 15,3 0-15,1-1 0,-2 0 16,1 0-16,0 0 0,0 0 16,1-2-16,-1 1 0,-1-1 0,1-2 15,-1 2-15,1-3 0,0 0 16,-2-1-16,1 0 0,-1-1 16,0 0-16,-1 0 15,0-1-15,1 1 0,-2-2 0,0-1 16,1 0-16,-2 0 0,0 0 15,0-1-15,1 1 0,-3-1 16,2 3-16,-2-3 0,0 0 0,0 0 16,0 0-16,0 0 0,0 0 15</inkml:trace>
  <inkml:trace contextRef="#ctx0" brushRef="#br1" timeOffset="79782.4832">1848 10020 0,'0'0'0,"0"0"15,0 0-15,27 4 0,-27-4 0,28 3 16,-8-1-16,-1 0 0,6-1 16,9 3-16,2-1 0,2 1 15,-1-1-15,12 0 0,6 2 16,-4-2-16,-4-2 0,16 1 15,1-1-15,-5 2 0,-4-2 0,14 1 16,1-1-16,-5-1 0,-6-1 16,14-2-16,4 0 15,-10 2-15,-3 2 0,36 2 16,-4-2-16,-15 0 0,-11-1 0,9-2 16,2-1-16,-10 1 0,-9 0 0,12 4 15,7 1-15,-8 0 16,-9 0-16,14-1 0,7 0 15,-9-2-15,-7 0 0,11 0 16,4 0-16,-7 0 0,-8 2 0,10-4 16,4 0-16,-8 4 0,-4 2 15,8-4-15,8-1 16,-10 0-16,-4 1 0,9-2 0,6 1 16,-9 0-16,-4 1 0,7-1 15,7-1-15,-11 3 0,-6 5 16,12-6-16,4-4 0,-8 5 15,-5 3-15,7-5 0,6-4 16,-10 3-16,-4 3 0,8-2 16,8-2-16,-10-1 0,-9-1 0,12 4 15,7 3-15,-8-3 0,-6-1 16,11 0-16,8 1 16,-10-1-16,-6 1 0,9-3 0,7 0 15,-13 2-15,-9 2 0,9 2 16,6 0-16,-9-2 0,-9-1 0,10-2 15,7-1-15,-13 0 0,-6 2 16,6 0-16,6 1 16,-5-2-16,-5 1 0,9 1 0,8 0 15,-8-1-15,-11 2 0,12 0 16,9 0-16,-13 0 0,-8 0 16,11-2-16,7 0 0,-7-1 15,-7 2-15,3 1 0,3 1 16,-10 0-16,-6 0 0,10-3 15,8 1-15,-11 2 0,-6 0 0,6 1 16,6-1-16,-6 0 16,-5-1-16,10-1 0,6 1 15,-10-1-15,-8 1 0,5-1 0,2-2 16,-11-1-16,-6 2 0,8 0 16,5 0-16,-10 2 0,-5 0 15,7 0-15,5-1 0,-7 0 16,-3 0-16,4 0 0,3 2 15,-6 1-15,-5 1 0,9-3 16,6-2-16,-9 2 0,-6 2 0,6-1 16,5-1-16,-8 1 0,-6-1 15,2 1-15,2 1 16,-5-2-16,-2-1 0,2 4 16,2-1-16,-5 1 0,-3-2 0,2 1 15,2 1-15,-5-1 0,-2 0 0,1-1 16,0-1-16,-5 0 15,-4 0-15,1-1 0,1-1 16,-4 2-16,0 0 0,-7-1 16,8 0-16,-7-1 0,-1 1 0,3-3 15,1 0-15,-3-2 0,-1 2 16,1 0-16,4 1 16,-5-3-16,0 2 0,0-1 0,0-1 15,-3 1-15,-3 0 0,1 1 16,1 1-16,1-1 0,-1-1 0,0-1 15,2-1-15,-5 2 16,-1-1-16,0 1 0,-2-1 16,1 2-16,-1 2 0,0-2 15,0 1-15,-1-2 0,0 1 0,-3 1 16,1 0-16,-2 2 16,0 0-16,-3 1 0,-2-2 15,-1 0-15,-3-1 0,3 1 0,0 1 16,0-1-16</inkml:trace>
  <inkml:trace contextRef="#ctx0" brushRef="#br1" timeOffset="80816.6909">14493 8900 0,'0'0'0,"0"0"15,0 0-15,0 0 0,-19 15 0,19-15 16,-20 20-16,8-8 0,-2 1 0,-4 2 16,-3 3-16,-1 1 15,-2 1-15,-9 6 0,-2 0 16,2 0-16,1 1 0,-11 5 15,-3 0-15,6 1 0,3 0 16,-6 7-16,2 0 0,4-5 0,2-5 16,-1 5-16,7 0 15,3-7-15,4-5 0,2-3 0,2-2 16,1-3-16,2-3 0,4-2 16,2 0-16,2-2 0,2-4 15,1-3-15,3-4 0,0 0 16,1-4-16,2-2 0,3-3 15,-3-3-15,-2-1 0,0 3 16,0 2-16,0 2 0</inkml:trace>
  <inkml:trace contextRef="#ctx0" brushRef="#br1" timeOffset="81082.072">13785 8857 0,'0'0'0,"0"0"16,0 0-16,0 0 0,27 15 0,-27-15 15,32 25-15,-13-11 0,2 3 16,4 4-16,2 5 0,10 9 16,-1 0-16,10 16 0,2 2 15,-4 3-15,-2 1 0,9 13 16,9 12-16,-6-3 0,-3-1 0,3 15 15,-5-1-15,12 27 16,-11-19-16,-16-31 0,-10-21 16,-7-16-16</inkml:trace>
  <inkml:trace contextRef="#ctx0" brushRef="#br1" timeOffset="83568.822">1939 15295 0,'0'0'0,"0"0"0,0 0 15,0 0-15,0 0 0,0 0 16,0 0-16,0 0 0,0 0 0,0 0 16,0 0-16,0 0 0,0 0 15,0 0-15,24-6 16,-24 6-16,0 0 0,32 11 0,-32-11 16,35 4-16,-17-1 0,4-2 15,5 0-15,4 1 0,1 0 16,13 1-16,1 1 0,-1-2 15,-1 1-15,13-1 0,-1 1 16,8 3-16,0 2 0,1-2 16,2-1-16,-2 0 0,-3-1 0,13 2 15,-2 0-15,-1-2 0,-2 0 16,15 0-16,0 1 0,-6-3 16,-2 1-16,37 0 0,-7 0 15,-10 1-15,-7 1 0,3-2 16,0 0-16,-2-2 0,-6-1 15,6 2-15,4-1 0,-7 3 16,-1 1-16,5-4 0,5-2 16,-6 3-16,1 4 0,0-4 15,3-1-15,-2-2 0,-2 0 0,6 5 16,5 4-16,-5-4 0,-1-4 16,3-2-16,5 1 0,-5 1 15,-3 2-15,4 3 0,4-1 16,-2-1-16,-1-3 0,2 1 15,3 2-15,-3-1 0,-3-1 0,9 1 16,2 1-16,-3-1 0,-2-1 16,0 1-16,3 0 15,-3 0-15,-3 0 0,3 2 0,4 1 16,-8-2-16,-5-1 0,10 3 16,7 3-16,-4-4 0,-3-1 15,2 2-15,1 2 0,-1 0 16,-1 1-16,0-2 0,2-5 15,-9 2-15,-5 2 0,9 2 16,5 2-16,-4 0 0,-4 0 0,3-2 16,1 0-16,-5-4 0,-3-1 15,4 3-15,0 3 0,-5-3 16,-4 1-16,3-2 0,2 1 16,-4 0-16,-4-1 0,-3 2 15,-1 1-15,-3-1 0,-4-1 16,2 1-16,1 0 0,-4 0 15,-6-1-15,4 2 0,4 0 16,-10 1-16,-3 2 0,0 0 16,1 1-16,-7-2 0,-6-2 0,2-2 15,3-2-15,-7 1 0,-5 0 16,4 2-16,2 0 16,-7 1-16,-5-1 0,-5 0 0,-3-2 15,-3-5-15,-3-2 0,3 7 16,3 7-1,-7-5-15,-6-2 0,-10-3 16,-7-1-16,1-1 0,-1-1 16,1-1-16,-1 0 0,-4 3 0,2 6 15,-2-6-15,2 2 0,-2-2 16,0 0-16,0 0 16,0 4-16,0-4 0,0 0 0,-3 0 15,1-2-15,-3 1 0,1-1 16,-1 1-16,-2 1 0,-2-2 15,-2-3-15,-1 1 0,0 1 0,2 0 16,1 0-16,1 1 0</inkml:trace>
  <inkml:trace contextRef="#ctx0" brushRef="#br1" timeOffset="84133.0597">14362 14269 0,'0'0'0,"0"0"0,0 0 0,0 0 16,0 0-16,0 0 0,-33 7 15,33-7-15,-30 13 0,10-3 16,-4 4-16,-2 0 0,0 0 16,-10 6-16,-4 1 0,0 0 15,-1 1-15,-8 8 0,-1 1 16,-1 2-16,1 0 0,-12 8 16,1 0-16,-1 2 0,5-3 0,4-1 15,3 0-15,-2 0 0,7-4 16,6 1-16,5 2 0,2-8 15,1-3-15,4-7 16,2-3-16,7-5 0,4-2 0,4-4 16,3-3-16,2-3 0,3-3 15,2-1-15,2-2 0,3-2 16,0-4-16,7-7 0,6-6 16,-6 8-16,-2 4 0,-2 2 0</inkml:trace>
  <inkml:trace contextRef="#ctx0" brushRef="#br1" timeOffset="84382.5465">13645 14119 0,'0'0'0,"0"0"0,0 0 15,0 0-15,0 0 0,0 0 0,21 7 16,-21-7-16,17 19 0,-17-19 15,17 31-15,-8-9 0,0 2 0,2 5 16,2 6-16,7 12 0,2 2 16,7 19-16,0 4 0,9 17 15,1 1-15,5 19 16,-1 0-16,3 16 0,-3-3 0,3 9 16,-14-40-16,-10-29 0</inkml:trace>
  <inkml:trace contextRef="#ctx0" brushRef="#br1" timeOffset="86799.5162">6432 669 0,'0'0'0,"0"0"15,-9-22-15,4 13 0,-1-1 0,-3-1 16,-5 0-16,-1-3 15,0 1-15,-14-6 0,-6 0 16,-1 0-16,-2 0 0,-17-2 16,-11 0-16,-6 4 0,6 5 15,-22 3-15,-8 5 0,10-2 0,4 0 16,-18 5-16,-15 5 16,-11 7-16,16 3 0,5 11 0,-5 8 15,18-5-15,7-5 0,-4 14 16,-5 12-16,17-9 0,7-5 0,1 11 15,-4 8-15,10-10 0,10-6 16,2 5-16,0 4 16,13-1-16,10-1 0,1 1 15,2 0-15,3-7 0,4-7 0,7 12 16,10 7-16,1-2 0,3-3 16,0-5-16,0-1 0,0-9 15,4-6-15,13 6 0,8 6 16,3-1-16,3 0 0,10-6 15,8-3-15,-2-11 0,-3-3 0,16-5 16,8-1-16,-4-3 0,-2-2 16,12 1-16,11 2 15,-6-4-15,-6-2 0,16-4 16,9-4-16,-11 2 0,-8-1 0,15-1 16,12-1-16,-17 0 0,-11-3 15,11-11-15,7-10 0,-11 10 16,-10 3-16,19-10 15,11-10-15,-18 5 0,-13 4 0,-9 9 16,-4 4-16,-4-10 0,-1-10 16,-7 5-16,-1 2 0,-5-3 15,-2-1-15,-7-5 16,-1-7-16,-14 5 0,-7 2 0,-5 6 16,-6 1-16,-4-3 0,-3-2 0,-4 7 15,-8 5-15,-3-3 16,-4-2-16,-11-5 0,-7-6 15,-6 11-15,-6 6 0,-7-2 0,-7 0 16,-1 6-16,0 3 0,-7 6 16,-2 5-16,-9-7 0,-1-3 15,-6 4-15,1 3 0,-1 8 16,-2 7-16,-4 2 0,-1 3 16,4 2-16,1 2 0,-1 5 15,-2 2-15,1 6 0,2 6 0,30-9 16,20-9-16,12-3 0</inkml:trace>
  <inkml:trace contextRef="#ctx0" brushRef="#br1" timeOffset="88766.9418">1848 11354 0,'0'0'0,"0"0"0,0 0 15,0 0-15,0 0 0,0 0 0,0 0 16,11 27-16,-11-27 0,10 19 16,-10-19-16,13 25 0,-7-12 0,3 2 15,-2 2-15,2 1 16,-2 1-16,4 1 0,4 3 15,-1-3-15,-1 0 0,4 5 16,1 0-16,-2-4 0,-1-2 0,1-2 16,-1-3-1,2-2-15,-1-2 0,2 0 0,-1-2 16,-2-2-16,2-2 0,-2-3 16,0-1-16,-2-2 0,0-4 0,2 0 15,4-2 1,-2-2-16,1-3 0,1-1 0,0-3 15,-1-1-15,0 0 0,6-5 16,2 1-16,-4-1 0,0 1 0,0-1 16,0 1-16,-3 1 15,-3 3-15,3 1 0,0 1 16,-4 2-16,-1 2 0,1 3 0,-5 1 16,-1 2-16,-2 2 0,0 0 15</inkml:trace>
  <inkml:trace contextRef="#ctx0" brushRef="#br1" timeOffset="89366.1684">1822 12518 0,'0'0'0,"0"0"0,0 0 16,0 0-16,9 18 0,-9-18 16,10 23-16,-1-8 0,0 2 0,1 3 15,0 1-15,-1 1 0,1 0 16,5 10-16,0 3 15,-1-3-15,2-1 0,2 7 0,-1 0 16,1-4-16,-3-2 0,0-1 16,-1-1-16,-1-5 0,-1-4 15,2-3-15,1-2 0,-3-4 16,1-1-16,4-5 0,4-5 16,-2-3-16,-2-3 0,5-6 0,2-7 15,4-1-15,4-3 16,3-3-16,3-3 0,4-4 0,-4 2 15,0-3-15,1-4 0,4-5 16,2 0-16,-1 3 0,0 1 16,-1 3-16,1 4 0,3-3 15,-2 3-15,0 5 0,-4 5 0,-10 5 16,-9 5-16,-6 3 0</inkml:trace>
  <inkml:trace contextRef="#ctx0" brushRef="#br1" timeOffset="103249.03">17495 13711 0,'0'0'0,"0"0"15,0 0-15,0 0 0,27 5 0,-27-5 16,28 6-16,-28-6 0,32 12 0,-14-3 16,0 3-1,1 1-15,0 0 0,3 5 0,-2 0 16,-5 0-16,-2 0 0,-4 2 15,-4 1-15,-4 1 0,-3 1 0,-6 0 16,-5-1-16,-6 5 0,-2-3 16,-8 0-1,-6 0-15,-2-2 16,-2-2-16,6-3 0,4-4 0,1-1 16,4-2-16,6-3 0,3-1 0,5-3 15,3-2-15,3-1 16,4 0-16,6-5 0,5-1 15,1-1-15,1 0 0,2 0 16,1 0-16,-2 2 0,1 1 0,8-1 16,4 0-16,-2 2 0,-3 1 15,0 3-15,0 0 16,-1 2-16,-1 2 0,0 1 0,-1 4 16,-1-1-16,-3 2 0,-1 1 15,-3 1-15,-2 0 0,-3 1 16,-3 4-16,-3 3 15,-2 1-15,-3-1 0,-6-2 16,-4 1-16,1-2 0,0-2 0,-1 0 16,1 0-16,-1-2 0,-2-3 0,2-2 15,-1-1-15,2-5 16,2-2-16,2-1 0,1 0 0,2 0 16</inkml:trace>
  <inkml:trace contextRef="#ctx0" brushRef="#br1" timeOffset="103649.2839">18167 13718 0,'0'0'0,"0"0"15,0 0-15,26-2 0,-26 2 0,31 4 16,-10-1-16,1 1 15,1 1-15,7 3 0,-2 3 16,-1 2-16,-3 0 0,-2 1 16,-2 2-16,-7 0 0,-4 2 15,-5 2-15,-4-2 0,-4-1 16,-4 1-16,-7 0 0,-6 0 0,-1 1 16,-1 0-16,-2-2 0,1 0 15,0-3-15,0-2 0,2 1 16,3 0-16,3-1 0,5-2 15,3-2-15,0-1 0,4 0 0,4 1 16,6 0-16,6 0 16,0-2-16,3 1 0,3-1 15,4-1-15,9 2 0,1 2 0,1 0 16,1 1-16,-2-2 0,-1 1 16,-3 0-16,-4 0 0,-5-1 15,-4-1-15,-1-2 0</inkml:trace>
  <inkml:trace contextRef="#ctx0" brushRef="#br1" timeOffset="104165.7076">16291 14812 0,'0'0'16,"0"0"-16,0 0 0,25-8 16,-25 8-16,31-6 0,-6 2 0,1 0 15,4-1-15,14 0 0,5 0 16,4-1-16,4-1 0,24-2 16,11-1-16,16-1 15,-2 1-15,19-2 0,1 2 0,11 1 16,6 2-16,37 0 0,-12 5 15,-33-1-15,-24 1 0,8 5 16,6 1-16,-11-1 0,-5 0 16,4 4-16,3 4 0,-13-1 0,-7 1 15,-5 0-15,-4 1 16,-12-2-16,-8-1 0,-10 1 0,-6 0 16,-9-1-16,-6-2 0,-12-5 15,-10-2-15,-5-1 0,-3 1 0,-1 0 16</inkml:trace>
  <inkml:trace contextRef="#ctx0" brushRef="#br1" timeOffset="104882.5493">17965 15033 0,'0'0'0,"0"0"16,0 0-16,0 0 0,0 0 0,-18 25 16,18-25-16,-25 23 0,10-11 15,0 4-15,-2 3 0,-1 2 16,-2 2-16,-7 5 0,2-1 16,3 0-16,3-2 0,-2 4 15,3 1-15,4-3 0,3-2 16,3-1-16,4-1 0,2-2 15,3-2-15,10-1 0,8-2 16,2-5-16,1-5 0,7-2 16,9-3-16,-4-1 0,-1-1 15,10-6-15,2-3 0,-5-1 16,-5-2-16,-7 4 0,-6 2 16,-6 1-16</inkml:trace>
  <inkml:trace contextRef="#ctx0" brushRef="#br1" timeOffset="105066.0832">18075 15171 0,'0'0'0,"0"0"15,0 0-15,-20 9 0,20-9 16,-21 17-16,9-2 16,0 0-16,-1 1 0,-2 2 0,0 3 15,-5 6-15,1 2 0,3 3 16,0 3-16,0 7 0,2-3 0,3-1 15,2-1-15,1-8 16,1-4-16,3-6 0</inkml:trace>
  <inkml:trace contextRef="#ctx0" brushRef="#br1" timeOffset="105549.3919">18485 15370 0,'0'0'0,"0"0"15,0 0-15,0 0 0,0 0 16,-20 8-16,20-8 0,-27 13 16,27-13-16,-30 18 0,13-7 15,2 1-15,-1-1 0,2 3 16,1 3-16,2-1 0,1 0 0,3 3 16,5-2-1,2 0-15,1-3 0,2-1 16,4-4-16,1 0 0,1-2 0,2-2 15,2-2-15,0-2 0,1-2 0,0-2 16,-2-1-16,0-3 0,-1-1 16,-1-3-16,-1-3 15,-2 1-15,0 1 0,-3 0 16,-1 0-16,-3 0 0,-1-1 0,-5 0 16,-2 0-16,-3 2 0,-1 0 15,-3 2-15,-3 2 0,2-1 16,1 0-16,3 0 0,1 2 15,2 0-15</inkml:trace>
  <inkml:trace contextRef="#ctx0" brushRef="#br1" timeOffset="105932.8502">19302 15159 0,'0'0'0,"0"0"15,0 0-15,0 0 0,0 0 0,0 0 16,0 0-16,0 0 16,-30 19-16,30-19 0,-33 25 15,14-10-15,1 2 0,-7 2 0,-3 3 16,-9 9-16,3-2 0,-6 7 15,-4 7-15,-6 7 0,1-3 16,-8 13-16,1 2 0,-5 7 16,5-3-16,-6 10 0,5 1 15,3-9-15,2-5 0,-17 30 16,10-6-16,7-12 0,5-10 0,9-1 16,7-2-16,7-9 0,4-8 15,1-4-15,2-2 16,8-12-16,6-8 0,3-15 0,2-11 15,0 2-15,-1 2 0,0 0 16</inkml:trace>
  <inkml:trace contextRef="#ctx0" brushRef="#br1" timeOffset="106283.6158">18946 15506 0,'0'0'15,"0"0"-15,0 0 0,0 0 16,0 0-16,-13 24 0,13-24 16,-18 28-16,18-28 0,-19 29 15,9-12-15,1 0 0,2 0 0,0 1 16,0-1-16,2 3 0,2-2 15,3 0-15,3 0 16,-1-2-16,0 0 0,3-5 0,1-3 16,1-2-16,0-1 0,0-2 15,1-1-15,-1-3 16,-1-3-16,1-4 0,0-3 0,-2-4 16,-1-4-16,0-3 0,-3-4 15,0-3-15,0-4 0,0 0 16,0 7-16,-1 4 0</inkml:trace>
  <inkml:trace contextRef="#ctx0" brushRef="#br1" timeOffset="106649.4245">18798 14802 0,'0'0'0,"0"0"0,0 0 16,0 0-16,0 0 0,-20 23 15,20-23-15,-12 20 0,12-20 0,-9 29 16,7-11 0,1-1-16,0-1 0,2-1 0,2 0 0,1-1 15,0 1-15,4 1 16,1-2-16,2-1 0,2-2 0,0-3 16,0-2-16,-1-2 0,0-2 15,-1-2-15,1-1 0,-4-3 16,0-1-16,-1-1 0,-1-2 15,0 0-15,-2-2 0,-2-4 16,0-1-16,-4-1 0,-1 0 0,-4 1 16,-1 2-16,-3 1 0,-3-1 15,0 1-15,-1 1 0,0 1 16,2 2-16,1 1 0,1 0 16,1 1-16,2 1 0,2 1 15</inkml:trace>
  <inkml:trace contextRef="#ctx0" brushRef="#br1" timeOffset="107049.0536">19931 14629 0,'0'0'16,"0"0"-16,0 0 0,22-9 0,-22 9 15,32-6-15,-7 4 16,1 1-16,2 0 0,11 2 0,3 2 16,-2 2-16,-1 1 0,7 5 15,0 2-15,-6-1 0,-6-1 16,-6-3-16,-6 0 0,-4-3 15</inkml:trace>
  <inkml:trace contextRef="#ctx0" brushRef="#br1" timeOffset="107215.4892">19916 14932 0,'0'0'16,"0"0"-16,0 0 0,39 5 0,-21-2 15,10 1-15,6 2 0,15 2 16,3 1-16,2 0 0,3 0 16,-1 0-16,-10-1 0,-8-2 15</inkml:trace>
  <inkml:trace contextRef="#ctx0" brushRef="#br1" timeOffset="108216.4887">21377 14794 0,'0'0'0,"0"0"0,0 0 0,-1-26 16,-1 16-16,-1-3 0,-1-3 16,-2-2-16,0-2 0,-8-4 15,-3 0-15,0 1 0,1 3 0,-6-5 16,-1 2-16,0 3 0,1 0 16,0 3-16,-1 5 15,3 2-15,3 3 0,1 5 0,2 4 16,2 1-16,1 2 0,3 5 15,3 5-15,1 0 0,3 0 0,2 7 16,4 6-16,0 1 16,2 1-16,3 4 0,3 2 15,1 0-15,1-3 0,0 11 0,-1 2 16,-1-4-16,-4-1 16,-1-3-16,-2-1 0,-3-6 15,-1-4-15,-5-1 0,-5-6 16,-2-6-16,-3-2 0,-6-4 0,-4-3 15,-1-4-15,-1-2 0,-5-7 16,-4-5-16,3-2 0,2-2 0,-3-1 16,-2-3-16,4 2 15,4-1-15,0-5 0,5-3 16,8 7-16,2 1 0,3 0 16,4 2-16,2 1 0,2 0 0,5 0 15,6 0-15,6 2 0,4 3 16,6-1-16,5-1 0,5 4 15,2 3-15,7 3 0,2 3 16,-3-2-16,-2 2 0,12-1 16,4 2-16,-7 0 0,-5 2 0,0 2 15,2-1-15,-6 1 0,-4 1 16,1 0-16,-1 1 16,-11-1-16,-4-2 0,-7-1 15,-3-2-15,-4 0 0,-4 1 0,0 0 16,-2-1-16,-4 0 0,0 0 15,-5 1-15,-3 1 0,-2 1 16,-1 0-16,-3 2 0,-4 1 16,1 0-16,2 2 0,0 1 15,-1 0-15,-2 3 0,0 0 0,1 5 16,3 2-16,3 0 0,2 0 16,3-2-16,3-1 0,4 2 15,3 0-15,4 1 16,6 0-16,-2-3 0,0-3 0,4 0 15,4 1-15,0-4 0,0 0 16,1-2-16,1-3 0,-1-1 16,-1-1-16,1-4 0,1-1 15,-1-2-15,-1 0 0,-3-4 16,-1-3-16,-3 1 0,-2-2 0,-2-2 16,-2 0-16,-1-1 0,-2-1 15,-1-4-15,-5-4 0,-3 0 16,-4 1-16,-5-3 15,-6-2-15,-1-1 0,-1 1 0,-10-1 16,-3 5-16,-1 0 0,1 1 16,8 5-16,6 4 0,4 2 15</inkml:trace>
  <inkml:trace contextRef="#ctx0" brushRef="#br1" timeOffset="110499.1973">15968 9485 0,'0'0'0,"0"0"0,0 0 0,9-20 15,-7 13-15,0-1 0,0-2 16,0-1-16,-1-1 0,-4-2 15,-1 0-15,-1 2 0,-3-1 0,-2 0 16,-2-2-16,0 3 0,-2 0 16,-1 2-16,-3 0 0,0 1 15,-2 2-15,0 2 0,1 2 16,3 2-16,1 1 0,2 2 16,2 2-16,1 2 0,0 4 15,4-1-15,1 2 0,3 3 16,2 2-16,2 2 0,3 1 15,1 0-15,4 2 0,1-1 16,2 2-16,2 4 0,-2 0 0,-2-3 16,-1-2-16,-2 0 15,-3-2-15,-2 2 0,-1-1 16,-4-2-16,0-3 0,-6-2 0,-3-5 16,-3-1-16,-2-2 0,0-2 15,-1-1-15,-2-2 0,-1-2 0,-5-2 16,0-1-16,3-4 0,2-1 15,4 1-15,2 0 0,1 0 16,2-1-16,4 0 0,1-1 16,4 1-16,2 1 0,3-1 15,3 0-15,4 0 0,4-1 16,4 0-16,2 2 0,4 0 16,2 1-16,10-3 0,0 1 15,0 1-15,0 3 0,1 2 16,2 1-16,-4 0 0,-2-1 15,4 0-15,-1 1 0,-4 2 0,-4 2 16,-4 2-16,-6 1 0,-3 0 16,-4 1-16,-5 1 0,-1 1 15,-3 2-15,-1 1 0,-3 0 16,-3 1-16,-1 2 0,-2-1 16,0-1-16,-1 0 0,3-3 15,0 0-15,3 0 0,1 3 16,2-2-16,1-2 0,1 0 15,1-1-15,3-1 0,1 0 0,1-3 16,2-3-16,2 0 0,3 1 16,-1-3-16,0 1 0,1-3 15,-1-3-15,0 0 0,1-2 16,-2 0-16,-2 1 0,-1-1 16,-1-2-16,-3 0 0,0 0 0,-3 0 15,-1 1-15,-3-1 16,-2 0-16,-4 1 0,-3 0 15,-2 1-15,-2 1 0,0 1 16,-1 2-16,0 0 0,-2 0 0,1 3 16,-2 2-16,2 1 0,0 2 15,3 0-15,2-1 16,2 1-16,1-1 0,2-1 0</inkml:trace>
  <inkml:trace contextRef="#ctx0" brushRef="#br1" timeOffset="110916.1339">16839 9593 0,'0'0'0,"0"0"0,0 0 16,0 0-16,0 0 0,0 0 0,-21 19 15,21-19-15,-23 13 0,23-13 16,-37 18-16,17-7 0,-3 0 15,-1 2-15,-2 1 0,-8 2 16,1 0-16,-1 0 0,1-2 16,4 0-16,3-1 0,-4 2 15,3-2-15,4-2 0,2-2 16,3-1-16,4-1 0,2-3 16,1-2-16,4-3 0,2-4 15,1-1-15,2-3 0,1 2 16,0 1-16,0 1 0</inkml:trace>
  <inkml:trace contextRef="#ctx0" brushRef="#br1" timeOffset="111120.0214">16509 9553 0,'0'0'16,"0"0"-16,0 0 0,0 0 15,0 0-15,0 0 0,14 21 0,-14-21 16,0 0-16,17 30 0,-17-30 15,17 28-15,-10-13 0,1 4 16,-1 0-16,-1 1 0,0-1 16,-1 0-16,0 0 0,0 5 15,1-2-15,-2-2 0,0-3 16,-1-2-16,-1-3 0,0-2 16</inkml:trace>
  <inkml:trace contextRef="#ctx0" brushRef="#br1" timeOffset="111733.8649">16829 9786 0,'0'0'0,"0"0"16,0 0-16,0 0 0,0 0 0,0 0 16,0 0-16,0 0 0,20-12 15,-20 12-15,0 0 0,21 4 16,-21-4-16,0 0 0,20 18 15,-20-18-15,7 15 0,-7-6 16,-2 0-16,-2 0 0,-2-1 16,-1 2-16,-2 0 0,-2-1 0,0 1 15,0-2-15,1-2 16,1 0-16,0 1 0,1-1 16,2-1-16,0-1 0,2 0 0,3-2 15,3-1-15,3-2 0,3-3 16,4 1-16,5 0 0,2-2 15,2 1-15,6-5 0,3-3 16,-3 1-16,0-1 0,-1 0 16,1 0-16,1-1 0,-2 1 15,-4 1-15,-2 0 0,-4 1 16,-1 1-16,-4-1 0,-1-2 16,-3 3-16,-1 2 0,-4 1 15,-2 0-15,-1 4 0,-1 2 0,-3 0 16,1 3-16,-2 1 0,2 1 15,-3 2-15,0 2 0,-2 0 16,-1 1-16,-1 1 0,-1 3 16,1 0-16,0 2 0,0 0 15,1 2-15,0-4 0,1 0 0,1 2 16,2 4-16,0-1 16,1 1-16,-1-3 0,2 0 0,-1 0 15,2-2-15,0 0 16,-1-2-16,2-2 0,1-2 0,0-1 15,0-3-15,0 1 0,0-2 16,-3-1-16,0-1 0,-1-1 16,-1-2-16,-3-2 0,-1-3 15,0-4-15,0-3 0,-1-2 16,2 3-16,2 2 0</inkml:trace>
  <inkml:trace contextRef="#ctx0" brushRef="#br1" timeOffset="111882.1311">16979 9885 0,'0'0'0,"0"0"0,0 0 16,0 0-16,0 0 0,25-6 0,-25 6 16,32 2-16,-32-2 0,37 2 15,-17 2-15,-1-1 0,2 0 16,0-2-16,0-1 0,1-1 0,-3 1 16,-4 0-16</inkml:trace>
  <inkml:trace contextRef="#ctx0" brushRef="#br1" timeOffset="112199.3927">17527 9842 0,'0'0'0,"0"0"15,0 0-15,0 0 0,0 0 0,-17 25 16,17-25-16,-22 23 0,8-10 0,-4 3 15,-3 4-15,-1-1 16,-1 2-16,-10 8 0,-1 3 16,0 0-16,0 0 0,-9 7 15,0 0-15,-4 4 0,5-3 16,4-2-16,3-5 0,4-1 16,2-3-16,1 2 0,6-4 15,5-5-15,4-5 0,4-2 16,3-2-16,4-6 0,3-1 0,6-5 15,5-5-15,-4 1 0,-2 1 0,0 1 16</inkml:trace>
  <inkml:trace contextRef="#ctx0" brushRef="#br1" timeOffset="112483.3784">17273 10262 0,'0'0'0,"0"0"15,0 0-15,0 0 0,0 0 0,0 0 16,-15 21-16,15-21 0,0 0 16,-17 20-16,17-20 0,0 0 15,-14 25-15,14-25 0,-5 16 16,3-9-16,2 0 0,2 0 16,1 0-16,0-4 0,0 0 15,3-2-15,2 0 0,0 1 0,1-2 16,1-3-16,0 0 0,1-1 15,1-1-15,2-4 0,0-2 16,-1-1-16,-1-2 0,1-8 16,-3-3-16,-2 0 0,-1 0 15,-2 4-15,0 3 0,-2 4 16</inkml:trace>
  <inkml:trace contextRef="#ctx0" brushRef="#br1" timeOffset="112784.8695">17321 9739 0,'0'0'0,"0"0"0,0 0 0,0 0 15,0 0-15,-18 22 0,18-22 16,-11 20-16,11-20 0,-8 24 16,7-11-16,1 1 0,2 0 0,2-1 15,1 0-15,2-1 0,1 0 16,2-2-16,3-2 0,0 0 15,0-3-15,5 1 0,0-3 16,-2-1-16,-1-1 0,0-2 16,-1-1-16,-1 0 0,-2-2 15,-1-1-15,0-1 0,-1-1 16,-1 1-16,-4-1 0,-3 0 16,-2-2-16,-3 2 0,-5 1 15,-5 1-15,-6-3 0,0 1 0,3 1 16,3 1-16,2 1 0</inkml:trace>
  <inkml:trace contextRef="#ctx0" brushRef="#br1" timeOffset="113849.5357">18419 10303 0,'0'0'0,"0"0"0,0 0 0,0 0 15,-10-16-15,10 16 0,0 0 16,-24-16-16,24 16 0,-20-7 16,9 7-16,0 0 0,1 2 0,0 3 15,0 2-15,2 2 0,1 1 16,1 3-16,3 3 15,2 1-15,1-2 0,1 9 0,1-1 16,1 1-16,1-3 0,-1 2 16,1 1-16,0-3 0,-2-1 0,-1 0 15,-1-3-15,-1-6 16,-1-1-16,-2-3 0,-1-2 16,-2-2-16,-1 0 0,-4-5 15,-4-2-15,-1-1 0,1-2 0,-1-2 16,-1 0-16,3-1 0,2 1 15,-3-3-15,2 2 0,4 1 16,1 0-16,3 0 0,0 0 16,3 1-16,1 0 0,3-2 15,4 0-15,2 2 0,2 0 0,6 0 16,7 0-16,0 3 0,1-2 16,6 1-16,5 2 15,5-2-15,-4 3 0,5 0 16,3 0-16,-5 0 0,-1 2 0,7-1 15,-1 0-15,-6 0 0,-4-1 0,-3 0 16,-2 2-16,-4-2 16,-3 0-16,-2-1 0,-3 1 15,-3 0-15,-3 1 0,-2-1 16,-2 0-16,-2-1 0,-1 2 0,0-2 16,-1 1-16,-1-1 0,-1 1 15,-1 1-15,1 2 16,-2-4-16,2 4 0,-3-3 0,1-1 15,0 3-15,0-1 0,-2 2 16,-1 0-16,-1 0 0,1 2 0,-3 1 16,-1 2-16,-1 1 15,-1-1-15,-1 2 0,-1 1 16,0 1-16,0 0 0,-3 4 16,3 2-16,1-1 0,1 0 0,2 0 15,2 1-15,2-2 16,0-1-16,3-1 0,1 0 15,1-2-15,1 1 0,2-3 0,3-1 16,2-1-16,1-2 0,3 0 16,2-1-16,0-2 0,0-2 0,0-2 15,1 0-15,0-1 16,-1-1-16,0 1 0,2-4 16,-2 2-16,-1-2 0,-1-1 15,-1 1-15,-2-1 0,-1 1 0,-5 0 16,-3 1-16,-1 0 0,-2 0 15,-5 1-15,-5 0 0,1 1 16,0 1-16,0 2 0,1-2 16,1 2-16,2 0 0,1 1 15</inkml:trace>
  <inkml:trace contextRef="#ctx0" brushRef="#br1" timeOffset="114315.8118">19450 10389 0,'0'0'0,"0"0"0,0 0 15,0 0-15,0 0 0,0 0 16,0 0-16,0 0 0,-19 27 0,19-27 15,-26 23-15,11-11 0,-1 0 16,-3 2-16,-2 2 0,-1 0 16,0 0-16,-7 4 0,2 2 15,1-3-15,2-1 0,-4 2 16,2-2-16,2-5 0,3-1 0,2-1 16,4-3-16,3-1 0,4-1 15,0-4-15,0-2 16,1-2-16,0-1 0,2-13 0,3-13 15,0 5-15,0 4 0,1 2 16</inkml:trace>
  <inkml:trace contextRef="#ctx0" brushRef="#br1" timeOffset="114515.4235">19194 10390 0,'0'0'0,"0"0"0,0 0 15,0 0-15,11 24 0,-11-24 0,15 23 16,-15-23-16,19 30 0,-7-12 16,2 3-16,1 1 0,-1 0 15,4 6-15,-1-2 0,0-1 16,-3-1-16,3 1 0,-3-6 16,-4-5-16,-1-3 0,-2-2 0</inkml:trace>
  <inkml:trace contextRef="#ctx0" brushRef="#br1" timeOffset="114966.8985">19680 10542 0,'0'0'0,"0"0"16,0 0-16,0 0 0,0 0 0,0 0 15,0 0-15,28 14 0,-28-14 16,0 0-16,17 23 0,-17-23 16,6 18-16,-6-8 0,-4-1 15,0 0-15,-2 1 0,-2-3 16,-3 0-16,0-1 0,0 1 16,0-2-16,1 1 0,0 0 15,1-2-15,1 0 0,2 0 16,0 0-16,2 0 0,0 0 0,2 2 15,1-1-15,2 1 0,1 0 16,2 3-16,0-1 0,2 0 16,-1 1-16,1 2 0,-2-2 15,0 1-15,-1 0 0,-2 0 16,-2-1-16,-2 1 0,0 1 16,-1-1-16,-2 0 0,1-3 0,-3 0 15,-1-1-15,0-1 16,1 0-16,-2-2 0,0-2 15,1 0-15,0-1 0,1-3 0,2-2 16,1-2-16,4-2 0,0 2 16,0 0-16,0 1 0</inkml:trace>
  <inkml:trace contextRef="#ctx0" brushRef="#br1" timeOffset="115248.9274">19952 10578 0,'0'0'0,"0"0"16,0 0-16,0 0 0,0 0 0,5 29 16,-5-29-16,0 22 15,0-22-15,-4 26 0,2-9 16,0-1-16,0 0 0,0 1 16,-1 1-16,0-1 0,0 0 0,-1 2 15,1 0-15,-1 5 16,0-2-16,1-1 0,0-2 15,0-2-15,-1-2 0,1-2 0,0-1 16,-1-1-16,1-2 0,0-4 16,0-1-16,0-4 0,-2-1 15,-5-5-15,-5-2 0,2-2 16,1-2-16,-1-3 0,2 3 16,2 3-16</inkml:trace>
  <inkml:trace contextRef="#ctx0" brushRef="#br1" timeOffset="115383.3373">19990 10700 0,'0'0'0,"0"0"0,0 0 16,0 0-16,28-1 0,-28 1 15,32 2-15,-12 0 0,1 0 16,1 1-16,3 1 0,-2-1 16,-1 1-16,2-2 0,-4 1 15,-4-1-15</inkml:trace>
  <inkml:trace contextRef="#ctx0" brushRef="#br1" timeOffset="115735.3675">20824 10660 0,'0'0'16,"0"0"-16,0 0 0,0 0 0,0 0 0,-6 27 15,6-27-15,-13 25 16,13-25-16,-20 30 0,6-12 16,0 1-16,-2 0 0,-9 10 15,-2 4-15,0-2 0,1-1 0,-8 11 16,-3 1-16,4-1 0,3-3 16,-5 9-16,0 0 15,2-4-15,2-3 0,2 0 16,1 3-16,0-3 0,5-7 0,1-1 15,1-2-15,4-3 0,3-2 16,2-5-16,2-4 0,2-4 16,3-3-16,3-6 0,3-7 15,5-4-15,5-5 0,-4 5 16,-2 1-16,0 1 0</inkml:trace>
  <inkml:trace contextRef="#ctx0" brushRef="#br1" timeOffset="116032.4332">20587 11179 0,'0'0'0,"0"0"0,0 0 16,0 0-16,0 0 0,0 0 16,0 0-16,0 0 15,0 0-15,-14 24 0,14-24 16,0 0-16,-6 26 0,5-18 0,1-1 15,0 2-15,0-2 0,3 0 16,0-1-16,1-1 0,2-1 16,3-1-16,2-1 0,1-2 15,1 0-15,0-3 0,0-2 16,0-3-16,-2-3 0,-3-3 0,0-2 16,-1-2-16,-2-4 0,1-1 15,-1 2-15,0 5 0</inkml:trace>
  <inkml:trace contextRef="#ctx0" brushRef="#br1" timeOffset="116349.7427">20552 10510 0,'0'0'0,"0"0"0,0 0 16,0 0-16,0 0 0,-21 17 0,21-17 15,0 0-15,-18 22 0,18-22 0,0 0 16,-9 23-16,7-16 0,2 1 16,2 0-16,1-2 0,2-1 15,2 0-15,1-2 0,2 1 16,1-1-16,1-1 0,2-2 16,0 0-16,1 0 0,-1-2 15,0-2-15,-1-1 0,-1 1 16,-2-1-16,-2-1 0,0 2 0,-1-2 15,-3-1-15,-1 1 16,-5-1-16,-5-2 0,-8 1 16,-6-2-16,-11-3 0,-4-1 0,5 2 15,6 3-15,3 0 0</inkml:trace>
  <inkml:trace contextRef="#ctx0" brushRef="#br1" timeOffset="118717.9959">11010 10550 0,'0'0'0,"0"0"0,0 0 16,-3 25-16,3-25 0,-3 28 0,-1-9 16,0 2-16,-2 3 0,-1 8 15,-1 2-15,-1 0 0,-2 2 0,-2 4 16,0-2-16,1-1 15,0-4-15,3-2 0,1-3 16,0-3-16,2-4 0,0-3 0,2-3 16,1-2-16,1-4 0,1-2 15,1-1-15,3-2 0,4-3 16,5 0-16,5-2 0,1-2 16,3 0-16,6-1 0,4 0 15,7-3-15,3 0 0,2-2 16,2 1-16,0-1 0,0 2 0,7-1 15,3 2-15,-3-2 16,1-1-16,8 1 0,-4 3 0,-3 0 16,-2 2-16,-13 1 0,-10-1 15,-6 2-15</inkml:trace>
  <inkml:trace contextRef="#ctx0" brushRef="#br1" timeOffset="119199.0983">11143 12155 0,'0'0'0,"-8"14"0,-3 7 0,-4 7 16,0 2-16,-5 12 0,-1 1 15,-2 9-15,1-2 0,-3 6 16,0-1-16,7-12 0,2-9 16,3 0-16,1-2 0,4-6 0,3-2 15,1-8-15,3-3 16,5-6-16,2-3 0,11-4 15,7-4-15,-1 0 0,0-1 0,7 1 16,5 0-16,4-3 0,2-3 16,4-1-16,4-1 15,3-4-15,3-2 0,7-6 16,-2 0-16,-2 2 0,-2-2 0,9-1 16,0 0-16,-3 3 0,-1 0 15,26-6-15,-8 6 0,-3 3 16,-3 2-16,-3 5 0,-3 4 15,-3 4-15,-4 4 0,-18 0 16,-13 0-16,-9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01:22.735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19820 4059 0,'0'0'0,"-9"-7"0,-4-2 16,-5 0-16,-2-2 0,-11-5 0,-7-2 15,-9-4-15,-1 1 0,-16-3 16,-4 1-16,0 1 0,-1 2 15,-11 0-15,-2 2 0,-6 5 16,5 5-16,-1 5 0,0 3 16,-28 2-16,15 0 0,7 7 15,3 3-15,6 10 0,6 6 0,4-2 16,1-1-16,6-3 0,4-1 16,-1 11-16,0 9 15,7-4-15,6-5 0,-1 11 16,1 6-16,5-5 0,3-4 0,0 4 15,2 2-15,4 4 0,4 5 16,5-4-16,1 1 0,3-5 16,2 0-16,0 8 0,2 5 15,5-7-15,4-6 0,4 2 16,3 2-16,2 5 0,1 3 0,2-3 16,1-2-16,6-7 0,3-4 15,10 7-15,4 6 16,1-12-16,-2-7 0,4 1 0,4 3 15,2-1-15,4 2 0,4 0 16,2 0-16,-3-7 0,-2-6 0,6 1 16,5 1-16,-1-4 15,-1-2-15,4-1 0,3 0 16,0-6-16,1-5 16,19-2-16,12 0 0,-16-4 0,-12-4 15,-1-5-15,-1-3 0,10 3 0,7 2 16,1-5-16,3-4 15,-4-1-15,-2-3 0,2 0 0,2-2 16,-4 0-16,-1-4 0,-1-4 16,1-3-16,-5-1 0,-2 1 15,-2 0-15,-1-3 0,-11-2 16,-6 0-16,0-3 0,3-1 16,-7-5-16,-5-3 0,-2 0 15,-3-1-15,-6 0 0,-3 2 0,-6-3 16,-4 0-16,0 1 15,-1 1-15,1-7 0,2-3 0,-5 5 16,-3 4-16,-4-1 16,-5-4-16,1 0 0,1 0 0,-2 0 15,0 0-15,-9 3 0,-7 3 16,-3-3-16,-2-2 0,1 5 16,3 2-16,-8-1 0,-2-2 15,-3 2-15,-2 0 0,-5 4 16,-3 3-16,-2 1 0,0-1 0,-7 2 15,-7 2-15,-1 4 0,-2 3 16,-2 3-16,-5 0 0,1 6 16,0 1-16,-9 1 0,-5-1 15,0 8-15,1 5 0,25 0 16,16 0-16,13 1 0</inkml:trace>
  <inkml:trace contextRef="#ctx0" brushRef="#br0" timeOffset="933.315">14052 5627 0,'0'0'0,"0"0"0,0 0 0,26 2 16,-26-2-16,29-4 0,-6 4 15,3-1-15,0-1 0,14-1 16,4-2-16,1 1 0,1 1 16,17 2-16,4 1 0,8-2 15,-4-2-15,12-1 0,-1 0 16,-6-1-16,-4 1 0,13 0 16,1 1-16,-8 2 0,-6 5 0,28-2 15,-9-1-15,-15 2 0,-9 3 16,-3-5-16,-2-6 0,-11 1 15,-7 1-15,-2 3 0,-1 1 16,-6 1-16,-4 2 0,-4-2 16,-4 1-16,-8-1 0,-3-1 15,-5-1-15,2-3 0,-4 1 16,1 0-16,-3 0 0,-1 1 16,1 1-16,-3 1 0,0 0 0,-4 0 15,-1 0-15,-3-1 0,-6 1 16,-6 1-16,3-1 0,4 0 0,2 0 15</inkml:trace>
  <inkml:trace contextRef="#ctx0" brushRef="#br0" timeOffset="1734.1276">10082 5599 0,'0'0'0,"0"0"16,0 0-16,0 0 0,0 0 0,0 0 15,32-8-15,-32 8 0,25-3 16,-7 0-16,4 0 16,1 0-16,1 1 0,5-2 15,4 1-15,9-3 0,-1 3 0,14-2 16,4 1-16,-3 0 0,-5-1 0,17-1 15,2 2-15,-5-1 16,-4 1-16,13 0 0,2-1 16,-10-1-16,-8 1 0,11 0 15,0 2-15,-8 3 0,-7 2 0,21-5 16,-8-4-16,-13 3 0,-9 1 16,-2 4-16,-1 1 0,-4-2 15,-4 0-15,-3 0 0,-2 0 16,-13 2-16,0 0 0,3-1 15,2-1-15,-2 3 0,-3 0 0,0-1 16,0 0-16,-3-2 16,-4-1-16,0-1 0,0 2 15,-3-1-15,-2 1 0,-1 0 0</inkml:trace>
  <inkml:trace contextRef="#ctx0" brushRef="#br0" timeOffset="3918.1635">22528 4242 0,'0'0'0,"0"0"16,0 0-16,-23-3 0,23 3 0,-26 1 16,10 0-16,-1 3 0,1-1 15,-9 2-15,0 1 0,0 1 16,0 1-16,0 4 0,0 5 15,-1-1-15,1-2 0,-7 7 16,0 0-16,3 6 0,5 2 16,-2-1-16,-2-1 0,3 0 15,0-3-15,-2 13 0,0 3 16,5-2-16,4-4 0,0 4 16,3 2-16,0-4 0,3-1 0,2 8 15,4 0-15,1-1 0,3-3 16,5 0-16,4-2 0,-1-4 15,2-3-15,5-1 0,6 1 16,2-1-16,1 1 0,1-5 16,0-3-16,-1-3 0,-1-1 0,4-1 15,1-2-15,0-1 16,-2-1-16,0-4 0,1-3 16,1-4-16,0-1 0,0-3 0,2-2 15,3-2-15,1-3 0,2-2 16,2-5-16,-1 4 0,-1 2 15,8-7-15,0-5 0,-6 0 16,-4 1-16,1 0 16,0-2-16,-3-2 0,-2 0 0,-3-4 15,-1-5-15,-3 2 0,-2 2 0,0-2 16,-1-1-16,-2 4 0,-3 1 16,-1-4-16,-1-3 15,-2 3-15,-1 4 0,-2-2 0,0-2 16,-2 3-16,-2 2 0,-2-1 15,-1-1-15,-2 4 0,-2 2 16,-4-4-16,-2-3 0,-1 6 16,-1 2-16,-3 1 0,-3 2 15,2 6-15,-3 1 0,-7 1 16,-4 1-16,-1 3 0,0 1 0,-5 4 16,-5 1-16,0 0 15,-1 1-15,-10 3 0,-2 4 0,14-3 16,10-1-16,8 0 0</inkml:trace>
  <inkml:trace contextRef="#ctx0" brushRef="#br0" timeOffset="7000.416">2921 5907 0,'0'0'0,"-12"0"0,-6 1 0,-2 0 16,0 0-16,-10 5 0,0 3 15,-5 1-15,-1-2 0,-9 5 16,-3 1-16,1 0 0,-1-1 0,-2 5 15,-1 0-15,3 2 0,1 2 16,-4 6-16,1 4 0,6-7 16,-1-1-16,8 1 0,2 1 15,2 0-15,4-1 0,2 2 16,2 2-16,0-2 0,3-1 0,0 2 16,0 1-16,6-1 0,6-1 15,1 2-15,3 3 0,-1-2 16,4-1-16,6-1 15,2-4-15,2 2 0,1 0 0,4 0 16,1 1-16,3-7 0,3 0 16,0-1-16,2 2 0,-2 1 15,3 3-15,4-1 0,2 0 16,1-5-16,2-2 0,4 5 16,0-2-16,3-1 0,3-3 0,-1 0 15,4-2-15,-2-3 0,2-3 16,1-1-16,0-2 0,4-1 15,2 2-15,-2-4 0,0-1 16,1 0-16,0 1 0,8 1 16,-3-1-16,0-1 0,-1-2 15,1-2-15,1-2 0,1-2 16,-1-1-16,1-3 0,2-2 16,-4 1-16,-5-1 0,23-4 15,-3 1-15,-16 1 0,-7-2 0,-6-1 16,0 1-16,-3-1 0,0 0 15,-3-3-15,3-1 0,-20 7 16,0 0-16,3-4 0,1-3 16,1-1-16,1-2 0,-2-2 15,-2 2-15,-2 2 0,-2-2 16,0-2-16,-3-1 0,-4 1 16,-6 0-16,0 2 0,0-3 15,-4 2-15,-4 1 0,-1-2 16,-5 0-16,0-1 0,-1 0 0,-2 1 15,-1-3-15,-2 1 0,2 1 16,-1 2-16,-4 1 0,0 0 16,-4 2-16,-1-3 0,-3 0 15,0 0-15,-1 2 0,-2 1 16,-1 1-16,-3 0 0,-5 2 0,2 0 16,-4 0-16,1 1 0,1 3 15,-2 0-15,1 0 16,-4 4-16,1 2 0,-2 2 0,2 2 15,-7-1-15,3 0 0,-3 5 16,-3 3-16,4 1 0,0 4 16,-1 3-16,-3 4 0,3 4 15,1 3-15,-2 5 0,1 6 16,15-10-16,10-5 0,8-5 16</inkml:trace>
  <inkml:trace contextRef="#ctx0" brushRef="#br0" timeOffset="25567.7842">4246 8046 0,'0'0'0,"0"0"0,0 0 15,0 0-15,0 0 0,-10 32 16,10-32-16,-10 34 0,2-15 0,-3 2 16,-5 2-16,1 1 0,0-1 15,-5 10-15,-2-1 16,-6 5-16,5-4 0,-2-2 0,-1-2 16,5-4-16,3-2 0,0 1 15,6-2-15,2-8 0,2-1 0,4-2 16,0-3-16,4-1 15,4-2-15,0-1 0,4-2 16,0-2-16,0 0 0,5-1 16,0-1-16,2 0 0,-3 1 0,5 0 15,-2 0-15,1 1 0,-2 1 16,0 3-16,-3 0 16,1 2-16,-3 1 0,-2 2 0,-5 4 15,-3 0-15,-2 0 0,-4 4 16,-3 4-16,0 0 0,-3 0 0,-6 6 15,-2 2-15,2-5 0,-2-1 16,2 0-16,1 1 16,4-5-16,2-2 0,4-1 0,-1-2 15,5-1-15,-1-3 0,8-3 16,2-2-16,3-1 0,2-1 16,7-4-16,7-4 0,0 1 15,-2-2-15,3 1 0,6 0 16,-5-1-16,-3 1 0,-4 1 15,-1 2-15,-2 2 0,-4 1 0,-2 3 16,0-1-16,-6 1 16,0 1-16,-3 2 0,-2 4 15,1-3-15,-3 0 0,-1 2 0,-3 0 16,0-1-16,2 0 0,0-2 16,0 0-16,1-2 0,0-2 15,2-4-15,1-5 0,2-2 16,5-3-16,3-7 0,7-5 15,0-2-15,3 0 0,7-12 16,1-3-16,2 2 0,-1 1 0,10-8 16,1-1-16,-5 5 0,-5 5 15,6-7-15,-3 2 16,-5 6-16,-5 5 0,-3-1 0,1 0 16,-5 4-16,-3 4 0,-2 4 15,-1 5-15,-2 1 0,-3 4 0,-1 4 16,0 3-16,-3 2 15,2 2-15,-1 2 0,-1 2 16,-1 2-16,0 1 0,-3 5 16,0 5-16,-1 3 0,-1 0 0,-4 7 15,-2 6-15,-1-3 0,0-1 16,-6 9-16,-1 2 16,1-3-16,2-2 0,-6 5 0,1-1 15,5-9-15,-1-4 0,2 1 16,-1-3-16,5-4 0,-1-3 0,2-3 15,3-2-15,1-3 16,5-4-16,-1-1 0,1-2 16,2-4-16,-1-2 0,4-4 0,2-4 15,3-1-15,1-2 0,6-1 16,3 0-16,0 1 0,-3 0 16,-3-1-16,1 0 0,-3 2 15,0 1-15,0 1 0,1 3 16,-4 1-16,-4 1 0,4 3 15,2 1-15,-3 1 0,1 1 0,2 4 16,1 2-16,-1 0 0,4-1 16,-3 4-16,2 1 15,-4 0-15,2 1 0,0 1 0,0 1 16,2-1-16,-2 0 0,2-1 16,-2-2-16,0-1 0,-1-1 15,-1-2-15,-1-1 0,3 0 16,-1-3-16,1-3 0,2-4 15,2-2-15,-2-3 0,-2 2 16,-3 1-16,1 1 0</inkml:trace>
  <inkml:trace contextRef="#ctx0" brushRef="#br0" timeOffset="25834.0671">5184 8402 0,'0'0'0,"0"0"0,0 0 16,0 0-16,-7 27 0,7-27 0,-12 34 16,5-15-16,-3 2 0,-1 2 15,-2 2-15,-2 7 0,0 2 16,0-1-16,0 0 0,0-2 16,1-2-16,-3 1 0,2-4 15,1-4-15,3-2 0,2-4 16,0-4-16,2-2 0,3-2 15,-1-5-15,2-3 0,3-3 0,2-4 16,-2 2-16,0 1 16,0 1-16</inkml:trace>
  <inkml:trace contextRef="#ctx0" brushRef="#br0" timeOffset="26034.3111">5130 8717 0,'0'0'0,"0"0"15,0 0-15,0 0 0,0 0 0,0 0 16,12 21-16,-12-21 15,10 18-15,-4-6 0,1 3 16,2-1-16,-3 1 0,4 1 16,2 1-16,-2 0 0,3 0 0,-1 3 15,1-1-15,-1 0 0,1-2 16,-2-3-16,0-3 0,0-3 16,0-2-16,5-4 0,2-3 15,-1 0-15,-5-1 0,-1 1 16</inkml:trace>
  <inkml:trace contextRef="#ctx0" brushRef="#br0" timeOffset="26317.6895">5910 8357 0,'0'0'0,"0"0"0,0 0 16,0 0-16,-13 26 0,13-26 16,-12 35-16,3-16 0,0 1 0,-2 1 15,-3 2-15,-5 5 0,0-1 16,2-3-16,-1-1 0,3-3 16,1-3-16,-2 2 0,0-2 15,7-7-15,-2-2 0,2-4 16,0-4-16,6-3 0,3-1 0,0 1 15,0 0-15,0 0 0</inkml:trace>
  <inkml:trace contextRef="#ctx0" brushRef="#br0" timeOffset="26450.6803">5853 8606 0,'0'0'0,"0"0"0,0 0 15,0 0-15,0 0 0,21 2 16,-21-2-16,23 4 0,-10-2 16,2 1-16,0 1 0,0 0 15,1 2-15,2-1 0,1 1 16,0-2-16,0-1 0,4-2 15,1-2-15,-5 0 0,-2 0 0,-4 1 16</inkml:trace>
  <inkml:trace contextRef="#ctx0" brushRef="#br0" timeOffset="26866.8235">6631 8437 0,'0'0'0,"0"0"16,0 0-16,0 0 0,0 0 0,-6 29 16,6-29-16,-10 26 0,0-13 15,-2 3-15,-4-1 16,1 1-16,-2 0 0,-1-1 0,-3-1 16,-5 3-16,3-1 0,2-4 15,2-1-15,3-3 0,3-1 16,0-1-16,4-4 0,0 0 15,1-1-15,3-1 0,1-2 16,1 0-16,3-2 0,1 1 16,5-1-16,0 1 0,3 0 0,1-1 15,3 3-15,0-1 0,2 1 16,3 0-16,1 0 0,1 1 16,0 0-16,1 1 0,1-1 15,-2 1-15,-3 1 0,0 0 16,-1 2-16,0-2 0,-2 1 0,-1-2 15,-4 0-15,1 0 16,-2-1-16,-2-3 0,0-3 16,-4-2-16,-2-1 0,-5-2 0,-4-3 15,-3 0-15,-3 1 0,3 0 16,2 3-16,2 2 0</inkml:trace>
  <inkml:trace contextRef="#ctx0" brushRef="#br0" timeOffset="27433.819">6261 8213 0,'0'0'0,"0"0"0,0 0 15,0 0-15,0 0 0,0 0 0,0 0 16,0 0-16,1 22 0,-1-22 16,2 26-16,-2-26 0,3 35 15,-3-13-15,0 3 0,0 2 16,0 0-16,0 11 0,-2 3 15,-1-3-15,-1-2 0,0 8 16,2 0-16,-1-4 0,-1-1 0,-2-2 16,0-2-16,1-3 0,-1-4 15,-1 2-15,0-5 16,0-2-16,1-3 0,0-7 0,1-1 16,-1-2-16,1-3 0,-2-2 15,-5-3-15,-1-1 0,-6-2 16,0-1-16,-4-2 0,3 0 15,1-1-15,2-3 0,1 1 16,-1-2-16,2 1 0,3-1 16,6 2-16,-1 0 0,0-1 15,5 1-15,3-1 0,2 1 16,0 0-16,3 0 0,3 1 16,3 2-16,-1 1 0,7 2 0,1 2 15,0 2-15,-2 3 0,1 3 16,-5 4-16,-1 1 0,-1 0 0,-3 4 15,-3 2-15,-1 5 16,-3 2-16,-7-1 0,-4 1 16,0-2-16,1-3 0,-4-1 0,4-2 15,-1-1-15,3-5 0,1-1 16,3-2-16,0-3 0,0-1 16,4-3-16,2-2 0,6-3 15,6-3-15,8-6 0,9-4 16,1-3-16,0-2 0,2 0 15,-8 3-15,-5 4 0</inkml:trace>
  <inkml:trace contextRef="#ctx0" brushRef="#br0" timeOffset="27683.6505">6830 8564 0,'0'0'0,"0"0"16,26-6-16,-5 2 0,4 0 0,11-2 16,5 0-16,0 2 15,2 2-15,11-3 0,-1 0 0,-3-1 16,-5 1-16,4-1 0,-6-1 16,-7-1-16,-4 0 0,-6-2 15,-2-1-15,-6-2 0,-5 0 16,-4-2-16,0 2 0,-2 2 15,-1 1-15,-2 4 0</inkml:trace>
  <inkml:trace contextRef="#ctx0" brushRef="#br0" timeOffset="28017.9735">7286 8096 0,'0'0'0,"0"0"0,0 0 0,0 0 16,0 0-16,0 0 0,0 24 15,0-24-15,-2 31 0,1-11 16,0 5-16,-3 0 0,1 4 0,-1 5 16,-3 6-16,-1 11 15,1-1-15,-4 14 0,-2 1 16,2-4-16,3-2 0,-6 9 0,2-1 16,0 5-16,2-7 0,4-1 15,0-3-15,-1 1 0,2-7 0,-1-2 16,0-1-16,1-9 15,0-7-15,1-2 0,0-3 16,2-6-16,1-5 0,0-5 16,0-3-16,1-3 0,0-4 0,0-5 15,0 0-15,-6-6 0,0-5 16,-7-11-16,-3-11 0,-1-1 16,0-3-16,3 8 0,5 8 15,2 3-15</inkml:trace>
  <inkml:trace contextRef="#ctx0" brushRef="#br0" timeOffset="28286.518">7139 8658 0,'0'0'0,"0"0"16,0 0-16,0 0 0,0 0 16,0 0-16,-6 27 0,6-27 15,-10 29-15,1-10 0,-3 2 16,-1 1-16,0 1 0,0 1 15,-1 2-15,0 4 0,2-2 0,1 0 16,2-1-16,3-5 16,0-4-16,1-2 0,1-2 15,2-3-15,1-1 0,3-2 0,3-1 16,6-4-16,5-2 0,9-5 16,8-6-16,2-2 0,2-3 15,10-10-15,3-7 0,-11 5 16,-5 6-16,-8 4 0</inkml:trace>
  <inkml:trace contextRef="#ctx0" brushRef="#br0" timeOffset="28467.4099">7854 8454 0,'0'0'0,"0"0"15,0 0-15,0 0 0,0 0 0,0 0 16,26 12-16,-26-12 15,18 15-15,-18-15 0,12 23 16,-12-23-16,7 29 0,-12-15 16,-6 1-16,2-3 0,2-1 0,0-1 15</inkml:trace>
  <inkml:trace contextRef="#ctx0" brushRef="#br0" timeOffset="28650.7574">7459 8785 0,'0'0'15,"0"0"-15,0 0 0,0 0 16,31-10-16,-31 10 0,42-11 16,-14 5-16,1 0 0,5 0 0,5 2 15,8-3-15,0 0 0,5 1 16,-2 1-16,-6 1 0,-4-2 16,-6-1-16,-6-2 0,-11 4 15,-1 0-15,-5 0 0</inkml:trace>
  <inkml:trace contextRef="#ctx0" brushRef="#br0" timeOffset="28883.5714">7775 8971 0,'0'0'0,"0"0"0,0 0 0,0 25 16,0-25-16,0 30 0,1-7 15,1-1-15,-2 1 0,2 8 16,1 0-16,1 0 0,0-1 0,2 7 15,0 0-15,-3-4 16,2-3-16,-2-2 0,-1-2 16,1-2-16,-2-4 0,-5-3 15,-1-2-15,-3-5 0,-4-3 0,-7-8 16,-6-8-16,0-5 0,-2-3 16,6 2-16,5 3 0,0 1 15</inkml:trace>
  <inkml:trace contextRef="#ctx0" brushRef="#br0" timeOffset="29184.3497">7181 9216 0,'0'0'0,"0"0"16,0 0-16,0 0 0,0 0 0,0 0 15,0 0-15,0 0 0,0 0 16,0 0-16,31-12 0,-9 7 16,5-2-16,5-1 0,4 0 15,-1-1-15,0 0 0,12-1 16,0 1-16,6 2 0,-3 4 15,-7 1-15,-5 0 0,-2 2 0,-4 2 16,5 3-16,1 1 16,-5 1-16,-3 1 0,0 6 0,1 2 15,-2 1-15,-4 1 0,-4-1 16,-2-1-16,-4 0 0,-2-2 16,-5 0-16,-1 1 0,-6-2 15,-2 0-15,-8-2 0,-7-2 16,-3-5-16,-2-1 0,3-2 15,4-1-15,3 1 0</inkml:trace>
  <inkml:trace contextRef="#ctx0" brushRef="#br0" timeOffset="29851.0728">3382 9562 0,'0'0'0,"0"0"0,0 0 0,0 0 16,0 0-16,0 0 0,33 2 15,-33-2-15,41-3 0,-11 0 16,6-1-16,4 0 0,4 1 0,20-1 16,5 1-16,17-2 0,-1 1 15,26 1-15,5-1 16,11 1-16,-7 3 0,60-3 0,13-4 16,-29 5-16,-17 4 0,10 0 15,1 2-15,-9-4 0,-8 0 16,10 0-16,8 0 0,-17 1 15,-8-1-15,13 1 0,9 2 16,-13 0-16,-7 0 0,7 2 16,7 4-16,-18 0 0,-10 1 0,9 0 15,3 2-15,-15 1 16,-12-1-16,0-2 0,-1 0 0,-13 5 16,-7 2-16,-9 1 15,-2-1-15,-12-6 0,-12-3 0,-12 2 16,-9 0-16,-8-1 0,-8 0 15,-4-5-15,-3-3 0,-4-4 0,-1-2 16,-7 2-16,-6 3 16,-7 0-16,-5 0 0,7 0 0,5 0 15,4 0-15</inkml:trace>
  <inkml:trace contextRef="#ctx0" brushRef="#br0" timeOffset="30617.4011">2940 9895 0,'0'0'0,"-10"2"0,4 1 16,-3 0-16,2-1 0,-3-1 0,1 0 15,-3 2-15,4-2 0,3 0 16,2 2-16,3-3 0,3 2 0,4-2 15,3 1-15,4-1 16,4 1-16,13-2 0,7 0 16,3-1-16,2-1 0,19 1 0,9-1 15,-1 1-15,-1-2 0,26-1 16,22-2-16,-10 1 16,-6 0-16,54-1 0,12 2 0,-21 0 15,-16 1-15,12-1 0,10-2 16,-10 2-16,-6 1 0,12 0 15,7 2-15,-8 2 0,-7 0 16,15 4-16,13 2 0,-17-5 16,-12-1-16,10 2 0,6 1 15,-12-1-15,-8-1 0,7 5 16,9 5-16,-15 0 0,-11 1 0,8 1 16,4 1-16,-16 0 0,-14-1 0,4-1 15,4 1-15,-18-1 16,-13-2-16,-7-2 0,-11 2 15,-12-6-15,-9-1 0,-5 1 16,-4-1-16,-11 0 0,-6 1 0,-8-4 16,-5-2-16,-6 2 0,-3-1 15,-10 4-15,-8 1 0,7 0 16,4-3-16,2 1 0</inkml:trace>
  <inkml:trace contextRef="#ctx0" brushRef="#br0" timeOffset="56924.662">18391 15045 0,'0'0'15,"0"0"-15,0 0 0,0 0 0,0 0 16,0 0-16,0 0 0,0 0 16,0 0-16,0 0 0,0 0 15,0 0-15,0 0 0,0 0 16,22 26-16,-22-26 0,10 19 0,-5-12 15</inkml:trace>
  <inkml:trace contextRef="#ctx0" brushRef="#br0" timeOffset="57209.9367">19892 15083 0,'0'0'15,"0"0"-15,0 0 0,0 0 16,0 0-16,0 0 0,0 0 15,0 0-15,0 0 0,0 0 0,0 0 16,0 0-16,0 0 0,0 0 16,0 0-16,0 0 0</inkml:trace>
  <inkml:trace contextRef="#ctx0" brushRef="#br0" timeOffset="57912.1633">23216 14583 0,'0'0'0,"0"0"0,0 0 16,0 0-16,0 0 0,0 0 16,0 0-16,0 0 0,0 0 15,0 0-15,0 0 0,0 0 0,0 0 16,0 0-16</inkml:trace>
  <inkml:trace contextRef="#ctx0" brushRef="#br0" timeOffset="58218.7373">24652 14782 0,'0'0'15,"0"0"-15,0 0 0,0 0 0,0 0 16,0 0-16,0 0 16,0 0-16,0 0 0,0 0 0,0 0 15,0 0-15</inkml:trace>
  <inkml:trace contextRef="#ctx0" brushRef="#br0" timeOffset="58531.3347">26325 14716 0,'0'0'0,"0"0"15,0 0-15,-20 16 0,20-16 0,0 0 16</inkml:trace>
  <inkml:trace contextRef="#ctx0" brushRef="#br0" timeOffset="65014.7319">21449 9364 0,'0'0'0,"0"0"15,0 0-15,0 0 0,0 0 0,0 0 16,0 0-16,0 0 0,0 0 15,24-4-15,-24 4 16,0 0-16,0 0 0,0 0 0,0 0 16,0 0-16,19-5 0,-19 5 15,0 0-15,0 0 0,0 0 0,0 0 16,0 0-16,0 0 16,0 0-16,0 0 0,0 0 15,0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03:16.519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7214 3926 0,'0'0'0,"0"0"16,0 0-16,-4 23 0,4-23 0,-4 25 15,-1-7-15,2 2 16,0 3-16,-1 9 0,2 3 16,0-2-16,0 0 0,1 12 15,1 1-15,-3-2 0,1-1 0,0 10 16,0 0-16,0-5 0,0-5 15,-1 3-15,0 0 16,0-2-16,0-2 0,2 2 0,-2-3 16,2-6-16,0-4 0,0-1 15,0-2-15,1-2 0,0-3 0,0 0 16,0-2-16,0-7 16,0 1-16,0-4 0,-2 0 15,2-2-15,0-1 0,0-3 16,0 0-16,2-3 0,-2-2 0,0 0 15,1 3-15,-1-3 0,0 0 16,2-3-16,2 1 0,0 0 16,-1-2-16,0 1 0,2-1 15,-1 0-15,3-1 0,-1 0 16,4 2-16,0-2 0,0 1 0,2 1 16,1-2-16,2 1 15,0 0-15,8-3 0,3-1 16,-2 2-16,1 2 0,1 0 0,2 0 15,1-2-15,-2 1 0,9 0 16,0 0-16,0 2 0,1 1 16,-1 0-16,2-1 0,-2 2 15,1 1-15,7 0 0,0 1 16,-1 1-16,-3-1 0,3 0 16,-1 0-16,0 0 0,-1 0 15,2 1-15,2 2 0,-1-3 0,0 1 16,10-2-16,3 0 0,-7 4 15,-4 0-15,2 0 0,4 0 16,-6-2-16,-3 0 0,10 1 16,2-1-16,-3 1 0,-3 2 15,2-4-15,3-1 0,-3 2 16,-3 2-16,0-3 0,2-1 16,-3 0-16,-1 3 0,1-1 15,1 0-15,-5 1 0,-3 1 0,0-4 16,-2 0-16,0 0 0,-2 1 15,2-1-15,-1-1 0,-4 1 16,-3-1-16,0-1 0,-1 1 16,-3 2-16,-4 2 0,-3-3 15,-1 0-15,-2-1 0,-2 1 16,0 0-16,0 0 0,-4 0 16,-3 0-16,-1-2 0,-3 0 15,-4 0-15,-3-1 0,0 1 16,2 0-16,0 1 0</inkml:trace>
  <inkml:trace contextRef="#ctx0" brushRef="#br0" timeOffset="949.3656">7407 3792 0,'0'0'0,"0"0"16,0 0-16,21-2 0,-21 2 15,27-1-15,-5 0 0,2-1 16,1 0-16,15-3 0,5 1 16,2 0-16,0 2 0,18 0 15,3 2-15,9-1 0,-6 1 0,13 1 16,3 1-16,-11-2 16,-8-1-16,12-1 0,-1-1 15,-6 2-15,-6 1 0,36 0 0,-5 1 16,-18-2-16,-11 0 0,2 1 15,3 1-15,-11-2 0,-9 0 16,6-2-16,4 2 0,-13 0 16,-6-1-16,2 5 0,4 3 15,-8-6-15,-8-3 0,3 2 16,4 3-16,-5 1 0,-5 2 0,0-1 16,1 1-16,-8-2 0,-5-1 15,0 0-15,0-1 16,-12 0-16,0 1 0,2 2 0,2 3 15,-2-1-15,-1 1 0,0-2 16,0 2-16,-2-1 0,-1 1 0,-3 3 16,0 1-16,0 1 15,-1 0-15,-1 2 0,0 0 16,-1-2-16,0 1 0,-1 4 0,0 4 16,0 1-16,1-1 0,-1 2 15,0 3-15,-1 0 0,1-3 16,-1 12-16,0 3 0,1-9 15,0 0-15,0 10 0,0 1 16,-1 0-16,0-2 0,1 2 16,0 2-16,0-5 0,1-1 15,1 3-15,1 3 0,0-1 16,0-4-16,-1 1 0,0 2 16,-1-6-16,-1-1 0,1-1 0,1 2 15,-2-6-15,0-5 0,-1 1 16,1 0-16,0-3 0,0-3 15,-1 0-15,0 0 0,0-5 16,-2 2-16,2-1 0,1 1 16,1-2-16,1 0 0,-3 1 15,-4 4-15,3-7 0,0-1 0,0-2 16</inkml:trace>
  <inkml:trace contextRef="#ctx0" brushRef="#br0" timeOffset="7715.9393">15717 6782 0,'0'0'0,"0"0"16,0 0-16,0 0 0,0 0 0,0 0 15,0 0-15,-3-19 0,3 19 16,0 0-16,0 0 0,22-4 16,-22 4-16,27 0 0,-7 0 15,2 1-15,2 0 0,6 0 16,4 0-16,11 1 0,2 1 0,14 0 15,5 3-15,-2-2 0,-1 1 16,18 2-16,2 1 16,9 1-16,-6 1 0,14-6 0,2-4 15,-10 1-15,-6 1 0,42 3 16,-8 5-16,-16-8 0,-12-4 16,5 0-16,3 2 0,-12 0 0,-6-1 15,6 1-15,4 0 16,-4 1-16,-4-1 0,7 4 15,3 2-15,-12-2 0,-7-1 0,1-4 16,1-2-16,-7 2 0,-5 1 16,4 0-16,4 0 15,-12 3-15,-8 3 0,-1-8 0,0-4 16,-9-2-16,-6 1 0,-4 3 16,-1 0-16,-10 3 0,-6 1 15,-1-1-15,-3-1 0,-3 2 0,-4 0 16,-3-1-16,-2 1 15,0-3-15,0 3 0,2-3 16,-2 3-16,-3 0 0,0 2 0,-2 1 16,-3-1-16,0 1 0,-1 2 15,-1 1-15,0 3 0,2-2 16,-1 1-16,1-3 0,1 0 16,3-1-16</inkml:trace>
  <inkml:trace contextRef="#ctx0" brushRef="#br0" timeOffset="15299.6435">6125 8232 0,'0'0'0,"0"0"0,0 0 16,0 0-16,0 0 0,0 0 16,0 0-16,0 0 0,0 0 0,0 0 15,-9-18-15,9 18 0,0 0 16,0 0-16,0 0 15,19-18-15,-19 18 0,0 0 0,31-7 16,-16 4-16,3 0 0,3 0 16,1-1-16,1 1 0,5 0 15,9-2-15,3 2 0,1-1 16,0 2-16,13-2 0,3 1 16,-1 1-16,-1-1 0,15 1 15,0 2-15,-2-1 0,-3 1 0,13 2 16,3 1-16,-2-2 15,-3-1-15,14 2 0,3 1 0,2-3 16,-8-2-16,31 1 0,-4 1 16,-12 2-16,-10 3 0,8-4 15,3-2-15,-7-2 0,-6-1 16,8 3-16,3 2 0,-8-1 16,-6 1-16,6-3 0,5-1 15,-7 2-15,-5 3 0,5-2 16,5-1-16,-12 1 0,-8 1 0,5 0 15,4 3-15,-11-3 0,-6-2 16,-1-3-16,1-2 0,-11 6 16,-10 5-16,1 0 0,1 1 15,-4-5-15,-2-3 0,-3 0 16,-3 2-16,-6 3 0,-3-1 0,-1-1 16,1-1-16,-8-1 0,-5 0 15,-3 1-15,-3 0 16,-3-1-16,-3 1 0,-3 0 0,-4 4 15,-2-3-15,-1 0 0,-8-1 16,-7 0-16,5 0 0,5 0 0,2 0 16</inkml:trace>
  <inkml:trace contextRef="#ctx0" brushRef="#br0" timeOffset="16066.7511">6342 8440 0,'0'0'0,"0"0"16,0 0-16,0 0 0,0 0 0,0 0 15,20-15-15,-20 15 0,0 0 16,30-11-16,-30 11 0,33-6 16,-13 4-16,3-1 0,4 1 15,1 0-15,3 0 0,14 1 16,3-2-16,-1 1 0,-1 2 16,18-1-16,2-1 0,12 0 15,-3 1-15,1 0 0,5-1 16,9 0-16,-6 0 0,16-4 0,2 2 15,-7 0-15,-6 1 0,47-1 16,-7 1-16,-18 0 0,-9-1 16,8 3-16,7 1 0,-12-1 15,-7-1-15,9 1 0,5-1 16,-7 2-16,-5 2 0,9-1 16,8 2-16,-12 0 0,-8-2 0,10 3 15,6 2-15,-8-2 0,-7-1 16,5-3-16,3-2 15,-8 1-15,-6-1 0,6 3 0,5 0 16,-12 0-16,-6 1 0,4-2 16,2 1-16,-12-1 0,-7 0 15,1-4-15,0-1 0,-9 5 16,-8 3-16,-6-5 0,-2-3 16,-5-1-16,-3-1 0,-3 1 15,-1 1-15,-4 3 0,-3 2 0,-8-1 16,-4-1-16,-8 0 0,-3-1 15,-3 2-15,-3 1 0,3 2 16,-3-2-16,0 0 0,0 0 16,-4 14-16,2 12 0,1-10 15,0-4-15,0-3 0</inkml:trace>
  <inkml:trace contextRef="#ctx0" brushRef="#br0" timeOffset="17516.6078">17668 7339 0,'0'0'16,"0"0"-16,0 0 0,0 0 0,1-25 15,-1 25-15,-2-19 0,0 7 16,0 1-16,-4-1 0,-3-1 16,-2 1-16,-2 1 0,-9-4 15,-3-1-15,-3 2 0,-3 0 16,-4 2-16,-4-1 0,-8 1 16,1 2-16,-5 3 0,-3 2 15,-8 1-15,5-2 16,-2 5-16,0 3 0,-5 4 0,5-1 0,2 3 15,1 1-15,5 2 0,4 3 16,-7 8-16,1 2 0,6 1 16,6 1-16,2 2 0,4 4 15,3 0-15,1 2 0,2 3 16,3 4-16,4-3 0,3-1 0,5 3 16,1 0-16,4-1 0,1-3 15,3 4-15,3 2 16,2-3-16,1-5 0,3 5 0,0 3 15,4-3-15,2-3 0,6 3 16,5 0-16,0-4 0,0-1 0,3-3 16,3-1-16,1-2 15,2-2-15,5-1 0,4 1 16,-1-7-16,-1-5 0,4 1 16,3 2-16,-1-4 0,1-1 0,2-4 15,3 1-15,-4-3 16,-4-3-16,5 0 0,5-2 15,-7-2-15,-4-4 0,3-4 0,2-3 16,-4 0-16,-4 0 0,4-6 16,4-4-16,-6 1 0,-4 2 0,1-1 15,1-1-15,-5-4 0,-5-2 16,1-4-16,-1-4 16,-3 4-16,-4 2 0,-1-2 15,0-3-15,-3 2 0,1 1 0,-4-5 16,-3 0-16,-3 0 0,-3 2 15,-3-1-15,-2-2 0,-2 4 16,-2 0-16,-4-2 0,-6-3 16,1 5-16,0 3 0,-2 0 15,0-1-15,-3 7 0,-3 2 16,-8-5-16,-2 1 0,6 4 16,0 1-16,-8 2 0,-6 2 15,-1 3-15,-4 2 0,-9 5 16,-2 5-16,15 1 0,13-1 0,7 1 15</inkml:trace>
  <inkml:trace contextRef="#ctx0" brushRef="#br0" timeOffset="40517.66">21705 8255 0,'0'0'0,"0"0"0,0 0 16,0 0-16,0 0 0,26 5 16,-26-5-16,23-1 0,-23 1 0,26-1 15,-10 3-15,-1-2 16,1 1-16,1-1 0,2-1 16,0 1-16,0 0 0,9 1 0,1 1 15,-2-1-15,0-1 0,1 0 16,3 1-16,-2 0 0,-2-1 15,11 2-15,1 3 0,-4-3 16,-1-1-16,1 0 0,2 1 16,-4 0-16,-2-2 0,7 2 15,3 1-15,-5-1 0,-1-2 0,0 1 16,0 0-16,-3 1 16,-3-1-16,-1 3 0,2 1 15,-2-2-15,-3-2 0,2 0 0,0-1 16,-2 0-16,-1 1 0,-3 1 15,-2-1-15,-1-1 0,-3-3 16,1 0-16,-1-2 0,-3 3 16,0 1-16,-3-1 0,-1 0 15,-1-1-15,-2 1 0,0 0 16,-2 0-16,-1 1 0,-2 1 0,1-2 16,-2-2-16,-1 1 0,-1 1 15,-3 0-15,0-3 16,1 3-16,1-1 0,0 1 0</inkml:trace>
  <inkml:trace contextRef="#ctx0" brushRef="#br0" timeOffset="41216.8604">21765 7522 0,'0'0'0,"0"0"16,0 0-16,0 0 0,0 0 0,0 0 15,27-1-15,-27 1 0,0 0 0,32-1 16,-32 1-16,30-2 16,-13 1-16,1 0 0,3 1 15,0-1-15,0 1 0,10-1 16,3 1-16,-1 0 0,-1 0 0,4 0 16,2 1-16,-1 0 0,-3 0 15,11 0-15,1 0 0,-5 0 16,-4 0-16,9 0 0,0 1 15,-6-2-15,-4 0 0,0 1 16,2 1-16,-4 0 0,-2 0 0,0-1 16,1 2-16,-3-2 15,-1 1-15,-2 0 0,1 1 16,-4-3-16,-2-1 0,-1 1 16,-1 0-16,-3 1 0,-1 1 0,-2-2 15,-1 0-15,-4 0 0,-2 0 16,-2 2-16,1 1 0,-1-1 15,1-4-15,-3 1 0,0 1 16,0-1-16,0 1 0,-3 0 16,2-3-16,-2 3 0,-2-3 0,-1 0 15,-2-3-15,1 2 0,1 0 16,-1 0-16</inkml:trace>
  <inkml:trace contextRef="#ctx0" brushRef="#br0" timeOffset="42733.5657">21856 4445 0,'0'0'16,"0"0"-16,0 0 0,22-2 15,-12 2-15,3 0 0,4 0 0,1-1 16,-1 0-16,10 1 0,1 0 15,1 0-15,0 0 0,2-1 16,2 0-16,0 1 0,0 0 16,10-1-16,2 1 0,-3 0 15,-1 0-15,1 0 0,2 0 16,2-2-16,-4 2 0,-1-1 0,-1 0 16,-2 0-16,-2-1 0,0 1 15,-2-1-15,-3 1 0,-3 1 16,1 1-16,-1 0 15,-4-2-15,-2-3 0,-1 2 0,0 0 16,-2 2-16,-3 1 0,-1 0 16,-1-1-16,-3 0 0,0 1 15,-1 0-15,0 0 0,-3 2 0,1-1 16,-4 2-16,-1 1 16,-2-2-16,0 0 0,0 0 0</inkml:trace>
  <inkml:trace contextRef="#ctx0" brushRef="#br0" timeOffset="45533.2166">18095 13018 0,'0'0'0,"0"0"0,0 0 15,0 0-15,0 0 0,0 0 0,0 0 16,0 0-16,0 0 0,0 0 16,0 0-1,-30-10-15,30 10 0,-24-5 0,24 5 16,-31-6-16,12 3 0,-2 1 0,-2-2 16,-2 1-16,-3 1 0,-9-2 15,-3-2-15,-2 2 0,-2 1 16,-12-1-16,-2 0 0,3 0 15,2 2-15,-12 2 0,0 2 16,3 1-16,4-1 0,-9 1 16,1-1-16,1 0 0,2 1 0,1-1 15,1 0-15,-1 3 0,6 0 16,2 2-16,1 0 0,6-4 16,4-3-16,-2 2 15,-1 3-15,8-3 0,6 0 0,0 0 16,-1 0-16,4-2 0,5-1 15,2 1-15,2 0 16,7 1-16,2 0 0,2 2 0,1 0 16,3-1-16,1 0 0,0-2 15,4 0-15,-2-1 16,2 1-16,-2 1 0,2-1 0,0 0 16,0 0-16,-1-2 0,1 2 15,1-3-15,-1 3 16,0 0-16,2 3 0,-1-1 0,1 2 15,1-2-15,-1 0 0,0 0 16,0-1-16,-2-1 0</inkml:trace>
  <inkml:trace contextRef="#ctx0" brushRef="#br0" timeOffset="47200.218">5480 12978 0,'0'0'0,"0"0"0,0 0 15,0 0-15,0 0 0,0 0 0,-25-10 16,25 10-16,-24-4 0,8 1 16,-1 0-16,-2 1 0,-2 0 15,-2 1-15,-6-1 0,0 1 16,2-2-16,-14 2 0,-1-1 16,1 0-16,-2 0 0,-11 2 15,-2 1-15,4 1 0,2 1 16,-12-2-16,-2 0 0,7 1 15,0 0-15,-7 0 0,2 1 16,4-1-16,5 2 0,-2-2 0,-1-1 16,5 1-16,4 0 0,-9 0 15,2 1-15,4 0 0,6-1 0,-5 1 16,-1 3-16,2-1 0,4-2 16,-1 1-16,0 0 0,2-1 15,2 0-15,-2-2 0,-1 1 16,4 0-16,3 0 0,-3 2 15,0 2-15,6-3 0,0-1 16,0 2-16,1 2 0,1 0 16,4-1-16,4-1 0,2-3 15,8 1-15,3-1 0,3-1 16</inkml:trace>
  <inkml:trace contextRef="#ctx0" brushRef="#br0" timeOffset="72033.2028">17011 8994 0,'0'0'0,"0"0"0,0 0 16,0 0-16,0 0 0,3 29 0,-3-29 16,2 32-16,-2-32 0,4 38 15,-3-12-15,1-2 16,0 1-16,-1 12 0,-2 3 0,1-2 15,-1-2-15,-2 9 0,-2 0 16,1-5-16,0-5 0,-4-1 16,-2 1-16,2-3 0,2-2 15,-3 2-15,-1-3 0,2-6 16,3-5-16,-1-4 0,2-3 16,0-3-16,2-2 0,0-4 15,-1-2-15,-2-1 0,1 0 0,1-4 16,-2-3-16,3 0 0,1-1 0,1-2 15,1-4-15,0 1 16,1 2-16,3-2 0,0-2 16,3 2-16,1 0 0,3-2 15,3-1-15,0 1 0,-2-2 16,2 3-16,2 1 0,-1 1 16,2 1-16,3-1 0,-1 3 15,-3 1-15,0 3 0,1 2 16,0 1-16,-5 2 0,-2 2 0,1 1 15,1 2-15,-2 2 0,0-1 16,-2 3-16,-3 3 0,-2-1 16,-2 1-16,-3 1 0,-4 1 15,0-2-15,-3-1 0,-3 4 16,-2 1-16,0 0 0,-2-1 16,-1 1-16,-3-2 0,-1-1 15,0 1-15,-4 1 0,0-2 16,3-2-16,2-4 0,3-5 15,0-4-15,3 0 0,2 2 0,2 0 16</inkml:trace>
  <inkml:trace contextRef="#ctx0" brushRef="#br0" timeOffset="72200.2267">17605 9335 0,'0'0'0,"0"0"0,20-2 0,-5 0 15,3-1-15,10 0 0,3 0 16,0 2-16,3 1 0,6 4 16,-1 3-16,-7-3 0,-7-1 15,-4-2-15,-3 1 0,-4-1 0</inkml:trace>
  <inkml:trace contextRef="#ctx0" brushRef="#br0" timeOffset="72383.8707">17581 9612 0,'0'0'0,"0"0"0,0 0 16,0 0-16,0 0 0,25 2 15,-25-2-15,31-4 0,-9 0 16,7 0-16,5 0 0,0-2 16,0-1-16,13-4 0,1-4 15,-3 0-15,-2 1 0,0-2 0,-7 3 16,-8 2-16</inkml:trace>
  <inkml:trace contextRef="#ctx0" brushRef="#br0" timeOffset="72732.8647">18581 9122 0,'0'0'0,"0"0"15,0 0-15,0 0 0,0 0 0,-21 27 16,21-27-16,-18 26 0,9-12 16,1 2-16,-1 3 0,1 0 0,0 2 15,0 8-15,0 2 16,0-2-16,2 0 0,0 2 16,3 0-16,-1-2 0,1-1 15,1 4-15,1-2 0,0-3 16,1-1-16,0-3 0,0-1 15,0-2-15,0-4 0,0-1 16,-1-3-16,-1-1 0,2-3 0,-1-2 16,-1-2-16,-2 0 0,-3-2 15,-6-1-15,-6-3 0,0 0 16,0-1-16,-6-7 0,-2-4 16,4 2-16,4 2 0,2 2 0</inkml:trace>
  <inkml:trace contextRef="#ctx0" brushRef="#br0" timeOffset="72883.0217">18519 9318 0,'0'0'16,"11"-3"-16,7 1 0,4 0 0,4 1 16,16-1-16,7 1 15,6-2-15,-3 0 0,-3-1 0,-10 1 16,-9 1-16</inkml:trace>
  <inkml:trace contextRef="#ctx0" brushRef="#br0" timeOffset="73200.413">19547 9273 0,'0'0'16,"0"0"-16,0 0 0,0 0 0,-13 20 16,13-20-16,-17 26 0,17-26 15,-23 31-15,7-12 0,-1 1 16,-3 1-16,-1 0 0,-6 5 16,2 1-16,2-3 0,1-1 0,-5 3 15,1-2-15,4-4 0,3-2 16,4-3-16,1-2 0,3-2 15,3-1-15,0-4 0,1-4 16,2-2-16,-1-2 0,4-5 16,1-5-16,1 2 15,0 2-15,0 1 0</inkml:trace>
  <inkml:trace contextRef="#ctx0" brushRef="#br0" timeOffset="73416.008">19289 9352 0,'0'0'0,"0"0"0,0 0 16,0 0-16,0 0 0,8 26 15,-8-26-15,8 23 0,-3-9 0,0 2 16,2 1-16,0 0 16,1 2-16,1-1 0,0 1 15,2 3-15,-1-2 0,-1 0 16,-1 1-16,1-3 0,-1-2 0,2-3 15,2-1-15,0-3 0,0-3 0,-2-1 16,-1-1-16,-2-1 16</inkml:trace>
  <inkml:trace contextRef="#ctx0" brushRef="#br0" timeOffset="73666.8075">19812 9461 0,'0'0'0,"0"0"0,0 0 0,26-8 16,-26 8-16,36-5 0,-6 2 16,2 0-16,3-1 0,16 0 15,4 2-15,8-1 0,-5 1 16,13 0-16,0 1 0,-6 1 16,-5 1-16,4 2 0,-5 0 15,-7 1-15,-5 1 0,-6 0 16,-1-1-16,-9-1 0,-7-2 15,-6-2-15,-6-1 0,-3 0 0,-3 1 16,0 0-16</inkml:trace>
  <inkml:trace contextRef="#ctx0" brushRef="#br0" timeOffset="73999.3754">20224 9723 0,'0'0'0,"0"0"16,0 0-16,-10 19 0,5-10 0,-1 4 16,-2 3-16,0 2 15,2-1-15,-2 7 0,0 2 16,1-4-16,2 1 0,-1 1 0,1-1 16,1 0-16,-1-3 0,2 5 15,1 0-15,-2-3 0,1 0 16,0-4-16,0-1 0,1-2 15,0-2-15,-1 1 0,-1-2 16,2-3-16,0-2 0,0-2 16,-1 1-16,-2-2 0,0-1 0,-8-1 15,-3-2-15,-2 0 16,0 0-16,-4-4 0,-3-3 16,4 1-16,4 1 0,2 1 0</inkml:trace>
  <inkml:trace contextRef="#ctx0" brushRef="#br0" timeOffset="74166.6105">20308 9825 0,'0'0'0,"0"0"0,22-5 15,-7 2-15,0 1 0,9 0 0,5 0 16,-3 1-16,-2 0 0,-2-2 15,0-2-15,-3 1 0,-2-3 16,1 2-16,-4 0 0,-2 1 0</inkml:trace>
  <inkml:trace contextRef="#ctx0" brushRef="#br0" timeOffset="74616.0767">20242 8848 0,'0'0'15,"0"0"-15,0 0 0,0 0 16,33-7-16,-33 7 0,32-2 15,-32 2-15,37 0 0,-16 2 0,1 2 16,-1 1-16,-2 2 0,5 3 16,-5 0-16,-2 2 0,-3-1 15,-3 3-15,-3-1 0,-2 0 0,-3 1 16,-6 0-16,-5 2 16,-2-1-16,-2-1 0,-1 0 15,-3 1-15,2 0 0,0-1 0,-3 3 16,3-1-16,2-1 0,2-4 15,2 1-15,2-1 0,4-3 16,1-1-16,3 0 0,4-1 16,1-2-16,5 0 0,5 0 15,7-2-15,2-2 0,-1-2 16,6 1-16,5-2 0,8-1 0,1-3 16,-10 1-16,-6 1 15,-5 2-15</inkml:trace>
  <inkml:trace contextRef="#ctx0" brushRef="#br0" timeOffset="74739.2724">21295 9027 0,'0'0'0,"0"0"16,0 0-16,0 0 0,0 0 0,0 0 16,0 0-16,0 0 15,0 0-15,0 26 0,0-26 0,0 0 16</inkml:trace>
  <inkml:trace contextRef="#ctx0" brushRef="#br0" timeOffset="84233.4155">20295 8458 0,'0'0'16,"0"0"-16,0 0 0,0 0 15,0 0-15,0 0 0,0 0 16,0 0-16,24-10 0,-24 10 0,25 6 15,-25-6-15,32 9 0,-11-3 16,3 2-16,1 0 0,1 1 0,8 5 16,1 2-16,-4 0 15,-5 1-15,3 4 0,-4 1 16,-5-3-16,-3-3 0,-7 3 16,-4 1-16,-3-1 0,-3 1 0,-9 0 15,-8 0-15,-2-2 0,-2-1 16,-7-3-16,-6 1 0,1-2 15,1-1-15,-9 2 0,0-1 16,5-1-16,3-2 0,5-2 16,5-1-16,5-2 15,4 1-15,3-3 0,3 1 16,4-3-16,0-1 0,4 0 0,3 0 16,3 0-16,4-1 0,3-1 0,6 1 15,1 1-15,0 0 16,8 1-16,6 2 0,-4-1 0,-1 2 15,2 4-15,0 2 0,-1-2 16,-2 0-16,-2 1 0,-4 2 16,-6 0-16,-1 0 0,-6 3 15,-1 3-15,-3-3 0,-4 1 16,-7-1-16,-6 2 0,-3 0 0,-3-2 16,-4 2-16,-3 0 15,-2 0-15,1-2 0,-2 1 0,-1-1 16,-4 1-16,2-2 0,-1-1 15,1-2-15,3-3 0,5-1 16,2-1-16,2-1 0,3-1 16,1 0-16,1-2 15,0 0-15,3 0 0,1-1 0,3-2 16,5 1-16,0-4 0,-2-1 0,2 1 16,1 1-16,0 2 0</inkml:trace>
  <inkml:trace contextRef="#ctx0" brushRef="#br0" timeOffset="84916.2988">20177 8422 0,'0'0'0,"0"0"0,0 0 0,0 0 0,31 3 16,-31-3-16,36 8 16,-13-2-16,-1 1 0,4 0 0,4 4 15,5 1-15,-2-1 0,-1 3 16,-1 2-16,3 1 0,-4-1 15,-3 2-15,-2 0 0,-5 0 16,-4-1-16,-4 0 0,-4 2 16,-4-1-16,-3-3 0,-8 3 15,-8 2-15,-1-1 0,-2 0 0,-8-2 16,-8-3-16,1 0 0,-1-3 16,-9 5-16,-3-2 15,4-1-15,5 0 0,-3-2 0,5-2 16,11-3-16,3-1 0,3 0 15,5-1-15,5-2 0,3-1 16,1 0-16,2 1 16,4-2-16,3 0 0,7-3 0,5-1 15,2 1-15,2-2 0,6 1 16,5 0-16,-4 3 0,0 1 0,3 1 16,3 1-16,-2 1 0,-2 1 15,3 4-15,-4 2 16,-4 0-16,-6-1 0,0 1 0,-1 1 15,-5 0-15,-2 0 0,-8 3 16,-5 3-16,-2-3 0,-2 1 0,-4 0 16,-2 3-16,-2-1 15,-4-2-15,-4 0 0,-4 0 16,0 0-16,2-1 0,-8 1 0,-2 0 16,3-3-16,4-2 0,0 0 15,3-3-15,3 0 0,2-3 16,0 3-16,0-1 0,1-1 15,3-1-15,1 1 0,3-1 16,4 0-16,1-2 0,2 0 16</inkml:trace>
  <inkml:trace contextRef="#ctx0" brushRef="#br1" timeOffset="88524.0398">29012 8228 0,'0'0'0,"0"0"0,0 0 0,0 0 15,0 0-15,0 0 0,0 0 16,0 0-16</inkml:trace>
  <inkml:trace contextRef="#ctx0" brushRef="#br1" timeOffset="88686.0139">29094 8224 0,'0'0'0,"0"0"0,0 0 16,0 0-16,0 0 0,0 0 15,0 0-15,0 0 0</inkml:trace>
  <inkml:trace contextRef="#ctx0" brushRef="#br1" timeOffset="131232.8443">22441 11255 0,'0'0'0,"0"0"0,0 0 15,0 0-15,0 0 0,-20 29 16,20-29-16,-15 31 0,9-14 15,-1 3-15,1 1 0,0 2 16,1-2-16,-3 6 0,0 2 16,1-4-16,2-1 0,-1-3 15,2-2-15,0-3 0,0-3 16,2-4-16,1-2 0,0-3 0,0 2 16,0-3-16</inkml:trace>
  <inkml:trace contextRef="#ctx0" brushRef="#br1" timeOffset="132069.9048">23606 11492 0,'0'0'0,"0"0"15,0 0-15,0 0 0,0 0 0,0 0 16,0 0-16,0 0 0,11 24 16,-11-24-16,0 0 0,0 0 15,0 0-15,0 0 0</inkml:trace>
  <inkml:trace contextRef="#ctx0" brushRef="#br1" timeOffset="133810.9741">25757 11671 0,'0'0'0,"0"0"0,0 0 15,0 0-15,0 0 0,0 0 0,0 0 16,9 22-16,-9-22 0,0 0 16,0 0-1,0 0-15</inkml:trace>
  <inkml:trace contextRef="#ctx0" brushRef="#br1" timeOffset="143232.8689">3238 13614 0,'0'0'0,"0"0"0,0 0 0,0 0 15,0 0-15,0 0 0,0 0 16,0 0-16,0 0 0,0 0 16,0 0-16,0 0 0,0 0 0,0 0 15,-27 22-15,27-22 16,-17 32-16,6-11 16,-4 4-16,1 2 0,0 1 0,-3 9 15,-2-1-15,-1 9 0,0-2 0,3-2 16,-1-1-16,2-5 15,1-3-15,-2 1 0,2-3 16,1-7-16,4-4 0,2-3 16,-2-4-16,1-4 0,2-4 0,1 0 15,-3-2-15,0 0 0,1-1 16,3-4-16,-2-1 0,2-2 16,0-1-16,2-1 0,0-2 15,1 0-15,2 1 0,2 0 16,-1 2-16,2 1 0,3 0 0,-3 1 15,3-1-15,0 2 0,2 2 16,-2-1-16,1 2 0,2 0 16,1 1-16,2 1 0,3 3 15,1-1-15,-1-1 0,7 1 16,0 1-16,1-1 0,2 2 16,0-1-16,1 1 0,-1 1 15,-3-1-15,3 1 0,-2 0 16,1-1-16,2 1 0,0 0 15,0-1-15,-4-2 0,-1 0 0,-3 1 16,0-2-16,-4-1 0,2-2 16,-5 1-16,0 1 0,-1-1 15,-4-2-15,-2-1 0,-1-1 16,2-2-16,-1-3 0,-4-1 16,-4 0-16,1 1 0,0 2 0,1 0 15</inkml:trace>
  <inkml:trace contextRef="#ctx0" brushRef="#br1" timeOffset="143484.3379">3231 13552 0,'0'0'0,"0"0"15,0 0-15,0 0 0,0 0 0,29-12 16,-29 12-16,25-1 0,-25 1 0,31-1 16,-12 2-16,0 1 0,-1 1 15,4 0-15,0 1 0,2 0 16,-1-1-16,3 3 0,0 1 16,-4-2-16,-6 1 0,0-2 15</inkml:trace>
  <inkml:trace contextRef="#ctx0" brushRef="#br1" timeOffset="143667.7067">3218 13883 0,'0'0'0,"0"0"15,0 0-15,0 0 0,0 0 0,31 3 16,-31-3-16,36 1 15,-14-1-15,6 0 0,4 0 16,-1-1-16,-3 1 0,2-2 0,-4 2 16,-4-1-16</inkml:trace>
  <inkml:trace contextRef="#ctx0" brushRef="#br1" timeOffset="144050.4212">3939 13538 0,'0'0'0,"0"0"0,0 0 16,0 0-16,15 24 0,-15-24 0,13 22 15,-13-22-15,15 30 0,-7-12 16,1 3-16,-3 0 0,3 1 15,1 10-15,0 4 0,2-2 16,0-1-16,5 10 0,-2 2 16,1-1-16,0 0 0,-3-3 15,0 0-15,2 2 0,-5-5 0,0 0 16,-2-1-16,-2-4 0,1-4 0,-4-5 16,1-3-16,0-5 15,-1-4-15,-2-3 0,0-3 16,-1-6-16,0 0 0,0-7 15,0-7-15,-1-3 0,0-3 16,0 4-16,0 3 16,0 3-16</inkml:trace>
  <inkml:trace contextRef="#ctx0" brushRef="#br1" timeOffset="144323.0669">4292 13637 0,'0'0'0,"0"0"0,0 0 15,0 0-15,0 0 0,0 0 16,0 0-16,0 0 0,0 0 16,-30 2-16,30-2 0,-21 13 15,21-13-15,-31 27 0,14-11 16,0 1-16,1 2 0,-2 1 16,-1 2-16,-5 5 0,0-1 0,-1 2 15,2 2 1,2-1-16,4-1 0,-2 6 0,1-4 15,3-3-15,2-5 0,0-2 16,4-1-16,1-3 0,-1-2 0,2-3 16,4-3-16,0-2 0,-1-3 15,2 0-15,1 0 0,1-3 16</inkml:trace>
  <inkml:trace contextRef="#ctx0" brushRef="#br1" timeOffset="144899.4599">3816 13374 0,'0'0'0,"0"0"15,0 0-15,0 0 0,-17 18 16,17-18-16,-15 26 0,5-8 15,1 1-15,-1 6 0,-2 5 16,-1 9-16,-3-1 0,0 12 16,0 2-16,2-3 0,3-3 0,-1 16 15,3 4-15,1-6 0,3-5 16,1 10-16,4-2 16,1-7-16,2-6 0,3 9 0,3 0 15,1-11-15,-1-7 0,1-8 16,0-4-16,-2-8 0,-1-6 0,-4-5 15</inkml:trace>
  <inkml:trace contextRef="#ctx0" brushRef="#br1" timeOffset="145283.4853">4485 13481 0,'0'0'0,"0"0"15,0 0-15,0 0 0,10 22 0,-10-22 16,8 27-16,-8-27 0,10 33 0,-6-12 15,-1 6-15,0-1 16,0 2-16,-1 10 0,-1 3 16,-1-1-16,0 1 0,-2 10 15,-2 0-15,1 0 0,-4-1 0,-1 6 16,-2-4-16,-2-5 0,2-3 16,-4 4-16,0-3 0,1-6 15,1-4-15,2-6 0,1-2 16,1-7-16,2-2 0,0-8 15,3-4-15,0-3 0,0-1 0,2 0 16</inkml:trace>
  <inkml:trace contextRef="#ctx0" brushRef="#br1" timeOffset="145517.1205">4711 13879 0,'0'0'16,"0"0"-16,0 0 0,0 0 0,0 0 15,27-4-15,-27 4 16,29 0-16,-29 0 0,32 0 0,-13 1 16,2 1-16,-2 0 0,1 0 15,-1 2-15,-5 0 0,-3-2 16,2 2-16,-4-2 0,0 1 0</inkml:trace>
  <inkml:trace contextRef="#ctx0" brushRef="#br1" timeOffset="145666.5022">4662 14093 0,'0'0'0,"0"0"16,0 0-16,0 0 0,0 0 0,0 0 15,0 0-15,39-2 16,-39 2-16,43 0 0,-17 0 15,0 0-15,-2-1 0,2 0 16,-4-1-16,-3 1 0</inkml:trace>
  <inkml:trace contextRef="#ctx0" brushRef="#br1" timeOffset="298599.8318">20506 12496 0,'0'0'0,"0"0"15,0 0-15,0 0 0,0 0 16,0 0-16,0 0 0,-5 28 15,5-28-15,-3 29 0,0-9 16,-1 4-16,1 1 0,-1 7 16,-2 4-16,0 13 0,-1-4 0,-2 18 15,0 4-15,1-5 0,0-2 16,-2 17-16,-2 14 16,2-14-16,0-10 0,-3 11 0,-1-1 15,3-12-15,3-8 0,-5 20 16,2-8-16,4-16 0,0-11 0,2-8 15,0-6-15,3-6 0,2-4 16,1-7-16,1-6 16,-2-5-16,0 0 0,-2-12 0,1-4 15,2-3-15,2-3 0,3-8 16,2-7-16,-4 13 0,-1 5 16,1 4-16</inkml:trace>
  <inkml:trace contextRef="#ctx0" brushRef="#br1" timeOffset="298966.7743">20336 12583 0,'0'0'0,"0"0"16,0 0-16,0 0 0,0 0 15,17-16-15,-17 16 16,23-7-16,-8 7 0,4 1 15,3 2-15,2 2 0,2 1 0,8 7 16,1 3-16,-2 2 16,-1 3-16,7 5 0,-2 2 0,-3 1 15,-3-1-15,0 8 16,-7 0-16,-6 0 16,-7-1-16,-3-5 0,-4-5 0,-9 1 15,-8-1-15,-3-2 0,-5-2 16,-3-3-16,-3-1 0,-4-3 15,-3-1-15,1-1 0,0-5 16,1-1-16,1 1 0,2-2 16,4-2-16,5-2 0,5-3 0,5-5 15,3-2 1,2 0-16,0 4 0,2 0 0</inkml:trace>
  <inkml:trace contextRef="#ctx0" brushRef="#br1" timeOffset="299334.0357">21312 12423 0,'0'0'0,"0"0"15,0 0-15,-21 3 0,21-3 0,-26 9 16,8 1 0,-3 2-16,-2 3 0,-8 7 15,-1 3-15,0 2 0,1 1 0,-3 10 16,4 4-16,6 0 0,3 1 16,1 9-16,6 4 15,7 1-15,7 1 16,3-8-16,4-7 0,7 6 0,5-5 15,-1-5-15,-2-3 0,2-5 16,-1-3-16,1-5 0,0-2 0,1-4 16,2-3-16,-1-9 15,0-4-15,-6 0 0,-3-1 16,-3 0-16</inkml:trace>
  <inkml:trace contextRef="#ctx0" brushRef="#br1" timeOffset="299634.2461">21324 12667 0,'0'0'0,"0"0"0,0 0 0,12 23 16,-12-23-16,13 26 0,-3-6 15,2 2-15,3 2 0,4 10 16,2 4-16,-2-2 0,-1-1 0,0 6 16,-1 1-16,0-3 0,-1-4 15,3 4-15,-2-5 0,-2-3 16,-3-3-16,-2-6 0,-2-3 16,-2-5-16,0-3 0,-3-4 15,-1-4-15,-2-3 0,-4-8 0,2 3 16,-1 1-16,2 0 15</inkml:trace>
  <inkml:trace contextRef="#ctx0" brushRef="#br1" timeOffset="299916.4024">21721 12676 0,'0'0'15,"0"0"-15,0 0 0,0 0 16,0 0-16,-14 32 0,14-32 16,-16 34-16,3-16 0,-4 4 15,-3 3-15,0 0 0,1-1 0,-9 7 16,0 0-16,-3 5 0,2-3 16,3-1-16,3-2 0,2-6 15,2-4-15,0-1 0,2-2 16,4-2-16,3-3 0,4-5 15,2-4-15,5-5 0,4-4 0,-2 2 16,0 0 0,0 1-16</inkml:trace>
  <inkml:trace contextRef="#ctx0" brushRef="#br1" timeOffset="300083.2">21844 12858 0,'0'0'0,"0"0"0,0 0 0,35-3 16,-35 3-16,48-1 16,-16 1-16,4 3 15,4 2-15,6 0 0,-5-1 0,1 0 16,-9-1-16,-6-1 0</inkml:trace>
  <inkml:trace contextRef="#ctx0" brushRef="#br1" timeOffset="300250.1783">21864 13098 0,'0'0'15,"0"0"-15,0 0 0,0 0 0,0 0 0,26 8 16,-26-8-16,38 6 16,-16-2-16,4-1 0,5-1 15,0 1-15,0 0 0,3 0 16,-5 0-16,-5-2 0</inkml:trace>
  <inkml:trace contextRef="#ctx0" brushRef="#br1" timeOffset="300617.4502">22559 12693 0,'0'0'0,"0"0"0,0 0 15,0 0-15,0 0 0,-5 35 0,5-35 16,-2 37-16,0-12 16,0 3-16,-1 3 0,1-1 0,0 0 15,-1 11-15,-1 0 0,1 9 16,0-2-16,0-3 0,1-1 15,0 3-15,1-3 0,0-4 16,1-4-16,0-6 0,0-4 0,1-8 16,0-5-1,0-3-15,1-2 0,3-6 0,2-2 16,1-8-16,0-7 0,-1 4 16,-2 1-16,-1 3 15</inkml:trace>
  <inkml:trace contextRef="#ctx0" brushRef="#br1" timeOffset="300867.3126">22803 12863 0,'0'0'0,"0"0"0,0 0 16,0 0-16,0 0 0,-20 16 0,20-16 15,-27 19-15,27-19 0,-29 23 16,13-11-16,-2 2 0,0-1 15,2 3-15,0 2 16,3 1-16,1 1 0,0 3 0,4-1 16,4-1-16,2 1 0,5-2 15,4 1-15,2-2 0,4-1 16,1-2-16,2-1 0,7-2 0,0-3 16,-5-2-16,-2-1 0,-4-2 15</inkml:trace>
  <inkml:trace contextRef="#ctx0" brushRef="#br1" timeOffset="301183.9309">23071 12705 0,'0'0'15,"0"0"-15,0 0 0,22 24 0,-22-24 16,22 30-16,-7-9 16,0 2-16,2 0 0,4 12 0,-1 4 15,-2-1-15,-4 0 0,-1 11 16,-5 1-16,-4-6 0,-4-1 16,-8 4-16,-6-2 0,-2-4 15,0-4-15,-7 3 0,-2-4 16,4-10-16,-1-2 0,-3 2 15,0 0-15,4-4 0,3-4 0,0-1 16,2-2-16,3-6 0,0-1 16,4-2-16,1 0 15,2-3-15</inkml:trace>
  <inkml:trace contextRef="#ctx0" brushRef="#br1" timeOffset="302579.8857">23441 13011 0,'0'0'0,"0"0"16,0 0-16,0 0 0,0 0 0,31-2 15,-31 2-15,39-2 0,-18-2 16,5 2-16,6-1 16,0 2-16,0-1 0,11 0 15,1 0-15,-3 1 0,-3 2 0,0 0 16,-7-1-16,-5 1 0</inkml:trace>
  <inkml:trace contextRef="#ctx0" brushRef="#br1" timeOffset="302784.0648">23460 13353 0,'0'0'0,"0"0"0,0 0 16,35 5-16,-18-4 0,6 0 0,4-1 15,12-2-15,6-2 0,10 0 16,9 0-1,0 1-15,-13 0 0,-8 0 16</inkml:trace>
  <inkml:trace contextRef="#ctx0" brushRef="#br1" timeOffset="326902.0557">28646 15821 0,'0'0'0,"0"0"0,0 0 16,0 0-16,0 0 0,30 2 0,-30-2 16,33 3-16,-33-3 15,41 6-15,-17-2 0,0 0 16,1-1-16,-1 0 0,0 1 16,5 1-16,-4 1 0,0-1 0,-2-2 15,-2 0-15,-3 0 0,-4 2 16,-6 1-1,0-1-15,-1 0 0,-2-1 0</inkml:trace>
  <inkml:trace contextRef="#ctx0" brushRef="#br1" timeOffset="327100.9375">28676 16125 0,'0'0'0,"0"0"0,0 0 16,27-2-16,-27 2 0,34 0 16,-7 3-16,1 0 15,-1-1-15,11 2 0,2-1 16,-4 0-16,-3 0 0,0-1 0,-5 0 16,-6-1-16</inkml:trace>
  <inkml:trace contextRef="#ctx0" brushRef="#br1" timeOffset="332472.2437">29579 15722 0,'0'0'0,"0"0"0,0 0 16,0 0-16,0 0 0,0 0 0,0 0 15,0 0-15,0 0 0,0 0 16,0 0-16,0 0 0,0 0 0,0 0 16,0 0-16,0 0 0,0 0 15,0 0-15,-19-16 0,19 16 16,0 0-16,0 0 0,0 0 15,0 0-15,0 0 0,0 0 16,0 0-16,0 0 0,0 0 0,0 0 16,0 0-16,0 0 15,0 0-15,0 0 0,0 0 16,0 0-16,0 0 0,0 0 0,0 0 16,0 0-16,0 0 0,0 0 15,0 0-15,0 0 0,4-24 16,-4 24-16,0 0 0,0 0 15,0 0-15,19-14 0,-19 14 16,0 0-16,0 0 0,22-10 16,-22 10-16,0 0 0,0 0 0,25-7 15,-18 6-15,0-1 16,0 0-16,0 1 0,2 1 16,0 0-16,0-1 0,1 1 15,0-1-15,0 2 16,1-1-16,-1 1 0,-2-1 0,1 1 15,1 1-15,-1-1 16,-1 0-16,1 0 0,0 1 16,0 1-16,0 0 0,0 1 15,1 1-15,-1 0 0,-2-1 16,1 2-16,-1-1 0,-2 0 16,1 0-16,-2 1 0,-1 0 15,1 0-15,-2 0 0,-1 1 16,0 0-16,-1 1 0,-1-1 0,-1 0 15,-1 0-15,-2 1 16,1 1-16,-2 2 0,0 2 0,-2-1 16,0 0-16,-2 2 15,-1 0-15,0 0 0,0-2 0,-4 5 16,-1-1-16,2 0 0,0 1 16,-2-2-16,1 1 0,0-1 15,2 0-15,0-2 0,0-1 16,1-2-16,-1-1 0,2 1 15,0-2-15,-1 0 0,0 0 16,0 0-16,1 1 0,0-2 0,1 0 16,0 0-16,1 0 15,2-1-15,-1 0 0,1-1 0,1-2 16,1 1-16,1 0 0,-1 0 16,1 2-16,0-2 0,-1 1 15,1-1-15,0-1 0,1 0 16,0-3-16,-2 1 0,1 0 15,0 0-15,0 2 0,1-2 16,1 0-16,0 0 0,1 2 0,1-3 16,-3 1-16,3-1 0,-2 0 15,2 0-15,0 0 16,-1 2-16,1-2 0,2 1 0,0-2 16,1 0-16,-1 0 0,1 0 15,0 1-15,1 0 0,0 0 16,2 1-16,-1-1 0,2 0 15,1-1-15,-1 1 0,2-1 16,2 1-16,1 1 0,0-1 16,0 0-16,1-1 0,-2 1 0,1-1 15,1 0-15,0 1 0,0 0 16,0 0-16,-1 1 0,1 1 16,0-1-16,0 0 0,-1 0 15,0 0-15,-1 0 0,-2 0 16,0 1-16,0-1 0,-1 0 15,0 1-15,-2-1 0,1 1 0,-2-1 16,1 2-16,-1 0 16,2-1-16,0 1 0,-1-1 15,1-1-15,0 0 0,1 0 0,0-2 16,0-2-16,-2-1 0,0 2 16,-2-1-16</inkml:trace>
  <inkml:trace contextRef="#ctx0" brushRef="#br1" timeOffset="332701.9338">30168 16116 0,'0'0'15,"0"0"-15,0 0 0,0 0 0,0 0 16,0 0-16,-2 25 15,2-25-15,0 0 0,-9 31 16,9-31-16,-11 28 0,5-14 0,-3 3 16,-2 2-16,1-2 0,2-3 15,0-1-15</inkml:trace>
  <inkml:trace contextRef="#ctx0" brushRef="#br1" timeOffset="398341.2293">5815 13727 0,'0'0'0,"0"0"16,0 0-16,0 0 0,0 0 0,0 0 16,0 0-16,-3 24 15,3-24-15,0 0 0,-8 30 0,8-30 16,-11 28-16,5-12 0,-2 2 16,1 1-16,1 2 0,-3 1 15,-1 3-15,-1 5 0,0-1 0,1 3 16,1 1-1,2-2-15,-3-3 0,0 3 0,2-2 16,0-4-16,1-3 0,0-3 16,3-3-16,-1-2 0,2-3 0,1-4 15,-1-1-15,1-4 16,2-2-16,-1-3 0,1-3 16,0 0-16,0-2 0,1-3 0,4-3 15,0-2-15,1-3 0,0-1 16,1-1-16,2-2 0,2 0 15,2-2-15,0-2 0,6-5 16,0 2-16,-1 1 0,1 2 16,0-1-16,1 2 0,2 1 15,1 1-15,-1 1 0,-1 2 0,1-2 16,-3 3-16,-1 2 0,2 3 16,-4 5-16,-2 0 0,0 3 15,2 1-15,-3 3 0,3 1 16,-4 4-16,1 3 0,-4 2 15,1-1-15,-4 2 0,0 2 0,-3 0 16,0 1-16,-2 2 16,-1 3-16,-3 3 0,-2 3 15,-3-2-15,-1 0 0,-1 7 0,-3 3 16,1 0-16,-4-1 0,4 0 16,1 0-16,2-1 15,3-1-15,-1 4 0,2-3 0,1-4 16,4-4-16,1-3 0,4-1 15,0-3-15,3-2 0,0-1 16,3-2-16,1-2 0,5 0 16,1-4-16,2-3 0,2-3 0,2-2 15,2-2-15,0-2 16,-4 2-16,-4 1 0,-4 2 0</inkml:trace>
  <inkml:trace contextRef="#ctx0" brushRef="#br1" timeOffset="398954.5313">6855 14004 0,'0'0'0,"0"0"16,0 0-16,0 0 0,23-4 0,-23 4 15,34-4-15,-10 2 16,3-1-16,8 1 15,8 0-15,-3 0 0,1 1 0,16 1 0,17-1 16,10 2-16,-4 2 0,1-2 16,-1 0-16,8 1 0,-6 1 15,8 1-15,-2 2 0,-9 1 16,-5 2-16,26 3 0,-15-1 16,-17-4-16,-11 1 0,-7 0 15,-2 0-15,-9-3 0,-4-2 0,-10-2 16,-5 0-16,-6 1 15,-4 1-15,-8-3 0,0-1 16,-2 1-16,3-3 0,-7 2 16,-1 0-16,-3 1 0,-1 0 0,2 0 15,1 0-15,2 0 0</inkml:trace>
  <inkml:trace contextRef="#ctx0" brushRef="#br1" timeOffset="399537.6819">7464 14377 0,'0'0'0,"0"0"0,0 0 16,0 0-16,0 0 0,0 0 0,0 0 15,-20 13-15,20-13 0,-22 19 16,22-19-16,-26 24 0,13-10 16,-1 3-16,-1 2 0,-2 0 15,0 2-15,-6 10 0,-2 2 16,2-2-16,2-2 0,-6 8 15,1 2-15,3-1 0,2-5 0,-5 9 16,2-2-16,2-5 16,4-6-16,2-3 0,5-4 0,2-2 15,2-3-15,3-5 0,-2-2 16,3-4-16,1-1 0,2-5 16,0 0-16,5-7 0,2 1 0,3-5 15,2-4-15,1-3 16,2-3-16,1-7 0,0-3 15,0 0-15,2-1 0,-4 7 16,-2 4-16,-3 4 0</inkml:trace>
  <inkml:trace contextRef="#ctx0" brushRef="#br1" timeOffset="399821.7898">7386 14394 0,'0'0'0,"0"0"0,0 0 16,0 0-16,0 0 0,0 0 15,26 20-15,-26-20 0,13 20 0,-13-20 16,19 28-16,-8-12 0,0 1 16,1 3-16,0 2 0,0 0 15,-1 1-15,2 7 0,0 3 16,-2-2-16,-1-1 0,-1 5 16,0 0-16,-1-5 0,-1-2 0,-2-1 15,1-1-15,-2-4 0,-1-2 16,0-4-16,-1-3 15,0-3-15,0-2 0,3-5 16,2-5-16,-1-3 0,2-2 0,0-5 16,2-3-16,-2 2 0,0 3 15,-4 0-15</inkml:trace>
  <inkml:trace contextRef="#ctx0" brushRef="#br1" timeOffset="400171.7467">7945 14409 0,'0'0'0,"0"0"15,0 0-15,0 0 0,0 0 0,0 0 16,-3 25-16,3-25 16,-8 23-16,2-9 0,-2 2 15,-3 1-15,0 1 0,-1 2 16,-1 3-16,-1 0 0,2 0 0,-4 7 15,-2 4-15,0-5 0,2-1 16,-5 6-16,0-1 16,2-2-16,2 0 0,1-2 15,2-1-15,2-3 0,1-4 0,1-2 16,1-3-16,2-2 0,2-2 16,2-3-16,-1 0 0,1-1 15,1-1-15,1-3 0,0-2 16,1-2-16,-3-4 0,3-1 15,3 0-15,-1-1 0,1 0 0,-1 1 16,2 0-16,-3 1 16</inkml:trace>
  <inkml:trace contextRef="#ctx0" brushRef="#br1" timeOffset="413672.3343">7454 13150 0,'0'0'0,"0"0"0,0 0 15,0 0-15,0 0 0,-6 31 16,6-31-16,-4 26 0,0-10 0,1 0 15,-1 1-15,-1 2 0,1 1 16,-3 1-16,0 1 16,-4 6-16,1-1 0,-1 1 15,0-1-15,0-2 0,3-2 0,-3 2 16,3-3-16,0-7 0,3-1 16,0-3-16,2-2 15,0-2-15,2-1 0,-1-3 16,2-3-16,2-3 0,1-4 0,0-6 15,3-4-15,-2 3 0,2 1 0,-3 2 16</inkml:trace>
  <inkml:trace contextRef="#ctx0" brushRef="#br1" timeOffset="413921.7277">7468 13137 0,'0'0'16,"0"0"-16,0 0 0,0 0 0,0 0 15,0 0-15,0 0 16,0 0-16,12 30 16,-12-30-16,13 23 0,-13-23 0,18 28 15,-8-13-15,0-1 0,0 0 16,0 1-16,0 0 0,0-1 16,4 6-16,-2-1 0,1-2 15,-1 0-15,3-2 0,1-1 16,0-2-16,-1-2 0,1-4 15,0-3-15,2-1 0,0-3 0,-3 0 16,-2 0-16,-2 1 0</inkml:trace>
  <inkml:trace contextRef="#ctx0" brushRef="#br1" timeOffset="414206.1221">7930 13170 0,'0'0'0,"0"0"16,0 0-16,0 0 0,0 0 0,0 0 16,-27 22-16,27-22 15,-23 20-15,23-20 0,-25 28 16,13-14-16,2-1 0,-1 1 0,0 0 16,0 1-16,-2 0 0,-3 5 15,1 0-15,2-3 0,0-3 16,2-1-16,0-1 15,3-3-15,0 0 0,2-3 16,3-1-16,3-3 0,2 0 0,4-5 16,1-4-16,1-1 0,-1-2 15,-1 2-15,0 2 0,-1-1 16</inkml:trace>
  <inkml:trace contextRef="#ctx0" brushRef="#br1" timeOffset="414477.6406">7978 13138 0,'0'0'16,"0"0"-16,0 0 0,0 0 16,0 0-16,0 0 0,8 25 0,-8-25 15,0 0-15,9 33 0,-9-33 16,10 32-16,-3-14 0,-1 2 16,2 5-16,0-1 15,-2-2-15,2 9 0,-3 2 0,1-2 16,-2-2-16,0-1 0,-1-1 15,-2 0-15,0-1 0,-2 7 16,0 1-16,-1-5 0,-2-4 16,0-1-16,0-2 0,-3-4 15,0-1-15,0-6 0,-1-3 16,1-2-16,2-1 0,2-1 16</inkml:trace>
  <inkml:trace contextRef="#ctx0" brushRef="#br1" timeOffset="417910.2554">10726 13927 0,'0'0'0,"0"0"16,0 0-16,0 0 0,0 0 16,0 0-16,0 0 0,0 0 15,4 22-15,-4-22 0,0 33 16,0-33-16,0 40 0,0-17 15,0 1-15,0 1 0,0 1 0,0 11 16,-1 1-16,0-1 16,0-2-16,1 5 0,0-3 15,0-1-15,0-4 0,0-4 16,-1-2-16,1-6 0,1-2 0,-1-3 16,0-4-1,-1-4-15,-1-5 0,-1-4 0,1-2 16,-2-7-16,-2-5 15,1-1-15,-1-2 0,2 3 0,-1 3 16,2 2-16</inkml:trace>
  <inkml:trace contextRef="#ctx0" brushRef="#br1" timeOffset="418290.343">10438 13881 0,'0'0'0,"0"0"15,0 0-15,0 0 0,-7-20 0,7 20 16,0 0-16,5-18 0,-5 18 15,0 0-15,23-13 0,-12 9 16,2 0-16,6 3 0,4-1 16,1 4-16,2-1 0,9 2 15,1 2-15,0 4 0,-2 1 0,10 6 16,1 1-16,-4 1 16,-5 0-16,-1 1 0,-4 3 15,1 3-15,-4 0 0,-4-1 16,-3-1-16,-5 2 0,-5 2 0,-6-1 15,-4 0-15,-5-2 0,-4-1 16,-4 2-16,-3 0 0,-6 1 16,-5-1-16,-2-2 0,-3-2 15,1-3-15,1-1 0,0 0 16,-1-1-16,3-2 0,3-1 0,4-2 16,4-1-16,2-1 15,5-2-15,1-3 0,2-2 16,4-1-16,2-1 0,5-1 0,4-4 15,7-4-15,3-3 0,-4 2 16,-2 2-16,-3 2 0</inkml:trace>
  <inkml:trace contextRef="#ctx0" brushRef="#br1" timeOffset="418622.2521">11394 13775 0,'0'0'15,"0"0"-15,0 0 0,0 0 16,0 0-16,-21 18 0,21-18 16,-19 28-16,19-28 0,-24 33 15,10-11-15,-2 2 0,2 1 0,-3 11 16,3 4-16,2-2 0,2-2 15,1 12-15,4 3 16,1-4-16,3-3 0,7 9 0,5 0 16,0-8-16,1-6 0,4 4 15,3-1-15,-3-7 0,-2-6 0,1-4 16,2-4-16,-1-4 0,1-4 16,0-6-16,-2-6 15,-5 0-15,-2-1 0,-3 1 0</inkml:trace>
  <inkml:trace contextRef="#ctx0" brushRef="#br1" timeOffset="418922.38">11523 13943 0,'0'0'0,"0"0"0,0 0 0,0 0 16,14 24-16,-14-24 0,21 30 16,-9-12-16,2 0 0,0 3 15,0 3-15,1-1 0,-1-1 0,6 10 16,0 3-16,-3-2 16,-1-1-16,1 3 0,-1-2 15,-3-4-15,-2-3 0,0 1 0,-1-2 16,-4-8-16,0-3 0,-2-5 15,1-3-15,-2-5 0,-1-5 16,1 1-16,-2 1 0,-1 2 16</inkml:trace>
  <inkml:trace contextRef="#ctx0" brushRef="#br1" timeOffset="419222.8943">11878 13893 0,'0'0'0,"0"0"16,0 0-16,0 0 0,0 0 0,0 0 15,0 0-15,-17 23 0,17-23 0,-12 23 16,3-3-16,-3-2 16,-3 1-16,-2 3 0,-1 1 15,-1 1-15,1 0 0,-7 8 0,-3-1 16,3-1-16,0-2 0,-4 7 15,2 0-15,3-4 16,1-3-16,-1-2 0,2-4 16,7-7-16,4-2 0,4-5 0,0-4 15,4-6-15,2-4 0,0 1 16,-1 1-16,1 0 0</inkml:trace>
  <inkml:trace contextRef="#ctx0" brushRef="#br1" timeOffset="419522.5464">12103 13830 0,'0'0'0,"0"0"0,0 0 15,9 22-15,-9-22 0,8 24 0,-8-24 16,14 38-16,-6-13 15,2 2-15,0 3 0,-1-1 16,-1 0-16,0 8 0,-3 2 16,-2 7-16,-2-2 0,-2-1 0,-2-2 15,-2-4-15,-3-2 0,-1 3 16,0-4-16,0-4 0,1-4 16,-3-1-16,-2-3 15,0-5-15,-1-6 0,2-10 16,0-4-16,2 0 0,1 1 0,2-1 15</inkml:trace>
  <inkml:trace contextRef="#ctx0" brushRef="#br1" timeOffset="419722.443">12313 14043 0,'0'0'0,"0"0"0,0 0 0,0 0 16,18-17-16,-18 17 0,31-9 15,-11 4-15,2 2 0,3 1 16,4 2-16,1 0 0,2 0 16,8 3-16,2 3 15,-3 0-15,-3 1 0,2 3 0,-9-2 16,-4-1-16,-5-1 0,-4-1 16</inkml:trace>
  <inkml:trace contextRef="#ctx0" brushRef="#br1" timeOffset="419856.2878">12493 14372 0,'0'0'0,"0"0"16,0 0-16,0 0 0,0 0 16,-1 22-16,1-22 0,0 0 15,24 20-15,-24-20 0,40 9 16,-15-6-16,4 0 0,3 1 16,-6-1-16,-4-1 0</inkml:trace>
  <inkml:trace contextRef="#ctx0" brushRef="#br1" timeOffset="420806.333">13281 14013 0,'0'0'15,"0"0"-15,0 0 0,0 0 0,0 0 16,4 23-16,-4-23 0,3 20 15,0-8-15,1 3 16,-2 2-16,0-2 0,0 2 0,-1 1 16,0 3-16,0 1 15,1 1-15,-4 6 0,1 1 16,-1-3-16,0-2 0,0 2 0,0-1 16,-1 4-16,1-2 0,0-2 15,1-3-15,-1-2 0,-1-2 16,2-1-16,0-1 15,0-4-15,1-2 0,0-1 16,0-2-16,0-1 16,0-2-16,0-1 0,0 0 0,-1-1 15,1-3-15,0 0 0,0 0 16,0 0-16,0-5 16,0 0-16,0 0 0,0 0 0,0-2 15,1 0-15,0-2 0,0-1 16,0 0-16,-1-2 0,0 0 15,0-2-15,0 0 0,0-1 16,0 1-16,0-2 0,0 0 16,2-6-16,-1 2 0,0-2 15,0 0-15,0 1 0,1 1 0,1 0 16,1 1-16,0 0 0,2 0 16,-1 0-16,2 0 0,-1 1 15,2 3-15,1 1 0,1 1 16,0 1-16,-1 2 0,1-1 15,-1 1-15,4 1 16,1 1-16,-1 1 0,-1 2 0,4 3 16,2 0-16,0 2 15,-1 0-15,0 3 0,1 1 16,-2 0-16,0-1 0,2 4 16,1 1-16,-1 2 0,-3 0 0,0 1 15,-1 1-15,-2 1 0,-2-1 16,-1 2-16,-1 1 0,-3-2 15,0 1-15,-2 1 0,-1 2 16,0 1-16,-1-1 0,-1 1 16,-1-1-16,0 0 15,-1 0-15,0 0 0,0-1 0,-2 1 16,1-1-16,1 0 0,0-1 16,-1-1-16,1-3 0,0 2 15,0-1-15,0-1 0,0 1 16,2-4-16,2-2 0,-1 0 15,1 1-15,2 0 0,3 0 16,-2-5-16,0-3 0,-1 0 16,0 0-16,-1 0 0</inkml:trace>
  <inkml:trace contextRef="#ctx0" brushRef="#br1" timeOffset="421472.4601">14053 14439 0,'0'0'0,"0"0"16,0 0-16,0 0 0,0 0 0,-5-20 16,5 20-16,0 0 0,0 0 15,2-20-15,-2 20 0,0 0 16,0 0-16,13-19 0,-13 19 16,18-9-16,-6 6 0,4-1 15,5 0-15,5 1 0,2 1 0,3 2 16,3 1-16,13 0 0,0 0 15,14 1-15,0 2 0,-2 0 16,-4 0-16,11 1 0,-1 0 16,-3-1-16,-3 1 0,6 1 15,-3 0-15,-3 0 0,-4 0 0,-2 2 16,-3 1-16,-2-2 16,-4-2-16,1 2 0,-4 1 15,-5-1-15,-3-1 0,-3-2 0,-1-1 16,-9 0-16,-4-1 0,-3 1 15,-1 0-15,-1-2 0,-1-2 16,-3 0-16,-1 0 0,-3 1 16,-1 0-16,-4 0 0,-5-1 15,0-2-15,-3-1 0,2 0 16,1 0-16,2 2 0</inkml:trace>
  <inkml:trace contextRef="#ctx0" brushRef="#br1" timeOffset="422023.3143">14608 14675 0,'0'0'0,"0"0"0,0 0 0,0 0 15,0 0-15,0 0 0,0 0 16,-20 25-16,20-25 0,-15 23 16,3-6-16,0 1 0,0-1 0,-1 5 15,0 3-15,-1 0 0,2 1 16,-3 10-16,0 1 15,1-2-15,1-1 0,-4 6 0,1 0 16,0-5-16,3-2 0,-1 2 16,1-2-16,3-5 0,2-3 15,2-4-15,1-4 0,2-6 16,0 0-16,2-5 0,0-2 16,1-4-16,5-2 0,3-4 15,6-3-15,-3-2 0,0-3 0,1-10 16,0-7-16,-2 6 0,-2 5 15,-2 3-15</inkml:trace>
  <inkml:trace contextRef="#ctx0" brushRef="#br1" timeOffset="422289.4381">14623 14682 0,'0'0'0,"0"0"0,0 0 15,0 0-15,0 0 0,9 24 0,-9-24 16,10 28-16,-3-11 0,1 1 16,1 3-16,-1-1 0,-1 1 15,3 6-15,0 2 0,0-3 16,0 2-16,0-1 0,1-1 16,-1-2-16,0 0 0,2 2 15,1-5-15,-1-3 0,-2-5 0,-1-4 16,1 0-16,0-6 0,0-2 15,-2 0-15,-2-1 0,0 1 16</inkml:trace>
  <inkml:trace contextRef="#ctx0" brushRef="#br1" timeOffset="422522.2753">15023 14761 0,'0'0'0,"0"0"16,0 0-16,0 0 0,0 0 0,-5 28 16,5-28-16,-11 24 0,11-24 0,-16 29 15,6-9-15,-1 0 16,0 2-16,-1 2 0,-1 2 16,-6 5-16,-1-2 0,2 0 15,-1 0-15,-1 3 0,2-2 0,4-5 16,1-4-16,3-4 0,1-3 15,2-2-15</inkml:trace>
  <inkml:trace contextRef="#ctx0" brushRef="#br1" timeOffset="422939.4971">14457 13506 0,'0'0'16,"0"0"-16,0 0 0,0 0 0,0 0 15,-7 23-15,7-23 0,-8 26 16,8-26-16,-8 35 0,3-11 16,-1 1-16,0-2 0,-2 4 15,0 2-15,-3 5 0,-1 0 16,1-1-16,0 1 0,-2 4 0,2-3 16,1-4-16,0-1 15,1-6-15,2-2 0,1-4 16,2-2-16,0-4 0,1-2 0,2-6 15,1-4-15,0 0 0,3-3 16,3-6-16,3-4 0,-3 2 16,0 1-16,-1 2 0</inkml:trace>
  <inkml:trace contextRef="#ctx0" brushRef="#br1" timeOffset="423206.0223">14429 13493 0,'0'0'0,"0"0"16,0 0-16,0 0 0,0 0 16,0 0-16,0 0 0,4 22 15,-4-22-15,0 0 0,14 35 16,-9-20-16,1 2 0,1 2 16,3 4-16,-1-1 0,1-2 0,1 7 15,0 0-15,-2-2 16,0-2-16,0 0 0,-2 0 15,0-3-15,-1-3 0,1-2 0,1-2 16,0-2-16,-1-2 0,2-3 16,0-2-16,-1 0 0,-2-1 15,0 0-15</inkml:trace>
  <inkml:trace contextRef="#ctx0" brushRef="#br1" timeOffset="423456.0896">14798 13566 0,'0'0'15,"0"0"-15,0 0 0,0 0 0,0 0 16,-14 23-16,14-23 16,-11 19-16,11-19 0,-13 27 15,5-9-15,-1-2 0,-1 1 0,-1 0 16,0 0-16,0-1 0,0-1 15,-2 4-15,1-2 0,1-3 16,2-2-16,1-2 0,2 0 16,1-4-16,3-2 0,2-4 15,4-6-15,0 2 0,-2 0 0,0 1 16</inkml:trace>
  <inkml:trace contextRef="#ctx0" brushRef="#br1" timeOffset="423656.3544">14870 13611 0,'0'0'0,"0"0"16,0 0-16,0 0 0,0 0 0,5 22 15,-5-22 1,6 28-16,-6-28 0,8 41 16,-4-19-16,3 3 0,2 4 15,-1 0-15,1 2 0,4 12 0,3 3 16,0 5-16,1-4 0,-4-10 15,-2-6-15,-2-6 0</inkml:trace>
  <inkml:trace contextRef="#ctx0" brushRef="#br1" timeOffset="424122.8277">16123 13944 0,'0'0'0,"0"0"16,0 0-16,0 0 0,-26 16 0,26-16 15,-24 21-15,8-7 16,-1 1-16,-2 4 0,-2 2 16,-4 9-16,1 1 0,-1 6 15,-1 5-15,-3 5 0,5-5 0,-1 10 16,7 0-16,5-2 0,3 0 15,3-1-15,4 0 0,6 4 16,6-3-16,2 2 0,2 1 16,0-7-16,2-3 0,2-4 15,2-3-15,5-3 0,4-4 0,3 0 16,0-4-16,-5-8 16,2-3-16,-7-4 0,-6-2 15,-4-1-15</inkml:trace>
  <inkml:trace contextRef="#ctx0" brushRef="#br1" timeOffset="424406.1178">16254 14236 0,'0'0'16,"0"0"-16,0 0 0,0 0 0,0 0 16,0 32-16,0-32 0,-3 33 15,2-14-15,0 3 0,0 2 16,0 0-16,-1 0 0,0 8 16,-1 2-16,1 1 0,0 0 15,0-3-15,0-2 0,0 5 0,2-6 16,2-5-16,0-2 0,0-5 15,0-3-15,-1-2 0</inkml:trace>
  <inkml:trace contextRef="#ctx0" brushRef="#br1" timeOffset="424622.9092">16589 14453 0,'0'0'0,"0"0"16,0 0-16,27-4 0,-16 4 16,6 1-16,4 1 0,2 1 15,1 0-15,11 4 0,4 1 16,-1 1-16,-1 0 0,7 1 16,-3-4-16,-8-1 0,-5 0 0,-6-2 15</inkml:trace>
  <inkml:trace contextRef="#ctx0" brushRef="#br1" timeOffset="425074.0607">17410 14476 0,'0'0'0,"0"0"0,0 0 15,18-10-15,-18 10 0,0 0 0,33-11 16,-16 7-16,3 1 0,4 2 16,4 0-16,8 0 0,1-1 0,10 1 15,2 0-15,-4 1 16,-2 0-16,3 3 0,3 1 16,3 2-16,-6 0 0,0 0 15,2 0-15,-7 0 0,-2 1 16,2 2-16,-4 2 0,-8-5 15,-1-1-15,-1-1 0,-4 1 0,-7-1 16,-4 2-16,-4-2 0,-4-2 16,-4-2-16,-6 2 0,3-2 15,1 0-15,0 0 0</inkml:trace>
  <inkml:trace contextRef="#ctx0" brushRef="#br1" timeOffset="425406.456">17704 14766 0,'0'0'0,"0"0"15,0 0-15,-6 23 0,2-13 0,0 5 16,0 1-16,-1 5 15,0 1-15,-5 9 0,-1 1 16,-1-2-16,0-2 0,-5 9 0,-2 2 16,3 0-16,1-1 0,1-2 15,2 0-15,-1 2 0,2-3 16,2-3-16,1-1 0,3-4 16,0-4-16,3-3 0,1-4 15,0-3-15,1-4 0,1-3 16,1-4-16,3-2 0,0-2 0,-1 1 15,0-1-15,-2 1 0</inkml:trace>
  <inkml:trace contextRef="#ctx0" brushRef="#br1" timeOffset="425672.6992">17682 14776 0,'0'0'0,"0"0"16,0 0-16,0 0 0,0 0 16,11 22-16,-11-22 0,12 21 15,-12-21-15,17 27 0,-8-9 16,0 1-16,-1 0 0,1 1 16,0 1-16,2 4 0,0-3 0,0 1 15,1 1-15,0-3 0,2-2 16,-1-3-16,0-2 0,-1-3 15,-1-2-15,0-5 16,0-3-16,-2-1 0,-1 1 0,-1-1 16</inkml:trace>
  <inkml:trace contextRef="#ctx0" brushRef="#br1" timeOffset="425939.8264">18138 14859 0,'0'0'0,"0"0"0,0 0 15,0 0-15,0 0 0,0 0 16,0 0-16,0 0 0,-3 25 0,3-25 16,-7 23-16,-1-8 15,-3 1-15,-2 2 16,-3 1-16,1-1 0,1 1 0,-6 5 16,0-1-16,-2-1 0,-1-2 0,1 2 15,1 2-15,-1 2 0,3-2 16,1-4-16,3-2 0,0-3 15,2-3-15,2-7 0,1-6 16,3-6-16,-1-7 0,1 3 16,2 1-16,0 2 0</inkml:trace>
  <inkml:trace contextRef="#ctx0" brushRef="#br1" timeOffset="426305.7523">17660 13634 0,'0'0'15,"0"0"-15,0 0 0,0 0 0,0 0 16,-1 30-16,1-30 0,-5 29 15,5-29-15,-11 34 16,0-12-16,0 0 0,0 1 16,-4 8-16,2 2 0,0-1 0,1-1 15,1-1-15,0-1 0,0 3 16,2-1-16,1-3 0,1-3 16,1-3-16,0-3 0,2-3 15,1-4-15,0-2 0,2-3 16,1-7-16,0 0 0,2-5 15,2-3-15,-1-7 0,2-5 16,-2 4-16,0 2 0,0 3 0</inkml:trace>
  <inkml:trace contextRef="#ctx0" brushRef="#br1" timeOffset="426524.4873">17613 13709 0,'0'0'0,"0"0"16,0 0-16,0 0 0,0 0 15,0 0-15,0 0 0,12 24 16,-12-24-16,9 20 0,-9-20 0,11 27 16,-5-9-16,2 0 0,2 0 15,0 0-15,0 0 0,-1 1 16,0 0-16,1 4 0,-1-2 16,1-1-16,0-2 15,-1-2-15,-1-3 0,0-2 0,0-1 16,2-4-16,0-2 0,-1 0 15,-1-1-15,-2-1 0</inkml:trace>
  <inkml:trace contextRef="#ctx0" brushRef="#br1" timeOffset="426822.9779">17974 13781 0,'0'0'0,"0"0"15,0 0-15,0 0 0,0 0 0,-13 22 16,13-22-16,-11 18 0,11-18 16,-17 22-16,6-8 0,0-1 15,0 1-15,0 1 0,1 1 16,0 1-16,1-1 0,0 0 16,1-1-16,-1 4 0,2 0 0,0-4 15,2-1-15,-1-3 16,2 0-16,0-4 0,2-3 0,2-4 15,-2 1-15,0-5 0,0-1 16,-1-6-16,2-2 0,0 1 16,0 2-16,0 1 15</inkml:trace>
  <inkml:trace contextRef="#ctx0" brushRef="#br1" timeOffset="427006.5585">17896 13776 0,'0'0'0,"0"0"0,0 0 15,0 0-15,0 0 0,0 0 0,0 0 16,16 20-16,-16-20 0,12 22 16,-12-22-16,13 29 0,-7-13 15,0 1-15,1 1 0,-1 3 16,1-1-16,0 0 0,0-1 16,3 4-16,0 0 0,1-4 15,1-5-15,-2-2 0,-1-2 0,-2-2 16</inkml:trace>
  <inkml:trace contextRef="#ctx0" brushRef="#br1" timeOffset="427323.1262">18476 13778 0,'0'0'0,"0"0"0,20 15 16,-6-4-16,3 3 0,4 6 16,3 6-16,6 10 0,-2 1 0,6 15 15,-5 4-15,-2 0 16,-3 2-16,0 13 0,1 11 16,-11-8-16,-6-7 0,-8 10 15,-7 0-15,0-8 0,-1-7 0,-17 31 16,-3-5-16,-4-12 0,-3-8 15,2-4-15,1-3 0,0-5 16,2-4-16,-6 2 0,-1 1 16,3-11-16,1-7 0,9-12 15,9-9-15,4-4 0</inkml:trace>
  <inkml:trace contextRef="#ctx0" brushRef="#br1" timeOffset="428722.5749">19333 13850 0,'0'0'0,"0"0"15,0 0-15,0 0 0,0 0 0,-23 17 16,23-17-16,-17 19 0,17-19 16,-22 26-16,5-7 0,1 1 15,-1 1-15,0 5 0,-2 4 16,-4 8-16,1-1 0,-5 13 16,2 3-16,4-2 0,3-3 0,3 12 15,4 1-15,3-2 16,3-2-16,4 11 0,4 1 15,6-8-15,4-6 0,5 9 0,1-1 16,-1-6-16,-1-4 0,11 5 16,8-2-16,3 10 0,-6-7 15,2-5-15,-1-4 0,-5-8 16,-2-4-16,-8-13 0,-7-7 16,-3-5-16</inkml:trace>
  <inkml:trace contextRef="#ctx0" brushRef="#br1" timeOffset="431122.9579">19629 14324 0,'0'0'0,"0"0"0,0 0 16,0 0-16,0 21 0,0-21 15,-2 25-15,2-25 0,-4 30 0,0-12 16,1 3-16,0-1 0,-1 2 15,-2 9-15,-3 4 16,0-2-16,1-1 0,0 4 0,-2 0 16,0 7-16,2-2 0,-1-1 15,-1 0-15,2-5 0,0-3 16,1 2-16,4-1 0,0-7 16,0-4-16,1-4 0,2-3 15,0-5-15,0-1 0,0-3 0</inkml:trace>
  <inkml:trace contextRef="#ctx0" brushRef="#br1" timeOffset="431372.9323">19832 14746 0,'0'0'0,"0"0"16,0 0-16,0 0 0,27-2 16,-27 2-16,24-2 0,-24 2 15,35 3-15,-14-2 0,1 1 16,0 0-16,1-1 0,10 2 16,3 0-16,-2-2 0,-1-1 15,-4 0-15,-5 0 0,-4 0 0</inkml:trace>
  <inkml:trace contextRef="#ctx0" brushRef="#br1" timeOffset="431990.0799">20673 14913 0,'0'0'0,"0"0"16,0 0-16,0 0 0,0 0 0,0 0 16,28-12-16,-28 12 15,22-4-15,-22 4 0,37-4 16,-16 2-16,0 1 0,5-1 0,3 0 15,0-1-15,0 1 0,12 0 16,4 1-16,0 0 0,1 0 0,14 1 16,2 0-16,6 0 15,-5 0-15,15 4 0,1 3 16,-10-3-16,-9-1 0,13-3 16,1-1-16,-10 2 0,-6 3 0,10 2 15,-1 1-15,-16-3 0,-6 0 16,25 5-16,-2 0 0,-14-1 15,-9-1-15,1 0 0,2 2 16,-11-1-16,-7 0 0,3-3 16,2-2-16,-15-2 0,-1 1 0,-5-2 15,-1 0-15,-3 2 16,-1 2-16,-5-3 0,-4-1 16,2-3-16,-4-2 0,1 1 15,1 2-15,0 2 0</inkml:trace>
  <inkml:trace contextRef="#ctx0" brushRef="#br1" timeOffset="432573.213">21055 15178 0,'0'0'15,"0"0"-15,0 0 0,0 0 0,0 0 16,0 0-16,0 0 0,0 0 15,0 0-15,-6 22 0,6-22 16,-9 24-16,9-24 0,-13 31 16,4-12-16,-1 1 0,1 0 15,-2 3-15,-2 4 0,-1 6 16,1-1-16,-1 3 0,-1 2 16,-1 5-16,0-4 0,-1 0 0,-1-1 15,2-3-15,3-2 0,-1 4 16,2-1-16,1-6 0,2-5 15,2-3-15,3-5 0,1-2 16,2-4-16,2-5 0,1-4 16,4-3-16,4-5 0,-2 2 15,-1 1-15,-2 0 0</inkml:trace>
  <inkml:trace contextRef="#ctx0" brushRef="#br1" timeOffset="432872.9657">21004 15277 0,'0'0'0,"0"0"0,0 0 16,0 0-16,17 22 0,-17-22 15,14 24-15,-4-10 0,2 1 0,1 3 16,2 3-16,-1 1 0,0 2 0,4 8 15,-2 2 1,0-3-16,-1-2 0,4 7 0,0 0 16,-3-4-16,-1-4 0,-1-3 15,-1-1-15,-2-3 0,-1-2 16,-2-2-16,-3-3 0,1-3 0,-2-4 16,0 0-16,-2-2 0,0 0 15</inkml:trace>
  <inkml:trace contextRef="#ctx0" brushRef="#br1" timeOffset="433140.2021">21509 15312 0,'0'0'0,"0"0"16,0 0-16,0 0 0,0 0 0,0 0 15,1 26-15,-1-26 16,-4 22-16,4-22 0,-10 31 16,3-13-16,1 0 0,-3 5 15,-1 1-15,0 0 0,0-2 0,-3 10 16,-1 2-16,1-5 0,0 0 16,-4 3-16,1-2 15,3-3-15,3-4 0,2-3 0,1-5 16,2-2-16</inkml:trace>
  <inkml:trace contextRef="#ctx0" brushRef="#br1" timeOffset="433357.2597">21696 15608 0,'0'0'0,"0"0"0,0 0 15,24-4-15,-24 4 0,26-2 16,-8 1-16,-1 0 0,1-1 16,8 2-16,4 2 15,-2-2-15,-3-1 0,2 0 16,0 0-16,-4 1 16,-3-1-16,-3 0 0</inkml:trace>
  <inkml:trace contextRef="#ctx0" brushRef="#br1" timeOffset="433607.6292">22436 15495 0,'0'0'0,"0"0"16,0 0-16,0 0 0,6 25 15,-6-25-15,1 29 0,-1-29 16,0 33-16,-1-14 0,-2 2 16,0 1-16,0 2 0,-3 6 15,0 2-15,-2 0 0,0 0 16,1-1-16,-1-1 0,-2 6 0,1-2 16,1-7-16,3-5 0,0-4 15</inkml:trace>
  <inkml:trace contextRef="#ctx0" brushRef="#br1" timeOffset="434356.4475">21183 14159 0,'0'0'0,"0"0"0,0 0 16,0 0-16,0 0 0,0 0 16,0 0-16,0 0 0,2 28 15,-2-28-15,0 0 0,-2 29 0,2-29 16,-4 29-16,2-9 16,-1-1-16,0 2 0,-2-1 15,2 0-15,-2 0 0,0-1 0,-3 7 16,0-2-16,2-2 0,-1-3 15,2-3-15,0-1 0,2-3 16,0-1-16,0-1 0,1-2 16,0-3-16,-1-2 0,3-3 15,0 0-15,0 0 0,2-5 0,1-4 16,2-2-16,-1-1 0,1 1 16,1-2-16,3-1 0,1-6 15,-1 0-15,1-3 0,0-1 16,-2 1-16,1 2 0,2 0 15,2 1-15,1 1 0,0 0 0,4-1 16,-1 0-16,-1 2 16,-2 2-16,-1 2 0,-1 1 15,-1 4-15,0 4 0,-2 1 16,1 0-16,0 1 0,-1 2 0,0 2 16,1 2-16,0 2 0,0 2 15,-2 3-15,1 1 16,-2 0-16,-3 1 0,2 4 15,-1 4-15,-1-1 0,-2 1 0,-2 2 16,-1 1-16,-2-1 16,0-1-16,-1 4 0,0 0 0,0-2 15,-2-2-15,2-3 0,2-2 16,1-4-16,0-3 0,0-2 16,1-3-16,0 1 0</inkml:trace>
  <inkml:trace contextRef="#ctx0" brushRef="#br1" timeOffset="434572.8196">21838 14365 0,'0'0'0,"0"0"15,0 0-15,0 0 0,19 4 16,-19-4-16,20 4 0,-20-4 15,26 3-15,-13-2 16,1-2-16,2 2 0,-1 1 16,-1-3-16,0-1 0,-3 1 15,-1-1-15,-2 1 0</inkml:trace>
  <inkml:trace contextRef="#ctx0" brushRef="#br1" timeOffset="434889.6594">22379 14270 0,'0'0'0,"0"0"15,0 0-15,0 0 0,0 0 0,-2 30 16,2-30-16,-5 20 0,5-20 15,-4 27-15,1-10 16,-1 0-16,1-1 0,1 2 16,-1 1-16,1-1 0,1 0 0,0 5 15,0-1-15,0 0 0,0 0 16,1-1-16,0 1 16,0-3-16,1-2 0,-1-3 15,0-2-15,0-3 0,0 0 0,0-2 16</inkml:trace>
  <inkml:trace contextRef="#ctx0" brushRef="#br1" timeOffset="435423.948">23156 14387 0,'0'0'0,"6"6"0,0 3 15,3 1-15,1 3 0,5 7 16,4 4-16,-1 3 0,-2 2 0,4 11 15,-1 3-15,-1 0 0,-2 0 16,4 12-16,0 3 0,-6-4 16,-4-3-16,-2 9 0,-4-2 15,-2-4-15,-1-1 0,-5 6 16,-5 0-16,0-5 0,1-5 16,-3-2-16,-3 0 0,2-4 15,0-3-15,-1 0 0,0-2 16,-2-3-16,0-4 0,-6-1 15,-3 0-15,5-5 0,2-3 0,3 0 16,1 1-16,0-3 0,-2-2 16,4-4-16,1 0 0,-1-2 15,0-3-15,1-1 0,1-3 16,3 0-16,0-1 0,1 0 16,-1-1-16,3-1 0,1 1 0,2-3 15,-2 2-15,2-2 16,-3 1-16,3-1 0,-2 1 15,2-1-15,0 0 0,2-3 16,1 1-16,-3 2 0,2-4 0,-2 4 16</inkml:trace>
  <inkml:trace contextRef="#ctx0" brushRef="#br1" timeOffset="436773.4509">23695 16870 0,'0'0'15,"0"0"-15,0 0 0,0 0 0,-23 0 16,23 0-16,-22-2 0,22 2 15,-34-2-15,13-1 0,-2 0 16,-3 0-16,-1 1 0,-12-2 16,0-2-16,-2 1 0,-2-2 0,-13-2 15,-4-2-15,3-1 16,0-1-16,-11 0 0,-1 1 0,-1 1 16,1 0-16,-13-1 0,2-1 15,0 1-15,3 1 0,-12-3 16,2-2-16,-31-2 0,13 2 15,5 2-15,3 1 0,6-1 16,5 0-16,-9-2 0,-6 0 16,8 4-16,7 2 0,-4-2 15,-4 0-15,5-2 0,2 0 0,-18-3 16,-11-2 0,14 6-16,9 3 0,1 1 0,0 1 15,0-1-15,-2-1 0,-3 0 16,-3 0-16,4 3 0,2 2 0,-1-1 15,-1-2-15,4-1 0,2-1 16,-7 2-16,-4 1 0,4-1 16,3 0-16,-7-1 0,-6-1 15,5-1-15,5-2 0,-2 1 16,-2 0-16,5 3 0,2 1 16,-3-1-16,-2 0 0,3-1 15,4 0-15,0 2 0,-1-1 16,1 2-16,-1 1 0,-3-1 15,-3 0-15,2 2 0,2 0 0,-4-2 16,-4-1-16,5-2 0,2-3 16,5 4-16,1 2 0,5 2 15,2 1-15,-3 2 0,-1 0 16,1-4-16,0-3 0,-9 1 16,-6-1-16,8 0 0,3 0 0,-7 2 15,-4 3-15,4-3 16,3 0-16,4 2 0,2 0 15,3 1-15,1 2 0,-9-2 16,-5-2-16,-13-1 16,-9 0-16,3 0 0,3 1 15,9-3-15,5-2 0,21-2 0,13 0 16,-12 4-16,-8 3 0,1-1 16,0-2-16,-11-2 0,-7 0 15,17 4-15,11 2 0,-2 0 16,-1 0-16,3-1 0,1-2 0,-2-2 15,-1-3-15,5 2 0,4 3 16,-6-6-16,-3-1 0,3 2 16,1 6-16,-1 0 0,0 3 15,4-2-15,1 1 0,-1-2 16,-3 0-16,10 0 0,7 2 0,-1 2 16,-3 0-16,3-3 15,0-1-15,5-2 0,2-1 16,4 4-16,0 4 0,3-4 15,1-1-15,1 0 0,2 0 0,5-2 16,3-1-16,-1 5 0,0 2 16,1 1-16,2 1 0,4-1 15,4 1-15,-3-3 0,-2-3 16,4 4-16,3 3 0,11 0 16,1-1-16,-2-1 0,0 0 15,2-1-15,0 1 0,-1-1 0,-1 1 16,4 0-16,0 1 15,2 0-15</inkml:trace>
  <inkml:trace contextRef="#ctx0" brushRef="#br1" timeOffset="437472.956">8645 15028 0,'0'0'16,"0"0"-16,0 0 0,0 0 0,0 0 15,0 0-15,0 0 16,0 0-16,0 0 0,0 0 0,0 0 16,0 0-16,18 17 0,-18-17 15,0 0-15,0 0 0,12 23 16,-12-23-16,0 0 0,6 21 16,-5-12-16,-2 1 0,-3 0 15,2 1-15,0 0 0,-1 3 16,-2 2-16,0-1 0,-1 0 0,0 0 15,-2 2-15,0-1 0,1 0 16,-7 5-16,-2 1 16,-3-2-16,-1 0 0,-3-1 0,-2 1 15,-3-2-15,-2-3 0,-1 1 16,7-3-16,4-3 0</inkml:trace>
  <inkml:trace contextRef="#ctx0" brushRef="#br1" timeOffset="473144.5211">29064 17027 0,'0'0'0,"0"0"0,0 0 16,0 0-16,0 0 0,0 0 0,0 0 15,0 0-15,0 0 0,0 0 0,0 0 16,0 0-16,0 0 0,0 0 15</inkml:trace>
  <inkml:trace contextRef="#ctx0" brushRef="#br1" timeOffset="473358.2579">28913 17098 0,'0'0'0,"0"0"0,0 0 0,0 0 16,0 0-16,0 0 0,0 0 16,0 0-16,0 0 0,24-10 15,-24 10-15,0 0 0,0 0 0,10-23 16,-10 23-16,0 0 0,12-20 16,-12 20-16</inkml:trace>
  <inkml:trace contextRef="#ctx0" brushRef="#br1" timeOffset="473553.5238">28916 16982 0,'0'0'16,"0"0"-16,0 0 0,0 0 15,0 0-15,0 0 0,0 0 16,0 0-16,0 0 0,0 0 0,-24-3 15,24 3-15,0 0 0,0 0 16,0 0-16,-23 11 0,23-11 0,0 0 16</inkml:trace>
  <inkml:trace contextRef="#ctx0" brushRef="#br1" timeOffset="473719.8086">28854 17092 0,'0'0'0,"0"0"16,0 0-16,0 0 0,0 0 15,0 0-15,0 0 0,0 0 16,11-19-16,-11 19 0,0 0 16,0 0-16</inkml:trace>
  <inkml:trace contextRef="#ctx0" brushRef="#br1" timeOffset="473904.3153">28899 17006 0,'0'0'0,"0"0"0,0 0 0,0 0 16,0 0-16,0 0 0,0 0 15,0 0-15,0 0 0,0 0 16,0 0-16,17-22 0,-17 22 0,0 0 15,7-23-15,-7 23 0</inkml:trace>
  <inkml:trace contextRef="#ctx0" brushRef="#br1" timeOffset="474100.2388">28919 16915 0,'0'0'0,"0"0"15,0 0-15,0 0 0,0 0 0,0 0 16,0 0-16,0 0 0,0 0 16,0 0-16,0 0 0,0 0 15,0 0-15,0 0 0,0 0 16,0 0-16,0 0 0,0 0 16,0 0-16,0 0 0</inkml:trace>
  <inkml:trace contextRef="#ctx0" brushRef="#br1" timeOffset="474291.3914">28920 16893 0,'0'0'0,"0"0"16,0 0-16,0 0 0,0 0 0,0 0 16,0 0-16,0 0 15,0 0-15,0 0 0,0 0 0,0 0 16,0 0-16,0 0 0,0 0 15,0 0-15,0 0 0,0 0 16,0 0-16,0 0 0</inkml:trace>
  <inkml:trace contextRef="#ctx0" brushRef="#br1" timeOffset="474483.3449">28969 17034 0,'0'0'0,"0"0"16,0 0-16,0 0 0,0 0 0,0 0 16,0 0-16,0 0 0,0 0 15,0 0-15,0 0 0,0 0 16,-17-18-16,17 18 0,0 0 16,-7-18-16,7 18 0,0 0 0</inkml:trace>
  <inkml:trace contextRef="#ctx0" brushRef="#br1" timeOffset="474655.5688">28934 17023 0,'0'0'0,"0"0"0,0 0 0,0 0 16,0 0-16,0 0 0,0 0 15,0 0-15,0 0 0,0 0 16,0 0-16,0 0 0,0 0 0,0 0 15,0 0-15,0 0 0</inkml:trace>
  <inkml:trace contextRef="#ctx0" brushRef="#br1" timeOffset="474843.4881">28969 17098 0,'0'0'16,"0"0"-16,0 0 0,0 0 0,0 0 15,0 0-15,0 0 0,0 0 16,0 0-16,0 0 0,0 0 16,0 0-16,0 0 0,-25 6 15,25-6-15,0 0 0,0 0 0,0 0 16</inkml:trace>
  <inkml:trace contextRef="#ctx0" brushRef="#br1" timeOffset="475074.8562">28771 17333 0,'0'0'0,"0"0"0,0 0 16,0 0-16,0 0 0,0 0 0,0 0 15,0 0-15,0 0 0,0 0 16,0 0-16,0 0 0,0 0 0,0-28 16,0 28-16,2-27 0,-2 27 15,0-21-15</inkml:trace>
  <inkml:trace contextRef="#ctx0" brushRef="#br1" timeOffset="475254.6691">28781 17276 0,'0'0'0,"0"0"16,0 0-16,0 0 0,0 0 0,0 0 15,0 0-15,0 0 16,0 0-16,0 0 0,0 0 16,0 0-16,0 0 0,0 0 15,0 0-15,0 0 0,0 0 0,0 0 16</inkml:trace>
  <inkml:trace contextRef="#ctx0" brushRef="#br1" timeOffset="475445.6469">28832 17340 0,'0'0'15,"0"0"-15,0 0 0,0 0 16,0 0-16,0 0 0,0 0 0,0 0 15,0 0-15,0 0 0,0 0 16,0 0-16,0 0 0,0 0 16,0 0-16,0 0 0,0 0 15,0 0-15</inkml:trace>
  <inkml:trace contextRef="#ctx0" brushRef="#br1" timeOffset="475624.9799">28871 17365 0,'0'0'16,"0"0"-16,0 0 0,0 0 0,0 0 16,0 0-16,0 0 0,0 0 15,0 0-15,0 0 0,0 0 16,0 0-16,0 0 0,0 0 16,0 0-16,5-27 0,-5 27 0,4-18 15,-4 18-15,0 0 0</inkml:trace>
  <inkml:trace contextRef="#ctx0" brushRef="#br1" timeOffset="475764.959">28793 17252 0,'0'0'0,"0"0"0,0 0 16,0 0-16,0 0 0,0 0 0</inkml:trace>
  <inkml:trace contextRef="#ctx0" brushRef="#br1" timeOffset="1.13152E6">25434 8111 0,'0'0'0,"0"0"0,0 0 0,0 0 16,0 0-16,0 0 0,0 0 15,0 0-15,0 0 0,0 0 16,0 0-16,0 0 0,-9-23 0,9 23 16,0 0-16,0 0 0,0 0 15,0 0-15,0 0 16,0 0-16,0 0 0,0 0 0,0 0 15,0 0-15,0 0 0,-25 14 16,25-14-16,0 0 0,-13 18 16,13-18-16,0 0 0,-13 22 15,13-22-15,0 0 0,-13 25 16,10-18-16,-1 1 0,2 0 16,1 1-16,0 0 0,1-2 0,-1 0 15,0 1-15,1-1 0,1-1 16,1 0-16,0 1 15,2-2-15,-1 1 0,0-1 0,2 0 16,-2 0-16,1-2 0,1 0 16,-1-1-16,1 1 0,-1-1 0,0 0 15,1-1-15,-1-1 16,1-1-16,-1 0 0,2-1 16,-2 1-16,0-2 0,1 0 15,0 0-15,0 0 0,-1-1 0,-1-1 16,2 0-16,-2 1 0,0-1 15,2 1-15,-1-1 16,1 0-16,-1 0 0,-1-1 0,1-2 16,-1 0-16,-1 1 0,0 0 15,0-1-15,-1 0 0,-1 1 0,-1-3 16,-2 0-16,1 0 16,0 1-16,-1 1 0,-2 3 15,2-3-15,0 1 0,-1 1 0,0 0 16,-1 1-16,2-1 0,-1 1 15,0 1-15,0-1 0,1 2 16,-2 0-16,2-1 0,-1 2 16,-1 2-16,1 0 0,-2 0 15,2 1-15,-1 0 0,1 1 16,1 1-16,-1-2 0,1 1 0,0-1 16,1 0-16,-1 0 0</inkml:trace>
  <inkml:trace contextRef="#ctx0" brushRef="#br1" timeOffset="1.13171E6">25546 8237 0,'0'0'0,"0"0"0,0 0 15,0 0-15,0 0 0,0 0 0,0 0 16,0 0-16,0 0 0,0 0 16,8 23-16,-8-23 0</inkml:trace>
  <inkml:trace contextRef="#ctx0" brushRef="#br1" timeOffset="1.13297E6">25730 8126 0,'0'0'0,"0"0"15,0 0-15,0 0 0,0 0 0,0 0 16,0 0-16,0 0 0,0 0 15,0 0-15,-23 17 16,23-17-16,0 0 0,-21 26 0,15-18 16,-1 1-16,1 1 0,2-1 15,1 0-15,-1 1 0,2-3 0,1 1 16,0-1-16,1-2 16,1 1-16,1-2 0,3 0 15,-1-2-15,2-1 0,1-2 16,2 0-16,0-1 0,0-1 0,-1 0 15,-1-1-15,1-2 0,0 0 16,-1 0-16,1-1 0,0 0 16,-1 0-16,-1 0 0,1-2 15,-2 0-15,0 2 0,-2-1 16,-1 1-16,-1 0 0,0 0 0,-1 0 16,-1 2-16,-2-1 0,-1 0 15,-2 1-15,-1 0 16,0 2-16,-1 0 0,0 2 15,1 1-15,-1 0 0,1 1 0,2-2 16,0-2-16,2 0 0,0 1 0,0 0 16</inkml:trace>
  <inkml:trace contextRef="#ctx0" brushRef="#br1" timeOffset="1.13334E6">25998 8053 0,'0'0'0,"0"0"0,0 0 15,0 0-15,0 0 0,0 0 16,0 0-16,0 0 0,-20 14 0,20-14 16,0 0-16,-10 22 15,10-22-15,-6 21 0,3-11 16,-1 1-16,2 0 0,0 1 15,0 2-15,-1-3 0,1-1 0,1 0 16,0 1-16,0-1 0,0-1 16,0 1-16,0-1 0,1-1 15,0 0-15,0-2 0,-2 0 16,2 0-16,0-2 0,0 2 16,-1-1-16,1-1 0,0 0 0,-2-2 15,-1 1-15,0-1 0,-2-1 16,-3 0-16,-1 1 15,-1-1-15,-1-1 0,0-3 0,0 0 16,1-3-16,1-3 0,1 2 16,0 2-16,2-1 0</inkml:trace>
  <inkml:trace contextRef="#ctx0" brushRef="#br1" timeOffset="1.13349E6">25900 8136 0,'0'0'0,"0"0"0,0 0 16,0 0-16,0 0 0,24-12 0,-24 12 15,27-6-15,-27 6 0,32-3 16,-15 2-16,1 0 0,1 0 0,1 1 16,0 2-16,2-2 15,-3 0-15,-2-1 0,-4 1 16,-2-1-16</inkml:trace>
  <inkml:trace contextRef="#ctx0" brushRef="#br1" timeOffset="1.13654E6">26560 6286 0,'0'0'0,"0"0"15,0 0-15,0 0 0,0 0 0,0 0 16,0 0-16,0 0 0,0 0 0,-23 4 15,23-4-15,0 0 0,-20 14 16,20-14-16,-15 15 0,7-8 16,1 1-16,-1 1 0,0 1 15,2 1-15,-1-1 0,1 0 16,2 1-16,0-1 0,0 0 16,1 0-16,1 0 0,1 0 15,1 0-15,-1-3 0,0 1 16,1-3-16,1 2 0,1-3 15,0 1-15,1-1 0,1 0 0,0-2 16,2 0-16,-1-1 0,1-1 16,0 0-16,1-2 0,1 0 15,-1-1-15,1-1 0,0-1 16,-2 0-16,1 0 0,-2-1 16,1 0-16,-1 0 0,2 0 15,-1-2-15,-1-1 0,1 1 16,-2 2-16,0-1 0,1 0 15,-2 1-15,0-2 0,1 1 16,-1 0-16,-1 1 0,0-1 0,0 0 16,-2-1-16,0 2 0,0 1 15,-2 1-15,0 1 0,0-2 16,0 0-16,0 2 0,-2 2 16,1 1-16,0 0 0,-1 1 15,2-1-15,0 0 0,0 0 16,0 0-16</inkml:trace>
  <inkml:trace contextRef="#ctx0" brushRef="#br1" timeOffset="1.13675E6">26761 6391 0,'0'0'15,"0"0"-15,0 0 0,0 0 16,0 0-16,0 0 0,0 0 15,0 0-15,0 0 0,0 0 16,0 0-16,0 0 0,22 11 0,-22-11 16,0 0-16,0 0 0,26 2 15,-26-2-15,0 0 0,0 0 16,22-6-16,-22 6 0</inkml:trace>
  <inkml:trace contextRef="#ctx0" brushRef="#br1" timeOffset="1.13726E6">26982 6221 0,'0'0'0,"0"0"16,0 0-16,0 0 0,0 0 0,0 0 15,21 3-15,-21-3 16,0 0-16,0 0 0,19 17 15,-19-17-15,0 0 0,11 23 0,-11-23 16,4 21-16,-3-12 0,-2 1 16,-1 3-16,-2-5 0,1 1 15,-4-1-15,-1 2 0,-1-1 16,1 0-16,-1-1 0,0-1 16,2-1-16,-1-1 0,1 2 15,2-3-15,0 2 0,1-3 0,1 1 16,0-2-16,2 1 15,1-1-15,3 0 0,1 0 16,0-1-16,0 0 0,0 0 0,0-1 16,1 2-16,0 0 0,0 2 15,0-1-15,0-1 0,-2 1 16,0 1-16,0 1 0,-1 0 16,-1 1-16,-1-1 0,-1 2 15,0-1-15,-2-1 0,0 1 16,-1-2-16,-2 3 0,0 0 15,-1-2-15,0 0 0,1 0 0,-1 3 16,1-3-16,0-1 0,1-1 16,0 1-16,1-2 0,-1-1 15,2 0-15,0-2 0,3 1 16,0-5-16,1 2 0,0 1 0,0-1 16</inkml:trace>
  <inkml:trace contextRef="#ctx0" brushRef="#br1" timeOffset="1.13769E6">27204 6239 0,'0'0'0,"0"0"0,0 0 15,0 0-15,0 0 0,0 0 0,0 0 16,0 0-16,-4 27 0,4-27 16,0 0-16,-9 32 0,9-32 15,-7 22-15,4-10 0,0-1 16,0 2-16,0-2 0,1 3 16,0-2-16,1 1 0,0 1 15,-1-1-15,-1-1 0,2-1 0,0 0 16,0 1-16,0-1 0,1 0 15,0-1-15,0-1 16,0 0-16,0 0 0,0-1 0,-1-1 16,0-1-16,0 0 0,0 0 15,-1 0-15,1-2 0,0 1 0,-2-2 16,-2 1-16,0 0 16,-1-1-16,-1 0 0,-3-1 15,0 0-15,1-1 0,0-3 16,-1-2-16,2 1 0,0 0 0,1-1 15</inkml:trace>
  <inkml:trace contextRef="#ctx0" brushRef="#br1" timeOffset="1.13786E6">27114 6389 0,'0'0'0,"0"0"15,0 0-15,0 0 0,25-11 0,-25 11 16,25-8-16,-25 8 0,29-6 15,-12 5-15,2-1 16,-2 1-16,0 1 0,-1 1 0,1 2 16,-3-1-16,-2 0 0,2 0 15,-3-1-15,-2 0 0</inkml:trace>
  <inkml:trace contextRef="#ctx0" brushRef="#br1" timeOffset="1.15287E6">30522 3672 0,'0'0'0,"0"0"0,0 0 15,0 0-15,-21 10 0,21-10 16,-23 14-16,9-5 0,0 2 0,-4 1 16,-2 1-16,1 2 15,-2 1-15,-9 8 0,-2 3 16,1 0-16,1 1 0,-8 10 0,-3 2 15,3-1-15,2 0 0,-6 7 16,3 1-16,4-3 0,4-4 16,3 6-16,6-1 0,5-6 15,5-6-15,3 0 0,4-1 16,3-7-16,2-2 0,3-2 16,2-3-16,5-5 0,2-2 15,1-5-15,1-3 0,1-1 16,2-2-16,2-3 0,3-3 15,-1-3-15,-2 0 0,2-4 0,0 0 16,-3 0-16,1-1 0,1-4 16,-2-1-16,1 2 15,-1-1-15,-3-2 0,-2-1 16,-1 2-16,-1 1 0,-3-2 0,-2 2 16,-3 3-16,-1 0 0,-3 0 15,-2-1-15,-2 2 0,1-1 0,-4 2 16,-3 0-16,0 2 0,0 2 15,-3 1-15,-4 3 16,0 0-16,-1 3 0,-2 0 0,-2 2 16,1 3-16,1 1 0,2 4 15,1 4-15,4-3 0,3-2 16,2-1-16,1-1 0,3-2 0</inkml:trace>
  <inkml:trace contextRef="#ctx0" brushRef="#br1" timeOffset="1.15327E6">30925 3878 0,'0'0'0,"0"0"0,0 0 16,0 0-16,0 0 0,0 0 16,-22 15-16,22-15 0,-26 17 0,8-6 15,-3 2-15,0 2 0,0-1 16,0 3-16,-1 3 0,-2 4 16,3-2-16,3 1 0,4 1 15,2-1-15,2-1 0,4 2 16,6-1-16,4-3 0,1-2 0,8-2 15,6-4-15,1-1 0,1 0 16,7-6-16,5-2 16,-1 0-16,0-2 0,9-2 0,5-4 15,-7 0-15,-3-1 0,-1-3 16,0-2-16,-5 2 0,-5-1 16,-5 3-16,-4 2 0,-4 0 15</inkml:trace>
  <inkml:trace contextRef="#ctx0" brushRef="#br1" timeOffset="1.15352E6">31102 3961 0,'0'0'0,"0"0"0,0 0 0,0 0 16,0 0-16,-16 24 0,16-24 15,-21 26-15,10-12 0,-3 3 16,-3 1-16,1 2 0,0-1 0,-8 9 15,-2 1-15,0-1 0,1-1 16,-5 7-16,3-1 0,1-2 16,3-3-16,1 0 0,1-2 15,3-1-15,3-3 0,2 2 16,4-1-16,5-10 0,1-4 0,2-2 16,0-1-16,0-1 0</inkml:trace>
  <inkml:trace contextRef="#ctx0" brushRef="#br1" timeOffset="1.15391E6">32124 3812 0,'0'0'0,"0"0"0,0 0 15,-20 15-15,20-15 0,-25 21 16,3-4-16,0 0 0,-1 4 0,-13 6 16,-6 2-16,-7 7 15,4 0-15,-12 11 0,-2 2 16,4-3-16,2-2 0,-6 9 0,2 2 15,6-7-15,6-5 0,-19 19 16,-2 2-16,12-12 0,7-7 16,9-1-16,3 1 0,11-8 15,7-4-15,-1-3 0,1 1 16,7-9-16,5-3 0,14-13 16,9-6-16,-9-1 0,-3-1 0,-2 1 15</inkml:trace>
  <inkml:trace contextRef="#ctx0" brushRef="#br1" timeOffset="1.15429E6">31890 4317 0,'0'0'16,"0"0"-16,0 0 0,0 0 0,-22 10 15,22-10-15,-30 14 0,12-5 16,1 1-16,-3 3 0,-1 2 16,0 3-16,-1 0 0,-3 7 15,3-3-15,2-1 0,2-4 16,4 1-16,2-1 0,2-1 16,2-1-16,4-1 0,1-1 15,2-2-15,1-2 0,5-1 16,3-4-16,3 0 0,3-3 0,2-4 15,4-2-15,0-2 0,1-1 16,2-4-16,2-1 0,3-5 16,-4 0-16,-1-1 0,-1-4 15,-3 2-15,-2 2 0,-3-6 16,-3-5-16,-3 1 0,-3 0 16,-4-5-16,-4-1 0,-2 0 0,-3-2 15,2 9-15,2 5 0,1 6 16</inkml:trace>
  <inkml:trace contextRef="#ctx0" brushRef="#br1" timeOffset="1.15469E6">31775 3595 0,'0'0'0,"0"0"0,0 0 15,-21 13-15,21-13 0,-21 13 0,7-2 16,0 0-16,-1 0 0,2 1 16,0 0-16,0 6 0,2 0 0,1-1 15,2-3-15,2-1 16,3-1-16,3-2 0,3-4 16,3-1-16,3 0 0,3-3 15,2-1-15,2-1 0,-1 1 16,3-4-16,2-2 0,-1-1 15,1-1-15,0-2 0,0 0 16,-2-1-16,-3 0 0,0 0 0,0-1 16,-3 0-16,-2 1 0,-1 0 15,-2-1-15,-1 1 0,-3 2 16,-4 0-16,-3-1 0,-3 1 16,-2-2-16,-8 2 0,-9 3 15,-2 1-15,-4 4 0,-14 0 16,-3 0-16,8 0 0,8 0 0,6 0 15</inkml:trace>
  <inkml:trace contextRef="#ctx0" brushRef="#br1" timeOffset="1.15976E6">31078 3914 0,'0'0'0,"0"0"16,0 0-16,0 0 0,0 0 0,8-23 15,-8 23-15,0 0 0,3-21 16,-3 15-16,0 0 15,-1 2-15,-1 0 0,-5 2 0,-4 1 16,0 1-16,-1 1 0,-3 1 16,-3 4-16,0 0 0,-1 0 15,-9 4-15,-2 1 0,3 2 16,0 1-16,0 3 0,-2 3 16,-2 1-16,4-3 0,1 3 15,2 2-15,2 0 0,3 0 0,2 3 16,1 2-16,4-3 0,2-3 15,1 6-15,4 1 16,0-3-16,3-5 0,3 1 0,4-1 16,-1-6-16,1 1 0,5-3 15,3-1-15,2-2 0,2-1 16,5-2-16,4-2 0,-2-2 16,-1-2-16,2 0 0,5-2 15,-3-2-15,0-2 0,5-3 16,0-3-16,-1-2 0,-2-1 0,-1-3 15,-2-1-15,-1-1 0,-3-2 16,0 0-16,-1 1 0,-3 0 16,-1 2-16,-3-4 0,-1-3 15,-3 3-15,-1 3 0,-2-2 16,-3-1-16,-2 0 0,0 0 16,-5 1-16,0 0 0,0 5 15,-2-1-15,-2-2 0,-4 0 16,2 6-16,-1 1 0,0 1 0,-1 0 15,0 0-15,0 1 0,-1 2 16,-3 1-16,0 3 0,-2 2 16,-1 2-16,-3 0 0,1 2 15,1 2-15,-2 3 0,-1 4 16,0-1-16,-1 0 0,0 3 16,0 4-16,2 1 0,2 2 0,0-1 15,-1 1-15,3 0 0,0 0 16,1 1-16,-1 5 15,3-3-15,1 1 0,-1 3 0,4-1 16,3-4-16,0-1 0,4 3 16,2-2-16,1-4 0,1 0 15,3-1-15,3 0 0,2-2 16,0-2-16,5-2 0,2-2 16,1-4-16,0 1 0,5-5 15,5-1-15,-2-3 0,1-1 0,2 0 16,3-1-16,-1-2 0,0-4 15,4-4-15,-1-3 16,-3 2-16,-2 1 0,-1-3 0,-3-2 16,-3-1-16,-1 3 0,-4-5 15,-1-2-15,-3 1 0,-2 2 16,-2-2-16,-1 1 0,-1 1 16,-2 1-16,-3 0 0,-1 1 15,-1 0-15,-1 1 0,-5 0 16,-1 2-16,-1 3 0,0-1 0,-2 1 15,-2-1-15,-2 2 16,1 3-16,-3 0 0,0 2 16,-1 1-16,1 0 0,-3 0 0,-1 2 15,0 3-15,0 3 0,0 3 16,-1 2-16,0 2 0,0 1 16,-1 3-16,-2 2 0,2 1 15,2 1-15,0 1 0,1 1 16,1 1-16,0-1 0,1 1 15,2 2-15,2 0 0,2 1 0,-1 5 16,0 1-16,4-7 0,1 2 16,1 6-16,2 2 0,2-5 15,0-3-15,3-1 0,2 1 16,0-7-16,0-2 0,4 0 16,3 1-16,0-3 0,2-2 0,4-3 15,1-1-15,1-2 16,-1-3-16,6-2 0,6-3 15,-3 1-15,0 0 0,1-4 16,3-3-16,-1-2 0,0-1 0,-2-2 16,0-2-16,-2 1 0,-1 1 0,3-7 15,-2-3-15,-3 4 16,-4 1-16,-2 0 0,-3-3 16,-2 3-16,-1 1 0,-4-2 15,-2 0-15,-4 2 0,-2 2 0,-5 0 16,-3 0-16,-1 1 15,-2 1-15,-5 1 0,-3 1 0,-4 2 16,-3 0-16,-10 1 0,-1 1 16,-1 5-16,1 4 0,-5 1 15,-5 3-15,11-2 0,8 1 0,6-1 16</inkml:trace>
  <inkml:trace contextRef="#ctx0" brushRef="#br1" timeOffset="1.17262E6">27928 4748 0,'0'0'0,"0"0"0,0 0 16,0 0-16,0 0 0,0 0 15,-7-19-15,7 19 0,0 0 0,0 0 16,0 0-16,-4-21 0,4 21 16,0 0-16,0 0 15,0 0-15,0 0 0,0 0 16,0 0-16,0 0 0,0 0 0,0 0 15,0 0-15,0 0 0,3 19 16,-3-19-16,0 0 0,0 29 16,0-29-16,0 21 0,0-21 15,0 27-15,0-27 0,0 26 16,0-26-16,1 27 0,-1-11 0,1 1 16,0 1-16,0 1 0,0-1 15,2 6-15,-1 4 16,0-2-16,0-3 0,0 3 15,-1 2-15,1-1 0,-1-3 0,0 10 16,-1 0-16,0-1 0,1-3 0,-1 2 16,0 3-16,0-3 15,-1-2-15,-1 8 0,-2 1 16,3-4-16,1-2 0,-2 3 16,0 3-16,1-4 0,0-3 15,-2 4-15,0 3 0,0-6 0,1-4 16,-1 4-16,2 2 0,-1 0 15,0-2-15,-2 8 0,1-1 16,1-8-16,0-3 0,0 6 16,0 2-16,1-2 0,0-3 0,-1 2 15,0 1-15,1-3 16,1-4-16,0 2 0,0 2 16,1-2-16,1 0 0,-1 1 15,-2 3-15,0-3 0,0-1 0,-1 1 16,-1 1-16,1-2 0,-1-1 15,1 1-15,0 2 16,0-3-16,2 0 0,0 1 0,-1 2 16,2-6-16,2-4 0,-1 7 15,1-1-15,-1-5 0,1 1 0,-2 1 16,0 3-16,-1-2 16,0 1-16,0 0 0,0 2 15,0-4-15,-1 0 0,1 0 16,0 1-16,0-2 0,0-2 0,-1 2 15,-2 3-15,2-1 0,1 1 16,0-1-16,1-1 0,-1-2 16,0 0-16,0 2 0,0 0 15,-2-2-15,-1 0 0,1 0 16,1 3-16,-1-2 0,0-5 0,0 5 16,0 1-16,0-3 0,1-1 15,-1 1-15,1 0 16,1-5-16,0 1 0,0 0 0,1 0 15,1 1-15,-1 0 0,0-1 16,0 1-16,-1 0 0,0-2 16,0 1-16,0 1 0,0-1 15,0-3-15,0 2 0,0-1 16,0 1-16,-1 1 0,0-2 16,1-1-16,0-2 0,0-2 0,-1 2 15,1 1-15,0-6 16,0 2-16,0-2 0,0 2 15,0 0-15,0-3 0,0 1 0,0 1 16,0-3-16,0 1 0,0-1 16,0-1-16,0 0 0,0 0 0,0-1 15,0 0-15,0 0 16,0-1-16,-2 1 0,1 0 16,1-1-16,0 0 0,0 0 15,0 0-15,0 1 0,0-2 0,0 0 16,0 1-16,0-3 0,0 4 15,0-4-15,0 3 0,0-3 16,0 0-16,0 0 0,0 3 16,0-3-16,0 2 0,0 1 15,0-1-15,0-2 0,0 4 0,0-4 16,0 2-16,0-2 0</inkml:trace>
  <inkml:trace contextRef="#ctx0" brushRef="#br1" timeOffset="1.17319E6">27888 8796 0,'0'0'0,"0"0"15,0 0-15,0 0 0,0 0 0,33-2 16,-33 2-16,25 5 0,-10-2 0,-2 0 16,1 1-16,-1 2 15,1 1-15,-1 0 0,-1 0 16,-2 1-16,-1 0 0,-4 0 0,-1 1 15,-3 1-15,0 0 0,-3 2 16,-4 1-16,-1-2 0,0 1 16,-8 2-16,-2 2 0,-1-1 15,0-2-15,0-1 0,-2 0 16,1 0-16,1-1 0,2-1 16,-1 0-16,3-3 0,2-1 0,2 0 15,2-2-15,2-1 0,1-1 16,5-2-16,4-5 0,-2 1 15,0 2-15,0-1 0</inkml:trace>
  <inkml:trace contextRef="#ctx0" brushRef="#br1" timeOffset="1.17347E6">28138 8826 0,'0'0'0,"0"0"0,0 0 16,0 0-16,-25 9 0,25-9 15,-19 14-15,19-14 0,-19 16 0,10-6 16,2 3-16,0-1 16,2 1-16,-1 0 0,2 0 0,0 2 15,2-1-15,1 1 16,1 1-16,2 3 0,2-1 0,0-1 15,3-2-15,-1-2 0,1-1 16,-2-2-16,-1-3 0,-1-2 16,-1 1-16,0-2 0</inkml:trace>
  <inkml:trace contextRef="#ctx0" brushRef="#br1" timeOffset="1.17711E6">27869 4918 0,'0'0'0,"0"0"0,0 0 16,0 0-16,0 0 0,0 0 0,-18 21 15,18-21-15,-16 21 0,16-21 16,-27 29-16,12-12 0,0 1 0,-4 1 16,-1 1-16,-8 5 0,1-1 15,-2 2-15,1 0 16,-5 5-16,2-2 0,1-1 0,2-1 15,3-1-15,2-3 0,4-1 16,4-2-16,1-2 0,2-2 0,2-2 16,3-4-16,0-1 0</inkml:trace>
  <inkml:trace contextRef="#ctx0" brushRef="#br1" timeOffset="1.17738E6">27892 5315 0,'0'0'15,"0"0"-15,0 0 0,0 0 16,0 0-16,0 0 0,-6 25 16,6-25-16,-10 22 0,10-22 15,-16 30-15,6-14 0,-2 1 0,-2 3 16,-4 0-16,1-1 0,0 1 15,-6 7-15,-2 2 0,0 0 16,2-1-16,-3 4 0,0-2 16,4-2-16,4-1 0,3-2 15,4-2-15,2-5 0,3-2 0,0-4 16</inkml:trace>
  <inkml:trace contextRef="#ctx0" brushRef="#br1" timeOffset="1.17761E6">27874 5996 0,'0'0'16,"0"0"-16,0 0 0,-17 17 0,9-9 0,-4 3 15,-4 3 1,-1 1-16,1 1 0,-9 6 0,0 4 15,0-1-15,0 0 0,-4 4 16,0 1-16,2-2 0,4 0 16,-2 4-16,2-1 0,5-7 15,4-6-15,3-3 0</inkml:trace>
  <inkml:trace contextRef="#ctx0" brushRef="#br1" timeOffset="1.17784E6">27832 6703 0,'0'0'0,"0"0"16,0 0-16,-22 16 0,22-16 0,-26 17 16,10-2-16,-3-1 0,-1 1 15,-7 6-15,-2 2 16,1 0-16,3 1 0,-5 4 0,2-2 15,2-2-15,4-6 0,4 1 16,4-2-16,2-2 0,2-3 16,2-3-16</inkml:trace>
  <inkml:trace contextRef="#ctx0" brushRef="#br1" timeOffset="1.17806E6">27753 7236 0,'0'0'0,"0"0"0,0 0 0,0 0 16,-19 22-16,19-22 0,-20 20 15,6-8-15,0 1 0,-4 2 16,-1 2-16,-7 3 0,1-1 0,-2 2 16,1 1-16,1 0 0,0-1 15,0 2-15,4-2 0,5-3 16,3-4-16,3-2 0,3-3 15,0-1-15</inkml:trace>
  <inkml:trace contextRef="#ctx0" brushRef="#br1" timeOffset="1.17826E6">27785 7661 0,'0'0'0,"0"0"16,0 0-16,0 0 0,-18 19 0,18-19 15,-24 16-15,10-5 0,0 0 16,-5 1-16,-2 1 0,0 0 16,0 1-16,-6 5 0,-1 0 15,3 0-15,2-3 0,3-2 16,4-3-16,3-1 0,2 0 0,1-4 16</inkml:trace>
  <inkml:trace contextRef="#ctx0" brushRef="#br1" timeOffset="1.17846E6">27750 7992 0,'0'0'0,"0"0"0,0 0 16,0 0-16,-22 14 0,22-14 16,-23 13-16,7-6 0,0 0 0,-4 3 15,-2 1-15,0-1 0,0 0 16,-6 4-16,3 1 0,4-2 15,3-1-15,3-2 0,3-2 16,1-1-16</inkml:trace>
  <inkml:trace contextRef="#ctx0" brushRef="#br1" timeOffset="1.17864E6">27734 8227 0,'0'0'0,"0"0"15,0 0-15,0 0 0,-24 7 0,24-7 16,-22 6-16,9-3 0,-1 1 16,-2 2-16,1 1 0,1-1 15,1 0-15,4 0 0,1 1 16,1 0-16,2-3 0,-1 1 0</inkml:trace>
  <inkml:trace contextRef="#ctx0" brushRef="#br1" timeOffset="1.17877E6">27802 8351 0,'0'0'0,"0"0"16,0 0-16,-21 8 0,21-8 0,-24 12 15,8-3-15,0 1 16,-3 0-16,-2 4 0,-1 1 16,-2 3-16,3-4 0,3-1 0</inkml:trace>
  <inkml:trace contextRef="#ctx0" brushRef="#br1" timeOffset="1.18008E6">25049 10181 0,'0'0'0,"0"0"16,0 0-16,-25 13 0,25-13 0,-23 21 15,8-5-15,0 2 0,-2 2 16,-5 9-16,1 3 0,2 2 16,3 1-16,-3 8 0,3 2 15,2-3-15,3-1 0,0 10 16,3 0-16,2-4 0,3-4 16,3 4-16,1 2 0,4 0 0,3-7 15,5-2-15,6-2 16,1-5-16,1-4 0,0-5 0,1-4 15,-6-5-15,-4-3 0,-2-3 16</inkml:trace>
  <inkml:trace contextRef="#ctx0" brushRef="#br1" timeOffset="1.18048E6">25111 10645 0,'0'0'0,"0"0"0,0 0 15,6-23-15,-6 23 0,12-22 16,1 9-16,0 1 0,0-1 0,6-2 16,0 1-16,-1 2 0,1 2 15,3 1-15,2 1 16,-2 4-16,-2 2 0,0 3 0,0 2 15,-1 3-15,-1 1 0,4 6 16,1 2-16,-5 3 0,-1 1 16,-1 3-16,1 1 0,-3 1 15,-2 0-15,-1 3 0,-1 1 16,-1-3-16,0-1 0,0 1 16,0 0-16,-2-1 0,1-2 0,-1 0 15,-1 0-15,1-3 0,-1-3 16,0-3-16,-1-2 0,0-2 15,-2-2-15,2-2 0,0-3 16,0-2-16,-1-2 0,-1 0 16,1 0-16,-2 0 0</inkml:trace>
  <inkml:trace contextRef="#ctx0" brushRef="#br1" timeOffset="1.18074E6">25746 10475 0,'0'0'0,"0"0"15,0 0-15,0 0 0,-15 21 0,15-21 16,-19 16-16,19-16 0,-25 27 16,11-10-16,-3 3 15,0 1-15,-2-1 0,-8 6 0,-2 2 16,2-2-16,3-1 0,-8 3 15,-1-2-15,3 1 0,3 0 16,3-2-16,1-4 0,5-3 16,2-3-16,4-3 0,3-2 15,2-3-15,1-1 0,2 0 16</inkml:trace>
  <inkml:trace contextRef="#ctx0" brushRef="#br1" timeOffset="1.18096E6">25957 10646 0,'0'0'0,"10"-2"0,5 1 16,0 1-16,2 0 0,11 0 16,7 1-16,-1 0 0,-1 0 0,9 2 15,0 0-15,-5 0 0,-3 0 16,6 1-16,-3-2 15,-7-2-15,-6 0 0,-4 0 0,-4 0 16,-4 0-16</inkml:trace>
  <inkml:trace contextRef="#ctx0" brushRef="#br1" timeOffset="1.18121E6">26621 10516 0,'0'0'0,"0"0"0,0 0 0,0 0 15,-18 23-15,18-23 0,-11 25 16,6-11-16,-1 2 0,0 2 16,-2 2-16,0 1 0,1 0 0,-3 7 15,-1 1-15,2-2 0,1-2 16,0 0-16,1 0 15,0-2-15,2-1 0,0 0 0,3-5 16,0-6-16,1-2 0,0 0 16</inkml:trace>
  <inkml:trace contextRef="#ctx0" brushRef="#br1" timeOffset="1.18188E6">26853 10543 0,'0'0'0,"0"0"0,0 0 16,0 0-16,21-6 0,-21 6 15,28-1-15,-11 1 0,0 1 0,2 0 16,0 2-16,0 2 0,-2 0 16,4 5-16,-2 0 15,-4 2-15,-1-1 0,-6 2 0,-2 2 16,-5 0-16,-4 0 0,-5 1 15,-3 1-15,0-1 0,-1 0 16,-7 5-16,-2 0 0,2-3 16,4-3-16,3-2 0,2 1 15,2-1-15,2-2 0,0-2 16,2-3-16,3-1 0,2-2 16,6-3-16,8-2 0,-1 0 0,0-2 15,6-1-15,3-2 16,2-3-16,0-1 0,6-4 0,-1 1 15,-3 0-15,0 1 0,-2 0 16,-1 0-16,-2 0 0,-3 3 16,-3 0-16,-4 1 0,-1 1 15,-3 2-15,-1 1 0,-2 2 16,-2 2-16,-1 2 0,-4 0 16,-1 2-16,-2 1 0,0 3 0,-1 0 15,1 2-15,-1 0 0,1 0 16,0 0-16,3 2 0,0-2 15,0 1-15,2 0 0,3 0 16,0-2-16,2 0 0,0-4 16,3 0-16,-2-2 0,1 0 0,1-1 15,1-3-15,-1 0 16,2 1-16,1-2 0,1 0 16,1-2-16,-2-1 0,3-1 15,0-1-15,-2 0 0,-2 2 0,-1-2 16,-2 0-16,-2 1 0,0 0 0,-3 1 15,-1-1 1,-2 1-16,-1-1 0,-3 0 0,-1 1 16,-2 0-16,0 1 0,-1 0 15,-1 1-15,1 0 0,0 1 16,1 1-16,1 0 0,2 1 0</inkml:trace>
  <inkml:trace contextRef="#ctx0" brushRef="#br1" timeOffset="1.18268E6">27725 10327 0,'0'0'0,"0"0"0,0 0 16,0 0-16,20 18 0,-20-18 0,19 17 15,-8-6-15,2 0 0,0 2 16,1 3-16,-1 0 0,1 1 0,2 7 16,1 3-16,-3-2 15,-1 1-15,-3 1 0,-2 1 16,-4-1-16,-2 0 0,-4 6 16,-4-2-16,-2-2 0,0-2 0,-2 0 15,-2 2-15,-1-4 0,-1-1 16,-3-2-16,-1 0 15,1-1-15,-1-4 0,0 0 0,2-1 16,1-2-16,1-1 0,1-2 16,0-1-16,2 0 0,2-3 15,1 0-15,2-2 0,1-1 16,2-2-16,1 0 0,0 0 16,-1-1-16,3-1 0,0 0 0,6 0 15,-2-1-15,2 1 0,-2-1 16,1 1-16,-2-1 0</inkml:trace>
  <inkml:trace contextRef="#ctx0" brushRef="#br1" timeOffset="1.18316E6">28727 10441 0,'0'0'16,"0"0"-16,0 0 0,-16 13 16,16-13-16,-18 18 0,4-4 15,-1 1-15,-2 1 0,-1 3 0,-2 2 16,-7 5-16,1-2 0,-3 0 15,0-1-15,-5 5 0,6 0 16,0-2-16,1-2 0,1-4 16,2-3-16,2 1 0,1 0 15,3-2-15,4-4 0,2-2 16,2-1-16,0-4 0,1-4 16,2-5-16,0-4 0,3 2 0,-1 2 15,2 0-15</inkml:trace>
  <inkml:trace contextRef="#ctx0" brushRef="#br1" timeOffset="1.18338E6">28488 10513 0,'0'0'15,"0"0"-15,0 0 0,0 0 0,23 18 16,-23-18-16,25 24 0,-11-10 15,2 3-15,2 3 0,2 2 16,7 7-16,0 1 0,0 3 16,-1 2-16,5 6 0,-2-2 0,-6-7 15,-4-7-15,-4-4 16</inkml:trace>
  <inkml:trace contextRef="#ctx0" brushRef="#br1" timeOffset="1.18621E6">29294 10492 0,'0'0'0,"0"0"16,0 0-16,0 0 0,0 0 0,0 0 15,0 0-15,-23-2 16,23 2-16,0 0 0,-28 13 16,28-13-16,-23 13 0,11-4 0,-2 2 15,2 0-15,0 3 0,-1 1 16,0 2-16,-1-3 0,2 1 15,-2 4-15,2 0 0,2 0 16,2-1-16,3-1 0,0 0 16,4-3-16,3-2 0,2 0 15,0-1-15,2-3 0,1-2 0,2-2 16,1-2-16,2-1 16,1-2-16,3-2 0,3-1 15,-2-1-15,1-1 0,-1-1 0,0-1 16,-2-1-16,0 1 0,-1-2 15,0 0-15,0-1 0,-3 0 16,-1-3-16,-2 1 0,0-1 16,-1 1-16,-3-1 0,-1 0 15,0 2-15,-2 1 0,-3 2 16,-4 0-16,1 0 0,0 1 0,-2 1 16,0 1-16,-3 2 0,-1 2 15,-3 0-15,-4 1 0,0 1 16,1 1-16,0 1 0,3-1 15,0 2-15,3-2 0,3 0 16,0 0-16,1 0 0</inkml:trace>
  <inkml:trace contextRef="#ctx0" brushRef="#br1" timeOffset="1.1864E6">29489 10766 0,'0'0'0,"0"0"16,0 0-16,0 0 0,0 0 0,0 0 15,0 0-15,0 0 16,0 0-16,0 0 0,-1 26 16,1-26-16,0 0 0,0 0 0,0 0 15,0 0-15</inkml:trace>
  <inkml:trace contextRef="#ctx0" brushRef="#br1" timeOffset="1.18719E6">29839 10554 0,'0'0'0,"0"0"0,0 0 15,0 0-15,0 0 0,0 0 0,0 0 16,-21 13-16,21-13 0,0 0 16,-21 16-16,21-16 0,-18 12 0,8-6 15,1 3-15,-1 0 16,0 1-16,1 0 0,1 0 15,2-1-15,0 1 0,3 0 16,1 0-16,1 0 0,1 0 0,2-1 16,2 0-16,1 0 0,0-2 15,2-1-15,2-1 0,0 0 16,0-2-16,1 1 0,1-2 16,2 0-16,-1-1 0,1-2 15,0 0-15,-1-1 0,0 0 16,-1-2-16,0-1 0,-1 1 0,0-1 15,-1-2-15,-1 0 16,-2 0-16,0-1 0,-2 0 0,1-1 16,-2 1-16,0-1 0,-2 0 15,1 0-15,-2 1 0,-2 2 16,-1-2-16,-1 0 0,-2 1 16,0 0-16,-2 0 0,-1 1 15,-1 1-15,-1-1 0,0 3 16,0-1-16,1 1 0,1-1 0,2 0 15,0 1-15,1 0 0</inkml:trace>
  <inkml:trace contextRef="#ctx0" brushRef="#br1" timeOffset="1.18779E6">30182 10445 0,'0'0'0,"0"0"16,0 0-16,0 0 0,24 6 0,-24-6 15,19 10-15,-8-4 0,0-1 0,1 3 16,1 1-16,0 1 0,-1 0 16,-1 2-16,-1 0 15,-3 0-15,0 1 0,-1 2 0,-4-1 16,-2 1-16,-2-1 0,-3-1 15,-1 0-15,-2-2 0,0 0 16,-2-2-16,-1 0 0,-1-1 16,-1-2-16,0 0 0,-2-1 15,2-1-15,1 1 0,1-1 16,2-2-16,2 0 0,2 0 0,0 0 16,2 0-16,1 0 0,2-2 15,0 3-15,4-2 0,2-1 16,0 1-16,3-1 0,1 0 15,0 2-15,0 0 0,2 1 16,1 1-16,1-1 0,0 1 16,0 1-16,2 1 0,-2 0 15,-1 1-15,3 3 0,-3 1 16,-2 0-16,-1 0 0,-3 1 16,-2 1-16,-2 2 0,0 1 0,-5-1 15,-2 0-15,-4-1 0,-2 0 16,-3-1-16,-1-1 15,0 1-15,-1-1 0,0-1 0,-3 0 16,-1-2-16,-2-1 0,2 0 16,-1-1-16,1 0 0,0-1 15,1-1-15,1 0 0,6-2 16,1 0-16,0-1 0,0-2 16,2-2-16,2 0 0,3-4 15,1-3-15,2 2 0,0 0 0,0 2 16</inkml:trace>
  <inkml:trace contextRef="#ctx0" brushRef="#br1" timeOffset="1.18803E6">30614 10657 0,'0'0'0,"0"0"0,0 0 16,27-4-16,-27 4 0,32-1 16,-11 1-16,1 1 0,1 1 0,7 3 15,-2-1-15,0 1 16,-3 1-16,-2-1 0,-1 0 16,-3-1-16,-3-1 0,-3 0 15</inkml:trace>
  <inkml:trace contextRef="#ctx0" brushRef="#br1" timeOffset="1.18821E6">30592 10853 0,'0'0'0,"0"0"16,0 0-16,23 3 0,-23-3 0,30 5 15,-10-2-15,2 0 0,2 1 16,2 0-16,1 0 15,6 0-15,-1-1 0,-5 0 0,-4-2 16,-4 1-16</inkml:trace>
  <inkml:trace contextRef="#ctx0" brushRef="#br1" timeOffset="1.19317E6">31464 10645 0,'0'0'16,"0"0"-16,0 0 0,0 0 0,0 0 0,0 0 15,0 0-15,-28 4 16,28-4-16,0 0 0,-27 11 15,27-11-15,-22 11 0,10-4 16,-1 0-16,1 1 0,-1 0 0,2 2 16,0 3-16,1-1 15,2 0-15,0 0 0,0 0 16,2 1-16,0 0 0,2 0 16,0 0-16,2-1 0,1 2 0,1 1 15,0 0-15,2-4 0,0 0 16,4 1-16,3 0 0,-1-3 15,-1-2-15,5 0 0,2-2 16,-1-2-16,-1-1 0,0-2 16,1-2-16,1-1 0,-2-1 0,1 0 15,1-4-15,-2 1 16,-1-2-16,0-1 0,0-1 16,-1-1-16,-1-2 0,-1 0 0,-3-2 15,1 1-15,-2 1 0,0-2 16,-2-1-16,-1 2 0,-1 2 15,-2 0-15,-3 0 0,0 0 16,-1 1-16,0 0 0,-2 0 16,-1 0-16,0 2 0,1 1 15,-2 0-15,0 3 0,1 1 0,-1 2 16,-1 1-16,0 1 0,1 1 16,-1 1-16,0 1 15,1 1-15,2 0 0,2 0 16,0 1-16,1-3 0</inkml:trace>
  <inkml:trace contextRef="#ctx0" brushRef="#br1" timeOffset="1.19521E6">31751 10917 0,'0'0'0,"0"0"0,0 0 16,0 0-16,0 0 0,0 0 0,0 0 15,0 0-15,0 0 0,16 18 16,-16-18-16,0 0 0,21 19 15,-21-19-15,16 14 0,-16-14 16,12 11-16,-7-5 16</inkml:trace>
  <inkml:trace contextRef="#ctx0" brushRef="#br1" timeOffset="1.19679E6">25860 11908 0,'0'0'0,"0"0"16,0 0-16,0 0 0,0 0 15,0 0-15,0 0 0,0 0 16,0 0-16,0 0 0,20 17 16,-20-17-16,15 25 15,-4-7-15,2 5 0,1 1 0,1 1 16,3 8-16,1 4 0,0 0 16,-1 3-16,7 12 0,-1 1 15,-2-1-15,-1-1 0,1 7 16,-3-4-16,-4-4 0,-2-5 0,1 8 15,-3-3-15,-2-6 0,-2-4 16,-1-7-16,-2-5 16,-1-4-16,0-3 0,-2-5 0,-1-3 15,0-7-15,0-1 0,-1-8 16,-2-5-16,2-2 0,-1-2 16,1 3-16,0 0 15,0 3-15</inkml:trace>
  <inkml:trace contextRef="#ctx0" brushRef="#br1" timeOffset="1.19703E6">26417 12097 0,'0'0'0,"0"0"0,0 0 15,0 0-15,-21 26 0,21-26 0,-31 30 16,13-13-16,-2 2 0,-7 3 16,-5 4-16,-11 9 0,-1 0 0,-14 12 15,-4 3-15,-8 7 16,2-3-16,-16 13 0,-3 2 16,-3 2-16,10-7 0,-9 5 15,29-21-15,18-15 0</inkml:trace>
  <inkml:trace contextRef="#ctx0" brushRef="#br1" timeOffset="1.19889E6">32066 10578 0,'0'0'0,"0"0"15,0 0-15,0 0 0,18-13 0,-18 13 16,0 0-16,31 0 0,-18 1 15,1 1-15,2 4 0,-2 0 16,0 0-16,4 5 0,0 0 16,-2 2-16,1 0 0,-2 3 15,1 1-15,-3-1 0,-2 1 0,-1 0 16,-3 1-16,0-2 0,-1 1 16,-5 0-16,-2 3 15,-3-3-15,0 1 0,-7 6 0,-5 1 16,3-7-16,0 0 0,-9 6 15,-3 1-15,0-3 0,2-1 0,-1 1 16,-1 1-16,1-3 16,3-4-16,-6 6 0,-3 0 15,6-3-15,4-1 0,1 0 16,2 0-16,2-3 0,4-2 0,1 1 16,2-2-16,2-3 15,2-1-15,-1-1 0,1-2 16,2 1-16,2 1 0,1-3 0,2 1 15,1 1-15,2 0 0,7 2 16,7 2-16,0-2 0,1 2 0,5 0 16,5 0-16,4 3 15,-3-2-15,3 1 0,0 0 16,-3-4-16,-2-1 0,-2-1 16,-6-2-16,-4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5T08:12:16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3022 5902 0,'0'0'16,"0"0"-16,0 0 0,0 0 0,0 0 16,0 0-16,0 0 15,0 0-15,0 0 0,0 0 16,0 0-16,0 0 0,0 0 0,0 0 15,0 0-15,0 0 16,0 0-16,0 0 0,0 0 16,28 0-16,-28 0 0,0 0 0,0 0 15,0 0-15,0 0 0,0 0 16,26 1-16,-26-1 0,0 0 16,0 0-16,25 1 0,-25-1 15,0 0-15,22-1 0,-12 2 16,0-1-16,0 1 0,1-1 15,-1-1-15,0 1 0,0 1 0,1 0 16,-1-1-16,2 0 0,1 0 16,3 0-16,-2 0 15,1 0-15,3 0 0,-4 0 0,2 1 16,-1-1-16,2 0 0,1 0 16,3 0-16,-2 0 0,1 0 0,4 1 15,-1-1-15,2 1 16,-3-1-16,3 1 0,0-1 15,-2 0-15,2-1 0,-2 0 16,1 1-16,2 0 0,-1 0 0,-2-1 16,1 0-16,2 0 0,-3 1 15,2 0-15,3 0 0,1-1 16,1 0-16,-1 1 0,0 1 16,-1-2-16,1 0 0,0 1 15,-2 0-15,0-1 0,-2 0 0,0 1 16,2 0-16,-1 0 0,0 0 15,-1 0-15,-1 0 0,-1 0 16,2 0-16,0 0 0,1-1 16,-1 1-16,-2-1 0,1 1 15,1 1-15,2-1 0,0-1 16,-1 1-16,-2 0 0,-1 0 16,-1 0-16,4 0 0,-2 0 15,0 0-15,0-1 0,-2 1 16,0 0-16,1 0 0,-1 1 0,1-1 15,2 1-15,-1-1 0,-2 1 16,0-1-16,0-1 0,1 1 16,-1 1-16,0-1 0,0 0 15,-1-1-15,-2 1 0,1-1 16,2 1-16,0 0 0,0 0 16,1 1-16,0-1 0,-2 0 15,-3 0-15,3 0 0,1 0 16,0 1-16,0-1 0,0 0 15,1 0-15,-3 0 0,-1 0 16,3 0-16,0 0 0,0 0 0,-1 0 16,1 0-16,0-1 0,-2 0 15,0 2-15,0-1 0,2 1 16,0-1-16,0-1 0,0 0 16,0 1-16,-1-1 0,0 1 0,1-1 15,2 1-15,0 0 16,0 0-16,-2 0 0,0-1 15,0-1-15,-2 4 0,2-2 0,2 0 16,-1-2-16,2 2 0,-3 0 16,0 2-16,0-1 0,1 0 15,1 0-15,-2-1 0,0 0 16,-1 0-16,1 0 0,1 1 16,0 0-16,1 1 0,0-1 15,0 0-15,-1 1 0,-1-1 0,3 0 16,0 0-16,0 0 0,1 0 15,-3 1-15,-2-1 0,2 0 16,2-1-16,1 1 0,1 0 16,-1 1-16,-4 1 0,3-1 15,-2-4-15,5 1 0,0 0 16,-1 1-16,-2 2 16,0 0-16,0-2 0,2 0 0,2 0 15,-3 1-15,0 1 0,0-1 16,1-1-16,1 2 0,1 2 0,0-1 15,-1-1-15,1 0 16,-1-1-16,2 0 0,0-1 0,0 2 16,-1-1-16,3 1 0,-2-1 15,6 0-15,-4 1 0,0-1 16,-1 0-16,1 0 0,1 1 16,-3 1-16,1 1 0,-2-3 0,2 0 15,1-1-15,1 0 16,-1 0-16,0 0 0,1 1 15,1 0-15,-2 1 0,-1-1 0,2-1 16,1 1-16,0-1 0,-2 0 16,1-1-16,2 1 0,-2-1 15,2-1-15,-2 2 0,0-1 16,2 2-16,1 1 0,-2-1 16,-1-1-16,0 0 0,0-1 15,1 1-15,2 0 0,-2 0 16,-1 1-16,1 0 0,0 4 15,-1-1-15,0 0 0,1-1 16,2 0-16,-2-2 0,-1-1 0,0 1 16,-1 0-16,1 1 0,1 2 15,0-1-15,1-3 0,-2 2 16,1-1-16,-1 0 0,0 2 16,1-2-16,1 0 0,0-2 15,-1 0-15,-1 1 0,0 1 0,1-1 16,1 1-16,0 1 0,-2 1 15,1-2-15,1-1 16,-1 2-16,-1-2 0,7 1 0,0-1 16,-7 2-16,0 2 0,3-1 15,-2-2-15,-4-2 0,2 0 16,5 0-16,-2 1 0,-4 0 16,0-1-16,1 2 0,1 2 15,-2-2-15,-1-2 0,3 0 16,2 0-16,-3 1 0,-2 2 15,4 0-15,0-1 0,-1 1 0,0 0 16,-1-1-16,-1 0 16,0 1-16,-1-1 0,1 0 0,0-1 15,0 1-15,0 1 0,1 0 16,1-1-16,-2 1 0,-2 0 16,0 0-16,3-2 0,-1 0 15,0 0-15,0 0 0,0 0 16,-2 0-16,1 0 0,-1 0 15,0 0-15,-1 0 0,1 0 16,1 0-16,-1 1 0,0-1 16,-1 0-16,-1 0 0,1 0 15,-1 0-15,1 1 0,-2-2 16,1-2-16,-2 2 0,1 2 0,-1-1 16,1 2-16,0-2 0,-1 0 15,-2-2-15,-1 1 0,-3 1 16,0 1-16,1-1 0,1 0 15,-2 0-15,0 0 0,-1 0 0,-1 0 16,0 2-16,-2-2 0,2 0 16,-1 0-16,1 0 0,-2-2 15,1 2-15,-2 2 0,-1-1 16,0-1-16,-5 0 0,1 0 16,-1 0-16,0 0 0,-1 0 15,1 0-15,-1 0 0,-1 0 0,1 2 16,0 1-16,-3-2 0,0-1 15,1 1-15,-1-1 0,1 0 16,0 0-16,0 0 0,-2 2 16,-1-2-16,0 0 0,0 1 15,1 0-15,0 0 16,0-1-16,-1 0 0,-2 0 0,3 1 16,-3-1-16,2-1 0,-2 1 15,0 0-15,2 1 0,-2-1 16,2 2-16,-2-2 0,0 0 15,1 3-15,-1-3 0,4 3 16,-2-2-16,0-1 0,0-1 16,-2 1-16,0 0 0,5-4 0</inkml:trace>
  <inkml:trace contextRef="#ctx0" brushRef="#br0" timeOffset="3784.115">21005 819 0,'0'0'0,"-14"-2"0,-6-2 0,-9-2 15,-3-4-15,-14-2 0,-16-1 0,-4 2 16,-4 2-16,-15-1 0,0 1 15,-13 3-15,0 3 0,3 0 16,2-1-16,-38 4 0,12 4 16,2 3-16,4 4 0,6 0 15,4 2-15,3 9 0,2 5 16,2-2-16,3 0 0,2 6 0,0 6 16,2-7-16,2-5 0,2 6 15,2 0-15,5 12 0,3 5 16,2-3-16,3-4 0,7 1 15,7-2-15,2 7 0,2 4 16,4-5-16,4-5 0,5-2 16,2 1-16,5 4 15,5 4-15,0 1 0,2 3 0,3-6 16,4-2-16,6-1 0,4 1 16,5 2-16,3 3 0,-1-3 15,1 0-15,2-6 0,2-6 16,2 4-16,2 4 0,5-1 0,2-1 15,3-1-15,2-1 16,3-2-16,3-2 0,2 3 0,1 4 16,3-5-16,2-2 0,0 1 15,0 1-15,0-3 0,1-2 16,8-1-16,6 1 0,-1-2 16,-1-2-16,-1 0 0,-1-1 15,5-1-15,3-1 0,1 2 16,2 0-16,2-4 0,0-4 0,6 2 15,4 1-15,-2-2 0,-1-1 16,4-4-16,1 1 0,0-2 16,-1 1-16,5-5 0,2 0 15,-1-2-15,-2 1 0,2-5 16,1-2-16,0 2 0,0-1 0,5 2 16,2 1-16,1-2 0,-1 1 15,-3-9-15,1-5 16,-4 0-16,-1-1 0,6 3 15,4 2-15,-3-4 0,-1-1 0,1 0 16,1-2-16,-4 2 16,-1 0-16,0-2 0,-2 0 0,-3-4 15,-3-1-15,3-1 0,1-1 16,-3 3-16,-3 1 0,0 2 16,0 0-16,-5-5 0,-3-5 15,-1-3-15,0-2 0,-7 6 0,-5 3 16,3-5-16,0-6 15,-2 1-15,-1-3 0,-1 3 0,1 2 16,-7-1-16,-3-1 0,-3-1 16,-1 2-16,-4-2 0,-3-1 15,0-6-15,1-3 0,-3 6 16,-2 6-16,-3-1 0,-3-3 16,-5-4-16,-2-4 0,-2 1 0,-1-1 15,-3 4-15,0 5 0,-4-4 16,-1-2-16,-4-1 0,0 0 15,-5 3-15,-2 3 0,0 13 16,-4-6-16,-5-5 0,-4-6 16,-2 2-16,0 2 0,-6-3 15,-4-2-15,0 3 0,-1 1 16,-21-13-16,2 4 0,0 1 0,1 0 16,-1 0-16,-2 1 0,-1 6 15,-2 2-15,-2 4 0,-1 2 16,-2-2-16,-2 0 15,-4 1-15,-4-1 0,1 5 16,-1 2-16,-1-1 0,-1 0 0,-2 1 16,1 0-16,-3 4 0,-1 5 15,0-1-15,1 2 0,-8-1 16,-4-1-16,5 3 0,2 3 16,0-3-16,-2 0 0,4 2 15,1 2-15,2 6 0,-1 5 0,0-3 16,1-1-16,3 0 0,0 1 15,3 7-15,0 3 0,2 0 16,1 1-16,7-2 0,4-3 16,3 0-16,1 0 0,2 1 15,-1 1-15,2 6 0,1 3 16,18-6-16,11-3 0,9-4 0</inkml:trace>
  <inkml:trace contextRef="#ctx0" brushRef="#br0" timeOffset="10932.201">11462 7212 0,'0'0'15,"0"0"-15,0 0 0,0 0 16,0 0-16,0 0 0,0 0 16,0 0-16,0 0 0,0 0 0,0 0 15,0 0-15,27-12 0,-27 12 16,0 0-16,34-1 0,-34 1 16,30-4-16,-14 2 0,2 1 15,1 0-15,2-1 0,2-1 16,0 1-16,-1 2 0,8-1 15,0-1-15,1 0 0,1 1 16,0 0-16,0-2 16,1 3-16,2 0 0,6 1 0,1-1 15,-1-1-15,-1-2 0,1 2 16,2 2-16,-3-2 0,0-1 16,7 1-16,1-2 0,-2 2 15,2 2-15,-2-2 0,-1-1 0,-2 0 16,-1 0-16,6 2 0,1 0 15,-4-1-15,-2 1 0,1 0 16,0 0-16,-2 4 0,0 0 16,1 0-16,1 0 0,-3-4 0,-2-1 15,1 0-15,2-1 16,-2 5-16,0 1 0,6 0 0,1 0 16,-9-2-16,-3 1 0,10-1 15,2 0-15,-10-2 0,0 0 16,8 0-16,1 0 0,-7-1 15,-2-2-15,8 0 0,2 3 16,-5 1-16,-4 1 0,3-1 16,2 0-16,-3-2 0,-2 0 0,2 3 15,1 1-15,-3 1 0,0 0 16,0-2-16,1-1 0,1-3 16,-1-1-16,2 0 0,1 2 15,-7 0-15,1 2 0,4 0 16,1 0-16,-5 2 0,2-1 0,6 0 15,0 0 1,-9-1-16,-1 1 0,4-1 0,1-2 16,-7 3-16,-1-1 0,2 1 15,1 2-15,-2-3 0,-1-2 0,2 1 16,3 0-16,-3 0 16,-3 0-16,1 1 0,1 0 15,-1-1-15,-2 0 0,2 0 0,0 1 16,-3-1-16,-3 1 0,0-1 15,1-1-15,-6 1 0,-3 1 0,2 0 16,0 0-16,-2 0 16,-1 1-16,-1-1 0,1-1 15,-2 0-15,-2-1 0,-3 1 0,0-2 16,-2 2-16,0 0 0,-1-1 16,-1-2-16,-2 2 0,0-1 15,-1 1-15,0-2 0,0 2 16,0-1-16,-2 2 0,3-4 15,-3 4-15,2-3 0,-2 3 16,0-3-16,0 3 0,0-4 0,0 4 16,0 0-16,0 0 0,0 0 15,-2 2-15,-2-1 16,1 0-16,0 1 0,-2 2 16,0 0-16,0-1 0,1 1 0,1-1 15</inkml:trace>
  <inkml:trace contextRef="#ctx0" brushRef="#br0" timeOffset="14216.5792">25832 3019 0,'0'0'0,"0"0"16,0 0-16,0 0 0,-19-12 0,19 12 16,0 0-16,-26-7 0,16 5 15,-5-1-15,-2 1 16,-1 1-16,-1-2 0,-3 3 0,-3 0 16,-6 2-16,0-1 0,-3 2 15,-4 2-15,3 0 0,2 0 16,-9 1-16,0 2 0,3 0 15,0 1-15,-5 2 0,0 3 16,4-2-16,4-1 0,-2 1 16,1 1-16,3 0 0,3-1 0,-3 3 15,-4 2-15,5 1 0,2 2 16,-5 1-16,-1-1 0,10-3 16,3-1-16,-1 4 15,2 2-15,3 0 0,4-3 0,0 2 16,4-3-16,2 0 0,2 2 15,0-1-15,1 2 0,1-1 16,0 1-16,3 0 0,2-2 16,1 1-16,0-2 0,2 1 15,2 1-15,2-5 0,-1 1 16,3-1-16,1 1 0,1-3 0,1-1 16,4 0-16,4 0 0,0-1 15,1 0-15,2 0 0,1 0 16,1-1-16,0 1 0,2-2 15,0 1-15,1-3 0,-1 0 0,4 1 16,2-1-16,-1-1 0,-2 0 16,8 0-16,1-1 0,-1-1 15,-2-1-15,2-2 0,3 1 16,-2-1-16,-2-1 0,3 0 16,1 0-16,-1-1 0,-2-1 15,2-1-15,0-2 0,-2-1 16,-2 0-16,6-1 0,-2 1 15,-7-1-15,0 3 0,3-5 16,-1 2-16,-7-2 0,-2 0 0,3-2 16,-1-1-16,0 1 0,-3 0 15,0 0-15,-1-2 0,0 1 16,-1-2-16,-1 0 16,0-2-16,-3 3 0,-1-1 0,-4 0 15,-1-1-15,-2 1 0,0 0 16,-3-3-16,0 0 0,-3 2 15,1 0-15,-2-2 0,-1 0 16,-1 0-16,1 0 0,-2 1 16,-2 0-16,1 1 0,-1-2 0,-1 0 15,0 2-15,-2-1 0,0 0 16,-3-2-16,-2 0 0,-1 1 16,-1 2-16,0-2 0,-2 2 15,0-2-15,0 0 0,-2 2 16,-1 1-16,-1 1 0,-1 0 0,-2 0 15,-1-3-15,1 1 16,3-2-16,-4 5 0,-3 2 16,0 0-16,-1 3 0,-1-2 15,1 1-15,-3-1 0,-1 0 0,-1 3 16,-1 0-16,-1 4 0,0 1 16,-8 2-16,0 0 0,0 3 15,0 3-15,-1 4 0,-1 5 16,10-5-16,7-2 0,5-1 15</inkml:trace>
  <inkml:trace contextRef="#ctx0" brushRef="#br0" timeOffset="127903.9891">19699 7145 0,'0'0'0,"0"0"0,0 0 16,0 0-16,0 0 0,0 0 16,0 0-16,0 0 0,0 0 0,0 0 15,-26-5-15,26 5 0,0 0 16,-25 4-16,25-4 16,-23 8-16,9-3 0,-3 1 0,-2 3 15,1 0-15,0 1 0,-3 2 16,-2 2-16,-6 3 0,3-2 15,-2 3-15,-1 2 0,2-2 16,2-1-16,-9 7 0,1 0 16,5-4-16,2 0 0,1-1 15,1 2-15,1-1 0,2 0 0,-5 4 16,1-1-16,7-4 0,4-1 16,-1 2-16,0-1 15,6-3-15,2-1 0,1 1 16,2 1-16,0-4 0,2-3 0,2 2 15,2 0-15,2-1 0,0-3 0,5 1 16,3 0-16,0-2 16,1 0-16,0-3 15,1-1-15,0-2 0,-1-2 0,2 0 16,0-1-16,1 0 0,0 1 0,1-1 16,-1-2-16,0-1 0,-2 0 15,1-1-15,1 1 16,-1-1-16,1 0 0,-1 0 0,1-1 15,-2 0-15,-1-1 0,-1 0 16,-1 0-16,-1 1 0,-1 1 16,-1-3-16,0 1 0,-3-1 15,1 2-15,-2-1 0,-1 2 16,1-2-16,-2 1 0,-1 1 16,0 0-16,0 0 0,-1-1 0,-1-1 15,-1 2-15,0 0 0,-2 1 16,1 0-16,-1-2 0,0 1 15,1 1-15,-3-1 0,-1 2 16,-1-2-16,-1 3 0,0-2 16,1 1-16,0 0 0,1 0 15,1 1-15,-1-1 0,0 1 16,1 1-16,0-2 0,1 1 16,-1 1-16,1-1 0,-1 1 15,1 2-15,-2 0 0,0 2 0,1-1 16,-1 2-16,0 0 0,-1 1 15,0-1-15,0 1 0,2 1 16,-1 0-16,2 0 0,0 1 16,2-2-16,2 0 0,0 0 15,0-1-15,-1 0 0</inkml:trace>
  <inkml:trace contextRef="#ctx0" brushRef="#br0" timeOffset="129071.3434">19862 7452 0,'0'0'0,"0"0"0,0 0 16,0 0-16,0 0 0,0 0 16,0 0-16,0 0 0,0 0 0,0 0 15,0 0-15,0 0 0,-25-1 16,25 1-16,0 0 0,0 0 15,-26 9-15,26-9 0,0 0 16,-20 11-16,14-7 0,-2 2 16,-1 1-16,1 0 0,2-2 15,-2 2-15,-1 1 0,1-1 16,0 0-16,-1 1 0,0 0 16,1 1-16,1 0 0,0 0 0,0 2 15,1-2-15,0-2 0,1 1 16,0 1-16,1 1 0,0 2 15,0-1-15,2-2 0,0 1 16,1 0-16,0-2 0,1 1 16,0-1-16,1-1 0,2 1 15,2-2-15,-1 1 0,1 1 0,3-1 16,1-1-16,0-2 16,0 1-16,1-1 0,-1 2 15,1-2-15,1-1 0,2 0 0,1-2 16,0 0-16,1 0 15,0-2-15,2 0 0,-2 0 0,-1-2 16,5 1-16,0-2 0,0 1 16,-1-1-16,1-2 0,-1-1 15,-2 0-15,0-1 0,-2 0 16,-1 0-16,-2-1 0,-1 0 16,-1-1-16,0 1 0,-2-1 0,1-1 15,-1 0-15,-1 1 16,0 0-16,-2 0 0,1-1 15,-2 0-15,-2 1 0,-1-1 0,0 2 16,-1-3-16,0 3 0,-1-1 16,0 1-16,-2 0 0,0 1 15,-2-2-15,0 3 0,-3-1 16,-1 0-16,-2 0 0,-1 1 16,-3 2-16,-4 1 0,0-1 0,4 1 15,2 2-15,1-1 0</inkml:trace>
  <inkml:trace contextRef="#ctx0" brushRef="#br0" timeOffset="132121.2206">18897 4507 0,'0'0'0,"0"0"0,0 0 16,0 0-16,0 0 0,0 0 16,0 0-16,0 0 0,23-4 15,-23 4-15,0 0 0,0 0 16,16 23-16,-16-23 0,4 19 16,-4-19-16,1 25 0,-1-25 15,-4 29-15,0-14 0,-2 3 0,-3 0 16,-2 2-16,-1-1 0,0-1 15,-5 5-15,2-1 0,1-1 16,0-3-16,0-1 0,-1 0 16,0-3-16,2 0 0,1-1 15,0-1-15,2-1 0,1-2 0,1-2 16,3 0-16,-1-1 0,2-2 16,1-1-16,0 0 15,3-3-15,-1 3 0,4-3 0,1-1 16,1 0-16,2-1 0,1-1 15,1-1-15,1 2 0,-1 1 0,5-2 16,1 0-16,1-1 16,0 2-16,5-2 0,0-1 15,-2 1-15,-2 1 0,2 2 16,1 2-16,-1 0 0,-2 0 16,1 1-16,-2 4 0,0-2 0,-2 2 15,-2 2-15,-1 0 16,-2 2-16,-1 1 0,-3 0 15,-1 0-15,-2 0 0,-1-1 16,-5 4-16,-4 1 0,-1 1 16,-1-2-16,-2-1 0,-1 1 0,-1-1 15,-1-2-15,-1 1 0,-2 2 16,-2 0-16,-2-1 0,-4 1 16,1-5-16,1 0 0,1-1 0,-1-1 15,-2 1-15,3-2 16,1-3-16,2 0 0,3-1 0,1-3 15,3-2-15,1-3 0,0-3 16,4 4-16,1-1 0,2 2 16</inkml:trace>
  <inkml:trace contextRef="#ctx0" brushRef="#br0" timeOffset="132338.3165">18791 4737 0,'0'0'0,"0"0"16,0 0-16,0 0 0,25-14 0,-25 14 15,27-7-15,-11 4 0,-1 0 0,4 1 16,2-1-16,1 0 16,1 2-16,5 1 0,-2 1 15,0 0-15,1 2 0,-5-2 16,-3 0-16,-4 0 0</inkml:trace>
  <inkml:trace contextRef="#ctx0" brushRef="#br0" timeOffset="132888.0524">19408 4736 0,'0'0'0,"0"0"15,0 0-15,0 0 0,0 0 0,0 0 16,-26 11-16,26-11 0,0 0 16,-23 16-16,12-9 15,1 1-15,0 1 0,-1 3 0,0 2 16,0 0-16,-1 0 0,0 0 15,0 3-15,-2 1 0,1-1 16,3 0-16,4 1 0,0-1 16,2-1-16,4-1 0,2 1 15,1-2-15,1 0 0,1-2 16,2-3-16,0-1 0,0 0 16,2-4-16,2 0 0,0 0 15,1-3-15,3 0 0,0-2 16,2-2-16,-1-3 0,1-1 0,0 0 15,0-2-15,-1-1 0,2 0 16,1-1-16,-2 0 0,1-2 16,-1 0-16,-2 0 0,-1 1 15,-2 1-15,-1-2 0,0 1 16,-2-2-16,-2 0 0,0 2 0,-2 0 16,-1-2-16,-1 0 0,-2 2 15,-1 1-15,-2 0 0,-2 2 16,-5 1-16,-5 0 0,-2 4 15,-3 2-15,-3 2 0,-3 0 16,-2 2-16,-3-1 0,0 1 16,6 0-16,4-1 0</inkml:trace>
  <inkml:trace contextRef="#ctx0" brushRef="#br0" timeOffset="138154.9296">21501 6433 0,'0'0'16,"0"0"-16,0 0 0,0 0 0,0 0 15,10-24-15,-6 15 0,-1 1 16,0-2-16,0-1 0,1 0 15,-1-1-15,-1 0 0,0 1 16,2-1-16,-2 1 0,0-1 16,-1 1-16,0-1 0,0 2 15,-1 0-15,0 1 0,-1-2 16,0 4-16,-1-1 0,-2 2 16,-3 0-16,-1 1 0,0 1 0,-5 1 15,-1 4-15,0 1 16,0 0-16,-1 1 0,0 1 15,-5 3-15,0 2 0,1 2 0,0 1 16,1 2-16,0 1 0,3 1 16,1 0-16,2-2 0,2 1 15,2-1-15,0 1 0,2-1 16,2 0-16,-1-1 0,3 1 16,0-2-16,1-1 0,0 0 15,1 1-15,1-3 0,1 0 0,3-1 16,1-2-16,2-2 0,0 1 15,3-3-15,2 0 0,0-2 16,-1-2-16,0 0 0,1-1 16,-1-1-16,0 0 0,1-2 15,1-1-15,1 1 0,-2-2 16,0 1-16,1-2 0,-1 1 0,-1-1 16,-1 0-16,-2-1 0,-2 2 15,1-1-15,-3 1 0,1-1 16,-2 0-16,1 2 0,-2-1 15,0 1-15,0 1 0,-1 2 16,-1 0-16,0 2 0,-1 2 16,2-4-16,-2 4 0,0 0 15,-2 3-15,0-1 0,-1 2 16,-1 0-16,1 3 0,-1 1 0,-2 2 16,0-1-16,1 3 15,-1-1-15,-1 3 0,-2 2 16,1 0-16,0-2 0,-1 8 15,-2 1-15,1 0 0,1 0 0,0 1 16,0 1-16,1-1 0,1 0 0,-2 1 16,0 1-16,-2 2 15,1-4-15,0 1 0,1 1 16,1-2-16,-1-1 0,0-2 16,1-1-16,1-1 0,-1-1 0,2-2 15,1-2-15,0-1 0,2-1 16,1-4-16,0-1 0,-1-3 15,0 0-15,1-1 0,2-3 16,-1 3-16,1-3 0,4-3 16,2-1-16,-1 0 0,0 1 0,-1 0 15</inkml:trace>
  <inkml:trace contextRef="#ctx0" brushRef="#br0" timeOffset="138904.5654">21876 6266 0,'0'0'15,"0"0"-15,0 0 0,0 0 16,0 0-16,0 0 0,0 0 16,0 0-16,0 0 0,0 0 0,0 0 15,0 0-15,0 0 0,0 0 16,0 0-16,-3-20 0,3 20 15,0 0-15,0 0 0,-19 18 16,19-18-16,-18 15 0,18-15 16,-22 21-16,22-21 0,-21 20 15,10-9-15,0 1 0,1 1 0,2 0 16,-1 0-16,1 1 0,1 0 16,-1 3-16,0 0 15,0-1-15,3-3 0,-1 2 0,3 0 16,1-1-16,-1-1 0,3-1 15,0 0-15,2-2 0,-1-2 0,0 0 16,1-2 0,0-3-16,0 1 0,2 0 0,-1-1 15,1-1-15,1-2 0,1 0 16,3-2-16,0 1 0,0-1 0,1-2 16,0-1-16,0-1 15,0 0-15,0 0 0,-1-1 16,0 0-16,-1-1 0,1 0 0,0-1 15,-2 0-15,1 0 0,0 0 16,-2-1-16,1 0 0,0 0 0,-1-3 16,0-1-16,-3 5 15,0 2-15,0-3 0,-1 2 16,0-1-16,0 0 0,-1 0 0,-1 0 16,0 1-16,-1-1 0,-1 1 15,0 1-15,-2-2 0,1 1 16,-2 1-16,-2 0 0,-1 1 15,0 0-15,-5 1 0,-2 0 16,0 3-16,-1 0 0,-6 2 16,-1 0-16,3 1 0,3-1 0,3 1 15</inkml:trace>
  <inkml:trace contextRef="#ctx0" brushRef="#br0" timeOffset="193336.8572">6667 13448 0,'0'0'0,"0"0"0,0 0 16,0 0-16,0 0 0,0 0 0,0 0 15,0 0-15,25-8 0,-25 8 16,0 0-16,0 0 16,21-6-16,-21 6 0,0 0 15,19-10-15,-15 7 0,1 0 0,1 0 16,0 1-16,-1 0 0,1-2 15,-2 0 1,0 1-16,1-2 0,-2 1 0,0 0 16,1 1-16,-1-1 0,-1 0 15,0 1-15,1-1 0,-2 0 0,0 0 16,0 0-16,0 0 0,0-1 16,1 1-16,-2 0 0,1 0 15,2 0-15,-3 1 0,1 0 16,-1-1-16,0 0 0,0 1 15,0-1-15,0 0 0,0 1 0,0-1 16,0 1-16,0 0 16,0 0-16,-1 0 0,1 1 15,-3-1-15,3 3 0,-1-3 16,1 3-16,-3-2 0,3 2 0,0 0 16,0 0-16,0 0 0,0 0 15,-7 1-15,7-1 0,0 0 16,0 0-16,-3 4 0</inkml:trace>
  <inkml:trace contextRef="#ctx0" brushRef="#br0" timeOffset="194376.9671">6610 13311 0,'0'0'16,"0"0"-16,0 0 0,0 0 0,0 0 15,0 0-15,0 0 0,0 0 16,0 0-16,28 1 0,-28-1 16,0 0-16,22 0 0,-22 0 15,0 0-15,27 0 0,-19 2 0,2-2 16,1 0-16,0 0 16,0 0-16,0 0 0,1 1 0,0 0 15,1-1-15,-1 0 16,1 0-16,0 0 0,0 0 0,2 0 15,0 0-15,1-1 0,0 1 16,-2-1-16,2-1 0,-1 1 16,2 0-16,-1 0 0,1-1 15,-1 0-15,1 1 0,5 0 16,0-1-16,-1 1 0,-1 0 0,-1-1 16,-1 1-16,0 0 15,0 0-15,-1 0 0,2 1 0,-1 0 16,-1 1-16,-1 0 0,0-1 15,1 1-15,-2 0 0,1 1 16,-1 0-16,1 0 0,-1 1 16,2 0-16,-2 0 0,0 1 15,0-1-15,-1 0 0,0 0 16,0-1-16,-2 0 0,0 0 16,0 0-16,-1-1 0,0 2 0,0-1 15,0-1-15,-3 0 16,0 1-16,0-1 0,1-1 0,-1 0 15,0 1-15,-1 0 0,1-1 16,0 0-16,0 0 0,-2 0 16,1 0-16,-2-1 0,1 0 15,-1 1-15,1-1 0,-2-1 16,1 1-16,-2 0 0,0-1 16,-1 2-16,1-1 0,-1 1 15,0-1-15,-2 1 0,3 1 0,-3-1 16,1 0-16,-1 0 0,0 0 15,-1 3-15,1-3 0,-2 4 16,1-3-16,1 2 0,0-3 16,0 3-16</inkml:trace>
  <inkml:trace contextRef="#ctx0" brushRef="#br0" timeOffset="199543.7092">28983 893 0,'0'0'0,"-15"-3"0,-7-4 16,-9-1-16,-1 0 0,-23 1 15,-23 2-15,2-5 0,2-4 0,-21 1 16,-18 2-16,10 1 16,11 1-16,-58 0 0,1 2 15,21 3-15,14 4 0,-9 0 0,-7 2 16,13 4-16,10 1 0,-12 6 16,-7 6-16,15-5 0,11-1 15,-13 9-15,-7 5 0,15-1 16,11 0-16,-11 2 0,-9 1 15,15-2-15,10-3 0,-7 13 16,-6 9-16,13-9 0,10-7 0,-7 11 16,-4 7-16,13-7 0,9-6 15,-3 8-15,-2 5 0,16 2 16,10-1-16,-5 1 0,-2 0 16,12-6-16,7-6 0,-3 4 15,-1 1-15,9 0 0,8 0 0,3 5 16,2 3-16,2-5 15,0-5-15,6 6 0,4 5 16,3-14-16,2-5 0,8 7 0,4 7 16,-1-14-16,0-7 0,7 8 15,4 3-15,4 0 0,4-4 16,4 3-16,2 0 0,3-2 16,0-1-16,8-4 0,6-3 15,-6-1-15,-3-4 0,17 9 16,12 6-16,-10-8 0,-8-7 15,2 2-15,3-1 0,8 0 16,5-1-16,2-1 0,1 0 16,-2-2-16,-2-2 0,8 0 15,4 1-15,-2-1 0,1 1 0,3 0 16,1 0-16,-1-4 16,-2-3-16,28 0 0,20 0 15,-29-5-15,-17-1 0,0 3 0,0 4 16,8-4-16,4-3 0,4-4 15,3-1-15,-1 1 0,-2 1 16,5 0-16,4 1 0,-2-4 16,-1-3-16,4-2 0,4-1 15,-6 1-15,-4 3 0,4-3 16,4-2-16,-2-1 0,0 0 0,0-1 16,1-3-16,-5 2 0,-3 0 15,0-5-15,0-3 16,-6 2-16,-4 0 0,1 1 0,1 0 15,-8 1-15,-4-1 0,0-5 16,0-3-16,-5 1 0,-3 2 16,1 0-16,-2-1 0,-4-2 15,-2 0-15,3 3 0,1 2 16,-7-3-16,-5-3 0,0-2 16,2-1-16,-5-2 0,-5-2 0,-1 7 15,0 2-15,-3 0 0,0-4 16,-4 2-16,-1 1 0,-5-4 15,-3-1-15,-3-3 0,0-2 16,-5 4-16,-4 3 0,1 0 16,1-1-16,-4-1 0,-2-2 15,-6 2-15,-3 3 0,-3-1 16,-1-1-16,-4-2 0,-1 1 16,-7 0-16,-3-1 0,-1-3 15,-1-3-15,-4 4 0,-5 2 0,3 11 16,-6-7-16,-1 2 0,0 1 15,-8-5-15,-5-2 0,-2-1 16,1 1-16,-7 3 0,-3 3 16,0-5-16,2-4 0,-25-13 15,3 5-15,2 3 0,1 3 0,-1 4 16,-1 6-16,1 2 0,0 5 16,-6-4-16,-5-3 15,2 0-15,1-1 0,-5 2 0,-4 3 16,2 6-16,1 5 0,-3-5 15,0-1-15,1 2 0,2-1 16,-2 0-16,-3-2 0,4 4 16,1 4-16,-1 5 0,-1 2 15,0 1-15,2-1 0,0 4 0,2 1 16,1 1-16,1 2 0,0-1 16,0 1-16,6-3 0,5 0 15,0 2-15,0 0 0,6 9 16,3 4-16,0-3 0,0-3 15,4 6-15,5 2 0,1 3 16,1 0-16,4 2 0,4 0 16,1 2-16,-2 0 0,3-1 15,3 0-15,0 9 0,2 5 16,9-12-16,6-9 0,4-4 0</inkml:trace>
  <inkml:trace contextRef="#ctx0" brushRef="#br0" timeOffset="202208.3539">31064 4110 0,'0'0'0,"0"0"0,0 0 0,0-23 16,0 15-16,0-1 0,-1-2 15,-1-1-15,0 1 0,-5-4 16,-1 1-16,-1 0 0,-1 1 15,-2 2-15,-2 2 0,-1 1 0,-1 2 16,-4 2-16,-4 2 16,0 2-16,0 3 0,-3 2 0,-3 3 15,2 3-15,0 2 0,-3 4 16,3 2-16,2 1 0,3 1 16,2 0-16,2 1 0,3-1 15,0-1-15,5-1 0,3-1 16,0 0-16,1-1 0,3 0 15,2 1-15,2-3 0,2-2 0,1 0 16,2 0-16,1-4 0,2 1 16,2-3-16,2 0 15,0-4-15,1 0 0,4-5 0,2-1 16,-2-1-16,1 0 0,8-3 16,3-1-16,-3-2 0,-1-1 0,-2-1 15,-1 0-15,0 1 16,-1 0-16,0-3 0,-1 1 15,-2 0-15,0 0 0,0 1 16,-2-2-16,-1 2 0,-3 1 0,-1 0 16,-1-1-16,-2 1 15,-1 3-15,-1 0 0,-2 2 0,-1 3 16,-1-2-16,0 2 0,-2 3 16,0 0-16,0 0 0,-5 7 15,0 0-15,-1-1 0,0 3 16,-6 6-16,1 6 0,0-2 15,0 0-15,-2 6 0,0 3 16,0 2-16,-2 0 0,-4 13 16,-3 2-16,1-2 0,1 0 0,-3 10 15,1 2-15,2 0 0,2-3 16,-3 8-16,-1-3 0,2-3 16,1-4-16,-3 13 0,0 2 15,5-10-15,2-3 0,0 0 16,-2 2-16,2-4 0,0-4 0,-8 21 15,4-8-15,2-9 16,4-9-16,1 2 0,2-1 16,4-17-16,3-1 0,-3 9 15,1-4-15,4-16 0,0-1 0,2 1 16,0 1-16,3-6 0,2-4 16,1-11-16,1-9 15,-2 5-15,-2 3 0,0 1 0</inkml:trace>
  <inkml:trace contextRef="#ctx0" brushRef="#br0" timeOffset="202841.2359">31343 4210 0,'0'0'16,"0"0"-16,0 0 0,-14 17 0,14-17 16,-12 15-16,5-4 15,0 2-15,1-2 0,-1 2 0,2 0 16,0 1-16,1 0 0,-1 4 16,2 1-16,1-2 0,0-1 15,0-1-15,4-2 0,-1-1 16,0-1-16,2 0 0,3 0 15,0-1-15,2-4 0,0-1 16,2-2-16,1-1 0,1 0 0,4-1 16,3-2-16,0-2 0,1-1 15,-2-4-15,1 0 16,0-1-16,0-2 0,-2 0 0,1-4 16,-2 3-16,1 0 0,-1-1 15,2-1-15,-1-2 0,-2 2 16,2-6-16,-3 3 0,-3 2 15,-1 2-15,1-3 0,-2 1 16,-4 2-16,0 2 0,-3 1 16,-1 0-16,-1 0 0,-1-1 0,-4 2 15,-2-1-15,-3 1 0,-1 3 16,-4 2-16,-2 0 0,-3 1 16,-2 2-16,-6 5 0,-4 1 15,-1 2-15,0 2 0,-1-1 16,7-1-16,4-1 0</inkml:trace>
  <inkml:trace contextRef="#ctx0" brushRef="#br0" timeOffset="208891.8267">25244 6349 0,'0'0'0,"0"0"0,0 0 15,0 0-15,-21 14 0,21-14 0,-22 15 16,10-5-16,0 1 0,-1 3 16,-3 0-16,0 0 0,-2-1 0,-5 7 15,-1 3-15,2-2 16,3 0-16,-5 4 0,-1 0 15,6-4-15,2-2 0,4-2 16,2-2-16,3-2 0,4-2 0,-1-2 16,2-3-16,1 0 0</inkml:trace>
  <inkml:trace contextRef="#ctx0" brushRef="#br0" timeOffset="209195.1252">25595 6354 0,'0'0'0,"0"0"0,0 0 0,0 0 16,0 0-16,-13 28 0,13-28 15,-17 23-15,17-23 0,-21 26 16,8-11-16,0 2 0,-1 0 0,0 4 15,-3 2-15,-3 5 0,0-1 16,-3-1-16,-2 0 16,2-1-16,1 2 0,-4 2 15,0-2-15,1-5 0,1-3 0,4 0 16,4 1-16,4-4 0,3-3 16,6-6-16,4-5 0,-1-2 15,2 3-15,-2-3 0</inkml:trace>
  <inkml:trace contextRef="#ctx0" brushRef="#br0" timeOffset="209425.3442">25593 6809 0,'0'0'0,"0"0"0,0 0 0,-19 17 16,9-7-16,-4 3 0,-4 4 15,-1 2-15,-1 1 0,-9 7 16,-5 1-16,4-3 0,1 0 16,-7 5-16,-1 0 0,6-3 0,4-2 15,-1 2-15,6-4 0,8-5 16,6-3-16,1-2 0,3-4 16,1-2-16</inkml:trace>
  <inkml:trace contextRef="#ctx0" brushRef="#br0" timeOffset="209575.7215">25553 7136 0,'0'0'0,"0"0"16,0 0-16,-18 18 0,18-18 0,-24 24 16,5-6-16,-2 3 0,-3 1 15,-2 2-15,3-4 0,5-3 16</inkml:trace>
  <inkml:trace contextRef="#ctx0" brushRef="#br0" timeOffset="213341.7804">25136 5453 0,'0'0'0,"0"0"0,0 0 16,0 0-16,0 0 0,-10 18 15,10-18-15,0 0 0,-12 28 16,12-28-16,-9 26 0,5-12 0,-1 1 15,1 2-15,-2 0 16,1-1-16,1 1 0,-2 0 16,1 1-16,-2 3 0,1-2 0,0-1 15,-2-1-15,0-2 16,2 0-16,-1-1 0,2 1 16,0-1-16,1-1 0,2-1 0,1 0 15,3-2-15,2-3 0,1-1 16,-2 0-16,0-1 0</inkml:trace>
  <inkml:trace contextRef="#ctx0" brushRef="#br0" timeOffset="215825.932">25568 5562 0,'0'0'16,"0"0"-16,0 0 0,0 0 0,0 0 0,0 0 16,0 0-16,-6-24 15,6 24-15,0 0 0,0 0 16,-9-23-16,9 23 0,0 0 15,-12-17-15,6 11 0,1 0 0,-2 1 16,0 0-16,1 0 16,-1 0-16,0 0 0,-2 0 15,0 1-15,0 1 0,-1 0 0,-1 0 16,0 1-16,0 0 0,0 1 16,-1-1-16,1 1 0,0 1 0,1 1 15,-1 0-15,1 0 16,0-2-16,1 2 0,0 2 15,2-1-15,0 1 0,2 0 16,-1 1-16,2 0 0,0 0 0,1 1 16,1 2-16,0-2 0,-1 3 15,2 1-15,1 2 16,1-2-16,2-1 0,0 1 0,1 0 16,2 0-16,2 0 0,-1 0 15,1 2-15,0-1 0,-2 0 0,2 1 16,1 0-16,-1 0 15,-1 0-15,0 2 0,0-1 16,-2-2-16,1 0 0,0 4 16,0-2-16,-2-2 0,1-2 15,-2 2-15,-1-2 0,0 2 0,0-2 16,0 1-16,-1-1 0,-1 1 16,0-2-16,-1 1 0,-1-1 15,0 0-15,0 0 0,-1-1 16,-3 0-16,0-2 0,-2 0 15,0-1-15,-1 2 0,2-2 16,-1-1-16,-1-1 0,-1 1 16,1-2-16,1 1 0,-1-2 15,1-1-15,0 0 0,2 0 0,-1 0 16,0-2-16,2 2 0,-1-2 16,1 1-16,0-2 0,1 0 15,1 0-15,-1 0 0,2 1 16,1-3-16,0 0 0,1 0 15,1 0-15,1 0 0,1 2 0,0-2 16,1 0-16,2 0 0,0 0 16,3 0-16,2 0 0,0 1 15,0-2-15,1 0 0,2-2 16,-2 2-16,-1 1 0,0-1 16,1 0-16,-1 0 0,0-1 15,0 2-15,1 1 0,-1 0 16,0 1-16,-1-1 0,0 1 15,-1 0-15,-1 2 0,-2-2 16,1 1-16,-2 0 0,0 0 0,-1 0 16,-1 2-16,1 0 15,-2 1-15,0 1 0,0-1 0,-2 1 16,3 1-16,-3-1 0,0 0 16,1 2-16,-1-2 0,-3 2 15,3-2-15,-2 2 0</inkml:trace>
  <inkml:trace contextRef="#ctx0" brushRef="#br0" timeOffset="222408.7567">15329 12286 0,'0'0'0,"0"0"0,0 0 16,0 0-16,0 0 0,0 0 0,0 0 16,0 0-16,0 0 0,-20 27 15,20-27-15,-16 26 0,16-26 16,-16 31-16,7-11 16,0 1-16,-1 1 0,-2 0 0,-2 5 15,-4 5-15,0 0 0,1 0 16,-1 2-16,-2 5 0,4-2 0,0 0 15,2 1-15,3-4 0,2-4 16,4-1-16,2-1 16,3-5-16,3-6 0,-2-3 15,0-2-15,0-3 0</inkml:trace>
  <inkml:trace contextRef="#ctx0" brushRef="#br0" timeOffset="223075.8871">15938 12490 0,'0'0'0,"0"0"16,0 0-16,0-21 0,0 21 0,0-18 15,-1 7-15,0 1 16,-1 1-16,-1-1 0,-3-1 15,-1 1-15,1 1 0,-6 0 16,-4 2-16,-1 1 0,-2 1 0,-5 1 16,-1 2-16,0 1 0,0 1 15,0 2-15,1 2 16,2 2-16,2 0 0,0 5 0,4 1 16,5 0-16,2 1 0,2 7 15,4 0-15,2-2 0,2 0 16,5 4-16,4 3 15,-1-2-15,2-1 0,2 2 0,-1 1 16,0 1-16,0 1 0,-1-1 16,0 1-16,-2-2 0,-1-2 0,-2 0 15,0-1-15,-2-2 0,-1-1 16,-3-2-16,-2-2 0,-2-1 16,-1-3-16,-1-1 0,-2-1 15,-4-3-15,-2-3 0,-6-2 16,-3-2-16,1-1 0,1-3 15,-1-1-15,-1-1 0,1-1 16,1-1-16,2 0 0,0-2 16,3-1-16,3 1 0,2 0 0,2-1 15,2-1-15,1-2 0,3 1 16,2 0-16,2 2 16,3 0-16,6-3 0,3 1 0,5-2 15,3 0-15,2 0 0,3 0 16,1 0-16,2 0 0,-1 1 15,0 1-15,0 2 0,-2 1 16,0 0-16,2 1 0,-4 0 16,-3 0-16,-2 1 0,-3 1 15,-1 1-15,-2 0 0,-1 1 16,-1 1-16,-3 0 0,-3 2 0,-1-3 16,-3 0-16,-1 1 0,0 2 15,0 0-15</inkml:trace>
  <inkml:trace contextRef="#ctx0" brushRef="#br0" timeOffset="242626.2287">21241 13772 0,'0'0'0,"0"0"0,0 0 16,-23-6-16,10 5 0,-5 0 0,-3-4 15,-9 3-15,-1 0 0,-2 3 16,-2 3-16,1 0 0,2-1 15,-11 6-15,-1 2 16,1 4-16,1 2 0,-3 5 0,3 2 16,6 2-16,4 2 0,2 4 15,1 2-15,-1 4 0,3 0 0,5 3 16,3 4 0,6-1-16,4 1 0,2-2 0,3 0 15,4 0-15,4 0 0,5 3 0,3 0 16,3-3-16,1-2 0,2 1 15,1 2-15,3-5 0,3-2 16,6 1-16,3 0 0,1-1 16,1-2-16,2-1 0,4-1 15,1-3-15,1-2 0,1 1 16,2 1-16,6-3 0,-2-6 0,16 1 16,-5-6-16,-7-2 0,-5-1 15,3-5-15,4-3 16,-25-7-16,0-2 0,19-2 15,-2 0-15,-6-1 0,-3 0 0,4-8 16,4-6-16,-25 7 16,0-2-16,19-11 0,-3 2 0,-17 8 15,0-1-15,-1-7 16,-2-4-16,-1 0 0,-1 0 0,1-6 16,4-4-16,-5 0 15,-4 0-15,-2 0 0,-1-2 0,-4-2 16,-3 0-16,-1-2 0,-1-2 15,-4 3-15,-4 1 0,-3 1 16,-3-2-16,1 2 0,1 0 0,-2 2 16,0 1-16,-4 0 15,-2 1-15,-3 1 0,-3 2 0,-2 2 16,2 1-16,-7-1 16,-4-1-16,-1 6 0,1 3 0,-7 0 15,-4-2-15,-3 2 0,-1 1 16,-27-8-16,3 6 0,0 6 15,0 6-15,-2 2 0,-1-1 16,24 5-16,17 3 0,12 0 0</inkml:trace>
  <inkml:trace contextRef="#ctx0" brushRef="#br0" timeOffset="249610.2427">6059 15065 0,'0'0'0,"0"0"0,0 0 0,0 0 15,25 5-15,-25-5 0,17 1 16,-7-2-16,1 1 0,1-1 0,1 0 15,0-1-15,1 4 0,0-2 16,1 1-16,2-1 0,-2-1 16,3 1-16,0 1 0,5 0 15,0 1-15,1-1 0,1-1 16,0 2-16,0-1 0,1 0 16,0 0-16,1 0 0,-1 1 15,2-2-15,1 1 0,0-1 0,1 1 16,5-1-16,3-1 0,-5 1 15,-1 1-15,1-1 0,-2 0 16,0-1-16,3-1 0,-2 1 16,1-1-16,-4 1 0,2-2 0,1 0 15,2 1-15,5-1 0,-3 1 16,3 0-16,-4 0 0,0 1 16,0 0-16,-1 0 0,0-1 15,-1 1-15,-1-1 0,1 0 16,0 0-16,0 0 0,0 1 15,2 0-15,-1 0 0,1 0 16,-2-2-16,3 1 0,-1 0 16,0 0-16,-4-1 0,3 0 15,1 1-15,-1 0 0,1-1 0,0 2 16,1-1-16,-2 0 16,2 1-16,-2 1 0,1 0 15,-1-2-15,2-1 0,2 1 0,0 1 16,-6 0-16,2-1 0,2 2 15,1-1-15,-8 0 0,1-1 16,0 2-16,1 0 0,-1-1 16,-2 1-16,2 0 0,1 0 15,-1 0-15,-1 0 0,2 0 16,1 1-16,-2-1 0,-1 2 0,1-1 16,2 0-16,-1 0 0,0 0 15,1 1-15,1 0 0,-2 1 16,-3-1-16,3-1 0,3 0 15,-5 2-15,2 0 0,0-1 16,1-2-16,-1 0 0,-1 2 0,0-1 16,-1 0-16,1 1 0,-1-1 15,1 0-15,0 1 16,-1-1-16,-1 1 0,0-1 16,2 0-16,-1 2 0,-2 0 0,1-1 15,-1-1-15,0-1 0,-1 0 16,2 0-16,1 0 15,-3 0-15,-1-1 0,2 0 0,0 1 16,1-1-16,0 1 0,-1 0 16,1-1-16,-1 0 0,1 0 15,0 0-15,2 1 0,-2 0 16,-2-2-16,2 1 0,0 0 16,1 1-16,0 1 0,2-1 0,0-1 15,-1-1-15,1 0 0,0 0 16,0 1-16,-1-1 0,0 1 15,0 0-15,1 1 0,-1-1 16,-2 0-16,1 0 0,2-1 16,-1 2-16,-1 1 0,-1 0 15,1-1-15,0-1 0,-2-1 0,2 2 16,0 1-16,-3-1 0,-2 0 16,3-1-16,0 0 15,0 1-15,-1 1 0,0-1 0,-1-1 16,-1 1-16,0-1 0,2 1 15,0 1-15,-4-1 16,-1 0-16,1 0 0,3 0 0,-2 0 16,0 0-16,1 0 0,0-1 15,1 0-15,-1 1 0,1-1 16,1-1-16,-1 2 0,0 0 0,0 0 16,0-1-16,-1-2 15,-1 1-15,2 0 0,0-1 16,-1 2-16,-1 1 0,0 0 15,1 0-15,-1 0 0,-1 0 0,0 0 16,0 0-16,-1 0 0,-1 0 16,1 0-16,0-1 0,0 1 15,-2 0-15,1-1 0,1 0 16,-1 0-16,-1 1 0,0 0 16,0-2-16,1 1 0,-1 0 0,1-1 15,0-1-15,-2 2 0,1 0 16,1 1-16,0-2 0,-1 1 15,-1-2-15,2 2 0,0 1 16,-3-1-16,-1 0 0,5 0 16,0 0-16,-5-1 0,0 1 0,0 1 15,1 0-15,0 0 16,-1-1-16,0 1 0,-1 1 16,-1-1-16,1 1 0,-1 0 0,1-1 15,1 1-15,-2 0 0,0 0 16,1-2-16,-2 1 0,0 0 15,-1 1-15,1 1 0,-1-1 16,-1 0-16,0-1 0,0 0 16,0 1-16,-1 0 0,0 0 15,-2 0-15,-1 0 0,0-1 0,-2 1 16,1-1-16,-2 1 0,0-1 16,1 1-16,-1 0 0,0 0 15,-2-1-15,0 0 0,0 0 16,0 0-16,1 1 0,-3-1 15,2 1-15,-2-1 0,2 0 0,-2 0 16,2 0-16,-2 0 0,2 0 16,-2 0-16,0 0 15,0 0-15,0 0 0,0 0 16,0 0-16,0 0 0,0 0 0,0 0 16,0 0-16,0 0 0,0 0 15,0 0-15,0 0 0,0 0 16,0 0-16,0 0 0,0 0 15,0 0-15,0 0 0,0 0 16,0 0-16,0 0 0,0 0 16,0 0-16,0 0 0,0 0 15,0 0-15,0 0 0,0 0 16,0 0-16,0 0 0,3-4 0,-3 4 16,0 0-16,0 0 0,0 0 15,0 0-15,0 0 0,0 0 16,0 0-16,0 0 0,0 0 15,0 0-15,0 0 0,0 0 16,0 0-16,0 0 0,0 0 16,0 0-16,0 0 0,0 0 0,0 0 15,0 0-15,0 0 0,0 0 16,0 0-16,0 0 0,0 0 16,0 0-16,0 0 0,0 0 15,0 0-15,0 0 0,0 0 16,0 0-16,0 0 0,0 0 0,0 0 15,0 0-15,0 0 16,0 0-16,0 0 0,0 0 16,0 0-16,0 0 0,0 0 0,0 0 15,0 0-15,0 0 0,0 0 16,0 0-16,0 0 0,0 0 16,0 0-16,0 0 0,0 0 15,0 0-15,0 0 0,0 0 16,0 0-16,0 0 0,0 0 15,0 0-15,0 0 0,0 0 16,0 0-16,0 0 0,0 0 16,0 0-16,0 0 0,0 0 15,0 0-15,0 0 0,0 0 16,0 0-16,0 0 0,0 0 0,0 0 16,0 0-16,0 0 0,0 0 15,0 0-15,0 0 0,0 0 16,0 0-16,0 0 0,0 0 15,0 0-15,0 0 0,0 0 16,0 0-16,0 0 0,0 0 0,0 0 16,0 0-16,-7 0 15,7 0-15,0 0 0,0 0 16,0 0-16,0 0 0,0 0 0,0 0 16,0 0-16,0 0 0,0 0 15,0 0-15,0 0 0,0 0 16,-7 1-16,7-1 0,0 0 15,0 0-15,0 0 0,0 0 16,0 0-16,0 0 0,-4 3 16,4-3-16,0 0 0,0 0 0,0 0 15,0 0-15,0 0 0,0 0 16,0 0-16,0 0 0,-3 4 16,3-4-16,0 0 0,1 8 15,-1-8-15,2 13 0,-2-6 16,0 1-16,1 0 0,0-2 15,-1 1-15,0-2 0,0-1 16</inkml:trace>
  <inkml:trace contextRef="#ctx0" brushRef="#br0" timeOffset="252360.6152">26692 5617 0,'0'0'0,"0"0"0,0 0 0,0 0 15,0 0-15,0 0 0,-16 24 16,16-24-16,-14 17 0,14-17 15,-19 28-15,9-14 0,0 1 0,-2 2 16,-2 2-16,-2 1 16,0-1-16,-6 9 0,0 4 15,1-3-15,1-4 0,-4 8 16,0 0-16,3-3 0,2-2 0,1-2 16,1-3-16,2-4 0,3-4 0,8 0 15,5-2-15,0-2 16,0-2-16,0-2 0</inkml:trace>
  <inkml:trace contextRef="#ctx0" brushRef="#br0" timeOffset="252609.9198">26805 5935 0,'0'0'0,"0"0"0,0 0 16,-20 18-16,20-18 0,-17 19 16,7-4-16,-2 1 0,-2 2 0,-5 7 15,-3 2-15,2-1 0,1 0 16,-4 5-16,0 2 16,1-2-16,1-1 0,2-5 0,1 0 15,5-4-15,2 0 0,6-4 16,3-1-16,5-6 0,3-3 0,0-1 15,-2-1-15,-1-2 0</inkml:trace>
  <inkml:trace contextRef="#ctx0" brushRef="#br0" timeOffset="252843.661">26929 6336 0,'0'0'0,"0"0"0,0 0 0,0 0 15,-17 21-15,17-21 0,-20 24 16,7-9-16,-2 2 0,-3 2 16,-2 3-16,-5 7 0,-2 0 0,-1 1 15,-3 2-15,-2 4 0,4-3 16,3-1-16,1-1 0,4-5 16,3-4-16,2-1 0,5-5 15,6-5-15,3-2 0,-1-1 16,2-2-16,0-2 0</inkml:trace>
  <inkml:trace contextRef="#ctx0" brushRef="#br0" timeOffset="253044.4851">26964 6780 0,'0'0'0,"0"0"0,0 0 15,0 0-15,0 0 0,-21 23 0,21-23 16,-14 21-16,5-10 0,-3 4 15,-3 3-15,0 0 0,-2 0 16,-5 7-16,-1 2 0,1-1 16,1 0-16,-1-2 0,-1-2 15,-1 3-15,3 1 0,4-6 16,3-3-16,3-4 0</inkml:trace>
  <inkml:trace contextRef="#ctx0" brushRef="#br0" timeOffset="256460.5119">26801 5536 0,'0'0'0,"0"0"15,0 0-15,0 0 0,0 0 0,0 0 16,-26 17-16,26-17 0,-15 21 0,15-21 15,-24 32-15,9-14 16,0 0-16,-2 3 0,0 1 16,-5 6-16,2 0 0,0-3 0,0 0 15,2-3-15,0 0 0,0 2 16,3-2-16,3-4 0,2-4 16,2-7-16,3-6 0,0 0 15,2 1-15,1-1 0</inkml:trace>
  <inkml:trace contextRef="#ctx0" brushRef="#br0" timeOffset="256676.7243">26720 5902 0,'0'0'0,"0"0"16,0 0-16,-14 20 0,14-20 0,-21 25 15,7-8-15,-1 0 16,1-1-16,-5 7 0,1 0 16,1-2-16,3 0 0,-2 3 15,3-2-15,3-5 0,4-5 0,0-1 16,2-3-16,0 0 0</inkml:trace>
  <inkml:trace contextRef="#ctx0" brushRef="#br0" timeOffset="256860.6983">26713 6348 0,'0'0'0,"0"0"16,0 0-16,-17 22 0,17-22 0,-19 25 16,6-7-16,1-2 0,0 1 15,0 5-15,2 0 0,2-6 16,3-4-16,0-3 0,1-1 15,0-2-15</inkml:trace>
  <inkml:trace contextRef="#ctx0" brushRef="#br0" timeOffset="257027.4251">26725 6700 0,'0'0'0,"0"0"0,0 0 16,-17 17-16,17-17 0,-21 23 15,7-6-15,0 4 0,0 0 0,-1 8 16,1 1-16,0-2 16,2-2-16,0 1 0,2-5 15,1-5-15</inkml:trace>
  <inkml:trace contextRef="#ctx0" brushRef="#br0" timeOffset="259244.3779">26440 4857 0,'0'0'0,"0"0"0,0 0 15,0 0-15,0 0 0,0 0 0,0 0 16,0 0-16,0 0 0,0 0 16,0 0-16,0 0 0,0 0 15,20 5-15,-20-5 0,0 0 16,29 10-16,-29-10 0,20 8 15,-20-8-15,21 10 0,-21-10 16,22 11-16,-14-4 0,1 1 0,-2-1 16,-2 1-16,0-2 0,-3 0 15,-2 1-15,-2 3 16,-1-1-16,-3 0 0,-4 2 0,-3 0 16,-1 2-16,-3-2 0,-5 4 15,-1 2-15,1-3 0,1-2 16,0-1-16,-1-3 0,4 1 15,3 0-15,2 0 0,1-2 16,3 0-16,1 0 0,3 0 16,3-2-16,2 2 0,1 0 0,4-2 15,2 0-15,3-4 0,1 1 16,4-3-16,2 0 0,3 0 16,1 0-16,0-2 0,0 0 15,-1-2-15,-1 0 0,2 0 16,2 1-16,-2-1 0,-1 0 15,-1-3-15,2-1 0,-3 2 0,-4 2 16,-2-1-16</inkml:trace>
  <inkml:trace contextRef="#ctx0" brushRef="#br0" timeOffset="259710.675">26775 4784 0,'0'0'0,"0"0"16,0 0-16,0 0 0,0 0 0,30 2 16,-30-2-16,21 5 0,-21-5 15,26 5-15,-26-5 0,30 6 16,-14-4-16,-1 0 0,1 0 15,-2-1-15,-1 0 0,1-1 16,-1 1-16,-1 1 0,-1-1 0,-1 0 16,-1 0-16,-2 0 0,1-1 15,-1 1-15,-3 1 16,0-1-16,1 0 0,-3 1 0,-1 2 16,-1-1-16,-1-1 0,-1 2 15,0 2-15,-2 0 0,1 1 16,-2 1-16,-2 2 0,-1 1 15,1 2-15,-3 0 0,-3 3 16,1 0-16,0 3 0,-3 7 16,-1 1-16,2 0 0,0 1 0,-2 2 15,0 2-15,-3 5 0,1-2 16,3 3-16,2 3 16,-1-3-16,1-1 0,-1 8 15,2-1-15,2-9 0,2-8 0,3-5 16</inkml:trace>
  <inkml:trace contextRef="#ctx0" brushRef="#br0" timeOffset="272594.8625">28666 5007 0,'0'0'15,"0"0"-15,0 0 0,0 0 16,0 0-16,-14 27 0,14-27 0,-18 22 16,18-22-16,-26 26 0,10-9 15,0 0-15,-3 1 0,-2 2 16,-2 3-16,-7 4 0,0 3 0,1-1 15,-1 0-15,-5 2 0,3-2 16,3-1-16,3-2 0,3-2 16,4-1-16,2-2 0,4-3 15,3-3-15,2 1 0,4-5 16,3-3-16,5-4 0,4-1 16,5-6-16,5-2 0,-3-3 0,2-3 15,0-1-15,-2 2 0,-4 3 16</inkml:trace>
  <inkml:trace contextRef="#ctx0" brushRef="#br0" timeOffset="272844.202">28746 5260 0,'0'0'0,"0"0"16,0 0-16,0 0 0,0 0 0,-20 16 15,20-16-15,-17 16 0,17-16 16,-23 23-16,7-6 0,-3 1 15,-2 1-15,-1 2 0,-2-1 16,-8 7-16,0 0 0,1 1 16,1 0-16,-6 4 0,0 0 15,3-2-15,2-1 0,5-3 16,3-2-16,2 0 0,5-2 16,9-5-16,6-3 0,4-9 15,3-3-15,0-1 0,-2 0 0,0 1 16</inkml:trace>
  <inkml:trace contextRef="#ctx0" brushRef="#br0" timeOffset="273044.9642">28736 5746 0,'0'0'16,"0"0"-16,0 0 0,0 0 16,-15 20-1,15-20-15,-26 29 0,7-11 16,-3 1-16,1-1 0,0 0 0,-10 5 15,-3 2-15,1 1 0,0 0 0,-7 5 16,2-2-16,4-1 16,3-3-16,-2 2 0,5-3 15,10-3-15,8-6 0,3-1 0,1-4 16,2-3-16</inkml:trace>
  <inkml:trace contextRef="#ctx0" brushRef="#br0" timeOffset="273260.9495">28652 6360 0,'0'0'0,"-7"5"0,-3 4 16,-3 1-16,-2-1 0,-8 7 0,-4 3 16,-2 1-16,0 2 0,-8 4 15,3 2-15,1 0 0,1-1 16,-2 3-16,3-2 0,9-6 15,6-4-15,12-5 0,8-3 16,4-6-16,4 1 0,-2-3 16,-1 0-16,-2 0 0</inkml:trace>
  <inkml:trace contextRef="#ctx0" brushRef="#br0" timeOffset="273428.2236">28673 6769 0,'0'0'0,"0"0"16,0 0-16,0 0 0,-20 19 0,20-19 15,-31 19-15,12-7 16,0 3-16,-5-1 0,-1 2 16,-6 4-16,1 1 0,5-2 0,3 1 15,2 1 1,7-4-16,4-4 16,1-4-16,3 0 0</inkml:trace>
  <inkml:trace contextRef="#ctx0" brushRef="#br0" timeOffset="273594.6278">28664 7039 0,'0'0'0,"-11"4"0,-7 3 0,-3 2 16,-3 1-16,-11 5 0,-4 0 16,-6 6-16,1-1 0,4 2 15,4-2-15,-2-1 0,8-5 16,5-1-16,7-5 0,3-1 15</inkml:trace>
  <inkml:trace contextRef="#ctx0" brushRef="#br0" timeOffset="274444.5013">26723 4851 0,'0'0'0,"0"0"0,0 0 16,-25 8-16,12-3 0,-2 4 16,-3 2-16,-1 1 0,-1 1 15,-4 7-15,0 3 0,2 1 0,3 0 16,-2 7-16,4-2 0,3-4 16,5-1-16,4-3 0,2 0 15,5-3-15,3-3 0,6-4 16,4-4-16,1-1 0,2-1 15,5-7-15,5-3 0,-1-2 16,2 0-16,2-3 0,2-4 16,-1-2-16,-1-1 0,4-8 15,-1-2-15,-4 4 0,-4 5 0,-1-4 16,-2-1-16,-5 3 0,-3 1 16,-5 2-16,-5 0 0,-5 4 15,-4 2-15,-9 2 0,-7 1 16,-1 5-16,-5 2 0,-13 5 15,-9 4-15,1 1 0,0 0 16,0 2-16,3 4 0,4-1 16,4 0-16,0 4 0,5 3 15,8-3-15,6-1 0,6-1 16,3 1-16,4-3 0,2-2 0,5-5 16,4 0-16,3-4 0,2 0 15,2-3-15,4-2 16,-4 0-16,0-3 0,3 0 0,2-2 15,-3 0-15,0-3 0,1 2 16,3 1-16,-2 1 0,-2 3 16,-2-3-16,-2-1 0,-4 0 15,-1 4-15,-1 0 0,-2 3 16,-2 1-16,-2 3 0,-3 1 16,-4 2-16,2 0 0,0-3 0,2 0 15</inkml:trace>
  <inkml:trace contextRef="#ctx0" brushRef="#br0" timeOffset="275421.1615">26718 6113 0,'0'0'0,"0"0"16,0 0-16,0 0 0,0 0 15,0 0-15,0 0 0,0 0 16,0 0-16,0 0 0,0 0 0,0 0 16</inkml:trace>
  <inkml:trace contextRef="#ctx0" brushRef="#br0" timeOffset="276624.3857">28495 5794 0,'0'0'0,"0"0"15,0 0-15,0 0 0,0 0 0,0 0 16,0 0-16,0 0 0</inkml:trace>
  <inkml:trace contextRef="#ctx0" brushRef="#br0" timeOffset="279812.072">28294 3764 0,'0'0'0,"0"0"15,0 0-15,0 0 0,0 0 0,0 0 16,0 0-16,0 0 0,0 0 16,-6-18-16,6 18 0,0 0 15,-29 7-15,29-7 0,-27 19 16,10-6-16,-1 2 0,-5 4 15,-2 3-15,-7 7 0,0 0 0,-7 10 16,-1 1-16,5-2 0,4-5 16,-6 11-16,2 2 15,5-6-15,5-3 0,1 2 0,5-2 16,5-5-16,4-6 0,4 0 16,4 0-16,2-7 0,1-2 15,3-3-15,4 0 0,1-3 16,1-3-16,2-2 0,1-1 15,-3-4-15,0-2 16,4-4-16,4-4 0,-1 1 0,-1 0 16,1-2-16,0-3 0,0 0 0,-1-1 15,0-1-15,-2 0 16,-1 0-16,1-1 0,-3 2 0,-3-2 16,-2 1-16,-2 1 0,-1-1 15,-1 2-15,-3 0 0,-2-1 16,-1 2-16,0 0 0,-2 2 15,0 2-15,-5 0 0,-3 0 16,0 2-16,-1 1 0,-2 0 16,-1 1-16,1 2 0,-1 2 0,2 0 15,-1 1-15,2 1 0,0 4 16,6-1-16,5 1 16,0-3-16,0 1 0,1-1 0</inkml:trace>
  <inkml:trace contextRef="#ctx0" brushRef="#br0" timeOffset="280328.0999">28447 3995 0,'0'0'0,"0"0"15,0 0-15,0 0 0,22 6 0,-22-6 16,0 0-16,22 17 15,-13-10-15,-2 2 0,1 0 16,-2 3-16,-1 0 0,-3 1 16,-3-1-16,-2 1 0,-1-1 0,-5 1 15,-3-1-15,-2-1 0,0-1 16,-7 2-16,-1-2 0,1-1 16,0 0-16,0-1 0,0 0 15,3-3-15,1-1 0,4-1 16,2 0-16,1-1 0,2 0 15,1 0-15,3-1 0,2 0 16,2-1-16,4 4 0,5-3 16,0-1-16,1 1 0,2-1 15,2 1-15,7 2 0,1 0 0,-1-1 16,0 2-16,-1 2 0,-2 2 16,-2 1-16,1-1 0,-4 2 15,-2-2-15,-2 2 0,-3 0 16,0-1-16,-3 2 0,-3 0 15,-2 0-15,-2 0 0,-2 0 0,-4 0 16,-2 1-16,-4-1 0,-3-1 16,-2 1-16,0-1 0,0-1 15,0 0-15,-1 0 0,0 1 16,-3 1-16,0-2 0,4-2 16,2-4-16,3 0 15,3-1-15,2 1 0</inkml:trace>
  <inkml:trace contextRef="#ctx0" brushRef="#br0" timeOffset="281011.7115">27691 4624 0,'0'0'0,"0"0"15,0 0-15,0 0 0,0 0 0,20 16 16,-20-16-16,25 11 16,-25-11-16,31 13 0,-13-5 0,2-1 15,1-1-15,2 1 0,3-1 16,6 1-16,0-2 0,2-2 16,2 0-16,1-1 0,-1-1 15,9-2-15,0-3 0,-1-2 16,0-1-16,9-4 0,-1-2 15,-3-3-15,-3-1 0,-1-4 16,0-2-16,-4 3 0,-2-2 0,5-7 16,-2-3-16,-8 2 0,-5-1 15,-2-2-15,0-3 16,-3 1-16,-1 1 0,-4-1 0,-5 0 16,-4 0-16,-3 3 0,-6-3 15,-3-3-15,-5 2 0,-3 0 0,-5 1 16,-5 2-16,0 1 15,0 2-15,-9-1 0,-5 0 16,1 4-16,0 3 0,-11-3 16,-5 3-16,5 2 0,4 4 0,-7-1 15,-2-1-15,1 5 0,3 4 16,-3 4-16,-2 4 0,-1 0 16,1 3-16,-7 5 0,-1 4 15,5 3-15,4 2 0,-29 15 16,3 3-16,16 0 0,10-1 0,2 9 15,-1 5-15,9-4 0,4-2 16,5 2-16,2 2 16,5-1-16,4-1 0,5 4 15,4 2-15,3-5 0,3-5 0,2 3 16,-1 3-16,3-3 0,3-1 16,5 2-16,5 3 0,3-9 15,3-5-15,10 1 0,7 3 16,-3-8-16,-2-4 0,12 6 15,8 1-15,-16-11 0,2 3 0,24 8 16,-1-4-16,-19-7 0,-12-5 16,-9-5-16</inkml:trace>
  <inkml:trace contextRef="#ctx0" brushRef="#br0" timeOffset="287794.71">12021 13180 0,'0'0'0,"0"0"15,0 0-15,0 0 0,0 0 0,0 0 16,0 0-16,0 0 0,24 3 16,-24-3-16,27 3 15,-13 0-15,2-1 0,2 2 0,3 2 16,-1-1-16,-1 1 0,3 4 16,-2 2-16,-4 0 0,-2-3 15,-4 2-15,-3 1 16,-2 0-16,-2-1 0,-7 3 0,-6-1 15,-4 0-15,-1 1 0,-5 0 16,-4 2-16,-1-4 0,-1-1 0,-7 1 16,0-2-16,2 0 0,2-3 15,3-1-15,2-2 16,4-1-16,3-1 0,5 0 0,3-1 16,2-1-16,1 1 0,3-1 15,1 0-15,2 0 0,0 0 0,7 0 16,6 2-1,-1-2-15,-1-2 0,4 2 0,3 0 16,2 2-16,1-2 0,1 1 16,0 1-16,0 0 0,-1 1 0,4 3 15,0 0-15,-3 2 0,-2-2 16,-3 3-16,-3 1 16,-4 0-16,-2 0 0,-6 3 0,-4 0 15,-3-4-15,0 1 0,-4 0 16,-3 2-16,-2-1 15,-3 2-15,-5 1 0,-2 0 16,2-2-16,2-3 0,3-3 0,4-2 16,3-5-16,2-3 0,6-5 15,6-5-15,-2 3 0,0 2 0,-1 1 16</inkml:trace>
  <inkml:trace contextRef="#ctx0" brushRef="#br0" timeOffset="288111.9712">12472 13271 0,'0'0'0,"0"0"0,0 0 15,0 0-15,0 0 0,0 0 16,0 0-16,0 0 0,0 0 0,27 2 16,-27-2-16,29 5 0,-29-5 15,32 5-15,-14-1 0,0-1 16,0 2-16,1 0 15,-1 0-15,-2 2 0,-1 0 0,-3 2 16,-2 0-16,-3 2 0,-1 2 16,-5 5-16,-4 0 15,-5 0-15,-4 2 0,-3 2 0,-1 1 16,-5 0-16,-3 0 0,-8 6 16,-1 2-16,-1 1 0,-1 0 15,-4 7-15,2-1 0,3 1 16,3 1-16,7-10 0,5-7 15,4-4-15</inkml:trace>
  <inkml:trace contextRef="#ctx0" brushRef="#br0" timeOffset="301645.4405">1589 14046 0,'0'0'0,"0"0"16,0 0-16,0 0 0,0 0 0,0 0 15,0 0-15,0 0 0,0 0 16,0 0-16,15 19 0,-15-19 15,0 0-15,15 26 0,-15-26 16,14 31-16,-8-14 0,3 2 16,3 3-16,-2 2 0,0 2 15,4 8-15,0 1 0,-2-2 16,-1-1-16,3 7 0,-3-1 16,1-6-16,0-3 0,-3-2 15,1-2-15,0-4 0,-3-2 0,-2-1 16,2-3-16,-2-2 0,0-3 15,0-3-15,-1-2 0,-1-2 16,0 0-16,4-4 16,2-4-16,-2-1 0,4-2 15,0-1-15,4 0 0,0-1 16,-2-3-16,7-3 0,4-4 16,5-1-16,0-2 0,8-3 15,2 3-15,-5 0 0,-4 0 0,7-8 16,3 0-16,-4 2 0,1 2 15,2 0-15,4-1 0,-2 2 16,-4 3-16,7-1 0,0 0 16,-7 4-16,-5 0 0,-4 0 15,-3-2-15,-5 1 0,-1-1 0,-1 2 16,3-1 0,-4 3-16,-2 1 0,-1 3 15,-2 1-15,0 1 0,-2-2 16,-2 3-16,-3 1 0,1 3 0,-3 1 15,0 1-15,0 0 0,-5 2 16,-2 1-16,-5 0 0,-4 0 0,4 0 16,2 1-16,1 0 15</inkml:trace>
  <inkml:trace contextRef="#ctx0" brushRef="#br0" timeOffset="311696.0428">18875 17076 0,'0'0'16,"0"0"-16,20-3 0,-7 0 0,3-1 16,6-3-16,2-1 0,1-3 15,1-1-15,1-3 0,1-1 16,5-3-16,-1 0 0,0-2 15,1-1-15,-2-1 0,-1 1 0,5-5 16,-1-1-16,-3-1 0,-1-1 16,-2-2-16,0-2 15,-3 2-15,1 2 0,-2-4 16,-1-2-16,-1 3 0,-1-2 0,1-5 16,-1-1-16,-3 3 0,-2 2 15,1-2-15,-1-1 0,-1 0 16,-2 1-16,-2 0 0,-1 0 15,-3 0-15,-1 1 0,-2-3 16,0 0-16,-3-1 0,-1 1 0,-3 2 16,-2 0-16,-2 4 0,0 3 15,-4-3-15,-2-2 0,-4 2 16,-1 1-16,-2-1 0,-2-1 16,-2 4-16,-1 3 0,-4 1 15,-2 1-15,-2 2 0,0 2 16,-8 0-16,-2 1 0,6 6 15,-1 2-15,-7 3 0,-1 3 16,5 3-16,-1 1 0,-6 5 0,-2 2 16,2 1-16,0 1 0,-3 5 15,0 3-15,1 4 0,4 1 16,-1 1-16,2-1 0,2 4 16,1 2-16,2 5 0,-1 3 15,3 2-15,4 1 0,-13 17 16,6-4-16,12-16 0,2 3 0,-9 13 15,7-2-15,3-5 0,4-3 16,6 2-16,2 1 0,3 0 16,3 1-16,1 3 0,3 3 15,5-21-15,1 3 0,5 22 16,1-2-16,-2-23 0,0 1 16,3 6-16,2 2 0,-1-7 15,1-2-15,2-1 0,3 0 16,0-3-16,2 0 0,3-3 15,1-1-15,2-2 0,2-1 0,-1-2 16,3 1-16,0-1 0,2 2 16,1 0-16,1 2 15,0-4-15,1-1 0,1-2 0,0-2 16,0-3-16,1-1 0,-1-2 16,0 0-16,-1-1 0,0-2 15,0-1-15,0-1 0,-2-1 16,-1-1-16,0-2 0,1 0 15,-2-2-15,-1 0 0,-2-2 16,0 0-16,-5 0 0,0 0 0,-2-4 16,1-1-16,-2 0 0,-2 0 15,0-4-15,-3-2 0,-1-2 16,-2-2-16,-3 0 0,-2 0 16,0 5-16,-2 5 0,-1 2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FE9AD-42AD-1A2E-39D6-AC6A0F7DF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26BF826-BB41-B19A-976E-6742479C1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874B2-67E0-1CE9-055E-092A74C68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8F3AD-0A9C-7B48-BFC3-0DC29F2B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DC3D0F-9D41-4816-937C-4B30B493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6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8611C-F273-7B45-6A53-1274EBC2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C24F3-76A9-CD99-8DF3-E35D63CC6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CF61B-4187-AB5A-167E-148C0619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A38305-3624-0601-B3ED-229CFD25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243628-53C5-2487-6660-A9A21E25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1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D0B6B4-F5BE-7B93-F49D-BD0FEC8C0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03D06D-5060-5124-B803-539B448D8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6611BD-5EB8-DB92-DE51-5ED4ABE0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1A909-95A0-B6AB-7EDA-DB22E517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814C3C-B8D7-4A79-8EC5-6A80B0F5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5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73644-67EA-EE77-898B-A87B669E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C3F712-E77A-8106-680A-D5542226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4357CF-BFAA-9E41-5090-B323094F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53EFCD-3ADC-380D-0BA6-AACC9EBB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21A630-D1FB-4290-DD32-ED2E4F0F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10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FEB90-DAFE-A1DF-DFC6-957DFA0E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396D9B-F096-500A-BBB4-DE9184D6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DFA9E3-3C77-32DD-8CDE-0EE26ACF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E7D8E2-2A3D-4EDB-A1E4-B6AC8606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8833A7-7F35-C74D-7A2B-62DCBB42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04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6B374-AA20-6AE7-57AB-04629C2F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E3EA3A-6B8F-6040-E018-FC72C31F6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C0ED03-FF43-7D91-189E-BFA721D52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C610A0-04AA-2085-F79F-FB4119EE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541BE9-7210-4E92-2B72-AD7C1E7A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4EF434-F861-3679-342F-6E932DE6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7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B03C2B-803D-5F30-3928-BB6A0511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064AFA-A1DA-CFC7-B200-F1B02942C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E84D41-552D-6201-25DF-EF67EC7C0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E551B5E-2393-63B8-1271-A0F54CEE0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4DE3DB-5B54-299D-04BC-C1DDDBE56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E78FDC-8EEA-1EF2-D534-0F3575E5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E7E0A5-3BCD-A9D8-C71D-95A3A5A9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961A4A3-8A0E-C7A8-2DB9-4365C4AB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7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D1CADA-6C3F-447A-FD93-773579BC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1823C-AE37-2369-C7A7-96157FC8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4010DC-D2AB-DFED-BE08-C748EEA3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3D48D5-5790-B05C-4C3E-FD7B0B8B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41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B55897-FAB4-AA72-BE55-774CBEA0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A71317-077B-13A8-F551-D4770CD8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452F39-2A4E-7757-8FC7-306AA852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4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99D7AF-F595-F66F-AF54-A54A8976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095D88-9743-B509-017F-68522E14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022D58-5930-A2B7-E82B-751154E2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0A99C0-75B9-23D1-4062-27B91F0E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C679C8-077B-713E-5835-42BF4B62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4D6118-5611-A9B3-B573-EE594565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76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5AD05-1999-AEC6-1E6A-F1AA3097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DABFC1-E2F8-89A7-0066-34F40976B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3F8D40-D85A-8AA5-BCC7-BF7769AB5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E6CA64-737F-1108-1AA1-BB2DF346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89F5AD-44B9-B71B-A15A-770D82F3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86E159-9824-B889-162A-CBECF459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0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07E3C6-E95F-EAF3-0459-85C5266B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D23F98-414B-D8BB-60BD-5E3F45AF1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85F1C7-A34A-47A0-6C51-8D404819E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6175-6049-4C8B-99A9-195D47CB155E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607735-4727-C1A3-62CD-55C6BEAB4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3896DF-3CDB-6DDF-180D-FA2D9207D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15A0F-6303-4C63-A3CB-D28E69B4C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8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6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0CD6EA0-478B-D764-0DC5-09E252368856}"/>
              </a:ext>
            </a:extLst>
          </p:cNvPr>
          <p:cNvSpPr txBox="1"/>
          <p:nvPr/>
        </p:nvSpPr>
        <p:spPr>
          <a:xfrm>
            <a:off x="3603172" y="2437618"/>
            <a:ext cx="9176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随机抽样  用样本估计总体</a:t>
            </a:r>
          </a:p>
        </p:txBody>
      </p:sp>
    </p:spTree>
    <p:extLst>
      <p:ext uri="{BB962C8B-B14F-4D97-AF65-F5344CB8AC3E}">
        <p14:creationId xmlns:p14="http://schemas.microsoft.com/office/powerpoint/2010/main" val="39879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2BD9B3-12D2-F920-5EED-BC8716E59D05}"/>
              </a:ext>
            </a:extLst>
          </p:cNvPr>
          <p:cNvSpPr/>
          <p:nvPr/>
        </p:nvSpPr>
        <p:spPr>
          <a:xfrm>
            <a:off x="269383" y="621443"/>
            <a:ext cx="755404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(2)(2025·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金华模拟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要调查某地区高中学生身体素质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从高中生中抽取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人进行跳远测试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根据测试成绩制作频率分布直方图如图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现从成绩在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之间的学生中用分层随机抽样的方法抽取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间抽取人数为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12.jpeg">
            <a:extLst>
              <a:ext uri="{FF2B5EF4-FFF2-40B4-BE49-F238E27FC236}">
                <a16:creationId xmlns:a16="http://schemas.microsoft.com/office/drawing/2014/main" id="{19874548-C3D9-E667-06A1-ECC80BBD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60" y="837470"/>
            <a:ext cx="4332087" cy="25177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9FE219F-0910-641E-8462-75FB66B1229F}"/>
              </a:ext>
            </a:extLst>
          </p:cNvPr>
          <p:cNvSpPr/>
          <p:nvPr/>
        </p:nvSpPr>
        <p:spPr>
          <a:xfrm>
            <a:off x="421783" y="3552638"/>
            <a:ext cx="7554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=0.025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			B.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=0.025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=0.030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			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=0.030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1024560" y="1294200"/>
              <a:ext cx="10618560" cy="495756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200" y="1284840"/>
                <a:ext cx="10637280" cy="49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F1E9F2-5E21-6706-0262-158B076E1316}"/>
              </a:ext>
            </a:extLst>
          </p:cNvPr>
          <p:cNvSpPr/>
          <p:nvPr/>
        </p:nvSpPr>
        <p:spPr>
          <a:xfrm>
            <a:off x="54149" y="187053"/>
            <a:ext cx="6041851" cy="293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扇形图、条形图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某中学组织三个年级的学生进行禁毒知识竞赛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经统计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得到成绩排在前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名学生分布的扇形图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和其中的高一学生排名分布的频率条形图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8.jpeg">
            <a:extLst>
              <a:ext uri="{FF2B5EF4-FFF2-40B4-BE49-F238E27FC236}">
                <a16:creationId xmlns:a16="http://schemas.microsoft.com/office/drawing/2014/main" id="{7D1AFDB5-22E6-1245-E915-149E945C4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25" y="445523"/>
            <a:ext cx="5485519" cy="27813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3C6D3EA-6F97-0526-61F5-C709DD2A6021}"/>
                  </a:ext>
                </a:extLst>
              </p:cNvPr>
              <p:cNvSpPr/>
              <p:nvPr/>
            </p:nvSpPr>
            <p:spPr>
              <a:xfrm>
                <a:off x="301291" y="3823748"/>
                <a:ext cx="11589417" cy="218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成绩排在前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名的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高二人数比高三人数多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成绩排在第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名的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高一人数比高二的多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成绩排在第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名的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高三人数占比可能超过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成绩排在第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名的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高二人数肯定多于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3C6D3EA-6F97-0526-61F5-C709DD2A6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3823748"/>
                <a:ext cx="11589417" cy="2187715"/>
              </a:xfrm>
              <a:prstGeom prst="rect">
                <a:avLst/>
              </a:prstGeom>
              <a:blipFill>
                <a:blip r:embed="rId3"/>
                <a:stretch>
                  <a:fillRect l="-946" t="-1393" b="-6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572040" y="258120"/>
              <a:ext cx="10962360" cy="58896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680" y="248760"/>
                <a:ext cx="10981080" cy="59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579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9.jpeg">
            <a:extLst>
              <a:ext uri="{FF2B5EF4-FFF2-40B4-BE49-F238E27FC236}">
                <a16:creationId xmlns:a16="http://schemas.microsoft.com/office/drawing/2014/main" id="{CA5AA147-2174-B076-8416-3F1AF04A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5" y="334944"/>
            <a:ext cx="8378298" cy="56848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8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B3577D9-B419-C85B-189A-330DDDDE8D3E}"/>
              </a:ext>
            </a:extLst>
          </p:cNvPr>
          <p:cNvSpPr txBox="1"/>
          <p:nvPr/>
        </p:nvSpPr>
        <p:spPr>
          <a:xfrm>
            <a:off x="293915" y="239486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用样本的数据估计总体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35AACE6-222A-3C2B-298C-5F0BA8E4E829}"/>
              </a:ext>
            </a:extLst>
          </p:cNvPr>
          <p:cNvSpPr/>
          <p:nvPr/>
        </p:nvSpPr>
        <p:spPr>
          <a:xfrm>
            <a:off x="182296" y="762706"/>
            <a:ext cx="11589417" cy="390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众数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一组数据中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出现次数最多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的那个数据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叫做这组数据的众数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(2)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中位数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个数据按大小顺序排列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处于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最中间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位置的一个数据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或最中间两个数据的平均数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叫做这组数据的中位数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也叫第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百分位数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(3)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百分位数</a:t>
            </a:r>
            <a:endParaRPr lang="zh-CN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一般地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一组数据的第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百分位数是这样一个值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它使得这组数据中至少有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4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的数据小于或等于这个值</a:t>
            </a:r>
            <a:r>
              <a:rPr lang="en-US" altLang="zh-CN" sz="2400" b="1" spc="-13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4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且至少有</a:t>
            </a:r>
            <a:r>
              <a:rPr lang="en-US" altLang="zh-CN" sz="24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</a:t>
            </a:r>
            <a:r>
              <a:rPr lang="en-US" altLang="zh-CN" sz="2400" b="1" spc="-13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i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)%</a:t>
            </a:r>
            <a:r>
              <a:rPr lang="zh-CN" altLang="zh-CN" sz="24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的数据大于或等于这个值</a:t>
            </a:r>
            <a:r>
              <a:rPr lang="en-US" altLang="zh-CN" sz="24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spc="-13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528B5B-0541-65A9-8AF0-085468CEA095}"/>
              </a:ext>
            </a:extLst>
          </p:cNvPr>
          <p:cNvSpPr/>
          <p:nvPr/>
        </p:nvSpPr>
        <p:spPr>
          <a:xfrm>
            <a:off x="10456227" y="3058885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%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09B02B-F5B0-A944-A434-574782207670}"/>
              </a:ext>
            </a:extLst>
          </p:cNvPr>
          <p:cNvSpPr txBox="1"/>
          <p:nvPr/>
        </p:nvSpPr>
        <p:spPr>
          <a:xfrm>
            <a:off x="512375" y="4495064"/>
            <a:ext cx="10929258" cy="1696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求百分位数的步骤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第一四分位数  第二四分位数 上四分位数 下四分位数分别指？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墨迹 5"/>
              <p14:cNvContentPartPr/>
              <p14:nvPr/>
            </p14:nvContentPartPr>
            <p14:xfrm>
              <a:off x="883080" y="1802520"/>
              <a:ext cx="6919920" cy="456516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720" y="1793160"/>
                <a:ext cx="693864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488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3757-9852-DA97-3222-9705C73D1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35B7E60-2838-AB5B-7900-60F4FB3CDC09}"/>
              </a:ext>
            </a:extLst>
          </p:cNvPr>
          <p:cNvSpPr txBox="1"/>
          <p:nvPr/>
        </p:nvSpPr>
        <p:spPr>
          <a:xfrm>
            <a:off x="402771" y="446314"/>
            <a:ext cx="7641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4</a:t>
            </a:r>
            <a:r>
              <a:rPr lang="zh-CN" altLang="en-US" sz="2800" dirty="0"/>
              <a:t>）平均数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5</a:t>
            </a:r>
            <a:r>
              <a:rPr lang="zh-CN" altLang="en-US" sz="2800" dirty="0"/>
              <a:t>）方差与标准差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686C3BD-6F8D-A3A4-B009-2D3D73AB55DE}"/>
                  </a:ext>
                </a:extLst>
              </p:cNvPr>
              <p:cNvSpPr/>
              <p:nvPr/>
            </p:nvSpPr>
            <p:spPr>
              <a:xfrm>
                <a:off x="2404046" y="212911"/>
                <a:ext cx="3418436" cy="819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CN" alt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=</m:t>
                          </m:r>
                        </m:e>
                      </m:acc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F686C3BD-6F8D-A3A4-B009-2D3D73AB5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46" y="212911"/>
                <a:ext cx="3418436" cy="8191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DC0C932-8F18-120E-DAF8-0D983E81F290}"/>
                  </a:ext>
                </a:extLst>
              </p:cNvPr>
              <p:cNvSpPr/>
              <p:nvPr/>
            </p:nvSpPr>
            <p:spPr>
              <a:xfrm>
                <a:off x="3676611" y="1010513"/>
                <a:ext cx="11589417" cy="2108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bar>
                              <m:barPr>
                                <m:pos m:val="top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DC0C932-8F18-120E-DAF8-0D983E81F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11" y="1010513"/>
                <a:ext cx="11589417" cy="2108398"/>
              </a:xfrm>
              <a:prstGeom prst="rect">
                <a:avLst/>
              </a:prstGeom>
              <a:blipFill>
                <a:blip r:embed="rId3"/>
                <a:stretch>
                  <a:fillRect b="-20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2A7F513-DC15-0411-3D5D-FD5F50C985A0}"/>
                  </a:ext>
                </a:extLst>
              </p:cNvPr>
              <p:cNvSpPr/>
              <p:nvPr/>
            </p:nvSpPr>
            <p:spPr>
              <a:xfrm>
                <a:off x="301291" y="3429000"/>
                <a:ext cx="11589417" cy="2683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</a:t>
                </a:r>
                <a:r>
                  <a:rPr lang="zh-CN" altLang="en-US" sz="115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利用比例分配的分层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两层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随机抽样获得的样本中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第一层的样本量为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均值为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方差为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第二层的样本量为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均值为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方差为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则总的样本均值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_________________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endParaRPr lang="en-US" altLang="zh-CN" sz="2600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总的样本方差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_____________________________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2A7F513-DC15-0411-3D5D-FD5F50C98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3429000"/>
                <a:ext cx="11589417" cy="2683363"/>
              </a:xfrm>
              <a:prstGeom prst="rect">
                <a:avLst/>
              </a:prstGeom>
              <a:blipFill>
                <a:blip r:embed="rId4"/>
                <a:stretch>
                  <a:fillRect l="-946" t="-455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D6170C8-2AD3-19D0-3714-34ADF0F319F5}"/>
                  </a:ext>
                </a:extLst>
              </p:cNvPr>
              <p:cNvSpPr/>
              <p:nvPr/>
            </p:nvSpPr>
            <p:spPr>
              <a:xfrm>
                <a:off x="7043914" y="4541115"/>
                <a:ext cx="2692981" cy="673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D6170C8-2AD3-19D0-3714-34ADF0F31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914" y="4541115"/>
                <a:ext cx="2692981" cy="673646"/>
              </a:xfrm>
              <a:prstGeom prst="rect">
                <a:avLst/>
              </a:prstGeom>
              <a:blipFill>
                <a:blip r:embed="rId5"/>
                <a:stretch>
                  <a:fillRect t="-1818"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9476D94-E27D-2C35-B012-ADC227B84E79}"/>
                  </a:ext>
                </a:extLst>
              </p:cNvPr>
              <p:cNvSpPr/>
              <p:nvPr/>
            </p:nvSpPr>
            <p:spPr>
              <a:xfrm>
                <a:off x="6492944" y="4702169"/>
                <a:ext cx="5373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=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9476D94-E27D-2C35-B012-ADC227B84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944" y="4702169"/>
                <a:ext cx="537327" cy="461665"/>
              </a:xfrm>
              <a:prstGeom prst="rect">
                <a:avLst/>
              </a:prstGeom>
              <a:blipFill>
                <a:blip r:embed="rId6"/>
                <a:stretch>
                  <a:fillRect t="-11842" r="-17045" b="-27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3C71AE7-6FF8-B4F9-604F-22DBD2B5BBC9}"/>
                  </a:ext>
                </a:extLst>
              </p:cNvPr>
              <p:cNvSpPr/>
              <p:nvPr/>
            </p:nvSpPr>
            <p:spPr>
              <a:xfrm>
                <a:off x="2943960" y="5326739"/>
                <a:ext cx="5328190" cy="673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]+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𝒙</m:t>
                            </m:r>
                          </m:e>
                        </m:bar>
                      </m:e>
                      <m:sub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𝒙</m:t>
                        </m:r>
                      </m:e>
                    </m:bar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]</a:t>
                </a:r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3C71AE7-6FF8-B4F9-604F-22DBD2B5B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60" y="5326739"/>
                <a:ext cx="5328190" cy="673646"/>
              </a:xfrm>
              <a:prstGeom prst="rect">
                <a:avLst/>
              </a:prstGeom>
              <a:blipFill>
                <a:blip r:embed="rId7"/>
                <a:stretch>
                  <a:fillRect t="-1818" r="-1030"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2484970E-5295-9CB9-8CB8-D93B7A29B198}"/>
              </a:ext>
            </a:extLst>
          </p:cNvPr>
          <p:cNvSpPr txBox="1"/>
          <p:nvPr/>
        </p:nvSpPr>
        <p:spPr>
          <a:xfrm>
            <a:off x="1338943" y="1937657"/>
            <a:ext cx="19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（意义）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754560" y="290880"/>
              <a:ext cx="10465920" cy="598572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5200" y="281520"/>
                <a:ext cx="10484640" cy="60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74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5C5B4-BFA0-5D40-526D-0EF8C1E7B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BABCB7D-CAFD-9AE0-4B0F-FE04528DE792}"/>
              </a:ext>
            </a:extLst>
          </p:cNvPr>
          <p:cNvSpPr/>
          <p:nvPr/>
        </p:nvSpPr>
        <p:spPr>
          <a:xfrm>
            <a:off x="301291" y="588786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(2)(2025·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太原模拟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为获得某校高一年级全体学生的身高信息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现采用样本量按比例分配的分层随机抽样的方法抽取了一个样本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名男生和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名女生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计算得男生样本数据的均值为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方差为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女生样本数据的均值为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方差为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则由上述数据估计该校高一年级全体学生身高数据的均值是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方差是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4736520" y="2305800"/>
              <a:ext cx="6773040" cy="8229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7160" y="2296440"/>
                <a:ext cx="6791760" cy="8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32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F6238-8D29-4086-6B4E-9EC4DDE66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9AD9772-496A-3F9B-E1CF-7CBFEA6EF328}"/>
              </a:ext>
            </a:extLst>
          </p:cNvPr>
          <p:cNvSpPr/>
          <p:nvPr/>
        </p:nvSpPr>
        <p:spPr>
          <a:xfrm>
            <a:off x="60442" y="176721"/>
            <a:ext cx="712198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河北名校联考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养鸡是农业养殖的一个重要组成部分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随着人们对健康饮食的重视和市场对禽肉需求的增长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养鸡业发展迅速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如图为某小型养鸡场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年每年养鸡数量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单位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百只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的统计图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25.jpeg">
            <a:extLst>
              <a:ext uri="{FF2B5EF4-FFF2-40B4-BE49-F238E27FC236}">
                <a16:creationId xmlns:a16="http://schemas.microsoft.com/office/drawing/2014/main" id="{73C76920-0400-707B-98DF-B13B94F2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98" y="956424"/>
            <a:ext cx="4966460" cy="2448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934D9A-4B5B-DB49-A47E-0F07BB1821E6}"/>
              </a:ext>
            </a:extLst>
          </p:cNvPr>
          <p:cNvSpPr/>
          <p:nvPr/>
        </p:nvSpPr>
        <p:spPr>
          <a:xfrm>
            <a:off x="451130" y="4673098"/>
            <a:ext cx="11589417" cy="122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则该养鸡场这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年养鸡数量的第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百分位数是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A.45	B.60		C.80		D.85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9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ABD48D0-6AC8-3376-4B4E-7DFE3DF8BBB5}"/>
              </a:ext>
            </a:extLst>
          </p:cNvPr>
          <p:cNvSpPr/>
          <p:nvPr/>
        </p:nvSpPr>
        <p:spPr>
          <a:xfrm>
            <a:off x="530024" y="193272"/>
            <a:ext cx="998369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将高三某班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名学生参加某次数学模拟考试所得的成绩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成绩均为整数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整理后画出频率分布直方图如图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则此班的模拟考试成绩的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分位数是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结果保留两位小数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26.jpeg">
            <a:extLst>
              <a:ext uri="{FF2B5EF4-FFF2-40B4-BE49-F238E27FC236}">
                <a16:creationId xmlns:a16="http://schemas.microsoft.com/office/drawing/2014/main" id="{19C77C08-C66C-A176-7398-BB6C34F4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56" y="2779402"/>
            <a:ext cx="5880306" cy="29739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0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6.jpeg">
            <a:extLst>
              <a:ext uri="{FF2B5EF4-FFF2-40B4-BE49-F238E27FC236}">
                <a16:creationId xmlns:a16="http://schemas.microsoft.com/office/drawing/2014/main" id="{F4E6D604-5191-5331-1452-566B2CA74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8" y="743774"/>
            <a:ext cx="5880306" cy="29739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CDD3187-7EE2-DA9D-DCBF-189A8653A0A2}"/>
              </a:ext>
            </a:extLst>
          </p:cNvPr>
          <p:cNvSpPr txBox="1"/>
          <p:nvPr/>
        </p:nvSpPr>
        <p:spPr>
          <a:xfrm>
            <a:off x="5148942" y="569602"/>
            <a:ext cx="6727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频率分布直方图中如何计算众数，平均数，百分位数（中位数），平均数等？</a:t>
            </a:r>
          </a:p>
        </p:txBody>
      </p:sp>
    </p:spTree>
    <p:extLst>
      <p:ext uri="{BB962C8B-B14F-4D97-AF65-F5344CB8AC3E}">
        <p14:creationId xmlns:p14="http://schemas.microsoft.com/office/powerpoint/2010/main" val="422042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E1307B7-71F9-5164-7947-0DBC08D0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9" y="87085"/>
            <a:ext cx="9664562" cy="38541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0E08DE-35A4-BF0F-7440-FC29C0C5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6" y="3984748"/>
            <a:ext cx="11622122" cy="22291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71760" y="591480"/>
              <a:ext cx="8496000" cy="5478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400" y="582120"/>
                <a:ext cx="8514720" cy="54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85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935F9C3-610C-C62F-60A7-3955AF93B896}"/>
              </a:ext>
            </a:extLst>
          </p:cNvPr>
          <p:cNvSpPr txBox="1"/>
          <p:nvPr/>
        </p:nvSpPr>
        <p:spPr>
          <a:xfrm>
            <a:off x="261257" y="206829"/>
            <a:ext cx="416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一</a:t>
            </a:r>
            <a:r>
              <a:rPr lang="en-US" altLang="zh-CN" sz="2800" dirty="0"/>
              <a:t>.</a:t>
            </a:r>
            <a:r>
              <a:rPr lang="zh-CN" altLang="en-US" sz="2800" dirty="0"/>
              <a:t>随机抽样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5C657E-4EC2-2600-1FCF-6C9CC12FB038}"/>
              </a:ext>
            </a:extLst>
          </p:cNvPr>
          <p:cNvSpPr/>
          <p:nvPr/>
        </p:nvSpPr>
        <p:spPr>
          <a:xfrm>
            <a:off x="269382" y="1041457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总体、个体、样本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调查对象的全体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或调查对象的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某些指标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的全体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称为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组成总体的每一个调查对象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或每一个调查对象的相应指标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称为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在抽样调查中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从总体中抽取的那部分个体称为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样本中包含的个体数称为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简称样本量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9C8D5D-7FAE-BC73-9A8C-EE6AC490C738}"/>
              </a:ext>
            </a:extLst>
          </p:cNvPr>
          <p:cNvSpPr/>
          <p:nvPr/>
        </p:nvSpPr>
        <p:spPr>
          <a:xfrm>
            <a:off x="8277563" y="1714278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总体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46F92B5-61EB-6DEC-7BF3-ED01AB902EBB}"/>
              </a:ext>
            </a:extLst>
          </p:cNvPr>
          <p:cNvSpPr/>
          <p:nvPr/>
        </p:nvSpPr>
        <p:spPr>
          <a:xfrm>
            <a:off x="7616782" y="2314670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个体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AB87DD-A2C6-0E29-526B-07D766697719}"/>
              </a:ext>
            </a:extLst>
          </p:cNvPr>
          <p:cNvSpPr/>
          <p:nvPr/>
        </p:nvSpPr>
        <p:spPr>
          <a:xfrm>
            <a:off x="4770331" y="2911951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样本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1050AB-1C26-37A2-9642-4B952489B173}"/>
              </a:ext>
            </a:extLst>
          </p:cNvPr>
          <p:cNvSpPr/>
          <p:nvPr/>
        </p:nvSpPr>
        <p:spPr>
          <a:xfrm>
            <a:off x="9577038" y="2934240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样本容量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0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B3298AB-A472-938C-2B31-0BF2DF17D52C}"/>
              </a:ext>
            </a:extLst>
          </p:cNvPr>
          <p:cNvSpPr txBox="1"/>
          <p:nvPr/>
        </p:nvSpPr>
        <p:spPr>
          <a:xfrm>
            <a:off x="3962400" y="2743200"/>
            <a:ext cx="590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随机事件  概率</a:t>
            </a:r>
          </a:p>
        </p:txBody>
      </p:sp>
    </p:spTree>
    <p:extLst>
      <p:ext uri="{BB962C8B-B14F-4D97-AF65-F5344CB8AC3E}">
        <p14:creationId xmlns:p14="http://schemas.microsoft.com/office/powerpoint/2010/main" val="390217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D659EC-0AB3-1586-00DD-53C68A0F24E1}"/>
              </a:ext>
            </a:extLst>
          </p:cNvPr>
          <p:cNvSpPr/>
          <p:nvPr/>
        </p:nvSpPr>
        <p:spPr>
          <a:xfrm>
            <a:off x="138753" y="181486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样本空间和样本点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样本点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随机试验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的每个可能的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称为样本点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常用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(2)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样本空间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全体样本点的集合称为试验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的样本空间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常用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有限样本空间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如果一个随机试验有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个可能结果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则称样本空间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为有限样本空间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BA4AB8-72E2-22E7-56AF-33FCC62772A0}"/>
              </a:ext>
            </a:extLst>
          </p:cNvPr>
          <p:cNvSpPr/>
          <p:nvPr/>
        </p:nvSpPr>
        <p:spPr>
          <a:xfrm>
            <a:off x="5625164" y="868821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基本结果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E19980-EA3A-1CB2-A39E-833E06EEB51F}"/>
              </a:ext>
            </a:extLst>
          </p:cNvPr>
          <p:cNvSpPr/>
          <p:nvPr/>
        </p:nvSpPr>
        <p:spPr>
          <a:xfrm>
            <a:off x="138753" y="3274640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随机事件、必然事件与不可能事件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将样本空间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称为随机事件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简称事件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常用大写字母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当且仅当</a:t>
            </a: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称为事件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发生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(2)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随机事件的特殊情形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必然事件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含有全部样本点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、不可能事件</a:t>
            </a:r>
            <a:r>
              <a:rPr lang="en-US" altLang="zh-CN" sz="2600" b="1" dirty="0">
                <a:latin typeface="Cambria" panose="02040503050406030204" pitchFamily="18" charset="0"/>
                <a:cs typeface="Cambria" panose="02040503050406030204" pitchFamily="18" charset="0"/>
              </a:rPr>
              <a:t>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不含任何样本点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、基本事件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只包含一个样本点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C4D208-3EDA-6847-5637-731742CAE054}"/>
              </a:ext>
            </a:extLst>
          </p:cNvPr>
          <p:cNvSpPr/>
          <p:nvPr/>
        </p:nvSpPr>
        <p:spPr>
          <a:xfrm>
            <a:off x="3991621" y="3960821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子集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F28A70-C5DC-A78A-814C-0F03CD31AE38}"/>
              </a:ext>
            </a:extLst>
          </p:cNvPr>
          <p:cNvSpPr/>
          <p:nvPr/>
        </p:nvSpPr>
        <p:spPr>
          <a:xfrm>
            <a:off x="6154168" y="4561214"/>
            <a:ext cx="25298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某个样本点出现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193640" y="2756160"/>
              <a:ext cx="7146000" cy="299736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4280" y="2746800"/>
                <a:ext cx="7164720" cy="30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26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05E457-197C-9ACD-A1DC-6CD4C9BD5CD0}"/>
              </a:ext>
            </a:extLst>
          </p:cNvPr>
          <p:cNvSpPr/>
          <p:nvPr/>
        </p:nvSpPr>
        <p:spPr>
          <a:xfrm>
            <a:off x="301291" y="196900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</a:rPr>
              <a:t>3.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事件的关系和运算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D0528A6-4D01-1273-3EDC-4F157C0FD651}"/>
              </a:ext>
            </a:extLst>
          </p:cNvPr>
          <p:cNvSpPr txBox="1"/>
          <p:nvPr/>
        </p:nvSpPr>
        <p:spPr>
          <a:xfrm>
            <a:off x="381000" y="1153885"/>
            <a:ext cx="427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）事件的关系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22BD4A1-55A6-92B6-4392-743670425DEB}"/>
                  </a:ext>
                </a:extLst>
              </p:cNvPr>
              <p:cNvSpPr txBox="1"/>
              <p:nvPr/>
            </p:nvSpPr>
            <p:spPr>
              <a:xfrm>
                <a:off x="914398" y="2220686"/>
                <a:ext cx="938348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/>
                  <a:t>包含关系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事件</m:t>
                    </m:r>
                  </m:oMath>
                </a14:m>
                <a:r>
                  <a:rPr lang="en-US" altLang="zh-CN" sz="2800" b="1" dirty="0"/>
                  <a:t>A</a:t>
                </a:r>
                <a:r>
                  <a:rPr lang="zh-CN" altLang="en-US" sz="2800" b="1" dirty="0"/>
                  <a:t>发生，则事件</a:t>
                </a:r>
                <a:r>
                  <a:rPr lang="en-US" altLang="zh-CN" sz="2800" b="1" dirty="0"/>
                  <a:t>B</a:t>
                </a:r>
                <a:r>
                  <a:rPr lang="zh-CN" altLang="en-US" sz="2800" b="1" dirty="0"/>
                  <a:t>一定发生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en-US" altLang="zh-CN" sz="2800" b="1" dirty="0"/>
              </a:p>
              <a:p>
                <a:endParaRPr lang="en-US" altLang="zh-CN" sz="2800" b="1" dirty="0"/>
              </a:p>
              <a:p>
                <a:r>
                  <a:rPr lang="zh-CN" altLang="en-US" sz="2800" b="1" dirty="0"/>
                  <a:t>相等关系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22BD4A1-55A6-92B6-4392-74367042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2220686"/>
                <a:ext cx="9383487" cy="1384995"/>
              </a:xfrm>
              <a:prstGeom prst="rect">
                <a:avLst/>
              </a:prstGeom>
              <a:blipFill>
                <a:blip r:embed="rId2"/>
                <a:stretch>
                  <a:fillRect l="-1300" t="-4405" b="-11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054800" y="2342160"/>
              <a:ext cx="10270800" cy="10846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440" y="2332800"/>
                <a:ext cx="10289520" cy="11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34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60117-E39D-C680-5F53-F028FAEBD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1AD71A3-E75C-390D-BCA5-4110DEADA340}"/>
              </a:ext>
            </a:extLst>
          </p:cNvPr>
          <p:cNvSpPr/>
          <p:nvPr/>
        </p:nvSpPr>
        <p:spPr>
          <a:xfrm>
            <a:off x="301291" y="196900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</a:rPr>
              <a:t>3.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事件的关系和运算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DF86AF7-67BC-D95E-5693-16870F9862B2}"/>
              </a:ext>
            </a:extLst>
          </p:cNvPr>
          <p:cNvSpPr txBox="1"/>
          <p:nvPr/>
        </p:nvSpPr>
        <p:spPr>
          <a:xfrm>
            <a:off x="381000" y="1153885"/>
            <a:ext cx="427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）事件的运算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37F6158-7AE8-F863-E02D-0D5A3C08F272}"/>
                  </a:ext>
                </a:extLst>
              </p:cNvPr>
              <p:cNvSpPr txBox="1"/>
              <p:nvPr/>
            </p:nvSpPr>
            <p:spPr>
              <a:xfrm>
                <a:off x="1197428" y="1786678"/>
                <a:ext cx="9231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CN" sz="2400" dirty="0"/>
                  <a:t>A,B</a:t>
                </a:r>
                <a:r>
                  <a:rPr lang="zh-CN" altLang="en-US" sz="2400" dirty="0"/>
                  <a:t>至少有一个发生，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37F6158-7AE8-F863-E02D-0D5A3C08F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28" y="1786678"/>
                <a:ext cx="9231085" cy="461665"/>
              </a:xfrm>
              <a:prstGeom prst="rect">
                <a:avLst/>
              </a:prstGeom>
              <a:blipFill>
                <a:blip r:embed="rId2"/>
                <a:stretch>
                  <a:fillRect l="-13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E531F29-3F20-AEA0-11FE-05DFFB72E282}"/>
                  </a:ext>
                </a:extLst>
              </p:cNvPr>
              <p:cNvSpPr txBox="1"/>
              <p:nvPr/>
            </p:nvSpPr>
            <p:spPr>
              <a:xfrm>
                <a:off x="1197427" y="2419471"/>
                <a:ext cx="9231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CN" sz="2400" dirty="0"/>
                  <a:t>A,B</a:t>
                </a:r>
                <a:r>
                  <a:rPr lang="zh-CN" altLang="en-US" sz="2400" dirty="0"/>
                  <a:t>同时发生，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E531F29-3F20-AEA0-11FE-05DFFB72E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27" y="2419471"/>
                <a:ext cx="9231085" cy="461665"/>
              </a:xfrm>
              <a:prstGeom prst="rect">
                <a:avLst/>
              </a:prstGeom>
              <a:blipFill>
                <a:blip r:embed="rId3"/>
                <a:stretch>
                  <a:fillRect l="-132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AE19037-91F5-2AC8-AB8F-05AFAE770D84}"/>
                  </a:ext>
                </a:extLst>
              </p:cNvPr>
              <p:cNvSpPr txBox="1"/>
              <p:nvPr/>
            </p:nvSpPr>
            <p:spPr>
              <a:xfrm>
                <a:off x="1001486" y="3298372"/>
                <a:ext cx="92310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0" dirty="0"/>
                  <a:t>概率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加法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公式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d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r>
                  <a:rPr lang="zh-CN" altLang="en-US" sz="2400" dirty="0"/>
                  <a:t> 特别的：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AE19037-91F5-2AC8-AB8F-05AFAE770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6" y="3298372"/>
                <a:ext cx="9231085" cy="1200329"/>
              </a:xfrm>
              <a:prstGeom prst="rect">
                <a:avLst/>
              </a:prstGeom>
              <a:blipFill>
                <a:blip r:embed="rId4"/>
                <a:stretch>
                  <a:fillRect l="-990"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5C62138-EBBD-F3EF-F685-A09FABC3C5C8}"/>
                  </a:ext>
                </a:extLst>
              </p:cNvPr>
              <p:cNvSpPr txBox="1"/>
              <p:nvPr/>
            </p:nvSpPr>
            <p:spPr>
              <a:xfrm>
                <a:off x="1001486" y="4915937"/>
                <a:ext cx="92310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0" dirty="0"/>
                  <a:t>概率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乘法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公式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r>
                  <a:rPr lang="zh-CN" altLang="en-US" sz="2400" dirty="0"/>
                  <a:t> 特别的：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5C62138-EBBD-F3EF-F685-A09FABC3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6" y="4915937"/>
                <a:ext cx="9231085" cy="1200329"/>
              </a:xfrm>
              <a:prstGeom prst="rect">
                <a:avLst/>
              </a:prstGeom>
              <a:blipFill>
                <a:blip r:embed="rId5"/>
                <a:stretch>
                  <a:fillRect l="-990"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648720" y="304200"/>
              <a:ext cx="10213200" cy="623556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360" y="294840"/>
                <a:ext cx="10231920" cy="62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27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661EEB-7FE3-64E8-179C-3387A8C18C29}"/>
              </a:ext>
            </a:extLst>
          </p:cNvPr>
          <p:cNvSpPr/>
          <p:nvPr/>
        </p:nvSpPr>
        <p:spPr>
          <a:xfrm>
            <a:off x="138754" y="98928"/>
            <a:ext cx="11589417" cy="3028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对空中飞行的飞机连续射击两次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每次发射一枚炮弹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设事件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两弹都击中飞机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两弹都没击中飞机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恰有一弹击中飞机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至少有一弹击中飞机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则下列关系正确的是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" panose="02040503050406030204" pitchFamily="18" charset="0"/>
                <a:cs typeface="Cambria" panose="02040503050406030204" pitchFamily="18" charset="0"/>
              </a:rPr>
              <a:t>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" panose="02040503050406030204" pitchFamily="18" charset="0"/>
                <a:cs typeface="Cambria" panose="02040503050406030204" pitchFamily="18" charset="0"/>
              </a:rPr>
              <a:t>⌀		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941C53-CB00-E95F-E731-82DEA81E5C1D}"/>
              </a:ext>
            </a:extLst>
          </p:cNvPr>
          <p:cNvSpPr/>
          <p:nvPr/>
        </p:nvSpPr>
        <p:spPr>
          <a:xfrm>
            <a:off x="334697" y="2920143"/>
            <a:ext cx="10794444" cy="328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口袋里装有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红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白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黄共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个除颜色外完全相同的小球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从中取出两个球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事件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取出的两个球同色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取出的两个球中至少有一个黄球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取出的两个球至少有一个白球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取出的两个球不同色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取出的两个球中至多有一个白球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下列判断正确的是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为对立事件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是互斥事件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是对立事件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D.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)=1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1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A9E4A-E20C-6409-1836-5ED7A304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3B67F61-EF3A-7399-B22A-50800C31A1B1}"/>
                  </a:ext>
                </a:extLst>
              </p:cNvPr>
              <p:cNvSpPr/>
              <p:nvPr/>
            </p:nvSpPr>
            <p:spPr>
              <a:xfrm>
                <a:off x="138752" y="838200"/>
                <a:ext cx="11589417" cy="3311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在抛掷一枚质地均匀的骰子的试验中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事件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的偶数点出现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事件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的点数出现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则在一次试验中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事件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发生的概率为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3B67F61-EF3A-7399-B22A-50800C31A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52" y="838200"/>
                <a:ext cx="11589417" cy="3311419"/>
              </a:xfrm>
              <a:prstGeom prst="rect">
                <a:avLst/>
              </a:prstGeom>
              <a:blipFill>
                <a:blip r:embed="rId2"/>
                <a:stretch>
                  <a:fillRect l="-947" r="-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36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A03CCFE-A038-CC15-002C-2F0AD7C7A6CB}"/>
                  </a:ext>
                </a:extLst>
              </p:cNvPr>
              <p:cNvSpPr/>
              <p:nvPr/>
            </p:nvSpPr>
            <p:spPr>
              <a:xfrm>
                <a:off x="602583" y="338414"/>
                <a:ext cx="11589417" cy="4089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已知事件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发生的概率分别为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一定有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A03CCFE-A038-CC15-002C-2F0AD7C7A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83" y="338414"/>
                <a:ext cx="11589417" cy="4089902"/>
              </a:xfrm>
              <a:prstGeom prst="rect">
                <a:avLst/>
              </a:prstGeom>
              <a:blipFill>
                <a:blip r:embed="rId2"/>
                <a:stretch>
                  <a:fillRect l="-947" b="-3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40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00533EA-035A-D65A-7AAD-8EBB635DC56D}"/>
                  </a:ext>
                </a:extLst>
              </p:cNvPr>
              <p:cNvSpPr/>
              <p:nvPr/>
            </p:nvSpPr>
            <p:spPr>
              <a:xfrm>
                <a:off x="737468" y="762957"/>
                <a:ext cx="11589417" cy="307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条件概率</a:t>
                </a:r>
                <a:r>
                  <a:rPr lang="zh-CN" alt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的性质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是两个互斥事件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互为</a:t>
                </a:r>
                <a:r>
                  <a:rPr lang="en-US" altLang="zh-CN" sz="26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00533EA-035A-D65A-7AAD-8EBB635DC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68" y="762957"/>
                <a:ext cx="11589417" cy="3079497"/>
              </a:xfrm>
              <a:prstGeom prst="rect">
                <a:avLst/>
              </a:prstGeom>
              <a:blipFill>
                <a:blip r:embed="rId2"/>
                <a:stretch>
                  <a:fillRect l="-947" b="-4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33400" y="1983240"/>
              <a:ext cx="9303840" cy="3560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040" y="1973880"/>
                <a:ext cx="9322560" cy="35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89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D4181D5-5A13-387C-D9C1-AF696F5D0A08}"/>
                  </a:ext>
                </a:extLst>
              </p:cNvPr>
              <p:cNvSpPr/>
              <p:nvPr/>
            </p:nvSpPr>
            <p:spPr>
              <a:xfrm>
                <a:off x="301291" y="469170"/>
                <a:ext cx="11589417" cy="2720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5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altLang="zh-CN" sz="25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分别为随机事件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的对立事件</a:t>
                </a:r>
                <a:r>
                  <a:rPr lang="en-US" altLang="zh-CN" sz="25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)&lt;1</a:t>
                </a:r>
                <a:r>
                  <a:rPr lang="en-US" altLang="zh-CN" sz="25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)&lt;1</a:t>
                </a:r>
                <a:r>
                  <a:rPr lang="en-US" altLang="zh-CN" sz="25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25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bar>
                  </m:oMath>
                </a14:m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		B.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是相互独立事件</a:t>
                </a:r>
                <a:r>
                  <a:rPr lang="en-US" altLang="zh-CN" sz="25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25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		D.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若事件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endParaRPr lang="zh-CN" altLang="zh-CN" sz="25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zh-CN" altLang="zh-CN" sz="25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D4181D5-5A13-387C-D9C1-AF696F5D0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469170"/>
                <a:ext cx="11589417" cy="2720488"/>
              </a:xfrm>
              <a:prstGeom prst="rect">
                <a:avLst/>
              </a:prstGeom>
              <a:blipFill>
                <a:blip r:embed="rId2"/>
                <a:stretch>
                  <a:fillRect l="-8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73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7833770-2C0A-5654-BABA-40240AD5BE3A}"/>
              </a:ext>
            </a:extLst>
          </p:cNvPr>
          <p:cNvSpPr/>
          <p:nvPr/>
        </p:nvSpPr>
        <p:spPr>
          <a:xfrm>
            <a:off x="269382" y="752072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(1)(2021·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新高考Ⅰ卷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个相同的球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分别标有数字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从中有放回地随机取两次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每次取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个球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甲表示事件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第一次取出的球的数字是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乙表示事件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第二次取出的球的数字是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丙表示事件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两次取出的球的数字之和是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丁表示事件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两次取出的球的数字之和是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甲与丙相互独立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甲与丁相互独立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乙与丙相互独立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丙与丁相互独立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8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2AA9D0-D7B5-CCD8-F134-B65B3D0A60E0}"/>
              </a:ext>
            </a:extLst>
          </p:cNvPr>
          <p:cNvSpPr txBox="1"/>
          <p:nvPr/>
        </p:nvSpPr>
        <p:spPr>
          <a:xfrm>
            <a:off x="359229" y="293915"/>
            <a:ext cx="409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抽样方法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7F2DAE-51C8-2098-ECBA-119D2F874676}"/>
              </a:ext>
            </a:extLst>
          </p:cNvPr>
          <p:cNvSpPr/>
          <p:nvPr/>
        </p:nvSpPr>
        <p:spPr>
          <a:xfrm>
            <a:off x="602583" y="976143"/>
            <a:ext cx="11589417" cy="242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简单随机抽样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简单随机抽样分为放回简单随机抽样和不放回简单随机抽样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除非特殊声明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本章所指的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简单随机抽样是指不放回简单随机抽样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简单随机抽样的常用方法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抽签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和随机数法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0D4E82F-8AEA-18A6-F256-230972F90178}"/>
              </a:ext>
            </a:extLst>
          </p:cNvPr>
          <p:cNvGrpSpPr/>
          <p:nvPr/>
        </p:nvGrpSpPr>
        <p:grpSpPr>
          <a:xfrm>
            <a:off x="602583" y="3631805"/>
            <a:ext cx="10418814" cy="657872"/>
            <a:chOff x="602583" y="3631805"/>
            <a:chExt cx="10418814" cy="65787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935764E-7D4C-AE24-5035-9B581355E7BE}"/>
                </a:ext>
              </a:extLst>
            </p:cNvPr>
            <p:cNvSpPr txBox="1"/>
            <p:nvPr/>
          </p:nvSpPr>
          <p:spPr>
            <a:xfrm>
              <a:off x="602583" y="3766457"/>
              <a:ext cx="9858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</a:rPr>
                <a:t>注意：</a:t>
              </a:r>
            </a:p>
          </p:txBody>
        </p:sp>
        <p:sp>
          <p:nvSpPr>
            <p:cNvPr id="5" name="矩形 1">
              <a:extLst>
                <a:ext uri="{FF2B5EF4-FFF2-40B4-BE49-F238E27FC236}">
                  <a16:creationId xmlns:a16="http://schemas.microsoft.com/office/drawing/2014/main" id="{1B01FBF6-5C6E-95E3-9287-B41CB8AD9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829" y="3631805"/>
              <a:ext cx="9290568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430780" algn="l"/>
                </a:tabLst>
              </a:pPr>
              <a:r>
                <a:rPr lang="en-US" altLang="zh-CN" sz="2400" kern="100" dirty="0">
                  <a:solidFill>
                    <a:srgbClr val="FF0000"/>
                  </a:solidFill>
                  <a:latin typeface="宋体"/>
                  <a:ea typeface="楷体_GB2312"/>
                  <a:cs typeface="Times New Roman"/>
                </a:rPr>
                <a:t>①</a:t>
              </a:r>
              <a:r>
                <a:rPr lang="zh-CN" altLang="zh-CN" sz="2400" kern="100" dirty="0">
                  <a:solidFill>
                    <a:srgbClr val="FF0000"/>
                  </a:solidFill>
                  <a:latin typeface="Times New Roman"/>
                  <a:ea typeface="楷体_GB2312"/>
                  <a:cs typeface="Times New Roman"/>
                </a:rPr>
                <a:t>总体个数有限</a:t>
              </a:r>
              <a:r>
                <a:rPr lang="zh-CN" altLang="en-US" sz="2400" kern="100" dirty="0">
                  <a:solidFill>
                    <a:srgbClr val="FF0000"/>
                  </a:solidFill>
                  <a:latin typeface="Times New Roman"/>
                  <a:ea typeface="楷体_GB2312"/>
                  <a:cs typeface="Times New Roman"/>
                </a:rPr>
                <a:t>，</a:t>
              </a:r>
              <a:r>
                <a:rPr lang="en-US" altLang="zh-CN" sz="2400" kern="100" dirty="0">
                  <a:solidFill>
                    <a:srgbClr val="FF0000"/>
                  </a:solidFill>
                  <a:latin typeface="宋体"/>
                  <a:ea typeface="楷体_GB2312"/>
                  <a:cs typeface="Times New Roman"/>
                </a:rPr>
                <a:t>②</a:t>
              </a:r>
              <a:r>
                <a:rPr lang="zh-CN" altLang="zh-CN" sz="2400" kern="100" dirty="0">
                  <a:solidFill>
                    <a:srgbClr val="FF0000"/>
                  </a:solidFill>
                  <a:latin typeface="Times New Roman"/>
                  <a:ea typeface="楷体_GB2312"/>
                  <a:cs typeface="Times New Roman"/>
                </a:rPr>
                <a:t>逐个抽取，</a:t>
              </a:r>
              <a:r>
                <a:rPr lang="en-US" altLang="zh-CN" sz="2400" kern="100" dirty="0">
                  <a:solidFill>
                    <a:srgbClr val="FF0000"/>
                  </a:solidFill>
                  <a:latin typeface="宋体"/>
                  <a:ea typeface="楷体_GB2312"/>
                  <a:cs typeface="Times New Roman"/>
                </a:rPr>
                <a:t>③</a:t>
              </a:r>
              <a:r>
                <a:rPr lang="zh-CN" altLang="zh-CN" sz="2400" kern="100" dirty="0">
                  <a:solidFill>
                    <a:srgbClr val="FF0000"/>
                  </a:solidFill>
                  <a:latin typeface="Times New Roman"/>
                  <a:ea typeface="楷体_GB2312"/>
                  <a:cs typeface="Times New Roman"/>
                </a:rPr>
                <a:t>不放回，</a:t>
              </a:r>
              <a:r>
                <a:rPr lang="en-US" altLang="zh-CN" sz="2400" kern="100" dirty="0">
                  <a:solidFill>
                    <a:srgbClr val="FF0000"/>
                  </a:solidFill>
                  <a:latin typeface="宋体"/>
                  <a:ea typeface="楷体_GB2312"/>
                  <a:cs typeface="Times New Roman"/>
                </a:rPr>
                <a:t>④</a:t>
              </a:r>
              <a:r>
                <a:rPr lang="zh-CN" altLang="zh-CN" sz="2400" kern="100" dirty="0">
                  <a:solidFill>
                    <a:srgbClr val="FF0000"/>
                  </a:solidFill>
                  <a:latin typeface="Times New Roman"/>
                  <a:ea typeface="楷体_GB2312"/>
                  <a:cs typeface="Times New Roman"/>
                </a:rPr>
                <a:t>等可能抽样</a:t>
              </a:r>
              <a:endParaRPr lang="zh-CN" altLang="zh-CN" sz="1050" kern="100" dirty="0">
                <a:solidFill>
                  <a:srgbClr val="FF0000"/>
                </a:solidFill>
                <a:effectLst/>
                <a:latin typeface="宋体"/>
                <a:cs typeface="Courier New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1CD919F6-DD13-2F3D-2222-56921C6D196E}"/>
              </a:ext>
            </a:extLst>
          </p:cNvPr>
          <p:cNvSpPr txBox="1"/>
          <p:nvPr/>
        </p:nvSpPr>
        <p:spPr>
          <a:xfrm>
            <a:off x="602583" y="4681528"/>
            <a:ext cx="11001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从容量为</a:t>
            </a:r>
            <a:r>
              <a:rPr lang="en-US" altLang="zh-CN" sz="2400" b="1" dirty="0">
                <a:solidFill>
                  <a:srgbClr val="FF0000"/>
                </a:solidFill>
              </a:rPr>
              <a:t>n</a:t>
            </a:r>
            <a:r>
              <a:rPr lang="zh-CN" altLang="en-US" sz="2400" b="1" dirty="0">
                <a:solidFill>
                  <a:srgbClr val="FF0000"/>
                </a:solidFill>
              </a:rPr>
              <a:t>的总体中，抽取</a:t>
            </a:r>
            <a:r>
              <a:rPr lang="en-US" altLang="zh-CN" sz="2400" b="1" dirty="0">
                <a:solidFill>
                  <a:srgbClr val="FF0000"/>
                </a:solidFill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</a:rPr>
              <a:t>个样本，每个个体被抽到的概率为：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个体</a:t>
            </a:r>
            <a:r>
              <a:rPr lang="en-US" altLang="zh-CN" sz="2400" b="1" dirty="0">
                <a:solidFill>
                  <a:srgbClr val="FF0000"/>
                </a:solidFill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CN" sz="2400" b="1" dirty="0">
                <a:solidFill>
                  <a:srgbClr val="FF0000"/>
                </a:solidFill>
              </a:rPr>
              <a:t>k</a:t>
            </a:r>
            <a:r>
              <a:rPr lang="zh-CN" altLang="en-US" sz="2400" b="1" dirty="0">
                <a:solidFill>
                  <a:srgbClr val="FF0000"/>
                </a:solidFill>
              </a:rPr>
              <a:t>次被抽到的概率为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墨迹 7"/>
              <p14:cNvContentPartPr/>
              <p14:nvPr/>
            </p14:nvContentPartPr>
            <p14:xfrm>
              <a:off x="577440" y="4152960"/>
              <a:ext cx="10504440" cy="192816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080" y="4143600"/>
                <a:ext cx="10523160" cy="19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17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9534E9-F496-6755-E053-0D0577153616}"/>
                  </a:ext>
                </a:extLst>
              </p:cNvPr>
              <p:cNvSpPr/>
              <p:nvPr/>
            </p:nvSpPr>
            <p:spPr>
              <a:xfrm>
                <a:off x="171411" y="131587"/>
                <a:ext cx="11589417" cy="389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南京调研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炎炎夏日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冰淇淋成为青年人的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消暑利器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现用简单随机抽样的方法检测某品牌冰淇淋是否符合食品安全标准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个冰淇淋中逐个抽取一个容量为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的样本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则其中某一个体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第一次被抽到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的可能性与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第二次被抽到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的可能性分别是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F9534E9-F496-6755-E053-0D0577153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1" y="131587"/>
                <a:ext cx="11589417" cy="3895875"/>
              </a:xfrm>
              <a:prstGeom prst="rect">
                <a:avLst/>
              </a:prstGeom>
              <a:blipFill>
                <a:blip r:embed="rId2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582480" y="6649200"/>
              <a:ext cx="30600" cy="345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120" y="6639840"/>
                <a:ext cx="4932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49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8BCFE94-6758-03AE-5DA7-F3D7E9971A00}"/>
              </a:ext>
            </a:extLst>
          </p:cNvPr>
          <p:cNvSpPr/>
          <p:nvPr/>
        </p:nvSpPr>
        <p:spPr>
          <a:xfrm>
            <a:off x="160525" y="91672"/>
            <a:ext cx="11589417" cy="4686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(2)(2025·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西安质检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已知某班共有学生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该班语文老师为了了解学生每天阅读课外书籍的时长情况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决定利用随机数法从全班学生中抽取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人进行调查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名学生按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进行编号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现提供随机数表的第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行至第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zh-CN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zh-CN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zh-CN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若从表中第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行第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列开始向右依次读取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个数据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每行结束后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下一行依然从左向右读数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则得到的第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个样本编号是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622800" y="1324800"/>
              <a:ext cx="8893440" cy="28922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440" y="1315440"/>
                <a:ext cx="8912160" cy="29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11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3F227A0-F65B-D039-8F74-1E2B46D0A997}"/>
              </a:ext>
            </a:extLst>
          </p:cNvPr>
          <p:cNvSpPr/>
          <p:nvPr/>
        </p:nvSpPr>
        <p:spPr>
          <a:xfrm>
            <a:off x="84326" y="158673"/>
            <a:ext cx="5271446" cy="5769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分层随机抽样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分层随机抽样的概念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一般地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按一个或多个变量把总体划分成若干个子总体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每个个体属于且仅属于一个子总体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在每个子总体中独立地进行简单随机抽样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再把所有子总体中抽取的样本合在一起作为总样本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这样的抽样方法称为</a:t>
            </a:r>
            <a:r>
              <a:rPr lang="zh-CN" altLang="en-US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分层随机抽样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每一个子总体称为层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D446A">
            <a:extLst>
              <a:ext uri="{FF2B5EF4-FFF2-40B4-BE49-F238E27FC236}">
                <a16:creationId xmlns:a16="http://schemas.microsoft.com/office/drawing/2014/main" id="{2679C936-FBBC-222D-889B-606D33B0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97" y="1071651"/>
            <a:ext cx="6270584" cy="53835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F373152-24DE-E5D2-51D8-56D3B8892120}"/>
              </a:ext>
            </a:extLst>
          </p:cNvPr>
          <p:cNvSpPr txBox="1"/>
          <p:nvPr/>
        </p:nvSpPr>
        <p:spPr>
          <a:xfrm>
            <a:off x="5355772" y="286237"/>
            <a:ext cx="504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分层随机抽样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的步骤</a:t>
            </a:r>
            <a:endParaRPr lang="zh-CN" alt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10219320" y="2429640"/>
              <a:ext cx="415080" cy="32364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09960" y="2420280"/>
                <a:ext cx="433800" cy="3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92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07441D-B624-A706-E99F-A0188810A66A}"/>
              </a:ext>
            </a:extLst>
          </p:cNvPr>
          <p:cNvSpPr txBox="1"/>
          <p:nvPr/>
        </p:nvSpPr>
        <p:spPr>
          <a:xfrm>
            <a:off x="391886" y="544285"/>
            <a:ext cx="8741228" cy="261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注意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sym typeface="Wingdings" panose="05000000000000000000" pitchFamily="2" charset="2"/>
              </a:rPr>
              <a:t>）总体是由明显差异的几部分组成</a:t>
            </a:r>
            <a:endParaRPr lang="en-US" altLang="zh-CN" sz="2800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sym typeface="Wingdings" panose="05000000000000000000" pitchFamily="2" charset="2"/>
              </a:rPr>
              <a:t>）分成抽样是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按比例</a:t>
            </a:r>
            <a:r>
              <a:rPr lang="zh-CN" altLang="en-US" sz="2800" b="1" dirty="0">
                <a:sym typeface="Wingdings" panose="05000000000000000000" pitchFamily="2" charset="2"/>
              </a:rPr>
              <a:t>抽取</a:t>
            </a:r>
            <a:endParaRPr lang="en-US" altLang="zh-CN" sz="2800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ym typeface="Wingdings" panose="05000000000000000000" pitchFamily="2" charset="2"/>
              </a:rPr>
              <a:t>3</a:t>
            </a:r>
            <a:r>
              <a:rPr lang="zh-CN" altLang="en-US" sz="2800" b="1" dirty="0">
                <a:sym typeface="Wingdings" panose="05000000000000000000" pitchFamily="2" charset="2"/>
              </a:rPr>
              <a:t>）每个个体被抽中的概率是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相同的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3094560" y="1907280"/>
              <a:ext cx="3244680" cy="14022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5200" y="1897920"/>
                <a:ext cx="3263400" cy="14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811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44BB58-AFA9-AE86-6A5F-B074081F0C31}"/>
              </a:ext>
            </a:extLst>
          </p:cNvPr>
          <p:cNvSpPr/>
          <p:nvPr/>
        </p:nvSpPr>
        <p:spPr>
          <a:xfrm>
            <a:off x="301291" y="0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航海模型项目在我国已开展四十余年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深受青少年的喜爱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某学校为了解学生对航海模型项目的喜爱程度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用比例分配的分层随机抽样法从校高一、高二、高三年级所有学生中抽取部分学生做抽样调查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已知该学校高一、高二、高三年级学生人数的比例如图所示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若抽取的样本中高三年级学生有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7.jpeg">
            <a:extLst>
              <a:ext uri="{FF2B5EF4-FFF2-40B4-BE49-F238E27FC236}">
                <a16:creationId xmlns:a16="http://schemas.microsoft.com/office/drawing/2014/main" id="{1E48D4C6-0C64-7916-C042-5C5633C9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24" y="2395730"/>
            <a:ext cx="2875320" cy="2875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FF66B64-FA9B-CE7D-C704-034D2BE0C450}"/>
              </a:ext>
            </a:extLst>
          </p:cNvPr>
          <p:cNvSpPr/>
          <p:nvPr/>
        </p:nvSpPr>
        <p:spPr>
          <a:xfrm>
            <a:off x="599154" y="2994499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该校高一学生人数是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样本中高二学生人数是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样本中高三学生人数比高一学生人数多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该校学生总人数是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543960" y="146160"/>
              <a:ext cx="10862280" cy="587592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600" y="136800"/>
                <a:ext cx="10881000" cy="58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76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D421294-BBAA-0666-3BC8-ADC8C84D8264}"/>
              </a:ext>
            </a:extLst>
          </p:cNvPr>
          <p:cNvSpPr txBox="1"/>
          <p:nvPr/>
        </p:nvSpPr>
        <p:spPr>
          <a:xfrm>
            <a:off x="130629" y="250370"/>
            <a:ext cx="637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</a:t>
            </a:r>
            <a:r>
              <a:rPr lang="en-US" altLang="zh-CN" sz="2800" b="1" dirty="0"/>
              <a:t>.</a:t>
            </a:r>
            <a:r>
              <a:rPr lang="zh-CN" altLang="en-US" sz="2800" b="1" dirty="0"/>
              <a:t>用样本估计总体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917F58-C782-BFFC-90AF-E3CE696DA89D}"/>
              </a:ext>
            </a:extLst>
          </p:cNvPr>
          <p:cNvSpPr/>
          <p:nvPr/>
        </p:nvSpPr>
        <p:spPr>
          <a:xfrm>
            <a:off x="327789" y="773590"/>
            <a:ext cx="10013639" cy="182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统计图表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常见的统计图表有条形图、扇形图、折线图、频数分布直方图、频率分布直方图等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1F5B9E-868E-AD01-F729-4C8D7B619DD6}"/>
              </a:ext>
            </a:extLst>
          </p:cNvPr>
          <p:cNvSpPr txBox="1"/>
          <p:nvPr/>
        </p:nvSpPr>
        <p:spPr>
          <a:xfrm>
            <a:off x="522514" y="2743592"/>
            <a:ext cx="1166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(2</a:t>
            </a:r>
            <a:r>
              <a:rPr lang="zh-CN" altLang="en-US" sz="2400" b="1" dirty="0"/>
              <a:t>）频率分布直方图</a:t>
            </a:r>
          </a:p>
        </p:txBody>
      </p:sp>
      <p:pic>
        <p:nvPicPr>
          <p:cNvPr id="6" name="image10.jpeg">
            <a:extLst>
              <a:ext uri="{FF2B5EF4-FFF2-40B4-BE49-F238E27FC236}">
                <a16:creationId xmlns:a16="http://schemas.microsoft.com/office/drawing/2014/main" id="{69DEA746-1396-7A5F-BAE8-CBEAC885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62" y="2743592"/>
            <a:ext cx="4389566" cy="34282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654480" y="1366200"/>
              <a:ext cx="8822880" cy="40690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120" y="1356840"/>
                <a:ext cx="8841600" cy="40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54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1468</Words>
  <Application>Microsoft Office PowerPoint</Application>
  <PresentationFormat>宽屏</PresentationFormat>
  <Paragraphs>134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等线</vt:lpstr>
      <vt:lpstr>等线 Light</vt:lpstr>
      <vt:lpstr>黑体</vt:lpstr>
      <vt:lpstr>楷体_GB2312</vt:lpstr>
      <vt:lpstr>宋体</vt:lpstr>
      <vt:lpstr>微软雅黑</vt:lpstr>
      <vt:lpstr>Arial</vt:lpstr>
      <vt:lpstr>Calibri</vt:lpstr>
      <vt:lpstr>Cambria</vt:lpstr>
      <vt:lpstr>Cambria Math</vt:lpstr>
      <vt:lpstr>Courier New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³He</cp:lastModifiedBy>
  <cp:revision>22</cp:revision>
  <cp:lastPrinted>2026-01-14T07:29:53Z</cp:lastPrinted>
  <dcterms:created xsi:type="dcterms:W3CDTF">2026-01-13T11:43:27Z</dcterms:created>
  <dcterms:modified xsi:type="dcterms:W3CDTF">2026-01-15T10:47:35Z</dcterms:modified>
</cp:coreProperties>
</file>