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heme/theme2.xml" ContentType="application/vnd.openxmlformats-officedocument.them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ink/ink2.xml" ContentType="application/inkml+xml"/>
  <Override PartName="/ppt/notesSlides/notesSlide4.xml" ContentType="application/vnd.openxmlformats-officedocument.presentationml.notesSlide+xml"/>
  <Override PartName="/ppt/ink/ink3.xml" ContentType="application/inkml+xml"/>
  <Override PartName="/ppt/notesSlides/notesSlide5.xml" ContentType="application/vnd.openxmlformats-officedocument.presentationml.notesSlide+xml"/>
  <Override PartName="/ppt/ink/ink4.xml" ContentType="application/inkml+xml"/>
  <Override PartName="/ppt/tags/tag51.xml" ContentType="application/vnd.openxmlformats-officedocument.presentationml.tags+xml"/>
  <Override PartName="/ppt/ink/ink5.xml" ContentType="application/inkml+xml"/>
  <Override PartName="/ppt/tags/tag52.xml" ContentType="application/vnd.openxmlformats-officedocument.presentationml.tags+xml"/>
  <Override PartName="/ppt/ink/ink6.xml" ContentType="application/inkml+xml"/>
  <Override PartName="/ppt/tags/tag53.xml" ContentType="application/vnd.openxmlformats-officedocument.presentationml.tags+xml"/>
  <Override PartName="/ppt/ink/ink7.xml" ContentType="application/inkml+xml"/>
  <Override PartName="/ppt/tags/tag54.xml" ContentType="application/vnd.openxmlformats-officedocument.presentationml.tags+xml"/>
  <Override PartName="/ppt/ink/ink8.xml" ContentType="application/inkml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ink/ink9.xml" ContentType="application/inkml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ink/ink10.xml" ContentType="application/inkml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ink/ink11.xml" ContentType="application/inkml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ink/ink12.xml" ContentType="application/inkml+xml"/>
  <Override PartName="/ppt/tags/tag77.xml" ContentType="application/vnd.openxmlformats-officedocument.presentationml.tags+xml"/>
  <Override PartName="/ppt/ink/ink13.xml" ContentType="application/inkml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ink/ink14.xml" ContentType="application/inkml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56" r:id="rId2"/>
    <p:sldId id="257" r:id="rId3"/>
    <p:sldId id="258" r:id="rId4"/>
    <p:sldId id="259" r:id="rId5"/>
    <p:sldId id="260" r:id="rId6"/>
    <p:sldId id="261" r:id="rId7"/>
    <p:sldId id="336" r:id="rId8"/>
    <p:sldId id="337" r:id="rId9"/>
    <p:sldId id="265" r:id="rId10"/>
    <p:sldId id="268" r:id="rId11"/>
    <p:sldId id="338" r:id="rId12"/>
    <p:sldId id="339" r:id="rId13"/>
    <p:sldId id="269" r:id="rId14"/>
    <p:sldId id="270" r:id="rId15"/>
    <p:sldId id="271" r:id="rId16"/>
    <p:sldId id="314" r:id="rId17"/>
    <p:sldId id="272" r:id="rId18"/>
    <p:sldId id="273" r:id="rId19"/>
    <p:sldId id="342" r:id="rId20"/>
    <p:sldId id="275" r:id="rId21"/>
    <p:sldId id="276" r:id="rId22"/>
    <p:sldId id="352" r:id="rId23"/>
    <p:sldId id="353" r:id="rId24"/>
    <p:sldId id="354" r:id="rId25"/>
    <p:sldId id="355" r:id="rId26"/>
    <p:sldId id="356" r:id="rId27"/>
    <p:sldId id="357" r:id="rId28"/>
    <p:sldId id="277" r:id="rId29"/>
    <p:sldId id="278" r:id="rId30"/>
    <p:sldId id="279" r:id="rId31"/>
    <p:sldId id="280" r:id="rId32"/>
    <p:sldId id="281" r:id="rId33"/>
    <p:sldId id="358" r:id="rId34"/>
    <p:sldId id="282" r:id="rId35"/>
    <p:sldId id="283" r:id="rId36"/>
    <p:sldId id="362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63" r:id="rId45"/>
    <p:sldId id="302" r:id="rId46"/>
    <p:sldId id="303" r:id="rId47"/>
    <p:sldId id="364" r:id="rId48"/>
    <p:sldId id="304" r:id="rId49"/>
    <p:sldId id="305" r:id="rId50"/>
    <p:sldId id="365" r:id="rId51"/>
    <p:sldId id="306" r:id="rId52"/>
    <p:sldId id="366" r:id="rId53"/>
    <p:sldId id="367" r:id="rId54"/>
    <p:sldId id="307" r:id="rId55"/>
    <p:sldId id="308" r:id="rId56"/>
    <p:sldId id="309" r:id="rId57"/>
    <p:sldId id="310" r:id="rId58"/>
    <p:sldId id="343" r:id="rId59"/>
    <p:sldId id="311" r:id="rId60"/>
    <p:sldId id="335" r:id="rId61"/>
    <p:sldId id="368" r:id="rId62"/>
    <p:sldId id="369" r:id="rId63"/>
    <p:sldId id="370" r:id="rId64"/>
    <p:sldId id="351" r:id="rId65"/>
  </p:sldIdLst>
  <p:sldSz cx="12190413" cy="6859588"/>
  <p:notesSz cx="6858000" cy="9144000"/>
  <p:defaultTextStyle>
    <a:defPPr>
      <a:defRPr lang="zh-CN"/>
    </a:defPPr>
    <a:lvl1pPr marL="0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30" userDrawn="1">
          <p15:clr>
            <a:srgbClr val="A4A3A4"/>
          </p15:clr>
        </p15:guide>
        <p15:guide id="2" pos="1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F0D9"/>
    <a:srgbClr val="70AD47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44" autoAdjust="0"/>
    <p:restoredTop sz="94614" autoAdjust="0"/>
  </p:normalViewPr>
  <p:slideViewPr>
    <p:cSldViewPr>
      <p:cViewPr varScale="1">
        <p:scale>
          <a:sx n="30" d="100"/>
          <a:sy n="30" d="100"/>
        </p:scale>
        <p:origin x="46" y="58"/>
      </p:cViewPr>
      <p:guideLst>
        <p:guide orient="horz" pos="3930"/>
        <p:guide pos="1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764"/>
    </p:cViewPr>
  </p:sorterViewPr>
  <p:notesViewPr>
    <p:cSldViewPr>
      <p:cViewPr varScale="1">
        <p:scale>
          <a:sx n="63" d="100"/>
          <a:sy n="63" d="100"/>
        </p:scale>
        <p:origin x="-3163" y="-77"/>
      </p:cViewPr>
      <p:guideLst>
        <p:guide orient="horz" pos="2880"/>
        <p:guide pos="2160"/>
      </p:guideLst>
    </p:cSldViewPr>
  </p:notesViewPr>
  <p:gridSpacing cx="216027" cy="216027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26T01:38:41.0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25853 9653 0,'0'0'0,"0"0"0,0 0 15,0 0-15,0 0 0,0 0 0,0 0 16,0 0-16,0 0 0,0 0 15,0 0-15,0 0 0,0 0 16,13 32-16,-13-32 0,10 23 16,-10-23-16,9 28 0,-4-9 15,0-1-15,-1 1 0,2 2 16,-1 1-16,2 7 0,-2-1 0,-1 4 16,-1-2-16,-1 1 0,-1-2 15,1 8-15,0 1 16,-1-3-16,-1-3 0,-1 6 0,-2 4 15,2-4-15,0-2 0,-1 10 16,1 0-16,0-6 0,0-4 16,-2 4-16,1 3 0,0-5 15,0-2-15,0 7 0,0 3 16,0-7-16,0-3 0,0 3 16,-1 4-16,0-3 0,1-6 15,0 3-15,1 2 0,0-6 0,-1-2 16,0 1-16,1 1 15,-1-1-15,0 0 0,1-3 0,1 0 16,-1-1-16,0 0 0,0 0 16,-1 1-16,2-5 0,2-3 0,-2-1 15,-2 1-15,1-3 16,0 2-16,0-4 0,0-4 16,0 1-16,0-1 0,0-3 15,0 2-15,-1-6 0,2-1 0,0 1 16,2-1-16,-2-1 0,0-1 15,0-2-15,0 2 0,0-2 16,-2 5-16,2-5 0,0 0 16,0 0-16,0 0 0,0 0 15,0 0-15,0 0 0,0 0 0,0 0 16,-1-5-16,1 5 0,0-1 16,0-1-16,0-2 15,0 2-15,0 2 0,0-3 16,0 3-16,0-4 0,0 4 0,0-3 15,0 0-15,1 0 0,1-1 16,0 0-16,1 1 0,0-1 16,1 1-16,0 0 0,2-1 15,-1 3-15,2-1 0,0-2 16,1 2-16,1 0 0,0-1 0,2 1 16,2 0-16,0 2 0,1-2 15,0 1-15,1 1 16,1-1-16,-1 1 0,3-1 0,3-1 15,-1 2-15,-2 2 0,11-1 16,3 0-16,-2-1 0,-1 0 0,1 0 16,3 1-16,-1-1 15,-1 1-15,10 0 0,2-1 16,-2-1-16,-2 0 0,7 0 16,1 1-16,-3 0 0,-2 0 0,2 1 15,4 1-15,-4 0 0,-3 0 16,7 0-16,2-1 15,-3 2-15,-1-2 0,3-1 0,4 0 16,-7 0-16,-4 3 0,13-1 16,4 0-16,-15 0 0,-4-2 0,11 2 15,6 1-15,-5 0 16,-4-2-16,5 2 0,3-3 16,-6 4-16,-5 1 0,26 2 0,-4-1 15,-28-4-15,-1-2 0,29 3 16,2-1-16,-13 3 0,-6 0 15,5-4-15,3-2 0,-5 1 16,-3 0-16,4 1 16,4 0-16,-5 0 0,-4 2 0,6-1 15,4-2-15,-8 5 0,-7 0 0,10-1 16,7 0-16,-8-1 16,-6-5-16,6 8 0,3 3 15,-3-6-15,-2-4 0,4 2 16,4 1-16,-10 1 0,-5 1 0,8 0 15,6-3-15,-11-1 0,-5 0 16,4 2-16,4 0 16,-8 4-16,-5-1 0,4-2 0,1-2 15,-9-1-15,-5-1 0,4 0 16,4 0-16,-4-2 0,-2 2 16,0-1-16,-1 1 0,-12-2 0,0 1 15,4 0-15,5-1 16,-5 3-16,-3 1 0,5-1 0,1-3 15,-5 1-15,-1-3 0,-1 1 16,-1 2-16,-2 1 0,-4-1 16,-3 4-16,1-1 0,-1-1 15,-2-1-15,1-1 0,0-2 16,-1 4-16,-3 0 0,0-1 16,0-2-16,-2 3 0,2-1 0,-2-1 15,0-2-15,0 0 0,0-2 16,-4-2-16,-5-4 15,2 3-15,1 0 0,0 2 0</inkml:trace>
  <inkml:trace contextRef="#ctx0" brushRef="#br0" timeOffset="1430.6123">25913 9629 0,'0'0'0,"0"0"16,0 0-16,0 0 0,0 0 0,0 0 16,0 0-16,29-3 15,-29 3-15,30-3 0,-30 3 16,42-3-16,-18 3 0,5-2 16,5 0-16,9-1 0,0 1 0,5-1 15,5-2-15,9 3 16,-4 1-16,16 1 0,6 0 15,-10 0-15,-6 0 0,15 0 0,1 0 16,-5 0-16,-5 1 0,17 1 16,14 1-16,8 2 0,-17 1 0,5-2 15,4 1-15,-15-3 16,-9-1-16,10 0 0,6 2 16,-10-1-16,-8 0 0,10 6 15,5 3-15,-11-4 0,-10-2 0,13 1 16,8-2-16,-10 1 0,-9-2 15,10 2-15,7 3 16,-13-4-16,-9-4 0,9 0 0,8 0 16,-11 2-16,-8 1 0,7 2 15,6-1-15,-12-2 0,-7-2 0,5 1 16,2 1-16,-10 0 16,-7-2-16,0 4 0,-2 0 15,-5 0-15,-5-1 0,4-1 0,1-2 16,-7 0-16,-4 1 0,2 1 15,2 2-15,-7-1 0,-3-1 16,-1 0-16,0 1 0,-3-1 16,-1-2-16,0-2 0,3-2 15,-9 4-15,-2 0 0,-1 2 16,-2 2-16,1-4 0,0 1 0,0 0 16,2 0-16,-2 1 0,0 0 15,-2 0-15,1-2 0,0 1 16,-2 0-16,0 0 0,0 0 15,0 0-15,-1 1 0,1 0 16,-1 1-16,-1 1 0,-1-1 0,0 1 16,1 0-16,-1 3 15,1-3-15,0 2 0,-1 2 16,0-1-16,1 2 0,-1 0 16,0 3-16,1-1 0,-1 0 0,0 1 15,1 3-15,-1 2 0,1-2 16,1 4-16,-2 3 0,0-1 15,-1 0-15,2 2 0,-1 2 16,0 0-16,1-1 0,-1 8 16,0 0-16,1 0 0,-2-2 0,0 3 15,-1 2-15,0-2 16,-1-1-16,1 7 0,2 4 16,-1-4-16,0-3 0,0 3 15,0 3-15,1-5 0,-1-2 16,0 8-16,0 0 0,-2-8 0,0-2 15,0 6-15,1 4 0,-1-5 16,-1-5-16,1 2 0,1 1 16,0-3-16,0-4 0,1 3 15,-2 3-15,0-6 0,0-2 0,0 2 16,0 1-16,-3-3 16,-1-4-16,1 4 0,2 0 15,-1-10-15,1-2 0,0 4 16,-1 1-16,1-2 0,1 1 0,0-2 15,0-3-15,0 0 0,1 0 16,-1-5-16,-1-2 0,1-1 16,1-3-16,-1 3 0,-1-1 15,1-1-15,0-1 0,0-3 16,0 0-16,0 3 0,0-3 0,0 0 16,0 0-16,0 0 15,0 3-15,0-3 0,0 0 16,0 0-16,1 3 0,-1-3 0,0 0 15,0 0-15,0 0 0,0-5 16,0 5-16,-3-2 0,-1 0 16,-1-2-16,-4-4 15,-1-1-15,0 0 0,1 0 0,2 1 16,0 2-16</inkml:trace>
  <inkml:trace contextRef="#ctx0" brushRef="#br0" timeOffset="80251.1562">5715 13137 0,'0'0'0,"0"0"0,0 0 0,-12-25 16,6 17-16,-5-3 0,-6-2 16,1-2-16,-5 0 0,-11-6 15,-7-1-15,1 3 0,0 2 0,-16-1 16,-8 1-16,-7 0 15,4 2-15,-14 3 0,-2 2 16,9 5-16,7 3 0,-13 3 16,-2 3-16,13 3 0,9 4 0,-31 11 15,6 5-15,16-2 0,9-1 0,3 5 16,-2 3-16,5-2 16,3-2-16,-4 6 0,1 3 15,8-1-15,3-2 0,6 4 16,1 3-16,3-1 0,5-4 0,-3 6 15,-2 5-15,9-7 0,9-2 16,1 9-16,2 7 16,3-8-16,5-6 0,1 7 0,2 5 15,-1-10-15,0-4 0,9 5 16,2 7-16,3-9 0,-1-5 0,15 4 16,7 3-16,-3-7 15,-1-4-15,3 1 0,5 2 16,-3-6-16,2-1 0,9 4 15,8 1-15,-1-5 0,-3-7 0,4 1 16,4-4-16,-8 0 0,-3-1 16,9-4-16,8-1 15,-7-4-15,-2-1 0,7 0 0,7-2 16,-7-2-16,-9-2 0,9-3 16,1-5-16,-7 1 0,-6-2 0,4-5 15,0-3-15,-7-1 0,-5 2 16,4-10-16,1-9 15,-8 7-15,-3 2 0,0-7 16,2-4-16,-6 1 0,-8-1 0,7-3 16,0-4-16,-7 3 0,-7 5 15,0-8-15,1-8 0,-6 8 16,-2 2-16,-3-8 0,1-6 16,-3 12-16,0 7 0,-4-11 15,-1-7-15,-2 7 0,-1 5 0,-7-1 16,-1-2-16,1 2 15,1 1-15,-4-2 0,-5-3 16,-5 8-16,-3 3 0,-4-3 0,-3-2 16,5 6-16,3 6 0,-11-2 15,-8-3-15,6 4 0,2 2 16,-7 3-16,-5 3 0,7-1 16,3 2-16,-8 1 0,-6 3 15,2 8-15,4 5 0,-8 2 16,-6 2-16,6 1 0,5 0 0,14 0 15,12 0-15,6 0 0</inkml:trace>
  <inkml:trace contextRef="#ctx0" brushRef="#br0" timeOffset="85416.0946">12484 11289 0,'0'0'0,"0"0"16,0 0-16,-15-18 0,7 11 0,-5 0 16,-5-1-16,-1 4 0,0-3 15,-11 0-15,-4 2 0,0 0 16,4 4-16,-10 2 0,-1 4 15,5 1-15,4 4 0,6 1 0,7 3 16,3 0-16,5 0 0,6 5 16,3 2-16,5 2 0,2 0 15,5 2-15,3 4 0,1 3 16,0 0-16,2 9 0,1 3 16,-3-5-16,-2-4 0,-2 3 15,-3 1-15,-4 0 0,-3-6 0,-4 6 16,-4 1-16,-4-4 15,-3-1-15,-10-4 0,-7 0 16,6-5-16,3-3 0,-5-3 16,-2-4-16,4-2 0,3-4 0,2-3 15,2-1-15,4-3 0,4-1 16,2-1-16,2-2 0,2-1 16,1-1-16,2-2 0,1 1 15,0 0-15,1 2 0,1 0 16,-1 2-16,3-3 0,1 4 15,0 2-15,3 2 0,-1 1 16,1 0-16,2 4 0,0 3 0,0 2 16,3 2-16,-1 1 15,0 5-15,-3 0 0,0 1 0,0 5 16,-2 4-16,2 8 0,-1-1 0,-1 1 16,0 3-16,-2 6 15,0-5-15,-1 6 0,1 1 16,0-4-16,-2-4 0,2 4 15,2-1-15,-1-7 0,1-7 0,3-1 16,2-2-16,2-6 0,2-5 16,-3-4-16,-3-4 0,-2-3 15</inkml:trace>
  <inkml:trace contextRef="#ctx0" brushRef="#br0" timeOffset="86084.2195">13331 11631 0,'0'0'0,"3"-9"0,4-7 0,0-2 15,-2-3-15,0-8 0,-3-6 16,-3 3-16,-3 2 0,-2-5 15,-3 0-15,-1 6 0,-1 6 0,-2 2 16,-4 1-16,1 8 0,-1 2 16,-4 5-16,-4 2 15,5 4-15,1 3 0,-7 6 0,-3 3 16,7 0-16,0 1 0,-2 9 16,2 4-16,3-2 0,1 0 15,4 6-15,1 2 0,3-2 16,3-1-16,3 0 0,2-3 15,2-2-15,1-2 0,2 0 16,1 0-16,2-4 0,-1-3 16,4-2-16,3-4 0,3-2 0,0-3 15,2-5-15,4-2 16,-2 0-16,0-4 0,4-4 0,4 0 16,-3-5-16,-1 1 0,3-4 15,-4 0-15,-1 0 0,-2 0 0,1-3 16,-1 3-16,-5-3 15,-2 1-15,-2 2 0,0 2 16,-3 2-16,-2 3 0,-1 0 16,-2 0-16,0 3 0,-1 2 0,-1 2 15,-2 1-15,-1 0 0,-2 6 0,-1 0 16,-2 2 0,0 2-16,1 3 0,-1 1 0,0 5 15,0 0-15,2 2 0,-1 2 16,1 3-16,-1-1 0,1-1 0,1 7 15,1-1-15,-1-3 16,2-5-16,1 2 0,1 1 16,1-4-16,1-3 0,1-2 15,0 0-15,0-6 0,2 0 16,2-4-16,3-3 0,3-3 16,2-4-16,-1 2 15,-2 1-15,-3 1 0</inkml:trace>
  <inkml:trace contextRef="#ctx0" brushRef="#br0" timeOffset="86299.0615">13747 11306 0,'0'0'0,"0"0"15,0 0-15,34-3 0,-17 3 0,4 0 16,3 3-16,10-1 0,2-2 15,1 2-15,-1-2 0,8 4 16,0-1-16,-4 1 0,-4 1 16,-5-3-16,-4 0 0,-6-1 0,-4 1 15,-2-1-15</inkml:trace>
  <inkml:trace contextRef="#ctx0" brushRef="#br0" timeOffset="86483.1237">13727 11572 0,'0'0'0,"0"0"16,0 0-16,30-1 0,-12 1 0,7-1 15,3 1-15,3-3 16,3 3-16,13-1 0,2-1 16,10-2-16,-4 0 0,7 1 15,-5-3-15,-9-2 0,-9-3 0,-8 3 16,-7 2-16,-5 1 0</inkml:trace>
  <inkml:trace contextRef="#ctx0" brushRef="#br0" timeOffset="86782.3663">14135 11160 0,'0'0'16,"0"0"-16,0 0 0,0 0 16,-8 29-16,8-29 0,-7 25 0,1-8 15,1 1-15,-3 3 16,-1 0-16,-1 2 0,-2-2 0,-2 11 16,0 3-16,2-2 0,0 3 15,-1 6-15,2-4 0,3-4 16,3 1-16,2-6 0,5 0 15,2-4-15,4-2 0,4-4 16,4-4-16,-1-3 0,-4-3 0,-3 0 16</inkml:trace>
  <inkml:trace contextRef="#ctx0" brushRef="#br0" timeOffset="87251.2815">14832 11331 0,'0'0'0,"0"0"16,0 0-16,0 0 0,0 0 0,0 0 16,0 0-16,0 0 0,-20 18 15,20-18-15,-16 18 0,16-18 16,-19 27-16,9-11 0,0 0 15,0 3-15,1-1 0,1 0 16,2 4-16,1-1 0,3-1 16,1 6-16,3 0 0,1-5 15,0 0-15,1-4 0,2-1 0,2-3 16,0-1-16,2-4 0,1-2 16,3-1-16,-1-1 0,2-4 15,2-2-15,0-2 0,1-3 16,0 0-16,-1-2 0,1-3 0,0-2 15,-2-1-15,0-1 16,-3-3-16,-1-3 0,0-4 16,-2-1-16,-2 1 0,-3 0 0,-1 1 15,-3 1-15,-2 0 16,-4 4-16,-3 0 0,-4 2 0,-1 1 16,-2 2-16,-2 1 0,-1 2 15,-3 2-15,-3 2 0,-3 2 16,-3 3-16,0 3 0,0 3 15,6 1-15,5-1 0,4-3 0</inkml:trace>
  <inkml:trace contextRef="#ctx0" brushRef="#br0" timeOffset="88066.2385">13345 12387 0,'0'0'0,"0"0"0,0 0 16,0 0-16,-19 11 0,19-11 15,-20 18-15,5-6 0,-1 0 16,-2 3-16,-2 1 0,-1 1 16,-1 1-16,-7 7 0,-2 1 15,3-2-15,3-1 0,-5 4 0,2 0 16,4-4-16,2-1 0,1-1 16,1-2-16,3-3 0,1 0 15,4-2-15,2-1 16,2-2-16,2-2 0,1-2 0,3 0 15,2-2-15,1-1 0,4 0 16,1-2-16,3 0 0,2-2 16,2 0-16,3 0 0,2 0 15,0 0-15,4 1 0,3-1 16,-1 0-16,0 0 0,3 0 16,0 0-16,5 2 0,-1-1 0,-1-1 15,0 0-15,0 1 0,1 0 16,-2 0-16,-1 1 0,-3-2 15,-2 0-15,-1-1 16,-2 0-16,-2 0 0,-3-1 0,-2-2 16,-1-3-16,-1-2 0,-1 1 15,-2-5-15,-2-2 16,-5 1-16,-1-2 0,-3-2 16,1 1-16,-3-5 0,-3-4 15,0 4-15,-1 3 0,0-3 16,-1-1-16,-1 2 0,0 1 0,-2-2 15,0-2-15,0 3 0,-1 2 16,-1 1-16,0 2 0,1 1 16,1 1-16,2-1 15,1 1-15,2 1 0,0 1 0,1 4 16,2 0-16,0 1 0</inkml:trace>
  <inkml:trace contextRef="#ctx0" brushRef="#br0" timeOffset="88485.2123">13854 12494 0,'0'0'0,"0"0"15,0 0-15,23 13 0,-23-13 0,30 12 16,-8-5-16,0 0 0,0-1 0,10 2 15,2 0-15,-2-1 16,-1-1-16,5 2 0,-2-1 16,-3 2-16,-2-1 0,-5-1 0,-3 1 15,-3-2-15,-3-2 0,-3 3 16,-3 1-16,-3-1 0,-3 0 16,-3 0-16,-3 1 0,-4-1 15,-3 2-15,-1-1 0,-1 0 16,-4 2-16,-3 0 0,-2 2 15,-2 0-15,0 0 0,-2 0 16,-8 6-16,-3 1 16,2-1-16,2-2 15,4-4-15,5-3 0,2 0 0,3 1 16,3-2-16,1 0 0,4-4 16,3 0-16,4-2 0,3-2 0,3-6 15,5-1-15,-2 2 0,0 2 16,-2-1-16</inkml:trace>
  <inkml:trace contextRef="#ctx0" brushRef="#br0" timeOffset="88982.9578">14798 12475 0,'0'0'0,"0"0"15,0 0-15,0 0 0,0 0 0,0 0 16,-26 18-16,26-18 0,-18 14 16,18-14-16,-29 22 15,12-8-15,1 0 0,0 2 0,1 1 16,1 0-16,0 0 0,-2 7 16,0 3-16,3-1 0,1 4 15,2-4-15,1-1 0,3-2 16,1-2-16,4 4 0,5 0 15,0-4-15,1-4 0,3-2 16,2-3-16,-1-3 0,1-2 0,3-2 16,3-1-16,-1-2 0,0 0 15,2-4-15,-1-4 0,1-1 16,0-1-16,4-4 0,1-2 16,-1 0-16,-2 0 0,-1-3 15,-1-3-15,-3-2 0,-2 0 16,-1-3-16,-2-1 0,0 2 15,-2 1-15,0-2 0,-3 1 16,0 2-16,-2 2 0,-2-1 0,-1-2 16,-2 4-16,-2-1 0,-5 2 15,-3 1-15,-6 1 0,-3 2 16,-5 3-16,-6 0 0,-3 2 16,-1 1-16,-15 1 0,-4 1 15,12 2-15,9 0 0,9 1 16</inkml:trace>
  <inkml:trace contextRef="#ctx0" brushRef="#br0" timeOffset="92185.5813">18307 11715 0,'0'0'0,"2"-7"16,1-4-16,1-2 0,0-1 0,1-10 15,2-5-15,2-4 0,0 2 16,-2-3-16,-1 0 0,-2 1 16,0-2-16,-2-4 0,0 3 0,-2 2 15,-2 3-15,-3 5 16,-1 3-16,0 5 0,1 0 0,-2 6 15,-1 3-15,0 2 0,-3 6 16,-6 2-16,-4 1 0,0 6 16,-1 3-16,0 5 0,-1 3 15,-1 2-15,-1 2 0,0 2 16,0 3-16,-1 8 0,5 0 0,4-1 16,3 1-16,3 0 0,4-2 15,1-1-15,3-2 0,2-2 16,2-1-16,2 0 0,3-4 15,0-3-15,2-4 0,3-2 16,3-1 0,2-6-16,-1-3 0,-1-3 0,-1-2 15,1-6-15,2-2 16,-1-2-16,0-2 0,3-2 16,1-4-16,-3 0 0,-1 3 0,-1-5 15,-1-4-15,-1 1 0,-2 1 0,0-6 16,-1 3-16,-2 5 15,-2 1-15,1 5 0,-2-1 16,-1 4-16,1 1 0,-2 3 16,0 1-16,-1 1 0,0 1 0,-1 4 15,3 0-15,-3 4 0,1 2 16,0 1-16,0 3 0,0 2 16,0-1-16,0 4 0,0 6 15,1-3-15,2-2 0,1 4 16,3 1-16,0-3 0,-2 2 0,5 1 15,2 0-15,-2-3 16,0-4-16,0-2 0,-1-4 16,-1-1-16,2-3 0,2-4 0,1-4 15,-1-3-15,0-4 0,-2 1 16,-2 2-16,-1 2 0</inkml:trace>
  <inkml:trace contextRef="#ctx0" brushRef="#br0" timeOffset="92366.0601">17777 11376 0,'1002'0'0,"-1002"0"16,20-3-16,-6 1 0,2 1 0,11-2 15,4 2-15,0-2 0,1 0 16,7 3-16,1 0 16,-4 4-16,0-1 0,-5 1 0,-4 3 15,-5-1-15,-5-1 0,-3 1 16,-3-2-16,-2-1 0</inkml:trace>
  <inkml:trace contextRef="#ctx0" brushRef="#br0" timeOffset="92549.2185">18704 11610 0,'0'0'0,"0"0"16,0 0-16,22 4 0,-22-4 0,30 3 15,-7-3-15,3 0 0,3 0 16,11 0-16,1-3 0,1-1 15,-1 0-15,8 0 0,-3 0 16,-4-2-16,-4-1 0,-1-2 16,-3-1-16,-6-3 0,-5-1 0,-1-1 15,-5 6-15,-3 0 16</inkml:trace>
  <inkml:trace contextRef="#ctx0" brushRef="#br0" timeOffset="92799.8725">19076 11217 0,'0'0'0,"0"0"16,0 0-16,-15 22 0,15-22 0,-18 25 16,8-8-16,2 1 0,-1 3 15,0-2-15,0 5 0,-2 7 16,1 1-16,0 2 0,1-2 15,1 7-15,1-5 0,5-2 16,2-1-16,1-3 0,1-4 0,3-5 16,2-1-16,5-6 0,4-6 15,-3 0-15,-3-1 0,-1-2 16</inkml:trace>
  <inkml:trace contextRef="#ctx0" brushRef="#br0" timeOffset="93183.5566">19537 11345 0,'0'0'16,"0"0"-16,0 0 0,0 0 16,0 0-16,-22 26 0,22-26 0,-17 24 15,17-24-15,-15 29 16,9-7-1,2 2-15,3 1 0,1-3 0,1-4 16,5 6-16,4-2 0,1-4 0,2 0 16,4-4-16,4-3 15,-2-2-15,0-1 0,4-3 16,1-2-16,-4-3 0,0-2 0,-1-3 16,-2-4-16,-3 0 0,-2 1 0,0-4 15,0-4-15,-2 2 16,-1-1-16,-5-2 0,-2-1 15,-4 0-15,1 4 0,-5-4 16,-4 2-16,-3 0 0,-4 1 0,-6 3 16,-7 3-16,-1 0 0,-1 0 15,6 4-15,5 0 16,3 1-16</inkml:trace>
  <inkml:trace contextRef="#ctx0" brushRef="#br0" timeOffset="93818.1098">18432 12527 0,'0'0'16,"0"0"-16,0 0 0,0 0 0,0 0 16,0 0-16,0 0 15,0 0-15,-19 15 0,19-15 16,-27 19-16,12-6 0,-1 2 0,-3-1 15,-1 2-15,-1 1 0,1 0 0,-5 5 16,2-2 0,2 0-16,3-3 0,1 1 0,3-1 15,2-2-15,2 0 0,2-3 16,2-2-16,3 0 0,1 0 0,3-3 16,2 0-16,2-2 0,0 1 15,5 0-15,3-1 16,5 1-16,3 0 0,1-2 0,2-1 15,2 1-15,-1 0 0,2-1 16,0-1-16,4 2 0,-1 0 16,-2 0-16,0-1 0,-4 1 15,-3-2-15,-4 0 0,-4 0 16,-2-1-16,-2-1 0,-3-2 16,0-1-16,-2-1 0,0-2 0,-2-1 15,-1-1-15,-1-2 0,-2-1 16,-2-1-16,0-2 0,-4-1 15,-2-1-15,-1-1 16,0-3-16,0 0 0,0 1 0,-1-3 16,0-1-16,-1 1 0,0 1 15,-3-4-15,2 1 0,2 5 16,2 3-16,2 3 16</inkml:trace>
  <inkml:trace contextRef="#ctx0" brushRef="#br0" timeOffset="93968.403">18876 12424 0,'0'0'0,"13"1"0,6 2 15,2 1-15,2 1 0,8 1 16,1 1-16,5 3 0,0 1 0,0 0 16,-5-1-16,-7-4 0,-5 0 15,-4-3-15</inkml:trace>
  <inkml:trace contextRef="#ctx0" brushRef="#br0" timeOffset="94150.0662">18847 12711 0,'0'0'0,"0"0"0,0 0 16,30-2-16,-30 2 0,40-2 15,-14 0-15,3 0 0,0 0 16,11 0-16,1-2 0,1 0 15,1 0-15,9-3 0,-3 1 16,-9-1-16,-7 2 0,-6 2 16</inkml:trace>
  <inkml:trace contextRef="#ctx0" brushRef="#br0" timeOffset="94484.7914">19608 12549 0,'0'0'0,"0"0"0,0 0 16,0 0-16,-17 20 0,17-20 15,-17 21-15,7-8 0,0 2 0,0-1 16,0 3-16,1-1 0,3 2 16,0 4-16,4-1 0,2-1 15,2-1-15,4-3 0,1-2 16,3-2-16,1-2 0,3-2 15,1-3 1,4-3-16,3-4 0,-2 0 0,-2-1 16,1-3-16,0-2 15,-4-2-15,-1 1 0,-1-6 0,-1-1 16,-3 0-16,-3 0 0,-5-3 16,-3-4-16,-9 0 0,-6 1 15,-9 1-15,-6 2 0,6 3 0,5 4 16,3 1-16</inkml:trace>
  <inkml:trace contextRef="#ctx0" brushRef="#br0" timeOffset="95183.5183">17590 10860 0,'0'0'0,"0"0"0,0 0 15,-28 11-15,18-4 0,2 0 0,-1 6 16,-1 2-16,2 3 0,3 1 16,2 5-16,3 1 0,2 0 15,4 4-15,4 0 0,4 10 0,1 0 16,1 3-16,2-2 16,-3-1-16,0 1 0,-2 10 15,-1 2-15,-4-5 0,-4-3 0,-4 6 16,-4-1-16,-7-6 0,-5 0 15,-8-4-15,-6-1 0,0-4 16,1-3-16,-11 1 0,-3-3 16,8-7-16,1 0 0,0-5 15,2-1-15,6-3 0,4-4 16,2-2-16,5-4 0,5-1 16,2-1-16,1-1 0,3 0 0,2-1 15,2 1-15,0 0 0,3-3 16,3 4-16,1 1 0,3 1 15,2 2-15,4 2 0,0 1 16,1 4-16,-1 3 0,2 4 16,0 2-16,2 7 0,2 3 15,-1 1-15,-2 2 0,-1 4 16,-2 2-16,0 10 0,-2 1 0,-3 1 16,-1 3-16,1 6 0,0-1 15,-4-2-15,-3 1 16,0-4-16,-1-1 0,0 5 15,1-2-15,-2-5 0,-1-5 0,2-3 16,3-3-16,3-7 0,1-4 16,3-2-16,2-3 0,2-7 15,2-5-15,-6-3 16,-3-4-16,-4-1 0</inkml:trace>
  <inkml:trace contextRef="#ctx0" brushRef="#br0" timeOffset="96266.8337">22702 11633 0,'0'0'0,"5"-10"0,-1 1 0,2-2 16,0-2-16,3-7 0,1-4 15,-1 0-15,-1-2 0,-1-3 16,0-3-16,-3 2 0,-2 1 0,-2-1 16,-2 3-16,-2 0 15,-2 5-15,-4 1 0,-3 3 16,0 4-16,1 3 0,-6 1 16,-3 6-16,-1 3 0,-2 5 0,0 4 15,-1 3-15,1 5 16,0 0-16,-2 4 0,0 3 15,-2 9-15,4 0 0,4 0 0,4 3 16,3-2-16,2 4 0,2-1 16,2 1-16,3-4 0,1-3 0,5 3 15,1-2-15,1-8 0,3-3 16,2-4-16,2-2 16,0-3-16,1 0 0,3-4 15,4-3-15,-1-4 0,-2-1 0,4-4 16,3 0-16,-3-3 0,1-4 15,3-4-15,0-2 16,-7 1-16,-1 0 0,2-6 0,2 2 16,-4-1-16,-3 1 0,0 0 15,0-2-15,-3 1 0,-2 2 0,-1 2 16,-2 1-16,-2 4 16,0 4-16,-2 0 0,-1 2 15,0 1-15,0 2 0,-1 2 16,-2 2-16,-1 2 0,-3 3 0,1 2 15,-1 4-15,1-1 0,0 1 16,1 6-16,0 2 0,2 0 16,1 1-16,-1 3 0,2 0 15,0-1-15,1-1 0,2 4 16,2-1-16,-1-3 0,0-3 0,2 1 16,0 1-16,2-4 15,2-3-15,1-4 0,2-2 16,-1-6-16,0-2 0,2-4 0,1-4 15,-2 1-15,-2 3 0,-1 0 16</inkml:trace>
  <inkml:trace contextRef="#ctx0" brushRef="#br0" timeOffset="96436.5606">23175 11378 0,'0'0'0,"0"0"0,24-4 15,-7 3-15,3-1 0,12 2 0,5-1 16,2-2-16,0 6 0,8-2 16,-2-1-16,-4 3 0,-5 0 15,2 1-15,-5 3 0,-8-3 16,-5 0-16,-4-1 0</inkml:trace>
  <inkml:trace contextRef="#ctx0" brushRef="#br0" timeOffset="96616.4078">23240 11631 0,'0'0'0,"0"0"16,28 2-16,-9-1 0,1-1 0,8-1 16,3 1-16,2-2 0,1 1 0,6-1 15,-1-2-15,-2 1 16,-2-2-16,-6 1 0,-5 2 15,-5-2-15</inkml:trace>
  <inkml:trace contextRef="#ctx0" brushRef="#br0" timeOffset="96900.0092">23470 11214 0,'0'0'0,"0"0"16,0 0-16,0 0 0,-10 24 0,10-24 16,-12 26-16,4-9 15,0 1-15,-2 4 0,-2 3 16,1 0-16,1-1 0,-2 12 16,1 4-16,1-5 0,0-2 0,-1 9 15,1-2-15,4-6 0,1-4 16,4 5-16,3-2 0,3-9 15,1-4-15,10-2 0,5-7 16,-7-3-16,-2-2 0,-2 0 16</inkml:trace>
  <inkml:trace contextRef="#ctx0" brushRef="#br0" timeOffset="97283.8565">24065 11349 0,'0'0'0,"0"0"16,0 0-16,0 0 0,0 0 0,0 0 15,-31 17-15,31-17 0,-19 18 0,19-18 16,-24 22-16,12-8 0,0 1 16,1 2-16,1 0 15,4 1-15,1 1 0,4 3 16,3-1-16,2-3 0,0 0 0,4-4 15,2 1-15,1-5 0,2 1 16,3-4-16,5 0 0,-2-4 16,-1-1-16,1-2 0,0-3 15,1 1-15,1-3 0,3-4 16,-2 0-16,-3-2 0,-2-1 0,-3-2 16,-3-1-16,-2 0 0,-1 1 15,-4-3-15,-2 3 16,-3-1-16,-3 1 0,-11 0 0,-7 1 15,1 4-15,-3 1 0,-10 0 16,-5 2-16,9 2 0,4-2 0,5 4 16</inkml:trace>
  <inkml:trace contextRef="#ctx0" brushRef="#br0" timeOffset="97916.7629">23000 12505 0,'0'0'0,"0"0"16,0 0-16,0 0 0,0 0 0,-22 20 16,22-20-16,-27 15 15,27-15-15,-34 21 0,12-8 16,-1 2-16,-2 0 0,-7 5 0,0-2 16,-1 1-16,0 0 15,2 0-15,1 0 0,-1 2 0,6-4 16,3-1-16,2-3 0,3-2 15,4-4-15,2 1 0,2-1 16,4 1-16,1-1 0,4-3 16,3 0-16,0-2 0,1-1 15,6 0-15,6 0 0,1 0 0,3 0 16,2 0-16,2-1 16,2 0-16,0 0 0,7 2 0,3 1 15,-2 0-15,-1 0 0,0-1 16,1 1-16,-4 0 0,-2-2 15,-3 0-15,-2 0 0,-4 0 16,-3 1-16,0-2 0,-2-2 16,-1-1-16,-1-1 0,0-1 15,-1-1-15,-5 0 0,0-2 0,-1-4 16,1-4-16,-3 0 16,-1 0-16,-2-2 0,-2 0 15,-1-2-15,-2 0 0,-4-5 16,0 0-16,-2 3 0,-1 2 0,0-2 15,-1-1-15,-2 1 0,-3 2 16,-3 1-16,-2 1 0,2 2 16,2 1-16,4 4 0,2 1 15,3 3-15</inkml:trace>
  <inkml:trace contextRef="#ctx0" brushRef="#br0" timeOffset="98316.5416">23796 12417 0,'0'0'0,"0"0"16,0 0-16,0 0 0,0 0 0,-13 19 15,13-19-15,-23 15 0,23-15 16,-34 16-16,12-6 0,-2-2 15,-1 0-15,-1 0 16,-2 1-16,-5 0 0,1 0 0,-4 1 16,1-1-16,8 0 0,4-3 0,4 0 15,3 0-15,4 1 16,2 0-16,4-1 0,1 2 16,3-1-16,2 1 0,5 0 0,3 3 15,3 0-15,4-1 0,1 0 16,4-1-16,0 2 0,1-1 15,9 4-15,2 0 0,-3 0 16,0 0-16,2-2 0,1 0 16,-2-2-16,-2 0 0,0 0 15,0-2-15,-6-1 0,-5 0 0,-2-3 16</inkml:trace>
  <inkml:trace contextRef="#ctx0" brushRef="#br0" timeOffset="98718.5105">24334 12608 0,'0'0'0,"0"0"16,0 0-16,0 0 0,0 0 0,0 0 16,0 0-16,0 0 0,-20 13 15,20-13-15,-20 16 0,20-16 16,-30 20-16,14-9 0,1 3 15,1 1-15,0 0 0,1 2 16,1 1-16,0 4 0,3-2 16,2 1-16,3-1 0,2-3 15,1-2-15,3 0 0,2-1 16,5-2-16,2-3 0,3-1 16,2-1-16,-1-3 0,1-2 0,3-2 15,1-2-15,3-2 16,-1-1-16,-1-2 0,-1-1 15,-1 0-15,-1 1 0,2-4 0,-3-1 16,-2-1-16,-3-2 0,-2-4 16,-1-2-1,-6 6-15,-2 1 0,-8-6 0,-5 0 16,-8-1-16,-5 0 0,-6 2 16,-4-1-16,6 4 0,6 3 0,4 2 15</inkml:trace>
  <inkml:trace contextRef="#ctx0" brushRef="#br0" timeOffset="99533.1116">22328 10942 0,'0'0'0,"0"0"0,0 0 16,0 0-16,-24-17 0,13 13 0,-3 3 15,-1 1-15,1 1 0,-1 1 16,-2 3-16,-4 2 0,2 1 16,3 5-16,3 2 0,2 2 15,2-2-15,3 6 0,4 4 16,3-3-16,4 3 0,3 7 16,3 4-16,-1-1 0,0-2 0,0 5 15,0 2-15,0-4 16,1 1-16,-1 6 0,-3 2 0,-4-6 15,-2-1-15,-6-1 0,-5 1 16,-2-5-16,-3-1 0,-5-5 16,-4-2-16,-1-2 0,-1-5 0,-11 4 15,-6-4-15,5-3 16,6-4-16,1-2 0,2-2 16,2-3-16,4-2 0,5-3 15,5-2-15,5 1 0,2-1 0,4-2 16,4-1-16,1 1 0,3 0 15,1-1-15,3 1 0,0 0 16,0 2-16,2 0 0,2 3 16,-1 0-16,0 4 0,2 2 15,2 5-15,-4-1 0,0 3 0,3 5 16,-2 2-16,-2 3 16,-1 2-16,-2 6 0,0 6 15,-3-2-15,-2 0 0,-1 9 16,-1 4-16,-2-1 0,-1-2 0,-2 5 15,-1 4-15,-3 2 0,0-5 16,0 0-16,-2-1 0,0-3 16,1-4-16,-2 5 0,1-2 15,1-7-15,1-7 0,3 1 16,0-3-16,3-3 0,2-3 0,1-7 16,-1-1-16,2-4 0,1-2 15,2 0-15,-1-1 16,0-4-16,-2-1 0,0-2 15,0-2-15,-1-2 0,0 0 0,-1-3 16,0-1-16,-1 1 0,0 1 0,0 1 16</inkml:trace>
  <inkml:trace contextRef="#ctx0" brushRef="#br0" timeOffset="109616.9639">14553 2821 0,'0'0'0,"0"0"0,0 0 16,0 0-16,0 0 0,0 0 0,0 0 15,0 0-15,0 0 0,0 0 16,2 21-16,-2-21 0,-2 30 0,-1-11 16,-3 4-16,1 0 15,-2 3-15,-1 3 0,1 7 16,-4 7-16,-2-1 0,1 10 16,1-1-16,2-3 0,2-2 0,-1 8 15,2-2-15,1-5 0,-1-4 0,3 0 16,0 1-16,1-5 15,-1-4-15,1 6 0,0 0 16,0-7-16,0-2 0,-1-5 16,2-6-16,0-6 0,0 0 15,0-1-15,0 0 0,0-3 16,1-2-16,0-3 0,0-1 16,0-3-16,0 1 0,0-7 0,0-4 15,1-1-15,1-2 0,-1 2 16,0 1-16,0 3 0</inkml:trace>
  <inkml:trace contextRef="#ctx0" brushRef="#br0" timeOffset="109966.6212">15095 2906 0,'0'0'0,"0"0"16,0 0-16,0 0 0,0 0 0,0 0 15,-8 21-15,8-21 0,0 0 16,-20 32-16,7-13 16,-2 0-16,0 1 0,-2 5 0,0 0 15,-5 7-15,0-1 16,-5 3-16,-2 1 0,4-3 0,3-2 15,-2 4-15,2-5 16,2-1-16,1-2 0,0 2 0,4-5 16,4-7-16,0-1 0,2-4 15,1-3-15,3-1 0,0-1 16,3-5-16,2-3 0,1-4 16,1-2-16,1 2 0,-2-1 0,0 3 15</inkml:trace>
  <inkml:trace contextRef="#ctx0" brushRef="#br0" timeOffset="110233.0819">15065 2937 0,'0'0'16,"0"0"-16,0 0 0,0 0 15,0 0-15,0 0 0,17 18 0,-17-18 16,0 0-16,13 32 0,-13-32 15,8 35-15,-6-15 0,0 5 16,-1-1-16,-1 2 0,-1-1 16,-1 7-16,1 0 0,0 1 15,1-4-15,0-1 0,0 0 16,0-3-16,1-3 0,0 3 16,2-4-16,-3-2 0,0-2 0,-1-7 15,-2-1-15,1-2 0,1-1 16,0 0-16</inkml:trace>
  <inkml:trace contextRef="#ctx0" brushRef="#br0" timeOffset="110402.1098">14895 3326 0,'0'0'0,"0"0"0,0 0 16,23-6-16,-23 6 0,26-7 0,-8 2 15,2 0-15,2 1 0,2-2 16,2 3-16,1-2 0,-4 1 16,-3 1-16</inkml:trace>
  <inkml:trace contextRef="#ctx0" brushRef="#br0" timeOffset="110716.6891">15410 2971 0,'0'0'0,"0"0"16,0 0-16,0 0 0,0 0 16,0 28-16,0-28 0,-4 30 0,4-30 15,-5 38-15,1-14 16,-1 2-16,0 3 0,-3 6 0,-1 4 15,0-5-15,2 0 0,-3 3 16,0-2-16,2-3 0,1-6 0,2 0 16,0-4-16,2-2 15,1-3-15,0-2 0,1-2 16,1-2-16,0-3 0,0-8 16,3-2-16,-2-5 0,-1-3 0,0 0 15,0 3-15,0 0 0</inkml:trace>
  <inkml:trace contextRef="#ctx0" brushRef="#br0" timeOffset="111217.9882">15405 3015 0,'0'0'0,"0"0"0,0 0 16,0 0-16,27-16 0,-15 14 0,3-1 15,1-1-15,-1 1 0,3 1 16,1 1-16,-2 1 0,1 1 15,1 3-15,-3 2 0,-4 1 16,-4 3-16,-8 2 0,-5 4 16,-3 0-16,-1-2 0,-5 1 15,-6 1-15,-1 0 0,-1 2 16,-6 2-16,1-3 0,2-1 0,3-5 16,1 2-16,0-1 15,5-2-15,3-1 0,2-3 0,3-2 16,2-1-16,3 1 0,3-4 15,6 0-15,0-4 0,4 3 16,5-3-16,1-2 0,3 0 16,1 0-16,1 1 0,2 1 15,-1 1-15,-1-1 0,4 2 16,1 1-16,-4 2 0,-4 0 0,-2 4 16,-3 2-16,-2 1 0,-2 2 15,-7 0-15,-3 3 16,-2 1-16,-2 0 0,-2 3 0,-2 0 15,-1 0-15,1-1 0,-5 3 16,-3 1-16,2-2 0,-2-1 16,-1-1-16,0-3 0,1-1 15,3-1-15,2-2 0,1-4 16,2-1-16,2-2 0,4-7 16,2-4-16,2-2 0,2-2 0,1 2 15,-1 1-15,-1 2 0</inkml:trace>
  <inkml:trace contextRef="#ctx0" brushRef="#br0" timeOffset="111502.1585">15956 2906 0,'0'0'0,"0"0"15,0 0-15,0 0 0,4 29 0,-4-29 16,1 29-16,-1-29 0,-4 41 15,-1-13-15,0 3 0,-1 3 16,0-1-16,-2 14 0,0-1 16,1 9-16,0-6 0,-1 6 15,2-2-15,0-8 0,1-7 0,0-3 16,2-1-16,1-5 16,1-3-16,-1-4 0,2-4 0,0-2 15,2-4-15,0-2 0,0-5 16,1-3-16,2-5 0,-2 2 15,-1-1-15,0 1 0</inkml:trace>
  <inkml:trace contextRef="#ctx0" brushRef="#br0" timeOffset="111684.5833">16277 3133 0,'0'0'0,"8"-2"0,6 1 0,0-1 16,1 0-16,9-2 0,2 2 16,-3 1-16,-2 1 0,-3 2 15,-4 1-15,-2-1 0,-2 0 0,-1 0 16</inkml:trace>
  <inkml:trace contextRef="#ctx0" brushRef="#br0" timeOffset="111849.9759">16167 3420 0,'0'0'0,"0"0"0,0 0 15,35-7-15,-19 5 0,5 0 16,3 1-16,2-1 0,-1 1 0,9 0 16,3 0-16,-7-1 0,-4 1 15,-4 0-15</inkml:trace>
  <inkml:trace contextRef="#ctx0" brushRef="#br0" timeOffset="112600.0843">17295 2874 0,'0'0'15,"0"0"-15,0 0 0,0 0 0,0 0 16,21-10-16,-21 10 0,0 0 16,29-5-16,-16 2 0,3 3 15,0-3-15,3 3 0,3 0 16,2 0-16,3 0 0,0-1 0,12 0 15,2-1-15,1 0 16,1 0-16,11-1 0,1 1 16,1 1-16,0-3 0,13 4 0,-1 0 15,-1 0-15,0 0 0,11 0 16,-1 0-16,-5 0 0,-5 3 16,7-2-16,-5 1 0,-6-3 15,-3-1-15,-5 2 0,-2 1 16,-1-1-16,-5-1 0,6 3 15,-10 0-15,-20-2 0,-1-2 0,-2 1 16,-1-3-16,-3 4 0,0 0 16,-4 0-16,-2 0 0,-2-1 15,-3-2-15,-1 5 0,0 0 16,-6 1-16,-6-3 0,-2 2 16,-3 0-16,-6 4 0,-3-1 15,3 1-15,5-3 0,2 0 16</inkml:trace>
  <inkml:trace contextRef="#ctx0" brushRef="#br0" timeOffset="113066.6404">17358 2913 0,'0'0'0,"0"0"0,0 0 15,-10 22-15,10-22 0,-12 25 16,1-4-16,0 0 0,1 3 0,-3 12 15,0 1-15,0 3 16,-1-1-16,-1 11 0,1 2 16,-1-6-16,2-3 0,-2 4 0,0-3 15,1-5-15,-2-5 0,2 0 16,1-4-16,1-1 16,0-2-16,1-5 0,1-2 0,1-7 15,1-4-15,4-1 0,2-2 16,-1-3-16,1-1 0,-1-2 15,0-1-15,-3-2 0,-1-1 0,2-5 16,-1 0-16,1-5 0,-1 0 16,3-2-16,2-1 0,1-3 15,1-2-15,0-2 0,0 6 16,0 3-16</inkml:trace>
  <inkml:trace contextRef="#ctx0" brushRef="#br0" timeOffset="113300.2572">17528 3109 0,'0'0'0,"0"0"0,0 0 0,0 0 16,0 0-16,3 29 0,-3-29 16,-3 32-16,0-12 0,-2 3 15,0 2-15,-1 0 0,0 3 0,-3 5 16,0-3-16,-1-3 0,1 0 15,2-3-15,0-3 0,0-2 16,1 0-16,0-3 0,2-2 16,2-3-16,1-2 0,-1-1 15,1-1-15,0-2 0</inkml:trace>
  <inkml:trace contextRef="#ctx0" brushRef="#br0" timeOffset="113500.8419">17816 3318 0,'0'0'0,"8"-3"16,3 0-16,4 1 0,4 0 15,7 0-15,3-2 0,1 2 16,2-1-16,3 2 0,-2 1 16,-1 1-16,-2 1 0,-4-2 15,-2-2-15,-7 2 0,-2 0 16,-4-1-16,-3 0 0,-1 1 15,-1-2-15,-2 1 0</inkml:trace>
  <inkml:trace contextRef="#ctx0" brushRef="#br0" timeOffset="113766.8537">18044 3128 0,'0'0'0,"0"0"0,0 0 0,0 0 16,-10 21-16,10-21 0,-10 30 15,5-12-15,0 1 16,-1 4-16,-1 5 0,1-2 0,-1-1 16,-1 6-16,2 1 0,0 1 15,1-4-15,-1 2 0,2-4 16,0-5-16,2-3 0,1-3 15,1-2-15,2-5 0,2-3 0,-2-1 16,0-1-16,0-1 0</inkml:trace>
  <inkml:trace contextRef="#ctx0" brushRef="#br0" timeOffset="114100.205">18527 2999 0,'0'0'0,"0"0"0,0 0 0,0 0 16,-3 30-16,3-30 0,-6 27 16,3-9-16,0 5 0,-2 1 15,1 3-15,0-1 0,-1 1 0,-1 10 16,-1-1-16,0-2 15,1-3-15,-3 7 0,0 0 0,0-2 16,0-1-16,2-3 0,-1-2 16,1-3-16,2-5 0,0 0 15,2 1-15,1-7 0,2-1 0,1-3 16,1-2-16,2-2 16,0 1-16,0-7 0,2-4 15,-3 0-15,0 0 0,0 1 0</inkml:trace>
  <inkml:trace contextRef="#ctx0" brushRef="#br0" timeOffset="114367.4887">18713 3161 0,'0'0'16,"0"0"-16,0 0 0,0 0 0,-27 11 15,27-11-15,-24 18 0,9-7 16,0 1-16,0-1 0,-1 4 16,2-2-16,-1 0 0,0 5 15,2 0-15,3-1 0,2 0 16,4-3-16,3 1 0,2-2 16,3-2-16,5 0 0,3 0 15,1-4-15,1-3 0,-3 0 0,-1-2 16,-3 2-16</inkml:trace>
  <inkml:trace contextRef="#ctx0" brushRef="#br0" timeOffset="114668.6165">18926 3109 0,'0'0'0,"0"0"0,0 0 16,0 0-16,0 0 0,29-10 15,-29 10-15,24-1 0,-10 2 0,0 3 16,1 1-16,-1 0 0,-3 1 16,-3 1-16,0 2 0,-3-2 15,-2 4-15,-4 0 0,-4 2 16,-2 0-16,-2 0 0,-4 1 16,-1 0-16,3-3 0,1-1 0,2-1 15,0 0-15,1 0 0,2-2 16,1 2-16,3-1 0,2 1 15,3-2-15,5 0 0,4-2 16,-1 0-16,2-4 0,9 2 16,4 0-16,-5 1 0,-3-2 0,-3 0 15</inkml:trace>
  <inkml:trace contextRef="#ctx0" brushRef="#br0" timeOffset="115133.8051">19750 2671 0,'0'0'0,"0"0"0,0 0 16,0 0-16,-10 21 0,10-21 15,-13 32-15,5-10 0,1-1 0,-3 8 16,0 6-16,-3 6 0,0 0 15,0 13-15,1 2 0,1-5 16,1-1-16,-1 7 0,0-2 16,0-3-16,0-7 0,0 10 15,2-1-15,0-10 16,2-5-16,1-3 0,1-4 0,1-3 16,2-5-16,2-1 0,1 0 15,1-5-15,1-3 0,-1-2 0,0-4 16,0-5-16,0-3 0,-2-1 15,3 2-15,-3-2 0</inkml:trace>
  <inkml:trace contextRef="#ctx0" brushRef="#br0" timeOffset="115487.3022">19793 3083 0,'0'0'0,"0"0"0,19-11 16,-7 6-16,1-2 0,3-2 0,0 0 16,6-2-16,2 3 15,-2-1-15,0 1 0,-3 1 0,-1 2 16,-1 3-16,-3 0 0,-2 4 16,-1 0-16,-2 3 0,-2 2 15,-2 3-15,0 0 0,-3 4 0,-1 2 16,-1 0-16,-1 3 0,0 3 15,-2 4-15,2-2 0,0-4 16,0 7-16,0-1 0,1-1 16,1-1-16,1-3 15,3-1-15,0 0 0,3-3 0,3-2 16,3-1-16,1-5 0,0 0 16,1-3-16,0-1 0,-4-2 0,-1-2 15,-1-4-15,-1-1 16,-1 1-16,-2 1 0,0-1 0</inkml:trace>
  <inkml:trace contextRef="#ctx0" brushRef="#br0" timeOffset="115785.0126">20287 3004 0,'0'0'0,"0"0"0,0 0 16,-16 13-16,16-13 0,-22 24 16,5-9-16,-1 3 0,0 3 15,-9 4-15,0 3 0,-1-2 16,2-1-16,-5 5 0,1-1 16,2-3-16,3-2 0,0-2 15,0-2-15,4-1 0,3-3 0,2-1 16,3 1-16,4-4 0,4-3 15,5-4-15,4-4 0,3-4 16,0-2-16,0 2 0,-1 0 16,-2 1-16</inkml:trace>
  <inkml:trace contextRef="#ctx0" brushRef="#br0" timeOffset="115983.4471">20348 3271 0,'0'0'0,"0"0"0,0 0 0,0 0 16,-9 21-16,9-21 0,-8 22 15,8-22-15,-10 24 0,6-11 16,1 1-16,-1-1 0,1-2 0,1-1 16,0-3-16,-1 2 0,1-3 15,0-1-15,1 0 16,0-2-16</inkml:trace>
  <inkml:trace contextRef="#ctx0" brushRef="#br0" timeOffset="116167.4769">20617 3197 0,'0'0'0,"0"0"0,0 0 15,29-4-15,-16 1 0,5 2 16,4 0-16,1 1 0,1-1 15,7 1-15,0 1 0,-5 1 16,-3 0-16,4 0 0,-4-1 16,-6-1-16,-4 1 0,-2-1 0</inkml:trace>
  <inkml:trace contextRef="#ctx0" brushRef="#br0" timeOffset="116584.3185">21212 3001 0,'0'0'0,"0"0"0,0 0 16,0 0-16,25-11 0,-25 11 16,24-13-16,-11 7 0,-1 1 0,0-2 15,1 1-15,-2-2 0,0 1 16,2-3-16,-1 2 15,-1 1-15,-2-3 0,-1 6 0,-2 1 16,-1-1-16,-1 4 0,0 0 16,0 5-16,-1-3 0,-1 5 15,-1 1-15,0 2 16,-1-1-16,0 3 0,0 3 0,0 2 16,0 1-16,0-1 0,2 6 15,-1 2-15,0-4 0,0 0 0,0 1 16,1 0-16,1-2 0,1-2 15,0-1-15,1 0 16,0-1-16,1-1 0,0-3 0,1-1 16,-1-2-16,0 1 0,0-2 15,-1-3-15,-1 0 0,0-2 0,0-3 16,2-4-16,-2 0 16,1 1-16,-2 1 0</inkml:trace>
  <inkml:trace contextRef="#ctx0" brushRef="#br0" timeOffset="116867.5055">21647 2892 0,'0'0'0,"0"0"0,0 0 0,0 0 0,-25 11 15,25-11-15,-25 18 16,10-8-16,-3 4 0,-2 1 0,-2 3 15,0 0-15,-1 1 16,-8 7-16,0 0 0,2-2 0,1-1 16,-4 5-16,2 1 0,3-4 15,1-1-15,3-5 0,1-2 16,2 0-16,3-4 0,1 1 16,3-2-16,2-1 0,2-1 15,1-1-15,3-1 0,2-2 16,1 2-16,1-5 0,1 1 0,0-1 15</inkml:trace>
  <inkml:trace contextRef="#ctx0" brushRef="#br0" timeOffset="117200.3759">21752 3133 0,'0'0'0,"0"0"0,0 0 0,22 3 15,-22-3-15,0 0 0,27 11 16,-19-5-16,-2 0 0,-4 1 16,-3 1-16,-4-1 0,-2 4 0,-3-4 15,-3 4-15,1-1 0,-1 1 16,-3 1-16,-1-2 16,3 0-16,2-2 0,-1 0 0,1 1 15,2-4-15,3 2 0,1-1 16,4-1-16,2-1 0,2 0 15,3-2-15,1-1 0,3 1 0,1-1 16,1-1-16,1 0 16,2 0-16,3-2 0,3-1 15,0 0-15,-3-2 0,0 1 0,-1-2 16,1-1-16,-3 2 0,-3 0 16,-1 1-16</inkml:trace>
  <inkml:trace contextRef="#ctx0" brushRef="#br0" timeOffset="117567.4374">22154 2728 0,'0'0'0,"0"0"0,0 0 15,0 0-15,0 0 0,1 32 0,-1-32 16,-5 30-16,1-12 0,-1 5 16,-3 5-16,1 0 0,-2 1 0,-2 13 15,0 4 1,1-3-16,1 0 0,-1 9 0,1 0 16,-1 3-16,3-5 0,-1 0 15,-1 1-15,1-5 0,2-4 0,-1 1 16,3-4-16,-1-6 0,2-3 15,0-3-15,-1-2 16,1-6-16,0-1 0,0-4 0,2 0 16,-2-2-16,-1-2 0,-2-1 15,1 0-15,0-3 0,1-2 16,0 0-16,1 0 0,1-1 0</inkml:trace>
  <inkml:trace contextRef="#ctx0" brushRef="#br0" timeOffset="118506.2608">22557 3119 0,'0'0'0,"0"0"15,0 0-15,22-5 0,-22 5 16,28-6-16,-8 2 0,2-1 16,3 4-16,10-2 0,3 0 15,-1 3-15,-2-1 0,4 2 16,-6 4-16,-6-1 0,-5 1 0,-3-2 15,-3-1-15,-4 1 0</inkml:trace>
  <inkml:trace contextRef="#ctx0" brushRef="#br0" timeOffset="118684.2095">22439 3395 0,'0'0'15,"0"0"-15,0 0 0,34-3 0,-34 3 16,41-3-16,-14 2 0,3 1 16,3-1-16,12-1 0,2-2 0,0 1 15,-8 1-15,-8 0 0</inkml:trace>
  <inkml:trace contextRef="#ctx0" brushRef="#br0" timeOffset="119284.1582">23872 2646 0,'0'0'0,"0"0"0,0 0 0,20-4 16,-20 4-16,0 0 0,34-4 0,-16 1 16,3 3-16,3 0 0,5-2 15,2 0-15,3 1 0,13-1 16,3 1-16,12-2 0,-2 0 16,3 3-16,2-1 15,10 1-15,-1 1 0,12 2 0,-2 1 16,-4-4-16,-1 0 0,10-1 15,-2-2-15,-2 2 0,-2-1 16,30 5-16,-11 1 0,-14-5 16,-7-2-16,-5-2 0,-4-1 15,-8 3-15,-5 3 0,-4 0 0,-2 0 16,-6 0-16,-1 2 0,-5-2 16,0 1-16,-10-2 0,-7-1 15,-3 0-15,-1-3 0,-3 5 16,-3 0-16,-6 0 0,-6 3 15,-6-3-15,-3 0 0,-4 0 16,-4-3-16,-6 6 0,-4-1 0,10 0 16,3 0-16,2-1 0</inkml:trace>
  <inkml:trace contextRef="#ctx0" brushRef="#br0" timeOffset="119769.0223">23975 2689 0,'0'0'0,"0"0"16,0 0-16,0 0 0,0 0 0,0 0 15,0 0-15,-14 31 16,14-31-16,-14 26 0,5-6 16,0-1-16,-2 2 0,-1 4 15,0 7-15,1-3 0,0 5 0,-3 10 16,0 1-16,-5 10 0,-1-3 15,-2 7-15,2-2 16,1-6-16,2-3 0,0-4 0,2-2 16,2-5-16,1-5 0,-2 4 15,-1-3-15,0-4 0,3-3 16,2-6-16,3-3 0,0-6 16,0-3-16,1-3 0,0-3 15,1 1-15,-1-3 0,0-3 0,-1-2 16,0-2-16,1-2 0,2-4 15,3-5-15,1-2 0,1-5 16,1 6-16,-1 3 0,0 4 0</inkml:trace>
  <inkml:trace contextRef="#ctx0" brushRef="#br0" timeOffset="120003.1355">24136 3078 0,'0'0'0,"0"0"16,0 0-16,0 0 0,0 0 0,2 31 16,-2-31-16,-3 30 15,3-30-15,-6 35 0,2-13 16,-1-1-16,1 0 0,-2-1 16,0 2-16,-2 2 0,0-2 0,3 1 15,2-2-15,0-3 0,3-2 16,2-5-16,0-4 15,-1-1-15,0 0 0,0-1 0</inkml:trace>
  <inkml:trace contextRef="#ctx0" brushRef="#br0" timeOffset="120167.3909">24313 3312 0,'0'0'0,"0"0"0,0 0 16,21-8-16,-21 8 0,25-5 15,-9 1-15,3 1 0,2 1 0,2 1 16,2-2-16,8 2 0,-1-1 15,0 0-15,0 2 16,-3 0-16,-2-1 0,0-1 0,-3-2 16,-5 3-16,-3-1 0,-3 0 15</inkml:trace>
  <inkml:trace contextRef="#ctx0" brushRef="#br0" timeOffset="120401.0108">24617 3151 0,'0'0'0,"0"0"0,0 0 15,0 0-15,0 0 0,0 0 16,0 0-16,-12 28 0,12-28 0,-8 25 16,3-9-16,0-1 15,-2-1-15,2 2 0,0 0 16,1-1-16,0 0 0,-1-1 0,1 1 15,0-2-15,1-1 16,0 0-16,1-3 0,-1-1 0</inkml:trace>
  <inkml:trace contextRef="#ctx0" brushRef="#br0" timeOffset="120653.3165">25090 3206 0,'0'0'0,"10"-2"0,4-1 0,3 0 16,2 0-16,14 1 0,8-1 15,11 0-15,0-1 0,1 2 16,0 0-16,5 0 0,-4 1 0,6-1 16,-4 2-16,-11-2 15,-6 0-15,-5 1 0,-2-1 16,-7 2-16,-5-1 0,-5 1 15,-5-1-15,-5 1 0,-2-1 0,-5 0 16,-3-1-16,0 1 0,2 0 16,1 0-16</inkml:trace>
  <inkml:trace contextRef="#ctx0" brushRef="#br0" timeOffset="120918.545">25353 3421 0,'0'0'0,"0"0"16,0 0-16,-16 24 0,10-12 15,-1 4-15,-1 4 0,-3 6 16,1-1-16,1 3 0,0 3 16,1-3-16,1-2 0,-1 9 15,0-2-15,3-1 0,0-4 0,2-3 16,0-2-16,1-2 15,0-3-15,1-1 0,0-2 16,1-3-16,1-3 0,2-2 0,1-4 16,-1-2-16,2-2 0,-2 1 15,0-1-15,0 1 0</inkml:trace>
  <inkml:trace contextRef="#ctx0" brushRef="#br0" timeOffset="121200.6638">25603 3460 0,'0'0'0,"0"0"0,0 0 15,0 0-15,0 0 0,0 0 16,0 0-16,-30 8 0,30-8 0,-30 16 16,12-7-16,0 1 0,-1 1 15,-1 0-15,-1 2 16,1-2-16,3 2 0,-3 3 15,2-1-15,4 0 0,3-3 0,3 1 16,4 1-16,4-1 0,2-1 16,5-3-16,4-2 0,3-1 15,1 1-15,2-2 0,1 0 16,-2-2-16,-3 0 0,-2-1 16</inkml:trace>
  <inkml:trace contextRef="#ctx0" brushRef="#br0" timeOffset="121500.2724">25853 3506 0,'0'0'0,"0"0"0,0 0 16,0 0-16,0 0 0,24 1 15,-24-1-15,0 0 0,16 12 0,-16-12 16,0 0-16,5 27 15,-5-27-15,-8 21 0,0-10 0,-2 0 16,-1 0-16,-2 0 0,1 0 16,1-1-16,1 0 0,-1-1 15,2 1-15,2-3 0,1 0 16,3-3-16,1-1 0,1 0 16,2 0-16,3-3 0,5 0 15,0-2-15,0 1 0,2-3 16,1-3-16,-1 0 0,-1-3 0,1 0 15,-2 2-15,-2 1 0</inkml:trace>
  <inkml:trace contextRef="#ctx0" brushRef="#br0" timeOffset="121783.6099">25603 2706 0,'0'0'16,"0"0"-16,0 0 0,0 0 0,-10 25 15,10-25-15,-13 27 0,6-9 16,-2 2-16,-1 4 0,0 2 15,0 2-15,0-1 0,-1 7 16,1 2-16,1-8 0,2-3 0,1-5 16</inkml:trace>
  <inkml:trace contextRef="#ctx0" brushRef="#br0" timeOffset="122167.9192">26588 2903 0,'0'0'0,"0"0"16,0 0-16,0 0 0,0 0 0,0 34 15,0-34-15,-4 29 16,2-11-16,-2 3 0,0 3 16,0-1-16,-2 1 0,-2 10 15,0 1-15,0-3 0,1-3 0,0 7 16,0-5-16,1-2 0,2-3 15,0-4-15,-1 0 16,4-5-16,2-3 0,1-4 0,3-3 16,-3-4-16,0 1 0,0-2 15</inkml:trace>
  <inkml:trace contextRef="#ctx0" brushRef="#br0" timeOffset="122800.5481">27005 2820 0,'0'0'0,"0"0"0,0 0 16,0 0-16,0 0 0,0 0 15,-8 31-15,8-31 0,-5 23 0,5-23 16,-11 32-16,4-14 15,2-2-15,-1 0 0,1 4 16,0-2-16,2-2 0,0 4 0,1-1 16,0-4-16,2-1 0,3 0 15,0 0-15,-1-5 0,1-2 16,2-1-16,2-3 0,0 2 16,1-2-16,1-4 0,1-2 15,0-1-15,0 1 0,1-3 16,1-2-16,4-4 0,1 1 0,-1-1 15,1 0-15,-3 1 0,-1-3 16,0 0-16,-2-2 16,-3 3-16,0-1 0,0 2 0,-2-1 15,0 2-15,-1 4 0,0-2 16,-2 0-16,-1 2 0,1 0 16,-2 3-16,-1 4 0,0 0 15,0 0-15,0 7 0,-2-3 16,-1 3-16,1 2 0,-1 2 15,-3 1-15,1 4 0,-2 0 0,-2 6 16,-1 3-16,2 3 0,0-2 16,0 2-16,0 2 15,1-1-15,-1 0 0,-2 8 0,0 0 16,0-3-16,1-2 0,-1 0 16,1-1-16,-1-1 0,0-3 15,-4 5-15,-1-3 0,0-3 0,-1-4 16,-1-4-16,-2-2 15,4-5-15,3-1 0,-3-2 0,-3-1 16,-1-3-16,1-1 0,-1-3 16,1-1-16,3-3 0,3-4 15,2 2-15,2 1 0,1 0 16</inkml:trace>
  <inkml:trace contextRef="#ctx0" brushRef="#br0" timeOffset="123050.7419">27353 3242 0,'0'0'16,"0"0"-16,0 0 0,0 0 16,-7 21-16,7-21 0,-6 18 15,6-18-15,-8 25 0,3-11 16,0 1-16,-1-2 0,1-1 0,-1 0 15,2-1-15,-1 0 0,2 0 16,1-1-16,2-4 16,0 0-16,0-2 0,0-2 0,0 0 15,0 1-15</inkml:trace>
  <inkml:trace contextRef="#ctx0" brushRef="#br0" timeOffset="123234.379">27650 3131 0,'0'0'16,"0"0"-16,0 0 0,21-2 15,-10 1-15,4 1 0,3 0 16,1 0-16,0 0 0,6 0 16,1-1-16,-2 0 0,-2 1 0,-2-2 15,-3 2-15,-1-2 0,-3 1 16,-2 0-16</inkml:trace>
  <inkml:trace contextRef="#ctx0" brushRef="#br0" timeOffset="123920.8313">28230 2830 0,'0'0'0,"0"0"0,0 0 0,0 0 16,0 0-16,0 0 0,0 23 16,0-23-16,-2 21 0,2-21 15,-5 29-15,1-12 0,1 0 0,1 0 16,0 2-16,-1 0 16,1-3-16,0 5 0,1-1 15,0-2-15,1-2 0,1 0 16,1-2-16,0-1 0,1-2 0,1-1 15,1-2-15,0-2 0,0-1 16,3-1-16,1 0 0,1-2 16,0 1-16,0-4 0,1-3 15,-1 0-15,0-1 0,1-2 16,1-2-16,2-3 0,-1-1 0,1 2 16,-2-3-16,-1 0 15,0 1-15,-1-1 0,-2 0 16,1 1-16,-1 2 0,0-3 15,-1 3-15,0-1 0,-1 1 0,-1 3 16,-1-1-16,0 0 0,-1 2 16,-1 1-16,-1 1 0,1 4 15,-2 1-15,0 0 0,-4 1 16,1 2-16,0 1 0,-3 3 16,-1 2-16,1 0 0,-1 2 0,-1 1 15,0 2-15,0 2 0,1-1 16,-1 8-16,-1 0 15,0 2-15,0-3 0,1 2 0,2 1 16,-1 0-16,2 0 0,-3 6 16,0-1-16,-1 1 0,1-2 15,0 2-15,0 1 0,0-4 16,2-2-16,-2 1 0,0 0 16,1-3-16,-1-1 0,0-1 15,0 1-15,2-3 0,-1-2 0,1-3 16,-1 0-16,1-2 0,2-2 15,0-2-15,-1-3 0,2-2 16,1-1-16,-1-2 0,1-2 16,2-2-16,1 0 0,0 1 15,1-1-15,-1 1 0</inkml:trace>
  <inkml:trace contextRef="#ctx0" brushRef="#br0" timeOffset="124254.8608">28670 3306 0,'0'0'0,"0"0"0,0 0 0,0 0 16,0 0-16,0 0 0,26 6 16,-26-6-16,0 0 0,0 0 15,11 24-15,-11-24 0,0 0 0,-9 27 16,9-27-16,-11 20 0,11-20 15,-14 20-15,6-9 0,0-2 16,0 0-16,3-3 0,0 0 16,1 0-16,1-1 0,1 0 15,0-1-15,4-1 0,1 1 16,3-2-16,4 1 0,1-1 16,2 1-16,1-2 0,1 0 15,0-1-15,-1-1 0,0-2 16,2-1-16,0-3 0,-1-1 0,-3 1 15,-2 1-15,-1 2 0</inkml:trace>
  <inkml:trace contextRef="#ctx0" brushRef="#br0" timeOffset="124641.5231">29222 2966 0,'0'0'0,"0"0"0,0 0 15,-6 24-15,6-24 0,-7 27 16,0-5-16,1-1 0,1 4 0,-3 7 15,0 6-15,2-4 16,-1-1-16,-3 9 0,-2 4 16,1-6-16,1-2 0,-2 5 0,0-3 15,0-3-15,0-2 0,1-3 16,1-2-16,1-2 0,1 0 16,0-5-16,2-4 0,0-3 15,2-2-15,-1-3 0,2-1 16,0-1-16,0 1 0,0-3 15,2-2-15,-1-2 0,-1-2 0,1 0 16,-1-1-16,1 1 0</inkml:trace>
  <inkml:trace contextRef="#ctx0" brushRef="#br0" timeOffset="124791.139">29160 3696 0,'0'0'0,"0"0"15,0 0-15,0 0 0</inkml:trace>
  <inkml:trace contextRef="#ctx0" brushRef="#br0" timeOffset="129267.7921">19112 3917 0,'0'0'0,"0"0"16,0 0-16,0 0 0,0 0 0,24-5 16,-24 5-16,36-7 0,-12 2 15,5 2-15,8 0 16,2-1-16,3 2 0,17 0 0,2 0 15,13 1-15,-1 1 0,16 0 16,1 0-16,6-2 0,-8-2 16,15 2-16,-1-1 0,-8 3 15,-7 2-15,42-1 0,-8-1 16,-13 1-16,-10 1 0,6 1 16,3-2-16,-12 0 0,-9 1 0,3 5 15,3 2-15,-12 0 0,-6-3 16,-1-1-16,0-1 15,-9 2-15,-7-2 0,-1-1 0,1-2 16,-10-2-16,-5-4 0,-5 3 16,0 2-16,-10 0 0,-6-2 15,-4 0-15,-4-1 0,-3 4 16,-2 3-16,-4-5 0,-2-4 16,-1-1-16,-1 1 0,-2 7 15,-1 2-15,-6-3 0,-3-2 0,-11 0 16,-8 0-16,3-1 0,0 0 15,4 0-15,7-1 0,4 2 16</inkml:trace>
  <inkml:trace contextRef="#ctx0" brushRef="#br0" timeOffset="129733.8563">19357 4123 0,'0'0'0,"0"0"15,0 0-15,0 0 0,0 0 0,0 0 16,35 1-16,-35-1 0,38 1 15,-9-1-15,6-1 0,2 1 16,0-1-16,19 0 0,7 1 16,11 1-16,-3 0 0,19 1 15,5 0-15,3-1 0,-11-2 0,17 0 16,1 1-16,-15 1 16,-12 2-16,42 0 0,-8 0 15,-17-1-15,-12-1 0,-2 2 0,1 0 16,-16 0-16,-9-1 0,0 0 15,-2 0-15,-10-1 0,-5 1 16,-7 0-16,-4-1 0,-3 1 16,-4-1-16,-7 0 0,-3-1 15,-2 0-15,-1 0 0,-6 6 16,-1 2-16,-4-3 0,2 0 0,0-5 16,-2 1-16,0 2 0,-2 4 15,0-3-15,2-1 16,0 0-16</inkml:trace>
  <inkml:trace contextRef="#ctx0" brushRef="#br0" timeOffset="131314.0808">26218 11167 0,'0'0'0,"0"0"0,0 0 16,0 0-16,0 0 0,0 0 0,0 0 15,0 0-15,0 0 0,0 0 16,0 0-16,0 0 0</inkml:trace>
  <inkml:trace contextRef="#ctx0" brushRef="#br0" timeOffset="131493.6705">26278 11345 0,'0'0'0,"0"0"0,0 0 15,0 0-15,0 0 0,0 0 0,0 0 16,0 0-16,25 4 0,-25-4 15</inkml:trace>
  <inkml:trace contextRef="#ctx0" brushRef="#br0" timeOffset="131651.8349">26387 11371 0,'0'0'0,"0"0"15,0 0-15,0 0 0,0 0 0,0 0 16,0 0-16,0 0 0,0 0 16,0 0-16</inkml:trace>
  <inkml:trace contextRef="#ctx0" brushRef="#br0" timeOffset="131823.0172">26413 11328 0,'0'0'0,"0"0"0,0 0 15,0 0-15,0 0 0,0 0 16,0 0-16,0 0 0,0 0 0,0 0 16</inkml:trace>
  <inkml:trace contextRef="#ctx0" brushRef="#br0" timeOffset="131987.9937">26475 11280 0,'0'0'0,"0"0"16,0 0-16,0 0 0,0 0 0,0 0 15,0 0-15,0 0 0,0 0 16,0 0-16,0 0 0,0 0 15</inkml:trace>
  <inkml:trace contextRef="#ctx0" brushRef="#br0" timeOffset="132162.1958">26413 11277 0,'0'0'0,"0"0"0,0 0 0,0 0 16,0 0-16,0 0 0,0 0 16,0 0-16,0 0 0,0 0 15</inkml:trace>
  <inkml:trace contextRef="#ctx0" brushRef="#br0" timeOffset="132331.6809">26382 11292 0,'0'0'0,"0"0"0,0 0 0,0 0 16,0 0-16,0 0 0,0 0 16,0 0-16,0 0 0,0 0 0</inkml:trace>
  <inkml:trace contextRef="#ctx0" brushRef="#br0" timeOffset="132503.6897">26395 11310 0,'0'0'15,"0"0"-15,0 0 0,0 0 0,0 0 16,0 0-16,0 0 0,0 0 15,0 0-15,0 0 0</inkml:trace>
  <inkml:trace contextRef="#ctx0" brushRef="#br0" timeOffset="132671.7515">26368 11274 0,'0'0'0,"0"0"16,0 0-16,0 0 0,0 0 16,0 0-16,0 0 0,0 0 15,0 0-15,5 22 0</inkml:trace>
  <inkml:trace contextRef="#ctx0" brushRef="#br0" timeOffset="132852.9354">26288 11260 0,'0'0'0,"0"0"0,0 0 16,0 0-16,0 0 0,0 0 15,0 0-15,0 0 0,15 21 0,-15-21 16</inkml:trace>
  <inkml:trace contextRef="#ctx0" brushRef="#br0" timeOffset="133008.6513">26335 11231 0,'0'0'0,"0"0"0,0 0 15,0 0-15,0 0 0,0 0 0,0 0 16,0 0-16</inkml:trace>
  <inkml:trace contextRef="#ctx0" brushRef="#br0" timeOffset="133173.9292">26329 11207 0,'0'0'0,"0"0"16,0 0-16,0 0 0,0 0 0,0 0 16,0 0-16,0 0 15,0 0-15,0 0 0</inkml:trace>
  <inkml:trace contextRef="#ctx0" brushRef="#br0" timeOffset="133855.0889">20802 4636 0,'0'0'0,"0"0"0,0 0 15,0 0-15,0 0 0,0 0 0,18-11 16,-18 11-16</inkml:trace>
  <inkml:trace contextRef="#ctx0" brushRef="#br0" timeOffset="134008.1583">20809 4514 0,'0'0'16,"0"0"-16,0 0 0,0 0 0,0 0 15,0 0-15,0 0 0,0 0 16</inkml:trace>
  <inkml:trace contextRef="#ctx0" brushRef="#br0" timeOffset="134167.5822">20736 4582 0,'0'0'0,"0"0"0,0 0 0,0 0 16,0 0-16,0 0 0,0 0 15,0 0-15</inkml:trace>
  <inkml:trace contextRef="#ctx0" brushRef="#br0" timeOffset="135051.387">20015 1731 0,'0'0'0,"0"0"16,0 0-16,0 0 0,21-7 0,-21 7 16,23-6-16,-23 6 0,33-5 15,-11 2-15,3 3 16,3-3-16,2 2 0,11-3 15,3 1-15,0-1 0,0 1 0,14 0 16,4 2-16,-3-4 0,-3 1 16,11-1-16,0-1 0,-3 1 15,-2-2-15,13 2 0,1 3 16,-6-2-16,-5 4 0,11 0 16,0 0-16,-10-2 0,-8 1 0,27 1 15,-7 3-15,-18-3 0,-10-5 16,-5 3-16,-3 2 0,-9 0 15,-6 4-15,-10 0 0,-4 1 16,-8-3-16,-1 3 0,0-2 16,-1-1-16,-4 2 0,-3 3 0,2-3 15,0-1-15,1-1 0</inkml:trace>
  <inkml:trace contextRef="#ctx0" brushRef="#br0" timeOffset="135585.1517">20584 1979 0,'0'0'0,"0"0"0,0 0 0,0 0 16,0 0-16,-9 28 0,9-28 15,-5 25-15,0-11 0,1 0 16,-2 4-16,0 0 0,-2 3 0,0 0 15,0 2-15,0 5 0,-1 0 16,0 1-16,1-1 0,1-3 16,-1 3-16,2-3 0,3 1 15,1-1-15,1-3 0,1 5 16,1-4-16,-1-3 0,0-5 0,0-2 16</inkml:trace>
  <inkml:trace contextRef="#ctx0" brushRef="#br0" timeOffset="136284.3235">21093 2110 0,'0'0'0,"0"0"0,0 0 16,0 0-16,5-25 0,-5 25 16,1-15-16,-1 5 0,0 2 15,-1-2-15,0 0 0,-2 2 16,0 1-16,-1 3 0,-2 0 16,-3 2-16,-1 1 0,-3 4 15,-3 1-15,-1 0 0,1 3 0,-5 1 16,-1 5-16,0-2 0,1 4 15,-1-1-15,-1 3 0,5-2 16,1 2-16,0 2 0,2 2 16,3-6-16,2 2 0,2-2 15,3 2-15,2-6 0,0 0 16,1 0-16,2-4 0,0 0 16,2 0-16,2-3 0,1-1 15,3 1-15,2-4 0,3-4 0,3-2 16,-2 1-16,0-1 0,2-2 15,0-2-15,1-1 0,-1 0 16,1 0-16,-1-3 0,0 0 16,-1 2-16,-2-2 0,0 0 15,-3 1-15,-2 2 0,1 1 16,-1 2-16,-1-2 0,-2 2 0,-1 1 16,0-4-16,-2 4 15,0 3-15,-1 1 0,-1 3 16,2-4-16,-2 4 0,2 4 0,-4-1 15,1 1-15,0 3 0,-1 1 16,-1 2-16,-1 0 0,1 1 0,0 0 16,0 3-16,-2-2 15,1 1-15,-1 1 0,2 4 16,1-3-16,0 0 0,0 1 16,2-2-16,2-2 0,0-2 0,1 1 15,3 0-15,-1-4 0,1 3 16,0-5-16,2 1 0,-1-3 15,0-1-15,3 0 0,3-2 16,1-2-16,-1 1 0,1-2 16,-3 2-16,-1-2 0</inkml:trace>
  <inkml:trace contextRef="#ctx0" brushRef="#br0" timeOffset="136584.1345">21391 1978 0,'0'0'0,"0"0"0,0 0 0,0 0 15,0 0-15,0 0 0,-8 25 16,8-25-16,0 0 0,-11 35 16,6-19-16,-1 1 0,1 0 0,-2-2 15,-1 2-15,1-2 0,-1 2 16,1 1-16,1 0 0,-2 4 15,1-1-15,1 0 0,0-2 16,0-2-16,0-2 0,2-1 16,0 0-16,1-4 0,1-1 15,0-2-15,1-1 0,0-2 16,1-4-16,0 0 0,-4-4 16,2 1-16,0 0 0,1 2 15</inkml:trace>
  <inkml:trace contextRef="#ctx0" brushRef="#br0" timeOffset="137135.0369">20846 852 0,'0'0'0,"0"0"16,0 0-16,23-6 0,-23 6 0,29-5 15,-8 2-15,0 1 0,0 0 16,10-1-16,4-1 0,-3 2 15,-1 1-15,10 0 0,3-2 16,-4 2-16,-4 0 0,8 0 16,0-1-16,-6 0 0,-5 2 0,-1 0 15,-1 0-15,-4-1 0,-2-2 16,-5 2-16,-1 1 16,-3 1-16,-3 0 0,-3 1 0,-2-1 15,-4 2-15,-1-1 0,-5 0 16,-3-2-16,-4 0 0,-1 0 15,2-1-15,1 1 0,2 0 16</inkml:trace>
  <inkml:trace contextRef="#ctx0" brushRef="#br0" timeOffset="137518.7059">20975 992 0,'0'0'0,"0"0"16,0 0-16,-13 18 0,13-18 0,-11 19 15,3-2-15,1-1 0,-1-2 16,-4 11-16,-3 4 16,1-4-16,0 0 0,-1 3 15,0 4-15,-3 4 0,2-2 0,0-2 16,2-2-16,2-2 0,1-4 15,-2 1-15,1-3 16,2-3-16,2-3 0,1-3 0,3-1 16,-1-5-16,1-3 0,1-1 15,1-2-15,-1-1 0,1-2 0,0-3 16,-1-1-16,-1-1 0,1 1 16,1-1-16,2-3 15,-2-1-15,-1-2 0,0-2 0,0 0 16,-1-2-16,2 2 0,-1-1 15,-1-2-15,0 2 0,1 2 0,1 3 16,0 0-16,-1 4 0</inkml:trace>
  <inkml:trace contextRef="#ctx0" brushRef="#br0" timeOffset="138252.9581">21475 1077 0,'0'0'0,"0"0"16,0 0-16,0 0 0,0 0 0,0 0 15,0 0-15,-21 15 0,21-15 16,-17 13-16,17-13 16,-25 18-16,10-11 0,-3 3 15,-2-1-15,1 2 0,2-2 0,-2 2 16,-1-1-16,-4 3 0,2-3 15,0 1-15,1 0 0,3-1 16,3-2-16,1 1 0,2-2 16,1 2-16,3-4 0,1 0 15,1 1-15,2-1 0,1-1 0,2 0 16,1-1-16,0-3 0,3 2 16,2-1-16,4-2 15,1 1-15,0 1 0,2-1 0,1-1 16,1 1-16,0 1 0,6 0 15,1 0-15,-1-1 0,-2 0 0,1 2 16,-1-2-16,-2 1 16,0 2-16,-1 0 0,1-2 15,-3 0-15,-2 1 0,0 1 16,0 1-16,-3-4 0,-3 2 0,2-1 16,-1 3-16,-1-4 0,-1 0 15,1 0-15,-1-3 0,-1 2 16,1 0-16,-1-1 0,0-2 15,-1 1-15,1-1 0,-1-2 16,-1 0-16,0-1 0,0 1 0,-1-3 16,-1 2-16,0-2 0,-1 2 15,0-4-15,-2 1 16,1 1-16,0 0 0,-1 0 16,1 0-16,0 0 0,-2 1 0,1 0 15,-2 1-15,1 1 0,-1 1 16,-1-2-16,-2 2 0,1 1 15,2-1-15,0 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26T01:51:00.9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3579 9640 0,'0'0'0,"0"0"0,0 0 16,0 0-16,0 0 0,0 0 0,0 0 16,0 0-16,0 0 0,0 0 15,0 0-15,0 0 0,0 0 16,0 0-16,28-3 0,-28 3 16,0 0-16,32 3 0,-32-3 15,25-1-15,-25 1 0,29-3 16,-12 1-16,1 1 0,3 0 15,0 0-15,1 0 0,0-1 16,3 0-16,3-2 0,3 2 16,1 1-16,-3 0 0,3 0 15,2 0-15,-3-1 0,1 1 0,9-1 16,2 0-16,-3 0 0,-2-2 16,2 2-16,2-1 0,2-1 15,-2 1-15,10 0 0,3 0 16,-7-1-16,-1-3 0,2 3 15,1 0-15,-3 1 0,0 0 0,9-1 16,-2 1-16,-4 1 0,0-1 16,1 0-16,3 1 0,-4-1 15,-2 0-15,9 1 0,1 4 16,-2-4-16,-3 0 0,1 1 16,1-1-16,-1 0 0,1 2 0,-1-2 15,1-1-15,0 0 16,-1 0-16,8 1 0,0 1 15,10 1-15,-8 0 0,-4-2 16,1 0-16,-2 1 0,1 2 0,-3-1 16,3 0-16,-5-2 0,0 0 15,4 1-15,0 1 16,2 1-16,1 1 0,-7-4 0,-1 0 16,1-1-16,1-1 0,1 2 15,3 2-15,-2-1 0,2-1 16,-3 0-16,1-1 0,-1 0 0,1 0 15,2 3-15,1 2 16,-4 0-16,-1 0 0,3-3 16,2-3-16,0 2 0,-1 0 0,-1 0 15,2 0-15,-3 4 0,1 3 16,0-5-16,3-3 0,-5 2 16,-4 2-16,5-1 0,2-1 15,0 0-15,-2-1 0,3 1 16,2 1-16,-5 0 0,1-2 0,-2 2 15,-1 0-15,2 3 0,-1 0 16,1 1-16,2-1 0,-5-4 16,-3-4-16,1 4 0,2 1 15,1 0-15,0 0 0,1-1 16,-1 0-16,-2 1 0,-1 1 0,1-2 16,1-1-16,-5 0 15,-4 2-15,3 3 0,1 0 16,-1-2-16,-2-1 0,1-2 15,-2-1-15,0 1 0,2 1 0,-4 1 16,-2 1-16,2-2 0,3-1 16,-3 2-16,-1 1 15,-1-1-15,0 0 0,-3 0 0,-3-1 16,1 2-16,-1 0 0,-15-2 16,3-1-16,-1 2 0,0 0 15,4 1-15,2 0 0,-4 0 16,-2-2-16,-4 1 0,-2-1 15,1 0-15,-1 1 0,-1 1 16,1 1-16,-4-2 0,0-1 0,-2 1 16,-2 0-16,-1 0 0,-2 1 15,-1 0-15,-1 1 0,0-1 16,-1-2-16,-1 1 0,-2 0 16,2-3-16,-2 3 0,2-1 15,-2 1-15,0 0 0,0 0 0,-1-4 16,-1 2-16,1-1 0,0 1 15,1 2-15</inkml:trace>
  <inkml:trace contextRef="#ctx0" brushRef="#br0" timeOffset="359.8135">11249 9353 0,'0'0'0,"0"0"0,0 0 15,0 0-15,0 0 0,0 0 16,0 0-16,0 0 0,0 0 0,0 0 16,0 0-16,0 0 0,0 0 15,29 3-15,-29-3 0,0 0 16,23 7-16,-23-7 0,18 7 16,-9-1-16,1-2 0,0 1 15,1 1-15,-1-1 0,0 0 16,0 1-16,0-2 0,-1 1 15,-1-2-15,-3 1 0,1-1 16,-2 1-16,0-1 0,0-1 0,-1 1 16,-1-1-16,0 2 0,0-2 15,-1 1-15,-2 2 0,-3 0 16,-3 3-16,-4 1 0,-4 1 16,-1 0-16,-8 3 0,-4 1 15,-5 1-15,-5 0 0,-3 2 16,7-3-16,4-2 0</inkml:trace>
  <inkml:trace contextRef="#ctx0" brushRef="#br0" timeOffset="2443.5364">5853 6912 0,'0'0'0,"0"0"0,0 0 15,0 0-15,-1 24 0,1-24 0,-1 25 16,1-10-16,0 2 0,0 2 15,0 5-15,-1 0 0,1 1 16,-1 12-16,0 2 0,0-1 16,0 3-16,-2 9 0,0 4 15,0-2-15,-1-3 0,1 12 16,0 0-16,-2-4 0,0-2 0,-2 10 16,0 2-16,-1-4 15,1-5-15,-3 16 0,3 5 16,0-10-16,1-7 0,-1 31 15,-2-5-15,1-12 0,1-5 16,3 4-16,3 1 0,-2-4 16,-4-4-16,4 3 0,1 3 15,-1-3-15,2-4 0,-2 6 0,3 5 16,-3-6-16,-1-2 0,1 5 16,0 4-16,1-5 0,-1-3 0,0 4 15,0 3-15,-2-3 0,2-3 16,-4 7-16,2 6 0,-2-6 15,0-3-15,0 5 0,-1 1 16,3-7-16,0-4 0,-1 4 16,-2 4-16,1-4 0,3 0 15,-2 1-15,1 2 0,1-10 16,-3-2-16,1 3 0,1 3 16,-3-4-16,-1-8 0,1 8 15,0 7-15,0-9 0,4-7 0,-3 6 16,-1 0-16,1-5 0,0-3 15,-3 3-15,1 5 16,-1-10-16,-1-6 0,1 2 0,2-1 16,1-6-16,4-7 0,-2-1 15,0-1-15,-1-12 0,0-8 16,1-5-16,2-3 0,1-2 0</inkml:trace>
  <inkml:trace contextRef="#ctx0" brushRef="#br0" timeOffset="3060.0236">5848 6907 0,'0'0'0,"0"0"15,0 0-15,0 0 0,0 0 0,0 0 16,0 0-16,0 0 0,0 0 16,0 0-16,0 0 0,-19 23 15,19-23-15,-19 17 0,19-17 16,-25 18-16,13-7 0,-3 0 15,2-1-15,0 1 0,0 2 0,-3-4 16,3 1-16,-1 0 16,-1-2-16,3 1 0,-1 0 0,2-2 15,2 0-15,2-3 0,0 2 16,-1-1-16</inkml:trace>
  <inkml:trace contextRef="#ctx0" brushRef="#br0" timeOffset="3177.8473">5829 7105 0,'0'0'16,"0"0"-16,0 0 0,11 19 15,-11-19-15,14 18 0,-7-11 0,-4-1 16</inkml:trace>
  <inkml:trace contextRef="#ctx0" brushRef="#br0" timeOffset="5810.2162">9160 7497 0,'0'0'0,"0"0"16,0 0-16,0 0 0,-27-2 0,27 2 15,-22-2-15,9 1 16,-1 1-16,-3 0 0,-3-2 16,0 4-16,0-1 0,-8 1 15,-4 1-15,2-2 0,2 1 0,-5 1 16,-1 1-16,-6 1 15,3-1-15,-2 2 0,1 0 16,0 0-16,-2 1 0,-8 3 16,-1-1-16,4-1 0,3 1 0,-3-2 15,-2 2-15,6-2 0,0 1 16,-9 3-16,0 2 0,4-2 16,6-1-16,-5 1 0,-2 3 15,6-1-15,4-1 0,-10 4 16,0 1-16,10-5 0,2 0 15,-5 3-15,-6 0 0,6 1 16,3-1-16,-6 2 0,0 2 0,2-2 16,2-4-16,0 4 0,0 0 15,0-1-15,-1 0 0,-1 1 16,0 1-16,2-1 0,1 1 16,0 2-16,0-1 0,4-1 15,-1-1-15,1 1 0,-1 1 0,0 2 16,0 0-16,1-1 0,2-1 15,0-2-15,2 1 0,-2 0 16,-2 2-16,4 0 0,3-1 16,4-2-16,-1 0 0,0-1 15,1 0-15,-2 1 16,1 2-16,3 1 0,2 2 0,-2-3 16,-2-1-16,2-1 0,1-1 15,2 1-15,-3 0 0,5 0 16,2 2-16,-3-3 0,-1-1 15,-1-2-15,0 0 0,0 1 16,-2 3-16,4 0 0,1 1 0,-2 2 16,0 0-16,-1-3 0,1-1 15,0 1-15,-1 2 0,0-1 16,2-1-16,0 3 0,3 0 16,-2-2-16,1-2 0,1 0 15,-1 0-15,3-3 0,-1 2 0,1 0 16,2 2-16,-2-1 0,2-1 15,0 2-15,1 0 0,0-1 16,2-2-16,1 1 0,-1 1 16,0 0-16,0-1 0,3 0 15,-3 3-15,0-4 0,2 0 0,-2 0 16,4 2-16,-4 0 16,2-1-16,2-2 0,-3 0 15,2 0-15,-1 2 0,1-2 0,1-1 16,-1-1-16,1-1 0,3 2 15,0 2-15,0 0 0,0-1 16,0 0-16,-3-2 16,3 0-16,0 1 0,0 0 15,0 0-15,1 0 0,1 0 0,-1 0 16,1 2-16,-2-3 0,0 1 16,0 0-16,4 1 0,-1-2 15,0-2-15,-1 3 0,2-1 16,-3 1-16,1-1 0,1-4 15,1 2-15,-2-1 0,1 2 0,0 2 16,2 0-16,-2-1 0,0-2 16,1 1-16,-1 0 0,0 0 15,1 1-15,0 0 0,0 0 16,2-3-16,-2 1 0,2 0 16,-1-1-16,2 2 0,-1-1 0,0 2 15,1-2-15,1 2 0,0-2 16,1 2-16,0 1 0,1-3 15,-2 1-15,0 1 0,1 0 16,-2 0-16,1-1 0,0-1 16,2 1-16,0 0 0,1-1 15,0 1-15,0 0 0,1 0 16,2-1-16,1 2 0,-1 1 16,1-1-16,-3 0 0,1 0 15,0 0-15,1-1 0,0-1 16,1 0-16,2 1 0,0-1 0,-1 1 15,-1 0-15,1-3 16,-1 4-16,1-4 0,3 2 16,-1 0-16,2 1 0,-1-2 0,0 0 15,-1 2-15,-1 0 0,1-2 16,1 2-16,0-3 0,3 0 16,0 1-16,-2-1 0,1 1 15,1 1-15,0-1 0,2 2 16,2-2-16,4 2 0,-4 1 0,2-1 15,-1-2-15,2 2 16,0-3-16,-1 1 0,-1 2 0,-1-2 16,1-1-16,2 0 0,4 0 15,-4 0-15,-2 0 0,2 0 16,3 1-16,0-1 0,-1 1 0,8 1 16,-2-1-16,1-1 15,-2 0-15,1 0 0,-2 0 16,0 0-16,0 0 0,0-3 0,-1 1 15,0 1-15,0 1 0,1 0 16,2-3-16,-1 3 0,1-3 16,0 0-16,2 2 0,-2-3 15,0 1-15,8 0 0,-1 0 16,-3 2-16,-3-4 0,3 4 16,3-3-16,-4 1 0,0 2 15,0-2-15,0-3 0,-2 5 16,-2-1-16,2 2 0,0-3 15,0 2-15,-1-2 0,1 3 0,0-3 16,-3 2-16,-1-2 0,-1 0 16,1 0-16,0-1 0,1 1 15,-2 0-15,-1-1 0,0 0 16,0 1-16,0-1 0,-1 0 16,-2 1-16,-2 0 0,2-1 15,1-2-15,-6-1 0,0 2 0,0-1 16,-1-1-16,1 4 0,0-3 15,-1 1-15,1-1 0,-5-1 16,-1 2-16,0-1 0,-2-1 16,0 0-16,-2 1 0,-1 1 15,2-2-15,-2 1 0,-1 2 16,0-3-16,0 3 0,-1-2 16,-1-1-16,0 0 0,-1 2 15,-2-1-15,-1-1 0,2 0 16,0 0-16,-1 0 15,1 0-15,1-1 0,2-1 0,-2 2 16,1 0-16,0 0 0,1 2 16,0-4-16,0 2 0,-1-1 15,-1-3-15,-2 2 0,0 1 0,-4-2 16</inkml:trace>
  <inkml:trace contextRef="#ctx0" brushRef="#br0" timeOffset="9053.3432">7941 8159 0,'0'0'15,"0"0"-15,0 0 0,-19 15 0,19-15 16,-27 23-16,8-7 15,-3 2-15,-4 2 0,-11 9 0,-4 5 16,-10 8-16,2 1 0,-17 13 16,-4 1-16,5-1 0,2-1 15,-12 12-15,0 1 0,-4 4 16,9-7-16,-28 29 0,8-8 16,9-11-16,7-7 0,2 2 15,1 2-15,13-11 0,9-8 0,-3 4 16,-2 3-16,11-10 0,8-6 15,-2-6-15,1-1 16,7-9-16,7-3 0,8-1 0,6-3 16,6-9-16,3-6 0,0-3 15,0-1-15,-1-2 0</inkml:trace>
  <inkml:trace contextRef="#ctx0" brushRef="#br0" timeOffset="9509.9162">8683 8349 0,'0'0'0,"0"0"15,0 0-15,-17 16 0,17-16 0,-14 19 16,14-19-16,-27 33 16,8-13-16,-4 3 0,-7 5 15,-9 9-15,1 1 0,-14 11 16,-3 4-16,-6 7 0,5 1 0,-15 13 15,-2 1-15,4-7 0,2-4 16,-30 29-16,-8 6 0,20-16 16,12-11-16,-6 2 0,-3 2 15,9-10-15,7-8 0,0 0 16,0 0-16,5-7 0,5-7 16,3 3-16,3 1 0,7-10 0,6-6 15,11-4-15,7-3 0,9-11 16,7-7-16,12-12 15,9-11-15,-6 5 0,-3 4 0,-3 0 16</inkml:trace>
  <inkml:trace contextRef="#ctx0" brushRef="#br0" timeOffset="9945.1824">9438 8508 0,'0'0'0,"0"0"15,0 0-15,0 0 0,-10 21 0,10-21 16,-19 23-16,4-9 0,-2 1 15,-5 7-15,-5 2 0,-2 4 16,0 1-16,-18 13 0,-16 13 16,4-2-16,4-2 0,-18 16 15,-14 12-15,12-8 0,9-7 0,-31 33 16,-6 9-16,15-22 16,10-14-16,-1 2 0,0 2 15,17-11-15,9-7 0,-4 2 16,-4 2-16,8-10 0,9-7 0,2 0 15,2-4-15,11-8 0,7-5 16,5-6-16,6-3 0,10-7 16,4-6-16,16-8 0,12-7 15,2-9-15,1-5 0,-8 8 16,-11 6-16,-4 2 0</inkml:trace>
  <inkml:trace contextRef="#ctx0" brushRef="#br0" timeOffset="10331.5803">9761 8867 0,'0'0'0,"0"0"0,0 0 16,-14 23-16,14-23 0,-16 25 16,0-9-16,-1 5 0,-3 2 0,-12 11 15,-5 3-15,-1 1 16,-3 0-16,-15 18 0,-5 4 16,-8 6-16,2-8 0,-13 13 0,-12 8 15,9-6-15,4-3 0,-33 30 16,8-5-16,15-16 0,10-11 15,0-1-15,0 0 0,10-6 16,10-7-16,-3 1 0,-1 0 16,6-14-16,5-7 0,5-2 15,2-3-15,10-8 0,6-5 0,4-13 16,2-7-16,8 0 16,4 2-16,4 1 0</inkml:trace>
  <inkml:trace contextRef="#ctx0" brushRef="#br0" timeOffset="10776.7002">7947 8200 0,'0'0'15,"-13"10"-15,-1 2 0,0-1 0,-4 1 16,-11 12-16,-5 5 15,-9 10-15,0 4 0,-14 15 0,-5 3 16,-8 7-16,3-3 0,-12 11 16,-3 2-16,13-6 0,7-6 15,-34 35-15,4-7 0,13-16 0,10-10 16,1 5-16,4 3 16,8-11-16,2-8 0,5-4 15,1-3-15,11-4 0,7-6 0,3-5 16,4-6-16,10-7 0,3-7 15,10-12-15,8-6 0,-4 0 16,-1 2-16,0-1 0</inkml:trace>
  <inkml:trace contextRef="#ctx0" brushRef="#br0" timeOffset="11179.2713">8607 8191 0,'0'0'0,"0"0"16,0 0-16,-20 29 0,9-18 15,-6 5-15,-5 5 0,-8 9 16,-2 2-16,-17 16 0,-5 5 16,0 1-16,2 0 0,-20 17 15,-17 15-15,11-9 0,7-9 16,-36 38-16,-6 12 0,16-23 16,12-13-16,1 4 0,1 3 15,15-14-15,11-7 0,-4 2 16,1 3-16,10-18 0,6-7 0,4-3 15,5-1-15,8-9 0,6-5 16,12-7-16,9-7 0,8-10 16,5-8-16,13-16 0,9-14 15,-11 10-15,-7 8 0,-5 3 16</inkml:trace>
  <inkml:trace contextRef="#ctx0" brushRef="#br0" timeOffset="11572.2054">9372 8450 0,'0'0'0,"-11"12"16,-3 2-16,1-1 0,-3 4 0,-11 11 15,-10 5-15,-8 13 16,-1 3-16,-17 13 0,-4 5 16,-8 4-16,6-3 0,-16 14 0,1 0 15,-24 25-15,15-16 0,3 1 16,4 1-16,8-15 0,4-11 15,2 2-15,2 3 0,7-7 16,6-8-16,0 3 0,2-1 16,12-12-16,9-9 0,4-3 15,2-6-15,9-8 0,8-7 16,3-3-16,4-4 0,2-3 16</inkml:trace>
  <inkml:trace contextRef="#ctx0" brushRef="#br0" timeOffset="11977.2448">8997 8442 0,'0'0'16,"-15"9"-16,-4 3 0,0 1 16,-3 1-16,-17 15 0,-19 14 15,3-1-15,1-2 0,-20 18 0,-18 17 16,-2 2-16,11-7 0,-44 38 15,5-5-15,18-14 0,13-13 16,-3 4-16,0 2 0,13-11 16,9-8-16,1 3 0,2 2 15,9-13-15,7-10 0,7-4 16,3-2-16,14-12 0,11-8 16,4-14-16,7-9 15,3-6-15,6-4 0,-2 5 0,0 2 0,0 3 16</inkml:trace>
  <inkml:trace contextRef="#ctx0" brushRef="#br0" timeOffset="12348.0508">8740 8331 0,'0'0'0,"-15"9"16,-4 0-16,3 1 0,-2 3 0,-15 12 16,-9 4-16,-12 11 0,-3 0 15,-18 14-15,-6 6 16,-8 8-16,4-4 0,-17 12 0,1 3 15,-28 26-15,21-14 0,5-5 16,4-5-16,13-13 0,9-7 16,2 2-16,1-2 0,18-15 15,12-12-15,7 1 0,7 1 16,8-13-16,5-6 0,13-15 16,9-8-16,5-16 0,4-7 0,-6 10 15,-3 5-15,0 5 0</inkml:trace>
  <inkml:trace contextRef="#ctx0" brushRef="#br0" timeOffset="12611.4883">8044 8394 0,'0'0'16,"-15"10"-16,-4 3 0,2 1 15,-5 2-15,-15 13 0,-16 13 16,0 3-16,2 2 0,-19 17 16,-13 15-16,7-4 0,6-3 0,-30 40 15,-4 9-15,32-38 0,22-26 16,17-17-16</inkml:trace>
  <inkml:trace contextRef="#ctx0" brushRef="#br0" timeOffset="21893.4648">8393 7956 0,'0'0'0,"0"0"16,0 0-16,0 0 0,0 0 16,0 0-16,-31 10 0,15 0 0,-7 1 15,-2 3-15,-5 3 16,-3 1-16,-3 3 0,-16 8 15,-4 2-15,-14 11 0,1 1 0,-12 11 16,2-1-16,-6 8 0,3-4 16,-7 8-16,4-2 0,-26 19 15,14-11-15,11-5 0,9-5 16,7-4-16,6-3 0,4-3 16,2-3-16,1 0 15,1-1-15,-8 1 0,-3 2 0,19-13 16,12-10-16,5 0 0,5 1 15,10-3-15,3-1 0,4-8 16,3-4-16,2-5 0</inkml:trace>
  <inkml:trace contextRef="#ctx0" brushRef="#br0" timeOffset="22293.7722">9142 8299 0,'0'0'0,"-12"9"15,-3 3-15,0-3 0,-4 0 0,-14 9 16,-8 7-16,-3 0 16,-3 3-16,-23 12 0,-21 10 15,2-3-15,3-2 0,-18 13 16,-17 10-16,-31 21 0,18-12 0,4 1 16,1 1-16,16-9 0,13-6 15,-1 2-15,2-1 16,9-3-16,8-3 0,-2 2 0,-1 1 15,17-7-15,11-6 0,6-1 16,6-1-16,12-10 0,10-10 16,7-8-16,5-6 0,3-4 0</inkml:trace>
  <inkml:trace contextRef="#ctx0" brushRef="#br0" timeOffset="22645.1067">9413 8867 0,'0'0'0,"-17"10"0,-3 3 0,1-1 16,-2 3-16,-20 8 0,-22 10 16,-12 10-16,0 0 0,-22 15 15,-7 4-15,-5 3 0,6-5 16,-51 35-16,10 0 0,18-13 0,15-11 16,-4 3-16,-2 3 15,15-11-15,10-4 0,3 4 16,2 0-16,13-7 0,8-6 0,8-2 15,8 0-15,9-9 0,10-3 16,10-11-16,7-10 0,4-7 0</inkml:trace>
  <inkml:trace contextRef="#ctx0" brushRef="#br0" timeOffset="22995.3034">9812 9132 0,'0'0'0,"0"0"16,0 0-16,-20 14 0,20-14 0,-26 21 15,3-5-15,-4 2 0,-1 0 16,-19 12-16,-7 5 0,-2 1 16,-1-1-16,-24 11 0,-21 9 15,-9 5-15,10-4 0,-15 8 16,3 1-16,-29 13 0,24-12 0,8 1 16,5 2-16,18-13 0,12-8 15,1 2-15,3 0 0,13-11 16,11-7-16,14-9 0,10-6 15,7-7-15</inkml:trace>
  <inkml:trace contextRef="#ctx0" brushRef="#br0" timeOffset="24327.6771">11552 8412 0,'0'0'0,"0"0"0,0 0 16,0 0-16,0 0 0,0 0 16,0 0-16,0 0 0,-1 27 0,1-27 15,-7 28-15,7-28 0,-12 30 16,6-12-16,-2 3 16,-1 0-16,-1 0 0,-3 9 15,-2-3-15,2 1 0,0-2 0,2 1 16,1-2-16,3-1 0,1-3 15,1 2-15,0-2 0,3-3 16,1-3-16,2-2 0,3-2 16,1-6-16,0-1 0,4-4 15,4-1-15,0 0 0,-1-2 0,4-3 16,4-3-16,0-2 16,-1-1-16,4-7 0,0-3 15,-2 1-15,-2 3 0,1-3 16,2-1-16,-3 1 0,1 1 0,-1-2 15,-1-1-15,-5 3 0,-3 2 16,1-1-16,-1 0 0,-4 6 16,0 0-16,-2 4 0,0 0 15,-2 2-15,0 0 0,-2 5 16,0 2-16,0 0 0,-2 4 0,-1 2 16,-3 1-16,1 2 0,-2 1 15,1 2-15,1 2 16,-2 3-16,0 1 0,0 5 0,0 4 15,1 1-15,0-1 0,-2 11 16,1 5-16,0-4 0,1-4 0,-1 12 16,1 1-16,1-2 15,2-4-15,-3 2 0,1 1 16,-2-4-16,-1-3 0,-2 9 0,-2-1 16,0-7-16,1-6 0,-6 2 15,-2 0-15,1-6 0,1-3 16,0-2-16,-2-1 0,-1-5 15,0-5-15,-2-3 0,0-3 16,1-2-16,3-1 0,-6-5 16,-2-2-16,4-4 0,0-5 0,1-9 15,1-6-15,5 5 0,2 6 16,3 2-16</inkml:trace>
  <inkml:trace contextRef="#ctx0" brushRef="#br0" timeOffset="24643.6543">12090 8380 0,'0'0'0,"0"0"0,0 0 15,25 1-15,-25-1 0,22 2 16,-9 0-16,-1 3 0,0 2 0,-2-1 15,-1 4-15,-2-1 0,-3-1 16,-3 4-16,-4 2 0,-3-1 16,-1-1-16,-5 1 0,-3 0 15,-1 0-15,-2-2 0,0 0 16,1-1-16,1 0 0,3-2 0,2 2 16,1-3-16,2 1 0,2 1 15,1 0-15,3 0 0,4 0 16,5-1-16,7 0 0,7-3 15,3 1-15,4-1 0,-5 0 16,-3-1-16,-3 0 0</inkml:trace>
  <inkml:trace contextRef="#ctx0" brushRef="#br0" timeOffset="25027.2933">12930 8777 0,'0'0'0,"0"0"16,0 0-16,0 0 0,-32 9 0,32-9 16,-32 10-16,12-4 0,-3-2 15,-2 2-15,1-1 16,-8 2-16,1 2 0,-1 0 0,0-3 15,4 1-15,2 0 0,0 1 16,3-1-16,3 0 0,3-1 16,6-2-16,1 0 0,2 0 15,0 0-15,2 1 0,2 0 16,2 0-16,2 1 0,2-2 16,2 1-16,3-1 0,2 0 0,8 1 15,7 3-15,-1-2 0,1 1 16,5 2-16,3 2 15,-1-2-15,-1 0 0,10-1 0,2 1 16,-9-3-16,-5 0 0,-6-1 16</inkml:trace>
  <inkml:trace contextRef="#ctx0" brushRef="#br0" timeOffset="25777.9733">13359 8784 0,'0'0'16,"0"0"-16,0 0 0,0 0 16,0 0-16,0 0 0,29-1 15,-29 1-15,24 7 0,-24-7 0,25 12 16,-13-6-16,-1 2 0,-2 2 15,-1-1-15,-3 2 0,-2-1 16,-3 3-16,-4 1 0,-1-1 16,-2 0-16,-4 4 0,-3-1 15,-2 0-15,1-1 0,-1-3 16,1 0-16,2-1 0,0 1 16,4-2-16,1 0 0,1-2 0,3-1 15,2-2-15,2-1 0,5-1 16,6-1-16,9-4 0,6-2 15,3-3-15,2-2 0,3 0 16,3 0-16,6-3 0,-3-1 0,2-3 16,1-2-16,4-2 15,-6 1-15,-2 0 0,-3 0 16,-5 1-16,-3 2 0,-4-1 0,-1 0 16,-4 1-16,-3-1 15,-4 2-15,-4 1 0,0 3 0,-1 3 16,-3-1-16,0 0 15,-2 3-15,0 2 0,-1 0 0,0 1 16,-1 3-16,0 0 0,-3 7 16,1-2-16,-3 3 0,0 0 0,-2 4 15,0 2-15,1 0 16,-1 2-16,0 3 0,-1 2 16,0 1-16,1 1 0,0 5 0,-2 4 15,-1 5-15,0-2 0,0 4 16,0 2-16,-1-2 0,-1-1 15,-3 10-15,-1 2 0,2-3 16,1-2-16,-2 7 0,3-2 16,1-6-16,0-5 0,0-2 15,-1 1-15,0-5 0,0-3 0,2-3 16,1-3-16,0-4 16,0-4-16,3-3 0,0-3 15,3-4-15,0-2 0,-1-5 0,1-3 16,0-1-16,0-2 0,1-7 15,1-7-15,0-1 0,0-1 0,0 5 16,1 2-16,0 4 0</inkml:trace>
  <inkml:trace contextRef="#ctx0" brushRef="#br0" timeOffset="26131.3302">13918 8723 0,'0'0'0,"0"0"0,0 0 0,0 0 15,0 0-15,16-14 0,-16 14 16,23-3-16,-23 3 0,34 0 16,-15 1-16,1 0 0,0 1 0,1 4 15,2 1-15,4 5 0,-4 0 16,-2 1-16,-4 2 15,0 0-15,-3 0 0,-3 1 0,-3 1 16,-2 0-16,-3 0 0,-3 0 16,-3 0-16,-4-2 0,-4 1 0,-2-1 15,-4 1-15,-3 2 16,0-2-16,-3-1 0,-2-2 0,2-1 16,1-2-16,0-1 15,1 0-15,2-3 0,4-1 0,0-2 16,2-2-16,4-3 0,2-4 15,2 2-15,1 1 0,0 0 16</inkml:trace>
  <inkml:trace contextRef="#ctx0" brushRef="#br0" timeOffset="26464.1379">14500 8753 0,'0'0'0,"0"0"15,0 0-15,0 0 0,22-6 16,-22 6-16,24 0 0,-10 2 16,0 0-16,1 3 0,3 2 15,-1-1-15,-2 1 0,3 3 16,-3 2-16,-3-1 0,-1 0 16,-3 2-16,-4 0 0,-1 2 0,-3 0 15,-6 1-15,-4 0 0,-3-2 16,-3-1-16,0 0 0,-2-2 15,-1 1-15,0 1 0,-8 4 16,1-1-16,3-3 0,3-3 16,2-1-16,2 0 0,1-2 15,3-2-15,2-2 0,2-1 16,4-1-16,2-1 0,4-3 0,5-1 16,-2-1-16,0 1 0,-2 2 15</inkml:trace>
  <inkml:trace contextRef="#ctx0" brushRef="#br0" timeOffset="26844.7306">14998 8690 0,'0'0'0,"0"0"15,0 0-15,0 0 0,0 0 0,0 0 16,0 0-16,-29 18 0,29-18 15,-20 14-15,20-14 0,-27 22 16,14-9-16,-2 0 0,-4 2 16,2 1-16,2-2 0,-4 8 15,2 1-15,1-3 0,2-1 0,1 0 16,2 2-16,2-3 0,2-2 16,3 1-16,1-2 15,2-1-15,1-1 0,3-1 0,1-1 16,3-1-16,1-1 0,6 0 15,2-2-15,2 1 0,-1-1 0,2 0 16,1-2-16,-1 1 16,0-2-16,3-1 0,0-2 15,-7 0-15,-1 0 0,2 0 16,-1-2-16,-4 1 0,-1-2 0,-2 1 16,-1 0-16,-2 0 0</inkml:trace>
  <inkml:trace contextRef="#ctx0" brushRef="#br0" timeOffset="27024.063">15640 8844 0,'0'0'0,"0"0"0,0 0 0,0 0 15,0 0-15,0 0 0,0 0 16,0 0-16,-27 14 0,27-14 16</inkml:trace>
  <inkml:trace contextRef="#ctx0" brushRef="#br0" timeOffset="31862.3786">12217 9224 0,'0'0'0,"0"0"16,0 0-16,0 0 0,0 0 16,0 0-16,0 0 0,0 0 0,0 0 15,0 0-15,0 0 0,0 0 16,0 0-16,0 0 0,25-7 15,-25 7-15,0 0 0,0 0 16,27 8-16,-27-8 0,0 0 16,25 11-16,-25-11 0,24 8 15,-11-4-15,1 1 0,3 1 16,-2 1-16,0-1 0,2 0 16,3 0-16,1 1 0,0-1 0,5 3 15,0-1-15,-1 1 0,0 0 16,2 0-16,2 1 0,-3 0 15,-1-2-15,2 1 0,0-1 16,0 1-16,-2-1 0,5 2 16,-1-1-16,-4 0 0,-3 0 15,-1-2-15,0-1 0,-1 0 16,-2 0-16,-2-1 0,0 1 16,-5-2-16,-3-1 0,1 0 0,-1-1 15,-1 1-15,-1 0 0,-1-2 16,-2-1-16,0 0 0,1 1 15,-2-1-15,-2 0 0,2 2 16,-2-2-16,0 0 0,0 0 16,-3-2-16,-2 2 0,-1-2 15,-3-1-15,-1-1 0,0 1 0,-1 0 16,0 0-16,-1 0 16,-1-2-16,-3 1 0,-2 1 15,1-3-15,-1 0 0,-5 0 0,1-2 16,-1 1-16,-1 1 0,-1-1 15,0-1-15,2 1 0,1 1 0,-1 0 16,-2-3-16,1 2 16,0 0-16,1 0 0,-1 0 15,2 0-15,0-1 0,-4 0 16,-1 2-16,2 1 0,1-3 0,2 1 16,1-2-16,3 2 0,3 2 15,-1-2-15,2 1 0,1 1 16,-1 0-16,3 1 0,1 1 15,1-2-15,-1 1 0,1 1 16,1 0-16,1 1 0,2-1 16,1 0-16,1 0 0,1 2 15,0 1-15,2 0 0,-2 1 16,2-1-16,0 0 0,3 3 16,1 0-16,2 0 0,2 1 0,0-1 15,1 2-15,2 1 0,1 0 16,4 1-16,0-1 0,2 2 15,2-1-15,5 3 0,2 0 16,0 1-16,1-2 0,-1 2 16,1 0-16,1-1 0,0-1 15,8 3-15,-1 1 0,-3-1 16,-2 1-16,1-1 0,2 1 16,-2-3-16,-1 1 0,-2-1 0,-3-1 15,1 1-15,-2-1 0,-2-2 16,-2 2-16,-2-2 0,-1 0 15,-3-2-15,0 0 0,-4-3 16,-2 1-16,-1-2 0,-2 1 16,-2 0-16,-1-1 0,1 0 15,-2-1-15,0-1 0,1 0 16,-3 1-16,3-3 0,-3 1 0,-1-3 16,-3 1-16,-1-1 15,0 2-15,1-1 0,1 0 0</inkml:trace>
  <inkml:trace contextRef="#ctx0" brushRef="#br0" timeOffset="32678.3511">13039 8734 0,'0'0'0,"0"0"0,0 0 0,0 0 15,0 0-15,0 0 0,0 0 16,0 0-16,0 0 0,0 0 16,0 0-16,0 0 0,0 0 0,0 0 15,0 0-15,-30 10 0,30-10 16,-21 11-16,21-11 16,-30 13-16,14-7 0,-2 1 0,-1 0 15,1 1-15,-1 0 0,-9 1 16,-1-1-16,2-1 0,3 1 0,0 0 15,-1 0-15,3 0 16,1-1-16,-1-1 0,-2 0 16,3-1-16,1 0 0,4-1 15,0 1-15,3-2 0,2 0 0,1 1 16,1 1-16,2-1 0,0-2 16,1-1-16,3-2 15,0 3-15,1 1 0,-1-1 0,3-2 16,-2-2-16,2 2 0,-1-2 15,1 2-15,0 0 0,2 4 0,3-2 16,1 1-16,3 0 16,1 0-16,2 1 0,4 1 15,-2 0-15,-1 0 0,3 1 16,0 0-16,2 0 0,-1 3 0,8-1 16,-1 2-16,-2-2 0,-2-1 15,2 3-15,1 1 0,0-2 16,-1 1-16,0 0 0,0 0 15,-2 1-15,-2-2 0,4 4 16,0-3-16,-2 1 0,0-1 0,-3-1 16,-1-2-16,-5-1 0,-1-1 15,0-1-15,0-1 16,-2 1-16,0-1 0,-1 0 0,-2 1 16,-1-1-16,-1 0 0,-1-2 15,0 0-15,0 0 0,1-1 16,-3 0-16,2 1 0,-2-1 15,2 0-15,-2 0 0,0-3 16,0 3-16,0 0 0,-5-3 16,-4 2-16,0-1 0,0 0 0,1 0 15,2 1-15,0 0 0</inkml:trace>
  <inkml:trace contextRef="#ctx0" brushRef="#br0" timeOffset="33214.9323">12301 9230 0,'0'0'0,"0"0"16,0 0-16,0 0 0,0 0 0,0 0 16,0 0-16,0 0 15,0 0-15,0 0 0,0 0 0,0 0 16,0 0-16,0 0 0,30 12 15,-30-12-15,23 7 0,-23-7 16,30 13-16,-14-7 0,2 1 16,2 1-16,2 1 0,0 0 15,-1 0-15,6 3 0,1-1 16,0 1-16,-2-1 0,1 1 0,-1 0 16,-2-1-16,-1 0 0,6 1 15,0-1-15,-2-1 0,0-3 16,-3 1-16,-2 1 0,-2-2 15,-2 1-15,-3-4 0,-1-1 16,-3 0-16,0 1 0,-2-1 16,-1 0-16,-1-1 0,-1 0 15,0-1-15,-2 1 0,-1-1 16,1 0-16,-4-1 0,2 1 16,-2-1-16,0 0 0,0 2 0,0-2 15,0 0-15</inkml:trace>
  <inkml:trace contextRef="#ctx0" brushRef="#br0" timeOffset="36857.1036">6452 8154 0,'0'0'0,"0"0"16,0 0-16,0 0 0,0 0 15,0 0-15,0 0 0,0 0 16,0 0-16,0 0 0,0 0 16,0 0-16,0 0 0,0 0 15,0 0-15,17 19 0,-17-19 0,0 0 16,0 0-16,0 0 16,0 0-16,13 22 0,-13-22 15,0 0-15,0 0 0,9 18 0,-9-18 16,0 0-16</inkml:trace>
  <inkml:trace contextRef="#ctx0" brushRef="#br0" timeOffset="38016.5326">7984 8939 0,'0'0'0,"0"0"15,0 0-15,0 0 0,0 0 0,0 0 16,0 0-16,0 0 0</inkml:trace>
  <inkml:trace contextRef="#ctx0" brushRef="#br0" timeOffset="38225.4379">7950 8934 0,'0'0'16,"0"0"-16,0 0 0,0 0 15,0 0-15,0 0 0,0 0 0,0 0 16</inkml:trace>
  <inkml:trace contextRef="#ctx0" brushRef="#br0" timeOffset="38459.1977">7911 8843 0,'0'0'0,"0"0"0,0 0 0,0 0 16,0 0-16,0 0 0,0 0 15,0 0-15,0 0 0,0 0 16,-8-22-16,8 22 0,0 0 0,0 0 16,0 0-16,0 0 0</inkml:trace>
  <inkml:trace contextRef="#ctx0" brushRef="#br0" timeOffset="55031.4045">19479 6980 0,'0'0'0,"0"0"0,0 0 0,-22 13 15,22-13-15,-23 21 0,6-5 0,0 1 16,-1 3-16,-5 10 16,0 6-16,-1 0 0,1 1 0,-3 11 15,2-1-15,4 1 0,3 1 16,3 4-16,4-3 0,4-4 15,4-1-15,8 0 0,6-8 16,2-7-16,3-8 0,-5-6 16,-3-3-16,-3-3 0</inkml:trace>
  <inkml:trace contextRef="#ctx0" brushRef="#br0" timeOffset="55465.1513">19856 7151 0,'0'0'0,"0"0"0,0 0 0,-20 11 15,20-11-15,-19 17 0,10-4 16,-1 1-16,0 1 0,-1 1 15,0 2-15,0 3 0,2 2 16,4-3-16,4 1 0,2-4 0,3-1 16,1-3-16,3-1 15,3-2-15,2-1 0,4-2 0,1-2 16,0-3-16,-1-1 0,0-3 16,1-3-16,1-1 0,1 1 15,3-5-15,-1-2 0,-6 3 16,0-1-16,-1-5 0,-2 4 15,-2-1-15,-2 1 0,-3 0 16,-2 2-16,-3-1 0,-1 5 0,-5-3 16,-4 0-16,-2 2 15,-2 2-15,-3 1 0,0 1 16,-2 2-16,0 2 0,2 0 16,0 1-16,3 0 0,2 0 0,2-1 15</inkml:trace>
  <inkml:trace contextRef="#ctx0" brushRef="#br0" timeOffset="55664.2685">20395 7390 0,'0'0'0,"0"0"15,0 0-15,0 0 0,0 0 0,0 0 16,-7 27-16,7-27 0,0 0 0,-9 25 15,9-25-15,-7 16 16,5-5-16,1-5 0,1-1 16,0-2-16,0 2 0,0-3 0</inkml:trace>
  <inkml:trace contextRef="#ctx0" brushRef="#br0" timeOffset="55946.6577">20931 7278 0,'0'0'0,"0"0"0,0 0 0,0 0 16,-5 21-16,5-21 0,-7 24 15,4-7-15,0 0 0,-1-1 0,0 6 16,-1 0-16,1-1 0,-2-1 15,2-1-15,1-2 0,-1-3 16,2-3-16,0-1 0,0-1 16,1-3-16,0-1 0,1-5 15,3-9-15,-2 6 0,0-2 0,0 2 16</inkml:trace>
  <inkml:trace contextRef="#ctx0" brushRef="#br0" timeOffset="56294.9239">21431 6947 0,'0'0'0,"0"0"15,0 0-15,20 18 0,-20-18 0,19 20 16,-6-4-16,-1 2 0,0 0 15,0 7-15,0 5 16,1 7-16,-2-4 0,-2 9 0,-3-2 16,-6-1-16,-4 0 0,-1-3 15,-2 1-15,-3-2 0,-1-3 16,-7 3-16,-4-4 0,1-3 16,0-1-16,2-4 0,2-1 15,1-3-15,-1-2 0,2-2 0,0-4 16,1 1-16,0-1 0,2-4 15,2-6-15,3 0 0,2 1 16,-1 0-16,2-2 0,3-3 16,3-5-16,0 3 0,-1 1 0,0 0 15</inkml:trace>
  <inkml:trace contextRef="#ctx0" brushRef="#br0" timeOffset="56433.2755">22034 7475 0,'0'0'0,"0"0"0,0 0 0,0 0 15,-7 23-15,7-23 0,0 0 0,-8 22 16</inkml:trace>
  <inkml:trace contextRef="#ctx0" brushRef="#br0" timeOffset="59965.4121">22788 8738 0,'0'0'0,"0"0"0,0 0 16,0 0-16,32 2 0,-32-2 16,43-2-16,-13 0 0,4 0 15,7-2-15,5 1 0,17-1 0,2 0 16,19 0-16,1-2 16,12 0-16,-3 1 0,13-2 15,-4-1-15,8-2 0,-9 0 0,47-1 16,-7 2-16,-19 4 0,-14 2 15,-7-2-15,-2-2 0,-7 4 16,-1 2-16,0-1 0,1 1 16,-13 2-16,-10 2 0,-5 0 15,-2 1-15,-10 1 0,-6 0 0,-3 2 16,-4 4-16,-13-4 0,-10-3 16,-4 0-16,-5-2 0,-2 0 15</inkml:trace>
  <inkml:trace contextRef="#ctx0" brushRef="#br0" timeOffset="60828.2508">23817 9142 0,'0'0'0,"0"0"0,0 0 15,-5 26-15,5-26 0,-8 26 0,-1-10 16,-1 2-16,-1 1 0,-5 8 15,-3 2-15,1-2 0,2-2 0,-6 5 16,-3 1-16,4-6 16,3-3-16,1-4 0,3-3 15,3-3-15,2-1 0,1-5 0,2-1 16,2-4-16,2-4 0,4-3 16,4-4-16,3-1 0,3-2 15,2-5-15,4-4 0,0 0 16,3 1-16,6-8 0,0-2 15,-1 2-15,-2 0 0,8-1 16,2 4-16,-3 3 0,-2 2 0,-5 2 16,-3 1-16,-2 5 0,-3 2 15,1 1-15,-2 3 0,1 2 16,-2 4-16,-2 4 16,0 3-16,-1 1 0,-2 1 0,0 3 15,0 1-15,-1 1 16,-3 3-16,-2 2 0,-3 4 0,-1-1 15,-1-4-15,-2 2 0,-4 1 16,0-2-16,0-2 0,1-1 16,-1 0-16,1-4 0,2-1 15,0-2-15,1-3 0,2-1 0,1-1 16,1-3-16,0-3 16,3-1-16,1-2 0,6-4 0,5-3 15,-1-1-15,0 0 0,5-3 16,3-2-16,1 1 0,2 0 15,3-3-15,0 1 0,-2 2 16,0 1-16,-1 1 0,0 1 16,-3 2-16,-2 3 0,-3 2 15,-3 4-15,-2 2 0,-1 1 0,-2 4 16,0 4-16,-2 1 0,-2-1 16,-3 4-16,-2 3 0,0 1 15,-1 1-15,-1 0 0,-1 2 16,-3 2-16,0 1 0,-5 7 15,-3 1-15,2-4 0,0-4 16,1-2-16,0 0 16,2-3-16,3-2 0,-1-5 0,1-2 0,2-5 15,1-2-15,1-5 16,2-3-16,0 1 0,0 0 0,0 2 16</inkml:trace>
  <inkml:trace contextRef="#ctx0" brushRef="#br0" timeOffset="61195.1379">23916 8072 0,'0'0'0,"0"0"0,0 0 16,26-6-16,-26 6 0,31-3 16,-9 2-16,0 1 0,1 1 15,8 3-15,0 2 0,-3 1 0,-1 3 16,-6 3-16,-4 4 0,-3 0 16,-4 1-16,-6 5 0,-5 3 15,-7-1-15,-5-2 16,-5 1-16,-4-2 0,0 0 15,-1 0-15,-5 1 0,1-1 0,4-1 16,3-3-16,2-3 0,2-3 16,2-3-16,5-3 0,3-6 0,4-3 15,0-1-15,0 2 0,2 2 16</inkml:trace>
  <inkml:trace contextRef="#ctx0" brushRef="#br0" timeOffset="61446.441">24459 7960 0,'0'0'15,"0"0"-15,0 0 0,0 0 0,-23 20 16,23-20-16,-30 22 16,15-7-16,-1 1 0,1 3 0,0 4 15,-3 6-15,0-2 0,3 1 16,1-2-16,3 0 0,4-4 15,0 5-15,3 0 0,1-4 0,3-2 16,5-3-16,2-2 16,2-4-16,1-2 0,3-5 0,3-5 15,-2-2-15,2-3 0,-1 2 16,-2-1-16,-2 1 0</inkml:trace>
  <inkml:trace contextRef="#ctx0" brushRef="#br0" timeOffset="61745.558">24796 7844 0,'0'0'0,"0"0"0,0 0 16,32-3-16,-32 3 0,32 0 0,-14 4 15,0 0-15,-2 3 0,2 2 16,-4 1-16,-2-1 0,-3 0 15,-7 3-15,-5 2 0,-3-1 16,0 0-16,-7 2 0,-6-1 16,0 1-16,0 0 0,2-2 15,1 0-15,3-2 0,2 0 0,1 2 16,2 0-16,4-3 0,2 0 16,10-1-16,6 0 15,6-1-15,5-1 0,8-2 0,7 1 16,1 0-16,-8-1 0,-7-2 15</inkml:trace>
  <inkml:trace contextRef="#ctx0" brushRef="#br0" timeOffset="61981.043">25776 8562 0,'0'0'0,"0"0"15,35 0-15,-11 0 0,4-2 0,11 1 16,6 1-16,6 0 0,0-1 16,8-1-16,-3 1 0,-8-2 15,-5-1-15,-10 1 0,-7 0 16,-6 1-16</inkml:trace>
  <inkml:trace contextRef="#ctx0" brushRef="#br0" timeOffset="62244.8507">26178 8378 0,'0'0'0,"0"0"0,0 0 16,-9 21-16,9-21 0,-10 23 0,4-7 16,-1 1-16,1 0 0,-1 3 15,0 1-15,0 6 0,0-2 0,1-2 16,1 1-16,1-2 16,-1-1-16,3-2 0,0-1 0,1-4 15,2-4-15,-1-3 0,0-1 16,0 0-16</inkml:trace>
  <inkml:trace contextRef="#ctx0" brushRef="#br0" timeOffset="62445.4734">26945 8509 0,'0'0'0,"16"-1"0,9-1 0,13-1 16,4 1-16,19 0 0,17-1 15,9 3-15,-5 1 0,8-1 16,-2-1-16,-12 2 0,-7 0 0,13 6 16,-14 2-16,-17-1 0,-9-4 15,-15-4-15,-11-3 16,-5 2-16,-3-1 0,-2 1 16</inkml:trace>
  <inkml:trace contextRef="#ctx0" brushRef="#br0" timeOffset="62728.4179">27198 8945 0,'0'0'0,"0"0"16,-8 22-16,6-12 0,0 3 0,0 7 16,0 4-16,1 0 0,-1 1 15,1 2-15,1 2 16,0 2-16,1-2 0,-1 0 0,-1 0 15,0-2-15,0-2 0,-1-1 16,-1-1-16,-3-2 0,-2-3 0,-2-2 16,-1-3-16,-2 0 0,-1-2 15,-6-2-15,-4-1 16,-4-3-16,-3-4 0,-4-2 0,-5-4 16,8 2-16,6 0 0,5 0 15</inkml:trace>
  <inkml:trace contextRef="#ctx0" brushRef="#br0" timeOffset="62895.1708">27399 9020 0,'0'0'16,"10"-1"-16,5 1 0,1-1 0,0 0 15,7 2-15,3 1 16,-2-2-16,0-2 0,2-1 0,-4-2 15,-6-2-15,-4 0 0,-2 0 16,-1 2-16,-2 1 0</inkml:trace>
  <inkml:trace contextRef="#ctx0" brushRef="#br0" timeOffset="63211.7595">27278 7853 0,'0'0'0,"0"0"0,0 0 15,0 0-15,16 17 0,-16-17 16,17 18-16,-17-18 0,18 25 15,-8-8-15,0 1 0,0-3 16,0 0-16,-1 1 0,1 0 16,-1 1-16,-2-2 0,1 5 15,-2-4-15,-2-2 0,-1-2 16,1-3-16,-1-1 0,-1-4 0,0-2 16,1 1-16,-3-3 0,2 3 15</inkml:trace>
  <inkml:trace contextRef="#ctx0" brushRef="#br0" timeOffset="63478.3021">27661 7857 0,'0'0'0,"0"0"0,0 0 15,-8 23-15,8-23 0,-15 28 16,3-6-16,1-2 0,0 1 15,-7 9-15,-1 3 0,-2-1 16,0-1-16,-6 8 0,1 1 16,0-4-16,3-3 0,-4 1 0,-1-5 15,3-2-15,1-4 0,2-3 16,3-1-16,2-6 0,3-2 16,-1-10-16,2-6 15,2 1-15,2 1 0,3 1 0</inkml:trace>
  <inkml:trace contextRef="#ctx0" brushRef="#br0" timeOffset="63778.4098">27960 7808 0,'0'0'16,"0"0"-16,0 0 0,29-4 0,-16 1 15,4 3-15,1 1 0,4 3 16,-2 0-16,-2 5 0,-3 2 15,-1 0-15,-4 2 0,-4-1 16,-3 2-16,-4-1 0,-4 0 16,-6 2-16,-5-2 0,2 0 15,0-2-15,2-2 0,1 1 16,0-2-16,2 0 0,1-1 0,2-1 16,2-1-16,1-1 0,2-1 15,1 1-15,5 2 0,4 0 16,11 0-16,7 1 0,4-2 15,2 1-15,5-1 0,3 2 16,1 0-16,-8-1 0,-7-2 0</inkml:trace>
  <inkml:trace contextRef="#ctx0" brushRef="#br0" timeOffset="63978.348">28397 8394 0,'0'0'16,"0"0"-16,0 0 0,41 1 0,-21 2 15,4-1-15,3 3 16,10 1-16,0 0 0,1 3 0,-2-1 16,4 4-16,-6-1 0,-6-1 15,-6-3-15,-5-1 0</inkml:trace>
  <inkml:trace contextRef="#ctx0" brushRef="#br0" timeOffset="64162.6763">28369 8653 0,'0'0'0,"0"0"16,0 0-16,28 0 15,-28 0-15,43-1 0,-12-1 0,2 1 16,1 1-16,13-2 15,3-1-15,5-3 0,-5 0 0,-3-4 16,-3-4-16,-2 0 0,-9 4 0,-7 2 16</inkml:trace>
  <inkml:trace contextRef="#ctx0" brushRef="#br0" timeOffset="64411.8677">29309 8413 0,'0'0'0,"0"0"0,0 29 0,-1-8 16,0 3-16,-3 13 15,-1 5-15,-4 12 0,-2 0 0,-8 17 16,-3 3-16,2 1 0,2 1 0,-8 20 15,-5 17-15,-2-17 16,-2-13-16,-5 8 0,14-28 16,7-19-16</inkml:trace>
  <inkml:trace contextRef="#ctx0" brushRef="#br0" timeOffset="68829.3959">23367 10067 0,'0'0'0,"13"3"0,4 3 0,-3-3 15,3 1-15,10 1 0,8 1 16,-1-1-16,1 2 0,15-1 16,4-1-16,-2-3 0,-3 3 15,11-5-15,-1-5 0,-5 0 0,-3-1 16,11-3-16,2 0 16,-8-3-16,-6-2 0,0-1 15,1-8-15,-6 2 0,-3 1 0,6-8 16,-1-1-16,-8-2 0,-7 1 15,-1-2-15,-3 2 0,-4-2 16,-3 1-16,-4-6 0,-4-3 16,-3 3-16,-2 1 0,-4-2 15,-3-2-15,-2 1 0,-3 2 0,-5 0 16,-4 1-16,-3 0 0,0 2 16,-4-5-16,-3-3 0,-3 4 15,-1 2-15,-6 1 0,-5 1 16,0 1-16,-2 4 15,-7 0-15,-6 2 0,2 4 0,2 3 16,-27-5-16,2 5 0,10 6 16,7 5-16,-1 6 0,0 5 15,3 1-15,2 2 0,-3 8 0,-2 6 16,5 0-16,2 0 16,-4 7-16,-4 6 0,11-3 0,6-1 0,-6 9 15,-3 7-15,9-1 16,6 1-16,6 7 0,1 2 15,9 2-15,7 2 0,12 8 16,7 7-16,11-4 0,6-3 16,8 12-16,6 9 0,3-6 15,2-1-15,5 6 0,3 6 16,-3-7-16,-1-8 0,-15-26 16,-10-14-16,-7-12 0</inkml:trace>
  <inkml:trace contextRef="#ctx0" brushRef="#br0" timeOffset="70795.6655">18747 7965 0,'0'0'15,"0"0"-15,0 0 0,0 0 16,0 0-16,0 0 0,0 0 16,0 0-16,32-6 0,-32 6 0,44 0 15,-14-1-15,3-1 0,7 0 16,8-1-16,16-1 0,2 0 15,23 0-15,6 0 0,13 2 16,-4 0-16,23 2 0,17 0 16,-17 1-16,-12 0 0,46 3 0,-15 0 15,-21-2-15,-15-2 0,5 2 16,3 1-16,-16 2 0,-10 2 16,-2-1-16,1 1 0,-14-1 15,-9-1-15,0-1 0,-3-1 16,-13-1-16,-9-1 0,-6 2 15,-3 2-15,-11-1 0,-7-2 16,-12 0-16,-7 0 0,-9-1 16,-6-1-16,6 0 0,4 0 15,3 0-15</inkml:trace>
  <inkml:trace contextRef="#ctx0" brushRef="#br0" timeOffset="71115.3815">18374 8378 0,'0'0'0,"19"-5"0,6 1 0,0-2 15,5 0-15,29-5 0,16-3 16,19-2-16,1 1 0,38-5 16,33-4-16,2 2 0,-3 3 0,57 4 15,-7 11 1,-35 1-16,-26 4 0,2 13 0,-1 7 16,-27 2-16,-18 1 0,-3 6 0,-2 5 15,-32-12-15,-24-6 0,-14-6 16</inkml:trace>
  <inkml:trace contextRef="#ctx0" brushRef="#br0" timeOffset="75458.506">23480 9559 0,'0'0'0,"0"0"16,0 0-16,0 0 0</inkml:trace>
  <inkml:trace contextRef="#ctx0" brushRef="#br0" timeOffset="77418.7078">19780 7757 0,'0'0'0,"0"0"0,0 0 0,0 0 0,0 0 16,0 0-16,0 0 15,0 0-15</inkml:trace>
  <inkml:trace contextRef="#ctx0" brushRef="#br0" timeOffset="77595.3934">19845 7751 0,'0'0'0,"0"0"16,0 0-16,0 0 0,0 0 0,0 0 15</inkml:trace>
  <inkml:trace contextRef="#ctx0" brushRef="#br0" timeOffset="78802.4272">26971 9742 0,'0'0'0,"0"0"0,0 0 16,0 0-16,0 0 0,0 0 16,0 0-16,0 0 0,0 0 0,0 0 15,0 0-15,0 0 0</inkml:trace>
  <inkml:trace contextRef="#ctx0" brushRef="#br0" timeOffset="78960.8164">26812 9693 0,'0'0'0,"0"0"16,0 0-16,0 0 0,0 0 16,0 0-16,0 0 0,0 0 15</inkml:trace>
  <inkml:trace contextRef="#ctx0" brushRef="#br0" timeOffset="80912.6498">20852 7456 0,'0'0'0,"0"0"0,0 0 16,-33-8-16,17 3 0,-6-1 0,-6 0 16,-13-1-16,-2-2 0,-7 2 15,-6 0-15,-11 1 0,2 1 16,-18 3-16,-2 1 0,-7 1 15,9 0-15,-4 3 0,6 6 16,15-1-16,10 0 0,-8 8 16,17 1-16,25-9 0,6-2 0,8 2 15,7-1-15,8-2 0,6-2 16,10-1-16,9-4 16,8-1-16,6-2 0,11 1 0,9 0 15,-1-1-15,1 1 16,14-2-16,3-3 0,-6 4 0,-4 1 15,27-6-15,-12 1 0,-16 2 16,-11 2-16,-14 1 0,-7 0 16,-15-1-16,-9-1 0,-12-2 15,-7 0-15,-1 3 0,1 0 0,-11 2 16,-8-3-16,-7 1 0,-6 1 16,-19 1-16,-15-1 15,1 2-15,0-1 0,-18 1 0,-6 0 16,7 2-16,5 0 0,-32 7 15,15 6-15,29-1 0,19-1 16,21 0-16,13-1 0,9 3 16,3-2-16,11-3 0,7 0 0,12-5 15,11 2-15,7-7 0,18-3 16,7 0-16,5 0 0,17 3 16,10 2-16,37 3 0,-20 1 15,-9-4-15,-7-4 0,-16 3 16,-11 2-16,-15 1 0,-10-1 15,-20-2-15,-15-2 0,-10 0 16,-7 0-16,-4 0 0,0-2 0,-21-1 16,-13 1-16,-9-2 0,-6-1 15,-32-4-15,-22-2 16,1 3-16,0 2 0,-8 7 0,-5 2 16,17-2-16,10 0 0,9 6 15,7 3-15,24-1 0,17-1 16,20 0-16,16-5 0,1 2 15,3-2-15,4 0 0,5 0 16,11-2-16,8-3 0,30-6 16,20-3-16,4 1 0,5 4 0,9 4 15,8 3-15,-12-1 0,-9-1 16,-2 6-16,-3 4 0,-16-5 16,-10-1-16,-23 1 0,-15-1 15,-10 1-15,-7 2 0,-7-6 16,-4 2-16,-11 0 0,-7 1 0,-34-5 15,-22-2-15,23 3 16,-9 4-16,-60 0 0,-5 4 16,18 3-16,12 3 0,8 1 15,7 0-15,21-2 0,14-4 0,26-1 16,14 1-16,11 0 16,6-3-16,1-2 0,2-1 0,5-3 15,4 1-15,32-5 0,22-6 16,-16 7-16,9-1 0,61-2 15,8 3-15,-18 3 0,-11 2 16,-3-3-16,-2 4 0,-18 2 0,-13 5 16,-22-1-16,-15 2 15,-17-1-15,-11-3 0,-8-1 0,-5 1 16,-8-3-16,-6-3 0,-30-1 16,-21 1-16,-10 3 0,-4 3 15,-15 0-15,-10 1 0,14 0 16,12 3-16,6-2 0,6 3 15,23-3-15,18-3 0,20-2 16,15 0-16,5 0 0,5 0 0,4 0 16,2-2-16,10-3 15,8-4-15,16 2 0,21-3 16,-1 4-16,8 0 0,56 6 0,3 6 16,-24-2-16,-15 0 0,-13 0 15,-7 3-15,-18 4 0,-13 2 16,-17 2-16,-10 1 0,-12 1 15,-7 0-15,-13-1 0,-11 0 16,9-5-16,5-4 0,4-1 16</inkml:trace>
  <inkml:trace contextRef="#ctx0" brushRef="#br0" timeOffset="82979.3322">19934 6580 0,'0'0'0,"0"0"16,0 0-16,30 7 0,-30-7 0,24 10 16,-9-2-16,-1-1 0,-1 3 15,3 2-15,-2 4 16,-3-1-16,-3-1 0,-5 1 0,-4 3 16,-6-1-16,-4-2 15,-8 3-15,-10 0 0,0-4 16,1 2-16,-8 0 0,2-3 0,2-1 15,1-1-15,-1-1 0,5 1 16,5-4-16,4-3 0,7-1 16,2 1-16,5-4 0,4 0 15,6-3-15,6 1 0,4-4 16,4 1-16,8-2 0,4 0 16,4 1-16,2 3 0,1 2 15,-1 0-15,-1 3 0,-2 1 0,3 1 16,-5 0-16,-7 6 0,-5 1 15,-7 2-15,-5 2 0,-9-1 16,-5-3-16,-6 0 0,-5 0 16,-2 0-16,-5 1 0,-4 0 15,-5 1-15,0 0 0,1-1 16,-5 3-16,0 0 0,7-2 16,3-1-16,11-2 0,7-2 15,1-1-15,2-3 0,2 1 0</inkml:trace>
  <inkml:trace contextRef="#ctx0" brushRef="#br0" timeOffset="83362.8251">21021 6715 0,'0'0'0,"0"0"0,0 0 15,0 0-15,0 0 0,0 0 16,-30 4-16,30-4 0,-22 14 0,22-14 16,-28 25-16,12-11 0,-1 0 15,-1 1-15,1 6 16,0 1-16,3-4 0,0 6 0,3-3 16,4-3-16,4-3 0,5-1 15,4-3-15,3-3 0,2-1 16,4-4-16,1 0 0,3-2 15,2-1-15,2-4 0,2-3 16,5-2-16,0 0 0,0-5 16,0-1-16,-5 1 0,-3 0 0,-3 0 15,-3 3-15,-3 0 16,-3 1-16,-5-1 0,-6 0 0,-7 0 16,-6 4-16,-11 0 0,-7 0 15,6 0-15,5 4 0,3-1 16</inkml:trace>
  <inkml:trace contextRef="#ctx0" brushRef="#br0" timeOffset="83546.6605">20388 7107 0,'0'0'0,"0"0"0,0 0 16,0 0-16,0 0 0,0 0 15,0 0-15,5 24 0,-5-24 0,-11 24 16,-4-7-16,-4 1 16,-3 0-16,2-2 0,3-2 15,3-1-15</inkml:trace>
  <inkml:trace contextRef="#ctx0" brushRef="#br0" timeOffset="86095.8213">20943 6612 0,'0'0'0,"0"0"15,0 0-15,0 0 0,0 0 0,7 25 16,-7-25-16,3 27 15,-3-27-15,1 37 0,-2-13 16,-1-1-16,0 2 0,0 3 16,-2 4-16,0 6 0,0-2 0,-1-3 15,2-1-15,-2 1 0,1-5 16,1 0-16,1-6 0,-1 0 16,2-8-16,0 0 0,0-3 15,0-4-15,0-1 0,1-5 16,0-1-16,1-2 0,1-3 15,0 0-15,2-5 16,0-2-16,2-4 0,-1-2 0,2-3 0,-1 1 16,1-3-16,1-2 15,-1-3-15,2 2 0,0-2 0,0-4 16,0 2-16,-2-1 0,0 2 16,-2 1-16,1 3 15,-2 3-15,0 1 0,-1 3 0,-1 1 16,0 5-16,0-1 0,-1 5 15,0 1-15,-1 3 0,0 4 16,-4 0-16,1 5 0,0 1 0,-2 5 16,1 0-16,0 3 15,-1 1-15,1 4 0,-2 3 0,1 1 16,0 1-16,1 2 0,-2 6 16,0-1-16,0-2 0,1 0 15,-2 0-15,-1-1 0,2-3 16,0-2-16,2-3 0,-1-3 15,1-2-15,1-4 0,-1-4 16,2 0-16,1-3 0,0-1 0,1-3 16,-2-1-16,2-2 0,0-1 15,1-6-15,0-4 16,1-2-16,0-2 0,1-2 16,-1-1-16,1-4 0,0 2 0,1-2 15,0-2-15,2-3 0,-2-1 16,2 3-16,0-1 0,0 4 0,-1 0 15,1 0-15,-1 4 16,0 3-16,-2 0 0,-1 4 16,0 3-16,1 1 0,-2 3 0,-1 3 15,-1 0-15,1 4 0,-3 3 16,0 2-16,-1 5 0,-2 1 16,1 0-16,-2 5 0,-1 3 15,2 2-15,0 1 0,1 3 16,-1 3-16,1-2 0,-1 2 15,1 4-15,-1 2 0,2-4 0,-1-1 16,2-4-16,1 0 16,-2-2-16,2-3 0,1-2 15,0 0-15,0-4 0,0 0 0,0 0 16,0 0-16,0-3 0,-2 3 16,2-6-16,0 2 0,0-4 0</inkml:trace>
  <inkml:trace contextRef="#ctx0" brushRef="#br0" timeOffset="88429.9558">20818 6148 0,'0'0'0,"-20"-1"15,-12-3-15,-11 1 0,-11 0 0,-28-1 16,-25 7-16,-4-2 15,10 3-15,-58 13 0,2 4 16,26 4-16,17-2 0,-6 8 0,-5 5 16,21 3-16,12 0 0,-3 7 15,-2 5-15,17-4 0,11 1 16,2 6-16,1 4 0,9-5 16,6-7-16,3 12 0,3 10 15,12-11-15,8-4 0,2 7 16,2 5-16,3-14 0,4-5 15,2 20-15,2 15 16,4-10-16,4-9 0,5-5 0,3-3 16,4 3-16,4 1 0,-1-3 15,0-3-15,4-3 0,2-1 0,4-1 16,2 1-16,1-5 16,-1-3-16,5 2 0,3 3 0,2-8 15,2-3-15,3-3 0,2 0 16,5 1-16,2 3 0,5-6 15,2-4-15,-3-3 0,-3-3 16,3 0-16,3-1 0,8-5 16,7-3-16,-1-7 0,2-4 15,-3 2-15,-1 2 0,7-2 16,6-2-16,0-6 0,-1-7 0,5 1 16,2 1-16,2-4 0,-1-2 15,0-4-15,1-5 0,-4-1 16,-2-2-16,3-3 0,2-1 15,-5 4-15,-4 3 0,-4-11 16,-2-6-16,-5 1 0,-4 2 16,-2-5-16,-1-3 0,-9-3 15,-6-1-15,-3-4 0,-2-1 16,-5 1-16,-2 0 0,-6-4 16,-5-1-16,-6 1 0,-5 1 0,-1-2 15,0-1-15,-2 0 0,-3 1 16,-4 4-16,-3 2 0,-1-2 15,-1-3-15,-9 1 0,-7-1 16,-1 8-16,0 3 0,-7-4 16,-5 1-16,-4 2 0,0 2 0,-6 9 15,-4 4-15,-1 5 16,1 5-16,-10-2 0,-7-1 0,1 4 16,2 7-16,-7 4 15,-2 7-15,1 0 0,1 3 0,0 5 16,0 6-16,0 3 0,-1 1 15,6 4-15,2 5 0,10 9 16,8 7-16,6-1 0,3-2 16,11 2-16,8-5 0,4-9 0,2-4 15,4-9-15</inkml:trace>
  <inkml:trace contextRef="#ctx0" brushRef="#br0" timeOffset="91052.9563">23969 9744 0,'0'0'0,"0"0"0,0 0 16,0 0-16,0 0 0,0 0 0,0 0 16,0 0-16,0 0 0,0 0 15,-2 22-15,2-22 0</inkml:trace>
  <inkml:trace contextRef="#ctx0" brushRef="#br0" timeOffset="91234.8899">23987 9824 0,'0'0'0,"0"0"16,0 0-16,0 0 0,0 0 0,0 0 15,0 0-15,0 0 0,0 0 16,0 0-16</inkml:trace>
  <inkml:trace contextRef="#ctx0" brushRef="#br0" timeOffset="91384.7662">23991 9838 0,'0'0'0,"0"0"16,0 0-16,0 0 0,0 0 15,0 0-15,0 0 0,-14 22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26T01:53:09.72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6093 10456 0,'0'0'0,"0"0"0,0 0 15,0 0-15,0 0 0,0 0 0,0 0 16,0 0-16,0 0 0,0 0 15,0 0-15,25 0 0,-25 0 0,0 0 16,29-4-16,-29 4 0,28-6 16,-10 5-16,1-2 15,-1-1-15,2-1 0,3 3 16,4-2-16,-1 1 0,1 0 0,9-1 16,3 1-16,-2 2 0,1-4 15,9 3-15,4-1 0,-6 2 16,2-2-16,-2 1 0,2 1 15,8 1-15,-3 0 0,1-1 16,1 1-16,0 0 0,1 0 0,9-2 16,0 1-16,-5 1 0,-1 0 15,2 0-15,2 1 0,8-2 16,-3-2-16,3 2 0,2-1 16,-6 2-16,-3 2 0,32 0 15,-5 0-15,-11 1 0,-5-2 16,0-1-16,2-1 0,-3 1 15,-1 0-15,2 1 0,0 0 16,-5 5-16,-4-1 0,4 2 16,2-1-16,-2-3 0,-2-6 0,7 3 15,6 1-15,-5 4 0,-5-1 16,5 0-16,1-1 16,-1-2-16,-1-2 0,2 1 0,3-3 15,-3 6-15,-1 1 0,2 0 16,1-1-16,-4 1 0,-4 3 15,3-4-15,5 1 0,-4 0 16,-3-3-16,6 4 0,4-1 16,-3-4-16,-1 0 0,3 3 15,1 1-15,-6 0 0,-4 0 0,1 0 16,2-1-16,-5 1 0,-3 2 16,4-2-16,0-1 0,2 1 15,0 1-15,0 2 0,1 2 16,-3-2-16,-2 0 0,3-6 15,1-2-15,-6 1 0,-4 1 0,2 2 16,3 5-16,1-1 0,-1 0 16,-2-3-16,0 3 0,-4-4 15,-4 1-15,4 3 0,2 0 16,-4 0-16,0 0 0,0 1 16,3 0-16,-8-2 0,-4-5 15,1 1-15,3 2 0,-3 3 16,-1 4-16,-3-5 0,0-5 15,1 2-15,2-3 0,-4 1 16,-2 2-16,-2 0 0,-1-2 0,-3 2 16,-1 0-16,-2-1 0,0 4 15,-2-3-15,-1-2 0,-6 2 16,-6-2-16,0 2 0,-2-1 16,-8-1-16,1-1 0,-2-1 15,-1 1-15,-3-2 0,0-2 0,-1 0 16,-1 1-16,-2-3 15,-2 4-15,0-1 0,1 0 16,0 3-16</inkml:trace>
  <inkml:trace contextRef="#ctx0" brushRef="#br0" timeOffset="316.0221">13935 10503 0,'0'0'0,"0"0"16,0 0-16,0 0 0,0 0 0,0 0 16,0 0-16,0 0 0,31 8 15,-31-8-15,27 13 0,-27-13 16,28 12-16,-11-3 0,1-1 16,0 0-16,1 2 0,0 1 15,-2 2-15,0-4 0,-3 1 16,3 4-16,-3 0 0,-2-2 0,-2 0 15,-1-3-15,-2 1 16,-3 1-16,-2 3 0,-6-3 16,-7-1-16,-5 4 0,-2-3 0,-12 4 15,-9-1-15,-4-3 0,-4 3 16,0-3-16,8-1 0,7-2 16</inkml:trace>
  <inkml:trace contextRef="#ctx0" brushRef="#br0" timeOffset="1432.442">9439 7194 0,'0'0'15,"0"0"-15,0 0 0,0 0 16,0 25-16,0-25 0,3 28 15,-3-28-15,0 33 0,0-12 16,0 7-16,0-1 0,0 0 0,-1 14 16,-1 2-16,1 1 0,1 0 15,-1 14-15,0 5 16,0 9-16,-1-4 0,2 15 0,0 3 16,0-11-16,0-7 0,0 17 15,0 5-15,0-9 0,-3-7 16,-4 44-16,0-2 0,3-17 15,2-13-15,1 11 0,1 6 16,-3-11-16,0-9 0,1 11 16,2 10-16,-1-12 0,0-8 0,-3 13 15,0 8-15,1-12 0,0-8 16,-1 12-16,-1 10 0,0-11 16,1-7-16,-1 12 0,2 13 15,0-17-15,-2-8 0,2 14 16,1 11-16,-2-13 0,1-9 15,0 10-15,1 10 0,-2-15 16,1-8-16,-1 15 0,-2 9 16,5-16-16,3-11 0,1 13 0,2 9 15,-4-14-15,-2-10 0,4 10 16,3 7-16,0-11 0,1-7 16,-2 7-16,0 5 15,-3-7-15,-1-6 0,1 6 0,2 4 16,-3-14-16,-1-10 0,-1 9 15,1 4-15,0-10 0,1-6 0,-2 4 16,-2 3-16,1-13 0,0-8 16,-2-6-16,-2-1 0,0-11 15,0-5-15,1-9 0,2-6 16,1-4-16</inkml:trace>
  <inkml:trace contextRef="#ctx0" brushRef="#br0" timeOffset="2101.0931">9516 7201 0,'0'0'0,"0"0"0,0 0 16,0 0-16,0 0 0,0 0 15,0 0-15,0 0 0,0 0 0,-18 23 16,18-23-16,0 0 15,-23 20-15,23-20 0,-18 19 16,9-9-16,2 0 0,-3 1 0,-2 1 16,0-1-16,1-2 0,0-2 15,-2 4-15,2-1 0,1-3 16,-1 0-16,0 0 16,1-2-16,1 1 0,2-4 0,0-2 15,2 0-15,-1 0 0,2 0 16</inkml:trace>
  <inkml:trace contextRef="#ctx0" brushRef="#br0" timeOffset="2232.6841">9413 7304 0,'0'0'16,"0"0"-16,0 0 0,0 0 0,0 0 16,17 20-16,-17-20 0,16 18 15,-16-18-15,20 30 0,-10-12 16,-1-2-16,-2-2 0,0-2 15</inkml:trace>
  <inkml:trace contextRef="#ctx0" brushRef="#br0" timeOffset="3867.0545">6860 7574 0,'0'0'0,"0"0"0,0 0 16,0 0-16,19 18 0,-19-18 16,22 12-16,-22-12 0,22 16 0,-10-5 15,5 2-15,-2 1 0,4 1 16,-2 2-16,2 3 0,6 4 16,-3 2-16,3 3 0,0 1 15,5 7-15,-1 0 0,1 1 16,-2 3-16,-2-3 0,-2 0 0,6 11 15,-1 3-15,-2-6 16,-4-2-16,8 9 0,1 3 16,-1-3-16,-3-4 0,2 10 15,-1 2-15,-4-5 0,1-2 0,0 3 16,0 2-16,-1-4 0,-3-4 16,6 34-16,-5-1 0,-5-13 15,1-6-15,0 4 0,0 3 16,-3-9-16,1-4 0,-2 3 15,-1 2-15,-3-3 0,-2-3 0,1 5 16,-2 4-16,3-7 0,0-5 16,-2 5-16,-3 3 0,0-4 15,-2-6-15,5 8 0,3 4 16,-5-5-16,-4-6 0,-2 6 16,-3 2-16,1-6 0,0-2 15,1 6-15,2 1 0,-4-7 16,-3-3-16,0 5 0,-2 1 15,2-4-15,-1-6 0,1 7 16,-1 0-16,-3-1 0,0 0 0,-6 0 16,1 0-16,0-5 0,-1-2 15,-5 6-15,-4 6 0,1-7 16,0-4-16,3 4 0,-1 3 16,2-7-16,2-3 0,-8 1 15,-2 1-15,2-4 0,2-3 0,2 7 16,1 5-16,0-9 15,-3-5-15,-6 2 0,-5 3 16,6 0-16,6 1 0,-7-1 0,-4 1 16,3-8-16,2-3 0,0 2 15,4 3-15,1-2 0,3-3 16,-8 2-16,-1 0 0,1 0 16,3-1-1,-6 0-15,-5-1 0,7-5 0,4-6 16,6-1-16,4-2 0,0-4 0,-2-3 15,5-3-15,-3 5 16,0-1-16,1 1 0,1-1 16,0 0-16,3-1 15,1-2-15,0-1 0,3-3 0,2-2 16,1 0-16,-1 0 0,1 0 16,0-1-16,3-2 0,-2 2 15,2-2-15,0 0 0,0 0 16,3 2-16,-1-2 0,1-1 15,-1 0-15,-2 1 0</inkml:trace>
  <inkml:trace contextRef="#ctx0" brushRef="#br0" timeOffset="5332.1342">12083 6862 0,'0'0'0,"0"0"16,0 0-16,0 0 0,-19 18 0,19-18 15,-18 21-15,7-7 0,-1 1 0,-3 3 16,-4 3-16,-1 0 16,-1 0-16,-9 12 0,-3 2 15,-6 8-15,1 0 0,-4 3 16,-3 3-16,-3 6 0,5-3 15,-10 12-15,-1 3 0,5-7 0,5 0 16,-11 10-16,-4 1 16,8-5-16,4-4 0,-24 36 0,2-3 15,5-14-15,4-10 0,-3 3 16,-2 2-16,12-6 0,7-4 16,-3 3-16,-4 3 15,7-2-15,4-2 0,-9 7 0,-5 4 16,4-5-16,2-4 0,-3 3 15,-2 1-15,3-4 0,3-4 16,-4 3-16,-1 4 0,2-3 0,2-2 16,-6 7-16,-3 5 15,7-8-15,5-8 0,-2 8 0,-3 3 16,0-4-16,1-6 0,1 9 16,-2 1-16,1-2 0,3-3 0,-5 6 15,-1 6-15,7-11 16,5-10-16,-5 13 0,-4 9 15,5-8-15,4-7 0,-5 6 16,-5 2-16,10-3 0,6-7 16,-9 7-16,-3 4 0,7-8 15,5-3-15,-8 7 0,-5 6 16,5-4-16,3-3 0,-4 6 0,-2 5 16,0-7-16,3-7 0,-1 6 15,1 5-15,-1-7 0,2-4 16,-3 6-16,0 6 0,1-8 15,2-4-15,-1 9 0,0 3 16,2-7-16,2-6 0,0 1 16,-3 1-16,5-6 0,0-4 15,4 5-15,3 1 0,5-5 0,2-4 16,-5-1-16,-3-2 0,7-8 16,8-5-16,5-13 0,4-9 15,2-6-15</inkml:trace>
  <inkml:trace contextRef="#ctx0" brushRef="#br0" timeOffset="6636.0964">7214 6937 0,'0'0'0,"0"0"15,0 0-15,0 0 0,0 0 0,0 0 16,14 21-16,-14-21 0,0 0 15,19 24-15,-19-24 0,15 28 16,-9-12-16,3 2 0,1 3 16,0 3-16,0-1 0,2 5 15,1 0-15,5 9 0,-2 1 16,2 0-16,2 0 0,3 12 0,0-2 16,2-2-16,3-1 15,4 9-15,-2-1 0,1 2 0,1 2 16,3 6-16,-1-4 0,-1 0 15,1-1-15,4 7 0,-4-2 16,-1 1-16,-2-1 0,2 4 16,0-4-16,11 17 0,4-4 15,-6-8-15,-5-3 0,4 3 16,0 2-16,-4-7 0,-1-6 0,2 2 16,3 2-16,-5-4 0,-2-2 15,5 6-15,4 5 16,-1-4-16,0-3 0,1 2 0,0 2 15,-2-5-15,-3-2 0,8 7 16,4 8 0,5 10-16,4 8 0,-15-15 0,-10-10 15,-1 2-15,0-2 16,1 1-16,2-1 0,-2 0 0,2 4 16,0-7-16,-2-7 0,0 7 15,0 3-15,-2-4 0,-1-3 0,2 4 16,1 0-16,-3-4 15,-2-3-15,7 12 0,6 7 16,-9-12-16,-6-8 0,7 10 16,6 5-16,-5-4 0,-2-2 0,7 3 15,5 4-15,-4-5 0,-4-5 16,9 9-16,6 6 0,-5-8 16,-5-7-16,4 8 0,3 4 15,-2-4-15,-5-2 0,5 6 16,4 4-16,1-8 0,-1-5 0,0 8 15,0 6-15,-5-6 0,-3-3 16,5 6-16,4 4 16,-7-4-16,-4-5 0,5 11 15,2 9-15,-4-13 0,-3-7 0,6 8 16,4 5-16,-4-5 0,-4-2 16,4 3-16,4 6 0,-8-8 15,-6-6-15,6 5 0,4 3 16,-3-4-16,-2-7 0,2 3 15,1 0-15,-5-6 0,-5-5 0,-11-19 16,-7-11-16,-5-10 0</inkml:trace>
  <inkml:trace contextRef="#ctx0" brushRef="#br0" timeOffset="8133.4964">12247 7236 0,'0'0'15,"0"0"-15,0 0 0,0 0 0,-19 13 16,19-13-16,-15 15 16,15-15-16,-19 19 0,8-8 0,-2 5 15,-1 0-15,-2-2 0,-5 9 16,-1 2-16,1 0 0,2-1 0,-6 11 16,-1 1-16,-1-2 15,2-3-15,-1 5 0,1 2 16,-3 5-16,3-2 0,-4 4 15,-1 2-15,3-4 0,4 0 16,-9 15-16,-3 8 0,3-11 16,3-6-16,-2 8 0,5-2 0,1 1 15,2-1-15,-12 23 0,0-8 16,3-8-16,3-4 0,7 3 16,5-1-16,3-1 0,2-2 15,-6-2-15,-4-1 0,4 2 16,0 0-16,0 4 0,2 2 15,1-7-15,3-4 0,-2 6 16,0 5-16,-4-1 0,-2 3 16,4-3-16,2-2 0,3 1 15,2 1-15,4 0 0,2 4 16,-1-5-16,0-3 0,1 2 16,-1 3-16,2-6 0,0-3 0,-1 6 15,0 2-15,1-1 0,0 1 16,0-3-16,-2 0 0,1-1 15,1-1-15,1 5 0,2 0 16,0-1-16,-1 0 0,2 4 16,2 2-16,-2-9 0,1-7 0,0 3 15,2 1-15,-1 2 0,1-5 16,1 6-16,2 0 16,-1-1-16,-1-3 0,1-1 0,0 2 15,2 2-15,1 0 0,3 1 16,4-1-16,-2-5 0,0-5 0,-3 5 15,-2 2-15,3-3 16,4-1-16,0 0 0,1-2 16,0 0-16,-1 0 0,1 1 0,1 1 15,-5-2-15,-3-2 0,4 4 16,4 2-16,-1-3 0,-2-2 16,4 1-16,2 0 0,-2-6 15,-1-2-15,-3 5 0,0 2 16,4-5-16,2-4 0,1 1 15,1 2-15,-3-3 0,-1 0 0,-2 1 16,-1 3-16,2-3 16,1-4-16,5 2 0,4 3 0,-7-6 15,-3-1-15,-2 1 0,0 1 16,0-3-16,2 0 0,4-1 16,4 1-16,-14-11 0,-1 3 15,3 1-15,0-1 0,2 3 16,1 1-16,3 1 15,2 1-15,-8-5 0,-6-4 0,-3-5 16,0-5-16,-3-2 0</inkml:trace>
  <inkml:trace contextRef="#ctx0" brushRef="#br1" timeOffset="14149.0693">13298 4304 0,'0'0'15,"0"0"-15,0 0 0,0 0 0,-25 10 16,25-10-16,-27 10 0,13-3 16,-2 1-16,0 2 0,-3 2 15,0 2-15,1 1 0,-7 8 16,1 3-16,1-3 0,2 1 0,-4 5 15,0 1-15,4 0 16,2 0-16,0 0 0,1 3 16,3-2-16,2-1 0,0 5 0,3-1 15,4-3-15,3-2 0,0 0 16,3-1-16,5 0 0,2 0 0,2 0 16,1 2-16,0-5 15,0-4-15,3 1 0,3-1 16,-1-2-16,-1-2 0,4-2 15,2-2-15,0-2 0,1-1 0,1-2 16,1-1-16,-5 0 0,-4-4 16,-3 1-16</inkml:trace>
  <inkml:trace contextRef="#ctx0" brushRef="#br1" timeOffset="14816.4016">13610 4555 0,'0'0'0,"0"0"16,0 0-16,0 0 0,0 0 0,0 0 15,28-4-15,-28 4 0,25-3 0,-10 4 16,2 1-16,1 2 16,0 0-16,2 1 0,2 0 15,-2 2-15,0 0 0,2 4 16,-2 0-16,-2 0 0,-3 1 0,-4 0 16,-4 2-16,-6 1 0,-3-2 15,-7 2-15,-6-1 0,-3 0 16,-6-1-16,-2 0 0,-4 3 15,-6 0-15,1-2 0,-2-1 16,1-1-16,3 0 0,2 0 0,2-3 16,6-6-16,8 0 15,2-2-15,3 0 0,3 0 16,2 0-16,2-1 0,3 0 16,7-4-16,3 1 0,5 0 0,3-1 15,0 0-15,4 1 0,3-2 16,7 0-16,1 3 0,-2-2 15,-2 0-15,1 2 0,-1 1 16,-3 1-16,0 1 0,-4 3 16,-2 2-16,-4 0 0,-2 1 0,-4 1 15,-2 0-15,-2 2 0,-2-1 16,-2 2-16,-2 1 16,-3-2-16,-4-1 0,-4 4 0,-3 0 15,-3-1-15,0-1 0,-2 1 16,-1-1-16,-5 3 0,1-2 15,-1 1-15,1-2 0,3-1 16,2-2-16,4-1 0,2-1 16,2-2-16,1-3 0,3 2 15,3-2-15,4-1 0,0 0 0,1-2 16,-1 2-16,0 0 0</inkml:trace>
  <inkml:trace contextRef="#ctx0" brushRef="#br1" timeOffset="14976.9141">14224 4935 0,'0'0'0,"0"0"0,0 0 16,0 0-16,0 0 0,0 0 0,0 0 15,0 0-15,-11 21 0,11-21 16,0 0-16,0 0 0</inkml:trace>
  <inkml:trace contextRef="#ctx0" brushRef="#br1" timeOffset="15416.6157">14962 4678 0,'0'0'16,"0"0"-16,0 0 0,0 0 0,0 0 16,0 0-16,0 0 0,-24 9 15,24-9-15,0 0 0,-27 21 16,27-21-16,-23 17 0,11-5 16,-1 2-16,1 0 0,1 0 0,0-1 15,0-1 1,2 0-16,1 0 0,-1 4 0,3-2 15,1 0-15,2-3 0,2 0 16,2-1-16,1-3 0,1-3 0,4 1 16,3-3-16,1 1 15,0 0-15,4-3 0,2-3 0,0-2 16,-1-1-16,2 0 0,0-1 16,-1-1-16,-2 0 0,0-1 15,-1 1-15,-3-2 0,-1-1 0,-2-1 16,-3-2-16,-2 0 0,-3 3 15,-5-3-15,-4-1 16,-1 1-16,0 3 0,-3-1 16,-2 0-16,0 0 0,1-2 0,0 1 15,3 2-15,1 1 0</inkml:trace>
  <inkml:trace contextRef="#ctx0" brushRef="#br1" timeOffset="15649.8827">15510 4653 0,'0'0'0,"0"0"0,0 0 16,16 16-16,-11-7 0,1 3 0,-2 4 16,0 2-16,1 1 0,-2 6 15,-1-1-15,-1-2 0,-1 0 16,-4 3-16,-3 3 0,-3 0 0,-2-1 15,-7 8-15,-6 2 16,5-8-16,5-6 0,2-4 0</inkml:trace>
  <inkml:trace contextRef="#ctx0" brushRef="#br1" timeOffset="19549.9988">12749 10511 0,'0'0'0,"0"0"16,0 0-16,0 0 0,0 0 0,0 0 15,0 0-15,0 0 0,0 0 16,0 0-16,0 0 0,0 0 16,0 0-16,0 0 0,0 0 15,0 0-15,0 0 0,0 0 16,0 0-16,-15-19 0,15 19 15,0 0-15,0 0 0,0 0 16,0 0-16,0 0 0,0 0 16,0 0-16,0 0 0,-23-4 15,23 4-15,0 0 0,0 0 0,0 0 16,0 0-16,0 0 0,0 0 16,-21 16-16,21-16 0,0 0 15,0 0-15,0 0 0,-10 24 16,10-24-16,-2 10 0,1-6 15,0 3-15,1-3 0,0 0 0,1 0 16,0 2-16,0-3 16,0 1-16,2 0 0,-1-1 0,0-2 15,1 2-15,1-3 0,0 3 16,2-3-16,-1 0 0,1 0 16,-1 0-16,2-3 0,-1 3 15,0-4-15,-1 1 0,0 0 16,-1-1-16,0 0 0,-1-3 15,-1 4-15,0 2 0,0-2 16,1 0-16,-2 2 0,0-2 0,-1-1 16,-1 1-16,0 0 15,-2 2-15,-1-2 0,-3 5 0,1-1 16,-1-1-16,1 0 0,-2 3 16,1-1-16,1 0 0,-1 3 15,0 1-15,1 1 0,0-3 0,1 3 16,-1 0-16,2 0 15,-1 0-15,2 0 0,0 3 16,1-3-16,-1 1 0,2-4 0,1 4 16,1-2-16,2 1 0,-1-3 15,1-1-15,0 0 0,2-2 16,-1-1-16,2 0 0,0 0 16,1-1-16,1-2 0,-1 0 15,1-1-15,-1 0 0,-1-2 16,1 2-16,-1-3 0,-1-3 15,1 2-15,-2 0 0,0 1 16,0-3-16,-2 3 0,0-1 16,-1-1-16,0 4 0,-1-2 15,-1 0-15,0 0 0,0 3 0,-2 1 16,-2-1-16,0 1 0,-2 2 16,-1 1-16,0 1 15,-1-1-15,1 3 0,0 2 0,1 1 16,0 1-16,1 0 0,1 0 15,-1 1-15,2 2 0,1-3 0,1 4 16,0 0-16,4-1 16,0-2-16,1-1 0,0 3 0,3-2 15,0 0-15,2-2 0,1-2 16,0-1-16,0 0 0,-2-2 16,1 2-16,0-3 0,0 0 15,-1-3-15,0-1 0,1 0 16,-1-2-16,0 1 0,0-5 15,-2 2-15,1-1 0,-3 0 16,-1-1-16,0 0 0,-1-1 16,-1 0-16,-1 0 0,0 0 0,-1 1 15,0-1-15,-2 2 0,1 1 16,-1 1-16,-3 2 0,-2-1 16,-1 0-16,-1 4 0,0-1 15,-1 3-15,0 3 0,1-3 16,0 4-16,0 3 0,1-3 15,0 3-15,-1 3 0,1 1 16,1 0-16,2 0 0,0 3 0,3 0 16,1 1-16,2-2 0,1-1 15,1-1-15,3 0 0,0-1 16,2 0-16,0-2 0,1-1 16,0-3-16,1 2 0,3-1 15,0-2-15,0 0 0,-1-3 16,1-3-16,-3 0 0,0 1 15,2-4-15,-1-1 0,-3 0 16,1 2-16,1-5 0,-1 0 16,-1 2-16,-1 1 0,1-4 0,-3 0 15,-2 1-15,-1-1 0,0-3 16,-1 0-16,0 4 16,0 2-16,-1-2 0,-2 5 15,1-1-15,0 0 0,-3 2 0,0 0 16,-2 3-16,-1-2 0,-1 3 15,0 3-15,0-2 0,-1 3 16,1 2-16,3 1 0,-1 0 0,0 1 16,-1 2-16,1 1 15,2 0-15,2-1 0,-1 5 0,2-2 16,1-2-16,1 0 0,1-3 16,1 2-16,1-3 0,1 0 0,3-3 15,0 1-15,3 0 16,0-4-16,1 2 0,1-3 15,-1 0-15,0-3 0,1-1 16,0 0-16,0-3 0,0 0 0,3-3 16,-1-1-16,-2 0 0,-2 0 15,-1 0-15,-1-1 16,-2 1-16,0 0 0,-3 0 0,-1-1 16,-1 1-16,-2 1 0,-3 0 15,0 2-15,-2 1 0,1 0 0,-3 3 16,-2 1-16,1 3 15,-2-1-15,-5 1 0,1 1 16,0 2-16,2 2 0,1 2 0,0 0 16,2 3-16,1-3 0,3 1 15,-1 5-15,2-2 0,3 0 16,2 1-16,1 4 0,1-4 16,1 2-16,4-1 0,2-1 15,2-2-15,2 0 0,1-2 16,2-1-16,0 0 0,-2 0 15,1-2-15,3 1 0,-3-6 0,-2 0 16,3 0-16,-1-3 16,0 2-16,-1-5 0,0 2 0,-1-4 15,-1 1-15,-1 0 0,-1-3 16,-3-3-16,0 1 0,-3 1 16,-1 0-16,-2 0 0,0 1 15,-1 0-15,-3 2 0,-3-3 16,-1 1-16,1 0 0,-4 2 15,-3 4-15,2-3 0,0 4 16,-1-1-16,0 4 0,-2 0 0,1 0 16,0 4-16,-1-1 15,2 4-15,1-3 0,2 3 0,2 1 16,1 2-16,1 0 0,2 1 16,0 3-16,2-3 0,1 3 15,2-3-15,4 3 0,0-3 16,2 0-16,0-1 0,3-2 15,0 0-15,0 2 0,-1-3 0,0-3 16,1 2-16,1-2 0,0-4 16,1 0-16,-1 0 0,0-3 15,-1-1-15,0-3 16,-1 0-16,-1-3 0,0 1 0,-1-3 16,-1 0-16,0 1 0,-2-2 15,-1-2-15,-1 1 0,-1 3 16,0-3-16,-1 0 0,-1 2 15,-1-2-15,-3 1 0,0 1 16,-1 1-16,0 4 0,-2-3 0,0 6 16,-1-3-16,0 3 0,1 2 15,-2 2-15,0 2 0,1-1 16,-1 5-16,-1 1 16,2-3-16,2 3 0,-2 1 0,1 2 15,2 1-15,2 0 0,2-1 16,3 2-16,0-2 0,1 0 15,3-3-15,0 2 0,1-3 16,-1 1-16,2 0 0,1-3 16,-2-1-16,2-2 0,1 1 0,1-2 15,-2-2-15,1 1 0,-1-3 16,0-2-16,-1 2 0,1-3 16,-2 1-16,-2-3 0,-1 2 15,1-3-15,-3-1 0,-1 1 16,-2 0-16,-2 1 0,-1-2 15,-1 1-15,0 0 0,-2 2 16,-2-3-16,0 0 0,-1 1 0,0 3 16,-2 0-16,-2 3 15,1-3-15,1 3 0,2 0 0,1 1 16,2 0-16</inkml:trace>
  <inkml:trace contextRef="#ctx0" brushRef="#br1" timeOffset="28583.2395">15892 7502 0,'0'0'0,"0"0"0,0 0 16,0 0-16,0 0 0,0 0 0,0 0 16,0 0-16,0 0 0,0 0 15,-19 21-15,19-21 0,0 0 16,-21 21-16,21-21 0,-23 17 16,11-8-16,-2 1 0,0 2 15,0 1-15,-1-3 0,-2 6 16,-3 1-16,1-1 0,0-1 0,-6 7 15,-1 1-15,0 0 0,1-3 16,-7 8-16,0 3 16,3-3-16,4-1 0,-7 4 15,-6 4-15,4-3 0,3-3 0,-6 7 16,-2-3-16,3 2 0,2-2 16,-4 5-16,2-2 0,-2-2 15,0-1-15,0 1 0,2 2 16,-1-1-16,2 0 0,0-2 15,0 0-15,-4 1 0,3-2 16,-4 4-16,-1 3 0,3 0 16,1-1-16,-1-1 0,-3 0 15,4 0-15,3 1 0,-3 1 16,-4-2-16,2 1 0,3-2 0,-19 18 16,3-3-16,11-3 0,6-3 15,-6-5-15,-4-4 0,1 1 16,1 0-16,-1 6 0,-1 5 15,6-5-15,3-4 0,-4-2 16,-6 0-16,7 0 0,3 0 16,-3 2-16,-3 4 0,4-4 0,4-1 15,-7 1-15,-3 2 16,5 3-16,2 1 0,-4 0 0,-3 0 16,3-5-16,5-2 0,-6 1 15,-3 6-15,1-4 0,1-2 16,-3 0-16,-2-2 0,4 3 15,3 2-15,-2 2 0,-2 1 16,2 1-16,2-5 0,-3 3 16,-1 0-16,1-5 0,0 0 0,-2 4 15,0 4-15,-1-1 0,-1 0 16,0 1-16,-1 0 0,0-1 16,-1 0-16,-1 1 0,1 3 15,2 0-15,3-4 0,-7 6 16,-4 0-16,4-2 0,3 3 15,-1-3-15,-2 4 0,0 0 16,-1 2-16,2-3 0,3-2 16,-4 4-16,-1-1 0,-2 3 15,-2 4-15,5-2 0,2-1 0,-5-2 16,-4 0-16,-2 0 0,-1 0 16,-2 3-16,-1 3 0,1-1 15,1-4-15,-5 2 16,-5 1-16,0 1 0,1 2 0,-2 3 15,0 5-15,1-6 0,1-4 16,0 2-16,-1 1 0,7-3 16,5-2-16,-1 2 0,-1 2 15,4 0-15,0-1 0,-5 1 16,-3-2-16,2 0 0,2 0 0,-3 2 16,-1 2-16,4-5 0,3-5 15,-1 6-15,-1 3 0,3-3 16,4 0-16,2-4 0,3 0 15,-1-7-15,1 0 0,1 0 16,0 1-16,4 1 0,3-4 0,-3 4 16,-3-1-16,4-1 15,3-3-15,-3 1 0,-2 0 16,5-2-16,5-3 0,-4 0 0,0-2 16,6-4-16,0-4 0,1 2 15,0-2-15,2-1 0,1 0 16,5 0-16,2 3 0,2-6 15,1 0-15,-3-1 0,-1-3 16,-1 0-16,1-3 0,5-1 16,5-1-16,3-4 0,2 2 0,-10 3 31,-7 3-31,10-16 0,2-4 16,1-4-16,4-2 0,2 0 0,3 1 15,1 0-15</inkml:trace>
  <inkml:trace contextRef="#ctx0" brushRef="#br1" timeOffset="30683.538">8194 6158 0,'0'0'0,"0"0"15,0 0-15,0 0 0,0 0 0,0 0 16,0 0-16,27 11 0,-27-11 0,0 0 15,23 14-15,-23-14 0,18 11 16,-18-11-16,23 18 0,-10-8 16,-2 2-16,3 1 0,-1 2 15,0-1-15,0 0 0,1 4 16,3-3-16,5 9 0,-2-3 16,2 1-16,1 3 0,0-3 15,-1-2-15,8 9 0,2 0 16,-2 0-16,-2-1 0,4 4 15,-1 0-15,0-2 0,-2 0 0,5 7 16,0-1-16,-2 0 16,-1-2-16,8 6 0,0 0 15,-3-1-15,-3-3 0,2 2 0,3 1 16,-5 1-16,-4 0 0,11 6 16,1 1-16,-4-6 0,-2-2 15,0 2-15,1 2 0,1 0 16,-1-2-16,20 19 0,-3-5 15,-5-7-15,-5-5 0,3 2 16,3 3-16,-8-3 0,-2-2 0,2 1 16,1 3-16,-1-6 0,-2-3 15,6 7-15,4 3 0,-6-5 16,-4 0-16,5 1 0,4 3 16,-3-5-16,-2-2 0,7 4 15,5 3-15,-9-4 0,-5-4 0,6 3 16,2 4-16,-5-2 15,-4-1-15,6 2 0,5 2 16,-2-7-16,-3-4 0,1 7 0,1 3 16,-2 1-16,-2-1 0,0 1 15,0-1-15,-4-3 0,-2-4 16,3 4-16,2 2 0,-1-4 16,-2-2-16,2 3 0,1 2 15,-1-1-15,-1-2 0,1 6 16,1 6-16,-4-7 0,-2-6 0,1 2 15,3 3-15,-3-6 16,-3-3-16,3 7 0,4 3 16,-5-5-16,-3-3 0,5 1 0,2 2 15,-1-3-15,-2 1 0,0 2 16,1 4-16,-4-6 0,-2-3 0,4 2 16,2-1-16,-1 2 15,-1 1-15,2 2 0,0 0 16,-2-5-16,-1-1 0,4 3 15,2 4-15,-1-1 0,-2-2 0,1 1 16,1 0-16,-5-5 0,-1 2 16,4-1-16,4 2 15,-5 0-15,-4-3 0,5 3 0,2 3 16,-3-6-16,-3-5 0,5 3 16,2 2-16,-7-2 0,-4-4 0,4 8 15,4 4-15,2 2 16,1 0-16,6 1 15,5 3-15,-13-12 0,-9-7 0,2 4 16,2 2-16,0 1 0,-1 0 16,3 1-16,1-1 0,-1-4 15,-1-2-15,0 3 0,-2 5 16,1-4-16,0-1 0,1 1 16,-1 0-16,-1 2 0,-2 2 0,0-5 15,0-3-15,1 4 0,0 3 16,1-4-16,2 0 15,-3-4-15,-1-2 0,1 5 0,-1 3 16,-2-3-16,-2-2 0,6-1 16,4-1-16,-3 4 15,-1 3-15,-1 1 0,1 0 0,-4-7 16,-1-4-16,4 9 16,4 5-1,-10-12-15,6 5 0,-3-4 0,-6-6 0,10 10 16,-2-1-16,-3 0 0,-2-1 15,0 0-15,2 2 16,-13-14-16,1 3 0,13 9 0,-3-4 16,-10-12-16,1 0 0,-2 1 15,-2-1-15,-1 1 0,0 1 0,1-1 16,2-2-16,-1-3 0,-1 0 16,1 1-16,0 2 15,-2-1-15,-2-2 0,-2 1 0,-1-1 16,-2-1-16,0 0 0,-2-4 15,0-1-15,-2 0 0,0 0 16,-1-1-16,-1 0 0,0-3 16,-4 1-16,-4-6 15,-5-4-15,2 1 0,1 2 16,2 1-16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26T01:54:18.218"/>
    </inkml:context>
    <inkml:brush xml:id="br0">
      <inkml:brushProperty name="width" value="0.05292" units="cm"/>
      <inkml:brushProperty name="height" value="0.05292" units="cm"/>
      <inkml:brushProperty name="color" value="#0085CD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</inkml:brush>
  </inkml:definitions>
  <inkml:trace contextRef="#ctx0" brushRef="#br0">971 19024 0,'0'0'0,"0"0"0,0 0 15,17-16-15,-17 16 0,0 0 16</inkml:trace>
  <inkml:trace contextRef="#ctx0" brushRef="#br0" timeOffset="222.0203">1044 18999 0,'0'0'16,"0"0"-16,0 0 16,20-11-16,-20 11 0,0 0 0,19-14 15,-19 14-15</inkml:trace>
  <inkml:trace contextRef="#ctx0" brushRef="#br0" timeOffset="389.7533">1073 19028 0,'0'0'0,"0"0"15,15-18-15,-15 18 0,14-21 0,-14 21 16,9-15-16,-9 15 16</inkml:trace>
  <inkml:trace contextRef="#ctx0" brushRef="#br0" timeOffset="142876.144">10927 12479 0,'0'0'0,"0"0"0,0 0 16,0 0-16,30-2 0,-30 2 0,30 0 16,-12 0-16,2 0 0,3 0 15,3-1-15,0 0 0,3 0 16,12-1-16,3 1 0,0-1 16,-1 2-16,15-1 0,4-1 15,-1 0-15,-2-2 0,17 0 16,3 1-16,5 0 0,-7 1 15,14 0-15,3-1 0,-10 0 16,-7-1-16,42-1 0,-4 0 16,-16-1-16,-10-1 0,9 3 0,6 2 15,-10 2-15,-7 0 0,9-1 16,6 1-16,-7-2 0,-4 1 16,11-1-16,10 0 0,-11 0 15,-6 1-15,6-1 0,4 0 16,-7-3-16,-5-1 0,14 4 15,9 2-15,-13 1 0,-7 1 16,7-2-16,3-1 16,5-1-16,4-2 0,-2 5 0,0 4 15,-7-4-15,-6-2 0,6 1 16,2 0-16,-1 1 0,-2 0 0,-1 1 16,1-1-16,-2-2 15,-2-2-15,2 4 0,2 2 16,-6 2-16,-4 0 0,-3-2 15,0-2-15,-1 2 0,2 2 0,-1 1 16,-1 1-16,-5 0 0,-2 0 16,0 0-16,-1-1 0,-1-1 15,-3-2-15,3 2 0,1 3 16,-4-2-16,-1-3 0,-1 1 16,-1 2-16,-1 1 0,-1 2 0,-3-4 15,-1-1-15,-7-3 0,-6-1 16,-2 3-16,-1 2 15,-1 1-15,-1 1 0,-5-3 0,-3-1 16,-5 0-16,-4-2 0,-5 2 16,-5-2-16,-7-1 0,-5 0 0,-4 2 15,-3 2-15,-4-3 16,-2-1-16,0 0 0,2 0 16,-2 0-16,-2-1 0,-2 0 15,0 0-15,-5 0 0,-3-1 0,-3-3 16,-6-3-16,5 2 0,4 0 15,2 2-15</inkml:trace>
  <inkml:trace contextRef="#ctx0" brushRef="#br0" timeOffset="143140.608">18936 12436 0,'0'0'15,"0"0"-15,0 0 0,0 0 16,0 0-16,0 0 0,26 20 15,-26-20-15,24 14 0,-24-14 0,29 18 16,-15-8-16,1 0 0,0 1 16,0 1-16,0-1 0,-1 1 15,-2 1-15,-1 0 0,-2 1 16,-1 0-16,-4 3 0,-4 0 16,-3-1-16,-3 1 0,-9 1 15,-8 3-15,-7 0 0,-5 0 0,-18 3 16,-8-1-16,-2-11 15,-2-8-15,3 1 0,14-3 0,9 1 16</inkml:trace>
  <inkml:trace contextRef="#ctx0" brushRef="#br0" timeOffset="144058.1243">14304 8647 0,'0'0'0,"0"0"16,0 0-16,2 21 0,-2-21 0,4 27 15,0-5-15,-1 2 0,1 5 16,2 13-16,0 5 0,0-1 16,0 1-16,-1 17 0,-1 5 15,0 12-15,-1-3 0,-1 19 16,-1 3-16,-2-7 0,-1-6 15,-3 46-15,-2 12 0,1-20 16,1-13-16,2 6 0,0 6 16,1-13-16,1-4 0,-2 7 15,-1 7-15,0-6 0,1-5 0,-1 10 16,1 7-16,0-7 0,0-10 16,-3 15-16,-2 9 15,3-6-15,0-8 0,1 9 0,0 3 16,-1-11-16,2-7 0,-1 15 15,1 11-15,1-12 0,0-8 16,0 9-16,0 4 0,0-9 16,-1-8-16,-1 13 0,-2 9 15,2-8-15,-2-6 0,-1 5 0,0 3 16,0-11-16,2-10 0,1 8 16,4 6-16,-2-8 0,0-9 15,0 8-15,0 3 0,3-16 16,3-14-16,0 10 0,0 2 15,-1-4-15,-1-6 0,3 0 16,2-2-16,0-7 0,0-5 16,-2-7-16,1-5 0,-4-18 0,-2-12 15,0-11-15,0-8 0,0-5 16</inkml:trace>
  <inkml:trace contextRef="#ctx0" brushRef="#br0" timeOffset="144590.1861">14260 8667 0,'0'0'15,"-8"7"-15,0 2 0,0-3 16,0 0-16,-7 5 0,-1 0 0,-1 1 16,0-1-16,-2 2 0,0 3 15,0-2-15,-1-2 0,2-1 16,-1 0-16,4-2 0,1-2 16,3-1-16,1-1 0,3-1 0</inkml:trace>
  <inkml:trace contextRef="#ctx0" brushRef="#br0" timeOffset="144724.193">14394 8819 0,'0'0'0,"0"0"0,0 0 16,17 19-16,-17-19 0,28 25 16,-8-7-16,2 2 0,1 3 15,3 3-15,-5-5 0,-4-2 0</inkml:trace>
  <inkml:trace contextRef="#ctx0" brushRef="#br0" timeOffset="146919.8738">17129 8878 0,'0'0'0,"0"0"0,0 0 15,0 0-15,-13 20 0,13-20 0,-16 22 16,6-9-16,0 0 0,-2 4 16,-1 4-16,-2 0 0,-2 1 15,-6 6-15,-1 1 0,-1 3 16,0 3-16,-7 8 0,-1-3 15,0 1-15,1-1 0,-9 10 16,-2 1-16,2-2 0,2 1 0,-11 9 16,-2 1-16,5-3 15,3-4-15,-11 7 0,-3-1 0,3-3 16,0-1-16,-23 27 0,8-3 16,4-8-16,3-7 0,-2-2 15,0 1-15,5-2 0,4 0 16,-2 3-16,-2 0 0,0-6 15,-3-1-15,2 0 0,1 1 16,4 2-16,3 3 0,-3 2 16,-2 0-16,-1-4 0,1 2 0,-2 2 15,1 6-15,5-6 0,3 2 16,-2-2-16,-2 1 0,5-4 16,5-3-16,-5 7 0,-1 3 15,1 0-15,2 1 0,2-2 16,0 0-16,0-4 0,-3-2 15,-1 6-15,0 5 0,0-7 16,2-6-16,3 0 0,5 0 16,-1 2-16,0 2 0,6 0 15,3 1-15,-2-4 0,-1-4 0,0 3 16,0 0-16,-4-3 0,-2-2 16,2 5-16,-1 5 0,-1-4 15,-2-3-15,0 4 0,0 1 16,-4-2-16,-3-1 0,-2 3 15,0 3-15,6-1 0,3-1 0,-4 1 16,-2 3-16,5-7 16,4-4-16,-2-1 0,-2-2 0,6 2 15,2-1-15,-3 2 0,-2 1 16,2-3-16,3-5 0,-5 4 16,-3 1-16,3 7 0,3 0 15,0 5-15,2-2 0,1-8 16,0-8-16,8 2 0,2 1 15,0 0-15,0 4 0,1-9 16,0-1-16,7-4 0,3-2 16,5-7-16,1-8 15,3-4-15,2-10 0,1-1 0</inkml:trace>
  <inkml:trace contextRef="#ctx0" brushRef="#br0" timeOffset="147990.4344">12238 9456 0,'0'0'0,"0"0"15,0 0-15,0 0 0,0 0 16,25 14-16,-25-14 0,18 17 15,-18-17-15,26 23 0,-10-7 16,1 2-16,0 0 0,5 10 31,0 4-31,1-1 0,0-3 0,8 13 0,2 4 0,-2-2 16,-3-3-16,10 11 0,1 3 16,-2-5-16,-4-3 0,12 12 15,5 3-15,-7-6 0,-6-7 0,13 15 16,3 5-16,-8-11 0,-5-3 15,24 35-15,-3-4 0,-10-13 16,-7-8-16,5 5 0,4 8 16,-5-12-16,-2-8 0,3 11 15,1 10-15,-4-10 0,-2-4 0,6 5 16,4 5-16,-7-9 16,-5-8-16,8 14 0,4 6 15,-7-6-15,-3-4 0,7 7 16,5 5-16,-11-7 0,-6-6 0,8 8 15,7 7-15,-6-8 0,-5-5 16,7 8-16,2 6 0,-1-5 16,-2-5-16,6 7 0,4 5 15,-8-9-15,-6-6 0,6 9 16,2 7-16,-7-11 0,-4-8 0,7 10 16,5 6-16,-8-8 0,-5-5 15,5 9-15,4 7 16,-5-10-16,-3-6 0,3 5 15,4 2-15,-4-1 0,-3-3 0,5 3 16,3 3-16,-6-13 0,-3-7 16,4 12-16,3 5 0,-5-10 15,-3-5-15,3 11 0,2 8 16,-5-10-16,-2-6 0,3 9 16,6 9-16,-6-14 15,-5-8-15,4 11 0,1 6 0,-13-24 16,-8-16-16,-7-13 0</inkml:trace>
  <inkml:trace contextRef="#ctx0" brushRef="#br1" timeOffset="151741.0371">17150 9329 0,'0'0'15,"0"0"-15,0 0 0,0 0 16,0 0-16,0 0 0,0 0 16,0 0-16,-16 17 0,16-17 15,0 0-15,-14 20 0,14-20 0,-14 19 16,14-19-16,-17 24 0,8-15 16,1 2-16,-2 1 15,-1 1-15,-1 0 0,-2 3 0,0 2 16,1-2-16,0 2 0,-6 7 15,-2 0-15,2 1 0,3 0 0,-7 5 16,0 2-16,2-4 16,0-1-16,0 2 0,2 4 15,1-3-15,3-1 0,-4 6 16,0 3-16,2-2 0,2-1 0,-3 1 16,0 5-16,0-6 0,3-3 15,-3 9-15,0 4 16,3-7-16,3 0 0,-3 1 0,1 2 15,1-4-15,1-1 0,-2 3 16,0 0-16,2-1 0,1-4 0,-1 11 16,1 1-16,3-10 15,1-2-15,0 8 0,-1 3 16,0-6-16,1-1 16,-1 7-16,0 3 0,2-5 0,0-1 15,0 0-15,0-1 0,0 0 16,2-3-16,1 0 0,-1 2 15,1-2-15,0 1 0,-1 1 16,1 0-16,2-2 0,2 0 0,-1 1 16,0-1-16,0 0 0,1-1 15,0 2-15,0 2 0,1-1 16,0 0-16,0 3 16,0 1-16,-1-2 0,0-3 0,2 1 15,0 2-15,0-2 0,2 0 16,-1 0-16,0 1 0,0-2 15,-1-2-15,0 3 0,2 3 16,-1-2-16,2-2 0,-2 2 0,0 2 16,0-3-16,-1-2 0,3 5 15,0 4-15,1-5 0,1-1 16,-1 2-16,1 3 0,1-2 16,1-2-16,1-1 0,2 1 15,-2-1-15,0 0 0,-1 1 16,0 0-16,-1-1 0,0 1 15,2 1-15,2 2 0,-1-1 16,0-1-16,1 2 0,2 2 16,-2-5-16,-2-3 0,2 2 15,0 3-15,-2-2 0,0-3 0,4 6 16,1 0-16,-1-8 0,-2-1 16,3 10-16,2 5 0,-3-8 15,1-8-15,4 18 0,-4-4 16,-5-21-16,1-3 0,5 9 15,2 7-15,0-6 0,-2-1 0,2 1 16,0 4-16,-3-5 16,0-5-16,1 4 0,3 1 0,-3 1 15,-2 0-15,3-4 16,2 1-16,-3-1 0,-1 1 0,-1-2 16,-1-3-16,1 1 0,0 4 15,1-2-15,0-5 0,0 2 16,-1-3-16,-2-3 0,2 3 15,-3-1-15,-1 1 0,-1-3 16,-1-1-16,-2-3 0,1-3 16,0 2-16,-1-2 0,-1-4 15,-1 3-15,0-3 0,-1 1 16,1-3-16,-2 0 0,-1-4 16,0-1-16,0 1 0,-1-3 0,-6 1 15,-3-4-15,3-1 0,1 2 0,0 0 16</inkml:trace>
  <inkml:trace contextRef="#ctx0" brushRef="#br1" timeOffset="153407.4144">12000 9623 0,'0'0'0,"0"0"15,0 0-15,0 0 0,0 0 0,24 11 16,-24-11-16,19 17 16,-19-17-16,21 22 0,-10-8 15,0 2-15,0-2 0,0 4 16,1 0-16,0 0 0,1 0 0,3 10 16,3 0-16,-3 0 0,0-1 15,-1 3-15,2 1 16,2 7-16,-3-2 0,1 0 0,-1 3 15,1-2-15,-2 1 0,4 9 16,0 2-16,-3-2 0,1-4 16,-3 3-16,-1 2 0,3 4 0,-2-6 15,1 4-15,0 4 16,-2-7-16,-1-1 0,5 11 0,0 3 16,-1-9-16,-3-2 0,-2-2 15,-1 6-15,-2-5 0,-2 1 16,1 3-16,0 0 0,-1-3 15,2-6-15,5 26 0,0 0 16,-3-10-16,-1-3 0,-1-3 16,0 0-16,-1-5 0,1-4 0,-1 5 15,-2 4-15,1-2 16,-2-2-16,-1 3 0,1 1 16,-1-6-16,0-4 0,1 7 0,-1 4 15,-3-9-15,0-5 0,-2 6 16,-1 7-16,3-6 0,0-2 15,-1-1-15,-1 0 0,0 1 16,-1-1-16,-3 3 0,-2 1 16,0-6-16,-3-1 0,1 2 15,-1 3-15,2-4 0,0-2 0,-2 3 16,-1 2-16,1-4 0,2-3 16,0 3-16,0 3 15,-1-5-15,0-3 0,-5 3 0,-4 1 16,3-1-16,0-3 0,6-10 15,-2 7-15,2-2 16,0-1-16,-4 18 0,1-3 0,4-19 16,0 1-16,-8 6 0,-4 0 15,4-3-15,2-2 0,-2 3 16,1 1-16,1-2 0,3-2 0,-4 3 16,-3 2-16,-1-5 0,1-3 15,0 4-15,0 4 16,2-4-16,3-2 0,-1 0 0,1 3 15,1-8-15,-2 0 0,-2 2 16,-2-1-16,0 0 0,2 0 16,0 4-16,3-1 0,-1 0 15,2-2-15,-2 0 0,-3 1 16,2-5-16,-1 0 0,-1-1 16,0 2-16,4-4 0,1 1 0,2 0 15,0 0-15,1 2 0,0-4 16,-3 5-16,-2 4 0,0-5 15,2-5-15,1 0 0,1-1 16,0-1-16,0 0 0,1 0 16,1 1-16,3-3 0,0-1 0,0-2 15,1 2-15,-1-2 16,2 2-16,0-2 0,-1-1 16,1 0-16,-1-3 0,1 3 15,0-3-15,-1 0 0,2 2 0,-2-2 16,1 2-16,0-2 15,-2 0-15,-1 0 0,1 3 0,0-4 16,1 0-16,0 0 0,1-2 16,1 3-16</inkml:trace>
  <inkml:trace contextRef="#ctx0" brushRef="#br2" timeOffset="156443.4789">12848 9960 0,'0'0'0,"0"0"15,0 0-15,0 0 0,0 0 0,0 0 16,0 0-16,0 0 0,21-18 0,-21 18 15,24-7 1,-24 7-16,30-9 0,-10 4 0,4 1 16,2-1-16,0 0 0,13-2 15,4-1-15,-1 1 0,-1 1 0,15-3 16,3 0-16,-2 1 0,-1 1 16,14-2-16,4-2 15,-7 2-15,-5 0 0,19-4 16,3-2-16,1 1 0,-10 3 0,37-5 15,-5 1-15,-19 4 0,-12 1 16,9-1-16,4-1 0,-13 3 16,-7 5-16,6 0 15,4-1-15,-9-5 0,-6-4 0,3 8 16,2 0-16,-10 3 0,-10 2 0,5-4 16,4-2-16,-8 0 15,-4 0-15,3 3 0,4 0 16,-8 3-16,-5 2 0,0 3 15,0 2-15,-7-4 0,-4-2 0,2 3 16,1 2-16,-9-1 0,-5-1 0,-4-2 16,0-3-16,-7 4 15,-3 2-15,-9 1 0,-2 4 16,2-3-16,2-1 0,-1-1 0</inkml:trace>
  <inkml:trace contextRef="#ctx0" brushRef="#br2" timeOffset="157090.4879">13118 10460 0,'0'0'0,"0"0"0,0 0 0,0 0 16,0 0-16,0 0 0,32-8 15,-32 8-15,28-10 0,-12 3 16,3 3-16,1 1 0,1-1 0,4-3 16,4-2-16,7 0 0,1-2 15,4 0-15,3-3 0,10-2 16,-1 2-16,5 2 0,5 1 15,6-6-15,-4 2 0,16-5 16,2 0-16,-8 3 0,-5 2 16,15-2-16,0 2 15,-7 4-15,-5-1 0,32-1 0,-7 1 16,-16-4-16,-11-2 0,1 4 16,1-1-16,-10 6 0,-6 4 15,2 0-15,2-1 0,-2-1 16,-3-3-16,1 0 0,2 2 15,-10 1-15,-5 4 0,-2-1 16,-2 0-16,-6 0 0,-3 1 0,-5-1 16,0 4-16,-4-3 0,-1 1 15,-2-2-15,-3 0 0,-9 3 16,-2 1-16,-1 3 0,-3 1 16,-4-4-16,-1 2 0,1-2 15,1 0-15,-1 1 0</inkml:trace>
  <inkml:trace contextRef="#ctx0" brushRef="#br2" timeOffset="157719.9535">13298 10857 0,'0'0'0,"0"0"0,0 0 0,0 0 16,0 0-16,0 0 0,0 0 16,0 0-16,32 0 0,-32 0 15,24-2-15,-24 2 0,27-7 0,-10 1 16,4 2-16,1-2 0,0 2 16,4-3-16,1-1 0,9-2 15,0-2-15,4-1 0,2 2 16,6-4-16,-3 1 0,5 0 15,5-3-15,6 1 0,-6-1 0,4 0 16,5-1-16,4 0 0,-8 0 16,11 0-16,-1 4 15,-8-1-15,-7-3 0,5 4 16,3 0-16,-7 4 0,-5 2 0,27-6 16,-3-1-16,-13-1 0,-9 1 15,0 7-15,0 4 16,-6-3-16,-5 0 0,0 0 15,-1 0-15,-7 0 0,-4 1 0,-3 1 16,1 2-16,-5-3 0,-3 1 16,-7 2-16,3-1 0,-1 2 15,-3 0-15,1 2 0,2-3 16,-4 3-16,-3 0 0,-2 0 16,-3 1-16,-3-1 0,0 0 0,0 0 15,0 0-15,0 0 0</inkml:trace>
  <inkml:trace contextRef="#ctx0" brushRef="#br2" timeOffset="158273.8914">13660 11125 0,'0'0'0,"0"0"0,0 0 15,0 0-15,0 0 0,0 0 16,0 0-16,0 0 0,33 0 0,-33 0 16,26-4-16,-26 4 0,34-5 0,-12-1 15,5 1-15,-1-1 16,2-1-16,11-4 0,1 0 16,2 1-16,1-1 0,12-3 15,1 0-15,-3-1 0,-3 1 0,12-4 16,1 0-16,-6 4 0,-4 0 15,8 2-15,-2-1 0,-7 2 16,-4 0-16,-1 0 0,-1 1 16,-3 2-16,-3-2 0,0 4 15,-1 1-15,-4-1 0,-7 1 0,2-2 16,0 1-16,-4 2 0,-1 0 16,-3 1-16,-1 2 15,-5-2-15,-2 2 0,-4 1 0,0 1 16,-3 2-16,-2-2 0,-1-1 15,-4 0-15,-1 6 0,-4-2 16,2-3-16,0 2 0,0-2 16</inkml:trace>
  <inkml:trace contextRef="#ctx0" brushRef="#br2" timeOffset="158740.6133">13763 11459 0,'0'0'0,"0"0"0,0 0 0,20-6 16,-20 6-16,27-7 0,-9 3 15,3 0-15,1-3 0,4 0 16,2 0-16,11-4 0,1 1 0,1-1 16,2 0-16,8-3 15,-1 3-15,0-3 0,0 0 0,7 1 16,-4 1-16,-3-2 0,0 1 15,-6 0-15,-3-2 0,5 4 16,-3 2-16,-6 5 0,-7-1 16,-1-1-16,-1-4 0,-5 6 15,-2 0-15,-7 1 0,-1 2 16,-3-2-16,-1 3 0,-1 1 16,-2 2-16,-1 0 0,-1-2 0,-4-1 15,1 3-15,-4-3 0,-4 4 16,3-4-16,1 3 0,-1-3 15</inkml:trace>
  <inkml:trace contextRef="#ctx0" brushRef="#br2" timeOffset="159090.4368">13920 11634 0,'0'0'0,"0"0"0,0 0 0,0 0 16,0 0-16,0 0 0,32-1 16,-32 1-16,31-5 0,-11 1 15,3 0-15,1-2 16,3 2-16,1-3 0,3 0 15,9-1-15,-2 1 0,1-1 0,0 0 16,6-2-16,-3 2 0,-4 0 16,-2 0-16,-4 1 0,-4 0 15,-1 2-15,-2 2 0,-3 2 16,-3-1-16,-7 2 0,-5-1 16,-7 1-16,-5 1 0,2-1 0,1 0 15,-1 2-15</inkml:trace>
  <inkml:trace contextRef="#ctx0" brushRef="#br2" timeOffset="159290.9224">13989 11821 0,'0'0'0,"0"0"0,0 0 0,21-4 15,-21 4-15,27-3 0,-27 3 16,41-7-16,-16 3 0,5 0 15,4 0-15,11-3 0,0 0 0,17-3 16,3 2-16,-12 0 16,-10 2-16,-8 2 0</inkml:trace>
  <inkml:trace contextRef="#ctx0" brushRef="#br2" timeOffset="160647.0306">13394 13569 0,'0'0'0,"0"0"0,0 0 16,0 0-16,0 0 0,0 0 0,0 0 15,0 0-15,20-18 0,-20 18 16,22-12-16,-22 12 16,36-14-16,-14 6 0,3-1 0,1-2 15,3-1-15,13-7 16,5-2-16,4 1 16,2 1-16,5-3 0,-5 2 0,12-4 15,2 1-15,-8 2 0,-6 4 16,11-4-16,0 0 0,-8 5 15,-6 1-15,8-2 0,0 1 16,-7 2-16,-5 3 0,-1-2 16,-2-1-16,-8 4 0,-5 3 0,-1 0 15,2 3-15,-6-2 0,-4 1 16,-4 1-16,-1-2 0,-5 3 16,-3 1-16,0 2 0,-1 1 15,-2-1-15,1 0 0,-2-1 16,0 1-16,-2 1 0,-1 1 0,-1 2 15,-2 2-15,1-1 16,-1-1-16,1-1 0</inkml:trace>
  <inkml:trace contextRef="#ctx0" brushRef="#br2" timeOffset="161210.0808">13129 14087 0,'0'0'0,"0"0"16,0 0-16,29-11 0,-15 4 0,5-2 15,3-3-15,8-3 0,1 1 0,4 0 16,5 0-16,7-3 15,-2-2-15,14-5 0,4-2 16,-7 4-16,-5 3 0,14-3 16,3 0-16,-4 3 0,-4 3 0,16-8 15,4-5-15,-13 5 0,-8 3 16,32-10-16,-1 2 16,-11 8-16,-7 7 0,-8 1 15,-6 2-15,-7 0 0,-6 0 0,0-3 16,1 0-16,-6 6 15,-2 5-15,-2-2 0,-2-3 0,-3 2 16,-2 2-16,-4 1 0,0 1 16,-10 2-16,4 0 0,-2-2 15,1 0-15,-5 1 16,-3 1-16,-4-1 0,-3 0 0,-1-2 16,0 2-16,-2 1 0</inkml:trace>
  <inkml:trace contextRef="#ctx0" brushRef="#br2" timeOffset="161841.2231">12963 14515 0,'0'0'0,"0"0"15,0 0-15,23-12 0,-23 12 0,29-9 16,-12 2-16,2-1 0,1 1 16,10-5-16,2-1 0,2-1 0,1 0 15,11-7-15,2 1 0,0 0 16,1-1-16,10-4 0,3 0 15,-1-2-15,-1 0 0,12 0 16,0 4-16,-5 2 0,-2-2 0,9-2 16,-1 0-16,-7 1 15,-3 3-15,24-4 0,-8 3 16,-7 4-16,-4 2 0,-3-3 16,-2-2-16,-10 4 0,-5 4 15,0 1-15,2 2 0,-8 1 0,-7 0 16,-2 2-16,-1 0 0,-2-2 15,0 0-15,-6 3 0,-4 3 16,-10 0-16,1-2 0,0 1 16,1 0-16,-1 4 0,0 0 15,-3 0-15,-2 1 0,-2-1 16,-4 0-16,-4 1 0,-4-1 16,2 0-16,1 0 0,2 0 0</inkml:trace>
  <inkml:trace contextRef="#ctx0" brushRef="#br2" timeOffset="162493.6768">12535 15026 0,'0'0'0,"0"0"16,0 0-16,30-15 0,-30 15 15,28-17-15,-9 6 0,2 0 0,2 0 16,10-6-16,3-1 16,1 0-16,3 0 0,12-7 0,2-2 15,0 4-15,0 1 0,12-6 16,1 0-16,-1 2 0,-1-2 15,22-4-15,7-2 16,-3 2-16,-2 2 16,-2 4-16,-12 5 0,28-8 0,-12 8 15,-10 0-15,-7 3 0,-2-3 16,1-1-16,-7 0 0,-4 1 16,-2 3-16,-1 0 0,-2 4 0,0 1 15,-3 1-15,-2 1 0,-4 3 16,0 2-16,-2-4 0,0 0 15,-5 1-15,-4 2 0,0 0 16,-2 0-16,-2 2 0,-2 1 16,-2-3-16,-3 0 0,0 2 15,-2 2-15,-8-1 0,4 0 16,-4 1-16,-1 1 0,-3 0 0,-2 2 16,-2 0-16,-2 0 0,-3 3 15,-3 3 1,-4-1-16,-1-1 0,2-1 0,-1 1 15,2-3-15</inkml:trace>
  <inkml:trace contextRef="#ctx0" brushRef="#br2" timeOffset="163174.2622">12452 15347 0,'0'0'0,"0"0"0,0 0 15,0 0-15,0 0 0,23-10 16,-23 10-16,30-12 0,-13 2 0,4-1 16,3-2-16,1 2 0,2-1 15,14-5-15,4-1 16,-1 0-16,-1 0 0,13-9 0,3 0 15,8-2-15,-3 2 0,14-5 16,3-3-16,-11 5 0,-7 1 0,17-2 16,6 5-16,-8-1 0,-8 4 15,43-13-15,-3 1 16,-17 10-16,-14 4 0,7 0 0,4 0 16,-11 5-16,-8 0 0,6 0 15,3-2-15,-9 4 0,-6 3 16,5-1-16,4-4 15,-14 5-15,-11 1 0,10-1 0,6 0 16,-6 0-16,-3 1 0,2-4 16,3-1-16,-11 4 0,-7 4 0,1 1 15,3 0-15,-9 0 0,-5 0 16,-4-2-16,-4 1 16,-1 3-16,-3-1 0,0 3 15,0-1-15,-8 1 0,-7 4 0,-2-4 16,-4 2-1,0 0-15,-3-2 0,-10 2 16,-9 4-16,-4-3 16,-7 3-16,8-1 0,7-1 0,4 0 15</inkml:trace>
  <inkml:trace contextRef="#ctx0" brushRef="#br2" timeOffset="163824.5606">12621 15612 0,'0'0'0,"0"0"0,0 0 16,0 0-16,0 0 0,0 0 16,0 0-16,0 0 0,0 0 15,0 0-15,0 0 0,0 0 0,0 0 16,27-1-16,-27 1 0,31-10 15,-31 10-15,41-14 0,-14 3 16,1 0-16,3 1 0,12-5 16,4-2-16,1 1 0,3-2 15,13-5-15,0 1 0,10 0 16,-5 0-16,3-2 0,2 1 16,8-5-16,-2 0 0,17-3 15,3 4-15,-12 3 0,-9 6 16,33-10-16,-10 0 0,-9 2 15,-3-2-15,-5 9 0,-3 2 16,-7 3-16,-4 2 0,0 2 0,3 0 16,-10-4-16,-5-1 0,-3 1 15,0-1-15,-1 5 0,-1 2 16,-6 1-16,-4 0 0,-2 0 16,0-4-16,2 1 15,1-1-15,-6 4 0,-5 7 0,-2-4 16,-2 1-16,-4-1 0,-2 1 15,3 2-15,1-2 0,-3 1 16,-4 0-16,-14 2 0,0 0 16,-3 1-16,-1-1 0,-4 3 15,-3 1-15,-5-3 0,-3 1 0,3-2 16,3 0-16,0 0 16</inkml:trace>
  <inkml:trace contextRef="#ctx0" brushRef="#br2" timeOffset="164443.9256">12476 15776 0,'0'0'0,"0"0"16,0 0-16,23-8 0,-23 8 0,28-10 16,-8 2-16,2 0 0,3-1 15,14-5-15,5 0 16,0-1-16,0-2 0,18-2 16,4-5-16,0 2 0,1 1 15,19-4-15,17-4 16,-8 1-16,-6 3 0,35-4 0,3 0 15,-16 4-15,-9 4 0,-5 3 16,-4 0-16,-4 1 0,-4 2 0,3-2 16,3 2-16,-5 1 15,-3-1-15,0 1 0,-2 2 16,-2 3-16,-3 5 0,-1-4 16,0-2-16,-7 3 0,-4 0 0,-2 1 15,-1 1-15,-6-2 0,-5-1 16,-1 1-16,-2 0 0,-10 0 15,-8 1-15,4-2 0,3 0 16,-5 2-16,-4 6 0,-6-3 16,-4 2-16,-2-2 0,1-3 0,-3 2 15,-1 0-15,-3 0 0,3 0 16,-4 1-16,-3 3 16,0-3-16</inkml:trace>
  <inkml:trace contextRef="#ctx0" brushRef="#br2" timeOffset="166196.2727">12119 10160 0,'0'0'0,"0"0"0,-3 18 16,1-4-16,-2-2 0,0 15 15,-2 2-15,1 3 0,-2 0 16,-3 15-16,-1 3 0,0 1 16,0 4-16,-2 13 0,0 0 15,1 0-15,0 0 0,-6 18 16,-2 7-16,-1 0 0,2-7 0,-7 44 15,3-9-15,4-14 0,4-10 16,-4 8-16,-1 4 16,-3-9-16,-1-6 0,-2 7 0,0 4 15,5-6-15,3-4 0,-2 7 16,-2 6-16,0-10 0,1-7 16,1 5-16,0 4 0,4-10 15,3-6-15,-2 6 0,1 6 16,-5-14-16,-2-9 0,3 2 15,2 0-15,4-9 0,3-7 0,-1-2 16,-1 0-16,4-7 0,0-9 16,5-5-16,2-4 0,2-12 15,1-8-15,4-12 0,2-7 16,-4 1-16,-2 3 0,1-1 16</inkml:trace>
  <inkml:trace contextRef="#ctx0" brushRef="#br2" timeOffset="166808.3299">12542 10839 0,'0'0'15,"0"0"-15,0 0 0,0 0 0,0 0 16,0 0-16,-3 32 15,3-32-15,-5 32 0,0-11 0,0 4 16,-2 4-16,1-1 0,-4 19 16,-1 5-16,-3 0 0,-1 3 15,-6 15-15,-2 4 0,-1 12 16,3-4-16,-6 18 0,1 4 16,-4 4-16,1-11 0,-11 51 15,3-5-15,7-20 0,6-12 16,-6 5-16,-3 4 0,5-11 0,2-6 15,0 10-15,-2 8 16,2-12-16,-1-11 0,0 8 0,-2 4 16,5-5-16,3-4 0,-6 6 15,-2 6-15,2-17 0,3-11 16,4 7-16,2 4 0,0-14 0,-2-10 16,-2 0-16,-1-1 15,5-10-15,4-8 0,2-4 16,4-5-16,1-9 0,4-6 0,2-7 15,2-1-15,1-11 0,1-6 16,8-12-16,7-12 0,0-2 16,0-3-16,2-15 0,1-13 15,-7 18-15,-4 11 0,-2 8 16</inkml:trace>
  <inkml:trace contextRef="#ctx0" brushRef="#br2" timeOffset="167224.5432">12534 12188 0,'0'0'0,"0"0"16,0 0-16,0 0 0,0 0 15,0 0-15,2 31 0,-2-31 16,-3 28-16,-2-7 16,-1 7-16,-1 0 0,0 2 0,-1 14 15,-2 3-15,-4 2 0,-2 3 0,-6 16 16,-2 5-16,-3 13 0,2-2 15,-6 15-15,-1 0 0,-3 7 16,2-6-16,-7 34 0,8-14 16,2-5-16,1-5 0,-4 1 15,-2 1-15,7-11 0,8-7 16,-3-1-16,3 0 0,0-13 16,1-6-16,6-21 0,4-19 15,2-9-15</inkml:trace>
  <inkml:trace contextRef="#ctx0" brushRef="#br2" timeOffset="168159.9755">17432 9549 0,'0'0'0,"0"0"16,0 0-16,-16 14 0,16-14 0,-14 17 16,14-17-16,-18 31 0,8-12 0,-2 4 15,-3 5-15,-5 10 16,0-1-16,-3 5 0,-1 2 16,-8 8-16,-1-2 0,-7 16 15,0 2-15,0-2 0,1 0 0,-6 14 16,1 5-16,-2 5 0,3-5 15,-15 35-15,7-13 16,9-16-16,6-9 0,-1 10 16,-3 5-16,5-12 0,3-6 0,-3 3 15,-4 0-15,7-7 0,3-7 16,8 1-16,7-2 0,1-5 16,1-3-16,0 0 0,1 2 15,-2-14-15,0-8 0,5-2 0,4-4 16,0-6-16,-1-4 0,3-6 15,1-3-15,2-7 0,2-2 16,3-12-16,0-8 0,-1 4 16,-2 5-16,-1 1 0</inkml:trace>
  <inkml:trace contextRef="#ctx0" brushRef="#br2" timeOffset="168674.3205">17552 10367 0,'0'0'0,"0"0"0,-12 21 0,7-12 16,-1 4-16,-1 4 0,-2 5 16,-5 10-16,1 0 0,-4 8 15,-5 4-15,-4 12 0,2-5 0,-10 22 16,-4 3-16,4-5 0,2-3 15,-7 17-15,0 4 16,-4 1-16,4-11 0,-14 44 0,6-3 16,7-13-16,6-13 0,1 3 15,0 1-15,3-8 0,2-9 16,-2 5-16,-4 4 0,8-14 16,4-8-16,-2 6 0,-2 2 15,1-8-15,0-7 0,0-1 16,2 0-16,7-7 0,5-4 0,-2-4 15,2-4-15,3-8 0,0-5 16,4-6-16,2-6 0,6-7 16,2-4-16,-1-3 0,-2-1 15,-1 0-15</inkml:trace>
  <inkml:trace contextRef="#ctx0" brushRef="#br2" timeOffset="169207.6107">18265 11174 0,'0'0'0,"0"0"0,0 0 0,0 0 16,0 0-16,-11 32 0,11-32 16,-11 31-16,4-15 0,-2 7 15,-2 2-15,-2 2 0,0 1 0,-9 15 16,-5 4-16,2-1 0,0 4 15,-12 14-15,-4 2 0,-3 10 16,5-4-16,-11 15 0,-2 3 16,0 2-16,7-9 0,-24 37 15,1-8-15,12-15 0,6-10 0,-1 3 16,-1 4-16,5-6 16,7-5-16,-2 0 0,0 1 15,7-6-15,5-3 0,-2 4 16,-1 2-16,3-15 0,4-12 0,1 0 15,4-1-15,4-2 0,2 1 16,2-7-16,1-3 0,1-12 16,1-7-16,8-5 0,6-3 15,5-6-15,1-4 0,0-9 16,0-7-16,-4 4 0,-1 3 0,-2 0 16</inkml:trace>
  <inkml:trace contextRef="#ctx0" brushRef="#br2" timeOffset="169740.7583">18486 12059 0,'0'0'0,"0"0"0,0 0 16,0 0-16,0 0 0,-13 21 15,13-21-15,-17 27 0,6-9 0,-4 3 16,0 4-16,-1 2 0,2 1 15,-8 12-15,-2 2 0,-2 3 16,-1 1-16,-10 18 16,-2 5-16,-7 9 0,3-2 0,-6 9 15,0-2-15,-3 6 0,4-5 16,-18 30-16,6-12 0,10-6 16,4-6-16,2 1 0,0-1 15,2-7-15,2-6 0,3 0 16,2 0-16,-3-7 0,0-4 0,3 0 15,6-1-15,4-5 16,3-7-16,-2-6 0,-2-3 16,4-4-16,3-2 0,6-6 0,2-3 15,3-7-15,3-4 0,4-8 16,2-4-16,4-6 0,3-5 16,12-7-16,11-3 15,-9-3-15,4-5 0,-7 7 0,-6 5 16,-4 2-16</inkml:trace>
  <inkml:trace contextRef="#ctx0" brushRef="#br2" timeOffset="170091.0972">18590 13259 0,'0'0'0,"-9"9"0,-1 2 16,-1 2-16,-1 3 0,-7 11 15,-1 7-15,-9 9 0,-2 2 0,-3 6 16,-2 6-16,-5 9 0,0-2 16,-7 15-16,0 0 15,-5 4-15,3-7 0,-23 41 16,5-2-16,12-15 0,8-15 0,-3 8 16,-4 4-16,17-29 0,12-22 15,8-14-15</inkml:trace>
  <inkml:trace contextRef="#ctx0" brushRef="#br2" timeOffset="216875.5143">22676 9391 0,'0'0'15,"0"0"-15,0 0 0,0 0 16,0 0-16,34-6 0,-34 6 16,33-3-16,-15 2 0,5 1 0,6-1 15,-1 1-15,2-1 0,14 0 16,6 0-16,-1 1 0,1 0 15,17 0-15,5 0 0,7 1 16,-5 0-16,19 3 0,3 1 16,-10-2-16,-7 1 0,41 3 15,9 1-15,-21-2 0,-15-2 0,4 3 16,2 1-16,-16-1 0,-10-1 16,4-1-16,4 0 15,-12-3-15,-7 1 0,5 0 0,4 2 16,-7 1-16,-6 0 0,0-1 15,1 2-15,-14-1 0,-8-2 16,1-2-16,3 0 0,-7-1 16,-5 2-16,-8-2 0,-6-3 15,-3-2-15,-2-1 0,-2 4 16,-1 3-16,-4-1 0,-3-1 0,0 0 16,-2 1-16,-1 1 15,0-1-15,-5 3 0,-1 0 16,-2 0-16,-3 1 0,4-1 0,3-1 15,0-1-15</inkml:trace>
  <inkml:trace contextRef="#ctx0" brushRef="#br2" timeOffset="225542.5431">12790 12356 0,'0'0'0,"0"0"16,0 0-16,0 0 0,0 0 0,0 0 15,0 0-15,0 0 16,0 0-16,0 0 0,0 0 16,-26 16-16,26-16 0,0 0 15,0 0-15,-17 16 0,17-16 0,0 0 16,-8 20-16,6-12 0,-1 0 15,2 0-15,1 0 0,1 1 16,1-2-16,0 0 0,2-2 16,0 1-16,-1-2 0,0 0 15,2 0-15,-1-1 0,-1 0 0,2-2 16,0-1-16,0 0 0,0 0 16,1-3-16,0-1 15,1 0-15,-2 0 0,1-2 16,-2-2-16,1 0 0,-2 1 0,-1 0 15,-1 1 1,0-2-16,-1 1 0,-1 1 0,0 0 16,-1 1-16,-1 0 0,-1 0 0,0 1 15,-2 0-15,0 1 0,-3 2 16,-2 1-16,-1 0 0,0 1 16,0 1-16,-1-1 0,1 1 15,2 1-15,1 0 0,0 2 16,1 0-16,1 1 0,2-1 15,-1 2-15,3 0 0,0 1 0,2-1 16,0 1-16,1-2 16,1 0-16,2 0 0,1 0 0,2-1 15,0-1-15,2-1 0,1-1 16,0 1-16,-1-2 0,0 0 16,1-2-16,-1-1 0,0-1 15,-1-1-15,0-2 0,0 0 16,-1 0-16,1-1 0,-1-1 15,0 0-15,-2 1 0,1-1 16,-1-1-16,-1 0 0,0 2 0,-1-1 16,-1 0-16,0 1 0,-1-1 15,0 2-15,0 0 16,0 1-16,0 0 0,-1 1 0,-1 1 16,-2 2-16,1 1 0,-1 1 15,-2 4-15,1-1 0,-2 0 16,1 2-16,-2-1 0,1 2 15,1 0-15,0 1 0,1 1 16,1 0-16,2 0 0,0-1 16,0 2-16,0-2 0,2 0 0,0-1 15,2 0-15,0 0 0,0 0 16,0-1-16,2-1 0,-1-2 16,1-2-16,1 0 0,-1-1 15,0-1-15,1 0 0,-1-2 16,1-1-16,-1-1 0,1-1 0,-1-2 15,0 1-15,1-1 16,-2 1-16,-1 0 0,-1 0 16,0 1-16,1 0 0,-2-1 15,-2 1-15,1-1 0,-1 1 0,0 2 16,-1-1-16,-2 2 0,0 1 16,-3-1-16,-1 2 0,0 1 15,2 1-15,-2 2 0,0 0 16,1 1-16,1 1 0,0 0 15,1 1-15,2 0 0,1 0 0,1 1 16,0 1-16,1-1 16,1-3-16,3 3 0,0-2 15,1 0-15,1 1 0,0-3 0,1 0 16,0 0-16,1 0 0,0-2 16,-1-1-16,1 0 0,-2 0 15,1-2-15,-1-1 0,2 0 16,0 0-16,-1-1 0,0 0 15,-2 0-15,-1 0 0,0-1 16,-1 0-16,-1-1 0,-1 1 0,0 1 16,0 0-16,-1-1 0,0 0 15,-2 2-15,1-1 16,0 0-16,0 1 0,0 0 0,-1 1 16,1-1-16,1 0 0,1 3 15,-2-3-15,0 3 0,0 1 16,-1 1-16,1 1 0,0 0 15,0 1-15,1 1 0,1 1 16,1-1-16,0 1 0,1 1 16,0-1-16,0 0 0,1-2 0,-1 0 15</inkml:trace>
  <inkml:trace contextRef="#ctx0" brushRef="#br2" timeOffset="226069.3677">12771 12476 0,'0'0'16,"0"0"-16,0 0 0,0 0 15,0 0-15,0 0 0,0 0 16,0 0-16,0 0 0,0 0 0,0 0 15,0 0-15,0 0 0,0 0 16,0 0-16,0 0 0,0 0 16,0 0-16,0 0 0,0 0 15,0 0-15,0 0 0,0 0 16,1-26-16,-1 26 0,0 0 0</inkml:trace>
  <inkml:trace contextRef="#ctx0" brushRef="#br2" timeOffset="226243.5142">12747 12443 0,'0'0'0,"0"0"0,0 0 15,0 0-15,0 0 0,0 0 16,0 0-16,0 0 0,0 0 16,0 0-16,0 0 15,0 0-15,0 0 0,0 0 16,0 0-16,0 0 15,0 0-15,0 0 0</inkml:trace>
  <inkml:trace contextRef="#ctx0" brushRef="#br2" timeOffset="226396.3999">12786 12403 0,'0'0'0,"0"0"0,0 0 16,0 0-16,0 0 0,0 0 15,0 0-15,0 0 0,0 0 0,0 0 16,0 0 0,0 0-16</inkml:trace>
  <inkml:trace contextRef="#ctx0" brushRef="#br2" timeOffset="226578.1815">12726 12411 0,'0'0'0,"0"0"0,0 0 16,0 0-16,0 0 0,0 0 16,0 0-16,0 0 0</inkml:trace>
  <inkml:trace contextRef="#ctx0" brushRef="#br2" timeOffset="226761.6015">12754 12411 0,'0'0'16,"0"0"-16,0 0 0,0 0 15,0 0-15,0 0 0,0 0 16,0 0-16,0 0 0,0 0 15,0 0-15,0 0 0,0 0 0,0 0 16</inkml:trace>
  <inkml:trace contextRef="#ctx0" brushRef="#br2" timeOffset="228948.5126">12677 9099 0,'0'0'0,"0"0"16,0 0-16,0 0 0,0 0 0,0 0 15,0 0-15,0 0 16,0 0-16,0 0 0,0 0 16,0 0-16</inkml:trace>
  <inkml:trace contextRef="#ctx0" brushRef="#br2" timeOffset="229129.2193">12693 9121 0,'0'0'0,"0"0"16,0 0-16,0 0 0,0 0 0,0 0 15,0 0-15,0 0 0,0 0 16,0 0-16,0 0 0,0 0 15,0 0-15,0 0 0</inkml:trace>
  <inkml:trace contextRef="#ctx0" brushRef="#br2" timeOffset="229296.5759">12682 9147 0,'0'0'0,"0"0"0,0 0 16,0 0-16,0 0 0,0 0 15,0 0-15,0 0 0</inkml:trace>
  <inkml:trace contextRef="#ctx0" brushRef="#br2" timeOffset="229484.4166">12652 9148 0,'0'0'0,"0"0"0,0 0 16,0 0-16,0 0 0,0 0 15,0 0-15,0 0 0,0 0 0,0 0 16,0 0-16,0 0 0</inkml:trace>
  <inkml:trace contextRef="#ctx0" brushRef="#br2" timeOffset="229645.7004">12635 9162 0,'0'0'15,"0"0"-15,0 0 0,0 0 0,0 0 0,0 0 16,0 0-16,0 0 16</inkml:trace>
  <inkml:trace contextRef="#ctx0" brushRef="#br2" timeOffset="229824.8659">12624 9195 0,'0'0'0,"0"0"0,0 0 16,0 0-16,0 0 0,0 0 16,0 0-16,0 0 0</inkml:trace>
  <inkml:trace contextRef="#ctx0" brushRef="#br2" timeOffset="230019.1763">12633 9212 0,'0'0'0,"0"0"15,0 0-15,0 0 0,0 0 0,0 0 16,0 0-16,0 0 0</inkml:trace>
  <inkml:trace contextRef="#ctx0" brushRef="#br2" timeOffset="230196.2979">12610 9199 0,'0'0'0,"0"0"16,0 0-16,0 0 0,0 0 0,0 0 15,0 0-15,0 0 16,0 0-16,0 0 0,0 0 0,0 0 16</inkml:trace>
  <inkml:trace contextRef="#ctx0" brushRef="#br2" timeOffset="234770.3556">12478 15319 0,'0'0'0,"0"0"15,0 0-15,0 0 0,0 0 0,0 0 16,0 0-16,0 0 0,0 0 15,0 0-15,0 0 0,0 0 16,0 0-16,0 0 0</inkml:trace>
  <inkml:trace contextRef="#ctx0" brushRef="#br2" timeOffset="234947.3464">12497 15312 0,'0'0'0,"0"0"15,0 0-15,0 0 0,0 0 0,0 0 16,0 0-16,0 0 16,0 0-16,0 0 0,0 0 15,0 0-15,0 0 0,0 0 16,0 0-16,0 0 0,0 0 0,0 0 16</inkml:trace>
  <inkml:trace contextRef="#ctx0" brushRef="#br2" timeOffset="235107.0121">12504 15330 0,'0'0'0,"0"0"15,0 0-15,0 0 0,0 0 0,0 0 16,0 0-16,0 0 16,0 0-16,0 0 0,0 0 15,0 0-15,0 0 0,0 0 0,0 0 16,0 0-16</inkml:trace>
  <inkml:trace contextRef="#ctx0" brushRef="#br2" timeOffset="235283.0765">12462 15358 0,'0'0'0,"0"0"0,0 0 16,0 0-16,0 0 0,0 0 15,0 0-15,0 0 0,0 0 0,0 0 16,0 0-16,0 0 0,0 0 16,0 0-16</inkml:trace>
  <inkml:trace contextRef="#ctx0" brushRef="#br2" timeOffset="235458.995">12459 15330 0,'0'0'0,"0"0"16,0 0-16,0 0 0,0 0 15,0 0-15,0 0 0,0 0 0,0 0 16,0 0-16,0 0 16,0 0-16,0 0 0,-5-23 0</inkml:trace>
  <inkml:trace contextRef="#ctx0" brushRef="#br2" timeOffset="235620.4973">12464 15344 0,'0'0'0,"0"0"0,0 0 0,0 0 16,0 0-16,0 0 0,0 0 0,0 0 15,0 0-15,0 0 16,0 0-16,0 0 0,0 0 0,0 0 15</inkml:trace>
  <inkml:trace contextRef="#ctx0" brushRef="#br2" timeOffset="235783.3081">12454 15316 0,'0'0'0,"0"0"0,0 0 16,0 0-16,0 0 0,0 0 15,0 0-15,0 0 0,0 0 16,0 0-16,0 0 0,0 0 16,0 0-16,0 0 0</inkml:trace>
  <inkml:trace contextRef="#ctx0" brushRef="#br2" timeOffset="235944.0864">12457 15311 0,'0'0'0,"0"0"16,0 0-16,0 0 0,0 0 0,0 0 16,0 0-16,0 0 15,0 0-15,0 0 0,0 0 16,0 0-16,0 0 0,0 0 16</inkml:trace>
  <inkml:trace contextRef="#ctx0" brushRef="#br2" timeOffset="236120.2519">12443 15362 0,'0'0'16,"0"0"-16,0 0 0,0 0 0,0 0 15,0 0-15,0 0 0,0 0 16,0 0-16,0 0 0,0 0 15,0 0-15</inkml:trace>
  <inkml:trace contextRef="#ctx0" brushRef="#br2" timeOffset="236312.2084">12452 15365 0,'0'0'0,"0"0"0,0 0 0,0 0 15,0 0-15,0 0 0,0 0 16,0 0-16,0 0 0,0 0 16,0 0-16,0 0 0,0 0 0,0 0 15,-4-24 1,4 24-16</inkml:trace>
  <inkml:trace contextRef="#ctx0" brushRef="#br2" timeOffset="236481.7577">12451 15325 0,'0'0'15,"0"0"-15,0 0 0,0 0 0,0 0 16,0 0-16,0 0 0,0 0 16,0 0-16,0 0 0,0 0 15,0 0-15,0 0 0,0 0 16,0 0-16,0 0 0,0 0 16,0 0-16,0 0 0,0 0 0,0 0 15,0 0-15,0 0 0,0 0 16</inkml:trace>
  <inkml:trace contextRef="#ctx0" brushRef="#br2" timeOffset="250660.0352">22026 10753 0,'0'0'0,"0"0"16,0 0-16,0 0 0,30 3 0,-30-3 15,28 8-15,-14-2 0,-1-1 16,0 2-16,0 3 15,-1 0-15,0-2 0,-1 6 0,-3 3 16,-4-2-16,-1 3 0,-4 0 16,-3 3-16,-4 0 0,-3-2 15,-6 2-15,-5-2 0,-1 1 16,-2-1-16,-9 5 0,-3-2 16,4-4-16,3 2 0,-6 1 15,2-1-15,4-1 0,5-4 16,5-3-16,3 2 0,5-7 0,2-1 15,10-6-15,4 0 16,6-6-16,5-1 0,-3-3 0,-2 6 16,-2 0-16</inkml:trace>
  <inkml:trace contextRef="#ctx0" brushRef="#br2" timeOffset="250976.0244">22326 10642 0,'0'0'0,"0"0"16,0 0-16,0 0 0,0 0 0,0 0 16,-22 14-16,22-14 15,-19 14-15,19-14 0,-21 18 16,12-4-16,0-3 0,0 4 15,0 3-15,1-1 0,2 1 0,-1 7 16,2 4-16,0-1 16,2-3-16,2 0 0,1 1 0,1-2 15,0 1-15,3-6 0,3 4 16,3-4-16,3-1 0,6 0 16,2 0-16,0-7 0,1-1 0,-4-2 15,-4-1-15,-3 0 0</inkml:trace>
  <inkml:trace contextRef="#ctx0" brushRef="#br2" timeOffset="251362.1554">22677 10495 0,'0'0'0,"0"0"0,0 0 0,0 0 15,0 0-15,0 0 0,0 0 16,34-2-16,-34 2 0,23 6 16,-23-6-16,23 5 0,-23-5 0,19 11 15,-12-4-15,-2 0 16,0 2-16,-4-1 0,-2 2 15,-3-2-15,-1 2 0,-4 1 0,-3 0 16,1-1-16,0 1 0,0 0 16,0-1-16,-2 4 0,0-3 15,5 0-15,1 3 0,4-5 16,3 0-16,7 2 0,8 0 16,-1 0-16,2-1 0,-4-3 15,-1 0-15,-2 0 0</inkml:trace>
  <inkml:trace contextRef="#ctx0" brushRef="#br2" timeOffset="251726.4271">21368 11491 0,'0'0'0,"0"0"16,0 0-16,0 0 0,0 0 0,29-4 16,-29 4-16,40-4 15,-16 2-15,6-3 16,9-1-16,1 0 0,1 0 0,18 0 15,18-4-15,-5 3 0,-5-1 0,16 1 16,2 0-16,2 0 16,-11 0-16,9 2 0,-5 0 15,-9 4-15,-9 2 0,23-1 16,-9 0-16,-18 2 0,-11 1 0,-8 2 16,-3 2-16,-6 0 0,-2-3 15,-9 0-15,-6-1 0,-4-3 16</inkml:trace>
  <inkml:trace contextRef="#ctx0" brushRef="#br2" timeOffset="252443.0994">22123 11788 0,'0'0'0,"0"0"0,0 0 16,4-22-16,-3 15 0,-1-3 16,0-1-16,0-1 0,-1 0 0,-2-1 15,1 2-15,-1-1 16,0-1-16,-2-3 0,0 0 15,0 4-15,1 1 0,-3 4 16,-2 2-16,2 3 0,-1 1 16,0 3-16,-1 3 0,-2 1 0,-1 1 15,-4 6-15,-1 3 16,1 0-16,0 3 0,2 1 0,1 2 16,1 2-16,2 0 0,0 6 15,2 2-15,2-3 0,2-3 16,1-1-16,2-1 0,1-2 15,1-5-15,2 2 0,4-4 16,0-1-16,2-3 0,2-1 0,1-3 16,2-1-16,0-3 0,0-4 15,1-4-15,-3-2 16,2 0-16,1-4 0,1-1 0,0-1 16,1-1-16,-2-1 0,1-1 15,-3 0-15,-1-2 0,-2 2 16,-2-2-16,-1 2 0,-2 2 0,-2-1 15,0 2 1,-1 3-16,-1 2 0,-1 0 0,0 1 16,0 2-16,0 1 0,0 2 15,0 2-15,-3-2 16,-2 3-16,1 4 0,-2 1 16,1 3-16,-1 4 15,1 0-15,-1-1 0,-2 5 16,2-1-16,1 0 0,2 3 15,1-2-15,0-1 0,2-1 0,1-2 16,-1-4-16,0 1 0,2-3 16,2 0-16,4-5 0,3-2 15,0-4-15,-1-3 0,-1 0 16,-1 2-16,-3 0 0</inkml:trace>
  <inkml:trace contextRef="#ctx0" brushRef="#br2" timeOffset="252726.2989">22494 11538 0,'0'0'0,"0"0"0,0 0 16,0 0-16,0 0 0,24-5 16,-24 5-16,22 6 15,-22-6-15,21 9 0,-21-9 0,14 12 0,-8-3 16,-4 0-1,-3 0-15,-1 0 0,-3 1 0,0 0 16,-2 0-16,1-1 0,-1 2 0,2-2 16,0 0-16,1 0 15,0-1-15,3 0 0,1-2 16,6-2-16,4 0 0,6-3 0,6-1 16,2-5-16,1 1 0,2-2 15,-3 0-15,-5 2 16</inkml:trace>
  <inkml:trace contextRef="#ctx0" brushRef="#br2" timeOffset="252943.3787">23291 11305 0,'0'0'0,"0"0"0,0 0 0,22-7 16,-22 7-16,31-6 0,-9 3 16,1 3-16,2-2 0,8 0 15,2 2-15,-2 0 0,-1-3 0,-4 2 16,-5 0-16,-3-1 16</inkml:trace>
  <inkml:trace contextRef="#ctx0" brushRef="#br2" timeOffset="253209.8597">24107 11295 0,'0'0'15,"13"-3"-15,9 3 0,2-3 0,0 3 16,11-2-16,13 0 0,0-2 15,3 4-15,7 0 0,-1 0 16,-5 1-16,-1 4 0,3 0 16,-5-1-16,-5-1 0,-3 1 0,-6-1 15,-3 0-15,-8 1 0,-5-3 16,-6 2-16,-5 1 0,-3-2 16,0-1-16,-2 1 0</inkml:trace>
  <inkml:trace contextRef="#ctx0" brushRef="#br2" timeOffset="253726.2594">24350 11696 0,'0'0'0,"0"0"15,0 0-15,-10 28 0,5-17 16,0 5-16,-1 4 0,0-1 0,-1 2 15,-3 7-15,0 2 16,0 0-16,-1-3 0,-1 5 16,0-4-16,1-6 0,1-2 0,1 0 15,1-1-15,0-3 0,1-3 16,2-3-16,0-4 0,2-4 16,0 0-16,-1-2 0,1-2 15,1 0-15,0-3 0,2-1 16,1-2-16,4-2 0,3-2 15,3-3-15,2-2 0,0 1 0,0 1 16,0 1-16,1 1 16,0 0-16,0 2 0,1-2 15,3 1-15,-2 2 0,0 1 0,1-1 16,-1 3-16,-4 2 0,-1 3 16,0 2-16,1 2 0,-1 2 15,-1 2-15,0-1 0,1 2 16,-3-1-16,-2 3 0,-1 0 15,-2 3-15,-2 1 0,-1 1 16,-3 1-16,-3 1 0,0-2 16,-2 0-16,-4-1 0,-5 0 15,-1-1-15,-3 0 0,1-3 16,0-2-16,-1-2 0,3-7 0,4 2 16,2-1-1,2 1-15</inkml:trace>
  <inkml:trace contextRef="#ctx0" brushRef="#br2" timeOffset="253976.5291">24715 11674 0,'0'0'16,"0"0"-16,0 0 0,0 0 15,0 0-15,25 11 0,-25-11 16,0 0-16,17 25 0,-17-25 0,6 21 15,-3-10-15,-2 1 0,-4 0 16,-1 1-16,0 0 0,-1-1 16,0 0-16,-2 0 0,0 0 15,2-3-15,-1 2 0,2-3 16,1 0-16,0-2 0,7-2 16,4 0-16,1-5 0,4-2 0,-4 0 15,0 1-15,-1-1 16</inkml:trace>
  <inkml:trace contextRef="#ctx0" brushRef="#br2" timeOffset="254627.8345">24499 10339 0,'0'0'0,"0"0"16,0 0-16,0 0 0,0 0 0,0 0 15,0 35-15,0-35 16,-3 25-16,3-25 0,-5 32 15,2-14-15,-1-2 0,1 3 0,1 0 16,0-1-16,-1 0 0,0 4 16,1-2-16,1-2 15,0-1-15,0-5 0,1 2 0,0-3 16,0-4-16,1 0 16,0-3-16,1-1 0,1 1 0,3-4 15,0 0-15,1 0 0,1-4 16,1 1-16,0-1 0,1-3 15,0 0-15,-1-1 0,0-1 16,0 1-16,-1 1 0,0 0 16,2 2-16,-1-1 0,0-1 0,0 1 15,1 1-15,0 1 0,0 1 16,-1 3-16,1 0 0,0 3 16,0-2-16,0 5 0,0 2 15,-1-1-15,-1 3 0,-2 1 16,0 0-16,-3 3 0,-1 0 0,0 5 15,0 2-15,-5 0 0,-1-2 16,-4 1-16,-2-1 0,-1 1 16,-1-1-16,0 2 0,0 0 15,0-3-15,0 0 0,-5 3 16,-2-6-16,2-1 0,1-1 0,1-4 16,0-2-16,1 0 15,1-1-15,3-6 0,1-3 16,1 3-16,2-3 0,0 2 0</inkml:trace>
  <inkml:trace contextRef="#ctx0" brushRef="#br2" timeOffset="254945.241">25032 10399 0,'0'0'0,"0"0"0,0 0 15,0 0-15,26 0 0,-26 0 16,0 0-16,25 7 0,-15-5 0,-1 4 16,0 1-16,-2 3 0,0-3 15,-3 4-15,-1 0 0,-2-1 16,-1-1-16,-2 1 0,-2 1 16,1-1-16,0 0 0,-1-2 15,1-1-15,0 1 0,-1 1 0,2-1 16,0-1-16,1 0 0,1 0 15,2 0-15,4 0 16,2 0-16,5 0 0,2 0 0,4 1 16,2 0-16,1 2 15,5 0-15,1-3 0,-5 0 0,-3-2 0,-4 1 16</inkml:trace>
  <inkml:trace contextRef="#ctx0" brushRef="#br2" timeOffset="255161.9663">25292 11156 0,'0'0'16,"0"0"-16,0 0 0,25-3 15,-25 3-15,32 0 0,-32 0 16,43 0-16,-21 0 0,2 2 0,2-1 15,4 0-15,1 2 0,-1 1 16,-1 3-16,-5-4 0,-4 4 16,-4-3-16,-1 0 0,-3-1 15</inkml:trace>
  <inkml:trace contextRef="#ctx0" brushRef="#br2" timeOffset="255359.8109">25293 11417 0,'0'0'16,"0"0"-16,0 0 0,27 0 0,-27 0 15,31 0-15,-31 0 0,42 2 16,-17-2-16,2 1 0,1-1 16,10 1-16,-1-1 0,-1-2 15,-3-3-15,0-1 0,-7 1 0,-4 1 16</inkml:trace>
  <inkml:trace contextRef="#ctx0" brushRef="#br2" timeOffset="255726.3124">26216 10999 0,'0'0'0,"0"0"0,0 0 16,0 0-16,0 0 0,-1 36 0,1-36 15,-5 34-15,2-16 0,-2 5 16,0 5-16,-1 1 0,1 0 16,-4 13-16,-1 0 0,1 2 15,2 2-15,-2 7 0,1-3 16,-1 8-16,1-4 0,2-5 15,0-4-15,2-4 0,1-3 0,-1-1 16,2-1-16,0-5 0,0-3 16,1 0-16,0-4 15,-1-2-15,1-3 0,0-1 0,0-1 16,-1-3-16,0-3 0,-1-4 16,0-2-16,1-2 15,1-1-15,0 1 0</inkml:trace>
  <inkml:trace contextRef="#ctx0" brushRef="#br2" timeOffset="260494.6372">18174 8142 0,'0'0'0,"0"0"15,0 0-15,0 0 0,0 0 0,0 0 16,-15 18-16,15-18 0,0 0 16,-18 19-16,18-19 0,-21 18 15,11-11-15,-2 4 0,-1 1 16,1-1-16,0 0 0,0 2 16,-2 1-16,0 1 0,-1 1 0,-5 4 15,0 0-15,1-1 0,0 0 16,1 1-16,-1 2 15,0-1-15,-1-1 0,-4 6 0,-1-1 16,2-3-16,1 0 0,-1 0 16,3 4-16,0-3 0,1-2 0,-1 2 15,-2 1-15,1 0 16,1-1-16,-3 5 0,2-1 16,2-3-16,2-2 0,-4 2 15,-2 2-15,2-2 0,1-1 0,0 0 16,0 2-16,2-3 0,3-1 15,-3 4-15,-1 2 16,1-4-16,1-2 0,1 3 0,-1 3 16,3-2-16,1-4 0,-2 3 15,0 1-15,2-2 0,1-3 0,-3 6 16,0 3-16,-1-5 16,3-3-16,-2 4 0,-2 3 15,3-5-15,1-1 0,-3 1 16,-2 0-16,5 0 0,2 0 0,-2 2 15,-1 1-15,0-1 0,2-2 16,-1 0-16,-1 0 16,0 1-16,2 0 0,1 0 0,0 1 15,2-4-15,2-2 0,-3 6 16,-2 8-16,0-8 0,1 0 0,-2 0 16,2 3-16,-1-5 0,-1 1 15,1-1-15,0 0 16,1-1-16,2 1 0,0 4 0,0 3 15,-1 0-15,0-3 0,0 0 16,1-2-16,0-3 0,0 2 16,-1 1-16,-2 4 0,2-1 15,1-6-15,0 4 0,0 2 16,2 0-16,-1-6 0,-1 6 16,0-3-16,2 1 0,0-2 0,0 2 15,0 2-15,0 0 16,2-3-16,-1 7 0,1 0 15,-1 0-15,1-3 0,-1 3 16,1 4-16,-1-5 0,0-4 0,2 3 16,2-3-16,-3 1 0,0 1 15,-2 1-15,1-3 0,0 3 16,1-3-16,0 4 0,1-1 16,1-2-16,-1 0 0,2 1 15,0 3-15,0 0 0,-1-3 0,1 0 16,0-3-16,1 3 15,0 1-15,1 3 0,2-3 16,-1 0-16,-1 2 0,0 0 16,0 0-16,0-1 15,-1 0-15,1 2 0,0 1 0,0-1 16,0-4-16,0 3 0,0 3 16,0-3-16,0-2 0,1 2 15,0 1-15,1 4 16,1 2-16,-1-4 0,0-4 0,0 10 15,0 2-15,1-10 16,-2 0-16,1 8 16,1 2-16,3 1 15,0 1-15,-2-6 0,-3-5 0,2-2 16,2-3-16,-1 0 0,1-1 0,1 2 16,-1 0-16,0-1 15,-1-1-15,1 2 0,0 1 16,1-1-16,-1 0 0,1-1 15,-2 1-15,1-2 0,-1-1 0,0 0 16,0 1-16,-2-3 0,0 0 16,1 2-16,1 0 15,0 0-15,1 0 0,-1 1 0,0 2 16,2-2-16,-1-1 0,4 2 16,2 3-16,-2-2 0,0 1 0,0-2 15,0-2-15,-1 2 16,2 1-16,-1-1 0,-1 0 15,0 0-15,-2 1 0,2 1 0,0-1 16,-2 1-16,1-2 0,1 3 16,0 1-16,2-4 15,2 0-15,2-2 0,0-1 0,-1 5 16,0 6-16,2-1 0,-3-6 16,-3-3-16,0 2 0,1 1 15,2 0-15,0-1 0,0 0 0,0 3 16,1 4-1,2-4-15,-1-4 0,1 4 0,0 0 16,-2 0-16,-1 0 0,-1-7 0,0-3 16,1 7-16,2 9 0,2-4 15,4 1-15,-2-6 0,-3-2 16,0-1-16,1 3 0,-2-4 16,-1-1-16,2 1 0,-1 1 15,-2 1-15,0 2 0,7 4 16,2 2-16,-6-7 0,1 0 15,-1 3-15,0 0 0,0-2 16,1-2-16,2 5 0,3 2 16,-1-2-16,-1-7 0,-3 0 0,1 0 15,-3 3-15,1 0 0,1-2 16,1-3-16,1 2 0,3 0 16,0 2-16,1 2 15,-5-5-15,-3-2 0,4 2 0,-2-1 16,2 1-16,2 1 0,0-1 15,1 0-15,-5-4 0,0 2 16,-1 2-16,1 3 0,1-3 0,3-1 16,-1 0-16,0-1 0,-1 0 15,0 0-15,-1-1 0,-1-1 16,0 1-16,-2-2 0,5 2 16,3-2-16,-4-1 0,0-1 15,-1 1-15,-2 1 0,-1 1 16,1-2-16,0 0 0,2 0 15,-1-1-15,1-2 0,0 2 16,1-2-16,-2 1 0,-2 0 0,-1 0 16,-1 0-16,-3-3 0,0-1 15,1 0-15,1-1 0,1 2 16,0 1-16,1 1 0,3-1 16,-1 1-16,0-1 0,-2 0 15,-1 0-15,-1-1 0,-1-1 0,1-2 16,0 0-16,0 1 15,1 1-15,0 0 0,3 2 16,-4-2-16,1 1 0,-1-1 16,0 0-16,-1-2 0,-2 0 0,2 0 15,0 3-15,-1-2 16,0-1-16,-1 2 0,0 2 0,0-1 16,1-1-16,-1-1 15,-2 1-15,3-2 0,1-1 0,0-1 16,0-1-16,-1 0 0,-1 0 15,-2-2-15,0 0 16,-1-1-16,1 0 0,-1 1 0,1 0 16,-3-2-16,0 1 0,0 0 15,-1-1-15,0 0 0,0-1 0,-1 1 16,-1-3-16,2 3 16,-2-3-16,3 1 0,-3-1 15,2 1-15,-2-1 0,-2-4 0,-2-2 16,1 1-16,1 0 0,0 1 15</inkml:trace>
  <inkml:trace contextRef="#ctx0" brushRef="#br2" timeOffset="261378.8762">19288 8692 0,'0'0'16,"0"0"-16,0 0 0,-22 11 0,22-11 15,-26 16-15,6-1 16,-3 3-16,-3 3 0,-11 9 0,-4 4 16,-1 1-16,-1 1 0,-14 15 15,-14 15-15,4-3 0,2 1 16,-11 14-16,1 3 0,-5 4 16,9-7-16,-31 37 0,8-7 15,15-13-15,7-11 0,2 7 16,0 5-16,10-10 0,6-9 15,-4 7-15,-1 5 0,8-11 16,6-10-16,-1 1 0,-2 2 16,7-4-16,6-6 0,-4 1 0,-1 1 15,8-9-15,6-4 0,2-3 16,0-5-16,3-3 0,2-6 0,5 3 16,3-1-16,3-10 15,1-8-15,13-7 0,8-5 16,8-5-16,6-4 0,-9 1 0,-6 0 15,-4 3-15</inkml:trace>
  <inkml:trace contextRef="#ctx0" brushRef="#br2" timeOffset="261893.5165">19615 9807 0,'0'0'0,"-14"13"0,0 4 0,0-3 15,-3 3-15,-15 14 0,-16 15 16,0 4-16,1 1 0,-18 18 16,-17 15-16,9-5 0,8-8 0,-38 45 15,-11 15-15,18-24 0,13-11 16,0 8-16,-2 10 15,9-17-15,6-10 0,-7 10 16,-5 4-16,18-8 0,13-8 0,-10 10 16,-5 7-16,8-19 0,7-12 15,-5 7-15,-1 5 0,11-10 16,6-8-16,-2-1 0,-1-1 16,6-9-16,4-6 0,6-1 15,5-1-15,3-10 0,3-6 0,4-1 16,3-1-16,9-11 0,5-7 15,-1-4-15,-2-1 16,0-3-16</inkml:trace>
  <inkml:trace contextRef="#ctx0" brushRef="#br2" timeOffset="262426.8387">20259 10732 0,'0'0'0,"0"0"0,0 0 16,0 0-16,0 0 0,-17 21 0,17-21 16,-26 26-16,10-9 0,-4 4 15,-3 7-15,-3 1 0,-3 3 16,-14 14-16,-7 4 0,-9 12 16,1-2-16,-14 17 0,-3 0 15,-7 9-15,7-4 0,-33 37 16,-8 8-16,19-15 0,12-10 15,0 8-15,0 3 0,6-10 0,3-9 16,-2 5-16,-2 4 0,9-6 16,6-5-16,-2 9 15,1 5-15,9-8 0,5-6 0,-4-1 16,-3-2-16,10-6 0,7-5 0,0 0 16,0 1-16,8-12 15,5-7-15,0-6 0,0 0 16,0-11-16,0-7 0,6-4 15,4-4-15,6-6 0,6-3 0,-2-6 16,1-4-16,8-9 0,4-7 16,12-10-16,6-6 0,-7 7 15,-5 5-15,-2 3 0</inkml:trace>
  <inkml:trace contextRef="#ctx0" brushRef="#br2" timeOffset="262927.3671">20302 12388 0,'0'0'0,"0"0"15,-14 16-15,8-7 0,-1 3 16,-6 7-16,-5 6 16,-3 5-16,-2 4 0,-12 14 15,-14 13-15,-8 9 0,1-1 0,-12 10 16,2-1-16,-8 6 0,4-6 15,-32 35-15,8-7 0,8-17 16,6-12-16,1 7 0,0 4 16,8-5-16,5-4 0,-1 0 15,2-1-15,5-4 0,2-5 0,-2 6 16,-3 0-16,7-4 0,6-7 16,3-3-16,0-3 15,5-7-15,4-3 0,0-7 0,2-3 16,9-2-16,8-1 0,2-8 15,3-2-15,5-5 0,3-2 16,5-11-16,3-7 0,6-1 16,3-4-16,-3 4 0,-3 0 15,-1-2-15</inkml:trace>
  <inkml:trace contextRef="#ctx0" brushRef="#br2" timeOffset="263292.9311">19868 14711 0,'0'0'0,"-11"11"0,-2 3 0,1-3 15,-1 4-15,-12 10 0,-6 6 16,-9 9-16,-2 0 0,-11 13 16,-1 1-16,-1-1 0,-1-3 0,-10 8 15,-1 2-15,1 1 0,10-2 16,-30 25-16,1 0 15,6-18-15,7-10 0,-7-2 0,-1-1 16,5-7-16,3-4 0,24-15 16,13-6-16,12-8 0</inkml:trace>
  <inkml:trace contextRef="#ctx0" brushRef="#br2" timeOffset="266760.2995">17958 12394 0,'0'0'0,"0"0"0,0 0 0,0 0 15,0 0-15,0 0 0,-27-1 16,27 1-16,0 0 0,-30 3 0,21-2 15,0 2-15,2 0 0,0 2 16,1 1-16,3 1 0,2 1 16,4 1-16,4 1 15,0-1-15,0-1 0,2 1 0,1-2 16,1-1-16,0 0 0,2 2 16,1-1-16,-1-1 0,1-2 0,2-1 15,1-2-15,0-1 0,-1 0 16,-1-1-16,-3-1 0,-1 1 15,-1 0-15,-3-1 0,0 1 16,-3-1-16,0 0 0,-2-1 16,-1-1-16,-2-1 0,-1 0 15,-4 0-15,-2 0 0,0 1 16,-3 1-16,0-2 0,-2 1 16,0 1-16,0 0 0,-1 2 15,-1 1-15,-3 3 0,-1-1 0,2 4 16,2 2-16,2-1 0,3 1 15,3-1-15,3 1 0,1-1 16,3 0-16,4-1 0,2 0 16,0-1-16,1-1 0,2 1 15,1 0-15,0-2 0,0 0 16,2-3-16,2-2 0,0 4 16,0 0-16,1-2 0,0-2 15,-1-1-15,-1-1 0,-2 0 16,-2 0-16,0-2 0,-2-1 0,-2-1 15,-1-2-15,-3 3 0,-1-1 16,-2-2-16,-2-1 0,0 0 16,-3 2-16,-5-1 0,-2 1 15,-1 0-15,1 1 0,0 1 16,-1 1-16,-1 3 0,-3 0 0,0 1 16,0 2-16,0 2 15,2 2-15,3 1 0,1 3 16,1 2-16,2 2 0,2 0 15,1 1-15,3-1 0,2 2 0,1-2 16,1-2-16,3 1 0,4 1 16,2-1-16,5 1 0,0-3 15,0-1-15,1-1 0,0-1 16,1 0-16,-1 1 0,2-2 16,0-2-16,0-1 0,-2-2 0,0 0 15,-2-2-15,-1-1 16,-1-1-16,-2-2 0,-2-1 15,-1-1-15,-2-1 0,-3-2 16,-2-2-16,-2 0 0,-2-1 16,-4 1-16,-2-1 15,-3 2-15,0 2 0,1 0 16,2 2-16,-2 2 0,-2 2 16,1 0-16,1 0 0,-4 3 15,0 1-15,1 2 0,3 2 0,2 3 16,1 2-16,1 0 0,2 0 15,2 2-15,2 0 16,2-1-16,1-2 0,5 2 16,4-1-16,1-1 0,1-3 15,1 0-15,1-2 0,-1 0 0,0-2 16,1 0-16,-1-1 0,1 1 16,0 0-16,-1-2 0,0 0 15,-1-1-15,-2-2 0,0 0 16,-1-2-16,-3 1 0,0-2 0,-4 0 15,-2 0-15,-1 0 16,-3 0-16,0 0 0,-2 0 16,0 0-16,1 2 0,-2 0 0,0 1 15,0 1-15,-2 2 0,0 2 16,0 1-16,1 2 0,0 0 16,0 2-16,0 2 0,1-2 15,0 1-15,2-1 0,2-1 16,2 0-16,1 1 0,0 0 15,1-1-15,0 0 0,0-2 0,2 0 16,1 0-16,0-1 16,1 0-16,0 1 0,1-1 15,-1-1-15,-1 0 0,1-1 0,-1-1 16,-1 0-16,0 0 0,1 0 16,-1-1-16,-1-1 0,0-1 15,-2-1-15,-1-1 0,-4 0 16,-2-2-16,1 0 0,-1-1 15,1 1-15,2 0 0,-1 2 16</inkml:trace>
  <inkml:trace contextRef="#ctx0" brushRef="#br2" timeOffset="267027.0203">17937 12553 0,'0'0'0,"0"0"0,0 0 16,0 0-16,0 0 0,0 0 0,0 0 16,0 0-16,0 0 0,0 0 15,17-17-15,-17 17 0,0 0 16,1-26-16,-1 26 0,-4-25 16,4 25-16,-5-32 0,2 11 15,-3-1-15,0 0 0,-1-3 16,0 0-16,-1-10 0,-1 0 0,0-3 15,0-2-15,0-7 16,0 3-16,3 6 0,0 9 0,2 5 16</inkml:trace>
  <inkml:trace contextRef="#ctx0" brushRef="#br2" timeOffset="267194.9036">17817 11105 0,'0'0'0,"0"0"0,0 0 16,6-20-16,-6 20 0,4-19 16,-1 9-16,1-1 0,-1-4 0,-1-2 15,0-1-15,1 0 0,-1-2 16,0 1-16,-1 2 0,0 2 16</inkml:trace>
  <inkml:trace contextRef="#ctx0" brushRef="#br2" timeOffset="267512.5926">17599 9217 0,'0'0'15,"0"0"-15,0 0 0,0 0 16,0 0-16,4-20 0,-4 20 0,0 0 15,3-23-15,-3 23 0,3-13 16,-2 8-16</inkml:trace>
  <inkml:trace contextRef="#ctx0" brushRef="#br2" timeOffset="267687.7583">17584 8909 0,'0'0'0,"0"0"16,0 0-16,0 0 0,0 0 16,0 0-16,0 0 0,0 0 15,0 0-15,0 0 0,0 0 16,0 0-16</inkml:trace>
  <inkml:trace contextRef="#ctx0" brushRef="#br2" timeOffset="267845.3493">17648 8876 0,'0'0'0,"0"0"0,0 0 16,0 0-16,0 0 0,0 0 0,0 25 16,0-25-16,0 0 0,0 23 15,0-23-15,0 0 0</inkml:trace>
  <inkml:trace contextRef="#ctx0" brushRef="#br2" timeOffset="268010.352">17655 9469 0,'0'0'0,"0"0"0,0 0 15,2 30-15,0-13 0,2 3 16,0 5-16,3 7 0,-1 3 0,0-8 15,-1-4-15,0-3 0</inkml:trace>
  <inkml:trace contextRef="#ctx0" brushRef="#br2" timeOffset="268146.8301">17814 10831 0,'0'0'0,"0"0"16,0 0-16,0 0 0</inkml:trace>
  <inkml:trace contextRef="#ctx0" brushRef="#br2" timeOffset="268297.594">17916 11728 0,'0'0'0,"0"0"0,4 18 16,-1-9-16,0 1 0,1-1 0,-2-2 15,0 0-15</inkml:trace>
  <inkml:trace contextRef="#ctx0" brushRef="#br2" timeOffset="268610.287">17996 12249 0,'0'0'16,"0"0"-16,0 0 0,0 0 0,0 0 16,5 23-16,-5-23 0,5 24 15,-5-24-15,5 27 0,-3-15 16,1 0-16,-2 0 0,0 1 16,0 2-16,0-1 0,1-1 15,-1 0-15,1 0 16,1-2-16,0-2 0,0 0 15,1 1-15,-2-2 0,-1-1 0,1 0 16,0-1-16,2-1 0,-1 0 16,-1-1-16,0 0 0,1-1 15,-1 1-15,-1-1 0,0-1 16,0 0-16,-1-2 0,2 3 16,-2-3-16,0 0 0,-3 2 0,1-4 15,1-1-15,0 0 0,1 1 16,0 2-16</inkml:trace>
  <inkml:trace contextRef="#ctx0" brushRef="#br0" timeOffset="284710.8862">25139 11070 0,'0'0'0,"0"0"0,0 0 0,0 0 16,0 0-16,0 0 0,0 0 15,30 7-15,-30-7 0,0 0 16,31 12-16,-31-12 0,24 17 0,-8-9 16,2 2-16,1 0 0,1 0 15,0-1-15,1 1 16,5 4-16,1 1 0,0-1 0,1 1 15,-3 1-15,-2-2 0,6 4 16,0-2-16,-2-2 0,-1 1 16,-2-5-16,-1 1 0,-3-1 15,-2 0-15,-2-1 0,0-2 16,-2 3-16,-1-6 0,0 3 0,2-3 16,-5 1-16,-2-1 0,1-1 15,0 2-15,-1-2 0,0 0 16,-3-1-16,-1 1 15,1-1-15,-2-1 0,1 0 0,-2-1 16,0 0-16,-2 0 0,2 3 16,0-3-16,-2 0 0,0 0 15,0 0-15,0 0 0,-4 4 0,0-1 16,-3-1-16,-1 0 0,-1 1 16,1-3-16,-2 1 0,-3 2 15,0 0-15,0 1 0,-4-1 16,-1 1-16,-1 0 0,0 0 15,-2 3-15,-1 0 0,-6 0 16,0 0-16,0 2 0,1 0 16,0 0-16,1 0 0,-2 2 15,0-1-15,2 0 0,3-2 0,-1-1 16,3 2-16,1-2 0,2-1 16,3 1-16,2 0 0,3-1 15,0-1-15,1 1 0,1-2 16,2-3-16,0 1 0,2-1 15,1 2-15,-1-1 16,1 0-16,1 0 0,2-2 0,-2 0 16,2 0-16,0 0 15,-4 3 1,4-3-16,1 2 0,2 0 0,-1-1 16,0 0-16,0-1 0,0 0 0</inkml:trace>
  <inkml:trace contextRef="#ctx0" brushRef="#br0" timeOffset="287319.2985">14345 9109 0,'0'0'0,"0"0"15,0 0-15,0 0 0,0 0 0,0 0 16,0 0-16,0 0 0</inkml:trace>
  <inkml:trace contextRef="#ctx0" brushRef="#br0" timeOffset="287467.7356">14261 9399 0,'0'0'0,"0"0"0,0 0 16,0 0-16,0 0 0,0 0 15,0 0-15,0 0 0</inkml:trace>
  <inkml:trace contextRef="#ctx0" brushRef="#br0" timeOffset="287637.7069">14279 9581 0,'0'0'0,"0"0"15,0 0-15,0 0 0,0 0 0,0 0 16,-13 23-16,13-23 15,-5 24-15,5-24 0,-3 21 16,3-21-16</inkml:trace>
  <inkml:trace contextRef="#ctx0" brushRef="#br0" timeOffset="288154.8758">14225 15597 0,'0'0'0,"0"0"15,0 0-15,0 0 0,0 0 16,0 0-16,0 0 15,0 0-15,0 0 0,0 0 16,0 0-16,0 0 16,0 0-16,0 0 0</inkml:trace>
  <inkml:trace contextRef="#ctx0" brushRef="#br0" timeOffset="288329.3839">14091 15596 0,'0'0'0,"0"0"16,0 0-16,0 0 0,0 0 0,0 0 16,0 0-16,0 0 0</inkml:trace>
  <inkml:trace contextRef="#ctx0" brushRef="#br0" timeOffset="288513.3828">14088 15522 0,'0'0'15,"0"0"-15,0 0 0,0 0 0,0 0 16,0 0-16,0 0 15,-2-35-15,2 35 0,0-34 0,0 34 16,0-27-16</inkml:trace>
  <inkml:trace contextRef="#ctx0" brushRef="#br0" timeOffset="288921.6483">14103 9708 0,'0'0'16,"0"0"-16,0 0 0,0 0 0,0 0 15,3-21-15,-3 21 16,0 0-16,0 0 0,10-1 0,-2 6 16,-1 2-16,-3 1 0,0-1 15,0-2-15,-1 0 0</inkml:trace>
  <inkml:trace contextRef="#ctx0" brushRef="#br0" timeOffset="289110.931">14170 10538 0,'0'0'0,"0"0"0,0 0 0,0 0 0,2 25 16,-2-25-16,12 29 16,-5-11-16,1 3 0,3 1 15,1 2-15,-1-5 0,-1 1 0,-1-5 16</inkml:trace>
  <inkml:trace contextRef="#ctx0" brushRef="#br0" timeOffset="289255.0259">14271 11099 0,'0'0'0,"0"0"15,0 0-15,0 0 0,0 0 0,8 26 16,-8-26-16,19 17 15,-19-17-15,0 0 0</inkml:trace>
  <inkml:trace contextRef="#ctx0" brushRef="#br0" timeOffset="289429.9788">14282 11665 0,'0'0'16,"0"0"-16,0 0 0,1 26 0,-1-26 16,9 23-16,-2-11 0,0-3 15,-2 2-15,1-3 0</inkml:trace>
  <inkml:trace contextRef="#ctx0" brushRef="#br0" timeOffset="289843.9122">14565 14531 0,'0'0'0,"0"0"0,0 0 15,0 0-15,0 0 0,0 0 0,0 0 16,3 31-16,-3-31 0,3 28 16,-3-28-16,4 32 0,-1-17 0,2-1 15,1-2-15,0-2 16,-2 0-16,1-3 0</inkml:trace>
  <inkml:trace contextRef="#ctx0" brushRef="#br0" timeOffset="289965.0671">14562 14822 0,'0'0'0,"0"0"16,0 0-16,0 0 0,0 0 16,0 0-16,0 0 0,0 0 15,0 0-15,0 0 0,0 0 0,0 0 16,0 0-16,0 0 16,14-25-16,-14 25 0,10-23 0,-10 23 15</inkml:trace>
  <inkml:trace contextRef="#ctx0" brushRef="#br0" timeOffset="290304.6994">14159 10624 0,'0'0'0,"0"0"0,0 0 16,0-14-16,0 10 0,1 1 16,2-1-16,-1 4 0,1-3 0,0 3 15,0-1-15,-1-2 0</inkml:trace>
  <inkml:trace contextRef="#ctx0" brushRef="#br0" timeOffset="300227.383">16460 6676 0,'0'0'0,"0"0"0,0 0 16,0 0-16,0 0 0,0 0 0,0 0 15,0 0-15,0 0 0,0 0 16,0 0-16,0 0 0,0 0 0,-4 22 16,4-22-16,-9 24 0,9-24 15,-11 29-15,11-29 0,-12 36 16,5-15-1,0 1-15,0 3 0,0 3 0,0-4 16,2-1-16,0-2 0,2 0 16,-1-3-16,2 0 0,0-4 15,1 1-15,0-3 0,1-3 16,0-2-16,1 0 0,1-3 0,3-1 16,1-2-16,2-2 0,1-2 15,2-1-15,1-1 0,0-4 16,0 0-16,4-3 0,-2-3 15,0 1-15,-1 0 0,2 0 16,0-2-16,0-1 0,-2 3 0,-1 0 16,-1 0-16,-2-4 15,0 3-15,-3 1 0,0-1 16,-1 2-16,0 2 0,-1 0 0,-1 1 16,0 2-16,-1 1 0,0 0 15,0 2-15,-1 3 0,-1 2 16,1 2-16,-1-1 0,0 6 15,0 1-15,-1 2 0,0 1 16,0 0-16,0 3 0,-1 4 16,-1 0-16,-1 7 0,2 3 0,-2-3 15,-2 4-15,-1-1 0,1 1 16,-2 6-16,2 1 0,-2-3 16,-1 2-16,0-3 0,0 0 15,1-3-15,-1 0 0,-2 0 16,-1-1-16,-1-3 0,2 0 15,-2-5-15,-2-1 0,-1-3 16,2 0-16,0-1 0,-1-3 16,1-3-16,-2 1 0,0-4 15,-2-2-15,1-3 0,-1-2 0,-1-3 16,1 0-16,0-1 0,1-2 16,3-2-16,2-3 0,2 2 15,2 3-15,2 0 0</inkml:trace>
  <inkml:trace contextRef="#ctx0" brushRef="#br0" timeOffset="300461.154">16885 6919 0,'0'0'0,"0"0"0,0 0 15,0 0-15,0 0 0,20-8 0,-20 8 16,28-6-16,-10 2 0,2 4 16,2 0-16,-1 0 0,0 0 0,-1 4 15,-1-1-15,3 3 16,-2 2-16,-4-1 0,-1-1 16,-3-1-16</inkml:trace>
  <inkml:trace contextRef="#ctx0" brushRef="#br0" timeOffset="300631.3263">16828 7147 0,'0'0'0,"0"0"16,0 0-16,23-1 0,-23 1 0,31-2 15,-9 4-15,2-2 0,3-2 16,8 0-16,3 0 15,-7 1-15,-4-1 0,-5 2 0</inkml:trace>
  <inkml:trace contextRef="#ctx0" brushRef="#br0" timeOffset="300961.0694">17380 6997 0,'0'0'16,"0"0"-16,0 0 0,0 0 0,0 0 16,39 1-16,-39-1 0,40-1 15,-17 1-15,3-3 16,3 3-16,2 0 0,1-1 0,10 0 15,1-1-15,-1 2 0,-2-3 0,10 3 16,-1 0-16,-3 0 16,-2 3-16,3 0 0,-2-2 15,-7 2-15,-3 3 0,-3-1 16,-3-2-16,-6-2 0,-5 2 0,-4-3 16,-3 0-16,-2 0 0</inkml:trace>
  <inkml:trace contextRef="#ctx0" brushRef="#br0" timeOffset="301660.792">17802 7258 0,'0'0'0,"0"0"0,0 0 0,0 0 16,4-25-16,-3 18 0,0-2 15,1-1-15,1 0 0,-2 0 16,0-1-16,-1 0 0,0 3 0,0-2 16,-1 3-16,0 0 0,-2 3 15,-1 0-15,-3 1 0,0 0 16,-2 3-16,-2 3 0,-1-1 15,0 3-15,-1 1 0,0 3 16,-1 1-16,0 1 0,-1 3 16,-4 4-16,1 2 0,0-1 15,2-2-15,1 2 0,2-1 16,1 2-16,2-2 0,1-2 16,2 1-16,2-2 0,1-1 0,0-3 15,2 0-15,1-3 0,1-2 16,1-1-16,1 0 15,3-1-15,1-4 0,4 0 0,3-2 16,1-3-16,-1 1 0,0-3 16,0 0-16,0 0 0,-1-3 0,0-1 15,1 0-15,-1 0 0,0 0 16,-1-3-16,0 3 16,-1-1-16,-1 1 0,-1-1 15,-2 1-15,0 2 0,-2-2 0,0 3 16,-1 1-16,-1 1 0,0 0 15,1 2-15,-2 2 0,-1 2 16,0 0-16,0 3 0,-1 1 16,-1 2-16,1 0 0,-1 3 15,-1 0-15,1 0 0,2 0 16,1 0-16,0 2 0,1-1 16,1 1-16,1-2 0,-1 0 15,0 2-15,2-1 0,-1-1 16,2-2-16,-2 0 0,0 0 0,2-1 15,1-3-15,0-1 0,2-2 0,0-3 16,1-3-16,-2 1 16,-1 1-16,0 1 0</inkml:trace>
  <inkml:trace contextRef="#ctx0" brushRef="#br0" timeOffset="302260.8851">17841 6365 0,'0'0'0,"0"0"0,0 0 15,0 0-15,0 0 0,0 0 0,0 0 16,0 0-16,0 0 0,-5 23 15,5-23-15,-2 30 0,2-30 0,-5 33 16,2-12-16,0 2 16,-1 1-16,-2 8 0,-3-1 15,1-2-15,0-3 0,-2 2 16,-1-2-16,2-1 0,0-1 0,-2 0 16,1-2-16,1 0 15,1-4-15,2-4 0,0-3 16,3-4-16,-1 0 0,1-3 0,1-2 15,0-2-15,0-2 0,0-2 16,1-3-16,1 0 0,0-1 0,3-2 16,0 0-16,1-1 15,2 0-15,1 0 0,3 0 16,1-3-16,2 3 0,-1 0 16,1 1-16,-1 2 0,0-1 0,1 4 15,2-1-15,-1 4 0,0 0 16,1 2-16,0 0 0,0 2 15,-2 0-15,-2 5 0,-1 0 16,-1 0-16,-2 4 0,-1-1 16,-3 1-16,-1 2 0,-1-2 0,-2 0 15,-2 0-15,-3 0 16,-1 2-16,-4-2 0,-4 0 16,2-1-16,0-1 0,1 1 0,1-3 15,1-1-15,0-1 0,3-4 16,3-2-16,1 0 0,-1-1 15,2 2-15</inkml:trace>
  <inkml:trace contextRef="#ctx0" brushRef="#br0" timeOffset="302527.8914">18384 6722 0,'0'0'15,"0"0"-15,0 0 0,25 1 0,-25-1 16,22 7-16,-7-3 0,0 3 15,3 3-15,-1 0 0,1 1 16,2 4-16,-4-1 0,0 7 16,-2 1-16,-2 0 0,-1-1 0,0 3 15,-1-2-15,-1-1 16,-1 0-16,0 5 0,-2-1 16,0 0-16,-1-4 0,0-3 0,-1-3 15,-1-2-15,0-3 0,-1-2 16,0 0-16,-1-1 0,1-4 15,0-2-15,2-2 0,-1-2 16,0 3-16,0 0 0</inkml:trace>
  <inkml:trace contextRef="#ctx0" brushRef="#br0" timeOffset="302837.8988">18805 6754 0,'0'0'0,"0"0"16,0 0-16,0 0 0,-19 17 0,19-17 15,-25 16-15,25-16 0,-31 25 16,14-11-16,-3 0 16,-1 3-16,0-2 0,-7 7 0,2 1 15,0-3-15,3-2 0,-7 6 16,2-6-16,1 0 0,3-1 15,2-2-15,2-4 16,4 0-16,2-2 0,3-2 0,3-2 16,1-1-16,1-1 0,2 1 15,1-4-15,-1 4 0,2-4 0,0 2 16,2-2-16,0 0 16,0 0-16,0 0 0,0 0 0,-1 1 15</inkml:trace>
  <inkml:trace contextRef="#ctx0" brushRef="#br0" timeOffset="303355.6255">15168 9408 0,'0'0'0,"0"0"16,0 0-16,0 0 0,0 0 0,0 0 16,0 0-16,0 0 0,0 0 15,0 0-15,0 0 0,25 6 16</inkml:trace>
  <inkml:trace contextRef="#ctx0" brushRef="#br0" timeOffset="303531.5176">15168 9367 0,'0'0'0,"0"0"0,0 0 0,0 0 15,0 0-15,0 0 0,0 0 16,0 0-16,0 0 0,0 0 16,0 0-16,0 0 0</inkml:trace>
  <inkml:trace contextRef="#ctx0" brushRef="#br0" timeOffset="303695.5257">15123 9383 0,'0'0'0,"0"0"15,0 0-15,0 0 0,0 0 0,0 0 16,0 0-16,0 0 0</inkml:trace>
  <inkml:trace contextRef="#ctx0" brushRef="#br0" timeOffset="303850.6415">15118 9360 0,'0'0'0,"0"0"16,0 0-16,0 0 0,0 0 15,0 0-15,0 0 0,0 0 16</inkml:trace>
  <inkml:trace contextRef="#ctx0" brushRef="#br0" timeOffset="304012.5123">15006 9345 0,'0'0'0,"0"0"0,0 0 15,0 0-15,0 0 0,0 0 0,0 0 16,0 0-16</inkml:trace>
  <inkml:trace contextRef="#ctx0" brushRef="#br0" timeOffset="304175.8482">14959 9322 0,'0'0'0,"0"0"16,0 0-16,0 0 0,0 0 0,0 0 16,0 0-16,0 0 15,0 0-15,0 0 0</inkml:trace>
  <inkml:trace contextRef="#ctx0" brushRef="#br0" timeOffset="305710.9472">13695 1765 0,'0'0'0,"0"0"0,0 0 0,0 0 15,0 0-15,-9 23 0,9-23 16,-13 25-16,13-25 0,-14 33 16,5-12-16,0 0 0,0 1 15,-2-1-15,-1 1 0,-1 6 16,1-3-16,1-3 0,0 3 16,2-4-16,1-3 0,1 0 0,2 0 15,0-4-15,3-3 0,2-1 16,1 1-16,4-4 0,1-3 15,4-1-15,4-6 0,0-1 16,0 0-16,4-6 0,3-1 16,0 0-16,-1-3 0,-1 0 15,1-1-15,5-6 0,-2 0 0,0-1 16,-1 1-16,-1 1 0,-2 1 16,-3-2-16,0-1 15,-3 4-15,-2 0 0,-2 3 0,-2-2 16,0 4-16,-1 2 0,-2 2 15,-1 2-15,-1 1 0,1 2 0,-3 4 16,0 0-16,1 4 16,-1 0-16,-1 5 0,0 2 15,-2 0-15,1 0 0,-2 7 16,-2 3-16,1 1 0,-1-1 0,0 4 16,-2 3-16,-1-2 15,0 0-15,-2 8 0,0 2 0,0 0 16,-1 0-16,0-1 0,1 1 15,-1 7-15,1-4 0,-1-3 16,-2 0-16,1-4 0,0-4 0,-1-3 16,-1 4-16,2-7 15,1-1-15,1-4 0,0-4 16,1-4-16,2-3 0,2-1 16,0-2-16,3 1 0</inkml:trace>
  <inkml:trace contextRef="#ctx0" brushRef="#br0" timeOffset="306044.5155">14265 1888 0,'0'0'0,"0"0"16,0 0-16,0 0 0,0 0 0,33 0 15,-33 0-15,29 4 16,-29-4-16,29 11 0,-15-4 16,-2-3-16,-1 3 0,-1 1 15,-2 2-15,-2 0 0,0-2 0,-4 3 16,-3 2-16,-1-2 0,-3 0 16,-2 2-16,-4-1 0,-5 6 15,0 2-15,-1-4 0,0 1 16,2 1-16,0-4 0,-3 1 15,-1-1-15,3-3 0,2-1 0,2-3 16,1 0-16,5-4 16,2 1-16,1-3 0,1 2 0,0-2 15</inkml:trace>
  <inkml:trace contextRef="#ctx0" brushRef="#br0" timeOffset="306295.9141">14796 1947 0,'0'0'0,"0"0"15,23-5-15,-7 2 0,3 2 0,13-5 16,7 2-16,1 0 16,3 0-16,15 1 0,2-1 15,-4 4-15,-6-3 0,15 2 16,3-2-16,-9 0 0,-5 3 0,6 0 15,-5 0-15,-7 3 0,-4 1 16,1-1-16,-7 4 0,-10-3 16,-6-1-16,-6-2 0,-2 0 15,-5 1-15</inkml:trace>
  <inkml:trace contextRef="#ctx0" brushRef="#br0" timeOffset="306944.4922">15317 2210 0,'0'0'0,"0"0"0,0 0 16,0 0-16,2-18 0,-2 18 15,0 0-15,4-21 0,-4 21 0,0 0 16,-3-18-16,0 11 16,-1 3-16,-4 0 0,-2 4 15,0 0-15,0 0 0,-4 3 16,-4 2-16,2-1 0,-1 2 0,0 2 16,-1 5-16,-4 1 0,1 1 15,0 0-15,-1 2 0,3 1 16,1 0-16,0 3 0,1 1 15,4-4-15,2 0 0,4 0 16,3-1-16,1-5 0,0 1 0,3-2 16,4-4-16,0 0 0,4 0 15,2-6-15,2-5 16,0 1-16,1-1 0,2-1 16,1-1-16,1-1 0,-1-1 0,2-2 15,1-1-15,-3-3 0,-2 3 16,3-2-16,-2-2 0,-1 4 15,-4 0-15,-2 0 0,0 1 16,-2 2-16,-1 1 0,0 1 16,-2 1-16,-1-1 0,0 3 0,-2 3 15,1-1-15,-1 1 0,0 1 16,-1 2-16,0 4 16,0 0-16,0-3 0,1 3 0,0 1 15,1 2-15,1 0 0,2 1 16,0 0-16,2-1 0,0-2 15,3 3-15,0 2 0,0-5 16,-2 2-16,2-5 0,1 1 16,-2-3-16,-2-2 0,2-1 15,1-1-15,-1-2 0,-2-3 0,1 2 16,-2 0-16,0 1 0</inkml:trace>
  <inkml:trace contextRef="#ctx0" brushRef="#br0" timeOffset="307578.0731">15378 1213 0,'0'0'0,"0"0"0,0 0 16,0 0-16,0 0 0,0 0 15,0 0-15,-7 29 0,7-29 0,-10 22 16,10-22-16,-16 35 0,7-17 16,-2 2-16,-1 3 15,1 0-15,1 0 0,-3 6 0,-1 3 16,2-4-16,0 1 0,-2 3 15,0 4-15,2-8 0,1-2 16,3-4-16,2-2 0,2-5 16,-1-1-16,2-4 0,0-2 15,0-5-15,1 1 0,2-4 0,5 3 16,-2-6-16,0-1 0,3-3 16,0-4-16,1 1 0,-2 2 15,2-4-15,0 0 16,-2 1-16,1-3 0,0 1 0,2-1 15,-1 2-15,-1 2 0,1 1 16,1-1-16,-2 0 0,0 2 16,-1 4-16,1-3 0,-2 4 15,1-1-15,1 2 0,2 2 16,-3 2-16,1 2 0,-2 0 16,0 3-16,-1 0 0,-1 0 0,-1 3 15,-1-2-15,-1 2 0,-1 1 16,-2 0-16,-3 1 0,-1 1 15,0 1-15,-3 0 0,-1 0 16,1-2-16,0 1 0,0-2 16,-1-3-16,2 0 0,0-2 0,4-2 15,1-3-15,2 1 16,0 1-16,0-3 0</inkml:trace>
  <inkml:trace contextRef="#ctx0" brushRef="#br0" timeOffset="307879.6443">16016 1592 0,'0'0'0,"0"0"0,0 0 16,28 11-16,-17-8 0,4 5 0,2-1 16,-2 3-16,0-3 0,-3 4 15,-1 1-15,-2 1 0,-3 1 16,-4 0-16,-3 1 15,-3-3-15,-3 4 0,-4-3 0,-4 3 16,1-1-16,0 0 0,-4 5 16,-3-1-16,1-2 0,1-3 15,0 1-15,-1-1 0,4 0 16,3-4-16,2-2 0,3-2 16,1-1-16,3-2 0,4-3 15,3-2-15,5 1 0,3-4 0,0-1 16,2 0-16,-2 1 0,-2 2 15,-1-1-15</inkml:trace>
  <inkml:trace contextRef="#ctx0" brushRef="#br0" timeOffset="308163.9465">16400 1610 0,'0'0'0,"0"0"15,0 0-15,0 0 16,0 0-16,-22 16 0,22-16 16,-19 19-16,8-8 0,-1 1 0,-2 5 15,1-2-15,-1-1 0,2 3 16,1-1-16,-1 4 0,2 1 16,1-3-16,3 0 0,0-3 15,2 2-15,2-3 0,0-3 16,4 1-16,2 1 0,3-2 0,1 1 15,2-2-15,1-2 0,1 2 16,3 0-16,-3-2 0,-1-1 16,-1 0-16,-2 0 0,-2-1 0</inkml:trace>
  <inkml:trace contextRef="#ctx0" brushRef="#br0" timeOffset="309144.0837">13136 1809 0,'0'0'0,"0"0"16,0 0-16,0 0 0,-28 13 15,28-13-15,-23 20 0,11-6 0,0 0 16,2 1-16,2 3 16,3 3-16,1 0 0,4 5 15,3 5-15,0-5 0,0 2 0,2 1 16,0 3-16,1 4 0,-1-3 15,0 2-15,-2-1 0,-1-2 16,0-2-16,-3-1 0,-2 3 16,-1-1-16,-2-2 0,-7 4 15,-5 1-15,-1-4 0,1-1 16,-9-1-16,-4-3 0,2-4 0,0 0 16,-1-3-16,-1-3 15,3-4-15,2-4 0,3 0 0,2-3 16,3 1-16,5-3 0,3-2 15,3-1-15,1-2 0,3 0 16,2 2-16,1 1 0,4-6 16,2 5-16,-1-2 0,3 3 15,1 0-15,1 3 0,2 0 16,2 1-16,-1 2 0,-1 3 16,2 2-16,0 8 0,0-1 0,-1 1 15,4 10-15,0 7 16,-2 0-16,-1-2 0,1 3 0,-2 3 15,-2 0-15,-2 1 0,0 6 16,-2 4-16,-1-5 0,-2-2 16,0 8-16,-3-1 0,0-4 0,-1-4 15,-1 0-15,-2-1 0,1-3 16,-1-3-16,0-1 0,-1-3 16,1-4-16,-1-2 0,1-3 15,3 0-15,1-1 0,1-1 16,0-1-16,1 0 0,0-5 15,1 0-15,-2-4 0,0-2 16,-1-2-16</inkml:trace>
  <inkml:trace contextRef="#ctx0" brushRef="#br0" timeOffset="309836.2953">13470 11710 0,'0'0'0,"0"0"0,0 0 16,0 0-16,0 0 0,0 0 0</inkml:trace>
  <inkml:trace contextRef="#ctx0" brushRef="#br0" timeOffset="310028.3003">13495 11678 0,'0'0'0,"0"0"16,0 0-16,0 0 0,0 0 0,0 0 15,16-18-15,-16 18 0</inkml:trace>
  <inkml:trace contextRef="#ctx0" brushRef="#br0" timeOffset="310183.4743">13537 11651 0,'0'0'16,"0"0"-16,0 0 0,0 0 0,0 0 16,0 0-16,0 0 0,0 0 15,0 0-15,25-18 0,-25 18 0,0 0 16</inkml:trace>
  <inkml:trace contextRef="#ctx0" brushRef="#br0" timeOffset="310303.1546">13592 11639 0,'0'0'0,"0"0"16,0 0-16,0 0 0,0 0 15,0 0-15,0 0 0,0 0 0</inkml:trace>
  <inkml:trace contextRef="#ctx0" brushRef="#br0" timeOffset="311612.5746">13530 3554 0,'0'0'15,"0"0"-15,0 0 0,0 0 16,12-23-16,-9 16 0,0 1 16,0-1-16,-1 0 0,0 2 15,0 1-15,0 0 0,1 2 0,-3 2 16,2 0-16,-1 2 0,-1 2 16,-1 3-16,-3 3 0,1 1 15,0 1-15,-2 2 0,0 1 16,-1 0-16,1-2 0,-2 6 15,2 2-15,-1-3 0,2 0 0,1-1 16,0 2-16,1-2 16,1-2-16,-1 0 0,1-2 15,0-2-15,1 0 0,0-3 16,1 1-16,1-3 0,0-1 0,1-3 16,3 0-16,1-4 0,0 0 15,2-3-15,1 0 0,-1-1 16,0 0-16,1-3 0,0 0 15,3-5-15,0 0 0,1-1 16,2 0-16,-2 0 0,-1 0 16,-1 0-16,-1-2 0,1 2 0,-3 2 15,0 0-15,0-1 16,-2 1-16,-2 2 0,1 0 16,-2 1-16,-1 3 0,1 0 0,-2 3 15,0 1-15,-2 3 0,0 0 16,1 3-16,-2 1 15,-1 3-15,0 2 0,-2-1 0,1 3 16,-1 1-16,-1 1 0,-2 6 16,-1 2-16,0 2 0,2-2 0,0 2 15,1 4-15,0-2 0,1 1 16,-1 7-16,1-1 16,-1 0-16,1-3 0,1 2 0,-1 2 15,2-2 1,0-1-16,0 0 0,0 2 0,-1-3 0,0-1 0,-1 2 15,-2-1-15,2-7 16,-1-2-16,0-1 0,-1-2 16,0-1-16,-2-3 0,-4-1 15,-4-1-15,-1-1 0,-3-2 0,-2-2 16,-2-1-16,-2-4 0,1-1 16,0-3-16,0-3 0,5 1 15,4 0-15,3 1 0</inkml:trace>
  <inkml:trace contextRef="#ctx0" brushRef="#br0" timeOffset="311994.831">13986 3735 0,'0'0'0,"0"0"15,0 0-15,0 0 0,34 1 0,-34-1 16,33 0-16,-14 0 0,1 0 0,1 2 16,0 1-16,-1-1 15,-2-1-15,6 2 0,-2 1 16,-2-1-16,-3 1 0,0 2 0,-2 1 16,-3 1-16,-2-1 0,-3 1 15,-3 2-15,-2 0 0,-3-2 0,-4 2 16,-5 1-16,-1 0 15,-1-1-15,-6 2 0,-4-1 16,1 0-16,0-1 0,-3 1 16,1 1-16,1-2 0,1 0 15,1-1-15,1-1 0,4-1 0,1-2 16,3 0-16,4 1 16,1-3-16,3-1 0,6-2 15,6-3-15,-2 1 0,-2 0 0,1 1 16</inkml:trace>
  <inkml:trace contextRef="#ctx0" brushRef="#br0" timeOffset="312261.4981">14574 3799 0,'0'0'0,"0"0"0,0 0 16,0 0-16,0 0 0,0 0 16,23-3-16,-23 3 0,0 0 0,38-2 15,-38 2-15,34 0 0,-17 0 16,3 0-16,1 0 0,0 0 16,-1-1-16,4 2 0,-2 2 15,-1-2-15,-1-1 0,0 1 16,0 0-16,-4 0 0,-1 1 0,-3-1 15</inkml:trace>
  <inkml:trace contextRef="#ctx0" brushRef="#br0" timeOffset="312611.1063">15243 3770 0,'0'0'0,"0"0"0,0 0 16,0 0-16,0 0 0,0 0 0,34-7 15,-34 7-15,28-2 0,-28 2 16,41-4-16,-19 3 0,2-1 0,1 0 15,2-1-15,7-1 16,0 1-16,1 2 0,-1 0 16,-2-1-16,-1-1 0,7 2 15,0 1-15,-6 0 0,-5 0 16,-3 0-16,-1 2 0,-5 1 0,-2-1 16,-4 1-16,-2 3 0,-4 0 15,-1-1-15,-2-2 0,-1 0 16,0-1-16</inkml:trace>
  <inkml:trace contextRef="#ctx0" brushRef="#br0" timeOffset="313260.8331">15443 3965 0,'0'0'0,"0"0"0,0 0 16,0 0-16,0 0 0,2-23 15,-2 23-15,0 0 0,3-19 0,-3 19 16,0 0-16,-1-23 0,0 17 16,-2 1-16,-3 1 0,0 1 15,-2 0-15,-2 2 0,-2 4 16,-1-1-16,-2 2 0,0 1 15,-2 2-15,1 1 0,-1 3 16,-5 4-16,-1 1 0,1-2 0,0 2 16,3-1-16,3 3 15,1 0-15,4 0 0,1-2 16,3-2-16,1 0 0,3-1 0,2-2 16,1 0-16,2-2 15,1-1-15,4-2 0,4-1 0,0-2 16,1-3-16,2-2 0,3-2 15,-2 1-15,0-2 0,0-1 16,3 0-16,-2-2 0,0 0 16,-1-1-16,0 0 0,-3-1 15,-2 1-15,-2 0 0,1-1 16,-1 2-16,-1 2 0,-2 0 16,0 1-16,-2-1 0,0-1 0,-1 2 15,-1 1-15,-1 4 0,3-2 16,-3 2-16,0 0 0,-3 4 15,2-1-15,0 0 0,0 4 16,0 0-16,0 0 0,0 1 16,1 0-16,0 1 0,0 1 0,0 1 15,1 0-15,1 0 16,1-2-16,2 1 0,0-1 16,2 0-16,0 0 0,1-2 0,2-2 15,0 0-15,1-2 0,0 0 16,0-3-16,0-1 0,0-2 0,-2 1 15,-1 1-15,-1-2 0</inkml:trace>
  <inkml:trace contextRef="#ctx0" brushRef="#br0" timeOffset="313844.0637">15586 3117 0,'0'0'16,"0"0"-16,0 0 0,0 0 0,0 0 15,0 0-15,0 0 0,-2 23 16,2-23-16,0 0 0,-9 32 15,9-32-15,-9 32 0,3-14 16,-3 3-16,-1-1 0,-1-2 0,0 3 16,-1 1-16,-3 3 0,2-2 15,0 2-15,1 0 16,1-1-16,1-3 0,0-2 0,1-1 16,1-3-16,2-4 0,0-1 15,2-1-15,1-2 0,0-2 16,2-2-16,1-3 0,-2 1 15,2-1-15,1-4 0,1 0 16,1-3-16,-1-1 16,2-1-16,4-1 0,-1 1 0,-1 0 15,4-1-15,0 1 16,0 1-16,0-1 0,0 2 0,0 0 16,0 2-16,0 4 0,-3-1 15,1 1-15,-1 2 0,-1 2 16,0 1-16,-1 2 0,0-1 15,-1 1-15,-1 1 0,0 3 16,-2-1-16,-1 1 0,-1 2 0,-2 0 16,-1-1-16,-3 0 0,-1 0 15,-3 0-15,-4 2 0,1-2 16,1 0-16,-1 0 0,3-1 16,1 1-16,2-4 0,0 0 0,2 0 15</inkml:trace>
  <inkml:trace contextRef="#ctx0" brushRef="#br0" timeOffset="314178.173">15956 3568 0,'0'0'16,"0"0"-16,0 0 0,29 1 0,-29-1 15,31 0-15,-12 2 0,0 2 16,1 1-16,-3 0 15,0-1-15,3 4 0,-3 1 16,-1 1-16,-4 1 0,-3 1 16,-4 0-16,-5 2 0,-3 2 15,-5-2-15,-3-1 0,-3 2 0,-4 0 16,1-1-16,-1 1 0,-1-2 16,-1-1-16,-3 4 0,1-2 15,2-1-15,3-1 0,1-2 16,3-1-16,3-1 0,2-3 15,3-2-15,0-2 0,5-1 0,4-5 16,3 1-16,6-3 0,0-3 16,1-3-16,-2 4 0,-2 0 0,-1 1 15</inkml:trace>
  <inkml:trace contextRef="#ctx0" brushRef="#br0" timeOffset="314460.9636">16374 3535 0,'0'0'16,"0"0"-16,0 0 0,0 0 15,-20 15-15,20-15 0,-20 14 16,8-4-16,0 1 0,-1 1 16,1 1-16,1 2 0,0-1 0,1 2 15,0 2-15,-1 2 0,2-1 16,1-2-16,2 0 15,3-2-15,1-1 0,1 1 16,1-1-16,1-1 0,1-2 0,3-1 16,3-1-16,2-1 0,2 2 15,3-3-15,1-1 0,1-1 0,-1 1 16,4-2-16,2-3 16,-4 0-16,-3 0 0,-2 0 0</inkml:trace>
  <inkml:trace contextRef="#ctx0" brushRef="#br0" timeOffset="314620.0637">16744 3733 0,'0'0'0,"0"0"0,0 0 15,0 0-15,0 0 0,0 0 0,0 0 16,0 0-16,-11 24 0,11-24 15</inkml:trace>
  <inkml:trace contextRef="#ctx0" brushRef="#br0" timeOffset="315561.121">15451 10385 0,'0'0'0,"0"0"16,0 0-16,0 0 0,0 0 0,0 0 15,0 0-15,0 0 0,0 0 16,0 0-16,0 0 0,0 0 15,-25 4-15,25-4 0,0 0 16,-25-3-16,25 3 0,-25-5 16,7 2-16,0-1 0,1 0 0,1-1 15,3 3-15,1-3 0</inkml:trace>
  <inkml:trace contextRef="#ctx0" brushRef="#br0" timeOffset="315981.7255">13148 10289 0,'0'0'0,"0"0"0,0 0 0,0 0 16,0 0-16,0 0 0,0 0 16,0 0-16,0 0 0,0 0 0,0 0 15,0 0-15,0 0 0,0 0 16,0 0-16,0 0 16,0 0-16,0 0 0,0 0 0,0 0 15,-9 24-15,9-24 0,0 0 16,0 0-16</inkml:trace>
  <inkml:trace contextRef="#ctx0" brushRef="#br0" timeOffset="316149.7656">13177 10403 0,'0'0'0,"0"0"0,0 0 0,0 0 16,0 0-16,0 0 0,0 0 16,0 0-16</inkml:trace>
  <inkml:trace contextRef="#ctx0" brushRef="#br0" timeOffset="318862.377">14088 14299 0,'0'0'0,"0"0"16,0 0-16,0 0 0,0 0 0,0 0 15,0 0-15,0 0 0,0 0 16,0 0-16</inkml:trace>
  <inkml:trace contextRef="#ctx0" brushRef="#br0" timeOffset="319042.9106">13900 14410 0,'0'0'15,"0"0"-15,0 0 0,0 0 16,0 0-16,0 0 0,0 0 16,0 0-16,0 0 0,0 0 15</inkml:trace>
  <inkml:trace contextRef="#ctx0" brushRef="#br0" timeOffset="319528.5512">15397 14189 0,'0'0'0,"0"0"16,0 0-16,0 0 0,0 0 15,0 0-15,0 0 0,0 0 16,0 0-16,0 0 0,0 0 15,-5 21-15,5-21 0,0 0 16,0 0-16,0 0 0,0 0 0,0 0 16</inkml:trace>
  <inkml:trace contextRef="#ctx0" brushRef="#br0" timeOffset="319995.5842">12793 14169 0,'0'0'0,"0"0"0,0 0 0,0 0 16,0 0-16,0 0 0,10 21 0,-10-21 15</inkml:trace>
  <inkml:trace contextRef="#ctx0" brushRef="#br0" timeOffset="321662.051">21540 2288 0,'0'0'0,"0"0"15,11-14-15,-2 4 0,2 2 0,4-10 16,3-2-16,-3 4 16,-1 2-16,-3 0 0</inkml:trace>
  <inkml:trace contextRef="#ctx0" brushRef="#br0" timeOffset="322328.1573">22169 1599 0,'0'0'0,"0"0"0,0 0 0,0 0 0,5-21 16,-5 21-16,0-8 16,-2 1-16,-1 0 0,-5 4 0,-4-1 15,-3 4-15,0 0 0,-7 5 16,-5 4-16,0-1 0,-2 4 0,-12 8 16,-2 1-1,-3 6-15,5 1 0,3 3 0,1 1 16,4 7-16,9-5 0,7 0 15,7 1-15,5-2 0,3-3 0,4 4 16,2 2-16,1-4 16,0-3-16,2 3 0,2 0 0,-3 0 15,1 0-15,-3 4 0,-1 3 16,-3-8-16,-3 0 0,-1 7 16,-2 2-16,0-5 0,-2 1 15,-7 0-15,-6 2 0,-2-5 16,-2-1-16,-2-3 0,-3 3 15,0-7-15,0-3 0,2-1 16,0-3-16,4 0 0,2-4 0,1-4 16,0-4-16,3-4 0,3-2 15,2 0-15,2-2 16,5 0-16,3-1 0,4-1 0,3-1 16,2-1-16,0 2 0,2-2 15,1 2-15,1 0 0,0-1 16,1 3-16,0 2 0,-2 4 15,1 1-15,1 1 0,1 6 16,-1 1-16,-1 4 0,-1 4 16,-1 5-16,1 6 0,-2 0 0,-3 4 15,-2 5-15,-2 2 0,-1 1 16,-2 9-16,-1 2 16,-1-5-16,1-2 0,-3 10 0,-1 2 15,1-6-15,-1-5 0,1 0 16,0-1-16,1-4 0,3-6 15,-2 6-15,1-3 0,3-6 0,1-5 16,1 0-16,1-1 16,2-7-16,0-4 0,3 0 15,1-2-15,3-4 0,2-4 0,-4-1 16,-2-3-16,-1 0 0</inkml:trace>
  <inkml:trace contextRef="#ctx0" brushRef="#br0" timeOffset="323345.6153">23334 1554 0,'0'0'0,"0"0"0,0 0 15,0 0-15,-11 27 0,11-27 16,-15 30-16,5-13 0,0 0 0,0 1 15,0 4-15,-1 1 16,1 0-16,2-1 0,2 0 16,1-2-16,2-5 0,1 0 15,1-2-15,1-2 0,1 0 0,3-4 16,4 3-16,1-6 0,0-3 0,0-2 16,4-2-16,-1-1 15,1 0-15,2-6 0,4-5 16,-1 2-16,-1-2 0,1 0 15,0-6-15,-2 3 0,0 1 0,2-5 16,0-6-16,-1 6 16,-2 4-16,1 0 0,-2-3 15,-2 3-15,-2 2 0,-1 3 0,-2-1 16,0 3-16,-1 1 0,-3 3 16,-1 4-16,-2 3 0,1-1 0,-3 2 15,-2 5-15,-2 1 16,1 2-16,-2 4 0,-1 5 15,-1 0-15,1 1 0,-1 4 16,0 2-16,1 1 0,2-1 0,-3 10 16,-1 4-16,0-3 0,-1 0 15,-2 7-15,-2 3 16,1-7-16,0-6 0,-2 6 16,0 1-16,1-5 0,3-6 0,-2 6 15,0-6-15,0-4 0,0-4 16,-1-3-16,-1 0 0,1-7 15,-1-1-15,2 0 0,0-2 16,-1-4-16,2-1 0,-6-3 16,-2 0-16,3-3 0,-2-1 0,-1-4 15,0-2-15,0 0 0,1-1 16,1-3-16,2-4 0,2 4 16,3 3-16,2 1 0</inkml:trace>
  <inkml:trace contextRef="#ctx0" brushRef="#br0" timeOffset="324280.6431">24348 1620 0,'0'0'0,"0"0"16,0 0-16,0 0 0,0 0 0,0 0 16,0 0-16,0 0 0,-19 22 15,19-22-15,-27 21 16,27-21-16,-34 22 0,13-8 0,-2-3 16,0-1-16,0-1 0,-7 4 15,0 1-15,5-3 0,3 0 0,1-1 16,2-3-16,3 0 15,2-3-15,3 0 0,2 0 16,2-1-16,1 0 0,3-1 16,3 1-16,0-3 0,0 0 0,5 3 15,2-3-15,2 3 0,1 0 16,3-2-16,4 2 0,2 2 16,-1-2-16,2 4 0,3 0 15,0-3-15,0 2 0,-1 1 16,0-2-16,-1 1 15,-1-1-15,2 2 0,4 0 16,-3-1-16,-1 1 0,0 0 0,-4-3 16,-4 0-16</inkml:trace>
  <inkml:trace contextRef="#ctx0" brushRef="#br0" timeOffset="324595.7467">24815 1731 0,'0'0'0,"0"0"0,0 0 0,32-3 16,-18 3-16,7-1 0,6 2 15,6-1-15,1 0 0,6 0 16,4 0-16,8 0 0,-3 1 0,12 1 15,0 0-15,-7 0 0,-6-1 16,5 1-16,-3-1 16,-8 2-16,-6-3 0,-2 4 15,-2-1-15,-5 1 0,-5-1 0,-8 1 16,-4 3-16,-6-4 0,-2 1 16,-1 0-16,0-1 0,-1-3 15</inkml:trace>
  <inkml:trace contextRef="#ctx0" brushRef="#br0" timeOffset="325198.9377">25260 2020 0,'0'0'0,"0"0"0,0 0 15,0 0-15,0 0 0,11-18 16,-11 18-16,0 0 0,13-21 0,-13 21 15,6-18-15,-3 8 16,-3 2-16,-1-2 0,-2-1 16,0 4-16,0-1 0,-4 1 15,-2 0-15,-2 4 0,-1-1 0,-2 4 16,-3-3-16,1 6 0,-1-1 16,-7 4-16,-3 4 0,2 4 15,1 1-15,2 2 0,1 2 16,2-2-16,3 1 0,-1 4 15,4 3-15,3-4 0,2 0 0,3-5 16,1 1-16,3-4 16,1-2-16,3-3 0,3 0 15,1-2-15,0-2 0,4-1 0,3-2 16,-1 2-16,1-3 0,0-4 16,0 0-16,0-3 0,0 0 15,1-3-15,-2 2 0,0-3 16,-1 1-16,0-1 0,2 1 15,-2-1-15,-1 0 0,-1-3 16,-3 3-16,0 1 0,-1-1 0,-2 0 16,-1 1-16,2 2 15,-2 1-15,0 0 0,0 3 16,-1 1-16,0-3 0,-2 6 16,0 0-16,1 3 0,-1 1 0,0 2 15,-1 1-15,0 0 0,0 1 16,0 2-16,0 1 0,1 0 15,0 3-15,0-1 0,1-1 16,0 2-16,1-3 0,1 3 16,2-3-16,-2-4 0,0 0 0,1 0 15,0-4-15,0-2 0,1 0 16,-1-1-16,0 2 0,-1-2 16</inkml:trace>
  <inkml:trace contextRef="#ctx0" brushRef="#br0" timeOffset="325778.3075">25380 1151 0,'0'0'0,"0"0"15,0 0-15,0 0 0,0 0 0,0 0 16,0 0-16,0 0 0,10 27 16,-10-27-16,-4 23 15,4-23-15,-8 28 0,1-8 0,-2 5 16,0-3-16,0 2 0,-3 7 16,0-1-16,0-1 0,1-2 0,-3 4 15,-1-2-15,2-2 16,2-6-16,1-1 0,1-2 15,3-2-15,1-5 0,1-1 16,0-2-16,1-3 0,1 0 0,2-5 16,1-3-16,1-1 0,2-1 15,1-1-15,3-4 16,0-1-16,-1-2 0,2 1 0,1-2 16,0 1-16,0 1 0,1 1 15,0 1-15,1 2 0,1 1 0,1 0 16,-1 0-16,-1 3 15,-1 2-15,0 1 0,0 1 16,-2 0-16,-1 1 0,-2 3 16,1 1-16,-2 1 0,0 0 0,-3 2 15,-2 2-15,-1 0 0,0-2 16,-3 2-16,-1 1 0,-2-1 16,-1 1-16,-4-1 0,-2 1 15,1 0-15,1-1 0,0-2 16,0 2-16,2-5 0,1 1 0,2-1 15,3 1-15,2-3 0,2 1 16,0-1-16,0-1 16,0-2-16</inkml:trace>
  <inkml:trace contextRef="#ctx0" brushRef="#br0" timeOffset="326068.7941">25801 1582 0,'0'0'16,"0"0"-16,0 0 0,30-1 15,-30 1-15,28 0 0,-8 0 16,1 2-16,0 1 0,7 3 16,-1 1-16,-2 0 0,-3 1 0,-4 2 15,-1 1-15,-4 0 0,-4 1 16,-5 0-16,-4 3 16,-2 0-16,-2 2 0,-11 1 0,-7-4 15,0 0-15,0-2 0,-3 1 16,-2 1-16,2-3 0,1-2 0,1 1 15,0 0-15,4-2 16,3-2-16,4-2 0,2 0 16,4-1-16,1 0 0,7-6 0,6-3 15,1 1-15,2 1 0,-2-2 16,-1 3-16,-2-1 0</inkml:trace>
  <inkml:trace contextRef="#ctx0" brushRef="#br0" timeOffset="326361.1002">26372 1506 0,'0'0'15,"0"0"-15,0 0 0,0 0 0,0 0 16,-27 13-16,27-13 0,-27 19 16,27-19-16,-26 29 0,10-14 15,0 2-15,-1-1 0,-4 8 16,1 0-16,3-2 0,0-1 15,4 1-15,2-3 0,2 1 16,1-2-16,4-4 0,2 1 16,2-2-16,1-2 0,3 1 15,4 1-15,2-2 0,2-1 0,0-2 16,1-1-16,1 0 0,-1 0 16,0 0-16,1 1 15,-1-1-15,-3-1 0,-2-1 0</inkml:trace>
  <inkml:trace contextRef="#ctx0" brushRef="#br0" timeOffset="327328.3639">22884 3135 0,'0'0'0,"0"0"16,0 0-16,0 0 0,0 0 0,0 0 15,-1 24-15,1-24 16,-3 22-16,3-22 0,-8 35 16,4-17-16,-2 0 0,0 2 0,-2 1 15,1 0-15,1 1 0,-4 3 16,0 1-16,1-3 0,0-1 16,4-3-16,0-1 0,2-3 15,0-3-15,3-1 0,2-1 16,1-6-16,0-2 0,4-4 15,2-4-15,1-1 0,1 1 0,3-4 16,3-1-16,0-3 0,1 1 16,0-2-16,0 0 15,0-3-15,0 0 0,5-5 0,0 4 16,-2-1-16,-1 3 0,-4 0 16,-1-1-16,-3 5 0,-1 1 15,-2 3-15,-3 3 0,-1 0 16,-2 1-16,-3 5 0,1 4 15,-2 0-15,-1 3 0,-3 4 16,0 2-16,-2 4 0,1 0 0,-2 5 16,0 1-16,2 3 0,0 2 15,-2 10-15,1 1 16,-1-1-16,1-1 0,0 8 0,-1 0 16,1-1-16,2-3 0,-2 0 15,0-1-15,0-3 0,-2-3 0,-3 4 16,-1 0-16,0-13 15,1-2-15,-3 3 0,-2 0 16,4-8-16,0-1 0,0-3 16,-1-2-16,-1-1 0,-1 0 0,-1-6 15,-2-1-15,4-18 0,1-11 16,4 5-16,3 4 0,0 5 16</inkml:trace>
  <inkml:trace contextRef="#ctx0" brushRef="#br0" timeOffset="327661.429">23815 3570 0,'0'0'0,"0"0"0,0 0 0,0 0 15,0 0-15,0 0 0,-25 20 16,25-20-16,-25 11 0,25-11 15,-34 15-15,14-7 0,0-1 16,-1 1-16,1 2 0,1-2 16,1 1-16,-2 2 0,3 0 0,2 0 15,3-2-15,4 2 0,3 1 16,3-2-16,3-1 0,4-1 16,6 1-16,2-2 0,1 0 15,2-2-15,4 1 0,1-2 16,0 0-16,1-1 0,0 1 15,-1-1-15,-1 1 0,-1 0 16,0-2-16,-3 0 0,-3 0 0,-2-1 16</inkml:trace>
  <inkml:trace contextRef="#ctx0" brushRef="#br0" timeOffset="327861.9049">24215 3690 0,'0'0'0,"0"0"0,0 0 15,0 0-15,29-2 0,-18 0 16,2 4-16,0-2 0,2 2 0,0 1 16,2 0-16,-2 0 0,-1-2 15,2 0-15,-3 0 0,-2 0 16</inkml:trace>
  <inkml:trace contextRef="#ctx0" brushRef="#br0" timeOffset="328095.1274">24824 3689 0,'0'0'0,"0"0"0,0 0 16,30-3-16,-17 2 0,7 0 15,5 0-15,9-1 0,2-1 0,3 0 16,5 0-16,7 0 15,-2 1-15,8-1 16,-1-4-16,-5 3 0,-5 0 0,1 1 16,-1 1-16,-6 1 0,-5-2 0,2 2 15,-2 0-15,-9 0 16,-5 1-16,-6 2 0,-3 2 16,-7-1-16,-2 0 0,0-1 0,-1 0 15,-2-2-15</inkml:trace>
  <inkml:trace contextRef="#ctx0" brushRef="#br0" timeOffset="328711.7549">25272 3965 0,'0'0'0,"0"0"0,0 0 16,0 0-16,0 0 0,0 0 15,21-18-15,-21 18 0,0 0 0,13-18 16,-10 10-16,-1 0 16,-1 1-16,-1-1 0,-1 0 0,-1 2 15,-1 0-15,-2 0 0,0 0 16,-3 1-16,-1 1 0,-2 3 16,-2 1-16,-1 1 15,-2 3-15,1 1 0,-1 1 0,1 1 16,0 1-16,-6 3 0,0 2 15,2-1-15,2 1 0,3 2 16,1-1-16,2 0 0,1-2 0,2-1 16,3-1-16,1-1 15,2-1-15,1 0 0,2 1 16,1-2-16,2 0 0,1-2 16,3-1-16,-1-3 0,-1-1 0,1-2 15,-1 0-15,1 0 0,1-1 16,1 0-16,0-3 0,1 1 15,-1-2-15,0 2 0,0-2 16,0 0-16,-2 1 0,1 1 16,-1-2-16,-1 3 0,0 1 0,-2-1 15,0 1-15,-1 0 0,-1 1 16,-2 2-16,2-2 0,-2 2 16,2 3-16,-2 1 0,0 3 15,2-1-15,-1 1 0,1-1 16,1 1-16,2 0 0,0 0 15,2-2-15,0 1 0,1-1 16,1 0-16,2-2 0,1 1 16,0-3-16,2-2 0,-1 0 0,0-2 15,0 0-15,0-3 0,0-2 16,-2-3-16,1-1 0,-2 2 16,-2 1-16</inkml:trace>
  <inkml:trace contextRef="#ctx0" brushRef="#br0" timeOffset="329278.5142">25401 3040 0,'0'0'0,"0"0"16,0 0-16,0 0 0,0 0 0,0 0 16,-9 24-16,9-24 0,-10 24 15,10-24-15,-13 34 16,5-14-16,0 1 0,-1 1 0,1 1 16,0 2-16,0-2 0,-1 9 15,1-3-15,-1-1 0,1-3 0,0-2 16,1-1-16,-1-3 15,1-3-15,2-2 0,0-2 16,2-2-16,0-3 0,0 0 16,1-1-16,1-4 0,1-2 0,0 0 15,2-5-15,1-1 0,0 0 16,0-1-16,2-2 16,-1-1-16,0 1 0,3-4 0,2-2 15,0 3-15,1 1 0,1 1 16,1 0-16,-1 2 0,-1 1 0,0 2 15,0 3-15,0-2 16,-1 1-16,0 3 0,-1 2 16,-3 0-16,1 2 0,-2 1 15,0 2-15,-1 0 0,-1 2 0,-1-2 16,0 2-16,-2 1 0,-2 0 16,-1 1-16,-3 1 0,-1 0 15,-2 0-15,-4 3 0,-1-2 16,0 1-16,2-3 0,0 0 15,0-3-15,2 2 0,2-3 0,1-1 16,1 0-16,2-1 0</inkml:trace>
  <inkml:trace contextRef="#ctx0" brushRef="#br0" timeOffset="329595.3274">25949 3465 0,'0'0'0,"0"0"0,0 0 16,27 1-16,-15 0 0,2 1 0,0 3 15,-1 0-15,1 1 0,1 3 16,-1 1-16,-3 0 0,-2 2 16,-4 1-16,-5-1 0,-3 0 15,-1-1-15,-6 1 0,-5 1 16,-2 1-16,-1-1 0,0 1 15,-2 0-15,0-1 0,0-1 16,-4 2-16,0-2 0,3-2 0,2-2 16,3-2-16,4-1 15,2-1-15,3-1 0,7-3 0,2 2 16,3-1-16,4-1 0,4-3 16,5-2-16,-4 0 0,-1 2 0,-4-1 15</inkml:trace>
  <inkml:trace contextRef="#ctx0" brushRef="#br0" timeOffset="329912.708">26347 3404 0,'0'0'0,"0"0"16,0 0-16,0 0 0,0 0 0,0 0 15,-24 14-15,24-14 0,0 0 16,-28 17-16,28-17 0,-23 19 15,11-8-15,-3 2 0,-1 2 16,0-1-16,2 1 0,1-1 16,1 1-16,-3 2 0,3-2 0,2 1 15,3 2-15,0-3 0,3 0 16,1-1-16,3-1 16,1-2-16,3-1 0,4 0 0,3-2 15,1 0-15,1-1 0,2-3 16,2-1-16,2 1 0,0-1 0,4-1 15,0 1-15,0-3 16,0-1-16,-3 0 0,-4 0 0,-1 1 16</inkml:trace>
  <inkml:trace contextRef="#ctx0" brushRef="#br0" timeOffset="330054.9366">26756 3644 0,'0'0'0,"0"0"0,0 0 0,0 0 16,0 0-16,0 0 0,0 0 0,0 0 15,8 22-15,-8-22 0</inkml:trace>
  <inkml:trace contextRef="#ctx0" brushRef="#br0" timeOffset="349012.2681">7481 3408 0,'0'0'0,"0"0"16,0 0-16,18-19 0,-18 19 0,18-19 15,-5 7-15,0-1 16,-3-2-16,2-1 0,1-2 16,2-5-16,-1 2 0,-2 0 15,0 4-15,-2-1 0,-1 1 16,-5 1-16,-3-1 0,-1 2 16,-1 4-16,-3 1 0,-3 3 0,-2 3 15,-2 2-15,-4 2 0,-3 2 16,-2 3-16,2 1 0,-2 4 15,-1 1-15,-1 4 0,-3 0 0,-1 10 16,2 3-16,3-3 16,1-1-16,3 1 0,1-1 15,4 1-15,-2-2 0,6 0 16,-1 0-16,2-2 0,3-3 0,2-1 16,-1-3-16,3-1 0,3-3 15,1-3-15,2-1 0,3-3 16,6-1-16,-1-5 0,4 0 15,-2-3-15,3-2 0,6-4 16,1-2-16,-1-2 0,2 0 0,-2-1 16,1 1-16,-5-1 0,-1-2 15,-1 1-15,0 1 16,-3 0-16,-1 1 0,-3 0 0,0 1 16,-2 0-16,-1 4 0,-4 1 15,-2 1-15,-1 3 0,-2 0 16,-3 3-16,0 3 0,-1 0 15,-1 4-15,0 2 0,-4 1 16,1 3-16,3 1 0,-3 3 16,0 2-16,2 0 0,-1-1 0,1 1 15,1 3-15,1-4 16,-2 0-16,3 0 0,0 1 0,2-1 16,0-2-16,1-1 0,1-1 15,2-3-15,-1 1 0,3-4 16,4-2-16,3-2 0,2-2 15,-2 0-15,-2-1 0,-2 1 16</inkml:trace>
  <inkml:trace contextRef="#ctx0" brushRef="#br0" timeOffset="349595.7577">8014 3040 0,'0'0'16,"0"0"-16,0 0 0,0 0 0,0 0 16,0 0-16,-5 29 0,5-29 15,-2 22-15,2-22 0,-6 31 16,2-14-16,-1 0 0,1 3 16,-1-1-16,0 0 0,1-2 0,0 5 15,0-2-15,1-2 16,1-3-16,-1-1 0,1-3 15,1 0-15,0-2 0,3-6 0,4-1 16,2-4-16,-1 0 0,4-3 16,2-3-16,1 0 0,-1-1 15,5-4-15,0-1 0,-1-1 16,-1 0-16,1-1 0,0 1 16,-3 1-16,0 0 0,-2 2 15,-1-1-15,-2-1 0,-2 3 16,-2 1-16,1 2 0,-2 1 0,0 2 15,-1 3-15,-1 4 16,-2-2-16,-3 2 0,-1 1 16,0 4-16,-2 1 0,1 0 0,-4 5 15,-1 6-15,1 0 0,2 0 16,-1 3-16,1 3 0,1-1 16,-1-1-16,1 4 0,-1 0 15,-2 7-15,0 2 0,-1-3 16,0 0-16,-2-3 0,2-3 0,-1 0 15,-1 0-15,0-1 0,0-2 16,-4 2-16,3-4 0,3-5 16,2-1-16,-4-3 0,0 0 15,0-3-15,0 0 0,-2-5 16,-3-2-16,2-1 0,2-4 16,2 1-16,2 0 0,2 0 0</inkml:trace>
  <inkml:trace contextRef="#ctx0" brushRef="#br0" timeOffset="349778.8838">8514 3317 0,'0'0'0,"0"0"16,23-3-16,-6 2 0,1 0 0,8-1 15,6 1-15,-4-2 16,0 0-16,6 0 0,1 0 15,-6-1-15,-1 1 0,-6 1 0,-4-1 16,-3 1-16</inkml:trace>
  <inkml:trace contextRef="#ctx0" brushRef="#br0" timeOffset="350302.2984">9265 2910 0,'0'0'0,"0"0"0,0 0 15,0 0-15,0 0 0,-6 32 0,6-32 16,-8 30-16,3-14 0,0 4 16,-2 3-16,0 0 0,-3 1 15,-2 8-15,1 0 0,1 0 0,1-3 16,-3 4-16,1-1 15,0-4-15,2-5 16,1 0-16,3 0 0,-1-2 0,2-4 0,-1-5 16,2-4-16,2-3 15,0-1-15,1-4 0,0 0 16,0-3-16,2-1 0,2-4 0,2-3 16,2 2-16,0-2 0,2 0 15,1 0-15,-1-2 0,0 0 16,0 0-16,0 1 0,-1 0 15,0 0-15,0 2 0,0 0 16,0 3-16,1 1 0,-2 1 16,1 0-16,1 4 0,0 1 0,-2 2 15,0 3-15,0 1 16,0 3-16,-3 0 0,-1 1 0,-2 1 16,-2 1-16,-3 1 0,1 1 15,-2-1-15,-3 1 0,1-1 16,-2 1-16,0 0 0,-1-2 15,2 0-15,-3-1 0,0-3 16,0 0-16,-1-2 0,-1-2 16,1-4-16,2-4 0,0 1 0,2 0 15,2 1-15</inkml:trace>
  <inkml:trace contextRef="#ctx0" brushRef="#br0" timeOffset="350595.8958">9675 3131 0,'0'0'0,"0"0"16,0 0-16,23 0 0,-23 0 0,22 4 15,-9 0-15,0-1 0,0 4 16,-2 2-16,0 0 16,-3 2-16,-1 1 0,-4 4 0,-3 2 15,-3 1-15,-4-2 0,-3-1 16,-3 1-16,-4 0 0,-1-1 15,-2 0-15,-1-2 0,2 0 16,3-1-16,-2 0 0,4-3 16,0 0-16,4 1 0,3-6 15,0-4-15,3-1 0,1-2 0,6-4 16,4-2-16,5-3 0,5-2 16,-4 1-16,-2 2 0,-1 2 15</inkml:trace>
  <inkml:trace contextRef="#ctx0" brushRef="#br0" timeOffset="350878.5124">10133 3062 0,'0'0'0,"0"0"16,0 0-16,0 0 0,0 0 16,-31 19-16,31-19 0,-26 16 15,26-16-15,-34 22 0,15-8 16,1 1-16,1 1 0,0 1 15,2-2-15,-4 6 0,1 1 0,3-1 16,2-1-16,3 0 0,2-2 16,2 0-16,4-1 0,2 0 15,2 0-15,3-4 0,0-3 16,4-2-16,3-1 0,4 0 16,1 0-16,2-1 0,0 0 0,2-2 15,2-1-15,0-1 16,0-4-16,1 2 0,-5-1 0,-3 1 15</inkml:trace>
  <inkml:trace contextRef="#ctx0" brushRef="#br0" timeOffset="351296.1166">10558 3142 0,'0'0'0,"0"0"0,0 0 16,0 0-16,33 7 0,-33-7 0,27 2 16,-27-2-16,35 5 0,-17-2 15,3 1-15,0-2 0,0 0 16,-1 3-16,-1 0 0,4 1 15,-2-1-15,-2 2 0,-2 1 16,-2 0-16,-3-1 0,-4 1 16,-2 1-16,-4-1 0,-2 0 0,-3-1 15,-3 3-15,-2 0 0,-2 0 16,-6-2-16,-4 0 16,-1 1-16,0-1 0,0 2 15,1 1-15,0-1 0,0-1 0,1 0 16,0 0-16,3-1 0,0 0 15,3-2-15,3-1 0,4 0 16,1-2-16,10-3 0,6 0 16,-1 0-16,-2 0 0,-1 0 0</inkml:trace>
  <inkml:trace contextRef="#ctx0" brushRef="#br0" timeOffset="351762.5299">11504 3135 0,'0'0'0,"0"0"16,0 0-16,0 0 0,-19 14 0,19-14 15,-20 15-15,20-15 16,-22 17-16,10-4 0,0 3 15,1-2-15,1 1 16,0-1-16,0 1 0,1-2 0,2 1 0,0 3 16,1-1-16,3-3 0,1 0 15,2-1-15,1 0 16,2-3-16,3-1 0,3-2 0,2-1 16,2 2-16,2-3 0,6 0 15,1-3-15,-1-1 0,0-2 16,1-2-16,0-1 0,-1 0 15,-1-1-15,-2-1 0,-2 2 16,0-3-16,-2-1 0,-2 1 16,-1-2-16,-2 0 0,-2 0 0,-2 0 15,-1 0-15,-3-1 0,-1 1 16,-3-2-16,-1-1 0,-4 0 16,-3 2-16,-5-1 0,-5-1 15,-1 1-15,-1 3 0,-3 0 16,-1 0-16,-1 1 0,6 1 0,4 1 15</inkml:trace>
  <inkml:trace contextRef="#ctx0" brushRef="#br0" timeOffset="353129.0084">7323 4395 0,'0'0'15,"0"0"-15,0 0 0,0 0 0,11-22 16,-11 22-16,12-22 16,-5 10-16,1 0 0,0-1 0,-2-2 15,1 2-15,-2-1 0,2-4 16,-1 0-16,-2 1 0,-3 0 0,-1 3 16,-1 1-16,-3 3 15,-1 2-15,-4 1 0,-2 2 16,-2 3-16,1 1 0,-5 4 15,-2 3-15,1 4 0,-1 0 0,0 3 16,-3 2-16,3-1 0,3 2 16,-5 5-16,1 3 0,1-2 15,3-1-15,1 0 0,4 1 16,3-3-16,0-1 0,2 0 16,3-1-16,2-2 0,1-2 15,3-2-15,4-2 0,1-3 16,-3-1-16,4-4 0,5-2 15,0-1-15,2-1 0,4-4 0,2-2 16,-1-1-16,0 1 0,4-5 16,1 0-16,-4 1 0,0-2 15,0 1-15,-3-1 0,-2 3 16,-1 1-16,-4 0 0,0 1 16,-4 2-16,-2 0 0,0 2 15,-2 2-15,-1 2 0,0 2 0,-3 0 16,0 5-16,-1 0 15,-2 1-15,0 3 0,-1 4 0,-2-2 16,1 1-16,-2 1 0,-1 2 16,1-1-16,-1 1 0,1-1 15,2 3-15,0-3 0,2-1 16,0-2-16,0-1 0,3 0 16,0 0-16,0-2 0,2-1 15,0-3-15,1-1 0,3-3 16,0-2-16,1 1 0,-2 0 0,0 0 15</inkml:trace>
  <inkml:trace contextRef="#ctx0" brushRef="#br0" timeOffset="353695.468">7682 4157 0,'0'0'0,"0"0"0,0 0 16,0 0-16,-8 24 0,8-24 0,-8 22 16,5-8-16,-3 0 0,2 1 15,-1 0-15,0 0 0,1 1 16,-1 0-16,-1 0 0,1-1 16,1 0-16,1 0 0,-3 1 15,2-4-15,0-1 0,2-2 16,0-3-16,2-4 0,0-2 0,5 1 15,4-4-15,-2-2 16,1 0-16,3-3 0,0-1 16,1 0-16,1 0 0,4-4 0,-1-2 15,1 1-15,-2 0 0,0 1 16,-2-2-16,0 2 0,-2 1 0,0 1 16,-2 2-16,0 2 15,-2 0-15,-1 3 0,-2 1 16,-1 0-16,1 2 0,-2 2 15,1 4-15,-3-2 0,0 3 0,0 1 16,-2 3-16,0 2 0,-1 0 16,-1 4-16,1-1 0,-1 8 15,0 0-15,1 3 0,-3-1 16,2 0-16,0-2 0,-1 0 16,2 2-16,-3-1 0,2-2 15,-3 5-15,0-3 0,-1-1 0,0-1 16,-2 0-16,-1 1 15,-1-5-15,-3-2 0,0-2 0,1 1 16,-4-1-16,2-1 0,-5-2 16,-3-2-16,-1-2 0,1-3 15,-2 1-15,-2-3 0,6 1 16,4-1-16,4-1 0</inkml:trace>
  <inkml:trace contextRef="#ctx0" brushRef="#br0" timeOffset="353912.1487">8384 4375 0,'0'0'0,"10"-1"0,6 0 0,1 0 16,2 0-16,8-1 0,4 0 15,5 0-15,-2-1 0,-3 2 16,-3-2-16,-3 1 0,-4 0 0,-4-1 15,-2 2-15,-3-1 0,-2 0 16,-2 1-16,-1 0 0,-1 0 16</inkml:trace>
  <inkml:trace contextRef="#ctx0" brushRef="#br0" timeOffset="354146.3074">8608 4226 0,'0'0'16,"0"0"-16,0 0 0,0 0 0,0 0 16,-12 27-16,12-27 15,-10 28-15,3-13 0,0 1 0,-2 3 16,0-1-16,0 1 0,-3 4 16,0 0-16,2-3 0,2-1 15,2-1-15,0 0 0,3-4 16,-2-2-16,4-2 0,1-3 15,2-3-15,3-4 0,-2 1 0,1-1 16,-2 0-16</inkml:trace>
  <inkml:trace contextRef="#ctx0" brushRef="#br0" timeOffset="354679.0666">9126 4067 0,'0'0'0,"0"0"0,0 0 0,0 0 15,0 32-15,0-32 0,-6 33 16,2-15-16,0-1 0,0 4 16,-2 1-16,1 0 0,-1 0 15,-3 7-15,-1 0 0,1 2 16,1-2-16,-1-2 0,0-2 15,-1 2-15,0-3 0,1-3 16,2-2-16,0-4 0,3-2 0,0-6 16,2-1-16,0-2 0,0-2 15,2-2-15,-1-2 0,1-2 16,0-1-16,1-2 0,3 1 16,-2-1-16,3-2 0,2-3 15,2-2-15,1-1 0,0 1 16,1-1-16,0 2 0,0 0 15,0 2-15,2 1 0,2 1 16,-1 0-16,0 3 0,1 0 0,-2 3 16,-1-1-16,-1 3 0,-1 1 15,0 4-15,-2-1 0,-2 2 16,-1 2-16,-1 3 0,-4 0 16,0 1-16,-3 2 0,-4 1 15,-2 0-15,-1-2 0,-2 1 16,-2 2-16,1-3 0,0-2 15,-1-1-15,1 0 0,0-2 0,0-2 16,0-1-16,1-2 16,2-3-16,2-3 0,1 1 0,1-1 15,1 3-15</inkml:trace>
  <inkml:trace contextRef="#ctx0" brushRef="#br0" timeOffset="354945.17">9505 4259 0,'0'0'0,"0"0"16,0 0-16,0 0 0,26 12 0,-17-5 15,2 2-15,0 1 0,2 0 0,-3 2 16,1 3-16,0 1 16,-1 2-16,1 4 0,-2 0 15,-1-2-15,-2 0 0,-1-2 16,-2 0-16,-1-2 0,-2 0 15,0-1-15,0-1 0,-1-3 0,-1-2 16,0-1-16,-1-2 16,0-3-16,-1 0 0,-3-4 0,-1-2 15,3 0-15,-1-3 0,2 1 16,0 0-16,0 0 0</inkml:trace>
  <inkml:trace contextRef="#ctx0" brushRef="#br0" timeOffset="355164.8563">9717 4268 0,'0'0'0,"0"0"15,0 0-15,0 0 0,0 0 16,-31 19-16,31-19 0,-27 19 16,27-19-16,-33 22 0,13-8 15,1 0-15,0 2 0,-4 2 16,0 2-16,2-4 0,4 0 0,0 0 15,2-1-15,0-2 0,3-1 16,1-3-16,2-2 0,2-2 16,0 0-16,1-1 0</inkml:trace>
  <inkml:trace contextRef="#ctx0" brushRef="#br0" timeOffset="355462.5836">10065 4328 0,'0'0'0,"0"0"16,0 0-16,31-1 0,-31 1 0,30 1 15,-11 0-15,-1 2 0,0 2 0,4 1 16,0 1-16,-4 0 16,-1 1-16,-2 0 0,0 0 15,-4-1-15,-4 2 0,-2 1 16,-3 1-16,-3 0 0,-3-1 0,-6 2 15,-5 0-15,1-1 16,0 0-16,-2 0 0,-1 1 16,-2-1-16,0-2 0,0 0 0,2-2 15,1 2-15,3-2 0,4-2 16,5-4-16,0 0 0,1 0 0,1 0 16</inkml:trace>
  <inkml:trace contextRef="#ctx0" brushRef="#br0" timeOffset="355831.0035">11048 4358 0,'0'0'0,"0"0"16,0 0-16,0 0 0,-18 18 0,18-18 15,-20 18-15,8-7 0,-2 1 16,1 2-16,0 0 0,1-1 16,2 0-16,-1 2 0,3 0 15,2 0-15,1-1 0,4-2 16,3-4-16,4 0 0,1-1 16,6-3-16,3-2 0,2-2 15,-1 0-15,4-3 0,1 0 16,0-2-16,-1 1 0,0-2 15,0-1-15,-1-1 0,-1-1 0,2-3 16,-1 0-16,-7 3 0,-2-1 16,-1-1-16,-3-1 0,-4 2 15,-2-1-15,-9 2 0,-6 1 16,-7-1-16,-7 0 0,1 0 16,5 2-16,3 2 0</inkml:trace>
  <inkml:trace contextRef="#ctx0" brushRef="#br0" timeOffset="356679.4603">7156 2933 0,'0'0'16,"0"0"-16,0 0 0,0 0 15,-33-2-15,15 8 0,-4 1 16,-2 0-16,-2 2 0,-7 7 0,0 0 16,4 2-16,4 3 0,-1 4 15,4 0-15,4 0 0,6 0 16,3 3-16,7 1 0,1-1 16,2-2-16,3 0 0,-1 1 15,3-1-15,-1 1 0,4 5 16,1 2-16,-2-9 0,0 1 0,-3 6 15,-1 2-15,-4-4 0,-3-2 16,-4 2-16,-4 0 16,0-2-16,1-3 0,-6-1 0,-3 1 15,-2-4-15,1-2 0,-1-2 16,0-1-16,3-4 0,4-2 16,3-5-16,2-1 0,2-1 15,2-1-15,1-1 0,2-1 16,2 0-16,0 0 0,6-2 15,2 0-15,2 1 0,3 0 0,-2 3 16,3 1-16,-1 3 0,0 2 16,2 3-16,-3 4 0,1 1 15,-3-1-15,0 5 0,0 4 16,-2 2-16,-2 1 0,1 9 16,-5 3-16,-2-2 0,-2 1 15,-2 7-15,1 2 0,-2-1 16,1-2-16,2 0 0,0 2 15,0-4-15,2-1 0,0 9 16,1 0-16,2-4 0,2-5 0,2-1 16,4-3-16,-2-8 0,-1-8 0,-5-5 15</inkml:trace>
  <inkml:trace contextRef="#ctx0" brushRef="#br0" timeOffset="357612.3538">6436 8419 0,'0'0'0,"0"-10"16,-2-2-16,-1-4 0,-1 1 0,-4-3 15,0 0-15,-4 1 0,-1 0 16,-11 4-16,-5 0 16,-1 4-16,-1 3 0,-13 2 0,-4 5 15,-2 3-15,-1 0 0,1 6 0,2 3 16,-2 1-16,7 1 0,8 0 16,8 3-16,8 2 0,7 2 15,9 1-15,6 0 0,5 3 16,4 0-16,2 4 0,4 1 15,3 1-15,-1 2 0,2 4 16,0 2-16,-4 0 0,-1 0 0,-5 4 16,-3 1-16,-5-2 0,-2 0 15,-6 3-15,-5 3 16,-9 1-16,-5-5 0,-7 0 0,-5-1 16,-1-3-16,-3-2 0,2-4 15,-1-3-15,6-1 0,0-3 16,5-7-16,3-5 0,5-5 15,6-2-15,3-4 0,3-3 16,5-1-16,2-1 0,3-1 16,1-3-16,3 1 0,3 2 0,0-2 15,2 0-15,-1 2 0,0 3 16,0 3-16,1 1 0,-2 4 16,1 1-16,-3 4 0,1 3 15,0 5-15,0 1 0,-2 6 16,-1 4-16,-2 2 0,1 3 15,-2 5-15,-1 6 0,-2 9 16,-2 1-16,-2 9 0,-1-1 16,-4-1-16,0 1 0,2 3 15,-3-2-15,1 2 0,2-10 0,0 17 16,1-14-16,6-11 0,3-9 16,4-9-16,1-7 0,6-10 15,5-6-15,-11-9 0,-3 0 16,-2-2-16</inkml:trace>
  <inkml:trace contextRef="#ctx0" brushRef="#br0" timeOffset="358212.4735">6890 8719 0,'0'0'16,"1"-12"-16,1-2 0,0 1 0,1-1 15,-3-3-15,-3-2 0,-1-1 16,-3 4-16,-1 3 0,-3 2 16,-4 4-16,0 3 0,-6 4 15,-5 5-15,3 3 0,-2 2 16,1 5-16,1 3 0,-2 1 15,5 1-15,2 4 0,2 1 16,3 0-16,2-2 0,2 4 16,5-2-16,3-5 0,1-2 0,0-4 15,3 0-15,0-5 0,2 0 16,2-6-16,4-2 0,4-1 16,-2-1-16,6-4 0,4-2 15,-1-1-15,0-1 0,2-4 16,2-3-16,0 0 0,1-1 0,-2 0 15,0-2-15,-3 3 16,-2 2-16,1-2 0,-1 0 16,-5 6-16,-1 3 0,-2 1 15,-1 2-15,0 4 0,-3 2 0,-2 0 16,-1 3-16,-2 0 0,0 1 16,-2 5-16,2 2 0,-3 4 15,0 1-15,-3 2 0,2 1 16,-2 0-16,1-2 0,-1 6 15,2-1-15,-1-3 0,0-2 0,1-2 16,0-1-16,1-3 16,1 1-16,0-6 0,-1-3 0,2 0 15,1-1-15,6-4 0,5-3 16,0-4-16,-2-4 0,-1 2 16,-2 2-16,0 0 0</inkml:trace>
  <inkml:trace contextRef="#ctx0" brushRef="#br0" timeOffset="358746.0336">7521 8403 0,'0'0'0,"0"0"0,0 0 16,0 0-16,0 26 0,0-26 15,-4 26-15,4-26 0,-4 30 0,1-12 16,-3 2-16,1-2 15,1 0-15,-2 4 0,0 1 16,2-5-16,-1-2 0,2-1 16,0-2-16,1-2 0,-1-3 0,2-1 15,0-1-15,2-3 0,3 1 16,3-6-16,2-1 0,4-3 16,-1-3-16,3 0 0,-1-4 15,3-1-15,-1-1 0,2 1 16,-4-2-16,1 2 0,-2 1 0,0 1 15,0-1-15,-1 2 0,-1 1 16,-2 3-16,-2 1 16,-1 2-16,1 3 0,-3 3 0,0 2 15,-1 1-15,0 0 0,0 5 16,-3 4-16,-2 1 0,-1 1 16,-1 5-16,-1 2 0,-1 2 15,0 2-15,0 3 0,-1 4 16,-4 4-16,1 0 0,-1 3 15,0 1-15,-1-3 0,1-4 0,-6 4 16,-1-1-16,-1-4 16,0 0-16,0-3 0,-1-1 15,1-5-15,-1-2 0,-2-3 0,-1-5 16,0 0-16,1-2 0,0-4 16,-1-3-16,0-2 0,-1 0 15,3-7-15,2-5 0,6 3 16,1 0-16,3 1 0</inkml:trace>
  <inkml:trace contextRef="#ctx0" brushRef="#br0" timeOffset="358962.7467">7842 8705 0,'0'0'0,"0"0"15,0 0-15,33-2 0,-19 1 0,5 0 16,3 0-16,1 1 0,0-1 16,10 1-16,2 1 15,0 0-15,-2 0 0,5 0 0,-1-1 16,-3 2-16,-3-1 0,-6-1 16,-4 1-16,-4-1 0</inkml:trace>
  <inkml:trace contextRef="#ctx0" brushRef="#br0" timeOffset="359497.3599">8654 8401 0,'0'0'0,"0"0"0,0 0 0,0 0 15,0 32-15,0-32 0,-2 34 16,-2-15-16,-1 2 0,1 3 0,-2 2 16,0 8-16,-1-3 0,-1 2 15,1 0-15,-1-1 0,0-1 16,-3 5-16,-1 0 16,1-4-16,0-4 0,2-5 0,2-2 15,0-4-15,1-5 0,2-1 16,3-4-16,-2 0 0,0-2 15,3-5-15,4 2 0,-2-4 16,-1-3-16,3-3 0,4-2 16,1 0-16,0-1 0,1-1 15,0-1-15,0 2 0,2-1 0,-2 2 16,2 0-16,0 1 0,1 2 16,-1-1-16,3 2 0,-2 3 15,0-1-15,-1 3 0,0 2 16,-1 0-16,0 2 0,0 1 15,1 3-15,-2 1 0,0 1 16,-4 0-16,-1 3 0,-1 0 16,-3-1-16,-2 2 0,-4 0 0,0-1 15,0 0-15,-4-1 0,0 0 16,-2 0-16,-2-2 0,1 0 16,0-3-16,0-1 0,1-2 15,0-4-15,0-2 0,4-4 16,3 0-16,1 2 0,0-1 15,1 3-15</inkml:trace>
  <inkml:trace contextRef="#ctx0" brushRef="#br0" timeOffset="359795.6711">9213 8649 0,'0'0'0,"0"0"15,10 10-15,-4-4 0,0 2 0,3 4 16,1 4-16,5 5 0,-2 2 16,0 0-16,-1 3 15,-2-1-15,-1 0 0,-1 4 0,-2-1 16,0-3-16,-2-3 0,-2 0 16,-1 1-16,-2-3 0,0-3 15,0-4-15,0-2 0,0-3 16,0 0-16,-1-7 0,-2-2 15,-1-4-15,-3-4 0,3-2 16,0 0-16,2 1 0,0 1 0,0 2 16</inkml:trace>
  <inkml:trace contextRef="#ctx0" brushRef="#br0" timeOffset="360012.0995">9411 8650 0,'0'0'0,"0"0"0,0 0 0,0 0 15,0 0-15,0 0 0,0 0 16,-20 17-16,20-17 0,-25 14 16,7-3-16,-1 2 0,0 1 0,-3 1 15,-2 0-15,0 0 0,1-1 16,-8 6-16,-1-1 0,1-1 16,2 0-16,-3 2 0,5-3 15,4-3-15,3-1 0,4-1 16,5-2-16,6-3 0,5-2 0,0-1 15,0-2-15,0 0 0</inkml:trace>
  <inkml:trace contextRef="#ctx0" brushRef="#br0" timeOffset="360345.4264">10003 8709 0,'0'0'0,"0"0"0,0 0 16,0 0-16,0 0 0,0 0 16,0 0-16,-23 4 0,23-4 0,-24 6 15,24-6-15,-37 9 0,17-6 16,-3 3-16,-2 1 0,-1 0 16,2-1-16,-8 3 0,0 0 15,5 1-15,2-1 0,4 0 16,3 1-16,2-3 0,4 0 0,2 1 15,2 0-15,3 0 16,2 0-16,6 0 0,7 2 16,2 1-16,3-1 0,5-1 15,3 1-15,0 1 0,-1-1 0,7 2 16,2 0-16,0-1 0,0-3 0,-6-1 16,-4 0-16,-4-3 15</inkml:trace>
  <inkml:trace contextRef="#ctx0" brushRef="#br0" timeOffset="360728.6605">10552 8892 0,'0'0'0,"0"0"16,0 0-16,0 0 0,0 0 0,-24 19 15,24-19-15,-27 16 16,27-16-16,-30 20 0,14-7 16,2 0-16,-1-2 0,3 2 0,1 2 15,1-1-15,2 1 0,0 2 16,3 0-16,4-2 0,2-2 16,5 0-16,3-1 15,3-1-15,3-4 0,4 0 0,2-1 16,0-3-16,0 0 0,2-3 15,2 0-15,-1-2 0,-3 1 0,2-3 16,-2-2-16,-4 0 16,-1-1-16,-3-3 0,-1-2 0,-3 3 15,-1 0-15,-4-2 0,-3-1 16,-3 0-16,-4 0 0,-10 1 16,-9-2-16,-5 3 0,-3 0 15,0 0-15,5 2 0,6 2 16</inkml:trace>
  <inkml:trace contextRef="#ctx0" brushRef="#br0" timeOffset="361646.1814">6823 10292 0,'0'0'0,"0"0"16,0 0-16,0-25 0,0 25 0,0-22 15,0 8-15,0 0 0,0 0 16,-1-4-16,-2 0 0,1 2 15,0 1-15,0 3 0,-5-2 16,0 5-16,0 0 0,-4 4 16,-5 3-16,-1 4 0,0 1 0,-2 3 15,1 4-15,-1-1 0,1 4 16,-1 1-16,1 0 0,1 4 16,3 0-16,1 3 0,1-1 15,3 0-15,2-1 0,3-1 16,1 0-16,5-2 0,2-5 0,0-1 15,5-2-15,1-3 16,1 0-16,3-4 0,2-1 16,3-1-16,2-4 0,1 0 0,1-2 15,6-4-15,-2 0 0,0 0 16,0-3-16,-2 0 0,1 3 16,-6 0-16,-2 2 0,-2 1 15,-3 1-15,-3 3 0,-1 0 16,-3 1-16,0 0 0,-4 3 15,1 1-15,1 1 0,-1 2 0,0 2 16,-3 5-16,0-2 0,0 3 16,0 1-16,0 1 0,0 2 15,0 0-15,0 1 0,2 0 16,0-2-16,-1-1 0,2 1 16,2-1-16,-1-2 0,1 0 15,3-4-15,2-1 0,1-4 16,1-1-16,2-4 0,1-1 15,1-5-15,1-2 0,-3 0 16,-2 5-16,-2-1 0</inkml:trace>
  <inkml:trace contextRef="#ctx0" brushRef="#br0" timeOffset="362279.6775">7512 9878 0,'0'0'16,"0"0"-16,0 0 0,0 0 16,0 0-16,-7 29 0,7-29 0,-5 24 15,5-24-15,-8 33 0,4-14 16,-1 1-16,1-2 0,0 3 16,2-2-16,-1 1 0,0-2 15,0 3-15,1-1 0,1-3 16,1-3-16,1 0 0,0-3 15,3-1-15,2-6 0,1-1 16,5-1-16,0-3 0,1 0 0,5-5 16,0-2-16,-1-2 0,1-1 15,1-3-15,-1 1 0,0 0 16,-1-1-16,-1-2 0,0 0 16,-1 2-16,-4-1 0,3-3 15,-4 1-15,-3 6 0,0-1 16,-2 3-16,0 2 0,-2 1 15,0 1-15,-1 2 0,1 2 16,-3 1-16,0 0 0,-3 4 0,1 3 16,0 1-16,-1 3 0,-2 2 15,1 3-15,-6 5 0,0 1 16,1 1-16,0 6 0,2 1 16,1 1-16,-5 12 0,0 1 15,1 0-15,0-4 0,-1 13 16,0-3-16,0 0 0,0-4 0,-1 1 15,-1 0-15,-4 3 0,1-4 16,-3-3-16,-1 1 16,3-7-16,3-5 0,-2-2 0,-2-2 15,0-6-15,0-1 0,-5-6 16,-1-1-16,2-3 0,2-5 16,-5-3-16,-4-2 15,2-4-15,-1-1 0,-3-3 0,-2-3 16,-2-1-16,0-3 0,-8-8 15,2-6-15,8 2 0,4 0 0,8 6 16,6 6-16,3 3 0</inkml:trace>
  <inkml:trace contextRef="#ctx0" brushRef="#br0" timeOffset="362729.6186">8131 10317 0,'0'0'15,"0"0"-15,0 0 0,35 0 0,-35 0 16,42 0-16,-14 0 16,1 1-16,0 1 0,9-1 0,1 0 15,-5 1-15,-3-2 0,3 1 16,-4 2-16,-5-3 0,-3-2 16,-5-3-16,-6-6 0,-2 4 15,-2 1-15,-1 1 0</inkml:trace>
  <inkml:trace contextRef="#ctx0" brushRef="#br0" timeOffset="362997.1303">8355 10167 0,'0'0'0,"0"0"16,0 0-16,-6 19 0,6-19 0,-7 21 15,4-4-15,-1 2 16,-2 1-16,0 2 0,0 1 16,-2 5-16,2 0 0,-1 0 0,0 1 15,2-4-15,-1-1 0,1 2 16,-2-1-16,3-4 0,0-3 16,2-1-16,1-6 0,1-4 15,1-6-15,5-5 0,3-6 16,-3 3-16,0 2 0,-1-2 15</inkml:trace>
  <inkml:trace contextRef="#ctx0" brushRef="#br0" timeOffset="363578.8998">8803 9895 0,'0'0'0,"0"0"0,0 0 0,0 0 16,0 0-16,0 0 0,0 29 16,0-29-16,-2 29 0,0-11 0,-2 4 15,1 2-15,0-3 0,-2 5 16,1 4-16,-1 7 0,0-1 16,0 3-16,-1 0 0,-1 4 15,2-7-15,-3 0 0,2-4 16,-1-3-16,1-3 0,1-2 15,-1-2-15,2-2 0,1-4 16,-2-3-16,2-3 0,1-3 0,1-2 16,-1-1-16,-2-2 15,2-4-15,0 1 0,0-6 16,0 3-16,0-6 0,2 0 0,2 1 16,3-5-16,-1 3 0,2-3 15,2 1-15,0 1 0,1-2 16,0 3-16,2 1 0,2 0 15,0 0-15,1 1 0,0 0 16,0 4-16,1-2 0,-1 6 16,0-1-16,0 5 0,-2-2 15,0 2-15,0 3 0,0 2 16,-2 0-16,-1 3 0,-5 2 0,0 1 16,-4 0-16,-4 1 0,0-2 15,-3-1-15,-3 2 0,-2 0 0,-4 1 16,-3-1-16,0-4 15,2-3-15,-4 0 0,1-3 16,4-3-16,2 2 0,-3-9 16,1-2-16,7-2 0,4-2 0,5-5 15,3-5-15,0 4 0,0 1 16,0 5-16</inkml:trace>
  <inkml:trace contextRef="#ctx0" brushRef="#br0" timeOffset="363846.0447">9258 10196 0,'0'0'0,"0"0"15,0 0-15,15 19 0,-15-19 0,15 25 16,-2-5-16,-2-2 0,0 0 16,1 8-16,0 2 15,-2 0-15,-3-2 0,0 1 0,-1-1 16,-2-1-16,0-1 0,0 5 15,-1-1-15,-1-6 0,-1 0 0,-1-2 16,-1-5-16,1-1 0,0-4 16,0-5-16,0 2 15,-1-4-15,-1-3 0,-2-3 0,-2-4 16,2-5-16,0-4 0,2 4 16,0 1-16,0 1 0</inkml:trace>
  <inkml:trace contextRef="#ctx0" brushRef="#br0" timeOffset="364096.2048">9539 10239 0,'0'0'0,"0"0"0,0 0 16,0 0-16,0 0 0,0 0 0,-18 26 16,18-26-16,-19 23 0,19-23 15,-26 25-15,10-10 0,0 2 0,-4-2 16,-3 2-16,1-1 15,1 1-15,-7 4 0,0 0 16,1-2-16,2-2 0,-4 1 16,4-3-16,3 0 0,4-2 0,4-5 15,3-1-15,4 0 0,3-3 16,7-4-16,8-4 0,-2 0 16,-1 0-16,-2 1 0</inkml:trace>
  <inkml:trace contextRef="#ctx0" brushRef="#br0" timeOffset="364463.4962">10161 10296 0,'0'0'0,"0"0"0,0 0 0,0 0 15,0 0-15,0 0 0,0 0 16,0 0-16,-26 12 0,26-12 15,-25 10-15,25-10 0,-33 13 0,12-6 16,-3-3-16,-1 3 16,2-2-16,-8 4 0,-1-1 15,3-1-15,2 1 0,4-1 0,2 3 16,3-3-16,3 0 0,3 0 16,2 0-16,2 0 0,3 1 15,1 0-15,3 1 0,3-1 16,3-1-16,6 3 0,5 1 15,0-1-15,-1-2 0,4 3 16,2 1-16,0-2 0,0 0 0,4 4 16,1 0-16,-4-3 0,-2-4 15,4 4-15,2 0 16,-3-4-16,-3-3 0,-3 0 0,-4-1 16,-2 0-16</inkml:trace>
  <inkml:trace contextRef="#ctx0" brushRef="#br0" timeOffset="364913.0066">10700 10456 0,'0'0'0,"0"0"0,0 0 16,0 0-16,0 0 0,0 0 0,0 0 15,-30 18-15,30-18 0,-26 16 16,26-16-16,-30 20 0,16-9 0,-2 2 16,1 2-16,0-1 0,2 4 15,-3 1-15,1-1 0,2 0 16,2 0-16,4-1 0,5 0 16,-1-3-16,0-2 0,3 1 15,3-2-15,2-4 0,2 0 16,2-3-16,2 0 0,1-4 15,1 0-15,4-3 0,1-1 16,1 0-16,-1-3 0,0 0 16,-1 0-16,0-3 0,-1-1 0,0 0 15,0-4-15,-1 1 0,-2 0 16,-2-3-16,0 2 16,-1 0-16,-1 1 0,-4-3 0,0 1 15,-5-1-15,-3 3 0,-4-1 16,-7-2-16,-1 2 0,-3 1 15,-11-4-15,-7 4 0,2 1 0,1 1 16,5 5-16,6-1 16,5 1-16</inkml:trace>
  <inkml:trace contextRef="#ctx0" brushRef="#br0" timeOffset="373729.2304">3898 12225 0,'0'0'0,"0"0"16,0 0-16,0 0 0,-15-20 16,15 20-16,-22-13 0,8 8 15,2 2-15,-4 3 0,-2 2 16,-2 4-16,-2 1 15,-9 7-15,3 2 0,2 1 0,2 2 16,-2 4-16,-3 0 0,7 4 16,1 2-16,4-1 0,4 2 15,3-4-15,5-1 0,1-4 16,4 0-16,4-3 0,1-1 0,5-3 16,0-4-16,2-1 0,0-2 15,5-4-15,2-4 0,0-3 16,2-3-16,1-1 0,0 1 15,2-4-15,0-2 0,1-4 16,1-1-16,-4 0 0,-4 0 0,-1 0 16,-2 1-16,-1 0 15,-4 3-15,-2 0 0,-1 2 16,-1 2-16,-2 1 0,-1 0 16,-1 1-16,2 4 0,-3 1 0,-1 3 15,2 3-15,-4 1 0,1 3 16,-1 2-16,0 1 0,-1 2 15,1 2-15,1 1 0,-2 1 16,0 1-16,1 0 0,1 0 16,1 3-16,0-1 0,0 0 0,0-2 15,2-1-15,2-2 16,2-3-16,4-3 0,2-3 16,4-4-16,0-3 0,0 0 0,-5 0 15,0 0-15</inkml:trace>
  <inkml:trace contextRef="#ctx0" brushRef="#br0" timeOffset="374312.4179">4373 12091 0,'0'0'0,"0"0"15,0 0-15,0 0 0,0 0 16,-3 28-16,3-28 0,-4 27 15,4-27-15,-5 32 0,3-13 16,0-1-16,0 2 0,1 0 16,-3 1-16,2 0 0,1-2 0,-1 5 15,1 0-15,1-3 16,-3-2-16,3-3 16,3-1-1,0-9-15,4-5 0,0-1 0,2-1 16,3-4-16,0-2 0,2-2 15,1-3-15,0-3 0,1-3 16,-2 0-16,0-1 16,-2 0-16,-2 3 0,2-5 0,0-2 15,-2 3-15,-1 2 0,-4 3 16,2 1-16,-1 3 0,-2 2 16,-1 5-16,-1 1 0,0 3 15,1 3-15,-1 3 0,1 4 16,-2 0-16,1 2 0,-1 3 15,2 5-15,-2 1 0,-1 2 0,0 5 16,-1 5-16,1 7 0,-3-1 16,-1 4-16,-1 3 15,-1-2-15,2-3 0,-5 12 16,1 2-16,-1-8 0,3-5 0,-10 6 16,0 0-16,0-8 0,1-4 0,-3 0 15,0 2-15,3-9 16,2-4-16,-3-5 0,-2-3 15,-1-4-15,0-3 0,-4-5 16,-3-4-16,3-2 0,6-2 0,-5-11 16,-4-6-16,11 5 0,1 4 15,4 2-15</inkml:trace>
  <inkml:trace contextRef="#ctx0" brushRef="#br0" timeOffset="374496.4897">4935 12465 0,'0'0'0,"0"0"0,23-4 15,-5 1-15,2 2 0,17-1 0,4 1 16,-1-1-16,0 0 0,11 0 16,0-1-16,-5 0 0,-2 0 15,-2-5-15,-6-3 0,-7 2 0,-7 2 16,-4 2-16</inkml:trace>
  <inkml:trace contextRef="#ctx0" brushRef="#br0" timeOffset="375062.8109">5858 12032 0,'0'0'0,"0"0"15,0 0-15,0 0 0,6 27 0,-6-27 16,4 30-16,-4-30 16,-4 37-16,2-13 0,-1 4 15,0 0-15,-1-2 0,-1 11 0,0 1 16,-1-1-16,-1-1 0,-2 8 16,-1 0-16,0-4 0,2-2 15,-3 0-15,0-4 0,1-4 16,2-3-16,3-2 0,0-4 15,2-4-15,-1-4 0,2-6 16,1-1-16,0-3 0,0-1 0,1-2 16,-2-7-16,2 1 15,0-4-15,3-1 16,2-3-16,1 0 0,-1 1 0,1-2 16,2 0-16,1 0 0,-1 2 0,2 1 15,-2 0-15,2 1 0,1 0 16,0 0-16,1 3 0,1 0 15,2 1-15,0 1 0,1 1 16,-2 2-16,0 3 0,-1 1 16,0 2-16,-1 1 0,1 2 15,-3 1-15,0 1 0,-1 1 16,-4 1-16,-2 2 0,-1 1 16,-4 1-16,-2-2 0,-3 1 15,-3 1-15,-3 0 0,-2 0 0,-3 0 16,1-2-16,-2 1 0,0-1 15,-2 1-15,1-4 0,1 0 16,3-3-16,2-2 0,4-2 16,6-3-16,7-2 0,-3 1 15,1 0-15,-1 2 0</inkml:trace>
  <inkml:trace contextRef="#ctx0" brushRef="#br0" timeOffset="376729.5901">3908 11797 0,'0'0'0,"0"0"16,0 0-16,0 0 0,0 0 15,0 0-15,0 0 0,0 0 16,25-9-16,-25 9 0,22-1 15,-22 1-15,27 1 0,-12 0 16,3 0-16,1 1 0,1 2 16,-1-1-16,2 4 0,-5-2 15,-2 1-15,4 6 0,-5-1 16,-1 1-16,-3 0 0,-5 0 0,0 2 16,-5-1-16,-5 1 0,-6 0 15,-6-1-15,1 2 0,0 0 16,-4 0-16,-1 0 0,0-1 15,2-2-15,-3 3 0,4 0 16,4-3-16,4 0 0,3-1 16,2 0-16,3-3 0,3-2 0,6-2 15,4 0-15,5-3 0,2 2 16,4-5-16,2-3 16,-1-1-16,0-1 0,0-1 0,-3 1 15,-6 2-15</inkml:trace>
  <inkml:trace contextRef="#ctx0" brushRef="#br0" timeOffset="377047.9859">4679 11842 0,'0'0'0,"0"0"15,0 0-15,0 0 0,23-2 0,-23 2 16,28 5-16,-28-5 15,29 8-15,-14-3 0,-2 2 16,-1 0-16,-3-1 0,-2 2 16,-3 3-16,-2-1 0,-2-2 0,-6 3 15,-7 2-15,0-1 0,-1-2 16,-6 5-16,-2 1 0,1-2 16,0-1-16,-2 3 0,2-2 15,3 1-15,5-1 0,4-2 16,5-1-16,2-2 0,4-3 0,6 2 15,7-1-15,4 1 0,3-1 16,13 1-16,8 1 16,-8-2-16,-2-2 0,-5 0 0,-6-1 15,-4 0-15</inkml:trace>
  <inkml:trace contextRef="#ctx0" brushRef="#br0" timeOffset="377496.2397">6142 12038 0,'0'0'0,"0"0"0,0 0 16,0 0-16,0 0 0,32-1 15,-32 1-15,26 5 0,-13-2 0,0 1 16,1 0-16,-3 0 0,0 0 16,-2 1-16,-2 1 0,-3 0 15,0 1-15,-5 1 16,-5 1-16,-2-1 0,-1-3 0,-3 1 15,0 1-15,-2 1 0,1 1 0,2 0 16,1 0-16,2-2 0,1-2 16,3 2-16,-2-1 15,5-1-15,1-1 0,7 0 0,3 2 16,5-1-16,2 0 0,8 0 16,3 0-16,-3 0 0,0 1 15,-2-1-15,-7-1 16,0-1-16</inkml:trace>
  <inkml:trace contextRef="#ctx0" brushRef="#br0" timeOffset="378063.9132">6516 12272 0,'0'0'0,"0"0"16,0 0-16,0 0 0,13-17 0,-13 17 16,0 0-16,21-20 15,-12 14-15,1-1 0,-1 0 0,1 0 16,0 0-16,1 3 0,1 0 16,0 1-16,0 2 0,1 2 15,2 2-15,-2 2 0,0 1 16,-1 3-16,-1 0 0,0 1 15,-2 1-15,2 7 0,-2 3 16,0 1-16,-1 0 0,0 4 16,-1 3-16,1 0 0,-1 1 0,2 9 15,1 0-15,1-3 0,0-2 16,1 0-16,2 3 16,-4-4-16,1-1 0,1 2 0,2-1 15,-4-6-15,0-3 0,-1-4 16,-3 0-16,1-4 0,-2-2 0,0-6 15,-1-2-15,1-5 16,-2-2-16,1-7 0,1-4 0,-2-3 16,-3-2-16,0 4 0,0 2 15,0 2-15</inkml:trace>
  <inkml:trace contextRef="#ctx0" brushRef="#br0" timeOffset="378330.8927">6983 12332 0,'0'0'15,"0"0"-15,0 0 0,0 0 0,-18 17 16,18-17-16,-23 18 0,8-7 16,0-1-16,-2 3 0,1 3 15,-3 0-15,-2 1 0,-5 4 16,0 0-16,2-3 0,3 1 15,1-1-15,2 0 0,-3 0 16,2-1-16,3-4 0,2-1 16,5-5-16,2-1 0,0-2 0,1-2 15,2-3-15,2-3 0,4-6 16,1-7-16,2 4 0,-2 2 16,1 1-16</inkml:trace>
  <inkml:trace contextRef="#ctx0" brushRef="#br0" timeOffset="378645.7643">7244 11953 0,'0'0'0,"0"0"0,0 0 16,25 0-16,-14 0 0,3 3 0,1-1 15,-1 2-15,1 1 0,1 4 16,0 1-16,-3 1 0,-3 0 15,-3 1-15,-3-1 0,-4 2 0,-4 0 16,-4-1-16,-3 0 16,0-1-16,-2 0 0,1 1 15,1 1-15,0-1 0,1 0 0,3 0 16,-2-1-16,3-1 0,2 1 16,3-3-16,3 0 0,4 1 15,2 0-15,9 1 16,5 3-16,2-3 0,3 1 0,-5-3 15,-4 0-15,-2-2 0</inkml:trace>
  <inkml:trace contextRef="#ctx0" brushRef="#br0" timeOffset="379133.4113">8074 12517 0,'0'0'0,"0"0"15,19 4-15,-7-3 0,1 2 16,4 1-16,2 2 16,3 1-16,-1 1 0,-1 0 0,-1 2 15,-1-1-15,-1-1 0,-3 1 16,-1 2-16,-4 1 0,-1 1 15,-5-2-15,-3 0 0,-3 0 16,-4 0-16,-2 0 0,-2 0 16,-1 0-16,-2 0 0,-5 2 15,-5 2-15,1-3 0,1 1 0,-5 0 16,2 2-16,0-2 0,1-2 16,3-1-16,5 0 0,0-2 15,5-2-15,6-3 16,2 0-16,8-3 0,6-2 0,-3 1 15,-2 0-15,0 0 0</inkml:trace>
  <inkml:trace contextRef="#ctx0" brushRef="#br0" timeOffset="379596.3517">8921 12518 0,'0'0'0,"0"0"16,0 0-16,0 0 0,0 0 0,0 0 16,0 0-16,0 0 0,-25 11 15,25-11-15,-26 11 0,26-11 16,-28 17-16,13-6 0,1 2 16,0 1-16,-2 1 0,1 3 15,-1 1-15,0 6 0,0 0 16,3 0-16,2 0 0,2 0 15,4-2-15,0-1 16,2-3-16,6 2 0,3-3 0,3 0 16,3 0-16,2-3 0,4-2 15,7 1-15,5-6 16,-1 0-16,-5-2 0,4-3 0,0-4 16,1-2-16,0-1 0,-3-3 15,-4-2-15,0-3 0,-2-2 0,-1 0 16,-2-2-16,-1-1 0,-3-2 15,-3-2-15,-2-3 16,-4 1-16,-2 2 0,-2-2 0,-2 0 16,-3 0-16,-3 0 0,-2 0 15,-1-1-15,-5 1 0,-2 0 16,-10-3-16,-2 2 0,0 3 16,-1 3-16,6 3 0,7 4 15,2 2-15</inkml:trace>
  <inkml:trace contextRef="#ctx0" brushRef="#br0" timeOffset="382829.9509">3737 14183 0,'0'0'16,"0"0"-16,0 0 0,0 0 0,0 0 0,0 0 15,0 0-15,0 0 16,-17-14-16,17 14 16,0 0-16,0 0 15,0 0-15,22-11 0,-22 11 0,28-7 16,-5 0-16,3 2 0,2 1 0,15-2 15,7 1-15,0 0 0,-3-2 16,18 1-16,4 3 16,7-1-16,-5 1 0,12 1 0,2-1 15,-9 2-15,-9 3 0,15 0 16,-1-2-16,-13 2 0,-9 0 16,30 4-16,-3 3 0,-20-3 15,-13-5-15,-3 3 0,1 0 16,-12 1-16,-5-1 0,-5-1 15,-1-1-15,-6 0 0,-5 1 0,-6-1 16,-3 0-16,-8-2 0,2 1 16,-4-2-16,-1-5 15,-1 5-15,-3 3 0,-7-2 0,-6 0 16,5 0-16,3 0 0,4 0 16</inkml:trace>
  <inkml:trace contextRef="#ctx0" brushRef="#br0" timeOffset="384933.1258">4472 14437 0,'0'0'0,"0"0"0,0 0 0,0 0 16,0 0-16,0 0 0,0 0 15,0 0-15,0 0 0,0 0 16,0 0-16,0 0 0,0 0 0,0 0 15,5 18-15,-5-18 16,2 26-16,-2-26 0,3 38 16,-3-17-16,-2 4 0,1 2 15,-1 3-15,-1 6 0,-4 0 0,2 3 16,-1 0-16,-2 8 0,0-4 16,-1 3-16,-1-3 15,2-4-15,-1-3 0,3 3 0,-1-6 16,0-5-16,2-3 0,2-7 15,-1-7 1,1-5-16,3-3 0,0-3 16,-3 1-16,3-5 0,0-2 0,1-2 15,1 1-15,1-4 0,2-3 16,0 0-16,2-4 0,2 0 16,3 0-16,1-2 0,2 2 15,2-4-15,2 3 0,-4-1 16,1 5-16,0-3 0,1 4 15,0 0-15,1 4 0,1 2 16,0 1-16,-2 3 0,-2 4 16,-1 0-16,-1 0 0,0 4 0,2 3 15,-4 0-15,1 4 16,-6-1-16,0 1 0,-2 3 16,0 1-16,-3-1 0,-1 0 0,-4 7 15,-1-2-15,-2-5 0,-2 1 16,-4 3-16,-2-1 0,-4-3 15,0-3-15,3-1 0,-3-5 16,3 0-16,0-4 0,2-4 16,-1-4-16,3-4 0,-1-3 0,4 3 15,0 3-15,3-1 16</inkml:trace>
  <inkml:trace contextRef="#ctx0" brushRef="#br0" timeOffset="385229.1312">4809 14595 0,'0'0'0,"0"0"0,0 0 16,0 0-16,24 0 0,-24 0 15,20 2-15,-10 2 0,2-1 0,0 2 16,2 1-16,-5 2 0,0 2 16,-3-1-16,-4 1 0,-2 3 15,-1 1-15,-2-1 0,-6 3 16,-2 5-16,0-2 0,-1 1 15,1-2-15,-2-3 0,5 0 16,1-1-16,4 0 0,2-2 0,1-2 16,3-3-16,4-3 15,-3-2-15,3-4 0,4-3 0,5-5 16,0-1-16,-1-4 0,-4-3 16,0-3-16,-1-4 0,-1 0 0,1-3 15,-5 6-15,1 5 0</inkml:trace>
  <inkml:trace contextRef="#ctx0" brushRef="#br0" timeOffset="385815.3074">4515 13304 0,'0'0'16,"0"0"-16,0 0 0,0 0 0,0 0 16,0 0-16,0 0 15,12 28-15,-12-28 0,2 24 0,-2-24 16,1 32-16,-1-17 0,-1 2 16,-1 2-16,0 0 0,-2-1 0,1 0 15,0 1-15,0-2 16,2-1-16,-2 2 0,3-2 15,0-2-15,1 0 0,1-5 16,2-3-16,-1-1 0,0-1 0,4-4 16,2-4-16,-2-1 15,4-1-15,0-3 0,4-1 0,-1-3 16,2-2-16,-2 0 0,-1 1 16,-1 1-16,-1-1 0,0 1 15,0-1-15,-1 3 0,-1 0 16,0 2-16,-4 2 15,0 3-15,-2 1 0,0 2 0,0 3 16,-2 1-16,1 3 0,-2 2 16,3 1-16,-3 3 0,0 1 15,0 6-15,0 1 0,-2 2 0,1 3 16,-1 1-16,-2 1 16,3 1-16,-2 1 0,-1 4 0,-1-2 15,0-2-15,0 0 0,-1-2 16,0-4-16,1-2 0,-2-2 15,0-3-15,1-3 16,-1-4-16,-2-3 0,1-3 0,-2-5 16,2-1-16,0-2 0,4 1 15,-3 0 1,4 1-16</inkml:trace>
  <inkml:trace contextRef="#ctx0" brushRef="#br0" timeOffset="386112.6634">4941 13337 0,'0'0'0,"0"0"16,0 0-16,0 0 0,30-2 0,-30 2 15,24-1-15,-10 2 0,0 1 0,0 1 16,1 1-16,-2 1 16,-1 1-16,-1 3 0,-3 1 15,-5-2-15,-2 2 0,-3 2 16,-5 2-16,1 0 0,-2-1 0,0 0 15,1 2-15,0-1 0,-1 0 16,4-1-16,-2 1 16,3-3-16,2 0 0,-1 0 0,4-1 15,1 0-15,2-1 0,7 0 16,6-2-16,1-1 0,0-1 0,3 0 16,0 0-16,-2-2 15,-4 1-15,-1-1 0</inkml:trace>
  <inkml:trace contextRef="#ctx0" brushRef="#br0" timeOffset="386347.8859">5713 14135 0,'0'0'0,"0"0"16,0 0-16,26 2 0,-26-2 0,31 0 15,-13 0-15,1 0 16,2 2-16,2-1 0,1 0 16,6 2-16,-1-2 0,-4 0 15,-6 0-15,-1 0 0</inkml:trace>
  <inkml:trace contextRef="#ctx0" brushRef="#br0" timeOffset="386595.8206">6636 14185 0,'0'0'15,"10"0"-15,8-1 0,-2 2 16,3 1-16,12 0 0,7 0 15,7-1-15,0-2 0,1 2 0,3 1 16,6 0-16,-2 3 0,-1-3 16,-1 1-16,-4 3 0,-5-1 15,3 1-15,-3-1 16,-9 0-16,-6 0 0,-3 1 0,-3-3 16,-8 1-16,-1-3 0,-4 1 15</inkml:trace>
  <inkml:trace contextRef="#ctx0" brushRef="#br0" timeOffset="387329.249">6831 14922 0,'0'0'0,"0"0"16,0 0-16,0 0 0,0 0 0,20-17 16,-20 17-16,15-15 0,-15 15 15,16-25-15,-10 8 16,0 2-16,1-3 0,-4 0 0,1 0 16,-2-3-16,-1 1 0,-2-5 15,-1 2-15,-2 2 0,1 3 0,-4-2 16,1 2-16,-2 2 15,0 2-15,-1 4 0,0 2 16,-3 3-16,1 3 0,-3 2 0,-4 2 16,1 3-16,0 0 0,0 8 15,-1 2-15,0 4 0,2 1 16,-4 8-16,3 4 0,3-3 16,2 0-16,2 3 0,3 0 15,1 1-15,1 1 0,4-1 16,4-4-1,0 0-15,1-2 0,2-2 0,-1-7 0,1-2 16,-1 0-16,1-8 0,-3 2 16,4-6-16,0-1 0,4-5 15,2-2-15,0-4 0,-1-5 16,1 1-16,0 2 0,0-5 16,-1-3-16,-2-3 15,0-4-15,-1 0 0,1 3 16,-2-1-16,-1 4 0,-1 0 15,1-2-15,-2 3 0,1 4 0,-3 0 16,-1 6-16,1-2 0,-1 4 16,-1 1-16,0 2 0,-1 3 15,2 3-15,-2 1 0,0 3 16,0 4-16,3-1 0,-3 2 16,1 2-16,1 3 0,1-1 0,0 5 15,2 3-15,-2-1 16,-1-3-16,5 5 0,2-3 15,-1-1-15,-1-3 0,-1 0 16,-1-1-16,0-5 0,-2-2 0,0-6 16,1-4-16,-1-1 0,0-6 15,1 0-15,-1-3 0,0 2 16,-1 1-16,2 1 0</inkml:trace>
  <inkml:trace contextRef="#ctx0" brushRef="#br0" timeOffset="387579.264">7194 14554 0,'0'0'0,"0"0"0,0 0 15,22-3-15,-22 3 0,0 0 0,26 0 16,-26 0-16,0 0 0,21 4 16,-16 1-16,0 0 0,-2 2 15,-2 1-15,-1 3 0,-1 2 16,-1 2-16,-2-1 0,1 0 15,0 1-15,1-1 0,-2 7 0,4-2 16,0 1-16,0-5 0,1-1 16,4 1-16,-1-1 0,1-3 0,2-1 15,1-3-15,1-3 16,0-3-16,-2 1 0,0-2 16,-1 1-16</inkml:trace>
  <inkml:trace contextRef="#ctx0" brushRef="#br0" timeOffset="387996.6115">6750 13685 0,'0'0'0,"2"-6"0,1-2 15,4-1-15,-1 1 0,1-3 0,2-1 16,2-2-16,3 1 0,0 0 16,1 1-16,1 2 0,-1 1 15,0 2-15,0 1 0,-2 2 16,-1 2-16,0 2 0,0 3 16,-1 3-16,0 2 0,-3 3 15,0 2-15,0 2 0,0 0 0,-2 6 16,1 4-16,-1 0 0,-1-1 15,3 8-15,2 0 16,0-1-16,-1-1 0,0 2 16,-1-2-16,-1-2 0,0-1 0,0-4 15,-1 1-15,1-4 0,-1-1 16,-1-4-16,-1-3 0,0-2 16,-1 0-16,-1-8 0,-1-5 15,1-2-15,-2-1 0,1 1 16,1 0-16,-1 1 0</inkml:trace>
  <inkml:trace contextRef="#ctx0" brushRef="#br0" timeOffset="388280.144">7222 13603 0,'0'0'16,"0"0"-16,0 0 0,0 0 15,0 0-15,-22 23 16,22-23-16,-20 22 0,20-22 0,-27 28 16,8-11-16,1 0 0,-2-1 15,-3 5-15,0 1 0,0-2 0,-2-1 16,2-1-16,1 1 16,-2 3-16,2-2 0,3-3 15,4-4-15,1-4 0,5-1 16,1-2-16,2-2 0,6-4 0,1-3 15,2 1 1,-1 0-16,-2 2 0</inkml:trace>
  <inkml:trace contextRef="#ctx0" brushRef="#br0" timeOffset="388563.0745">7345 13558 0,'0'0'0,"0"0"0,0 0 16,24-6-16,-13 4 0,2 1 15,2 1-15,3 1 0,-3 0 0,3 3 16,0 1-16,1 1 0,-1-1 16,-4 1-16,1 2 0,-6 0 15,-1 2-15,-3-2 0,-4 1 16,-1 1-16,-1 0 0,-6 2 16,-2 1-16,-1-1 0,-1 0 15,0 0-15,0 1 0,1-2 0,3 0 16,0-1-16,2-1 15,1 0-15,1-1 0,1 1 0,4 1 16,1-2-16,3-2 0,7 1 16,6-1-16,-4-2 0,-2 0 0,-2 0 15</inkml:trace>
  <inkml:trace contextRef="#ctx0" brushRef="#br0" timeOffset="388948.002">7865 14051 0,'0'0'0,"0"0"16,0 0-16,22 10 0,-22-10 0,22 9 15,-7-1-15,3 1 16,3-2-16,1 0 0,0 0 15,0-1-15,-1 1 0,5 1 0,0 2 16,-3-2-16,-2 0 0,-3 0 16,-3 0-16,-3 0 0,-2 0 15,-3 1-15,-4 1 0,-3-1 16,-2 2-16,-4-3 0,-6 2 16,0 0-16,-1 1 0,-4 1 15,-1 1-15,-1-1 0,-2 1 16,0-1-16,-1 1 0,-2 3 0,1 0 15,3-1-15,-1-1 16,2-2-16,0-1 0,3 0 0,0 1 16,4-4-16,2 0 0,5-2 15,3 1-15,6-6 0,2 0 16,0 0-16,-2 0 0,1 0 16</inkml:trace>
  <inkml:trace contextRef="#ctx0" brushRef="#br0" timeOffset="389445.8629">8717 14183 0,'0'0'0,"0"0"0,0 0 16,0 0-16,0 0 0,-24 7 15,24-7-15,-24 12 0,12-6 0,-1 1 16,0 4-16,0 0 0,0-1 16,-2 2-16,0 2 15,-1 3-15,2-1 0,-2 7 0,1 3 16,4-3-16,2 0 0,4 0 16,4 0-16,-1-1 0,2-4 0,4-1 15,4 1-15,1 0 16,-1-3-16,2-1 0,1 0 15,0-3-15,1-4 0,3 0 16,1 0-16,1-3 0,-1-1 0,2-3 16,0-3-16,0-4 0,-2 0 15,0-1-15,1 1 0,-2-4 16,0 1-16,4-5 0,0-4 16,-4 3-16,-2-1 0,-2 0 15,-2-1-15,-1 2 0,-2-1 0,-1-1 16,-2-2-16,-2 0 15,-2 2-15,-4 0 0,-2-3 16,-3 3-16,-1-2 0,-4 2 16,0 0-16,-4 2 15,-2-1-15,-2 2 0,-2 1 0,4 3 16,4 1-16,4 3 0</inkml:trace>
  <inkml:trace contextRef="#ctx0" brushRef="#br0" timeOffset="399346.6232">4440 16181 0,'0'0'0,"0"0"16,0 0-16,27-9 0,-27 9 15,29-11-15,-7 5 16,1 0-16,2 1 0,13-1 16,5-1-16,-1 0 0,-1 2 0,16-4 15,6 0-15,-5 2 0,1 1 16,13 1-16,11-2 0,-3 5 15,-4 0-15,8 0 0,-8-1 16,-4 0-16,-2 1 0,3 2 16,-7 3-16,10-3 0,-10 0 0,-12 0 15,-6 0-15,-10 0 0,-5 0 16,-3 3-16,-2 2 0,-15-2 16,-2 0-16,-2-1 0,-3-1 15,-1-1-15</inkml:trace>
  <inkml:trace contextRef="#ctx0" brushRef="#br0" timeOffset="400080.1543">5252 16689 0,'0'0'0,"0"0"0,0 0 16,11-27-16,-6 15 0,0-1 0,2-2 15,0-4-15,-1-3 0,1-4 16,-2 2-16,0 0 0,-1 2 0,-3-2 15,1-3-15,-2 5 16,-2 4-16,-2 0 0,-3 2 16,-1 2-16,1 2 0,-3 4 0,-2 4 15,0 2-15,-1 1 0,0 5 16,-6 5-16,1 2 0,-2 2 16,-7 8-16,2 7 0,1 0 15,1 3-15,1 2 0,1 2 16,2-1-16,1 0 0,3 7 15,4 1-15,2-4 0,3-2 0,5-3 16,5-3-16,1-3 0,3-4 16,1-2-16,1-3 15,-1-4-15,0-2 0,3-3 0,1-5 16,-2-1-16,3-3 0,-1-3 16,4-4-16,-2-3 0,1-1 0,-1-3 15,0-2-15,0-3 16,0-1-16,0-1 0,1-3 15,-3 4-15,2 1 0,-2-2 16,-1-3-16,-1 0 0,-1 2 0,1 0 16,-3 5-16,-3 5 0,-1 2 15,-1 3-15,-1 2 16,1 2-16,-3-2 0,0 5 0,0 7 16,0-1-16,-2 2 0,-1 4 15,-2 4-15,0-1 0,-1 0 0,2 4 16,-3 4-16,2 0 0,-1 0 15,2 5-15,-2 1 16,2-1-16,0-3 0,0-1 0,3-1 16,-2-4-16,1-2 0,1-4 15,1-3-15,1-2 0,1-3 16,-1-2-16,1 0 0,-2-1 16</inkml:trace>
  <inkml:trace contextRef="#ctx0" brushRef="#br0" timeOffset="400366.2105">5497 16428 0,'0'0'0,"0"0"16,0 0-16,0 0 0,21 3 0,-21-3 15,0 0-15,27 7 0,-27-7 0,19 14 16,-10-4-16,-1 2 15,-3-1-15,-1 1 0,-3 1 16,-2 1-16,-1 2 0,-2 2 16,0-1-16,-2 5 0,2-2 0,0-2 15,-1-2-15,2-2 0,-1-3 16,2 0-16,1-2 0,-1-3 16,2-3-16,2-6 0,-1-2 15,3-5-15,1-4 0,-3 3 16,2 0-16,-2 2 0</inkml:trace>
  <inkml:trace contextRef="#ctx0" brushRef="#br0" timeOffset="400680.4304">5160 15405 0,'0'0'16,"0"0"-16,0 0 0,0 0 16,0 0-16,23 16 0,-23-16 15,22 18-15,-22-18 0,27 26 0,-13-11 16,-1 3-16,-1 0 0,0 5 16,0 0-16,-1 7 0,0-3 15,-3 2-15,-1-1 0,-2 0 16,-1-2-16,-2 6 0,-1-4 15,-1-1-15,-1-4 0,1-5 16,-4-3-16,2-3 0,1-3 0,-1 1 16,2 4-16,0-2 0,0-2 15,0-2-15</inkml:trace>
  <inkml:trace contextRef="#ctx0" brushRef="#br0" timeOffset="400915.2381">5450 15436 0,'0'0'0,"0"0"0,0 0 15,0 0-15,0 0 0,-19 26 0,19-26 16,-15 25-16,15-25 0,-25 31 16,9-13-16,-2 1 0,0 1 15,-7 8-15,-1 2 0,1-3 0,1-4 16,-6 6-16,3-6 15,1 0-15,5-3 0,4-4 16,2-4-16,6-7 0,5-8 16,-1 3-16,1-1 0,3 0 0</inkml:trace>
  <inkml:trace contextRef="#ctx0" brushRef="#br0" timeOffset="401198.3624">5638 15339 0,'0'0'0,"0"0"0,0 0 0,0 0 16,0 0-16,22 5 0,-22-5 0,0 0 15,21 10-15,-21-10 16,10 11-16,-8-3 0,0 1 16,-4 0-16,0 1 0,-1 1 0,-1-1 15,-2 1-15,-1 3 16,1-3-16,-1 2 0,2-1 0,-2 1 15,3-1-15,0-1 0,3-1 16,1 0-16,2-2 0,3 2 16,1-2-16,3-1 0,4-3 15,5 3-15,-2-3 0,-3 1 16,-2-3-16</inkml:trace>
  <inkml:trace contextRef="#ctx0" brushRef="#br0" timeOffset="401447.0959">6297 16099 0,'0'0'0,"0"0"0,0 0 0,24 0 16,-24 0-16,27 0 0,-7 0 16,1-1-16,1 1 0,10-1 15,2-1-15,-4 0 0,0-1 0,0 3 16,-6-2-16,-4 1 0</inkml:trace>
  <inkml:trace contextRef="#ctx0" brushRef="#br0" timeOffset="401680.2176">7081 16044 0,'0'0'0,"10"1"0,5 1 16,4 0-16,3 0 0,12 3 0,6 1 15,8 1-15,1-2 0,3 1 16,2-3-16,6 4 0,-1-1 15,2-1-15,-1 2 0,-7 2 16,-6 0-16,-6-4 0,-6-4 16,-8 0-16,-7-1 0,-5 0 0</inkml:trace>
  <inkml:trace contextRef="#ctx0" brushRef="#br0" timeOffset="402150.265">7288 16527 0,'0'0'0,"0"8"16,1 3-16,0 2 0,-1 0 0,0 7 16,-1 3-16,0-1 0,0 0 15,-1 4-15,-2 2 0,0 3 16,-2-4-16,-2-3 0,-3-3 15,1-4-15,1-3 0,-2 0 16,3 0-16,-1-3 0,2-2 16,-1-3-16,1-3 0,4-3 15,1-2-15,1 0 0,1-1 16,2-1-16,1-1 0,6-2 0,3-1 16,0-2-16,1-2 0,2 0 15,1-1-15,2 2 0,0 0 16,0 1-16,1 1 0,-1 2 15,-1 2-15,1 2 0,1 2 16,-4-1-16,2 4 0,-2 1 16,0 3-16,-2 3 0,0 2 0,-2 2 15,0 0-15,-3 2 0,-3-1 16,-2 5-16,-3 2 16,-5-1-16,-2-2 0,-4 4 0,-1-1 15,-2-3-15,0-2 0,-5-2 16,-6-2-16,2-2 0,-1-3 15,1-6-15,1-3 0,2 1 16,6-1-16,2 0 0</inkml:trace>
  <inkml:trace contextRef="#ctx0" brushRef="#br0" timeOffset="402433.2664">7685 16408 0,'0'0'16,"0"0"-16,0 0 0,0 0 16,25 5-16,-25-5 0,0 0 15,22 17-15,-17-9 0,-2 4 0,-2 3 16,-2-2-16,-2-1 0,-4 2 16,-2 2-16,1-1 0,-2-1 15,-2 6-15,0 1 0,3-3 16,0 0-16,2-3 0,3 0 15,4-3-15,2 0 0,3-4 16,4-2-16,2-3 0,1-2 0,2-5 16,0-6-16,-2-3 15,-1-2-15,-1 1 0,-2 3 0,-2 2 16</inkml:trace>
  <inkml:trace contextRef="#ctx0" brushRef="#br0" timeOffset="402997.0902">7470 15265 0,'0'0'0,"0"0"0,0 0 0,0 0 16,0 0-16,3 29 0,-3-29 15,0 22-15,0-22 0,0 30 16,-3-14-16,1 1 0,0-2 0,-1 3 16,1-1-16,0-2 15,0 3-15,0 0 0,-1-1 16,2-3-16,0-3 0,0 0 0,0-1 16,1-5-16,0 1 0,0-6 15,2 1-15,0-2 0,1-2 16,0-4-16,2 0 0,2 0 15,-2 0-15,4-4 16,2-1-16,0-1 0,0 1 0,2-1 16,0 1-16,-3-1 0,0-1 15,-2 6-15,0 1 0,0 3 16,-3 0-16,1 2 0,-1 4 16,0 2-16,0 3 0,0 1 15,-1 3-15,1 0 0,-1 3 0,3 7 16,-3 4-16,0 0 0,0 3 15,-2-2-15,-1 2 0,-1 1 16,-1 1-16,-2 7 0,-2-2 16,0-3-16,0-2 0,-2-5 15,-1 0-15,1-4 0,-3-4 0,-1-5 16,-2-1-16,0-4 16,-3-2-16,1-10 15,-2-6-15,3 2 16,3 0-16,2 2 0</inkml:trace>
  <inkml:trace contextRef="#ctx0" brushRef="#br0" timeOffset="403313.8267">7978 15311 0,'0'0'0,"0"0"0,22 4 0,-8-1 16,0 1-16,6 4 0,0 1 15,-2 0-15,0 1 0,-5 1 16,-3 0-16,-3-1 0,-4 1 16,-4 2-16,-4-1 0,-3-1 0,-1-1 15,-4 0-15,-4-2 0,1 3 16,-1-1-16,2-2 0,-3 3 16,4-1-16,2 1 0,2-1 15,2-2 1,4 3-16,0-1 0,8 0 15,3 1-15,10-3 0,6 2 16,0-2-16,1-1 0,11 4 16,2-1-16,-1 3 0,0-2 0,-3-2 15,-7 1-15,-5-4 0</inkml:trace>
  <inkml:trace contextRef="#ctx0" brushRef="#br0" timeOffset="403846.2206">9049 15967 0,'0'0'0,"0"0"0,0 0 15,0 0-15,-26 9 0,26-9 16,-27 7-16,27-7 0,-35 9 0,13-3 16,-5 0-16,1 0 0,-1-1 15,-8 6-15,-2-1 0,2 0 16,5-1-16,-8 1 0,1 1 16,2-2-16,6-1 0,3 4 15,5 2 1,5-2-16,3-1 0,7 1 0,6-1 15,4 3-15,5-1 0,5 0 16,3-1-16,6 1 0,5 0 0,3 0 16,3 1-16,5 1 15,-1 1-15,7 3 0,-2-1 16,-1-2-16,-1-2 0,-3-2 0,-3-1 16,-8-3-16,-5-1 0,-5-2 15</inkml:trace>
  <inkml:trace contextRef="#ctx0" brushRef="#br0" timeOffset="404313.6605">9588 16101 0,'0'0'0,"0"0"16,0 0-16,0 0 0,0 0 0,0 0 15,0 0-15,0 0 0,-23-4 16,23 4-16,-32 4 16,32-4-16,-36 9 0,16 0 15,-1 3-15,0 2 0,0 2 0,-4 6 16,2 3-16,3 2 16,3 0-16,2 4 0,3-1 0,4 1 15,5-1-15,4-1 0,4 1 16,6-4-16,5-4 0,2 0 15,4 0-15,6-1 0,4-2 16,9 1-16,2-2 0,0-4 16,0-4-16,1-5 0,0-2 15,-3-3-15,-3-3 0,2-4 0,-5-4 16,-3-1-16,-3 0 0,-1-5 16,-2-5-16,-8 4 15,-5-1-15,-2-4 0,-4-3 0,-7-2 16,-6-1-16,-5 2 0,-5-1 15,-3 2-15,-2 0 0,-14-6 16,-7 0-16,-2 0 0,-2 0 0,-3 5 16,-3 2-16,12 6 0,10 4 15,8 5-15</inkml:trace>
  <inkml:trace contextRef="#ctx0" brushRef="#br0" timeOffset="405330.3749">9323 15408 0,'0'0'0,"-16"-11"16,-6-2-16,-12-5 0,-4 0 0,-24-11 16,-26-14-16,-21-3 15,-3-1-15,-25-6 0,-3-1 0,-36-11 16,30 12-16,-8 8 0,-8 7 15,6 3-15,5 6 0,-12 4 16,-8 4-16,16 7 0,12 7 0,-21 5 16,-15 2-16,20 3 15,15 1-15,-14 8 0,-8 4 16,9 4-16,5 1 0,-6 5 0,-6 5 16,12 9-16,11 7 0,-2 2 15,1 1-15,15-3 0,10-1 16,4 11-16,-1 5 0,20-2 15,12 1-15,6 3 0,5 1 16,11-5-16,11-7 0,4 12 16,1 10-16,8-7 0,5-6 15,15 1-15,9 1 0,11-3 16,5-3-16,10 5 0,8 7 16,4-10-16,3-6 0,10 3 15,7 2-15,3-7 0,0-4 0,12 3 16,9 5-16,-5-3 0,0-2 15,13 0-15,11 1 0,-3-8 16,-3-5-16,17 8 0,12 6 16,-7-11-16,-4-8 0,10 2 15,7 1-15,-6-4 0,-3-4 16,12-1-16,13-1 0,-17-2 0,-9 0 16,15 3-16,10 1 15,8-6-15,5-5 0,1-2 0,2 0 16,-18-5-16,-13-2 0,13-3 15,8 0-15,-12-4 0,-11-1 16,8-3-16,4-1 0,-13-7 16,-9-2-16,7-6 0,5-2 15,-9 2-15,-8 1 0,9-10 16,5-6-16,-6-4 0,-2-2 16,-11-4-16,-7-2 0,-19 8 15,-13 5-15,6-15 0,5-8 16,-7 2-16,-4 4 0,-7-6 15,-4-5-15,-7 3 0,-5 0 0,-2-5 16,-4-3-16,-4 6 0,-4 6 16,-4-7-16,-2-6 0,-7 4 15,-6 6-15,-4-8 0,-5-5 16,-2 1-16,-3 4 0,-10 1 16,-6 1-16,2 10 0,2 3 0,-7-4 15,-5-4-15,0 7 0,-1 7 16,-4-10-16,-2-4 15,-2 7-15,-1 4 0,-10 2 0,-4-2 16,7 10-16,5 7 0,-9-9 16,-6-2-16,1 1 0,2 0 0,-9 10 15,-4 1-15,20 10 0,16 7 16,10 3-16</inkml:trace>
  <inkml:trace contextRef="#ctx0" brushRef="#br0" timeOffset="406446.8216">13214 9696 0,'5'-3'0,"17"-2"0,9-2 16,13 0-16,4 0 0,32-3 15,30-2-15,-5 0 0,-4 1 0,66-3 16,19 1-16,-29 5 0,-21 1 16,4 5-16,1 2 15,-24 0-15,-16 2 0,5 5 16,4 4-16,-20-1 0,-11-1 0,0-8 15,1-3-15,-17 5 16,-12 6-16,-5-6 0,-3-1 16,-13-4-16,-9-1 0,-9-6 0,-6-2 15,-11 1-15,-7 0 0,4 2 16,3 4-16,2 1 0</inkml:trace>
  <inkml:trace contextRef="#ctx0" brushRef="#br0" timeOffset="406714.0671">13588 9716 0,'0'0'0,"0"0"16,0 0-16,0 0 0,0 0 0,0 0 15,29 12-15,-29-12 0,46 0 16,-7 2-16,11 0 0,5 1 15,4-1-15,28 3 0,31-1 16,14 4-16,-7 1 0,24 2 16,20 2-16,24 4 0,-40-1 0,-16 2 15,-12 2-15,-28 1 16,-19 1-16,-26-6 0,-15-5 16,-12-4-16</inkml:trace>
  <inkml:trace contextRef="#ctx0" brushRef="#br0" timeOffset="406963.3369">13623 10094 0,'0'0'0,"0"0"16,42 5-16,-19-1 0,5-1 0,24 2 15,13 3-15,16 1 0,2 2 16,25 6-16,8 2 0,8 0 16,-11 0-16,46 8 0,3 5 15,-31-5-15,-22-4 0,-23 0 16,-15-4-16,-22-5 0,-16-4 0,-10-3 16</inkml:trace>
  <inkml:trace contextRef="#ctx0" brushRef="#br0" timeOffset="407179.9362">13654 10471 0,'0'0'0,"0"0"0,27 7 15,-27-7-15,37 10 0,-3-2 16,10 2-16,19 1 0,5 3 0,24 4 15,7 0-15,14 7 0,-6 3 16,24 5-16,18 7 0,29 13 16,-34-7-16,-45-14 0,-30-10 15,-22-5-15</inkml:trace>
  <inkml:trace contextRef="#ctx0" brushRef="#br0" timeOffset="407496.9024">13707 13306 0,'6'1'16,"26"10"-16,13 2 0,15 6 0,6 1 15,32 14-15,31 11 0,46 21 16,1 2-16,-15 3 0,-8 0 16,-29-12-16,-19-10 0,-11 0 15,-9-2-15,-16-3 0,-9-1 0,-19-13 16,-13-10-16,-8-6 0</inkml:trace>
  <inkml:trace contextRef="#ctx0" brushRef="#br0" timeOffset="407729.8802">13520 14010 0,'0'0'0,"20"9"0,6 1 16,2 0-16,5-1 0,29 10 16,18 6-16,19 9 0,1 4 15,29 17-15,26 13 16,1 5-16,-17-4 0,39 31 0,-27-7 16,-47-31-16,-34-17 0,-21-16 15</inkml:trace>
  <inkml:trace contextRef="#ctx0" brushRef="#br0" timeOffset="407913.8498">13431 14565 0,'0'0'0,"0"0"0,27 18 15,-11-9-15,6 1 0,25 10 0,13 3 16,30 12-16,9 7 0,37 19 15,13 11-15,6 6 0,2 5 16,11 9-16,-51-28 0,-36-21 16</inkml:trace>
  <inkml:trace contextRef="#ctx0" brushRef="#br0" timeOffset="408861.3905">18292 13935 0,'0'0'16,"0"0"-16,0 0 0,0 0 0,0 0 15,0 0-15,0 0 0,0 0 16,0 0-16,0 0 0,0 0 16,0 0-16,0 0 0,0 0 15,0 0-15,0 0 0,0 0 0,0 0 16</inkml:trace>
  <inkml:trace contextRef="#ctx0" brushRef="#br0" timeOffset="409009.9456">18921 13947 0,'0'0'0,"0"0"16,0 0-16,0 0 0,0 0 0,0 0 15,0 0-15,0 0 0</inkml:trace>
  <inkml:trace contextRef="#ctx0" brushRef="#br0" timeOffset="500264.4301">13004 10981 0,'0'0'0,"0"0"0,0 0 0,0 0 16,0 0-16,0 0 0,0 0 16,0 0-16,0 0 0,17 15 15,-17-15-15,0 0 0,0 0 0,0 0 16,13 18-16,-13-18 15,0 0-15,0 0 0,0 0 0,0 0 16</inkml:trace>
  <inkml:trace contextRef="#ctx0" brushRef="#br0" timeOffset="501884.2816">12312 9519 0,'0'0'0,"0"0"0,0 0 16,0 0-16,0 0 0,0 0 15,0 0-15,0 0 0,16-18 0,-16 18 16,0 0-16,0 0 16,0 0-16,27 2 0,-27-2 15,0 0-15,23 8 0,-23-8 16,21 10-16,-9-4 0,2 0 15,0 3-15,3 0 0,-1 0 0,1 1 16,0 2-16,2 2 16,3 4-16,-2-2 0,0 2 0,1 2 15,-3-1-15,0-1 0,1 3 16,0 4-16,-2-2 0,1-1 0,5 10 16,1-2-16,-2 1 15,-2-1-15,4 7 0,1 2 16,-3-3-16,-1 0 0,1 0 15,1 3-15,-2 0 0,-2-5 0,4 11 16,-1-2-16,-1 0 0,-1-4 0,2 3 16,1 2-1,-2-2-15,-1-2 0,5 10 0,3 3 16,-3-6-16,0-4 0,2 6 16,1 4-16,-2-6 0,-3-4 0,17 29 15,-1-1-15,-4-13 0,-5-5 16,5 4-16,1 4 15,-4-8-15,-2-4 0,2 4 0,2 4 16,-3-7-16,-4-2 0,4-1 16,2 6-16,-4-6 0,-4-3 15,4 5-15,3 2 0,-4-4 16,-3-5-16,0 6 0,3 4 16,-4-6-16,-2-4 0,5 1 15,1 2-15,-2-4 0,-3-3 0,2 8 16,3 5-16,-4-9 0,-2-4 15,1 1-15,2 4 16,-5-4-16,0-4 0,3 8 0,3 4 16,-3-6-16,-2-6 0,2 7 15,1 1-15,-2-4 0,0-3 16,4 4-16,1 2 0,-5-5 16,-3-3-16,2 4 0,0 3 15,-1-8-15,-1-3 0,1 5 16,1 4-16,-4-8 0,-3-6 0,4 7 15,1 1-15,1-1 16,0-1-16,3 2 0,2 4 16,-12-17-16,2 2 0,1 5 0,3 4 15,-2 0-15,-1-3 0,3 1 16,1 3-16,-2-3 0,-1-1 16,1 2-16,-1 1 0,1-2 15,-2-3-15,3 2 0,1 2 16,-2-2-16,-3 0 0,2 2 15,0 0-15,-2-3 0,-1 0 0,5 5 16,1-1-16,-5-4 0,0-1 16,2 4-16,-1 3 15,0-5-15,-1 1 0,2 3 0,-1 0 16,0-3-16,-1 1 0,2 0 16,1-1-16,-3 0 0,-1 2 15,2-2-15,0 3 0,-1 0 16,-3 1-16,2-1 0,2 0 15,-1-2-15,-1 0 0,1-1 0,0 3 16,-1-4-16,0-2 0,0 2 16,1-2-16,-1 1 0,-2-4 15,1 1-15,0-2 0,-1-1 16,0-3-16,0 0 0,-1-4 16,-3-4-16,0-2 0,0-4 15,-2-1-15,1-2 0,0-2 0,-3 0 16,-1-1-16,1 2 15</inkml:trace>
  <inkml:trace contextRef="#ctx0" brushRef="#br0" timeOffset="502865.3467">15069 10917 0,'0'0'0,"0"0"0,0 0 0,0 0 16,-4 21-16,4-21 0,-3 22 15,3-22-15,-3 29 0,1-12 16,-1 0-16,-1 2 0,1-1 0,-1 3 16,-2 1-16,-2 6 0,1-2 15,-3 2-15,-1 1 0,-1-1 16,-2 0-16,-3 7 0,-1-1 16,-1 0-16,1-1 0,-1 2 15,-1-2-15,0 3 0,0-1 0,-2 5 16,0 1-16,2-1 15,2 0-15,-2 0 0,0 1 16,0-2-16,0 0 0,-5 6 0,-1 1 16,2-3-16,1 0 0,-1-1 15,-1 2-15,2-2 0,0 0 16,-3 6-16,-1-2 16,3-1-16,2 0 0,0 0 0,0 0 15,1 1-15,0-2 0,-1 2 16,-1 1-16,2-2 0,2-2 0,0 3 15,0 2-15,2-5 16,0-4-16,-6 22 0,2-5 16,8-18-16,1 0 0,-4 16 15,3-4-15,5-22 0,2 3 0,-2 0 16,-1 3-16,3-4 0,-1-2 16,3-1-16,0-2 0,1 1 15,0 0-15,0-2 0,3-2 16,2-4-16,-1 0 0,1-2 15,1-3-15,1-2 0,-1-2 0,0-2 16,2-3-16,-2-1 0,0-1 16,0-2-16,1-2 15,-1-1-15,-1-1 0,0-4 0,2-1 16,-2 0-16,0-2 0,0-1 16,1-1-16,-1-1 0,0-1 0,-1 3 15,0 2-15,0 1 16</inkml:trace>
  <inkml:trace contextRef="#ctx0" brushRef="#br0" timeOffset="503581.9974">14311 12272 0,'0'0'0,"0"0"16,0 0-16,0 0 0,0 0 0,7-18 16,-7 18-16,0 0 0,0 0 15,8-20-15,-8 20 0,0 0 0,0 0 16,0 0-16,0 0 15,0 0-15,0 0 0,-5-20 16,5 20-16,0 0 0,-22 0 0,11 0 16,-2 0-16,-1 0 15,-2 2-15,0 0 0,-2-1 16,0 2-16,0 0 0,-1 1 0,0 2 16,2 1-16,-1 0 0,-3 5 15,2 2-15,2-1 0,0 1 16,3 0-16,0 1 0,2 0 15,2 0-15,2 3 0,0 0 16,2 0-16,3-1 0,2 0 16,2-2-16,2 0 0,3-1 15,0-1-15,2 0 0,1 0 0,0-2 16,0-2-16,1 0 0,1-4 16,0 0-16,1-2 15,0-1-15,0-1 0,0-2 0,0-2 16,0-1-16,-1 0 0,0 0 15,1-3-15,-1-1 0,0 1 16,0 0-16,1-1 0,0 0 16,0 0-16,0 0 0,-1 0 15,0-1-15,0 1 0,-1-2 0,-1 2 16,0 1-16,-3 0 16,0 0-16,-1 2 0,-1 1 0,-2 1 15,0 1-15,-2 2 0,2-1 16,-2 1-16,3 4 0,-2 1 15,0 3-15,0 1 0,0 0 16,-1 2-16,0 1 0,-1 2 16,0-1-16,-1 0 0,-2 2 15,1 0-15,0-1 0,-3 4 16,-1 0-16,2-4 0,1-2 0,-1-1 16</inkml:trace>
  <inkml:trace contextRef="#ctx0" brushRef="#br0" timeOffset="504866.2238">13312 11712 0,'0'0'0,"0"0"0,0 0 15,0 0-15,0 0 0,0 0 16,0 0-16,0 0 0,0 0 16,0 0-16,0 0 0,-21-6 15,21 6-15,0 0 0,0 0 16,-17 18-16,17-18 0,0 0 15,-12 27-15,8-15 0,1-1 0,-1 3 16,-1 1-16,1-1 0,-1 2 16,0 0-16,-1 1 0,0 0 15,-1 1-15,-4 5 0,-2-1 16,0 0-16,-1-1 0,0 1 16,-1 3-16,-1-2 0,2 0 15,-1-1-15,0 2 0,-3 4 16,3-2-16,1 3 0,0 0 15,3-2-15,3-3 0,1 3 0,3 4 16,0-4-16,3-1 0,2-2 16,1 0-16,3-3 0,-1 0 15,2-3-15,0 1 0,1-3 16,-2 0-16,1-4 0,0-3 16,-2-1-16,-1-1 0,3-3 15,-1-2-15,1-1 0,0-2 16,2-1-16,2-3 0,0 0 15,0-1-15,1-1 0,0-2 0,0 0 16,-1-2-16,0-1 0,0-2 16,0 0-16,-2 0 0,0-2 15,0-2-15,0-1 0,-2 1 16,1-2-16,0-2 0,-1 1 16,0-1-16,0-4 0,1-1 15,-1 2-15,0 0 0,0-1 16,-1-2-16,-1 4 0,1 2 0,0 0 15,1 0-15,-1 2 16,1 1-16,-1-1 0,2 2 0,0 2 16,-2 2-16,2 0 0,-1 2 15,1 1-15,0 2 0,-1 3 16,3 1-16,0 0 0,1 3 16,3 0-16,2 2 0,1-1 0,-1 1 15,-1-1-15,-3-1 16,-1 1-16</inkml:trace>
  <inkml:trace contextRef="#ctx0" brushRef="#br0" timeOffset="505799.5196">15550 11907 0,'0'0'0,"0"0"16,0 0-16,0 0 0,0 0 0,0 0 16,0 0-16,0 0 0,0 0 15,0 0-15,0 0 0,0 0 16,0 0-16,0 0 0,0 0 16,0 0-16,-26 10 0,26-10 15,-18 7-15,18-7 0,-19 15 0,19-15 16,-20 22-16,11-9 15,0 0-15,2 3 0,0 5 16,2-1-16,0 0 0,1 8 0,2 3 16,2 0-16,2 1 0,2 3 15,3 1-15,2 7 0,1-1 0,2 1 16,2 1-16,0-3 16,1-3-16,3 8 0,2 0 15,-2-6-15,0-2 0,3 3 16,0-2-16,-4-11 0,0-2 0,3 3 15,-2-3-15,-3-6 16,-3-3-16,-3-5 0,-3-3 0,-1-4 16,-1-1-16,2-3 0,0-2 15,0-2-15,-1-2 0,1-2 16,-1-2-16,1-1 0,-1-3 0,1-1 16,-1-3-16,1-1 15,-2 0-15,1-3 0,-1-3 16,-1 0-16,0 0 0,-2-4 15,-1-3-15,-1 1 0,-2 0 0,-1-3 16,-3-3-16,0 2 16,-1-1-16,-3-8 0,-1-1 0,0 4 15,-1 3-15,1-1 0,0 0 16,1 4-16,1 1 0,-1-2 16,1 3-16,1 4 0,2 4 15,-2 2-15,0 0 0,1 8 0,1 2 16,-1 1-16,-1 2 15,0 2-15,0 3 0,2 3 0,0 2 16,2 2-16,0-1 0,1-1 16,0 2-16,2-2 0</inkml:trace>
  <inkml:trace contextRef="#ctx0" brushRef="#br0" timeOffset="513148.7515">22798 12842 0,'0'0'16,"0"0"-16,0 0 0,0 0 15,0 0-15,0 0 0,0 0 0,0 0 16,0 0-16,0 0 0,0 0 16,0 0-16,0 0 0,0 0 15,0 0-15,0 0 0,0 0 16,0 0-16,0 0 0,0 0 16,0 0-16,0 0 0,0 0 15,0 0-15,0 0 0,0 0 16,0 0-16,-25-7 0,25 7 0,0 0 15,0 0-15,-31-6 0,31 6 16,-25-4-16,10 2 0,1 0 16,-2 0-16,0 0 0,-1 0 15,0 0-15,-2 1 0,0 0 16,-1 0-16,1 0 0,0 0 16,-7 1-16,0-1 0,0 0 0,-1 1 15,1-2-15,-1 1 16,2 0-16,-1 0 0,0 1 15,-2 0-15,2-1 0,1 0 0,-2 1 16,1-2-16,-6 2 0,1 2 16,1-1-16,1 0 0,2 1 15,0-1-15,0 2 0,-2 1 16,1 0-16,2 1 0,-2 0 16,1-1-16,-1 2 0,1 0 0,-1 0 15,-1 3-15,1-3 0,0 2 16,0 0-16,-3 0 15,1 0-15,1 2 0,-1 0 0,0 2 16,-5 0-16,3 0 0,2 0 16,-1 1-16,3 0 0,2 0 15,-1 0-15,1 1 0,1 0 16,2 0-16,0 0 0,0 2 16,1-1-16,1 2 0,-1-2 15,0 0-15,1-1 0,1 2 0,0 0 16,1 1-16,1 0 0,0 0 15,0 1-15,2-1 0,3-3 16,-1 0-16,1 1 0,1 1 16,0 1-16,1-1 0,0 1 15,0 0-15,0 0 0,0 0 0,1 0 16,0-1-16,0 0 16,0 0-16,0 1 0,0 0 15,0 1-15,1-3 0,0 3 16,-1 0-16,1 1 0,0-2 0,0 1 15,0 2-15,1-2 0,-1 0 16,0 1-16,0 1 0,0-2 16,2-2-16,-1 1 0,0 0 15,0 1-15,1 0 0,-1 0 16,1 0-16,1 0 0,-1 1 0,2-1 16,-1 2-16,1 0 15,0-1-15,0 0 0,-1 1 0,2-1 16,-1 2-16,1 1 15,1 1-15,-2 0 0,1-2 0,0 2 16,2-1-16,0 1 0,1-1 16,0 3-16,0 0 15,0 0-15,0-2 0,-1 0 0,2 2 16,0-3-16,2 3 0,0 0 16,0 0-16,0-2 0,1 0 0,1 0 15,0 1-15,1 0 0,-1-2 16,1-1-16,1-1 15,0 1-15,0 2 0,2-4 0,0 3 16,-1-2-16,1 2 0,0-3 16,1 1-16,-1 1 0,0-3 15,1 4-15,0-1 0,0 1 16,-1-1-16,2 1 0,1-1 16,-1 0-16,0 1 0,1-1 15,0-2-15,1 2 0,0 0 0,2 0 16,0 1-16,0-1 0,0 0 15,0 0-15,0 1 0,1-1 16,-1 1-16,1-1 0,2 1 16,-1-1-16,1-2 0,0 2 15,0 1-15,1-1 0,0-3 16,-1 3-16,2-1 0,0-1 0,-1-4 16,2 3-16,0-4 15,0 0-15,1 1 0,1-1 16,1 0-16,-1-3 0,0 0 0,0-1 15,1 1-15,-1-1 0,2-2 16,-1 3-16,1-2 0,-1-1 16,-1 1-16,1-3 0,2 1 15,-1 0-15,0 0 0,2 2 16,-1-2-16,0 0 0,-2 0 16,2-1-16,0-1 0,0 0 0,1-1 15,0 1-15,1-1 16,-1 1-16,1-1 0,-1-1 0,1-2 15,-1 2-15,-1 0 0,4-1 16,1 0-16,-3 2 0,0-1 16,5-1-16,0 2 0,-1-2 15,-1-1-15,0 1 0,2-2 16,-1 0-16,0 0 0,0 0 16,1-2-16,-1 0 0,0-1 0,5 1 15,5-3 1,-5 1-16,-3 0 0,0-1 0,1 0 15,-1 1-15,0-3 0,0 0 16,1-1-16,-1 2 0,-1 1 16,0-1-16,0 2 0,-1-3 15,0 0-15,1 0 0,0 0 16,-1-2-16,-3 0 0,2 2 16,0-1-16,-1-2 0,-2 3 0,1-4 15,0 2-15,-1-1 0,-2 1 16,1-2-16,0 0 0,-2 1 15,-1-3-15,2 0 0,-1-1 16,0 0-16,-1 2 0,2-1 16,-1-1-16,-1-1 0,-1-3 15,0 3-15,1-2 0,-1 0 16,0-1-16,0 0 0,2-4 0,-2 1 16,0 0-16,-1 1 0,0-3 15,-2 1-15,0 1 0,1-4 16,0 2-16,-1-1 0,-2-1 15,1 0-15,0 1 0,-2-1 16,1 3-16,-2-3 0,1 0 16,-1-3-16,-1 3 0,0-1 15,-1-3-15,-1 1 0,0-1 0,0-2 16,0 2-16,-1 0 0,0 1 16,-1-1-16,0-3 0,0 3 15,-1-2-15,-1 0 0,-2 0 16,0 0-16,-1 2 0,-1 0 15,-1-3-15,-1 3 0,-1 1 16,0-2-16,-1 1 0,-1-1 16,0 1-16,-1 1 0,0-1 15,-2 1-15,0 2 0,0-2 16,-2 1-16,1-2 0,-2-1 0,-1 1 16,-2 0-16,0 2 0,0 0 15,1 0-15,-2 1 0,0-1 16,-1 2-16,-1-1 0,0 1 15,-1-1-15,-1 1 0,0-1 16,-2 0-16,1 2 0,-1 1 16,0 0-16,-2 0 0,1 1 15,1 0-15,-2 1 0,-2-3 16,1 3-16,1 0 0,-1 1 16,1-1-16,-1 3 0,0-1 0,0-1 15,-1-1-15,1 2 0,2 1 16,-2 1-16,1-1 0,0 3 15,2 0-15,-1-1 0,-1 0 16,0 0-16,2 0 0,-1 2 16,0-1-16,4 3 0,0-1 0,-2 1 15,1 0-15,-2 1 16,1 0-16,-1 0 0,1 0 0,0 1 16,2 1-16,-1 0 15,-2 0-15,2 0 0,-1-1 0,0 2 16,-2-1-16,1 2 0,2 0 15,-1 0-15,1 0 0,0 0 16,0 1-16,1 0 0,-1 1 16,2 0-16,1 1 0,-1-1 15,-1 0-15,0 0 0,1 1 0,0 0 16,0-1-16,0 1 0,-1 1 16,0-1-16,0 1 0,-2-1 15,0 0-15,-1 0 0,-1 0 16,1 0-16,-1 1 0,-1 0 15,0 0-15,-1-1 0,0 0 16,-1 0-16,0 0 0,1 0 16,0-1-16,-1 0 0,0 1 15,0-1-15,-1 0 0,0 1 16,0 1-16,1-2 0,0 0 0,-5 0 16,-1-1-16,1 0 0,1-1 15,-2 1-15,1 1 0,-1-3 16,1 0-16,-3 0 0,-2-2 15,1 3-15,2-1 0,5 2 16,4 2-16,3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26T01:54:20.612"/>
    </inkml:context>
    <inkml:brush xml:id="br0">
      <inkml:brushProperty name="width" value="0.05292" units="cm"/>
      <inkml:brushProperty name="height" value="0.05292" units="cm"/>
      <inkml:brushProperty name="color" value="#0085CD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895 19053 0,'0'0'0,"0"0"0,19-22 15,-19 22-15,17-21 0,-17 21 16,15-25-16,-8 11 0,-1 4 16,-2 2-16</inkml:trace>
  <inkml:trace contextRef="#ctx0" brushRef="#br0" timeOffset="1387.8742">826 19010 0,'0'0'0,"0"0"0,0 0 16,0 0-16,0 0 0,7-18 15,-7 18-15,0 0 0,9-22 0,-9 22 16,9-19-16,-9 19 0,0 0 16,10-20-16</inkml:trace>
  <inkml:trace contextRef="#ctx0" brushRef="#br0" timeOffset="1563.3943">829 19015 0,'0'0'0,"0"0"15,0 0-15,0 0 0,0 0 0,0 0 16,0 0-16,10-19 0,-10 19 16,0 0-16,0 0 0,0 0 15</inkml:trace>
  <inkml:trace contextRef="#ctx0" brushRef="#br0" timeOffset="1997.9591">780 19053 0,'0'0'16,"0"0"-16,0 0 16,0 0-16,0 0 0,0 0 0,0 0 15,0 0-15,0 0 0,0 0 16,0 0-16,0 0 0,0 0 0,-8-20 15,8 20-15,0 0 16,0 0-16,8-19 0,-8 19 16,0 0-16</inkml:trace>
  <inkml:trace contextRef="#ctx0" brushRef="#br1" timeOffset="117730.6868">29540 1574 0,'0'0'0,"0"0"0,0 0 15,0 0-15,0 0 0,-17 22 0,17-22 16,-20 21-16,8-7 0,-3 1 16,-2 6-16,-1 0 0,-1-1 15,-7 11-15,-4 4 0,2-3 16,0 1-16,-6 13 0,0 1 16,2 2-16,2-2 0,-4 14 15,1 3-15,-2 1 0,5-6 0,-4 2 16,-2 3-16,-1 8 15,3-4-15,-2 3 0,-3-3 0,-12 21 16,5-19-16,6 0 0,2-1 16,7-6-16,6-1 0,-2-7 15,1-3-15,7-9 0,5-5 16,-2-1-16,0-1 0,4-1 16,4-1-16,0-12 0,-1-5 15,3-7-15,0-2 0,3-3 0,2 0 16,3-4-16,3 1 0,-2 0 15,-1-1-15,0 0 0</inkml:trace>
  <inkml:trace contextRef="#ctx0" brushRef="#br1" timeOffset="118262.476">29705 2446 0,'0'0'0,"0"0"0,-8 25 0,4-9 16,-2 0-16,-5 12 0,-3 4 15,-3 4-15,0 0 0,-13 24 16,-6 7-16,2-8 0,0-6 16,-7 15-16,-3 7 0,1 3 15,1-4-15,-4 12 0,1-1 16,-17 28-16,7-15 0,4 4 15,4 1-15,0-13 0,2-8 0,3 9 16,1 5-16,1-5 0,-1-1 16,1-2-16,0 0 0,1-21 15,-2-14-15,6 10 0,3 8 16,7-1-16,6-2 0,0-6 16,1-2-16,1-8 0,-1-3 15,2-8-15,3-7 0,2-4 16,2-5-16,5-4 0,2-3 15,6-8-15,7-7 0,8-1 0,5-1 16,-7 1-16,-6-2 0,-3 1 16</inkml:trace>
  <inkml:trace contextRef="#ctx0" brushRef="#br1" timeOffset="118762.8449">29806 3856 0,'0'0'15,"-10"14"-15,-1 4 0,0-3 16,-2 1-16,-9 15 0,-3 4 16,-9 13-16,0 2 0,-13 19 15,-4 5-15,-5 8 0,3-7 0,-11 16 16,-2 3-16,-20 28 0,12-17 15,4 4-15,4 3 0,6-14 16,2-10-16,2 10 0,0 4 16,5-10-16,5-10 0,-5 7 15,-3 6-15,11-7 0,7-3 0,-7-3 16,-5-3-16,6-5 16,5-5-16,-2 2 0,1 0 15,1-13-15,2-5 0,1-7 16,0-2-16,7-1 0,5 2 0,8-9 15,5-7-15,6-11 0,4-11 16,6-12-16,6-8 0,-5 3 16,-2 2-16,-3 4 0</inkml:trace>
  <inkml:trace contextRef="#ctx0" brushRef="#br1" timeOffset="119232.9762">29818 5313 0,'0'0'0,"-7"10"16,-3 1-16,1 1 0,-1 4 0,-9 7 15,-4 4-15,0 3 16,0 4-16,-9 16 0,-4 7 16,-4 6-16,0-8 0,-9 22 15,0 7-15,2-13 0,3-7 0,-21 40 16,-4 18-16,10-23 0,8-14 15,1 5-15,1 4 0,6-13 16,4-13-16,2 11 0,2 7 16,3-15-16,3-7 0,-5 3 15,-3 1-15,6-10 0,5-4 0,-8 1 16,-5 2-16,7-10 16,4-8-16,-2 3 0,-1 0 15,3-6-15,1-5 0,2-7 16,1-3-16,8-10 0,6-6 0,3-2 15,2-1-15,2 0 0</inkml:trace>
  <inkml:trace contextRef="#ctx0" brushRef="#br1" timeOffset="119564.531">30031 6730 0,'0'0'15,"0"0"-15,0 0 0,-9 28 16,6-14-16,-4 4 0,-3 4 0,-5 7 15,-1 5-15,-5 3 0,-5 5 16,-9 7-16,-4-3 16,-7 6-16,-6 9 0,-6-1 15,4-6-15,-10 3 0,0 0 0,-1 1 16,6-3-16,-15 10 0,12-14 16,19-16-16,13-10 0,9-10 15</inkml:trace>
  <inkml:trace contextRef="#ctx0" brushRef="#br1" timeOffset="120345.8433">26285 2199 0,'0'0'15,"0"0"-15,0 0 0,0 0 0,-13 26 16,13-26-16,-16 28 0,5-11 16,-1 1-16,-3 4 0,-3 6 15,-1 1-15,0 0 0,-11 13 16,-3 8-16,-7 11 0,3-4 0,-12 18 16,-1 7-16,-5 0 0,3-10 15,-5 21-15,2 6 16,5-9-16,6-5 0,-24 44 0,1-9 15,10-20-15,9-12 0,-6 6 16,-2 5-16,7-12 0,7-11 16,-1 4-16,-1 4 15,9-13-15,5-5 0,7 0 0,4 2 16,1-23-16,2-14 0,5-3 16,3-1-16,11-5 0,6-1 0,6-13 15,2-5-15,1-8 0,1-5 16,-7 4-16,-3 2 0,-4 1 15</inkml:trace>
  <inkml:trace contextRef="#ctx0" brushRef="#br1" timeOffset="120762.3681">26642 3686 0,'0'0'16,"0"0"-16,-12 26 0,6-13 16,-2 3-16,-9 11 0,-4 5 15,-2 5-15,-1 3 0,-12 17 16,-5 5-16,-8 6 0,1-5 0,-8 21 15,-1 5-15,-4 2 0,2-11 16,-19 43-16,9-5 0,9-9 16,5-10-16,0-2 0,-1 0 15,9-10-15,4-8 0,-6 11 16,-2 7-16,6-10 0,6-6 16,-3 3-16,-2-1 0,4-5 0,5-4 15,1-2-15,-1-4 16,8-7-16,6-5 0,2-16 0,2-8 15,3-3-15,5-4 0,12-3 16,8-4-16,-4-5 0,-2-3 0,-2-5 16</inkml:trace>
  <inkml:trace contextRef="#ctx0" brushRef="#br1" timeOffset="121162.5565">26489 5564 0,'0'0'0,"-10"17"15,0 4-15,1-1 0,0 4 0,-10 15 16,-11 18-16,-1-1 0,-1 4 16,-12 15-16,-10 16 0,2-3 15,4-5-15,-25 40 0,-5 3 16,10-16-16,8-9 0,-2-1 0,-1 5 16,6-14-16,4-5 0,1 7 15,0 7-15,0-18 0,0-11 16,1 4-16,-2 0 0,11-7 15,6-7-15,3-6 0,1-3 16,3-14-16,2-9 0,8-3 16,7-2-16,8-11 0,5-7 15,0-2-15,0-2 0,-1-2 0</inkml:trace>
  <inkml:trace contextRef="#ctx0" brushRef="#br1" timeOffset="121512.2501">26510 6737 0,'0'0'0,"0"0"15,0 0-15,-20 24 0,15-9 16,-4 6-16,-3 1 0,-3 3 16,0 3-16,-9 15 0,-3 4 15,-7 13-15,0 0 0,-10 12 16,-3-2-16,-2 7 0,5-4 16,-9 11-16,0 2 0,7-6 15,4-5-15,-20 35 0,3-6 16,10-13-16,6-10 0,-2-2 0,-2-1 15,5-6-15,5-5 0,-5 2 16,-2 1-16,14-21 0,9-16 0,7-11 16</inkml:trace>
  <inkml:trace contextRef="#ctx0" brushRef="#br0" timeOffset="125662.4748">26702 1957 0,'0'0'0,"0"0"0,0 0 16,0 0-16,0 0 0,34-1 0,-34 1 15,34-4-15,-13 2 0,4 1 16,3-1-16,3 1 0,1 1 15,12-4-15,2 4 0,1-1 16,0-1-16,12-2 0,-1 0 16,8 1-16,-2-1 0,0 1 15,1 0-15,-3-1 0,-2 0 0,9-3 16,1 0-16,-4 6 0,-2 1 16,3 0-16,-3-3 0,-7 3 15,-3 0-15,-3 3 0,-4-2 16,-6-1-16,-4-1 0,-4 2 15,-2 2-15,-6 0 0,-3-3 0,-2 1 16,0 2-16,-7-2 0,-3 2 16,-5 0-16,-4 2 15,1-2-15,-2 0 0,0 0 0</inkml:trace>
  <inkml:trace contextRef="#ctx0" brushRef="#br0" timeOffset="126095.9027">26875 2413 0,'0'0'0,"0"0"0,0 0 16,0 0-16,31 0 0,-31 0 16,30-3-16,-12 2 0,2-1 15,5 1-15,3-2 0,10 0 16,0 3-16,4-1 0,2 0 15,9-1-15,-1-2 0,2 4 0,1-3 16,7 2-16,-5-3 0,0 1 16,-2-1-16,-5 1 0,-1 2 15,7-1-15,-2 1 0,-6 1 16,-6 0-16,-2 0 0,1 0 16,-5 0-16,-6 1 0,-3 2 15,-5 3-15,-4-1 0,-3 2 16,-4 0-16,-2-3 0,-3-1 0</inkml:trace>
  <inkml:trace contextRef="#ctx0" brushRef="#br0" timeOffset="126445.3304">27002 2928 0,'0'0'15,"0"0"-15,0 0 0,0 0 16,23-1-16,-23 1 0,31-3 16,-12 1-16,-1 0 0,8-1 15,4 2-15,-1-1 0,1 1 0,13-4 16,5 0-16,4-1 0,-3 1 15,1 1-15,0-1 16,4 0-16,-5 3 0,-2 0 0,1 2 16,-10 0-16,-5 2 0,2 0 15,-5 1-15,-9 1 0,-4-1 0,-7 4 16,-5-1-16,-2 3 16,-3 0-16,0-2 0,0-2 15,0-1-15</inkml:trace>
  <inkml:trace contextRef="#ctx0" brushRef="#br0" timeOffset="126715.3407">26996 3379 0,'0'0'0,"0"0"0,0 0 16,0 0-16,30-5 0,-30 5 0,40-6 15,-15 3-15,3 1 0,5-2 16,4 1-16,10-2 0,-3 2 16,12-2-16,0-1 0,-2-1 15,-2 1-15,9 2 0,-2 1 16,-7 0-16,-6 0 0,1 0 16,-6 1-16,-12 2 0,-3 5 0,-5-2 15,-9 0-15,-4-2 16,-2 0-16,0-1 0</inkml:trace>
  <inkml:trace contextRef="#ctx0" brushRef="#br0" timeOffset="126963.8145">27119 3681 0,'0'0'0,"0"0"15,0 0-15,24 0 0,-24 0 0,32-4 16,-9 1-16,3 0 0,1-1 16,5 2-16,6 0 15,7-1-15,-3-1 0,10-1 0,-1 2 16,-2 1-16,-4 0 0,5 3 16,-4 3-16,-8-2 0,-8 1 15,-4 0-15,-5 3 0,-5-3 16,-4-1-16,-2 1 0</inkml:trace>
  <inkml:trace contextRef="#ctx0" brushRef="#br0" timeOffset="127196.1254">27219 3996 0,'0'0'16,"0"0"-16,0 0 0,28-5 15,-28 5-15,34-6 0,-10 3 16,3 0-16,1-1 0,12 0 0,3 0 16,-1-1-16,0 0 0,10 2 15,-1 3-15,-4 0 0,-5 2 16,4 2-16,-4 0 0,-9 0 16,-8 0-16,-5-2 0</inkml:trace>
  <inkml:trace contextRef="#ctx0" brushRef="#br0" timeOffset="127779.2425">27050 6650 0,'0'0'0,"0"0"0,0 0 15,0 0-15,0 0 0,0 0 0,30 5 16,-30-5-16,38 0 0,-13-4 0,5 1 16,2 2-16,1-2 0,13-1 15,4 1-15,1-1 0,0 4 16,12-1-16,-2-1 0,-5 4 15,-3-1-15,6 2 0,-4 0 16,-7-1-16,-5 4 0,-8 2 16,-6-1-16,-5 3 0,-4-3 0,-4 0 15,-4-3-15,-2 0 0</inkml:trace>
  <inkml:trace contextRef="#ctx0" brushRef="#br0" timeOffset="128029.785">27245 7122 0,'0'0'0,"0"0"0,24 0 16,-5-3-16,3 1 0,13-3 15,7 3-15,0-1 0,0 1 16,12-2-16,1 0 0,6 4 15,-3 0-15,-3 0 0,-1 0 16,-8 2-16,-5 0 0,-2 5 16,-8 4-16,-8-1 0,-6-3 0,-3-1 15,-4-1-15,-4-1 0</inkml:trace>
  <inkml:trace contextRef="#ctx0" brushRef="#br0" timeOffset="128280.3259">26999 7615 0,'0'0'16,"0"0"-16,23-3 0,-7 0 0,3 1 0,14-2 16,9 0-16,0 1 15,0-1-15,15 0 0,5 0 16,9-1-16,-5 2 0,10 2 15,-2 2-15,-12-1 0,-7 2 0,4 3 16,0 2-16,-13 0 0,-6-2 16,-8 1-16,-5-1 15,-7-1-15,-6-1 0,-4 0 0</inkml:trace>
  <inkml:trace contextRef="#ctx0" brushRef="#br0" timeOffset="128529.79">27005 7955 0,'0'0'0,"0"0"16,0 0-16,39-10 0,-19 7 0,6-1 15,6 0-15,16-1 16,4-1-16,17-1 0,12-1 15,11 1-15,-8 1 0,11 2 0,7 0 16,0 2-16,-13 2 0,7 5 16,-26 2-16,-22 0 0,-15-2 15,-11-1-15,-7-1 0,-4-2 0</inkml:trace>
  <inkml:trace contextRef="#ctx0" brushRef="#br0" timeOffset="128778.651">26863 8327 0,'0'0'0,"0"0"16,0 0-16,32-4 0,-32 4 0,39-6 15,-10 3-15,7-2 0,4-1 16,18 0-16,2-1 0,14 0 15,-1-1-15,13 0 0,-2 1 16,5 4-16,-7 3 0,-9 2 0,-6 4 16,-5-3-16,-13-3 0,-12 1 15,-12-1-15,-6 0 0</inkml:trace>
  <inkml:trace contextRef="#ctx0" brushRef="#br0" timeOffset="128980.0433">27204 8544 0,'0'0'16,"0"0"-16,33-7 0,-11 3 0,3-2 16,20-1-16,11 2 0,13-2 15,2 0-15,18 3 0,2 3 16,6 3-16,-9 3 0,-15 0 15,-20-1-15,-15-2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26T01:54:27.788"/>
    </inkml:context>
    <inkml:brush xml:id="br0">
      <inkml:brushProperty name="width" value="0.05292" units="cm"/>
      <inkml:brushProperty name="height" value="0.05292" units="cm"/>
      <inkml:brushProperty name="color" value="#0085CD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3530 9244 0,'0'0'0,"0"0"16,0 0-16,25-4 0,-10 1 15,1 0-15,6 0 0,9-1 16,-1 0-16,6-2 0,5 1 16,1 0-16,2 1 0,10-1 15,3-2-15,5 0 0,-5 1 0,4 0 16,2 1-16,10-1 0,-7 3 15,4-2-15,2-1 0,-6 1 16,-3 1-16,13-2 0,4 1 16,-8 1-16,-2 2 0,34-4 15,-5-3-15,-9 2 0,-4 1 0,3 0 16,1 2-16,-5 2 0,-6-1 16,9 1-16,6-3 15,-9 1-15,-5 0 0,6 2 16,7 1-16,-8 1 0,-5 1 0,8-2 15,7-1-15,-8-2 0,-5-1 0,10 3 16,5 3-16,-11 0 16,-7 1-16,12-4 0,7-1 15,-6 5-15,-5 3 0,3-4 16,2-2-16,-5-1 0,-2 0 0,7 1 16,8 2-16,-9 1 0,-5 0 15,7 0-15,4 1 16,-10 0-16,-8 1 0,9 0 0,6-2 15,-8 2-15,-4 1 0,5 0 16,3 2-16,-6-5 0,-6-4 0,7 5 16,6 3-16,-9-2 15,-3 0-15,2 0 0,4 1 16,-6 0-16,-4-1 0,4 0 16,3-2-16,-11 0 0,-5 1 0,3-2 15,2 1-15,-7-1 0,-5 1 16,5 0-16,2 1 15,-2-2-15,-2-1 0,1 0 0,1 0 16,-12 5-16,-4 0 0,4-4 16,2-3-16,-9 1 0,-6 1 0,1-1 15,3 0-15,-10 7 16,-5 4-16,0-3 0,-1-3 16,0-4-16,-1-3 0,-5 3 0,-2 3 15,-6 0-15,-3 0 0,1-1 16,1 1-16,-5-2 0,0 2 15,1-2-15,0-2 16,-4 2-16,1 0 0,-3-1 0,0 0 16,0 0-16,-2 0 0,0 0 15,-3-6-15,1 1 0,-1 0 0,0 2 16,1 0-16,1 1 0</inkml:trace>
  <inkml:trace contextRef="#ctx0" brushRef="#br0" timeOffset="250.7273">11539 9150 0,'0'0'0,"0"0"16,0 0-16,0 0 0,0 0 0,23 5 16,-23-5-16,20 7 0,-20-7 15,20 10-15,-10-3 16,-1-2-16,-2 1 0,1 1 0,-1 0 15,-2 1-15,0-2 0,-2 2 16,-1 0-16,-1-1 0,-1 3 16,-5-3-16,-5 1 0,-3 1 15,-5-1-15,-6 0 0,-6-2 16,-8 3-16,1-1 0,6-1 16,5-2-16,4 0 0</inkml:trace>
  <inkml:trace contextRef="#ctx0" brushRef="#br0" timeOffset="3385.3748">6833 6455 0,'0'0'0,"0"0"16,0 0-16,-2 28 0,2-28 16,0 33-16,0-6 0,0 1 15,0 2-15,-2 17 0,1 6 16,1 11-16,-2-1 0,0 16 16,-2 4-16,1-4 0,0-1 0,0 19 15,-2 19-15,2-11 16,-1-8-16,2 49 0,1-8 15,0-11-15,0-9 0,1 0 0,1-2 16,2-9-16,1-5 0,0 12 16,-1 10-16,-1-14 0,0-6 15,1 11-15,1 8 0,-1-8 16,-2-6-16,0 13 0,-1 7 16,-1-11-16,-1-9 0,0 10 15,1 6-15,1-10 0,1-8 0,2 11 16,-1 6-16,-2-16 15,-1-8-15,0 4 0,-2 7 16,0-8-16,0-7 0,0-3 0,-1 3 16,0-10-16,-2-2 0,1 0 15,0 0-15,-1-15 0,0-9 0,2-7 16,-1-4-16,7-18 16,3-11-16,-2-7 0,2-3 15,-4-4-15</inkml:trace>
  <inkml:trace contextRef="#ctx0" brushRef="#br0" timeOffset="5051.6922">7786 7628 0,'0'0'0,"-15"-4"0,-2-1 0,1 1 15,-2-1-15,-13-1 0,-6-2 16,-9-1-16,-1 2 0,-12-1 0,-5-1 15,3 2-15,-1-1 0,-13 0 16,0 3-16,3 1 0,2 2 16,-17 0-16,-2 2 0,7 2 15,6 2-15,-39 5 0,6 4 16,15-3-16,13 1 0,-7 3 16,-3 2-16,8 2 0,5 0 0,-6 2 15,-7 0-15,11 0 0,5 2 16,-3 5-16,-2 3 0,5 0 15,2 0-15,0 4 0,0 3 16,9-2-16,5-3 0,-5 2 16,-5 2-16,9 1 0,4 1 0,-2 4 15,1 4-15,3-3 16,2-3-16,-3 3 0,-5 5 16,12-3-16,7-2 0,-3 7 15,-4 3-15,8-8 0,6-5 0,-2 6 16,-2 5-16,5-4 0,6-1 15,-2 4-15,4 4 0,3-8 16,4-4-16,2 4 0,0 4 16,3-5-16,0-2 0,2 0 15,4 2-15,4 1 0,2 1 16,1 2-16,1 0 0,1-7 0,1-4 16,5 3-16,7 2 15,-2-1-15,2-4 0,7 3 0,4-1 16,-4-4-16,0-3 0,3 2 15,6 3-15,-2-2 0,-1 0 16,4 0-16,2 0 0,0-1 16,1 0-16,5 1 0,4 0 15,-2-7-15,1-1 0,2 1 16,4 3-16,2-7 0,0-1 0,9 1 16,8 1-16,-12-1 0,-6-4 15,10-6-15,9-2 16,-5-2-16,-2 4 0,7 3 0,5 4 15,-6-4-15,-2-1 0,6-3 16,4 0-16,-7-7 0,-2 0 0,10 0 16,9 1-1,-10-5-15,-7-2 0,12 2 0,7 0 16,-6-3-16,-9-3 0,13-1 16,7-2-16,-9 2 0,-6 1 0,10-1 15,5 0-15,-8-3 0,-5-3 16,3-5-16,4-3 0,-7 3 15,-6-2-15,4-1 0,3-4 16,-6 2-16,-5 5 0,10-7 16,4-3-16,-7-2 0,-8-2 15,7 0-15,5 1 0,-6 2 0,-4 1 16,4-4-16,1-5 16,-6 4-16,-4 2 0,3-5 15,3 1-15,-8 1 0,-7 5 0,3-9 16,1-5-16,-5 6 0,-3 4 15,3 0-15,1 3 0,-8-3 16,-6-1-16,0-1 0,1-6 16,-6 5-16,-4 3 0,-2-3 15,-1-2-15,-2-1 0,0-1 16,-4 1-16,-3-1 0,-3 2 16,-2 1-16,-1-3 0,2 0 15,-2 1-15,0 0 0,-4-5 0,-2 0 16,-3 3-16,-2 4 0,-3-5 15,-2-3-15,-1 5 0,-1 3 16,-4-2-16,-1-1 0,-2 2 16,-2 2-16,-7-6 0,-3-3 15,3 6-15,-2 5 0,1-5 16,0-3-16,7 15 0,-2-1 0,-11-8 16,-4-3-16,4 7 0,3 0 15,-11-6-15,-4-3 0,4 8 16,0 0-16,-24-15 0,1 1 15,8 8-15,4 2 0,-11 1 16,-5-1-16,2 3 0,3 1 0,-2 2 16,-3 1-16,2 3 15,0 1-15,-9 2 0,-4-1 16,2-2-16,4 2 0,-7 3 16,-6 4-16,4 5 0,2 4 0,-8 1 15,-7 0-15,7 0 0,4-1 16,23 2-16,16 1 0,13 2 15</inkml:trace>
  <inkml:trace contextRef="#ctx0" brushRef="#br0" timeOffset="6038.7517">3615 4213 0,'0'0'16,"0"0"-16,0 0 0,34 0 0,-34 0 15,31-3-15,-6 1 0,1 0 16,2-2-16,13-1 0,6 2 15,1-1-15,3 0 0,15 0 16,1 0-16,11-3 0,-5-2 16,13 2-16,2 3 0,-8 0 15,-4 0-15,18-1 0,4 1 16,-13-1-16,-6 1 0,41-2 16,-8 2-16,-15-1 0,-14 1 0,5-3 15,0-2-15,-9 7 0,-9 3 16,4 2-16,2-2 0,-9-5 15,-5-3-15,-2 5 0,0 3 16,-9 1-16,-5 2 0,-2-4 16,-2-1-16,-7-2 0,-5 1 15,-6 0-15,-3 3 0,-8-3 0,-5-1 16,-2 0-16,-2 2 16,-1 1-16,-3 0 0,-8 1 15,-5 1-15,-1-2 0,-4 0 0,5-2 16,3 2-16,3 0 0</inkml:trace>
  <inkml:trace contextRef="#ctx0" brushRef="#br0" timeOffset="6517.111">3278 4577 0,'0'0'0,"0"0"15,0 0-15,0 0 0,0 0 0,0 0 16,30 0-16,-30 0 0,35-2 0,-9 0 15,5 0-15,3 0 16,3-1-16,19-2 0,3 0 16,4-1-16,0-1 0,22 0 15,19-3-15,-5 1 0,-7 1 0,21-3 16,14-2-16,-14 1 16,-8 1-16,49-5 0,-5 1 15,-24 3-15,-13 3 0,0-2 0,3-2 16,-13 5-16,-7 3 0,2 1 15,5 1-15,-12-1 0,-10 2 16,2-4-16,0-1 0,-14 4 16,-12 1-16,-2 2 0,1 3 15,-11 1-15,-6 3 0,-3-1 16,-2 0-16,-8 1 0,-3 1 0,-8-3 16,-4-1-16,-4-2 0</inkml:trace>
  <inkml:trace contextRef="#ctx0" brushRef="#br1" timeOffset="11775.0878">7986 8384 0,'0'0'0,"0"0"0,0 0 16,0 0-16,0 0 0,0 0 0,0 0 15,0 0-15,0 0 0,0 0 16,-1 24-16,1-24 0,0 0 15,0 0-15,0 0 0,0 0 16,0 0-16,0 0 0,0 0 16,0 0-16,0 0 0,0 0 15,26 4-15,-26-4 0,0 0 0,0 0 16,18-14-16,-18 14 0,0 0 16,0 0-16,12-21 15,-12 21-15,0 0 0,0 0 0,2-22 16,-2 22-16,0 0 0,0 0 15,-10-17-15,10 17 0,0 0 16,0 0-16,-23-9 0,23 9 16,0 0-16,0 0 0,-26 1 15,26-1-15,0 0 0,0 0 16,-18 12-16,18-12 0,0 0 0,0 0 16,-3 23-16,3-23 0,0 0 15,0 0-15,0 0 0,11 19 16</inkml:trace>
  <inkml:trace contextRef="#ctx0" brushRef="#br1" timeOffset="12584.2125">7989 9002 0,'0'0'0,"0"0"0,0 0 16,0 0-16,0 0 0,0 0 0,0 0 15,0 0-15,0 28 0,0-28 16,-3 29-16,1-11 0,-1 1 15,-1 4-15,0 2 0,1 1 16,-1 1-16,-2 11 0,0 2 16,2 0-16,-1 0 0,-1 7 15,-1 0-15,2-4 0,0-1 16,0 5-16,0 0 0,3-7 0,1-5 16,-1-1-16,-1 0 15,1-4-15,0-2 0,0-4 0,1-3 16,-1-3-16,0-2 0,1-5 15,1-2-15,0-4 0,-1-2 0,0-6 16,0-4-16,0 1 16,0 3-16,0-2 0</inkml:trace>
  <inkml:trace contextRef="#ctx0" brushRef="#br1" timeOffset="12951.025">7946 9048 0,'0'0'16,"0"0"-16,0 0 0,0 0 0,25-7 16,-25 7-16,28-1 15,-28 1-15,30 2 0,-13 2 0,1 2 16,1 0-16,-2 2 0,-1 0 15,0 3-15,1 2 0,-1-2 16,-3 0-16,-2 0 0,-3 2 16,-2-1-16,-4 1 0,-2 1 15,-2-3-15,-4-1 0,-4 1 16,-3 1-16,-1-2 0,1 0 0,-3 0 16,-7 0-16,4-1 15,-1 0-15,0 0 0,1 0 0,0-2 16,1 0-16,-2 0 0,3-1 15,6-4-15,2-2 0,3 0 16,0 0-16,1 0 0</inkml:trace>
  <inkml:trace contextRef="#ctx0" brushRef="#br1" timeOffset="13283.6701">8505 8992 0,'0'0'0,"0"0"16,0 0-16,0 0 0,0 0 0,-26 14 16,26-14-16,-15 19 0,15-19 15,-17 27-15,7-13 0,0 1 16,-1 0-16,2 4 0,2 0 15,0 2-15,-2-2 0,3 7 16,2 2-16,1-2 0,0 0 16,3-1-16,3 1 0,0-4 15,4-3-15,2 4 0,1-1 16,-3-8-16,2-1 0,3-4 16,4 1-16,-1-3 0,2-1 0,-2-5 15,-1-3-15,-1-2 0,-2 2 16,-3 0-16</inkml:trace>
  <inkml:trace contextRef="#ctx0" brushRef="#br1" timeOffset="13584.4612">8820 9098 0,'0'0'0,"0"0"0,0 0 16,0 0-16,0 0 0,-12 26 15,12-26-15,-8 22 0,3-9 0,1 1 16,0 1-16,-1 0 0,1-1 16,-1 1-16,1 2 15,1-2-15,-1-3 0,1 0 0,1 1 16,0-2-16,-1 0 0,2 0 15,0-1-15,0-2 0,1 0 16,0-6-16,0-2 0,2 0 16,-2 0-16,3 0 0</inkml:trace>
  <inkml:trace contextRef="#ctx0" brushRef="#br1" timeOffset="13804.8189">8947 9236 0,'0'0'0,"0"0"16,0 0-16,0 0 0,0 0 0,0 0 16,0 0-16,0 0 15,0 0-15,0 0 0,1 29 16,-1-29-16,0 0 0,1 20 16,-1-20-16,0 0 0,2 27 0,-2-27 15,2 14-15,-1-8 0,0 0 16,-1-6-16,0 0 0,0 0 15,0-3-15,0 3 0</inkml:trace>
  <inkml:trace contextRef="#ctx0" brushRef="#br1" timeOffset="14122.6935">9319 9060 0,'0'0'16,"0"0"-16,0 0 0,0 0 15,8 23-15,-8-23 0,2 21 16,-2-21-16,2 27 0,-2-27 16,-1 32-16,-1-14 0,-1-1 0,-1 1 15,0 2-15,0-2 16,-1 1-16,0 4 0,-1 1 0,2-4 15,-1-1-15,0-1 0,-1-3 16,2-1-16,0-3 0,0-1 16,1-2-16,1-1 0,0-1 15,0-3-15,2-3 0,-3 1 0,1-4 16,1 1-16,1 2 0,-2-3 16</inkml:trace>
  <inkml:trace contextRef="#ctx0" brushRef="#br1" timeOffset="14384.8055">9572 9062 0,'0'0'0,"0"0"0,0 0 15,0 0-15,0 0 0,19 26 0,-19-26 16,12 23-16,-12-23 0,10 30 15,-7-11-15,-1 0 0,0 0 0,-3 2 16,-2 2-16,-3 0 16,0 0-16,-6 9 0,-3 0 15,-3 0-15,-3-1 0,-9 3 16,-3-2-16,6-7 0,5-4 0,5-4 16</inkml:trace>
  <inkml:trace contextRef="#ctx0" brushRef="#br1" timeOffset="32667.5353">13010 7174 0,'0'0'0,"0"0"0,0 0 16,0 0-16,0 0 0,0 0 15,0 0-15,0 0 0,0 0 0,-9 30 16,9-30-16,-7 29 0,7-29 16,-8 36-16,4-12 15,-1 1-15,1-1 0,-2 10 0,0 5 16,0 0-16,2-4 0,-2 9 15,0 2-15,1-8 0,1-4 0,-1 2 16,2 1-16,0-2 16,-1-3-16,2 0 0,1-2 15,0-2-15,0-3 0,0 3 16,0-2-16,0-5 0,-1-2 0,1-3 16,0-4-16,1-5 0,0 0 15,0-3-15,0-4 0,2 0 16,-2 0-16,0 0 0</inkml:trace>
  <inkml:trace contextRef="#ctx0" brushRef="#br1" timeOffset="32967.9368">13345 7526 0,'0'0'0,"0"0"0,0 0 0,0 0 15,0 0-15,0 0 0,-28 4 16,28-4-16,-25 12 0,25-12 16,-38 19-16,17-8 0,1-3 15,-3 2-15,-2 4 0,-5 1 0,2 0 16,4-1-16,3 1 16,3-2-16,4 0 0,2-1 0,2 1 15,2-1-15,3-1 0,4 0 16,3 1-16,1 0 0,3-2 15,4 0-15,3 2 0,1-4 16,2 0-16,1-1 0,2-1 16,0-1-16,1-1 0,-4 1 0,-3-1 15,-2-2-15</inkml:trace>
  <inkml:trace contextRef="#ctx0" brushRef="#br1" timeOffset="33285.044">13616 7671 0,'0'0'15,"0"0"-15,0 0 0,0 0 0,0 0 16,0 0-16,0 0 16,0 0-16,0 0 0,-35 19 0,35-19 15,-32 23-15,17-10 0,-3 4 16,-2 3-16,0 0 0,-1-1 15,-6 9-15,3 2 0,2-3 16,1-1-16,-3 3 0,2-2 16,2-5-16,2-4 0,4-1 15,3-3-15,2-2 0,1-1 0,3-5 16,0-2-16,5-4 0,4 1 16,1-5-16,3-3 0,-2 1 15,0 1-15,-1 1 0</inkml:trace>
  <inkml:trace contextRef="#ctx0" brushRef="#br1" timeOffset="33534.8826">13576 7719 0,'0'0'16,"0"0"-16,0 0 0,0 0 0,0 0 15,0 0-15,5 26 0,-5-26 16,0 0-16,0 39 0,0-39 15,-2 39-15,1-18 0,-1 1 16,0 2-16,-1-2 0,1 0 0,0 4 16,0-2-16,0-2 0,-1-1 15,2-2-15,0-2 16,0-2-16,0-2 0,-1-2 0,-3-3 16,1-2-16,-1-3 0,-1-6 15,-1-3-15,3 2 0,1 1 0,-1-1 16</inkml:trace>
  <inkml:trace contextRef="#ctx0" brushRef="#br1" timeOffset="33700.9656">13353 7927 0,'0'0'0,"0"0"0,0 0 15,0 0-15,29-4 0,-29 4 16,28-2-16,-28 2 0,37-1 15,-18 0-15,0 1 0,1 0 16,-1-2-16,2 2 0,-3-1 16,-4 1-16</inkml:trace>
  <inkml:trace contextRef="#ctx0" brushRef="#br1" timeOffset="34017.9565">13865 7749 0,'0'0'0,"0"0"16,0 0-16,0 0 0,-6 22 0,6-22 16,-10 24-16,10-24 0,-11 32 15,5-13-15,-2 1 0,1 0 16,1 0-16,-3 6 15,0 0-15,1-5 0,2-1 0,-1-2 16,2-2-16,-1-1 0,2-1 16,-1-2-16,2-3 0,0-1 15,1-1-15,-1-2 0,3-5 16,-2 0-16,1-4 0,0 0 16,0-1-16,1-1 0,0 1 0,0 1 15</inkml:trace>
  <inkml:trace contextRef="#ctx0" brushRef="#br1" timeOffset="34551.9837">13800 7748 0,'0'0'0,"0"0"16,0 0-16,0 0 0,0 0 0,28-13 16,-28 13-16,22-1 0,-10 2 15,-3 1-15,1 1 0,1-1 16,0 3-16,-1-1 0,-1 1 15,-2 1-15,-2 1 0,-1 2 16,-3 0-16,-1 1 0,-3 1 16,0 0-16,-1 0 0,-3 0 15,-2 0-15,-3-3 0,-2 0 16,0 1-16,0 0 0,-2 0 16,1-1-16,2-1 0,0 0 0,2-1 15,2 0-15,1-3 0,3 0 16,2-2-16,-1-1 0,2 1 15,2 2-15,0-3 0,3-2 16,2-1-16,0 0 0,3 1 16,3-1-16,1 0 0,1 0 15,1 1-15,-1-2 0,0 2 16,-1 1-16,0 1 0,0 1 16,0 1-16,-3-1 0,0 2 0,0-1 15,-2 3-15,-1 1 0,-2 0 16,-2 1-16,-2 2 0,-1 0 15,-1 0-15,-2 0 0,-1 1 16,-2 1-16,-2-1 0,-3 0 16,-3 3-16,-1-1 0,1-1 15,-1-1-15,3-1 0,1-1 0,1-3 16,0-2-16,1 0 0,2-1 16,2-1-16,0-1 15,4-1-15,0-1 0,3-2 0,1-2 16,0 1-16,0 1 0,1 0 15</inkml:trace>
  <inkml:trace contextRef="#ctx0" brushRef="#br1" timeOffset="34870.0876">14314 7508 0,'0'0'0,"0"0"0,22-4 0,-8 2 15,0 1-15,6 0 0,4 0 16,6 0-16,-2 2 0,0 0 16,1 0-16,-1 1 0,-3 0 0,0 1 15,-4 2-15,-5-1 0,-5-1 16,-2 0-16,-3 0 0,0-1 16</inkml:trace>
  <inkml:trace contextRef="#ctx0" brushRef="#br1" timeOffset="35052.217">14264 7698 0,'0'0'0,"0"0"15,0 0-15,0 0 0,35 0 0,-35 0 16,39 0-16,-16-1 0,1 1 16,3-2-16,1 2 15,8-1-15,-2 1 0,-1 10 0,-2 7 16,-5-3-16,-4-1 0,-3-3 15</inkml:trace>
  <inkml:trace contextRef="#ctx0" brushRef="#br1" timeOffset="36968.3985">5868 7206 0,'0'0'0,"0"0"16,0 0-16,28 8 0,-14-5 0,3 1 16,4 1-16,2 1 0,4 1 15,10 3-15,4 1 0,1 1 16,1 1-16,11 8 0,1 1 15,0 1-15,3 0 0,8 6 16,1 1-16,9 4 0,-4 1 0,1 1 16,-1-1-16,8 4 0,-2-3 15,31 14-15,-9-8 0,-10 2 16,-6 1-16,1-4 0,1-1 16,-6 0-16,1-1 0,1 2 15,3 3-15,-2 0 0,-1 1 0,-1 0 16,0-1-16,0 1 0,1 1 15,6 0-15,5 0 0,-5-1 16,-2-1-16,0 0 0,1 1 16,-3 0-16,0-4 0,3 5 15,3 3-15,-4-2 0,-3-3 16,-2 0-16,-2-2 0,-4 1 16,-3-1-16,1 2 0,4 1 15,-7 1-15,-1-1 0,0-1 16,0-3-16,-6-2 0,-5-3 0,-5 2 15,-4-1-15,-2 0 0,-3-3 16,-2-3-16,-3-1 0,-6-5 16,-4-7-16,-9-5 0,-7-3 15,-4-4-15</inkml:trace>
  <inkml:trace contextRef="#ctx0" brushRef="#br1" timeOffset="37768.4279">6656 9156 0,'0'0'16,"0"0"-16,0 0 0,0 0 15,0 0-15,20-16 0,-20 16 16,20-13-16,-20 13 0,23-19 16,-8 6-16,3 1 0,1 0 0,3-3 15,3-3-15,7-4 0,0 1 16,3-3-16,3 1 0,6-5 15,0 1-15,0-1 0,5-2 16,4-2-16,-5 3 0,4-1 16,2-1-16,7-4 0,-6 1 15,0-1-15,0 2 0,-4 1 16,-4 3-16,8-3 0,0 2 16,-8 3-16,-6 2 0,2-1 0,2 0 15,-5 3-15,-4 2 0,-3 2 16,-2 0-16,-3 2 0,-3 3 0,-2 0 15,0-2-15,-3 4 16,-2 1-16,-3 1 0,-2 2 16,-4 1-16,0-1 0,-2 3 15,-1 2-15,-2-1 0,-2 2 0,-2 2 16,3 0-16,-3 2 16,0 3-16,0-3 0,0 1 0,0-1 15</inkml:trace>
  <inkml:trace contextRef="#ctx0" brushRef="#br1" timeOffset="39317.9956">14941 7712 0,'0'0'0,"0"0"0,0 0 0,0 0 16,0 0-16,0 0 0,0 0 15,0 0-15,0 0 0,0 0 16,0 0-16,-14-14 0,14 14 0,0 0 16,0 0-16,0 0 0,0 0 15,0 0-15,0 0 0,0 0 16,0 0-16,0 0 0,-7-23 15,7 23-15,0 0 0,0 0 16,0 0-16,29-8 0,-29 8 0,25-3 16,-25 3-16,28-2 15,-28 2-15,33-2 0,-14 1 16,-2 0-16,1 0 0,0 0 16,-1 1-16,1 0 0,-1-1 0,7 0 15,-1 0-15,-2 0 0,-3 1 16,0 0-16,-1 0 0,-2 1 15,-1 0-15,-3 0 0,-1 0 16,-1-1-16</inkml:trace>
  <inkml:trace contextRef="#ctx0" brushRef="#br1" timeOffset="39584.5798">15630 7625 0,'0'0'0,"0"0"16,0 0-16,30-5 0,-30 5 0,31-5 16,-6 5-16,2-1 15,1 1-15,11-1 0,2 0 16,-1-1-16,-2 4 0,11-2 16,-1-2-16,-3 2 0,-3 0 0,8 3 15,-2-1-15,-6 1 0,-4-1 16,-3 3-16,-1 0 0,-4 1 15,-2 0-15,-6 1 0,-5 1 16,-3-1-16,-3-2 0,-3-1 16</inkml:trace>
  <inkml:trace contextRef="#ctx0" brushRef="#br1" timeOffset="40285.0257">15978 8183 0,'0'0'16,"0"0"-16,0 0 0,0 0 0,0 0 16,20-21-16,-20 21 15,9-18-15,-9 18 0,9-20 0,-5 9 16,-1-1-16,-1-1 0,0 0 15,-1-2-15,-1 2 0,0 0 16,-2-1-16,-1 1 0,-2 2 16,0 2-16,-3 0 0,-2 1 15,0 1-15,-1 0 0,-3 2 16,1 3-16,3 2 0,0 0 0,-4 4 16,-2 3-16,0 2 0,-1 1 15,1 2-15,0 3 0,2 1 16,2 2-16,0 2 0,1 1 15,2 0-15,1-1 0,0 4 16,3-1-16,0-3 0,2-1 0,2-1 16,2-2-16,0-1 15,1-3-15,2-3 0,-1 0 16,2-1-16,2-2 0,2-2 16,1 0-16,1-1 0,0-2 0,2-4 15,1 0-15,2-3 0,-1 0 16,2-3-16,2-3 0,-1 0 15,1-1-15,-1-1 0,-2-2 16,0 0-16,-1 1 0,5-6 16,1 2-16,-3 3 0,-3 1 0,-2 1 15,-1-1-15,-3 2 16,-2 2-16,-3 2 0,0-1 16,-4 4-16,-2 1 0,-1 5 15,-2 0-15,-1 3 0,1 2 0,-3 1 16,-1 1-16,0 0 0,2 1 15,-1 3-15,0 2 0,0 2 16,1 1-16,1 0 0,2-1 16,-1 1-16,2 0 0,1-2 15,0 0-15,0-1 0,1-1 0,1-1 16,1 1-16,2-3 16,-1-1-16,0-2 0,1-2 0,2-1 15,-1-2-15,0-1 0,-2 1 16,0-1-16</inkml:trace>
  <inkml:trace contextRef="#ctx0" brushRef="#br1" timeOffset="40584.3221">16317 7906 0,'0'0'0,"0"0"0,0 0 0,0 0 16,21-4-16,-21 4 0,0 0 15,21 2-15,-13 0 0,-1 2 16,-1 2-16,-1 0 0,-2 2 16,-2 0-16,-3 3 0,0 0 15,-2 1-15,1-1 0,-1 1 16,-1-1-16,0-2 0,0-1 16,2 0-16,1-1 0,0 0 0,0-1 15,2-1-15,2-2 0,0 0 16,1-3-16,3 0 0,-1-4 15,2 1-15,-1-6 0,2-3 16,-2 0-16,-2-2 0,0 1 16,0 3-16,-1 1 0</inkml:trace>
  <inkml:trace contextRef="#ctx0" brushRef="#br1" timeOffset="41201.7878">16125 6869 0,'0'0'15,"0"0"-15,0 0 0,0 0 16,0 0-16,-3 28 0,3-28 0,-3 29 15,0-9-15,-2 3 0,0 2 16,-2 0-16,0 3 0,-1 5 16,-1 2-16,0-3 0,0 1 15,-3 6-15,-1-2 0,-2-3 0,1-1 16,0-5-16,-1-1 16,4-4-16,1-2 0,2-3 0,0-3 15,1-3-15,2 0 0,0-6 16,3-1-16,2-5 0,-1 2 15,1-5-15,0-3 0,1 0 16,2 1-16,2-4 0,1-1 16,2-3-16,1 2 0,0-3 15,1 0-15,-1-1 0,-1 3 0,0-2 16,0 2-16,0-1 0,-1 1 16,2 1-16,0 0 0,0 2 15,0 0-15,-2 2 0,0 0 16,1 3-16,2 1 0,-3 3 15,0 0-15,-2 3 0,1 1 16,-1 3-16,1-2 0,-2 2 16,0-1-16,-2 4 0,-2-1 15,-1 2-15,-3 0 0,0 1 16,-3-1-16,-2 5 0,-3-2 0,0 1 16,-1-1-16,0 0 0,0-1 15,-2-2-15,0-1 0,1-1 16,0-2-16,2-3 0,2-2 15,1-4-15,3 0 0,0-1 16,1 0-16,0 2 0</inkml:trace>
  <inkml:trace contextRef="#ctx0" brushRef="#br1" timeOffset="41485.2544">16398 7049 0,'0'0'0,"0"0"15,0 0-15,0 0 0,29 0 16,-29 0-16,19 5 0,-10-1 16,0 3-16,-2 0 0,-2 1 15,-2 2-15,-3-1 0,-3 2 16,-2-2-16,-3 3 0,-1 1 0,-1-2 16,-1 2-16,-2 2 0,1-2 15,1-1-15,1-1 0,2 1 16,1-3-16,3 0 0,2-2 15,2 1-15,2-1 0,5-2 16,3-3-16,4 1 0,4-1 16,8 2-16,4-2 0,0-1 0,-1 2 15,-3-2-15,-5 1 16,-4 0-16</inkml:trace>
  <inkml:trace contextRef="#ctx0" brushRef="#br1" timeOffset="41834.4753">16911 7642 0,'0'0'0,"0"0"0,0 0 15,34-2-15,-18-2 0,8 3 16,4 2-16,11-1 0,2 1 16,13 0-16,1-1 0,-1 0 0,-2 0 15,14 2-15,1-2 16,-6 0-16,-4 3 0,7-1 16,-2 1-16,-7-2 0,-5-3 0,0 1 15,-3 0-15,-13 1 0,-4 1 16,-2 0-16,-2 0 0,-9 0 15,-1 1-15,-5-1 0,-4 0 16,-3-3-16,-3-2 0,0 0 16,-1 1-16,0 3 0</inkml:trace>
  <inkml:trace contextRef="#ctx0" brushRef="#br1" timeOffset="42251.1838">17294 7147 0,'0'0'0,"0"0"16,0 0-16,8-18 0,-8 18 0,9-17 15,-2 6-15,0 0 0,1 1 16,1 1-16,1-1 0,0 0 15,0 2-15,-1 1 0,1 0 16,-1 0-16,0 2 0,0 3 16,1 1-16,-1 2 0,-1-1 15,0 6-15,0 1 0,-1 2 16,-1 1-16,1 3 0,-1-1 16,2 5-16,-2-1 0,-1 1 0,1 5 15,-1-1-15,1-1 0,-2-1 16,-1-1-16,3 0 0,0 0 15,0 0-15,1-4 0,-2 1 16,2-3-16,-2-3 0,2 2 16,-2-4-16,0 0 0,-1-2 15,1-3-15,-2 0 0,0-4 0,-1 2 16,-2 0-16,3 0 0</inkml:trace>
  <inkml:trace contextRef="#ctx0" brushRef="#br1" timeOffset="42517.7649">17786 7005 0,'0'0'0,"0"0"0,0 0 16,0 0-16,0 0 0,-25 19 15,25-19-15,-27 20 0,13-6 0,-4 0 16,-3 1-16,-1-1 0,0 4 15,-6 7-15,-1 0 0,0-1 16,1-5-16,-4 6 0,2-2 16,5-2-16,4-1 0,2-2 15,2-1-15,3-2 0,2-2 16,4-1-16,4-2 0,3-4 0,1-1 16,0-1-16,0-2 0,0 0 15</inkml:trace>
  <inkml:trace contextRef="#ctx0" brushRef="#br1" timeOffset="42835.4974">17829 7251 0,'0'0'16,"0"0"-16,0 0 0,0 0 0,0 0 15,0 0-15,-10 27 0,10-27 16,0 0-16,-6 22 0,6-22 15,0 0-15,-4 24 0,4-17 16,1 0-16,2-1 0,0-2 16,2-1-16,3 1 0,1-3 15,1 0-15,1-1 0,0 0 16,0-1-16,0-4 0,-1 2 16,-1 1-16,-1-2 0,-1 1 0,-1-3 15,-2 2-15,-1 1 0,-1-1 16,-5 1-16,-2-1 0,-4 2 15,-3 0-15,-4 1 0,-2 3 16,1-1-16,3 1 0,2-2 16</inkml:trace>
  <inkml:trace contextRef="#ctx0" brushRef="#br1" timeOffset="43434.4231">17383 7801 0,'0'0'0,"0"0"0,0 0 15,0 0-15,0 0 0,8 29 0,-8-29 16,2 24-16,-2-24 0,-4 25 15,1-10-15,-2 1 0,1 0 16,0-1-16,-1 2 0,1-4 0,-1 0 16,2-2-16,0 0 15,1-1-15,-1-3 0,1 1 16,1-1-16,0-3 0,1 0 0,2-4 16,3-2-16,0-1 0,1-1 15,1 0-15,2-2 0,1-1 16,0 0-16,0 0 0,1-2 15,-1 1-15,0-1 0,1-1 16,0 0-16,-3 3 0,-1 2 16,2-6-16,-1 0 0,-3 5 15,1 3-15,-1 2 0,1 1 16,-2 1-16,1 2 0,-1 0 16,-1 3-16,1 0 0,-2 2 0,-1 3 15,0 1-15,-1 2 0,0 0 16,-1 2-16,-1 3 0,-1 4 15,-2 1-15,1 2 0,-1 0 16,0-1-16,-1-1 0,0 2 16,-2 0-16,-1 0 0,-1-2 0,-5 5 15,-4-2-15,0-2 16,2-2-16,-1-2 0,-1 1 16,-1-3-16,-2 1 0,-1-6 15,-1-2-15,2-4 0,2-1 0,1-4 16,1-2-16,4-4 0,7-6 15,0 1-15,1 2 0,2 2 16</inkml:trace>
  <inkml:trace contextRef="#ctx0" brushRef="#br1" timeOffset="43768.1506">17673 8114 0,'0'0'0,"0"0"0,0 0 0,0 0 16,0 0-16,-6 24 0,6-24 15,0 0-15,-3 24 0,3-24 16,0 0-16,2 21 0,-2-21 0,4 11 16,1-5-16,0-1 0,1 0 15,3-3-15,3-1 16,0 1-16,0-2 0,0-2 0,-1 0 15,-1-1-15,0-1 0,-1 0 16,-1-2-16,-1 0 0,0 1 0,-3-2 16,-1 1-16,-3-2 15,-2 1-15,-2-1 0,-4-1 16,-2 2-16,-1-1 0,-4-2 16,-2-1-16,4 0 0,2 4 0,1-1 15</inkml:trace>
  <inkml:trace contextRef="#ctx0" brushRef="#br1" timeOffset="43968.4556">18461 7474 0,'0'0'16,"9"-1"-16,3 0 0,2 0 0,2 0 15,7 0-15,2-1 0,0 4 16,-2 1-16,-1-2 0,0-1 16,1 0-16,-4 0 0,-4 0 15</inkml:trace>
  <inkml:trace contextRef="#ctx0" brushRef="#br1" timeOffset="44151.4949">18472 7715 0,'0'0'0,"0"0"16,0 0-16,28 1 0,-28-1 0,27 1 15,-27-1-15,32 4 0,-14-3 16,2 0-16,2 0 16,0-1-16,-1 0 0,2 0 0,-4 0 15,-3 0-15</inkml:trace>
  <inkml:trace contextRef="#ctx0" brushRef="#br1" timeOffset="44884.827">18963 7679 0,'0'0'0,"0"0"16,0 0-16,0 0 0,0 0 15,0 0-15,30-4 0,-30 4 16,25-1-16,-11 0 0,2 1 16,-1 0-16,1 0 0,1 0 15,2 0-15,-1 1 0,-1-1 0,1 2 16,-2-1-16,-1 1 0,-2-1 16,-2 0-16</inkml:trace>
  <inkml:trace contextRef="#ctx0" brushRef="#br1" timeOffset="45200.9654">19712 7673 0,'0'0'0,"0"0"0,0 0 16,25 2-16,-25-2 0,32 0 15,-10 1-15,1-1 0,1 0 0,11 0 16,2 0-16,1 0 16,-2 1-16,9 1 0,0-2 15,-3 1-15,-2 1 0,-1 0 0,-3 0 16,3 1-16,-5 1 0,-3 8 15,-4 9-15,-5-5 0,-5-3 0,-4-3 16</inkml:trace>
  <inkml:trace contextRef="#ctx0" brushRef="#br1" timeOffset="45585.1742">19978 7925 0,'0'0'0,"-6"4"0,-3-1 0,-1 1 15,-1 2-15,-4 2 0,-4 1 16,-4 3-16,1 1 0,0 0 16,0 0-16,0 0 0,-1-2 0,-1 2 15,3 0-15,4-1 0,1-4 16,4-2-16,3-1 0,4-1 15,0 2-15,5-2 0,4-1 16,0 1-16,3-2 0,4-1 16,3-1-16,3 1 0,0-1 0,5 0 15,5 0-15,-2 0 16,-1 0-16,2 0 0,0-1 16,5 0-16,-3-1 0,-3 0 15,-1 2-15,-3-1 0,-3 0 0,-2 1 16,-1-1-16,-3 0 0,-2 0 15,-5 0-15,-1 0 0,-2-1 16,-1-1-16,0 1 0,-1 2 16,1-4-16</inkml:trace>
  <inkml:trace contextRef="#ctx0" brushRef="#br1" timeOffset="45918.3749">19991 7917 0,'0'0'0,"0"0"0,0 0 15,0 0-15,0 0 0,0 0 16,0 0-16,-17 26 0,17-26 0,-10 21 16,10-21-16,-12 31 0,5-13 15,-1 3-15,-2 4 0,0 1 16,0-2-16,-5 9 0,0-1 15,2 0-15,0-2 0,-2 6 16,3-2-16,1-2 0,2-1 0,0-3 16,2-1-16,0-3 15,2-3-15,-1-2 0,2-1 16,-1-2-16,1-2 0,-1-3 16,0-2-16,-2-2 0,0-5 0,0-4 15,-1-4-15,2 1 0,0 1 16,2 1-16</inkml:trace>
  <inkml:trace contextRef="#ctx0" brushRef="#br1" timeOffset="46401.8349">19941 7164 0,'0'0'16,"0"0"-16,0 0 0,0 0 0,28-6 16,-28 6-16,26 3 15,-13-2-15,0 1 0,2 2 0,-1 2 16,0 1-16,1 2 0,-1 4 15,-2 3-15,-2-2 0,-2 0 0,-5 0 16,-4 1-16,-3-1 16,-2 0-16,-2 0 0,0 1 15,-4 1-15,-3-3 0,-1 0 16,-3-1-16,2-1 0,2-1 0,-3 2 16,2-1-16,0-2 0,2 2 15,2-2-15,2 0 16,3-4-16,2 0 0,1-1 0,3 3 15,1-2-15,3 0 0,1 0 16,4 1-16,1-2 0,2 1 0,4-2 16,4 0-16,-2-2 15,0-1-15,1 1 0,0-1 16,-1 0-16,-1 0 0,1 0 16,1 0-16,-4 0 0,-1 0 0,-2-1 15,-1 1-15,-2-1 0</inkml:trace>
  <inkml:trace contextRef="#ctx0" brushRef="#br1" timeOffset="47451.0124">20791 7758 0,'0'0'0,"0"0"0,0 0 15,0 0-15,0 0 0,0 0 16,27-8-16,-27 8 0,22-8 16,-22 8-16,31-5 0,-13 2 0,2 2 15,1 1-15,0-1 0,0 2 16,0 0-16,5 2 0,-1 0 15,-5-2-15,-4 1 0,-3-1 16,-2 0-16,-1 1 0</inkml:trace>
  <inkml:trace contextRef="#ctx0" brushRef="#br1" timeOffset="47651.4924">20765 7993 0,'0'0'0,"0"0"0,0 0 0,0 0 16,25-2-16,-25 2 0,27 0 15,-27 0-15,35 0 0,-14 0 16,2-1-16,0 0 0,-1 0 0,6-2 16,-1 2-1,-4-1-15,-3 1 0,-3 0 0</inkml:trace>
  <inkml:trace contextRef="#ctx0" brushRef="#br1" timeOffset="47875.4839">21474 7893 0,'0'0'15,"0"0"-15,0 0 0,27-2 0,-27 2 16,29-4-16,-8 3 0,0 0 15,1 0-15,8 2 0,2 0 16,-1 0-16,-2-1 0,-1 0 16,-2 1-16,4 2 0,-2-2 0,-2 0 15,0-1-15,-4-1 16,-4 1-16,-2 0 0,-4 0 0,-2 0 16</inkml:trace>
  <inkml:trace contextRef="#ctx0" brushRef="#br1" timeOffset="48134.8339">22335 7895 0,'0'0'0,"8"0"0,4 0 15,1 0-15,3 0 0,9-1 0,5 1 16,-1 0-16,2 1 0,9-1 15,2 2-15,-3-3 16,-4-1-16,5 3 0,1 1 16,-2 0-16,-4 0 0,3-2 0,-3 0 15,-5 2-15,-4 0 0,-2 2 16,-5-1-16,-3 0 0,-4 1 16,-4-2-16,-2-1 0,0 0 0</inkml:trace>
  <inkml:trace contextRef="#ctx0" brushRef="#br1" timeOffset="48618.3629">22510 8083 0,'0'0'0,"0"0"16,0 0-16,21 2 0,-21-2 0,28 5 15,-10-4-15,-1 2 0,1 1 0,1 0 16,0-1-16,6 2 16,-3 0-16,-2 0 0,-3 1 15,-1 0-15,-3 0 0,-5 3 16,-4 0-16,-3 0 0,-2 0 0,-7 0 16,-4-2-16,0 1 0,-1 0 15,-5 2-15,-3 0 16,0-1-16,0 0 0,0-1 0,0 2 15,0 0-15,2-2 0,-5 2 16,2-2-16,5 1 0,2-1 16,4 0-16,4-1 0,2-2 15,2 0-15,3-1 0,2 0 16,3 0-16,1-2 0,4 2 16,3 0-16,3-1 0,1-2 0,3 2 15,2-1-15,0 0 16,0 1-16,3-2 0,1-1 15,0 1-15,-3 1 0,3-2 0,-2 0 16,-4 0-16,-2-2 0,-3 1 16,0-2-16,-5 1 0,-2 0 0,-1-5 15,-1-2-15,-2 1 16,-1 2-16,1 0 0</inkml:trace>
  <inkml:trace contextRef="#ctx0" brushRef="#br1" timeOffset="49003.9021">22923 7356 0,'0'0'0,"0"0"16,0 0-16,0 0 0,0 0 0,-1 32 15,1-32-15,-1 24 16,1-24-16,0 28 0,-4-10 16,0 0-16,-1 0 0,0-1 15,-1-1-15,2-3 0,0 2 0,-3 3 16,2 3-16,-1-5 0,2 0 15,0-2-15,1-1 0,1-2 16,0-2-16,-1 0 0,1-1 16,1-1-16,0-3 0,0 0 15,0 0-15,0-1 0,0 0 0,-1-1 16,1 1-16,1-3 0,-2 3 16,2-3-16</inkml:trace>
  <inkml:trace contextRef="#ctx0" brushRef="#br1" timeOffset="50702.4963">13983 9416 0,'0'0'0,"0"0"15,0 0-15,0 0 0,-6 26 0,6-26 16,-6 29-16,1-10 0,0-2 16,-2 6-16,-1 3 15,-2 8-15,2-3 0,-3 3 0,-1-1 16,0-2-16,3-2 0,0 4 15,2-2-15,3-4 0,2-3 0,3-2 16,3-2-16,2-5 16,0-2-16,4-4 0,2-2 15,1-3-15,2-3 0,1-4 16,3-4-16,1-1 0,0-2 0,-1-4 16,-2-2-16,1-1 0,-2-1 15,1-1-15,-1-3 0,0 2 16,-1 2-16,-1-2 15,-2-3-15,-1 3 0,-1 2 0,-3 0 16,-1-1-16,-2 3 0,1 2 0,-3 0 16,-1 1-16,0 4 15,-1 2-15,-2 3 0,-3 1 16,1 2-16,0 2 0,-3 4 16,-2 2-16,0 2 0,1 2 0,-1 4 15,0 7-15,0-1 0,1 1 16,-2 12-16,2 6 0,-1-2 15,1-1-15,-2 15 0,1 5 16,1-5-16,0-2 0,-5 12 16,-3 5-16,1-7 0,-1-2 15,-2 7-15,-2 2 0,1-10 0,1-3 16,-17 24-16,-5-3 16,6-15-16,5-10 0,-6-3 0,-3-3 15,3-6-15,3-9 0,1 0 16,2-2-16,-3-8 15,0-4-15,-1-9 0,-2-6 16,10-10-16,5-2 0,6 2 0,4 6 16,3-2-16</inkml:trace>
  <inkml:trace contextRef="#ctx0" brushRef="#br1" timeOffset="50903.5862">14402 10038 0,'0'0'15,"19"-3"-15,3 3 0,-2-2 16,2 1-16,12 1 0,13 1 16,-1 1-16,0 1 0,3-3 15,-3-1-15,-11-1 0,-8 2 0,-6-2 16</inkml:trace>
  <inkml:trace contextRef="#ctx0" brushRef="#br1" timeOffset="51184.6273">15142 9848 0,'0'0'0,"0"0"15,0 0-15,0 0 0,13 30 16,-13-30-16,7 35 0,-4-12 0,-1 1 16,-1 4-16,-1 4 15,-3 8-15,-3-4 0,1 4 16,-1 2-16,-1 1 0,0-1 16,0-5-16,2-2 0,1-3 0,0-4 15,3 1-15,2-7 0,1-8 16,2-3-16,-2-4 0,0 0 15,0-3-15</inkml:trace>
  <inkml:trace contextRef="#ctx0" brushRef="#br1" timeOffset="51368.2896">15781 9938 0,'0'0'0,"10"-1"0,6 1 16,1 1-16,2-1 0,10 4 16,3 0-16,-1 3 0,0-2 0,3 6 15,-3 1-15,-6-1 0,-5-4 16,-4-1-16</inkml:trace>
  <inkml:trace contextRef="#ctx0" brushRef="#br1" timeOffset="51518.2126">15844 10297 0,'0'0'0,"0"0"15,0 0-15,33 4 0,-33-4 0,42 5 16,-11-1-16,1-1 16,2-2-16,3 2 0,-6 0 0,-5-2 15</inkml:trace>
  <inkml:trace contextRef="#ctx0" brushRef="#br1" timeOffset="51803.7568">16839 10156 0,'0'0'0,"0"0"0,0 0 16,31 0-16,-31 0 0,31 4 16,-10-1-16,1-1 0,1 0 0,8 0 15,0 3-15,-4-1 0,0-1 16,-1-1-16,-4 1 0,-4-1 15</inkml:trace>
  <inkml:trace contextRef="#ctx0" brushRef="#br1" timeOffset="52034.7226">17642 10092 0,'0'0'0,"10"0"0,5 2 0,3-2 16,2 0-16,13 0 0,6 1 16,10 0-16,-2 2 0,2 1 15,0 1-15,5 1 0,-3 0 16,-4 2-16,-3-1 0,-8 3 16,-5 1-16,-1-3 0,-6-1 15,-9-2-15,-2 0 0,-4-3 0</inkml:trace>
  <inkml:trace contextRef="#ctx0" brushRef="#br1" timeOffset="52384.869">17610 10360 0,'0'0'16,"0"0"-16,0 0 0,32 7 0,-17 0 0,4-3 15,3 3-15,8 0 16,0 3-16,-3-2 0,0 4 16,-5 1-16,-4-2 0,-1 3 15,-6 4-15,-4 0 0,-5-1 0,-9 1 16,-7 3-16,-3-2 16,-1-1-16,-7 2 0,-2-4 15,1 1-15,3-2 0,1 2 0,1 0 16,4-4-16,1 0 0,4-2 15,4 0-15,5-4 0,4 0 16,6 0-16,4 0 0,5-3 16,5-1-16,5-3 0,2-3 15,2-1-15,0-3 0,0-4 16,-1-4-16,-4 2 0,-6 2 0,-3 4 16</inkml:trace>
  <inkml:trace contextRef="#ctx0" brushRef="#br1" timeOffset="52621.3198">18168 9632 0,'0'0'0,"0"0"0,0 0 16,0 0-16,-6 26 0,6-26 16,-9 33-16,3-14 0,-3 1 0,-1 3 15,-1 4-15,0 0 0,1 1 16,-1 1-16,2-4 16,2-2-16</inkml:trace>
  <inkml:trace contextRef="#ctx0" brushRef="#br1" timeOffset="52918.0417">18848 10003 0,'0'0'0,"0"0"0,0 0 0,-15 16 15,15-16-15,-17 16 0,5-2 16,-1 1-16,-2 2 0,-3 10 16,-1 1-16,2 1 0,3 0 0,-1 10 15,1 2-15,5-2 16,1-6-16,2 2 0,4 1 16,1-4-16,2-3 0,2 3 0,3 0 15,-2-10-15,0-1 0,-2-7 16</inkml:trace>
  <inkml:trace contextRef="#ctx0" brushRef="#br1" timeOffset="53251.8475">19117 10160 0,'0'0'0,"0"0"16,17-9-16,-6 4 0,2-1 0,7 1 15,2-4-15,0 3 0,0 0 0,0 2 16,1 2-16,-2 1 16,-1 0-16,-2 2 0,-2 4 15,-1 2-15,-3 2 0,-2 1 16,-2 5-16,0-1 0,-1 2 0,-2 4 16,1 1-16,-1 0 0,1 1 15,0 7-15,2-1 16,1-3-16,1 0 0,1-3 0,0-1 15,1 0-15,0-3 0,0 0 16,2 0-16,-2-4 0,-1-6 16,1 2-16,0-3 0,1 0 15,0-3-15,0-4 0,-1-3 16,-5-4-16,0-1 0,-1 1 0,-2 3 16,-1-2-16</inkml:trace>
  <inkml:trace contextRef="#ctx0" brushRef="#br1" timeOffset="53518.0364">19662 10090 0,'0'0'0,"0"0"0,0 0 16,0 0-16,0 0 0,-28 17 0,28-17 15,-24 22-15,10-9 0,-3 3 16,-1 1-16,-2 0 0,0 1 0,-8 4 15,1 4-15,0-3 16,2-1-16,-3 3 0,3 0 16,3-4-16,3-3 0,1-4 15,3 1-15,4-4 0,3 2 16,2-5-16,1-4 0,5-4 16,2 3-16,1-3 0,-1-3 0,-2 3 15</inkml:trace>
  <inkml:trace contextRef="#ctx0" brushRef="#br1" timeOffset="53685.3158">19923 10253 0,'0'0'0,"9"3"0,4-1 0,3 0 0,1-1 16,9 2-16,1 3 16,2-2-16,2 0 0,8 0 0,-2 3 15,-3-1-15,-2-2 0,-1 0 16,-1-1-16,-5-3 0,-3-3 15,-4 0-15,-4 2 0,-2-2 16</inkml:trace>
  <inkml:trace contextRef="#ctx0" brushRef="#br1" timeOffset="53935.3446">20627 10246 0,'0'0'0,"0"0"0,0 0 16,9 25-16,-7-11 0,-1 1 16,0 3-16,-1 2 0,0-2 15,-2 8-15,-1 2 0,-2 0 16,2-3-16,-2-3 0,1 0 16,1-1-16,-1 0 0,1 1 0,0-5 15,1-3-15,-1-3 0,1-7 16,1-1-16,1-3 0,-2-4 15,2 1-15,0 0 0,0 0 0</inkml:trace>
  <inkml:trace contextRef="#ctx0" brushRef="#br1" timeOffset="54234.9781">21204 10053 0,'0'0'0,"7"5"0,5 4 0,2-2 16,0 4-16,6 7 0,2 5 15,-2 2-15,-1 2 0,0 8 16,-1 6-16,-6 0 0,-3-4 0,-5 12 16,-5-2-16,-2-3 0,-1-5 15,-10 6-15,-4-4 16,-1-6-16,0-4 0,-3 1 0,-3-3 15,3-4-15,1-7 0,-4-3 16,-1 2-16,2-6 0,3 0 16,3-7-16,3-1 0,3-3 15,1-3-15,2 2 0,2 1 16,2-3-16</inkml:trace>
  <inkml:trace contextRef="#ctx0" brushRef="#br1" timeOffset="54390.9242">21949 10835 0,'0'0'0,"0"0"0,0 0 16,0 0-16,0 0 0,0 0 0,0 0 15,0 0-15</inkml:trace>
  <inkml:trace contextRef="#ctx0" brushRef="#br1" timeOffset="66001.686">4198 13693 0,'0'0'0,"0"0"0,0 0 0,0 0 15,0 0-15,0 0 0,0 0 16,0 0-16,25-3 0,-25 3 16,29-3-16,-29 3 0,32-1 0,-10 1 15,5-1-15,-1 0 0,1 0 16,13 0-16,8-2 0,-4 3 15,0 0-15,17 0 0,5 1 16,-7 1-16,-1-2 0,14 1 16,2 1-16,7 1 0,-7 1 0,17-1 15,4 1-15,-12-3 0,-8 0 16,45 1-16,0 2 16,-16 1-16,-11 1 0,8-1 0,8 0 15,-14-4-15,-10-1 0,25 5 16,17 3-16,-6-3 15,-3 0-15,0 2 0,0 2 16,-10-2-16,-5-1 0,5-2 0,6-2 16,-3 3-16,1 0 0,6 1 15,5-1-15,-7 1 0,-5 2 16,6 0-16,3 1 0,-5-2 16,-4-2-16,4 0 0,3-1 15,-2 1-15,-3 1 0,2 2 16,0 1-16,-5-1 0,-3-3 0,7 5 15,6 1-15,-9-3 0,-5-1 16,1-5-16,1-4 0,-4 4 16,-3 3-16,7-2 15,6 1-15,-13-1 0,-7 1 0,-7 3 16,-4 2-16,-7-2 0,-5 0 16,-2 1-16,-3 0 0,-9 2 15,-6 1-15,0-1 0,-1 1 16,-7-4-16,-5 1 0,-5 0 15,-2-1-15,-6 0 0,-4 0 0,-3-3 16,-4 0-16,-4-1 16,-3-1-16,-4 3 0,-1 2 15,-3 2-15,-1 2 0,-8-6 16,-7-3-16,11-2 0,1 0 0,2 0 16</inkml:trace>
  <inkml:trace contextRef="#ctx0" brushRef="#br1" timeOffset="66803.4672">7119 11231 0,'0'0'0,"0"0"15,1 29-15,0-12 0,1 2 0,-1 15 16,0 7-16,0 2 0,-1 3 0,0 18 15,-1 7-15,-1 12 16,-1-3-16,-1 24 0,-3 4 16,-4 7-16,-1-11 0,-1 48 15,5-11-15,-1-13 0,1-10 16,-2 7-16,0 5 0,3-9 16,-2-8-16,5 10 0,2 6 0,-2-12 15,-2-10-15,-1 15 16,1 10-16,0-12 0,1-8 0,0 8 15,2 4-15,1-12 0,-1-7 16,2 3-16,1 5 0,0-12 16,0-5-16,0 3 0,-1 2 15,0-12-15,0-7 0,-1 1 16,1 3-16,1-8 0,-3-5 16,3-3-16,3 3 0,0-12 15,0-8-15,2-4 0,0-3 16,4-5-16,1-4 0,-3-11 0,-2-9 15,-2-4-15</inkml:trace>
  <inkml:trace contextRef="#ctx0" brushRef="#br1" timeOffset="68468.5435">11170 12094 0,'0'0'0,"0"0"0,0 0 16,0 0-16,-27-6 0,27 6 0,-26-5 15,10 0-15,1 1 0,-5 1 16,-3-1-16,0 1 0,0-1 15,-13-1-15,-2 1 0,-1 1 16,0 1-16,-11 0 0,-3-2 16,1 2-16,1 0 0,-9 1 15,-1 1-15,3 1 0,0-1 16,-9 2-16,0-1 16,4 3-16,3-1 0,-4 2 0,-4 4 15,-6-1-15,6-1 0,-4 2 0,-1 2 16,-2 1-16,8 0 0,-22 5 15,5 1-15,14-2 0,12 0 16,-8 2-16,-5 4 0,9-7 16,6-2-16,-7 2 0,-3 5 15,5-1-15,5-1 0,-3 5 16,-4 0-16,10-5 0,7-5 0,-2 6 16,-3 5-16,1-2 0,-2 0 15,-5 1-15,-4-1 16,7-2-16,4-1 0,-7 4 15,-5 2-15,13 1 0,7 1 0,-4-3 16,-2-1-16,4 0 0,3 0 16,0 2-16,-1 3 0,7-5 15,4-2-15,-1 3 0,-2 2 16,4 0-16,3 0 0,6-4 16,3 0-16,-3 0 0,-2 3 0,0 4 15,0 3 1,10-15-16,0 0 0,-6 15 0,4-2 15,7-11-15,-4 0 0,0 0 16,0 2-16,-1 1 0,-1 2 0,5 0 16,-4 1-16,7-5 0,-3 1 15,1 3-15,0 2 16,2 0-16,-1-1 0,1-1 16,0 0-16,2-1 0,0 1 0,1-2 15,1 0-15,0 1 0,1 1 16,-1-1-16,2-2 0,2 2 15,-1-1-15,-1 2 0,0 1 16,2-1-16,0-2 0,0 1 16,-1 1-16,2 0 0,-1 0 0,0 0 15,1-2-15,2 0 0,1 0 16,2 1-16,-1 2 16,-1-6-16,4 1 0,1 2 0,0-1 15,0 1-15,1-1 0,1 0 16,-2 3-16,0 1 0,1 1 15,3 3-15,4-3 0,-2 0 16,0-1-16,2-1 0,1 1 16,-2-1-16,0-2 0,1 3 15,1 1-15,3-2 0,1 0 16,2-2-16,-1 0 0,0 2 0,2-2 16,1 3-16,3-1 0,0-2 15,-1 0-15,2-1 0,1 4 16,-1-2-16,-2 2 0,6 3 15,1 0-15,2-4 0,0-1 16,3 4-16,1-1 0,-2-2 16,-5-5-16,2 2 0,3 0 15,-1-2-15,1 2 0,3 0 16,3 3-16,2-1 0,-3-5 0,2 3 16,2-3-16,0 0 0,-3 0 15,2 2-15,2-1 0,-3-1 16,-2-1-16,5 1 0,2-3 15,0 6-15,0 1 0,21 6 16,-9-4-16,-1-3 0,-2-2 16,0-1-16,1 0 0,-4-1 15,-2-2-15,0 3 0,1 0 16,-4 0-16,-1 3 0,-1-5 16,-1 0-16,-3-1 0,-4-1 0,4 0 15,5 0-15,-4 1 0,-2 4 16,1 1-16,-1-2 0,-3-1 15,-2-4-15,0 1 0,-1 3 16,-2-3-16,-2-2 0,-2-8 16,-2-6-16,-9 2 0,-9-1 0,-4 0 15</inkml:trace>
  <inkml:trace contextRef="#ctx0" brushRef="#br1" timeOffset="69119.6589">9580 13052 0,'0'0'0,"0"0"0,0 0 0,0 0 16,0 0-16,0 0 0,0 0 16,-7 26-16,7-26 0,0 0 15,0 0-15,3 24 0,-3-24 0,0 0 16,11 19-16,-11-19 0,0 0 15,20 16-15,-11-12 0,0-1 16,0-1-16,-2 0 0,1-1 16,-1 0-16,-1 0 0,0-1 15,-2 0-15,-1 0 0,1-1 16,-1 0-16,-1 0 0,0-3 16,0 1-16,-4-1 0,0 2 15,-1-3-15,-3 0 0,-1 1 16,-2 1-16,0 0 0,1 0 15,1 0-15,-1 1 0,1-1 0,1 3 16,0 1 0,2 2-16,4 1 0,3 2 15,0-2-15,0 0 0,-1 0 16</inkml:trace>
  <inkml:trace contextRef="#ctx0" brushRef="#br1" timeOffset="69652.003">11342 12844 0,'0'0'16,"0"0"-16,0 0 0,0 0 0,0 0 0,-12 28 16,12-28-16,-19 27 15,6-11-15,-2 2 0,-1 4 16,-1 0-16,0 2 0,-10 7 16,0 1-16,0 1 0,3 0 15,-5 6-15,2-1 0,2-4 16,3-4-16,-3 6 0,2-2 0,3-4 15,3-5-15,4-2 0,1-2 16,3-5-16,1-3 0,4-4 16,1-2-16,-1-2 0,2-1 15,2-4-15,2-5 0,2-1 16,0-3-16,1-5 0,0-6 16,4 1-16,1-2 0,1 1 15,-2 3-15,-3 4 0</inkml:trace>
  <inkml:trace contextRef="#ctx0" brushRef="#br1" timeOffset="69935.3252">11280 12752 0,'0'0'16,"0"0"-16,0 0 0,0 0 16,20-7-16,-20 7 0,22 2 15,-8 1-15,3 3 0,0 1 16,2 2-16,-2 2 0,-1 2 15,4 5-15,-1 2 0,-2 0 0,0 1 16,-6 0-16,-3-2 16,-4 1-16,-3 0 0,-3 0 15,-2 1 1,-6 1-16,-5 0 0,0-3 0,-2-3 0,-6 1 16,-2-1-16,0-4 0,0-1 15,-3-1-15,-3-1 0,3-1 16,3-1-16,1 0 0,5-1 15,4-2-15</inkml:trace>
  <inkml:trace contextRef="#ctx0" brushRef="#br1" timeOffset="74269.8391">14433 12331 0,'0'0'0,"0"0"0,0 0 0,0 0 15,0 0-15,4 29 0,-4-29 16,1 26-16,-1-26 0,0 41 16,-1-14-16,0 1 0,-1 3 0,-1 16 15,-1 3-15,1 1 0,0 0 16,-3 15-16,-1 1 15,0 8-15,-1-6 0,-2 11 0,0-2 16,2-9-16,2-6 0,-2 5 16,-1-3-16,3-10 0,1-7 0,2 1 15,0-3-15,2-14 0,-1-4 16,5-3-16,1-3 16,3-8-16,2-6 0,-3-3 15,-1-1-15,-2-1 0</inkml:trace>
  <inkml:trace contextRef="#ctx0" brushRef="#br1" timeOffset="74570.2696">14813 12808 0,'0'0'0,"0"0"15,0 0-15,-30 6 0,30-6 16,-30 7-16,9 1 0,0 0 16,-1 1-16,-9 7 0,-2 3 15,3-1-15,3 0 0,0 5 16,3-1-16,4 3 0,4 0 0,4 2 16,3 1-16,5-5 0,4 1 15,5-2-15,6-1 16,6-1-16,4-1 0,5-3 0,5-2 15,7-2-15,0-3 0,-7-2 16,-8 0-16,-4-4 0</inkml:trace>
  <inkml:trace contextRef="#ctx0" brushRef="#br1" timeOffset="74851.9713">15144 13082 0,'0'0'0,"0"0"0,0 0 15,-19 19-15,12-9 0,-3 3 16,-1 2-16,-4 4 0,0 2 16,-6 6-16,0 1 0,2-3 0,3-1 15,-3 7-15,1 1 16,3-6-16,0-2 0,2-2 0,2 0 15,1-4-15,3-3 0,0-4 16,3-1-16,1-3 0,2-4 16,3-5-16,4-6 0,-2 3 15,1 0-15,-2 1 0</inkml:trace>
  <inkml:trace contextRef="#ctx0" brushRef="#br1" timeOffset="75102.3222">15174 13108 0,'0'0'0,"0"0"0,0 0 16,-1 21-16,1-21 0,1 22 0,1-6 16,0 1-16,0 2 0,1 1 15,-1 2-15,1 7 0,0 1 0,1 0 16,-1 0-16,0-1 0,0-2 15,-1 4-15,0-3 0,0-4 16,-1-3-16,-2-6 0,-1-3 16,-2-5-16,-3-4 0,1 0 15,2 0-15,0-1 0</inkml:trace>
  <inkml:trace contextRef="#ctx0" brushRef="#br1" timeOffset="75269.0156">14960 13319 0,'0'0'0,"0"0"0,0 0 0,0 0 16,0 0-16,23-2 0,-23 2 15,30-2-15,-30 2 0,42 2 16,-17-1-16,0 0 0,1 1 16,1 0-16,-2-1 0,-6 0 0</inkml:trace>
  <inkml:trace contextRef="#ctx0" brushRef="#br1" timeOffset="75585.7543">15672 13032 0,'0'0'0,"0"0"15,0 0-15,-6 28 0,6-28 0,-9 30 16,4-10-16,0 1 16,-1 3-16,0 8 0,-1 3 15,1-1-15,-1 1 0,-2 5 16,0 0-16,2-4 0,1-3 16,0-2-16,2-2 0,1-6 15,1-3-15,-1-5 0,2-3 0,0-4 16,0-3-16,0-8 0,1-7 15,0-2-15,0-2 0,0 2 16,0 2-16,0 1 16</inkml:trace>
  <inkml:trace contextRef="#ctx0" brushRef="#br1" timeOffset="76054.9266">15661 12954 0,'0'0'0,"0"0"0,0 0 15,0 0-15,0 0 0,0 0 16,26-8-16,-26 8 0,0 0 0,35 9 16,-35-9-16,29 14 0,-14-5 15,-1 0-15,0 3 16,-3 0-16,-2 1 0,-1 0 0,-2 2 16,-3 0-16,-2-2 0,-5 3 15,-5-1-15,-3-1 0,-3 0 16,-1-3-16,-1 0 0,0-1 15,-2-1-15,1-1 0,2 0 16,1-3-16,3 0 0,2-1 16,3 0-16,0-1 0,2-1 0,1 0 15,2-1-15,2-1 0,4 0 16,2-1-16,3 1 0,1 0 16,1 0-16,2 1 0,2 1 15,6 0-15,0 1 0,-1 2 16,0 1-16,-2 3 0,-2-1 15,-1 2-15,-2 2 0,-2 0 16,-1 1-16,-4 1 0,-1 1 16,-3 1-16,-1 0 0,-2-1 15,-1 1-15,-4-2 0,0-1 0,-4-1 16,-2-2-16,-1 0 0,2 1 16,1-2-16,2-2 0,-1-2 15,0 0-15,1-5 16,2-5-16,0 1 0,2 0 15,-1 1-15</inkml:trace>
  <inkml:trace contextRef="#ctx0" brushRef="#br1" timeOffset="76235.6544">16376 12891 0,'0'0'0,"0"0"0,28-4 15,-9 2-15,2 2 0,10-2 0,4 1 16,-2 1-16,-2 1 0,7 3 16,-2 2-16,-6 2 0,-7 0 0,-4-1 15,-4-2-15,-3 0 0</inkml:trace>
  <inkml:trace contextRef="#ctx0" brushRef="#br1" timeOffset="76387.9581">16376 13176 0,'0'0'0,"0"0"16,0 0-16,28 5 0,-28-5 0,38 2 15,-13-1-15,4 0 0,3-1 0,12 2 16,3 1-16,-7 0 16,-7-2-16,-5 1 15</inkml:trace>
  <inkml:trace contextRef="#ctx0" brushRef="#br1" timeOffset="76769.0328">17411 13067 0,'0'0'0,"0"0"0,0 0 0,0 0 15,23-4-15,-23 4 0,22-1 16,-7 1-16,0 1 0,4 0 16,3 2-16,0-1 0,1 1 0,9 3 15,2 0-15,0 2 16,-3 0-16,1 0 0,0-1 16,0 2-16,-5-4 0,-5-1 0</inkml:trace>
  <inkml:trace contextRef="#ctx0" brushRef="#br1" timeOffset="77170.3886">18417 13027 0,'0'0'0,"0"0"16,0 0-16,25-5 0,-25 5 0,32-3 16,-7 1-16,1 0 15,3 1-15,15-1 0,5 1 16,0 1-16,-2 0 0,16 0 0,3 0 15,8 0-15,-4 1 0,12 2 16,0 0-16,-8 1 0,-6 0 16,7 1-16,-2-1 0,-8 1 15,-5 1-15,24 0 0,-6-1 16,-15-2-16,-10-1 0,-23 1 16,4 0-16,-7 1 0,-3-1 0,7 3 15,-5-2-15,-15-3 16,-3-1-16,-2 1 0,-2-1 15,0 1-15</inkml:trace>
  <inkml:trace contextRef="#ctx0" brushRef="#br1" timeOffset="78453.8936">19124 13278 0,'0'0'0,"0"0"16,0 0-16,0 0 0,0 0 15,0 0-15,0 0 0,2 25 0,-2-25 16,0 0-16,-7 30 16,7-30-16,-13 29 0,3-13 15,-1 0-15,-1 0 0,0 1 0,0 1 16,1-1-1,1 1-15,2-1 16,2-1-16,-1-1 0,1 0 0,2-1 16,1-4-16,1-1 0,4 0 15,3-4-15,1-2 0,0 0 0,3-4 16,2-2-16,0-1 16,0 1-16,5-6 0,1-1 15,0-2-15,-1-1 0,2 1 0,1 0 16,-3 0-16,0 0 0,-2-3 15,0-1-15,0 1 0,-2 1 0,3-3 16,0 0-16,-4 6 16,-1-1-16,-1 1 0,0 1 15,-3 3-15,-1 1 0,1 0 16,-1 2-16,1 2 0,-2 1 0,-2 2 16,-2-1-16,0 3 0,0 0 15,0 5-15,-1 5 0,0 1 16,-1 0-16,-2 8 0,-2 3 15,1-1-15,-1 1 0,1 4 16,-2 3-16,1 0 0,1-1 16,-2 13-16,0 1 0,-1-3 15,0-3-15,-3 12 0,0 2 16,0-4-16,0-5 0,-2 9 16,-1 1-16,0-10 0,1-5 0,0-5 15,0 0-15,0-2 0,2-4 16,-4-3-16,-4-2 0,-1-5 15,1-5-15,-2-5 0,0-1 16,1-4-16,2-2 0,-5-6 16,-5-6-16,5 1 0,0 0 0,1-5 15,1-3-15,2 0 0,3 4 16,-3-6-16,-1-3 16,3 0-16,0 0 0,3 1 15,2-2-15,3 5 0,3 0 0,6-1 16,5-5-16,2 3 0,3 2 15,7 0-15,4-2 0,3 2 16,4 4-16,5-2 0,5 2 16,1 1-16,-1 2 0,13-3 15,3 0-15,-4 4 0,-4 3 0,4 0 16,3 1-16,-7 2 0,-5 0 16,7 2-16,1 1 15,-8-1-15,-4 0 0,-4 1 0,-3 2 16,-5 1-16,-4 1 0,-3 1 15,-3 1-15,-5-3 0,-3-2 16,-3 1-16,0 0 16,-4 1-16,-3 3 0,-2 0 0,-4 1 15,1 2-15,1 1 0,-1 1 16,1 1-16,2 1 0,0-1 16,1 3-16,1 1 0,2-3 15,1 0-15,1-2 0,0 2 16,2-1-16,3 2 0,4-2 15,3-1-15,1 0 0,2-1 16,-2-3-16,-1-1 0,-1-1 16,-1-2-16,0-1 0,-1 0 15,0-1-15,0 0 0,-1-1 16,0 0-16,-3-2 0,0 1 0,-3-4 16,-2-2-16,-2-1 0,-1-3 15,-2 1-15,-2 0 0,-2 0 16,1 0-16,-3 2 0,-1 2 15,-1-1-15,-3-1 0,2 0 16,0 0-16,1 1 0,2 2 0,2 1 16</inkml:trace>
  <inkml:trace contextRef="#ctx0" brushRef="#br1" timeOffset="79060.0639">19478 12121 0,'0'0'0,"0"0"0,0 0 16,0 0-16,0 0 0,0 0 0,0 0 15,0 0-15,0 0 0,0 0 16,0 0-16,0 0 0,0 0 0,6 19 16,-6-19-16,-4 24 15,4-24-15,-7 26 0,3-8 16,0 0-16,-1 2 0,-1 1 16,-2 2-16,-1 8 0,0-2 0,-2 2 15,-1 1-15,0-2 0,1 1 16,-3 6-16,-2 2 15,2-4-15,2-3 0,0 5 0,2-1 16,1-3-16,1-2 0,1-2 16,2-1-16,1-7 0,0-4 0,1-2 15,1 1-15,1-6 0,-1-3 16,1-3-16,-1 0 16,1-1-16,0 0 0,1-3 0,2-5 15,-1-2-15,0-1 0,0-4 16,2-2-16,-1-4 0,0-1 15,0 2-15,-1 3 0,1 2 16</inkml:trace>
  <inkml:trace contextRef="#ctx0" brushRef="#br1" timeOffset="79486.0717">19451 12121 0,'0'0'0,"0"0"15,0 0-15,0 0 0,0 0 0,24-14 16,-24 14-16,19-4 16,-19 4-16,22-1 0,-9 2 15,-1 1-15,-1 0 0,1 4 16,1 2-16,-1 1 0,0 0 16,0 2-16,1 3 0,-2-2 0,-3 1 15,1 6-15,-2-1 0,-2 0 16,-1-1-16,-3 1 0,-3-1 15,-2-1-15,0-2 0,-3 1 16,0 0-16,-1-2 0,0-1 0,-1-1 16,-2-1-16,-1-2 15,0-1-15,-2-1 16,-2 0-16,1 0 0,0-3 0,1-1 16,1-1-16,2 0 0,0 0 15,1-1-15,1 0 0,1-2 16,1-1-16,0 1 0,2-2 15,1 1-15,2 0 0,0-1 16,0 1-16,2-1 0,1 2 0,2-3 16,3 1-16,-2 0 0,-1 0 15,1 1-15</inkml:trace>
  <inkml:trace contextRef="#ctx0" brushRef="#br1" timeOffset="79638.6226">19944 12425 0,'0'0'0,"0"0"0,0 0 16,0 0-16,0 0 0,0 0 0,0 0 16,0 0-16,0 0 15,0 0-15</inkml:trace>
  <inkml:trace contextRef="#ctx0" brushRef="#br1" timeOffset="81585.5512">17759 12758 0,'0'0'0,"0"0"0,0 0 16,0 0-16,0 0 0,0 0 0,0 0 16,1 34-16,-1-34 0,-8 39 15,3-14-15,-2 1 0,0 3 16,-4 13-16,0 4 0,-1 2 15,-1 2-15,-8 18 0,-3 7 16,-4 10-16,2-5 0,2-9 16,7-17-16,4-13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26T01:39:05.36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8264 1906 0,'0'0'0,"3"-7"0,-1-4 0,2 1 0,-1-1 15,1-7-15,1-3 0,-1-1 16,2-1-16,-1-2 0,1 0 16,-4-1-16,-1 0 0,-1 3 15,0 0-15,-2 2 0,-1 2 16,-2-1-16,-1 1 0,-1 5 16,-1 0-16,-3 3 0,-3 0 15,-2 2-15,0 4 0,-2 2 16,-2 2-16,2 2 0,-1 5 0,-3 2 15,-3 6-15,0 2 0,2 4 16,0 1-16,0 1 0,1 4 16,1 3-16,-5 8 0,2 2 15,3-2-15,1 2 0,4 0 16,3 1-16,3-1 0,2-1 16,1 2-16,2-3 0,3-6 15,2-3-15,0-3 0,2-4 16,0-6-16,2 0 0,2-5 0,-2 0 15,3-2-15,1 0 0,1-5 16,2-3-16,2-3 0,1-1 16,2-7-16,1 0 0,2-3 15,1-1-15,2-2 0,2-4 16,-2 0-16,-1 1 0,2-4 16,2-1-16,2-3 0,-2 0 0,0 2 15,-3-2-15,-2 3 16,-3 0-16,-1 3 0,-3-3 15,-1 4-15,-1 3 0,-2 0 0,-2 3 16,-2-1-16,-1 4 0,0 3 16,0 3-16,-3 0 0,1 2 15,-2 4-15,2 3 0,-2-2 16,-2 3-16,2 2 0,-3 1 16,3 4-16,-2 0 0,0 3 15,0 2-15,0 0 0,1 2 0,1 0 16,1 3-16,1 0 0,-1-1 15,1 4-15,1 0 0,0-2 16,0 0-16,2 3 0,2-1 16,1-2-16,-2-1 0,0-3 15,-2-4-15,2-3 0</inkml:trace>
  <inkml:trace contextRef="#ctx0" brushRef="#br0" timeOffset="1749.4665">5438 133 0,'0'0'0,"-10"-32"16,10 32-16,-21-23 0,9 13 0,-10 0 15,-7 1 1,2 1-16,2 1 0,-15 6 0,-2 6 16,7-2-16,5 0 0,-2 9 15,6 4-15,6-3 0,5 3 0,2 9 16,7 5-16,-1-5 0,4-7 15,4 4-15,5 1 16,-2 0-16,1 0 0,4 4 16,5 2-16,-3-3 0,0-3 0,2 6 15,3 2-15,-5-10 0,-1-3 0,-1 8 16,1 0 0,-3-6-16,-4-3 0,-1 2 0,-3 2 15,-2-9-15,-2-1 0,-9 3 16,-8 3-16,-1-1 0,-3-4 15,-8 3-15,-7-1 0,3-2 16,3-2-16,-6 0 0,2-3 16,6 0-16,7 1 0,4-4 15,6-1-15,4-2 0,4 0 0,2-1 16,1-1-16,3 1 0,2 0 16,0 0-16,7-5 15,0 4-15,2 1 0,4 2 16,4 2-16,-3-1 0,0 0 0,3 4 15,1 3-15,0 0 0,-4-1 16,0 5-16,-1 3 0,0 0 16,-1 0-16,-2 3 0,-2 3 15,0-2-15,-2 0 0,-2 2 16,-1 3-16,-2-3 0,-2-3 0,-1 1 16,0-2-16,-1-1 0,-1-1 15,-1 0-15,-2 0 16,2-3-16,0 0 0,2-2 0,0 1 15,-2 0-15,2-4 0,0-2 16,-1-2-16,3-1 0,1 1 0,0-5 16,4 1-16,-4-1 15,2 0-15,-2 0 0</inkml:trace>
  <inkml:trace contextRef="#ctx0" brushRef="#br0" timeOffset="2401.7649">5997 299 0,'82'-2'0,"-7"-1"0,-5 0 0,14 0 16,-2 0-16,-7 1 0,-6 1 15,9 0-15,-1 0 16,-11 0-16,-6 0 0,7 2 0,-1 1 15,-14-1-15,-5-1 0,3 3 16,0 2-16,-15-1 0,-3 0 0,-9 3 16,-2 1-16,-8-2 15,-3-1-15,-3-2 0</inkml:trace>
  <inkml:trace contextRef="#ctx0" brushRef="#br0" timeOffset="2685.5084">5864 859 0,'0'0'0,"0"0"0,0 0 15,0 0-15,0 0 0,0 0 16,0 0-16,31-5 0,-31 5 0,39-7 16,-10 1-16,0 3 15,0 1-15,17-4 0,7-1 16,-1 0-16,-2 1 0,19 1 16,16-3-16,-9 1 0,-10 2 0,20 1 15,6 3-15,-6 1 16,-11 0-16,6 1 0,-23 1 0,-21-2 15</inkml:trace>
  <inkml:trace contextRef="#ctx0" brushRef="#br0" timeOffset="3432.8327">8522 1649 0,'0'0'0,"0"0"0,0 0 0,0 0 0,13-21 16,-13 21-16,9-11 0,-2 5 15,-1-1-15,3-2 0,1 2 16,2-3-16,1 2 0,2 1 15,0 0-15,-1 0 0,1 2 0,2 0 16,-1 4-16,-1-1 0,0 1 16,-2 4-16,-1-2 0,-1 5 15,-1 0-15,-2 3 16,-2-2-16,-1 4 0,-2 0 16,0 8-16,0 1 0,-2 1 0,-1 0 15,-1 1-15,-1 0 0,1 0 16,1 0-16,0 1 0,0-1 15,3 0-15,0 2 0,1 1 16,2 0-16,-1-3 0,2-1 0,2-3 16,2 1-16,-1-2 0,1-6 15,-1 2-15,0-5 0,-3 2 16,2-3-16,1-3 0,0-1 16,1-3-16,0-3 0,0 0 15,0 0-15,-2-1 0,-1 1 0,-2 2 16</inkml:trace>
  <inkml:trace contextRef="#ctx0" brushRef="#br0" timeOffset="3717.7869">8970 1651 0,'0'0'0,"0"0"0,0 0 0,0 0 0,-21 13 0,21-13 0,-21 15 16,21-15-16,-28 17 0,13-6 16,-3 2-16,1 0 0,0 0 15,-6 6-15,-3 1 0,3-2 16,1-4-16,0 4 0,0-3 16,2 2-16,2-3 0,-7 1 15,1 0-15,3-2 0,3-6 0,3 0 16,1-3-16,5 0 15,1-3-15,1 1 0,2-2 16,1 3-16</inkml:trace>
  <inkml:trace contextRef="#ctx0" brushRef="#br0" timeOffset="4050.0876">9312 1344 0,'0'0'0,"0"0"0,0 0 16,0 0-1,0 0-15,26 1 0,-26-1 0,0 0 0,23 8 0,-23-8 16,0 0-16,19 21 0,-14-12 16,-3 0-16,-1 2 0,-1-3 15,-3 2-15,-1 0 16,-3 1-16,0-3 0,-2 2 0,0-2 0,0 2 15,3-3-15,0 0 16,2 0-16,-1 0 0,2-3 0,1 0 16,3 3-16,3 0 0,4 0 15,3-3-15,3 2 0,6 0 16,1-1-16,1-1 0,4 3 16,-3 0-16,-3-3 0,-4 0 0,-2 0 15</inkml:trace>
  <inkml:trace contextRef="#ctx0" brushRef="#br0" timeOffset="4235.4184">9385 1838 0,'0'0'0,"0"0"0,21 0 16,-4 0-16,2-2 0,9 1 0,5 1 15,1 0-15,-1-1 0,9-2 16,-1-1-16,-3-1 0,-6 3 16,-6 2-16,-4-3 0,-4 1 15</inkml:trace>
  <inkml:trace contextRef="#ctx0" brushRef="#br0" timeOffset="4549.9161">9637 1706 0,'0'0'0,"0"0"15,0 0-15,-12 22 0,12-22 0,-13 21 16,6-6-16,0 2 0,2 1 15,-4 7-15,0 1 0,1 1 16,1-5-16,0 3 0,2-3 16,-1-1-16,2-2 0,-1 1 15,2-2-15,1-6 0,-1 0 16,2-4-16,0-1 0,0-3 0,1 0 16,3-8-16,3-3 15,0 0-15,-2 0 0,-1 3 0</inkml:trace>
  <inkml:trace contextRef="#ctx0" brushRef="#br0" timeOffset="5083.2898">10118 1433 0,'0'0'16,"0"0"-16,0 0 0,0 0 0,0 0 0,8 27 15,-8-27-15,4 25 16,-4-25-16,-1 35 0,-3-11 16,-1-1-16,-2 2 0,-2 4 15,1 3-15,0-2 0,0 0 0,-4 4 16,-1 0-16,-2-2 16,0-6-16,1-1 0,-1 0 15,2-3-15,1-4 0,2-1 16,1-6-16,2-1 0,0-2 0,0-4 15,2-2-15,0-2 0,2 0 16,1-4-16,1-2 0,0-2 16,1 1-16,3-4 0,2-2 15,3 1-15,2-2 0,3 0 16,4 0-16,-3-3 0,1 2 16,0 1-16,2-1 0,-2 4 15,-1 1-15,5-1 0,1 3 16,-1 1-16,-2 1 0,-1 5 15,-3 1-15,-3 1 0,-1 5 0,-3 1 16,0 1-16,-2 2 0,0 1 16,-2 3-16,-1 0 0,-2 1 15,-1 0-15,-4 3 0,-3 0 16,-3-1-16,-1-2 0,-3 2 16,0 1-16,-4 3 15,0-2-15,0-5 0,-3-3 16,-2 0-16,3-2 0,3-5 0,2-4 15,4 0-15,2 0 0,2 1 16</inkml:trace>
  <inkml:trace contextRef="#ctx0" brushRef="#br0" timeOffset="5367.9326">10506 1592 0,'0'0'16,"0"0"-16,0 0 0,0 0 0,20 16 16,-20-16-16,17 20 0,-7-8 15,1 4-15,-1-1 0,1 2 16,-1-2-16,-1 2 0,0 5 16,-1 1-16,-3-2 0,-1 2 15,0-4-15,-3 2 0,0-3 16,-1-1-16,-1-2 0,0-1 15,-1 0-15,-1-6 0,1 3 16,0-4-16,1-3 0,0-1 0,1-3 16,0-3-16,0 2 0,0-2 15,0 3-15</inkml:trace>
  <inkml:trace contextRef="#ctx0" brushRef="#br0" timeOffset="5599.6124">10780 1615 0,'0'0'0,"0"0"16,0 0-16,0 0 0,-17 16 0,17-16 15,-19 15-15,19-15 0,-30 25 16,12-11-16,-2 3 0,0-1 16,1 4-16,-5 2 0,-2 1 15,1-3-15,1-2 0,2 0 16,2 3-16,2-3 0,2-4 0,2-3 15,2 0-15,4-3 0,2-2 16,2-3-16,-1-2 0,2 2 16</inkml:trace>
  <inkml:trace contextRef="#ctx0" brushRef="#br0" timeOffset="5767.8237">11010 1760 0,'0'0'0,"0"0"15,16-2-15,-1 1 0,3 0 0,2-2 16,1 3-16,9-4 0,1 4 16,0-2-16,-1 0 15,-3-1-15,-2-1 0,3 1 0,-4-1 16,-4 2-16,-3 1 0,-4 0 16</inkml:trace>
  <inkml:trace contextRef="#ctx0" brushRef="#br0" timeOffset="6020.8773">11206 1660 0,'0'0'0,"0"0"0,0 0 0,0 0 0,0 0 15,-11 21-15,11-21 16,-9 22-16,4-8 0,-2 0 0,-2 4 15,2 1-15,-1-1 0,0 2 16,-1 2-16,0 3 0,3 0 16,1 0-16,4 0 0,4-6 15,1 1-15,0-6 0,0 0 16,-1-5-16</inkml:trace>
  <inkml:trace contextRef="#ctx0" brushRef="#br0" timeOffset="6367.7537">12024 1592 0,'0'0'0,"0"0"0,0 0 16,0 0-16,0 0 0,-32 1 0,32-1 15,-29 6-15,29-6 0,-35 12 16,17-2-16,-2 0 0,0 1 0,-8 7 16,0 1-16,1 1 15,3-2-15,1 1 0,2 2 16,2 0-16,4-3 0,-1 6 16,4-2-16,4-3 0,3-2 15,3 0-15,3 2 0,3-2 16,3-3-16,5-3 0,4 1 15,0-3-15,2-5 0,7 3 16,2 0-16,3-5 0,1 0 0,1-2 16,1-2-16,-5 2 0,-6-1 0,-5 1 15</inkml:trace>
  <inkml:trace contextRef="#ctx0" brushRef="#br0" timeOffset="6582.598">12354 1692 0,'0'0'0,"0"0"15,0 0-15,0 0 0,27-11 0,-27 11 16,35-5-16,-15 3 16,1-1-16,6 2 0,1-1 15,-3 2-15,-1 0 0,-2 3 16,-1 2-16,-4 0 0,-3-1 0,-2-1 15,-2 1-15,-1-1 0</inkml:trace>
  <inkml:trace contextRef="#ctx0" brushRef="#br0" timeOffset="6734.6051">12344 1895 0,'0'0'0,"0"0"0,0 0 16,0 0-16,33 4 0,-33-4 0,42-3 15,-17 3-15,3-1 0,4 1 16,4-2-16,10 1 0,-1-1 16,0 0-16,-9 2 0,-6-3 15</inkml:trace>
  <inkml:trace contextRef="#ctx0" brushRef="#br0" timeOffset="7216.5802">13270 1560 0,'0'0'0,"0"0"15,0 0-15,0 0 0,-18 16 0,18-16 16,-20 17-16,9-6 0,0 0 15,-1 5-15,-2 2 16,2-3-16,1 2 0,-3 5 0,0-1 16,1-3-16,2 3 0,3-3 15,1 3-15,3-3 0,1-3 16,3 2-16,3-5 0,0 2 16,2-4-16,4-3 0,2 1 15,4 0-15,1-1 0,4-3 16,3-2-16,0 2 0,2-4 15,2-1-15,5-4 0,2 0 16,-4-1-16,-1-3 0,-1-5 0,-1 0 16,-3 0-16,-2-1 15,-1-2-15,-3 2 0,-4 4 0,-3-5 16,-2 0-16,-2-1 0,-3 2 16,-4-3-16,-2 1 0,-5 2 15,-3 1-15,-4 0 0,-3 3 16,-1 0-16,-3-1 0,-7 1 15,-6 2-15,-2 4 0,-4 0 0,8 4 16,6-2-16,6 0 0</inkml:trace>
  <inkml:trace contextRef="#ctx0" brushRef="#br0" timeOffset="9752.2018">5030 2883 0,'0'0'0,"0"0"16,0 0-16,0 0 0,0 0 0,0 0 15,26-2-15,-26 2 0,0 0 16,34-3-16,-34 3 16,32-2-16,-15 0 0,4 2 0,1-2 15,0 1-15,0 0 0,7 1 16,0 0-16,1 0 0,-3-1 16,0 1-16,2 0 0,-3 0 15,0-2-15,7 2 0,-1-2 16,-5 0-16,-1-1 0,-4 2 15,-2 0-15,-2 2 0,-5 0 0,0-1 16,-2 0-16,-6 0 0,1 0 16,-3 0-16,-2 0 0,-1 0 15,0 0-15,0 0 0,0 0 16,0 0-16</inkml:trace>
  <inkml:trace contextRef="#ctx0" brushRef="#br0" timeOffset="10088.2484">5871 2649 0,'0'0'0,"0"0"0,0 0 16,0 0-16,19 15 0,-19-15 0,20 14 15,-20-14-15,21 18 0,-14-5 16,1 2-16,-1 1 0,-1 0 16,0 2-16,-2 2 0,1 6 15,-1-1-15,-3-1 0,-1-1 16,-1 1-16,-2-1 0,-3 2 16,0 0-16,-4-2 0,-3-4 0,-1 4 15,0-1-15,-2-1 0,3-1 16,-5-1-16,-1 1 15,-1-4-15,-1 0 0,4-5 0,2 0 16,5-3-16</inkml:trace>
  <inkml:trace contextRef="#ctx0" brushRef="#br0" timeOffset="10483.5695">5000 2710 0,'0'0'0,"0"0"16,0 0-16,-26 18 0,17-8 0,-3 1 16,1 3-16,-1 1 0,1 2 15,-5 5-15,0 6 0,2-3 16,1 0-16,1 0 0,2 1 16,3 5-16,2-2 0,3 0 15,6-1-15,-1-3 0,4-2 0,3-1 16,2 1-16,4-1 0,5-1 15,1-2-15,7 1 0,-3-5 16,3-4-16,-6-1 0,-4-3 16,-2 1-16</inkml:trace>
  <inkml:trace contextRef="#ctx0" brushRef="#br0" timeOffset="11667.7276">7412 3074 0,'0'0'16,"0"0"-16,0 0 0,15-16 0,-15 16 15,0 0-15,21-23 0,-12 17 16,1-3-16,-2-1 0,1-3 16,0 1-16,0-1 0,0 0 15,-2-1-15,1-4 0,-1 0 0,-1 0 16,-2-2-16,-2 2 0,-2 4 15,-2-1-15,-2 1 16,0 0-16,-1 3 0,-3 0 0,-2 1 16,0 1-16,0 0 0,-1 3 15,-2 3-15,-2 1 16,0 2-16,-4 4 0,-2 2 16,3 0-16,1 1 0,-2 2 15,-1 1-15,2 3 0,-1 0 0,0 1 16,-1 4-16,-1 6 0,3-2 15,1 3-15,3-3 0,0 1 16,2 0-16,4-2 0,2 0 16,-1-2-16,3 2 0,2-3 15,1-3-15,1-1 0,1 0 0,1-2 16,1-1-16,2 2 0,1-2 16,0-4-16,2-2 15,1-2-15,5 1 0,0-3 0,3-2 16,0-1-16,1 2 0,2-3 15,1-1-15,0-3 0,1 0 16,0-4-16,-3 1 0,5-3 0,0 0 16,0-1-16,-1 0 15,-2 0-15,-1-1 0,-2 1 16,-2-2-16,0 0 0,-3 1 0,-2 1 16,0 0-16,-3 3 0,1 0 15,-3 1-15,0-1 0,-2 3 16,0 1-16,-1 1 0,-1 0 15,0 1-15,-2 4 0,0-2 16,0 0-16,0 3 0,-2-2 16,0 4-16,0 0 0,-2 2 15,0 1-15,0 2 0,-3 0 16,1 4-16,0-1 0,-1 1 0,1 2 16,-2-1-16,0 0 0,-4 4 15,1 1-15,0 0 0,1-1 16,1 1-16,3-1 0,0-2 15,1 2-15,0-2 0,2 0 16,0-1-16,0-1 0,2 1 16,1-1-16,1-2 0,3-1 0,0-3 15,3 0-15,-1-1 0,3-3 16,2 2-16,1-3 16,5 1-16,-1-2 0,-1 0 0,-3 0 15,-2 2-15</inkml:trace>
  <inkml:trace contextRef="#ctx0" brushRef="#br0" timeOffset="11883.0766">7945 2906 0,'0'0'0,"0"0"0,0 0 16,25-3-16,-13-1 0,2 3 15,4-2-15,0 0 0,4 2 0,7-1 16,0 0-16,-3 2 0,-2 1 16,-1-1-16,-3 0 15,-2 1-15,-2 2 0,-3 0 0,-2-2 16,-1 1-16</inkml:trace>
  <inkml:trace contextRef="#ctx0" brushRef="#br0" timeOffset="12083.5259">7824 3110 0,'0'0'0,"0"0"0,0 0 16,0 0-16,25 1 0,-25-1 0,31-1 16,-31 1-16,43-4 0,-17 2 15,1 1-15,3-1 0,1 0 16,6 0-16,1-3 0,-8 4 15,-4-2-15,-4 0 0</inkml:trace>
  <inkml:trace contextRef="#ctx0" brushRef="#br0" timeOffset="12567.0158">8610 2814 0,'0'0'0,"0"0"16,0 0-16,0 0 0,0 0 0,0 0 16,-26 14-16,26-14 0,-20 13 15,7-5-15,-2 3 16,2 3-16,0 0 0,0 1 15,-2 3-15,2-1 0,2 0 0,-2 5 16,1 0-16,2-1 16,2-2-16,5-2 0,3 1 15,1-3-15,2-5 0,3 1 16,1 0-16,2-4 0,1-4 0,4-1 16,4 2-16,0-3 0,-1-2 15,3-3-15,-2-1 0,2-2 16,1-1-16,0-1 0,1 0 15,-2-3-15,-3 0 0,1-3 16,-3-1-16,-3 0 0,-1 2 0,-2 0 16,-3 1-16,-3 2 0,-2-1 15,-1 0-15,-2 1 16,-2 0-16,-3 0 0,-4 2 0,-3 1 16,-3 0-16,0 1 0,1 4 15,0 1-15,1-2 0,-3 4 16,4 0-16,2 0 0,2-2 15</inkml:trace>
  <inkml:trace contextRef="#ctx0" brushRef="#br0" timeOffset="13500.5439">9093 2744 0,'0'0'0,"0"0"16,0 0-16,0 0 0,4 22 0,-4-22 15,0 19-15,0-19 0,-4 29 0,2-12 16,-1 1-16,-2 2 15,1 1-15,-2-1 0,0 3 0,-3 4 16,-1 1-16,0-4 0,0-3 16,1-2-16,2-2 0,0 0 15,1-1-15,1-1 0,1-3 16,0-2-16,2-1 0,-1-2 16,1-2-16,-1-1 0,3-4 15,-2 1-15,2-3 0,0-3 16,1 0-16,1-2 0,2-2 0,0-2 15,2 0-15,0-1 16,1 0-16,1-3 0,-1 1 16,2-6-16,0 2 0,0 0 15,-1 0-15,-1 0 0,1-1 0,-1 1 16,-1 2-16,2 0 0,1 2 16,0-1-16,-1 1 0,2 2 15,2 1-15,1 0 0,-1 4 16,-1 0-16,0-2 0,0 4 15,-4 3-15,2 0 0,0 1 0,-1 2 16,1 2-16,-2 1 0,0 2 16,-1-1-16,0 2 0,0 2 15,-1 0-15,0 1 0,-2 1 16,0 3-16,-1 1 0,1-1 16,-3 1-16,0-1 0,-3 0 15,0 0-15,-2 3 0,-1-2 16,1 1-16,-1-3 0,-1 4 15,0-2-15,-1-2 0,-1-3 0,-1-1 16,0 1-16,1-3 0,-2-2 16,-1 0-16,1-2 0,1-1 15,0-2-15,2 0 0,-1-3 16,1-1-16,3-1 16,0 0-16,2-1 0,1 1 0,2-4 15,1 2-15,1-2 0,0 0 0,3 0 16,2 1-16,2 0 0,3 2 15,5-8-15,0 3 16,4-1-16,4 0 0,0-1 16,3 0-16,0 3 0,2 1 0,9-2 15,0-1-15,2 5 0,1-2 16,-2 2-16,-3-1 0,-1 0 16,-3 2-16,5-1 0,-1 2 15,-4 0-15,-5 2 0,-3-1 16,-6 0-16,-2 0 0,-3-1 0,-4 3 15,-2 0-15,-3 0 0,-1 1 16,-4 1-16,1-4 16,-3 0-16,-2-1 0,1 0 0,1 1 15,0 2-15</inkml:trace>
  <inkml:trace contextRef="#ctx0" brushRef="#br0" timeOffset="13817.0039">9737 2760 0,'0'0'16,"0"0"-16,0 0 0,0 0 0,0 0 16,0 21-16,0-21 0,0 0 15,-2 27-15,2-27 0,-2 30 16,0-15-16,-1 4 0,1 1 16,0-2-16,-1 3 0,-1 3 15,-1 4-15,-2-1 0,2-2 16,-1 2-16,0 0 0,-1-2 15,1 1-15,2-1 0,0-1 16,-2 1-16,1-4 0,-1 0 0,-1 3 16,1-2-16,0-6 0,2-3 15,0 1-15,-1-3 0,1-2 16,-1-3-16,0-1 0,-1 0 16,1-3-16,-2 0 0,-1-6 15,-2 1-15,-2-3 0,-1-1 16,2 2-16,2-1 0,2 2 0</inkml:trace>
  <inkml:trace contextRef="#ctx0" brushRef="#br0" timeOffset="13952.3018">9462 3138 0,'0'0'0,"0"0"16,0 0-16,0 0 0,29-8 15,-29 8-15,31-4 0,-12 2 16,2 2-16,-1-2 0,0 1 15,-3 0-15,-1 0 0,-3-1 0</inkml:trace>
  <inkml:trace contextRef="#ctx0" brushRef="#br0" timeOffset="15866.4526">9098 896 0,'0'0'16,"0"0"-16,-16-6 0,5 2 0,-2 2 16,-12-1-16,-6 0 15,-1 1-15,0 1 0,-13 1 16,-5 2-16,4 1 0,3 0 0,-16 7 15,-4 3-15,6 0 0,5-1 0,-14 8 16,-2 3 0,5 1-16,4-3 0,-14 11 0,-9 7 15,16-5-15,13-3 0,-21 14 16,0-1-16,14-2 0,10-3 0,7 5 16,3 0-16,12-6 15,7-4-15,-4 2 0,-3 6 16,8-6-16,2-2 0,5 11 0,2 5 15,1-14-15,2-7 0,5 6 16,3 7-16,1-6 0,1-7 0,1 4 16,4 5-16,5-9 15,0-8-15,11 8 0,8 3 16,-4-4-16,-4-6 0,7 0 16,2 2-16,-2-5 0,0 1 0,7-5 15,2 3-15,-17-8 0,2-2 16,24 10-16,5-4 15,-23-4-15,1-2 0,27 2 16,4-3-16,-29-7 0,0-2 0,31-2 16,3 0-16,-14-3 0,-10 3 0,9-10 15,6-1-15,-9-2 16,-7 3-16,4-1 0,5-3 16,-9 0-16,-8 0 0,8-3 15,5-1-15,-4-5 0,-3 1 0,2 1 16,1-3-16,-4 2 15,-4-2-15,1-4 0,3-4 16,-9 4-16,-6 3 0,2-5 0,3-3 16,-6 3-16,-4 4 0,-1-6 15,-3-3-15,-2 10 0,-1 2 0,-1-6 16,-1-3-16,-4 1 16,-4 5-16,-3-5 0,-2 1 15,0 14-15,0-1 0,-2-4 16,-3-4-16,1 2 0,1 1 0,-2-1 15,-1-5-15,-2 5 0,0 5 16,-4-4-16,-4-5 0,4 10 16,2-2-16,-4-3 0,-4 2 15,3 6-15,0 2 0,-6-1 16,-6-1-16,4 2 0,2 1 0,-9 2 16,-6 4-16,4 0 0,2 1 15,-9 4-15,-6 2 16,5 1-16,4 0 0,-16 7 15,-4 6-15,9-2 0,2-1 0,-15 5 16,-4 2-16,18-5 0,15-3 0,9-1 16</inkml:trace>
  <inkml:trace contextRef="#ctx0" brushRef="#br0" timeOffset="20235.4108">11620 2471 0,'0'0'0,"0"0"0,0 0 16,0 0-16,0 0 0,0 0 0,0 31 15,0-31-15,0 0 0,-4 29 16,4-29-16,-7 32 0,1-15 16,-1 4-16,0 2 0,-1 2 15,0 0-15,-3 7 0,0 0 16,0 1-16,1-1 0,-2 7 16,0-3-16,1-4 0,0-3 15,1-2-15,1-1 0,0-3 0,2-3 16,0 1-16,0-5 15,2-2-15,1-2 0,0-4 16,1 0-16,1-2 0,0-2 0,-1-2 16,1-2-16,0 0 0,1-2 15,1-2-15,0-2 0,0 1 16,0-2-16,1 0 0,1-2 16,1-1-16,1 1 0,2-7 15,3-4-15,0 3 0,1 2 0,1-3 16,1 3-16,0-2 0,0-1 15,3 4-15,0 0 0,-1-1 16,0 1-16,0-1 0,0 2 16,0 2-16,-1 2 0,-1 0 15,-1 2-15,0 0 0,0 6 0,0 0 16,0 1-16,-1 1 16,-1 0-16,0 4 0,-2 1 15,0 1-15,-2 2 0,-1 0 16,-3 1-16,-2 1 0,-1 1 0,-3 1 15,0 1-15,-1 1 0,1-1 16,-3 0-16,-2 0 0,-1 0 16,0-1-16,-2 0 0,-2 1 15,1-1-15,-1-2 0,0-1 16,2 0-16,1-1 0,1-1 0,0 0 16,0-1-16,0-2 15,0 0-15,0-3 0,-1-2 16,1 0-16,1-1 0,0 0 15,1-3-15,1 2 0,2-2 0,2-1 16,3-2-16,2 0 0,1-2 0,1 2 16,-1-2-16,0 5 15</inkml:trace>
  <inkml:trace contextRef="#ctx0" brushRef="#br0" timeOffset="20450.221">12082 2733 0,'0'0'0,"0"0"0,0 0 15,31-2-15,-18 2 0,9 0 16,5 2-16,0-1 16,-2-1-16,3 1 0,2 1 15,-5 0-15,-2 1 0,-1 1 0,-5 1 16,-3-1-16,-3-1 0,-2-1 15</inkml:trace>
  <inkml:trace contextRef="#ctx0" brushRef="#br0" timeOffset="20668.7752">11929 2965 0,'0'0'0,"0"0"16,0 0-16,0 0 0,0 0 15,36-1-15,-36 1 0,33-4 16,-13 4-16,1 0 0,1-4 16,1 3-16,1-3 0,0 2 15,1-2-15,4 1 0,0-1 0,-4 1 16,-2-1-16,-4 1 0,-1 1 16,-3 0-16,-2 0 0,-2 1 15</inkml:trace>
  <inkml:trace contextRef="#ctx0" brushRef="#br0" timeOffset="21000.3217">12307 2588 0,'0'0'0,"0"0"0,0 0 0,0 0 16,0 0-16,-9 25 0,9-25 15,-6 22-15,6-22 0,-10 24 16,3-9-16,-1 0 0,-1 2 0,0 1 16,-1 0-16,0 2 15,1-1-15,-4 8 0,2 3 16,0-5-16,1-3 0,0 1 0,-1 0 15,3-3-15,0-1 0,0 3 16,4-2-16,2-6 0,2 0 16,0-3-16,0-2 15,0 0-15</inkml:trace>
  <inkml:trace contextRef="#ctx0" brushRef="#br0" timeOffset="21450.6851">12815 2645 0,'0'0'15,"0"0"-15,0 0 0,0 0 0,-15 19 16,15-19-16,-15 17 0,15-17 0,-21 24 15,10-12-15,0 5 16,0-2-16,0 2 0,1-2 16,1 3-16,-1 2 0,2 0 0,1-3 15,2 1-15,0-3 0,3-1 16,1 0-16,1-3 0,2 0 16,1-4-16,3 0 0,2-2 15,0-3-15,3 2 0,2-4 16,0-4-16,3 0 0,1-1 0,1-2 15,-1-2-15,1-2 16,1 2-16,-2-3 0,1-2 16,-3-1-16,-1 0 0,-2-2 15,-2 3-15,-2-2 0,0 0 0,-2 1 16,-2-1-16,-2 0 0,-2 4 16,-3-4-16,-4 3 0,-4 0 15,-3-1-15,-5 4 0,-3-1 16,-4 4-16,-5 2 0,-1-2 15,6 1-15,5 2 0</inkml:trace>
  <inkml:trace contextRef="#ctx0" brushRef="#br0" timeOffset="31816.6957">3769 10896 0,'0'0'0,"0"0"16,0 0-16,0 0 0,22 3 0,-22-3 16,24 0-16,-24 0 0,39 0 15,-16 0-15,5 0 0,0-3 16,4 2-16,13-1 0,1 2 16,1 0-16,2 0 0,15-1 15,2 1-15,11-3 0,-2 2 16,2 1-16,0-3 0,12 2 15,-4-1-15,12 1 0,-1-3 16,-5 1-16,-3 0 0,45-1 16,-10 0-16,-8 0 0,-4-2 0,2 2 15,0 4-15,-7-1 0,-2 1 16,5-2-16,3 1 0,-5-1 16,-2 2-16,4 2 0,4-1 15,-4 1-15,-1-1 0,3 3 16,3-1-16,0 1 0,1 0 0,-1-4 15,1 0-15,-2 2 16,1 0-16,3 5 0,1 0 0,-4 0 16,-1 0-16,-1-4 15,2 0-15,-4 1 0,-2 6 0,3-2 16,-1 3-16,-4-3 0,-5 1 16,2-1-16,-1-4 0,-5 3 15,-2 2-15,-2-1 0,-1-1 16,-6-3-16,-5-1 0,-1 1 15,1 0-15,-6-1 0,-2-2 0,-7 2 16,-3 1-16,-6-1 0,-5 3 16,-8-1-16,-5-1 15,-6-1-15,-5 1 0,0-4 0,-2 0 16,-6 0-16,-5 0 0,-7 0 16,-4 2-16,-4-2 0,0 1 15,-7-4-15,-4-8 0,3 6 16,4-1-16,1 3 0</inkml:trace>
  <inkml:trace contextRef="#ctx0" brushRef="#br0" timeOffset="32723.6219">6624 7540 0,'0'0'0,"0"0"15,0 25-15,1-11 0,0 1 0,-1 13 16,-1 5-16,0 4 0,1 1 16,-1 15-16,1 4 0,-3 0 15,1 1-15,-3 20 0,0 4 16,0 10-16,3-4 0,0 14 16,4 0-16,-2 31 0,0-17 0,1 0 15,0 1-15,-2-13 16,0-8-16,1 10 0,1 6 15,0-7-15,0-6 0,-3 10 0,-2 7 16,0-8-16,1-2 0,1 8 16,-1 9-16,-3-13 0,-1-7 15,3 9-15,-3 8 0,3-9 16,1-4-16,2 8 0,-3 6 16,4-10-16,0-4 0,0 7 15,0 2-15,4-4 0,-2-5 0,0 4 16,-1 2-16,-2-11 15,-2-7-15,-2 8 0,-1 7 16,-1-15-16,0-9 0,5 12 0,-1 10 16,3-12-16,-2-6 0,2 0 15,0 3-15,-1-9 0,1-7 16,-5-1-16,1-3 0,4-7 16,2-3-16,-4-1 0,-3 2 15,1-12-15,0-9 0,-1-4 16,2-3-16,0-4 0,-1-2 0,1-8 15,0-2-15,-4-12 16,-1-7-16,3 0 0,1 0 0,2-1 16</inkml:trace>
  <inkml:trace contextRef="#ctx0" brushRef="#br0" timeOffset="33767.6131">4398 8062 0,'0'0'0,"0"0"0,18 28 15,-8-15-15,-1 2 0,4 3 16,0 2-16,3 11 0,1 1 0,4 5 16,1 2-16,3 10 0,0-1 15,5 15-15,0 1 0,-1-1 16,-4 0-16,5 12 0,2 1 15,-5-1-15,-2-1 0,1 8 16,-2-3-16,8 35 0,-3-6 0,-4-6 16,0-4-16,-6-9 0,-2-5 15,-3 0-15,-1 4 0,-3-1 16,3-2-16,-8 3 16,-1-1-16,-1-1 0,-2 0 0,1 3 15,-2 4-15,-2-4 16,0-6-16,-3 6 0,-1 4 0,-3-4 15,1-8-15,-1 2 0,0 3 16,1-4-16,0-4 0,-8 4 16,-5 1-16,2-8 0,-1-7 15,-1 7-15,2 3 0,2-10 16,4-5-16,-5 1 0,-5 1 16,-2-2-16,0-2 0,-3-1 0,2-3 15,1 0-15,3 0 0,-3-3 16,-3 0-16,0-6 0,1-4 15,2 0-15,0 1 0,0-8 0,2-6 16,1 0-16,3-1 16,2 0-16,2 1 0,0-8 0,3-4 15,0 1-15,1 1 0,-7 3 16,-2 2-16,1-3 16,3-3-16,0-2 0,2-4 0,3 0 15,1-2-15,5-3 0,-4 3 16,2 1-16,3-1 0,-2-2 15,1 0-15,1-2 0,3-2 0,1 0 32,1 0-32,5-3 0,3-2 0,1-3 15,1-2-15,-2 0 16,-1 1-16,-1 0 0</inkml:trace>
  <inkml:trace contextRef="#ctx0" brushRef="#br0" timeOffset="34751.658">8450 7852 0,'0'0'0,"0"0"16,0 0-16,-24 30 0,24-30 0,-25 30 16,10-12-16,0 3 0,-3 2 0,-5 11 15,-1 3-15,-3 2 0,0 2 16,-7 11-16,-1 1 0,-6 12 15,-1-3-15,1 4 0,0 2 16,-4 10-16,2 0 0,0 8 16,5-2-16,4 8 0,5-3 15,-3 22-15,2-11 16,6-7-16,6-7 0,3 2 0,3 0 16,1-2-16,1-1 0,-2 2 15,2 5-15,0-5 0,3-3 16,-1 6-16,-3 2 0,3-1 15,0 1-15,3 0 0,0-2 16,5-2-16,5-5 0,3 9 16,2 2-16,-3-5 0,0-7 0,-2 7 15,3 1-15,-1-1 0,-2-2 16,5 3-16,3 0 0,0-4 16,-1-4-16,1 1 0,5 2 15,-1-2-15,2 0 0,1 3 0,-1 2 16,-2-6-16,-1-3 0,3-3 15,3 2-15,-1-4 16,-1-1-16,0 1 0,1 2 0,-4-6 16,-2-3-16,5 0 0,4 0 15,-1-10-15,0-5 0,-2 3 16,0 2-16,-6-4 0,-1-3 16,2-2-16,1-3 0,-1-4 0,-1-2 15,-2-6-15,-1-3 0,1-2 16,-1 0-16,-2-2 0,2-3 15,-5-2-15,1-1 0,-1-2 16,-3-1-16,1-7 0,-1-3 16,-1-3-16,0-1 15,-3-3-15</inkml:trace>
  <inkml:trace contextRef="#ctx0" brushRef="#br1" timeOffset="40251.9439">10252 7988 0,'0'0'15,"0"0"-15,0 0 0,0 0 16,0 0-16,-20 13 0,20-13 0,-16 15 16,16-15-16,-26 19 0,10-6 15,-1 1-15,1 1 0,-4 3 16,-3 3-16,-7 5 0,-1 1 16,-2 2-16,-2 2 0,-8 9 0,1 0 15,-11 10-15,-1 2 16,2-3-16,2 1 0,-11 10 15,-1 1-15,0-2 0,2-1 0,-12 8 16,-1-3-16,-25 25 0,11-8 16,0-2-16,0-2 0,6-4 15,5-2-15,-1 7 0,-1 6 16,0-5-16,1 0 0,-2 0 16,-3 2-16,3-1 0,4-2 15,-7 8-15,-4 1 0,7-2 16,2 0-16,-8 2 0,-6 6 15,7-6-15,5-4 0,-11 8 16,-9 6-16,9-6 0,7-1 0,-3 7 16,1 4-16,3-3 0,1-8 15,1 7-15,0 3 0,5-5 16,0 1-16,0 4 0,-2 5 16,7-6-16,4-5 0,-4 0 15,-4 1-15,0-5 0,2-6 0,-3 6 16,0 3-16,6-3 0,5-2 15,-4 1-15,-3 3 16,1-2-16,-1-4 0,-3 1 16,-3 0-16,7-5 0,8-4 0,-7 4 15,-3 2-15,5-2 0,1-3 16,-3 4-16,-4 3 0,9-8 16,8-5-16,-3 5 0,2 6 15,-3-7-15,0-5 0,1 1 16,3 2-16,6-2 0,8-5 0,-1 2 15,-1 2-15,8-11 0,1-12 16,5-3-16,3-5 16,3-8-16,1-7 0,4 18 0,0 13 15,7-19-15,5-12 0,0-7 16</inkml:trace>
  <inkml:trace contextRef="#ctx0" brushRef="#br1" timeOffset="41201.5904">8578 7244 0,'0'0'0,"0"0"0,0 0 16,0 0-16,0 0 0,-17 29 16,17-29-16,-18 28 0,7-10 15,-2 3-15,-2 4 0,0 4 0,-3 0 16,-8 13-16,-4 3 15,-5 8-15,2-1 0,-11 17 16,-3 1-16,2-1 0,1-4 0,-8 14 16,1 1-16,-4 5 0,2-6 15,-22 37-15,4-3 0,9-17 16,6-10-16,-2 7 0,-3 5 16,5-9-16,7-4 0,-7 9 15,-5 5-15,6-7 0,3-4 16,-3 7-16,-6 6 0,7-11 15,2-8-15,-6 14 0,-5 8 16,4-7-16,8-4 0,-3 8 16,-3 5-16,2-10 0,0-6 0,-4 12 15,-3 9-15,8-8 0,5-6 16,-9 3-16,-7 0 0,3-3 16,2-5-16,-6 9 0,-4 9 15,4-14-15,3-8 0,-7 8 16,-6 4-16,7-6 0,2-6 0,-5 9 15,-3 6-15,2-9 0,3-7 16,-3 8-16,-2 3 0,6-5 16,7-5-16,-10 10 0,-10 7 15,7-10-15,5-7 0,-15 10 16,-7 7-16,4-5 0,3-2 16,-9 11-16,-5 9 0,9-4 15,8-4-15,-3 13 0,-3 8 16,12-22-16,4-14 0,24-31 15,13-21-15,12-11 0</inkml:trace>
  <inkml:trace contextRef="#ctx0" brushRef="#br1" timeOffset="44017.7124">12467 10385 0,'0'0'0,"0"0"16,0 0-16,30 1 0,-30-1 0,35 0 16,-10 0-16,4 2 15,2-2-15,15 0 0,6 0 16,2 0-16,2-3 0,20 0 15,6 6-15,10-3 0,-4 0 0,19 3 16,2 1-16,4 0 0,-8 3 16,46-3-16,-10 2 15,-17-2-15,-12 0 0,6 3 0,4 0 16,-9 0-16,-6-3 0,11 3 16,9-3-16,-9 2 0,-6-5 15,12 7-15,7 2 0,-8-4 16,-5-2-16,10 0 0,6-1 15,-4 1-15,-2 3 0,7-3 16,7 2-16,-16 2 0,-8 0 0,8-4 16,8-2-16,-13-5 0,-8-1 15,5 3-15,3 2 0,-8 2 16,-5-1-16,8 4 0,5 1 16,-15 1-16,-11 1 0,7-5 15,5-1-15,-15 1 0,-10 0 0,4 1 16,3 1-16,-13 0 15,-7 1-15,-2 0 0,-1-2 0,-13-1 16,-8-1-16,-8 0 0,-7-2 16,-5 1-16,-5-1 0,-7 0 15,-4 1-15,-13-2 0,-7 0 16,4 0-16,1 0 0,3 0 16</inkml:trace>
  <inkml:trace contextRef="#ctx0" brushRef="#br1" timeOffset="44750.6871">14883 7590 0,'0'0'0,"-1"15"0,-2 2 0,2-3 16,1 4-16,-1 13 0,-1 10 16,1 9-16,0 0 0,-1 17 15,-1 5-15,1 14 0,-1-1 0,-2 7 16,-1 5-16,1 9 0,2-3 16,-4 47-16,0-8 0,1-9 15,3-8-15,5 6 0,4 5 16,-2-14-16,0-11 0,1 15 15,-1 7-15,0-7 0,-1-5 16,-2 8-16,-2 5 0,-5-9 16,-2-7-16,1 13 0,3 5 15,-1-14-15,1-9 0,-4 6 16,-1 3-16,1-5 0,1-8 0,-2 4 16,-1 1-16,3-13 0,3-7 15,1 1-15,-1 0 0,0-12 16,0-8-16,-2 1 0,-1 2 15,4-6-15,1-3 0,1-11 16,1-7-16,1-6 0,2-4 0,5-10 16,2-9-16,-4-6 0,-1-4 15,-2-5-15</inkml:trace>
  <inkml:trace contextRef="#ctx0" brushRef="#br1" timeOffset="45951.2681">18448 9176 0,'0'0'0,"0"0"16,0 0-16,0 0 0,-8-18 0,8 18 15,0 0-15,-30-18 0,16 12 16,-7-2-16,-5-3 16,-3 2-16,-1 2 0,-15-2 0,-6 1 15,-2 0-15,-1 0 0,-17 0 16,-3 2-16,-11 2 0,3 3 15,-14 0-15,1 1 0,-2 2 0,10 2 16,-37 4-16,6 3 16,17 1-16,13 0 0,-5 5 15,-3 2-15,10-3 0,7-1 0,-6 2 16,-3 2-16,9 3 0,5 1 16,-6 5-16,-4 5 0,13-8 15,8-4-15,-4 3 0,-3 3 16,6-1-16,4-1 0,-7 4 15,-2 4-15,4-4 0,3-3 0,4 8 16,3 2-16,4-2 0,4-4 16,-3 3-16,-3 3 15,12-5-15,8-3 0,-2 4 0,-1 4 16,8-7-16,3-2 0,2 3 16,0 4-16,2-3 0,2 0 0,0 2 15,-2 2-15,3-5 16,4-3-16,4 2 0,3-1 15,-1 1-15,1 3 0,1 0 0,2 2 16,2-3-16,0-6 0,4-4 16,-1 4-16,2-3 0,1 4 15,1 1-15,0-2 0,1 1 16,-1-1-16,4 3 0,1 0 16,0-6-16,0 2 0,1 2 15,1 2-15,0-3 0,-1-1 0,1 2 16,2 2-16,-1-3 0,1-2 15,4 5-15,3 0 16,0-2-16,0-1 0,2 0 0,1 3 16,-1-4-16,0-2 0,4 2 15,3 1-15,-2 0 0,-1 1 0,5-4 16,4 3-16,-3-2 16,-2 0-16,4 2 0,5 0 15,-4-1-15,-1-5 0,3 4 16,4 1-16,-3-3 0,-3 2 0,12 0 15,3 2-15,-3-5 0,-3 0 16,4 1-16,1 2 16,-2-4-16,-4-2 0,2-1 0,2 2 15,0-4-15,1 2 0,23 9 16,-2-1-16,-26-7 16,0-3-16,20 11 0,-2 1 0,-10-7 0,-7-5 15,1-5-15,2-1 16,-7 3-16,-4 0 0,3 3 15,1 0-15,0-2 0,0-1 0,-1-1 16,-1 1-16,-20-7 0,1 0 16,-1 2-16,-2-1 0,0 0 15,-2 0-15,0 1 0,-2-1 16,-4 0-16,-1 0 0,-2 1 16,0-1-16,-2-3 0,2-1 15,-4 1-15,-2 0 0,-4 0 0,-1-1 16,1-1-16,-1 0 0,2 0 15</inkml:trace>
  <inkml:trace contextRef="#ctx0" brushRef="#br0" timeOffset="48701.7449">12189 9623 0,'0'0'0,"0"0"0,0 0 0,0 0 16,0 0-16,0 0 0,0 0 15,0 0-15,-16-14 0,16 14 16,0 0-16,0 0 0,0 0 0,0 0 16,30-2-16,-30 2 15,25 1-15,-25-1 0,38 0 16,-16 0-16,2 0 0,5-1 15,4 0-15,8-1 0,-2 1 0,15-2 16,5 2-16,-4-2 0,-2 1 16,14-1-16,4 1 0,-6 1 15,-6 1-15,17 0 0,4 0 16,-7 0-16,-6-1 0,19-1 16,4 2-16,-11 0 0,-11-1 15,47 0-15,1-1 0,-14 2 16,-9 2-16,4-2 0,2 1 15,-10 0-15,-7 2 0,13-3 16,10-1-16,-16-1 0,-11 4 0,15 3 16,9 3-16,-10-5 15,-8-3-15,15 2 0,10 3 16,-13-1-16,-9 0 0,12-2 0,9-1 16,-13 6-16,-8 2 0,14-2 15,8-3-15,-12 1 0,-9 1 16,13-1-16,7 1 0,-12 0 0,-9-2 15,12 5-15,10 5 16,-12-4-16,-8-2 0,13-1 0,6 0 16,-12-4-16,-9 2 0,9 1 15,7 3-15,-14 0 0,-9 3 0,9-5 16,5-3-16,-10-2 16,-7-2-16,4 4 0,2 5 15,-11-3-15,-4-3 0,7 2 16,5 0-16,-14-1 0,-7-3 0,1 1 15,3 2-15,-12 0 0,-8 2 16,1-3-16,1-3 0,-8 0 16,-9 1-16,-2 0 0,-2-1 15,-6 1-15,-6 1 0,0-2 16,-1-2-16,-4 1 0,-4 1 0,-3 0 16,0 3-16,-2 0 15,-2-1-15,-7 4 0,-5 3 16,0-3-16,1 0 0,3-3 15,3 1-15,2-2 0</inkml:trace>
  <inkml:trace contextRef="#ctx0" brushRef="#br0" timeOffset="49435.6308">15436 9491 0,'0'0'15,"0"0"-15,0 0 0,0 0 0,0 0 16,-19-12-16,19 12 16,0 0-16,-19-5 0,8 5 0,-4 1 15,2 2-15,1 2 0,-1 2 16,-1 0-16,1 1 0,2 0 16,-1 1-16,1 2 15,1 0-15,1 0 0,-1 6 0,3 2 16,1 0-16,2-1 0,3 1 15,2 2-15,2-3 0,0-1 0,5-3 16,4 2-16,0-3 0,0-1 16,3-1-16,1-4 0,0 2 15,-1-2-15,7 0 0,3-3 16,-7-4-16,1 0 0,4-3 16,-1-2-16,-2 2 0,-2-2 0,-1-1 15,1-4-15,0 0 16,-1 0-16,-1-3 0,-2-2 15,-2 2-15,-2-1 0,-2-1 0,-3 2 16,-2-2-16,-2 1 0,-6-2 16,-2-1-16,-2 2 0,0 2 15,-4-1-15,-4-1 0,-2 4 16,-2 3-16,-4-1 0,-5 0 16,0 3-16,1 2 0,-4-1 15,-2 1-15,3 2 0,3-1 0,0 1 16,7 0-16,4 0 0</inkml:trace>
  <inkml:trace contextRef="#ctx0" brushRef="#br0" timeOffset="50817.4443">7612 10449 0,'0'0'15,"0"0"-15,0 0 0,0 0 0,0 0 16,-25 0-16,25 0 0,0 0 16,-29 0-16,29 0 0,-22 5 15,11-3-15,0 2 0,1 1 16,1 2-16,-3 0 0,2 2 0,-2-1 16,0 2-16,2-2 0,2 2 15,3 0-15,-2 1 0,3 0 16,1 0-16,1 1 0,2 1 15,3-2-15,-1 0 0,2 2 16,1-4-16,-1 1 0,0 0 16,2 0-16,1-2 0,0-1 15,2 0-15,1-2 0,1-1 16,2-1-16,-1 0 0,2-3 16,-1 0-16,-1-3 0,0 0 0,4-2 15,0-2-15,-3-1 0,2-2 16,-2-1-16,0 0 0,-2-3 15,-1 0-15,-1 0 0,-1 0 16,-2 2-16,0-4 0,-3 1 16,-1 1-16,-2-1 0,-1 1 0,-2 0 15,-1 3-15,-2 0 0,-4 0 16,-1 1-16,-2-1 0,-4 4 16,-1 0-16,-5 3 0,-1 1 15,-2 2-15,-5 1 0,6 0 16,4 0-16,3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26T01:42:33.537"/>
    </inkml:context>
    <inkml:brush xml:id="br0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26468 7147 0,'0'0'0,"0"0"0,0 0 16,0 0-16,0 0 0,0 0 15,0 0-15,30-7 0,-30 7 0,29-3 16,-8 2-16,0-2 16,-1 1-16,5 0 0,1-1 15,-2 2-15,0 2 0,4-1 16,0 0-16,-5 0 0,-2 3 16,-4-1-16,-4 3 0,-2-2 0,-2 0 15,-2-1-15</inkml:trace>
  <inkml:trace contextRef="#ctx0" brushRef="#br0" timeOffset="180.1782">26427 7397 0,'0'0'0,"0"0"15,0 0-15,31-7 0,-31 7 0,36-2 16,-12 1-16,2 1 15,2 1-15,10-1 0,3-1 16,-7 0-16,-4 1 0,-6-1 0</inkml:trace>
  <inkml:trace contextRef="#ctx0" brushRef="#br0" timeOffset="846.3379">27461 6715 0,'0'0'0,"0"0"0,0 0 0,0 0 16,27 0-16,-27 0 16,28 0-16,-11 0 0,4-1 0,3-1 15,1-2-15,8 1 0,0 2 16,2-2-16,2 3 15,0-4-15,1 4 0,10-3 0,4-1 16,-3 3-16,-3-1 0,12 1 16,2-2-16,-5 3 0,-3 1 15,7-2-15,0-2 0,-6 3 16,-5 3-16,0-3 0,-2 0 16,-4 0-16,-3 3 0,-1-3 0,1-2 15,-7 1-15,-5 1 0,0 1 16,-2 1-16,-3-2 0,-1 1 0,-4-1 15,-3-1-15,-5-1 16,-3 1-16,-2 4 0,-3 1 16,-1 0-16,0-4 0,-8 0 15,-2 2-15,1-2 0,3 1 0,0-1 16</inkml:trace>
  <inkml:trace contextRef="#ctx0" brushRef="#br0" timeOffset="1414.3423">27261 6844 0,'0'0'0,"0"0"0,0 0 16,0 0-16,0 0 0,0 0 15,0 0-15,0 0 0,0 0 16,0 0-16,1 25 0,-1-25 16,-2 21-16,2-21 0,-2 32 15,-2-14-15,0 0 0,-1 6 16,-1-1-16,0 4 0,1-1 0,-3 12 16,-1 2-16,1 0 0,-1-2 15,-2 8-15,0-2 0,0-4 16,0-1-16,1-3 0,1-2 15,-1 1-15,1-4 0,1-3 16,3-3-16,1-7 0,-1 1 16,2-6-16,1-4 0,-2 0 15,2-2-15,0-1 0,0-2 16,-1-4-16,1-3 0,-1 0 0,0-1 16,-1-3-16,1-2 0,-1 0 15,-1-3-15,1 0 0,0-3 16,2-3-16,0 1 0,1-1 15,1 1-15,0 3 0,0 2 16,0 1-16</inkml:trace>
  <inkml:trace contextRef="#ctx0" brushRef="#br0" timeOffset="1713.4259">27528 7154 0,'0'0'0,"0"0"15,0 0-15,0 0 0,0 26 0,0-26 16,-2 26-16,1-11 0,-1-3 16,-1 6-16,0 0 0,0 0 15,-1-1-15,0 5 0,-1-1 16,1 0-16,0-2 0,-1-2 15,1-2-15,0-1 0,1-2 16,1-3-16,0-2 0,2-3 16,2 1-16,0-5 0,0-3 15,2 0-15,0-3 0,-1 3 16,1-1-16,-2 1 0</inkml:trace>
  <inkml:trace contextRef="#ctx0" brushRef="#br0" timeOffset="1913.4479">27657 7269 0,'0'0'15,"0"0"-15,0 0 0,0 0 16,0 0-16,22-8 0,-22 8 16,21-6-16,-21 6 0,29-6 15,-13 4-15,1-1 0,0 3 0,1 0 16,0 0-16,0 0 16,2 0-16,6 0 0,-1 0 0,-3 0 15,-1 0-15,-2 3 0,-2-3 16,-1 1-16,-3 0 0,-2 0 15,-2 0-15,-1-1 0</inkml:trace>
  <inkml:trace contextRef="#ctx0" brushRef="#br0" timeOffset="2213.4481">27914 7089 0,'0'0'16,"0"0"-16,0 0 0,0 0 15,0 0-15,-9 23 0,9-23 16,-3 23-16,3-23 0,-8 27 0,3-9 16,-1-1-16,2 0 0,-1 1 15,1-1-15,-1 1 0,1 0 16,-3 4-16,1 0 0,0-2 15,2-4-15,-1 2 0,0-4 16,2-3-16,1-1 0,4-2 16,0-1-16,0-4 0,1-1 0,-1 0 15,1-2-15,-1 2 0</inkml:trace>
  <inkml:trace contextRef="#ctx0" brushRef="#br0" timeOffset="2547.1355">28313 6997 0,'0'0'0,"0"0"0,0 0 15,0 0-15,0 0 0,4 29 16,-4-29-16,4 24 0,-4-24 0,1 29 15,-1-12-15,0 2 0,-1-1 16,0 0-16,0 3 0,-1 1 16,0-1-16,-1 8 0,-1 3 15,0-4-15,1-2 0,0 1 16,-2-1-16,1-1 0,-1-2 0,2-3 16,1 1-16,0-3 0,-2 0 15,2-2-15,1-2 0,0-4 16,0-1-16,3-4 0,2-2 15,2 4-15,1 5 0,-2-4 16,0 1-16,-2-2 0</inkml:trace>
  <inkml:trace contextRef="#ctx0" brushRef="#br0" timeOffset="2832.1028">28502 7151 0,'0'0'0,"0"0"0,0 0 0,0 0 0,0 0 16,0 0-16,-29 11 15,29-11-15,-22 10 0,22-10 16,-28 15-16,15-3 0,0 0 0,-1-1 16,-1 3-16,2-1 0,1-2 15,-2 3-15,0 1 0,3-3 16,2 2-16,3 0 0,1-3 15,4 3-15,2-3 0,4-1 16,3-2-16,-2-3 0,2-1 0,6 0 16,4-3-16,-1-1 0,2-1 15,-3 1-15,-3 0 0,-2 0 16</inkml:trace>
  <inkml:trace contextRef="#ctx0" brushRef="#br0" timeOffset="3196.1273">28659 7049 0,'0'0'0,"0"0"16,0 0-16,0 0 0,0 0 0,22-2 16,-22 2-16,25 0 0,-25 0 15,26 3-15,-26-3 0,25 5 16,-13-2-16,-3 1 0,0 3 15,-1-2-15,-1-1 0,-3 1 16,-1 6-16,0-4 0,-2 0 0,-5 2 16,-1 0-16,-3 0 15,-1 0-15,-2-2 0,-2 4 16,1-4-16,1 0 0,-2 4 0,0-1 16,2-1-16,2 0 0,1-2 15,1 2-15,2-2 0,0-1 0,4 1 16,2-2-16,4-3 15,1 1-15,8-1 0,4 0 16,3-2-16,1 2 0,9 0 16,2 0-16,-5 0 0,-5-1 0,-3 1 15</inkml:trace>
  <inkml:trace contextRef="#ctx0" brushRef="#br0" timeOffset="3963.6057">29617 7146 0,'0'0'0,"0"0"0,0 0 0,0 0 15,0 0-15,0 0 16,37-2-16,-37 2 0,31 0 0,-15 0 16,2 0-16,3 0 0,2 0 0,1-2 15,2 2-15,9-2 16,1 2-16,2 0 0,1 0 16,0-1-16,3-1 0,11 2 0,1 0 15,-1-1-15,0-2 0,11 3 16,0 0-16,-3-2 0,-3 2 15,12-1-15,-1 0 0,-5 1 16,-5 0-16,0 1 0,-3 0 16,6 1-16,-4-2 0,-1 0 0,-2 3 15,-2-2-15,-1-1 0,-2 2 16,0-2-16,-3 1 0,-2-1 16,-2 0-16,-2 0 0,-4 0 15,-3 0-15,-2 0 0,-1 2 16,-4 0-16,-2 0 0,-6-2 15,-2 0-15,-5 0 0,-1 0 0,1 0 16,1 0-16,-4 1 0,-1 1 16,-1 0-16,-2 2 0,-3-1 15,-3 0-15,1-3 0,-1 3 16,1-3-16</inkml:trace>
  <inkml:trace contextRef="#ctx0" brushRef="#br0" timeOffset="4548.275">30055 7478 0,'0'0'0,"0"0"0,0 0 16,0 0-16,0 0 0,0 0 15,0 0-15,0 0 0,0 0 0,-1 24 16,1-24-16,-4 25 0,4-25 15,-5 29-15,3-10 0,-1 1 16,-1-1-16,-1 3 0,2 2 16,0 1-16,-1 1 0,0 8 15,-1 1-15,1-2 0,0 1 0,-2 5 16,1 0-16,-1-4 0,2-4 16,0 1-16,1 2 15,0-5-15,1-2 0,-1 3 0,2-1 16,1-7-16,0-1 0,1 2 15,2-1-15,-1-6 0,1-2 0,0-3 16,0-2-16,-1-2 16</inkml:trace>
  <inkml:trace contextRef="#ctx0" brushRef="#br0" timeOffset="5270.2849">30773 7822 0,'0'0'16,"0"0"-16,0 0 0,4-20 16,-4 20-16,0 0 0,6-24 15,-2 13-15,-2-1 0,-1 1 0,-1 0 16,-1 1-16,0 0 0,-2 1 15,0 0-15,-2 1 0,-2 3 16,-3 0-16,-2 1 0,-1 3 16,-1 1-16,-1 3 0,-2 3 15,-3 1-15,-1 2 0,-3 0 16,0 5-16,1-1 0,1 3 0,1 1 16,0 1-16,-1 5 0,2-1 15,3 0-15,0 0 0,5-2 16,3-3-16,3-2 0,3-2 15,1 0-15,2-2 0,2-2 16,3-3-16,-1-2 0,2 0 16,1-1-16,2-2 0,1-1 15,1-1-15,2-2 0,2-1 16,1 0-16,1-2 0,0-2 0,1-1 16,0-1-16,-2-1 0,1 0 15,0-1-15,0 1 0,-1-1 16,3-2-16,-2 1 15,-6 2-15,0-1 0,0-1 0,-2 2 16,-3 3-16,0-1 0,-2 2 16,1 0-16,-2 2 0,0-1 15,0 2-15,0 0 0,-1 2 16,-2 2-16,0 0 0,0 0 16,1 4-16,-1-2 0,-1 4 0,0 1 15,0 0-15,-2 1 0,1 3 16,0 2-16,1 1 0,0-2 15,0 2-15,0 0 0,0 0 16,1 0-16,1 1 0,0 0 16,0-2-16,1-2 0,0 0 15,2 0-15,-2-4 0,0 0 0,2-3 16,2 0-16,2-2 0,2 1 16,1-2-16,1-1 15,0 0-15,0-1 0,-1-5 0,0-2 16,-2 1-16,-1 1 0,-2 0 15</inkml:trace>
  <inkml:trace contextRef="#ctx0" brushRef="#br0" timeOffset="5613.5456">31193 7580 0,'0'0'0,"0"0"16,0 0-16,0 0 0,-3 22 0,3-22 16,-2 22-16,2-22 15,-6 29-15,3-12 0,0 2 16,-2 2-16,1 1 0,0 2 16,-2 2-16,-1 8 0,1-2 0,-1 1 15,2 1-15,0-2 0,1-3 16,-1 7-16,1 0 0,0-4 15,-1-2-15,2-2 0,0-3 16,-1 0-16,2-3 0,0-3 16,0-2-16,1-5 0,-1-4 0,1-2 15,0-2-15,0-2 16,0 0-16,-2-6 0,-3-5 0,2 1 16,-1 1-16,2 1 0</inkml:trace>
  <inkml:trace contextRef="#ctx0" brushRef="#br0" timeOffset="6197.0298">30295 6073 0,'0'0'0,"0"0"0,0 0 0,23-6 16,-23 6-16,29-5 0,-10 1 15,3 4-15,4 0 0,1-4 16,3 2-16,10 1 0,1-3 0,2 4 16,1-3-16,8 1 0,-4 1 15,0 0-15,-3 1 0,7-3 16,-3 3-16,-2-3 0,-4 2 16,-4-2-16,-2 2 0,-4-2 15,-4 3-15,-4 0 0,-5 0 0,-4 0 16,-2 0-16,-3 3 0,-2-3 15,-4 0-15,-3 0 0,-2 0 16,-4-3-16,-5 3 0,-6-2 16,3 2-16,1-1 0,2 1 15</inkml:trace>
  <inkml:trace contextRef="#ctx0" brushRef="#br0" timeOffset="6596.3764">30395 6147 0,'0'0'0,"0"0"16,0 0-16,-14 21 0,14-21 0,-16 22 16,7-4-16,1 3 0,-1-2 15,-2 9-15,0 4 16,-1 0-16,0-2 0,-5 9 0,-1-1 15,1 1-15,0-3 0,1-3 16,-1 1-16,3-4 0,0 1 0,-1 3 16,0-2-16,1-4 15,2-6-15,-1-1 0,0 0 16,4-6-16,3-1 0,2-4 0,1-3 16,-1-3-16,0 0 0,1-4 15,0-4-15,1 3 0,-1-1 16,-1-2-16,-1-3 0,1 0 15,-1-2-15,0-3 0,-1 1 16,2 0-16,-1 0 0,1-3 16,0 0-16,-1 0 15,2-1-15,2 1 0,2-1 0,0 4 0,0 0 16,-1 2-16</inkml:trace>
  <inkml:trace contextRef="#ctx0" brushRef="#br0" timeOffset="7380.1841">30868 6372 0,'0'0'15,"0"0"-15,0 0 0,0 0 0,0 0 16,0 0-16,0 0 16,0 0-16,-27 15 0,27-15 0,-18 11 15,18-11-15,-20 14 0,6-4 16,-4 1-16,2-4 0,0 4 15,0-1-15,-2 1 0,0-3 16,2 3-16,-7 3 0,-2-3 16,3 2-16,2-2 0,1-3 15,0 2-15,2-2 0,4-1 0,1 0 16,2 0-16,1 0 0,3-3 16,0 2-16,2-3 15,0 1-15,2-3 0,2 2 16,2 1-16,3-2 0,0-1 0,3-1 15,3 0-15,0 4 0,0-3 0,2 1 16,1-2-16,0 1 16,1-1-16,7 3 0,3-3 15,-2 4-15,-1-1 0,-1 1 16,1-1-16,-2 1 0,-2 0 0,2-1 16,1 0-16,-1-2 0,-2 2 15,-2 0-15,0-2 0,-3 2 16,-1-3-16,-1 1 0,-2-1 15,-1 0-15,-2 0 0,1 0 16,-1-1-16,1 1 0,-1-3 0,-3 2 16,0-1-16,-1-2 0,2 1 15,-3-1-15,-1-4 16,-1 1-16,0 3 0,-2-5 16,1 0-16,0-1 0,0 0 0,-1 1 15,-2-4-15,1 2 0,-1 1 16,0-1-16,-1 0 0,0 0 15,-1 1-15,-3-5 0,-1 1 16,1 3-16,0 1 0,1-1 16,2 0-16,-1 1 0,1 2 0,2-2 15,0 3-15,2 3 16,1 0-16,-1 2 0,-1 4 16,1-2-16,0 0 0,-1 0 15,2 0-15,0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26T01:44:07.106"/>
    </inkml:context>
    <inkml:brush xml:id="br0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1458 19053 0,'0'0'0,"0"0"0,0 0 15,0 0-15,0 0 0,0 0 16,0 0-16,0 0 0,0 0 0,0 0 15,0 0-15,0 0 0,0 0 0,0 0 16,0 0 0,0 0-16,0 0 0,0 0 0</inkml:trace>
  <inkml:trace contextRef="#ctx0" brushRef="#br0" timeOffset="262.7252">1458 19053 0,'0'0'15,"0"0"-15,0 0 0,0 0 16,0 0-16,0 0 0,0 0 0,0 0 16,0 0-16,0 0 0,0 0 0,0 0 15</inkml:trace>
  <inkml:trace contextRef="#ctx0" brushRef="#br0" timeOffset="534.0259">1484 19053 0,'0'0'0,"0"0"16,0 0-16,0 0 0,0 0 15,0 0-15,0 0 0,0 0 16,21-14-16,-21 14 0</inkml:trace>
  <inkml:trace contextRef="#ctx0" brushRef="#br0" timeOffset="740.6332">1502 19022 0,'0'0'0,"0"0"0,0 0 15,0 0-15,0 0 0,3-27 16,-3 27-16,7-28 0,-7 28 0,4-22 16</inkml:trace>
  <inkml:trace contextRef="#ctx0" brushRef="#br0" timeOffset="947.1966">1506 19006 0,'0'0'0,"0"0"16,14-18 0,-14 18-16,8-28 0,-8 28 0,12-36 15,-5 18-15,-7 18 0,13-35 16,-6 20-16,-2 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26T01:44:32.837"/>
    </inkml:context>
    <inkml:brush xml:id="br0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31020 7340 0,'0'0'0,"-11"-7"0,-5 0 0,-10-6 15,-1 1-15,-17-7 0,-8-2 16,-9-3-16,3 2 0,-18-3 15,-6 2-15,5 2 0,2 1 0,-18 2 16,-2 0-16,8 7 0,6 1 16,-49 1-16,3-1 0,17 9 15,11 5-15,1 8 0,-1 6 16,10 3-16,7-3 0,-2 6 16,-2-1-16,9 5 0,5 1 15,-5 10-15,-3 8 0,9-8 16,8-3-16,-7 8 0,-4 4 15,10 2-15,6 0 0,-2 2 0,-4 2 16,4-5-16,4-2 0,1 10 16,0 7-16,7-7 0,5-7 15,7 10-15,3 4 0,5-3 16,5-2-16,2 5 0,1 3 16,6-3-16,5-2 0,4 6 15,2 4-15,7-7 0,2-4 16,9 2-16,5 2 0,-1-4 0,0-5 15,2 10-15,3 6 16,3-11-16,4-8 0,5 4 16,6 3-16,-2-4 0,-2-3 0,8 1 15,3-3-15,4-2 16,3-4-16,9 2 0,6 0 0,-4-7 16,-2-5-16,11 1 0,9 3 15,-5-5-15,-5 0 0,9 0 16,5 0-16,-3-6 0,-2-5 0,10-3 15,9-2-15,-13-2 16,-8 0-16,6-2 0,5-3 16,-6-4-16,-3-3 0,6-1 0,6-2 15,-11-2-15,-9-2 0,11-7 16,7-2-16,-13-1 0,-9 2 16,7-8-16,2-4 0,-6 0 15,-5 0-15,0-11 0,2-7 16,-9 2-16,-6 1 0,2-11 15,0-5-15,-5 9 0,-4 7 16,-2-9-16,1-7 0,-8-1 16,-5 1-16,2-8 0,-1-4 15,-6 6-15,-4 1 0,-1-3 16,-2-4-16,-2 2 0,-2 3 0,-1-4 16,-2 0-16,-2 4 0,-2 4 15,-4-7-15,-4-4 0,-5 4 16,-2 1-16,-3-2 0,-3 1 15,-3 3-15,-2 2 0,-11-3 16,-5-2-16,4 5 0,4 2 0,-11-4 16,-5-1-16,-2 5 0,0 4 15,-8-9-15,-4-4 0,3 10 16,4 8-16,-10-2 16,-7 0-16,1 3 0,-2 0 0,-12 0 15,-6 3-15,-1 3 0,1 3 0,-14-2 16,-9-4-16,4 9 15,2 4-15,30 9 0,20 7 0,17 5 16</inkml:trace>
  <inkml:trace contextRef="#ctx0" brushRef="#br0" timeOffset="1833.6653">11246 7579 0,'0'0'16,"-13"-2"-16,-2 1 0,1-1 0,-3 0 16,-11-2-16,-5 1 0,-4 3 15,-1 0-15,-18 4 0,-4 3 16,-11 3-16,4 3 0,-8 5 15,-7 5-15,-6 2 0,8 0 0,-13 14 16,1 6-16,-18 19 0,22-4 16,9-2-16,5 1 0,11-8 15,8-1-15,8 7 0,6 6 16,3-8-16,4-4 0,2 5 16,2 6-16,10-6 0,7-5 15,5 6-15,5 3 0,1-4 16,1-4-16,4 6 0,4 3 15,7-8-15,6-4 0,4 1 16,4 0-16,0-4 0,2-4 16,4 1-16,4 0 0,1-1 0,2-1 15,8 1-15,6 1 16,-6-6-16,-2-4 0,7 2 16,4 1-16,3-4 0,1-5 0,5-3 15,4 0-15,-5-6 0,-2-2 16,6 1-16,6-1 0,-4-4 15,-3-2-15,5-8 0,4-4 16,-7-5-16,-2-2 0,3 0 16,3 2-16,-6-7 0,-5 0 0,3-6 15,4-6-15,-12 1 0,-6 0 16,5-5-16,5-2 0,-4-1 16,-3 0-16,-2-8 0,-1-6 15,-8 4-15,-4 1 0,-4-5 16,0-4-16,-10 2 0,-4 2 0,3-5 15,5-4-15,-7 3 0,-3 2 16,-2-6-16,-3-5 16,-5 6-16,-3 4 0,-6-5 0,-3-1 15,-2 2-15,0 3 0,-7-6 16,-4-3-16,0 7 0,0 5 16,-9-3-16,-6-2 0,-3 6 15,-3 5-15,-5-2 0,-3-4 16,2 7-16,1 6 0,-8-4 15,-8-2-15,5 8 0,5 5 0,-12-2 16,-6 2-16,-1 6 16,1 3-16,-5 6 0,-5 1 15,7 7-15,4 3 0,-10 8 16,-6 3-16,6 4 0,6-2 0,-7 10 16,-6 5-16,9 3 0,4 1 15,21-9-15,15-6 0,9-3 0</inkml:trace>
  <inkml:trace contextRef="#ctx0" brushRef="#br0" timeOffset="20817.9865">2030 9469 0,'0'0'0,"0"0"15,0 0-15,-18 22 0,18-22 0,-16 17 16,3-2-16,-2 0 16,-1 2-16,-10 8 0,-2 3 0,-1-1 15,-2 0-15,-11 9 16,-2 2-16,0-2 0,0-3 0,-7 11 16,1 3-16,-5-1 0,9-5 0,-1 1 15,-1 2-15,0-1 16,4-4-16,7-2 0,5 0 15,6-6-15,4-6 0,0 2 0,0 1 16,6-7-16,6-7 0,0 1 16,2 2-16,1-10 0,0 0 15,5 4-15,2 0 0,2 0 16,-1-1-16,5 0 0,2-1 16,-1 4-16,3-2 0,4 0 15,7 3-15,-5-4 0,3 1 0,13 7 16,9 1-16,-4 1 0,-2 2 15,6-1-15,7 4 0,-4-3 16,-2-1-16,8 8 0,1-1 16,-5-2-16,-5-2 0,7 4 15,-1-2-15,-7 1 0,-4-4 0,-1-1 16,1-1-16,-5-4 16,-6-2-16,4 3 0,5 2 15,-6-5-15,-5-4 0,-4 0 16,2 0-16,-4-1 0,-2-3 0,-4 3 15,1-2-15,1-1 0,-3-1 16,-1-1-16,0-2 0,0-2 16,-2 2-16,-4 1 0,-3-1 15,0-2-15,0 2 0,-7 1 16,-3-1-16,5-1 0,-2-1 0,2 0 16,0-1-16,2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26T01:45:06.9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13396 3506 0,'0'0'0,"0"0"16,0 0-16,0 0 0,0 0 0,21-11 15,-21 11-15,0 0 0,30-5 0,-15 3 16,3-1-16,1 2 0,2-1 16,3-1-16,3 0 15,10 1-15,0 0 0,3-1 0,2 2 16,2 0-16,2 1 0,13-2 16,0 0-16,1 2 0,1 1 15,12-1-15,1-1 0,11 0 16,-1-1-16,-1 0 0,1 2 15,8 0-15,-2 0 0,35 2 16,-9-2-16,-9 2 0,-4-1 0,0 0 16,2-2-16,-6 1 0,-4 0 15,2 0-15,2 1 16,-2 3-16,-1 2 0,1-2 0,0-3 16,-4-2-16,-3-2 0,2 0 15,1-1-15,-7 2 0,-4 1 16,0-1-16,1-1 0,-5 0 15,-3 3-15,-1 3 0,-2 1 16,-5-4-16,-2-2 0,-1-2 16,-1 2-16,-5 0 0,-3-2 0,-2 3 15,-2-1-15,-1 2 0,-2 2 16,-6 4-16,-2 1 0,-4-7 16,-1-4-16,-4 3 0,-4 2 15,-7-2-15,-5 0 0,-4 0 16,-3 1-16,-4 0 0,-4 0 0,0 0 15,0 0-15,-1-4 16,-1 2-16,-5 0 0,-2 4 16,-5-2-16,-5-2 0,5 1 0,3 0 15,2 1-15</inkml:trace>
  <inkml:trace contextRef="#ctx0" brushRef="#br0" timeOffset="800.6813">13083 3815 0,'0'0'0,"0"0"15,0 0-15,22 1 0,-22-1 16,28-1-16,-6 1 0,2-1 16,2 1-16,15-3 0,5-1 15,1 0-15,-1 1 0,18 0 16,4-1-16,9 2 0,-7 2 0,21 0 15,3-1-15,-9 0 16,-6-2-16,17 0 0,4 1 16,28-4-16,-19 0 0,5 0 0,1 0 15,-10 6-15,-8 4 0,9-1 16,6 1-16,-14-3 0,-12-1 0,13 0 16,9 1-16,-11-3 15,-7-4-15,11 6 0,6 2 16,-14-3-16,-7-4 0,10 5 15,8 4-15,-15-4 0,-10-2 0,6-1 16,5-2-16,-12 2 0,-7 0 16,1 1-16,0 1 0,-7-2 15,-6-3-15,6 1 0,5 2 16,-11 2-16,-8 2 0,0-3 16,1-3-16,-8 3 0,-4 0 0,-1 1 15,-2 0-15,-5 0 16,-2-1-16,-3 0 0,0 0 15,-8 4-15,-6 2 0,-2-3 0,-1-2 16,-4 0-16,-1 0 16,-2 2-16,1 2 0,-3 0 15,0 1-15,-3 1 0,-2 3 0,-2-2 16,-3-2-16,-4 5 0,-4 2 16,4-2-16,3-2 0,2-1 15</inkml:trace>
  <inkml:trace contextRef="#ctx0" brushRef="#br0" timeOffset="12650.4086">4306 5246 0,'0'0'0,"0"0"0,0 0 16,0 0-16,19-10 0,-19 10 0,15-7 16,-5 4-16,1-1 0,0-1 15,1 0-15,2 1 0,-1 0 16,2 0-16,2 2 0,1-2 16,-2 2-16,3 0 0,0 0 15,3 1-15,0-1 0,1 0 16,1 1-16,1 0 0,-2 0 0,0 0 15,1 0-15,-2 1 0,0-2 16,0 1-16,1 0 0,0-1 16,1 1-16,-2 0 0,0 0 15,0 0-15,0 0 0,1-1 16,-1 2-16,-3-1 0,0-1 0,-1 1 16,0 0-16,0 0 0,-3-1 15,-2 0-15,0 0 16,-2 1-16,1 0 0,-3 0 0,1-2 15,-2 0-15,-1 1 0,-2 1 16,0-1-16,-2 2 0,0 0 16,-1 1-16,2 0 0,-1 0 15,0 0-15,2-1 0,-1 1 16,-1-1-16</inkml:trace>
  <inkml:trace contextRef="#ctx0" brushRef="#br0" timeOffset="36866.965">17680 6858 0,'0'0'16,"7"-3"-16,3-1 0,1 1 15,1-1-15,6-1 0,3-1 16,0 2-16,1-3 0,2 1 0,2 2 15,2 0-15,1 0 0,6-3 16,0 1-16,2 2 0,-1 0 16,0 3-16,1-1 0,0 1 15,1 1-15,5 0 0,-1 1 16,-2 1-16,0 2 0,-1-3 16,-1 2-16,1 1 0,-2-1 0,1 1 15,-1 3-15,1-3 16,-1 3-16,1 0 0,0 0 0,0 0 15,-1 0-15,2 1 0,1-1 16,3 4-16,-4-1 0,1 1 16,-1 0-16,-3-4 0,-2 0 15,1-1-15,-2-2 0,-1 0 0,-2 0 16,0-1-16,0 0 16,-6-2-16,2 2 0,-1-3 15,1 1-15,-1-1 0,-2 0 0,-1 0 16,0-1-16,-1 1 0,-1-3 15,-1 3-15,-1 0 16,-1 0-16,-2 0 0,-3 0 0,-1 0 16,0 0-16,0-1 0,-1 0 15,-1-1-15,0 2 0,0 0 0,-2 0 16,-1 2-16,0-2 0,-1 0 16,1 1-16,-2 0 15,0-1-15,0 2 0,-1-1 16,-1 0-16,1 2 0,-3-3 0,2 4 15,-2-2-15,-1 2 0,0-3 16,-2 2-16,0-1 0,1 0 16,0 0-16,-1-1 0</inkml:trace>
  <inkml:trace contextRef="#ctx0" brushRef="#br0" timeOffset="37407.5439">17899 7307 0,'0'0'0,"0"0"15,0 0-15,0 0 0,0 0 0,0 0 16,0 0-16,15-15 0,-15 15 0,0 0 16,0 0-16,0 0 15,0 0-15,0 0 0,-23-2 0,23 2 16,-18-11-16,18 11 0,-15-14 16,15 14-16</inkml:trace>
  <inkml:trace contextRef="#ctx0" brushRef="#br0" timeOffset="37617.6897">17735 7462 0,'0'0'0,"0"0"16,0 0-16,0 0 0,0 0 0,7-22 15,-7 22-15,0 0 0,-1-25 16,1 25-16,0-16 0,0 9 16</inkml:trace>
  <inkml:trace contextRef="#ctx0" brushRef="#br0" timeOffset="37792.587">17657 7585 0,'0'0'15,"0"0"-15,0 0 0,0 0 0,0 0 16,0 0-16,0 0 0,0 0 16,0 0-16,0 0 0,0 0 15,0 0-15</inkml:trace>
  <inkml:trace contextRef="#ctx0" brushRef="#br0" timeOffset="38016.2751">17479 7729 0,'0'0'16,"0"0"-16,0 0 0,0 0 0,0 0 16,5-28-16,-5 28 0,2-26 15,-1 16-15,0 0 0</inkml:trace>
  <inkml:trace contextRef="#ctx0" brushRef="#br0" timeOffset="38208.2849">17345 7644 0,'0'0'0,"0"0"16,0 0-16,0 0 0,0 0 0,0 0 15,0 0-15,0 0 0,0 0 0,0 0 16,0 0-16,0 0 0,0 0 15,0 0-15</inkml:trace>
  <inkml:trace contextRef="#ctx0" brushRef="#br0" timeOffset="38406.966">17214 7669 0,'0'0'16,"0"0"-16,0 0 0,0 0 0,0 0 15,0 0-15,0 0 0,0 0 16,4-23-16,-4 23 0,0 0 16,4-19-16</inkml:trace>
  <inkml:trace contextRef="#ctx0" brushRef="#br0" timeOffset="38605.9365">17095 7659 0,'0'0'0,"0"0"0,0 0 0,0 0 16,0 0-16,0 0 0,0 0 15,0 0-15,0 0 0,0 0 16,0 0-16,-13 22 0,13-22 0,0 0 16</inkml:trace>
  <inkml:trace contextRef="#ctx0" brushRef="#br0" timeOffset="38816.2076">16943 7676 0,'0'0'0,"0"0"16,0 0-16,0 0 0,0 0 0,0 0 16,0 0-16,0 0 0,0 0 0,0 0 15,0 0-15,-6-21 16</inkml:trace>
  <inkml:trace contextRef="#ctx0" brushRef="#br0" timeOffset="38965.9969">16849 7619 0,'0'0'0,"0"0"0,0 0 16,0 0-16,0 0 0,0 0 15,0 0-15,0 0 0,0 0 0,0 0 16</inkml:trace>
  <inkml:trace contextRef="#ctx0" brushRef="#br0" timeOffset="39155.2679">16687 7609 0,'0'0'0,"0"0"0,0 0 16,0 0-16,0 0 0,0 0 0,0 0 15,0 0-15,0 0 0,0 0 16,0 0-16,-28-2 0,28 2 0,0 0 16</inkml:trace>
  <inkml:trace contextRef="#ctx0" brushRef="#br0" timeOffset="41117.7981">14036 2246 0,'0'0'0,"0"0"0,0 0 16,0 0-16,17 14 0,-17-14 0,0 0 15,24 22-15,-24-22 0,18 17 16,-6-4-16,1-4 0,0 1 16,0 1-16,1-1 0,0 1 15,-2 0-15,2 3 0,-1 0 16,-2-3-16,0 1 0,-1 0 15,0-3-15,-2-2 0,-1 3 16,-2-3-16,1 0 0,-2-3 0,0 0 16,0-2-16,-1-1 0,-1 0 15</inkml:trace>
  <inkml:trace contextRef="#ctx0" brushRef="#br0" timeOffset="41366.349">14351 2228 0,'0'0'0,"0"0"0,0 0 0,0 0 16,-18 14-16,18-14 0,-17 21 16,7-10-16,-1 3 0,-2 1 15,-3 3-15,1-1 0,-1-2 0,-4 6 16,1 3-16,1-5 15,1 2-15,2-2 0,1 2 16,3 0-16,3-3 0,-1 3 0,2-6 16,2-4-16</inkml:trace>
  <inkml:trace contextRef="#ctx0" brushRef="#br0" timeOffset="41701.3331">14878 2117 0,'0'0'0,"0"0"0,0 0 0,0 0 15,16 25-15,-16-25 0,17 21 0,-6-6 16,0-1-16,2 4 16,-1 2-16,0-2 0,-1-3 0,2 4 15,-1-2-15,-1 1 0,-1-1 16,-1-2-16,-1-1 0,-1 1 16,2-1-16,-1-3 0,0 3 15,-1-4-15,1-2 0,0-5 16,1 1-16,-2-1 0,0-2 0,-2 1 15</inkml:trace>
  <inkml:trace contextRef="#ctx0" brushRef="#br0" timeOffset="41949.9094">15093 2141 0,'0'0'16,"0"0"-16,0 0 0,0 0 0,-18 23 16,8-10-16,-3 1 0,-1 1 15,-1 0-15,-4 6 0,0 3 16,2-3-16,1-1 0,0 1 16,-1 1-16,1-1 0,-1-3 0,-1 3 15,4 0-15,3-4 16,3-2-16,3-4 0,0-3 0,1-1 15</inkml:trace>
  <inkml:trace contextRef="#ctx0" brushRef="#br0" timeOffset="42766.8282">15897 1892 0,'0'0'0,"0"0"16,0 0-16,0 0 0,0 0 0,0 25 15,0-25-15,-2 25 0,2-25 16,-4 28-16,1-13 0,1-1 16,0 1-16,1-1 0,0 0 15,0 0-15,1-3 0,0 0 16,0 0-16,1 0 0,0-1 0,2-6 16,2 3-16,0-4 15,1 1-15,2-4 0,3 0 16,0-1-16,1-3 0,-1-2 0,1-1 15,-1 0-15,0 0 0,3-4 16,0 0-16,1-2 0,-2 4 16,-1-5-16,0 3 0,-2 0 15,-1 1-15,-2 0 0,-1 2 16,-1 1-16,-2 0 0,-1 1 16,-2 1-16,0 5 0,0 0 15,-2 0-15,-1 4 0,-1 0 16,1 3-16,-1 3 0,-1 1 15,1 0-15,-1 3 0,2 4 0,0 0 16,-1 7-16,1 0 0,0 3 16,-1 1-16,1 2 0,0-4 0,-3 11 15,0-2 1,-2 0-16,0-4 0,-2 0 0,-2-3 16,0-4-16,0 0 0,0 0 15,0-4-15,0 0 0,1-3 16,1-1-16,0-3 0,0-2 15,1-4-15,-1 1 0,-1-2 16,-2-2-16,-2-2 0,0-3 0,-2-3 16,5-2-16,1-2 0,0-3 15,1 0-15,2-1 0,1 1 16,3-2-16,1-5 0,3 2 16,3 0-16,5-3 0,7-2 15,0-2-15,2 1 0,7-2 16,3 0-16,1-2 0,0 3 0,4-3 15,-2 0-15,1 3 0,0 2 16,1 5-16,1-2 16,-2 5-16,-2-2 0,2 6 0,2-2 15,-5 3-15,0 0 0,-7 1 16,-4 2-16,-4 3 0</inkml:trace>
  <inkml:trace contextRef="#ctx0" brushRef="#br0" timeOffset="52085.1898">17440 5174 0,'0'0'0,"0"0"16,0 0-16,31-4 0,-31 4 0,36 1 15,-12 0-15,12-1 0,2-1 0,5 0 16,4 1-16,11-2 0,1-1 15,2 2-15,4 2 16,13 1-16,-2-1 0,14 0 16,-1-2-16,-3 3 0,-1 0 0,13 2 15,0 0-15,33-1 0,-12-1 16,-9 0-16,-6 0 0,-7 0 16,-6 0-16,-2 2 0,-3-1 15,-5 2-15,-1 1 0,-2-1 16,0-1-16,-6 2 0,-4 1 0,-3-3 15,-1-3-15,-8 3 0,-4 0 16,-4 3-16,-2 0 0,-6-5 16,-6-3-16,-3 2 0,-3 3 15,-7-1-15,-6 0 0,-8 1 16,-4-1-16,-3-3 0,0 0 16,0 0-16,0 0 0,-4 1 15,2 2-15,-2-1 0,-3-1 16,3 0-16,0 0 0,2 0 15</inkml:trace>
  <inkml:trace contextRef="#ctx0" brushRef="#br0" timeOffset="53417.3478">13660 2388 0,'0'0'0,"0"0"16,0 0-16,0 0 0,0 0 0,0 0 16,27-6-16,-27 6 15,21-4-15,-21 4 0,23-5 16,-8 3-16,1 2 0,3 0 15,1 0-15,-1 0 0,-2 0 0,1 0 16,0 0-16,-2 3 0,1 0 16,2-2-16,0 1 0,-2-1 15,-3-1-15,-2 0 0,-1 0 16,-2 0-16</inkml:trace>
  <inkml:trace contextRef="#ctx0" brushRef="#br0" timeOffset="53750.6861">13498 2192 0,'0'0'0,"0"0"15,0 0-15,0 0 0,-13 22 16,13-22-16,-8 28 0,4-10 16,1-1-16,1 1 0,0 0 15,1 3-15,1-2 0,1 5 16,2-3-16,2-2 15,2-1-15,5 0 0,5-1 16,-1-2-16,0-4 0,0 0 0,2-1 16,-4-1-16,-2-3 0,-1 0 15</inkml:trace>
  <inkml:trace contextRef="#ctx0" brushRef="#br0" timeOffset="54052.3563">14313 2054 0,'0'0'16,"0"0"-16,0 0 0,0 0 16,0 0-16,28 6 0,-28-6 15,21 13-15,-12-5 0,1 3 16,1 1-16,-1 4 0,-1-4 0,0 6 15,-2 3-15,1 4 0,-3 0 16,-2 2-16,-4-1 16,-2-1-16,0-1 0,-2 6 0,-3 1 15,-1-3-15,-1-2 0,-3 2 16,-4 1-16,3-3 16,2-1-16,2-4 0,2-3 15,2-4-15</inkml:trace>
  <inkml:trace contextRef="#ctx0" brushRef="#br0" timeOffset="54685.5334">14643 2007 0,'0'0'0,"0"0"0,0 0 16,0 0-16,-16 20 0,16-20 0,-12 25 15,5-10-15,-1 6 0,1-2 16,-2 5-16,1-2 0,0 3 0,0 6 15,1-2-15,1 0 0,2 0 16,2 3-16,2 0 16,1-7-16,0 0 0,2 0 0,2 0 15,-1-4-15,1 1 16,0-1-16,2 0 0,-1-3 16,2-3-16,0-1 0,-1-3 0,1-1 15,1-3-15,-3-3 0,-2 0 16,0-1-16</inkml:trace>
  <inkml:trace contextRef="#ctx0" brushRef="#br0" timeOffset="54884.0903">14635 2363 0,'0'0'0,"0"0"0,0 0 15,0 0-15,27 0 0,-27 0 0,27-1 16,-10-1-16,2 2 0,2 0 16,2-3-16,-1 2 0,-1-2 15,2 2-15,-4-1 0,-2 1 16</inkml:trace>
  <inkml:trace contextRef="#ctx0" brushRef="#br0" timeOffset="55217.2013">15238 1982 0,'0'0'0,"0"0"0,0 0 15,0 0-15,0 0 0,6 25 16,-6-25-16,4 28 0,-4-28 0,2 35 16,-1-16-16,0 2 0,-1-2 15,0 2-15,-1 3 0,-1 1 16,0 0-16,-2-3 0,1 3 16,-1-4-16,-1 0 0,-3-2 15,-3 2-15,1 0 0,1-3 0,-5 0 16,0 3-16,1-6 15,1-1-15,1-3 0,2-1 16,1-2-16</inkml:trace>
  <inkml:trace contextRef="#ctx0" brushRef="#br0" timeOffset="55917.2315">15674 1918 0,'0'0'0,"0"0"15,0 0-15,0 0 0,-16 23 0,16-23 16,-18 22-16,8-7 0,0 3 16,0 2-16,1 2 0,0 0 15,1 0-15,-2 9 0,0 2 16,1-1-16,2 0 0,-1 4 15,2-4-15,2 0 0,2-4 0,1-3 16,2 3-16,0-6 0,1-3 16,1-2-16,2 0 0,-1-2 15,1-2-15,-1-4 16,0-2-16,0-3 0,-1-1 0,0 1 16,0-2-16,-1-1 0</inkml:trace>
  <inkml:trace contextRef="#ctx0" brushRef="#br0" timeOffset="56117.2171">15645 2213 0,'0'0'0,"0"0"15,0 0-15,25-6 0,-13 5 0,5 1 16,3 0-16,0 0 0,1 1 15,8-1-15,2 0 0,-3 0 16,-4-1-16,-4 1 0,-3 0 16,-2 0-16</inkml:trace>
  <inkml:trace contextRef="#ctx0" brushRef="#br0" timeOffset="56434.0777">16355 1906 0,'0'0'16,"0"0"-16,0 0 0,0 0 0,0 0 15,14 18-15,-14-18 16,9 23-16,-9-23 0,7 31 15,-5-13-15,-1 2 0,0 0 0,-1 4 16,0 1-16,-2 7 0,0-7 0,-3 4 16,0 2-16,-2-2 15,0 0-15,-7 7 0,-5 3 16,0-3-16,-1-1 0,-5 1 16,-2 3-16,0-3 0,6-7 15,5-8-15</inkml:trace>
  <inkml:trace contextRef="#ctx0" brushRef="#br0" timeOffset="97788.6729">506 19053 0,'0'0'0,"0"0"0,0 0 0,0 0 16,0 0-16,0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26T01:47:05.9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12362 4346 0,'0'0'0,"0"0"0,0 0 16,0 0-16,27-2 0,-27 2 0,23 1 15,-23-1-15,30-1 0,-11 2 16,3 1-16,1-1 0,1 0 16,10 0-16,1 3 0,1-4 15,3-1-15,3 2 0,2 1 16,12 0-16,0 0 0,4-2 16,2 1-16,10-1 0,0 0 15,11-1-15,-3 1 0,-1-2 0,-2 1 16,11 1-16,-3 1 15,-3-1-15,-3-1 0,36 1 16,-7 1-16,-11 6 0,-7 3 0,-2-4 16,-1-4-16,-2 0 0,-2-1 15,-1-3-15,-2-1 0,-1-1 16,-3 1-16,1 4 0,0 5 16,-3-3-16,-4-2 0,-3 3 15,-3 1-15,-5 1 0,-3-2 0,1-4 16,-1-3-16,-3 2 0,-2 2 15,-4 1-15,-3 2 0,-3-4 16,-3-3-16,0 0 0,-2-1 16,-5 3-16,-3 0 0,-5-1 15,-3-2-15,-5 2 0,-2 3 16,-6-2-16,-4 0 0,-3 1 16,3-1-16,-3 1 0,2-2 15,-2 2-15,0 0 0,0 0 0,-1 2 16,1-2-16</inkml:trace>
  <inkml:trace contextRef="#ctx0" brushRef="#br0" timeOffset="1211.869">23397 4232 0,'0'0'0,"0"0"15,22 0-15,-7-1 0,3-1 0,11-1 16,4 1-16,4 0 0,3 1 16,17-1-16,6 0 0,-1-1 15,-1 2-15,19 0 0,7-1 16,10 0-16,-5 2 0,16-2 16,0-4-16,3 2 0,-8 1 0,41 4 15,0 4-15,-17 2 0,-11-1 16,8-4-16,4-2 15,-9 0-15,-5 0 0,8 3 0,7 1 16,-10 0-16,-6 0 0,10 0 16,9-1-16,-12 2 0,-10 0 15,11 0-15,8 2 0,-13-3 16,-8-1-16,6 2 0,5 1 16,-10 0-16,-6 2 0,8 1 15,2 1-15,-10-2 0,-7 1 0,5-2 16,6 0-16,-11 3 0,-6 2 15,1-1-15,1-1 16,-12-4-16,-6 0 0,0-4 0,0-2 16,-10 4-16,-6 2 0,-1-5 15,0-1-15,-9-1 0,-6 0 16,1-1-16,1 0 0,-5 0 16,-5 1-16,1 2 0,2 1 15,-5-2-15,-3-1 0,3-5 16,3-4-16,-7 3 0,-3 0 0,-8 4 15,-4 4-15,-4 1 0,-1 0 16,-4 0-16,-1 0 0,-2 2 16,1-1-16,-2 1 0,-2 2 15,-3-5-15,0-3 0,1 1 16,1-1-16,1 1 0</inkml:trace>
  <inkml:trace contextRef="#ctx0" brushRef="#br0" timeOffset="12663.1473">13853 9077 0,'0'0'0,"-16"-4"0,-7-2 0,-10 0 16,-2 0-16,-20-4 0,-20-3 0,1 4 16,1 1-16,-21 3 15,-5 5-15,-5 6 0,9 4 0,-43 13 16,8 5-16,21 1 0,13 2 15,0 8-15,3 6 0,13-2 16,11-3-16,0 14 0,2 10 16,10-5-16,6-3 0,1 10 15,3 4-15,6-5 0,5 0 0,5 5 16,5 6-16,6-5 16,4-4-16,3 6 0,3 3 15,7-2-15,5-3 0,9 2 16,6 1-16,2-6 0,5-8 0,9 5 15,7 5-15,1-12 0,0-8 16,8 6-16,5 2 0,3-7 16,3-2-16,9-5 0,7 1 15,-5-2-15,-4-3 0,12-6 16,8-4-16,-6-2 0,-5-4 0,9-5 16,5-5-16,-9-4 15,-7-2-15,5-9 0,4-5 0,-11-5 16,-9-3-16,6-7 0,3-4 15,-9 0-15,-4 0 0,3-10 16,2-8-16,-8 6 0,-5 1 16,0-9-16,2-8 0,-7 6 15,-6 1-15,3-8 0,2-6 16,-9 3-16,-4 2 0,-1-6 16,-1-6-16,-5 7 0,-4 5 0,-7-9 15,-3-7-15,-3 7 0,-1 3 16,-6-4-16,-4 1 15,-3 0-15,-4 5 0,-7-7 0,-5-5 16,1 14-16,0 8 0,0-5 16,-1-3-16,-3 2 0,-4 3 15,-6-1-15,-6 1 0,4 8 0,3 7 16,-8-1-16,-5 0 16,4 5-16,3 6 0,-12 1 15,-8 2-15,2 4 0,0 3 0,-7 5 16,-5 5-16,5 6 0,3 4 15,-10 9-15,-5 3 0,24-4 16,17-3-16,10-2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26T01:47:38.0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19310 3622 0,'0'0'0,"0"0"0,0 0 15,0 0-15,0 0 0,0 0 0,0 0 16,0 0-16,22-12 16,-22 12-16,28-1 0,-28 1 15,31-6-15,-9 4 0,5 2 16,0 0-16,-3-2 0,11 1 0,5 2 15,2-1-15,2 0 0,10-2 16,-1-3-16,2 4 0,3 2 16,11-1-16,0-3 0,0 1 15,-2 1-15,15 1 0,-1 1 16,-1 0-16,-4 1 0,13-1 16,-1-2-16,-2 0 0,-2 2 0,35-2 15,-10-1-15,-10-2 0,-9-1 16,2 2-16,1 0 0,-1 2 15,-3 2-15,2 2 16,1-2-16,-1-2 0,-3-2 0,1 6 16,0 1-16,-1-4 0,-2-4 15,4-1-15,4 0 0,-3 4 16,0 5-16,5-3 0,4-2 16,-3 0-16,-1-1 0,0 0 15,0 0-15,-4 2 0,-1 3 0,2-2 16,1-1-16,-2-1 0,-4-1 15,0 1-15,2 1 0,-1 2 16,0 2-16,5-4 0,3-3 16,-3 4-16,-4 2 0,1-3 15,-2-4-15,-2 3 0,-1-1 0,1 5 16,0 2-16,-1 0 0,-2-1 16,1-6-16,1-2 15,-3 2-15,-3 1 0,2 0 0,1 0 16,-3 1-16,-3 2 0,2-1 15,-1-1-15,-1-2 0,-1-3 16,4 4-16,0 2 0,-1 3 16,0 0-16,1 1 0,1 0 15,-2-4-15,-1-1 0,0-2 16,-2 0-16,-5 4 0,-2 3 16,-6-9-16,-5-3 0,1 2 0,-1 4 15,4 3-15,3 2 16,-6 2-16,-2 1 0,1-8 0,2-4 15,-4 4-15,-2 2 0,3 3 16,2 0-16,-5-1 0,-4-1 16,-2-2-16,-2 0 0,-1 4 15,-1 1-15,-1-4 0,-1-2 16,-2 4-16,-1 4 0,-2 0 16,0 1-16,-5-1 0,-3-3 0,2-3 15,1-2-15,-4-1 0,-3-2 16,-4 6-16,-2 2 15,-8 0-15,1-1 0,0-2 0,0-3 16,-2 2-16,0 0 0,-1 0 16,-1 0-16,-3 1 0,0 2 15,-2-2-15,-1-1 0,0 1 16,0 2-16,0-1 0,-2 2 16,0-1-16,0 0 0,-3 0 15,0 0-15,-2-1 0,-3 1 0,1-1 16,2 1-16,0-1 0</inkml:trace>
  <inkml:trace contextRef="#ctx0" brushRef="#br0" timeOffset="2264.6017">17094 6159 0,'0'0'0,"0"0"16,0 0-16,24-1 0,-24 1 0,30-4 15,-6 4-15,4-3 0,1 1 16,15 1-16,5 0 0,1-2 15,0 0-15,16 2 0,3-1 16,9 2-16,-3 0 0,12 0 16,0 0-16,-7 2 0,-5 2 0,13-1 15,2-2-15,-6 2 0,-4 0 16,39 4-16,-6 1 0,-16-4 16,-12-4-16,2 3 0,3-2 15,-12 5-15,-7-1 0,0-3 16,2 1-16,-7-2 0,-3 2 15,0 1-15,0 1 0,-14 0 16,-7-4-16,1-1 0,1 3 16,-8-6-16,-5 3 0,-2 0 0,1 0 15,-7 0-15,-4 0 0,-8 3 16,-4 0-16,-3-2 0,0-1 16,0 3-16,0 1 0,-1-1 15,0 5-15,-2 0 0,-1 5 16,-4-3-16,-1-2 0,1-1 15,0-3-15,2 2 0</inkml:trace>
  <inkml:trace contextRef="#ctx0" brushRef="#br0" timeOffset="12233.2611">4394 8067 0,'0'0'0,"0"11"0,0 5 16,-2 2-16,1 1 0,1 12 0,-2 6 16,1 8-16,-1-3 0,-1 13 15,2 2-15,1-6 0,0-6 0,-2 6 16,2-2-16,-1-4 15,1-4-15,-2-2 0,1-2 16,1-6-16,-3-4 0,2-3 16,1-1-16,0-6 0,0-1 15,0-7-15,1-3 0,-1-6 0,4 0 16,1-8-16,4-6 16,-2 4-16,-3 3 0,1 0 0</inkml:trace>
  <inkml:trace contextRef="#ctx0" brushRef="#br0" timeOffset="12597.6317">5066 7724 0,'0'0'0,"0"0"0,0 0 15,0 0-15,0 0 0,0 0 0,0 0 16,0 0-16,0 0 0,0 0 16,-3 23-16,3-23 0,-8 26 0,-2-8 15,-2 4-15,-1 1 0,-3 1 16,1 2-16,-2 2 0,-4 9 16,-1 0-16,-4 8 0,-1-2 15,2-3-15,2 0 0,-1-2 16,4-2-16,-5 2 0,6-4 15,2-3-15,3-2 0,0-2 16,5-1-16,-1-7 0,0-4 16,4-4-16,1-1 0,4-4 15,-3-3-15,4-3 0,0 0 0,7-12 16,2-5-16,1 2 0,0 0 16,2-2-16,-5 5 0,1 2 15</inkml:trace>
  <inkml:trace contextRef="#ctx0" brushRef="#br0" timeOffset="12898.6028">5056 7770 0,'0'0'0,"0"0"0,0 0 15,0 0-15,0 0 0,7 31 16,-7-31-16,4 30 0,-4-30 0,8 37 15,-3-13-15,-1-1 16,0 0-16,0 11 0,0 3 16,-1-2-16,0-2 0,1 0 15,-1 2-15,0 4 0,-1-4 0,1-3 16,-1-3-16,-1-4 0,0-3 16,0-2-16,-1-2 0,-1-2 15,0-4-15,-3-4 0,-3-3 16,-2-5-16,0-2 0,2 0 15,0 1-15,1-1 0</inkml:trace>
  <inkml:trace contextRef="#ctx0" brushRef="#br0" timeOffset="13064.8546">4841 8184 0,'0'0'0,"0"0"0,0 0 0,0 0 16,0 0-16,0 0 0,28-4 15,-28 4-15,36-6 0,-13 4 16,2 1-16,2-3 0,1 0 0,0-1 16,-1-5-16,4 0 0,-6 3 15,-3-1-15</inkml:trace>
  <inkml:trace contextRef="#ctx0" brushRef="#br0" timeOffset="13381.2532">5510 7867 0,'0'0'0,"0"0"0,0 0 16,-3 28-16,3-28 0,-7 28 15,2-8-15,-1 1 0,2 3 0,-6 7 16,1 2-16,0 1 0,1-1 15,0-1-15,1 0 0,-3 4 16,5-2-16,-2-3 0,0-5 16,1 0-16,2-2 0,0-3 15,3-4-15,-2-5 0,3-4 16,-2-2-16,1-2 0,1-4 16,0-5-16,3-3 0,3-3 15,0-4-15,1-4 0,-1-2 16,1-2-16,-3 4 0,1 2 0,-2 3 15</inkml:trace>
  <inkml:trace contextRef="#ctx0" brushRef="#br0" timeOffset="13848.4782">5505 7892 0,'0'0'0,"0"0"16,0 0-16,0 0 0,0 0 0,2-22 16,-2 22-16,0 0 0,0 0 15,0 0-15,23-15 16,-23 15-16,26 2 0,-12 1 0,0 1 15,1 1-15,-4 2 0,1 2 16,0 1-16,-2 1 0,-1 2 16,-5-1-16,-1 2 0,0 0 15,-2 0-15,-2 4 0,-3 1 16,-5-3-16,-4-4 0,-2 2 16,-2 1-16,3-2 0,1-2 0,1 0 15,2-1-15,1-3 0,1-1 16,3-1-16,0-3 15,2 0-15,-2 0 0,3-1 0,0-1 16,2 0-16,4-4 0,4 1 16,3-1-16,1 0 0,2-2 15,0 2-15,1-1 0,4 1 16,-1 0-16,-1 3 0,2 2 16,-2 3-16,-2 0 0,-3 4 15,-1 2-15,-2 2 0,-3 2 0,-3 0 16,-3-1-16,-5 2 0,1 1 15,-3-2-15,1 2 0,-4 0 16,1 1-16,-1-3 0,-1-2 16,1-1-16,1-1 0,2-2 15,0-1-15,0-1 0,2-4 16,-1-4-16,2-6 0,-2 2 16,3 0-16,0 2 0</inkml:trace>
  <inkml:trace contextRef="#ctx0" brushRef="#br0" timeOffset="14114.7815">6162 7717 0,'0'0'0,"0"0"0,0 0 15,0 32-15,0-14 0,0 6 16,-1 7-16,0 10 0,0 1 0,-1 19 16,-1 7-16,1-4 15,0-2-15,-1 19 0,-2 6 16,2 9-16,1-5 0,-3 15 0,1 1 16,0 7-16,0-37 0,2-23 15</inkml:trace>
  <inkml:trace contextRef="#ctx0" brushRef="#br0" timeOffset="15832.8672">8595 9556 0,'0'0'0,"-16"-7"16,-2 0-16,1-1 0,-1 1 0,-15-5 16,-9-2-16,-11-3 15,1 2-15,-20-5 0,-6-1 16,5 5-16,6 2 0,-23-3 0,-21-2 16,14 3-16,6 5 0,-48 0 15,5 3-15,21 5 0,17 2 16,-19 1-16,-12 1 0,17 2 15,10 0-15,-9 8 0,-8 5 16,15 0-16,7-1 0,-11 5 16,-6 3-16,11 1 0,10-2 0,-11 7 15,-6 3-15,13-6 0,10-3 16,-8 6-16,-7 6 16,15-2-16,9-3 0,-9 6 0,-3 4 15,12-4-15,9-2 0,-11 2 16,-4 0-16,15 5 0,10 0 0,-5 7 15,-5 4-15,9-12 16,5-5-16,-1 8 0,-3 6 16,10-6-16,7 0 0,0 4 0,2 4 15,2-6-15,3-9 0,2 10 16,3 4-16,8-7 0,4-4 16,-6 8-16,-3 3 15,3-4-15,3-6 0,6 10 0,4 7 16,0-11-16,2-7 0,5 5 15,3 8-15,3-8 0,0-6 0,6 2 16,4 3-16,-1-7 16,1-4-16,7 11 0,7 5 15,-6-9-15,-3-5 0,7 2 0,2 6 16,2-6-16,0-3 0,2 6 16,2 4-16,-8-4 0,-4 0 15,10-1-15,8 2 0,0-6 16,-1-4-16,6 4 0,0 3 15,-2-5-15,-1-5 0,5 2 16,9 3-16,-5 1 0,-3 0 0,9 2 16,6 1-16,-9-9 15,-7-9-15,8 4 0,5 2 16,-2 4-16,0 3 0,9-8 0,8-8 16,-9 4-16,-7 1 0,9 1 15,6 1-15,-5-3 0,-4-4 16,5 3-16,-1 1 0,5-2 15,2-1-15,18 2 16,12 0-16,11-1 16,8-1-16,-31-5 0,-25-4 0,14-2 15,10-1-15,-16 0 0,-11 1 16,20-6-16,10-4 16,-12 0-16,-9 3 0,11-4 0,10 0 15,-11-1-15,-8 1 0,14-8 16,5-3-16,-16 1 0,-11 0 0,14 0 15,9-1-15,-16 2 16,-13 2-16,17-11 0,12-6 16,-10 3-16,-5 2 0,3-1 0,4-1 15,-9 0-15,-6 1 0,5-6 16,2-3-16,-10 2 0,-7 1 16,4-4-16,0-5 15,-7 3-15,-5 2 0,1-8 0,4-3 16,-9 5-16,-4 4 0,6-4 15,3-4-15,-7 4 0,-8 4 0,6-9 16,5-6-16,-12 4 16,-7 6-16,-1-8 0,0-2 15,-1 7-15,1 7 0,-4-8 16,-1-8-16,-6 7 0,-4 5 0,0-7 16,2-7-16,-1 6 0,0 5 15,-6-8-15,-5-5 0,-4 12 16,-1 4-16,0-6 0,-1-5 15,-4 8-15,-1 6 0,-5-4 16,-4-5-16,3 2 0,0 4 0,-5-7 16,-4 1-16,-5 6 0,-1 3 15,-5-6-15,-1-6 16,0 7-16,-1 2 0,-7 1 0,-6-5 16,4 9-16,3 2 0,-10-3 15,-8-1-15,8 2 0,4 3 16,-11-5-16,-9-4 0,4 8 15,4 2-15,-20 2 0,-9 0 16,10 4-16,6 2 0,-14-1 16,-10-2-16,4 4 0,5 1 0,-15 1 15,-9-4-15,32 9 0,26 6 16,18 4-16</inkml:trace>
  <inkml:trace contextRef="#ctx0" brushRef="#br0" timeOffset="16798.3128">2111 11349 0,'0'0'0,"0"0"15,0 0-15,0 0 0,24 4 0,-24-4 16,29 2-16,-29-2 0,38-2 16,-14-2-16,5 1 0,2 1 15,1 0-15,15-5 0,2 3 16,13-3-16,-1 0 0,4 0 16,5-2-16,10-1 0,1 0 0,12-1 15,-2 1-15,-2-1 16,-2 3-16,15-2 0,-4 2 0,38-3 15,-14 2-15,-4-2 0,-3 1 16,-6 2-16,-2 1 0,-1 0 16,1 2-16,6-1 0,2 3 15,4-4-15,1 0 0,-3 0 16,-5 3-16,7-1 0,2-1 16,-1 1-16,-1-2 0,5 3 15,2 1-15,-2 0 0,0 0 0,0 0 16,3 3-16,-3-1 15,-6 1-15,6 0 0,6 4 0,-5-4 16,0 0-16,2 2 0,4-2 16,-10 2-16,-4 1 0,8 1 15,8 3-15,-9-5 0,-4-1 0,4 0 16,4 2-16,-7-3 16,-4 4-16,5-4 0,3 3 15,-7-1-15,-5-1 0,4-1 16,2-3-16,-6 3 0,-2 3 0,0-2 15,1 3-15,-9-1 0,-6-3 16,0 3-16,2 1 0,-8 0 16,-6 3-16,-5-3 0,-4-1 15,-6-3-15,-5 0 0,-2 2 16,-3 3-16,-8-5 0,-6 0 16,-4 0-16,-2 0 0,-7 0 15,-5 0-15,-3 0 0,-2-3 16,-2 3-16,-1 0 0,-5 0 15,-2 3-15,-6-3 0,-1 4 0,-12-6 16,-7-3-16,4 3 0,4 0 16,0-1-16</inkml:trace>
  <inkml:trace contextRef="#ctx0" brushRef="#br0" timeOffset="17665.6193">6406 9365 0,'0'0'0,"0"0"16,0 0-16,0 0 0,0 0 0,-23 16 15,23-16-15,-19 24 0,19-24 16,-25 33-16,4-11 16,1 0-16,0 1 0,-11 12 15,-6 5-15,2 0 0,3 1 0,-13 15 16,-11 15-16,5-6 0,6-4 15,-11 14-15,-2 0 0,2 5 16,8-7-16,-23 38 0,5-4 16,7-14-16,6-11 0,2 7 15,-1 3-15,4-12 0,4-8 0,-2 6 16,0 6-16,4-11 0,2-5 16,-2 10-16,-2 4 15,5-10-15,2-8 0,2 7 0,-3 5 16,6-13-16,2-8 0,-3 2 15,-4 2-15,7-8 0,6-6 0,-2 3 16,-2 0-16,4-5 16,0-4-16,6-4 0,0-1 15,7-8-15,2-5 0,3 2 16,-4 1-16,3-8 0,3-4 0,-1-6 16,2-4-16,1 1 15,1-1-15,1-2 0,3 1 16,0-1-16,-2 1 0,5-7 0,3-3 15,3-3-15,2-2 0,-5 5 16,0 2-16,-5 1 0</inkml:trace>
  <inkml:trace contextRef="#ctx0" brushRef="#br0" timeOffset="18347.9983">7121 8382 0,'0'0'15,"0"0"-15,0 0 0,-18 21 0,18-21 16,-25 27-16,10-8 0,-1 1 16,-4 0-16,-5 9 0,-3 1 15,2 0-15,2-2 0,-5 7 16,2 2-16,1-6 0,2-2 15,-2 3-15,0-1 0,5-6 16,3-2-16,3-2 0,4-4 16,3-5-16,-1-3 0,4-4 15,2 0-15,1-2 0,2-3 0,0 0 16,6-9-16,3 0 0,1-2 16,-1 2-16,-1 2 0,-2 1 15</inkml:trace>
  <inkml:trace contextRef="#ctx0" brushRef="#br0" timeOffset="18615.1152">7099 8345 0,'0'0'0,"0"0"0,0 0 16,0 0-16,0 0 0,0 0 0,0 0 15,9 25-15,-9-25 0,8 27 16,-5-10-16,1 3 0,0 1 15,-1 2-15,0 1 0,-2 0 16,0-1-16,0 9 0,-1 0 16,0-1-16,0-3 0,0 0 0,-1-2 15,0-1-15,0-1 0,-3 2 16,-1-6-16,-3-4 0,-2-5 16,-1-5-16,-2-5 15,3 0-15,0 1 0,2-1 0</inkml:trace>
  <inkml:trace contextRef="#ctx0" brushRef="#br0" timeOffset="18734.2682">6949 8745 0,'0'0'0,"0"0"16,0 0-16,26-1 0,-26 1 0,36 4 16,-12 0-16,-1 0 0,-5-1 0,0 1 15</inkml:trace>
  <inkml:trace contextRef="#ctx0" brushRef="#br0" timeOffset="19381.0239">5660 11271 0,'0'0'0,"0"0"0,0 0 0,0 0 15,37-7-15,-37 7 0,41-1 16,-15 0-16,5-1 0,0 2 16,4 2-16,7-1 0,0 0 0,6 1 15,-2 1-15,-5-1 0,-1-2 16,-6 3-16,-3 1 0,-5-1 16,-5 3-16,-6-5 0,-6-2 15,-1 1-15,-2-2 16,0 2-16</inkml:trace>
  <inkml:trace contextRef="#ctx0" brushRef="#br0" timeOffset="19598.384">5897 11408 0,'0'0'0,"0"0"0,0 0 15,-11 18-15,11-18 0,-11 23 0,6-5 16,-1 0-16,1 0 0,-2 5 15,1 0-15,-3 6 0,2 1 16,1-3-16,0 2 0,2-3 16,0-1-16,-1 5 0,1-4 15,2-5-15,1-1 0,-1-5 16,1-3-16,1-4 0,-2-3 0,2 0 16,0-1-16,0-1 0</inkml:trace>
  <inkml:trace contextRef="#ctx0" brushRef="#br0" timeOffset="19766.0088">5923 11571 0,'0'0'16,"0"0"-16,0 0 0,0 0 16,22-8-16,-22 8 0,25-7 15,-25 7-15,34-3 0,-13 1 0,-1 0 16,2 2-16,1 0 0,-3 0 15,-2 0-15,-3 0 0</inkml:trace>
  <inkml:trace contextRef="#ctx0" brushRef="#br0" timeOffset="19948.0917">6437 11639 0,'0'0'0,"0"0"16,0 0-16,0 0 0,-4 28 0,4-28 16,-3 28-16,0-13 0,-4 6 15,2-4-15,1-2 16,1-4-16</inkml:trace>
  <inkml:trace contextRef="#ctx0" brushRef="#br0" timeOffset="20498.4042">4458 12660 0,'0'0'0,"0"0"15,0 0-15,-12 22 0,12-22 0,-11 29 16,6-7-16,-2 2 0,0 2 15,0 3-15,0 1 0,-1 9 16,1-2-16,-3 6 0,0-1 16,1-4-16,1-4 0,2-3 15,0-4-15,3-4 0,0-3 0,3-4 16,-3-5-16,2-4 0,1-3 16,1-7-16,5-5 15,-3-5-15,3-3 0,0 0 0,-2 2 16,-1 3-16</inkml:trace>
  <inkml:trace contextRef="#ctx0" brushRef="#br0" timeOffset="21016.7237">4445 12565 0,'0'0'16,"0"0"-16,0 0 0,0 0 0,0 0 0,0 0 15,0 0-15,27-7 16,-27 7-16,22 0 15,-22 0-15,32 7 0,-14-1 0,1 1 16,0 4-16,-3-1 0,0 1 16,-2 1-16,-4 1 0,2 3 15,-2 2-15,-5 1 0,-4 0 16,-4 0-16,-5 0 0,-6-1 16,-3 0-16,-3-3 0,-2 0 0,-4-1 15,-1-2-15,-3 4 0,1-1 16,4-4-16,3-2 0,3-3 15,3-1-15,4-1 0,3-1 16,1 0-16,3 0 0,5-3 16,0 0-16,5-1 0,5-3 15,5 1-15,5-1 0,2 2 0,4-2 16,0 3-16,4 0 16,5 2-16,-2 3 0,-3 0 0,-1 2 15,-4 3-15,-2 2 0,-1 1 16,-1 4-16,-5-1 0,-2 2 15,-4 2-15,-2 1 16,-5 1-16,-5 1 0,-3-1 0,-2-1 16,-3-2-16,-1 0 0,-1 0 15,-5-1-15,-2-1 0,-2-1 16,-1-1-16,-1-1 0,1-3 16,1-5-16,1 0 0,-1-1 15,2-3-15,-1-2 0,4-8 16,2-6-16,3 2 0,2 4 0,2 0 15</inkml:trace>
  <inkml:trace contextRef="#ctx0" brushRef="#br0" timeOffset="21176.6051">5460 12642 0,'0'0'0,"0"0"0,0 0 16,0 0-16,0 0 0,0 0 0,0 0 16,-26 16-16,26-16 0,0 0 15</inkml:trace>
  <inkml:trace contextRef="#ctx0" brushRef="#br0" timeOffset="21831.1413">5438 10654 0,'0'0'0,"0"0"16,0 0-16,0 0 0,0 0 0,0 0 15,0 0-15,0 0 16,0 0-16,0 0 0,0 0 15,0 0-15,25 3 0,-25-3 16,22 13-16,-22-13 0,29 14 0,-29-14 16,31 22-16,-15-11 0,-3 0 15,4 7-15,-3 0 16,-2 0-16,-2-1 0,-2 1 16,-3-3-16,1 2 0,-3-3 0,-3 1 15,-3-1-15,0 0 0,-2 1 0,-2-1 16,-3-3-16,0-1 15,1 0-15,-2-2 0,0-1 16,1 0-16,2-3 0,2 0 16,1-1-16,1 0 0,-1-5 15,5-2-15,4-4 0,-1 1 16,-1 0-16,1 3 0</inkml:trace>
  <inkml:trace contextRef="#ctx0" brushRef="#br0" timeOffset="22715.1215">6196 10439 0,'0'0'0,"0"0"0,0 0 15,0 0-15,0 0 0,-17 17 0,17-17 16,-20 22-16,20-22 0,-29 24 15,11-9-15,1 3 0,1 0 0,-2 3 16,-1 1-16,-5 3 0,0 0 16,2 0-16,3 3 15,0 4-15,1-3 0,7-4 16,0-1-16,3-2 0,3-1 0,4-5 16,4 1-16,0-4 0,1-2 15,2-3-15,6-1 0,-2-1 16,3-1-16,-2-5 0,1-4 15,0 0-15,1-2 0,1-2 16,3 0-16,-4-1 0,0 1 0,0-3 16,-2 0-16,-3-2 0,0 2 15,-1 0-15,-2-3 0,-1 0 16,-1 3-16,-5-2 0,-2 1 16,1-1-16,-1 4 0,-2-2 15,-1 1-15,0 0 0,0 3 16,1 3-16,-1-3 0,0 3 0,2 0 15,0 0-15,0 1 16,2-1-16,0 1 0,3 3 16,0 0-16,0 0 0,5 4 0,5-4 15,3 3-15,2-2 0,1 1 16,0-1-16,4-1 0,6 3 16,0-3-16,-2 0 0,-1 0 15,-3 1-15,-1 1 0,-4-1 16,0-1-16,-1 1 0,-3 1 15,0-1-15,-3 0 0,-1 1 0,-2 1 16,-2 1-16,0 0 16,-3-1-16,0 2 0,-4 1 0,1 1 15,-1 1-15,-2-1 0,-2 3 16,-1-3-16,1 3 0,-1-2 16,-2 6-16,1-3 0,1-1 15,1-2-15,3 3 0,0 0 16,2-1-16,1-2 0,1-1 15,1-1-15,1-1 0,1 1 0,1-2 16,4-1-16,-1-2 16,0 1-16,2-1 0,0-2 15,-1-1-15,2 2 0,-2-4 0,2 0 16,0-2-16,-2 2 0,2 0 16,-2-3-16,-2 0 0,1 0 0,-2 0 15,-1-1-15,1 1 16,-3 0-16,-1-3 0,-1 3 15,1-1-15,-4 0 0,1-1 16,-1 2-16,-1 0 0,0 2 0,0-2 16,-1 3-16,1-2 0,1 1 15,3-4-15,3 1 0,0 0 16,-1 2-16,0-1 0</inkml:trace>
  <inkml:trace contextRef="#ctx0" brushRef="#br0" timeOffset="23051.658">6654 10575 0,'0'0'0,"0"0"16,0 0-16,0 0 0,0 0 0,0 0 15,0 0-15,0 0 0,0 0 16,0 0-16,0 0 0,-22 22 16,22-22-16,0 0 0,-21 23 15,21-23-15,-16 15 0,10-8 16,0 3-16,1-5 0,0 2 15,2-1-15,2-2 0,-2-1 0,2 1 16,1-1-16,2-2 16,1 2-16,3-2 0,0 1 15,2-2-15,0-2 0,-2 2 0,1-1 16,0-2-16,0-1 0,1 1 16,-1-1-16,-1 0 0,1-3 15,-1 1-15,0 2 0,-1-3 16,0 0-16,-1 2 0,-2-2 15,0 0-15,-4 0 0,-1-2 0,-5 4 16,-4-2-16,-3 1 16,-4 1-16,4 1 0,0-1 0,3 3 15</inkml:trace>
  <inkml:trace contextRef="#ctx0" brushRef="#br0" timeOffset="30448.9234">7404 8010 0,'0'0'0,"0"0"0,0 0 0,25-5 15,-25 5-15,33-7 0,-10 3 16,1 1-16,0 0 0,11-1 15,-1 3-15,-1 0 0,-1 1 0,8 1 16,-4 1-16,-1 1 16,-4-1-16,-5 2 0,-3 1 15,-4 1-15,-5 0 0,-2 0 0,-3-3 16,-1 1-16</inkml:trace>
  <inkml:trace contextRef="#ctx0" brushRef="#br0" timeOffset="30648.4139">7322 8298 0,'0'0'0,"0"0"0,0 0 16,0 0-16,28-8 0,-28 8 0,37-4 16,-12 1-16,1-3 0,6 3 15,3 1-15,12 0 0,-1 1 16,13 2-16,1 2 0,-4 0 15,-2 0-15,-5 1 0,-11-2 0,-7 0 16</inkml:trace>
  <inkml:trace contextRef="#ctx0" brushRef="#br0" timeOffset="32999.0615">6298 9402 0,'0'0'0,"0"0"16,0 0-16,0 0 0,0 0 0,-20 22 16,20-22-16,-16 20 0,5-9 15,0 4-15,-2 2 16,-1 1-16,1 1 0,-12 10 0,0 0 16,2 1-16,-1 2 0,-10 9 15,-2 4-15,3-3 0,0-2 0,-7 15 16,-1 2-16,5-7 15,3-4-15,-7 10 0,2 3 16,2-9-16,2-3 0,-4 10 0,0 1 16,6-6-16,3-4 0,-14 19 15,2-7-15,5-10 0,8-11 16,3 1-16,9 3 0,-1-7 16,5-4-16,-7-1 0,1-3 15,0-3-15,5-2 0,-1 1 16,-1-1-16,8-10 0,1-2 0,-1 3 15,2-3-15,0 0 16,1 0-16,-1 3 16,-1-1-16,-1-4 0,3-2 0,-1 0 15,-1 0-15,0 0 0,1-3 0,0 3 16,-1-4-16,2 0 0,2-2 16,2-1-16,-1 2 0,1-2 15,3-6-15,1 3 0,-3 2 16,1-2-16</inkml:trace>
  <inkml:trace contextRef="#ctx0" brushRef="#br0" timeOffset="34181.8118">9189 8125 0,'0'0'0,"0"0"15,7-12-15,-3 4 0,1-2 0,1-1 16,2-5-16,0 0 15,-1 1-15,3-7 0,0-3 16,-2 1-16,-1 0 0,-1-1 16,0 1-16,-2 1 0,-1 4 0,0-6 15,-6 3-15,0 1 0,-2 4 16,-2 2-16,-2 1 0,0 5 16,-1 3-16,-4 1 0,-5 2 15,-1 2-15,2 3 0,-11 4 16,0 5-16,2 0 0,0 1 0,0 5 15,-1 2-15,3 2 16,2 2-16,1 2 0,-3 2 16,0 5-16,3-4 0,3 2 15,3 1-15,4 0 0,2-1 0,1-1 16,1 0-16,3-4 0,1-4 0,5-1 16,4-1-16,1-3 15,-1-3-15,4-3 0,3-3 16,-2-3-16,2 0 0,3-4 15,3-3-15,0-2 0,0-4 0,3-1 16,3-3-16,0-2 0,-2-1 16,0-1-16,0-2 15,0 2-15,0 0 0,3-4 0,1-2 16,-5 2-16,-4 2 0,0 2 16,-2 2-16,-3 1 0,-2 0 15,-3 4-15,-2-1 0,1 2 16,-2 2-16,0 1 0,-2 3 15,0 1-15,0 2 0,-2 2 16,-1 3-16,-1-1 0,0 2 0,-2 2 16,1 3-16,-1 1 0,0 1 15,2 3-15,-2 2 0,0-1 16,1 0-16,0 2 0,0 3 16,-1-3-16,1-1 0,1-3 15,0 0-15,-1-1 0,1 0 16,2-1-16,0 0 0,1-2 15,0-1-15,3-2 0,1-2 16,2-2-16,3 0 0,2-5 16,2-5-16,-2 3 0,-2-1 0,-1 1 15</inkml:trace>
  <inkml:trace contextRef="#ctx0" brushRef="#br0" timeOffset="34399.0695">9792 8027 0,'0'0'0,"9"-1"0,6-1 16,2 2-16,3 0 0,10 0 0,3 0 15,1 0-15,1 0 0,9-1 16,-1-2-16,-3 2 0,-2 0 16,5 0-16,-1 0 0,-8 2 15,-6 1-15,-2-3 0,-4-1 16,-5-1-16,-2 1 0,-4 0 0,-2 1 15,-3 0-15</inkml:trace>
  <inkml:trace contextRef="#ctx0" brushRef="#br0" timeOffset="34648.7454">10174 7877 0,'0'0'0,"0"0"16,0 0-16,0 0 0,-10 20 0,10-20 16,-12 19-16,5-8 0,0 2 15,-1 1-15,-1 3 0,1-1 16,1 1-16,-1 1 0,0 4 16,-1 4-16,2-1 0,0 0 15,1 0-15,2-3 0,1-2 0,2-3 16,2-2-16,0-2 0,0-1 15,0-4-15</inkml:trace>
  <inkml:trace contextRef="#ctx0" brushRef="#br0" timeOffset="35088.0878">10828 8104 0,'0'0'15,"6"-3"-15,4-1 0,4-1 0,0 1 16,9-3-16,4 0 16,0-4-16,2 0 0,-1-1 0,1-2 15,3-2-15,-3 3 0,-2-2 16,1-1-16,-4 0 0,-2-1 16,-1 1-16,-2 0 0,-4 1 15,-2 0-15,-5-2 0,-1-1 16,-3 2-16,-1 4 0,-6 0 15,-2-1-15,-3 3 0,-2 2 0,-3 1 16,-1 3-16,-1 1 0,2 2 16,-3 2-16,-4 0 0,4 2 15,1 0-15,-5 4 0,0 1 16,2 5-16,2 2 0,-1 2 16,1 2-16,0 0 0,2 1 15,0 1-15,-1 3 0,3-2 16,1-1-16,4 3 0,1 0 15,4 0-15,2 0 0,3 2 16,4 2-16,2-7 0,-1-2 0,5 0 16,1 1-16,0-1 0,2-2 15,2-2-15,4-1 0,-1-2 16,0-2-16,-4-2 0,-4-1 16,-2-2-16</inkml:trace>
  <inkml:trace contextRef="#ctx0" brushRef="#br0" timeOffset="35498.5467">11548 7954 0,'0'0'0,"0"0"16,0 0-16,16-16 0,-7 10 0,1-4 15,1-1-15,0-1 16,-1 0-16,5-1 0,0 1 15,-2-1-15,-2 1 0,1 1 16,1 0-16,-4 3 0,-1 0 0,-1 3 16,-1 1-16,0 2 0,-2 1 15,0 2-15,-1 1 0,-1 2 16,0 0-16,-1 4 0,1 1 16,-1 2-16,0 1 0,1 2 15,0 0-15,0 1 0,1 0 16,0 5-16,1 2 0,1-1 15,0-2-15,1 0 0,0 2 16,1-2-16,1 0 0,0-1 16,4-1-16,-1-2 0,0 0 0,1-2 15,2 0-15,-2-2 0,0-4 16,-1 0-16,1-3 0,-2-1 16,-1 0-16,0-4 0,0-2 15,-3-1-15,1 0 0,-1-1 16,-2 2-16,-1 1 0</inkml:trace>
  <inkml:trace contextRef="#ctx0" brushRef="#br0" timeOffset="35798.7743">12019 7828 0,'0'0'0,"0"0"15,0 0-15,0 0 0,-19 19 0,19-19 16,-23 17-16,7-6 0,0 0 16,-1 1-16,0 2 15,-1 1-15,-1 0 0,-6 6 0,-1 1 16,0-2-16,3-4 0,1 1 16,1 1-16,-2 2 0,2-1 0,0-1 15,1-3-15,4-1 16,2-3-16,2-1 0,2 0 15,4-3-15,0 0 0,4-3 16,2 0-16,4 0 0,4-3 0,-1 0 16,-2 0-16,0 0 0</inkml:trace>
  <inkml:trace contextRef="#ctx0" brushRef="#br0" timeOffset="36082.4273">12233 8115 0,'0'0'0,"0"0"16,0 0-16,0 0 0,0 20 0,0-20 15,0 0-15,0 28 0,0-28 16,-6 20-16,3-8 16,-1 0-16,-1-1 0,1 1 0,-1-1 15,1 1-15,-1 0 0,2-3 16,0 0-16,0-2 0,0 0 0,1-1 15,0 1-15,1-2 16,0 0-16,0-1 0,0-1 16,-1 0-16,1-1 0,1-2 0,0 0 15,0 0-15,4 0 0,-2 1 16,0-1-16,0 1 0</inkml:trace>
  <inkml:trace contextRef="#ctx0" brushRef="#br0" timeOffset="37315.725">9080 9111 0,'0'0'16,"0"0"-16,0 0 0,9-20 0,-9 20 15,10-20-15,-4 5 16,1 1-16,0-2 0,0 0 16,2-1-16,0-3 0,-1-1 0,-3 0 15,0-2-15,-2 2 0,-2 3 16,-2-1-16,-1 2 0,-3 0 16,0 3-16,-3 2 0,-1 1 15,-1 1-15,0 1 0,-3 3 16,-2 3-16,-2 3 0,1 1 0,-3 4 15,-1 2-15,1 4 16,1 1-16,-2 3 0,-1 2 16,-5 3-16,3 0 0,-2 2 0,3 3 15,1 0-15,4 1 0,3 1 16,1 2-16,2-2 0,1-3 16,2 3-16,3-2 0,1-3 15,2-4-15,2-4 0,2 0 16,0-3-16,1-3 0,2 1 15,2-2-15,3-3 0,2-3 0,4-4 16,5-1-16,-4 0 0,1-2 16,5-4-16,0-1 0,0-2 15,1 0-15,0-3 0,1-2 16,-3 0-16,-1 0 0,-1 1 16,-1-1-16,-1 3 0,-1-1 0,-2 1 15,1 1-15,-3 0 16,-1 2-16,-2 2 0,-1 1 15,-3 0-15,0 1 0,-4 3 16,1 3-16,-3 2 0,0 0 0,0 0 16,1 5-16,-3 0 0,-1 1 15,-2 3-15,0 2 0,1 1 16,-1 1-16,1 1 0,-3 1 16,2 0-16,-1 0 0,1 2 15,-1 0-15,3-2 0,1 0 0,-1-1 16,2 0-16,1-2 15,0-1-15,1-1 0,3-1 16,0-2-16,2-2 0,2-1 0,5-2 16,-1-1-16,0-1 0,-2 0 15,-1 0-15,-3 0 0</inkml:trace>
  <inkml:trace contextRef="#ctx0" brushRef="#br0" timeOffset="37581.5907">9668 8968 0,'0'0'0,"0"0"0,0 0 16,31-5-16,-17 3 0,9-1 0,5 1 16,1-1-16,2 1 0,0 2 15,1 0-15,5-1 0,-3-1 0,0 1 16,-1 0-16,-3 1 15,-3 1-15,-3-2 0,-6 0 16,-2 0-16,-3-1 0,-3 0 0,-2-2 16,-3 2-16,-2 2 0,-4-5 15,-3-3-15,-1 3 0,2-1 16,0 1-16</inkml:trace>
  <inkml:trace contextRef="#ctx0" brushRef="#br0" timeOffset="37833.1258">9991 8770 0,'0'0'0,"0"0"16,0 0-16,0 0 0,-10 20 0,10-20 16,-10 20-16,4-8 15,1 0-15,-3 3 0,-1 2 16,2 0-16,-1 1 0,-2 7 15,0 0-15,0 0 0,1-2 0,-1 2 16,-1 0-16,3-1 0,2-2 16,4 5-16,3-3 15,2 1-15,2 5 0,-1 0 0,-1-6 16,0-3-16</inkml:trace>
  <inkml:trace contextRef="#ctx0" brushRef="#br0" timeOffset="38399.2998">10759 9046 0,'0'0'0,"0"0"0,19-3 16,-8 0-16,1-2 0,4 0 16,1 0-16,7-3 0,-1 1 15,-1-2-15,0-4 0,-2-1 16,-2 0-16,1 0 0,0 1 15,-2-1-15,-3 1 0,1-4 16,-1-2-16,-6 4 0,-1 1 0,-2-3 16,-1 1-16,-4 3 0,-2 1 15,-4 1-15,-2 1 0,1 0 16,-1 2-16,-2 0 0,-1 2 16,-1 2-16,-1 2 0,-1 2 15,0 1-15,0 2 0,-1 0 0,0 3 16,-1 1-16,2 2 15,0 1-15,-1 3 0,1 2 16,1 0-16,1 2 0,0 2 0,0 0 16,0 0-16,4 0 0,0 6 15,2 1-15,3-2 0,2 0 16,2 2-16,4 2 0,1-3 16,3-1-16,2-2 0,2-1 15,3-3-15,1-1 0,6-1 16,6-3-16,-2 0 0,-1 2 0,-2-2 15,-4-3-15,-4-2 0</inkml:trace>
  <inkml:trace contextRef="#ctx0" brushRef="#br0" timeOffset="38865.523">11492 9012 0,'0'0'0,"0"0"0,0 0 16,0 0-16,10-24 0,-5 16 0,3-3 16,0 0-16,0 0 0,3-1 15,2 0-15,-1 1 0,0 0 16,2-2-16,0-2 0,0 2 16,-1 0-16,-1 2 0,-1 1 15,0 1-15,-1 1 0,-1 2 16,-1 0-16,-2 3 0,1 0 15,-2 3-15,1 1 0,-2 2 16,0 0-16,-2 2 0,-2 2 16,0 0-16,-1 0 0,0 3 15,-1 1-15,1 2 0,0 0 0,-1 0 16,0 3-16,1 0 0,1-1 16,0 6-16,1 0 0,1 1 15,1-2-15,4 0 0,3 0 16,0-2-16,0-2 0,1 0 15,0 0-15,0-3 0,0-1 0,0-1 16,0-1-16,1-2 16,0 0-16,3-4 0,-1 0 15,-1 0-15,0-3 0,-1-2 0,-1-3 16,-2 0-16,-1 0 0,-2-1 16,-2-3-16,0 3 0,0-1 0,-1 2 15</inkml:trace>
  <inkml:trace contextRef="#ctx0" brushRef="#br0" timeOffset="39165.8188">11982 8842 0,'0'0'15,"0"0"-15,0 0 0,0 0 0,0 0 16,0 0-16,-30 18 0,30-18 15,-26 14-15,12-3 0,0 2 16,-3 0-16,-1-1 0,0 0 16,-2 2-16,-5 5 0,2-1 0,1-1 15,0 1-15,2 1 0,2-3 16,-1-1-16,0 1 0,3-2 16,1-1-16,2 0 0,2-2 15,1-2-15,1 0 0,2-2 16,0-1-16,2-2 0,2 1 0,1-3 15,2-2-15,0 0 0,5-1 16,0 0-16,-2-1 0,1 0 16</inkml:trace>
  <inkml:trace contextRef="#ctx0" brushRef="#br0" timeOffset="39482.0137">12237 9037 0,'0'0'0,"0"0"0,0 0 16,0 0-16,27 7 0,-27-7 16,15 5-16,-8 0 0,-1 0 0,0 1 15,-1 0-15,0 0 0,-2 0 16,-2 1-16,-1 2 0,-1-2 16,-1 0-16,-4 1 0,-1 1 15,-2 0-15,0-1 0,0 0 16,-1 0-16,1 0 0,1 1 15,0-2-15,2 1 0,1-2 16,0 0-16,3 0 0,2 0 0,4-1 16,1-1-16,4 1 0,4-2 15,1 1-15,2-1 0,9 1 16,4-2-16,-3 7 0,0 4 16,-5-1-16,-4-2 0,-2-2 15</inkml:trace>
  <inkml:trace contextRef="#ctx0" brushRef="#br0" timeOffset="39865.5642">13002 8483 0,'0'0'0,"0"0"0,0 0 0,37-2 15,-21 4-15,4-2 16,5 0-16,4 1 0,0 1 0,-1 2 16,-2 2-16,-1-1 0,-1 0 0,-1-1 15,-5-1-15,-2 0 0</inkml:trace>
  <inkml:trace contextRef="#ctx0" brushRef="#br0" timeOffset="40033.4132">13058 8735 0,'0'0'0,"0"0"0,19 4 16,-19-4-16,30 2 0,-9 1 15,6-1-15,8 1 0,0 1 0,1 0 16,-8-1-16,-5 0 0</inkml:trace>
  <inkml:trace contextRef="#ctx0" brushRef="#br0" timeOffset="40998.91">13781 8486 0,'0'0'0,"0"0"0,0 0 16,0 0-16,21-8 0,-21 8 15,28-2-15,-13 2 0,0 1 0,2 1 16,2 2-16,-1 0 0,0 3 15,4 2-15,-2 3 16,-3-1-16,-3 0 0,-4 1 16,-2 2-16,-6-1 0,-4 1 0,-6 0 15,-4 2-15,0-2 0,-1 0 16,-2 1-16,-3 3 16,1-1-16,0 0 0,-2 3 0,3 1 15,2-3-15,2-2 0,6-1 16,3 0-16,4-2 0,3-1 0,9-3 15,9-2-15,3-3 0,0 0 16,7-3-16,4-4 16,0 2-16,0 0 0,9-4 0,3-3 15,-4 0-15,-2-1 0,-2-2 16,0-3-16,-5 0 0,-1 0 0,3-5 16,-1 0-16,-7 0 15,-6 2-15,-4-1 0,-4 0 16,-1 0-16,-2 2 0,-6-3 15,-2-2-15,-3 4 0,-1 2 0,-2 2 16,-3 1-16,1 1 0,-1 1 16,-2 1-16,-2 1 15,1 2-15,0 0 0,-2 3 0,-2 2 16,1 2-16,1 1 0,-2 2 16,-1 1-16,1 3 0,1 0 0,0 3 15,-1 4-15,3-2 16,1 1-16,-3 6 0,0 1 15,1 0-15,1-3 0,3 2 0,1 2 16,2-3-16,0-2 0,2 2 16,1-1-16,0-2 0,0-1 15,2-3-15,2 1 0,1-5 16,-1 0-16,2-2 0,0-2 16,2 1-16,0-1 0,3-2 15,4 0-15,1-1 0,-1-1 0,2-4 16,0-1-16,0-2 15,-2-1-15,2-1 0,-1-2 16,1 0-16,-1 1 0,3-3 0,-1 0 16,-5 3-16,-1 0 0,1-3 15,-2 1-15,-3 4 0,-1 0 16,-2 2-16,1 0 16,-2 1-16,-1 0 0,0 3 0,-3 2 15,0 0-15,1 2 0,-2 2 16,-2 1-16,0 1 0,0 0 0,-1 3 15,1 0-15,-1 1 0,-1 1 16,2 3-16,2 3 16,1-2-16,1 0 0,1-1 0,3 1 15,-1-1-15,0-1 0,2-2 16,1 0-16,-2-1 0,1-1 0,0-2 16,2-1-1,0-2-15,1-1 0,-3 0 0,0-2 16,-1 1-16</inkml:trace>
  <inkml:trace contextRef="#ctx0" brushRef="#br0" timeOffset="41182.4931">15146 8722 0,'0'0'0,"0"0"0,20-2 15,-7 1-15,3 0 0,9 1 16,5 1-16,0 0 0,-2-1 0,11 2 15,2 0-15,-6 2 0,-5 1 16,-2-3-16,-1 0 16,-4-2-16,-2 0 0,-4 0 0,-3 0 15,-3 0-15</inkml:trace>
  <inkml:trace contextRef="#ctx0" brushRef="#br0" timeOffset="41433.0448">15412 8591 0,'0'0'0,"0"0"0,0 0 15,0 0-15,0 0 0,-4 22 0,4-22 16,-3 20-16,3-20 0,-2 23 16,2-23-16,-2 32 0,1-15 15,0 1-15,0 1 0,0 1 16,-1-2-16,2 3 0,0-2 15,0 5-15,0-2 0,2-1 16,-1-2-16,1-1 0,1-1 0,0-2 16,0-4-16,-1-1 0</inkml:trace>
  <inkml:trace contextRef="#ctx0" brushRef="#br0" timeOffset="41882.1174">16067 8854 0,'0'0'0,"9"-2"16,5-2-16,1-1 0,0-1 0,8-3 15,4 0-15,-1-1 0,2 0 0,2-3 16,-1 1-16,-1-2 16,-2 1-16,-3 0 0,-2-2 15,-3 1-15,-3 0 0,-2 1 16,-4-3-16,-2 3 0,-3-1 0,-2 2 15,-4 1-15,-2 0 16,-1 1-16,-4 0 0,-3 3 16,2 0-16,-1 3 0,-4-1 0,-1-1 15,-1 2-15,0 3 0,-5 1 16,-2 2-16,7 1 0,0 1 16,-5 4-16,0 2 0,1 1 15,0 2-15,4 2 0,1 3 16,2 1-16,1 0 0,3 2 15,2 2-15,3-1 0,2 1 0,4-1 16,4 1-16,0-2 0,3 0 16,3 3-16,3-1 15,-1-2-15,1-1 0,2-2 0,3 0 16,0-2-16,1-3 0,1-1 16,2-3-16,-1-1 0,-1-2 15,2-2-15,3-3 0,-5-1 16,-3 2-16,-4-2 0</inkml:trace>
  <inkml:trace contextRef="#ctx0" brushRef="#br0" timeOffset="42235.5492">17036 8287 0,'0'0'0,"0"0"16,0 0-16,0 0 0,0 0 0,0 0 15,0 0-15,-24 2 0,24-2 16,-18 16-16,18-16 0,-27 23 16,11-9-16,2 2 0,0 4 15,-1 0-15,2 0 0,-3 10 16,0 1-16,2 0 0,2 0 0,1 9 15,3 2-15,1-2 16,3-1-16,2 0 0,2-1 16,3-2-16,3-2 0,2 4 0,2-4 15,-2-4-15,-1-4 0,5-1 16,3 1-16,1-3 0,-1-4 16,3-4-16,0-2 0,-2-3 15,-4-2-15,-3-2 0</inkml:trace>
  <inkml:trace contextRef="#ctx0" brushRef="#br0" timeOffset="42582.1849">17302 8570 0,'0'0'15,"0"0"-15,0 0 0,0 0 16,16-18-16,-16 18 0,17-11 15,-6 6-15,1 0 0,3 1 0,0 2 16,-1 1-16,1 1 0,-1 3 16,2 1-16,-1 2 0,2 1 0,2 5 15,1 1-15,-1 2 16,-2 0-16,-3 3 0,-1 2 16,-1-2-16,-2 1 0,0 2 15,0 2-15,-1-2 0,0-1 16,2 5-16,0-2 0,-1-3 15,-2-1-15,2-2 0,2 0 16,1-3-16,-1-3 0,0-1 0,1-4 16,-3-3-16,-1 0 0,1-4 15,0-2-15,-1-3 0,-1 0 16,-1 0-16,-2 1 0,1 1 16</inkml:trace>
  <inkml:trace contextRef="#ctx0" brushRef="#br0" timeOffset="42866.0723">17965 8508 0,'0'0'0,"0"0"16,0 0-16,0 0 0,0 0 0,-24 16 16,24-16-16,-27 16 15,27-16-15,-31 18 0,12-5 16,0 0-16,-2 1 0,0 1 15,0-1-15,-5 4 0,2 0 0,0 0 16,-1 2-16,1-2 0,2 0 16,-2 2-16,2-1 15,3-3-15,4-2 0,3-1 0,2-2 16,3-5-16,2 0 0,0-2 16,2-2-16,3-2 0,2 2 15,0-1-15,1-1 0,-3 0 0</inkml:trace>
  <inkml:trace contextRef="#ctx0" brushRef="#br0" timeOffset="43084.4015">17986 8738 0,'0'0'0,"0"0"0,0 0 16,0 0-16,0 0 0,3 22 15,-3-22-15,0 0 0,-1 30 16,1-30-16,-4 23 0,4-23 15,-6 25-15,3-11 0,-1 1 16,1-2-16,1 0 0,0-2 0,0 0 16,0-3-16,1 0 0,1-2 15,1-2-15,2-1 0,0-2 16,0-1-16,1 1 0,-2 0 16</inkml:trace>
  <inkml:trace contextRef="#ctx0" brushRef="#br0" timeOffset="43315.8384">18384 8749 0,'0'0'0,"0"0"0,22-2 15,-7 1-15,2 1 0,8 0 16,4 0-16,0 1 0,0 1 16,2 1-16,1 1 0,4-1 15,-4 0-15,-2 0 0,-1 0 16,-5-1-16,-3 1 0,-3-2 15,-3 0-15,-2-1 0,-4 1 0,-3-2 16,-5-1-16,-3-2 0,-3 0 16,2 1-16,1 0 0,0 0 15</inkml:trace>
  <inkml:trace contextRef="#ctx0" brushRef="#br0" timeOffset="43599.541">18630 8570 0,'0'0'0,"0"0"15,0 0-15,0 0 0,0 0 0,0 31 16,0-31-16,-2 26 0,-1-12 16,1 3-16,-1 1 0,0 0 15,-2 0-15,1 3 0,-1-2 16,0 6-16,-1-3 0,1 0 15,0 1-15,2-4 0,1 0 16,0-1-16,1-2 0,1-2 0,0 0 16,0-5-16,0-1 0,2-2 15,0-2-15,2-1 0,3-1 16,-1-4-16,0-2 0,0 1 16,-2-1-16,0 1 0</inkml:trace>
  <inkml:trace contextRef="#ctx0" brushRef="#br0" timeOffset="43932.7482">19257 8605 0,'0'0'0,"0"0"15,0 0-15,0 0 0,20 19 0,-20-19 16,20 21-16,-9-8 0,0-1 15,1 5-15,1 1 16,0 0-16,-2 3 0,2 5 0,-1 1 16,-1-1-16,0-1 0,-1 0 15,0-2-15,0 4 0,-1-1 16,-2-2-16,1-1 0,-1-3 16,-2-2-16,0-1 0,-1-4 15,-2-3-15,0-1 0,1-3 16,0-1-16,-1-1 0,-2-4 0,3 0 15,0-4-15,-2-1 0,0-2 16,-1-3-16,0-3 16,0 3-16,0 1 0,0 1 0</inkml:trace>
  <inkml:trace contextRef="#ctx0" brushRef="#br0" timeOffset="44215.5694">19588 8622 0,'0'0'0,"0"0"0,0 0 0,0 0 15,0 0-15,-29 18 0,29-18 16,-25 16-16,25-16 0,-30 20 16,12-7-16,-1-1 0,0 2 0,-6 4 15,-1 2-15,2-1 16,2-1-16,0-2 0,0 2 15,2-1-15,2-3 0,-3 4 16,2-1-16,2-2 0,3-2 0,3-1 16,2-2-16,2-4 0,2 0 15,1-3-15,2-1 16,4-2-16,4 0 0,-2-1 0,0 1 16,-1-1-16</inkml:trace>
  <inkml:trace contextRef="#ctx0" brushRef="#br0" timeOffset="44532.4725">19752 8877 0,'0'0'0,"0"0"16,0 0-16,24 3 0,-13 0 0,2 1 15,1-1-15,3 3 0,-2 0 16,-3 1-16,-1 1 0,-2 1 16,-2-1-16,-4 2 0,-2-2 15,-3 3-15,-2 0 0,-4 1 16,-3-1-16,0 1 0,-1 0 0,1 0 15,0-3-15,2 0 0,1-2 16,3 1-16,-1 1 0,3-1 16,0 1-16,7-1 0,4 0 15,4-3-15,4 0 0,4 0 16,2-1-16,2 0 0,2 0 16,-1-2-16,2-4 0,-2 1 15,0 0-15,5-4 0,-1-2 16,-4-3-16,-2-2 0,-3-3 15,-2-3-15,-4 4 0,-2 3 0,-2 1 16</inkml:trace>
  <inkml:trace contextRef="#ctx0" brushRef="#br0" timeOffset="44851.0831">20585 8770 0,'0'0'16,"0"0"-16,0 0 0,14 23 0,-8-12 15,-1 4-15,1 2 0,-2 2 16,1 1-16,-4 8 0,-3 3 16,-3 0-16,0 0 0,-5 7 15,-2-2-15,-2-4 0,0-4 0,-5 0 16,-3-1-16,2-3 15,2-3-15,-4 2 0,0-1 16,2-3-16,1-3 0,1-1 16,1-1-16,3-4 0,1-1 0,1-1 15,1-2-15,0 1 0,1-1 16,0-1-16,0-3 0,1 1 16,2 0-16,1-1 0,2 0 15,-1-1-15</inkml:trace>
  <inkml:trace contextRef="#ctx0" brushRef="#br0" timeOffset="45466.0986">17334 9264 0,'0'0'0,"0"0"16,0 0-16,0 0 0,0 0 0,0 0 15,0 0-15,0 0 16,0 0-16,0 0 0,0 0 16,0 0-16,7-20 0,-7 20 0,32-3 15,-10 2-15,2 1 0,7 0 16,6 0-16,3 0 0,2 1 16,21 0-16,21 3 0,-5 1 15,-2 0-15,19 1 0,3-2 16,9 1-16,-7 0 0,18 3 15,1 1-15,31 6 0,-22-2 0,-7 3 16,-4 0-16,-13-2 0,-6-2 16,5 3-16,7 1 15,-17-3-15,-10-2 0,2 3 0,2 4 16,-9-4-16,-8-3 0,0-1 16,0-2-16,-11-1 0,-7-2 15,-4 1-15,-3 1 0,-10 1 16,-5 0-16,-5-3 0,-5-2 15,-6-3-15,-3-2 0,-3 0 16,-2 1-16,-5-1 0,-2 2 0,-8-3 16,-3-1-16,-1 0 0,-4-1 15,-12-4-15,-12-2 0,15 4 16,6 2-16,5 1 0</inkml:trace>
  <inkml:trace contextRef="#ctx0" brushRef="#br0" timeOffset="46000.1547">17364 9465 0,'0'0'0,"0"0"16,0 0-16,0 0 0,0 0 0,0 0 16,-21-3-16,21 3 0,0 0 15,0 0-15,0 0 0,0 0 16,0 0-16,37 0 0,-13-2 16,3 2-16,3 2 0,17-1 15,8 2-15,2-1 0,-1 0 16,24 1-16,24 0 0,-9 1 0,-7 2 15,22 2-15,19 3 16,-16 0-16,-14 0 0,50 8 0,-8 1 16,-25-3-16,-19 0 0,6 1 15,4 1-15,-14-5 0,-9-4 16,5 5-16,5 4 0,-14-2 16,-11-3-16,4-1 0,2 2 15,-13-6-15,-10-1 0,0-5 16,-1-1-16,-10 4 0,-7 2 0,0-4 15,-1-3-15,-8-4 0,-7-1 16,-1 2-16,-3 1 16,-2 1-16,-2 0 0,-3-2 0,-3 0 15,-3-1-15,-2 1 0,-4 2 16,-3 0-16,-5 0 0,-3 0 16,-5-2-16,-5 0 15,6 1-15,5 0 0,4 0 0</inkml:trace>
  <inkml:trace contextRef="#ctx0" brushRef="#br0" timeOffset="53732.0034">21998 7174 0,'0'0'0,"-7"9"16,-4 5-16,-1 3 0,-1 2 0,-9 17 15,-8 21-15,0-2 0,0 1 16,-7 19-16,-8 18 16,-1-8-16,1-5 0,-28 51 0,-8 16 15,15-20-15,12-14 0,-9 14 16,-5 11-16,6-14 0,2-10 0,-7 21 15,-6 14-15,13-14 16,9-10-16,-7 20 0,-5 13 16,4-18-16,1-13 0,-4 22 15,-5 17-15,10-19 0,5-8 0,-7 12 16,-6 13-16,0-14 0,1-7 16,0 9-16,0 8 15,5-17-15,5-13 0,-3 7 0,-2 1 16,7-12-16,2-11 0,-1 11 15,0 6-15,5-14 0,2-10 16,-6 7-16,-3 5 0,6-12 16,4-8-16,3 2 0,3 4 15,6-13-15,4-11 0,3 1 16,2-1-16,3-15 0,4-9 0,4-19 16,3-11-16,3-10 0</inkml:trace>
  <inkml:trace contextRef="#ctx0" brushRef="#br0" timeOffset="55300.9084">25279 7290 0,'0'0'0,"0"0"0,0 0 15,0 0-15,0 21 0,0-21 16,-2 28-16,1-10 0,0 1 16,-1 6-16,-2 4 0,0-1 15,0-3-15,-3 15 0,-1 0 16,-3 7-16,0-2 0,-1-1 15,0 1-15,1-3 0,2-2 0,-1 8 16,1-1-16,3-7 16,0-4-16,1-4 0,-1-4 0,2-4 15,-1-2-15,2-5 0,1-2 16,0-2-16,1-1 0,-1-5 16,1-2-16,1-3 0,0 1 15,0-3-15,4-1 0,-3-2 16,1-3-16,1-1 0,1-3 15,0 0-15,0-2 0,3 1 16,1-1-16,0-1 0,-1-2 0,2 1 16,1-1-16,0 0 0,0 0 15,-1-1-15,-1 2 0,1 0 16,-1 2-16,1 1 0,1-1 16,-1 3-16,-1 0 0,1 1 15,0 3-15,1 0 0,1 3 16,1 0-16,2 2 0,0 3 15,-2-1-15,-1 4 0,-1 4 16,-1-1-16,-1-1 0,0 0 16,-1 2-16,-2 1 0,1 1 0,-3 0 15,-1 2-15,-1-2 0,-1 1 0,-1-1 16,-1 2-16,-2-3 16,-3 0-16,-3 0 0,-3 2 15,0-2-15,-2-1 0,0 0 16,-2 0-16,1-3 0,0-1 0,0-2 15,-2-3-15,1-1 16,-1 0-16,1-5 0,3-4 16,2 1-16,1 2 0,2 1 0</inkml:trace>
  <inkml:trace contextRef="#ctx0" brushRef="#br0" timeOffset="55682.2772">25883 7194 0,'0'0'0,"0"0"0,0 0 0,0 0 16,0 0-16,0 0 0,27 0 15,-27 0-15,0 0 0,21 14 16,-21-14-16,0 0 0,11 27 0,-11-27 15,-4 25-15,-1-13 0,0 1 16,-6 1-16,-6 0 16,0 1-16,-1-3 0,-5 5 0,0-1 15,4-3-15,3-1 0,4-2 16,4-1-16,1 0 0,2-2 0,7 2 16,3-4-16,5-1 15,4-1-15,5 1 0,4-1 16,-1-1-16,-2 0 0,7 2 15,0 1-15,-1-2 0,-4-2 0,-4 3 16,-1 1-16,-4-2 0,-2 1 16,-2 0-16</inkml:trace>
  <inkml:trace contextRef="#ctx0" brushRef="#br0" timeOffset="56365.655">22813 8533 0,'0'0'0,"0"0"0,0 0 15,0 0-15,0 0 0,0 0 16,0 0-16,0 0 0,26-9 0,-26 9 16,31-4-16,-11 0 0,1 0 15,5-1-15,5-2 0,2 1 16,1 0-16,17-2 0,4 1 16,11 0-16,-2-1 0,6 0 15,4-1-15,9 1 0,-3 2 16,17-2-16,3-2 0,5 0 0,-9 3 15,47-1-15,-5 4 16,-19 1-16,-13 1 0,3-1 0,2-2 16,-10 0-16,-5 1 0,8 1 15,5 1-15,-8 4 0,-6 2 16,4 0-16,4-2 0,-9-3 16,-6-1-16,4-1 0,6 1 15,-12 1-15,-7 3 0,4-1 16,2-1-16,-9 0 0,-7-1 0,3-2 15,-1-1-15,-7 1 16,-6 2-16,-2 1 0,0-1 16,-9 1-16,-9 0 0,-5 1 0,-4 1 15,-5-2-15,-3-1 0,-8 4 16,-6 2-16,-7 1 0,-3-1 16,-17 0-16,-10-3 0,9 0 15,7-1-15,4-1 0</inkml:trace>
  <inkml:trace contextRef="#ctx0" brushRef="#br0" timeOffset="57199.699">23779 9030 0,'0'0'0,"0"0"16,0 0-16,3-24 0,-2 15 0,0-2 15,0-2-15,0-1 0,0 1 16,-1-3-16,-1 2 16,-1 0-16,-2 2 0,-3 2 0,-2 2 15,-2 1-15,-1 3 0,-3 2 16,-2 2-16,-1 3 0,0 1 0,-4 4 15,-3 1-15,2 1 0,1 0 16,-2 4-16,0 4 0,-5 4 16,1 0-16,3 3 0,1 2 15,3 0-15,3-2 0,3 0 16,0-2-16,4-1 0,4-2 16,0 1-16,3-3 0,1-3 15,2-1-15,2-2 0,3-1 16,1-3-16,4-2 0,4-4 15,5-4-15,1-1 0,-1-1 0,2-3 16,1-4-16,0-1 0,1-1 16,1 0-16,3-1 0,-4 0 15,-1-1-15,2-1 16,2 0-16,-2 0 0,-2 0 0,-2-3 16,-2 1-16,-2 1 0,-1 3 15,-1 1-15,-3 1 0,-2 2 16,0 0-16,-2 2 0,-2 1 15,-1 3-15,1-1 0,-2 4 16,-2 1-16,1 3 0,-1-3 0,-1 5 16,-1 1-16,-2 0 0,1 2 15,-3 6-15,-1 2 0,0 0 16,1 0-16,-3 1 0,-1-1 16,1 1-16,1 0 0,-1-1 15,1 1-15,0 0 0,0-2 16,3-1-16,-1-1 0,2 0 15,0-1-15,2-1 0,1-1 16,2-3-16,1-1 0,6-1 0,4-2 16,1-3-16,2-2 0,-4 0 15,-1 1-15,-1 0 0</inkml:trace>
  <inkml:trace contextRef="#ctx0" brushRef="#br0" timeOffset="57382.6964">24188 9047 0,'0'0'16,"0"0"-16,0 0 0,26-3 0,-26 3 15,26-6-15,-10 3 16,3 2-16,2 1 0,2 0 0,1 0 16,6 0-16,-1 1 0,0-1 15,1 1-15,-4 0 0,-4-1 0,-5 0 16</inkml:trace>
  <inkml:trace contextRef="#ctx0" brushRef="#br0" timeOffset="57768.6109">25456 8877 0,'0'0'0,"0"0"0,0 0 16,0 0-16,0 0 0,0 0 0,-1-21 16,1 21-16,0 0 0,0 0 15,-13-17-15,13 17 0,-15-5 0,4 4 16,-3 0-16,-2 1 15,1 1-15,-1 1 0,0 2 16,-2 1-16,1 2 0,-9 4 0,0 3 16,3-1-16,2-1 0,0 3 15,1-1-15,2 2 0,3 0 16,0 2-16,2 0 0,2 0 16,1 0-16,4 5 0,5 1 15,2-3-15,3-3 0,5 0 16,3 0-16,2-3 0,2-1 0,-3-3 15,-3-3-15,-1 0 0</inkml:trace>
  <inkml:trace contextRef="#ctx0" brushRef="#br0" timeOffset="58699.3128">25919 8995 0,'0'0'0,"0"0"0,0 0 0,0 0 16,0 0-16,0-21 0,0 21 15,0 0-15,0 0 0,0-24 16,0 24-16,0 0 0,0 0 0,0 0 15,-13-19-15,7 16 0,-1 1 16,-3 2-16,-1 0 16,-2 1-16,1 0 0,0 2 0,0 3 15,0 1-15,0-1 0,-1 3 16,-3 1-16,2 1 0,-1 0 16,-3 6-16,-1 1 0,2 0 15,3-2-15,2 2 0,1-1 16,2 1-16,2-1 0,2-1 15,2 0-15,2-2 0,2-2 0,3-1 16,4-1-16,2-1 0,2-1 16,4-3-16,4-2 15,1-1-15,1-2 0,3-2 0,0-2 16,-1 1-16,-1 0 0,8-4 16,1-1-16,-2-1 0,-3 0 0,0-1 15,-2-2-15,-2 1 16,-2-1-16,0-1 0,0 0 0,-2-1 15,-1 0-15,-2 2 16,0-1-16,-4 2 0,-2 1 0,-1 1 16,-3 0-16,0 2 0,-2 2 15,-2 1-15,1-2 0,-3 3 16,0 3-16,-5-1 0,0 2 16,-2 0-16,-1 0 0,-1 3 15,0 1-15,0 1 0,0 0 16,-1 2-16,0 1 0,1 1 15,0-1-15,2 1 0,0 1 16,2-1-16,0-1 0,2 1 16,1-1-16,1-2 0,-1 2 0,4-5 15,1 0-15,1 0 0,2-2 16,3-1-16,3 0 0,1-1 16,1 0-16,7-3 0,1-2 15,1 0-15,1 0 0,0 0 16,0 1-16,-2-1 0,0 0 0,-1 1 15,0-2-15,-2 3 0,-1 1 16,-3 0-16,-1 1 16,0 1-16,-3-2 0,-2 4 0,0 0 15,-1 1-15,-1 3 0,-3-2 16,-2 0-16,-2 2 0,-1 1 0,-4 2 16,-4 1-16,-1-1 15,-2 1-15,-1 2 0,-2 2 16,-1-3-16,-2-1 0,0 1 15,1-1-15,0-1 0,3-1 0,1-1 16,2-1-16,1-2 0,1 0 16,7-4-16,4-3 0,-1 1 15,-1 2-15,2-4 0</inkml:trace>
  <inkml:trace contextRef="#ctx0" brushRef="#br0" timeOffset="59249.6838">26836 8918 0,'0'0'0,"0"0"16,0 0-16,0 0 0,0 0 0,-19 22 16,19-22-16,-18 19 15,18-19-15,-21 24 0,10-8 16,0 1-16,-1 0 0,0-1 15,-2 1-15,1 0 0,1 1 0,-1 4 16,1 0-16,1-1 0,2-3 16,1-1-16,3 1 0,0-3 15,3-2-15,2-3 0,2-1 16,3-2-16,1-2 0,3-2 16,3-3-16,1-1 0,2-2 15,0-2-15,2-2 0,0-2 0,2 1 16,-1-3-16,-1-2 15,-1 1-15,-2-2 0,-1 0 0,1-2 16,-2 0-16,-1-1 0,-1-4 16,-4-2-16,0 3 0,-1 4 15,-2-1-15,-4 3 0,-1 2 16,0-1-16,-2 2 0,-2 1 16,0 1-16,-2 1 0,-3 2 15,-2 0-15,-1 2 0,1 3 16,0-1-16,0 5 0,2-2 0,1 3 15,1 2-15,1 0 0,2 0 16,0 1-16,3 2 0,2 2 16,1-3-16,2-1 0,3 2 15,4-1-15,2 0 0,1 0 16,4-3-16,2-2 0,0-1 16,2 0-16,3-3 0,3-4 15,-4 1-15,-5 1 0,-1-1 0</inkml:trace>
  <inkml:trace contextRef="#ctx0" brushRef="#br0" timeOffset="59502.2533">27383 8535 0,'0'0'0,"0"0"16,24-2-16,-24 2 0,33-7 16,-10 5-16,4 0 0,6-2 15,-2 0-15,2 1 0,2 1 16,3 1-16,-2 1 0,-4 0 16,-3 0-16,-1-1 0,-3-1 0,-3 2 15,-3 0-15,-4 0 0,-2 0 16,-3 0-16</inkml:trace>
  <inkml:trace contextRef="#ctx0" brushRef="#br0" timeOffset="59768.292">27715 8385 0,'0'0'0,"0"0"0,0 0 0,0 0 16,0 0-16,-5 23 0,5-23 16,-5 21-16,2-8 0,0 0 15,0 2-15,-1 0 0,0 1 16,-1 1-16,0 1 0,0-1 16,1 0-16,0 4 0,0-3 15,2-1-15,1-1 0,2-3 16,2-3-16,2-2 0,-1-3 0,0 0 15,-2-1-15,0-2 0</inkml:trace>
  <inkml:trace contextRef="#ctx0" brushRef="#br0" timeOffset="60232.6902">28451 8479 0,'0'0'0,"10"-1"16,5 0-16,3 0 0,1-1 16,12 2-16,5-1 0,9 1 15,0-1-15,6 1 0,5-1 16,8 2-16,-2 0 0,3 0 16,3 1-16,6 0 0,-5 1 15,12 2-15,2 0 0,-9-1 0,-7-1 16,10-1-16,2-1 15,10 0-15,-12 0 0,-2 2 0,-2 1 16,-8 0-16,-5 0 0,6 1 16,5 2-16,-7-3 0,-4-2 15,4 3-15,2 3 0,-5-2 16,-4 1-16,4-4 0,2 1 16,-7-3-16,-4-1 0,-3 1 15,-1 1-15,-4 1 0,-1 1 16,1-3-16,2 0 0,-5-1 0,-5-1 15,-1 1-15,-3-1 16,-5-1-16,-3 1 0,-3 1 0,-1-1 16,-7 2-16,-4 0 0,-7-1 15,-2 0-15,-2-6 0,-4 0 0,-10-1 16,-5 0-16,7 1 0,3 2 16,2 0-16</inkml:trace>
  <inkml:trace contextRef="#ctx0" brushRef="#br0" timeOffset="60932.6384">29658 7417 0,'0'0'0,"0"0"0,0 0 16,0 0-16,0 0 0,0 0 16,0 0-16,0 0 0,0 0 0,8 27 15,-8-27-15,-2 30 0,2-30 16,-6 34-16,3-13 15,0 1-15,-1 1 0,0 11 16,-1 1-16,0-1 0,1-2 0,-2 8 16,1 0-16,-1-4 0,2-3 15,-2 0-15,0-1 0,0-4 16,2-2-16,-2-3 0,1-1 16,-1-3-16,1-4 0,0-1 15,2-1-15,1-4 0,1-2 0,-2-4 16,1-3-16,2 0 0,1 2 15,-1-2-15,1-5 0,1 0 16,-1 1-16,1-3 0,1-2 16,2 0-16,0 1 0,2-2 15,0-1-15,1 0 0,0 1 0,0-3 16,0 2-16,1 0 16,0 2-16,3 1 0,3 0 15,-1 2-15,0 0 0,1 1 16,-1 0-16,-1 3 0,-1 2 15,0 2-15,2 2 0,-3 1 0,-1 1 16,-1 2-16,0 1 0,-1 2 16,-1-2-16,-3 4 0,-1 1 15,-2 0-15,1 0 0,-5-1 16,-2 0-16,-1 1 0,0 0 0,-4-1 16,-5-2-16,-1-2 15,-2-1-15,0 0 0,-3-2 16,1-1-16,0-1 0,-2-4 15,-1-3-15,1 0 0,2 0 0,-1-8 16,4-4-16,4 2 0,2 4 0,2 0 16</inkml:trace>
  <inkml:trace contextRef="#ctx0" brushRef="#br0" timeOffset="61215.6947">30005 7617 0,'0'0'15,"0"0"-15,0 0 0,25-4 0,-13 1 16,3 2-16,0-1 0,0 2 16,1 1-16,1 3 0,0-1 15,-3 4-15,-2-1 0,-3 2 16,-2 0-16,-5 1 0,-2 1 16,-3 1-16,-3 1 0,0-1 15,-2-2-15,0 0 0,1 0 16,-2 1-16,1 0 0,0 0 0,3-2 15,-1 0-15,2 1 0,4-2 16,3 1-16,2 0 0,0 2 16,7 0-16,6-2 0,-1 0 15,2 1-15,0 2 0,0 0 16,-3-1-16,0-2 0,-3-1 16,-2-2-16,-2 1 0</inkml:trace>
  <inkml:trace contextRef="#ctx0" brushRef="#br0" timeOffset="62049.3717">28681 9153 0,'0'0'0,"0"0"0,0 0 15,0 0-15,14-22 0,-14 22 0,11-20 16,-6 8-16,0 0 0,-1-2 16,0 0-16,0 1 15,-1 0-15,-1 1 0,-1 0 0,-2 1 16,-2 1-16,-2 1 0,-1 1 16,-1 2-16,1 1 0,-3 3 15,-1 1-15,-1 2 0,-1 0 0,-6 6 16,-1 3-16,2 1 0,-1 3 15,0 2-15,1 2 16,-2 3-16,0 1 0,-2 5 0,1-1 16,4 1-16,2-1 0,3-2 15,3-1-15,0-3 0,2-5 0,3 2 16,4-1-16,2-1 16,-1-2-16,3-2 0,4-1 15,1-5-15,2-2 0,1-3 16,3-3-16,0 0 0,1-3 0,7-3 15,2-3-15,-2 0 0,-1-1 16,0-3-16,1-2 0,-2-1 16,-3 2-16,0-1 15,-1 0-15,-3 3 0,-2 0 0,-1 0 16,-2 1-16,-1 0 0,-2 0 16,-2 3-16,1 1 0,-3 2 15,-1 2-15,1 1 0,-2 2 16,-1 3-16,0 0 0,0 0 0,1 7 15,-2-2-15,0 3 0,-2 1 16,1 4-16,0 0 0,0 0 16,-2 3-16,2 3 15,1-3-15,1 2 0,-1 0 0,0 0 16,0 0-16,1-2 0,0 0 16,1 2-16,1-2 0,0-3 15,1-1-15,0-1 0,-1-3 16,0 0-16,0-1 0,1-2 15,-1-3-15,1 0 0,0-6 0,2-2 16,-1-1-16,0 3 0,-1-1 16</inkml:trace>
  <inkml:trace contextRef="#ctx0" brushRef="#br0" timeOffset="62249.3719">29147 9194 0,'0'0'16,"0"0"-16,20-3 0,-7 1 0,2 0 15,6 0-15,5 1 16,7 0-16,0 1 0,1-2 0,0 2 16,5 2-16,-3-1 0,-2 2 15,-1 0-15,-4 1 0,-2-2 16,-2 0-16,-1 1 0,-5-2 16,-5-1-16,-3-1 0,-2-2 15,-2 2-15,-2 0 0,0 0 0</inkml:trace>
  <inkml:trace contextRef="#ctx0" brushRef="#br0" timeOffset="62499.4122">29592 9028 0,'0'0'0,"0"0"0,0 0 16,0 0-16,-18 17 0,18-17 0,-19 20 15,19-20-15,-20 23 0,9-8 16,-1 1-16,0 2 0,-1 0 16,1 1-16,-1 1 0,-1 6 15,1 0-15,2 1 0,2-1 16,2-1-16,3 0 0,5-3 16,4-1-16,4-3 0,2-1 15,0 0-15,-2-5 0,-2-1 0</inkml:trace>
  <inkml:trace contextRef="#ctx0" brushRef="#br0" timeOffset="62849.3935">30393 9052 0,'0'0'0,"0"0"0,0 0 16,0 0-16,0 0 0,-5-21 0,5 21 16,0 0-16,0 0 0,-19-17 15,9 13-15,0 2 0,-1 0 0,-5 3 16,-2 1-16,-1 2 16,-1 0-16,0 5 0,1 1 15,-5 5-15,0-2 0,1 3 16,1-1-16,3 2 0,3-1 0,3 2 15,2-1-15,1 0 0,3-2 16,1 4-16,5 1 0,4-5 16,4 0-16,4-2 0,3 1 15,3-2-15,1-1 0,9 1 16,3 0-16,-3-6 0,0-4 16,-6 1-16,-4-1 0,-2-1 0</inkml:trace>
  <inkml:trace contextRef="#ctx0" brushRef="#br0" timeOffset="63251.7459">30921 9126 0,'0'0'0,"0"0"0,0 0 15,0 0-15,0 0 0,6-23 0,-6 23 16,0 0-16,0 0 0,1-21 16,-1 21-16,0 0 0,0 0 15,0 0-15,0 0 0,-11-20 16,11 20-16,0 0 0,-22 1 16,11 2-16,-2 2 0,0 0 15,0 3-15,-1 1 0,-1 1 0,0 2 16,-2 0-16,1 2 0,0 0 15,-2 4-15,1 3 16,3-2-16,0-2 0,3 0 0,4-2 16,1 0-16,4 0 0,2 1 15,2-1-15,4-1 0,1-1 16,4-2-16,5-1 0,0 0 16,2-2-16,3-3 0,2-4 15,-3 2-15,-3-2 0,-4 1 0</inkml:trace>
  <inkml:trace contextRef="#ctx0" brushRef="#br0" timeOffset="63949.5013">31225 9133 0,'0'0'0,"0"0"15,0 0-15,0 0 0,0 0 0,0 0 16,0 0-16,0 0 0,-27 8 16,27-8-16,-19 10 0,19-10 15,-20 14-15,10-5 0,0 3 16,-1 0-16,0-1 0,0 0 16,1 3-16,2-1 0,0 0 0,1 2 15,2-2-15,0 0 0,1-2 16,2 1-16,1-1 15,0 0-15,1-1 0,2-1 0,1-4 16,1 2-16,1-1 0,1-1 16,2-2-16,1 0 0,0-3 15,1-2-15,1 0 0,0 0 16,0-2-16,0-1 0,0-3 16,2-1-16,-1-2 0,-2 0 15,-2-1-15,-1 1 0,-2-1 0,-3-1 16,-2-1-16,0 3 0,0 0 15,-4 1-15,-4 0 0,1-2 16,1 0-16,-2-1 0,0 1 16,2 3-16,-1 0 0,2 2 15,0 0-15,2 0 0,1 1 16,0 2-16,0 0 0,2 4 16,5-2-16,3 3 0,4 0 15,0 2-15,1 0 0,3 1 16,2 2-16,7 2 0,-1 0 0,0 2 15,0 3-15,-2 0 0,0 0 16,-2 0-16,-1 1 0,-2 0 16,-2 0-16,-1 6 0,-4-1 15,-3-2-15,-4-1 0,-3 0 16,-3 0-16,0-2 0,-3-1 16,-3 2-16,-2-5 0,1-2 15,-1-2-15,-2-1 0,-1-1 16,-1 0-16,1 0 0,-1-2 15,-1-1-15,3 1 0,1-1 0,1-4 16,2-1-16,1-1 0,2 0 16,3-3-16,6-2 0,-1 2 15,-1 1-15,0 2 0</inkml:trace>
  <inkml:trace contextRef="#ctx0" brushRef="#br0" timeOffset="64549.3901">31862 9090 0,'0'0'0,"0"0"16,0 0-16,0 0 0,0 0 0,0 0 16,-20 27-16,20-27 0,-17 14 15,17-14-15,-20 22 16,11-9-16,-1 0 0,-2 2 0,-3 1 15,2 0-15,0-1 0,-4 8 16,1 3-16,1-3 0,2 2 16,2-2-16,0 1 0,2-2 15,1-3-15,1 3 0,1-1 16,3-8-16,1-3 0,2 0 16,0-4-16,2 1 0,0-2 0,6-2 15,3-2-15,0-1 0,1 0 16,2-4-16,3-3 15,-2 0-15,1 0 0,1-2 0,3-6 16,-1 2-16,-2-1 0,2-6 16,1-1-16,-3 2 0,-3 1 0,0-2 15,1-1-15,-3 1 16,-2 2-16,-2-2 0,-2 1 16,0 1-16,-2 0 0,-2 2 15,-1 1-15,-2 1 0,-1 1 0,-2 1 16,-2 0-16,1 2 0,-2 1 15,0 2-15,0 0 16,-4 2-16,-3 2 0,0 2 0,0 2 16,-1 0-16,1 0 0,1 3 15,1 1-15,1 1 0,1 0 0,1 2 16,1 2-16,2-2 16,0-1-16,3 2 0,1 1 15,1 1-15,1 1 0,1 0 16,2 2-16,1 0 0,3 0 0,1 0 15,2 1-15,-2-1 0,0-1 16,-1-1-16,-2-2 0,0-2 16</inkml:trace>
  <inkml:trace contextRef="#ctx0" brushRef="#br0" timeOffset="65635.7103">22884 10099 0,'0'0'0,"0"0"16,0 0-16,0 0 0,30 4 0,-30-4 15,37-2-15,-13 2 0,1-1 16,7 0-16,4-2 0,12 1 16,-1 0-16,17 0 0,5 1 15,-4-1-15,-3 0 0,21-2 16,3 1-16,8 3 0,-7-2 0,18 2 16,2-2-16,-7 2 0,-6 0 15,51-4-15,-5 3 16,-17 0-16,-14 2 0,15 1 0,8 3 15,-13-7-15,-9-2 0,9 1 16,7 0-16,-8 6 0,-7 0 16,13-1-16,7 0 0,-8 3 15,-8 1-15,13-6 0,10-2 16,-11 6-16,-7 5 0,12 2 16,10 0-16,-12-1 0,-7 0 0,12-1 15,7 0-15,-10 0 16,-7 0-16,11 0 0,6 0 15,-13 2-15,-10 0 0,12-1 0,8-2 16,-13-1-16,-10 3 0,10-1 16,8 0-16,-14 0 0,-8 0 15,6 2-15,4 1 0,-16 1 16,-12-2-16,3-1 0,1 1 16,-9-1-16,-5-2 0,0-1 15,-1 0-15,-9-2 0,-5 1 0,2 1 16,4-4-16,-10-2 0,-6-2 15,-1 5-15,0 3 0,-9-3 16,-4 0-16,-1-4 0,-3-1 16,-4 1-16,-4 3 0,-8-3 15,-5-3-15,-7 3 0,-4-3 16,-3 3-16,-3 3 0,-3-3 16,1 3-16,-4-5 0,-2 1 15,-5-2-15,-3 2 0,-4-6 16,-10-4-16,11 4 0,3 0 0,5 4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26T01:49:56.8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4211 8135 0,'0'0'0,"0"0"0,0 0 0,0 0 15,0 0-15,0 0 0,0 0 16,0 0-16,0 0 0,22-13 0,-22 13 15,26-5-15,-26 5 0,32-4 16,-12 1-16,4 1 0,0 2 16,5-2-16,3 1 0,9 1 15,3 3-15,3-1 0,4 0 16,9-2-16,0 0 0,1 1 16,-1 0-16,15 1 0,-4 3 0,12-1 15,-2-3-15,0 0 16,-2 0-16,12 2 0,-2 0 0,-2-4 15,-2-2-15,42-3 0,-7 0 16,-11 2-16,-6-1 0,-1 2 16,1 1-16,-5 1 0,-1 1 15,2-5-15,3-2 0,-4 1 16,-3 2-16,5 2 0,5 1 16,-2 1-16,1 0 0,3-2 15,3-1-15,2 0 0,-2 2 0,6 0 16,3 0-16,-5 0 0,-2 0 15,5 0-15,3 2 0,-1-4 16,0-2-16,1-1 0,3 0 16,-2 1-16,-1 1 0,4 2 15,1 1-15,-2-3 0,-3-2 16,2 2-16,3 0 0,-6 1 16,-3 3-16,2-4 0,2 0 15,-2 1-15,-1 2 0,2-1 16,1-2-16,-2 1 0,-1 0 0,6 3 15,1 1-15,-4-2 0,-3-3 16,5 1-16,2 0 0,2 3 16,1 1-16,1-1 0,1-1 15,-6 0-15,-3 0 0,6-1 16,4 2-16,-6 2 0,-5 0 16,-1 2-16,-2 2 0,-2-1 15,0 1-15,2 0 0,3-1 16,-4 0-16,-2-2 0,5 2 0,3 0 15,-3-3-15,-3-3 0,5 6 16,4 3-16,-4-2 0,-1-4 16,1 4-16,2 2 0,-6-2 15,-1 0-15,0-2 0,1-1 16,1 0-16,2 1 0,2-1 16,2 1-16,-6 2 0,-4 0 0,-1-1 15,1-3-15,-1 4 0,1 0 16,4 4-16,3 1 15,-9-4-15,-5-3 0,4-1 0,4 0 16,-2 3-16,0 2 0,-2 1 16,-1 1-16,-3-3 0,-2 0 15,4 0-15,1 1 0,-4 1 16,-4-1-16,1 0 0,-1-2 16,1-2-16,0-1 0,-2 1 15,1 1-15,-6-1 0,-5 0 0,1-2 16,-2 0-16,-5 1 0,-4 2 15,3 1-15,3 2 0,-7-3 16,-5-3-16,-1 1 0,0 1 16,-4-3-16,-2-2 0,-1 2 15,-1 0-15,-7 0 0,-4 1 16,0 1-16,1-1 0,-7 0 16,-6-1-16,1 1 0,0 0 15,-2-1-15,0 1 0,-3-2 0,-2-1 16,-5 3-16,-4 3 0,2-2 15,3-2-15,-2 0 0,-2 0 16,-11 1-16,-5 0 0,-3-1 16,-3 0-16,-2 0 0,-1 1 15,-3-2-15,0 0 0,0 0 16,0 0-16,0 0 0,0 0 0,0 0 16,-2 2-16,0 2 15,-1 0-15,-5 4 0,-4 2 16,2-2-16,2 0 0,2-4 0</inkml:trace>
  <inkml:trace contextRef="#ctx0" brushRef="#br0" timeOffset="3098.6494">1720 10335 0,'0'0'0,"0"0"16,0 0-16,0 0 0,0 0 0,27 10 15,-27-10-15,24-3 0,-24 3 16,33-2-16,-9 0 0,4 2 15,2-3-15,5-1 0,5 1 16,10-4-16,1 3 0,16-3 16,5-2-16,-3 0 0,2 2 0,19-2 15,2 0-15,7 2 0,-8-2 16,20 1-16,3 0 16,35-2-16,-17 0 0,-2 1 0,0-2 15,-11 1-15,-9-4 0,11 6 16,5 1-16,-8 0 0,-2 0 15,11 3-15,10 1 0,-11-1 16,-7-2-16,11 1 0,9-1 16,-11 2-16,-8 0 0,14 1 15,9 1-15,-11-3 0,-9 1 0,13-3 16,6 3-16,-14 4 0,-8 1 16,12 2-16,6-3 0,-9 1 15,-6-2-15,8 2 0,6 0 16,-15-1-16,-11-1 0,6 4 15,3 0-15,-13 2 0,-10 1 16,3-1-16,4-1 0,-9 1 16,-9-2-16,3 1 0,3 0 15,-11-1-15,-5 1 0,1-1 0,1-2 16,-14 2-16,-9 1 0,-1-3 16,0 1-16,-13-2 0,-7 0 15,-3 2-15,-4-2 0,-4-2 16,-3-1-16,-7 2 0,-4 1 15,-4 2-15,-4 0 0,-1-2 16,0 0-16,0 0 0,0-2 0,0 2 16,0 0-16,0 0 15,0 0-15,0 0 0,-1 2 16,1-2-16,0 0 0,-4 0 0,-1-2 16,-4 2-16,-3 2 0,2-2 15,2 0-15,2 0 0</inkml:trace>
  <inkml:trace contextRef="#ctx0" brushRef="#br0" timeOffset="4082.5488">9889 10781 0,'0'0'16,"0"0"-16,0 0 0,0 0 0,0 0 15,0 0-15,0 0 0,0 0 16,32-2-16,-32 2 0,38-1 16,-15 1-16,2-4 0,6 3 15,3-1-15,15-2 0,2 0 16,5 1-16,5 0 0,15 0 0,1 2 15,18 0-15,2-2 0,12 2 16,-5-1-16,12 2 0,-1-1 16,36 1-16,-18 0 0,-8 1 15,-3 2-15,-6 4 0,-2 0 16,6 1-16,5 0 0,-7-2 16,-5-2-16,7 3 0,2-3 15,-3 2-15,0-3 0,2 2 16,2 2-16,0 0 0,2 3 0,6-5 15,5 1-15,-17-2 0,-11-1 16,8 5-16,4 5 0,1-4 16,1 1-16,-1-3 0,0 0 15,-2 4-15,0 0 0,4 3 16,1-3-16,-4 3 0,-4-1 0,2-2 16,0 0-16,-2-4 15,-2 1-15,-4 1 0,-2 0 16,-9 0-16,-4-4 0,0-1 15,1-1-15,-7 1 0,-3-1 0,-2 4 16,-1-1-16,-8-1 0,-5-2 16,-5-2-16,-3 2 0,-2-3 15,-3-1-15,0-1 0,0 5 16,-10-3-16,-5 3 0,-1-3 16,-1-3-16,-6 3 0,-2 4 15,-3-4-15,0 3 0,-5-3 16,-3 1-16,-5-1 0,-4-1 15,-4 1-15,-3 4 0,0-2 0,-2 0 16,0-3-16,0-2 0,-3 3 16,0 0-16,0 3 0,0-3 15,-1 4-15,-1 2 0,-2 1 16,-4 1-16,-5 0 0,-5 2 16,6-4-16,2-1 0,2-1 15</inkml:trace>
  <inkml:trace contextRef="#ctx0" brushRef="#br0" timeOffset="9548.2596">8599 11462 0,'0'0'0,"0"0"15,-26-3-15,6 0 0,-2 2 0,-17-2 16,-8 0-16,-19-2 0,-7-1 15,-24-4-15,-8 3 0,-18-1 16,1 0-16,-26-1 0,-3 2 16,-61 3-16,16 7 0,2-2 15,2-1-15,10 5 0,9 0 16,-14 2-16,-5 4 0,3 5 16,6 4-16,-1-2 0,0 3 0,5-3 15,7 2-15,-14 3 0,-10 1 16,13-2-16,8 1 0,-1 4 15,2 4-15,6-3 0,8-1 16,1 2-16,4-1 0,9 2 16,7-1-16,4-1 0,0 0 15,12-1-15,8 0 0,1 0 16,4-2-16,9-2 0,8 1 0,2-6 16,6-4-16,9 1 0,9 2 15,8-3-15,8-1 0,6-5 16,4-3-16,10 1 0,7 0 15,6-4-15,6-4 0,6 2 16,6 0-16,0 2 0,0-2 16,10-1-16,5-2 0,2 0 15,5 1-15,15-4 0,14 0 16,5-2-16,5-1 0,9-2 16,9 0-16,3 0 0,5-1 0,8-1 15,10-3-15,2 2 0,2 1 16,14 0-16,7 1 0,1-2 15,-3 0-15,10-2 0,7-3 16,-3 6-16,-2 1 0,27 0 16,19-3-16,-15 1 15,-10 0-15,4 1 0,-1 2 0,4 3 16,2 1-16,17-1 16,6-1-16,3 0 0,3 0 0,-6 4 15,-4 5-15,-7-2 0,-3 0 16,19 0-16,18 1 15,6 1-15,4 2 0,-54 3 16,-37 1-16,11 0 0,11-1 16,-20 0-16,-13-2 0,8 6 15,4 4-15,-20-3 0,-14 2 0,5-4 16,3-1-16,-23-1 0,-15 0 16,-11-4-16,-5-2 15,-16 0-15,-8-4 0,-14-3 0,-9-3 16,-6 4-16,-3 0 0,-10 0 15,-8-1-15,-6-2 0,-6-2 16,-26-4-16,-18-5 0,0 0 16,2 0-16,-19 2 0,-11-3 15,7 7-15,3 1 0,-22 1 16,-18 1-16,11 4 0,6 0 0,-21 2 16,-18-1-16,14 6 0,10 3 15,-20 1-15,-14 3 16,13 0-16,9-1 0,-22 6 0,-13 4 15,18 0-15,14 2 0,-20 6 16,-11 2-16,25-3 0,17 0 0,-11 6 16,-10 4-16,25-4 15,15-4-15,-7 2 0,-5 2 16,19-3-16,12-2 0,0-1 16,1 2-16,13-10 0,12-7 0,4 7 15,3 3-15,10-2 0,6-3 16,5-4-16,0-3 0,9-2 15,4 0-15,7 2 0,6 1 16,4 1-16,3-1 0,-1-1 16,0 0-16,3 1 0,2 2 0,2-2 15,1-2-15,-1-3 0</inkml:trace>
  <inkml:trace contextRef="#ctx0" brushRef="#br0" timeOffset="11382.2764">9980 12542 0,'0'0'16,"0"0"-16,0 0 0,0 0 0,0 0 16,0 0-16,0 0 15,0 0-15,20-14 0,-20 14 0,23-7 16,-23 7-16,34-7 0,-11 4 15,5 0-15,2-1 16,0-1-16,15-1 0,3 1 16,1 0-16,0 3 0,21-1 15,5 0 1,7 0-16,8-1 0,1 1 0,-11 1 0,14 0 16,12 2-1,-11 0-15,-8 2 0,35-1 0,-13 2 0,-7-1 16,-4 1-16,-1-3 15,-1-1-15,-3-1 0,-3 1 0,5 1 16,2 2-16,-3-1 0,-2 1 16,1-1-16,3-1 0,0 0 15,0 0-15,2 0 0,2 1 16,-3 2-16,-1 4 0,-1-6 16,0-2-16,-2 1 0,-2 3 0,5 1 15,4 0-15,-2-3 0,0-1 16,4 3-16,3 1 0,-4-1 15,-5-2-15,3 2 0,2 1 16,-4-2-16,-3 0 0,5 0 16,4-1-16,-6 6 0,-3 2 15,-2-2-15,0-2 0,-1-1 16,0-1-16,-2 0 0,1-2 16,-4 2-16,-1 1 0,-1 2 15,-1 1-15,-5-2 0,-2 0 0,0-3 16,0 0-16,-5 0 0,-3-1 15,0-2-15,0 0 0,-5 4 16,-4 2-16,1 1 0,1-1 16,-4-1-16,-2-3 0,-4 1 15,-4 0-15,-4 2 0,-2 1 0,-2-1 16,-3-1-16,-2-1 16,-2-2-16,-5 0 0,-4 0 15,-2 0-15,-1 1 0,0-1 16,-1 0-16,-3 0 0,-3-1 0,-4-2 15,-3 0-15,-1 4 0,-1 1 16,-1-1-16,-1-1 0,-2 0 16,2 0-16,-2 0 0,0 0 15,0 0-15,0 2 0,0-2 16,0 0-16,1-2 0,-1 2 0,-2 2 16,-1-1-16,-2 2 15,1-1-15,-2 2 0,1 2 16,0-2-16,1 1 0,1-2 15</inkml:trace>
  <inkml:trace contextRef="#ctx0" brushRef="#br0" timeOffset="12215.6143">19632 12415 0,'0'0'0,"0"0"0,0 0 16,0 0-16,0 0 0,24-14 15,-24 14-15,27-9 0,-9 6 0,7 0 16,8 0 0,8 2-16,5 0 0,9 0 15,-3 0-15,14 2 0,2 0 0,7 3 16,-6 0-16,13 0 0,-2-1 15,-4 1-15,-3-1 0,12 2 16,1 0-16,-3-1 0,-3-2 16,34 1-16,-12 1 0,-16 0 0,-11-1 15,12 1 1,10 1-16,-6 2 0,-5 1 0,-6 0 16,-1 1-16,-5-3 0,-4-1 0,3 0 15,1 1-15,-9-2 0,-6 0 16,1-1-16,1 2 0,-3-2 15,0-1-15,-1 2 0,-2 3 16,-3-2-16,-3-4 0,2 0 16,2-1-16,-10 1 0,-7 2 15,2 0-15,0 0 0,-1-1 16,-1-2-16,-4 2 0,-2 0 16,-4-1-16,1 0 0,-2-1 15,0 0-15,-7 0 0,-3 2 16,-8-1-16,3 0 0,1-1 0,1 0 15,-1-1-15,0 0 16,-2 0-16,-1 1 0,-2 0 16,-3 0-1,0 0-15,-1 1 0,-2-1 0,3 1 0,-7 3 16,-1 1 0,-4-1-16,-2 0 0,4-2 0,2 1 15,-1-2-15</inkml:trace>
  <inkml:trace contextRef="#ctx0" brushRef="#br0" timeOffset="19214.7337">1098 19053 0,'0'0'0,"0"0"0,0 0 15,0 0-15,0 0 0,0 0 0,0 0 16,0 0-16,0 0 16,0 0-16,0 0 0,0 0 0,0 0 15,0 0-15</inkml:trace>
  <inkml:trace contextRef="#ctx0" brushRef="#br0" timeOffset="23151.6343">12328 3101 0,'0'0'0,"0"0"0,0 0 0,-18-18 16,6 8-16,-7-1 0,-5-2 15,-3-1-15,-1 2 0,-14-6 16,-5 0-16,-8-2 0,1 4 16,-13 0-16,-2 5 0,1 3 15,3 2-15,-12 2 0,-1 4 16,5 2-16,5 3 0,-13 8 0,3 7 16,7-2-16,6-1 0,-32 14 15,6-1-15,11 4 0,8 3 16,0-1-16,-1 4 0,10 2 15,9 6-15,-1-3 0,0 1 16,13 0-16,8-1 0,4 8 16,3 7-16,3-13 0,2-7 0,7 7 15,3 6-15,4-5 16,5-2-16,4 3 0,3 1 16,6-2-16,4-2 0,9 1 15,6 2-15,-1-4 0,-1-4 0,9-2 16,4-2-16,-1-1 0,-2-4 15,5 4-15,4 1 0,-3-4 16,-2-4-16,6-2 0,2-3 16,-2-2-16,-4-3 0,5-2 15,5 0-15,-4-7 0,-4-4 0,5-2 16,2 1-16,-1-3 16,0 0-16,6-1 0,6-1 15,-8-7-15,-3-4 0,8-4 16,5-5-16,-7 5 0,-3 2 0,7-2 15,4 0-15,-8-4 0,-6-4 16,-1-3-16,0-3 0,-8 0 16,-4 2-16,1-6 0,2-3 15,-6 0-15,-5 0 0,-2-4 16,-2-2-16,-6 3 0,-3 5 0,4-7 16,4-6-16,-7 6 0,-5 5 15,-1-5-15,-2-5 16,-2-1-16,-1-1 0,-3 3 0,0 1 15,-3 3-15,-2 0 0,-5 1 16,-1-1-16,-3 0 0,-1 0 0,-3 0 16,-3 0-16,-1 10 15,-2 6-15,-5-6 0,-4-4 16,1 7-16,0 3 0,-9-3 16,-7-3-16,16 14 0,-1-1 0,-35-6 15,-8 9-15,27 7 0,-2 2 16,-43-6-16,-1 3 15,10 6-15,6 4 0,-10 6 0,-5 3 16,9-3-16,7-4 0,24 1 16,15-3-16,9 0 0</inkml:trace>
  <inkml:trace contextRef="#ctx0" brushRef="#br0" timeOffset="26682.7417">10355 9937 0,'0'0'0,"-4"-9"16,1-5-16,1 4 0,0 0 0,-3-5 16,-1-1-16,-4-5 0,-1 2 15,-4-1-15,-1-3 16,-3 1-16,-1 1 0,-6-3 16,-3 0-16,0 5 0,2 2 0,-3 2 15,-2 3-15,1 0 0,1 3 16,-7 2-16,-2 2 15,4 3-15,2 2 0,-2 3 0,-2 3 16,3 0-16,2 2 0,0 6 16,0-2-16,1 3 0,3 0 0,0 3 15,-2 2-15,4 0 16,2 1-16,-2 2 0,0 4 16,3 0-16,2 0 0,0 7 15,2 3-15,5-1 0,2-3 0,3 5 16,2 1-16,3-1 0,0 0 15,3 4-15,1 1 0,2-4 16,1-3-16,1 3 0,3 1 16,0-4-16,2 0 0,4 2 15,3-1-15,0-1 0,2-2 0,3 6 16,1-1-16,-2-9 0,1-3 16,9 6-16,3-2 15,-7-6-15,0-3 0,4 3 0,4 0 16,-7-7-16,0-1 0,3-2 15,1-2-15,-4-5 0,-1 0 16,3-5-16,2 1 0,-3-4 16,-1 0-16,2-3 0,1-1 15,-2-3-15,-1-2 0,-1-4 16,0-1-16,0-4 0,-2 1 0,0-5 16,0-3-16,-4 2 0,-1-1 15,0-4-15,-1-2 0,-3 0 16,-2 1-16,0-4 15,1-7-15,-3 2 0,-2 2 0,-2-2 16,-1-3-16,-1 2 0,0 1 0,-3-2 16,0-5-16,-1 5 15,0 0-15,-2 0 0,-1-5 16,-1 4-16,-2 2 0,-3-7 16,-4-1-16,1 3 0,0 3 0,-2 0 15,-2-2-15,-1 4 0,1 1 16,-6 1-16,-3-2 0,1 6 15,-1 3-15,-1 0 0,-1 2 16,-1 4-16,1 5 0,-4 1 16,-2 0-16,3 4 0,3 4 0,6 2 15,6 4-15,4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8181C-C744-4CB4-9546-BD96C8CA40C4}" type="datetimeFigureOut">
              <a:rPr lang="zh-CN" altLang="en-US" smtClean="0"/>
              <a:t>2025/12/26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7F588-7F48-4419-A943-E4BFEBDD09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789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00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36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76E8C2-FB17-4F97-B19D-97236ED15B4B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5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45295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57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44FBAB-EFB2-4BDA-9A4E-F394C865AB06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6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90236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57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44FBAB-EFB2-4BDA-9A4E-F394C865AB06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7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98070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57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44FBAB-EFB2-4BDA-9A4E-F394C865AB06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8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4166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10" Type="http://schemas.openxmlformats.org/officeDocument/2006/relationships/slide" Target="../slides/slide3.xml"/><Relationship Id="rId4" Type="http://schemas.openxmlformats.org/officeDocument/2006/relationships/tags" Target="../tags/tag6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" Target="../slides/slide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1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2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tags" Target="../tags/tag3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9" Type="http://schemas.openxmlformats.org/officeDocument/2006/relationships/image" Target="../media/image2.TIF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" Target="../slides/slide40.xml"/><Relationship Id="rId13" Type="http://schemas.openxmlformats.org/officeDocument/2006/relationships/slide" Target="../slides/slide46.xml"/><Relationship Id="rId18" Type="http://schemas.openxmlformats.org/officeDocument/2006/relationships/slide" Target="../slides/slide55.xml"/><Relationship Id="rId3" Type="http://schemas.openxmlformats.org/officeDocument/2006/relationships/tags" Target="../tags/tag41.xml"/><Relationship Id="rId21" Type="http://schemas.openxmlformats.org/officeDocument/2006/relationships/slide" Target="../slides/slide59.xml"/><Relationship Id="rId7" Type="http://schemas.openxmlformats.org/officeDocument/2006/relationships/slide" Target="../slides/slide39.xml"/><Relationship Id="rId12" Type="http://schemas.openxmlformats.org/officeDocument/2006/relationships/slide" Target="../slides/slide45.xml"/><Relationship Id="rId17" Type="http://schemas.openxmlformats.org/officeDocument/2006/relationships/slide" Target="../slides/slide54.xml"/><Relationship Id="rId2" Type="http://schemas.openxmlformats.org/officeDocument/2006/relationships/tags" Target="../tags/tag40.xml"/><Relationship Id="rId16" Type="http://schemas.openxmlformats.org/officeDocument/2006/relationships/slide" Target="../slides/slide51.xml"/><Relationship Id="rId20" Type="http://schemas.openxmlformats.org/officeDocument/2006/relationships/slide" Target="../slides/slide57.xml"/><Relationship Id="rId1" Type="http://schemas.openxmlformats.org/officeDocument/2006/relationships/tags" Target="../tags/tag39.xml"/><Relationship Id="rId6" Type="http://schemas.openxmlformats.org/officeDocument/2006/relationships/slide" Target="../slides/slide38.xml"/><Relationship Id="rId11" Type="http://schemas.openxmlformats.org/officeDocument/2006/relationships/slide" Target="../slides/slide43.xml"/><Relationship Id="rId5" Type="http://schemas.openxmlformats.org/officeDocument/2006/relationships/slideMaster" Target="../slideMasters/slideMaster1.xml"/><Relationship Id="rId15" Type="http://schemas.openxmlformats.org/officeDocument/2006/relationships/slide" Target="../slides/slide49.xml"/><Relationship Id="rId10" Type="http://schemas.openxmlformats.org/officeDocument/2006/relationships/slide" Target="../slides/slide42.xml"/><Relationship Id="rId19" Type="http://schemas.openxmlformats.org/officeDocument/2006/relationships/slide" Target="../slides/slide56.xml"/><Relationship Id="rId4" Type="http://schemas.openxmlformats.org/officeDocument/2006/relationships/tags" Target="../tags/tag42.xml"/><Relationship Id="rId9" Type="http://schemas.openxmlformats.org/officeDocument/2006/relationships/slide" Target="../slides/slide41.xml"/><Relationship Id="rId14" Type="http://schemas.openxmlformats.org/officeDocument/2006/relationships/slide" Target="../slides/slide48.xml"/><Relationship Id="rId22" Type="http://schemas.openxmlformats.org/officeDocument/2006/relationships/slide" Target="../slides/slide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51693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3020" y="0"/>
            <a:ext cx="12224385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-33020" y="4782185"/>
            <a:ext cx="12223750" cy="4248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 userDrawn="1">
            <p:custDataLst>
              <p:tags r:id="rId2"/>
            </p:custDataLst>
          </p:nvPr>
        </p:nvSpPr>
        <p:spPr>
          <a:xfrm>
            <a:off x="-33020" y="5173345"/>
            <a:ext cx="12223750" cy="1684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602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wx_article_20180823171050_1DOC9u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3020" y="0"/>
            <a:ext cx="1222375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-25400" y="-13938"/>
            <a:ext cx="12231683" cy="6883724"/>
          </a:xfrm>
          <a:prstGeom prst="rect">
            <a:avLst/>
          </a:prstGeom>
          <a:solidFill>
            <a:srgbClr val="548235">
              <a:alpha val="55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00000"/>
              </a:lnSpc>
            </a:pP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7"/>
          <p:cNvSpPr txBox="1"/>
          <p:nvPr userDrawn="1"/>
        </p:nvSpPr>
        <p:spPr>
          <a:xfrm>
            <a:off x="3071095" y="2781945"/>
            <a:ext cx="6038064" cy="83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本课结束</a:t>
            </a:r>
          </a:p>
        </p:txBody>
      </p:sp>
    </p:spTree>
    <p:extLst>
      <p:ext uri="{BB962C8B-B14F-4D97-AF65-F5344CB8AC3E}">
        <p14:creationId xmlns:p14="http://schemas.microsoft.com/office/powerpoint/2010/main" val="33190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wx_article_20180823171050_1DOC9u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3020" y="0"/>
            <a:ext cx="12223750" cy="6858000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-33016" y="4783293"/>
            <a:ext cx="12222159" cy="4249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-33016" y="5174543"/>
            <a:ext cx="12222159" cy="1685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89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动作按钮: 后退或前一项 6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动作按钮: 前进或下一项 7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结束 8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>
            <a:hlinkClick r:id="rId10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  <p:sp>
        <p:nvSpPr>
          <p:cNvPr id="17" name="矩形 16"/>
          <p:cNvSpPr/>
          <p:nvPr userDrawn="1">
            <p:custDataLst>
              <p:tags r:id="rId5"/>
            </p:custDataLst>
          </p:nvPr>
        </p:nvSpPr>
        <p:spPr>
          <a:xfrm>
            <a:off x="0" y="1914333"/>
            <a:ext cx="12190413" cy="4379974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矩形 13"/>
          <p:cNvSpPr/>
          <p:nvPr userDrawn="1">
            <p:custDataLst>
              <p:tags r:id="rId6"/>
            </p:custDataLst>
          </p:nvPr>
        </p:nvSpPr>
        <p:spPr>
          <a:xfrm>
            <a:off x="833619" y="-20959"/>
            <a:ext cx="2605066" cy="1720613"/>
          </a:xfrm>
          <a:prstGeom prst="rect">
            <a:avLst/>
          </a:prstGeom>
          <a:solidFill>
            <a:srgbClr val="54823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矩形 14"/>
          <p:cNvSpPr/>
          <p:nvPr userDrawn="1">
            <p:custDataLst>
              <p:tags r:id="rId7"/>
            </p:custDataLst>
          </p:nvPr>
        </p:nvSpPr>
        <p:spPr>
          <a:xfrm>
            <a:off x="834253" y="389345"/>
            <a:ext cx="2604431" cy="13109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矩形 15"/>
          <p:cNvSpPr/>
          <p:nvPr userDrawn="1">
            <p:custDataLst>
              <p:tags r:id="rId8"/>
            </p:custDataLst>
          </p:nvPr>
        </p:nvSpPr>
        <p:spPr>
          <a:xfrm>
            <a:off x="956157" y="746966"/>
            <a:ext cx="2360623" cy="8968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课标</a:t>
            </a:r>
            <a:r>
              <a:rPr lang="zh-CN" altLang="zh-CN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</a:t>
            </a:r>
            <a:endParaRPr lang="zh-CN" altLang="zh-CN" sz="4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44285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动作按钮: 后退或前一项 6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动作按钮: 前进或下一项 7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结束 8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>
            <a:hlinkClick r:id="rId6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21670168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635" y="1"/>
            <a:ext cx="12189778" cy="628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-24126" y="167679"/>
            <a:ext cx="1751737" cy="461117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动作按钮: 后退或前一项 7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前进或下一项 8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结束 9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156320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635" y="1"/>
            <a:ext cx="12189778" cy="628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-24127" y="167679"/>
            <a:ext cx="2231354" cy="461117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动作按钮: 后退或前一项 7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动作按钮: 前进或下一项 8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结束 9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274631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1993640" y="0"/>
            <a:ext cx="10196773" cy="8256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797658" cy="825691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更多2018年PPT下载：http://www.ppt20.com/u/739134/"/>
          <p:cNvSpPr>
            <a:spLocks noChangeArrowheads="1"/>
          </p:cNvSpPr>
          <p:nvPr userDrawn="1"/>
        </p:nvSpPr>
        <p:spPr bwMode="auto">
          <a:xfrm>
            <a:off x="263491" y="188639"/>
            <a:ext cx="2520622" cy="52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知识梳理</a:t>
            </a:r>
          </a:p>
        </p:txBody>
      </p:sp>
      <p:sp>
        <p:nvSpPr>
          <p:cNvPr id="9" name="动作按钮: 后退或前一项 8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前进或下一项 9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动作按钮: 结束 10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60358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>
            <p:custDataLst>
              <p:tags r:id="rId1"/>
            </p:custDataLst>
          </p:nvPr>
        </p:nvSpPr>
        <p:spPr>
          <a:xfrm>
            <a:off x="1993640" y="0"/>
            <a:ext cx="10196773" cy="8256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6" name="任意形状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797658" cy="825691"/>
          </a:xfrm>
          <a:custGeom>
            <a:avLst/>
            <a:gdLst>
              <a:gd name="connsiteX0" fmla="*/ 0 w 2798022"/>
              <a:gd name="connsiteY0" fmla="*/ 0 h 825500"/>
              <a:gd name="connsiteX1" fmla="*/ 2270972 w 2798022"/>
              <a:gd name="connsiteY1" fmla="*/ 0 h 825500"/>
              <a:gd name="connsiteX2" fmla="*/ 2798022 w 2798022"/>
              <a:gd name="connsiteY2" fmla="*/ 527050 h 825500"/>
              <a:gd name="connsiteX3" fmla="*/ 2499572 w 2798022"/>
              <a:gd name="connsiteY3" fmla="*/ 825500 h 825500"/>
              <a:gd name="connsiteX4" fmla="*/ 0 w 2798022"/>
              <a:gd name="connsiteY4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022" h="825500">
                <a:moveTo>
                  <a:pt x="0" y="0"/>
                </a:moveTo>
                <a:lnTo>
                  <a:pt x="2270972" y="0"/>
                </a:lnTo>
                <a:lnTo>
                  <a:pt x="2798022" y="527050"/>
                </a:lnTo>
                <a:lnTo>
                  <a:pt x="2499572" y="825500"/>
                </a:lnTo>
                <a:lnTo>
                  <a:pt x="0" y="825500"/>
                </a:lnTo>
                <a:close/>
              </a:path>
            </a:pathLst>
          </a:cu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动作按钮: 后退或前一项 8">
            <a:hlinkClick r:id="" action="ppaction://hlinkshowjump?jump=previousslide"/>
          </p:cNvPr>
          <p:cNvSpPr/>
          <p:nvPr userDrawn="1">
            <p:custDataLst>
              <p:tags r:id="rId3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动作按钮: 前进或下一项 9">
            <a:hlinkClick r:id="" action="ppaction://hlinkshowjump?jump=nextslide"/>
          </p:cNvPr>
          <p:cNvSpPr/>
          <p:nvPr userDrawn="1">
            <p:custDataLst>
              <p:tags r:id="rId4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动作按钮: 结束 10">
            <a:hlinkClick r:id="" action="ppaction://hlinkshowjump?jump=endshow"/>
          </p:cNvPr>
          <p:cNvSpPr/>
          <p:nvPr userDrawn="1">
            <p:custDataLst>
              <p:tags r:id="rId5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>
            <a:hlinkClick r:id="rId8" action="ppaction://hlinksldjump"/>
          </p:cNvPr>
          <p:cNvSpPr/>
          <p:nvPr userDrawn="1">
            <p:custDataLst>
              <p:tags r:id="rId6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  <p:sp>
        <p:nvSpPr>
          <p:cNvPr id="13" name="更多2018年PPT下载：http://www.ppt20.com/u/739134/"/>
          <p:cNvSpPr>
            <a:spLocks noChangeArrowheads="1"/>
          </p:cNvSpPr>
          <p:nvPr userDrawn="1"/>
        </p:nvSpPr>
        <p:spPr bwMode="auto">
          <a:xfrm>
            <a:off x="233015" y="170219"/>
            <a:ext cx="2520622" cy="52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诊断自测</a:t>
            </a:r>
          </a:p>
        </p:txBody>
      </p:sp>
      <p:sp>
        <p:nvSpPr>
          <p:cNvPr id="2" name="矩形 1"/>
          <p:cNvSpPr/>
          <p:nvPr userDrawn="1"/>
        </p:nvSpPr>
        <p:spPr>
          <a:xfrm>
            <a:off x="4318926" y="189389"/>
            <a:ext cx="46730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</a:rPr>
              <a:t>概念思考辨析</a:t>
            </a:r>
            <a:r>
              <a:rPr lang="en-US" altLang="zh-CN" sz="2800" dirty="0" smtClean="0">
                <a:solidFill>
                  <a:schemeClr val="tx1"/>
                </a:solidFill>
              </a:rPr>
              <a:t>+</a:t>
            </a:r>
            <a:r>
              <a:rPr lang="zh-CN" altLang="en-US" sz="2800" dirty="0" smtClean="0">
                <a:solidFill>
                  <a:schemeClr val="tx1"/>
                </a:solidFill>
              </a:rPr>
              <a:t>教材经典改编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pic>
        <p:nvPicPr>
          <p:cNvPr id="14" name="image2.jpeg"/>
          <p:cNvPicPr/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5338" y="303585"/>
            <a:ext cx="1046212" cy="30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1">
            <a:hlinkClick r:id="rId6" action="ppaction://hlinksldjump"/>
          </p:cNvPr>
          <p:cNvSpPr>
            <a:spLocks noChangeArrowheads="1"/>
          </p:cNvSpPr>
          <p:nvPr userDrawn="1"/>
        </p:nvSpPr>
        <p:spPr bwMode="auto">
          <a:xfrm>
            <a:off x="2258719" y="6418161"/>
            <a:ext cx="246030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1</a:t>
            </a:r>
          </a:p>
        </p:txBody>
      </p:sp>
      <p:sp>
        <p:nvSpPr>
          <p:cNvPr id="11" name="Rectangle 21">
            <a:hlinkClick r:id="rId7" action="ppaction://hlinksldjump"/>
          </p:cNvPr>
          <p:cNvSpPr>
            <a:spLocks noChangeArrowheads="1"/>
          </p:cNvSpPr>
          <p:nvPr userDrawn="1"/>
        </p:nvSpPr>
        <p:spPr bwMode="auto">
          <a:xfrm>
            <a:off x="2555543" y="6418161"/>
            <a:ext cx="246031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2</a:t>
            </a:r>
          </a:p>
        </p:txBody>
      </p:sp>
      <p:sp>
        <p:nvSpPr>
          <p:cNvPr id="12" name="Rectangle 21">
            <a:hlinkClick r:id="rId8" action="ppaction://hlinksldjump"/>
          </p:cNvPr>
          <p:cNvSpPr>
            <a:spLocks noChangeArrowheads="1"/>
          </p:cNvSpPr>
          <p:nvPr userDrawn="1"/>
        </p:nvSpPr>
        <p:spPr bwMode="auto">
          <a:xfrm>
            <a:off x="2853954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3</a:t>
            </a:r>
          </a:p>
        </p:txBody>
      </p:sp>
      <p:sp>
        <p:nvSpPr>
          <p:cNvPr id="13" name="Rectangle 21">
            <a:hlinkClick r:id="rId9" action="ppaction://hlinksldjump"/>
          </p:cNvPr>
          <p:cNvSpPr>
            <a:spLocks noChangeArrowheads="1"/>
          </p:cNvSpPr>
          <p:nvPr userDrawn="1"/>
        </p:nvSpPr>
        <p:spPr bwMode="auto">
          <a:xfrm>
            <a:off x="3150778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4</a:t>
            </a:r>
          </a:p>
        </p:txBody>
      </p:sp>
      <p:sp>
        <p:nvSpPr>
          <p:cNvPr id="14" name="Rectangle 21">
            <a:hlinkClick r:id="rId10" action="ppaction://hlinksldjump"/>
          </p:cNvPr>
          <p:cNvSpPr>
            <a:spLocks noChangeArrowheads="1"/>
          </p:cNvSpPr>
          <p:nvPr userDrawn="1"/>
        </p:nvSpPr>
        <p:spPr bwMode="auto">
          <a:xfrm>
            <a:off x="3447602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5</a:t>
            </a:r>
          </a:p>
        </p:txBody>
      </p:sp>
      <p:sp>
        <p:nvSpPr>
          <p:cNvPr id="15" name="Rectangle 21">
            <a:hlinkClick r:id="rId11" action="ppaction://hlinksldjump"/>
          </p:cNvPr>
          <p:cNvSpPr>
            <a:spLocks noChangeArrowheads="1"/>
          </p:cNvSpPr>
          <p:nvPr userDrawn="1"/>
        </p:nvSpPr>
        <p:spPr bwMode="auto">
          <a:xfrm>
            <a:off x="3744426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6</a:t>
            </a:r>
          </a:p>
        </p:txBody>
      </p:sp>
      <p:sp>
        <p:nvSpPr>
          <p:cNvPr id="16" name="Rectangle 21">
            <a:hlinkClick r:id="rId12" action="ppaction://hlinksldjump"/>
          </p:cNvPr>
          <p:cNvSpPr>
            <a:spLocks noChangeArrowheads="1"/>
          </p:cNvSpPr>
          <p:nvPr userDrawn="1"/>
        </p:nvSpPr>
        <p:spPr bwMode="auto">
          <a:xfrm>
            <a:off x="4041249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7</a:t>
            </a:r>
          </a:p>
        </p:txBody>
      </p:sp>
      <p:sp>
        <p:nvSpPr>
          <p:cNvPr id="17" name="Rectangle 21">
            <a:hlinkClick r:id="rId13" action="ppaction://hlinksldjump"/>
          </p:cNvPr>
          <p:cNvSpPr>
            <a:spLocks noChangeArrowheads="1"/>
          </p:cNvSpPr>
          <p:nvPr userDrawn="1"/>
        </p:nvSpPr>
        <p:spPr bwMode="auto">
          <a:xfrm>
            <a:off x="4338074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 dirty="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8</a:t>
            </a:r>
          </a:p>
        </p:txBody>
      </p:sp>
      <p:sp>
        <p:nvSpPr>
          <p:cNvPr id="18" name="Rectangle 21">
            <a:hlinkClick r:id="rId14" action="ppaction://hlinksldjump"/>
          </p:cNvPr>
          <p:cNvSpPr>
            <a:spLocks noChangeArrowheads="1"/>
          </p:cNvSpPr>
          <p:nvPr userDrawn="1"/>
        </p:nvSpPr>
        <p:spPr bwMode="auto">
          <a:xfrm>
            <a:off x="4634897" y="6418161"/>
            <a:ext cx="244443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/>
            <a:r>
              <a:rPr lang="en-US" altLang="zh-CN" sz="1400">
                <a:solidFill>
                  <a:srgbClr val="000000"/>
                </a:solidFill>
                <a:latin typeface="Broadway" panose="04040905080B02020502" pitchFamily="82" charset="0"/>
                <a:ea typeface="楷体" panose="02010609060101010101" charset="-122"/>
                <a:cs typeface="经典繁仿黑"/>
              </a:rPr>
              <a:t>9</a:t>
            </a:r>
          </a:p>
        </p:txBody>
      </p:sp>
      <p:sp>
        <p:nvSpPr>
          <p:cNvPr id="19" name="Rectangle 21">
            <a:hlinkClick r:id="rId15" action="ppaction://hlinksldjump"/>
          </p:cNvPr>
          <p:cNvSpPr>
            <a:spLocks noChangeArrowheads="1"/>
          </p:cNvSpPr>
          <p:nvPr userDrawn="1"/>
        </p:nvSpPr>
        <p:spPr bwMode="auto">
          <a:xfrm>
            <a:off x="493172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10</a:t>
            </a:r>
          </a:p>
        </p:txBody>
      </p:sp>
      <p:sp>
        <p:nvSpPr>
          <p:cNvPr id="20" name="Rectangle 21">
            <a:hlinkClick r:id="rId16" action="ppaction://hlinksldjump"/>
          </p:cNvPr>
          <p:cNvSpPr>
            <a:spLocks noChangeArrowheads="1"/>
          </p:cNvSpPr>
          <p:nvPr userDrawn="1"/>
        </p:nvSpPr>
        <p:spPr bwMode="auto">
          <a:xfrm>
            <a:off x="527775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11</a:t>
            </a:r>
          </a:p>
        </p:txBody>
      </p:sp>
      <p:sp>
        <p:nvSpPr>
          <p:cNvPr id="21" name="Rectangle 21">
            <a:hlinkClick r:id="rId17" action="ppaction://hlinksldjump"/>
          </p:cNvPr>
          <p:cNvSpPr>
            <a:spLocks noChangeArrowheads="1"/>
          </p:cNvSpPr>
          <p:nvPr userDrawn="1"/>
        </p:nvSpPr>
        <p:spPr bwMode="auto">
          <a:xfrm>
            <a:off x="562378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12</a:t>
            </a:r>
          </a:p>
        </p:txBody>
      </p:sp>
      <p:sp>
        <p:nvSpPr>
          <p:cNvPr id="22" name="Rectangle 21">
            <a:hlinkClick r:id="rId18" action="ppaction://hlinksldjump"/>
          </p:cNvPr>
          <p:cNvSpPr>
            <a:spLocks noChangeArrowheads="1"/>
          </p:cNvSpPr>
          <p:nvPr userDrawn="1"/>
        </p:nvSpPr>
        <p:spPr bwMode="auto">
          <a:xfrm>
            <a:off x="596981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13</a:t>
            </a:r>
          </a:p>
        </p:txBody>
      </p:sp>
      <p:sp>
        <p:nvSpPr>
          <p:cNvPr id="23" name="Rectangle 21">
            <a:hlinkClick r:id="rId19" action="ppaction://hlinksldjump"/>
          </p:cNvPr>
          <p:cNvSpPr>
            <a:spLocks noChangeArrowheads="1"/>
          </p:cNvSpPr>
          <p:nvPr userDrawn="1"/>
        </p:nvSpPr>
        <p:spPr bwMode="auto">
          <a:xfrm>
            <a:off x="631584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14</a:t>
            </a:r>
          </a:p>
        </p:txBody>
      </p:sp>
      <p:sp>
        <p:nvSpPr>
          <p:cNvPr id="24" name="Rectangle 21">
            <a:hlinkClick r:id="rId20" action="ppaction://hlinksldjump"/>
          </p:cNvPr>
          <p:cNvSpPr>
            <a:spLocks noChangeArrowheads="1"/>
          </p:cNvSpPr>
          <p:nvPr userDrawn="1"/>
        </p:nvSpPr>
        <p:spPr bwMode="auto">
          <a:xfrm>
            <a:off x="666187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15</a:t>
            </a:r>
          </a:p>
        </p:txBody>
      </p:sp>
      <p:sp>
        <p:nvSpPr>
          <p:cNvPr id="25" name="Rectangle 21">
            <a:hlinkClick r:id="rId21" action="ppaction://hlinksldjump"/>
          </p:cNvPr>
          <p:cNvSpPr>
            <a:spLocks noChangeArrowheads="1"/>
          </p:cNvSpPr>
          <p:nvPr userDrawn="1"/>
        </p:nvSpPr>
        <p:spPr bwMode="auto">
          <a:xfrm>
            <a:off x="7007901" y="6418161"/>
            <a:ext cx="293649" cy="3239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02364" tIns="51181" rIns="102364" bIns="51181" anchor="ctr"/>
          <a:lstStyle/>
          <a:p>
            <a:pPr algn="ctr" defTabSz="768350">
              <a:defRPr/>
            </a:pPr>
            <a:r>
              <a:rPr lang="en-US" altLang="zh-CN" sz="1400" dirty="0">
                <a:solidFill>
                  <a:prstClr val="black"/>
                </a:solidFill>
                <a:latin typeface="Broadway" panose="04040905080B02020502" pitchFamily="82" charset="0"/>
                <a:ea typeface="楷体" panose="02010609060101010101" charset="-122"/>
                <a:cs typeface="经典繁仿黑" pitchFamily="49" charset="-122"/>
              </a:rPr>
              <a:t>16</a:t>
            </a:r>
          </a:p>
        </p:txBody>
      </p:sp>
      <p:sp>
        <p:nvSpPr>
          <p:cNvPr id="26" name="动作按钮: 后退或前一项 25">
            <a:hlinkClick r:id="" action="ppaction://hlinkshowjump?jump=previousslide"/>
          </p:cNvPr>
          <p:cNvSpPr/>
          <p:nvPr userDrawn="1">
            <p:custDataLst>
              <p:tags r:id="rId1"/>
            </p:custDataLst>
          </p:nvPr>
        </p:nvSpPr>
        <p:spPr>
          <a:xfrm>
            <a:off x="11001848" y="6429277"/>
            <a:ext cx="268570" cy="268667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动作按钮: 前进或下一项 26">
            <a:hlinkClick r:id="" action="ppaction://hlinkshowjump?jump=nextslide"/>
          </p:cNvPr>
          <p:cNvSpPr/>
          <p:nvPr userDrawn="1">
            <p:custDataLst>
              <p:tags r:id="rId2"/>
            </p:custDataLst>
          </p:nvPr>
        </p:nvSpPr>
        <p:spPr>
          <a:xfrm>
            <a:off x="11381529" y="6429277"/>
            <a:ext cx="268570" cy="268667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动作按钮: 结束 27">
            <a:hlinkClick r:id="" action="ppaction://hlinkshowjump?jump=endshow"/>
          </p:cNvPr>
          <p:cNvSpPr/>
          <p:nvPr userDrawn="1">
            <p:custDataLst>
              <p:tags r:id="rId3"/>
            </p:custDataLst>
          </p:nvPr>
        </p:nvSpPr>
        <p:spPr>
          <a:xfrm>
            <a:off x="11761209" y="6425147"/>
            <a:ext cx="276824" cy="276924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圆角矩形 28">
            <a:hlinkClick r:id="rId22" action="ppaction://hlinksldjump"/>
          </p:cNvPr>
          <p:cNvSpPr/>
          <p:nvPr userDrawn="1">
            <p:custDataLst>
              <p:tags r:id="rId4"/>
            </p:custDataLst>
          </p:nvPr>
        </p:nvSpPr>
        <p:spPr>
          <a:xfrm>
            <a:off x="10184710" y="6448648"/>
            <a:ext cx="751107" cy="22992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3A3A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zh-CN" sz="16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索引</a:t>
            </a:r>
          </a:p>
        </p:txBody>
      </p:sp>
    </p:spTree>
    <p:extLst>
      <p:ext uri="{BB962C8B-B14F-4D97-AF65-F5344CB8AC3E}">
        <p14:creationId xmlns:p14="http://schemas.microsoft.com/office/powerpoint/2010/main" val="389553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04924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51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txStyles>
    <p:titleStyle>
      <a:lvl1pPr algn="ctr" defTabSz="108850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2.x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3.xml"/><Relationship Id="rId5" Type="http://schemas.openxmlformats.org/officeDocument/2006/relationships/image" Target="../media/image11.emf"/><Relationship Id="rId4" Type="http://schemas.openxmlformats.org/officeDocument/2006/relationships/customXml" Target="../ink/ink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4.xml"/><Relationship Id="rId6" Type="http://schemas.openxmlformats.org/officeDocument/2006/relationships/image" Target="../media/image12.emf"/><Relationship Id="rId5" Type="http://schemas.openxmlformats.org/officeDocument/2006/relationships/customXml" Target="../ink/ink8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7" Type="http://schemas.openxmlformats.org/officeDocument/2006/relationships/image" Target="../media/image13.emf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customXml" Target="../ink/ink9.xml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image" Target="../media/image14.emf"/><Relationship Id="rId5" Type="http://schemas.openxmlformats.org/officeDocument/2006/relationships/customXml" Target="../ink/ink10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slideLayout" Target="../slideLayouts/slideLayout3.xml"/><Relationship Id="rId7" Type="http://schemas.openxmlformats.org/officeDocument/2006/relationships/customXml" Target="../ink/ink11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image" Target="../media/image22.png"/><Relationship Id="rId5" Type="http://schemas.openxmlformats.org/officeDocument/2006/relationships/tags" Target="../tags/tag7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6.emf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customXml" Target="../ink/ink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7.xml"/><Relationship Id="rId6" Type="http://schemas.openxmlformats.org/officeDocument/2006/relationships/customXml" Target="../ink/ink1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0.emf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customXml" Target="../ink/ink1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7.png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image" Target="../media/image36.png"/><Relationship Id="rId5" Type="http://schemas.openxmlformats.org/officeDocument/2006/relationships/tags" Target="../tags/tag89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slide" Target="slide37.xml"/><Relationship Id="rId4" Type="http://schemas.openxmlformats.org/officeDocument/2006/relationships/slide" Target="slide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0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4" Type="http://schemas.openxmlformats.org/officeDocument/2006/relationships/image" Target="../media/image4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4" Type="http://schemas.openxmlformats.org/officeDocument/2006/relationships/image" Target="../media/image4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4" Type="http://schemas.openxmlformats.org/officeDocument/2006/relationships/image" Target="../media/image4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52.png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4" Type="http://schemas.openxmlformats.org/officeDocument/2006/relationships/image" Target="../media/image5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4" Type="http://schemas.openxmlformats.org/officeDocument/2006/relationships/image" Target="../media/image5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7.xml"/><Relationship Id="rId4" Type="http://schemas.openxmlformats.org/officeDocument/2006/relationships/image" Target="../media/image6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67.png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image" Target="../media/image66.png"/><Relationship Id="rId5" Type="http://schemas.openxmlformats.org/officeDocument/2006/relationships/tags" Target="../tags/tag132.xml"/><Relationship Id="rId4" Type="http://schemas.openxmlformats.org/officeDocument/2006/relationships/image" Target="../media/image6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4" Type="http://schemas.openxmlformats.org/officeDocument/2006/relationships/image" Target="../media/image6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e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1.xml"/><Relationship Id="rId5" Type="http://schemas.openxmlformats.org/officeDocument/2006/relationships/image" Target="../media/image9.emf"/><Relationship Id="rId4" Type="http://schemas.openxmlformats.org/officeDocument/2006/relationships/customXml" Target="../ink/ink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843553" y="4763921"/>
            <a:ext cx="6238063" cy="463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1300"/>
              </a:spcBef>
              <a:spcAft>
                <a:spcPts val="130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第八章　平面解析几何</a:t>
            </a:r>
          </a:p>
        </p:txBody>
      </p:sp>
      <p:sp>
        <p:nvSpPr>
          <p:cNvPr id="8" name="文本框 5"/>
          <p:cNvSpPr txBox="1"/>
          <p:nvPr/>
        </p:nvSpPr>
        <p:spPr>
          <a:xfrm>
            <a:off x="218759" y="5158030"/>
            <a:ext cx="11899676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 fontAlgn="auto">
              <a:lnSpc>
                <a:spcPct val="100000"/>
              </a:lnSpc>
              <a:spcBef>
                <a:spcPts val="1400"/>
              </a:spcBef>
              <a:spcAft>
                <a:spcPts val="1450"/>
              </a:spcAft>
              <a:defRPr/>
            </a:pPr>
            <a:r>
              <a:rPr lang="zh-CN" altLang="en-US" sz="4800" b="1" spc="-13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4800" b="1" spc="-13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4800" b="1" spc="-13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节　直线与圆锥曲线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9356777" y="0"/>
            <a:ext cx="2398083" cy="1329998"/>
            <a:chOff x="14872" y="0"/>
            <a:chExt cx="3777" cy="2094"/>
          </a:xfrm>
        </p:grpSpPr>
        <p:pic>
          <p:nvPicPr>
            <p:cNvPr id="11" name="图片 11" descr="创新设计字体-0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biLevel thresh="5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72" y="0"/>
              <a:ext cx="2151" cy="2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文本框 13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16421" y="851"/>
              <a:ext cx="2229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r>
                <a:rPr lang="en-US" altLang="zh-CN" sz="16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" panose="020B0503020204020204" pitchFamily="34" charset="-122"/>
                </a:rPr>
                <a:t>INNOVATIVE </a:t>
              </a:r>
            </a:p>
            <a:p>
              <a:r>
                <a:rPr lang="en-US" altLang="zh-CN" sz="1600">
                  <a:solidFill>
                    <a:srgbClr val="000000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" panose="020B0503020204020204" pitchFamily="34" charset="-122"/>
                </a:rPr>
                <a:t>DESIGN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2546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2538956"/>
            <a:ext cx="12190413" cy="3646083"/>
          </a:xfrm>
          <a:prstGeom prst="rect">
            <a:avLst/>
          </a:prstGeom>
          <a:solidFill>
            <a:srgbClr val="70AD47">
              <a:lumMod val="20000"/>
              <a:lumOff val="80000"/>
              <a:alpha val="7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70AD47">
                  <a:lumMod val="40000"/>
                  <a:lumOff val="60000"/>
                </a:srgbClr>
              </a:solidFill>
              <a:latin typeface="等线" charset="0"/>
              <a:ea typeface="等线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433403" y="710343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C</a:t>
            </a:r>
            <a:endParaRPr lang="zh-CN" altLang="en-US" sz="3200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9382" y="621443"/>
            <a:ext cx="11589417" cy="3903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2.(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北师大选修一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P83T1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原题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方程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)=2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所表示的曲线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关于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轴对称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关于直线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对称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关于原点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对称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D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关于直线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对称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将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代入原方程得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)=2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错误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将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代入原方程得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)=2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错误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将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代入原方程得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)=2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正确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将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代入原方程得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)=2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错误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182160" y="681120"/>
              <a:ext cx="7173720" cy="617832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2800" y="671760"/>
                <a:ext cx="7192440" cy="619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28151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3139310"/>
            <a:ext cx="12190413" cy="3060998"/>
          </a:xfrm>
          <a:prstGeom prst="rect">
            <a:avLst/>
          </a:prstGeom>
          <a:solidFill>
            <a:srgbClr val="70AD47">
              <a:lumMod val="20000"/>
              <a:lumOff val="80000"/>
              <a:alpha val="7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70AD47">
                  <a:lumMod val="40000"/>
                  <a:lumOff val="60000"/>
                </a:srgbClr>
              </a:solidFill>
              <a:latin typeface="等线" charset="0"/>
              <a:ea typeface="等线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901793" y="1675857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C</a:t>
            </a:r>
            <a:endParaRPr lang="zh-CN" altLang="en-US" sz="3200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621443"/>
                <a:ext cx="11589417" cy="51478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苏教选修一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P124T10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改编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与椭圆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有且只有一个交点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的值是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.±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.±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𝒌𝒙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𝒚</m:t>
                                      </m:r>
                                    </m:e>
                                    <m:sup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(2+3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+6=0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题意知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=(12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(2+3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=±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147884"/>
              </a:xfrm>
              <a:prstGeom prst="rect">
                <a:avLst/>
              </a:prstGeom>
              <a:blipFill rotWithShape="0">
                <a:blip r:embed="rId3"/>
                <a:stretch>
                  <a:fillRect l="-947" b="-3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4222440" y="1509480"/>
              <a:ext cx="6441480" cy="261360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13080" y="1500120"/>
                <a:ext cx="6460200" cy="263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33269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2293586"/>
            <a:ext cx="12190413" cy="3892737"/>
          </a:xfrm>
          <a:prstGeom prst="rect">
            <a:avLst/>
          </a:prstGeom>
          <a:solidFill>
            <a:srgbClr val="70AD47">
              <a:lumMod val="20000"/>
              <a:lumOff val="80000"/>
              <a:alpha val="7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70AD47">
                  <a:lumMod val="40000"/>
                  <a:lumOff val="60000"/>
                </a:srgbClr>
              </a:solidFill>
              <a:latin typeface="等线" charset="0"/>
              <a:ea typeface="等线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8014049" y="953268"/>
                <a:ext cx="824392" cy="12566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𝟖</m:t>
                          </m:r>
                          <m:rad>
                            <m:radPr>
                              <m:degHide m:val="on"/>
                              <m:ctrlPr>
                                <a:rPr lang="zh-CN" altLang="zh-CN" sz="2400" b="1" i="1">
                                  <a:solidFill>
                                    <a:srgbClr val="C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altLang="zh-CN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zh-CN" altLang="zh-CN" sz="24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4049" y="953268"/>
                <a:ext cx="824392" cy="125669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144690" y="430816"/>
                <a:ext cx="11589417" cy="56267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4.(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人教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选修一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P114T2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改编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经过椭圆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的左焦点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作倾斜角为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60°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</a:t>
                </a:r>
                <a:endParaRPr lang="en-US" altLang="zh-CN" sz="2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2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线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与椭圆相交于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两点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则线段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的长为</a:t>
                </a:r>
                <a:r>
                  <a:rPr lang="zh-CN" altLang="zh-CN" sz="26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左焦点为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而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tan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60°=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联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立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+12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+4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</a:p>
              <a:p>
                <a:pPr marL="355600" indent="-355600"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由根与系数的关系得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由弦长公式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rad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𝟏𝟐</m:t>
                                    </m:r>
                                  </m:num>
                                  <m:den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𝟕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90" y="430816"/>
                <a:ext cx="11589417" cy="5626733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759960" y="1281960"/>
              <a:ext cx="10740240" cy="372240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0600" y="1272600"/>
                <a:ext cx="10758960" cy="374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91399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718092" y="1079750"/>
            <a:ext cx="11472321" cy="4097969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五边形 12"/>
          <p:cNvSpPr/>
          <p:nvPr>
            <p:custDataLst>
              <p:tags r:id="rId2"/>
            </p:custDataLst>
          </p:nvPr>
        </p:nvSpPr>
        <p:spPr>
          <a:xfrm>
            <a:off x="4445" y="1079750"/>
            <a:ext cx="3288237" cy="4097334"/>
          </a:xfrm>
          <a:prstGeom prst="homePlate">
            <a:avLst>
              <a:gd name="adj" fmla="val 59526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4" name="燕尾形 13"/>
          <p:cNvSpPr/>
          <p:nvPr>
            <p:custDataLst>
              <p:tags r:id="rId3"/>
            </p:custDataLst>
          </p:nvPr>
        </p:nvSpPr>
        <p:spPr>
          <a:xfrm>
            <a:off x="1582850" y="1079750"/>
            <a:ext cx="2333321" cy="4097969"/>
          </a:xfrm>
          <a:prstGeom prst="chevron">
            <a:avLst>
              <a:gd name="adj" fmla="val 85127"/>
            </a:avLst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18" name="文本框 44"/>
          <p:cNvSpPr txBox="1"/>
          <p:nvPr/>
        </p:nvSpPr>
        <p:spPr>
          <a:xfrm>
            <a:off x="4368165" y="2564765"/>
            <a:ext cx="651510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spc="3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考点聚焦突破</a:t>
            </a:r>
          </a:p>
        </p:txBody>
      </p:sp>
      <p:sp>
        <p:nvSpPr>
          <p:cNvPr id="20" name="文本框 18"/>
          <p:cNvSpPr txBox="1"/>
          <p:nvPr>
            <p:custDataLst>
              <p:tags r:id="rId4"/>
            </p:custDataLst>
          </p:nvPr>
        </p:nvSpPr>
        <p:spPr>
          <a:xfrm>
            <a:off x="1104900" y="2341880"/>
            <a:ext cx="1929130" cy="172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kumimoji="1" lang="en-US" altLang="zh-CN" sz="88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21" name="文本框 10"/>
          <p:cNvSpPr txBox="1"/>
          <p:nvPr/>
        </p:nvSpPr>
        <p:spPr>
          <a:xfrm>
            <a:off x="4375785" y="3428365"/>
            <a:ext cx="4091305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spc="3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KAODIANJUJIAOTUPO</a:t>
            </a:r>
          </a:p>
        </p:txBody>
      </p:sp>
    </p:spTree>
    <p:extLst>
      <p:ext uri="{BB962C8B-B14F-4D97-AF65-F5344CB8AC3E}">
        <p14:creationId xmlns:p14="http://schemas.microsoft.com/office/powerpoint/2010/main" val="10957619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0" y="2249556"/>
            <a:ext cx="12190413" cy="411632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5" name="矩形 34"/>
          <p:cNvSpPr/>
          <p:nvPr>
            <p:custDataLst>
              <p:tags r:id="rId3"/>
            </p:custDataLst>
          </p:nvPr>
        </p:nvSpPr>
        <p:spPr bwMode="auto">
          <a:xfrm>
            <a:off x="251427" y="-12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考点一</a:t>
            </a:r>
            <a:r>
              <a:rPr lang="zh-CN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直线与圆锥曲线的位置关系</a:t>
            </a:r>
            <a:endParaRPr lang="zh-CN" altLang="zh-CN" sz="12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69382" y="752072"/>
                <a:ext cx="11589417" cy="57351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椭圆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试问当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取何值时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椭圆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有两个不同的公共点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9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将直线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的方程与椭圆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的方程联立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得方程组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zh-CN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　　　　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①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𝒚</m:t>
                                      </m:r>
                                    </m:e>
                                    <m:sup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                     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②</m:t>
                              </m:r>
                            </m:e>
                          </m:mr>
                        </m: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将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代入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②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整理得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+8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4=0.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③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方程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③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根的判别式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=(8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4)=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+144.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方程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③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有两个不同的实数根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可知原方程组有两组不同的实数解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这时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与椭圆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有两个不同的公共点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52072"/>
                <a:ext cx="11589417" cy="5735160"/>
              </a:xfrm>
              <a:prstGeom prst="rect">
                <a:avLst/>
              </a:prstGeom>
              <a:blipFill rotWithShape="0">
                <a:blip r:embed="rId5"/>
                <a:stretch>
                  <a:fillRect l="-947" r="-526" b="-5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墨迹 1"/>
              <p14:cNvContentPartPr/>
              <p14:nvPr/>
            </p14:nvContentPartPr>
            <p14:xfrm>
              <a:off x="395280" y="1046160"/>
              <a:ext cx="7980120" cy="581328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5920" y="1036800"/>
                <a:ext cx="7998840" cy="58320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832988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0" y="1294924"/>
            <a:ext cx="12190413" cy="488073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06929"/>
                <a:ext cx="11589417" cy="30830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有且只有一个公共点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=±3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方程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③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有两个相同的实数根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可知原方程组有两组相同的实数解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这时直线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与椭圆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有两个互相重合的公共点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与椭圆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有且只有一个公共点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06929"/>
                <a:ext cx="11589417" cy="3083088"/>
              </a:xfrm>
              <a:prstGeom prst="rect">
                <a:avLst/>
              </a:prstGeom>
              <a:blipFill rotWithShape="0">
                <a:blip r:embed="rId3"/>
                <a:stretch>
                  <a:fillRect l="-947" b="-41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15589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1342384"/>
            <a:ext cx="12190413" cy="485291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69382" y="621443"/>
                <a:ext cx="11589417" cy="24829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没有公共点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方程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③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没有实数根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可知原方程组没有实数解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这时直线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与椭圆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没有公共点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2482924"/>
              </a:xfrm>
              <a:prstGeom prst="rect">
                <a:avLst/>
              </a:prstGeom>
              <a:blipFill rotWithShape="0">
                <a:blip r:embed="rId3"/>
                <a:stretch>
                  <a:fillRect l="-947" b="-51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57135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1340161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1422729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1441149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9382" y="2179648"/>
            <a:ext cx="11589417" cy="362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在判断直线和圆锥曲线的位置关系时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先联立方程组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再消去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得到关于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的方程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如果是直线与圆或椭圆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则所得方程一定为一元二次方程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如果是直线与双曲线或抛物线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则需讨论二次项系数等于零和不等于零两种情况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只有二次方程才有判别式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另外还应注意斜率不存在的情形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双曲线中与渐近线平行的直线与双曲线只有一个公共点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抛物线中与对称轴平行的直线与抛物线只有一个公共点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568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2342930"/>
            <a:ext cx="12190413" cy="3970805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4951571" y="1287280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685070"/>
                <a:ext cx="11589417" cy="50397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南京调研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已知抛物线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经过点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的任意一条直线与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均有公共点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的坐标可以为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	B.(1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,-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	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.(3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4)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.(2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点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轴上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点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在抛物线外部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将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代入抛物线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|=2&lt;3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所以点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在抛物线外部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将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代入抛物线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|=2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所以点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在抛物线外部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将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代入抛物线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|=2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点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在抛物线内部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将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选项中的点分别在平面直角坐标系中画出来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只有点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在抛物线内部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的坐标为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5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经过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的任意一条直线与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均相交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均有公共点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85070"/>
                <a:ext cx="11589417" cy="5039725"/>
              </a:xfrm>
              <a:prstGeom prst="rect">
                <a:avLst/>
              </a:prstGeom>
              <a:blipFill rotWithShape="0">
                <a:blip r:embed="rId4"/>
                <a:stretch>
                  <a:fillRect l="-947" r="-473" b="-119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1288440" y="2207880"/>
              <a:ext cx="9263160" cy="231264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79080" y="2198520"/>
                <a:ext cx="9281880" cy="233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06978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2599696"/>
            <a:ext cx="12190413" cy="355912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69382" y="303816"/>
                <a:ext cx="11589417" cy="46996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(2)(2024·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北京卷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与双曲线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只有一个公共点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的一个取值为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　　　　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知该双曲线的渐近线方程为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=±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过定点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因为点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在双曲线内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所以要使过该点的直线与双曲线只有一个公共点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则该直线与双曲线的渐近线平行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=±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303816"/>
                <a:ext cx="11589417" cy="4699684"/>
              </a:xfrm>
              <a:prstGeom prst="rect">
                <a:avLst/>
              </a:prstGeom>
              <a:blipFill rotWithShape="0">
                <a:blip r:embed="rId4"/>
                <a:stretch>
                  <a:fillRect l="-947" r="-4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>
                <p:custDataLst>
                  <p:tags r:id="rId2"/>
                </p:custDataLst>
              </p:nvPr>
            </p:nvSpPr>
            <p:spPr>
              <a:xfrm>
                <a:off x="976828" y="1471995"/>
                <a:ext cx="3771289" cy="9157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zh-CN" altLang="zh-CN" sz="26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或</m:t>
                        </m:r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zh-CN" altLang="zh-CN" sz="26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答案不唯一</m:t>
                        </m:r>
                      </m:e>
                    </m:d>
                  </m:oMath>
                </a14:m>
                <a:endParaRPr lang="zh-CN" altLang="zh-CN" sz="26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976828" y="1471995"/>
                <a:ext cx="3771289" cy="91576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墨迹 1"/>
              <p14:cNvContentPartPr/>
              <p14:nvPr/>
            </p14:nvContentPartPr>
            <p14:xfrm>
              <a:off x="2193480" y="1549440"/>
              <a:ext cx="3528000" cy="417924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84120" y="1540080"/>
                <a:ext cx="3546720" cy="419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310570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77883" y="1974037"/>
            <a:ext cx="10879599" cy="3277994"/>
          </a:xfrm>
          <a:prstGeom prst="rect">
            <a:avLst/>
          </a:prstGeom>
          <a:noFill/>
        </p:spPr>
        <p:txBody>
          <a:bodyPr wrap="square" lIns="121898" tIns="60948" rIns="121898" bIns="60948"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理解直线与圆锥曲线位置关系的判断方法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600" b="1" smtClean="0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掌握直线被圆锥曲线所截的弦长公式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掌握直线与圆锥曲线相交的综合问题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3409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3700969"/>
            <a:ext cx="12190413" cy="244395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 bwMode="auto">
          <a:xfrm>
            <a:off x="251427" y="146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考点二</a:t>
            </a:r>
            <a:r>
              <a:rPr lang="zh-CN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弦的有关问题</a:t>
            </a:r>
            <a:endParaRPr lang="zh-CN" altLang="zh-CN" sz="12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69382" y="781100"/>
                <a:ext cx="11589417" cy="50826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角度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焦点弦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开封质检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已知椭圆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的左、右焦点分别为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上顶点为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的离心率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⊥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AF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AF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AF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是等腰直角三角形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AF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81100"/>
                <a:ext cx="11589417" cy="5082673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1880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0" y="1618503"/>
            <a:ext cx="12190413" cy="4597875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69382" y="621443"/>
                <a:ext cx="11589417" cy="50973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射线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AF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交于点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ABF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的周长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AF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的方程为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所以椭圆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的方程为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②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联立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①②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化简得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ABF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的周长为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097357"/>
              </a:xfrm>
              <a:prstGeom prst="rect">
                <a:avLst/>
              </a:prstGeom>
              <a:blipFill rotWithShape="0">
                <a:blip r:embed="rId3"/>
                <a:stretch>
                  <a:fillRect l="-947" b="-7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03668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3429793"/>
            <a:ext cx="12190413" cy="2864515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21443"/>
                <a:ext cx="11589417" cy="34495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角度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中点弦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(1)(2023·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全国乙卷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为双曲线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上两点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下列四个点中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可为线段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中点的是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	B.(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	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的中点为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在双曲线上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3449534"/>
              </a:xfrm>
              <a:prstGeom prst="rect">
                <a:avLst/>
              </a:prstGeom>
              <a:blipFill rotWithShape="0">
                <a:blip r:embed="rId4"/>
                <a:stretch>
                  <a:fillRect l="-947" r="-368" b="-14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2685042" y="2278515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592804" y="4094274"/>
                <a:ext cx="10793813" cy="204825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55600" indent="-355600"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4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zh-CN" altLang="zh-C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zh-CN" altLang="zh-C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zh-CN" altLang="zh-CN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𝟏</m:t>
                                      </m:r>
                                    </m:sub>
                                    <m:sup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𝟗</m:t>
                                  </m:r>
                                </m:den>
                              </m:f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zh-CN" altLang="zh-C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b>
                                <m:sup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zh-CN" altLang="zh-CN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zh-CN" altLang="zh-CN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b>
                                    <m:sup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𝟗</m:t>
                                  </m:r>
                                </m:den>
                              </m:f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4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zh-CN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两式作差</a:t>
                </a:r>
                <a:r>
                  <a:rPr lang="en-US" altLang="zh-CN" sz="24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4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zh-CN" altLang="zh-CN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bSup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zh-CN" altLang="zh-CN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bSup>
                      </m:num>
                      <m:den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4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4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4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4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</a:t>
                </a:r>
                <a:r>
                  <a:rPr lang="en-US" altLang="zh-C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4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4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4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)(</m:t>
                        </m:r>
                        <m:sSub>
                          <m:sSubPr>
                            <m:ctrlPr>
                              <a:rPr lang="zh-CN" altLang="zh-CN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4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4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4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4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化</a:t>
                </a:r>
                <a:r>
                  <a:rPr lang="zh-CN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简得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4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)(</m:t>
                        </m:r>
                        <m:sSub>
                          <m:sSubPr>
                            <m:ctrlPr>
                              <a:rPr lang="zh-CN" altLang="zh-CN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4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4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4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4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)(</m:t>
                        </m:r>
                        <m:sSub>
                          <m:sSubPr>
                            <m:ctrlPr>
                              <a:rPr lang="zh-CN" altLang="zh-CN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4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4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=9</a:t>
                </a:r>
                <a:r>
                  <a:rPr lang="en-US" altLang="zh-CN" sz="24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804" y="4094274"/>
                <a:ext cx="10793813" cy="2048253"/>
              </a:xfrm>
              <a:prstGeom prst="rect">
                <a:avLst/>
              </a:prstGeom>
              <a:blipFill rotWithShape="0">
                <a:blip r:embed="rId5"/>
                <a:stretch>
                  <a:fillRect l="-8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墨迹 2"/>
              <p14:cNvContentPartPr/>
              <p14:nvPr/>
            </p14:nvContentPartPr>
            <p14:xfrm>
              <a:off x="349560" y="414360"/>
              <a:ext cx="9285840" cy="6436080"/>
            </p14:xfrm>
          </p:contentPart>
        </mc:Choice>
        <mc:Fallback>
          <p:pic>
            <p:nvPicPr>
              <p:cNvPr id="3" name="墨迹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0200" y="405000"/>
                <a:ext cx="9304560" cy="645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08521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-32578"/>
            <a:ext cx="12190413" cy="643194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43982" y="1331752"/>
            <a:ext cx="11589417" cy="623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由双曲线方程可得渐近方程为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=±3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如图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49777" y="430816"/>
                <a:ext cx="5481372" cy="13942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55600" indent="-355600"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zh-CN" altLang="zh-CN" sz="2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zh-CN" altLang="zh-CN" sz="2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zh-CN" altLang="zh-CN" sz="2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zh-CN" altLang="zh-CN" sz="2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zh-CN" altLang="zh-CN" sz="2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zh-CN" altLang="zh-CN" sz="2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=9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=9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55600" indent="-355600">
                  <a:spcAft>
                    <a:spcPts val="0"/>
                  </a:spcAft>
                  <a:tabLst>
                    <a:tab pos="2970530" algn="l"/>
                  </a:tabLst>
                </a:pPr>
                <a:endParaRPr lang="zh-CN" altLang="zh-CN" sz="26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777" y="430816"/>
                <a:ext cx="5481372" cy="1394228"/>
              </a:xfrm>
              <a:prstGeom prst="rect">
                <a:avLst/>
              </a:prstGeom>
              <a:blipFill rotWithShape="0">
                <a:blip r:embed="rId3"/>
                <a:stretch>
                  <a:fillRect l="-2002" r="-13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025" name="image12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530" y="202470"/>
            <a:ext cx="2610363" cy="317126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389477" y="1892332"/>
                <a:ext cx="11309731" cy="40873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=9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=9&gt;3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与双曲线无交点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不符合题意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=9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与双曲线无交点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不符合题意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=9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此时直线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与渐近线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平行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与双曲线不可能有两个交点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不符合题意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=9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与双曲线有两个交点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满足题意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477" y="1892332"/>
                <a:ext cx="11309731" cy="4087337"/>
              </a:xfrm>
              <a:prstGeom prst="rect">
                <a:avLst/>
              </a:prstGeom>
              <a:blipFill rotWithShape="0">
                <a:blip r:embed="rId5"/>
                <a:stretch>
                  <a:fillRect l="-970" r="-970" b="-7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277920" y="566640"/>
              <a:ext cx="10533600" cy="629280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8560" y="557280"/>
                <a:ext cx="10552320" cy="631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5227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2218817"/>
            <a:ext cx="12190413" cy="395418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21443"/>
                <a:ext cx="11589417" cy="15776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为椭圆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内一定点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经过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引一条弦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使此弦被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点平分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则此弦所在的直线方程为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　　　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1577676"/>
              </a:xfrm>
              <a:prstGeom prst="rect">
                <a:avLst/>
              </a:prstGeom>
              <a:blipFill rotWithShape="0">
                <a:blip r:embed="rId4"/>
                <a:stretch>
                  <a:fillRect l="-947" b="-84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3680809" y="1475789"/>
            <a:ext cx="1548822" cy="6239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+2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>
                <a:solidFill>
                  <a:srgbClr val="C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3=0</a:t>
            </a:r>
            <a:endParaRPr lang="zh-CN" altLang="zh-CN" sz="26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21782" y="2324259"/>
                <a:ext cx="11589417" cy="31663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易知此弦所在直线的斜率存在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设斜率为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弦所在的直线与椭圆相交于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两点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b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b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b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b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②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2324259"/>
                <a:ext cx="11589417" cy="3166380"/>
              </a:xfrm>
              <a:prstGeom prst="rect">
                <a:avLst/>
              </a:prstGeom>
              <a:blipFill rotWithShape="0">
                <a:blip r:embed="rId5"/>
                <a:stretch>
                  <a:fillRect l="-947" b="-11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墨迹 1"/>
              <p14:cNvContentPartPr/>
              <p14:nvPr/>
            </p14:nvContentPartPr>
            <p14:xfrm>
              <a:off x="1180080" y="1465560"/>
              <a:ext cx="7111080" cy="437940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70720" y="1456200"/>
                <a:ext cx="7129800" cy="439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20308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421782" y="688339"/>
                <a:ext cx="11589417" cy="47110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①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②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经检验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满足题意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此弦所在的直线方程为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3=0.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688339"/>
                <a:ext cx="11589417" cy="4711098"/>
              </a:xfrm>
              <a:prstGeom prst="rect">
                <a:avLst/>
              </a:prstGeom>
              <a:blipFill rotWithShape="0">
                <a:blip r:embed="rId3"/>
                <a:stretch>
                  <a:fillRect l="-947" b="-7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53704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29449"/>
            <a:ext cx="12190413" cy="624278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34143"/>
                <a:ext cx="11589417" cy="26806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法二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利用结论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此弦所在的直线方程为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3=0.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34143"/>
                <a:ext cx="11589417" cy="2680670"/>
              </a:xfrm>
              <a:prstGeom prst="rect">
                <a:avLst/>
              </a:prstGeom>
              <a:blipFill rotWithShape="0">
                <a:blip r:embed="rId3"/>
                <a:stretch>
                  <a:fillRect l="-947" b="-47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07698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2815928"/>
            <a:ext cx="12190413" cy="343462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08743"/>
                <a:ext cx="11589417" cy="56064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角度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一般弦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杭州调研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已知顶点在原点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关于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轴对称的抛物线与直线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交于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两点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则抛物线的方程为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      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以上都不是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设抛物线的方程为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ay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抛物线与直线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联立消去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=6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08743"/>
                <a:ext cx="11589417" cy="5606471"/>
              </a:xfrm>
              <a:prstGeom prst="rect">
                <a:avLst/>
              </a:prstGeom>
              <a:blipFill rotWithShape="0">
                <a:blip r:embed="rId4"/>
                <a:stretch>
                  <a:fillRect l="-947" t="-109" b="-8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6895814" y="1744861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669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1205703"/>
            <a:ext cx="12190413" cy="5033172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392716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475284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493704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12448" y="1234284"/>
            <a:ext cx="11411052" cy="4825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弦及弦中点问题的解决方法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根与系数的关系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直线与椭圆或双曲线方程联立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消元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利用根与系数关系表示中点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点差法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利用弦两端点适合椭圆或双曲线方程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作差构造中点、斜率间的关系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若已知弦的中点坐标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可求弦所在直线的斜率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弦长的求解方法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当弦的两端点坐标易求时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可直接利用两点间的距离公式求解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当直线的斜率存在时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可利用弦长公式求解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6033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2234962"/>
            <a:ext cx="12190413" cy="405178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21443"/>
                <a:ext cx="11589417" cy="15805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已知斜率为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的直线经过椭圆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的右焦点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且与椭圆相交于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两点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则弦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的长为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1580561"/>
              </a:xfrm>
              <a:prstGeom prst="rect">
                <a:avLst/>
              </a:prstGeom>
              <a:blipFill rotWithShape="0">
                <a:blip r:embed="rId4"/>
                <a:stretch>
                  <a:fillRect l="-947" b="-88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>
                <p:custDataLst>
                  <p:tags r:id="rId2"/>
                </p:custDataLst>
              </p:nvPr>
            </p:nvSpPr>
            <p:spPr>
              <a:xfrm>
                <a:off x="3662398" y="1152401"/>
                <a:ext cx="971292" cy="9812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zh-CN" altLang="zh-CN" sz="26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3662398" y="1152401"/>
                <a:ext cx="971292" cy="9812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612282" y="2171732"/>
            <a:ext cx="11589417" cy="623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zh-CN" altLang="zh-CN" sz="2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由题意知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椭圆的右焦点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的坐标为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直线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的方程为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694531" y="2518113"/>
                <a:ext cx="11589417" cy="34022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),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𝟓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𝒚</m:t>
                                      </m:r>
                                    </m:e>
                                    <m:sup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消去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)[(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)×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zh-CN" altLang="zh-CN" sz="2600" b="1" i="1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2600" b="1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𝟓</m:t>
                                        </m:r>
                                      </m:num>
                                      <m:den>
                                        <m:r>
                                          <a:rPr lang="en-US" altLang="zh-CN" sz="2600" b="1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𝟑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×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</m:d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531" y="2518113"/>
                <a:ext cx="11589417" cy="3402278"/>
              </a:xfrm>
              <a:prstGeom prst="rect">
                <a:avLst/>
              </a:prstGeom>
              <a:blipFill rotWithShape="0">
                <a:blip r:embed="rId7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38925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28"/>
          <p:cNvSpPr/>
          <p:nvPr/>
        </p:nvSpPr>
        <p:spPr bwMode="auto">
          <a:xfrm>
            <a:off x="-2" y="2611947"/>
            <a:ext cx="4837438" cy="1712353"/>
          </a:xfrm>
          <a:custGeom>
            <a:avLst/>
            <a:gdLst/>
            <a:ahLst/>
            <a:cxnLst/>
            <a:rect l="l" t="t" r="r" b="b"/>
            <a:pathLst>
              <a:path w="4310745" h="1283968">
                <a:moveTo>
                  <a:pt x="1089668" y="0"/>
                </a:moveTo>
                <a:lnTo>
                  <a:pt x="3526973" y="0"/>
                </a:lnTo>
                <a:lnTo>
                  <a:pt x="4310745" y="1269454"/>
                </a:lnTo>
                <a:lnTo>
                  <a:pt x="1089668" y="1283968"/>
                </a:lnTo>
                <a:close/>
                <a:moveTo>
                  <a:pt x="0" y="0"/>
                </a:moveTo>
                <a:lnTo>
                  <a:pt x="1089667" y="0"/>
                </a:lnTo>
                <a:lnTo>
                  <a:pt x="1089667" y="1283968"/>
                </a:lnTo>
                <a:lnTo>
                  <a:pt x="0" y="1283968"/>
                </a:lnTo>
                <a:close/>
              </a:path>
            </a:pathLst>
          </a:custGeom>
          <a:solidFill>
            <a:srgbClr val="54823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015234" y="2688154"/>
            <a:ext cx="2902842" cy="1199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</a:t>
            </a:r>
            <a:r>
              <a:rPr lang="en-US" altLang="zh-CN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7200" kern="0" spc="-200" dirty="0">
                <a:ln w="1905">
                  <a:noFill/>
                </a:ln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108062" y="3679592"/>
            <a:ext cx="2098700" cy="5028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zh-CN" sz="2665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665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307938" y="1710102"/>
            <a:ext cx="3110318" cy="913218"/>
            <a:chOff x="4307938" y="1710102"/>
            <a:chExt cx="3110318" cy="913218"/>
          </a:xfrm>
        </p:grpSpPr>
        <p:sp>
          <p:nvSpPr>
            <p:cNvPr id="8" name="TextBox 7">
              <a:hlinkClick r:id="rId3" action="ppaction://hlinksldjump"/>
            </p:cNvPr>
            <p:cNvSpPr txBox="1"/>
            <p:nvPr/>
          </p:nvSpPr>
          <p:spPr bwMode="auto">
            <a:xfrm>
              <a:off x="5201125" y="1752776"/>
              <a:ext cx="2217131" cy="5017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zh-CN" altLang="en-US" sz="2665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知识诊断自测</a:t>
              </a:r>
            </a:p>
          </p:txBody>
        </p:sp>
        <p:sp>
          <p:nvSpPr>
            <p:cNvPr id="16" name="TextBox 15">
              <a:hlinkClick r:id="rId3" action="ppaction://hlinksldjump"/>
            </p:cNvPr>
            <p:cNvSpPr txBox="1"/>
            <p:nvPr/>
          </p:nvSpPr>
          <p:spPr>
            <a:xfrm>
              <a:off x="4307938" y="1710102"/>
              <a:ext cx="811335" cy="91321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5335" dirty="0">
                  <a:solidFill>
                    <a:srgbClr val="548235"/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999339" y="2962903"/>
            <a:ext cx="3104980" cy="913218"/>
            <a:chOff x="4999339" y="2962903"/>
            <a:chExt cx="3104980" cy="913218"/>
          </a:xfrm>
        </p:grpSpPr>
        <p:sp>
          <p:nvSpPr>
            <p:cNvPr id="12" name="TextBox 11">
              <a:hlinkClick r:id="rId4" action="ppaction://hlinksldjump"/>
            </p:cNvPr>
            <p:cNvSpPr txBox="1"/>
            <p:nvPr/>
          </p:nvSpPr>
          <p:spPr bwMode="auto">
            <a:xfrm>
              <a:off x="5887187" y="3012193"/>
              <a:ext cx="2217132" cy="50176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665" b="1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考点聚焦突破</a:t>
              </a:r>
            </a:p>
          </p:txBody>
        </p:sp>
        <p:sp>
          <p:nvSpPr>
            <p:cNvPr id="17" name="TextBox 16">
              <a:hlinkClick r:id="rId4" action="ppaction://hlinksldjump"/>
            </p:cNvPr>
            <p:cNvSpPr txBox="1"/>
            <p:nvPr/>
          </p:nvSpPr>
          <p:spPr>
            <a:xfrm>
              <a:off x="4999339" y="2962903"/>
              <a:ext cx="894681" cy="91321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5335" dirty="0">
                  <a:solidFill>
                    <a:srgbClr val="548235"/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712912" y="4110924"/>
            <a:ext cx="3040374" cy="913218"/>
            <a:chOff x="5712912" y="4110924"/>
            <a:chExt cx="3040374" cy="913218"/>
          </a:xfrm>
        </p:grpSpPr>
        <p:sp>
          <p:nvSpPr>
            <p:cNvPr id="10" name="TextBox 9">
              <a:hlinkClick r:id="rId5" action="ppaction://hlinksldjump"/>
            </p:cNvPr>
            <p:cNvSpPr txBox="1"/>
            <p:nvPr/>
          </p:nvSpPr>
          <p:spPr bwMode="auto">
            <a:xfrm>
              <a:off x="6519982" y="4207367"/>
              <a:ext cx="2233304" cy="50244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665" b="1" kern="0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课时对点精练</a:t>
              </a:r>
              <a:endParaRPr lang="zh-CN" altLang="en-US" sz="2665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TextBox 17">
              <a:hlinkClick r:id="rId5" action="ppaction://hlinksldjump"/>
            </p:cNvPr>
            <p:cNvSpPr txBox="1"/>
            <p:nvPr/>
          </p:nvSpPr>
          <p:spPr>
            <a:xfrm>
              <a:off x="5712912" y="4110924"/>
              <a:ext cx="913914" cy="91321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sz="5335" dirty="0">
                  <a:solidFill>
                    <a:srgbClr val="548235"/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</p:grpSp>
      <p:sp>
        <p:nvSpPr>
          <p:cNvPr id="20" name="矩形 34"/>
          <p:cNvSpPr/>
          <p:nvPr/>
        </p:nvSpPr>
        <p:spPr bwMode="auto">
          <a:xfrm>
            <a:off x="9315242" y="2607161"/>
            <a:ext cx="2893192" cy="1717138"/>
          </a:xfrm>
          <a:custGeom>
            <a:avLst/>
            <a:gdLst>
              <a:gd name="connsiteX0" fmla="*/ 0 w 1055077"/>
              <a:gd name="connsiteY0" fmla="*/ 0 h 1283968"/>
              <a:gd name="connsiteX1" fmla="*/ 1055077 w 1055077"/>
              <a:gd name="connsiteY1" fmla="*/ 0 h 1283968"/>
              <a:gd name="connsiteX2" fmla="*/ 1055077 w 1055077"/>
              <a:gd name="connsiteY2" fmla="*/ 1283968 h 1283968"/>
              <a:gd name="connsiteX3" fmla="*/ 0 w 1055077"/>
              <a:gd name="connsiteY3" fmla="*/ 1283968 h 1283968"/>
              <a:gd name="connsiteX4" fmla="*/ 0 w 1055077"/>
              <a:gd name="connsiteY4" fmla="*/ 0 h 1283968"/>
              <a:gd name="connsiteX0-1" fmla="*/ 0 w 1606620"/>
              <a:gd name="connsiteY0-2" fmla="*/ 0 h 1283968"/>
              <a:gd name="connsiteX1-3" fmla="*/ 1606620 w 1606620"/>
              <a:gd name="connsiteY1-4" fmla="*/ 0 h 1283968"/>
              <a:gd name="connsiteX2-5" fmla="*/ 1606620 w 1606620"/>
              <a:gd name="connsiteY2-6" fmla="*/ 1283968 h 1283968"/>
              <a:gd name="connsiteX3-7" fmla="*/ 551543 w 1606620"/>
              <a:gd name="connsiteY3-8" fmla="*/ 1283968 h 1283968"/>
              <a:gd name="connsiteX4-9" fmla="*/ 0 w 1606620"/>
              <a:gd name="connsiteY4-10" fmla="*/ 0 h 1283968"/>
              <a:gd name="connsiteX0-11" fmla="*/ 0 w 1833140"/>
              <a:gd name="connsiteY0-12" fmla="*/ 9525 h 1293493"/>
              <a:gd name="connsiteX1-13" fmla="*/ 1833140 w 1833140"/>
              <a:gd name="connsiteY1-14" fmla="*/ 0 h 1293493"/>
              <a:gd name="connsiteX2-15" fmla="*/ 1606620 w 1833140"/>
              <a:gd name="connsiteY2-16" fmla="*/ 1293493 h 1293493"/>
              <a:gd name="connsiteX3-17" fmla="*/ 551543 w 1833140"/>
              <a:gd name="connsiteY3-18" fmla="*/ 1293493 h 1293493"/>
              <a:gd name="connsiteX4-19" fmla="*/ 0 w 1833140"/>
              <a:gd name="connsiteY4-20" fmla="*/ 9525 h 1293493"/>
              <a:gd name="connsiteX0-21" fmla="*/ 0 w 1833140"/>
              <a:gd name="connsiteY0-22" fmla="*/ 9525 h 1293493"/>
              <a:gd name="connsiteX1-23" fmla="*/ 1833140 w 1833140"/>
              <a:gd name="connsiteY1-24" fmla="*/ 0 h 1293493"/>
              <a:gd name="connsiteX2-25" fmla="*/ 1833140 w 1833140"/>
              <a:gd name="connsiteY2-26" fmla="*/ 1293493 h 1293493"/>
              <a:gd name="connsiteX3-27" fmla="*/ 551543 w 1833140"/>
              <a:gd name="connsiteY3-28" fmla="*/ 1293493 h 1293493"/>
              <a:gd name="connsiteX4-29" fmla="*/ 0 w 1833140"/>
              <a:gd name="connsiteY4-30" fmla="*/ 9525 h 1293493"/>
              <a:gd name="connsiteX0-31" fmla="*/ 0 w 1833140"/>
              <a:gd name="connsiteY0-32" fmla="*/ 0 h 1283968"/>
              <a:gd name="connsiteX1-33" fmla="*/ 1833140 w 1833140"/>
              <a:gd name="connsiteY1-34" fmla="*/ 8288 h 1283968"/>
              <a:gd name="connsiteX2-35" fmla="*/ 1833140 w 1833140"/>
              <a:gd name="connsiteY2-36" fmla="*/ 1283968 h 1283968"/>
              <a:gd name="connsiteX3-37" fmla="*/ 551543 w 1833140"/>
              <a:gd name="connsiteY3-38" fmla="*/ 1283968 h 1283968"/>
              <a:gd name="connsiteX4-39" fmla="*/ 0 w 1833140"/>
              <a:gd name="connsiteY4-40" fmla="*/ 0 h 1283968"/>
              <a:gd name="connsiteX0-41" fmla="*/ 0 w 1843227"/>
              <a:gd name="connsiteY0-42" fmla="*/ 3587 h 1287555"/>
              <a:gd name="connsiteX1-43" fmla="*/ 1843227 w 1843227"/>
              <a:gd name="connsiteY1-44" fmla="*/ 0 h 1287555"/>
              <a:gd name="connsiteX2-45" fmla="*/ 1833140 w 1843227"/>
              <a:gd name="connsiteY2-46" fmla="*/ 1287555 h 1287555"/>
              <a:gd name="connsiteX3-47" fmla="*/ 551543 w 1843227"/>
              <a:gd name="connsiteY3-48" fmla="*/ 1287555 h 1287555"/>
              <a:gd name="connsiteX4-49" fmla="*/ 0 w 1843227"/>
              <a:gd name="connsiteY4-50" fmla="*/ 3587 h 12875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843227" h="1287555">
                <a:moveTo>
                  <a:pt x="0" y="3587"/>
                </a:moveTo>
                <a:lnTo>
                  <a:pt x="1843227" y="0"/>
                </a:lnTo>
                <a:cubicBezTo>
                  <a:pt x="1839865" y="429185"/>
                  <a:pt x="1836502" y="858370"/>
                  <a:pt x="1833140" y="1287555"/>
                </a:cubicBezTo>
                <a:lnTo>
                  <a:pt x="551543" y="1287555"/>
                </a:lnTo>
                <a:lnTo>
                  <a:pt x="0" y="3587"/>
                </a:lnTo>
                <a:close/>
              </a:path>
            </a:pathLst>
          </a:custGeom>
          <a:solidFill>
            <a:srgbClr val="70AD4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rtlCol="0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660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1968083"/>
            <a:ext cx="12190413" cy="430654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9212683" y="1078897"/>
            <a:ext cx="1075936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solidFill>
                  <a:srgbClr val="C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,-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zh-CN" altLang="zh-CN" sz="26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9382" y="621443"/>
            <a:ext cx="11589417" cy="122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已知抛物线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px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的焦点到准线的距离为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若抛物线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上存在关于直线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2=0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对称的不同的两点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则线段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PQ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的中点坐标为</a:t>
            </a:r>
            <a:r>
              <a:rPr lang="zh-CN" altLang="zh-CN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421782" y="1930305"/>
                <a:ext cx="11589417" cy="3419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焦点到准线的距离为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b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)=2(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关于直线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对称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PQ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中点的纵坐标为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PQ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的中点在直线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PQ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中点的横坐标为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1)+2=1.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线段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PQ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的中点坐标为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1930305"/>
                <a:ext cx="11589417" cy="3419013"/>
              </a:xfrm>
              <a:prstGeom prst="rect">
                <a:avLst/>
              </a:prstGeom>
              <a:blipFill rotWithShape="0">
                <a:blip r:embed="rId4"/>
                <a:stretch>
                  <a:fillRect l="-947" b="-14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34767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0" y="2993957"/>
            <a:ext cx="12190413" cy="332953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 bwMode="auto">
          <a:xfrm>
            <a:off x="251427" y="1938"/>
            <a:ext cx="11653111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考点三</a:t>
            </a:r>
            <a:r>
              <a:rPr lang="zh-CN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8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直线与圆锥曲线的综合</a:t>
            </a:r>
            <a:endParaRPr lang="zh-CN" altLang="zh-CN" sz="12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69382" y="752072"/>
                <a:ext cx="11589417" cy="5134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例</a:t>
                </a:r>
                <a:r>
                  <a:rPr lang="en-US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昆明质检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已知双曲线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的两个焦点分别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</a:t>
                </a:r>
                <a:endParaRPr lang="en-US" altLang="zh-CN" sz="2600" b="1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 baseline="-25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在双曲线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求双曲线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的方程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依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题意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双曲线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的方程为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=1(0&lt;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&lt;4)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将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代入上式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=50(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舍去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所求双曲线的方程为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752072"/>
                <a:ext cx="11589417" cy="5134804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4377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1906465"/>
            <a:ext cx="12190413" cy="432463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69382" y="621443"/>
                <a:ext cx="11589417" cy="52936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为坐标原点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过点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与双曲线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交于不同的两点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OAB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的面积为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的方程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依题意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可设直线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的方程为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代入双曲线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的方程并整理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6=0.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与双曲线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交于不同的两点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𝒌</m:t>
                                  </m:r>
                                </m:e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≠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                             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𝜟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6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𝒌</m:t>
                                  </m:r>
                                  <m:r>
                                    <a:rPr lang="en-US" altLang="zh-CN" sz="2600" b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𝟐𝟒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𝒌</m:t>
                                  </m:r>
                                </m:e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)&gt;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≠±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        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e>
                              </m:rad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ad>
                                <m:radPr>
                                  <m:degHide m:val="on"/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e>
                              </m:rad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5293629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04311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-25232"/>
            <a:ext cx="12190413" cy="6206943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9382" y="430816"/>
                <a:ext cx="11589417" cy="511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𝒌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又原点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到直线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的距离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𝒌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△</m:t>
                            </m:r>
                          </m:sub>
                        </m:sSub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𝑶𝑨𝑩</m:t>
                        </m:r>
                      </m:sub>
                    </m:sSub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𝒌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𝒌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𝒌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zh-CN" altLang="zh-CN" sz="2600" b="1" baseline="-2500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OAB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𝒌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=±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满足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故满足条件的直线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有两条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其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方程分别为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和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30816"/>
                <a:ext cx="11589417" cy="5118324"/>
              </a:xfrm>
              <a:prstGeom prst="rect">
                <a:avLst/>
              </a:prstGeom>
              <a:blipFill rotWithShape="0">
                <a:blip r:embed="rId3"/>
                <a:stretch>
                  <a:fillRect l="-947" b="-4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11889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153148"/>
            <a:ext cx="12190413" cy="414115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-635" y="1340161"/>
            <a:ext cx="1959355" cy="54559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37459" y="1422729"/>
            <a:ext cx="1528246" cy="462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558727" y="1441149"/>
            <a:ext cx="1363802" cy="446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思维建模</a:t>
            </a:r>
            <a:endParaRPr lang="zh-CN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12447" y="2181729"/>
            <a:ext cx="11615487" cy="3024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解答直线与圆锥曲线相交的题目时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常用到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设而不求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的方法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即联立直线和圆锥曲线的方程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消去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得一元二次方程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然后借助根与系数的关系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并结合题设条件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建立有关参变量的等量关系求解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涉及直线方程的设法时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务必考虑全面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不要忽略直线斜率为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或不存在等特殊情形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5105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1701578"/>
            <a:ext cx="12190413" cy="447966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127043"/>
                <a:ext cx="11589417" cy="59272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</a:t>
                </a:r>
                <a:r>
                  <a:rPr lang="en-US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dirty="0">
                    <a:solidFill>
                      <a:srgbClr val="0000FF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已知抛物线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的焦点为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斜率为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的直线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的交点为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轴的交点为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AF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|+|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BF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|=4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求直线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的方程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设直线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的方程为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dirty="0" err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 err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pPr marL="355600" indent="-355600"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题设得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AF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|+|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BF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|=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AF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|+|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BF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|=4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+12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+4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</a:p>
              <a:p>
                <a:pPr marL="355600" indent="-355600"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其中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=144(1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)&gt;0</a:t>
                </a:r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从而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满足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的方程为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127043"/>
                <a:ext cx="11589417" cy="5927200"/>
              </a:xfrm>
              <a:prstGeom prst="rect">
                <a:avLst/>
              </a:prstGeom>
              <a:blipFill rotWithShape="0">
                <a:blip r:embed="rId3"/>
                <a:stretch>
                  <a:fillRect l="-947" b="-1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81028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1401868"/>
            <a:ext cx="12190413" cy="4929545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382" y="608743"/>
                <a:ext cx="11589417" cy="50256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𝑨𝑷</m:t>
                        </m:r>
                      </m:e>
                    </m:acc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𝑷𝑩</m:t>
                        </m:r>
                      </m:e>
                    </m:acc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𝑨𝑷</m:t>
                        </m:r>
                      </m:e>
                    </m:acc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𝑷𝑩</m:t>
                        </m:r>
                      </m:e>
                    </m:acc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其中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从而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代入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的方程得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08743"/>
                <a:ext cx="11589417" cy="5025671"/>
              </a:xfrm>
              <a:prstGeom prst="rect">
                <a:avLst/>
              </a:prstGeom>
              <a:blipFill rotWithShape="0">
                <a:blip r:embed="rId3"/>
                <a:stretch>
                  <a:fillRect l="-947" b="-2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70925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718092" y="1079750"/>
            <a:ext cx="11472321" cy="4097969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五边形 12"/>
          <p:cNvSpPr/>
          <p:nvPr>
            <p:custDataLst>
              <p:tags r:id="rId2"/>
            </p:custDataLst>
          </p:nvPr>
        </p:nvSpPr>
        <p:spPr>
          <a:xfrm>
            <a:off x="4445" y="1079750"/>
            <a:ext cx="3288237" cy="4097334"/>
          </a:xfrm>
          <a:prstGeom prst="homePlate">
            <a:avLst>
              <a:gd name="adj" fmla="val 59526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4" name="燕尾形 13"/>
          <p:cNvSpPr/>
          <p:nvPr>
            <p:custDataLst>
              <p:tags r:id="rId3"/>
            </p:custDataLst>
          </p:nvPr>
        </p:nvSpPr>
        <p:spPr>
          <a:xfrm>
            <a:off x="1582850" y="1079750"/>
            <a:ext cx="2333321" cy="4097969"/>
          </a:xfrm>
          <a:prstGeom prst="chevron">
            <a:avLst>
              <a:gd name="adj" fmla="val 85127"/>
            </a:avLst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18" name="文本框 44"/>
          <p:cNvSpPr txBox="1"/>
          <p:nvPr/>
        </p:nvSpPr>
        <p:spPr>
          <a:xfrm>
            <a:off x="4368165" y="2564765"/>
            <a:ext cx="651510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spc="30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课时对点精练</a:t>
            </a:r>
            <a:endParaRPr lang="zh-CN" altLang="en-US" sz="4800" b="1" spc="3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8"/>
          <p:cNvSpPr txBox="1"/>
          <p:nvPr>
            <p:custDataLst>
              <p:tags r:id="rId4"/>
            </p:custDataLst>
          </p:nvPr>
        </p:nvSpPr>
        <p:spPr>
          <a:xfrm>
            <a:off x="1104900" y="2341880"/>
            <a:ext cx="1929130" cy="172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kumimoji="1" lang="en-US" altLang="zh-CN" sz="8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21" name="文本框 10"/>
          <p:cNvSpPr txBox="1"/>
          <p:nvPr/>
        </p:nvSpPr>
        <p:spPr>
          <a:xfrm>
            <a:off x="4375785" y="3428365"/>
            <a:ext cx="4071620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spc="300" dirty="0" err="1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KESHIDUIDIANJINGLIAN</a:t>
            </a:r>
            <a:r>
              <a:rPr lang="en-US" altLang="zh-CN" sz="1600" spc="300" dirty="0" smtClean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en-US" altLang="zh-CN" sz="1600" spc="30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18625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272348"/>
            <a:ext cx="12190413" cy="295975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69382" y="492501"/>
                <a:ext cx="11589417" cy="40496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一、单选题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与椭圆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的位置关系为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相交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相切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相离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不确定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1)+1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恒过定点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又点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在椭圆内部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直线与椭圆相交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4049698"/>
              </a:xfrm>
              <a:prstGeom prst="rect">
                <a:avLst/>
              </a:prstGeom>
              <a:blipFill rotWithShape="0">
                <a:blip r:embed="rId4"/>
                <a:stretch>
                  <a:fillRect l="-947" b="-12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6909669" y="1432880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242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>
            <p:custDataLst>
              <p:tags r:id="rId1"/>
            </p:custDataLst>
          </p:nvPr>
        </p:nvSpPr>
        <p:spPr>
          <a:xfrm>
            <a:off x="0" y="2647895"/>
            <a:ext cx="12190413" cy="358129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269382" y="492501"/>
                <a:ext cx="11589417" cy="34495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过点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作与双曲线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仅有一个公共点的直线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这样的直线有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条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B.2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条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C.3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条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D.4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条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结合图形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图略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分析可知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满足题意的直线共有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条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过点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且平行于渐近线的两条直线以及过点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且与双曲线相切的两条直线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3449534"/>
              </a:xfrm>
              <a:prstGeom prst="rect">
                <a:avLst/>
              </a:prstGeom>
              <a:blipFill rotWithShape="0">
                <a:blip r:embed="rId4"/>
                <a:stretch>
                  <a:fillRect l="-947" b="-14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矩形 16"/>
          <p:cNvSpPr/>
          <p:nvPr>
            <p:custDataLst>
              <p:tags r:id="rId2"/>
            </p:custDataLst>
          </p:nvPr>
        </p:nvSpPr>
        <p:spPr>
          <a:xfrm>
            <a:off x="10411214" y="893326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369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718092" y="1079750"/>
            <a:ext cx="11472321" cy="4097969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五边形 8"/>
          <p:cNvSpPr/>
          <p:nvPr>
            <p:custDataLst>
              <p:tags r:id="rId2"/>
            </p:custDataLst>
          </p:nvPr>
        </p:nvSpPr>
        <p:spPr>
          <a:xfrm>
            <a:off x="4445" y="1079750"/>
            <a:ext cx="3288237" cy="4097334"/>
          </a:xfrm>
          <a:prstGeom prst="homePlate">
            <a:avLst>
              <a:gd name="adj" fmla="val 59526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0" name="燕尾形 9"/>
          <p:cNvSpPr/>
          <p:nvPr>
            <p:custDataLst>
              <p:tags r:id="rId3"/>
            </p:custDataLst>
          </p:nvPr>
        </p:nvSpPr>
        <p:spPr>
          <a:xfrm>
            <a:off x="1582850" y="1079750"/>
            <a:ext cx="2333321" cy="4097969"/>
          </a:xfrm>
          <a:prstGeom prst="chevron">
            <a:avLst>
              <a:gd name="adj" fmla="val 85127"/>
            </a:avLst>
          </a:prstGeom>
          <a:solidFill>
            <a:srgbClr val="E2F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black"/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367596" y="2565359"/>
            <a:ext cx="6514252" cy="830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spc="3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知识诊断自测</a:t>
            </a:r>
          </a:p>
        </p:txBody>
      </p:sp>
      <p:sp>
        <p:nvSpPr>
          <p:cNvPr id="19" name="文本框 18"/>
          <p:cNvSpPr txBox="1"/>
          <p:nvPr>
            <p:custDataLst>
              <p:tags r:id="rId4"/>
            </p:custDataLst>
          </p:nvPr>
        </p:nvSpPr>
        <p:spPr>
          <a:xfrm>
            <a:off x="1104756" y="2342422"/>
            <a:ext cx="1928879" cy="1727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kumimoji="1" lang="en-US" altLang="zh-CN" sz="88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375216" y="3429159"/>
            <a:ext cx="4052042" cy="337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spc="3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ZHISHIZHENDUANZICE</a:t>
            </a:r>
          </a:p>
        </p:txBody>
      </p:sp>
    </p:spTree>
    <p:extLst>
      <p:ext uri="{BB962C8B-B14F-4D97-AF65-F5344CB8AC3E}">
        <p14:creationId xmlns:p14="http://schemas.microsoft.com/office/powerpoint/2010/main" val="33668404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0" y="3069378"/>
            <a:ext cx="12190413" cy="315503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492501"/>
                <a:ext cx="11589417" cy="53119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3.(2023·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新高考Ⅱ卷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已知椭圆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的左、右焦点分别为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交于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两点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面积是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面积的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倍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面积是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面积的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倍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到直线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的距离是点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到直线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的距离的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倍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|−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d>
                          <m:dPr>
                            <m:begChr m:val=""/>
                            <m:endChr m:val="|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d>
                          <m:dPr>
                            <m:begChr m:val=""/>
                            <m:endChr m:val="|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此时直线与椭圆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不相交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舍去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311967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9551638" y="1579634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288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2431959"/>
            <a:ext cx="12190413" cy="377979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269382" y="492501"/>
                <a:ext cx="11589417" cy="53853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4.(2022·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全国乙卷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为抛物线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的焦点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|=|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C.3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由题意可知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抛物线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的准线方程为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sub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bSup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则由抛物线的定义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可知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b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|=3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1=2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|=|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b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=±2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不妨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385385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3579082" y="1206024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577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0" y="2621692"/>
            <a:ext cx="12190413" cy="3581298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69382" y="543301"/>
                <a:ext cx="11589417" cy="54454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重庆联考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为坐标原点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椭圆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=1(0&lt;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&lt;2)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过椭圆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的右焦点且斜率为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的直线与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交于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两点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OM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115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的方程为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其中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将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代入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cy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OM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·k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115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1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80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+64=0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43301"/>
                <a:ext cx="11589417" cy="5445401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/>
          <p:cNvSpPr/>
          <p:nvPr>
            <p:custDataLst>
              <p:tags r:id="rId2"/>
            </p:custDataLst>
          </p:nvPr>
        </p:nvSpPr>
        <p:spPr>
          <a:xfrm>
            <a:off x="8814657" y="1363607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109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0" y="2947027"/>
            <a:ext cx="12190413" cy="323703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492501"/>
                <a:ext cx="11589417" cy="3122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南京、盐城模拟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与椭圆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在第二象限交于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两点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轴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轴分别交于点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|=|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的倾斜角是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如图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更靠近点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3122137"/>
              </a:xfrm>
              <a:prstGeom prst="rect">
                <a:avLst/>
              </a:prstGeom>
              <a:blipFill rotWithShape="0">
                <a:blip r:embed="rId4"/>
                <a:stretch>
                  <a:fillRect l="-947" r="-894" b="-1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8458803" y="1541534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049" name="image14.jpe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023" y="3431944"/>
            <a:ext cx="3108885" cy="223274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1209675"/>
            <a:ext cx="1219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745172" y="3448317"/>
                <a:ext cx="11589417" cy="19257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代入椭圆方程得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𝒌𝒙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𝒌𝒃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172" y="3448317"/>
                <a:ext cx="11589417" cy="1925720"/>
              </a:xfrm>
              <a:prstGeom prst="rect">
                <a:avLst/>
              </a:prstGeom>
              <a:blipFill rotWithShape="0">
                <a:blip r:embed="rId6"/>
                <a:stretch>
                  <a:fillRect l="-947" b="-22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719772" y="5148856"/>
                <a:ext cx="11589417" cy="10384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𝒌𝒃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772" y="5148856"/>
                <a:ext cx="11589417" cy="1038489"/>
              </a:xfrm>
              <a:prstGeom prst="rect">
                <a:avLst/>
              </a:prstGeom>
              <a:blipFill rotWithShape="0">
                <a:blip r:embed="rId7"/>
                <a:stretch>
                  <a:fillRect l="-947" b="-47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5194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-33298"/>
            <a:ext cx="12190413" cy="618376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69382" y="492501"/>
                <a:ext cx="11589417" cy="47635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+3&gt;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𝒌𝒃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易得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|=|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的中点也是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的中点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𝒌𝒃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的倾斜角为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4763548"/>
              </a:xfrm>
              <a:prstGeom prst="rect">
                <a:avLst/>
              </a:prstGeom>
              <a:blipFill rotWithShape="0">
                <a:blip r:embed="rId3"/>
                <a:stretch>
                  <a:fillRect l="-947" b="-3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5508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115743"/>
            <a:ext cx="12190413" cy="3159975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69382" y="211258"/>
                <a:ext cx="11589417" cy="60267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合肥模拟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+1=0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与椭圆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交于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两点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且线段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的中点为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为坐标原点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的倾斜角为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150°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则椭圆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的离心率为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线段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的中点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两式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相减可得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把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=tan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150°=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代入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211258"/>
                <a:ext cx="11589417" cy="6026714"/>
              </a:xfrm>
              <a:prstGeom prst="rect">
                <a:avLst/>
              </a:prstGeom>
              <a:blipFill rotWithShape="0">
                <a:blip r:embed="rId4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599479" y="1864934"/>
            <a:ext cx="4619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504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2764150"/>
            <a:ext cx="12190413" cy="3547722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69382" y="492501"/>
                <a:ext cx="11589417" cy="3631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东北三校调研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双曲线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的右焦点为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双曲线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上有两点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关于直线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8=0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𝑭𝑨</m:t>
                        </m:r>
                      </m:e>
                    </m:acc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𝑭𝑩</m:t>
                        </m:r>
                      </m:e>
                    </m:acc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|=(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B.4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C.2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D.4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由题意知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半焦距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如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图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连接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设线段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的中点为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连接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FS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3631315"/>
              </a:xfrm>
              <a:prstGeom prst="rect">
                <a:avLst/>
              </a:prstGeom>
              <a:blipFill rotWithShape="0">
                <a:blip r:embed="rId4"/>
                <a:stretch>
                  <a:fillRect l="-947" b="-15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6049024" y="1610807"/>
            <a:ext cx="4411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dirty="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3073" name="image15.jp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865" y="3186728"/>
            <a:ext cx="3375416" cy="194477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1285875"/>
            <a:ext cx="1219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30904" y="3959292"/>
            <a:ext cx="6092825" cy="12241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由题意知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直线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为线段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的垂直平分线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260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所以可设直线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en-US" altLang="zh-CN" sz="2600" b="1" smtClean="0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26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56431" y="5196110"/>
            <a:ext cx="2816797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529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25095"/>
            <a:ext cx="12190413" cy="621305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69382" y="492501"/>
                <a:ext cx="11589417" cy="51044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𝟏𝟐</m:t>
                                  </m:r>
                                </m:den>
                              </m:f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𝒚</m:t>
                                      </m:r>
                                    </m:e>
                                    <m:sup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    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12)=12(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+24)&gt;0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因为线段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的中点在直线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8=0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𝑭𝑺</m:t>
                        </m:r>
                      </m:e>
                    </m:acc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𝑭𝑨</m:t>
                        </m:r>
                      </m:e>
                    </m:acc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𝑭𝑩</m:t>
                        </m:r>
                      </m:e>
                    </m:acc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|=2|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𝑭𝑺</m:t>
                        </m:r>
                      </m:e>
                    </m:acc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|=2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104411"/>
              </a:xfrm>
              <a:prstGeom prst="rect">
                <a:avLst/>
              </a:prstGeom>
              <a:blipFill rotWithShape="0">
                <a:blip r:embed="rId3"/>
                <a:stretch>
                  <a:fillRect l="-947" b="-3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1677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3101781"/>
            <a:ext cx="12190413" cy="307992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56682" y="467101"/>
                <a:ext cx="11589417" cy="56236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二、多选题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9.</a:t>
                </a:r>
                <a:r>
                  <a:rPr lang="zh-CN" altLang="zh-CN" sz="2600" b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已知抛物线</a:t>
                </a:r>
                <a:r>
                  <a:rPr lang="en-US" altLang="zh-CN" sz="2600" b="1" i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spc="-130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px</a:t>
                </a:r>
                <a:r>
                  <a:rPr lang="en-US" altLang="zh-CN" sz="2600" b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&gt;0)</a:t>
                </a:r>
                <a:r>
                  <a:rPr lang="zh-CN" altLang="zh-CN" sz="2600" b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的焦点</a:t>
                </a:r>
                <a:r>
                  <a:rPr lang="en-US" altLang="zh-CN" sz="2600" b="1" i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zh-CN" altLang="zh-CN" sz="2600" b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到准线的距离为</a:t>
                </a:r>
                <a:r>
                  <a:rPr lang="en-US" altLang="zh-CN" sz="2600" b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spc="-13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</a:t>
                </a:r>
                <a:r>
                  <a:rPr lang="en-US" altLang="zh-CN" sz="2600" b="1" i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600" b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过点</a:t>
                </a:r>
                <a:r>
                  <a:rPr lang="en-US" altLang="zh-CN" sz="2600" b="1" i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zh-CN" altLang="zh-CN" sz="2600" b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且与抛物线交于两点</a:t>
                </a:r>
                <a:r>
                  <a:rPr lang="en-US" altLang="zh-CN" sz="2600" b="1" i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spc="-130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pc="-13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spc="-130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pc="-13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spc="-130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pc="-13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spc="-130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pc="-13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spc="-13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是线段</a:t>
                </a:r>
                <a:r>
                  <a:rPr lang="en-US" altLang="zh-CN" sz="2600" b="1" i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zh-CN" altLang="zh-CN" sz="2600" b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的中点</a:t>
                </a:r>
                <a:r>
                  <a:rPr lang="en-US" altLang="zh-CN" sz="2600" b="1" spc="-13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则下列结论正确的是</a:t>
                </a:r>
                <a:r>
                  <a:rPr lang="en-US" altLang="zh-CN" sz="2600" b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spc="-13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zh-CN" altLang="zh-CN" sz="2600" b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 spc="-13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			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抛物线方程为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=16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的方程为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	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|=10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由焦点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到准线的距离为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根据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抛物线的定义可知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抛物线的方程为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是线段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的中点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 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的方程为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8=4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=6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|=|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|+|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+4=10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82" y="467101"/>
                <a:ext cx="11589417" cy="5623655"/>
              </a:xfrm>
              <a:prstGeom prst="rect">
                <a:avLst/>
              </a:prstGeom>
              <a:blipFill rotWithShape="0">
                <a:blip r:embed="rId4"/>
                <a:stretch>
                  <a:fillRect l="-947" t="-217" r="-736" b="-8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9793192" y="1541534"/>
            <a:ext cx="101662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ACD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940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492501"/>
                <a:ext cx="11589417" cy="3683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与椭圆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至少有一个公共点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115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有且仅有两个公共点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|&lt;2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115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的距离为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的点只有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个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上到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的距离为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的点只有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个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3683444"/>
              </a:xfrm>
              <a:prstGeom prst="rect">
                <a:avLst/>
              </a:prstGeom>
              <a:blipFill rotWithShape="0">
                <a:blip r:embed="rId3"/>
                <a:stretch>
                  <a:fillRect l="-947" b="-9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6285833" y="842526"/>
            <a:ext cx="99578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BCD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975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69382" y="1041457"/>
            <a:ext cx="1158941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直线与圆锥曲线的位置关系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直线与圆锥曲线的位置关系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有</a:t>
            </a:r>
            <a:r>
              <a:rPr lang="en-US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______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______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______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相交有两个交点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特殊情况除外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相切有一个交点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相离无交点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判断直线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与圆锥曲线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的位置关系时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通常将直线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的方程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代入圆锥曲线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的方程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消去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得到一个关于变量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的方程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bx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=0(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ay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=0).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Calibri" panose="020F0502020204030204" pitchFamily="34" charset="0"/>
                <a:cs typeface="宋体" panose="02010600030101010101" pitchFamily="2" charset="-122"/>
              </a:rPr>
              <a:t>	</a:t>
            </a:r>
            <a:r>
              <a:rPr lang="zh-CN" altLang="zh-CN" sz="2600" b="1" smtClean="0">
                <a:latin typeface="Calibri" panose="020F0502020204030204" pitchFamily="34" charset="0"/>
                <a:cs typeface="宋体" panose="02010600030101010101" pitchFamily="2" charset="-122"/>
              </a:rPr>
              <a:t>①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≠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可考虑一元二次方程的判别式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有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&gt;0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直线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与曲线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______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直线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与曲线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______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直线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与曲线</a:t>
            </a:r>
            <a:r>
              <a:rPr lang="en-US" altLang="zh-CN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______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456512" y="1701578"/>
            <a:ext cx="85472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相交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765374" y="1701578"/>
            <a:ext cx="85472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相切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099636" y="1714405"/>
            <a:ext cx="85472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相离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70745" y="5300948"/>
            <a:ext cx="85472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相交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113358" y="5323237"/>
            <a:ext cx="85472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相切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221184" y="5310537"/>
            <a:ext cx="85472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相离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墨迹 7"/>
              <p14:cNvContentPartPr/>
              <p14:nvPr/>
            </p14:nvContentPartPr>
            <p14:xfrm>
              <a:off x="1332720" y="290880"/>
              <a:ext cx="9716400" cy="4978080"/>
            </p14:xfrm>
          </p:contentPart>
        </mc:Choice>
        <mc:Fallback>
          <p:pic>
            <p:nvPicPr>
              <p:cNvPr id="8" name="墨迹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23360" y="281520"/>
                <a:ext cx="9735120" cy="499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4352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utoUpdateAnimBg="0"/>
      <p:bldP spid="5" grpId="0" autoUpdateAnimBg="0"/>
      <p:bldP spid="6" grpId="0" autoUpdateAnimBg="0"/>
      <p:bldP spid="7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-198340"/>
            <a:ext cx="12190413" cy="6407931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69382" y="492501"/>
                <a:ext cx="11589417" cy="4759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联立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𝟔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𝒚</m:t>
                                      </m:r>
                                    </m:e>
                                    <m:sup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+6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6=0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=12(8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=12(8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=12(8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|&lt;2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令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相切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=12(8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=±2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的距离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如图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和直线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间的距离均为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4759444"/>
              </a:xfrm>
              <a:prstGeom prst="rect">
                <a:avLst/>
              </a:prstGeom>
              <a:blipFill rotWithShape="0">
                <a:blip r:embed="rId3"/>
                <a:stretch>
                  <a:fillRect l="-947" r="-421" b="-3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5121" name="image16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897" y="4113273"/>
            <a:ext cx="2818366" cy="18858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358282" y="5220238"/>
            <a:ext cx="11589417" cy="623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因此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上到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的距离为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的点只有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个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正确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777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69382" y="492501"/>
                <a:ext cx="11589417" cy="35148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河南名校联考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为坐标原点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抛物线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的焦点为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经过点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且斜率为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与抛物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交于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两点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在第一象限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|=8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则以下结论正确的是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|=2|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𝑨𝑭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𝑩𝑭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D.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zh-CN" altLang="zh-CN" sz="2600" b="1" baseline="-2500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AOB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3514873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3795109" y="1828705"/>
            <a:ext cx="101662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kern="100" smtClean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ACD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808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69382" y="303689"/>
                <a:ext cx="11589417" cy="51167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5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5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5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500" b="1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法一</a:t>
                </a:r>
                <a:r>
                  <a:rPr lang="zh-CN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对于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5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因为经过点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zh-CN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且斜率为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5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5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zh-CN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的直线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与抛物线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交于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5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5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两点</a:t>
                </a:r>
                <a:r>
                  <a:rPr lang="en-US" altLang="zh-CN" sz="25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点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在第一象限</a:t>
                </a:r>
                <a:r>
                  <a:rPr lang="en-US" altLang="zh-CN" sz="25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5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5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AF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|=8</a:t>
                </a:r>
                <a:r>
                  <a:rPr lang="en-US" altLang="zh-CN" sz="25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5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5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5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𝒑</m:t>
                            </m:r>
                          </m:num>
                          <m:den>
                            <m:r>
                              <a:rPr lang="en-US" altLang="zh-CN" sz="25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5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5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5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5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ad>
                          <m:radPr>
                            <m:degHide m:val="on"/>
                            <m:ctrlPr>
                              <a:rPr lang="zh-CN" altLang="zh-CN" sz="25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5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e>
                    </m:d>
                  </m:oMath>
                </a14:m>
                <a:r>
                  <a:rPr lang="en-US" altLang="zh-CN" sz="25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25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5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5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因为</a:t>
                </a:r>
                <a:r>
                  <a:rPr lang="zh-CN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点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在抛物线上</a:t>
                </a:r>
                <a:r>
                  <a:rPr lang="en-US" altLang="zh-CN" sz="25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5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5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5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5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5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5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5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𝒑</m:t>
                            </m:r>
                          </m:num>
                          <m:den>
                            <m:r>
                              <a:rPr lang="en-US" altLang="zh-CN" sz="25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5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5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altLang="zh-CN" sz="25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25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5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5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zh-CN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5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12(</a:t>
                </a:r>
                <a:r>
                  <a:rPr lang="zh-CN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舍去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5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25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5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5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5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得抛物线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的方程为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5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5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5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5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5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5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zh-CN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的方程为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5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5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5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en-US" altLang="zh-CN" sz="25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25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5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5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将</a:t>
                </a:r>
                <a:r>
                  <a:rPr lang="zh-CN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其与抛物线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的方程联立并化简</a:t>
                </a:r>
                <a:r>
                  <a:rPr lang="en-US" altLang="zh-CN" sz="25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5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5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5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+12=0</a:t>
                </a:r>
                <a:r>
                  <a:rPr lang="en-US" altLang="zh-CN" sz="25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=6</a:t>
                </a:r>
                <a:r>
                  <a:rPr lang="zh-CN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5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5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5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5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25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5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5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5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5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5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5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5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BF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5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5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5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5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5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altLang="zh-CN" sz="25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5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5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AF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|=3|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BF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5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25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5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5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5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AF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|=8</a:t>
                </a:r>
                <a:r>
                  <a:rPr lang="en-US" altLang="zh-CN" sz="25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BF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5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5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altLang="zh-CN" sz="25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5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5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5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5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5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altLang="zh-CN" sz="25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𝑨𝑭</m:t>
                        </m:r>
                        <m:r>
                          <a:rPr lang="en-US" altLang="zh-CN" sz="25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5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5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5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altLang="zh-CN" sz="25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𝑩𝑭</m:t>
                        </m:r>
                        <m:r>
                          <a:rPr lang="en-US" altLang="zh-CN" sz="25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5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5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5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5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25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500" b="1" spc="-13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500" b="1" spc="-13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500" b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500" b="1" spc="-13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500" b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500" b="1" i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500" b="1" i="1" spc="-130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500" b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500" b="1" i="1" spc="-13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500" b="1" i="1" spc="-13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500" b="1" i="1" spc="-13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500" b="1" spc="-13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500" b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500" b="1" i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500" b="1" i="1" spc="-130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500" b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500" b="1" spc="-13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500" b="1" i="1" spc="-13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500" b="1" i="1" spc="-13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ad>
                          <m:radPr>
                            <m:degHide m:val="on"/>
                            <m:ctrlPr>
                              <a:rPr lang="zh-CN" altLang="zh-CN" sz="2500" b="1" i="1" spc="-13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500" b="1" i="1" spc="-13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500" b="1" i="1" spc="-13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500" b="1" spc="-13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500" b="1" spc="-13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500" b="1" i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zh-CN" altLang="zh-CN" sz="2500" b="1" spc="-130" baseline="-2500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500" b="1" i="1" spc="-130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AOB</a:t>
                </a:r>
                <a:r>
                  <a:rPr lang="en-US" altLang="zh-CN" sz="2500" b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500" b="1" i="1" spc="-13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500" b="1" i="1" spc="-13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500" b="1" i="1" spc="-13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500" b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500" b="1" i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</a:t>
                </a:r>
                <a:r>
                  <a:rPr lang="en-US" altLang="zh-CN" sz="2500" b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|(</a:t>
                </a:r>
                <a:r>
                  <a:rPr lang="en-US" altLang="zh-CN" sz="2500" b="1" i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500" b="1" i="1" spc="-130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500" b="1" spc="-13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500" b="1" i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500" b="1" i="1" spc="-130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500" b="1" spc="-13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2500" b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500" b="1" i="1" spc="-13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500" b="1" i="1" spc="-13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500" b="1" spc="-13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500" b="1" i="1" spc="-13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500" b="1" i="1" spc="-13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500" b="1" i="1" spc="-13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500" b="1" i="1" spc="-13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ad>
                              <m:radPr>
                                <m:degHide m:val="on"/>
                                <m:ctrlPr>
                                  <a:rPr lang="zh-CN" altLang="zh-CN" sz="2500" b="1" i="1" spc="-13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500" b="1" i="1" spc="-13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500" b="1" i="1" spc="-13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500" b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500" b="1" i="1" spc="-13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500" b="1" i="1" spc="-13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  <m:rad>
                          <m:radPr>
                            <m:degHide m:val="on"/>
                            <m:ctrlPr>
                              <a:rPr lang="zh-CN" altLang="zh-CN" sz="2500" b="1" i="1" spc="-13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500" b="1" i="1" spc="-13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500" b="1" i="1" spc="-13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500" b="1" spc="-13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500" b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500" b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500" b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500" b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2500" spc="-13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303689"/>
                <a:ext cx="11589417" cy="5116733"/>
              </a:xfrm>
              <a:prstGeom prst="rect">
                <a:avLst/>
              </a:prstGeom>
              <a:blipFill rotWithShape="0">
                <a:blip r:embed="rId3"/>
                <a:stretch>
                  <a:fillRect t="-119" b="-152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7538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0"/>
            <a:ext cx="12190413" cy="6294309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69382" y="504445"/>
                <a:ext cx="11589417" cy="47043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4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法二</a:t>
                </a:r>
                <a:r>
                  <a:rPr lang="zh-CN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由直线</a:t>
                </a:r>
                <a:r>
                  <a:rPr lang="en-US" altLang="zh-C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的斜率为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zh-CN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可得直线</a:t>
                </a:r>
                <a:r>
                  <a:rPr lang="en-US" altLang="zh-C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的倾斜角为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𝛑</m:t>
                        </m:r>
                      </m:num>
                      <m:den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4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AF</a:t>
                </a: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</m:num>
                      <m:den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f>
                          <m:fPr>
                            <m:ctrlPr>
                              <a:rPr lang="zh-CN" altLang="zh-CN" sz="24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=8</a:t>
                </a:r>
                <a:r>
                  <a:rPr lang="en-US" altLang="zh-CN" sz="24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4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4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BF</a:t>
                </a: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</m:num>
                      <m:den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4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f>
                          <m:fPr>
                            <m:ctrlPr>
                              <a:rPr lang="zh-CN" altLang="zh-CN" sz="24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4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  <m:f>
                          <m:fPr>
                            <m:ctrlPr>
                              <a:rPr lang="zh-CN" altLang="zh-CN" sz="24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4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AF</a:t>
                </a: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|=3|</a:t>
                </a:r>
                <a:r>
                  <a:rPr lang="en-US" altLang="zh-C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BF</a:t>
                </a: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4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错误</a:t>
                </a: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4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𝑨𝑭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𝑩𝑭</m:t>
                        </m:r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</m:den>
                    </m:f>
                  </m:oMath>
                </a14:m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4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对于</a:t>
                </a: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4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4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zh-CN" altLang="zh-CN" sz="2400" b="1" baseline="-25000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4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AOB</a:t>
                </a: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4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𝒑</m:t>
                            </m:r>
                          </m:e>
                          <m:sup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𝟐𝐬𝐢𝐧</m:t>
                        </m:r>
                        <m:f>
                          <m:fPr>
                            <m:ctrlPr>
                              <a:rPr lang="zh-CN" altLang="zh-CN" sz="24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𝟐𝐬𝐢𝐧</m:t>
                        </m:r>
                        <m:f>
                          <m:fPr>
                            <m:ctrlPr>
                              <a:rPr lang="zh-CN" altLang="zh-CN" sz="24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  <m:rad>
                          <m:radPr>
                            <m:degHide m:val="on"/>
                            <m:ctrlPr>
                              <a:rPr lang="zh-CN" altLang="zh-CN" sz="24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altLang="zh-CN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4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zh-CN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正确</a:t>
                </a:r>
                <a:r>
                  <a:rPr lang="en-US" altLang="zh-CN" sz="2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04445"/>
                <a:ext cx="11589417" cy="4704365"/>
              </a:xfrm>
              <a:prstGeom prst="rect">
                <a:avLst/>
              </a:prstGeom>
              <a:blipFill rotWithShape="0">
                <a:blip r:embed="rId3"/>
                <a:stretch>
                  <a:fillRect l="-7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0612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0" y="2740217"/>
            <a:ext cx="12190413" cy="3421801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69382" y="492501"/>
                <a:ext cx="11589417" cy="21807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三、填空题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12.(2022·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全国甲卷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记双曲线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的离心率为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写出满足条件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无公共点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”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的一个值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　　　　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2180725"/>
              </a:xfrm>
              <a:prstGeom prst="rect">
                <a:avLst/>
              </a:prstGeom>
              <a:blipFill rotWithShape="0">
                <a:blip r:embed="rId4"/>
                <a:stretch>
                  <a:fillRect l="-947" b="-58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>
                <p:custDataLst>
                  <p:tags r:id="rId2"/>
                </p:custDataLst>
              </p:nvPr>
            </p:nvSpPr>
            <p:spPr>
              <a:xfrm>
                <a:off x="6527260" y="1828705"/>
                <a:ext cx="3891771" cy="6747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2((1</a:t>
                </a:r>
                <a:r>
                  <a:rPr lang="en-US" altLang="zh-CN" sz="2600" b="1">
                    <a:solidFill>
                      <a:srgbClr val="C00000"/>
                    </a:solidFill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r>
                  <a:rPr lang="zh-CN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内的任意值均可</a:t>
                </a:r>
                <a:r>
                  <a:rPr lang="en-US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26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6527260" y="1828705"/>
                <a:ext cx="3891771" cy="674736"/>
              </a:xfrm>
              <a:prstGeom prst="rect">
                <a:avLst/>
              </a:prstGeom>
              <a:blipFill rotWithShape="0">
                <a:blip r:embed="rId6"/>
                <a:stretch>
                  <a:fillRect l="-2821" r="-2351" b="-207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592645" y="2769013"/>
                <a:ext cx="11589417" cy="25877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双曲线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的渐近线方程为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=±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与双曲线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无公共点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∈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填写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内的任意值均可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645" y="2769013"/>
                <a:ext cx="11589417" cy="2587760"/>
              </a:xfrm>
              <a:prstGeom prst="rect">
                <a:avLst/>
              </a:prstGeom>
              <a:blipFill rotWithShape="0">
                <a:blip r:embed="rId7"/>
                <a:stretch>
                  <a:fillRect l="-947" b="-16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3710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1372128"/>
            <a:ext cx="12190413" cy="488295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69382" y="577027"/>
            <a:ext cx="11589417" cy="623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13.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为中点的双曲线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:2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=2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的弦所在直线的方程为</a:t>
            </a:r>
            <a:r>
              <a:rPr lang="zh-CN" altLang="zh-CN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　</a:t>
            </a:r>
            <a:r>
              <a:rPr lang="en-US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>
            <p:custDataLst>
              <p:tags r:id="rId2"/>
            </p:custDataLst>
          </p:nvPr>
        </p:nvSpPr>
        <p:spPr>
          <a:xfrm>
            <a:off x="9361011" y="467644"/>
            <a:ext cx="1526380" cy="6239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600" b="1">
                <a:solidFill>
                  <a:srgbClr val="C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600" b="1">
                <a:solidFill>
                  <a:srgbClr val="C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7=0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21782" y="1295051"/>
                <a:ext cx="11589417" cy="50702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是弦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的中点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在双曲线上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sSubSup>
                                <m:sSub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sSubSup>
                                <m:sSub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b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b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)=2(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为中点的双曲线的弦所在的直线方程为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1=4(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整理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7=0.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联立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𝟕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56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+51=0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∵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56)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51=280&gt;0.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为中点的双曲线的弦所在的直线方程为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7=0.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82" y="1295051"/>
                <a:ext cx="11589417" cy="5070299"/>
              </a:xfrm>
              <a:prstGeom prst="rect">
                <a:avLst/>
              </a:prstGeom>
              <a:blipFill rotWithShape="0">
                <a:blip r:embed="rId4"/>
                <a:stretch>
                  <a:fillRect l="-947" b="-7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6013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0" y="2806776"/>
            <a:ext cx="12190413" cy="3421801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69382" y="492501"/>
                <a:ext cx="9066229" cy="22987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14.(2025·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金华调研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如图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抛物线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的焦点为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的准线与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轴交于点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过点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斜率为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的直线与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交于点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轴上方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𝑨𝑴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𝑨𝑵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zh-CN" altLang="zh-CN" sz="26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9066229" cy="2298771"/>
              </a:xfrm>
              <a:prstGeom prst="rect">
                <a:avLst/>
              </a:prstGeom>
              <a:blipFill rotWithShape="0">
                <a:blip r:embed="rId4"/>
                <a:stretch>
                  <a:fillRect l="-1210" r="-5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5103971" y="1841405"/>
            <a:ext cx="351378" cy="628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7169" name="image17.jp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638" y="604309"/>
            <a:ext cx="1896658" cy="21869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1533525"/>
            <a:ext cx="1219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447182" y="2673306"/>
                <a:ext cx="11938207" cy="31200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由题可得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与抛物线方程联立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消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元后化简可得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i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𝒑</m:t>
                        </m:r>
                      </m:e>
                    </m:d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𝑨𝑴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𝑨𝑵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zh-CN" altLang="zh-CN" sz="2600" b="1" i="1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2600" b="1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𝟑</m:t>
                                        </m:r>
                                      </m:num>
                                      <m:den>
                                        <m:r>
                                          <a:rPr lang="en-US" altLang="zh-CN" sz="2600" b="1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𝟐</m:t>
                                        </m:r>
                                      </m:den>
                                    </m:f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𝒑</m:t>
                                    </m:r>
                                    <m:r>
                                      <a:rPr lang="en-US" altLang="zh-CN" sz="2600" b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zh-CN" altLang="zh-CN" sz="2600" b="1" i="1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2600" b="1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𝟏</m:t>
                                        </m:r>
                                      </m:num>
                                      <m:den>
                                        <m:r>
                                          <a:rPr lang="en-US" altLang="zh-CN" sz="2600" b="1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𝟐</m:t>
                                        </m:r>
                                      </m:den>
                                    </m:f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𝒑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𝒑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zh-CN" altLang="zh-CN" sz="2600" b="1" i="1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2600" b="1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𝟏</m:t>
                                        </m:r>
                                      </m:num>
                                      <m:den>
                                        <m:r>
                                          <a:rPr lang="en-US" altLang="zh-CN" sz="2600" b="1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𝟔</m:t>
                                        </m:r>
                                      </m:den>
                                    </m:f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𝒑</m:t>
                                    </m:r>
                                    <m:r>
                                      <a:rPr lang="en-US" altLang="zh-CN" sz="2600" b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zh-CN" altLang="zh-CN" sz="2600" b="1" i="1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2600" b="1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𝟏</m:t>
                                        </m:r>
                                      </m:num>
                                      <m:den>
                                        <m:r>
                                          <a:rPr lang="en-US" altLang="zh-CN" sz="2600" b="1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𝟐</m:t>
                                        </m:r>
                                      </m:den>
                                    </m:f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𝒑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𝒑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182" y="2673306"/>
                <a:ext cx="11938207" cy="3120085"/>
              </a:xfrm>
              <a:prstGeom prst="rect">
                <a:avLst/>
              </a:prstGeom>
              <a:blipFill rotWithShape="0">
                <a:blip r:embed="rId6"/>
                <a:stretch>
                  <a:fillRect l="-9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3725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332563"/>
            <a:ext cx="12190413" cy="282793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269382" y="492501"/>
                <a:ext cx="11589417" cy="51450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四、解答题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15.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已知双曲线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与双曲线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的渐近线相同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且经过点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求双曲线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的方程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所求双曲线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的方程为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代入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点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	</a:t>
                </a:r>
                <a:r>
                  <a:rPr lang="zh-CN" altLang="zh-CN" sz="2600" b="1" dirty="0" smtClean="0">
                    <a:latin typeface="Calibri" panose="020F0502020204030204" pitchFamily="34" charset="0"/>
                    <a:cs typeface="宋体" panose="02010600030101010101" pitchFamily="2" charset="-122"/>
                  </a:rPr>
                  <a:t>∴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双曲线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的方程为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 dirty="0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145063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4661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0" y="1691550"/>
            <a:ext cx="12190413" cy="459996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69382" y="354616"/>
                <a:ext cx="11589417" cy="54352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5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已知双曲线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的左、右焦点分别为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5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5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5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5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经过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5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5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倾斜角为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5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5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5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altLang="zh-CN" sz="25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与双曲线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交于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5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两点</a:t>
                </a:r>
                <a:r>
                  <a:rPr lang="en-US" altLang="zh-CN" sz="25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</a:t>
                </a:r>
                <a:r>
                  <a:rPr lang="zh-CN" altLang="zh-CN" sz="2500" b="1">
                    <a:latin typeface="Calibri" panose="020F0502020204030204" pitchFamily="34" charset="0"/>
                    <a:cs typeface="宋体" panose="02010600030101010101" pitchFamily="2" charset="-122"/>
                  </a:rPr>
                  <a:t>△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5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zh-CN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的面积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25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5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5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知</a:t>
                </a:r>
                <a:r>
                  <a:rPr lang="en-US" altLang="zh-CN" sz="25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5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5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5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</a:t>
                </a:r>
                <a:r>
                  <a:rPr lang="en-US" altLang="zh-CN" sz="25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5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</a:t>
                </a:r>
                <a:r>
                  <a:rPr lang="en-US" altLang="zh-CN" sz="25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5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5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5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zh-CN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题意得直线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zh-CN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的方程为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5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5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5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5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5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5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2=0.</a:t>
                </a:r>
                <a:endParaRPr lang="zh-CN" altLang="zh-CN" sz="25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5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5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5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5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5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5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5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5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5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5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联</a:t>
                </a:r>
                <a:r>
                  <a:rPr lang="zh-CN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立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5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5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5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altLang="zh-CN" sz="25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5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altLang="zh-CN" sz="25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5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altLang="zh-CN" sz="25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5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  <m:r>
                                <a:rPr lang="en-US" altLang="zh-CN" sz="25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zh-CN" altLang="zh-CN" sz="25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5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altLang="zh-CN" sz="25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25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zh-CN" altLang="zh-CN" sz="25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zh-CN" altLang="zh-CN" sz="25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5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𝒚</m:t>
                                      </m:r>
                                    </m:e>
                                    <m:sup>
                                      <m:r>
                                        <a:rPr lang="en-US" altLang="zh-CN" sz="25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CN" sz="25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altLang="zh-CN" sz="25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5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5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5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</m:t>
                              </m:r>
                            </m:e>
                          </m:mr>
                        </m:m>
                        <m:r>
                          <a:rPr lang="en-US" altLang="zh-CN" sz="25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zh-CN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5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+4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5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7=0</a:t>
                </a:r>
                <a:r>
                  <a:rPr lang="en-US" altLang="zh-CN" sz="25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25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满足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zh-CN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5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5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5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5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5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5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5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5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5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altLang="zh-CN" sz="25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5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250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500" b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由弦长公式得</a:t>
                </a:r>
                <a:r>
                  <a:rPr lang="en-US" altLang="zh-CN" sz="2500" b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500" b="1" i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500" b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500" b="1" i="1" spc="-13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500" b="1" i="1" spc="-13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500" b="1" spc="-13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500" b="1" i="1" spc="-13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500" b="1" i="1" spc="-13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500" b="1" i="1" spc="-13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500" b="1" i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:r>
                  <a:rPr lang="en-US" altLang="zh-CN" sz="2500" b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500" b="1" i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500" b="1" spc="-130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500" b="1" spc="-130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500" b="1" i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500" b="1" spc="-130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500" b="1" spc="-13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500" b="1" i="1" spc="-13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500" b="1" i="1" spc="-13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500" b="1" spc="-13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500" b="1" i="1" spc="-13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500" b="1" spc="-13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500" b="1" i="1" spc="-13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500" b="1" i="1" spc="-13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500" b="1" spc="-13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500" b="1" i="1" spc="-13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500" b="1" spc="-130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500" b="1" i="1" spc="-13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2500" b="1" i="1" spc="-13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500" b="1" spc="-13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2500" b="1" i="1" spc="-13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500" b="1" i="1" spc="-13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altLang="zh-CN" sz="2500" b="1" spc="-13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500" b="1" i="1" spc="-13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500" b="1" i="1" spc="-13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500" b="1" i="1" spc="-13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500" b="1" spc="-13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d>
                          <m:dPr>
                            <m:ctrlPr>
                              <a:rPr lang="zh-CN" altLang="zh-CN" sz="2500" b="1" i="1" spc="-13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500" b="1" i="1" spc="-13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2500" b="1" i="1" spc="-13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500" b="1" i="1" spc="-13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𝟕</m:t>
                                </m:r>
                              </m:num>
                              <m:den>
                                <m:r>
                                  <a:rPr lang="en-US" altLang="zh-CN" sz="2500" b="1" i="1" spc="-13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</m:rad>
                  </m:oMath>
                </a14:m>
                <a:r>
                  <a:rPr lang="en-US" altLang="zh-CN" sz="2500" b="1" spc="-13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500" b="1" i="1" spc="-13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500" b="1" i="1" spc="-13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500" b="1" spc="-130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500" b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500" b="1" i="1" spc="-13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500" b="1" i="1" spc="-13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500" b="1" spc="-13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=6</a:t>
                </a:r>
                <a:r>
                  <a:rPr lang="en-US" altLang="zh-CN" sz="2500" b="1" spc="-13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2500" spc="-13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点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5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5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5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</a:t>
                </a:r>
                <a:r>
                  <a:rPr lang="zh-CN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到直线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5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2=0</a:t>
                </a:r>
                <a:r>
                  <a:rPr lang="zh-CN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</a:t>
                </a:r>
                <a:r>
                  <a:rPr lang="zh-CN" altLang="zh-CN" sz="25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距离</a:t>
                </a:r>
                <a:r>
                  <a:rPr lang="en-US" altLang="zh-CN" sz="25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5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5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|−</m:t>
                        </m:r>
                        <m:r>
                          <a:rPr lang="en-US" altLang="zh-CN" sz="25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5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5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altLang="zh-CN" sz="25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5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5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sz="25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5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5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5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25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5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5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zh-CN" sz="25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△</m:t>
                        </m:r>
                        <m:sSub>
                          <m:sSubPr>
                            <m:ctrlPr>
                              <a:rPr lang="zh-CN" altLang="zh-CN" sz="25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5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altLang="zh-CN" sz="25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5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𝑨𝑩</m:t>
                        </m:r>
                      </m:sub>
                    </m:sSub>
                  </m:oMath>
                </a14:m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5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5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5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5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·d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5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5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5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5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altLang="zh-CN" sz="25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×</a:t>
                </a:r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5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5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=6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5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5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250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354616"/>
                <a:ext cx="11589417" cy="5435287"/>
              </a:xfrm>
              <a:prstGeom prst="rect">
                <a:avLst/>
              </a:prstGeom>
              <a:blipFill rotWithShape="0">
                <a:blip r:embed="rId3"/>
                <a:stretch>
                  <a:fillRect l="-842" b="-99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0215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0" y="3215203"/>
            <a:ext cx="12190413" cy="2972187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69382" y="492501"/>
                <a:ext cx="11589417" cy="45364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16.(2021·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新高考Ⅱ卷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已知椭圆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的方程为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=1(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&gt;0)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右焦点为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且离心率为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求椭圆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的方程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</a:t>
                </a:r>
                <a:r>
                  <a:rPr lang="zh-CN" altLang="zh-CN" sz="2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由题意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得椭圆半焦距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又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 err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所以椭圆方程为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=1.</a:t>
                </a:r>
                <a:endParaRPr lang="zh-CN" altLang="zh-CN" sz="1150" dirty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4536435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1227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56682" y="1041457"/>
            <a:ext cx="11589417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spcAft>
                <a:spcPts val="0"/>
              </a:spcAft>
              <a:tabLst>
                <a:tab pos="2970530" algn="l"/>
              </a:tabLst>
            </a:pPr>
            <a:r>
              <a:rPr lang="en-US" altLang="zh-CN" sz="2600" b="1" smtClean="0">
                <a:latin typeface="Calibri" panose="020F0502020204030204" pitchFamily="34" charset="0"/>
                <a:cs typeface="宋体" panose="02010600030101010101" pitchFamily="2" charset="-122"/>
              </a:rPr>
              <a:t>	</a:t>
            </a:r>
            <a:r>
              <a:rPr lang="zh-CN" altLang="zh-CN" sz="2600" b="1" smtClean="0">
                <a:latin typeface="Calibri" panose="020F0502020204030204" pitchFamily="34" charset="0"/>
                <a:cs typeface="宋体" panose="02010600030101010101" pitchFamily="2" charset="-122"/>
              </a:rPr>
              <a:t>②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即得到一个一次方程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相交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且只有一个交点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此时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为双曲线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则直线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与双曲线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en-US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________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平行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为抛物线</a:t>
            </a:r>
            <a:r>
              <a:rPr lang="en-US" altLang="zh-CN" sz="2600" b="1">
                <a:latin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则直线</a:t>
            </a:r>
            <a:r>
              <a:rPr lang="en-US" altLang="zh-CN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与抛物线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en-US" altLang="zh-CN" sz="26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________</a:t>
            </a:r>
            <a:r>
              <a:rPr lang="zh-CN" altLang="zh-CN" sz="2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平行</a:t>
            </a:r>
            <a:r>
              <a:rPr lang="zh-CN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或重合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115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702130" y="1752505"/>
            <a:ext cx="118974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渐近线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88371" y="2327498"/>
            <a:ext cx="118974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对称轴</a:t>
            </a:r>
            <a:endParaRPr lang="zh-CN" altLang="en-US" sz="260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墨迹 4"/>
              <p14:cNvContentPartPr/>
              <p14:nvPr/>
            </p14:nvContentPartPr>
            <p14:xfrm>
              <a:off x="1275840" y="11880"/>
              <a:ext cx="5644080" cy="5525280"/>
            </p14:xfrm>
          </p:contentPart>
        </mc:Choice>
        <mc:Fallback>
          <p:pic>
            <p:nvPicPr>
              <p:cNvPr id="5" name="墨迹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6480" y="2520"/>
                <a:ext cx="5662800" cy="554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55342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4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1734125"/>
            <a:ext cx="12190413" cy="4502236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69382" y="492501"/>
                <a:ext cx="11589417" cy="52847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是椭圆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上的两点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与曲线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相切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证明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三点共线的充要条件是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证明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曲线为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的斜率不存在时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的方程为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显然不合题意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的斜率存在时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必要性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三点共线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可设直线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的方程为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与曲线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相切可得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  <m:d>
                          <m:dPr>
                            <m:begChr m:val=""/>
                            <m:endChr m:val="|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𝒌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=±1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284716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7346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-1238"/>
            <a:ext cx="12190413" cy="618377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69382" y="492501"/>
                <a:ext cx="11589417" cy="53875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联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立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=±(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e>
                              </m:rad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),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  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+3=0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ra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·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所以必要性成立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充分性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&lt;0)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由直线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与曲线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相切可得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𝒌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</a:t>
                </a:r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5387500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3126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29490"/>
            <a:ext cx="12190413" cy="6219474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69382" y="492501"/>
                <a:ext cx="11589417" cy="47585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联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立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𝒌𝒙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zh-CN" altLang="zh-CN" sz="2600" b="1" i="1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altLang="zh-CN" sz="2600" b="1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可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(1+3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+6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其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=(6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4(1+3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)(3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3)=24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𝒌𝒃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·</m:t>
                        </m:r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ra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zh-CN" altLang="zh-CN" sz="26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𝟔</m:t>
                                    </m:r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𝒌𝒃</m:t>
                                    </m:r>
                                  </m:num>
                                  <m:den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  <m:r>
                                      <a:rPr lang="en-US" altLang="zh-CN" sz="2600" b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zh-CN" sz="2600" b="1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  <m:sSup>
                                      <m:sSupPr>
                                        <m:ctrlPr>
                                          <a:rPr lang="zh-CN" altLang="zh-CN" sz="2600" b="1" i="1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2600" b="1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𝒌</m:t>
                                        </m:r>
                                      </m:e>
                                      <m:sup>
                                        <m:r>
                                          <a:rPr lang="en-US" altLang="zh-CN" sz="2600" b="1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·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altLang="zh-CN" sz="2600" b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𝒌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𝟐𝟒</m:t>
                            </m:r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𝒌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 smtClean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4758547"/>
              </a:xfrm>
              <a:prstGeom prst="rect">
                <a:avLst/>
              </a:prstGeom>
              <a:blipFill rotWithShape="0">
                <a:blip r:embed="rId3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4837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-15200"/>
            <a:ext cx="12190413" cy="6183770"/>
          </a:xfrm>
          <a:prstGeom prst="rect">
            <a:avLst/>
          </a:prstGeom>
          <a:solidFill>
            <a:srgbClr val="E2F0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69382" y="492501"/>
                <a:ext cx="11589417" cy="37374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化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简得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=±1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6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e>
                              </m:rad>
                              <m:r>
                                <a:rPr lang="en-US" altLang="zh-CN" sz="26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</m:mr>
                        </m:m>
                      </m:e>
                    </m:d>
                    <m:r>
                      <a:rPr lang="zh-CN" altLang="zh-CN" sz="2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或</m:t>
                    </m:r>
                    <m:d>
                      <m:dPr>
                        <m:begChr m:val="{"/>
                        <m:endChr m:val="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6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zh-CN" altLang="zh-CN" sz="2600" b="1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sz="26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e>
                              </m:rad>
                              <m:r>
                                <a:rPr lang="en-US" altLang="zh-CN" sz="2600" b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  <m:r>
                          <a:rPr lang="en-US" altLang="zh-CN" sz="2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的方程为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所以直线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MN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过点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三点共线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充分性成立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综上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三点共线的充要条件是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MN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492501"/>
                <a:ext cx="11589417" cy="3737433"/>
              </a:xfrm>
              <a:prstGeom prst="rect">
                <a:avLst/>
              </a:prstGeom>
              <a:blipFill rotWithShape="0">
                <a:blip r:embed="rId3"/>
                <a:stretch>
                  <a:fillRect l="-947" b="-9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65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4208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9382" y="621443"/>
                <a:ext cx="11589417" cy="42934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圆锥曲线的弦长公式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设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直线与圆锥曲线的交点坐标为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</a:t>
                </a:r>
                <a:endParaRPr lang="en-US" altLang="zh-CN" sz="2600" b="1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endParaRPr lang="en-US" altLang="zh-CN" sz="2600" b="1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|=</a:t>
                </a:r>
                <a:r>
                  <a:rPr lang="en-US" altLang="zh-CN" sz="2600" b="1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________________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__________________________________</a:t>
                </a: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endParaRPr lang="en-US" altLang="zh-CN" sz="2600" b="1" smtClean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|=</a:t>
                </a:r>
                <a:r>
                  <a:rPr lang="en-US" altLang="zh-CN" sz="2600" b="1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____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__</a:t>
                </a:r>
                <a:r>
                  <a:rPr lang="en-US" altLang="zh-CN" sz="2600" b="1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_________</a:t>
                </a:r>
                <a14:m>
                  <m:oMath xmlns:m="http://schemas.openxmlformats.org/officeDocument/2006/math">
                    <m:r>
                      <a:rPr lang="en-US" altLang="zh-CN" sz="2600" b="1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altLang="zh-CN" sz="2600" b="1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___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__</a:t>
                </a:r>
                <a:r>
                  <a:rPr lang="en-US" altLang="zh-CN" sz="2600" b="1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___________________________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endParaRPr lang="en-US" altLang="zh-CN" sz="2600" b="1" smtClean="0">
                  <a:latin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i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	</a:t>
                </a:r>
                <a:r>
                  <a:rPr lang="en-US" altLang="zh-CN" sz="26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为直线斜率且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621443"/>
                <a:ext cx="11589417" cy="4293483"/>
              </a:xfrm>
              <a:prstGeom prst="rect">
                <a:avLst/>
              </a:prstGeom>
              <a:blipFill rotWithShape="0">
                <a:blip r:embed="rId3"/>
                <a:stretch>
                  <a:fillRect l="-947" b="-9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1584039" y="2366529"/>
                <a:ext cx="2203808" cy="5931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solidFill>
                      <a:srgbClr val="C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solidFill>
                      <a:srgbClr val="C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solidFill>
                      <a:srgbClr val="C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solidFill>
                      <a:srgbClr val="C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|</a:t>
                </a:r>
                <a:endParaRPr lang="zh-CN" altLang="en-US" sz="2600">
                  <a:latin typeface="Times New Roman" panose="02020603050405020304" pitchFamily="18" charset="0"/>
                  <a:ea typeface="宋体" panose="02010600030101010101" pitchFamily="2" charset="-122"/>
                  <a:sym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039" y="2366529"/>
                <a:ext cx="2203808" cy="593111"/>
              </a:xfrm>
              <a:prstGeom prst="rect">
                <a:avLst/>
              </a:prstGeom>
              <a:blipFill rotWithShape="0">
                <a:blip r:embed="rId4"/>
                <a:stretch>
                  <a:fillRect r="-4155" b="-255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4632788" y="2082832"/>
                <a:ext cx="4906150" cy="9065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zh-CN" altLang="zh-CN" sz="2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600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altLang="zh-CN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altLang="zh-CN" sz="2600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zh-CN" altLang="zh-CN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Times New Roman" panose="02020603050405020304" pitchFamily="18" charset="0"/>
                                </a:rPr>
                                <m:t>𝒌</m:t>
                              </m:r>
                            </m:e>
                            <m:sup>
                              <m:r>
                                <a:rPr lang="en-US" altLang="zh-CN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altLang="zh-CN" sz="2600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)[(</m:t>
                          </m:r>
                          <m:sSub>
                            <m:sSubPr>
                              <m:ctrlPr>
                                <a:rPr lang="zh-CN" altLang="zh-CN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zh-CN" sz="2600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zh-CN" altLang="zh-CN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  <m:sSup>
                            <m:sSupPr>
                              <m:ctrlPr>
                                <a:rPr lang="zh-CN" altLang="zh-CN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600" b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CN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altLang="zh-CN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zh-CN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𝟒</m:t>
                          </m:r>
                          <m:sSub>
                            <m:sSubPr>
                              <m:ctrlPr>
                                <a:rPr lang="zh-CN" altLang="zh-CN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zh-CN" altLang="zh-CN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altLang="zh-CN" sz="2600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]</m:t>
                          </m:r>
                        </m:e>
                      </m:rad>
                    </m:oMath>
                  </m:oMathPara>
                </a14:m>
                <a:endParaRPr lang="zh-CN" altLang="en-US" sz="2600">
                  <a:latin typeface="Times New Roman" panose="02020603050405020304" pitchFamily="18" charset="0"/>
                  <a:ea typeface="宋体" panose="02010600030101010101" pitchFamily="2" charset="-122"/>
                  <a:sym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2788" y="2082832"/>
                <a:ext cx="4906150" cy="90653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2003304" y="3264694"/>
                <a:ext cx="2084032" cy="9065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zh-CN" altLang="zh-CN" sz="26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  <a:sym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Times New Roman" panose="02020603050405020304" pitchFamily="18" charset="0"/>
                                  </a:rPr>
                                  <m:t>𝒌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r>
                  <a:rPr lang="en-US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|</a:t>
                </a:r>
                <a:r>
                  <a:rPr lang="en-US" altLang="zh-CN" sz="2600" b="1" i="1">
                    <a:solidFill>
                      <a:srgbClr val="C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solidFill>
                      <a:srgbClr val="C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-</a:t>
                </a:r>
                <a:r>
                  <a:rPr lang="en-US" altLang="zh-CN" sz="2600" b="1" i="1">
                    <a:solidFill>
                      <a:srgbClr val="C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solidFill>
                      <a:srgbClr val="C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|</a:t>
                </a:r>
                <a:endParaRPr lang="zh-CN" altLang="en-US" sz="2600">
                  <a:latin typeface="Times New Roman" panose="02020603050405020304" pitchFamily="18" charset="0"/>
                  <a:ea typeface="宋体" panose="02010600030101010101" pitchFamily="2" charset="-122"/>
                  <a:sym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3304" y="3264694"/>
                <a:ext cx="2084032" cy="906530"/>
              </a:xfrm>
              <a:prstGeom prst="rect">
                <a:avLst/>
              </a:prstGeom>
              <a:blipFill rotWithShape="0">
                <a:blip r:embed="rId6"/>
                <a:stretch>
                  <a:fillRect r="-4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4519517" y="2946940"/>
                <a:ext cx="5098383" cy="1274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zh-CN" altLang="zh-CN" sz="2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zh-CN" altLang="zh-CN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altLang="zh-CN" sz="2600" b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zh-CN" altLang="zh-CN" sz="2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  <a:sym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Times New Roman" panose="020206030504050203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zh-CN" altLang="zh-CN" sz="26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  <a:sym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6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  <a:sym typeface="Times New Roman" panose="02020603050405020304" pitchFamily="18" charset="0"/>
                                        </a:rPr>
                                        <m:t>𝒌</m:t>
                                      </m:r>
                                    </m:e>
                                    <m:sup>
                                      <m:r>
                                        <a:rPr lang="en-US" altLang="zh-CN" sz="2600" b="1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  <a:sym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zh-CN" altLang="zh-CN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600" b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Times New Roman" panose="020206030504050203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  <a:sym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Times New Roman" panose="020206030504050203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altLang="zh-CN" sz="2600" b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  <a:sym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Times New Roman" panose="020206030504050203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Times New Roman" panose="020206030504050203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zh-CN" altLang="zh-CN" sz="2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  <a:sym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600" b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zh-CN" sz="2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zh-CN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Times New Roman" panose="02020603050405020304" pitchFamily="18" charset="0"/>
                                </a:rPr>
                                <m:t>𝟒</m:t>
                              </m:r>
                              <m:sSub>
                                <m:sSubPr>
                                  <m:ctrlPr>
                                    <a:rPr lang="zh-CN" altLang="zh-CN" sz="2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  <a:sym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Times New Roman" panose="020206030504050203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zh-CN" altLang="zh-CN" sz="2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  <a:sym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Times New Roman" panose="020206030504050203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altLang="zh-CN" sz="26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  <a:sym typeface="Times New Roman" panose="020206030504050203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</m:e>
                      </m:rad>
                    </m:oMath>
                  </m:oMathPara>
                </a14:m>
                <a:endParaRPr lang="zh-CN" altLang="en-US" sz="2600">
                  <a:latin typeface="Times New Roman" panose="02020603050405020304" pitchFamily="18" charset="0"/>
                  <a:ea typeface="宋体" panose="02010600030101010101" pitchFamily="2" charset="-122"/>
                  <a:sym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517" y="2946940"/>
                <a:ext cx="5098383" cy="127451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9513720" y="2168280"/>
              <a:ext cx="1932120" cy="826200"/>
            </p14:xfrm>
          </p:contentPart>
        </mc:Choice>
        <mc:Fallback>
          <p:pic>
            <p:nvPicPr>
              <p:cNvPr id="7" name="墨迹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504360" y="2158920"/>
                <a:ext cx="1950840" cy="84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57020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utoUpdateAnimBg="0"/>
      <p:bldP spid="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69382" y="583343"/>
                <a:ext cx="11589417" cy="56218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中点弦问题常用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根与系数的关系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”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点差法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”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求解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利用根与系数的关系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将直线方程代入椭圆的方程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消元后得到一个一元二次方程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利用根与系数的关系和中点坐标公式建立等式求解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注意不能忽视对判别式的讨论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5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点差法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与椭圆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有两个交点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一般地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首先设出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中点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的斜率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将点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代入圆锥曲线的方程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两式相减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整理得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zh-CN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分别以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zh-CN" altLang="zh-CN" sz="26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altLang="zh-CN" sz="26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sz="2600" b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𝒑𝒙</m:t>
                        </m:r>
                        <m:r>
                          <a:rPr lang="zh-CN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为例</m:t>
                        </m:r>
                      </m:e>
                    </m:d>
                  </m:oMath>
                </a14:m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椭圆中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双曲线中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_________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抛物线中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smtClean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_______</a:t>
                </a: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82" y="583343"/>
                <a:ext cx="11589417" cy="5621860"/>
              </a:xfrm>
              <a:prstGeom prst="rect">
                <a:avLst/>
              </a:prstGeom>
              <a:blipFill rotWithShape="0">
                <a:blip r:embed="rId3"/>
                <a:stretch>
                  <a:fillRect l="-947" r="-2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4621963" y="5158010"/>
                <a:ext cx="825162" cy="7300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zh-CN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600" b="1">
                    <a:solidFill>
                      <a:srgbClr val="C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altLang="zh-CN" sz="2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</m:oMath>
                </a14:m>
                <a:endParaRPr lang="zh-CN" altLang="en-US" sz="2600">
                  <a:latin typeface="Times New Roman" panose="02020603050405020304" pitchFamily="18" charset="0"/>
                  <a:ea typeface="宋体" panose="02010600030101010101" pitchFamily="2" charset="-122"/>
                  <a:sym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963" y="5158010"/>
                <a:ext cx="825162" cy="730072"/>
              </a:xfrm>
              <a:prstGeom prst="rect">
                <a:avLst/>
              </a:prstGeom>
              <a:blipFill rotWithShape="0">
                <a:blip r:embed="rId4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7836122" y="5056283"/>
                <a:ext cx="626518" cy="8519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sz="26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26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Times New Roman" panose="02020603050405020304" pitchFamily="18" charset="0"/>
                            </a:rPr>
                            <m:t>𝒑</m:t>
                          </m:r>
                        </m:num>
                        <m:den>
                          <m:sSub>
                            <m:sSubPr>
                              <m:ctrlPr>
                                <a:rPr lang="zh-CN" altLang="zh-CN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  <a:sym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Times New Roman" panose="020206030504050203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altLang="zh-CN" sz="26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sz="2600">
                  <a:latin typeface="Times New Roman" panose="02020603050405020304" pitchFamily="18" charset="0"/>
                  <a:ea typeface="宋体" panose="02010600030101010101" pitchFamily="2" charset="-122"/>
                  <a:sym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6122" y="5056283"/>
                <a:ext cx="626518" cy="85190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524880" y="6783840"/>
              <a:ext cx="41400" cy="7560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5520" y="6774480"/>
                <a:ext cx="60120" cy="9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12283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0" y="4421447"/>
            <a:ext cx="12190413" cy="1742035"/>
          </a:xfrm>
          <a:prstGeom prst="rect">
            <a:avLst/>
          </a:prstGeom>
          <a:solidFill>
            <a:srgbClr val="70AD47">
              <a:lumMod val="20000"/>
              <a:lumOff val="80000"/>
              <a:alpha val="70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70AD47">
                  <a:lumMod val="40000"/>
                  <a:lumOff val="60000"/>
                </a:srgbClr>
              </a:solidFill>
              <a:latin typeface="等线" charset="0"/>
              <a:ea typeface="等线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738330" y="1510951"/>
            <a:ext cx="40576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√</a:t>
            </a:r>
            <a:endParaRPr lang="zh-CN" altLang="en-US" sz="3200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27818" y="931318"/>
                <a:ext cx="11589417" cy="50315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思考辨析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在括号内打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√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”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“×”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直线与圆锥曲线的三种位置关系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相离、相切、相交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与椭圆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zh-CN" altLang="zh-CN" sz="26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sz="26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zh-CN" sz="2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altLang="zh-CN" sz="2600" b="1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一定相交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与双曲线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相切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”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的充要条件是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与双曲线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只有一个公共点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”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若直线与抛物线只有一个交点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则直线与抛物线一定相切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.(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	</a:t>
                </a:r>
                <a:r>
                  <a:rPr lang="zh-CN" altLang="zh-CN" sz="26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</a:t>
                </a:r>
                <a:r>
                  <a:rPr lang="zh-CN" altLang="zh-CN" sz="2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“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与双曲线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只有一个公共点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”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成立时</a:t>
                </a:r>
                <a:r>
                  <a:rPr lang="en-US" altLang="zh-CN" sz="2600" b="1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则与渐近线平行的直线与双曲线只有一个交点或者直线</a:t>
                </a:r>
                <a:r>
                  <a:rPr lang="en-US" altLang="zh-CN" sz="2600" b="1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与双曲线相切有一个交点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55600" indent="-355600">
                  <a:lnSpc>
                    <a:spcPct val="130000"/>
                  </a:lnSpc>
                  <a:spcAft>
                    <a:spcPts val="0"/>
                  </a:spcAft>
                  <a:tabLst>
                    <a:tab pos="2970530" algn="l"/>
                  </a:tabLst>
                </a:pPr>
                <a:r>
                  <a:rPr lang="en-US" altLang="zh-CN" sz="26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(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4)</a:t>
                </a:r>
                <a:r>
                  <a:rPr lang="zh-CN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直线与抛物线的对称轴平行时也只有一个交点</a:t>
                </a:r>
                <a:r>
                  <a:rPr lang="en-US" altLang="zh-CN" sz="2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CN" altLang="zh-CN" sz="115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18" y="931318"/>
                <a:ext cx="11589417" cy="5031506"/>
              </a:xfrm>
              <a:prstGeom prst="rect">
                <a:avLst/>
              </a:prstGeom>
              <a:blipFill rotWithShape="0">
                <a:blip r:embed="rId3"/>
                <a:stretch>
                  <a:fillRect l="-946" t="-121" b="-20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/>
          <p:cNvSpPr/>
          <p:nvPr/>
        </p:nvSpPr>
        <p:spPr>
          <a:xfrm>
            <a:off x="5891879" y="2223548"/>
            <a:ext cx="40576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√</a:t>
            </a:r>
            <a:endParaRPr lang="zh-CN" altLang="en-US" sz="3200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558639" y="3334035"/>
            <a:ext cx="565711" cy="553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×</a:t>
            </a:r>
            <a:endParaRPr lang="zh-CN" altLang="en-US" sz="3000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456081" y="3855116"/>
            <a:ext cx="565711" cy="553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b="1" dirty="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  <a:sym typeface="Times New Roman" panose="02020603050405020304"/>
              </a:rPr>
              <a:t>×</a:t>
            </a:r>
            <a:endParaRPr lang="zh-CN" altLang="en-US" sz="3000" dirty="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  <a:sym typeface="Times New Roman" panose="02020603050405020304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379440" y="2530440"/>
              <a:ext cx="11089440" cy="149148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0080" y="2521080"/>
                <a:ext cx="11108160" cy="151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6932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7" grpId="0" autoUpdateAnimBg="0"/>
      <p:bldP spid="9" grpId="0" autoUpdateAnimBg="0"/>
      <p:bldP spid="10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1398</Words>
  <Application>Microsoft Office PowerPoint</Application>
  <PresentationFormat>自定义</PresentationFormat>
  <Paragraphs>406</Paragraphs>
  <Slides>64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64</vt:i4>
      </vt:variant>
    </vt:vector>
  </HeadingPairs>
  <TitlesOfParts>
    <vt:vector size="78" baseType="lpstr">
      <vt:lpstr>等线</vt:lpstr>
      <vt:lpstr>黑体</vt:lpstr>
      <vt:lpstr>经典繁仿黑</vt:lpstr>
      <vt:lpstr>楷体</vt:lpstr>
      <vt:lpstr>宋体</vt:lpstr>
      <vt:lpstr>微软雅黑</vt:lpstr>
      <vt:lpstr>微软雅黑 Light</vt:lpstr>
      <vt:lpstr>Arial</vt:lpstr>
      <vt:lpstr>Broadway</vt:lpstr>
      <vt:lpstr>Calibri</vt:lpstr>
      <vt:lpstr>Cambria Math</vt:lpstr>
      <vt:lpstr>Impact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³He</cp:lastModifiedBy>
  <cp:revision>78</cp:revision>
  <dcterms:created xsi:type="dcterms:W3CDTF">2024-01-05T07:50:57Z</dcterms:created>
  <dcterms:modified xsi:type="dcterms:W3CDTF">2025-12-26T02:16:48Z</dcterms:modified>
</cp:coreProperties>
</file>