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ink/ink5.xml" ContentType="application/inkml+xml"/>
  <Override PartName="/ppt/tags/tag55.xml" ContentType="application/vnd.openxmlformats-officedocument.presentationml.tags+xml"/>
  <Override PartName="/ppt/ink/ink6.xml" ContentType="application/inkml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7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ink/ink8.xml" ContentType="application/inkml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ink/ink9.xml" ContentType="application/inkml+xml"/>
  <Override PartName="/ppt/tags/tag74.xml" ContentType="application/vnd.openxmlformats-officedocument.presentationml.tags+xml"/>
  <Override PartName="/ppt/ink/ink10.xml" ContentType="application/inkml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ink/ink11.xml" ContentType="application/inkml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ink/ink12.xml" ContentType="application/inkml+xml"/>
  <Override PartName="/ppt/tags/tag87.xml" ContentType="application/vnd.openxmlformats-officedocument.presentationml.tags+xml"/>
  <Override PartName="/ppt/ink/ink13.xml" ContentType="application/inkml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ink/ink14.xml" ContentType="application/inkml+xml"/>
  <Override PartName="/ppt/tags/tag90.xml" ContentType="application/vnd.openxmlformats-officedocument.presentationml.tags+xml"/>
  <Override PartName="/ppt/ink/ink15.xml" ContentType="application/inkml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ink/ink16.xml" ContentType="application/inkml+xml"/>
  <Override PartName="/ppt/tags/tag99.xml" ContentType="application/vnd.openxmlformats-officedocument.presentationml.tags+xml"/>
  <Override PartName="/ppt/ink/ink17.xml" ContentType="application/inkml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64" r:id="rId10"/>
    <p:sldId id="265" r:id="rId11"/>
    <p:sldId id="313" r:id="rId12"/>
    <p:sldId id="268" r:id="rId13"/>
    <p:sldId id="352" r:id="rId14"/>
    <p:sldId id="338" r:id="rId15"/>
    <p:sldId id="339" r:id="rId16"/>
    <p:sldId id="269" r:id="rId17"/>
    <p:sldId id="270" r:id="rId18"/>
    <p:sldId id="271" r:id="rId19"/>
    <p:sldId id="272" r:id="rId20"/>
    <p:sldId id="273" r:id="rId21"/>
    <p:sldId id="275" r:id="rId22"/>
    <p:sldId id="276" r:id="rId23"/>
    <p:sldId id="353" r:id="rId24"/>
    <p:sldId id="277" r:id="rId25"/>
    <p:sldId id="278" r:id="rId26"/>
    <p:sldId id="279" r:id="rId27"/>
    <p:sldId id="318" r:id="rId28"/>
    <p:sldId id="280" r:id="rId29"/>
    <p:sldId id="281" r:id="rId30"/>
    <p:sldId id="354" r:id="rId31"/>
    <p:sldId id="355" r:id="rId32"/>
    <p:sldId id="282" r:id="rId33"/>
    <p:sldId id="283" r:id="rId34"/>
    <p:sldId id="356" r:id="rId35"/>
    <p:sldId id="357" r:id="rId36"/>
    <p:sldId id="295" r:id="rId37"/>
    <p:sldId id="296" r:id="rId38"/>
    <p:sldId id="297" r:id="rId39"/>
    <p:sldId id="358" r:id="rId40"/>
    <p:sldId id="298" r:id="rId41"/>
    <p:sldId id="359" r:id="rId42"/>
    <p:sldId id="299" r:id="rId43"/>
    <p:sldId id="300" r:id="rId44"/>
    <p:sldId id="360" r:id="rId45"/>
    <p:sldId id="301" r:id="rId46"/>
    <p:sldId id="361" r:id="rId47"/>
    <p:sldId id="302" r:id="rId48"/>
    <p:sldId id="303" r:id="rId49"/>
    <p:sldId id="304" r:id="rId50"/>
    <p:sldId id="362" r:id="rId51"/>
    <p:sldId id="305" r:id="rId52"/>
    <p:sldId id="306" r:id="rId53"/>
    <p:sldId id="363" r:id="rId54"/>
    <p:sldId id="364" r:id="rId55"/>
    <p:sldId id="307" r:id="rId56"/>
    <p:sldId id="308" r:id="rId57"/>
    <p:sldId id="365" r:id="rId58"/>
    <p:sldId id="309" r:id="rId59"/>
    <p:sldId id="366" r:id="rId60"/>
    <p:sldId id="351" r:id="rId61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86" autoAdjust="0"/>
    <p:restoredTop sz="94614" autoAdjust="0"/>
  </p:normalViewPr>
  <p:slideViewPr>
    <p:cSldViewPr>
      <p:cViewPr varScale="1">
        <p:scale>
          <a:sx n="37" d="100"/>
          <a:sy n="37" d="100"/>
        </p:scale>
        <p:origin x="406" y="30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29:00.2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14362 1997 0,'0'0'16,"0"0"-16,0 0 0,0 0 15,0 0-15,0 0 16,0 0-16,0 0 0,0 0 16,0 0-16,11 23 0,-11-23 15,0 0-15,8 26 16,-8-26-16,1 36 0,-1-18 0,-1 3 16,0 0-16,-1 1 0,-2 5 15,-2 6-15,-2 3 0,0-1 16,1 1-16,-1-3 0,1 2 0,1 3 15,0-4-15,1 0 16,-1-1-16,2-4 16,-1 0-16,2-1 0,0-1 15,0-2-15,2-2 0,-1-1 0,0 1 16,0-5-16,1-2 0,-1-2 16,1 0-16,-1 1 0,1-3 15,0 0-15,0-4 0,1-1 16,0 0-16,0-3 0,0-1 15,0-3-15,0 0 0,2-2 16,-1-5-16,1 0 0,3-4 0,-1 2 16,1-1-16,-2 3 15</inkml:trace>
  <inkml:trace contextRef="#ctx0" brushRef="#br0" timeOffset="1246.3041">13975 2356 0,'0'0'16,"0"0"-16,0 0 0,0 0 0,0 0 15,0 0-15,0 0 0,23-4 16,-23 4-16,22-10 0,-22 10 15,29-14-15,-11 7 0,1-1 16,5 0-16,-2-1 0,0 1 16,8-3-1,1 1-15,-2-1 0,-1 3 16,-3-2-16,-2 2 0,-1-1 0,-1 1 16,0 1-16,1 0 15,-2 0-15,0 3 0,-2-2 16,-3 2-16,-2 0 0,-2 1 0,-2-1 15,-1 1-15,-3 2 0,0 1 16,-5 0-16,-4 1 0,4-1 0,-2 6 0,1-5 16,1-1-16,0 6 0</inkml:trace>
  <inkml:trace contextRef="#ctx0" brushRef="#br0" timeOffset="1766.3831">14113 2659 0,'0'0'0,"0"0"16,0 0-16,0 0 0,0 0 0,0 0 31,23-18-31,-23 18 0,21-14 0,-21 14 16,27-21-16,-13 11 16,0-1-16,4 0 15,3 0-15,-1 0 0,-1-3 0,7-1 16,-1-2-16,1 3 0,-2 0 15,0-1-15,0 1 0,-2 0 16,-2 3-16,-3 0 0,-2 4 16,-2-1-16,0-2 0,-3 3 15,-2 0-15,-1 3 0</inkml:trace>
  <inkml:trace contextRef="#ctx0" brushRef="#br0" timeOffset="2032.7887">14576 2232 0,'0'0'0,"0"0"0,0 0 16,0 0-16,0 0 0,32-11 16,-32 11-16,31-15 0,-16 8 15,3 0-15,2-3 0,1 2 16,0 1-16,6-7 0,0 3 15,-2 0-15,-2 4 0,1-4 16,-1 1-16,-5 2 0,-2 1 0,-3 0 16,-1 1-16,-3 2 15,-2 0-15,-3 0 0,-2-2 16,0 3-16,1 2 0,-2-3 16</inkml:trace>
  <inkml:trace contextRef="#ctx0" brushRef="#br0" timeOffset="2311.6384">14664 2071 0,'0'0'0,"0"0"0,0 0 0,0 0 0,0 0 15,0 0-15,10 25 16,-10-25-16,0 0 0,10 32 0,-10-32 15,7 28-15,-4-16 0,1 5 16,1 0-16,-1-2 0,1-1 0,-1-3 16,1 2-16,-1-1 0,0-1 0,1-1 15,-1-2-15,1 1 0,-1-1 16,0-4-16,2 2 16,-1-2-16,1-3 0,-2 2 0,0-2 15,-1 1-15</inkml:trace>
  <inkml:trace contextRef="#ctx0" brushRef="#br0" timeOffset="2550.0753">14976 2003 0,'0'0'0,"0"0"15,0 0-15,0 0 0,0 0 0,0 0 16,0 0-16,0 0 0,-4 28 0,4-28 15,-10 25-15,10-25 0,-11 32 16,4-13-16,1 3 0,-1 1 16,1-1-16,-2-1 0,-1 0 15,-2 5-15,0-2 0,0-5 16,-1-5 0,2 0-16,1-3 0,1-1 15</inkml:trace>
  <inkml:trace contextRef="#ctx0" brushRef="#br0" timeOffset="2782.1127">14627 2452 0,'0'0'0,"0"0"0,0 0 16,0 0-16,0 0 0,5 26 0,-5-26 15,5 24-15,-5-24 0,5 29 16,-3-11-16,2 0 0,-1-3 15,0 2-15,1-3 0,-1 1 16,0-1-16,0 2 0,-1-3 0,-1-1 16,-2-3-16,1 0 0,1-4 15,0 2-15,0-3 0,0 0 0</inkml:trace>
  <inkml:trace contextRef="#ctx0" brushRef="#br0" timeOffset="3183.4928">14794 2437 0,'0'0'0,"0"0"0,0 0 16,0 0-16,24-13 0,-24 13 15,22-10-15,-10 6 0,1 0 0,1-2 0,1 2 16,0-3-16,2 3 0,-1 0 15,1 1-15,3-4 0,-4 0 16,1 5-16,-1 0 0,0-2 16,-2 1-16,-1 3 0,-1 0 15,-1 3-15,0-2 0,-1 5 16,-1-2 0,-3 0-16,-2-1 0,-2 4 15,-1 1-15,-1 2 0,-1 1 0,-2 0 16,-1 3-16,-2 0 0,-1 0 15,-1 5-15,-1 4 0,-1-4 16,0 2-16,0-3 0,1 0 16,0-3-16,1 1 0,-1-1 15,1-1-15,0-2 0,1-1 0,-1-4 16,1 3-16,2-3 0,-1 0 0,0-3 16,-2 2-16,0-3 0,0-2 15,3 0-15,1-1 0,-1 0 16</inkml:trace>
  <inkml:trace contextRef="#ctx0" brushRef="#br0" timeOffset="3399.8074">14748 2591 0,'0'0'0,"0"0"0,0 0 16,0 0-16,23-9 0,-23 9 0,25-8 15,-25 8-15,26-10 0,-12 8 0,1-3 16,-1 3-16,0-4 0,0 3 16,-1 1-16,-1-4 0,-1 2 0,-2-2 15,-3 2-15,1 1 16,-1-1-16,-2 0 0</inkml:trace>
  <inkml:trace contextRef="#ctx0" brushRef="#br0" timeOffset="3569.2277">14867 2506 0,'0'0'0,"0"0"16,0 0-16,0 0 0,0 0 0,-10 21 15,10-21-15,-7 22 0,7-22 16,-6 24 0,3-12-16,-2 4 0,1 0 15,-2-2-15,1 1 0,0-2 16,1-1-16,1-2 0</inkml:trace>
  <inkml:trace contextRef="#ctx0" brushRef="#br0" timeOffset="3716.4884">14748 2731 0,'0'0'0,"0"0"16,0 0-16,0 0 0,0 0 0,29-10 15,-29 10-15,28-5 0,-13 2 16,0-1-16,3 0 15,-3 0-15,-1 1 0,-3 1 0</inkml:trace>
  <inkml:trace contextRef="#ctx0" brushRef="#br0" timeOffset="4101.7688">15626 1985 0,'0'0'0,"0"0"16,0 0-16,0 0 0,-7 29 0,7-29 16,-7 29-16,3-12 15,1 1-15,0 3 0,-2 1 0,2-1 16,0 1-16,-1 6 0,1-3 16,1-3-16,0-1 0,-1-3 0,1-1 15,0-5-15,0 2 0,0-4 16,-1 0-16,0-5 0,1 1 0,-1-6 15,0-3-15,1 0 16,2 3-16,-2-3 0</inkml:trace>
  <inkml:trace contextRef="#ctx0" brushRef="#br0" timeOffset="4255.5496">15570 2235 0,'0'0'16,"0"0"-16,0 0 0,0 0 0,0 0 16,22-17-16,-22 17 15,23-11-15,-23 11 0,27-11 0,-12 4 16,1 0-16,2 3 0,0-3 15,-1 3-15,0 0 0,-2 1 16,-2 0 0,-1 2-16,-4-3 0,-2-2 0,-1 1 15,0-1-15,-2 2 0</inkml:trace>
  <inkml:trace contextRef="#ctx0" brushRef="#br0" timeOffset="4503.1571">15420 2389 0,'0'0'0,"0"0"0,0 0 0,0 0 16,0 0-16,0 0 0,3 28 15,-3-28-15,0 0 16,2 32-16,-2-32 0,5 32 15,-3-17-15,1 2 0,0-2 16,0-1-16,-1 0 0,-1 1 16,-1-4-16,-1-1 0,0-1 15,0-2-15,0-2 0,1 1 16</inkml:trace>
  <inkml:trace contextRef="#ctx0" brushRef="#br0" timeOffset="4942.4961">15591 2413 0,'0'0'0,"0"0"0,0 0 16,19-3-16,-19 3 0,0 0 0,30 0 16,-20 0-16,0 0 0,-1 3 15,0-2-15,-2 2 0,0-1 16,-1 0-16,-3 2 0,-1 2 15,-1 1-15,-3 1 0,-4 2 16,-1 0-16,-4-2 16,-2 0-16,-2 5 15,1-2-15,0 0 0,-6 3 0,-1 0 16,1-3-16,0 3 0,1-4 16,2-2-16,1 0 0,3-1 15,2-1-15,2-2 0,1 0 16,2 0-16,2-1 0,3 0 15,1-3-15,5 1 0,0-1 0,3-1 0,1-2 16,2 0-16,1-1 0,2 0 16,5-1-16,-1-2 0,2-2 15,-1 2-15,0 2 0,-2-1 16,-3 3-16,-1-5 0,-2 2 16,-2 2-16,-3 0 0,-4 4 15,-2-3-15,-2 1 16,2 2-16,-3-2 0,3 2 15</inkml:trace>
  <inkml:trace contextRef="#ctx0" brushRef="#br0" timeOffset="5127.459">15256 2806 0,'0'0'16,"0"0"-16,0 0 0,0 0 0,0 0 15,0 0-15,30 2 16,-30-2-16,25 2 0,-25-2 0,29 0 16,-13-2-16,-2 0 0,-2-1 15,-1 2 1,-1-2-16</inkml:trace>
  <inkml:trace contextRef="#ctx0" brushRef="#br0" timeOffset="5328.1168">15867 2710 0,'0'0'15,"0"0"-15,0 0 0,0 0 0,0 0 16,0 0-16,26 0 0,-26 0 16,15 4-16,-7-2 0,0-1 0,-1 2 15,0-2-15,-1 2 0,-1 1 16,-2-1-16,0 1 0,-6 0 16,-2 2-16,-3 2 0,-1-1 0,-5 0 15,-5 3-15,-1-2 0,-1-1 0,-2 0 16,4 0-16,3-1 15</inkml:trace>
  <inkml:trace contextRef="#ctx0" brushRef="#br0" timeOffset="6361.8939">13610 2534 0,'0'0'0,"0"0"16,0 0-16,0 0 0,-24 19 0,24-19 16,-24 25-16,10-11 0,1 2 0,1 0 15,1 2-15,1 0 16,0 2-16,0 5 0,1-2 16,3 2-16,0-4 0,3 1 0,1 5 15,1-2 1,-1 1-16,2-3 0,0 0 15,0 1-15,0-1 0,0 7 16,0-3-16,-1 1 0,0-2 16,-1-1-16,-2 2 0,-3-1 15,-1 1-15,-3-2 0,-3-2 16,-3 1-16,0-1 0,-1-1 16,3-1-16,-1-3 0,2-3 0,1-1 0,1-2 15,1-2-15,0-2 0,3-1 16,1-3-16,3 1 0,0-3 0,4-2 15,-1 2-15,4 0 0,0-2 16,1-2-16,2 0 0,-1-1 16,1-2-16,0 3 0,2 1 15,1 0 1,1 1-16,1 1 0,2 2 16,0 2-16,1-1 0,1 8 15,-2 4-15,-1 3 0,-2 5 0,-1 5 16,-1 3-16,-1 4 0,-1 1 15,1 14-15,-2 1 16,1-1-16,-1-1 0,2 6 0,1-5 16,-1-4-16,0-2 0,1 6 0,-2-5 15,-1-4-15,-1-4 0,-1-1 16,1-1-16,0-4 0,2-1 0,0-3 16,3 0-16,-1-4 0,0 0 15,-2-4-15,1-2 0,-2-2 16,2-2-16,0-5 0,-1-6 15,0-3 1,-1-3-16,-2 0 0,1 1 0,-2 2 16</inkml:trace>
  <inkml:trace contextRef="#ctx0" brushRef="#br0" timeOffset="6609.4484">14450 3340 0,'0'0'0,"0"0"0,0 0 15,0 0-15,0 0 0,0 0 0,14 20 16,-14-20-16,0 0 0,-11 30 15,11-30-15,-22 31 0,7-14 0,3-1 16,1-3-16,1-2 16</inkml:trace>
  <inkml:trace contextRef="#ctx0" brushRef="#br0" timeOffset="6832.3783">13945 3714 0,'0'0'0,"0"0"0,0 0 15,26-7-15,-26 7 0,36-7 16,-11-1-16,3-1 0,2-1 0,13-3 16,4-1-16,0 3 0,-2 1 0,10-5 15,0 1-15,-4 0 0,-5 1 0,4 0 16,-5 0-16,-8 3 16,-6 1-16,-5 2 0,-7 2 15,-3 1-15,-5 3 0,-4-1 16,-5-1-16,0 2 0,-2 1 0,2-2 15</inkml:trace>
  <inkml:trace contextRef="#ctx0" brushRef="#br0" timeOffset="7111.152">14396 3696 0,'0'0'0,"0"0"0,0 0 0,0 0 15,0 0-15,0 0 0,-2 25 16,2-25-16,0 0 0,-3 32 16,3-32-16,-1 32 0,1-19 0,0 0 15,0 1-15,0-2 0,0-2 16,1 0-16,0 1 16,-1-1-16,0-1 15,0-1-15,1-3 0,0 1 16,0-2-16,1-3 0,1-4 15,0-1-15,0-1 0,2-5 16,0-3-16,1 0 0,-1-3 0,0 4 16,-1-1-16,-1 4 0</inkml:trace>
  <inkml:trace contextRef="#ctx0" brushRef="#br0" timeOffset="7327.4842">14528 3655 0,'0'0'0,"0"0"0,0 0 15,0 0-15,0 0 0,0 0 0,0 0 16,0 0-16,0 0 0,0 0 15,-4 27-15,4-27 0,0 0 16,-5 33-16,5-33 0,-6 27 16,5-13-16,0-2 0,1 1 0,-2-1 0,-1 1 15,-1-2-15,1-1 16,0-1-16,-2-1 0,1-1 16,-2-1-16,0 0 0,-1-2 0,-1 0 15,1-1-15,-2-1 0,0-2 16,1 1-16,2-1 0,-1 1 15</inkml:trace>
  <inkml:trace contextRef="#ctx0" brushRef="#br0" timeOffset="8014.0834">14236 3883 0,'0'0'15,"0"0"-15,0 0 0,0 0 0,0 0 16,0 0-16,-19-5 0,19 5 16,0 0-16,0 0 0,0 0 15,0 0-15,-21 3 0,21-3 16,0 0-16,0 0 0,0 0 0,0 0 15,0 0-15,19 13 0,-19-13 16,0 0-16,30-4 0,-30 4 0,34-11 16,-34 11-16,35-14 0,-35 14 15,36-18-15,-17 9 0,0 2 16,6-3-16,2 0 0,-2 1 16,-4 3-1,0 0-15,0 2 0,-4 1 16,0 0-16,-2 3 0,0 2 15,-4 1-15,-3 1 0,-3 1 0,-4 4 16,-3 2-16,-3-1 0,-5 3 16,-3 4-16,-3-2 0,-3 1 0,-2 0 15,-1 0-15,1 0 16,0 0-16,-7 0 0,1-1 0,1-2 16,4-3-16,3 0 0,2-3 15,3-1-15,3 0 0,2 0 0,2-2 16,2 0-16,0-2 0,5-2 15,0 0-15,2 1 0,5-2 16,5-3-16,5 0 0,-1-1 16,0-2-16,1-1 0,2 0 0,1 0 0,2 0 15,0 1-15,0-1 0,-2 2 16,-2 0-16,0 1 0,-2 1 16,-5 2-16,-2 2 0,-3 3 15,0 0-15,-3 2 0,-2 1 16,-2 2-16,-2 2 0,-3 1 15,0 2-15,-5 0 16,-4 3-16,0-2 0,-1 2 16,-1 0-16,-2-1 15,0 1-15,-1 0 0,-5 2 0,-1 0 16,2-2-16,5-3 0,1 1 16,1-1-16,2-1 0,0-2 15,-1-3-15,2 0 0,1-3 16,-1 0-16,3-3 0,1-2 0,3 0 0,0-1 15,1-1-15,2-1 0,0-1 16,0-1-16,0-1 0,0-3 16,2 1-16,4-1 0,-1 2 15,-1 0-15,0 2 0</inkml:trace>
  <inkml:trace contextRef="#ctx0" brushRef="#br0" timeOffset="8268.3981">14386 4099 0,'0'0'0,"0"0"16,0 0-16,0 0 0,18 14 0,-18-14 15,20 19-15,-20-19 0,26 21 16,-10-9-16,0 1 0,0 0 0,-1 0 16,6 4-16,2-1 0,-1-1 15,-1 0-15,-1-2 0,-1-1 16,-3 0-16,-1-2 0,-1-2 15,-1 1-15,0-2 0,-2 0 0,-2-2 16,0-2-16,-1-1 0,-1-2 16,-1-1-1,0-2-15,-2-1 0,2 0 16,-2 0-16,1 0 0,-2 1 16</inkml:trace>
  <inkml:trace contextRef="#ctx0" brushRef="#br0" timeOffset="8569.3972">14909 3767 0,'0'0'0,"0"0"0,0 0 16,0 0-16,30-10 0,-30 10 0,33-11 15,-14 5-15,1 0 0,3 1 16,2-1-16,4-2 0,-4 3 0,-1-2 16,0 1-16,-3 1 0,-2-1 15,-2 2-15,-2-1 16,-1 1-16,-3-1 0,-5 0 0,-1-3 16,-3 0-1,-2 1-15,-1 0 0,-1 0 16,-2-1-16,0 1 0,-1 0 0,2 2 15,1 0-15</inkml:trace>
  <inkml:trace contextRef="#ctx0" brushRef="#br0" timeOffset="9086.6395">15112 3467 0,'0'0'0,"0"0"0,0 0 16,0 0-16,0 0 0,0 0 0,0 0 15,0 0-15,9 29 0,-9-29 16,4 24-16,-4-24 0,2 30 0,0-12 31,-1 2-31,-1 0 0,0 0 0,0 3 16,0 3-16,0 7 0,-1-2 16,-1 1-16,2 1 15,-1-3-15,0-1 0,0 7 0,0 1 16,-1-5-16,0-2 0,1 1 15,-1-1-15,1-1 0,1-2 0,-1-1 16,0-1-16,0-3 0,0-5 0,0 1 16,0-1-16,-1-3 15,-1-3-15,1-3 0,0-1 16,0-1-16,-2-1 0,0-2 0,-2-3 16,1 0-16,-1-2 0,0-4 15,-2-5-15,0 1 0,2 0 0,-2-3 31,0 1-31,2 1 0,0 0 0,2 2 16,0 0-16,1 2 0,1 0 16,0 1-16,1-1 0,0 2 15,1-1-15,0-1 0,1 0 16,1 0-16,0 0 0,2-2 16,3-1-16,0 1 0,-1 0 0,3-2 15,2 0-15,1 0 0,3-1 0,3-2 16,2-2-16,-2 2 0,-2-2 15,-1 4-15,-3 1 0,-2 2 16</inkml:trace>
  <inkml:trace contextRef="#ctx0" brushRef="#br0" timeOffset="10074.2357">15614 3371 0,'0'0'16,"0"0"-16,0 0 0,0 0 0,0 0 16,0 0-16,0 0 0,0 0 15,-6 27-15,6-27 0,-5 23 16,5-23-16,-9 25 0,5-10 15,-1-1-15,1 0 0,-1-2 16,1 0-16,1-1 0,-1-1 0,2-1 0,0-2 16,0-1-16,1-1 0,-1-1 15,2 0-15,2-2 0,0 1 16,1-2-16,3 0 0,0 1 16,2-2-16,1-2 0,0 1 15,0 1-15,1-1 0,0-1 0,0 0 16,-1 0-1,0 1-15,-1-2 0,-1 2 16,0 0-16,-2 1 0,1 1 16,-2 1-16,0 1 0,-2 1 15,-1 3-15,-3 1 0,-3 2 16,0 0-16,-3 1 0,-3 2 16,-2-1-16,0 0 0,-1 1 15,-3 3-15,-2 1 0,-1-2 0,-1 1 0,0-1 16,0 1-16,3-1 0,0-1 15,2-2-15,2-1 0,2-1 16,1-2-16,1-1 0,1 0 16,3-1-16,0-1 0,3-2 15,1-1-15,2-2 0,-1 2 0,1-2 16,3 3 0,1-2-16,3-1 0,3-1 15,2-1-15,1 0 0,1-1 16,1-1-16,0 1 0,5-3 15,0 0-15,1 1 0,1 0 16,-1 0-16,0 0 0,-2 2 16,-3 0-16,0 1 0,-3 2 0,-1-1 15,-2 2-15,-1-1 0,-2 1 0,-1 3 16,-4 2-16,-2-2 0,-1 3 16,-3-1-16,-3 2 0,-2 1 15,-2-1-15,-5 3 0,-3 1 16,-1 2-16,-1 0 0,-2 0 15,-2 0-15,-1 1 0,2-1 0,-4 3 16,2 0-16,2-2 0,0-1 0,4-3 16,0-1-16,3-1 0,4 1 15,3-3-15,2-3 0,4 1 16,1-1-16,3-2 0,3-1 16,2 1-16,3-2 0,3-2 0,3-1 15,2-1-15,2 0 0,4 0 16,3-3-1,-1 2-15,0-3 0,3 1 16,2 0-16,4-1 0,-2 1 16,-3 0-16,-1-1 0,-2 1 15,-2 2-15,-1 2 0,-1-2 16,-3 3-16,-3-1 0,-3 2 16,-3-2-16,-3 2 0,-4 0 0,-4 0 15,-3 0-15,-1 0 0,-3-2 0,1 1 16,2 0-16,0 1 0</inkml:trace>
  <inkml:trace contextRef="#ctx0" brushRef="#br0" timeOffset="10375.19">15530 3969 0,'0'0'0,"0"0"0,0 0 16,0 0-16,0 0 0,0 0 0,0 0 15,0 0-15,0 0 0,-3 27 16,3-27-16,-4 21 0,4-21 16,-6 29-16,0-12 0,0 0 15,-1 2-15,-1-1 0,1-1 0,-2 0 0,-1-1 16,-2 6-16,1-3 16,-1 1-16,-1-2 0,0-2 0,-1 0 15,1-2-15,-1-2 0,1 0 16,0-1-16,1 0 0,0-2 15,1 0-15,2-3 0,1-2 16,1-3-16,2-1 0,1-3 0,1 1 0,1 0 16,0 0-16</inkml:trace>
  <inkml:trace contextRef="#ctx0" brushRef="#br0" timeOffset="10675.7559">15738 4220 0,'0'0'0,"0"0"15,0 0-15,0 0 0,24 17 0,-24-17 16,21 16-16,-10-7 0,-2 1 16,1 0-16,-1 1 0,-1 0 15,0-1-15,-2 1 0,1-1 0,-1 0 16,0 0-16,0-2 0,-2 1 15,0 0-15,0-3 0,-1 2 0,0-2 16,-1 0-16,1 0 0,-2-2 16,0 0-16,0-2 0,0 1 15,-1 0-15,-1 0 0,1-3 16,-2 1-16,1-4 16,1-2-16,0 2 0,0-2 15,0 2-15</inkml:trace>
  <inkml:trace contextRef="#ctx0" brushRef="#br0" timeOffset="10845.1295">16252 4201 0,'0'0'0,"0"0"0,0 0 0,0 0 16,0 0-16,0 0 0,0 0 15,0 0-15,0 0 0,0 0 16,0 0 0,0 0-16</inkml:trace>
  <inkml:trace contextRef="#ctx0" brushRef="#br0" timeOffset="45597.5032">9874 6222 0,'0'0'16,"0"0"-16,0 0 0,0 0 0,0 0 15,0 0-15,0 0 16,0 0-16,11-24 15,-11 24-15,0 0 0,20-8 16,-20 8-16,23-4 0,-23 4 16,29-3-16,-16 3 0,5-3 15,2 2-15,0-1 0,0 2 0,1 0 16,1 2-16,6-2 16,-1 1-16,3-1 0,3 0 15,-2 3-15,-2-3 0,9 1 0,3 1 0,-3-2 16,-4 0-16,6 1 0,4 0 15,-5 1-15,-2-2 0,9 0 16,3-2-16,-6 1 0,-6 1 0,6 0 16,4 3-16,-5 0 15,-5-3-15,10 1 0,4 0 16,-9 1-16,-6-2 0,6 1 0,3 2 0,-6 0 16,-5-3-16,6 0 0,4 0 15,-5 0-15,-5 0 0,2 2 16,2 0-16,-2 1 0,-2-2 0,1-1 15,1 0-15,-2 0 0,0 1 16,-1-2-16,-1 1 16,-2 0-16,-1 0 15,3 0-15,3 0 0,-4 0 16,-4 0-16,4 0 0,3-1 16,-3-2-16,-2 3 0,0-2 15,-1 4-15,0-2 0,-1 0 0,1 0 16,0 0-16,-9 0 0,-1 0 15,4 0-15,2 3 0,0-6 16,-2 3-16,-1-2 0,-2 0 0,-2-1 16,-3 0-16,0 2 0,-1-2 15,-3-1-15,0 4 0,-2-2 16,1 1-16,-1-2 0,-3 2 0,1 1 16,-2 0-16,0-3 0,-1 3 15,-1-1-15,0 1 16,-2 0-16,3 0 15,-3 0-15,0 0 0,0 0 16,0 0-16,0 1 0</inkml:trace>
  <inkml:trace contextRef="#ctx0" brushRef="#br0" timeOffset="49812.3029">17526 6091 0,'0'0'0,"0"0"0,0 0 16,0 0-16,0 0 0,0 0 15,0 0-15,0 0 0,0 0 16,0 0-16,0 0 0,31-4 15,-31 4-15,21 3 16,-21-3-16,24 7 0,-12-3 16,1 3-16,3 0 0,-1 1 15,2-1-15,-1 1 0,1-2 16,-2 1-16,0-3 0,-1 3 16,1-3-16,0 2 0,0-2 0,5 3 15,0-4-15,-6-2 16,1 0-16,2-1 0,1 0 0,-2 0 0,0 0 15,3-2-15,2-1 0,1-4 16,1 1-16,-1 1 0,0-5 16,2 4-16,2 1 0,0-2 15,3-1-15,-3-1 0,-1 1 0,7 0 16,3-2-16,-4 2 16,-2-2-16,-1 3 0,-2 1 0,-1 1 0,-3 5 15,-1-3-15,1 3 0,-2-1 16,-2 1-16,-1 0 0,-1 1 15,-1 2-15,-2 1 0,1 1 16,2 2-16,-4 0 0,1-1 16,2 4-16,2-2 0,0 2 15,-1-2-15,4 5 16,0-5-16,-3 2 0,3 1 16,6 0-16,-1-3 0,-1 1 15,-2-5-15,4 3 0,1-5 16,2 0-16,1 2 0,1-4 15,-1 0-15,2-1 0,2-2 0,1 0 16,3-2-16,0 0 16,-2 3-16,5-4 0,-2 2 0,-3-3 0,-2 0 15,-2 0-15,-2 0 0,-5 0 16,-4 0-16,-2 3 0,-2-3 16,-2 3-16,-2 0 0,-1 2 15,-1 0-15,-2 0 0,0 2 16,1 4-16,1 2 0,0 1 0,0 1 15,1 2 1,0-3-16,-2 3 0,-1-2 16,1-1-16,1 3 0,-1-5 15,1 3-15,2 1 0,3-2 16,-2-3-16,0 3 0,2-4 16,0-2-16,1 2 0,1-3 0,2 1 15,5 1-15,-2-5 16,0 0-16,1 2 0,2-2 0,5-1 0,1 1 15,-3-1-15,0-3 0,-1 0 16,-2 3-16,0-5 0,2 2 16,-4-1-16,-2 1 0,-2-1 15,-2-3-15,-3 4 0,-1-2 0,-5 1 16,0 0-16,-2 1 16,-2 0-16,-2 3 0,-2-2 0,-1 2 0,-2 1 0,0-1 15,1 3-15,0-4 0</inkml:trace>
  <inkml:trace contextRef="#ctx0" brushRef="#br0" timeOffset="55529.2591">28568 6329 0,'0'0'0,"0"0"0,0 0 0,0 0 0,28 0 15,-28 0-15,27 0 16,-11-2-16,3 2 0,3 0 15,3 0-15,0 0 0,1 0 0,11 0 16,1 0-16,2 0 0,0 2 16,12-2-16,1 0 0,-2 1 15,-1 1-15,14 2 16,3 0-16,-4 0 16,-2-1-16,10 0 0,2-2 15,-6 3-15,-3 0 0,11 2 16,1 1-16,-9-2 0,-7-2 0,26 0 15,-9-7-15,-7 4 0,-7 0 16,-1 1-16,-2 2 0,-9 1 16,-6-3-16,5 1 0,3 2 0,-8-8 15,-4 1-15,3-1 0,3 7 16,-7-2-16,-5 5 0,1-4 16,-1 1-16,-4-3 0,-4-1 0,-9-2 15,3 2-15,-5 2 0,0 2 16,0-5-16,1 0 0,-4 3 15,0-1-15,-3 0 0,-3 0 0,-2-1 16,0 1-16,-3 1 0,-2-1 16,0 0-16,-2 3 0,-3-3 0,-2-3 15,0 3-15,2 0 0,0 0 16</inkml:trace>
  <inkml:trace contextRef="#ctx0" brushRef="#br0" timeOffset="57937.6844">2357 7833 0,'0'0'0,"0"0"0,0 0 0,0 0 16,0 0-16,0 0 0,0 0 15,25 3-15,-25-3 0,21-3 16,-21 3-16,28-4 0,-28 4 0,41-2 16,-15 0-16,-1 1 15,4 0-15,8-2 0,3 1 16,0-1-16,0 1 0,11-1 0,1 2 0,-2-1 16,-3 1-16,13-1 0,-2-2 15,-4 2-15,-4 1 0,-1-2 16,2-2-16,-7 1 0,-4 1 15,9 1-15,2 1 0,-9 0 16,-6 0-16,4 1 0,3-1 16,-5 1-16,-3 1 0,-4-2 0,-3-1 0,-1 4 31,-3 0-31,2-2 0,0-1 16,-7 2-16,-2 1 0,-2 1 0,-1 0 0,-2 1 0,-1-2 0,1 4 31,2 1-31,-6-4 0,1 1 0,-4-1 0</inkml:trace>
  <inkml:trace contextRef="#ctx0" brushRef="#br0" timeOffset="58461.6985">6311 7754 0,'0'0'0,"0"0"16,0 0-16,0 0 0,0 0 0,0 0 15,35 0-15,-35 0 0,33-2 16,-33 2-16,44-2 0,-18 1 15,0-3-15,3 3 0,2 1 16,7-2-16,1 1 0,-1 1 16,-1 0-1,7 2-15,-1 0 0,-3 1 16,0-2-16,-7 0 0,-3 1 0,2 1 16,2 0-16,-6-1 0,-2 0 15,-1 1-15,0-1 0,-2 1 16,0 1-16,-3 0 0,0-1 15,-3 0-15,-4 0 0,-2-1 16</inkml:trace>
  <inkml:trace contextRef="#ctx0" brushRef="#br0" timeOffset="64260.0896">20791 7770 0,'0'0'0,"0"0"0,0 0 16,0 0-16,0 0 0,0 0 0,0 0 15,30 2-15,-30-2 0,24 0 16,-8 0-16,2 0 0,4 0 0,2 1 15,0-1-15,3 1 0,3 1 16,11 0-16,1 1 0,0 0 16,1 2-16,11 1 0,0 0 0,-2 0 15,-2-1-15,11 2 0,-1 0 16,-3 0-16,-1-2 0,-2-1 16,-2-1-16,9 1 0,-2 0 0,-4 1 15,-2 1-15,-1-1 0,-1 1 16,-3-1-16,0 2 0,3-3 15,-4-2 1,-1 2-16,-2 3 0,-2-5 16,-1-2-16,-4 2 0,-3-2 15,-2 2-15,0 2 0,-6-3 16,0-1-16,-7 1 0,-2 0 0,-2-1 16,-1-2-16,-2 0 0,-1 1 15,-2 0-15,-2 1 0,-1-1 16,-1 1-16,-1-1 0,-1 1 0,-1 1 15,0-1-15,1 2 0,-1-1 16,0 0-16,1 1 0,-1 2 16,0-1-16,-1 0 0,0 0 0,0-1 15</inkml:trace>
  <inkml:trace contextRef="#ctx0" brushRef="#br0" timeOffset="66991.8193">24589 7917 0,'0'0'0,"0"0"0,0 0 16,0 0-16,0 0 0,0 0 0,23-4 16,-23 4-16,0 0 0,32-1 15,-15 1-15,0 0 0,2 0 16,2 1-16,2-1 0,2 0 16,0 0-16,9 2 0,1-1 15,2 2-15,-1-1 0,2 0 0,-1 1 16,8 0-16,1 0 0,1 0 0,1 0 15,-1 0-15,-3-1 0,9-1 16,0 0-16,-6 2 0,-3-1 16,-1 0-16,0 0 0,-4-1 15,-4-1-15,-2 0 0,-2 1 16,-1 1-16,-1 0 16,-4-1-16,-2 0 0,-2-1 15,-2 0-15,-4 0 0,-1 0 16,-3 1-16,-3 0 0,-1 0 15,-2 1-15,0 0 0,-1 0 16,-1 3-16,-1-1 0,-2-1 16,-2-1-16,2-2 0,-3 4 15,3-4-15</inkml:trace>
  <inkml:trace contextRef="#ctx0" brushRef="#br0" timeOffset="68026.6397">27750 7774 0,'0'0'16,"0"0"-16,0 0 0,0 0 15,23-4-15,-23 4 0,25-3 16,-9 2-16,0 0 0,6-2 16,5 2-16,-1-1 0,2 0 0,9-1 15,2 0-15,-1 0 0,1 0 0,9 0 16,2 0-16,-4 1 0,0-2 0,8 1 15,0 2-15,-3 1 16,0 1-16,0 0 0,1-2 16,-5 2-16,-2 0 0,11 2 15,-1 2-15,-7-1 0,-4 0 0,3-1 16,1 0 0,-6 1-16,-4 0 0,0 0 15,2-1-15,-5 1 0,-4 2 0,0-1 16,0 1-16,-5-4 0,-3-3 15,1 1-15,-1 3 16,-6-2-16,-3 2 0,-5-2 16,0 0-16,-2 0 0,-2 0 15,-1 2-15,-3 0 0,-1-1 0,-1 2 0,0-1 16,1-1-16,0-2 0</inkml:trace>
  <inkml:trace contextRef="#ctx0" brushRef="#br0" timeOffset="80608.4698">11516 6041 0,'0'0'16,"0"0"-16,0 0 0,0 0 0,0 0 16,0 0-16,0 0 0,0 0 0,-24 13 15,24-13 1,-27 15-16,27-15 0,-28 17 16,12-6-16,0 0 0,-2 1 15,0 1-15,-2-2 0,-1 3 16,-3 1-16,2 2 0,1-1 15,1 0-15,1-1 0,-1 2 16,0-3-16,1-1 16,1 0-16,2 1 0,2-4 15,0-2-15,3 2 0,2-2 0,2-1 16,0 3-16,3-2 0,2 0 16,0-2-16,4-1 0,1 1 15,2 0-15,2-2 0,3-1 16,0-2-16,1 0 0,1 2 15,1 0-15,5 1 0,-1 0 16,3-1-16,2-3 0,-1 1 0,-1 1 16,0-1-16,1 2 15,-1 0-15,-1 0 0,0-2 0,2 3 16,-2-4-16,-1 0 0,-4 0 16,-2 1-16,-1-2 0,-1 1 15,-1-1-15,-1-2 0,-2 0 0,0-1 0,-2 0 16,1 1-16,-2-4 0,0 0 15,0 0-15,-1-1 0,0-2 16,0 2-16,0-3 0,-1-3 16,1 0-16,-1 0 0,-1 0 15,0-3-15,-1-3 0,-1-1 0,1 0 16,-1-1-16,0 1 0,-1 0 16,-2 3-16,0-2 0,-1 1 0,1 0 15,-3-1-15,0 1 0,1 2 16,0-3-16,-1 4 0,-1 2 15,2 3-15,-1 1 0,1 2 0,2 1 16,-1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53:40.891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1034 19026 0,'0'0'15,"0"0"-15,0 0 0,0 0 16,0 0-16,0 0 0,0 0 0,17 17 15,-17-17-15,0 0 0,0 0 16,0 0-16,0 0 16,0 0-16,0 0 0,0 0 0,0 0 15,0 0-15,0 0 0,-20-12 16,20 12-16,0 0 0,0 0 0,-6-21 16</inkml:trace>
  <inkml:trace contextRef="#ctx0" brushRef="#br0" timeOffset="11412.6817">7492 8874 0,'0'0'0,"0"0"16,0 0-16,0 0 0,0 0 0,0 0 16,23-10-16,-23 10 0,0 0 15,0 0-15,26-10 0,-26 10 16,13-6-16,-6 3 0,1 1 15,0 0-15,0-1 0,-1 1 16,2-1-16,0 1 0,-1-2 0,1 1 16,-1 0-16,1 1 15,1-1-15,0 1 0,1 0 16,-1-1-16,0 1 0,0 0 0,1 1 16,0-1-16,0-1 0,0 1 15,1 1-15,0 0 0,-1 0 16,1-1-16,1 1 0,-1-2 15,1 2-15,0 0 0,1 0 16,1-1-16,-1 1 0,2 0 16,0 0-16,-2 0 0,1 1 0,0-1 15,1 1-15,-2-1 0,0 0 16,5 0-16,1 0 0,-2 0 16,-2 0-16,1-1 0,-1 1 15,2 1-15,-3 0 0,2 0 16,0-1-16,0 0 0,0 1 15,-1-2-15,2 0 0,-2 2 16,0 0-16,0-1 0,1 1 16,-1 0-16,0 0 0,0 1 15,1-1-15,-2-1 0,1-1 0,-1 1 16,1 1-16,-1 0 0,0 0 16,1 0-16,-1 0 15,0-1-15,-1 1 0,0-2 0,2-1 16,-2 2-16,0-1 0,1 1 15,0 1-15,0-1 0,-1 0 16,1-1-16,1 1 0,-2-1 0,0 1 16,2 0-16,-3 0 15,1 1-15,0 1 0,0-1 16,0-1-16,1 0 0,-2 1 16,1 0-16,1 0 0,-1 1 0,0 0 15,1-1-15,-1-1 0,0 1 16,1 1-16,-2 0 0,1 0 15,1-1-15,-2 0 0,1 0 16,2 0-16,-2 0 0,0-1 0,1 1 16,0 1-16,-1 1 0,0-1 15,-1 0-15,0 0 0,-1-1 16,-1 1-16,0 0 0,1 2 16,-2-2-16,0-1 0,0 0 15,1 1-15,-1 1 0,0-1 16,0 0-16,0 0 0,-1-1 15,-1 1-15,1 1 0,1-1 16,-1-1-16,-1 1 0,-2 0 16,1 0-16,-1 0 0,-1-1 0,-1 0 15,1 0-15,-2 0 16,0 1-16,0-1 0,-1-1 16,0 0-16,0 0 0,-2 1 0,2 0 15,-2 0-15,3-1 0,-3 1 16,2 0-16,-2 0 0,0 0 15,0 0-15,0 0 0,1-2 16,-1 2-16,0 0 0,0 0 16,0 0-16,-3-5 0,3 5 15,0 0-15,-4-6 0,4 6 0,-5-3 32,5 3-32,-9-2 0,9 2 0,-5-2 0,2-2 0,1 1 15,1 1-15,-1 0 0</inkml:trace>
  <inkml:trace contextRef="#ctx0" brushRef="#br0" timeOffset="13384.6278">17738 9649 0,'0'0'0,"0"0"0,20-4 15,-7 0-15,2 1 0,4-1 0,4 0 0,6-2 16,-1 1-16,3-2 0,1 0 15,7-3-15,-2 0 0,2 3 16,0 0-16,-3-1 0,-1 1 16,9-1-16,0-1 0,-3 2 15,-2 1-15,1 0 0,0-1 16,-1 2 0,-3 0-16,2 0 0,2 0 0,-3-1 15,-2 0-15,8 0 0,0 1 16,-4 1-16,-4 0 0,3-1 15,1 0-15,-2 2 0,-3 0 16,1 1-16,2-2 0,-3 2 16,-2 1-16,2-1 0,1 0 15,-3-1-15,-2 1 0,1 1 0,1 0 0,-1 1 16,-3 1-16,2-1 0,1-1 16,-5 1-16,-2-1 0,2 0 15,2 1-15,-2 0 0,0 0 16,0 0-16,1 0 0,-2 1 0,0 0 15,2-1-15,0 0 16,-1 0-16,-2 1 0,0-1 16,2 1-16,-3-1 15,-2 0-15,1-1 0,0 1 16,-2-1-16,-2 1 0,1-2 16,0 1-16,-4 1 0,1 1 0,-1-1 15,2-1-15,-2 1 0,0-1 16,-1 1-16,0 1 0,-1 0 15,1 0-15,-1 0 0,1-1 0,-3 1 16,0 1-16,-1 0 0,0 1 16,-1-1-16,0 0 0,-2 0 0,1 2 15,-1-2-15,-2 1 0,0 0 16,-2 2-16,0 0 0,1-2 16,-2 1-16,0 0 0,0-2 15</inkml:trace>
  <inkml:trace contextRef="#ctx0" brushRef="#br1" timeOffset="394246.0269">1278 18981 0,'0'0'0,"0"0"0,0 0 0,0 0 16,12-21-16,-12 21 0,0 0 16,0 0-16</inkml:trace>
  <inkml:trace contextRef="#ctx0" brushRef="#br1" timeOffset="394436.2732">1310 19007 0,'0'0'0,"0"0"0,0 0 0,15-22 15,-15 22-15,19-22 0,-19 22 0,16-18 16</inkml:trace>
  <inkml:trace contextRef="#ctx0" brushRef="#br1" timeOffset="394660.0772">1297 18976 0,'0'0'0,"0"0"16,0 0-16,0 0 0,0 0 0,0 0 15,0 0-15,0 0 0,0 0 16,0 0-16,0 0 15,0 0-15</inkml:trace>
  <inkml:trace contextRef="#ctx0" brushRef="#br1" timeOffset="394954.0064">1297 19053 0,'0'0'0,"0"0"0,0 0 16,0 0-16,0 0 0,0 0 15,0 0-15,0 0 0,16-27 16,-16 27-16,0 0 0,12-20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55:39.957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16189 6472 0,'0'0'0,"0"0"0,0 0 0,-22 11 15,22-11-15,-28 14 0,8-6 0,-3 6 0,-3 3 16,-11 6-16,-3 1 0,-1 2 15,-1 1-15,-13 5 0,-3 1 16,-8 6-16,3 1 0,2-2 16,2 1-16,-8 1 0,3-4 15,-2 2-15,6-1 0,6-5 16,4-3-16,5-1 16,3-3-16,6-1 0,4-3 15,3-2-15,3-2 0,7-5 16,2-1-16,3-5 0,1-5 15,0-1-15,1-2 0,3 0 16,3-1-16,0 3 0</inkml:trace>
  <inkml:trace contextRef="#ctx0" brushRef="#br0" timeOffset="301.1286">15043 6297 0,'0'0'0,"0"0"16,0 0-16,0 0 0,18 21 15,-18-21-15,31 29 0,-13-14 16,1 5-16,4 5 0,4 5 15,10 8-15,-2 1 0,15 13 0,5 5 16,6 10-16,-1-3 0,12 15 16,-1 5-16,0 0 0,-10-9 0,24 43 15,-7-1-15,-16-16 0,-12-10 16,-16-29-16,-9-18 0,-9-15 16</inkml:trace>
  <inkml:trace contextRef="#ctx0" brushRef="#br0" timeOffset="7671.9558">6598 9160 0,'0'0'15,"0"0"-15,0 0 0,0 0 0,0 0 0,-20 14 31,20-14-31,-23 14 0,23-14 16,-33 22-16,7-8 0,-2 0 16,-3 1-16,-13 5 0,-4 0 15,0 1-15,-1 2 0,-15 5 16,-2-1-16,-7 3 0,7-4 0,-8 6 16,0-1-16,9-1 0,7-1 15,-8 2-15,1-1 0,8-2 16,8-1-16,0 1 0,2 0 15,6-8-15,6-6 0,-1 2 16,5 2-16,6-6 0,4 1 0,1-6 16,4-4-16,-2-2 15,4-2-15,5 0 0,2 1 16,1-1-16</inkml:trace>
  <inkml:trace contextRef="#ctx0" brushRef="#br0" timeOffset="7981.2227">5401 8803 0,'0'0'0,"0"0"0,18 16 0,-8-3 16,3 1-16,5 7 0,4 5 16,7 11-16,1 3 0,15 15 15,4 5-15,6 14 0,-4-1 16,13 18-16,2 4 0,5 8 16,-5-4-16,33 51 0,-5-7 15,-14-12-15,-9-8 16,-4 9-16,-3 7 0,-6-9 15,-4-5-15,-16-39 0,-13-27 16,-7-16-16</inkml:trace>
  <inkml:trace contextRef="#ctx0" brushRef="#br0" timeOffset="35489.0298">14962 9242 0,'0'0'0,"0"0"16,0 0-1,0 0-15,0 0 0,31-6 16,-31 6-16,29-4 0,-29 4 0,38-4 16,-15 3-16,2 0 15,0 1-15,1-1 0,3 1 16,4 1-16,-2 1 0,-3 4 0,-4 0 16,-4-2-16,-5 0 0,-2-1 15,-2-1-15,-1 0 16</inkml:trace>
  <inkml:trace contextRef="#ctx0" brushRef="#br0" timeOffset="35622.0929">14899 9484 0,'0'0'0,"0"0"0,0 0 15,0 0-15,24 6 0,-24-6 0,37 0 16,-13 0-16,3 0 0,6 0 15,5 0-15,9-2 0,-4 0 0,-7 0 16,-5 1-16,-5 0 0</inkml:trace>
  <inkml:trace contextRef="#ctx0" brushRef="#br0" timeOffset="36426.3604">16077 9478 0,'0'0'0,"0"0"16,0 0-16,0 0 0,0 0 0,0 0 15,0 0-15,0 0 0,0 0 16,0 0-16,0 0 0,0 0 16,0 0-16,0 0 0,0 0 15,0 0-15,0 0 0,30-11 16,-30 11 0,24 0-16,-24 0 0,25 1 15,-25-1-15,37-3 0,-17 2 0,2 1 16,2 0-16,1 0 0,2 0 0,9 0 15,3 0-15,-1-1 16,1 0-16,12-1 0,2 4 16,-4-1-16,-4 0 0,15-1 15,3 0-15,-5-1 0,-4 0 0,14-2 16,1-1-16,-6 3 0,-5 1 0,12 2 16,1 1-16,-9-2 0,-7 1 15,31-2-15,-1-2 16,-28 4-16,-3 0 0,29 0 0,0 1 15,-17-2-15,-11-1 0,10 3 16,7-1 0,-6 3-16,-3 1 0,3-2 0,3-2 15,-12 1-15,-8 4 0,6-1 16,5 1-16,-5-6 0,-3-2 0,3 1 16,3 0-16,-7 1 15,-6 0-15,0 1 0,0-1 16,-6-2-16,-4-2 0,-1 1 15,-1 0-15,-4 2 0,-4 2 0,0-2 0,0-1 16,-6 2-16,-5 1 0,7-1 16,4 1-16,-9-1 0,-1 0 0,4 2 15,2 0-15,-3 1 16,-1-2-16,-4-1 0,-3 0 16,-2 1-16</inkml:trace>
  <inkml:trace contextRef="#ctx0" brushRef="#br0" timeOffset="38498.3737">16034 8873 0,'0'0'0,"0"0"15,0 0-15,0 0 0,0 0 0,0 0 16,0 0-16,32-3 0,-32 3 16,24 1-16,-24-1 0,29-1 15,-16 0-15,4 2 0,1 0 16,1-1-16,1 0 0,0 0 0,1 0 15,-1-2-15,-1-3 0,2 0 16,-3 1-16,-3 0 16</inkml:trace>
  <inkml:trace contextRef="#ctx0" brushRef="#br0" timeOffset="39003.6116">17080 8643 0,'0'0'0,"9"-1"15,4 0-15,2 0 0,0 0 0,11 2 16,3 1-16,-1 1 16,-2 1-16,9 2 0,0 1 0,-4-2 15,-3 0-15,-3 2 0,-4 2 16,-4 0-16,-2 1 0,-5 1 15,-3 2-15,-2 1 0,-3-2 16,-5 3-16,-5 0 0,-4 0 16,-4-2-16,-1 0 0,-3 1 0,0 0 0,1 0 0,-3 1 15,-2 1-15,1 0 16,2-3-16,3-2 0,2-1 0,2-1 16,3-1-16,3 0 15,0-1-15,2-2 0,2 1 0,2-2 16,1 1-16,1-2 0,2-1 15,3 0 1,4 1-16,4-1 0,4 0 0,3 1 16,2-2-16,2-1 15,3-1-15,-1 0 0,2 1 16,4-1-16,-3-1 0,2 0 0,2 1 16,-4 1-16,-4 1 0,-3 1 15,-2-1-15,-2 1 0,-3-2 16,0 2-16,-3 2 0,-2 0 0,-3 0 0,-1 0 15,-3 0-15,1-2 0,-2 0 16,0 0-16</inkml:trace>
  <inkml:trace contextRef="#ctx0" brushRef="#br0" timeOffset="39921.3161">16425 9988 0,'0'0'16,"0"0"-16,0 0 0,0 0 15,0 0-15,0 0 0,0 0 16,0 0-16,10 22 0,-10-22 16,10 25-16,-10-25 0,11 32 0,-5-13 0,0 5 15,0 1-15,-2-3 0,2 13 16,-1-1-16,0 0 0,-1-2 0,2 8 16,-2 3-16,-1-5 15,1-5-15,-2-1 0,0-1 16,0-2-16,-1-4 0,2 1 0,0-1 31,-1-8-31,0-3 0,-1-3 0,2 0 16,-1-4-16,0 0 0,3-7 15,1-10-15,-1 6 0,-2 0 0,0 1 16</inkml:trace>
  <inkml:trace contextRef="#ctx0" brushRef="#br0" timeOffset="40191.1654">16946 10113 0,'0'0'0,"0"0"16,0 0-16,0 0 15,20 18-15,-20-18 0,21 25 16,-21-25-16,22 22 0,-10-8 15,2 4-15,-1 0 0,0-1 16,1 3-16,0 3 0,-2-3 0,-1 0 16,-1-2-16,-1-1 15,-1 1-15,-1-4 0,-2-3 0,1 0 16,-2-4-16,-1 0 0,3-7 0,0-3 16,-1 3-16,-1-3 0,0 2 15</inkml:trace>
  <inkml:trace contextRef="#ctx0" brushRef="#br0" timeOffset="40454.3555">17189 10158 0,'0'0'0,"0"0"0,0 0 16,0 0-16,-20 18 0,20-18 0,-22 16 15,22-16-15,-27 15 0,14-5 16,-1 1-16,-1 3 0,1 2 15,0 0 1,-1-1-16,-2 2 0,1-2 0,2 0 16,-1-1-16,3-1 15,2-2-15,3-3 0,0 0 16,2-1-16,-1-1 0,3-3 0,3-3 16,0 0-16,0-3 0,1 2 15,0-2-15,-1 3 0</inkml:trace>
  <inkml:trace contextRef="#ctx0" brushRef="#br0" timeOffset="40808.6766">17449 9946 0,'0'0'0,"0"0"0,0 0 16,0 0-16,0 0 0,5 26 0,-5-26 16,5 29-16,-5-29 0,4 32 15,-2-12-15,-1 1 0,1-1 0,-1 7 16,0 3-16,-1 0 0,0-3 0,-1 3 16,0 0-16,-1-2 0,1 0 15,-1 4-15,1 0 16,0-6-16,0-2 0,-1-1 0,-1 1 15,2-6-15,0 0 0,0-4 16,0 3-16,0-6 0,0-3 0,1-1 31,0 0-31,0-4 0,0-1 0,0-2 16,1-2-16,0-1 0,0-4 16,0 3-16,0 1 15,0 0-15</inkml:trace>
  <inkml:trace contextRef="#ctx0" brushRef="#br0" timeOffset="40978.0819">17667 10310 0,'0'0'0,"0"0"16,0 0-16,0 0 0,0 0 0,33-9 16,-33 9-16,33-4 15,-16 3-15,3 1 0,2 1 16,0 1-16,0 0 0,2 0 0,-4 1 15,-4-3-15</inkml:trace>
  <inkml:trace contextRef="#ctx0" brushRef="#br0" timeOffset="41479.8347">18471 10228 0,'0'0'0,"0"0"15,0 0-15,0 0 0,26-6 0,-26 6 16,34-3-16,-34 3 15,43-4-15,-17 3 0,5 0 16,9 1-16,-1-2 0,3 1 0,2 1 16,7-2-16,-4 2 0,0 2 0,-1 1 15,5 1-15,-5-4 0,-4 3 16,-3-2-16,-6 2 0,-5 1 0,-1 0 16,-2 3-16,-5-1 0,-4 0 15,-4-3-15,-4-1 16,-1-4-16,-1 1 15,-3 1-15,0-2 0,-1 2 16</inkml:trace>
  <inkml:trace contextRef="#ctx0" brushRef="#br0" timeOffset="41796.4827">18655 10500 0,'0'0'16,"0"0"-16,0 0 0,-4 24 0,4-24 0,-5 29 15,2-11 1,0 3-16,-1 0 0,-1 8 0,-2 3 0,1 0 16,-2 0-16,-1 4 0,1 1 15,2-2-15,0-3 0,1 0 16,-2-4-16,4-3 0,2-3 15,0-1-15,0-3 0,-1-3 0,2-1 16,-1-4-16,0-2 16,1-4-16,0-4 15,1-1-15,0-9 0,1-1 16,-1-3-16,0 3 0,0 1 16,0 2-16</inkml:trace>
  <inkml:trace contextRef="#ctx0" brushRef="#br0" timeOffset="42081.8682">18842 10571 0,'0'0'0,"0"0"0,0 0 16,0 0-16,0 0 0,33 17 0,-33-17 15,29 22-15,-13-8 0,3-3 16,2 3-1,-2 3-15,-1-1 0,4 8 16,-2-1-16,-1 0 0,-2-4 0,1 1 16,0-1-16,-5-1 15,-3-1-15,2 1 0,-1-4 16,-3-5-16,-2 0 0,-1-5 0,-2-3 16,0-2-16,1-5 0,-1 1 15,-1 2-15,0 0 0</inkml:trace>
  <inkml:trace contextRef="#ctx0" brushRef="#br0" timeOffset="42328.881">19171 10610 0,'0'0'0,"0"0"16,0 0-16,0 0 0,0 0 0,0 0 15,0 0-15,-20 15 0,20-15 16,-17 14-16,17-14 0,-24 18 15,9-8-15,0 1 0,-1 0 16,2 3-16,1-3 0,-1 3 16,1-3-1,0 0-15,1 2 0,0-3 16,0-1-16,1 1 0,0-2 16,2-1-16,1-1 0,1-2 0,2 0 15,-1-1-15</inkml:trace>
  <inkml:trace contextRef="#ctx0" brushRef="#br0" timeOffset="42645.5578">19370 10657 0,'0'0'15,"0"0"-15,0 0 0,0 0 0,0 0 16,4 21-16,-4-21 16,2 21-16,-2-21 0,1 25 0,-1-25 15,-3 29-15,1-15 0,1 4 16,1 0-16,-2 0 0,-2-1 0,0 8 16,-2 0-16,2-4 0,1-2 15,-1-1-15,2 0 0,0-1 0,0-2 16,0-2-16,-1-2 15,1-1-15,0-2 0,0-4 0,-2-4 16,1-3-16,-1 1 0,0-3 16,1 4-16,0-2 0</inkml:trace>
  <inkml:trace contextRef="#ctx0" brushRef="#br0" timeOffset="42946.6138">19031 9823 0,'0'0'0,"0"0"16,0 0-16,0 0 0,0 0 0,0 0 0,-2 30 16,2-30-16,1 28 0,-1-28 15,-3 43-15,1-20 0,-2 1 16,0 4-16,-2 1 0,1 5 16,-1-4-16,2-5 0,1-4 15,-1-3-15</inkml:trace>
  <inkml:trace contextRef="#ctx0" brushRef="#br0" timeOffset="46681.4531">16303 10764 0,'0'0'0,"0"0"0,0 0 15,0 0-15,23-8 0,-23 8 16,22-3-16,-7 3 0,0-1 15,3-1 1,0 1-16,1 1 0,0-3 0,8 3 16,4 3-16,-1-2 0,-1 1 15,2 0-15,2 3 0,-1-1 16,-1 0-16,8 3 0,2 0 16,-3 0-16,-4 1 0,-1-2 15,-1-2-15,-2 3 0,-3 1 0,4-1 16,-2 0-16,-7-4 0,-3 4 0,-3-3 15,-2-4-15,-1 0 0,-4 0 16,0-3-16,-2 2 0,-2-2 16,0 3-16,-2-1 0,0-1 15,0 1-15,-1 2 0,-2-1 16,2 0-16,-2 0 0,0 0 0,-2 0 16,2 0-16,0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1:00:42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2635 7187 0,'0'0'0,"0"0"0,0 0 0,0 0 0,0 0 16,0 0-16,0 0 0,31-6 15,-31 6-15,22-1 0,-22 1 16,28-4-16,-15 2 0,3-3 16,4 3-16,0 0 0,-1 1 0,3-1 15,4-2-15,-3 3 0,1-1 16,9 1-1,4 1-15,-4-1 0,1-1 0,7 2 16,3-2-16,-6 2 0,1-2 16,1 2-16,2 0 15,-4 0-15,-2-1 0,9-1 16,-3 2-16,-5 0 0,-3 0 0,5 0 16,-1 0-16,-3 0 0,-7 0 0,1 0 15,0 0-15,-5-2 0,-2 0 0,-2 2 16,-2 0-16,-2 0 15,-4-1-15,-4-1 0,-2 2 16,-1 0-16,-2 0 0,0 0 16,2 0-16,-3 0 0,1 0 0,-3 0 15,1 0-15,-1 0 0,0 0 16,-1 3-16,-1-1 0,2-2 0,-1 2 0,1-2 16</inkml:trace>
  <inkml:trace contextRef="#ctx0" brushRef="#br0" timeOffset="1983.6458">5187 7105 0,'0'0'16,"0"0"-16,0 0 0,0 0 0,0 0 15,0 0-15,-21-15 16,21 15-16,0 0 0,-20-10 0,20 10 15,-12-8-15,9 5 0,-2 1 16,0 0-16,1-1 0,0 1 16,1-1-16,2 1 15,-2 0-15,0 0 0,3 2 0,0 0 0,0-2 16,0 2-16,6-2 0,1 2 16,1 0-16,0 2 0,2-2 0,1-2 15,0 2-15,1 0 0,4-3 16,2-1-16,1 4 0,0-3 0,3 3 15,0-1-15,1-2 16,1 3-16,8-1 0,-3-1 0,0 2 0,-2 0 16,2 0-16,1 2 0,-3-2 15,0 0-15,7-2 0,1 1 16,-2-2-16,-1 2 0,0-2 16,-1 2-16,1-1 0,-2 2 15,1 0-15,0-2 0,-3 2 16,-1-2-1,-1 2-15,3-3 0,-4 1 16,-1 0-16,-2 2 0,-3 0 16,0 0-16,-1 0 0,-3-3 0,-2 3 15,0-1-15,-3 0 0,-2-1 16,-1 2-16,-3-1 0,1-2 16,-2 3-16,-1 0 0,1 0 15,-1 0-15,1 0 0,-3 0 0,0 0 0,-3 0 16,-2 0-16,-1 0 15,-2 0-15,-3 0 0,-3 0 0,-5 0 16,-2 0-16,1 0 0,-9 0 16,-5 0-16,2 0 0,1 0 15,-4 0-15,-2 0 0,-5 0 16,1 4 0,-1-4-16,-1 0 0,2 2 15,3 0-15,-11 1 0,-1-3 16,6 0-16,3 3 0,3-2 0,-2 2 15,4-3-15,-2 0 0,4 2 16,1 0-16,3 0 0,4-1 16,-3 3-16,-3-1 0,7-3 15,3-1-15,3-1 0,4 0 0,2 2 0,3 2 16,4-2-16,-2 0 0,4 2 16,0-1-16,1-2 0,1-1 15,2 2-15,0 0 0,0 0 16,2 0-16,1 0 0,2-1 0,3 0 15,-1 1-15,2 0 0,3 1 32,4-2-32,4-1 0,0 2 15,1-1-15,4-1 0,2 2 0,1-4 16,-2 1-16,4 3 0,3-1 16,6 0-16,-2-1 0,2 2 15,-1 0-15,0-3 0,-1 2 16,5 0-16,0 1 0,-1-2 0,-1 1 15,-2-2-15,0 3 0,-1-3 0,1 3 16,-2 0-16,-1-1 0,-1 1 16,-2 1-16,0-1 0,3 3 15,-4-3-15,-3-3 0,1 3 16,0 0-16,-2 0 0,-4-1 0,-2 0 16,-2-1-16,-3 2 15,-3-3-15,-1 3 0,-1-1 0,-4 0 16,-3 1-16,0 0 0,0 1 0,-1-1 15,-1 1-15,-2-1 0,4-1 16,-4 1-16,0 0 0,-4-3 16,1 3-16,-1 0 0,-2 0 15,-3 0-15,-6-3 0,-1 3 16,0-1-16,-12-2 16,-3 6-16,0-3 0,1 0 0,-6 0 15,-1 0-15,-7 1 16,1-1-16,-3 0 0,-1 3 15,0 0-15,4-2 0,-11 5 16,0-2-16,5-3 0,3-1 0,-8 0 16,1 0-1,8 3-15,4 1 0,-1-1 0,-1 0 0,8 0 0,6 0 16,1-1-16,2-4 0,2 0 16,1-1-16,6 1 0,1 0 15,5-1-15,4 3 0,-1 0 0,4 0 16,0 0-16,2-1 15,2 1-15,0 0 0,3 0 16,2 1-16,1 2 16,4 0-16,-1-2 0,2 2 15,2-1-15,2-2 0,1 0 16,5 0-16,1 2 0,4 0 16,-1-2-16,4 0 0,8 0 0,2-2 15,2 2-15,-3 0 0,2 0 16,2-2-16,-5 2 0,1 0 15,8 2-15,1-2 0,0 0 0,-5 0 16,1 0-16,-3-4 0,-1 3 16,-1-1-16,3 2 0,2 0 15,-6 3-15,-5-1 0,-3-2 16,-3-2-16,-6 2 0,-1 0 0,-1 2 16,-2 0-16,-3-2 15,-3-4-15,-1 1 0,-5 3 0,-2 0 0,-2 0 16,3 2-16,-3-2 0,2 1 15,0-1-15,-2 0 0,2 0 16,-2 0-16,-4 0 0,-4 4 0,-3-1 16,0 1-16,-2 0 0,-2-1 15,3 1-15,2-1 16</inkml:trace>
  <inkml:trace contextRef="#ctx0" brushRef="#br0" timeOffset="2708.3119">2801 7137 0,'0'0'0,"0"0"0,0 0 16,0 0-16,0 0 0,0 0 0,32 0 16,-32 0-16,23 0 0,-23 0 15,31 0-15,-12 0 0,3-1 16,1 1-16,2-1 16,3 1-16,2-2 0,9 0 0,-1 0 0,1-1 0,1 3 15,9-1-15,-2-2 16,-1 3-16,-1-3 0,-5 2 15,0 1-15,7 0 0,3 1 0,-6-1 16,-3 0-16,-4 0 0,2 3 16,-1-3-1,0-3-15,-4 3 0,-2-1 0,0 0 0,-1-1 0,-4-1 16,-3 3-16,-5 0 0,-2 0 0,-2 0 16,-3-1-16,-2 1 15,-1-1-15,-3 1 0,1 1 0,-1-1 16,-1 1-16,-1-1 0,3 0 15,-3 3-15,2-3 0,-2 3 16,2-2-16,-1 2 16,-2-3-16,1 0 0</inkml:trace>
  <inkml:trace contextRef="#ctx0" brushRef="#br0" timeOffset="3215.9473">5450 7083 0,'0'0'0,"0"0"16,0 0-16,0 0 0,23-3 0,-23 3 16,22-2-16,-22 2 0,31-2 15,-14 2 1,4-2-16,1 0 0,2 2 16,1 0-16,3 0 0,6 0 15,-3 0-15,1 0 0,1 0 16,-4 0-16,-1 0 0,1 0 0,-3 2 15,-6 0-15,-2-2 0,-2 3 16,-1 1-16,-4 0 0,0-1 0,-3 1 16,0-1-16,-1-1 15</inkml:trace>
  <inkml:trace contextRef="#ctx0" brushRef="#br0" timeOffset="25092.5886">13865 6176 0,'0'0'0,"0"0"16,0 0-16,0 0 0,0 0 15,0 0-15,0 0 0,0 0 16,-12-18-16,12 18 0,0 0 16,0 0-16,0 0 0,-22 7 15,22-7-15,0 0 0,-20 14 0,20-14 0,-15 18 16,15-18-16,-15 25 0,7-7 15,1 0-15,-1 0 0,1 0 16,0 7-16,0 3 0,-1-3 16,-1 3-16,1 1 0,0 0 15,0 3-15,1-3 0,0 10 16,0 1 0,2-2-16,-1-2 0,1 0 0,-1 3 15,1-3-15,0 0 0,0 6 16,0-2-16,1-1 0,-1-3 15,1 2-15,-2-1 0,1-5 16,-2 0-16,1 0 0,-2 4 16,-1-4-16,-1-3 0,-2-2 15,-1-2-15,0-2 0,-1 0 0,0-2 0,-1-1 16,-1-4-16,1-1 0,-5-3 16,-3 2-16,0-3 0,-1 1 15,-1-2-15,-1-2 0,-2-2 16,-1-3-16,0-4 0,-1-5 15,-1 3-15,-1-1 0,1-2 16,1-1-16,6-5 0,4-1 0,5 1 0,3 4 16,2 2-16</inkml:trace>
  <inkml:trace contextRef="#ctx0" brushRef="#br0" timeOffset="25308.9355">13233 6769 0,'0'0'0,"0"0"16,0 0-16,0 0 0,24-11 0,-24 11 15,34-11-15,-13 8 0,0 0 16,5-1-16,3 0 16,8 1-16,-2 3 0,3-1 15,1-2-15,5 3 0,-4-3 0,-1-1 0,-2 0 16,-7 0-16,-6 1 0,-4 0 15</inkml:trace>
  <inkml:trace contextRef="#ctx0" brushRef="#br0" timeOffset="25625.6795">14072 6393 0,'0'0'0,"0"0"0,0 0 16,0 0-16,-18 19 0,18-19 16,-17 21-16,17-21 0,-18 31 0,9-12 15,1 3-15,0-1 0,0 0 16,0 8-16,3-1 15,0-2-15,2 1 0,2-1 0,2-4 16,0 2 0,1-6-16,4 1 0,3 1 15,2-6-15,1-2 0,1-2 16,0-3-16,-2-3 0,-2 0 0,-1-1 16</inkml:trace>
  <inkml:trace contextRef="#ctx0" brushRef="#br0" timeOffset="25979.5709">14222 6523 0,'0'0'0,"0"0"16,0 0-16,0 0 0,0 0 0,19-21 16,-19 21-16,20-15 0,-9 10 15,2-1-15,2 2 0,1-3 0,-2 4 0,1 3 16,0 0-16,-1 2 15,1 0-15,-2 4 0,0 2 16,3 2-16,-3 1 0,-4 3 0,-3 3 16,0-2-16,0 3 0,-2 0 15,-2 3-15,-1-3 0,0 0 16,0 1 0,0 2-16,1-3 0,2 0 15,0 2-15,1-3 0,0-1 16,1-5-16,0 0 0,1-1 0,-1 1 15,1-1-15,2-3 16,0-3-16,2-4 0,2 0 0,4-3 16,2-1-16,-1-3 0,-3-2 15,-1 0-15,-3 2 0,-2 2 0</inkml:trace>
  <inkml:trace contextRef="#ctx0" brushRef="#br0" timeOffset="26242.8028">14620 6457 0,'0'0'15,"0"0"-15,0 0 0,0 0 16,0 0-16,0 0 0,-24 19 0,24-19 16,-22 18-16,22-18 0,-30 28 15,15-14-15,-1 1 0,0 0 16,-2 5-16,-1-5 0,-1 3 15,-5 3-15,0 1 0,3-1 0,2-6 0,1 5 16,1-1-16,2-2 0,2-5 16,-3 2-16,3-3 15,5-4-15,1 0 0,4-2 0,4-5 16,-2 2-16,2-2 0,-3 3 16</inkml:trace>
  <inkml:trace contextRef="#ctx0" brushRef="#br0" timeOffset="26659.6454">14764 6469 0,'0'0'0,"0"0"0,0 0 15,0 0-15,0 0 0,0 0 0,27 10 16,-27-10-16,0 0 0,31 12 15,-31-12-15,23 13 0,-12-5 16,0-1-16,0 0 0,0 0 16,-1 3-16,0-2 0,0 3 15,-1-1-15,-1 0 0,-2 1 0,0 1 0,-1-1 16,0 0-16,-2 2 0,-1-2 16,-1 3-16,-2-3 0,-1 3 15,-1 1-15,-2-4 0,1 3 16,-3 2-16,-1 0 0,1-2 15,-1 0-15,-2 1 0,-2-1 16,1 0-16,1-3 16,-1 0-16,0 2 15,0-2-15,1-3 0,1 2 0,0-2 16,3-1-16,0-1 0,2-2 16,-1-1-16,2-2 0,0 3 15,1-4-15,2 0 0,-1-2 0,1 2 16,0 0-16</inkml:trace>
  <inkml:trace contextRef="#ctx0" brushRef="#br0" timeOffset="27098.8849">15193 6562 0,'0'0'0,"0"0"16,0 0-16,0 0 0,0 0 0,0 0 15,0 0-15,0 0 0,29 10 16,-29-10-16,29 4 16,-29-4-16,34 6 0,-15-2 0,1-3 0,0 2 15,-2 1-15,2 0 0,0-1 16,3 1-16,-2-1 0,-3 1 15,-3 2-15,-2-2 0,-1 3 0,-3-2 16,0 1-16,-2 1 0,-2-3 16,-1 2-16,-3-1 15,-1 2-15,-1 0 0,-5 0 0,-3 1 16,-1 2-16,-1-3 0,-5 4 0,-3 3 16,0-3-16,1-1 0,-6 1 15,-2 0-15,3 0 0,1-1 0,-4 1 16,2-1-16,3-2 0,1-4 15,3 5-15,-1-1 16,5 2 0,3-2-16,3-4 0,3-1 0,4-3 15,1 4-15,-1-4 0,2 2 16,-2-2-16</inkml:trace>
  <inkml:trace contextRef="#ctx0" brushRef="#br0" timeOffset="27547.1849">15956 6529 0,'0'0'0,"0"0"16,0 0-16,0 0 0,0 0 0,0 0 15,0 0 1,-20 18-16,20-18 0,-17 15 15,17-15-15,-19 29 16,10-12-16,-2-3 0,0 1 0,-1-1 16,3 1-16,0-1 0,1 3 15,1-2-15,2-1 0,2 4 0,3-1 16,2-5-16,1 1 0,3-5 16,1 1-16,1-2 0,1-2 0,3-1 15,5-2-15,0-1 0,3 0 16,1-2-16,1-5 0,0 1 15,0-2-15,2-3 0,2-1 16,-3-1-16,-2-1 0,1-1 0,-2-4 16,-3 4-16,-1-1 0,-2 1 15,-2-1 1,-3 1-16,-2-1 0,-4 2 16,-3-1-16,-2 6 0,-3-3 0,-8 1 15,-8-1-15,-5 4 16,-6 0-16,0-3 0,5 6 0,6 0 15</inkml:trace>
  <inkml:trace contextRef="#ctx0" brushRef="#br0" timeOffset="28450.3588">13316 8081 0,'0'0'0,"0"0"0,0 0 16,0 0-16,0 0 0,25 9 16,-25-9-16,26 15 0,-26-15 0,31 18 15,-9-5 1,0-1-16,1 0 0,5 6 15,1 4-15,-2-2 0,0 1 16,4 6-16,-3 1 0,-3-1 16,-4-2-16,-4 4 0,-1 3 15,-4-3-15,-2-2 0,-2 4 16,-3-1-16,-3-8 0,-1-1 0,-3 2 16,-2 0-16,-1-7 0,1-3 0,-2 1 15,0-2-15,0-1 0,2-1 0,-3-3 16,-2-2-16,-1-2 15,-1-2-15,0-3 0,0-4 16,4-1-16,0-2 0,2 2 0,0 0 16,2 3-16</inkml:trace>
  <inkml:trace contextRef="#ctx0" brushRef="#br0" timeOffset="28751.36">13751 8137 0,'0'0'0,"0"0"15,0 0-15,0 0 0,0 0 0,-30 23 16,30-23-16,-26 22 16,26-22-16,-30 25 0,11-10 15,0 1-15,-2 1 0,-6 5 16,1 0-16,1-1 0,2 0 0,-1-1 15,-1 2 1,-3 1-16,3-2 0,3-3 16,3 0-16,4-3 0,1-2 0,3-3 15,2-2-15,2-2 16,1-2-16,4-5 0,2-2 16,0 0-16,0 0 0,0 1 0</inkml:trace>
  <inkml:trace contextRef="#ctx0" brushRef="#br0" timeOffset="29090.2982">14024 7943 0,'0'0'0,"0"0"16,0 0-16,0 0 0,24-8 0,-24 8 15,20-2-15,-9 2 0,0 0 0,1 1 16,2 3-16,-2 0 15,-1 1-15,-2 2 0,-1 1 0,-1 1 16,-3 0-16,-4 1 16,-3 2-16,-2 1 0,0-1 0,-5 3 15,-1 2 1,1-1-16,0-1 0,0-2 16,1-1-16,1 0 0,2-2 0,0 1 15,2 1-15,1-3 0,2-1 16,3-1-16,3-1 15,2-1-15,2 1 0,8-1 0,9 0 16,0-1-16,1-2 0,2-2 16,4-2-16,-5 0 0,-4 0 0,-4 1 0</inkml:trace>
  <inkml:trace contextRef="#ctx0" brushRef="#br0" timeOffset="29475.9372">14536 8220 0,'0'0'0,"0"0"0,0 0 16,0 0-16,0 0 0,27 6 16,-27-6-16,25 3 0,-25-3 15,34 3-15,-15 0 0,0 2 16,0-1-16,0 1 0,2-1 0,-1 2 15,-1 2-15,2-1 0,-2 2 16,-4-2-16,-2 1 0,-3 1 0,-2 0 16,-2 0-16,-3 1 0,-4 0 15,-5 1-15,0 0 0,-2 0 0,-4 1 16,-3-1-16,0 1 16,-2 1-16,-2 0 15,-5-1-15,2 0 0,0 1 16,-3 1-16,1 1 0,2-3 15,2-2-15,2 0 0,2-1 16,1-3-16,2 1 0,5-2 16,4-2-16,4-3 0,0-4 0,0 1 15,0 1-15,0 2 0</inkml:trace>
  <inkml:trace contextRef="#ctx0" brushRef="#br0" timeOffset="29839.4372">15217 8212 0,'0'0'0,"0"0"0,0 0 0,0 0 16,25 1-16,-25-1 0,27 4 16,-27-4-16,28 6 0,-14-1 15,-1 1-15,-2 1 0,-1 3 0,-3 0 16,0 1-16,-3 0 15,0 0-15,-5 1 16,-4 1-16,0 0 0,-2 0 0,-5 4 16,-3-1-16,0 0 15,2-1-15,1-2 0,1 0 16,2 0-16,1-3 0,2 1 16,1-1-16,2-2 0,1-1 0,2-1 15,2 1-15,3-2 0,5-1 16,7 0-16,5 0 0,1-1 0,1-2 15,4 1-15,2-1 0,-3 1 16,-1-1-16,1-1 0,-1-3 16,-5 1-16,-5 1 0,-3 0 15</inkml:trace>
  <inkml:trace contextRef="#ctx0" brushRef="#br0" timeOffset="30842.916">12977 6223 0,'0'0'0,"0"0"0,0 0 16,0 0-16,0 0 0,0 0 16,0 0-16,0 0 0,0 0 0,0 0 15,-19 11-15,19-11 0,-4 28 16,4-28-16,-2 32 0,2-14 16,0 6-16,0-1 15,0 1-15,0 12 0,0-1 16,-1 2-16,0 2 15,-2 0-15,1-3 0,-3 7 16,-3 3-16,-2-6 0,-1-1 0,-6 7 16,-1-5-16,1-4 0,2-1 15,-2-4-15,1 0 0,-4-5 16,-2 0-16,2-6 0,1-3 0,3-3 0,0-2 16,4-5-16,1-1 15,3-4-15,2 0 0,0-2 0,2 1 16,-1-4-16,1-1 0,1 1 15,1 0-15,1-1 0,0-1 16,1 3-16,1-2 0,2 3 16,0 0-1,3 0-15,3 0 0,-2 2 0,1 0 16,2 5-16,2 0 0,0 2 16,0 4-16,2 5 0,0 3 15,-1 4-15,0 0 0,-1 3 16,0 4-16,3 8 0,-1 3 15,1 3-15,1 2 0,-3 1 16,-1-1-16,-1 14 0,-3 1 0,-3-6 0,0-4 16,-1 7-16,-2-1 0,0 1 15,-2 0-15,-2 6 0,2-3 16,-2-10-16,0-4 0,-2 2 16,-3 0-16,2-4 0,0-3 15,2-4-15,2-3 0,1-3 16,1-2-16,0-4 0,-1-2 0,1-4 0,0 0 15,0-2-15,0-4 0,0-1 16,2-2-16,1-2 0,3-1 16,-3-4-16,-1-2 0,1 0 15</inkml:trace>
  <inkml:trace contextRef="#ctx0" brushRef="#br0" timeOffset="32796.9354">16862 7249 0,'0'0'0,"0"0"0,0 0 0,0 0 0,0 0 0,0 0 16,9-18-16,-9 18 16,0 0-16,0 0 0,0 0 15,24-12-15,-24 12 0,21-2 16,-5 0-16,1-1 0,2 3 0,4 0 15,4 0-15,0 2 0,1-1 16,10 1-16,3 0 0,-2-2 0,-2 2 16,10-1-1,-2-2-15,-4 2 16,-4-1-16,4 2 0,-4 0 16,-5-2-16,-5 0 0,-4 4 15,-3-2-15,-5-1 0,-4 1 0,-7 0 16,-4-2-16,-3 3 0,3-3 15,-2 2-15</inkml:trace>
  <inkml:trace contextRef="#ctx0" brushRef="#br0" timeOffset="33050.3651">16956 7387 0,'0'0'0,"0"0"16,0 0-16,0 0 0,0 0 0,0 0 16,-16 26-16,16-26 0,0 0 0,-13 30 15,13-30-15,-10 28 0,4-12 16,-1-1-16,1 0 0,2 1 16,1-1-16,-1-1 0,1-3 15,0 1-15,-2 0 0,3-1 16,1-2-16,1-1 0,1-2 0,0-1 15,0-1-15,-1 0 0</inkml:trace>
  <inkml:trace contextRef="#ctx0" brushRef="#br0" timeOffset="33589.7793">17005 7477 0,'0'0'0,"0"0"0,0 0 15,0 0-15,0 0 0,0 0 0,0 0 16,19-12-16,-19 12 0,21-7 15,-7 7-15,1-2 0,-1 1 16,-1 0 0,0 1-16,-1 1 0,-1 0 15,-1 1-15,-3 0 0,-2 2 0,-3 2 16,-6 3-16,-5 1 16,-5 2-16,-2 0 0,-7 4 0,-1-3 15,0 0-15,2-3 0,1-1 16,2 0-16,1-2 0,4 1 15,0-2-15,3-2 0,1 1 0,3-3 0,2 2 16,5-4-16,2 1 16,5-2-16,5-3 0,6 2 15,3-3-15,2-2 0,2 2 0,2-1 16,-3 1-16,-2 0 0,2 2 16,-2 0-16,-4 3 0,-4 0 15,-6 5-15,-5 1 0,-3-1 0,-3 2 0,-8 3 16,-7 1-16,-1 3 15,-4 2-15,-7 5 0,-5-3 16,5 1-16,2 1 0,2-2 16,1-1-16,7 1 0,2 0 0,2 0 15,3-3-15,4-4 0,3-1 16,3-5 0,2-2-16,3-3 0,4-3 0,7-4 15,8-5-15,-1-1 0,1 1 16,2-3-16,2-2 15,0 2-15,-2-1 0,-2-4 0,-2-1 16,-1-1-16,-1 1 0,-2-4 16,-5-6-16,-2 8 0,-3 5 0,-1 5 15</inkml:trace>
  <inkml:trace contextRef="#ctx0" brushRef="#br0" timeOffset="33922.0442">17165 7019 0,'0'0'15,"0"0"-15,0 0 0,0 0 0,0 0 16,9 30-16,-9-30 16,10 30-16,-3-15 0,2 3 0,2 7 15,1 0-15,0 0 0,4 12 16,1 4-16,-1-2 0,1-1 0,6 9 15,3-1-15,-4-3 0,-1-2 0,1 7 16,-3-3-16,-1-4 0,-4-4 16,1 0-16,-1 1 0,-2-6 15,-1-4-15,1 2 0,0-4 16,-4-8-16,-1-3 0,-3-2 16,0-3-16,-2-2 0,0-1 15,-1-5 1,-1-2-16,-2-3 0,-4-1 0,2 0 15,0 1-15,0 1 0</inkml:trace>
  <inkml:trace contextRef="#ctx0" brushRef="#br0" timeOffset="34169.6491">17570 7481 0,'0'0'0,"0"0"0,0 0 16,0 0-16,0 0 0,-15 22 16,15-22-16,-20 26 0,20-26 0,-27 29 15,9-11-15,-1 0 0,0 0 0,-5 2 16,1 0-16,1-3 0,0-2 16,2-1-16,1-3 0,2-3 15,2-1-15,1-5 0,0-2 16,3-2-16,1 1 0,3 1 15</inkml:trace>
  <inkml:trace contextRef="#ctx0" brushRef="#br0" timeOffset="34338.9591">17662 7047 0,'0'0'0,"0"0"15,0 0-15,0 0 0,0 0 0,0 0 16,0 0-16,27 11 0,-27-11 16,24 4-16,-24-4 0,0 0 0</inkml:trace>
  <inkml:trace contextRef="#ctx0" brushRef="#br0" timeOffset="35010.1537">18479 6736 0,'0'0'0,"0"0"16,0 0-16,0 0 0,0 0 0,0 0 16,0 0-16,0 0 0,-23-17 0,23 17 15,-35 0-15,35 0 0,-37 3 16,17 1-16,-2 0 0,1 2 15,1 2-15,-3 3 0,2-1 16,3 1-16,3 0 0,3 3 16,2 3-16,2 2 0,3-1 0,0 3 15,2 0-15,3 1 0,2 2 0,1 9 16,3 2-16,-2-2 0,0-1 0,-4 3 16,-4 1-16,0 0 15,-3 0-15,-4 5 0,-2-1 16,-2-1-16,-3-3 0,-4-3 0,-4-1 15,2-2-15,2-2 0,-6 3 16,-3-3 0,7-9-16,1-3 0,0-2 15,2-3-15,7-4 0,3-4 0,2 0 16,1 0-16,3-2 16,1 0-16,1-2 0,3-2 15,0 3-15,4-1 0,1-2 0,2 1 16,-1 1-16,3 2 0,1 0 15,2 0-15,0 1 0,1 0 0,-1 3 16,0 3-16,-1 3 0,0 1 0,1 4 16,1 3-16,-2 1 15,-1 0-15,1 6 0,1 5 16,2 7-16,-2-1 0,-4 4 0,-1 4 16,-2 0-16,-2-2 0,-2 11 15,-1-1 1,-2-2-16,-2 0 0,-1 9 15,-2 0-15,2-8 0,-1-5 0,2 0 16,1-1-16,-1-3 16,1-2-16,0 3 0,0-1 15,1-6-15,-1-4 0,4-2 0,2-5 16,3-9-16,0-5 0,8-3 16,4-2-16,-3-2 0,-4-2 0,-4 0 15</inkml:trace>
  <inkml:trace contextRef="#ctx0" brushRef="#br0" timeOffset="35558.7472">19685 6555 0,'0'0'0,"0"0"0,0 0 0,0 0 15,-1-22-15,1 22 0,0 0 16,-5-21-16,0 17 0,-3 0 15,-2 1-15,-2 3 0,-1 0 0,-3 1 0,-3 2 16,0 4-16,1 0 0,-3 7 16,3 4-16,-1 0 0,2 0 15,3 3-15,2 1 0,2 3 16,2-1-16,1 9 0,0-1 16,4 0-16,2 0 0,2 1 15,1 2 1,-1 1-16,0-4 0,1 10 0,1 0 15,-1-3-15,0-5 0,-2 2 16,0 2-16,-1-5 0,-1-4 16,-3 2-16,-1 1 0,-4-4 15,-1-1-15,-6-3 0,-3 0 16,1-5-16,1-4 0,-5 1 16,-3-2-16,-2-3 0,-2-2 0,-2-4 0,-1-3 15,0-3-15,0-2 0,1-4 16,1-6-16,8 3 0,4 3 0,4 1 15</inkml:trace>
  <inkml:trace contextRef="#ctx0" brushRef="#br0" timeOffset="35728.1499">19209 6980 0,'0'0'0,"0"0"15,23-4-15,-7 4 0,4-3 0,10 2 16,4 1-16,3 0 0,0 0 16,9 0-16,2 0 0,-6 0 0,-4 0 15,-1-1-15,-9 1 0,-6 0 16</inkml:trace>
  <inkml:trace contextRef="#ctx0" brushRef="#br0" timeOffset="35975.2002">19924 6714 0,'0'0'0,"0"0"0,0 0 16,0 0-16,0 0 0,-14 22 15,14-22 1,-13 19-16,13-19 0,-16 28 0,9-10 15,0 2-15,2-1 0,1 3 16,3-1-16,1 4 0,1-3 16,3-1-16,1 0 0,1 7 0,-1 2 15,0-5-15,-1-2 0,-1-4 16</inkml:trace>
  <inkml:trace contextRef="#ctx0" brushRef="#br0" timeOffset="36313.907">20087 6826 0,'0'0'0,"0"0"16,0 0-16,0 0 0,15-18 15,-15 18 1,18-11-16,-7 4 0,0 0 16,1 4-16,0-2 0,-1 2 15,0 0-15,0 5 0,0-1 16,-1 3-16,0 3 0,-1-1 15,-2 2-15,0 0 0,-1-1 0,-3 4 16,0 3-16,-1 0 0,2 0 16,-1 6-16,0 0 0,1-3 0,-1-3 0,2-2 15,3 2-15,0-1 16,0-1-16,0-2 0,2 1 16,1-2-16,0-2 0,2-2 15,0-2-15,0-2 0,0 2 0,2-3 16,0-3-16,-1 2 0,0-5 15,-3 2 1,-1 1-16,-3-1 0</inkml:trace>
  <inkml:trace contextRef="#ctx0" brushRef="#br0" timeOffset="36592.2555">20516 6765 0,'0'0'0,"0"0"0,0 0 0,0 0 16,0 0-16,-27 18 0,27-18 16,-23 11-16,23-11 0,-28 16 15,10-7-15,-1 2 0,-1 0 0,1 3 16,-1 0-16,-4 0 0,1 0 16,0 1-16,0-2 0,3-2 0,2 0 15,3-3-15,1 2 0,2-3 16,1 0-16,2-3 0,2 0 15,1-1-15,1 0 0,1-4 16,3-4-16,0 1 0,0 1 0,0 2 16</inkml:trace>
  <inkml:trace contextRef="#ctx0" brushRef="#br0" timeOffset="36877.1201">20617 6648 0,'0'0'0,"0"0"0,0 0 16,0 0-16,24 10 0,-24-10 0,22 14 15,-22-14-15,25 18 0,-13-7 16,0 3-16,-1 1 0,0-1 0,-1 4 16,0 0-16,-1 6 0,-5-2 15,-2 2-15,-2-2 0,-1 0 16,-2-4-16,-2 0 0,0 3 15,0-5 1,1 0-16,-2-2 0,0-1 16,-1-1-16,1-1 0,-1 0 15,0-2-15,2-1 0,2-2 16,-1-1-16,1-3 0,0-2 0,-1-2 16,2 2-16,0-3 0,0 3 15</inkml:trace>
  <inkml:trace contextRef="#ctx0" brushRef="#br0" timeOffset="37231.0118">21324 6705 0,'0'0'0,"0"0"0,0 0 0,0 0 0,0 0 0,0 0 15,0 0-15,0 0 0,-17 18 16,17-18-16,-22 13 15,22-13-15,-27 12 0,27-12 0,-41 18 16,20-9-16,0-1 0,-1-1 16,-1 3-16,-6 0 0,3-4 15,2 1 1,3 3-16,4-3 0,3 1 0,0 1 16,3-1-16,2-1 0,3-3 15,1 3-15,3-3 16,4 3-16,4-3 0,3 3 0,5-1 15,5 0-15,1 0 0,4 1 16,5 3-16,-3-3 0,-1 1 0,7-1 16,3 0-16,-5-3 0,-1 2 0,-6-3 15,-4 0-15,-4-1 0</inkml:trace>
  <inkml:trace contextRef="#ctx0" brushRef="#br0" timeOffset="37679.2632">21787 6747 0,'0'0'0,"0"0"0,0 0 16,0 0-16,0 0 0,0 0 0,0 0 0,-19 19 15,19-19-15,0 0 0,-20 24 16,20-24-16,-14 21 0,7-9 16,1 2-16,0 0 0,2 1 15,-1-1-15,2 2 0,1-1 16,2-1-16,1-2 0,0-1 16,1-1-1,1 1-15,2-4 0,3 3 0,2-3 16,1-2-16,1 1 0,2-2 15,-1-2-15,1-1 0,2-2 16,2-1-16,0-1 0,-1-1 16,0 0-16,-2-3 0,-1-1 15,0-2-15,-3 3 0,-1-3 16,-1-1-16,-2 0 0,-1 0 0,-3 1 16,0-1-16,1 0 0,-5 1 0,-4 1 15,-4-1-15,-2 0 0,-4 2 16,-4-2-16,-4 3 0,-4 0 0,5 3 15,4-1-15,2 0 0</inkml:trace>
  <inkml:trace contextRef="#ctx0" brushRef="#br0" timeOffset="38480.6438">19454 8341 0,'0'0'0,"0"0"16,0 0-16,0 0 0,0 0 0,23 10 16,-23-10-16,22 9 0,-22-9 15,25 16-15,-12-5 0,2 1 16,-1 0-16,3 3 0,0-1 15,1 2 1,0 0-16,1 6 0,0-1 16,-3 1-16,-2-1 15,-2-1-15,-1 1 0,-1 0 16,-1-1-16,-3 2 0,-1 1 16,-2-1-16,-1-3 0,-1 2 15,-1-1-15,-1-6 0,0-1 0,-2-1 16,0 1-16,-2-4 0,0 1 15,0-3-15,1-1 0,-2-1 16,2-2-16,-2-2 0,1-3 16,1-2-16,0-1 0,2 0 15,0 2-15,0-1 0</inkml:trace>
  <inkml:trace contextRef="#ctx0" brushRef="#br0" timeOffset="38766.4487">19788 8491 0,'0'0'0,"0"0"0,0 0 16,0 0-16,0 0 0,-22 18 0,22-18 16,-24 17-16,12-8 0,-2 2 15,-1 2-15,0 0 0,1 0 0,-3 0 16,-1 1-16,-6 2 0,4 1 15,-1-1-15,-1 0 0,2-1 16,2-1-16,1-1 0,1-1 16,2-2-1,0 0-15,3-3 0,1 0 16,2-3-16,0 0 0,1-5 16,2-4-16,1-3 0,4-3 0,0 1 15,0 2-15,0 1 0</inkml:trace>
  <inkml:trace contextRef="#ctx0" brushRef="#br0" timeOffset="39120.8859">20067 8115 0,'0'0'0,"0"0"0,0 0 16,0 0-16,0 0 0,0 0 0,25 1 0,-25-1 15,0 0-15,28 7 0,-18 0 16,-1 0-16,1 0 0,-2 2 16,-2 1-16,-3 0 0,-3 0 15,-2 0-15,-2 2 0,0-1 16,0 1-16,-2 0 0,-1-1 16,1 0-1,0 0-15,0 2 0,0-1 16,3-5-16,0 1 0,0-2 0,1 1 15,0-1-15,1-1 0,2 0 16,2 1-16,3-1 0,2-2 16,3 1-16,4 1 0,0-1 15,1-2-15,3 2 0,2 1 16,5-1-16,-2-1 0,-3-1 0,-3 0 16,-4 0-16</inkml:trace>
  <inkml:trace contextRef="#ctx0" brushRef="#br0" timeOffset="39807.5348">21022 8558 0,'0'0'0,"0"0"0,0 0 0,0 0 15,0 0-15,0 0 0,-26 8 32,26-8-32,-24 5 0,24-5 0,-33 11 0,13-5 0,-1 1 15,-2 0-15,-1 1 16,-1 1-16,0-2 0,-8 4 0,-1-1 16,2-2-16,2-1 15,-6 3-15,-1 1 0,6-3 16,5 0-16,2-1 0,3-1 15,3 0-15,3-2 0,1 0 16,3-1-16,4 1 0,0 0 0,2-1 16,0-2-16,2 0 0,1 1 15,-1 0-15,2 0 16,1-2-16,1 2 0,3 0 0,0 2 0,2-1 16,0 1-16,4-1 0,3 1 15,1 0-15,-1 0 0,1 1 16,2 2-16,0-2 0,2 2 0,6-1 15,0 1-15,-2-1 0,-1 1 16,-1 0-16,0 1 16,-1-2-16,-2 0 15,2 2-15,1 0 0,-2-2 16,-2 0-16,1 0 0,-2 0 16,0 0-16,-2-1 0,0 1 15,1-1-15,1 1 0,-1-1 0,3 0 16,0-1-16,0 0 0,-2-1 15,-2-2-15,-2 0 0,-1 1 16</inkml:trace>
  <inkml:trace contextRef="#ctx0" brushRef="#br0" timeOffset="40472.067">21542 8545 0,'0'0'0,"0"0"15,0 0-15,0 0 0,0 0 0,19-11 16,-19 11-16,0 0 0,29-6 0,-29 6 15,25-2-15,-12 0 16,-1 1-16,0 1 0,2 0 0,-1 1 16,0 1-16,1 2 0,3 1 15,-4 1-15,-1 0 0,-1 2 16,0 1-16,-2 0 0,0-1 0,-2 3 16,-3 1-16,-2-1 0,-1-1 0,-4 3 15,-4 1-15,0 0 0,-2 2 16,-2 0-16,-1 1 15,0-2-15,-2 0 0,-2 0 0,-3 1 16,0-2-16,1-2 0,0 0 16,1 0-1,1 0-15,0-2 0,-2 3 16,0 0-16,5-4 0,1 0 0,1 0 16,2-1-16,2 0 0,2-3 15,-1 2-15,1 1 0,1 0 16,2-1-16,3-1 0,3-1 15,1 0-15,3-2 0,2 1 16,2 0-16,-1 0 0,1-2 0,7 0 16,2 1-16,-1 0 0,-1 1 0,1-2 15,0 1-15,0-1 16,0-1-16,1-1 0,0 1 0,-2 1 16,-3-2-16,-1 0 0,0-2 15,-3 2-15,-1 0 0,0 0 16,0 0-1,-2 0-15,0 0 0,1 1 16,1 0-16,0-1 0,0 1 0,0-4 16,0-2-16,-4 1 0,0 2 0,0-1 15</inkml:trace>
  <inkml:trace contextRef="#ctx0" brushRef="#br0" timeOffset="40603.7232">22214 8876 0,'0'0'0,"0"0"16,0 0-16,0 0 0,0 0 0,0 0 16,0 0-16,0 0 0,0 0 15,0 0-15,0 0 0,0 0 0</inkml:trace>
  <inkml:trace contextRef="#ctx0" brushRef="#br0" timeOffset="44871.305">15730 5803 0,'0'0'0,"-13"-5"16,-3-3-16,-8 1 0,-3 0 0,-14-7 16,-7-1-16,-1 2 0,0 1 15,-16 0-15,-4 3 0,-4-2 16,7 1-16,-4 4 0,-4 1 16,-4-2-16,5 3 0,-7 5 15,-3 5 1,11-2-16,9 1 0,-34 4 0,5 2 15,10 5-15,5 3 0,-2-1 16,0 0-16,8-5 0,5-1 16,-3 8-16,-3 3 0,6-4 15,4-2-15,3 4 0,0 8 16,7-4-16,5 0 0,-3 7 16,-1 7-16,8-6 0,6-2 0,-5-2 0,-3 0 15,8-1-15,8 4 0,-1 0 16,-1 5-16,5-3 0,2-4 15,6 8-15,1 2 0,6-4 16,4-1-16,3-2 0,1-1 16,1-3-16,0-1 0,6 7 15,2 5-15,3-11 16,0-5-16,4-2 0,5 7 16,-3-6-16,2-1 0,3 0 15,2 0-15,3 3 0,2 4 0,6-1 16,5-3-16,-4-4 0,0-1 15,4 0-15,6 1 16,0 0-16,2-3 0,5 2 0,7-1 16,-4-4-16,-2-1 0,33 4 0,-2-2 15,-7-1-15,-5-1 0,6 2 16,5 4-16,-12-11 0,-6-7 16,7 2-16,5-1 0,-4 1 15,-4 0-15,5-4 0,3-2 16,-3 2-16,-4 0 0,7-2 0,5-2 15,-6 1 1,-4-2-16,9-11 0,4-4 16,-8 4-16,-5 1 0,4 2 15,3-1-15,-9 3 0,-4 2 0,2-7 16,3-2-16,-7 3 0,-6-2 16,7-2-16,6-3 15,-8 2-15,-3 4 0,-2-4 0,1-4 16,-6 2-16,-3 1 0,-3-1 0,-1-3 15,-6 7-15,-4 1 0,3-8 16,2-8-16,-8 1 0,-6-3 16,0 8-16,0 2 0,-4-3 15,-2 0-15,0-4 0,1-4 16,-3 4-16,0 0 0,-9 0 0,-6 0 16,-1 6-16,-1 2 0,-1-8 0,-1-4 15,-2 14-15,-1 2 0,-3-6 16,-2-3-16,-2 1 0,-1 0 0,-8 2 15,-6 1-15,1-7 0,2-4 16,-5 1-16,-6 2 16,4 2-16,-1 2 0,-8-3 15,-5-4-15,2 7 16,1 8-16,-5-4 0,-5-7 16,1 2-16,-1 1 0,-29-5 0,3 5 15,9 1-15,6-4 0,-6 7 16,-5 2-16,3 8 0,2 6 15,-6 1-15,-3 1 16,9-5-16,5-4 0,-10 3 0,-5 0 16,4 11-16,2 7 0,-6-1 0,-6 0 15,6 5-15,4 4 0,22-5 0,17-1 16,10-3-16</inkml:trace>
  <inkml:trace contextRef="#ctx0" brushRef="#br0" timeOffset="48012.3655">24448 11395 0,'0'0'0,"0"0"0,0 0 16,0 0-16,0 0 0,0 0 0,0 0 16,0 0-16,0 0 0,0 0 15,0 0-15,0 0 0,-22-14 0,22 14 16,0 0-16,-23 0 0,23 0 0,0 0 15,-30 4-15,20-1 0,0 1 16,-1 0-16,-1 1 16,-1 0-16,-1 3 0,0-1 0,-1 0 15,1 0-15,2 3 0,1 0 16,1 2-16,2-1 0,1 0 0,3 2 16,0 1-16,3-2 0,1 2 0,2 2 15,3 0-15,1-5 16,3 1-16,1-3 0,2 2 15,0-4-15,0 0 0,4-3 0,2 1 16,0-3-16,2-2 0,0 0 16,-1 0-1,0 0-15,-1-3 0,2-1 16,1 0-16,0 0 0,-1-1 0,-1-4 16,-3-1-16,-2-1 0,0-3 15,-2 3-15,-1-3 0,-2 1 16,-2 1-16,0-1 15,0 0-15,-3 0 0,-1-2 0,-2 1 16,-1 0-16,-1-1 0,-1 1 0,-1 0 16,-2 0-16,-1 3 15,-2 3-15,0-2 0,0 3 0,0 0 0,1 0 16,2 2-16,0-1 0,2 4 16</inkml:trace>
  <inkml:trace contextRef="#ctx0" brushRef="#br0" timeOffset="48915.4583">28746 11339 0,'0'0'0,"0"0"0,0 0 15,0 0-15,0 0 0,0 0 0,0 0 16,0 0-16,0 0 0,0 0 0,0 0 16,0 0-16,0 0 0,0 0 15,0 0-15,-27-4 0,27 4 16,0 0-1,-23 0-15,23 0 0,0 0 0,-30 4 16,17-4-16,-1 3 0,0 0 16,0 1-16,1 0 0,0-1 15,1 1-15,0 3 0,0-3 16,1 3-16,1 0 0,1 0 16,0 2-16,2 0 0,-1-2 0,1 0 15,2 2-15,0 0 0,2 0 16,1 0-16,2 0 0,1 0 0,1 2 15,2-1-15,0 0 16,2-2-16,1 3 0,3-2 16,1 0-16,1-2 0,0 0 15,4-1-15,0-2 16,-3-2 0,-1 0-16,2-2 0,-2 3 0,1-3 15,1-4-15,-2 1 0,-1-1 16,0-2-16,-1 1 0,-4-1 15,0 2-15,2-6 0,-1 1 16,-1 0-16,-2 2 0,0-4 16,-4 0-16,1 1 0,0-1 0,-2-1 15,-2 1-15,0 0 0,-1 1 0,-3-1 16,-2-2-16,0 3 0,1-1 16,-6 4-16,-2-4 15,-2 4-15,-1-2 0,1 0 0,-1 2 16,4 2-16,1-1 0,3 3 15</inkml:trace>
  <inkml:trace contextRef="#ctx0" brushRef="#br0" timeOffset="51196.7684">14476 10351 0,'0'0'0,"7"6"0,4 0 16,1 2-16,-1 2 0,4 6 0,2 4 15,2 5-15,2 0 0,-1 4 0,0 4 16,-2-3-16,-2-4 0,0 6 16,-4 0-16,-2 0 0,-3-3 0,-1-1 31,-3-3-31,1 0 0,-2-3 16,-1-1-16,-1-3 0,-1-4 15,-1 0-15,0-7 0,2-2 16,0-2-16,0-3 0,-2-3 15,1-4-15,0 2 0,0-5 0,0 3 16,0 0-16,1 3 0</inkml:trace>
  <inkml:trace contextRef="#ctx0" brushRef="#br0" timeOffset="51445.9193">14799 10324 0,'0'0'0,"0"0"0,0 0 0,0 0 0,0 0 16,-12 25-16,12-25 0,-12 22 15,12-22-15,-17 32 16,5-14-16,-1 3 0,-2-3 0,-1 6 16,-2 2-16,-6 6 0,0 0 15,-8 7-15,-1-3 16,3-1-16,3-2 0,2-4 0,2-4 15,4-4-15,4-4 0,3-2 16</inkml:trace>
  <inkml:trace contextRef="#ctx0" brushRef="#br0" timeOffset="51909.726">14097 10503 0,'0'0'15,"0"0"1,0 0-16,0 0 0,0 0 0,0 0 15,-35 10-15,35-10 0,-28 4 0,28-4 16,-31 7-16,13-3 16,-1-1-16,-1 2 15,-1 1-15,2 1 0,1 0 0,-4 0 16,2-2-16,2 1 0,3 1 0,2 0 16,2 1-16,1-2 0,1-2 15,3 3-15,2-2 0,3 1 16,1 1-16,1-2 0,2 1 15,3-2-15,0 3 0,6-3 0,2 3 16,1-1-16,1-5 0,4 6 16,-2 0-16,0 1 0,0-1 15,-1-1-15,1 1 16,-3 0-16,0-3 0,-4 3 16,-2-3-16,-5-1 0,-4-3 15,2 0-15,-2 0 0,0 0 16</inkml:trace>
  <inkml:trace contextRef="#ctx0" brushRef="#br0" timeOffset="52395.6772">13294 10375 0,'0'0'0,"0"0"16,0 0-16,0 0 0,0 0 0,-13 28 15,13-28-15,-8 25 16,3-10-16,1 2 0,1 1 16,-1 0-16,2 0 0,2 3 15,1 0-15,2 4 0,1-4 0,1-2 16,2 2-16,2-6 0,1 2 0,3-3 15,3-3-15,1 0 0,-1-4 16,0 0-16,-1-3 16,1-3-16,0 1 0,3-5 0,2-4 15,-2 2-15,-1-1 0,0-4 16,-1-2-16,-2-2 0,-1 0 0,2-7 16,-2 2-16,-2-2 0,-3 3 0,-2-3 15,-3 0-15,-2 0 0,-2 2 0,-2 1 16,-1 0-16,-2 0 15,-1 1-15,-4 2 0,-2 4 16,-3-2-16,0 3 0,-3 2 16,-3 1-16,2 4 0,-1 2 15,-2 1-15,-3 3 16,3 1-16,3 0 0,4 2 16,5-2-16,3 1 0,0-2 0,1 0 15</inkml:trace>
  <inkml:trace contextRef="#ctx0" brushRef="#br0" timeOffset="52913.0356">15377 10446 0,'0'0'0,"0"0"0,0 0 0,0 0 15,0 0-15,-31 10 0,31-10 16,-31 7-16,31-7 0,-34 11 0,13-7 16,0 2-16,0-2 0,0 0 15,1 3-15,-4 0 0,2 1 16,0-1-16,1 1 0,1-2 16,2-2-1,4 2-15,2-2 0,1 0 0,2 3 16,2-3-16,2 3 0,2 0 15,1-3-15,5 2 0,1 2 16,3-1-16,0 0 0,3 0 16,2 1-16,5 2 0,2 1 0,2-1 15,3 1 1,-1-1-16,0-2 0,2 3 0,0 0 0,-1-1 16,0 0-16,3-2 0,-3 2 15,-2-2-15,-2-1 0,-5 0 0,-1-1 16,-3-1-16</inkml:trace>
  <inkml:trace contextRef="#ctx0" brushRef="#br0" timeOffset="53330.0301">15681 10399 0,'0'0'16,"0"0"-16,0 0 0,0 0 16,0 0-16,30 3 0,-30-3 15,30 4-15,-30-4 0,32 7 16,-16-2-16,0 4 0,-2-1 0,0 2 16,1 1-16,-3 0 0,-1 0 15,0 4-15,-4-1 0,-2 3 16,-4-2-16,-3 2 0,-4-2 0,-1 2 0,-2-2 15,-5 0-15,-2-1 0,-1 0 16,1-1-16,0-1 0,1-2 16,1 1-16,0-4 0,3 4 15,1-3-15,2 2 0,0-3 16,2 0-16,3 0 0,1 0 0,1-2 16,3 1-1,2 1-15,4-3 0,2-1 16,7 0-16,5 1 15,0 0-15,0 0 0,4-1 16,3 0-16,-2-2 0,0 3 0,-1-1 16,-4 0-16,-4-3 0</inkml:trace>
  <inkml:trace contextRef="#ctx0" brushRef="#br0" timeOffset="58697.16">16507 10245 0,'0'0'0,"0"0"16,0 0-16,0 0 0,0 0 15,0 0-15,0 0 16,0 0-16,0 0 0,10-21 0,-10 21 15,0 0-15,33-7 0,-33 7 16,34-4-16,-14 4 0,0 0 16,4 0-16,4 0 0,-1 0 0,1 0 0,8 2 15,2 0-15,-4-2 0,-2 3 16,7-2 0,-1 2-16,-4 1 0,-3 0 0,-2-1 15,-3 0-15,-4 1 0,-4-1 16,-4 1-16,-3 0 15,-2-1-15,-2 1 0,-2-1 0,0-2 16,-2 2-16</inkml:trace>
  <inkml:trace contextRef="#ctx0" brushRef="#br0" timeOffset="58948.9388">16547 10478 0,'0'0'0,"0"0"15,0 0-15,0 0 0,0 21 0,0-21 16,1 21-16,-1-21 0,3 25 0,-2-11 16,-1 1-16,0-1 0,0 1 0,-1 0 15,0-1-15,0-1 0,0-2 0,-1 0 16,-1 0-1,0-4-15,0 1 0,-1-5 0,1-4 16,1-1-16,0 1 0,0 0 16</inkml:trace>
  <inkml:trace contextRef="#ctx0" brushRef="#br0" timeOffset="59504.1417">16600 10489 0,'0'0'15,"0"0"-15,0 0 0,0 0 16,22-4-16,-22 4 0,0 0 16,28-11-16,-18 8 0,2-1 0,3 4 0,-1-3 15,-1 3-15,-2 0 0,-1 3 16,-2 0-16,-1-1 0,-4 1 16,-2 1-16,-4 2 0,-5 1 15,-3 0-15,-3 0 0,-3 1 0,-2 2 16,-6 4-16,-1-3 15,0 1-15,2 1 0,1-2 0,0 0 0,-1-1 16,5-3-16,4 1 16,4-2-16,5-2 0,1 0 0,6-3 15,5 1-15,2-2 0,1 0 16,5 0-16,1-3 0,2 2 16,0-2-16,2 3 0,1-2 15,-2 1-15,-2 1 16,-2 0-16,0 1 0,-4 1 15,-2 1-15,-2 1 0,-2 1 16,-1 4-16,-3-4 0,-8 5 16,-5 1-16,-4-1 0,-2 1 15,-1 0-15,1-1 0,-1 1 0,1-1 16,-2 2-16,3-1 16,4-1-16,3-2 0,2 2 0,3 0 0,3-3 15,4-3-15,4 0 16,4-1-16,2-2 0,2-2 0,6-3 15,3-2-15,0-1 0,0-1 16,1-2-16,1 0 0,3-2 16,-4 1-16,-1-3 0,0 3 15,-5-9-15,-5 1 16,-3-6-16,-3-6 0,0 8 16,-2 2-16,-1 5 0</inkml:trace>
  <inkml:trace contextRef="#ctx0" brushRef="#br0" timeOffset="59905.5582">16676 9917 0,'0'0'0,"0"0"0,0 0 16,0 0-16,0 0 0,10 22 15,-10-22 1,11 28-16,-2-14 0,2 4 16,1 3-16,0 1 0,0 0 0,7 14 15,2 3-15,-2 1 0,1 0 16,7 12-16,0 1 16,1 4-16,-5-6 0,1 5 15,1 5-15,1 0 0,-2-5 0,4 10 16,-1 4-16,-6-16 0,-3-7 0,-2 0 15,-2 2-15,-2-6 0,-1-4 16,0-3-16,0 0 0,-2-8 0,-3-3 16,-2 0-16,-3 0 0,-1-10 15,-1-5-15,0-2 0,0-2 16,-4-5-16,-1-1 0,-4-7 16,-4-2-16,1-7 0,0 0 0,3 3 15,2 2-15,2 4 0</inkml:trace>
  <inkml:trace contextRef="#ctx0" brushRef="#br0" timeOffset="60174.7874">17153 10432 0,'0'0'0,"0"0"0,0 0 16,0 0-16,-20 22 0,20-22 16,-25 20-16,11-9 0,-1 0 0,0 3 15,-3-2-15,2 1 0,0 1 0,-5 1 16,0 2-16,3-3 16,1-5-16,2 0 0,0-1 0,3-5 15,1-6-15,-1-5 0,-1-9 16,2 2-16,2 5 0,1-1 15</inkml:trace>
  <inkml:trace contextRef="#ctx0" brushRef="#br0" timeOffset="60353.2885">17175 9974 0,'0'0'0,"0"0"15,0 0-15,0 0 0,0 0 0,0 0 16,26 18-16,-26-18 0,19 21 16,-19-21-16,20 29 15,-11-18-15,-1 0 0,-2-1 0</inkml:trace>
  <inkml:trace contextRef="#ctx0" brushRef="#br0" timeOffset="60854.9874">17613 10653 0,'0'0'0,"0"0"0,0 0 16,2-25-16,-2 25 0,4-21 16,-2 10-16,1-4 0,0 2 0,1 1 0,0-5 15,-1 2-15,1 2 0,0-5 16,2 2-16,-1 0 0,1 4 0,-1 1 16,2-3-16,-1 4 15,1 2-15,-1 1 0,-1 3 16,2 1-16,0 3 0,2 0 15,0 4 1,-1-1-16,-2 4 0,2 0 0,0 4 16,-2 0-16,1 3 0,1 4 15,0 0-15,-2 3 0,1 1 0,0 2 16,2 1 0,-1 0-16,-1 0 0,1 1 0,2-1 15,2 7-15,0-4 0,0-3 16,0 0-16,0 0 0,0-3 0,-1-2 0,0 0 15,-1-2-15,-1-1 0,0-3 16,-2 0-16,0-6 0,0 2 16,1-9-16,3-2 0,-4-2 0,-1-4 15,-2 3-15,0 0 16,0 0-16</inkml:trace>
  <inkml:trace contextRef="#ctx0" brushRef="#br0" timeOffset="61178.2428">18130 10456 0,'0'0'0,"0"0"16,0 0-16,0 0 0,0 0 0,0 0 15,-23 18-15,23-18 0,-25 18 0,25-18 16,-29 25-16,14-13 15,-2 2-15,-2 3 0,-2 1 16,2 0-16,-1-1 0,-6 1 0,2 3 16,1-3-16,1 0 0,0 0 0,0-1 15,2-2-15,1 0 0,0-1 16,3 0-16,5-3 0,1-1 0,2-3 16,2-2-16,0 1 15,3-2-15,3-4 0,5-4 0,0 1 16,-2-1-16,0 1 15</inkml:trace>
  <inkml:trace contextRef="#ctx0" brushRef="#br0" timeOffset="61642.0901">18572 10560 0,'0'0'0,"0"0"0,0 0 16,0 0-16,0 0 0,0 0 15,-29 11-15,29-11 0,-21 14 0,21-14 16,-32 14-16,14-7 0,-1 0 16,1 1-1,-1-1-15,1 1 0,2 1 0,-6 2 16,1-1-16,2-2 0,3-1 15,1-3-15,0 4 16,1-2-16,2-2 0,2-1 16,3 4-16,0-3 0,1 0 0,3-1 15,1 0-15,1 1 0,1 0 16,2 0-16,2 0 0,2 2 0,0-2 0,1-1 16,2 1-16,0 0 0,0 0 15,3 1-15,3 0 16,1-2-16,-1 2 15,5 4-15,1-4 0,-2 2 0,-3-1 0,2-1 16,1 1-16,-2 1 0,1 0 0,0 0 31,0 0-31,-1-3 0,-3 3 16,1-3-16,-1 2 0,-2-1 16,-1-2-16,-1 1 0,-2-1 0,-2-2 15</inkml:trace>
  <inkml:trace contextRef="#ctx0" brushRef="#br0" timeOffset="61842.2804">18808 10700 0,'0'0'0,"0"0"15,0 0-15,0 0 0,35 0 0,-35 0 16,28 0-16,-28 0 0,31 2 0,-12-1 15,3-1-15,-2 0 0,-1 0 16,4-3-16,-2-1 0,-4 1 16,-2-1-16,-3 3 0</inkml:trace>
  <inkml:trace contextRef="#ctx0" brushRef="#br0" timeOffset="62343.3934">19336 10542 0,'0'0'0,"0"0"0,0 0 0,0 0 15,0 0-15,27 0 0,-27 0 16,0 0-16,28 4 0,-28-4 0,20 3 16,-11-3-16,1 4 0,1 0 0,0 3 15,-1 3-15,0-3 0,-1 2 16,-1 3-16,-3-1 0,1-3 0,-4 3 15,-2-1-15,-2 1 16,-1-1-16,-3 1 0,-2 0 16,1 0-16,-1 0 15,-4 6-15,-3 1 16,0-4-16,-2 0 0,0-2 0,-1 2 16,3-1-16,1-4 0,1 1 15,2 0-15,1 1 0,1 0 0,2-1 16,0-2-16,3 2 15,0-2-15,2 2 0,2-2 16,0-1-16,1 0 0,3 0 0,1-3 16,3-1-16,2 1 0,4 2 0,2 2 15,-1-5-15,0 1 0,2 0 16,1-1-16,-1 1 0,1 0 16,0 2-16,0-5 0,0 2 15,-2-2-15,-1 2 0,-2-3 16,-2 2-16,-2-1 0,-1-1 0,-1 0 0,-1 1 15,-2 1-15,0-1 0,-1-1 16,-1 0-16,0-3 0,1 2 16,-1 0-16,0-1 0</inkml:trace>
  <inkml:trace contextRef="#ctx0" brushRef="#br0" timeOffset="62496.7259">19845 10853 0,'0'0'0,"0"0"15,0 0-15,0 0 0,0 0 0,0 0 16,0 0-16,0 0 0,0 0 0,0 0 16</inkml:trace>
  <inkml:trace contextRef="#ctx0" brushRef="#br0" timeOffset="63061.186">15302 6887 0,'0'0'0,"0"0"0,0 0 16,0 0-16,0 0 0,0 0 0,0 0 15,0 0-15,0 0 0,0 0 16</inkml:trace>
  <inkml:trace contextRef="#ctx0" brushRef="#br0" timeOffset="63231.4966">15116 7290 0,'0'0'0,"0"0"15,0 0-15,0 0 0,0 0 0,0 0 16</inkml:trace>
  <inkml:trace contextRef="#ctx0" brushRef="#br0" timeOffset="66240.0455">12738 9996 0,'0'0'0,"0"0"0,-20 7 16,8-2-16,0 0 0,1 6 0,1 0 15,-2 7-15,2 0 0,2 5 16,4 0-16,1 3 0,3 5 15,6 9-15,3 7 0,2 0 0,2 1 16,5 11 0,1 4-16,0-5 0,-2 1 0,-1 10 15,-1 5-15,-4-5 16,-3-5-16,-3 8 0,-6-2 16,-3-5-16,0-5 0,-16 26 0,-5-7 15,-4-16-15,-2-12 0,0-1 16,1-2-16,-2-7 0,-2-5 15,0-5-15,0-3 0,5-5 16,5 0-16,-3-3 0,-3 1 16,10-5-16,6-3 0,4-2 15,2-4-15,6-3 0,1 1 0,3 0 16,2 4-16,2-3 16,0-3-16,7 6 0,2 3 15,-2-1-15,2 1 0,0 3 0,2 2 16,0 2-16,1 0 0,4 8 0,3 5 0,-3 1 0,-2 0 15,-1 10-15,-3 4 16,2 11-16,-1-1 0,0 15 16,1 10-16,-4-7 0,-2-5 0,2 37 15,-2 8-15,-6-7 0,-2-4 16,-5-2-16,-3-1 0,-1-5 16,-2-2-16,-3-1 0,-2 2 15,0-5-15,0-4 0,1 1 16,1 1-16,0-6 0,1-6 0,3-5 15,2-3-15,2-4 0,1-4 16,4-6 0,3-4-16,3-9 0,2-7 15,8-9-15,8-7 0,-8-7 16,-6-1-16,-4-5 0</inkml:trace>
  <inkml:trace contextRef="#ctx0" brushRef="#br0" timeOffset="66926.8375">19208 11816 0,'0'0'0,"0"0"0,0 0 0,0 0 15,27-8-15,-27 8 0,45-5 0,-11 1 16,4 4-16,7-2 0,6 2 16,10 2-16,-4 0 0,13 1 0,9-2 15,-5 1-15,-5 1 0,3 1 16,-8-1-16,-10 2 16,-7 0-16,-10-1 0,-9-2 0,-8-2 15,-5 0 1,-15 0-16,-8-1 15,2 0-15,2-1 0,1 2 0</inkml:trace>
  <inkml:trace contextRef="#ctx0" brushRef="#br0" timeOffset="67196.6721">19265 11919 0,'0'0'0,"0"0"0,0 0 16,0 0-16,-10 25 0,5-13 0,-2 0 16,1 1-16,1 2 0,-2 2 31,1 1-31,0 3 16,1 2-16,-2 2 0,2-2 0,1-3 15,2-3-15,1-2 0,2-1 0,1-3 16,2-1-16,0-4 15,-1-2-15,1 0 0,-1-2 16,-1 1-16</inkml:trace>
  <inkml:trace contextRef="#ctx0" brushRef="#br0" timeOffset="67675.6529">19403 12061 0,'0'0'0,"0"0"0,0 0 16,0 0-16,0 0 0,0 0 15,0 0-15,26 4 0,-26-4 0,0 0 0,27 6 32,-27-6-32,0 0 0,26 7 15,-19-2-15,-3 0 0,0 1 0,-7 1 16,-3 2-16,-4-2 16,-2 0-16,-6 1 0,-4 2 0,0-2 0,1 1 0,-5 2 31,-1 0-31,4-3 0,3 0 0,6-2 0,3 0 15,2-1-15,2-2 0,6 1 16,4-1-16,3-2 0,2-1 0,7 1 16,7 1-16,0-1 0,1 0 15,2 0-15,-1 1 16,-1 0-16,0 1 0,1 3 0,-4 1 16,-5 0-16,-5 2 0,-8 1 0,-8 3 15,-1-3-15,-6 2 0,-10 4 16,-6 0-16,-1 1 0,1 1 0,1-1 15,2 1-15,3-3 16,3-1-16,1 1 0,4-3 16,5-3-16,2-2 0,7 0 0,5-3 15,4-3 1,3-4-16,8-6 0,7-5 16,2-1-16,0 1 0,1-6 15,3-4-15,-1-2 0,-2-1 0,0-8 16,-5-3-16,-5 0 0,-5 0 15,-2 4-15,-2 9 16,-3 5-16</inkml:trace>
  <inkml:trace contextRef="#ctx0" brushRef="#br0" timeOffset="68029.598">19544 11428 0,'0'0'0,"0"0"16,0 0-16,14 21 0,-14-21 0,14 24 16,-5-5-16,3 5 0,1 0 15,7 12-15,2 4 16,-1 2-16,-2 3 0,7 11 0,0 2 16,3 7-16,-3-3 0,1 2 15,-2 3-15,1 4 0,-4-7 16,1 8-16,0-4 0,-2-8 0,-2-6 0,-1 3 15,-1-5-15,-6-17 16,-2-6-16,0 9 0,-4-7 16,-3-18-16,1-1 0,-2-3 15,0 0-15,-1-4 0,-1-2 0,-3-5 16,0-4-16,-2-3 0,-1 0 16,-2-12-16,-1-7 0,2 6 0,3 5 0,0 4 15</inkml:trace>
  <inkml:trace contextRef="#ctx0" brushRef="#br0" timeOffset="68261.5976">20056 12116 0,'0'0'16,"0"0"-16,0 0 0,0 0 0,-16 20 15,16-20-15,-20 24 16,8-10-16,0 0 0,-3 2 15,-3 2-15,-1 0 0,-1 1 0,-5 4 16,1-2-16,1-2 0,1-2 16,-5 0-16,3-2 0,2-5 0,2-3 15,2-6-15,2-5 0,7-6 16,3-6-16,2 3 0,1 2 16,-1 1-16</inkml:trace>
  <inkml:trace contextRef="#ctx0" brushRef="#br0" timeOffset="68446.5633">20217 11446 0,'0'0'0,"0"0"0,0 0 0,0 0 15,0 0-15,13 21 0,-13-21 16,13 25-16,-13-25 0,23 32 0,-7-12 15,-3-4-15,-1-2 0,-1 0 0</inkml:trace>
  <inkml:trace contextRef="#ctx0" brushRef="#br0" timeOffset="69217.6554">21982 10849 0,'0'0'0,"0"0"0,0 0 0,0 0 16,-23-18-16,12 15 0,-2-1 16,-2 1-16,1 3 0,-2 0 0,-3 4 15,1 2-15,2 1 0,-3 8 0,3-1 16,3 4-16,3 3 0,5 5 16,3 5-16,2 1 0,3 1 15,5 14-15,3 3 0,-3-1 16,0-2-16,-3 13 0,-4 1 15,-4-4 1,-1 0-16,-9 8 0,-7-5 16,-1-7-16,0-8 0,-13 7 0,-7-2 15,5-7-15,3-6 0,-6-7 16,-3-3-16,6-4 0,4-4 0,2-2 16,1-1-16,6-4 15,4-3-15,2-5 0,1-1 16,4-3-16,2 0 0,5-2 0,1 1 15,4 1-15,0-4 0,5 3 0,0-1 16,2 2-16,2 2 0,2 1 16,2 3-16,-1 1 0,-1 2 0,2 2 15,2 4-15,2 4 16,3 4-16,1 6 0,1 4 16,-1 4-1,-1 4-15,4 17 0,1 7 16,-4-3-16,-2-4 0,1 20 0,-2 6 15,-3 8-15,-4-7 0,-1 45 16,-5-3-16,-5-19 0,-3-15 16,-5 8-16,-6 3 0,-4-9 15,-5-7-15,-1 2 0,1 3 16,4-11-16,4-6 0,-4-3 0,-1-1 16,3-11-16,1-6 0,8-1 0,2-1 15,4-7-15,3-5 0,6-3 16,4-2-16,-5-8 0,-3-6 0,4-8 15,3-5-15,1-4 0,1-3 16,3-3-16,0-3 16,7-7-16,3-7 0,-14 9 0,-3 4 0,-3 1 15</inkml:trace>
  <inkml:trace contextRef="#ctx0" brushRef="#br0" timeOffset="70221.0249">29790 12556 0,'0'0'0,"0"0"0,0 0 15,0 0-15,0 0 0,0 0 16,0 0-16,0 0 0,0 0 0,0 0 31,0 0-31,0 0 0,0 0 0,0 0 16</inkml:trace>
  <inkml:trace contextRef="#ctx0" brushRef="#br0" timeOffset="70383.437">29840 12610 0,'0'0'16,"0"0"-16,0 0 0,0 0 0,0 0 16,0 0-16,0 0 15,0 0-15</inkml:trace>
  <inkml:trace contextRef="#ctx0" brushRef="#br0" timeOffset="70568.4687">29865 12470 0,'0'0'0,"0"0"0,0 0 16,0 0-16,0 0 0,0 0 0,0 0 15,0 0-15,0 0 0,0 0 16,0 0-16,0 0 0</inkml:trace>
  <inkml:trace contextRef="#ctx0" brushRef="#br0" timeOffset="71471.6174">22712 11790 0,'0'0'0,"0"0"0,0 0 16,0 0-16,0 0 0,22 18 0,-22-18 16,26 16-16,-26-16 0,28 22 0,-10-6 15,1-2-15,1 0 0,4 9 16,-1 3-16,-2-2 16,-2 0-16,3 6 0,-1 2 0,-5-1 15,-1-1-15,-3-1 0,-1 0 16,-2-5-1,-2-2-15,-2 1 0,-3-2 16,-1-1-16,-1-3 0,0-2 16,-1 0-16,0-4 0,1-3 0,0-1 15,0-2-15,0-1 16</inkml:trace>
  <inkml:trace contextRef="#ctx0" brushRef="#br0" timeOffset="71741.3984">23169 11878 0,'0'0'0,"0"0"0,0 0 16,0 0-16,0 0 16,-21 15-16,21-15 0,-30 20 15,30-20-15,-35 26 0,14-7 16,-1-3-16,0 0 0,-7 7 15,0 0-15,2 2 0,0 0 16,-6 4-16,0-2 0,6-4 16,3-2-16,5-4 0,2-1 15,5-3-15,3-1 0,1-2 0,3-3 16,0 0-16</inkml:trace>
  <inkml:trace contextRef="#ctx0" brushRef="#br0" timeOffset="72127.1729">23401 11999 0,'0'0'0,"0"0"0,0 0 16,22 1-16,-22-1 0,20 7 15,-6-1-15,-1-2 0,1 1 0,3 1 16,0 1-1,0-2-15,-2 1 0,0 1 16,-2 1-16,-1-1 0,-1 0 16,1 2-16,-2 0 0,-3-2 15,-3 0-15,-2 0 0,-1 1 16,-2 2-16,-1 0 0,-6 1 16,-3 0-16,-2 0 0,-2 1 15,-7 4-15,-3 0 0,2-2 0,0-2 0,0 0 16,0 1-16,-3 1 0,4-1 15,4 0-15,1-2 0,3-2 16,3-1-16,1-2 0,2 1 16,4-4-16,0 0 0,4-3 15,4-5-15,3-4 0,5-2 0,-2 2 16,-1 1 0,-2 3-16</inkml:trace>
  <inkml:trace contextRef="#ctx0" brushRef="#br0" timeOffset="72459.4359">23921 12020 0,'0'0'16,"0"0"-16,0 0 0,0 0 16,0 0-16,0 0 0,24 15 15,-24-15-15,0 0 0,13 23 16,-13-23-16,6 23 0,-6-23 15,0 23-15,-3-10 0,-4 1 0,-3 0 16,-3 1-16,-3-1 0,1 0 0,1 0 16,-5 4-16,0 0 0,2-2 15,2-1-15,2-1 0,2-1 16,2-1-16,3 2 0,3-2 16,1-2-16,3 0 0,3-1 0,4-2 15,3-1-15,5-1 0,3-1 16,5-1-1,2 0-15,2-2 0,1 0 16,1-2-16,0-3 0,0-1 16,-6 2-16,-4 1 0</inkml:trace>
  <inkml:trace contextRef="#ctx0" brushRef="#br0" timeOffset="72760.4549">24449 12001 0,'0'0'0,"0"0"15,0 0-15,24-6 0,-24 6 0,39-5 16,-13 3-16,2 0 15,2-1-15,10 2 0,5 1 16,-5 0-16,-1 0 0,7 3 16,-2-1-16,-3 0 0,-3 0 0,-5 0 15,-5-1-15,-4 2 0,-6 0 0,-3-3 16,-4-2-16,-2 0 0,-2 0 0,-1 1 16</inkml:trace>
  <inkml:trace contextRef="#ctx0" brushRef="#br0" timeOffset="73014.0907">24554 12134 0,'0'0'0,"0"0"0,0 0 15,-11 23-15,11-23 0,-11 21 0,6-10 16,0 1-16,-1 1 0,2 1 15,-1 1-15,1 0 0,0-1 0,-2 3 16,2 0-16,0-4 0,2 0 0,0-4 16,0-1-16,1-4 0,0 0 15,1-4-15,0 0 16,3-2-16,-1-4 0,0-3 16,1-2-16,-1 1 0,0 1 0,0 2 15</inkml:trace>
  <inkml:trace contextRef="#ctx0" brushRef="#br0" timeOffset="73546.5519">24525 12175 0,'0'0'15,"0"0"-15,0 0 0,0 0 16,0 0-16,20-15 0,-20 15 0,20-9 16,-20 9-16,24-9 15,-8 6-15,-1 0 0,0 0 16,0 1-16,-1 0 16,-1 1-16,-1 1 0,-3 0 15,-2 3 1,-6 1-16,-5 3 0,-4 1 15,-2-1-15,-1 1 0,-1 1 0,-5 1 16,0 0-16,-2-1 16,-1-2-16,3 1 0,4 0 0,2-1 15,3 0-15,2-3 0,0 0 0,5-1 16,5 2-16,4-4 0,6-1 16,0 0-16,2-1 0,4 1 15,2-1-15,0 0 0,-1 1 16,-3 0-16,-3 0 0,-1 0 0,-3 2 15,-2-2-15,-2 0 0,-3 3 32,-3 2-32,-6 0 0,-2 2 0,-7 1 15,-2 2-15,-1 0 0,1 1 16,-4 0-16,-2 1 0,1-1 16,0-1-16,-1 2 0,3 0 15,4-2-15,1 0 0,3 0 16,4-1-16,2-1 0,3-1 0,3-1 15,4 0-15,4-2 0,6-3 0,1-1 16,3-1-16,1-3 0,1-5 16,1 1-16,1-1 0,-2-1 15,-1-1-15,2-5 0,-1-1 16,-2-1-16,-3-2 0,1-1 16,0-3-16,-3 0 0,-4-1 0,-5-2 15,-3-1-15,0 4 0,0 6 0,-1 3 16</inkml:trace>
  <inkml:trace contextRef="#ctx0" brushRef="#br0" timeOffset="73862.8282">24818 11778 0,'0'0'0,"0"0"0,0 0 0,0 0 15,0 0-15,9 26 0,-9-26 16,14 28-16,-7-11 0,2 5 15,1 1-15,0 3 0,1 1 16,2 13-16,1 2 0,2 1 16,2 0-16,4 11 0,1-1 15,-2 2-15,-3 0 0,3 10 0,-2 1 0,1-1 16,-1-8-16,0 0 0,-1 0 16,-1-6-16,-2-4 0,0 2 15,-2-4-15,-4-9 0,-4-6 16,0-2-16,-1-1 0,-1-10 0,1-5 15,-3-3 1,-1-5 0,-7-6-16,-4-6 0,3 0 0,1-1 0,1 2 15,2 2 1,0 1-16</inkml:trace>
  <inkml:trace contextRef="#ctx0" brushRef="#br0" timeOffset="74110.3831">25225 12282 0,'0'0'0,"0"0"0,0 0 16,0 0-16,0 0 0,-28 18 0,28-18 16,-28 17-16,28-17 0,-34 25 15,12-10 1,0 1-16,-1 0 0,-8 6 15,-1 2-15,1-3 0,1 0 0,-2 1 16,5-3-16,3-4 0,5-3 16,2-2-16,3-1 0,2-5 15,2-4-15,3 0 0,2 0 16,0 0-16</inkml:trace>
  <inkml:trace contextRef="#ctx0" brushRef="#br0" timeOffset="74474.4946">26402 11317 0,'0'0'0,"0"0"0,0 0 0,0 0 0,0 0 0,0 0 16,10 21-16,-10-21 16,0 0-16,16 24 0,-16-24 15,0 0-15</inkml:trace>
  <inkml:trace contextRef="#ctx0" brushRef="#br0" timeOffset="74647.8437">26753 11489 0,'0'0'16,"0"0"-16,0 0 0,0 0 0,0 0 16,0 0-16,0 0 15,28-2-15,-28 2 0,0 0 0</inkml:trace>
  <inkml:trace contextRef="#ctx0" brushRef="#br0" timeOffset="74818.3077">27160 11471 0,'0'0'0,"0"0"16,0 0-16,0 0 0,0 0 0,0 0 15,0 0-15,0 0 0,0 0 16,0 0 0</inkml:trace>
  <inkml:trace contextRef="#ctx0" brushRef="#br0" timeOffset="74981.2098">27195 11480 0,'0'0'0,"0"0"16,0 0-16,0 0 0,0 0 0,0 0 15,0 0-15,0 0 16</inkml:trace>
  <inkml:trace contextRef="#ctx0" brushRef="#br0" timeOffset="75150.7054">27200 11476 0,'0'0'0,"0"0"0,0 0 16,0 0-16,0 0 0,0 0 0,0 0 15,0 0-15,0 0 0,0 0 0,0 0 16,0 0-16</inkml:trace>
  <inkml:trace contextRef="#ctx0" brushRef="#br0" timeOffset="75335.7426">27283 11458 0,'0'0'0,"0"0"15,0 0-15,0 0 0,0 0 0,0 0 16,0 0-16,0 0 16,0 0-16,0 0 0,0 0 0,0 0 0</inkml:trace>
  <inkml:trace contextRef="#ctx0" brushRef="#br0" timeOffset="75482.9978">27359 11496 0,'0'0'0,"0"0"0,0 0 16,0 0-16,0 0 0,0 0 0,0 0 16,0 0-16,0 0 0,-24 13 15,24-13-15,-24-17 0,24 17 0,-19-11 16</inkml:trace>
  <inkml:trace contextRef="#ctx0" brushRef="#br0" timeOffset="76756.4204">27206 12261 0,'0'0'0,"0"0"0,0 0 15,0 0-15,0 0 0,18 21 0,-18-21 16,21 17-16,-21-17 0,25 25 16,-12-10-16,1 2 0,1 2 0,0 1 15,2 3-15,4 4 0,-1-1 0,-1 2 16,1 2-16,-3-2 0,-2-2 15,1 6-15,-2-1 0,-3-2 16,-1-4-16,-2 0 0,-2 0 16,0-4-16,-2-3 0,0-3 15,-2-1 1,-1-3-16,-1-4 0,0-7 16,0 0-16,-2-5 0,1 3 0,1 2 15</inkml:trace>
  <inkml:trace contextRef="#ctx0" brushRef="#br0" timeOffset="77004.0508">27568 12419 0,'0'0'0,"0"0"15,0 0-15,0 0 0,0 0 0,0 0 16,-14 26-16,14-26 15,-10 23-15,10-23 16,-19 28-16,5-14 0,0 1 16,-1 0-16,-1 2 15,0 1-15,-1-1 0,-6 4 0,-2-1 16,0-3-16,2-2 0,3-2 16,4-3-16,1-1 0</inkml:trace>
  <inkml:trace contextRef="#ctx0" brushRef="#br0" timeOffset="77443.2318">26990 12328 0,'0'0'0,"0"0"16,0 0-16,0 0 0,0 0 0,-28 4 15,28-4-15,-26 4 0,26-4 16,-30 5-16,10-2 0,1 0 0,2 0 16,0 0-16,2 1 0,-1 0 15,1 0-15,1 0 0,0 0 16,2-1-16,1 1 0,1-2 15,1 1-15,2 0 0,0 0 16,2 0-16,0 2 0,2-1 0,2 0 16,1 0-16,1 2 0,2-1 0,2 1 15,1 2-15,3-1 16,1 1-16,1 0 0,2 0 16,4 1-16,-2 0 15,-1-1-15,-1 0 0,-3-1 0,-1 0 16,-1-1-16,-3-2 0,-4-1 15,0 0 1,-1-3-16,1 3 0</inkml:trace>
  <inkml:trace contextRef="#ctx0" brushRef="#br0" timeOffset="77706.5181">25790 12163 0,'0'0'0,"0"0"15,0 0-15,0 0 0,0 0 0,0 0 16,0 0-16,0 0 16,29 7-1,-29-7-15,34 8 0,-14-4 0,1-1 16,2 1-16,1 0 0,0 1 15,1 1-15,5-1 0,1-1 16,-3-3-16,-4-2 0,-4 0 16,-3 0-16,-3 1 0</inkml:trace>
  <inkml:trace contextRef="#ctx0" brushRef="#br0" timeOffset="78076.7655">26271 12072 0,'0'0'0,"0"0"16,0 0-16,0 0 0,0 0 16,27 4-1,-27-4-15,0 0 0,30 10 16,-30-10-16,24 17 16,-11-7-16,-1 2 0,-1 2 0,0 0 15,-2 1-15,-2 1 0,-2 1 16,-4 1-16,-2 0 15,-3 1-15,-4 3 0,-4 0 0,-1 0 16,-2-1-16,-2-1 0,0-1 0,-2 3 0,2-1 16,2-2-16,1 1 15,1-3-15,2-2 0,3-3 16,0 1-16,3-6 0,2 1 0,3 0 16,1 0-16,3 1 0,1 1 15,7-1-15,7 0 0,2-1 16,2 1-16,6-1 0,4 0 0,8 0 0,-2-2 15,-6-1-15,-6 0 0,-5-2 16</inkml:trace>
  <inkml:trace contextRef="#ctx0" brushRef="#br0" timeOffset="78493.625">28172 12562 0,'0'0'0,"0"0"15,0 0-15,0 0 0,0 0 0,0 0 16,0 0-16,0 0 0,0 0 0,0 0 15,-25 0-15,25 0 16,-28 1-16,28-1 0,-34 4 16,15-3-16,-1 0 15,-1 2-15,-1 0 16,2 0-16,2 0 0,-4 2 16,1 2-16,3 0 0,4 0 15,1-1-15,2 0 0,4 0 16,1 1-16,4 2 0,3 1 15,2-2-15,3 0 0,4 1 16,3 4-16,9 5 0,6 3 16,-4-3-16,-2 0 0,7 1 0,0-2 15,-2-4-15,-3-4 0,-5-2 16,-4-1-16,-1-1 0</inkml:trace>
  <inkml:trace contextRef="#ctx0" brushRef="#br0" timeOffset="78963.4953">28585 12668 0,'0'0'16,"0"0"-16,0 0 0,0 0 0,0 0 15,-25 12-15,25-12 0,0 0 16,-26 17-16,26-17 0,-27 20 16,14-9-16,0 3 0,1 0 15,1 2-15,1 0 0,2 0 16,2 1-16,3 1 0,1 3 0,2-2 0,4 1 16,5-1-16,0-3 0,1-1 15,2-2-15,3-1 0,3-1 16,3 1-16,0-3 0,0-3 15,-1-1-15,-3-1 0,8-3 16,0-2-16,-2-1 0,-1 0 0,-1-3 31,-1-2-31,-3-1 0,-3-2 0,-1-2 16,-2-5-16,-4 5 0,-2-1 16,1-3-16,-3-2 0,-2 2 15,-1 0-15,-2-4 0,-1-1 16,-3-1-16,0 3 0,-7-2 15,-3 0-15,-2 0 0,0 2 16,-8 3-16,-4 0 0,2 2 0,0-1 0,6 4 16,4 1-16,4 3 0</inkml:trace>
  <inkml:trace contextRef="#ctx0" brushRef="#br0" timeOffset="83547.8137">13386 9081 0,'0'0'0,"12"1"0,5 0 16,4 0-16,3 2 0,15-1 0,15 1 16,4 0-16,5 1 0,15 0 15,2 1 1,10-2-16,-4 1 0,10-1 16,-2 0-16,-7-2 0,-3 0 0,29-2 15,-11-1-15,-13 0 0,-8 1 16,-6-1-16,-3-1 0,-7 2 15,-3 1-15,-2 0 0,-1 0 16,-6-1-16,-5 0 0,-3-3 16,-2 0-16,-9 3 0,-6 3 0,-2-3 0,-1-2 15,-2 0-15,-4 2 0,-4 0 16,-6 2-16,-7-1 0,-2 0 16,3 4-16,0 0 0,-2 2 15,-2 1-15,-5-1 0,-4 0 16,2-3-16,3 1 0,0-1 0</inkml:trace>
  <inkml:trace contextRef="#ctx0" brushRef="#br0" timeOffset="84281.3595">13739 12773 0,'0'0'0,"0"0"15,0 0-15,0 0 0,0 0 16,0 0-16,32 19 0,-32-19 16,33 18-16,-13-5 0,2 5 15,0 1-15,0 1 0,6 8 16,-1 3-16,-4 0 0,-2 0 0,1 8 15,-3 0-15,-4-4 0,-4-1 16,-1 4-16,-5 0 16,-2-6-16,0-5 0,-6 0 15,-1-1-15,-2-4 0,1-4 0,-4-4 16,-3-5-16,1-4 16,-1-3-16,2-7 0,1-6 15,2-3-15,2-2 0,1 3 0,0 2 16,2 2-16</inkml:trace>
  <inkml:trace contextRef="#ctx0" brushRef="#br0" timeOffset="84528.6441">14201 12876 0,'0'0'0,"0"0"0,0 0 0,0 0 16,-21 14-16,21-14 0,-24 21 15,9-7-15,-2-1 0,-4 3 0,-3 1 16,-2 2-16,0 3 16,-9 6-16,-2 0 0,4-3 0,3-2 0,-5 3 15,1-2-15,5-4 0,5-1 0,3-3 16,4-3-16,4-2 0,2-2 16,9-4-16,6-2 0,1-1 15,-2-1-15,-1 1 0</inkml:trace>
  <inkml:trace contextRef="#ctx0" brushRef="#br0" timeOffset="84851.7481">14482 13010 0,'0'0'0,"0"0"16,0 0-16,29 3 0,-29-3 0,33 8 0,-9-3 15,1 2-15,-2 0 0,7 6 16,-2 1-16,-2 0 0,-3-1 0,1 4 16,-4-1-16,-8-3 15,-3-1-15,-5 4 0,-6 1 16,-2-3-16,-3-2 0,-8 5 16,-7 0-1,-2-1-15,1-3 0,-3-1 0,-2-1 16,-1 2-16,1-1 0,-5 2 15,2-1-15,5-1 0,6-1 0,3-2 16,4-2-16,5-2 16,1-2-16,5-5 0,3-4 15,6-3-15,3-2 0,-1 2 16,-3 1-16,0 3 0</inkml:trace>
  <inkml:trace contextRef="#ctx0" brushRef="#br0" timeOffset="85083.8153">15056 12803 0,'0'0'0,"0"0"0,0 0 0,34-6 16,-14 5-16,5 1 0,6 0 16,11 3-16,1 1 0,1 1 15,2 1-15,5 2 0,-7 1 0,6 0 16,-4-3-16,-7 0 0,-7-1 15,-8-2 1,-6-2-16,-6-5 0,-4-4 16,-3 2-16,-1 1 0,0 1 0</inkml:trace>
  <inkml:trace contextRef="#ctx0" brushRef="#br0" timeOffset="85315.7157">15155 12966 0,'0'0'0,"0"0"0,0 0 0,-12 19 0,12-19 16,-14 23-16,6-3 16,0 1-16,0 1 0,0 5 15,-2 3-15,-4 6 0,1-3 0,-2 6 16,0-2-16,2-2 0,1-2 16,2-3-1,1-4-15,3-2 0,1-3 0,1-3 16,-1-4-16,3-3 15,1-2-15,4-4 0,4-5 16,-3-5-16,1 0 0,-1 1 16,0-1-16,-1 3 0</inkml:trace>
  <inkml:trace contextRef="#ctx0" brushRef="#br0" timeOffset="85632.2709">15229 13063 0,'0'0'0,"0"0"0,0 0 16,0 0-16,26-1 0,-26 1 0,27 5 16,-27-5-1,29 11-15,-14-3 0,0 4 16,-1-1-16,-2 0 0,-3 1 16,-4 3-16,-2 3 0,-1 1 15,-6 0-15,-2-1 0,-5 0 0,-3-3 16,-1 2-16,-3-1 15,3 0-15,0 0 0,1 3 16,2-1-16,3-2 0,3 0 0,6-4 16,5 0-1,11-2-15,9 0 0,1-3 0,2-1 16,8-5-16,2-4 0,-7-1 0,-7 1 16,-4 0-16</inkml:trace>
  <inkml:trace contextRef="#ctx0" brushRef="#br0" timeOffset="85870.7401">15877 12989 0,'0'0'0,"0"0"15,0 0-15,32-8 0,-32 8 0,40-5 16,-11 4-16,2 1 0,1 1 15,12 1-15,3 2 0,-2 0 16,-1 0-16,8 3 0,-3 0 16,-8 0-16,-7-2 0,-2-2 15,-8-2-15,-5 0 16,-5 0-16,-2-1 0</inkml:trace>
  <inkml:trace contextRef="#ctx0" brushRef="#br0" timeOffset="86087.0792">15924 13201 0,'0'0'0,"0"0"15,0 0-15,-11 21 0,11-21 16,-7 25-16,4-10 0,-1 2 16,1 1-16,1 2 15,0-1-15,1 1 0,-1 0 0,1 3 16,1-2-16,-1-3 0,0-2 0,1-3 15,0-2-15,0-4 16,-1-3-16,1-4 0,0-3 0,0-2 0,1-1 16,-1 0-16,0 1 0,0 1 15</inkml:trace>
  <inkml:trace contextRef="#ctx0" brushRef="#br0" timeOffset="86588.5418">15957 13286 0,'0'0'15,"0"0"-15,0 0 0,0 0 16,0 0-16,26-16 0,-26 16 0,20-7 0,-20 7 15,28-4-15,-11 3 0,1 0 16,0 2-16,-3 2 0,-1 0 16,-2 1-16,-1 0 0,-2 2 15,-2-2-15,-4 1 0,-3 1 0,-6 0 16,-7-1-16,-1 2 16,-1 0-16,-8 0 15,-3-2-15,1 0 0,-1 0 16,3 2-16,2-2 15,3 0-15,2-2 0,3-1 16,2 0-16,4 1 0,3 2 16,3 0-16,3 0 0,9 1 15,8 0-15,1 0 0,2-2 16,3 1-16,3 3 0,-3-1 0,-3-2 0,1 1 16,-4 1-16,-4-1 0,-3 0 15,-4 0-15,-3 0 0,-5 0 16,-4-1-16,-7 1 0,-6 2 15,-1 0-15,-1-2 0,-8 4 16,-4 1-16,3-1 0,4-2 0,3 1 31,2 1-31,4-1 0,3-1 0,2-1 16,2-1-16,4 1 0,0-1 0,8-1 16,4-2-1,3-2-15,5 0 0,3-3 0,3-4 16,1 1-16,1-2 0,6-7 15,0-4-15,-6 1 0,-5 0 0,-2-5 16,-1-7-16,-4 1 0,-2 1 0,-1 1 16,-3 6-16,0 4 0</inkml:trace>
  <inkml:trace contextRef="#ctx0" brushRef="#br0" timeOffset="86920.7406">16076 12712 0,'0'0'0,"0"0"0,0 0 16,17 25-16,-8-11 0,2 6 16,3 2-16,4 9 0,1 2 0,4 7 15,3 6-15,3 10 0,-2-2 0,6 15 16,0 3-16,0-4 0,0-3 15,4 13-15,-1 11 0,-5-10 16,-4-8-16,11 29 0,-3-7 16,-7-22-16,-5-13 0,-7-4 15,-5-3-15,-3-9 0,-3-7 0,-2-5 16,0-4-16,-2-8 0,0-3 0,-2-11 16,-1-3-16,-2-5 0,-1-1 15,-6-13-15,-3-10 0,0 3 16,-2-2-16,5 8 0,2 4 15,3 3-15</inkml:trace>
  <inkml:trace contextRef="#ctx0" brushRef="#br0" timeOffset="87174.923">16638 13476 0,'0'0'0,"0"0"16,0 0-16,0 0 0,-15 29 0,15-29 16,-20 31-16,9-14 0,0 0 15,-1 1-15,-3 1 0,-3 5 16,-2-1-16,1-4 0,1-3 16,2-3-16,2-1 0,0-4 0,2-2 15,1-7-15,1-4 0,1 0 16,2 1-1,0 1-15</inkml:trace>
  <inkml:trace contextRef="#ctx0" brushRef="#br0" timeOffset="87337.7396">16755 12868 0,'0'0'0,"0"0"0,0 0 15,0 0-15,0 0 0,0 0 16,0 0-16,24 15 0,-24-15 0,18 26 16,-18-26-16,17 33 0,-11-20 15,0-1-15</inkml:trace>
  <inkml:trace contextRef="#ctx0" brushRef="#br0" timeOffset="87761.1392">17051 13494 0,'0'0'0,"0"0"0,0 0 0,18-12 16,-18 12-16,22-15 0,-9 3 0,0-1 16,1-1-16,3-2 15,1 1-15,6-4 0,-2 1 16,-2 0-16,-3 1 0,-1 2 0,-3 1 15,-1 1-15,-1 2 0,-2 3 16,-1 2-16,-3 2 0,-1 1 0,0 3 16,-1 3-16,-1 5 0,-1 4 15,0 1-15,1 2 0,-1 7 16,0 6 0,2 5-16,2 5 0,0-1 0,2-2 15,4 12-15,2 3 0,-1-6 16,0-2-16,4 4 15,0-2-15,-2-7 16,0-3-16,2 2 0,1-4 16,-3-6-16,-2-6 0,-1-6 0,0-3 15,-4-4-15,-3-1 0,2-10 16,2-7-16,-4-2 0,-1-4 0,0 6 16,-2 2-16,0 2 15</inkml:trace>
  <inkml:trace contextRef="#ctx0" brushRef="#br0" timeOffset="88008.6061">17566 13353 0,'0'0'0,"0"0"16,0 0 0,0 0-16,0 0 0,0 0 0,-8 23 15,8-23-15,-12 28 0,3-11 16,-2 2-16,0 2 0,-1 0 15,-3 0-15,-1 1 0,-5 6 16,0-2-16,1 1 0,1 0 16,1-2-16,-1-1 0,-3-2 15,1-2-15,3-5 0,3-4 0,3-1 16,2-2-16,4-5 0,3-2 0,0 1 16,0-1-16,1 0 0</inkml:trace>
  <inkml:trace contextRef="#ctx0" brushRef="#br0" timeOffset="88363.0409">17938 13435 0,'0'0'0,"0"0"0,0 0 16,0 0-16,0 0 0,0 0 16,0 0-16,0 0 0,0 0 0,0 0 15,-16 28 1,16-28-16,-23 18 0,23-18 15,-29 22-15,12-10 0,-1 2 16,-2-1-16,0-1 0,2 1 16,2-1-16,-3 4 0,1 1 15,3-1-15,2 0 0,0 0 16,0-1-16,3 0 0,3-1 0,2 0 16,4-1-16,2-1 15,2 0-15,2 1 0,3 1 0,5 0 0,5-1 16,0 0-16,2-1 0,1-1 15,0-1-15,1 0 0,1-1 16,2 0-16,-4-3 0,-5-1 16,-3-1-1,-2-1-15</inkml:trace>
  <inkml:trace contextRef="#ctx0" brushRef="#br0" timeOffset="88510.2482">18087 13712 0,'0'0'16,"0"0"-16,0 0 0,33 3 0,-15-1 15,2 3-15,2 1 0,4 1 0,1 0 16,3-3-16,3-3 16,-6 1-16,-4-1 0,-3-1 0</inkml:trace>
  <inkml:trace contextRef="#ctx0" brushRef="#br0" timeOffset="88726.0841">18757 13452 0,'0'0'0,"0"0"0,0 0 0,25-7 15,-8 5-15,2 2 0,5 0 16,2 2-16,3 0 0,7 2 15,-1 1-15,1 1 0,-1 1 0,5 0 16,-4-1-16,-6-1 0,-5 0 0,-5-1 16,-5-1-16,-1-2 15,-4 0-15,-2 0 0</inkml:trace>
  <inkml:trace contextRef="#ctx0" brushRef="#br0" timeOffset="88964.4804">18837 13546 0,'0'0'0,"0"0"16,0 0-16,-14 19 0,14-19 0,-11 21 16,4-6-16,1 3 0,-2 3 15,0 1-15,0 3 0,-2 6 16,2 0-16,0 2 16,1 3-16,0 4 15,0-2-15,4-2 0,2-3 0,2 0 16,1-1-16,-1-2 0,0-3 15,0-2-15,-1-5 0,-1-6 16,0-3-16,0-2 0,0-1 16,0-3-16</inkml:trace>
  <inkml:trace contextRef="#ctx0" brushRef="#br0" timeOffset="89296.3538">19071 13842 0,'0'0'0,"0"0"16,0 0 0,26 2-16,-12 2 0,1 1 15,4 2-15,2 3 0,-4 1 0,-1 1 16,-4-1-16,-2 1 0,-2 0 16,-5 0-16,-2 1 0,-4-2 15,-4 1-15,-4-1 0,-4-1 16,0 0-16,2-2 0,0 1 15,1-1-15,0-1 0,1 1 0,1-2 16,2-2-16,1 1 0,2 0 0,5 0 16,5 3-1,9 2-15,6 1 16,1 0-16,0-2 0,1 0 0,0-2 16,2 0-16,0 0 0,3-2 15,-1 1-15,-5-1 0,-5-2 0,-1 0 16</inkml:trace>
  <inkml:trace contextRef="#ctx0" brushRef="#br0" timeOffset="90214.0363">19757 9378 0,'0'0'16,"13"0"-16,7 1 0,7-2 0,2-3 15,20 3-15,8 2 0,-2 1 0,-2-1 16,15 1-16,16 1 0,-9 0 16,-6 0-16,11-1 15,0-2 1,-14 0-16,-9 0 0,29-1 15,-5-3-15,-14 3 0,-10 0 0,0-2 16,1 0-16,-7-1 0,-4-1 16,1 4-16,2 3 0,-7-1 15,-4 0-15,-1 1 0,1 1 16,-4-2-16,-3-1 0,-1-1 16,-1-4-16,-6 5 0,-4 2 0,-9-2 15,3-2-15,-3 2 0,0-1 16,-2 1-16,-1-1 15,-4 1-15,0 1 0,-4-1 0,-3 4 16,1-5-16,1-3 0,0 1 16,1 0-16,0 3 0</inkml:trace>
  <inkml:trace contextRef="#ctx0" brushRef="#br0" timeOffset="91001.8093">25450 14112 0,'0'0'0,"0"0"0,0 0 16,0 0-16,0 0 0,0 0 0,21-11 16,-21 11-16,0 0 0,36 4 15,-20 5-15,3 3 0,1 1 16,2 4-16,2 3 0,6 10 16,0 2-16,7 13 0,2 0 0,-6-2 15,-3-2-15,1 9 0,-2 3 16,-5-6-16,-3-5 0,1 5 15,-3-1-15,-4-6 0,-4-5 0,-4-8 16,-2-4-16,-4-2 0,-2-3 16,-3-7-16,1-4 0,-2-6 15,-3 0-15,-2-10 16,-2-7-16,4 7 0,1-1 16,2 3-16</inkml:trace>
  <inkml:trace contextRef="#ctx0" brushRef="#br0" timeOffset="91271.5123">25909 14244 0,'0'0'0,"0"0"0,0 0 0,-3 18 15,3-18-15,-9 25 0,2-8 16,-1 2-16,-4 2 0,-1 0 15,-2 1-15,-6 8 0,-1-3 0,-4 1 0,-1 1 16,-5 3-16,2-3 0,-1-1 16,-2-1-16,2-7 0,1-3 15,0 2-15,2 0 0,4-6 16,3-3-16,2-5 0,4-3 16,5-4-16,3-3 0,2-1 15,0 2 1,2 0-16</inkml:trace>
  <inkml:trace contextRef="#ctx0" brushRef="#br0" timeOffset="91603.8093">26411 14420 0,'0'0'0,"0"0"0,0 0 0,0 0 16,0 0-16,0 0 0,0 0 15,0 0-15,-19 20 0,19-20 16,-25 8-16,25-8 0,-33 11 16,14-5-16,-1-2 0,0 0 15,-1 1-15,1 0 16,1-1-16,1-1 0,2 1 16,0 0-16,2 1 0,1 1 15,2 0-15,5-2 0,0 0 16,3 2-16,1-1 0,6 2 15,6 3-15,3-2 0,3 2 16,9 4-16,5 4 0,-1-4 0,-1 2 16,8 0-16,-1-1 0,1-5 15,1-2-15,-8-1 0,-4-2 16,-6 0-16</inkml:trace>
  <inkml:trace contextRef="#ctx0" brushRef="#br0" timeOffset="91835.8374">26975 14251 0,'0'0'0,"0"0"0,20 0 15,-4 0-15,1 2 0,15 3 16,9 2-16,0 4 0,0 0 0,12 6 15,1 1-15,-6-3 0,-4-1 16,4 0-16,-6-2 0,-8-5 16,-7-4-16,-1 0 0,-7-3 15,-5 2-15</inkml:trace>
  <inkml:trace contextRef="#ctx0" brushRef="#br0" timeOffset="92090.1127">27016 14408 0,'0'0'0,"0"0"0,0 0 16,-12 27-16,5-11 0,0 5 15,-2 4 1,-1 7-16,1 2 0,-1 4 16,0 1-16,0 8 0,2-1 0,0 0 15,1 4-15,0 1 0,0-4 16,0-2-16,2-5 15,-2-5-15,-1-2 0,4-8 16,2-4-16,-1-6 0,-1-5 16,1-2-16,1-2 0,0-1 0</inkml:trace>
  <inkml:trace contextRef="#ctx0" brushRef="#br0" timeOffset="92406.7229">27195 14717 0,'0'0'16,"0"0"-16,0 0 0,0 0 0,0 0 15,25-5-15,-25 5 16,0 0-16,19 3 0,-16 1 0,0-1 16,-3 4-16,-4 0 0,-2-3 15,-4 3-15,0-2 0,0 1 16,-1 1-16,-1-2 0,0 2 0,-1-1 0,3 1 15,2 1-15,1-1 0,0 3 16,4-3-16,3 1 0,3 2 16,4 1-16,4 3 0,4 1 15,9 6-15,1-2 0,0 1 16,2-1-16,-3-2 0,-1 1 16,5 0-1,-3 0-15,-4-1 0,-4-6 0,-4 0 16</inkml:trace>
  <inkml:trace contextRef="#ctx0" brushRef="#br0" timeOffset="92877.2197">25117 14412 0,'0'0'0,"0"0"16,0 0-16,0 0 0,0 0 0,-29 7 31,29-7-31,-34 7 0,18-4 0,-4 1 16,-2 0-16,-1-1 15,-1 1-15,2-1 0,-1-2 0,-2 2 16,3 0-16,2 1 0,3 0 16,2-1-16,3 1 0,2-1 15,2 1-15,3 0 0,1 1 0,4 0 16,3-1-16,2 3 0,3 1 0,5-1 15,6 0-15,4 3 0,-1-1 16,1 3-16,1 0 0,-1 1 16,0-1-16,3 2 0,-2 0 15,-6-3-15,-3 0 0,-9-1 16,-5-5-16,-1 1 0,0-3 0,0 1 16</inkml:trace>
  <inkml:trace contextRef="#ctx0" brushRef="#br0" timeOffset="93156.087">23191 14184 0,'0'0'0,"0"0"16,0 0-16,0 0 0,0 0 0,0 0 16,0 0-16,23 10 0,-23-10 0,28 7 15,-28-7-15,40 11 0,-15-6 0,2 1 16,2 0-16,1 0 16,-1-1-16,8 1 0,-4-1 15,-4-3-15,-5 3 0,-4-4 16</inkml:trace>
  <inkml:trace contextRef="#ctx0" brushRef="#br0" timeOffset="93394.5402">23830 13955 0,'0'0'0,"0"0"16,0 0-16,39-5 0,-39 5 0,42-3 15,-12 2-15,3 1 0,3 0 16,9 0-16,1 3 0,3-2 0,-4 1 16,-2 1-16,-2 2 15,-7-1-15,-5 1 0,-6-3 0,-5-1 16,-6-1-16,-4-3 0,-2 1 16,0 0-1,-2 1-15</inkml:trace>
  <inkml:trace contextRef="#ctx0" brushRef="#br0" timeOffset="93642.0683">23914 14076 0,'0'0'0,"0"0"16,0 0-16,-14 18 0,7-8 0,0 5 0,-2 4 16,1 0-16,1 0 0,-1 13 15,-1 2-15,1 0 16,0-2-16,-2 7 0,-1 4 15,1-6-15,0-2 0,-1 1 0,3-1 16,0-3-16,0-2 0,0-6 16,1-2-1,-1-5-15,1-3 0,3-6 16,1 0-16,-1-2 0,2-2 0,-1-4 16,-2-1-16,2-8 15,-1-3-15,0 1 0,1 4 0,1 0 16</inkml:trace>
  <inkml:trace contextRef="#ctx0" brushRef="#br0" timeOffset="93943.0855">23910 14304 0,'0'0'0,"0"0"15,0 0-15,23-9 0,-23 9 16,25-7-16,-7 6 0,0 1 16,0 0-16,1 3 0,0 1 15,-2 0-15,1 1 0,4 4 16,-2 0-16,-3 3 0,-5-1 0,-5 1 15,-3-1-15,-4 1 0,-5 0 0,-1 0 16,-3 0-16,-3-1 0,-3 3 16,-2-1-16,-3-1 0,1 1 15,3-1-15,1 0 0,2 1 16,2 1-16,1-3 0,2 3 16,3 1-1,2-1-15,1 0 0,5 1 16,0-1-16,2 0 0,2-3 15,1 0-15,1-4 0,-3 0 0,-1-3 16,-1 0-16,-1-1 0,1 1 16</inkml:trace>
  <inkml:trace contextRef="#ctx0" brushRef="#br0" timeOffset="94128.109">23576 14555 0,'0'0'0,"0"0"15,0 0-15,0 0 0,0 0 16,17 32-16,-17-32 0,19 32 16,-6-14-16,3 6 15,0 2-15,0-1 0,-3 0 16,1 0-16,-2-3 16,-1-2-16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1:02:43.0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26149 9781 0,'0'0'16,"0"0"-16,0 0 0,0 0 15,0 0-15,21-5 0,-21 5 16,11 0-16,-3-1 0,-1 0 0,-1 1 15,0-1-15</inkml:trace>
  <inkml:trace contextRef="#ctx0" brushRef="#br0" timeOffset="188.5128">26877 10106 0,'0'0'0,"0"0"0,0 0 15,0 0-15,-21 15 0,21-15 16,0 0-16,0 0 0</inkml:trace>
  <inkml:trace contextRef="#ctx0" brushRef="#br0" timeOffset="722.9581">23769 10465 0,'0'0'0,"0"0"16,0 0-16,0 0 0,0 0 15,0 0-15,0 0 0,0 0 16,0 0-16,0 0 0,0 0 16,0 0-16,0 0 0,3-19 15,-3 19-15,0 0 0,0 0 16,0 0-16,0 0 0,0 0 0,0 0 16,0 0-16,0 0 0,0 0 15,0 0-15,0 0 0,0 0 16,0 0-16,8-22 0,-8 22 15,0 0-15,0 0 0,0 0 16,0 0-16,0 0 0,0 0 16,0 0-16,0 0 0,0 0 15,0 0-15,0 0 0,0 0 16,0 0-16,0 0 0,0 0 0,0 0 16,0 0-16,0 0 0,0 0 15,0 0-15</inkml:trace>
  <inkml:trace contextRef="#ctx0" brushRef="#br0" timeOffset="1452.6705">20746 8874 0,'0'0'0,"0"0"0,0 0 0,0 0 16,0 0-16,0 0 0,32-12 15,-32 12-15,26-3 0,-10 2 16,0-2-16,3 2 0,2-1 0,1 0 16,1 1-16,0 0 0,2-1 15,6 1-15,1 0 16,-3 1-16,-1 0 0,-3 0 0,1 1 15,-3-1-15,-2 0 0,-1 0 16,-2 0-16,-1 1 0,-2 0 16,-1 0-16,-3 1 0,-4-2 15,-1-1-15,-2 0 0,1-1 0,-2 2 16</inkml:trace>
  <inkml:trace contextRef="#ctx0" brushRef="#br0" timeOffset="1711.811">21010 8647 0,'0'0'0,"0"0"0,0 0 16,0 0-16,0 0 0,-14 25 0,14-25 0,-10 25 16,10-25-16,-12 37 0,5-13 15,-1 1-15,0 1 0,-3 13 0,-1 7 16,2-8-16,1-6 0,3-5 16</inkml:trace>
  <inkml:trace contextRef="#ctx0" brushRef="#br0" timeOffset="3016.0648">30772 11306 0,'0'0'0,"0"0"15,0 0-15,0 0 0,0 0 0,0 0 16,0 0-16,0 0 0,0 0 15,0 0-15</inkml:trace>
  <inkml:trace contextRef="#ctx0" brushRef="#br0" timeOffset="5547.2959">24320 10621 0,'0'0'0,"0"0"0,0 0 16,0 0-16,0 0 0,0 0 0</inkml:trace>
  <inkml:trace contextRef="#ctx0" brushRef="#br0" timeOffset="5694.5132">24391 10549 0,'0'0'0,"0"0"16,0 0-16,0 0 0,0 0 0,0 0 15,0 0-15,-25 0 16,25 0-16,0 0 0</inkml:trace>
  <inkml:trace contextRef="#ctx0" brushRef="#br0" timeOffset="5848.1156">24398 10489 0,'0'0'0,"0"0"16,0 0-16,0 0 0,-23 6 0,23-6 16,0 0-16,-27 12 0,27-12 0,0 0 31</inkml:trace>
  <inkml:trace contextRef="#ctx0" brushRef="#br0" timeOffset="14206.3148">5466 4640 0,'0'0'0,"0"0"0,0 0 16,2-18-16,-2 18 0,3-15 15,-2 4-15,-1 1 0,0 1 16,-1-1-16,-2 0 0,1 0 15,-3 0-15,0 0 0,-1 0 16,0 3-16,-3 1 0,-1 2 16,1 2-16,-5 1 0,2 1 0,-4 2 0,-2 2 15,-2 3-15,1 2 0,1 1 16,-1 3-16,3 0 0,3 0 16,-2 5-16,2 3 0,-3 0 0,3-2 15,-3 10-15,-1 3 16,2-1-16,4-1 0,2 2 0,1 1 31,0 0-31,4 0 0,-2 8 0,4 3 16,0-4-16,0-2 0,-1 2 15,2 2-15,-1-2 0,-1-3 16,-2 3-16,2 4 0,-4 1 0,3-5 16,-3 2-16,-1 2 15,0-2-15,-2-5 0,-3 3 0,-2 0 16,0-6-16,-2-5 0,-1 0 0,-2-1 15,1-4-15,1-2 0,-4-1 16,-4 0-16,2-6 0,0-2 0,0-4 16,-1-3-16,-1-1 15,3-3-15,-9 1 0,-2-3 16,9-5-16,3 1 0,2 1 16,5 1-16,6 0 15</inkml:trace>
  <inkml:trace contextRef="#ctx0" brushRef="#br0" timeOffset="14406.5986">4644 5143 0,'0'0'0,"0"0"0,22-7 0,-6 2 15,3 0-15,13-3 0,5 1 16,1-1-16,4 1 0,12-2 15,5 2-15,-5 1 0,-1 1 0,6 0 16,-3 2-16,-14 0 0,-8 2 16,-7-1-16</inkml:trace>
  <inkml:trace contextRef="#ctx0" brushRef="#br0" timeOffset="14722.8982">5668 4706 0,'0'0'0,"0"0"16,0 0-16,0 0 0,0 0 0,-19 25 15,19-25-15,-22 23 0,22-23 16,-22 33-16,9-13 0,2 0 0,0 2 0,-1 8 15,-1 1-15,2 0 16,1-1-16,3 0 0,4 1 16,-1 3-16,1-4 0,3 2 15,1-2-15,1-5 0,-1-3 0,2-3 16,0-3-16,1-2 0,2-4 16,-1-3-1,0 0-15,-2-2 0</inkml:trace>
  <inkml:trace contextRef="#ctx0" brushRef="#br0" timeOffset="14939.3376">5708 4982 0,'0'0'0,"0"0"0,0 0 16,34-3-16,-19 0 0,6 2 0,5 0 15,-1-1-15,2 1 0,10 0 16,1 0-16,-2 1 0,0 0 16,4 1-16,-3 0 0,-3-2 0,-2 0 0,-7 0 15,-6-1-15,-3 1 0</inkml:trace>
  <inkml:trace contextRef="#ctx0" brushRef="#br0" timeOffset="15209.0598">6294 4819 0,'0'0'0,"0"0"0,0 0 16,0 0-16,0 0 0,22 17 15,-22-17-15,19 19 0,-19-19 16,22 24-16,-8-11 0,1 1 0,-3-1 0,1 1 15,-1 3-15,3 3 0,-1-1 16,-2-2-16,1 1 16,-3-4-16,0-1 0,0 0 0,0-1 15,-1-3-15,-1-1 0,-3-4 16,-1-2-16,-2-1 0,-2-1 0,2 1 16</inkml:trace>
  <inkml:trace contextRef="#ctx0" brushRef="#br0" timeOffset="15456.5705">6618 4800 0,'0'0'0,"0"0"0,0 0 0,0 0 16,0 0-16,0 0 0,-13 22 15,13-22-15,0 0 0,-21 28 16,21-28-16,-23 28 0,12-14 15,-4 3-15,-1 3 0,0-2 16,-2 0-16,-5 6 0,0 1 16,1-6-1,2-1-15,-1 0 0,-1 0 16,3-2-16,2-2 0,-3 1 0,2-2 16,5-5-16,1-2 0,2-1 15,2-1-15,1-1 0</inkml:trace>
  <inkml:trace contextRef="#ctx0" brushRef="#br0" timeOffset="15725.8278">6869 4790 0,'0'0'16,"0"0"-16,0 0 0,0 0 15,0 0-15,28 11 0,-28-11 16,20 15-16,-11-6 0,0 2 0,-1 3 15,-2 0-15,1 3 0,-3 2 0,0 1 16,-3 1-16,0 0 0,-2 6 16,-2 0-16,-3-3 0,-1-2 15,-1 1-15,-3 0 0,0-2 16,0-3-16,-3 2 0,2-5 16,2-4-16,3-3 15,0 0-15</inkml:trace>
  <inkml:trace contextRef="#ctx0" brushRef="#br0" timeOffset="15904.2629">7290 4956 0,'0'0'16,"0"0"-16,17-6 0,-5 3 0,2-1 0,4 1 16,3-1-16,7-1 0,0 2 15,1-2-15,-2 1 0,-1-1 16,-3 2-16,4-1 0,0 0 15,-6 1-15,-2-1 0,-4 2 16,-2 0-16,-3 0 0</inkml:trace>
  <inkml:trace contextRef="#ctx0" brushRef="#br0" timeOffset="16111.5072">7457 4822 0,'0'0'0,"0"0"0,0 0 0,0 0 16,0 0-16,-5 25 0,5-25 15,-1 24-15,1-24 0,-1 28 16,0-13-16,0 3 0,1 1 0,-2 1 16,1 1-16,1-2 15,-3-2-15,2 1 0,0-2 0,0-3 16</inkml:trace>
  <inkml:trace contextRef="#ctx0" brushRef="#br0" timeOffset="16613.0789">8704 4444 0,'0'0'0,"0"0"0,0 0 16,0 0-16,0 0 0,-9-18 0,9 18 0,0 0 16,-20-7-16,20 7 0,-23 0 15,10 3-15,-3 0 0,0 3 16,-2 2-16,0 2 0,0 2 0,-4 5 15,2 1-15,0 1 0,1 2 16,1 2-16,0 2 16,3 2-16,1 1 15,0 7-15,3 0 0,3 0 16,2 3-16,1-1 0,3 1 16,-1 1-16,-1 0 0,2 6 15,2 3-15,0-4 0,0-3 0,-2-2 16,0-1-16,0 2 0,-4 1 15,-1 7-15,1-5 0,-3-4 16,-1-4-16,0-2 0,-2-5 0,0 1 16,-1-4-16,-7-3 0,-3-3 15,-2-3-15,-1-4 0,-3-2 16,-4 0-16,-3-6 0,-3 0 0,-9-5 16,-2-2-16,13-1 0,9 1 15,7 2-15</inkml:trace>
  <inkml:trace contextRef="#ctx0" brushRef="#br0" timeOffset="16791.5423">8106 4978 0,'0'0'0,"0"0"0,20-7 0,-6 3 0,3-2 16,8 2-16,5 0 15,1 2-15,0 0 0,11 1 0,2 0 16,-3-2-16,-2 0 0,-8 1 16,-5 0-16,-5 1 0</inkml:trace>
  <inkml:trace contextRef="#ctx0" brushRef="#br0" timeOffset="17092.6118">9060 4634 0,'0'0'0,"0"0"16,0 0-16,0 0 0,0 0 0,0 0 16,-12 20-16,12-20 0,-17 19 0,17-19 15,-23 30 1,11-13-16,1 1 0,-1 3 0,0 1 15,-4 5-15,3 1 0,0 0 16,1-1-16,3-1 0,2-2 0,3 6 16,4-2-16,2-2 0,0-3 0,3-2 15,0-3-15,2-1 0,1-1 16,2-3-16,2 0 0,0-5 16,-1-1-16,-3-3 0,-2 1 15,0-3-15</inkml:trace>
  <inkml:trace contextRef="#ctx0" brushRef="#br0" timeOffset="17393.6126">9352 4756 0,'0'0'0,"0"0"15,0 0-15,21 11 0,-21-11 16,25 15-16,-7-3 0,1-1 16,-1 1-16,2 3 0,1 0 15,4 5-15,-1-1 0,-1 1 16,-2-2 0,-2 1-16,-1-1 0,0 3 0,-2-3 15,-3-2-15,-1 0 0,-2-3 16,-2-2-16,-3-3 0,0 0 15,-2-5-15,-1-1 0,-2-2 0,2 2 16,-2-2-16</inkml:trace>
  <inkml:trace contextRef="#ctx0" brushRef="#br0" timeOffset="17663.347">9679 4795 0,'0'0'0,"0"0"16,0 0-16,0 0 0,0 0 0,-27 20 0,27-20 16,-23 17-16,23-17 0,-30 23 15,12-10-15,-2 1 0,-1 0 0,-5 4 16,1 0-16,1 0 0,0-2 16,2 0-16,1 1 15,1-2-15,2-3 0,2-2 16,0-1-1,3 0-15,2-2 0,1-4 0,1-1 16,1-1-16,2 0 0,0 0 16</inkml:trace>
  <inkml:trace contextRef="#ctx0" brushRef="#br0" timeOffset="17964.372">9841 4652 0,'0'0'0,"0"0"0,0 0 15,0 0-15,19 16 0,-19-16 0,14 21 16,-14-21 0,15 28-16,-8-12 0,-1 4 15,-2-1-15,-1 1 0,-1 6 16,-2 2-16,-2-2 0,-1-2 0,-1 2 15,-2 0-15,1 0 16,-2-2-16,-2-1 0,-1-1 0,-1 1 16,0-2-16,1-3 15,0-2-15,0-4 0,0-3 0,3-2 0,0-2 16,2-1-16,-1-3 0,2 0 0,-1 0 16,2 0-16</inkml:trace>
  <inkml:trace contextRef="#ctx0" brushRef="#br0" timeOffset="18133.847">10240 4800 0,'0'0'16,"0"0"-16,0 0 0,32-7 0,-17 4 15,5 1-15,6 1 0,-1 1 16,0 1-16,7 1 0,-1 4 15,-3-2-15,-3 1 0,1 0 0,-5-1 16,-5-1-16</inkml:trace>
  <inkml:trace contextRef="#ctx0" brushRef="#br0" timeOffset="18318.8815">10226 5012 0,'0'0'0,"0"0"0,0 0 16,0 0-16,0 0 0,0 0 0,0 0 15,38 0-15,-38 0 0,37 0 16,-13 2-16,2-4 0,2 1 16,3-2-16,2-1 0,3-1 15,-5 0-15,-5 1 0</inkml:trace>
  <inkml:trace contextRef="#ctx0" brushRef="#br0" timeOffset="18766.5957">11056 4678 0,'0'0'16,"0"0"-16,0 0 0,0 0 0,0 0 16,0 0-16,0 0 0,-15 18 15,15-18-15,-16 19 0,16-19 16,-21 29-16,9-14 0,-1 2 15,0 2-15,1-2 0,1 0 0,-3 5 32,3 1-32,1-3 0,3-1 0,0-1 15,1 0-15,2-2 16,1 0-16,1-3 0,0-1 16,2-2-16,0-2 0,5-3 0,3 1 15,3-4-15,2-2 0,1-2 16,3-3-16,-1 0 0,2-3 15,2-1-15,1-1 0,0-1 0,1 0 0,-2-3 16,-3-1-16,0 1 0,-3 1 16,3-3-16,-3-1 0,-2 2 15,-1-2-15,-2-1 0,-2 0 16,-4 5-16,-1 1 0,-3-1 16,-2-2-16,-3 2 0,-2 0 15,-7 2-15,-7 0 0,-3 1 0,-3 3 0,-13 2 16,-3 1-16,8 2 0,6-1 15,6 1-15</inkml:trace>
  <inkml:trace contextRef="#ctx0" brushRef="#br0" timeOffset="21175.2689">5017 7258 0,'0'0'0,"0"0"16,0 0-16,0 0 0,0 0 0,-17-9 15,17 9-15,-21-5 0,21 5 0,-26 3 16,11-1-16,0 0 0,-2 2 15,-2 1-15,-2 0 0,2 3 16,0 1-16,-3 6 0,0 1 16,0 1-16,2 2 0,1 4 15,-2 1 1,5 0-16,-2 2 0,0 9 16,4 1-16,2 1 0,2-1 0,2 4 15,3 0-15,-1 6 0,2-3 16,0 3-16,2 1 0,1-2 15,-2-2-15,-2 12 0,1 3 16,1-7-16,-1-7 0,-1 2 16,0 1-16,0-3 0,-2-3 0,-5 9 15,-3 0-15,-2-7 0,0-4 0,-4-1 16,-2-1-16,3-5 16,0-4-16,-2 1 0,-3 0 0,2-3 15,-2-2-15,-1-2 0,-2-3 16,2-6-16,2-3 0,-3-3 15,-3-2 1,4-1-16,4-2 0,0-4 0,-2-3 16,1-8-16,1-9 0,3 7 15,6 2-15,3 5 0</inkml:trace>
  <inkml:trace contextRef="#ctx0" brushRef="#br0" timeOffset="21375.4894">4309 7847 0,'0'0'0,"9"-2"0,1-2 16,3 2-16,3 0 0,11 1 16,9 1-16,-1 1 0,4 0 0,11 2 15,3 1-15,-3 0 0,-3 3 0,-3-1 16,-8-2-16,-8 0 0</inkml:trace>
  <inkml:trace contextRef="#ctx0" brushRef="#br0" timeOffset="21707.8197">5395 7495 0,'0'0'0,"0"0"0,0 0 0,0 0 16,-27 15-16,27-15 0,-27 22 16,11-9-16,0 0 0,0 7 15,1 2-15,-1 2 0,2 0 0,-5 10 16,4 1-16,1-1 15,0-1 1,4 9-16,6-1 0,-1-5 16,4-6-16,2-2 0,4-4 0,-2-1 15,4-3-15,-2-4 16,5-3-16,-2-4 0,1-2 0,-3-3 16,0-1-16,-2 1 0</inkml:trace>
  <inkml:trace contextRef="#ctx0" brushRef="#br0" timeOffset="22030.9904">5500 7693 0,'0'0'0,"0"0"16,0 0-1,0 0-15,17-17 0,-17 17 0,25-7 16,-9 3-16,-1 4 0,1 0 15,0 2-15,0 3 0,-3 0 16,2 3-16,-1 2 0,1 4 16,-2 0-16,-1 3 0,-3 2 15,1 0-15,-4-2 0,-1 5 16,0 1-16,1-3 0,-1 0 0,0-2 0,1 0 16,-2-1-16,2-1 0,-2 0 15,3 1-15,0-2 0,3-3 0,-2-2 16,3-1-16,2-2 0,4 0 15,1-2-15,3-2 16,-2-3-16,-2-2 0,-2 0 0,-4 0 16,0 0-16</inkml:trace>
  <inkml:trace contextRef="#ctx0" brushRef="#br0" timeOffset="22309.9013">6029 7654 0,'0'0'16,"0"0"-16,0 0 0,0 0 15,0 0-15,-22 15 0,22-15 16,-26 15-16,26-15 0,-34 22 16,14-6-16,-1 0 0,-1 1 0,-9 7 15,-2 2-15,1-2 16,0 1-16,-2-2 0,-2-1 15,-1 2-15,5-4 0,5-2 0,1-3 16,4-2-16,4-3 0,2-3 16,4-3-16,4-5 0,5-3 0,-3 0 15,3 2-15,1-1 0</inkml:trace>
  <inkml:trace contextRef="#ctx0" brushRef="#br0" timeOffset="22548.3298">6326 7610 0,'0'0'0,"0"0"0,0 0 0,22 20 0,-22-20 16,21 23-16,-7-7 0,-4 5 15,2 4-15,-3 9 0,-4 0 16,-3 1-16,-3 0 0,-8 9 15,-8 0-15,-4-2 0,-4 1 0,-9 4 16,-4-3-16,7-10 0,8-7 16,4-6-16</inkml:trace>
  <inkml:trace contextRef="#ctx0" brushRef="#br0" timeOffset="24237.8809">4840 8546 0,'0'0'0,"0"0"16,0 0-16,0 0 0,0 0 0,0 0 15,-2 32-15,2-32 0,-5 26 0,5-26 16,-7 33-16,2-14 0,2 1 0,-5-1 16,0 2-16,2-2 15,-3 1-15,-1 2 0,-1-1 16,1-4-16,2-1 0,1-3 0,2-2 15,0-2-15,0-1 0,2-2 16,0-3-16,3-3 0,0 0 16,0-5-1,3-1-15,0-1 0,1-1 0,0-3 16,3-3-16,1 0 0,2 1 16,5-5-16,-3-1 15,1 2-15,-3-1 0,2 2 0,-1-2 16,0 2-16,0 2 0,0 0 15,2 2-15,-3 2 0,3 1 0,-5 3 16,2 0-16,-3 2 0,0 2 0,-1 3 16,1 2-16,-2 1 15,0 3-15,-1 0 0,-1 4 0,1 0 16,-3 1-16,-1 1 0,0 2 16,0-2-16,-1 2 0,1-2 15,0-1-15,-2-1 0,0-1 16,2 0-16,0-1 0,4 0 0,-1-2 0,0-2 15,3-4-15,0-1 0,-1-1 16,3-2-16,2-2 0,-1-1 16,1-2-16,4 0 0,1-4 15,4-1-15,0 0 0,-3-1 16,2 0-16,-4 1 0,0 1 0,2 1 31,-3 0-31,0 2 0,-1 1 0,-2 3 16,-1 1-16,-1 1 0,0 1 15,-5 4-15,0 1 0,1 2 16,-3 2-16,0 1 0,0 1 16,0-1-16,1 2 0,4 3 15,-2 1-15,2-1 0,-1 0 16,3-2-16,2-3 0,0 2 0,1-3 0,0-1 16,3-3-16,-2 0 0,1 0 15,3-4-15,0-2 0,0-1 16,-1-2-16,-3-1 0,2 0 15,-6-2-15,2-1 0,-3 1 16,1-1-16,-3 0 0,1 1 0,-3 0 16,0-1-1,-2 2-15,2-1 0,-6 0 16,2 0-16,-2 3 0,-4 2 16,1 2-16,-3 2 0,0 1 15,0 0-15,-1 2 0,-1 3 16,3 0-16,-2 0 0,-1 4 15,1 2-15,2-1 0,2 1 16,0 2-16,3-1 0,-2 0 0,3-2 0,2 2 16,1-1-16,1-2 0,3-1 15,0-1-15,3-2 0,1-1 16,0-1-16,2-3 0,1 0 16,0-3-16,0-3 0,-1-2 15,3-2-15,-3-1 0,1 0 0,1-2 16,-1-1-16,0 1 0,-1 0 0,0 0 15,0-2-15,-1 2 0,-1 1 16,0-2-16,-2 0 0,1 3 16,-1 3-16,-1 0 0,0 1 15,0 2-15,-1 0 0,0 2 16,2 3-16,-2 0 0,-1 3 0,1 1 16,1 2-1,1 1-15,0 1 0,1 3 16,3 3-16,0 3 0,1 1 15,0 1-15,1-2 0,-1 0 16,1 0-16,-4-1 0,4-1 16,-3-2-16,2-1 0,-2 0 15,-2-2-15,2-2 0,1 0 0,0-2 16,0-1-16,0-2 0,0-1 0,1-3 16,-1-2-16,0-1 0,-4 0 15,2-3-15,0-1 0,-2-1 16,0 0-16,1-1 0,-1-2 15,-2 0-15,1 0 0,-1-3 16,1 1-16,0 0 0,1-1 0,-2 1 16,-1 2-1,2 3-15,-1-1 0,0 3 16,1 0-16,-2 2 0,2 1 16,-1 2-16,2 2 0,-3 1 0,3 1 15,-1 2-15,2 0 16,-3 2-16,0 2 0,2 2 15,2 1-15,-3-1 0,0 0 0,4 5 16,-3-1-16,0 0 0,1 1 0,-4-1 16,2-1-16,-2-2 0,0-1 15,0 0-15,-1-1 0,-2-2 0,1 1 16,2-3-16,-3 0 16,0-3-16,0 0 0,-1-3 15,0 0-15,-2-10 0,1-9 0,1 3 16,-3 1-1,2 3-15</inkml:trace>
  <inkml:trace contextRef="#ctx0" brushRef="#br0" timeOffset="24531.8229">6324 8609 0,'0'0'0,"0"0"0,0 0 0,0 0 16,0 0-16,0 0 0,0 0 15,0 0-15,-6 23 0,6-23 0,-16 23 16,16-23-16,-23 27 0,10-11 16,-4 2-16,1-1 0,-2-1 15,-1 0-15,-3 1 0,-3 3 16,1-3-16,2-1 0,1 0 0,1-2 16,1-2-16,1-1 0,1-4 15,2 0-15,3-1 0,1-2 16,1-3-16,4-3 0,2-4 0,3-4 15,5-4-15,-3 2 0,1 2 0,-1 1 16</inkml:trace>
  <inkml:trace contextRef="#ctx0" brushRef="#br0" timeOffset="24754.7089">6835 8045 0,'0'0'0,"0"0"0,28-8 15,-9 5-15,1-2 0,14 0 0,8-1 16,1 3-16,-1 1 0,12 1 16,0 1-16,5 0 0,-9 3 15,-6-1-15,-4 0 0,-7 1 16,-7-1-16,-4 0 15,-5-1-15,-4 0 0</inkml:trace>
  <inkml:trace contextRef="#ctx0" brushRef="#br0" timeOffset="24971.1011">7200 7932 0,'0'0'15,"0"0"-15,0 0 0,0 0 0,0 0 16,-13 28-16,13-28 0,-10 24 16,10-24-16,-9 33 0,4-14 15,2 2-15,0 0 0,1 3 16,0 0 0,1 6-16,1 1 0,4-3 0,1-2 15,1-4-15,-3-4 0,0-2 16</inkml:trace>
  <inkml:trace contextRef="#ctx0" brushRef="#br0" timeOffset="25456.7171">8481 7619 0,'0'0'0,"5"-7"16,0-3-16,0 2 0,-3-1 0,0-2 0,0-1 16,0 0-16,-1 1 0,-1 0 15,0 1-15,-3 3 0,-2 1 16,-3 2-16,-2 2 0,-1 2 16,-1 2-16,-3 3 0,-1 4 15,1 0-15,0 4 0,1 1 16,-2 0-16,2 5 15,1-1-15,1 5 0,0 1 16,-3 9-16,2-1 0,0 4 16,-3 2-16,4 0 15,1 2-15,-1 8 0,-1 7 16,0 4-16,0-7 0,0 9 0,2-3 16,-1-4-16,3-4 0,2 2 15,0-1-15,0-2 0,2-5 0,-5 3 16,0-5-16,-1-4 0,-1-4 15,-3-2-15,0-1 0,-3-2 16,3-1-16,2-9 0,-2-2 16,0-5-16,-2-2 0,-4-3 0,-3-3 15,-2-2-15,-3-3 0,1-4 16,-1-3 0,6 3-16,4 0 0,4 1 15</inkml:trace>
  <inkml:trace contextRef="#ctx0" brushRef="#br0" timeOffset="25657.4048">7917 7969 0,'0'0'16,"7"-4"-16,5-2 0,4 1 0,3 0 15,10 0-15,7 0 0,7 0 16,2 2-16,3-1 0,5 0 15,4 2-15,-4 1 0,-3 0 16,-1-3-16,-6-2 0,-4-1 0,-3-1 0,-10 2 16,-6 2-16</inkml:trace>
  <inkml:trace contextRef="#ctx0" brushRef="#br0" timeOffset="25889.3284">8818 7716 0,'0'0'0,"0"0"0,0 0 15,-16 14-15,16-14 0,0 0 16,-20 26-16,11-11 0,1 2 0,-2 3 16,-1 2-16,0 2 0,1-1 15,-1 8-15,1 0 0,2 0 0,3 0 0,0 5 16,4 1-16,3-8 15,4-5-15,-2-3 0,1-5 16,-4-3-16</inkml:trace>
  <inkml:trace contextRef="#ctx0" brushRef="#br0" timeOffset="26221.5913">9049 7826 0,'0'0'16,"0"0"-16,0 0 0,0 0 0,19-13 15,-19 13-15,20-4 0,-8 4 0,2 0 16,0 1-16,1 2 0,-2 2 16,-1 1-16,1 3 0,2 0 15,-4 1-15,0 2 0,2 4 16,0 2-16,-2-1 0,-1 1 0,2 0 15,2 2-15,-2-1 0,-1-1 16,0-2 0,2-1-16,-3-1 0,0-1 0,1-2 15,1 0-15,-1-1 16,0-3-16,1 0 0,3-2 16,-2-2-16,0-1 0,-2-5 0,-1-3 15,-2 0-15,-2 2 0,0-1 16</inkml:trace>
  <inkml:trace contextRef="#ctx0" brushRef="#br0" timeOffset="26475.7555">9447 7797 0,'0'0'0,"0"0"16,0 0-16,0 0 0,0 0 0,-26 9 15,26-9-15,-23 13 0,8-4 0,-1 1 16,-2 3-16,0-1 15,1 0-15,-4 1 0,-2 2 16,-4 4-16,0-3 0,2 1 16,2 0-16,1-2 0,2-2 0,-6 0 15,2 0-15,4-4 0,4 0 16,5-4 0,2-1-16,4-1 0,5-3 0,-2 1 15,2-1-15,-2 1 0</inkml:trace>
  <inkml:trace contextRef="#ctx0" brushRef="#br0" timeOffset="26660.8732">9691 7802 0,'0'0'0,"0"0"16,0 0-16,0 0 0,22 7 0,-22-7 15,19 18-15,-9-6 0,0 2 16,-2 3-16,1 4 0,-2 0 15,-3 1-15,-4 10 0,-3 3 16,-4-1 0,-3 1-16,-1 1 0,3-8 0,1-4 15</inkml:trace>
  <inkml:trace contextRef="#ctx0" brushRef="#br0" timeOffset="28049.8237">8450 8653 0,'0'0'0,"0"0"0,0 0 15,0 0-15,-5 21 0,5-21 16,-5 26-16,1-9 0,1 0 0,-2 2 16,1 2-16,-2-1 0,1 0 15,-3 7-15,-1-3 0,0-2 16,0-4-16,0 0 0,1-1 15,1-2-15,2-2 0,-1-3 16,2-1-16,1-1 0,0-2 0,1-4 16,0-2-16,2 0 15,-2-2-15,3-3 0,2-3 16,2-1-16,0-1 0,3-2 16,1-1-16,2-4 0,0 1 0,2-1 15,0-3-15,3 2 0,0-1 16,2 1-16,1-2 0,-2 4 15,1 2-15,1-2 0,-1 2 0,-1 3 16,-2 2-16,0 2 0,-1 2 16,-2 3-16,0 0 0,0 4 15,-1 2-15,-1 2 0,-2 1 16,-1 5-16,-2 1 0,0 2 16,-2-2-16,-1 2 0,-1 0 15,-1-1-15,-2-1 0,0 0 16,-1 1-16,-2-1 0,0-1 0,0-2 15,1-1-15,-1 0 0,1-2 0,2-2 16,0 1-16,-1-3 0,2-1 16,1-2-16,0 0 0,5-5 15,-1 1-15,3-3 0,1-3 16,1 1-16,1-2 0,5-4 16,1-1-16,1 0 0,0 0 0,2-1 15,1-1 1,0 3-16,-5 1 0,2 0 15,-1 3-15,0 1 0,-2 2 0,0 1 16,2 1-16,-2 1 16,0 1-16,-1 2 0,-2 1 15,-1 1-15,-1 2 0,-1 4 0,-2 2 16,-2 2-16,-1 1 0,0 0 16,-2 3-16,0-1 0,-1 0 0,-1 0 15,-1 1-15,-2 0 0,-1-2 16,0-1-16,2-2 0,1 0 15,1-1-15,-2-1 0,1-2 16,1 0-16,1-1 0,0-4 0,0 2 16,0-2-16,0 0 0,3-5 15,2 0-15,0-2 0,1 1 0,1-2 16,2-1-16,-1 0 0,1 0 0,1-2 16,2 0-16,1 0 15,1-1-15,3 0 0,2 0 0,-3 1 16,-1 0-16,-2 2 0,-1 2 15,0 2-15,0 1 0,-1 1 16,0 2 0,-1 0-16,-1 2 0,0 4 15,-1 3-15,-4 0 0,-1 0 0,0 4 16,-2 2-16,-1-1 0,0-2 16,-1 1-16,-2 0 15,0-1-15,0-1 0,1-2 0,1-1 16,-3-1-16,2 1 0,1-3 15,0 0-15,1 0 0,0-1 0,0-3 16,2 1-16,0-3 0,2-1 0,-1-2 16,2 0-16,2-2 0,1 0 15,1-1-15,0-2 0,1 2 16,0-3-16,0 1 0,0-1 16,0 1-16,0 1 0,3-1 15,0 0 1,-2 1-16,-1 1 0,1 2 15,0 3-15,-3 0 0,0 3 0,0 0 16,-1 3-16,0-1 0,-2 2 16,1 2-16,-2 1 15,1 1-15,-2 4 0,-1-2 0,1 2 16,-2 0-16,-1 1 0,-1 3 16,-2 3-16,0-1 0,0 0 0,-2-2 15,0-1-15,-1-2 0,2-2 0,-1-3 16,1 1-16,1-1 0,1-2 15,-1-1-15,1 0 0,0-3 16,0 0-16,-2-4 0,-1-2 16,0-4-16,1-2 0,2 1 15,-3 1-15,2 3 16</inkml:trace>
  <inkml:trace contextRef="#ctx0" brushRef="#br0" timeOffset="28250.4001">9338 8381 0,'0'0'0,"0"0"16,0 0-16,0 0 0,0 0 0,0 0 16,0 0-16,22 11 15,-22-11-15,0 0 0,23 21 16,-23-21-16,0 0 0,20 20 15</inkml:trace>
  <inkml:trace contextRef="#ctx0" brushRef="#br0" timeOffset="28482.4065">10167 8072 0,'0'0'0,"7"-3"0,3 0 16,3 0-16,4 0 0,8 1 15,4 2-15,0-1 0,2-1 16,7 2-16,-1 0 0,-5 2 0,-3 0 16,-1 1-16,-3-2 0,-4 1 0,-5-1 0,-2 0 15</inkml:trace>
  <inkml:trace contextRef="#ctx0" brushRef="#br0" timeOffset="28629.628">10082 8235 0,'0'0'0,"0"0"15,0 0-15,26 3 0,-26-3 0,34 2 16,-9 0-16,2 0 15,1-1-15,-3-1 0,-3 1 16,-4 0-16</inkml:trace>
  <inkml:trace contextRef="#ctx0" brushRef="#br0" timeOffset="29131.3161">11205 7880 0,'0'0'0,"0"0"0,0 0 16,0 0-16,0 0 0,0 0 16,0 0-16,0 0 0,-34 6 0,34-6 15,-32 12-15,32-12 0,-34 14 16,15-3-16,0 1 0,0 4 0,0 0 0,-5 7 15,2 0-15,4 2 16,1 0-16,4 0 0,2 0 16,2-2-16,1 0 0,4 1 15,4-1-15,5-3 0,4-2 0,3-2 16,3 0-16,0-4 0,2-3 16,4-2-16,4-2 0,1-1 0,3-3 15,0-2-15,1-3 0,-1-2 16,1-1-16,-2-2 0,-2 0 15,-2-1-15,0 0 0,-2-2 0,0-2 16,-4-2-16,-1-3 0,-2-1 16,-1 1-16,-6-1 0,-2 4 15,-4-5 1,-2-3-16,-4 4 0,-3 1 0,-4 0 16,-3-1-16,-4 1 0,-3 1 15,-5 1-15,-5 3 16,-4 2-16,-4 1 0,3 1 15,7 3-15,7 0 0</inkml:trace>
  <inkml:trace contextRef="#ctx0" brushRef="#br0" timeOffset="33183.3636">22198 7937 0,'0'0'0,"0"0"15,0 0-15,0 0 0,0 0 16,-32 1-16,32-1 0,-45 4 16,19-1-1,-7 2-15,-5 0 0,-12 4 16,1 0-16,-14 5 0,-1 1 16,7 2-16,5 1 0,-4 7 0,5 1 15,10 0-15,8 1 0,7-1 16,8-2-16,10-4 0,9-4 15,11-5-15,9-2 0,8 0 16,6-2-16,11-1 0,8 0 0,-2-2 0,1-2 16,17 0-16,3 0 15,-6-2-15,-4 1 0,4-1 0,-5 1 16,-14 1-16,-10 0 0,-3 1 16,-16-2-16,-14-1 15,-5 0-15,-15 1 0,-14 1 0,-1 1 16,-4-2-16,-15 4 15,-12 1-15,-4 3 0,-2 0 16,-22 8-16,-3 5 0,5 0 16,4 0-16,-35 22 0,13 4 15,26-11-15,18-6 0,15-3 16,12-3-16,13-1 0,10-2 16,24-5-16,17-4 0,14-6 15,9-5-15,28-3 0,22-2 0,-4 4 0,0 5 16,18-5-16,13-4 0,-14 3 15,-9 3-15,-10 6 0,-5 4 16,-23-2-16,-14-2 0,-18 1 16,-15 1-16,-16 0 0,-10-2 15,-24 2-15,-15 0 0,-12 0 16,-9-1-16,-21-1 16,-14 0-16,4 1 0,5 1 15,-4 4-15,-1 5 0,13-3 16,8-2-16,11 0 0,9 0 15,20-3-15,14-4 0,15-4 16,12-2-16,17-5 0,14-4 0,31 0 16,23 1-16,3-2 15,2-3-15,17 2 0,14 4 0,-16 3 0,-11 2 16,-9 6-16,-6 4 0,-22-4 16,-16-3-16,-28 4 0,-19 2 15,-10-1-15,-7-1 0,-24 0 16,-16-2-16,-7 4 0,-4 1 15,-19 6-15,-12 4 0,12-3 16,8-1-16,7 4 0,2 1 0,15-1 0,9 0 16,16-6-16,12-2 0,10-1 15,9-3-15,17-2 0,12-5 16,16-2-16,13-2 0,25 2 16,17-1-16,-5 1 0,-4-1 0,4 6 15,5 5-15,-20-3 16,-12-2-16,-23-1 15,-16-2-15,-16 2 0,-10 1 16,-8 3-16,-6 0 0,-12-2 16,-9 0-16,-22 4 0,-15 4 15,26-7-15,-3-1 0,-37 5 16,0 1-16,9-2 0,8 0 0,12 2 16,11 0-16,12 1 0,10-1 15,9-4-15,8-3 0,4-3 0,4-3 16,14-2-16,12-4 0,3 2 15,7 3-15,16-7 0,13-3 16,-2 3-16,-2 3 0,13-1 16,-1 4-16,-10-3 0,-18 0 0,-2-1 15,-18-1-15,-12 2 0,-9 1 16,-27 1 0,-18 2-16,3 3 0,-9 1 15,-13 3-15,-9 0 0,5-2 16,4-2-16,-4 7 0,-1 1 15,4-3-15,3-2 0,-8 8 16,18 4-16,18 1 0,12 1 0,14-30 16,7-17-16,-4 12 0,0 6 15,-2 2-15</inkml:trace>
  <inkml:trace contextRef="#ctx0" brushRef="#br0" timeOffset="34449.8458">22679 9502 0,'0'0'0,"0"0"0,0 0 16,0 0-16,0 0 0,-20-12 16,20 12-16,-23-7 0,10 5 0,-4 1 15,-1 1-15,-1 1 0,0 1 0,-7 2 16,-4 2-16,2 2 0,2 0 15,-1 3-15,0 3 16,3 1-16,1 0 0,0 6 0,3 3 16,5-4-16,3-2 0,6 1 15,5 1-15,3-1 0,5-2 0,4-2 32,5-3-32,-1-1 0,2-1 0,5-4 15,5-1-15,0-1 0,-2-1 16,3-2-16,0-4 15,0-1-15,-3-3 0,3-3 0,-3-1 16,-5-1-16,-5-2 0,-2 1 16,-5-3-16,-2 4 0,-3-1 0,-5-2 15,-5 0-15,-1 1 0,-4 2 0,-5 0 16,-6 0-16,0 1 0,-1 1 16,-4 2-16,-4 3 15,2 1-15,3 3 0,-6 2 0,1 4 16,4 0-16,2 2 0,5 4 15,5 3-15,4-2 0,3-1 0,7 2 32,4 1-32,3-3 0,4 0 0,6 2 15,3-1-15,2-2 0,1-1 16,6-1-16,5 0 16,-4-5-16,-1-1 0,8-2 0,1 0 15,-4-4-15,-3 1 0,-4-7 16,-3-3-16,-4 0 0,-2 1 0,-4 1 15,-2 0-15,-4-1 0,-1 0 0,-4-2 16,-3-1-16,-2 1 0,-1 1 16,-9 0-16,-5 3 0,-2 0 15,-1 3-15,-5 0 0,-4 0 16,2 3-16,0 1 0,-6 5 16,-1 2-16,4 3 0,4 1 0,-1 5 15,0 3-15,7 1 0,5 2 0,3-3 16,3 0-16,5 0 0,2-1 15,9 4-15,5-1 0,4-2 16,4-2-16,3-3 0,3-2 16,3-2-16,3 2 0,2-5 15,1-4-15,-2-1 0,-2 0 0,1-7 32,1-2-32,-6-1 0,-4 1 0,-4-4 15,-1-1-15,-4-2 0,-3 1 16,-4 1-16,-1-2 0,-3 3 15,-1 0-15,-6 0 0,-4 0 16,-2 5-16,-3 1 0,-6 3 16,-3 0-16,-4 3 0,-1 2 0,-7 0 15,0 6-15,5 0 0,4 2 0,1 6 16,-1 2-16,5-2 0,3-2 0,7 4 16,4 0-16,3-1 15,4-2-15,9 1 0,6-1 16,0-3-16,2-3 0,9-3 15,8-3-15,-1-2 0,0-1 0,10-5 32,3-1-32,-7 0 0,-5-1 0,2-7 15,-1-1-15,-10 3 0,-6 0 16,-2-5-16,-5-1 0,-7 1 16,-3 3-16,-6-1 0,-7 0 15,-2 2-15,1 0 0,-10 3 16,-8 1-16,2 1 0,2 1 0,-4 3 15,-3 2-15,1 4 0,1 3 0,2 1 16,2 2-16,4 3 0,3 1 16,4 7-16,1 2 0,5 0 15,3 1-15,3-6 0,0-2 16,2-3-16</inkml:trace>
  <inkml:trace contextRef="#ctx0" brushRef="#br0" timeOffset="35839.1342">30448 10210 0,'0'0'15,"0"0"-15,-25-10 0,7 5 0,-2-1 16,-13-2-16,-7 1 0,1-2 16,-1 4-16,-6-2 0,2 3 15,7 4-15,7 0 0,3 2 16,7 3-16,11 3 0,8 2 15,15 1-15,14 5 0,7 0 0,6 2 0,17 7 16,8 0-16,-4 0 0,0 0 16,7 1-16,-4 1 15,-6-5-15,-10-4 0,-16-3 0,-10-4 16,-9-2-16,-5-5 0,-13 0 16,-12-1-16,-1 0 0,-6-5 15,-12 1-15,-10-3 16,-1 1-16,0 0 0,-5 2 15,-7 2-15,4 0 0,2 1 16,1 2-16,5 0 0,11 3 16,8 0-16,13 6 0,12-1 15,9 2-15,7-2 0,22 7 16,17 4-16,5 2 0,2 0 0,24 9 16,10-1-16,-11 0 0,-8 2 0,23 18 15,-18-5-15,-27-13 0,-19-10 16,-19-4-16,-14-7 0,-10 1 15,-5-5-15,-23-2 0,-15 2 16,12-9-16,-8 2 0,-10-3 16,-8 3-16,14 1 0,4-1 15,-21 5-15,8-1 16,19 0-16,14 0 0,14 4 16,13 6-16,12-7 0,8-1 15,26 5-15,19 7 0,1-3 16,1 4-16,15 3 0,9 3 15,27 8-15,-19-5 0,-23-9 16,-14-9-16,-19-8 0,-12-3 0,-13-4 16,-8-1-16,-5-4 0,-4 2 0,-17-15 15,-11-9-15,4 8 0,-7-1 16,-8-8-16,-7-8 0,-1 2 16,0-3-16,9 11 0,12 6 15,8 9-15</inkml:trace>
  <inkml:trace contextRef="#ctx0" brushRef="#br0" timeOffset="36579.3406">30203 9553 0,'0'0'16,"0"0"-16,0 0 0,0 0 16,0 0-16,-30 7 0,30-7 15,-24 12-15,24-12 0,-30 17 16,14-7-16,-1 1 0,2 2 0,1 1 16,0 2-16,3-1 0,2 0 0,1 3 15,2 0-15,4-2 0,4-1 16,6-1-16,5 0 0,2-3 15,3 1-15,4-3 0,4-5 16,-1 0-16,1-2 0,3-2 16,-1 0-16,-5-3 0,-2-3 0,-4 0 15,-1-1 1,-5-2-16,-3 0 0,-8-2 16,-5-4-16,-5 4 0,-4 1 0,-9-3 15,-5 1-15,-3 1 16,-2 0-16,-1 3 0,-1-2 0,1 5 15,2 2-15,-5 2 0,4 1 16,6 2-16,3 1 0,6 3 16,1 4-16,7-2 0,2 0 0,5-1 15,4 0-15,6-1 0,5 1 16,7 0-16,5-2 0,4 1 0,4 0 16,1-3-16,1-2 15,-2-1-15,0 0 0,1-1 0,-3-1 16,-6-4-16,-4-1 0,-5-2 15,-3 1 1,-5 2-16,-2 0 0,-6 1 16,-5 0-16,-9 0 0,-4 2 0,-5 0 15,-1-1-15,-5 3 0,-4 4 16,2-1-16,1-1 0,3 2 16,0 2-16,4 2 0,3 2 15,4 0-15,5 0 0,3 0 16,3-1-16,5 1 0,3-1 0,5-3 15,6 0-15,2 1 0,4-2 0,5 0 16,5-1-16,-2-3 0,1-2 16,0 0-16,3-3 15,-4-1-15,-4 1 0,-4-4 0,-5-2 16,-3 3-16,-2 0 0,-1 3 16</inkml:trace>
  <inkml:trace contextRef="#ctx0" brushRef="#br0" timeOffset="37259.5511">28807 7053 0,'0'0'0,"0"0"0,0 0 0,-23 15 15,23-15-15,-22 15 16,10-4-16,0 3 0,-1-3 16,2 6-16,2 1 0,-4 4 15,2-1-15,4-3 0,2-1 16,3 0-16,1-1 0,2-3 16,2-2-16,3-4 0,2-2 15,4-5-15,4 0 0,1 0 16,-1-2-16,3-3 0,1-2 0,-1-2 0,-2-1 15,1-2-15,1-1 0,-4 2 16,-2 0-16,1-3 0,-3 0 16,-3 1-16,0 1 0,-7 6 15,-4 1-15,-4 2 0,-3 0 16,-3 3-16,-3 0 0,-2 3 0,0 0 16,0 2-1,-2 5-15,2-2 0,2-1 16,-2 5-16,3 0 0,2-2 15,3-2-15,4 0 0,1-1 16,3 0-16,2-2 0,4-3 16,2-2-16,4 0 0,2-2 0,1-1 15,2-1-15,-1-1 0,0 0 16,1-1-16,-1-3 0,-2 0 0,-2 0 16,-1 0-16,-1 2 0,-2 0 15,0 0-15,-3 5 0,-2-3 16,-1 5-16,0 0 0,-7 6 15,-4 0-15,2 0 0,1 0 0,1-2 16</inkml:trace>
  <inkml:trace contextRef="#ctx0" brushRef="#br0" timeOffset="38184.415">23976 12050 0,'0'0'0,"0"0"15,0 0-15,0 0 0,0 0 0,-18-10 16,18 10-16,0 0 0,-29 6 15,15-1-15,0 1 0,1 1 16,-1 1-16,1 2 0,0 1 0,1 2 16,1 0-16,-1 6 0,2-1 15,2-2-15,3-2 0,2-2 0,3-1 16,3-2 0,0-1-16,1 0 0,2-1 15,-1-3-15,1-3 0,4-1 16,3-2-16,-1-1 0,1-1 15,-2-3-15,0-2 0,2-3 0,-2-1 0,-1 0 16,-2 0-16,-1 1 16,-2 0-16,0 1 15,-2 0-15,-1 0 0,-1 1 0,-1 1 16,-1 2-16,-2 2 0,-1-1 16,-4 3-16,-1 1 0,1 2 15,0 1-15,-3 2 16,1 1-16,4 0 15,2 1-15,0 0 0,1-1 0,2 1 0,1 0 16,2 1-16,3-1 0,2 1 16,3 1-16,-1-2 15,-1 1-15,-2-2 0</inkml:trace>
  <inkml:trace contextRef="#ctx0" brushRef="#br0" timeOffset="43132.5407">3749 5517 0,'0'0'0,"0"0"0,0 0 16,-3 34-16,1-18 0,-8 8 16,-2 5-16,-10 10 0,-2 3 15,-12 15-15,-6 4 0,-2-1 16,-2-2-16,-15 16 0,-13 9 16,6-5-16,4-3 15,-30 28-15,-2 1 16,15-18-16,13-11 0,6 0 0,4 0 15,11-10-15,4-8 0,7 2 16,1 0-16,10-13 0,3-7 0,6-3 16,3 3-16,4-5 15,7-2-15,5-1 0,5 0 16,2-6-16,0-5 0,9 3 0,4 2 0,4-3 16,2-1-16,9-6 0,6-1 15,3 4-15,4 5 0,8 4 16,2 4-16,-8-3 0,-6-4 0,5 2 15,4 1-15,-10-4 0,-6 0 16,3-2-16,-1-1 16,-10-4-16,-4-3 0,-8 1 0,-3 2 0,0-2 15,-1-3-15,2 0 0,1-1 16,-9-5-16,-2 0 0,0 1 16,1 3-16,-2-5 0,-2 0 0,0 2 15,0 2-15,-4-4 0,2-1 16,-2 0-16</inkml:trace>
  <inkml:trace contextRef="#ctx0" brushRef="#br0" timeOffset="44070.4162">4745 10349 0,'0'0'0,"1"-4"0,1-3 0,-2 0 0,0 2 0,-2-1 15,-1-4-15,-2 3 0,0 0 16,-5 1-16,-4 1 0,-3 5 16,-2 0-16,-9 4 0,-4 2 15,1 0-15,0 3 0,-1 5 16,0 2-16,-5 5 0,0 0 0,4 4 31,3 3-31,2 1 0,6 3 16,-4 11-16,1 6 15,6-3-15,0-2 0,5 17 0,4 3 16,6-1-16,0-5 0,5 14 16,5 2-16,-3-5 0,3-1 15,2 35-15,-2-3 0,0-14 16,-4-4-16,-2-2 0,-2 0 16,-5-7-16,0-4 0,-10-3 15,-5-5-15,-4-8 0,0-7 16,-5 2-16,-1 2 0,-3-7 0,-5-4 15,-1-8-15,-1-4 0,-4-6 16,-3-4-16,-1-8 0,-6-6 16,7-7-16,6-5 0,-11-11 15,-7-7-15,14-7 0,12-1 16,9 9-16,7 9 0,7 6 0</inkml:trace>
  <inkml:trace contextRef="#ctx0" brushRef="#br0" timeOffset="44266.6406">3804 11138 0,'0'0'0,"25"-3"16,3 0-16,-1 2 0,3-2 0,15 6 15,18 1-15,0 3 0,-2-1 16,16 2-16,0 0 0,0-1 0,-8-5 0,-10-1 15,-17 1-15,-13 0 0</inkml:trace>
  <inkml:trace contextRef="#ctx0" brushRef="#br0" timeOffset="44551.9997">5036 10688 0,'0'0'0,"0"0"15,0 0-15,0 0 0,-14 18 0,14-18 16,-21 32-16,9-13 0,0 2 0,-2 7 16,1 1-16,-1 11 0,1-1 15,0 3-15,4 2 16,-1 8-16,2-5 0,1 6 0,3-2 15,2-9-15,2-9 0,3-1 16,4-4-16,-3-6 0,0-6 0,0-3 16</inkml:trace>
  <inkml:trace contextRef="#ctx0" brushRef="#br0" timeOffset="44837.3559">5124 10853 0,'0'0'0,"0"0"0,0 0 15,0 0-15,32 2 0,-32-2 16,35 12-16,-16-2 0,1 1 16,1 4-16,1 3 0,4 3 0,0 4 15,-1 4-15,1-1 16,1 7-16,-3-2 15,-3 3-15,-2 0 0,0-1 16,-1-3-16,-1 4 0,1-4 16,-3-3-16,0-2 0,-1-5 15,-3 0-15,0-7 0,-4-5 0,2-1 16,-3-4-16,2-4 16,0-5-16,-2 3 0,-1-2 0,-1 3 15</inkml:trace>
  <inkml:trace contextRef="#ctx0" brushRef="#br0" timeOffset="45100.5295">5659 10902 0,'0'0'0,"0"0"0,0 0 0,0 0 16,0 0-16,0 0 0,-23 29 15,23-29-15,-26 24 0,10-8 16,-1 2-16,-2 3 0,-3-1 0,-9 7 15,-1 4-15,3-5 0,1-1 16,-10 7-16,3-4 16,3-3-16,4-3 15,4-4-15,2-4 0,4 0 16,1-3-16,2-1 0,3-6 16,0-4-16,3-1 0,3-1 15,0 2-15,2 0 0</inkml:trace>
  <inkml:trace contextRef="#ctx0" brushRef="#br0" timeOffset="45354.7445">5963 10802 0,'0'0'0,"0"0"15,0 0-15,22 16 0,-22-16 0,22 27 16,-7-5-1,0 3-15,0 3 0,1 8 16,-1 3-16,-3-3 0,-4 3 16,-3 8-16,-5 3 0,-3-4 0,-3-6 15,-6 6-15,-4-3 16,0-9-16,2-4 0,-2 2 0,1-5 16,-1-4-16,0-5 0,1-4 15,-4-6-15,3-8 0,3-4 0,3 0 16,0 1-16,5 1 0</inkml:trace>
  <inkml:trace contextRef="#ctx0" brushRef="#br0" timeOffset="45539.7766">6399 11010 0,'0'0'15,"15"0"-15,7-1 0,8 2 0,5-1 16,14 7-16,4-3 15,8 3-15,-7 0 0,3 0 0,-4 3 32,-15-2-32,-9 2 0,-7-3 0,-5-3 15,-5 0-15</inkml:trace>
  <inkml:trace contextRef="#ctx0" brushRef="#br0" timeOffset="45718.308">6371 11282 0,'0'0'15,"0"0"-15,0 0 0,0 0 16,0 0-16,0 0 0,37 3 0,-37-3 0,53 0 16,-18 2-16,6-1 15,1 0-15,2 2 0,16 1 0,13-1 16,-5-1-16,-6 0 0,-3-2 16,-13 2-16,-9-1 0</inkml:trace>
  <inkml:trace contextRef="#ctx0" brushRef="#br0" timeOffset="46759.3334">7949 11213 0,'0'0'0,"0"0"15,0 0-15,0 0 0,0 0 0,17-19 16,-17 19-16,22-12 0,-7 7 16,6-1-16,5 1 0,2-1 15,0 1-15,19-2 0,7 1 0,1-1 16,1 3-16,20-2 0,19 2 16,-7 0-16,-4 1 15,25 1-15,23 0 0,-18 2 16,-13 4-16,51-1 0,-9 1 15,-22-2-15,-13-4 0,8 2 16,5-1-16,-17-2 0,-11 2 0,8 2 16,6 3-16,-12-1 15,-8 0-15,1 2 0,0 5 16,-10-3-16,-10 0 0,-5-3 16,-4-4-16,-14 4 0,-11 5 0,-9-4 15,-6-2-15,-7 0 0,-4 1 16,-12-1-16,-6 2 0,3-2 15,2 0-15,2-2 0</inkml:trace>
  <inkml:trace contextRef="#ctx0" brushRef="#br0" timeOffset="47160.7407">8252 11631 0,'0'0'0,"0"0"0,0 0 15,0 0-15,34 0 0,-34 0 16,46 0 0,-14 4-16,6 1 15,3 4-15,4 4 0,3 4 16,-4 0-16,4 8 0,-7 3 0,-7 6 15,-11 3-15,-13-1 0,-10 1 16,-13 1-16,-10 0 0,-8 1 16,-5 1-16,-8 5 0,-1-3 0,2-2 15,2-2-15,2-1 0,5-4 0,10-5 16,7-3-16,7-6 0,5-5 16,14-4-16,10-4 0,5-5 15,8-2-15,10-8 0,9-3 16,3-5-16,3-1 0,-1-3 15,-1-2-15,-1-11 0,-7-6 0,-14 11 16,-10 8 0,-6 6-16</inkml:trace>
  <inkml:trace contextRef="#ctx0" brushRef="#br0" timeOffset="47408.2981">9037 11324 0,'0'0'0,"0"0"15,0 0-15,15 18 0,-15-18 0,18 22 16,-6-5-16,1 1 0,2 4 16,-1 3-16,0 3 0,2 7 15,-3-4-15,-2 0 0,-1-1 0,0 3 0,-2-7 16,-2-1-16,0-4 0,-1-4 15,0-2-15,-1-6 32,-1-7-32,0 2 0,-1-3 0,1 1 0</inkml:trace>
  <inkml:trace contextRef="#ctx0" brushRef="#br0" timeOffset="47577.7677">9213 11416 0,'0'0'0,"0"0"0,0 0 16,-23 19-16,23-19 0,-31 30 15,12-3-15,-4 3 16,-1 4-16,2-3 0,3-4 0,3-3 16</inkml:trace>
  <inkml:trace contextRef="#ctx0" brushRef="#br0" timeOffset="47778.3941">9552 11960 0,'0'0'0,"14"0"0,9 2 16,3 0-16,2 1 0,15 4 15,16 2-15,-4-1 0,-3 0 0,6 0 16,-4-1-16,-2-2 0,-10-1 15,-7-4-15,-5-3 0,-8-6 0,-5-5 16,-5 4-16,-3 1 0,-3 3 16</inkml:trace>
  <inkml:trace contextRef="#ctx0" brushRef="#br0" timeOffset="48010.4063">9900 11821 0,'0'0'16,"0"0"-16,-3 24 0,1-8 0,0 0 15,-3 11-15,-1 4 16,0 1-16,1 1 0,-3 9 0,0-1 16,2-5-16,0-2 0,3 1 0,2-6 15,4-5-15,4-4 0,3-10 16,4-7-16,-5-2 0,-2 0 0,0 1 15</inkml:trace>
  <inkml:trace contextRef="#ctx0" brushRef="#br0" timeOffset="48226.784">10546 11926 0,'0'0'0,"0"0"0,0 0 0,1 28 15,-1-28-15,-1 39 0,-1-11 16,0 2 0,-1 1-16,-3 11 0,-1 1 15,-5 6-15,-2-4 0,-1 1 16,-3-1-16,-2 0 0,2-5 0,-2-13 16,-2-9-16,5-3 0,4-4 0,3-2 15</inkml:trace>
  <inkml:trace contextRef="#ctx0" brushRef="#br0" timeOffset="48650.2428">8405 10340 0,'0'0'0,"0"0"0,0 0 0,22-16 16,-22 16-16,40-14 0,-8 7 16,10 0-16,1 3 0,3 2 0,1 7 15,3 3-15,-5 2 0,-5 9 16,-9 5-16,-9 2 0,-7 5 0,-11-1 15,-9 5-15,-6-3 0,-4-2 0,-5 2 16,-3 2-16,1-2 16,2-3-16,-1 3 0,-1-4 15,6-6-15,4-4 16,4-4-16,0 1 0,4-5 16,4-3-16,8-6 0,7-2 15,4-6-15,5-3 0,6-5 16,8 1-16,-2-4 0,0 1 0,0-8 15,1-8-15,-8 8 0,-6 4 16,-5 6-16</inkml:trace>
  <inkml:trace contextRef="#ctx0" brushRef="#br0" timeOffset="48882.1819">9304 9965 0,'0'0'0,"0"0"0,0 0 0,16 22 16,-16-22-16,18 30 0,-9-10 16,0 0-16,-1 2 0,4 7 15,-1 2-15,-3-1 0,1-2 0,-1 6 16,-3-4-16,0-3 0,-1-8 16,1-2-16,-1-2 15,-1-3-15,0-3 16,2-6-16,5-5 0,-2 1 15,-2 1-15,0-2 0</inkml:trace>
  <inkml:trace contextRef="#ctx0" brushRef="#br0" timeOffset="49051.5485">9513 10056 0,'0'0'0,"0"0"15,0 0-15,-26 18 0,26-18 0,-31 18 16,8 0-16,-4 0 15,2 0-15,-11 12 0,-4 4 16,5-2-16,3-2 0,0 1 16,1-3-16,7-6 0</inkml:trace>
  <inkml:trace contextRef="#ctx0" brushRef="#br0" timeOffset="49252.1866">9671 10568 0,'0'0'0,"10"-1"0,7 1 0,1 1 0,3 2 15,13 4-15,7 0 16,-2-3-16,-3 3 0,9 0 16,1 0-16,1 0 0,-5-3 0,-6-4 15,-4-4-15,-6 1 0,-6 2 16,-5-2-16</inkml:trace>
  <inkml:trace contextRef="#ctx0" brushRef="#br0" timeOffset="49446.286">10464 10435 0,'0'0'0,"0"0"0,0 0 0,-3 25 0,3-25 15,-4 35-15,2-9 16,-1 2-16,-1 1 0,-1 14 0,-1 3 16,2 1-16,1 3 0,2 13 15,2-1-15,0-2 0,0-13 16,0-11-16</inkml:trace>
  <inkml:trace contextRef="#ctx0" brushRef="#br0" timeOffset="49918.669">11956 11245 0,'0'0'0,"0"0"15,20-10-15,-3 6 0,4 1 16,24 3-16,12 0 0,0 3 16,2-2-16,20 6 0,21 0 15,-11 3-15,-10-2 0,13 4 16,-2-3-16,-5 2 0,-15-1 15,10-2-15,-21-1 0,-18-4 16,-13 0-16,-8-2 0</inkml:trace>
  <inkml:trace contextRef="#ctx0" brushRef="#br0" timeOffset="50433.4144">13913 10916 0,'0'0'0,"0"0"16,32 18-16,-16-9 0,0 3 0,5 4 15,0 1-15,-2 1 0,-1 1 16,-2 9-16,-4 0 15,-6-3-15,-5 1 0,-6-2 0,-4-2 16,-8 1-16,-5-3 0,-5-3 16,-2-3-16,-4-2 0,-4 0 0,-4 0 15,3-4-15,1-1 0,4-2 0,6 1 16,4 0-16,5-5 16,5-1-16,4 2 0,3 2 0,8-1 15,3 0-15,7 3 0,7 4 16,3 1-16,3 0 0,6 6 15,3 1 1,2 4-16,-1 1 0,7 10 16,-1 5-1,-10 4-15,-6 2 0,-9-6 0,-6-5 16,-10 3-16,-10-2 0,-5-5 16,-5-3-16,-10-4 0,-7-2 15,-1-2-15,2-1 0,-6-2 16,-4-3-16,5-2 0,4-5 0,-5 1 15,1 0-15,8-2 0,5-1 0,5-3 16,2-1-16,11-2 0,6-2 0,0 2 16,1-1-16,1 2 15</inkml:trace>
  <inkml:trace contextRef="#ctx0" brushRef="#br0" timeOffset="50571.1412">14836 12299 0,'0'0'0,"0"0"0,0 0 16,0 0-16,-15 27 0,15-27 15,-30 18-15,30-18 16,-29 16-16,17-9 0</inkml:trace>
  <inkml:trace contextRef="#ctx0" brushRef="#br0" timeOffset="53966.7893">10110 9917 0,'0'0'0,"-12"-10"16,-7-5-1,-12-8-15,-4 0 0,-24-10 16,-21-9-16,-2 6 0,0 6 16,-23 1-16,-18 2 0,-1 8 15,11 8-15,-41 12 16,4 12-16,25 9 0,17 8 0,0 10 16,-1 9-16,11 1 0,4-1 15,-8 16-15,-6 9 0,11-5 16,8-4-16,-5 20 0,-5 12 15,17-8-15,9-4 0,1 12 16,1 7-16,13 2 0,11-2 16,4 7-16,3 7 0,11-11 15,8-7-15,15 13 0,9 6 16,7-11-16,5-10 0,16 6 0,11 5 16,7-8-16,4-4 0,15-4 15,14-2-15,-4-9 0,0-5 0,22 3 16,10 3-16,-2-10 15,-1-7-15,13 1 0,10-1 16,-9-5-16,-7-4 0,12-3 0,8-3 16,-9-13-16,-7-8 0,5-6 15,5-5-15,-9-9 0,-6-6 0,0-7 16,3-7-16,-10-1 0,-7-3 16,7-10-16,5-9 0,-11-6 15,-7-2-15,2-13 0,4-8 16,-8-3-16,-4-3 0,-1-23 15,0-17-15,-21 18 0,-13 13 0,-6-10 16,-3-8-16,0 0 0,1 0 0,-9-5 16,-5-3-16,-12 0 0,-6 0 15,-5-4-15,-5-4 0,-4 4 16,-2 7-16,-10-7 0,-5-2 16,0 4-16,1 5 0,-10 6 15,-9 5-15,1 7 0,-1 4 16,-7 2-1,-4-2-15,-2 6 0,-1 5 0,-4 6 16,-3 2-16,4 7 0,3 6 16,-1 3-16,-1 0 0,3 9 15,1 4-15,-3 7 0,-2 5 16,8 9-16,5 3 0,2 10 16,2 5-16,10-2 0,10-3 0,5-1 15</inkml:trace>
  <inkml:trace contextRef="#ctx0" brushRef="#br0" timeOffset="54415.1415">13995 12708 0,'0'0'0,"0"0"0,0 0 0,0 0 0,15 13 16,-15-13-16,0 0 16,0 0-16,-1 19 0,-1-14 0,0-1 15,0-1-15</inkml:trace>
  <inkml:trace contextRef="#ctx0" brushRef="#br0" timeOffset="56918.6621">4875 13161 0,'0'0'0,"0"0"15,0 0-15,0 0 0,0 0 0,0 0 16,-16-18-16,5 17 0,-3 1 16,-1 4-16,-2 4 0,-4 2 15,1 0 1,-8 8-16,-3 2 0,5 4 16,4 1-16,-6 13 0,5 5 15,4 2-15,4 3 0,-1 17 16,4 6-16,4 2 15,2 1-15,4 16 0,3 1 16,1 5-16,1-8 0,4 41 0,-1-10 16,0-15-16,-3-10 0,3 0 15,0 0-15,-6-7 0,-3-5 16,-6-9-16,3-3 0,-4-9 16,-2-7-16,-8-1 0,-7-6 15,-3-8-15,-2-10 0,-2-11 0,-1-12 16,-6-5-16,-3 2 0,-12-13 15,-7-5-15,-1-14 0,0-13 16,-5-5-16,-3-3 0,23 15 16,15 10-16,12 10 0</inkml:trace>
  <inkml:trace contextRef="#ctx0" brushRef="#br0" timeOffset="57092.6333">3939 13860 0,'0'0'0,"22"-4"16,8 1-16,1 1 0,3 2 15,18 0-15,17 3 0,13 1 16,-2 0-16,11 3 0,-5 1 16,-7-5-16,-5-3 0,-12 0 0,-16 0 0,-15 0 15</inkml:trace>
  <inkml:trace contextRef="#ctx0" brushRef="#br0" timeOffset="57377.855">5321 13501 0,'0'0'15,"0"0"-15,0 0 0,-18 27 0,10-14 16,-2 5-16,-2 4 0,1 2 16,0 3-16,-2 12 0,1 4 0,-4 6 0,3-2 15,1 10-15,2 0 16,5-6-16,1-4 0,4-2 16,4 0-16,1-6 0,0-5 0,6 2 15,3-4-15,0-9 0,1-5 16,-4-4-16,-4-5 15,0-3-15</inkml:trace>
  <inkml:trace contextRef="#ctx0" brushRef="#br0" timeOffset="57641.0265">5537 13665 0,'0'0'0,"0"0"0,0 0 16,22 23-16,-22-23 0,27 27 16,-11-6-16,3 2 0,0 2 15,9 10-15,-3 1 0,4 9 0,-4-1 16,-2-2-16,-5-2 0,2 3 16,-4-5-16,-3-5 0,0-4 0,-2-9 15,-3-3-15,-1-4 0,1-4 16,1-7-16,-1-3 0,-1-1 15,-2 1-15,-1 1 0</inkml:trace>
  <inkml:trace contextRef="#ctx0" brushRef="#br0" timeOffset="57879.5592">5927 13746 0,'0'0'0,"0"0"15,0 0-15,-15 19 0,15-19 16,-19 24-16,19-24 0,-23 30 16,6-11-16,0 0 0,-2 1 0,-6 9 15,-1 1-15,1-2 0,-1-5 0,-5 6 16,-3-1-16,6-5 0,2 0 16,3-1-16,1-4 15,3-2-15,3-5 0,0-5 0,2-3 16,2-4-16,2-2 0,2-2 15,2 3 1,1 0-16</inkml:trace>
  <inkml:trace contextRef="#ctx0" brushRef="#br0" timeOffset="58127.0897">6213 13842 0,'0'0'0,"0"0"0,6 18 16,-1-7-16,-1 1 0,1 5 0,-1 5 16,0 8-16,-1 3 0,-3 2 15,-6 0-15,0-2 0,-3-4 16,-3 5-16,1 0 0,-3-2 16,2-5-16,-5 0 0,-2-4 0,5-8 0,-3-2 31,5-7-31,2-7 0,2 1 0,2-1 0,0 1 0</inkml:trace>
  <inkml:trace contextRef="#ctx0" brushRef="#br0" timeOffset="58312.0817">6683 14007 0,'0'0'15,"13"0"-15,7 1 0,4 2 0,5 1 16,11 4-16,11 4 0,0-1 15,-3-2-15,12 1 16,-1 1-16,-9-5 0,-7 1 0,-2-2 16,-7-5-16,-4-3 0,0-5 0,-10 3 15,-5 3-15,-3-3 0</inkml:trace>
  <inkml:trace contextRef="#ctx0" brushRef="#br0" timeOffset="58512.8454">6970 13844 0,'0'0'15,"0"0"-15,0 0 0,-5 38 16,2-18-16,0 0 0,1 2 0,-2 5 16,-1 4-16,-2 0 0,-1 0 15,1 8-15,0-1 0,0-3 16,0-2-16,3-1 0,1-1 0,2-4 15,2-5-15,-1-3 0,0-6 16,0-1-16</inkml:trace>
  <inkml:trace contextRef="#ctx0" brushRef="#br0" timeOffset="58999.1261">7591 13760 0,'0'0'0,"0"0"0,0 0 15,27 14-15,-11-6 0,1 6 16,3 4-16,4 7 0,-1 2 0,-1 3 0,-1 3 16,-2 7-16,-5-2 0,-6 1 15,-10-2-15,-3-1 16,-2-4-16,-9 0 0,-5-3 0,-3-6 15,-3-3-15,1-2 0,0-4 16,-2-4-16,-1-3 0,3-3 16,2-2-16,5 0 0,4 1 0,6-3 15,1 0-15,2 0 0,3 0 0,5-3 16,5 3-16,8-2 0,7 2 16,7 5-16,5 0 0,0 4 15,3 2-15,4 4 0,3 2 16,3 5-16,-4-1 0,-2 4 15,-4 0 1,-6-3-16,-4-1 0,-4 4 16,-7 0-16,-9-3 0,-6 0 0,-6 2 15,-5-2-15,-2-1 16,-3-2-16,-5-2 0,-3 0 0,-4-2 16,-4 2-16,-3-2 0,-3-1 15,-1-2-15,0 1 0,-13-2 16,-3-1-16,18-3 0,8-3 15,7 0-15</inkml:trace>
  <inkml:trace contextRef="#ctx0" brushRef="#br0" timeOffset="59585.3925">4438 15326 0,'0'0'16,"0"0"-16,0 0 0,0 0 16,0 0-16,26 0 0,-26 0 0,40-1 15,-11-2-15,7 0 0,8-1 16,6 0-16,3-2 0,30 2 15,32-4-15,18-2 0,-2 3 16,28 0-16,21 0 0,48 4 16,-30 5-16,-1 6 0,2 3 15,-29 3-15,-15-1 0,4 5 16,5 1-16,9 9 0,6 5 16,-8 2-16,-6 3 15,-40-9-15,-27-6 0,8 9 0,4 3 16,-28-9-16,-20-6 0,-14-12 0,-12-4 15,-13-4-15,-8 0 0,-10 0 0,-7-4 16,-20-3-16,-13-1 16,-3-9-16,-1-1 0,-34-11 15,-23-8-15,30 10 0,22 9 0,12 7 16</inkml:trace>
  <inkml:trace contextRef="#ctx0" brushRef="#br0" timeOffset="59848.1043">5849 15707 0,'0'0'0,"20"1"0,5 1 16,-2-1-16,3 0 0,19 2 0,9 1 15,14 3-15,2 0 0,16 2 16,0-1-16,3 0 0,-8-1 0,0-3 31,-6 2-31,-6-2 0,-7-3 16,-10-1-16,-9-2 0,-9-3 16,-7-4-16,-6-4 0,-8-2 0,-4 5 15,-4 3-15,0 3 0</inkml:trace>
  <inkml:trace contextRef="#ctx0" brushRef="#br0" timeOffset="60063.819">6529 15615 0,'0'0'0,"-6"7"16,-1 0-16,-1 4 0,0 2 16,-2 3-16,-3 4 0,-4 5 15,-1 1-15,1 3 0,0 3 16,-3 2-16,4-2 0,-1 2 0,1 2 15,0-6-15,3-3 0,-3 1 16,4-5-16,5-8 0,2-3 0,4-5 16,1-3-16,1-2 0,0 1 15,-1-1-15</inkml:trace>
  <inkml:trace contextRef="#ctx0" brushRef="#br0" timeOffset="60217.6817">6667 15981 0,'0'0'0,"0"0"0,0 0 0,0 0 15,19 24-15,-19-24 0,16 24 16,-7-11-16,-2 2 0,-6-1 0,-2-2 16,-2 1-16,0-3 0,2-1 0</inkml:trace>
  <inkml:trace contextRef="#ctx0" brushRef="#br0" timeOffset="60866.3254">5988 16136 0,'0'0'0,"0"0"0,0 0 0,26 6 15,-26-6-15,49 9 0,-13-2 16,1 4-16,-1 0 0,14 5 15,-2 2-15,12 7 0,-2 1 16,2 6-16,-8-2 0,-9 2 0,-3 1 0,0 12 16,-9 4-16,-11-5 15,-8-5-15,-9-2 0,-9 0 0,-5-3 16,-5-1-16,-10-1 0,-9 1 16,-2-7-16,-2-5 0,-3-5 15,-5-3-15,0-3 0,3-3 16,-1-3-1,4-3-15,6-2 0,7-2 0,6-3 16,1-2-16,4-3 0,1-5 16,5-3-16,4-3 0,6 2 15,1 2-15,6-1 0,2-1 16,1 1-16,1-1 0,4 1 16,1 1-16,3 3 0,3 4 0,2 4 15,3 1-15,0 4 0,2 2 0,5 6 16,1 5-16,-1 5 0,-2 3 15,3 3-15,5 1 0,-8 7 16,-3 5-16,1 11 0,-4 2 16,-5 0-16,-3-1 0,-6 4 15,-7 5-15,-5 6 0,-8-1 0,-7-1 16,-6 0-16,-10-2 0,-2-1 0,-30 25 16,-3-9-16,5-6 0,-1-5 15,-9-2-15,-5-1 0,-1-3 16,-1-2-16,-7 3 0,-3 2 15,3-8-15,4-6 0,-4 0 16,-2 0-16,6-3 0,6-2 16,-17 2-1,-10 1-15,28-11 0,21-10 16,4-12-16,6-10 0,-3-9 0,-4-4 16,9-17-16,3-13 0,9-8 15,4-8-15,8 18 0,6 13 16,4 9-16</inkml:trace>
  <inkml:trace contextRef="#ctx0" brushRef="#br0" timeOffset="61737.6496">3886 15983 0,'0'0'0,"0"0"16,0 0-16,-32-9 0,32 9 0,-29-5 15,11 1-15,-3-1 0,-2-4 0,-6-4 16,-4-6-16,-7-8 0,-1-1 0,-9-14 15,-1-6-15,1-2 16,5-1-16,-15-21 0,-9-19 16,8 3-16,6 0 0,-25-48 15,-12-14-15,13 17 0,4 12 0,4-10 16,2-5-16,9 11 0,6 8 0,-4-17 16,-4-10-16,6 9 0,2 5 15,3-11-15,1-7 0,5 10 16,1 7-16,3-14 0,3-11 15,0 16-15,1 7 0,1-12 16,4-8-16,5 8 0,5 4 0,0-18 16,0-11-1,5 15-15,2 12 0,5-10 16,3-6-16,2 7 0,-2 9 16,4-11-16,3-6 0,1 13 0,4 11 15,-3-9-15,-2-6 16,0 8-16,0 8 0,8-8 15,8-7-15,-4 14 0,-2 8 0,5-8 16,2-5-16,1 7 0,-1 8 0,-2-7 16,1-5-16,-4 16 0,1 10 15,3-4-15,2-4 0,-1 9 0,-2 6 16,7-4-16,0-3 0,-2 13 16,-2 11-16,7-9 0,5-3 15,3 8-15,0 6 0,5 0 16,3 4-1,-6 10-15,0 4 0,3-3 16,1-4-16,-2 11 0,0 7 0,6-1 16,5-5-16,-1 12 0,0 6 15,12-6-15,7-3 0,-1 11 16,0 4-16,10-4 0,7-3 16,-8 6-16,-6 7 0,6-2 15,6 2-15,-4 1 0,-6 5 0,-1 2 16,0 1-16,-7 3 0,-8 2 0,-6 2 15,-4 2-15,-7 6 0,-8 3 16,-4-3-16,-7-1 0,-5 3 16,-6 2-16,-5 0 0,-2 2 15,0 3-15,-3-2 0,1 2 16,0-1 0,-3 2-16,0 1 0,-6 0 0,-8-1 15,0 4-15,-3 0 0,7 0 16,3-3-16,3 1 0</inkml:trace>
  <inkml:trace contextRef="#ctx0" brushRef="#br0" timeOffset="62007.4139">3574 5275 0,'0'0'0,"0"0"15,0 0-15,24-4 0,-24 4 0,38-5 16,-15 1-16,4 1 0,3 1 15,13 0-15,5 1 0,-4 0 16,-3-1-16,13 4 0,0 1 0,-7 2 0,-6 3 16,0 0-16,-6 1 0,-6 4 15,-6 1-15,-8 4 0,-6 4 16,-8 3-16,-5 1 0,-15 5 16,-6 0-16,-7 4 0,-3 0 15,-10 9-15,-8 6 0,-13 7 0,-1 0 16,11-11-1,15-14-15,12-7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1:04:18.9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13478 4331 0,'0'0'0,"0"0"16,0 0-16,0 0 0,0 0 0,0 0 15,0 0-15,0 0 0,0 0 16,25-3-16,-25 3 15,0 0-15,37 0 0,-37 0 16,33-1-16,-15 1 0,2-1 0,1 1 16,1-1-1,1 2-15,2 0 0,8-1 16,3 1-16,0-1 0,2 1 16,2 1-16,0-1 15,11 2-15,-1 1 0,2-1 0,1-1 16,7-2-16,-2 0 0,3-1 15,4 0-15,-3 1 0,-2 2 16,8 0-16,-2 1 0,-3-2 16,-2 0-16,10 1 0,1-1 15,-9 0-15,-7 0 0,27 3 16,-5 1-16,-7-4 0,-5-2 0,-1 0 16,-1-1-16,-10 3 0,-7 1 15,7-1-15,5-1 16,-13 0-16,-7-1 0,1 1 0,-1-1 15,-7 2-15,-5 1 0,-6-1 16,-3-1-16,-7 1 0,3-1 16,-6-1-16,0 0 0,-2-1 15,-1-2-15,-5 4 0,0 5 0,0-5 16,0 0-16,0 0 0,-2 1 16,2-1-16,-3 2 0,-2 0 15,-1-1-15,1-1 0,1 1 0,1-1 16</inkml:trace>
  <inkml:trace contextRef="#ctx0" brushRef="#br0" timeOffset="1072.2428">11502 4584 0,'0'0'0,"0"0"0,0 0 15,0 0-15,0 0 0,0 0 0,-10-18 16,10 18-16,0 0 0,0 0 15,-22-5-15,22 5 0,0 0 16,-29 4-16,18-1 0,1 1 0,0 2 0,0 2 16,0 1-16,1 1 0,1 0 15,-2 1-15,-1 3 16,1-1-16,0 1 0,-2 5 0,1 4 16,1-1-16,2 0 0,0 2 31,2 0-31,0 2 0,1 0 0,0 1 15,1 1-15,-1 6 0,1 0 16,0 2-16,0 2 0,0-2 16,-1 0-16,0 0 0,-2 0 0,1 7 0,-1-4 15,0 0-15,1 1 16,-1-3-16,1-1 0,-3 0 16,-2-2-16,0-2 0,-1-2 0,-4 4 15,0 0-15,0-9 0,1-1 0,-3 2 16,3-3-16,-1-5 0,1-2 15,-4-2-15,-3 2 16,1-4-16,0-1 0,1-1 0,1-2 16,-1-2-16,-3-3 15,1-6-15,0-4 0,1-1 0,3-2 0,3 0 32,4 3-32,2 2 0</inkml:trace>
  <inkml:trace contextRef="#ctx0" brushRef="#br0" timeOffset="1303.7376">11001 5010 0,'0'0'0,"8"-2"15,4-2-15,3 0 0,4 1 0,11-2 16,5 2-16,-2 1 15,0-2-15,10 2 16,2 0-16,-4 2 0,-3 0 0,0-1 0,-3 1 16,-6 0-16,-3 0 0,-6 0 15,-5 0-15,-3 0 0</inkml:trace>
  <inkml:trace contextRef="#ctx0" brushRef="#br0" timeOffset="1667.1625">11827 4742 0,'0'0'16,"0"0"-16,0 0 0,0 0 0,0 0 0,-11 26 15,11-26 1,-12 26-16,4-13 0,-1 5 0,-2 3 16,1-2-16,1 0 0,-2 7 15,2 2-15,1-1 0,1-1 0,3-1 32,2-1-32,-1-2 0,1-1 0,3 0 15,4 0-15,0-3 0,2-2 0,1 0 16,0-1-16,1-2 15,-1-1-15,1-5 0,0-1 16,-1-3-16,0-2 0,-1-1 16,-2 0-16,0 0 0</inkml:trace>
  <inkml:trace contextRef="#ctx0" brushRef="#br0" timeOffset="1905.1032">12002 4972 0,'0'0'0,"0"0"16,0 0-16,22 0 0,-22 0 0,28 0 15,-28 0-15,32 2 16,-16-2-16,4 1 0,2 0 16,-1-1-16,-1 1 0,3 0 15,-3-1-15,-1 1 0,-1 1 0,-4-1 16,-2-2-1,-1 0-15,-2 0 0,-1 0 16,-2 0-16,0 1 0</inkml:trace>
  <inkml:trace contextRef="#ctx0" brushRef="#br0" timeOffset="2174.8152">12441 4839 0,'0'0'0,"0"0"16,0 0-16,0 0 0,17 14 0,-17-14 16,14 16-16,-5-5 0,0 1 15,2 2-15,2 1 16,-1 0-16,0 0 16,3 6-16,-1 1 0,-2-1 15,-2-3-15,-1-1 16,0 0-16,-3-1 0,0-2 0,-1-1 15,0-1-15,-2-2 0,0-1 16,-1-1-16,0-2 0,-2-1 0,-2-1 16,2-4-16,-3-3 15,1 1-15,1 0 0,1 2 0</inkml:trace>
  <inkml:trace contextRef="#ctx0" brushRef="#br0" timeOffset="2469.2822">12719 4869 0,'0'0'0,"0"0"0,0 0 16,0 0-16,0 0 0,0 0 16,-25 20-16,25-20 0,-19 20 0,19-20 15,-25 26-15,10-13 16,0 0-16,-2 3 0,0 0 15,0 1-15,1 0 0,-7 2 0,0-1 0,2-4 16,2-2-16,1 1 0,2-2 16,3 0-16,1-2 0,1-2 15,1-2-15,1 0 0,2-2 0,0-2 16,3-3-16,0 1 0,1 0 16,1 0-16</inkml:trace>
  <inkml:trace contextRef="#ctx0" brushRef="#br0" timeOffset="2738.9643">12929 4814 0,'0'0'0,"0"0"16,0 0 0,0 0-16,21 4 0,-21-4 15,16 11-15,-7-2 0,-1 3 16,-2 2-16,0 3 0,-2 1 0,-1 0 15,0 7-15,-3 3 16,-3-2-16,-1-3 0,0 1 0,-2-3 16,1 0-16,-1-1 0,-2 3 15,1-2-15,-1-5 0,-2-1 0,0-2 16,-1-1-16,0 0 0,1-2 0,1-4 16,2-1-16,0 5 0,1 2 15,1-1-15,1-2 0,0-1 16</inkml:trace>
  <inkml:trace contextRef="#ctx0" brushRef="#br0" timeOffset="2955.3916">13370 4982 0,'0'0'0,"0"0"0,21-2 16,-6 1-16,4 1 0,8 0 15,4 0-15,0 0 0,0 0 0,8 1 0,-1 0 16,-5 3-16,-5-1 0,-4-1 16,-2-1-16,-4 0 15,-5 0-15,-3 0 0,-2-2 0,-3 1 16,0 0-16,-3 0 0,0 0 16,0 0-16</inkml:trace>
  <inkml:trace contextRef="#ctx0" brushRef="#br0" timeOffset="3209.5774">13532 4906 0,'0'0'0,"0"0"15,0 0-15,0 0 0,0 0 0,0 0 16,-13 27-16,13-27 0,-9 25 0,4-9 15,0 3-15,0 0 16,1 1-16,0-2 0,0 1 16,1-1-16,1 0 0,0 3 15,-1 0-15,2-1 0,0-4 0,2-1 0,3-4 16,-1-2-16,-1-1 0,0-2 16</inkml:trace>
  <inkml:trace contextRef="#ctx0" brushRef="#br0" timeOffset="3579.6917">14166 4726 0,'0'0'0,"0"0"0,0 0 16,0 0-16,0 0 0,-20 17 16,20-17-16,-18 21 0,18-21 0,-21 28 15,6-10-15,0 1 0,0-1 16,-2 8-16,-1 2 16,4-1-16,0-1 0,3 2 15,1 1 1,3-1-16,0-3 0,2 5 0,1-1 15,3-5-15,1-1 0,2-3 16,2-1-16,1-3 0,3-2 16,3-2-16,2-2 0,0-2 15,2-3-15,-4-2 0,0-1 16,1-2-16,2-2 0,-2 0 16,-2 0-16,-1 1 0</inkml:trace>
  <inkml:trace contextRef="#ctx0" brushRef="#br0" timeOffset="3796.0367">14362 4997 0,'0'0'0,"0"0"16,0 0-16,26-3 0,-14 3 0,4-1 15,4 0-15,0 1 0,0 1 16,5 0-16,2-1 0,-2 0 15,-1 0-15,-2-1 0,0-1 16,-4 0 0,-3 1-16,-1 0 0</inkml:trace>
  <inkml:trace contextRef="#ctx0" brushRef="#br0" timeOffset="4081.3958">14846 4874 0,'0'0'15,"0"0"-15,0 0 0,0 0 0,20 19 16,-14-10-16,0 1 0,1 1 16,-1 1-16,1 2 0,1 1 15,1 1 1,-1 0-16,3 4 0,1-1 15,-3 0-15,1-1 0,0-1 0,0-3 16,-2-2-16,-1-1 0,-2-1 16,1 0-16,-1-3 0,0-1 15,-2-3-15,-1-3 0,0 0 16,-2 0-16,2 0 0</inkml:trace>
  <inkml:trace contextRef="#ctx0" brushRef="#br0" timeOffset="4360.3173">15101 4857 0,'0'0'0,"0"0"0,0 0 16,0 0-16,0 0 0,0 0 0,0 0 15,0 0-15,-20 25 0,20-25 16,-25 25-16,9-12 0,1 0 15,-2 2-15,1 2 0,-1-1 16,1 0-16,-7 5 0,-2 0 16,2 0-16,1-2 0,2-2 15,2 0-15,1-1 0,3-2 0,0-2 16,3 1-16,1-3 0,2-2 0,1-1 16,2-1-16,-1-2 15,2-2-15,0 0 0,1 0 0,1-1 16</inkml:trace>
  <inkml:trace contextRef="#ctx0" brushRef="#br0" timeOffset="4730.4066">15298 4781 0,'0'0'0,"0"0"0,0 0 16,0 0-16,0 0 0,26 13 16,-26-13-16,17 13 0,-17-13 0,15 17 15,-9-5-15,0 3 16,-2-1-16,0 4 0,-2 2 16,-1-1-16,-1 0 0,-3 8 0,-4 2 15,-1-2-15,1-2 0,-4 0 0,-3 2 16,1-4-16,1-3 0,-2 5 15,-1-2-15,2-3 0,0-3 0,-2-1 16,1 0-16,1-2 16,2-2-16,0-2 0,0 0 15,1-3-15,0 0 16,2-4-16,2-1 16,1-3-16,1-2 0,0 0 0,1 0 15,1 1-15</inkml:trace>
  <inkml:trace contextRef="#ctx0" brushRef="#br0" timeOffset="5116.1178">15551 4669 0,'0'0'0,"0"0"16,0 0-16,0 0 0,26-2 0,-26 2 15,30-3-15,-14 2 0,-2 1 0,0 1 16,1 2-16,-2-1 0,-1 1 0,-1 1 16,-2 3-16,-3 1 15,-1 1-15,-5 1 0,-2 0 16,-3 0-16,-1 0 0,-7 3 16,-1-1-16,0-1 0,-1-1 0,2-1 15,0 0 1,2-1-16,1-1 0,2-1 15,2 0-15,0-3 0,2 0 16,0 2-16,2-2 0,2 1 16,0-2-16,6 2 0,3-1 15,2 0-15,2-2 0,2 0 16,2-1-16,2 1 0,2-1 0,6 0 16,1-1-16,-3 1 0,-2 0 0,-3 0 15,-3 0-15,-3 0 0</inkml:trace>
  <inkml:trace contextRef="#ctx0" brushRef="#br0" timeOffset="5432.9189">16106 5047 0,'0'0'0,"10"-1"15,5 0-15,3 0 0,1 0 0,10 0 16,2-1-16,5 0 0,0 0 16,-2-1-16,0 0 15,-4 1-15,-4 0 0,-3 0 0,-3-1 16,-3 1-16,-3 1 0,-4-2 15,-4-2 1,-3 0-16,-1 0 0,-2 1 16,-1-2-16,0 2 0,0-1 0,0 2 15</inkml:trace>
  <inkml:trace contextRef="#ctx0" brushRef="#br0" timeOffset="5749.6122">16345 4874 0,'0'0'0,"0"0"0,0 0 16,0 0-16,0 0 0,0 25 16,0-25-16,-3 21 0,3-21 0,-8 27 15,1-8-15,0 1 0,-1 0 0,0 1 16,-1-1-16,-1 5 0,3-2 15,-1 0-15,0-1 0,2-2 16,0-2-16,1-2 0,0 1 16,1-2-16,0-2 0,1-2 15,0 0 1,0-1-16,0-3 0,0 0 0,0 0 16,-1-3-16,1 0 0,-1 0 15,-2-2-15,2 0 0,-1 1 0,2-2 16</inkml:trace>
  <inkml:trace contextRef="#ctx0" brushRef="#br0" timeOffset="6984.5523">10595 5626 0,'0'0'16,"0"0"-16,0 0 0,0 0 0,0 0 15,24-4-15,-24 4 0,21-2 16,-21 2-16,28-5 0,-5 3 15,-1-1-15,0 1 0,5 2 0,2-4 16,9 2-16,1-1 0,1-1 16,4 3-16,8-4 0,-1-1 15,0 2-15,1-1 0,-1 0 16,1 1-16,8 0 0,-2-1 16,1 1-16,-2 1 15,14-2-15,0 1 0,-1 1 16,-2-1-16,9 1 0,-2 1 15,-4 0-15,-3-1 0,5 1 16,2 0-16,28 2 0,-11 3 0,-1-3 16,-4 0-16,-7-3 15,-4-2-15,3 3 0,0 1 16,-1 2-16,0 2 0,0-3 0,1 0 0,-2 1 16,-2 2-16,3-3 0,0 3 15,-1-3-15,0 1 0,0 0 16,1 1-16,-3-1 0,-1 2 0,0 0 15,3-3-15,-8 1 0,-4 1 16,-2 1-16,-1-1 0,2 1 16,2 0-16,-1 1 0,0-1 0,-10-2 15,-6-1-15,1-1 0,2-1 16,-7 2-16,-4 0 0,0-1 16,-1 1-16,-9-4 0,-6 2 0,-3 1 15,-2 1-15,-6 0 0,-4 0 16,-2 0-16,-2 1 0,-3-1 15,-3 0 1,0 0-16,0 0 0,1-1 16,-1 1-16,0 0 0,0 0 15,-2 0-15,-1 0 0,3 0 16,-2-3-16,-1 2 0,-2 2 0,2-1 16,1 0-16,0 0 0</inkml:trace>
  <inkml:trace contextRef="#ctx0" brushRef="#br0" timeOffset="7693.4895">17538 4673 0,'0'0'0,"0"0"0,0 0 0,10-17 16,-6 11-16,1-2 0,-2 0 15,0 0-15,0 1 0,-1 0 16,0 1-16,-2-1 0,-2 2 0,-4 0 15,-1 1-15,-2 1 16,0 2-16,-2 1 0,-3 3 0,-2 0 0,-1 2 16,-6 3-16,0 3 15,3 1-15,2 0 0,-3 2 0,-1 1 16,1 2-16,1 1 0,-2 5 16,1 2-16,3-2 0,3 0 0,0 2 15,2 6-15,1-4 16,1 0-16,1 3 0,1 3 0,1 0 0,0 1 15,0 6-15,3 0 0,-2-2 16,0-3-16,1 4 0,-1 3 16,-1-6-16,2-4 0,-4 4 15,0-2-15,0-3 0,0 0 16,-3 3-16,-1-1 0,-2-6 16,0-5-16,-4 3 15,-3 3-15,4-9 0,0-2 16,-5 5-16,-3 3 0,5-11 15,-1-7-15,-1-3 0,-2-4 16,2 1-16,1 2 0,-3-4 16,-2-6-16,4 0 0,3-3 0,4 3 15,4 1-15,3 2 0</inkml:trace>
  <inkml:trace contextRef="#ctx0" brushRef="#br0" timeOffset="7872.0083">16903 5038 0,'0'0'0,"0"0"0,20-4 16,-6 0-16,4-1 0,9-1 16,6 4-16,2 0 0,0 2 15,9-1-15,0 2 0,-3-1 0,-3-1 16,-1 1-16,-8-2 0,-7 2 15</inkml:trace>
  <inkml:trace contextRef="#ctx0" brushRef="#br0" timeOffset="8126.2434">17678 4849 0,'0'0'0,"0"0"16,0 0-16,0 0 0,-20 23 0,20-23 15,-25 25-15,11-8 16,-1 1-16,2 2 0,0 3 16,-2 6-16,3-3 0,2 1 0,3 0 15,0-3-15,2-2 0,0 2 0,3-2 16,0-4-16,1-3 0,0-3 15</inkml:trace>
  <inkml:trace contextRef="#ctx0" brushRef="#br0" timeOffset="8442.8625">17808 4946 0,'0'0'0,"0"0"0,0 0 16,0 0-16,26-13 0,-26 13 0,25-7 15,-11 4-15,0 1 0,-2 1 16,0 1-16,-2 2 0,0 1 16,-3 3-1,0 2-15,-1 1 0,-3 0 0,-1 3 16,-1 1-16,-1 2 16,-1-1-16,0 4 0,0-1 15,1-1-15,0-1 0,1 0 16,1 1-16,0-1 0,2-2 0,0 0 15,2-1-15,-1-1 16,2 0-16,3-2 0,2-2 0,0-2 0,-1-2 0,1-5 16,1-4-16,-2 1 0,-2 1 15,-1 1-15</inkml:trace>
  <inkml:trace contextRef="#ctx0" brushRef="#br0" timeOffset="8697.0415">18115 4941 0,'0'0'0,"0"0"0,0 0 16,0 0-16,0 0 0,-31 19 16,31-19-16,-27 18 0,13-7 0,-4 3 15,-2-1-15,-1 1 0,0 1 0,-6 3 16,2-1-16,2-1 0,1-1 15,0-2-15,-1-1 16,5-2-16,1-2 0,4-1 0,2-3 16,3-1-16,3-4 0,0-1 15,1 1-15,1 0 0</inkml:trace>
  <inkml:trace contextRef="#ctx0" brushRef="#br0" timeOffset="8944.5407">18329 4893 0,'0'0'15,"0"0"-15,0 0 0,0 0 0,0 0 0,25 14 16,-25-14-16,17 18 0,-10-10 16,-1 6-16,-3 1 0,-2 2 15,-2 1-15,-2 0 0,-4 2 16,1-1-16,-2 0 0,-2 3 15,-1 0-15,0-3 0,-1-1 16,0 0-16,-2-1 0,1-3 0,-1-1 0,2-3 16,2-4-16,1 0 0,1-1 15,3-2-15</inkml:trace>
  <inkml:trace contextRef="#ctx0" brushRef="#br0" timeOffset="9129.6428">18628 5000 0,'0'0'0,"7"-1"0,5 0 0,4-1 15,0-1-15,12 0 0,5 1 16,-1-1-16,0 0 0,8 0 16,-1 0-16,-3 1 0,-4-2 0,-4 0 15,-1 1-15,-5 0 0,-4 0 0,-4-1 16,-2 2-16,-3 0 0</inkml:trace>
  <inkml:trace contextRef="#ctx0" brushRef="#br0" timeOffset="9377.2843">18845 4861 0,'0'0'0,"0"0"0,0 0 16,0 0-16,0 0 0,-2 26 16,2-26-16,-5 23 0,5-23 0,-5 31 15,1-13-15,0 1 0,0 0 0,0 0 16,1 2-16,0-2 0,-1-1 16,-1 5-16,0-1 0,1-1 15,1-2-15,1-3 0,0-3 16,1-2-16,0-1 0,1-2 0</inkml:trace>
  <inkml:trace contextRef="#ctx0" brushRef="#br0" timeOffset="9747.3588">19349 4806 0,'0'0'0,"0"0"16,0 0-16,0 0 0,27-10 0,-17 7 16,0 0-16,1 1 0,0 1 15,0 2-15,0 0 16,0 3-16,0-1 0,0 2 0,0 3 16,0 0-16,0-1 0,-1 3 15,-1 2-15,1 4 0,-1 1 0,0-1 16,-1 2-16,-2 0 0,0 0 15,-1 2-15,1 0 0,-2-1 16,1-1-16,-1-1 0,0 0 0,2-2 16,-1 0-16,1 0 0,-1-1 15,1-1-15,-1-2 0,0-1 16,-1-1 0,1-1-16,-1-2 0,0-4 15,2-5-15,-2 0 0,1 2 0,-2-1 16</inkml:trace>
  <inkml:trace contextRef="#ctx0" brushRef="#br0" timeOffset="10047.9797">19767 4832 0,'0'0'0,"0"0"15,0 0-15,0 0 0,0 0 0,0 0 16,0 0-16,0 0 0,0 0 15,-15 18-15,15-18 0,-23 21 16,23-21 0,-27 25-16,11-9 0,0-2 0,-2 2 15,-2 2-15,-2 1 16,-5 3-16,1-1 0,2 1 16,0-2-16,2 0 0,1-2 0,-4-1 15,2-1-15,2-4 0,3-1 16,3 0-16,4-1 0,3-3 15,2-2-15,1-2 0,3-3 0,1-4 0,1-1 16,0-1-16,0 1 0,0 1 16</inkml:trace>
  <inkml:trace contextRef="#ctx0" brushRef="#br0" timeOffset="10401.9309">19972 4567 0,'0'0'0,"0"0"0,0 0 16,0 0-16,25-3 0,-16 4 0,1 0 15,-1 0-15,-1 1 0,-1 4 16,0 0 0,-2 0-16,0 3 0,-3 0 15,-1 0-15,-2 1 0,-2 0 0,-4 1 16,-2 2-16,-1 0 0,0 0 15,-2 2-15,0-3 16,1 1-16,2-4 0,2 1 0,0-2 16,1-1-16,2-1 0,1-2 15,0 2-15,2-2 0,1 0 0,4 1 16,1 0-16,4-2 0,2-1 0,2 0 16,3-1-16,-1 0 0,1 1 15,5-1-15,2-1 0,-1 0 16,-1 0-16,-4-1 0,-1 1 15,-4-2-15</inkml:trace>
  <inkml:trace contextRef="#ctx0" brushRef="#br0" timeOffset="10649.5689">20300 4975 0,'0'0'0,"0"0"0,0 0 16,31 0-16,-19 0 0,5 0 15,3 0-15,4 0 0,-1 0 0,-1 1 16,-1 1-16,-3-2 0,-4 0 15,-2 0-15,-2 0 0,-1 0 0</inkml:trace>
  <inkml:trace contextRef="#ctx0" brushRef="#br0" timeOffset="10819.0567">20106 5196 0,'0'0'0,"0"0"0,0 0 15,26-4-15,-26 4 0,34-3 16,-34 3-16,45-3 0,-18 2 16,1-1-16,2 1 0,10-1 15,-1 1-15,-5-2 0,-7 2 0,-4 0 0</inkml:trace>
  <inkml:trace contextRef="#ctx0" brushRef="#br0" timeOffset="11383.1525">21196 4850 0,'0'0'0,"0"0"15,0 0-15,0 0 0,0 0 0,0 0 0,0 0 16,0 0-16,0 0 0,-29 7 16,29-7-16,-26 10 0,26-10 15,-29 14-15,11-4 0,1 1 16,-2 1-16,0 3 0,1-1 16,0 2-16,1 0 0,-2 5 0,0 1 15,3-2 1,3-3-16,1 1 0,2-1 15,2-1-15,3 0 0,2-1 16,0 0-16,3-2 0,1 0 0,3-2 16,0 0-16,3-1 15,0-1-15,5-1 0,3-2 0,1 0 16,2-2-16,0-1 16,1-1-16,0-4 0,2-2 0,1-1 0,3 0 15,-4-1-15,-3-3 0,5-4 16,0 1-16,-4 0 0,0 1 15,-1-1-15,-1-3 0,-2 1 16,-3-2-16,-2 0 0,-2 0 16,-2 0-16,0 1 0,-4 1 0,-3 0 15,-1 1-15,-3 2 0,-1-3 0,-3 0 16,-1-1-16,0 2 0,-2 2 16,-4 2-16,-2 1 0,-3 2 0,-7 2 15,0 3-15,6 0 0,5 0 16,2 1-16</inkml:trace>
  <inkml:trace contextRef="#ctx0" brushRef="#br0" timeOffset="16018.1592">12167 7236 0,'0'0'0,"0"0"0,0 0 15,0 0-15,0 0 0,-20 8 0,20-8 0,-20 12 16,20-12-16,-27 15 0,13-6 15,-1 4-15,-1 2 0,-1 1 16,-3 2-16,-3 5 0,0 2 0,3 4 16,-1 2-16,3 1 15,3 1-15,-3 8 16,2 1-16,3-2 0,2-2 16,1 2-16,3 2 0,-3 5 15,0-1-15,0-2 0,0 0 16,-1-1-16,-1-1 0,-2 1 15,0 0-15,-1 6 0,0-4 0,1-2 16,-1-1-16,-4-3 0,-3-1 16,-3-2-16,0-3 0,1 0 15,2-1-15,-6-2 0,-4-1 16,0-4-16,1 0 0,-2-7 16,-1-1-16,2-5 0,1-1 0,3-4 15,1-1-15,2-4 16,-1-3-16,8 1 0,3-1 15,5 1-15</inkml:trace>
  <inkml:trace contextRef="#ctx0" brushRef="#br0" timeOffset="16215.1905">11506 7856 0,'0'0'0,"0"0"16,0 0-16,32-9 0,-17 6 0,6-1 16,4 1-16,8-1 15,1 1-15,3 0 0,3 2 16,5-1-16,-4 1 0,-8 0 0,-5-1 16,-6 1-16</inkml:trace>
  <inkml:trace contextRef="#ctx0" brushRef="#br0" timeOffset="16516.1757">12363 7508 0,'0'0'0,"0"0"15,0 0-15,-14 16 0,14-16 0,-17 21 16,5-4-16,-2 1 0,-1 3 16,1 2-16,0 1 0,-4 8 15,2 0-15,0 7 0,3-1 0,2-3 16,2-5-16,2 0 0,3-2 16,0-2-16,2-3 0,2-2 0,1-2 15,2-3-15,0-4 0,4-2 16,2-3-16,0-3 0,-1-3 0,-3 0 15,0-1-15,-2 1 0</inkml:trace>
  <inkml:trace contextRef="#ctx0" brushRef="#br0" timeOffset="16739.0088">12414 7817 0,'0'0'15,"0"0"-15,0 0 0,24-2 0,-24 2 16,30-2-16,-8 3 0,1 0 16,0 1-16,10 0 0,2-1 15,-3-1-15,-2 2 0,-1-2 16,-2 1-16,0-1 0,-2 1 16,4-1-16,-3 0 0,-4-2 15,-2-4-15,-4 1 0,-3 1 0,-2 2 0</inkml:trace>
  <inkml:trace contextRef="#ctx0" brushRef="#br0" timeOffset="17017.7965">13098 7651 0,'0'0'0,"0"0"16,0 0-16,0 0 0,0 0 0,16 22 15,-16-22-15,11 25 16,-5-11-16,1 4 0,1 2 16,0 0-16,-2 1 0,3 5 15,1 0-15,-2-1 0,-1-1 0,1-3 0,-1-1 16,-2-3-16,-1-1 0,0 0 16,0-1-16,0-3 0,-2-2 0,0-2 15,0-2-15,-1-3 16,-1-3-16,1 3 0,-1-3 15,0 2-15</inkml:trace>
  <inkml:trace contextRef="#ctx0" brushRef="#br0" timeOffset="17287.0881">13436 7640 0,'0'0'0,"0"0"0,0 0 16,0 0-16,0 0 0,-19 23 16,19-23-16,-22 21 0,22-21 15,-28 28-15,13-11 0,-2-1 16,1 1-16,-8 5 0,-4-1 16,4-2-16,2 0 0,0-2 15,1 0-15,1-2 0,1-2 0,-3 2 0,0-3 16,7-4-16,1 0 0,3-3 15,1 1-15,3-6 0,1-3 0,2 0 16,1 1-16,-1 0 16</inkml:trace>
  <inkml:trace contextRef="#ctx0" brushRef="#br0" timeOffset="17556.7725">13763 7638 0,'0'0'0,"0"0"15,0 0-15,0 0 0,11 25 0,-11-25 0,8 26 16,-5-10-16,0 1 0,-3 2 16,-1 2-16,-2 0 0,1-2 0,-2 6 15,-2 0-15,0-3 16,-1-2-16,-3 0 0,-2 0 15,0-3-15,0-2 0,1-1 16,0-1-16,1-2 16,1-3-16,2-1 0,4-1 15,1-4-15,2-2 0,0 0 16,0-3-16,0 3 0</inkml:trace>
  <inkml:trace contextRef="#ctx0" brushRef="#br0" timeOffset="17788.7613">14238 7757 0,'0'0'0,"0"0"16,0 0-16,29-3 0,-13 3 0,8-2 16,5 2-16,2-1 15,1 0-15,2 0 0,1 1 0,-3 0 0,-2 0 16,4-1-16,-3 1 0,-6 0 15,-3 0-15,-3-1 0,-2-2 16,-4 1-16,-2 0 0,-2 1 0</inkml:trace>
  <inkml:trace contextRef="#ctx0" brushRef="#br0" timeOffset="18243.7355">15137 7462 0,'0'0'0,"0"0"16,0 0-16,0 0 0,-19 21 0,19-21 16,-19 25-16,7-9 0,0 0 15,-3 5-15,-1 2 0,-4 6 16,2-2-16,3 3 0,0 2 15,1 4-15,2-4 0,3 2 0,2-1 16,3-3-16,2 0 0,2-2 16,3 1-16,0-5 0,2-2 0,2-2 15,2 1-15,1-3 0,0-2 16,1-1-16,0-4 16,-1-3-16,0-1 0,1-7 0,1-4 15,-3 0-15,-1 1 0,-1 1 0</inkml:trace>
  <inkml:trace contextRef="#ctx0" brushRef="#br0" timeOffset="18460.1">15236 7749 0,'0'0'0,"0"0"15,0 0-15,26 0 0,-26 0 0,31 1 16,-12-1-16,0 0 16,2 1-16,7-2 0,1 0 15,-4 1-15,-2 0 0,-2-1 0,-2 0 0,-3-1 16,-2 1-16,-3 0 0</inkml:trace>
  <inkml:trace contextRef="#ctx0" brushRef="#br0" timeOffset="18745.5138">15851 7594 0,'0'0'0,"0"0"0,0 0 15,0 0-15,19 14 0,-19-14 16,17 19-16,-6-8 0,0 3 0,0 1 15,0 3-15,0 1 0,0 0 0,4 6 16,-2 0-16,-1-1 0,-1-3 16,0-1-16,0 0 0,-1-2 15,-1-2-15,-1-3 0,-2-2 16,1 0-16,-2-2 0,2-3 16,0-3-16,-1 0 0,1-2 0,-2-1 15,0 1 1,-2-1-16</inkml:trace>
  <inkml:trace contextRef="#ctx0" brushRef="#br0" timeOffset="19046.4984">16167 7589 0,'0'0'0,"0"0"0,0 0 0,0 0 15,0 0-15,-19 26 0,19-26 16,-25 25-16,13-13 0,-2 1 0,-2 5 16,0-3-16,-1 0 15,-1 3-15,-3 1 0,-4 4 0,4-2 0,0-3 16,2 0-16,0-1 0,1-2 16,-3 2-16,2-4 0,5-4 15,1-2-15,1-2 0,1-1 16,1 1-16,1-2 0,1-2 15,2-2-15,1-2 0,4 0 0,0-1 16,0 1 0,0 0-16</inkml:trace>
  <inkml:trace contextRef="#ctx0" brushRef="#br0" timeOffset="19347.6107">16521 7554 0,'0'0'0,"0"0"15,0 0-15,12 16 0,-7-7 0,0 4 16,1 4-16,-2 0 0,1 0 16,-2 9-16,0 4 0,0-2 15,-2 0 1,-4 0-16,-2 0 15,-1-1-15,0 0 0,-3 2 0,0-3 16,-1-2-16,0-2 0,-1-3 16,-1-3-16,1-4 0,0-3 15,1-1-15,1-2 0,4-4 16,0-3-16,4-2 0,2-2 16,1 0-16,-1 1 0,0 1 0</inkml:trace>
  <inkml:trace contextRef="#ctx0" brushRef="#br0" timeOffset="19510.445">17112 7608 0,'0'0'0,"8"-1"16,4 1-16,3-1 0,1 1 15,7-1-15,2 1 0,-6 1 16,-1 0-16,-5 1 0,-3 1 15,-2-2-15,-1 1 0,-2-2 16</inkml:trace>
  <inkml:trace contextRef="#ctx0" brushRef="#br0" timeOffset="19664.3928">16992 7854 0,'0'0'15,"0"0"-15,0 0 0,24 6 16,-24-6-16,37 4 0,-13-2 15,4-1-15,1 0 0,13-1 0,2-1 0,-6 0 16,-7 1-16,-5-1 0</inkml:trace>
  <inkml:trace contextRef="#ctx0" brushRef="#br0" timeOffset="20212.9334">18710 7238 0,'0'0'0,"0"0"0,0 0 15,0 0-15,0 0 0,-2-21 16,2 21-16,0 0 0,-16-23 0,7 19 15,-1-1-15,-1 2 16,0 1-16,-5 2 0,-2 1 16,0 1-16,0 0 0,-5 6 15,0 3 1,1 0-16,2 4 0,-1-1 0,0 5 16,1 0-16,3 0 0,-3 6 15,2 3-15,4-2 0,2 0 16,1 6-16,1 3 0,1-2 15,0-1-15,-2 11 0,1 4 16,1-5-16,2-2 0,0 4 16,0 6-16,0-3 0,0-3 0,-5 9 0,-4-2 15,4-3-15,2-2 0,-3 5 16,-1-3-16,0-6 0,-1-3 0,-7 1 16,-5 1-16,1-5 15,3-5-15,0-1 0,-1 2 16,2-7-16,1-2 0,-8-3 15,-5-3-15,3-1 16,3-2-16,-5-2 0,-4-1 16,6-6-16,4-4 0,-3-4 15,-5-1-15,7-4 0,0-2 0,-1-8 16,5-1-16,9 6 16,3 4-16,3 2 0</inkml:trace>
  <inkml:trace contextRef="#ctx0" brushRef="#br0" timeOffset="20413.582">17990 7713 0,'0'0'0,"0"0"0,23-3 0,-7 1 0,1 0 15,11 0-15,5-1 0,0 1 16,0 0-16,10-1 0,2-1 15,-4 1-15,-3-1 0,-3 1 0,-7-1 16,-6 2-16</inkml:trace>
  <inkml:trace contextRef="#ctx0" brushRef="#br0" timeOffset="20667.6397">18737 7533 0,'0'0'0,"0"0"0,0 0 0,0 0 0,-16 19 0,16-19 15,-17 22-15,7-8 0,0 2 16,-1 3-16,0 1 16,0 1-16,0-2 0,-3 10 0,1 1 15,2-2-15,2-2 16,2 1-16,0-2 0,2-2 0,0-2 15,4-3 1,4-4-16,1-3 0,-2-2 0,0-1 16</inkml:trace>
  <inkml:trace contextRef="#ctx0" brushRef="#br0" timeOffset="20999.9584">18832 7776 0,'0'0'0,"0"0"0,0 0 0,21-9 0,-21 9 0,21-7 15,-8-1-15,1 3 0,0-2 16,3 0-16,2 1 16,3 0-16,0 0 0,-2 2 0,-3 1 15,-1 0-15,-2 2 0,-2 3 16,-1 2-16,-2 0 0,-1 1 16,-2-1-16,0 3 0,-3 1 0,1 1 0,-2 1 15,-1 2-15,0 1 16,-1 0-16,0 1 0,1 1 15,0 2-15,0 0 0,0 0 0,2-1 16,0-2-16,0-2 0,3 1 16,0-1-16,1-1 0,0-2 15,1 0 1,3-2-16,-1-2 0,1 0 16,-1-3-16,0-2 0,-1-1 0,0-3 15,-3 1-15,0 1 0,-1 0 16</inkml:trace>
  <inkml:trace contextRef="#ctx0" brushRef="#br0" timeOffset="21269.8311">19277 7647 0,'0'0'0,"0"0"0,0 0 0,0 0 16,0 0-16,0 0 0,0 0 15,-14 29-15,14-29 16,-19 21-16,19-21 16,-29 25-16,15-12 0,-1 2 0,-3 2 15,-1 0-15,0 0 0,-5 2 16,0 0-16,2-2 0,2 0 16,1-2-16,1 0 0,0-2 15,0 0-15,2-4 0,0 1 16,3-2-16,2-1 0,2-3 0,3 0 15,0-1-15,1 0 0,0-2 0</inkml:trace>
  <inkml:trace contextRef="#ctx0" brushRef="#br0" timeOffset="21555.232">19481 7660 0,'0'0'0,"0"0"16,0 0-16,22 5 0,-22-5 0,21 10 16,-10-1-16,-1 0 0,-1 1 15,-1 3-15,-2 2 16,0 1-16,-2-2 0,-1 8 0,-3 1 0,-2-2 16,-2-1-16,-4 1 0,-2 1 15,-1-3-15,-1-2 16,-1 0-16,-3 1 0,3-2 0,1-2 15,-3 1-15,-1-3 0,3-1 16,1-3-16,3-1 0,1-3 16,3-1-16,3-1 0,-1 0 0,1-1 0,0-1 15</inkml:trace>
  <inkml:trace contextRef="#ctx0" brushRef="#br0" timeOffset="21856.1671">20023 7820 0,'0'0'0,"0"0"16,0 0-16,36-6 0,-13 4 0,-2 1 15,0 0-15,9 1 0,3-1 16,-2 1-16,-3-1 0,7 0 16,-1-1-16,-3 1 0,-3 2 0,-1 0 15,-2-1-15,-3 1 0,-2 0 16,-1-1-16,-3-1 16,-2 1-16,-3-1 15,-3 0-15,0 1 0,-2-1 16</inkml:trace>
  <inkml:trace contextRef="#ctx0" brushRef="#br0" timeOffset="22257.5693">20791 7594 0,'0'0'0,"0"0"16,0 0-16,0 0 0,22-4 0,-22 4 16,0 0-1,28 4-15,-28-4 0,19 6 16,-10 1-16,3-1 0,-1 3 0,1 0 16,0 2-16,1 1 15,0 1-15,-1 1 0,-1 2 16,3 2-16,-3 0 0,-1 3 0,-2 1 15,0-1-15,-1-1 0,-2-1 16,1 1-16,-2-1 0,0 0 0,-2-2 16,-1 1-16,0-3 0,0 1 0,-1 0 15,0-2-15,-1 0 0,0-2 16,0-3-16,0 0 16,0-3-16,1 0 0,-3-2 0,0-1 15,1-1-15,0-2 0,-1-3 16,1-2-16,0 2 0,0-1 0,1 0 15</inkml:trace>
  <inkml:trace contextRef="#ctx0" brushRef="#br0" timeOffset="22659.0378">21206 7626 0,'0'0'0,"0"0"16,0 0-16,0 0 0,0 0 0,0 0 15,-27 17-15,27-17 16,-23 17-16,23-17 0,-27 22 0,12-10 0,0 2 16,-3 0-16,-2 2 15,1-2-15,0 1 0,-7 6 0,1-1 16,2-2-16,1-1 0,-1-1 15,-2 0-15,2 0 0,2-2 16,-1 3-16,4-2 0,1-1 16,3-2-16,0 1 15,2-4-15,3-2 0,2 0 16,0-2-16,0-1 16,2 0-16,1 0 0,0-1 15,2-1-15,0 0 0,0-1 0,2-1 16,-3 0-16,3 0 0,-2 0 15,2 0-15,4-3 0,0 0 16,1 1-16,0-2 0,-1 2 0,0 0 0</inkml:trace>
  <inkml:trace contextRef="#ctx0" brushRef="#br0" timeOffset="22837.5968">21563 7993 0,'0'0'0,"0"0"0,0 0 16,0 0-16,0 0 0,0 0 15,0 0-15,21 2 0,-21-2 16,0 0-16,0 0 0,0 0 0</inkml:trace>
  <inkml:trace contextRef="#ctx0" brushRef="#br0" timeOffset="24364.7117">10358 4775 0,'0'0'0,"0"0"16,0 0-16,0 0 0,-24-7 0,24 7 16,-28 6-16,14-1 0,0 2 15,0 2-15,1 4 16,2 3-16,1 2 0,-1 8 0,3 3 16,3 2-16,2 1 0,3 4 15,2 4-15,2 9 16,1-1-16,3 13 0,3 0 15,2-4-15,-1-5 0,0 10 0,-2 1 16,-3-6-16,-2-2 0,-6 2 16,-5 1-16,-1 2 0,-2-5 15,-7 2-15,-4 2 0,-2-5 16,-1-4-16,-20 17 0,-2-9 16,8-5-16,6-6 0,-6-1 15,-1-3-15,5-13 0,4-6 0,6 0 16,3-2-16,3-1 0,5-2 15,5-5-15,4-8 0,2-2 16,-1-3-16,5 6 0,5 0 16,1-1-16,2 2 0,1-1 15,1 1-15,0 2 0,3-2 0,5 6 16,3 0-16,-1 4 0,-2-1 0,1 5 16,1 3-16,-2 4 0,0-1 15,-3 8-15,-3 7 0,-2 0 16,-4 0-16,-2 14 0,-2 5 15,-4 0-15,-2-1 0,-3 12 16,0 1-16,-2-1 0,1-2 0,-4 35 16,0-8-16,-2-11 0,0-11 0,1-1 15,0 0-15,3-9 0,1-7 16,0 2-16,2-1 0,0-5 16,0-2-16,2-7 0,0-3 15,1-6-15,2-2 0,1-7 16,1-4-16,1-7 15,-1-3-15,0-3 0,1-1 16,-2-3-16,0 0 0,-2-7 16,2 3-16,-2-3 0,4 3 15,-4-3-15,2-4 0,-1 1 16,-1 0-16,2-1 0,0 1 16,1 0-16,-1 1 0,0-3 15,0-2-15,0 3 0,1-1 0,-2 2 0</inkml:trace>
  <inkml:trace contextRef="#ctx0" brushRef="#br0" timeOffset="63734.1388">23021 8117 0,'0'0'0,"0"0"16,0 0-16,0 0 0,0 0 0,0 0 31,0 0-31,0 0 0,0 0 0,0 0 15,0 0-15,0 0 0,30 6 16,-30-6-16,26 0 0,-26 0 16,35 0-16,-10 1 0,3 0 15,3-1-15,1 0 0,13 0 16,3-2-16,-1-1 0,1 1 16,11 0-16,2 1 15,-6-2-15,-3-3 0,14 3 0,4 1 16,-6-2-16,-4-2 0,10 5 15,-3 2-15,-6-1 0,-6 0 16,4 0-16,-3 2 0,-8-1 16,-7-2-16,-6-1 0,-3 1 15,-6-2-15,-4 3 0,-4 0 16,-2 1-16,-7 2 0,-2 0 0,-7-3 16,-2-1-16,-7 1 0,-3 1 15,2-1-15,2 1 0,3-1 0</inkml:trace>
  <inkml:trace contextRef="#ctx0" brushRef="#br0" timeOffset="64083.4887">23131 8388 0,'0'0'0,"0"0"15,0 0-15,28-4 0,-28 4 0,41-2 16,-11-3-16,2 1 0,3 0 0,16-2 16,7 1-16,11-1 15,-3-2-15,17 1 0,1-1 16,3 1-16,-10 0 0,14 0 16,-1 1-16,-17 1 0,-12 0 0,22 1 15,-8 3 1,-21 0-16,-14-1 0,-10 1 15,-8 1-15,-7 0 0,-3 1 16,-9-2-16,-3 1 0,0-4 16,-1 1-16,-5-1 0,-4-1 15,0-1-15,-1 0 0,2 1 16,3 1-16,0 2 0</inkml:trace>
  <inkml:trace contextRef="#ctx0" brushRef="#br0" timeOffset="64362.2886">24455 7960 0,'0'0'0,"0"0"16,0 0-16,26 5 0,-13-2 0,3 2 15,1 3-15,3 0 16,2-1-16,6 5 0,-1 1 15,-2 0-15,-3 1 0,-4 2 16,-1 4-16,-5-1 0,-3 0 0,-5 7 16,-5-1-16,-5-1 0,-5-3 0,-5 2 15,-3 2-15,2-4 0,0 0 16,1-2-16,-2 0 0,6-2 16,4-2-16,7-1 0,7-4 15,-2-1-15,-1-3 0,0 0 0</inkml:trace>
  <inkml:trace contextRef="#ctx0" brushRef="#br0" timeOffset="64864.0226">26069 7750 0,'0'0'0,"0"0"0,0 0 16,0 0-16,-3-21 0,3 21 16,0 0-16,-15-21 0,8 14 0,-4 1 15,-3-1-15,1 2 0,0 2 16,-3 0-16,0 2 0,-2 1 16,0 3-16,-7 1 0,1 3 0,2 4 15,2 1-15,0 2 0,1 3 16,2 1-16,0 1 0,-3 8 15,1 3-15,1 1 0,3 1 0,2 2 16,5 4-16,-1 2 0,1 0 16,0 11-16,3-1 0,-1-2 15,1-2-15,0 13 16,1 3-16,0-4 16,0-4-16,1 1 0,-1 0 15,-2 3-15,0-2 0,-1-3 16,-2 0-16,-2-5 0,-2-6 0,-3-1 15,-3 1-15,2-6 0,-1-4 16,-1-2-16,2-2 0,-1-5 16,2-4-16,-8-2 0,-4-3 0,1-5 15,3-2-15,0-4 0,-2-2 16,-2-3-16,-3-3 0,1-3 16,1-1-16,3-4 0,2-4 0,5 5 15,5 2-15,4 4 0</inkml:trace>
  <inkml:trace contextRef="#ctx0" brushRef="#br0" timeOffset="65086.9011">25306 8291 0,'0'0'0,"10"-3"16,5 0-16,4 1 0,2-1 0,12 0 15,6 0-15,0 1 0,3-1 0,9 0 16,-1-2-16,5 1 0,-5-1 16,-3 3-16,-4 1 0,-6 1 15,-4 0-15,-1-1 0,-1 0 16,-7-1-16,-5 1 0,-4-1 16</inkml:trace>
  <inkml:trace contextRef="#ctx0" brushRef="#br0" timeOffset="65318.3426">26248 8130 0,'0'0'16,"0"0"-16,0 0 0,0 0 0,-7 22 16,7-22-16,-8 26 0,3-10 15,-2-1-15,-1 3 0,0 1 16,-1 1-16,1-2 0,-1 8 15,3 2-15,0 0 0,2-1 16,3-1-16,1 0 0,1-3 16,1-2-16,3 1 0,3-3 0,-2-7 0,-2-1 15,-1-2-15</inkml:trace>
  <inkml:trace contextRef="#ctx0" brushRef="#br0" timeOffset="65666.2942">26574 8198 0,'0'0'0,"0"0"0,0 0 16,0 0-16,19-11 0,-19 11 16,20-3-16,-20 3 0,0 0 15,31 4-15,-20 0 0,0 3 0,-2 0 16,1 3-16,-1 0 0,0 0 0,-1 2 15,-2 3-15,0 2 0,-1 0 16,1 1-16,1 5 0,-1 1 16,2-1-16,0-2 0,0 1 15,2 1-15,0-4 0,1-2 16,0-2-16,0-1 0,0-2 16,-1-2-16,2 0 15,3 0-15,-1-4 0,-1-2 16,3-2-16,1-1 0,0 0 15,-2-1-15,-1-6 0,-3-7 16,-1 3-16,-2 2 0,-1 0 16</inkml:trace>
  <inkml:trace contextRef="#ctx0" brushRef="#br0" timeOffset="65904.2338">27058 8181 0,'0'0'16,"0"0"-16,0 0 0,0 0 15,0 0-15,0 0 0,-32 18 16,32-18-16,-31 17 0,13-7 16,-2 3-16,-2-1 0,-2 2 0,1 1 15,-1 1-15,-6 4 0,3 0 0,-2-1 16,0 2-16,-3 1 0,3-1 16,3-2-16,4-2 0,2-2 15,3-1-15,2-2 0,4-5 16,3 1-16,0-1 0,2-3 15,2-2 1,2-3-16,3-4 0,0 2 0,0 0 16,-1 0-16</inkml:trace>
  <inkml:trace contextRef="#ctx0" brushRef="#br0" timeOffset="66120.5333">27610 8286 0,'0'0'0,"0"0"0,0 0 16,12 20-16,-12-20 0,5 20 15,-5-5-15,-2 0 0,-2 2 0,-4 3 16,-3 0-16,-2 1 0,-4 0 16,-11 5-1,-4 2-15,-2-1 0,-2-1 16,0-1-16,6-3 0,5-5 0</inkml:trace>
  <inkml:trace contextRef="#ctx0" brushRef="#br0" timeOffset="67224.1769">11952 7399 0,'0'0'0,"0"0"0,0 0 16,0 0-16,0 0 0,0 0 15,0 0-15,13 22 0,-13-22 0,0 0 16,19 19-16,-19-19 0,0 0 0,24 15 16,-18-12-16,0 1 0</inkml:trace>
  <inkml:trace contextRef="#ctx0" brushRef="#br0" timeOffset="78982.8125">27995 8341 0,'0'0'0,"0"0"0,0 0 16,28-5-16,-28 5 0,38-3 0,-11 3 15,2 1 1,2 1-16,11 2 0,2 1 16,-5 1-16,-1-1 0,-1 0 15,-6-1-15,-7 0 0</inkml:trace>
  <inkml:trace contextRef="#ctx0" brushRef="#br0" timeOffset="79166.295">27796 8580 0,'0'0'0,"0"0"15,0 0-15,25 1 0,-25-1 0,39 4 16,-10-4-16,2 2 0,5-1 15,13 2-15,4 0 0,-3-2 16,-3-2-16,2 0 0,-11 1 16,-6-1-16</inkml:trace>
  <inkml:trace contextRef="#ctx0" brushRef="#br0" timeOffset="79598.8319">28714 8337 0,'0'0'0,"0"0"16,0 0-16,14-21 0,-7 12 15,3-1-15,1-2 0,2-1 16,-1-2-16,3-3 0,2 0 16,-1 0-16,0 2 0,-1 0 0,-1 1 15,0 2-15,-1 1 0,-2 2 16,-2 2-16,0 1 0,-2 3 0,0 3 15,-1 2-15,0 1 0,-1 1 16,1 5-16,0 4 0,-2 2 16,0 0-16,1 5 0,0 5 15,0-2 1,-2 3-16,1 2 0,1 3 16,-1 1-16,2-1 0,0 8 0,1 0 15,0-3-15,-1-2 0,4 0 16,2-1-16,0 2 0,-1-3 0,0-6 15,0-3-15,-2-3 16,-1-1-16,-1-4 0,-2-4 16,-2-6-16,1-1 0,0-2 0,3-3 15,-2-1-15,-1-3 0,-2-1 0,0-4 16,0 3-16,0 0 0,0 2 16</inkml:trace>
  <inkml:trace contextRef="#ctx0" brushRef="#br0" timeOffset="79899.8626">29260 8105 0,'0'0'0,"0"0"15,0 0-15,0 0 0,-12 21 0,12-21 16,-15 27-16,5-11 0,0-1 0,-3 3 15,-3 3-15,0 0 0,-2 1 16,-6 8-16,0 1 0,-1 0 16,1-1-16,-8 6 0,-1-1 15,3-4-15,3-3 0,-5 5 16,2-3-16,3-3 0,4-8 0,0-1 16,1-2-16,4-3 0,5-3 0,2-2 15,2-2-15,5-2 0,1 0 16,3-4-16,0-5 0,0 1 15,0 1-15,0 1 0</inkml:trace>
  <inkml:trace contextRef="#ctx0" brushRef="#br0" timeOffset="80084.4806">29593 8422 0,'0'0'15,"14"0"-15,4 1 0,8 0 0,0 2 16,9 2-16,2 2 16,-2 0-16,-2 0 0,3 0 0,-6 1 0,-5-3 15,-7-1-15,-3-1 0</inkml:trace>
  <inkml:trace contextRef="#ctx0" brushRef="#br0" timeOffset="80554.4414">30175 8490 0,'0'0'0,"0"0"15,0 0-15,19-11 0,-19 11 0,19-11 16,-7 2-16,1 0 0,1 1 0,1-1 15,3-2-15,3-2 0,0 1 16,-3-3-16,0 0 0,-1 2 16,-1 1-16,0 1 0,-1 2 15,-2-1-15,-1-1 0,-1 2 16,-1 4-16,-1-1 0,0 2 16,0 1-16,0 1 15,-2 2-15,1 1 0,0 4 16,0 2-16,-3 0 0,-1 1 15,1 2-15,-1 4 0,1 5 16,-1 4-16,-1 3 0,0 3 16,0-2-16,0-3 0,1 3 15,-1 3-15,1 5 0,0-4 0,-1 1 16,0 0-16,3-2 0,0-2 0,1-1 16,0 1-16,0-5 0,1-1 15,2-2-15,1-2 0,0-2 16,-1-2-16,-1-1 0,0-3 15,-1-2-15,2-4 0,-1-3 16,0-3-16,-4-1 0,0-4 0,-2-4 16,-1-4-16,1 3 0,-2 2 0,0 1 15</inkml:trace>
  <inkml:trace contextRef="#ctx0" brushRef="#br0" timeOffset="80855.4316">30832 8390 0,'0'0'0,"0"0"0,0 0 15,0 0-15,0 0 0,-22 14 16,22-14-16,-21 16 0,21-16 0,-28 21 16,9-7-16,1 0 0,-1 1 15,-1 0-15,-1 0 16,-6 6-16,-1 0 0,2 4 0,0 0 0,2-1 15,1-4-15,-5 4 0,2 0 16,3-3-16,2-2 0,2-1 16,2 0-16,4-4 0,2-3 15,2-2-15,3-1 0,0-3 0,2 0 16,4-5-16,0-3 0,2-1 16,1-3-1,1 1-15,-2 2 0,0-1 16</inkml:trace>
  <inkml:trace contextRef="#ctx0" brushRef="#br0" timeOffset="81234.5925">31150 8197 0,'0'0'15,"0"0"-15,0 0 0,31-3 16,-17 2-16,1 0 0,3 1 0,3 1 15,0 0-15,-4 3 0,0 0 16,-3 4-16,-2 1 0,-3 1 16,-2 0-16,-4 1 0,-3 0 0,-6 2 15,-2 1-15,-3 0 0,-2 0 16,-2-1-16,-3 1 0,1-1 0,-1 1 16,-4 0-16,0 1 0,3-1 15,3-1-15,2-2 0,3 1 16,4-2-16,0 0 0,4-3 15,2-2 1,4 1-16,5 2 0,6-2 16,6 0-16,2 0 0,2 0 0,4-1 15,3 1-15,6 0 16,0-2-16,2-1 0,3 0 0,-9-1 16,-5 1-16,-6-2 0</inkml:trace>
  <inkml:trace contextRef="#ctx0" brushRef="#br0" timeOffset="81388.3593">32098 8377 0,'0'0'0,"0"0"16,0 0-1,0 0-15,0 0 0,0 0 0,0 0 16,0 0-16,0 0 0,0 0 15,0 0-15,0 0 0</inkml:trace>
  <inkml:trace contextRef="#ctx0" brushRef="#br0" timeOffset="97402.47">2687 4617 0,'0'0'0,"0"0"15,0 0-15,0 0 0,0 0 16,0 0-16,0 0 0,0 0 0,26 8 0,-26-8 16,17 11-16,-17-11 0,23 16 15,-8-5-15,0 2 16,1 3-16,-4 1 0,3 1 0,-1 2 15,1 2-15,-1-1 0,1 3 16,-4-1-16,0-2 0,-1 0 16,-2-4-1,0 1-15,1-1 0,-4 1 0,0-1 16,-2 0-16,-1 0 0,2-1 16,-4-2-16,1 1 15,-1-2-15,0 0 0,-1-4 0,1 0 16,-2-1-16,0 0 0,2-2 15,-3-4-15,3-2 0,0-2 0,0 2 16,0-3-16,0 3 0</inkml:trace>
  <inkml:trace contextRef="#ctx0" brushRef="#br0" timeOffset="97707.0205">3136 4626 0,'0'0'0,"0"0"16,0 0-16,0 0 0,0 0 15,-22 10-15,22-10 0,-18 17 16,18-17-16,-26 26 0,7-9 16,0 0-16,1 1 15,-11 5-15,0 1 16,1-2-16,0 1 0,-4 4 0,0-2 15,4-4-15,3-2 0,2-1 16,-2-1-16,4 0 0,4-2 16,2 0-16,3-2 0,2-2 15,0-4-15,4 0 0,5 0 16,1-4-16,4-2 0,-3 0 0,1 0 0,-2-1 16</inkml:trace>
  <inkml:trace contextRef="#ctx0" brushRef="#br0" timeOffset="97869.8527">3171 4832 0,'0'0'16,"0"0"-1,0 0-15,22-8 0,-12 6 0,6-1 16,0 0-16,5 1 0,-1-1 16,8 0-16,0 3 0,-1-1 15,0 0-15,-1 0 0,-1 1 16,-6 0-16,-3 0 0,-1 0 15</inkml:trace>
  <inkml:trace contextRef="#ctx0" brushRef="#br0" timeOffset="98170.4331">3738 4651 0,'0'0'0,"0"0"0,0 0 15,0 0-15,0 0 0,25 16 0,-25-16 16,22 18-16,-11-6 0,1 2 16,0 2-16,0 0 0,-3 1 15,2 1-15,0 1 0,2 3 16,-3-1-16,-1-1 0,1-1 16,-5-3-16,2 1 15,0-1-15,-1 0 0,0-2 16,-2-2-16,2-2 0,-3 0 15,0-2-15,0-1 0,-1-4 16,0-4-16,1-1 0,3-2 0,-3 2 16,0 0-16,1-1 15</inkml:trace>
  <inkml:trace contextRef="#ctx0" brushRef="#br0" timeOffset="98424.5653">4088 4645 0,'0'0'0,"0"0"0,0 0 16,0 0-16,0 0 15,0 0-15,-19 18 0,19-18 16,-14 18-16,14-18 0,-26 27 16,12-11-16,-4-1 0,2 2 15,-1 1-15,-1 0 0,-1-2 0,-7 5 16,2 0-16,2-3 15,2-1-15,3-2 0,2-2 16,1-2-16,3 1 0,-1-2 0,3-3 0,2-1 16,3-2-16,2 1 0,-2-2 15,1 0-15</inkml:trace>
  <inkml:trace contextRef="#ctx0" brushRef="#br0" timeOffset="98725.621">4389 4524 0,'0'0'0,"0"0"16,0 0-16,0 0 0,0 0 0,25 2 15,-25-2-15,0 0 16,18 18-16,-18-18 0,2 20 16,-2-20-16,-4 23 15,4-23-15,-14 25 0,8-12 16,0 1-16,0-3 0,-1-1 15,2-1-15,-1 1 0,2-3 16,0-1-16,4 1 0,0 1 0,4-3 16,2 0-16,3-2 0,4-2 15,3-1-15,2-1 16,1-2-16,3-1 0,7 0 0,1-1 0,-6 1 0,-2 1 16,-5-1-16</inkml:trace>
  <inkml:trace contextRef="#ctx0" brushRef="#br0" timeOffset="100431.1692">3895 14661 0,'0'0'0,"0"0"15,0 0-15,0 0 0,0 0 16,0 0-16,29 2 0,-29-2 0,25 4 0,-25-4 16,37 2-16,-15-2 15,4 3-15,2-3 0,8-2 16,6 1-16,1-3 0,5-2 16,8 1-1,11-2-15,-5 4 0,21-4 16,5-1-16,-8 2 15,-4 2-15,19-3 0,15-4 0,-13 4 0,-8 0 16,50-1-16,1 2 16,-23 0-16,-16 1 0,15 1 0,11 0 15,-13-1-15,-10 1 0,15 1 16,10 1-16,-14-5 0,-11-3 16,17 3-16,12 0 15,-15 2-15,-10 2 0,20-1 0,11-1 16,-16 1-16,-9 1 0,14-2 15,13-2-15,-17 3 0,-10 0 0,17 4 16,11 0-16,-15 0 16,-10 2-16,13 0 0,9-2 15,-14 0-15,-10 0 0,16 0 0,11 0 0,-17 0 0,-12 0 16,21 0 0,13 3-16,-16-3 0,-12 1 0,15 2 15,13 2-15,-19 1 16,-12-2-16,14 2 0,8-2 15,-19 3-15,-13-3 0,8 6 16,7 1-16,-21-4 0,-14-2 0,3-3 16,4-2-16,-11 2 0,-5 3 15,2-4-15,1 2 0,-13-2 0,-12 0 0,4 1 16,4-2-16,-4 3 0,-4 1 16,-3-4-16,-4 3 15,-8-3-15,-6 0 0,-9 0 0,-5 2 16,-8 0-16,-4 1 0,-5-6 15,-3-1-15,-1 1 0,0-1 0,-1-1 16,0-1-16,-4-6 0,-2-4 0,3 2 16,2 6-16,0 2 0</inkml:trace>
  <inkml:trace contextRef="#ctx0" brushRef="#br0" timeOffset="100678.7803">12631 14358 0,'0'0'16,"0"0"-16,0 0 0,0 0 0,30 8 16,-30-8-16,37 12 15,-15-5-15,1 2 0,2 0 0,0 5 16,4 3-16,-3 1 0,-2 2 16,0-2-16,-5 2 0,-1 0 0,-3 8 15,-5 1-15,-4-4 0,-5 3 0,-8-3 16,-4 0-16,-10 0 0,-6-3 15,-13 3-15,-10-4 0,-16 8 16,-4-4-16,15-4 0,12-3 16,10-7-16</inkml:trace>
  <inkml:trace contextRef="#ctx0" brushRef="#br0" timeOffset="101497.1068">5431 10684 0,'0'0'0,"-2"9"16,1 4-16,0 5 0,-1 1 0,0 17 15,1 6-15,-1 15 16,1 3-16,-1 22 0,2 4 15,-1 11-15,1-4 0,0 21 16,-3 3-16,3 37 0,0-19 0,3 7 16,0 3-16,2-13 15,2-10-15,0 16 0,1 10 0,2-9 0,-2-6 16,-1 16-16,-4 9 0,-1-11 16,0-7-16,-1 19 0,2 12 15,-3-11-15,-3-8 0,6 14 16,1 9-16,-1-16 0,2-12 0,-2 27 15,-1 16-15,1-16 16,-1-13-16,1 14 16,-2 4-16,1-15 0,-2-14 15,0 12-15,4 8 16,-2-10-16,1-8 0,7 3 16,1 1-16,3-16 0,1-10 0,0-16 15,0-10-15,-5-34 0,-3-21 16,-2-15-16</inkml:trace>
  <inkml:trace contextRef="#ctx0" brushRef="#br0" timeOffset="101936.417">5379 10613 0,'0'0'0,"0"0"0,0 0 15,0 0-15,0 0 0,-21 11 0,21-11 16,-25 22-16,10-8 0,-1 0 15,-3 4-15,-1-3 0,-1 2 16,-5 7 0,-1-1-16,4 1 0,3-3 0,2 1 15,0-4-15,5-3 16</inkml:trace>
  <inkml:trace contextRef="#ctx0" brushRef="#br0" timeOffset="102099.3326">5569 10860 0,'0'0'0,"0"0"16,0 0-16,19 25 0,-8-11 0,1 4 15,4 3-15,6 8 0,0 3 16,-4-7-16,-3-3 0,0-4 16</inkml:trace>
  <inkml:trace contextRef="#ctx0" brushRef="#br0" timeOffset="104058.4783">5500 14523 0,'0'0'0,"0"0"0,0 0 0,0 0 15,0 0-15,0 0 0,0 0 16,0 0-16,-21-4 0,21 4 16,0 0-16,0 0 0,0 0 0,0 0 0,0 0 15,0 0-15,-19 4 0,19-4 16,0 0-16,0 0 0,0 0 15,0 0-15,0 0 0,0 0 16,0 0-16,0 0 0,0 0 16,0 0-16,0 0 0,0 0 0,0 0 31,0 0-31,0 0 0,0 0 0,0 0 16,0 0-16,-4-25 0,4 25 15,0 0-15,0 0 0,11-22 16,-11 22-16,0 0 0,11-23 15,-11 23-15,0 0 0,10-23 16,-10 23-16,0 0 0,9-26 16,-4 16-16,0-1 0,-2-3 0,3 3 0,-1-2 15,1 1-15,-1 1 0,2 1 16,-1-1-16,0 0 0,1-2 16,1 0-16,0 0 0,1-1 15,-2-1-15,2 1 0,-3 1 0,2 1 16,0-1-16,-2 0 15,1 0-15,2-5 0,-2 4 0,2-2 0,0 0 16,1-1-16,-3 1 0,1 0 16,0 4-16,0-3 0,0 3 15,0-1-15,2-1 16,0 2-16,1-1 0,-1 0 0,1 0 16,0-1-16,-3 0 0,0 0 15,-1 0 1,2 2-16,1 0 0,2 0 15,-1 0-15,1-1 0,1 1 0,0 0 16,1 0-16,-3-1 0,1-2 16,0 3-16,-2 1 0,3-2 15,-4 2-15,1 1 0,0 0 16,2 0-16,2-1 0,0 1 16,1 0-16,0-1 0,-1 0 0,0 0 15,1-1-15,-3 3 0,1 0 0,0-1 16,1 0-16,0 1 0,-1 2 15,3-1-15,-3 1 0,0 1 16,1 1-16,-3-1 0,2 1 16,-2 1-16,0-1 0,1 2 15,1 0 1,0 0-16,2 0 0,-1 0 16,1-1-16,0 0 0,-2 1 0,0 0 15,-1 1-15,0 0 0,-1 0 16,2 0-16,-1 0 0,2 1 15,3 0-15,-3 1 16,2 0-16,1 1 0,-4 1 0,3-1 16,-4 0-16,1 0 0,0 1 0,0 0 15,2 2-15,-1-2 0,0 1 0,2 0 16,-1 0-16,0 0 0,-1 1 16,-1-1-16,0 1 15,0 1-15,-1-1 0,1 1 16,0 0-16,-2 0 15,2 0 1,-2 1-16,2 0 0,1 4 0,-1 0 16,-1-2-16,-1 0 0,-1 0 15,1 1-15,-3-1 0,1 2 0,0-1 16,1-1-16,0 2 0,-1 1 16,2 0-16,2 0 15,-2 1-15,-1 0 0,-1 0 0,3 2 16,-5 0-16,2-2 0,0 2 0,-3-1 15,2-1-15,0-1 0,0 0 16,-1 1-16,1 0 0,0-1 0,0 3 16,-2 1-16,2-1 0,1-3 15,2 3-15,-1-1 16,2 2-16,-2 0 0,2 1 16,-3-2-16,-1 2 0,0 1 0,0-1 0,0-1 15,-2 0-15,1-1 0,-1 1 16,1 1-16,1-2 0,0-3 0,0 3 15,-1 1-15,1-1 0,-1 0 16,1 0-16,0-1 16,0 1-16,0 0 0,1-1 15,1-1-15,-3 1 16,0 3-16,1 0 0,-1-2 16,-2 0-16,1 1 0,-1-4 15,1 3-15,-1-4 0,0 2 0,-1-2 16,1 1-16,-1 0 15,0-1-15,1-1 0,-1 0 16,0 0-16,0 0 0,-3-2 16,2 0-16,1 0 0,-1 0 0,-1 0 0,0-3 15,0 0-15,-1 3 0,0-4 16,0 1-16,1 0 0,-2-1 0,1 0 16,1 1-1,-2-3-15,1 2 0,-1-3 0,0 3 16,0-3-16,0 4 0,0-4 15,2 1-15,-2-1 16,1 2-16,-1-2 0,0 4 16,0-4-16,2 0 0,-2 0 15,3 0-15,-3 0 0,0 0 16,0 0-16</inkml:trace>
  <inkml:trace contextRef="#ctx0" brushRef="#br0" timeOffset="104491.2067">7582 14940 0,'0'0'0,"0"0"0,0 0 15,0 0-15,0 0 16,0 0-16,0 0 0,0 0 16,-2 26-16,2-26 0,2 20 15,-2-20-15,3 21 0,-3-21 16,2 30-16,-2-13 15,0-2-15,0 2 0,0-2 0,0-1 16,0 1-16,0 2 16,0 1-16,0 0 0,1 0 0,1 0 0,-2 0 15,0-1-15,0-5 0,1 1 16,0-2-16,0-4 16,1 1-16,-2-5 0,0-3 0,-3 0 15,3 0-15,0 0 16</inkml:trace>
  <inkml:trace contextRef="#ctx0" brushRef="#br0" timeOffset="105262.8055">5255 15034 0,'0'0'0,"0"0"15,0 0-15,0 0 0,0 0 0,-23 10 16,23-10-16,-12 14 0,7-6 16,-1 3-16,1 2 0,-2-2 15,2 0-15,0 3 0,3 0 16,2-2-16,-2 1 0,2 1 15,2-3 1,1 3-16,2-3 0,2 3 16,1-3-16,3 0 0,2-4 0,3-1 15,-1-5-15,3-1 16,0-1-16,-2-2 0,0 0 16,0-4-16,2 0 15,-3 0-15,2-1 0,-4-2 0,1-1 16,0 0-16,-3 0 0,0-3 0,-4 0 15,0-1-15,-2 1 0,1-3 16,-2 2-16,0 1 0,-2 3 0,-1-3 16,-1 0-16,0 0 15,-1 3-15,-2 0 0,-1 0 16,-2 0-16,0-2 0,-3 2 0,-2 0 16,1 4-1,2 0-15,1 3 0,-2-2 16,3 1-16,-3-1 0,2 2 0,2 1 15,0 0-15</inkml:trace>
  <inkml:trace contextRef="#ctx0" brushRef="#br0" timeOffset="105667.7367">6468 13664 0,'0'0'0,"0"0"0,0 0 16,0 0-16,0 0 0,0 0 15,0 0-15,0 32 0,0-32 0,1 25 16,-1-25-16,2 28 0,1-15 0,-3-1 31,1-2-31,1-1 0</inkml:trace>
  <inkml:trace contextRef="#ctx0" brushRef="#br0" timeOffset="105848.7748">6388 14333 0,'0'0'0,"0"0"0,0 0 16,-2 20-16,2-20 0,0 0 16,-2 28-16,2-17 0,2 1 0,-2 0 15,1 0-15,1 0 0,2-1 0,-3 0 16,-1-4-16,0 0 0,0 0 0,0-3 16</inkml:trace>
  <inkml:trace contextRef="#ctx0" brushRef="#br0" timeOffset="105917.2933">6457 14601 0,'0'0'0,"0"0"0,0 0 15,0 0-15,0 0 0,0 0 16,0 0-16,0 0 0,-4 22 0,4-22 16,0 0-1,0 0-15</inkml:trace>
  <inkml:trace contextRef="#ctx0" brushRef="#br0" timeOffset="106381.2918">5434 13433 0,'0'0'16,"0"0"-16,0 0 0,0 0 0,0 0 0,0 0 16,0 0-16,0 0 15,0 0-15,29 6 0,-29-6 16,26-3-16,-26 3 0,31-4 0,-17 2 15,-3 0-15</inkml:trace>
  <inkml:trace contextRef="#ctx0" brushRef="#br0" timeOffset="106550.6671">6080 13482 0,'0'0'0,"0"0"15,0 0-15,25-1 0,-25 1 16,22-2-16,-10 1 0,2-1 0,1 1 0,-2 0 16,-1 0-16,-3 0 0</inkml:trace>
  <inkml:trace contextRef="#ctx0" brushRef="#br0" timeOffset="106666.5936">6393 13467 0,'0'0'0,"0"0"15,0 0-15,0 0 0,0 0 0,0 0 31,0 0-31,0 0 0,0 0 16,0 0-16,0 0 0,0 0 16,0 0-16,0 0 0,0 0 15,0 0-15</inkml:trace>
  <inkml:trace contextRef="#ctx0" brushRef="#br0" timeOffset="107199.5715">4416 13458 0,'0'0'0,"0"0"0,0 0 0,0 0 16,0 0-16,0 0 0,0 0 15,34-8-15,-34 8 0,28-6 16,-28 6-16,37-8 0,-18 4 0,3 0 16,3 0-16,0-1 15,2 1-15,7-2 0,0 1 16,-2 0-16,-6 0 15,2 2-15,0 0 0,4 0 16,-4 0-16,-2 1 0,-4-1 16,-3 2-16,-1 0 0,-5 0 15,-3-1-15,-3 1 0,-2-1 0,1 1 16</inkml:trace>
  <inkml:trace contextRef="#ctx0" brushRef="#br0" timeOffset="107500.1265">4638 13492 0,'0'0'0,"0"0"16,0 0-16,-10 19 0,10-19 0,-12 18 16,5-6-16,1 0 0,-1 1 0,2 1 15,1 1-15,-1 1 0,2 0 16,-2 5-16,2-1 0,2-1 15,2-2-15,3-3 0,3-1 16,2-1-16,3-1 0,1-3 31,2-1-31,1-1 0,-2-3 0,7-1 16,6 0-16,-3-2 0,-2-1 16,4-4-16,-1-2 15,-7 0-15,-2 0 0,0-1 0,0 3 16,-6-1-16</inkml:trace>
  <inkml:trace contextRef="#ctx0" brushRef="#br0" timeOffset="107722.4763">4789 13620 0,'0'0'0,"0"0"0,0 0 16,0 0-16,-12 22 15,7-11-15,-1 2 16,-1 1-16,1 0 0,-1 2 16,1 1-16,-1 1 0,0 1 0,0 3 15,-1 1-15,-2-4 0,2-2 16,1-3-16,-3-2 0,0-3 0,2 0 16,1-2-16</inkml:trace>
  <inkml:trace contextRef="#ctx0" brushRef="#br0" timeOffset="107938.929">4875 12832 0,'0'0'0,"0"0"16,0 0-16,0 0 0,0 0 0,0 0 16,0 0-16,-5 29 15,5-29-15,-7 24 0,7-24 0,0 0 16</inkml:trace>
  <inkml:trace contextRef="#ctx0" brushRef="#br0" timeOffset="109528.9456">8140 7706 0,'0'0'0,"0"0"15,0 0-15,38-1 0,-22 0 0,9 0 16,7-1-16,10 0 0,4 1 16,17-2-16,4 2 0,-1 0 15,-1 1-15,20-1 0,3-1 16,9 2-16,-6 3 16,15-1-16,-1-2 15,-8 0-15,-9-2 0,42 6 0,-9 4 16,-14-2-16,-10-1 0,0-2 15,1-1-15,-13 3 0,-9 0 16,2 3-16,-1 1 0,-9-3 0,-5-2 16,-7-1-16,-4-2 15,-8-2-15,-3-2 0,-10 1 0,-6 1 16,-5 0-16,-3 1 0,-3-2 0,0 0 16,-5-1-16,-3-2 0,-3 1 15,0-2-15,-3 6 0,4 3 0,-7 1 16,-2-1-16,-3 0 0,-1 0 15,4-2-15,0 0 16,2 0-16</inkml:trace>
  <inkml:trace contextRef="#ctx0" brushRef="#br0" timeOffset="116887.0969">16870 11976 0,'0'0'0,"0"0"0,0 0 16,0 0-16,0 0 0,0 0 0,24 22 16,-24-22-16,22 19 0,-22-19 15,32 26-15,-13-10 0,0 1 16,0 3-16,4 2 0,4 6 15,0 1-15,-1 3 0,2 1 0,1 4 16,-2-3-16,-3 0 0,-2 1 16,-3-1-16,-3-1 0,1 4 15,-4 0-15,-3-3 0,-2-3 0,-3-2 16,-2-2-16,-2-4 0,-1-2 16,-4-4-16,-1 0 0,-5-4 15,-1-3 1,3-9-16,2-3 0,0-1 15,2 1-15,-1 0 0</inkml:trace>
  <inkml:trace contextRef="#ctx0" brushRef="#br0" timeOffset="117156.802">17486 12272 0,'0'0'0,"0"0"15,0 0-15,0 0 0,0 0 0,-28 12 16,28-12-16,-28 14 0,28-14 16,-34 18-16,13-7 0,-2 2 15,-2 1-15,1 0 0,0 1 0,-7 5 0,0 1 32,0-1-32,-1 0 15,-2 0-15,3-1 0,4-1 0,1-1 16,5-1-16,4-1 0,2-1 0,4 0 0,4-3 0,2-2 15,10-3-15,7-2 0,-4-1 32,-2-1-32,0 1 0</inkml:trace>
  <inkml:trace contextRef="#ctx0" brushRef="#br0" timeOffset="117558.0672">18309 12169 0,'0'0'0,"0"0"16,0 0-16,0 0 0,0 0 0,-21-2 16,21 2-16,-32 4 15,32-4-15,-40 9 16,13-2-16,-1 0 0,2 1 15,-12 4-15,-2 1 0,4 1 16,3 1-16,-3 4 0,5 1 16,5-1-16,5 0 0,4 1 15,2 1-15,4-2 0,3 0 0,4 0 16,4 1-16,2-2 0,2-2 16,8 2-16,7-2 0,-1-1 0,2-4 15,2-2-15,3 1 16,0-1-16,1-1 0,2 0 0,0-2 15,-3 0-15,-2-3 0,6 2 16,-1-1-16,-7-3 0,-2-3 16,-6 1-16,-4-1 0,-1 1 15,-3 0-15,1 0 16</inkml:trace>
  <inkml:trace contextRef="#ctx0" brushRef="#br0" timeOffset="117736.5837">17837 12503 0,'0'0'0,"0"0"0,0 0 15,0 0-15,33-2 0,-33 2 16,42-1-16,-16 1 0,3-1 16,4 1-16,5 0 0,7 0 15,-2 1-15,1 0 0,-9 1 16,-6-1-16</inkml:trace>
  <inkml:trace contextRef="#ctx0" brushRef="#br0" timeOffset="118138.0658">19167 12110 0,'0'0'0,"0"0"15,0 0-15,0 0 0,0 0 0,0 0 16,-23-13-16,23 13 0,-22-1 16,22 1-16,-38 5 0,18 0 0,0 2 0,-3 2 15,-2 4-15,1 0 16,-1 0-16,-3 8 0,1 3 15,4 1-15,2 1 0,-1 6 16,3 1-16,5-3 0,3 0 0,7 2 16,4 2-1,2-1-15,2 0 16,4 3-16,2-1 0,4-3 0,4-3 16,2-3-16,2-2 0,-1-1 15,-1-2-15,2 1 16,2 0-16,0-6 0,-1-6 0,-5-2 15,-4-2-15,-3-1 0</inkml:trace>
  <inkml:trace contextRef="#ctx0" brushRef="#br0" timeOffset="118476.9599">19393 12199 0,'0'0'0,"0"0"0,0 0 16,0 0-16,0 0 0,2 26 0,-2-26 16,1 24-16,-1-24 0,1 30 15,-2-13-15,-1 1 16,0 0-16,0 4 0,-2 4 0,1-2 0,0 0 15,-1 5-15,2-1 16,0 1-16,1 1 0,-1 1 0,1-3 16,-1-4-16,1-3 0,1-2 15,0-3-15,3-5 0,1-4 0,-1-2 16,-1-1 0,1 0-16</inkml:trace>
  <inkml:trace contextRef="#ctx0" brushRef="#br0" timeOffset="118661.9708">19674 12524 0,'0'0'16,"0"0"-16,0 0 0,0 0 0,0 0 15,0 0-15,16 21 16,-16-21-16,0 0 0,7 18 0,-7-18 15,0 0-15,6 23 0,-6-23 16,0 0-16,0 0 0,1 21 16,-1-18-16</inkml:trace>
  <inkml:trace contextRef="#ctx0" brushRef="#br0" timeOffset="119041.122">20145 12281 0,'0'0'16,"0"0"-16,0 0 0,32-4 0,-20 4 15,5 1-15,2 0 0,2 1 16,0-1-16,5 0 0,-2 3 16,-2 1-16,-2 0 0,-2 2 15,-3 1-15,-2 1 0,-3-1 0,-4 2 16,-4 1-16,-2-1 0,-2 1 0,-5 0 15,-4 0-15,-1 2 0,-2-2 16,-3 1-16,-2 1 0,3 0 16,0-1-16,-1 3 15,0 0-15,5-4 0,2-1 0,0 3 16,2-3-16,6-2 0,2 0 16,4-2-1,1 0-15,6 0 0,6-1 0,4-2 16,3 0-16,2-1 0,3-1 15,6-4-15,1 0 0,-2-4 16,-2-2-16,-7 2 0,-4 1 16,-3 1-16</inkml:trace>
  <inkml:trace contextRef="#ctx0" brushRef="#br0" timeOffset="119596.307">20800 12013 0,'0'0'0,"0"0"16,0 0-16,22 1 0,-22-1 0,0 0 16,30 4-16,-17-2 0,3 0 0,0 0 15,2 1-15,-2 0 16,0 0-16,4 3 0,-3-1 15,0 1-15,-2 0 16,1-2-16,-2 1 0,-1 1 16,-2-2-16,0 3 0,0 0 15,-3-2-15,0 1 0,-2 0 16,0 0-16,-1 1 0,0 2 0,-1 2 16,-1-1-16,0 1 15,-2 0-15,-1 1 0,-1 4 16,0-2-16,1 0 0,-4 5 0,-1 2 0,-1-1 15,1 0-15,-1 2 0,1 2 16,-1-1-16,1 2 0,-1 1 16,1 2-16,0-1 0,2 0 15,-1 7-15,-1-1 0,2-1 0,-1-2 16,2 1 0,1 3-16,0-5 15,0 0-15,0 2 0,0-5 0,0-6 16,1-1-16,-1-2 0,-1-1 15,1-1-15,0-1 0,-1-1 16,0-3-16,-1 1 0,-2-2 16,-5-1-16,-3-2 0,-2-1 15,-5-4-15,-11 0 16,-10 1-16,-12-1 0,-11 2 0,-9-3 16,7 0-16,3-1 0,7 0 15,14 1-15</inkml:trace>
  <inkml:trace contextRef="#ctx0" brushRef="#br0" timeOffset="121549.1238">17169 13744 0,'0'0'0,"0"0"0,0 0 16,0-23-16,0 23 0,1-24 16,0 10-16,0-2 0,-1 1 0,0-6 15,0-2-15,-1 2 0,0 2 16,0 0-16,-2 2 16,1 0-16,0 2 0,-1 1 15,-2 3-15,0 1 0,-2 2 0,-2 3 16,-3 2-16,0 4 0,0 2 15,-1 1-15,0 0 0,-3 3 16,0 3-16,-3 5 16,-2 5-16,2-3 0,3 0 0,-4 7 15,1 1-15,4 1 0,2 2 0,2 0 16,1-2-16,3 0 0,1-2 16,2 2-16,2-1 0,2-3 15,1-3-15,3-1 0,4-4 16,1 0-16,1-4 0,2-2 15,2-2-15,1-1 16,2-3-16,-2-2 0,1-2 0,0-6 0,1-3 0,3-3 16,1-2-1,-2 0-15,-3 2 0,-2-4 16,0-1-16,-2 0 0,-1 1 0,-1-1 16,0-1-16,-2 3 0,0 0 15,-1 4-15,-1 0 0,-1 3 16,-2 1-16,0 1 0,1 3 15,-2 0-15,0-1 0,-1 4 16,-1 2-16,1 3 0,-2 0 0,1 2 16,0 2-16,0 2 0,-1 4 0,-1 6 15,0 2-15,0 1 0,-1 2 16,1 1-16,0 3 0,-1 2 16,-1 3-16,0 8 0,1 3 15,-1-1-15,1-4 0,-3 4 16,0-4-1,-2 8-15,0-1 0,1-1 16,-1 3-16,-2-5 0,0-7 0,-2-1 16,-1-1-16,-2-4 0,2-8 15,2-4-15,1 1 0,-1-2 16,-2 0-16,-6-2 16,-3 2-16,-2-6 0,-3-3 0,-1-2 15,-3-5-15,-2-1 0,0-3 0,-3-5 16,1-3-16,-1 1 0,-2 3 0,4-1 15,2-3-15,2-6 0,3-1 16,1-7-16,3-4 0,6 5 16,3 6-16,3 4 0</inkml:trace>
  <inkml:trace contextRef="#ctx0" brushRef="#br0" timeOffset="121950.4417">17576 13478 0,'0'0'0,"0"0"0,0 0 16,0 0-16,0 0 0,0 0 0,-26 9 16,26-9-16,0 0 0,-24 24 0,24-24 15,-21 27-15,9-12 0,-1 3 16,-1 4-16,2 0 0,1 2 16,0 7-16,1 2 15,3-1-15,0 0 0,3 5 16,1-2-16,6-2 15,1-1-15,0-1 0,2-2 16,-1-2-16,1-4 0,2-2 16,0-2-16,1-4 15,-1-4-15,0-4 0,-1-6 0,0 0 16,-1 0-16,-2 0 0</inkml:trace>
  <inkml:trace contextRef="#ctx0" brushRef="#br0" timeOffset="122251.0413">17763 13676 0,'0'0'15,"0"0"-15,0 0 0,9 21 0,-9-21 16,10 21-16,-10-21 0,14 27 15,-6-12-15,2 3 16,2 3-16,0-2 0,0 0 0,2 4 16,0 0-16,-2 0 0,-1 0 15,-1-1-15,0-2 0,-3-1 0,0-4 16,-1-1-16,-2-3 16,0-2-16,0-2 0,-2-5 0,-2-2 15,2-2-15,-2 2 0,2-2 16</inkml:trace>
  <inkml:trace contextRef="#ctx0" brushRef="#br0" timeOffset="122505.1875">17952 13665 0,'0'0'15,"0"0"-15,0 0 0,0 0 0,0 0 16,-13 26-1,13-26-15,-13 24 0,13-24 16,-18 25-16,8-10 0,0 1 16,0 0-16,0 2 0,0 1 15,0-1-15,-1-1 0,-3 4 16,-1 0-16,1-1 0,0-2 0,-1-1 16,2-2-16,2-1 0,1-1 15,1-4-15,2-2 0,-1-2 0,1-5 16,2 0-16,-1 1 0,2-1 15</inkml:trace>
  <inkml:trace contextRef="#ctx0" brushRef="#br0" timeOffset="122790.4756">18150 13619 0,'0'0'0,"0"0"0,0 0 0,0 0 16,19 23-16,-19-23 0,20 25 15,-9-9-15,-1 0 0,0 2 0,-2 0 0,2 7 16,-1 1-16,-1 0 0,-3 1 16,0-1-16,-2-1 0,-3 0 15,-2 0-15,0-1 0,-2-2 16,-2 4-16,-2-2 0,-2-3 15,-1-2-15,0-5 16,-1 0-16,4-10 0,0-4 0,3 1 0,-1-1 16,2 0-16</inkml:trace>
  <inkml:trace contextRef="#ctx0" brushRef="#br0" timeOffset="122975.5018">18618 13785 0,'0'0'16,"0"0"-16,25-3 0,-8 1 16,-1 0-16,4 1 0,2 1 0,9 0 15,1 1-15,-2 1 16,-3 0-16,-4 1 0,-3-1 0,-3 1 16,-3 0-16,-3-2 0</inkml:trace>
  <inkml:trace contextRef="#ctx0" brushRef="#br0" timeOffset="123122.6835">18593 13972 0,'0'0'0,"0"0"0,0 0 16,26 6 0,-26-6-16,39 2 0,-14 1 15,2 0-15,4 0 0,2 0 16,-4 0-16,-5-1 15</inkml:trace>
  <inkml:trace contextRef="#ctx0" brushRef="#br0" timeOffset="123692.4485">19251 13731 0,'0'0'0,"0"0"0,0 0 0,0 0 0,0 0 16,26-12-16,-26 12 16,34-4-16,-15 2 0,2 1 15,1 3-15,2-1 16,3 1-16,6 2 16,0 1-16,-2 2 0,-1 0 0,2 2 15,-5 0 1,-7 4-16,-6 1 0,-7-3 0,-5 1 15,-7-1-15,-6 2 0,-5 1 16,-3 1-16,-10 2 0,-6-1 16,3 0-16,3 0 0,-11 4 15,-2 1-15,6-2 0,4-1 0,2 0 16,2 0-16,5-5 0,6-2 16,4-3-16,6-1 15,3 1-15,3 0 0,8 0 16,6-3-16,-1-1 0,2 1 0,10-3 15,9-2-15,0 0 0,0 0 16,12 0-16,5 2 0,-3-1 0,-1-1 16,3 0-16,-4-2 15,-10 1-15,-10-1 0,-6 2 0</inkml:trace>
  <inkml:trace contextRef="#ctx0" brushRef="#br0" timeOffset="124510.8722">20274 13800 0,'0'0'0,"0"0"0,0 0 0,0 0 0,8-18 16,-8 18-16,0 0 16,5-28-16,-4 18 0,-1 1 0,-1-1 15,-1 0-15,-1 0 0,-2 2 16,0 1-16,-2 1 0,-1 2 16,-1 2-16,-4 3 0,1 0 15,-1 3-15,-1 1 0,-1 3 0,-1 3 0,0 2 16,1 2-16,1 2 15,0 1-15,3-1 0,0 3 0,1 1 16,3 0-16,1-2 0,4 1 16,2 1-16,2-1 0,0 0 15,4 4-15,1-3 0,1-2 16,2-3 0,2-2-16,4-4 0,-5-3 15,0-2-15,4-2 0,1-3 0,-4-2 16,0-1-16,0-3 0,1-1 15,1-4-15,-1-3 0,0 1 16,1 0-16,0 0 0,-3 0 0,1-6 16,-2 0-16,-1 1 15,-2 0-15,1 0 0,-1 0 0,-2 5 0,0 3 16,-2 0-16,0 0 0,-1 3 16,-1 1-16,1 1 0,-1 1 15,0 1-15,-1-1 0,0 4 16,-4-2-16,3 5 0,-1 1 0,0 3 15,0 1-15,0 4 0,-1 2 16,1 2 0,0 2-16,-2 7 0,-1 2 15,2 4-15,1 4 16,-2 0-16,1 1 0,-1 8 0,-1 0 16,1 1-16,-1 0 0,-1 7 15,-1 1-15,0-7 0,0 1 16,-1 1-16,0 0 0,1 4 15,1-7-15,-2-3 0,1-2 0,-4-3 0,-3-3 16,-3-2-16,-4 0 0,1-7 16,0-3-16,-1-1 0,-1 1 15,-7-5-15,-4-6 0,0-4 16,-1-3-16,-3-4 0,-4 0 0,-1-7 16,1-3-16,-1-2 15,0-2-15,6-4 16,5 0-16,3-6 0,4-5 15,7 7-15,3 6 0,4 4 16</inkml:trace>
  <inkml:trace contextRef="#ctx0" brushRef="#br0" timeOffset="124896.6257">20811 13542 0,'0'0'0,"0"0"16,0 0-16,0 0 0,0 0 0,-26 16 15,26-16-15,-20 20 0,20-20 16,-25 25-16,9-6 15,-1 2-15,2 0 0,-3 8 0,2 3 16,1 0 0,2-2-16,0 11 0,3 0 15,2-2-15,3-3 0,3 2 16,3 1-16,1-5 0,1-2 16,5 2-16,2-4 0,2-3 0,1-3 15,2-4-15,0 0 16,-2-4-16,0-5 0,1-8 15,0-4-15,-4 1 0,-2-1 0,-2 1 0</inkml:trace>
  <inkml:trace contextRef="#ctx0" brushRef="#br0" timeOffset="125197.6623">20963 13770 0,'0'0'0,"0"0"0,0 0 0,0 0 0,0 0 15,28 23-15,-28-23 16,23 25-16,-11-10 0,2 2 16,2 0-16,0 1 0,1-2 0,3 9 15,-1 1-15,-3-2 0,0-2 0,-2-1 16,0-4-16,3 3 0,-2 0 15,1-6-15,-2 0 0,-5-6 16,-3-3-16,1-3 0,0-4 16,-3-1-16,-2-3 0,0 2 15,0-1 1,-1 2-16</inkml:trace>
  <inkml:trace contextRef="#ctx0" brushRef="#br0" timeOffset="125445.1318">21321 13784 0,'0'0'0,"0"0"0,0 0 16,0 0-16,0 0 0,0 0 0,-19 16 15,19-16-15,-19 15 0,19-15 16,-22 23-16,10-10 0,-1 0 0,-3 0 16,0 3-16,-1 1 0,1 1 15,-4 4-15,1 1 0,1-2 16,3-2-16,-1 0 0,2-1 15,1-1-15,1-2 0,0-1 0,1-3 16,3-2-16,3-3 0,5-6 0,0 0 16,2-3-16,-2 3 0,2-2 15</inkml:trace>
  <inkml:trace contextRef="#ctx0" brushRef="#br0" timeOffset="125629.7819">21422 13935 0,'0'0'0,"0"0"0,0 0 16,29-3-16,-29 3 0,29 0 0,-9 0 15,1 1-15,0 0 0,0 0 16,0 1-16,6 1 0,-2 1 16,1-4-16,1 2 0,-3-1 0,-2-1 0,-2 0 15,-2 0-15,-4-1 0,-2 1 16,-2-1-16</inkml:trace>
  <inkml:trace contextRef="#ctx0" brushRef="#br0" timeOffset="125883.9814">22015 13878 0,'0'0'0,"0"0"0,0 0 15,0 0-15,0 0 0,5 28 16,-5-28-16,3 22 0,-3-22 0,1 28 16,-1-10-16,0 0 0,0 0 0,0 0 15,-1 0-15,0 0 0,0 1 16,-1 5-16,0-1 0,0-2 16,0-3-16,1-3 0,1-1 15,0 0-15,0-4 0,0-1 16,0-3-16,1-3 0,-1-3 0,2 2 15,-2-2-15,0 0 0</inkml:trace>
  <inkml:trace contextRef="#ctx0" brushRef="#br0" timeOffset="126278.791">22348 13750 0,'0'0'0,"0"0"0,0 0 0,0 0 16,19 14-16,-19-14 0,23 21 15,-23-21-15,29 29 0,-16-10 16,0 1-16,-2 2 0,-1 0 0,2 8 16,-1 2-16,-2 1 0,-2 0 0,-3 7 15,-2-2-15,-2-4 0,-1-4 16,-3 0-16,-3 0 0,0-2 15,-2 0-15,-4-3 0,-3 0 16,1-6-16,-2 0 0,1 0 16,0 1-16,4-4 0,1-2 15,0-3-15,1-2 16,2 0-16,1-1 0,0-2 16,2-1-16,1 1 0,3-3 15,0 1-15,-1-4 0,2 0 16,0 0-16,4-3 0,3 2 15,-2-2-15,0 1 0,-2 0 16</inkml:trace>
  <inkml:trace contextRef="#ctx0" brushRef="#br0" timeOffset="127219.9401">22197 14465 0,'0'0'0,"0"0"0,0 0 16,0 0-16,0 0 0,0 0 15,0 0-15,0 0 0,0 0 16,-22 14-16,22-14 0,-29 6 0,29-6 0,-38 5 15,13-3-15,-3 0 16,-1 1-16,-5-3 0,-4 0 16,-11 1-16,3 0 0,-15-2 0,-1 0 15,3-2-15,1 1 0,-7 0 16,4-1-16,4-1 0,7 1 16,-4-1-1,5-3-15,7 0 0,5 1 0,5 1 16,4 2-16,7 2 0,5 1 15,3 1-15,5-1 0,2-1 16,3 1-16,0 0 0,0 0 16,3 0-16,-2-3 0,2 3 15,1-2-15,0 0 0,2-1 16,0 1-16,1 1 0,2 0 0,1 2 0,2 0 16,1-1-16,-2 0 15,-1 0-15,-2 0 0</inkml:trace>
  <inkml:trace contextRef="#ctx0" brushRef="#br0" timeOffset="127967.8867">20418 12964 0,'0'0'0,"0"0"16,0 0-16,0 0 0,0 0 0,0 0 0,0 0 16,0 0-16,-16-15 15,16 15-15,-32-5 16,11 3-16,-3-1 0,-5 1 15,-3-1-15,-4 1 0,-4-1 0,-15 1 16,-2-1-16,-13-1 0,4 1 16,-25-1-1,-7-1 1,5 1-16,1 0 0,9 0 0,19-2 0,-3 2 16,8 1-16,10 1 0,8 2 15,10 0-15,8-1 0,4 1 16,4 1-16,4-1 15,3-1-15,4 0 0,-1 1 0,3 0 16,0 0-16,2 0 0,-1-3 16,1 3-16,0 0 0,0 0 15,0 0-15,0 0 0,0 0 0,0 0 16,2 2-16,-2-2 0,2 2 16,-2-2-16,3 1 0,-3-1 15</inkml:trace>
  <inkml:trace contextRef="#ctx0" brushRef="#br0" timeOffset="134613.1971">5798 6457 0,'0'0'0,"0"0"0,0 0 0,0 0 15,28-5-15,-28 5 0,35-1 0,-15 1 16,4 0-16,3 0 0,4-1 16,9-2-16,2 1 0,2 1 0,4-3 15,11 1-15,-1 3 0,12-4 16,1-2-16,-4 1 0,-1-1 0,11 2 16,2 0-16,-4 1 15,-6-1-15,11 1 0,-5 0 16,0 5-16,-3 1 0,28-3 0,-11-3 15,-14-7-15,-9-5 0,-3 15 0,-1 7 16,-4 1-16,-3-2 0,-3-12 16,-3-5-16,-5 7 0,-2 8 0,-7-1 15,-3 1-15,-5-5 16,-1-5-16,-2 0 0,-1 4 0,-13 3 16,0 2-16,-2-3 0,-2 0 15,-4 0 1,-2 0-16,0 0 0,0 0 15,-5 0-15,-4-2 0,-4 0 16,-4-4-16,0 6 0,-4 3 0,-4-3 16,-4-3-16,-3 3 0,-3 0 15,-12 0-15,-2 3 0,-1-6 16,0-1-16,-5 4 0,-5 1 16,-10 2-16,3 0 0,-1 0 0,-2 1 15,-8 3-15,1-3 0,-2 0 16,1-4-16,-4 1 0,8 1 0,-24-2 15,7-2-15,9 7 0,8 0 16,5 4-16,2-1 0,3-1 16,2 0-16,0-3 0,1-1 15,11 0 1,3 2-16,2-5 0,-2 0 16,4 0-16,5 1 0,2-1 0,1 2 15,4 2-15,5 7 0,7-9 16,6-4-16,2 2 0,4-1 15,4-2-15,3 3 0,-1-1 16,1 1-16,4 1 0,-1 2 16,4-2-16,1-1 0,7-1 0,5-3 15,-1 1-15,5 0 0,3 3 16,4 0-16,2-1 0,3-1 0,13 1 16,4-1-16,-2 1 0,2 0 15,4-2-15,4 0 0,9 3 16,0 0-16,1 0 0,1 0 15,9-3-15,-3-1 0,0 4 0,0 3 32,32-2-32,-16-1 0,-2-1 15,-7-3-15,-6 5 0,-4 2 0,-1-3 16,0 0-16,-5 0 0,-1-3 16,-1 9-16,-1 1 0,-4-5 15,-4 0-15,-4-2 0,-2-2 16,-3 1-16,-2 1 0,-2 0 0,-1 0 15,-5 4-15,-4 3 0,-7-5 16,-4-4-16,-4-1 0,-2-1 0,-2 3 16,-1 1-16,-9 0 0,2 0 15,-5 0-15,2 0 0,-2 0 16,-1 0-16,-2 0 0,2 0 16,-2 0-16,0 0 0,0 0 0,-2-3 15,2 3-15,0 0 0,0 0 16,0 0-16,0 0 0,0 0 0,-2 0 15,2 0-15,-3 0 0,0 0 16,3 0-16,-2 0 0,2 0 16,-2 0-16,1 0 0,-2 0 15,0 0-15,1 0 16,2 0-16,-2 0 16,2 0-16,-2 0 0,2 0 0,-2-4 15,2 4-15,-2-1 0,2 1 16,0 0-16,0-2 0,0 2 15,0 0-15,0 0 0,0 0 16,0 0-16,0 0 0,0-4 16,0 4-16,0 0 0,0 0 0,0 0 15,0 0-15,0 0 0,0 0 0,0 0 16,0 0-16,0 0 0,0 0 16,0 0-16,0 0 0,0 0 15,0 0-15,0 0 0,0 0 16,0 0-16,0 0 0,-2-4 15,2 4-15,0 0 16,0 0-16,0 0 0,0 0 16,0 0-16,0 0 0,0 0 15,0 0-15,0 0 0,0 0 16,0-6-16,0 6 0,0 0 16,0 0-16,0 0 0,0 0 15,0 0-15,0 0 0,0 0 16,0 0-16,0 0 0,0 0 0,0 0 0,0 0 15,0 0-15,0 0 0,0 0 16,0 0-16,0 0 0,0 0 16,0 0-16,0 0 0,0 0 15,0 0-15,0 0 0,0 0 16,0 0-16,0 0 0,0 0 16,0 0-16,0 0 0,0 0 0,0 0 0,0 0 15,0 0-15,0 0 0,0 0 16,7-1-16,-7 1 0,0 0 15,0 0-15,0 0 0,0 0 0,0 0 16,4 4-16,-4-4 0,0 0 16,0 0-16,0 0 15,0 0-15,0 0 16,0 0-16,0 0 0,0 0 16,0 0-16,0 0 0,0 0 15,0 0-15,0 0 0,0 0 16,0 0-16,0 0 0,0 0 0,0 0 15,0 0-15,0 0 0,0 0 16,0 0-16,0 0 0,0 0 16,0 0-16,0 0 0,0 0 0,0 0 15,0 0-15,0 0 0,0 0 16,0 0-16,0 0 0,0 0 16,0 0-16,0 0 0,0 0 0,0 0 15,0 0-15,0 0 0,0 0 16,0 0-16,0 0 15,0 0-15,0 0 16,0 0-16,0 0 0,0 0 16,0 0-16,0 0 0,0 0 15,0 0-15,0 0 0,0 0 16,0 0-16,0 0 0,0 0 0,0 0 16,-4 3-16,4-3 0,0 0 15,-5 4-15,5-4 0,0 0 16</inkml:trace>
  <inkml:trace contextRef="#ctx0" brushRef="#br0" timeOffset="135817.5421">2213 6390 0,'0'0'0,"0"0"16,0 0-16,0 0 0,0 0 0,26 0 16,-26 0-16,0 0 0,26-7 15,-11 7-15,2-1 16,1-2-16,0 1 0,4 1 0,4 1 15,0-3-15,2 2 0,9-3 16,2-2-16,-1 3 0,1 2 0,11-5 16,3 2-16,-5 0 0,0 0 0,9 0 15,-1-3-15,-3 1 16,-5 3-16,-1 1 0,1-4 0,-5 5 16,-3-2-16,9 0 0,1 2 15,-7-2-15,-3 2 0,-1-2 16,-1 0-16,-5 3 0,-1 0 0,-5 0 15,-1-4-15,0 1 0,-2-1 0,-3 1 16,-1 3-16,-5-1 0,-1 1 16,0-3-16,-2 3 15,-2 0-15,0 0 0,-5 0 0,-1 0 16,0-1-16,1-1 0,-1 1 16,-3 1-1,-1 0-15,2-3 0,-2 3 16,2-1-16,-2 1 0,4 0 0,-4 0 15,0 0-15,0 0 16,0 0-16,0 0 0,0 0 0,0 0 16,0-3-16,0 3 0,-4-2 15,2 2-15,2 0 0,-2-1 16</inkml:trace>
  <inkml:trace contextRef="#ctx0" brushRef="#br0" timeOffset="138642.6015">22824 13826 0,'0'0'0,"0"0"0,0 0 15,0 0-15,23 2 0,-23-2 0,25 1 16,-25-1 0,34 1-16,-14 1 0,2-2 15,1 0-15,3-2 0,5 0 16,-2-2-16,3 1 0,1 0 0,0 3 16,1 2-16,-4 0 0,0 0 15,3-1-15,-2 1 16,-4 0-16,-4-1 0,-3-1 0,-4 0 15,-4 2-15,-3 0 0,-3 0 0,-2-1 16,0 0-16</inkml:trace>
  <inkml:trace contextRef="#ctx0" brushRef="#br0" timeOffset="138859.0086">23081 14103 0,'0'0'0,"0"0"0,0 0 16,27 2-16,-27-2 0,24 5 0,-9-3 16,1-2-16,2 0 0,1 0 15,0 1-15,9 1 0,2 0 16,1 0 0,1-1-16,-3-1 0,-1-1 0,-5 1 15,-3-2-15,-3 1 0</inkml:trace>
  <inkml:trace contextRef="#ctx0" brushRef="#br0" timeOffset="139677.621">23954 13524 0,'0'0'0,"0"0"0,0 0 15,0 0-15,0 0 0,22-3 16,-22 3-16,20-3 0,-20 3 15,26-3-15,-9 1 0,-2-1 0,1 0 16,1 2-16,3 1 16,0 0-16,0 0 0,3 2 15,-1 0-15,-2 1 0,-4 1 0,-1 0 0,-3 3 16,-2-2-16,-2 1 0,-4 2 16,-2 3-16,-2 0 0,-2 0 0,-5 4 15,-4 1-15,-2 1 16,-2-1-16,-4 2 0,-3 3 15,-2-1-15,-3-2 0,-5 6 16,0 0 0,2 0-16,3-1 0,-4 3 0,3-2 15,5-3-15,5-2 0,5-1 16,6 2 0,3-6-16,4 0 0,4-2 0,2-2 15,3-1-15,1-1 0,2 0 16,1-1-16,2-3 0,-1-1 0,4 0 15,3 1-15,-2-3 0,0-2 0,-1 0 16,0-1-16,-1 0 0,1-1 16,-4 1-16,-3 0 0,-2 0 15</inkml:trace>
  <inkml:trace contextRef="#ctx0" brushRef="#br0" timeOffset="140295.1936">25229 13529 0,'0'0'0,"0"0"0,0 0 15,10-17-15,-7 9 0,-1-3 16,0 0-16,-1 0 0,-1 0 0,-1-2 15,-1-1-15,-1 2 0,-3-1 16,-1-2-16,-3 0 16,-1 1-16,0 3 0,-2 0 0,0 1 31,-1 2-31,0 2 0,-3 2 0,-2 3 16,1 2-16,-1 0 0,1 5 15,2 4-15,-2-1 0,0 2 0,1 2 16,-1 2-16,1 3 15,2 1-15,-4 8 0,2-1 16,0 4-16,3 0 0,3 5 0,1 3 16,2 0-16,1 1 0,0 11 15,0 4-15,4-1 0,2 0 16,0 8-16,-2 0 0,2-7 0,1-5 16,1 0-16,1 1 0,-1 0 15,0 2-15,-2 2 0,-2-1 16,2-6-16,0-1 0,-2-3 15,-2 0-15,1-4 0,0-6 0,-3 2 16,0-1-16,-1 0 0,-3-2 0,-2-3 16,-1-3-16,0-2 0,-1-3 15,3-2-15,0 1 0,0-5 16,0-4-16,0 3 0,-1-6 16,-4-3-16,-3-7 0,1 1 15,0-2 1,-1-4-16,0 0 0,-1-4 15,-1-3-15,-3-1 0,-2-5 0,2-3 16,-1-5-16,8 6 0,2 5 16,4 6-16</inkml:trace>
  <inkml:trace contextRef="#ctx0" brushRef="#br0" timeOffset="140533.6648">24512 13878 0,'0'0'0,"0"0"15,22-4-15,-8 2 16,3-1-16,7 2 0,5 0 16,1 0-16,0 0 0,11 2 15,2 1-15,-3-1 0,-4 1 16,2 1-16,0-1 0,-2 0 0,-2-1 15,6-1-15,-2 1 0,-7-1 16,-8 1-16,-4-1 0</inkml:trace>
  <inkml:trace contextRef="#ctx0" brushRef="#br0" timeOffset="140881.166">25529 13522 0,'0'0'0,"0"0"16,0 0-16,0 0 0,0 0 0,-22 21 31,22-21-31,-16 24 0,10-9 0,-2 0 15,-1 2-15,0-1 0,-1 3 16,0 7-16,1 3 0,2-3 16,0-1-16,3 2 15,2 2-15,0-2 0,4-3 0,0 9 16,0 0-16,1-3 0,1-2 16,0 1-16,0 2 0,0-3 0,-1-3 0,4-3 15,1-2-15,-1-4 0,-1-2 0,-2-2 16</inkml:trace>
  <inkml:trace contextRef="#ctx0" brushRef="#br0" timeOffset="141335.8924">25759 13809 0,'0'0'0,"0"0"0,0 0 16,13-19-16,-6 11 0,3-2 0,3-1 15,0 0-15,1 1 0,2-4 16,1 3 0,-1 0-16,1-1 0,-3 2 0,-2 2 0,1 2 15,1 3-15,-2 2 0,-1 2 16,0 1-1,0 0-15,-1 4 16,-1 1-16,-2 3 16,0 4-16,-2 2 0,1 1 0,-2-1 15,1 1-15,-2 3 16,0 2-16,1 1 0,-1-2 16,0 1-16,1 0 0,0 0 15,0 1-15,2 4 0,1-2 16,-1-3-16,1-4 0,3 1 0,3 0 0,-1-2 15,-1-1-15,1-2 0,0-1 16,-1-4-16,-2-2 0,0-2 16,-1 0-16,-3-3 0,0 0 0,-1-4 15,1-1-15,-2-1 16,0 0-16,-1 1 0,1 0 16,-1 0-16</inkml:trace>
  <inkml:trace contextRef="#ctx0" brushRef="#br0" timeOffset="141683.7848">26314 13773 0,'0'0'15,"0"0"-15,0 0 0,0 0 0,0 0 16,0 0-16,-23 20 15,23-20-15,0 0 0,-26 19 16,26-19-16,-24 20 0,12-9 0,-2 1 16,-2 2-16,1-1 0,0 0 0,0 1 15,-1 1-15,-2 3 0,-1-2 16,-1 1-16,0 2 0,3-4 0,0 0 16,3 0-16,0-2 15,2-2-15,1-2 0,3 1 16,0-1-16,1-1 0,2-3 15,0-1-15,1-2 16,2-2-16,-1-2 0,3 0 16,3-1-16,-1-1 0,0 1 0,0 1 15</inkml:trace>
  <inkml:trace contextRef="#ctx0" brushRef="#br0" timeOffset="141900.133">26477 13936 0,'0'0'0,"0"0"0,22 1 0,-7 0 16,2 0-16,8 1 0,3 1 0,0-3 15,-1 2-15,7 1 16,2-1-16,-4 0 0,-3-2 16,-2 1-16,-3 0 0,-3-1 0,-3-2 0,0 0 15,1 1 1,-5 0-16,-3-3 0,-2 3 0,-2-3 15,-2 3-15</inkml:trace>
  <inkml:trace contextRef="#ctx0" brushRef="#br0" timeOffset="142216.9143">27129 13836 0,'0'0'0,"0"0"0,0 0 16,0 0-16,0 0 0,13 17 16,-13-17-16,0 0 0,10 25 0,-8-16 15,-1 3-15,-1 0 0,0 1 0,0 1 16,0 2-16,0 2 16,-1 1-16,1-1 15,0 1-15,0 0 0,0-1 0,0 5 16,0-2-16,0 0 0,0 0 0,0-2 15,1 0 1,0-2-16,0-2 0,0-2 16,1-2-16,-1-2 0,-1-1 15,1-1-15,1-3 0,-2-4 0,2 3 16,-2-6-16,0-1 16,0 0-16,0 1 0,0 1 0</inkml:trace>
  <inkml:trace contextRef="#ctx0" brushRef="#br0" timeOffset="142639.9619">27582 13790 0,'0'0'0,"0"0"15,0 0-15,23 18 0,-23-18 0,19 17 16,-8-5 0,0 1-16,1 1 0,3 8 0,0 3 15,-2-1-15,-1 0 0,-1 2 16,0 2-16,-1-1 0,-1 0 0,-4 7 16,-2-2-16,-1 0 0,-1-3 0,-4 1 15,-5 0-15,0-3 16,-1 0-16,-4 2 0,-1 1 15,2-9-15,0-1 0,-4 0 0,1 0 16,-1-3-16,0-3 0,3-2 16,-1-1-16,3-3 0,2-2 0,2 0 15,0-2-15,2 0 0,0-1 16,2-1-16,0 0 0,0-1 0,3-1 16,-2 2-16,2-2 0,-2-3 15,2-1-15,0 1 0,0-1 16,0 1-16,0 3 0,2-1 15,-2 1-15,0-3 16</inkml:trace>
  <inkml:trace contextRef="#ctx0" brushRef="#br0" timeOffset="161404.3324">7523 14408 0,'0'0'0,"0"0"0,0 0 0,0 0 16,0 0-16,0 0 0,0 0 15,0 0-15,0 0 0,0 0 16,0 0-16,0 0 0,0 0 0,0 0 16,-23 7-16,23-7 0,0 0 15,0 0-15,0 0 0,0 0 0,0 0 16,0 0-16,0 0 0,0 0 16,0 0-16,0 0 0,0 0 15,0 0-15,0 0 0,0 0 16,0 0-16,0 0 0,0 0 0,0 0 15,0 0-15,0 0 0,0 0 16,0 0-16,5-25 0,-5 25 0,0 0 16,0 0-16,9-24 0,-9 24 15,10-17-15,-10 17 0,9-20 16,-9 20-16,10-20 0,-7 8 16,3 2-16,-2-6 0,0 3 0,1-5 15,0 0-15,0 2 0,-2 1 16,0 0-1,1 1-15,-1-3 0,0 0 16,1-7 0,-1-4-16,-1 7 15,0 1-15,2-5 0,-2 2 0,0 1 16,0 1-16,2-1 0,-3 0 0,1 1 16,0-1-16,0 1 0,0-3 15,1 2-15,-1 0 0,2 0 0,0 1 0,-2-1 16,0 1-16,0-5 15,0 2-15,1 0 0,-1 1 16,0 0-16,0 3 0,3-1 0,-2-1 16,-1-1-16,1 0 0,1 0 15,0 2-15,2 1 0,-2 0 16,2-2 0,-1-3-1,2-1-15,-1 1 0,0 3 16,-1 0-16,3 1 0,-2 0 0,0 0 15,1 0-15,-1 0 16,-1 0-16,0 2 0,0 1 0,-1 1 16,3 0-16,-3 1 0,3 2 15,1 0-15,-1-1 0,1 0 0,0 0 0,-2 4 16,1 0-16,0 2 0,0 0 16,1-1-1,2-2-15,0 1 16,0-1-16,0 0 0,-4 1 0,3 0 15,1-1-15,-2 3 0,1 0 0,-1-1 16,2 0 0,-1 0-16,0 1 0,1 1 15,2 0-15,-1 2 0,0 0 16,0 0-16,0 2 0,-1-2 16,0 1-16,-2 0 0,1-2 15,1 2-15,1-1 0,2 1 16,0 0-16,-1 0 0,0 0 0,1 1 15,3-3-15,-5 1 0,1 1 0,-1 1 16,0 1-16,0 0 0,0-1 16,0 1-16,1 0 0,-1 1 15,0-1-15,2 1 0,-1-1 16,-4 1-16,1-1 0,5 1 16,-3 0-16,-3 1 0,0 0 0,0 0 15,0 1-15,0-1 0,1 0 0,0 1 16,0 1-16,0-1 0,-1 0 15,2 0-15,1 0 0,-1 1 16,0 1-16,0 0 0,0 0 16,1 1-16,-3-1 0,1 0 15,0 0-15,-2 1 0,1 1 0,1 0 16,1 1 0,0-1-16,-3 1 0,3 0 15,1 2-15,0-1 0,0 0 0,0 0 16,2-1-16,-2 2 15,0 0-15,-1-1 0,1 2 16,-3 0-16,2 0 0,0 1 16,1 2-16,0-1 0,0 1 0,4 4 15,0-1-15,-1 0 0,1-2 0,-4 0 16,2 1-16,-2 0 0,-1 0 16,1 0-16,0 2 0,-1-2 15,0 0-15,1 0 0,1 1 16,-1 0-16,0 0 0,1 2 15,1 2-15,0-2 0,-2-1 0,0 3 16,0 1 0,-1-2-16,-1 0 0,5 3 15,0 0-15,-4-4 0,-1-1 0,2 6 16,0 1-16,-2-2 16,-3-3-16,3 2 0,2-1 15,-1 1-15,-1 1 0,0 1 0,-2 1 16,0-4-16,-1-3 0,-1 2 15,1 2-15,-1-2 0,1-1 0,-1 3 16,0 0-16,-2 0 0,-1-1 0,1 2 16,2 2-1,-1-1-15,-1 0 0,2 0 16,0-1-16,0 0 0,-2-1 0,2 1 16,-2-1-16,1-1 0,2-1 0,-1 0 31,1 0-31,-1 0 0,0 3 0,0-4 15,2 0-15,-2-1 0,1 1 16,-1 1-16,2 1 16,-5-2-16,2 0 0,-1 0 0,0 0 15,0-3-15,1 2 0,-1 0 16,0-1-16,0 0 16,-1 1-16,0-1 0,0-3 0,0 3 0,1-3 0,-1 0 15,-1 1-15,1-1 0,1 1 16,-1-1-16,0 0 0,-1 1 15,1-2-15,-1 0 0,0 1 16,0-1-16,0-1 0,1 0 16,-1-1-16,0-2 0,0 0 15,-1 0-15,0 0 0,1-2 0,0 3 0,-1-3 16,0 0-16,0 0 0,0 0 16,0 1-16,0-1 0,0-2 15,0 0-15,0-2 0,2 3 16,-2-3-16,0 3 0,0-3 15,0 0-15,0 0 0,1-2 16,-1 2-16,1-4 16,-1 4-16</inkml:trace>
  <inkml:trace contextRef="#ctx0" brushRef="#br0" timeOffset="162586.3602">9466 14883 0,'0'0'0,"0"0"15,0 0-15,0 0 0,0 0 0,0 0 16,0 0-16,0 0 0,0 0 0,0 0 15,0 0-15,0 0 0,0 0 0,0 0 16,0 0-16,0 0 0,0 0 16,0 0-16,30 3 15,-30-3-15,25 4 0,-25-4 0,33 4 16,-14-1-16,0-2 0,-2 2 16,0 1-16,-2-1 0,1 1 15,-2 3 1,0-4-16,-1 1 0,-1 0 0,-2 0 15,-2 2 1,1-2-16,-1 3 16,-1 0-16,-2-3 0,-1 2 0,1-2 15,-2 3-15,-1-3 0,0 3 16,-2-2-16,-2 1 0,1 1 0,-2 1 16,-3 2-16,1-3 0,-1 4 0,0-1 15,-2 1-15,-1 0 0,-2 0 16,-2 0-16,-1-1 0,-4 2 15,0-2-15,3 1 0,1 0 16,0-1-16,2-2 0,1 2 16,0-3-16,1 0 0,1 0 0,1 0 15,0 0 1,1-3-16,2 3 0,1-4 16,1-2-16,1 1 0,0-1 0,0-1 15,-1 3-15,3-3 16,-2 1-16,2-1 0,3 3 15,1-2-15,-1 1 0,1-1 16,2 2-16,0-2 0,-1 2 0,4 0 16,2-2-16,0 2 0,0-2 0,1 2 15,2 0-15,0-3 0,-2 3 0,0-2 16,0-1-16,0 2 0,0-1 16,0 0-16,1 2 15,-2-3-15,0 1 0,-1 1 16,-2-2-16,1 1 0,-1 2 0,-1 0 15,-1-2-15,0 1 0,-2-1 0,0-1 16,0 3-16,-1-2 0,-1 1 0,0-1 16,2-1-16,-1 1 0,0 2 15,2-4-15,0-2 16,1 0-16,-2-1 0,1 3 0</inkml:trace>
  <inkml:trace contextRef="#ctx0" brushRef="#br0" timeOffset="164567.8796">16539 15023 0,'0'0'0,"0"0"0,0 0 15,0 0-15,0 0 0,28 21 0,-28-21 16,28 18-16,-28-18 0,32 26 16,-11-10-16,2 2 0,2 3 0,8 8 15,1 0-15,-2 0 0,-2-4 0,4 7 32,-2 4-32,-2-4 0,-3-4 15,3 11-15,-3 4 0,-2-7 16,-2 0-16,-3-8 0,-4-3 15,-3-3-15,-1-2 0,-4-4 16,-1-2-16,-3-4 0,0-3 0,-4-7 16,0 0-16,1-3 0,-1 3 15,0-4-15</inkml:trace>
  <inkml:trace contextRef="#ctx0" brushRef="#br0" timeOffset="164831.3483">17088 15158 0,'0'0'16,"0"0"-16,0 0 0,-25 11 0,25-11 16,-23 11-16,7 3 15,-3 0-15,-1 0 0,-7 4 16,2 1-16,-3 2 0,1 0 15,-1 3-15,2-2 0,-2 3 0,4-3 16,1 0-16,0-1 16,5 0-16,2 1 0,7-4 15,7 2-15,0-5 0,0-4 16,1 0-16</inkml:trace>
  <inkml:trace contextRef="#ctx0" brushRef="#br0" timeOffset="165179.1492">17853 15191 0,'0'0'0,"0"0"0,0 0 0,0 0 16,-25-4-16,25 4 0,-36 2 15,15-1-15,0 3 0,-6 2 16,-2 2-16,-8 3 0,4 0 0,-1 3 0,0 4 16,-3 3-16,6-3 0,7 6 15,5 2-15,5-4 0,3-1 16,10 0-16,8 1 0,1-1 16,3 1-16,16 5 15,9 3-15,-5-9 0,0-3 16,14 3-16,6-4 15,-4-3-15,-1-2 0,-7-4 0,-3-3 0,-6-7 16,-7-2-16,-7-3 0,-4 4 16,-3 1-16</inkml:trace>
  <inkml:trace contextRef="#ctx0" brushRef="#br0" timeOffset="165348.0763">17473 15304 0,'0'0'0,"0"0"0,0 0 0,0 0 16,0 0-16,0 0 0,31 0 15,-31 0-15,40 0 0,-13 1 16,6-1-16,4 0 0,2 3 0,4 0 16,-6-2-16,-6-1 0</inkml:trace>
  <inkml:trace contextRef="#ctx0" brushRef="#br0" timeOffset="165818.0289">18550 15075 0,'0'0'0,"0"0"16,0 0-16,-15-14 0,15 14 0,0 0 15,-32-13-15,15 9 16,-2-3-16,-2 0 0,0-1 0,0 2 0,1 1 0,-7-5 16,0 3-1,3-1-15,0-2 0,5 3 0,0 1 16,3 2-16,3 1 0,2 2 16,1 1-16,2 0 0,2 1 0,-1 5 15,2 1-15,0 0 16,2 4-16,0 0 0,1 3 0,0 4 0,1 3 15,1 1-15,0 6 0,0-3 16,0 0-16,-1 4 0,0 3 16,0 7-16,0 0 0,0 1 15,0 1-15,0-1 0,-1-1 0,0 12 16,0 3 0,0-5-1,1-5-15,0 6 0,1-5 0,1-5 16,0-1-16,1-5 0,1-3 15,3-1-15,2-5 0,7-2 16,7-1-16,-2-8 0,1 0 0,2-3 16,4-4-16,1-3 0,2-3 15,-7-1-15,-5 2 0,-4-2 16</inkml:trace>
  <inkml:trace contextRef="#ctx0" brushRef="#br0" timeOffset="166181.4283">18582 15382 0,'0'0'0,"0"0"16,0 0-16,0 0 0,0 0 0,30-6 15,-30 6-15,38-1 0,-18 2 16,3 1-16,3 2 15,-2 1-15,1-1 0,1 3 0,-3 0 16,-4 0-16,-4 0 0,-6 3 0,-5-2 16,-7 2-16,-4-2 0,-7 2 15,-3-3-15,-4 4 0,-3 0 0,-7 5 16,0-3 0,4 1-16,3-3 0,2 3 0,1-4 15,5 1-15,2-1 0,8-2 16,5 2-16,3-4 0,4 0 0,12-1 15,9-1-15,1 0 0,4 0 16,8-4-16,6-1 16,-8-1-16,-7 2 0,-7-1 0</inkml:trace>
  <inkml:trace contextRef="#ctx0" brushRef="#br0" timeOffset="166382.1817">19236 15623 0,'0'0'0,"0"0"0,0 0 16,0 0-16,0 0 0,11 17 0,-11-17 16,0 0-16,10 18 0,-10-18 0,0 0 15,18 18-15,-18-18 0,16 9 16,-9-5-16,-1-1 0</inkml:trace>
  <inkml:trace contextRef="#ctx0" brushRef="#br0" timeOffset="166867.4084">19894 15380 0,'0'0'0,"0"0"0,0 0 0,18 7 0,-18-7 0,25 11 16,-9-1-16,0-2 0,-2 2 15,-1 1-15,-2-1 0,-2 1 16,-2 0-16,-5 3 16,-4 4-16,-4-7 0,-2 3 0,-8 0 15,-4-3 1,-3 0-1,-3-4-15,3 3 0,2-4 0,-1-1 16,4-1 0,2-1-16,4 0 0,2 0 0,2-1 15,5 1-15,1-3 0,6 0 0,6 3 16,3-2-16,4 2 0,2 1 16,2-2-16,2 0 0,3 4 15,0 0-15,-1-1 0,3 5 0,-4 0 16,-2-1-16,-2 1 0,-3 1 0,-1 0 15,-6 5-15,-4-3 0,-2 1 16,-4-1-16,-4-3 16,-2 2-16,-1-4 15,-1 2-15,0-2 0,-3-1 0,-1 0 16,1 0-16,-2-4 0,-2-6 0,2 0 0,2-3 16,1 1-16,2 3 0,1-1 15</inkml:trace>
  <inkml:trace contextRef="#ctx0" brushRef="#br0" timeOffset="167300.1071">20356 15218 0,'0'0'0,"0"0"0,0 0 0,23-3 16,-12 0-16,5 3 0,4 0 0,0 2 15,1-1-15,9 3 16,3 3-16,-2 0 0,-3 0 16,-3 0-16,-4 1 0,-4-1 15,0 2-15,-2-1 0,0 0 0,-3 2 16,-1 1-16,-2 0 0,-2 3 16,0 1-16,-2 3 0,0-1 15,-2 1-15,-1 0 0,-2 0 16,1 3-1,1 4-15,-1 2 0,0-1 16,-1 3-16,0-4 0,0 4 0,-1 0 16,1-4-16,0-1 0,0-2 15,0-1-15,0-1 0,1 2 16,0 0-16,0 0 16,0-4-16,-1-2 0,0-3 0,0-3 15,0 1-15,0-4 0,0 0 0,0 2 16,-3-3-16,-2 0 0,-9-2 15,-8 2 1,-6-3-16,-4-1 0,6 1 0,3-1 0,4 0 16</inkml:trace>
  <inkml:trace contextRef="#ctx0" brushRef="#br0" timeOffset="168218.3701">16859 16422 0,'0'0'0,"0"0"0,0 0 16,-6-23-16,3 11 0,-1-1 16,-3-2-16,-2-4 0,-1 5 0,-2 3 15,-3 2-15,0 2 0,1 1 0,0 2 16,-1 2-16,1 2 0,1 2 15,-5 6-15,-2 5 16,1 2-16,3 0 0,4 4 16,2 1-16,1 6 0,1 0 0,6 0 15,4-2-15,5-1 16,3 0-16,1-1 16,1 1-16,0-3 0,-1-3 0,4-1 15,2-1-15,0-4 16,-2-2-16,-1-3 0,1-2 15,-1-5-15,2-3 0,-2-4 16,-1-2-16,2-1 0,-1-1 0,0 0 16,1-1-16,-3-2 0,-1 0 15,-1-5-15,-2-3 0,0 4 0,-1 3 0,-2 1 16,0 2-16,-2 2 0,0 1 16,-1 2-16,1 2 15,-2 2-15,0 0 0,0 2 16,-1 2-16,-2 1 0,-2 2 0,1 5 15,1 5-15,0 0 0,-2 2 16,-1 6-16,-2 3 0,0 2 0,-1 4 16,0 4-16,0 5 0,1 7 15,0 0-15,2 1 0,0 3 16,0 6-16,0-6 0,0-1 16,-2-2-16,-1 1 0,1 0 0,-3 2 15,-1-6-15,-1-4 0,-2-5 16,0-2-1,-2-1-15,0-5 0,2-3 16,-4-4-16,-2-5 0,-7-4 16,-6-3-16,-5-4 0,-3-4 15,-1-5-15,-2-3 0,-5-6 16,-5-6-16,7-2 0,5-1 0,12 5 16,6 5-16,7 3 0</inkml:trace>
  <inkml:trace contextRef="#ctx0" brushRef="#br0" timeOffset="168525.8932">17191 16325 0,'0'0'0,"0"0"0,0 0 16,-10 24-16,10-24 0,-15 30 0,4-5 16,-2-3-16,-2 1 0,-4 8 15,1 2-15,4-1 0,2-3 0,0 13 16,2 2-16,2-3 0,3-5 0,2 4 16,6-4-16,1-2 15,2-1-15,2-5 0,4-4 0,2-5 16,0-3-16,1-6 0,1-5 15,-2-6-15,0-5 0,-6 2 16,-1 1 0,-2 1-16</inkml:trace>
  <inkml:trace contextRef="#ctx0" brushRef="#br0" timeOffset="168804.7821">17326 16409 0,'0'0'0,"0"0"0,0 0 16,0 0-16,6 25 0,-6-25 0,10 32 15,-2-11-15,1 2 16,2 4-16,3 1 0,0 5 0,-1-1 16,0 7-16,0 0 0,-3-4 15,-2-2-15,1-3 0,-1-1 0,-3-4 0,1-3 16,-2-4-16,0-3 0,-2-4 15,0-3-15,0-4 0,-2-4 16,2-6-16,0-3 0,-2 0 16,0 2-16,0 1 0</inkml:trace>
  <inkml:trace contextRef="#ctx0" brushRef="#br0" timeOffset="169058.3615">17645 16405 0,'0'0'0,"0"0"0,0 0 16,0 0-16,0 0 0,-11 29 15,11-29-15,-15 26 0,5-11 0,-2 2 0,-2 1 16,1 3-16,0-1 0,-3 1 16,0 2-16,-7 5 0,-2-2 15,3 1-15,1-1 0,2-1 16,1-3-16,-3 2 0,1-2 15,2-4-15,3-4 0,1-4 16,0-3-16,3-9 16,3-5-16,2 2 0,1 1 15,0 0-15</inkml:trace>
  <inkml:trace contextRef="#ctx0" brushRef="#br0" timeOffset="169274.6893">17851 16583 0,'0'0'0,"0"0"0,0 0 15,17 29-15,-8-14 0,-1 4 16,2 4-16,1 7 0,-2 1 0,-1 2 16,-1 3-16,-3 5 15,-2-3-15,-6-1 0,-5-1 0,-2-6 0,0-1 16,-5 1-16,0-4 0,-2-5 15,0-3-15,3-4 0,4-3 16,2-2-16</inkml:trace>
  <inkml:trace contextRef="#ctx0" brushRef="#br0" timeOffset="169475.3362">18264 16652 0,'0'0'0,"9"1"0,5 0 16,3 2-16,3 0 0,11 3 0,5 1 15,-1 1-15,0-1 0,7 3 0,0 0 16,-6 0-16,-4 0 0,-2 1 16,-7-3-16,-4-1 0</inkml:trace>
  <inkml:trace contextRef="#ctx0" brushRef="#br0" timeOffset="169629.0919">18192 16928 0,'0'0'0,"0"0"16,0 0-16,0 0 0,0 0 0,38 10 16,-19-6-16,5-1 0,2-1 15,7-1-15,7-1 16,12-3-16,-1-2 0,1-1 15,-10 1-15,-8 2 0</inkml:trace>
  <inkml:trace contextRef="#ctx0" brushRef="#br0" timeOffset="169976.9741">18980 16577 0,'0'0'0,"0"0"0,0 0 0,0 0 16,0 0-16,23 13 0,-23-13 16,28 11-16,-28-11 0,30 16 15,-13-5-15,-1 1 0,0-1 0,-3 0 16,-1 0-16,-2 1 0,-1 0 16,-6 7-16,-5 1 0,-4-2 0,-2-2 15,-6 0-15,-6-1 0,0 0 0,1-1 16,-1 1-16,1 0 15,-2 3-15,3-1 0,2 0 0,2-2 16,1 0-16,3 1 0,5-2 16,4-2-16,4-1 0,4-3 15,8 0-15,11 0 0,1-1 0,4-2 16,13 1-16,5-2 0,-10 0 0,-7-1 16,-6-1-16</inkml:trace>
  <inkml:trace contextRef="#ctx0" brushRef="#br0" timeOffset="170964.5014">19905 16769 0,'0'0'0,"0"0"0,0 0 0,5-23 15,-3 14-15,1-4 0,-1-1 16,0 1-16,0-1 0,-1-4 16,0 0-16,-1 1 0,-1 0 15,-1 1-15,-2 1 0,-5 2 0,-4 3 16,-3 1-16,-3 4 0,3 1 16,0 3-16,-1 2 0,-3 3 0,-1 1 15,0 1-15,0 3 0,0 3 16,2 3-16,4 2 0,-1 4 15,4 1-15,4 0 0,1-1 16,4 1 0,3 2-16,3-3 0,4-2 0,2-1 15,5-2-15,-1-4 0,1 0 16,-1-4-16,0-2 0,-1-1 16,0-1-16,1-3 0,1-1 15,1-4-15,0-3 0,-2-2 16,1-3-16,-1 0 0,-1 0 15,2-4-15,0 0 0,-3 0 0,-1-1 0,-3 1 16,-1 0-16,-2 4 0,1-1 16,-2 1-16,0 2 0,1 3 15,-2 1-15,-1 1 0,0 1 16,-1 4-16,0 0 0,0 0 16,1 5-16,-1 1 0,0 2 0,-1 4 15,0 2 1,0 9-16,0 3 0,-2 3 15,1 4-15,0-1 0,0 2 16,0 13-16,-1 4 0,1-2 16,1-1-16,-2 7 0,-1 0 15,1 0-15,0 1 0,-3 5 16,1-4-16,0-6 0,2-5 0,-5-5 16,-2-4-16,1-1 0,-2 0 0,-2-4 15,-1-2-15,0-6 0,0-5 16,-3-5-16,-5-2 0,-6-6 15,-3-5-15,-5-2 0,-6 0 16,2-6-16,1-3 0,-4-3 16,-4-3-16,4 1 0,3-1 0,1 0 15,3-2 1,6-6-16,5-6 0,8 7 16,4 6-16,3 4 0</inkml:trace>
  <inkml:trace contextRef="#ctx0" brushRef="#br0" timeOffset="171311.8911">20450 16434 0,'0'0'0,"0"0"0,0 0 0,0 0 16,-23 9-16,23-9 0,-25 16 16,25-16-16,-35 27 0,16-10 15,0 2-15,2 0 0,-1 0 0,-5 9 16,0 0-16,2 2 0,3 1 16,1 9-16,4-1 0,3 0 15,3 0 1,3-1-16,5-3 0,4-2 15,1-1-15,4 3 0,1-1 16,-1-6-16,-1-3 0,-1-6 16,-1-3-16,2-5 0,1-6 0,-3-1 15,-2-1-15,0-1 0</inkml:trace>
  <inkml:trace contextRef="#ctx0" brushRef="#br0" timeOffset="171581.0557">20434 16645 0,'0'0'15,"0"0"-15,0 0 16,0 0-16,0 0 0,24 22 16,-24-22-16,27 23 0,-14-8 0,2 5 15,3 3-15,1 1 0,1-1 16,5 9-16,-1 1 15,-1-2-15,-1-1 0,6 8 0,1 0 16,-4-5-16,-2-2 0,-3-5 16,-2-5-16,-4-3 0,-3-4 0,-2-5 15,-3-5-15,0-1 0,-2 0 16,0 0-16</inkml:trace>
  <inkml:trace contextRef="#ctx0" brushRef="#br0" timeOffset="171812.9166">20780 16741 0,'0'0'16,"0"0"-16,0 0 0,0 0 0,0 0 15,0 0-15,0 0 0,-17 26 16,17-26-16,-14 24 0,14-24 16,-18 29-16,7-13 0,-3 3 15,-1 2 1,1-1-16,0 0 0,-1 3 15,1-1-15,1 0 0,2 0 0,0-1 16,1 0 0,3-4-16,1-3 0,3-4 0,3-6 15,0 1-15,0-2 0,0 0 16</inkml:trace>
  <inkml:trace contextRef="#ctx0" brushRef="#br0" timeOffset="172013.1261">21004 16917 0,'0'0'0,"0"0"16,0 0-16,0 0 0,28-1 0,-28 1 15,37 8 1,-16-2-16,0 0 0,3 1 16,4 1-16,-2-1 0,1 0 15,4 1-15,-2-1 0,-1-1 16,-2-1-16,-4-1 15,-3 0-15,-3-1 0</inkml:trace>
  <inkml:trace contextRef="#ctx0" brushRef="#br0" timeOffset="172267.263">21532 16926 0,'0'0'0,"0"0"0,0 0 15,0 0-15,0 27 16,0-27-16,0 23 0,0-23 16,0 27-16,0-9 0,-1 2 15,1-2-15,0 0 0,-1 4 16,0-1-16,0-2 0,1 0 0,0-4 16,0-1-16,0-2 0,0-1 15,1-5-15,0-4 16,-1-2-16,2-5 0,-1 2 0,0 1 15,1-1-15</inkml:trace>
  <inkml:trace contextRef="#ctx0" brushRef="#br0" timeOffset="172583.9052">21848 16709 0,'0'0'0,"0"0"0,0 0 16,0 0-16,0 0 0,34 14 0,-17 0 15,0 1-15,0 2 0,0 4 16,1 2-16,3 7 0,-1 0 0,-1 3 16,0 3-16,0 7 15,-4-1-15,-5 0 16,-4 1-16,-3-2 0,-2-2 16,-5 4-16,-5-2 15,-1-4-15,0-4 0,-1 0 0,-1-1 16,-5-1-16,-2-3 0,-2 0 15,0 0-15,2-7 0,4-3 16,0-3-16,2 0 0,2-3 16,1-2-16,1-1 0,0-2 0,1-2 0,-2-1 15,3-2-15,3 0 0,-1 0 16</inkml:trace>
  <inkml:trace contextRef="#ctx0" brushRef="#br0" timeOffset="174017.4889">21886 15200 0,'0'0'0,"0"0"0,0 0 16,0 0-16,0 0 15,0 0-15,0 0 0,27 16 16,-27-16-16,25 25 0,-12-8 15,1-2-15,-1 3 0,2 3 16,3 4-16,5 3 0,0 1 16,-3 3-16,-1 4 15,-3-4-15,-1-1 0,1 9 16,0-1-16,-4-3 0,-2-4 0,-2-3 16,0-4-16,-1-3 15,-2-2-15,1-2 0,-1-3 16,-1-4-16,-2 0 0,1-8 0,0-5 15,0 1-15,-1 1 0,0-1 16</inkml:trace>
  <inkml:trace contextRef="#ctx0" brushRef="#br0" timeOffset="174274.0792">22359 15258 0,'0'0'0,"0"0"15,0 0-15,0 0 0,0 0 0,0 0 16,0 0-16,-18 25 0,18-25 0,-26 21 16,9-6-16,-2 0 15,0 4-15,-3-3 0,-3 2 0,-5 6 16,1-2-16,-1 5 16,-2 0-16,-4 5 0,3-7 0,2 0 15,4 2 1,6-4-16,4-3 0,6-6 0,4-5 0,2-2 15,0 0-15,2-3 0</inkml:trace>
  <inkml:trace contextRef="#ctx0" brushRef="#br0" timeOffset="174559.5117">22843 15404 0,'0'0'0,"0"0"16,0 0-16,0 0 0,0 0 0,-34 7 16,34-7-16,-39 11 15,16-3-15,-1 2 0,-2-3 16,0 4-16,2 2 0,-6 3 0,3 1 0,3 1 16,3 0-16,4 0 0,5 0 15,3 0-15,4 0 0,5-1 16,4 1-16,6-3 0,4 2 15,8-2-15,5 1 0,0-2 16,2-3-16,2-2 0,1-2 0,-3-3 16,-4-1-1,-4 1-15,-5-2 16,-1-1-16</inkml:trace>
  <inkml:trace contextRef="#ctx0" brushRef="#br0" timeOffset="174744.593">22596 15561 0,'0'0'0,"0"0"0,0 0 15,26 4-15,-26-4 0,35 7 0,-15-3 16,9 0-16,7 6 16,0-3-16,1 0 0,1 1 15,-5-1-15,-5-1 0</inkml:trace>
  <inkml:trace contextRef="#ctx0" brushRef="#br0" timeOffset="177152.6623">23548 15176 0,'0'0'16,"0"0"-16,0 0 0,0 0 0,0 0 15,0 0-15,0 0 16,0 0-16,0 0 0,0 0 0,8-18 16,-8 18-16,0 0 0,-18-15 15,18 15-15,-21-13 0,9 6 16,-2 2-16,-3-1 0,1 2 15,0 0-15,1-3 0,0 1 0,2 2 0,2 0 16,0-2-16,0 1 0,1 2 16,1-1-16,3 1 0,0 0 15,1 2-15,0 0 16,1 1-16,-1 1 16,1 2-16,1 1 0,-1 3 0,1 1 15,1 2-15,0 1 0,0 3 16,-1 0-16,2 1 0,0 6 15,0 1-15,0 3 0,-1 7 0,0-1 0,-1 2 16,0 0-16,-1 2 0,-2 0 16,1 8-16,-1-1 15,1-1-15,0-2 0,0 6 16,-1-1-16,3-5 0,1-3 16,-1 0-16,2-4 0,1-3 0,0-1 15,2-3-15,3-3 16,-2-1-16,-2-3 0,4-2 0,0-3 15,1-3-15,0 1 0,1-2 16,2-4-16,-1-1 0,0 0 16,3-1-16,3 2 0,-1-3 15,1 1-15,2-2 0,1-1 0,1 1 0,-2 1 16,1 2-16,0 0 0,-1-1 16,1 2-16,5 0 0,0-1 15,-6-2-15,-1 1 0,-2 0 16,-1 0-16,-1-1 0,-1 0 0,-1-4 15,0-3-15,-3 1 0,0 0 16,-1 2 0</inkml:trace>
  <inkml:trace contextRef="#ctx0" brushRef="#br0" timeOffset="177453.7557">23713 15447 0,'0'0'0,"0"0"16,0 0-16,0 0 0,0 0 0,0 0 16,0 0-16,-3 25 0,3-25 15,-4 22 1,4-22-16,-7 29 0,7-29 15,-6 32-15,3-15 0,0 1 16,0-3-16,-1 3 0,1-1 16,1-2-16,0 1 0,1-2 15,-1-1-15,1-3 0,0 1 0,2-2 16,3-4-16,-1 1 0,-1-1 16,0-1-16</inkml:trace>
  <inkml:trace contextRef="#ctx0" brushRef="#br0" timeOffset="177631.8252">23913 15630 0,'0'0'0,"0"0"0,0 0 16,0 0-16,0 0 0,0 0 16,18 18-16,-18-18 0,0 0 15,0 0-15,17 20 0,-17-20 16,0 0-16,0 0 0,20 4 15,-20-4-15</inkml:trace>
  <inkml:trace contextRef="#ctx0" brushRef="#br0" timeOffset="177932.8516">24412 15451 0,'0'0'16,"0"0"-16,0 0 0,0 0 0,30 4 15,-30-4-15,28 7 0,-14-3 0,0 1 0,-1 0 16,-1 2-16,-1 0 16,-2 0-16,-3 1 0,-2 2 15,-4 0-15,-4 0 0,-1 1 16,-2 1-16,-3 2 0,-1 1 0,0-1 16,0 0-16,1 0 0,1-3 15,2 0 1,-1 0-16,3 0 0,1-1 0,3-1 15,1 0-15,3 2 16,3-2-16,6-4 0,5 1 16,2-5-16,2 1 0,-3-2 15,-2 1-15,-3 0 0</inkml:trace>
  <inkml:trace contextRef="#ctx0" brushRef="#br0" timeOffset="178372.0836">24761 15183 0,'0'0'0,"0"0"0,0 0 16,0 0-16,0 0 0,0 0 0,25-6 16,-25 6-16,25-1 0,-25 1 15,30 3-15,-15-2 0,-1-1 16,3 6-16,0-2 0,1 3 15,0 1-15,-2 2 0,1 1 16,2 4-16,-3 1 16,-3 0-16,-1 2 15,-2 3-15,-1 0 0,-1 1 0,-3 3 16,0 0-16,-2 0 0,0 7 16,0 7-16,-2-3 0,0-1 15,0 4-15,0-2 0,-2-2 16,0-3-16,-1 7 0,1 1 15,-1-4-15,2-4 0,0-2 0,0 0 16,0-4-16,0-3 0,-1 0 16,0-2-16,-1-3 0,-1-2 0,-5-3 15,-4-2-15,-2-2 0,-4-1 16,-7-3-16,-11-2 16,2 0-16,0 0 0,-16-1 0,-5 0 15,12 0-15,10 0 16,7-1-16</inkml:trace>
  <inkml:trace contextRef="#ctx0" brushRef="#br0" timeOffset="178934.2628">22674 16995 0,'0'0'0,"0"0"0,0 0 16,0 0-16,0 0 0,0 0 0,34-4 16,-34 4-16,38-4 15,-12 2 1,5 1-16,-1-1 0,2 0 0,10 2 15,1 1-15,-1 0 16,-2 0-16,3 0 0,-6 2 16,-7-2-16,-5 1 0,-6-1 0</inkml:trace>
  <inkml:trace contextRef="#ctx0" brushRef="#br0" timeOffset="179094.1477">22722 17238 0,'0'0'0,"0"0"16,0 0-16,0 0 0,28-2 16,-28 2-16,34-4 0,-11 2 15,5 1-15,5-1 0,4 1 16,11-1-16,-2 1 0,1 2 16,2 2-16,-1 0 0,-8-1 0,-8 0 15</inkml:trace>
  <inkml:trace contextRef="#ctx0" brushRef="#br0" timeOffset="180309.2833">23619 16867 0,'0'0'0,"0"0"15,0 0-15,0 0 0,0 0 16,0 0-16,0 0 0,0 0 16,25-14-16,-25 14 0,35-4 0,-15 3 0,1 0 15,4 1-15,5 0 16,-1 0-16,-2 0 0,10 2 15,0 2-15,-2 0 0,-5-1 0,6 4 16,-4 2 0,-5 1-16,-2 0 15,-5 2-15,-2 2 0,-6-2 16,-3 1-16,-8 2 0,-5 1 16,-6 0-16,-4-1 0,-10 2 0,-5 2 15,-5 1-15,-1 0 0,-3 0 16,-3 0-16,-6-1 15,4-3-15,7-1 0,4 0 0,8-4 16,6-2-16,5-2 0,3-1 16,2-2-16,3-1 0,5-3 15,0 0-15,8 1 0,1-1 0,6-1 16,2-3-16,1 1 16,1 0-16,5 0 0,5 0 0,-3-1 15,0 1-15,-1-1 0,1 1 16,1 1-16,-2 1 0,1 0 15,-1 0-15,-2 1 0,-3 0 0,4 0 16,4 2-16,-1-2 16,1 0-16,0 0 0,-2 0 0,-1-2 15,0-1-15,-6 2 0,-2 0 16,-4-1-16</inkml:trace>
  <inkml:trace contextRef="#ctx0" brushRef="#br0" timeOffset="181111.8882">24868 16707 0,'0'0'16,"0"0"-16,0 0 0,0 0 0,0 0 15,-16-14-15,16 14 0,0 0 16,0 0-16,0 0 16,0 0-16,13-16 0,-13 16 15,22-5-15,-22 5 0,33-3 16,-33 3-16,41-2 0,-19 2 15,1 1-15,1 0 0,6 3 0,-1 3 16,-3-1-16,-2 1 0,-3 1 16,-2 0-16,-5 1 0,-1 1 15,-6 3-15,-2 2 0,-8 1 16,-5 2-16,-6 1 0,-3 1 16,-5 1-16,-5 1 0,-6 4 15,-1 0-15,2-2 0,1-3 0,1-2 16,6-3-16,4-3 0,4-2 15,7 2 1,6 1-16,5-6 16,2-1-16,2-1 0,0-3 0,10-1 0,6 0 0,1-3 15,1 0-15,6 0 0,5 0 16,2 0-16,0 0 0,2-2 16,0 1-16,0-1 0,-9 0 0,-7 2 15</inkml:trace>
  <inkml:trace contextRef="#ctx0" brushRef="#br0" timeOffset="181867.6506">25780 16744 0,'0'0'0,"0"0"0,0 0 15,-5-17-15,2 10 0,0-1 16,0-1-16,-1 0 0,0 1 0,-3 1 16,0 1-16,-3 2 0,-1 1 15,-3 3-15,-1 3 16,1 0-16,0 2 0,-2 4 0,-1 2 0,3 2 15,2 3-15,1 2 0,2 4 16,2-3-16,4 1 0,3-2 16,3-1-16,2 1 0,-1-2 0,5 2 15,2-2-15,-2-3 0,0-1 16,1-1-16,1 0 0,-1-4 16,-2-2-1,1-1-15,0-2 0,-1-5 0,0-2 16,-1-4-16,0 0 15,-1-1-15,0 0 0,-2-4 16,1-1-16,-2-1 0,0 0 0,0-2 16,-1-2-16,0 3 0,-1 1 15,0 0-15,0 1 0,0 2 16,1 0-16,-1 2 0,0 1 0,0 2 16,0 1-16,-1 4 0,0 3 15,0 0-15,1 4 0,0 3 16,0 2-16,-1 3 0,0 4 0,0 7 15,0 4-15,0 2 0,0 2 16,0 5-16,1 4 0,1 10 16,-1 1-1,0 1-15,0 2 0,-1 3 16,0-5-16,-1 7 0,0-2 16,-2-6-16,1-2 0,0-4 0,-1-2 15,-1-4-15,1-3 0,-1-1 16,-2-2-16,0-6 0,-2-6 15,-1-5-15,0-3 0,-2-4 16,-1-1-16,-3-4 0,-4 0 0,-3-3 0,-2-1 16,-6-4-16,-6-2 0,1-2 15,0-2-15,-5-3 0,-3-2 16,-1-1-16,-1 0 0,-5-3 16,3 0-16,2-5 0,0-4 15,12 8-15,9 5 0,5 3 16</inkml:trace>
  <inkml:trace contextRef="#ctx0" brushRef="#br0" timeOffset="182362.8194">26242 16430 0,'0'0'0,"0"0"16,0 0-1,0 0-15,0 0 0,-24 18 16,24-18-16,-28 26 0,13-10 16,-1 5-16,0 3 0,0 0 15,1-2-15,-3 10 0,2 1 0,0 8 0,3 0 0,4 1 16,4 0-16,3-2 0,3-1 0,3 7 15,3 1-15,-2-4 16,2-2-16,-1-3 0,2-2 16,0-2-16,1-1 0,1-4 15,1-1-15,0-4 0,1-1 16,-1-5-16,0-3 0,0-5 16,0-3-16,-3-1 15,-2-1-15,0-2 0</inkml:trace>
  <inkml:trace contextRef="#ctx0" brushRef="#br0" timeOffset="182701.6509">26283 16709 0,'0'0'0,"0"0"0,0 0 0,0 0 15,23 4-15,-23-4 0,20 7 16,-20-7-16,26 18 0,-10-5 16,0 2-16,2 2 0,1-1 0,-2 2 15,1 1-15,4 7 0,-1 0 16,-1-1-16,-1 0 0,-2 1 0,0 0 16,2 7-16,-3 0 0,-2-4 15,-1-3-15,-3-4 0,-2-3 16,1-1-16,-1-1 0,-3-3 15,-1-2-15,-1-4 0,-1-1 0,-1-4 16,-1-3-16,0 0 0,0-4 16,1-5-1,2-3-15,-1 2 0,-1 1 16,0 2-16</inkml:trace>
  <inkml:trace contextRef="#ctx0" brushRef="#br0" timeOffset="183033.8825">26827 16628 0,'0'0'0,"0"0"0,0 0 16,0 0-16,0 0 0,-14 26 0,14-26 16,-15 21-16,15-21 0,-19 28 15,8-9-15,0 0 0,-1-1 16,-2 1-1,-3 3-15,-5 4 0,0 0 0,1 0 16,1 1-16,-2-2 0,-1 0 16,-2 7-16,0-1 15,3-2-15,2-3 0,3-1 16,1-2-16,4-3 0,1-4 16,2-3-16,2-1 0,0-3 0,2-1 15,0-2-15,2-1 0,1-2 0,0 0 16,5-3-16,2-4 0,0 1 15,-2 1-15,0 0 16</inkml:trace>
  <inkml:trace contextRef="#ctx0" brushRef="#br0" timeOffset="184167.7743">26863 16923 0,'0'0'0,"0"0"16,0 0-16,0 0 0,0 0 0,0 0 15,0 0-15,0 0 0,0 0 16,0 0-16,0 0 16,30 7-16,-30-7 0,0 0 0,36-4 15,-36 4-15,29-1 0,-14 2 0,2-1 16,-1 1-16,1-1 0,0 1 15,3-1-15,-1 0 0,-1 0 16,-2 0-16,0 0 0,-2 0 16,-1 0-16,3 0 15,-2 2-15,-4-1 16,-1 0-16,-3 0 0,0-1 16,-1 0-16,0 0 0,-1 1 0,0-1 15,-1 0-15,0 0 0,-1 0 16,-2 0-16,3 0 0,-3 0 15,2 0-15,-2 0 0,2-4 16,-1 1-16,0 0 0,0 2 16,0-2-16</inkml:trace>
  <inkml:trace contextRef="#ctx0" brushRef="#br0" timeOffset="184955.0239">27386 16761 0,'0'0'15,"0"0"-15,0 0 0,0 0 0,0 0 16,0 0-16,0 0 0,16-16 15,-16 16-15,20-3 0,-20 3 16,29-1-16,-15 2 0,3 1 16,1 1-16,1-2 0,1 0 0,-1 1 15,-2 1-15,0 1 0,-2 0 0,3 4 16,-2 3-16,-2-1 0,-2-1 16,-2 2-16,-3 0 0,-2 0 15,-3-1-15,-2 2 0,-2 0 16,-6 2-16,-4 0 0,-4 1 15,-4 1-15,-1 0 0,-1 0 16,-1-2-16,-2-1 16,-1 4-16,2-1 0,3 3 15,2 0 1,3-2-16,4-3 0,3-2 0,3-1 16,1-1-16,3 1 0,3-4 15,3 0-15,1 0 0,4 0 0,3-2 16,2-2-16,1 0 0,-1 0 15,3-1-15,0 0 0,3 1 0,1 1 16,0-2-16,0-1 0,-3 0 16,-2 1-16,1-2 0,-1-2 15,0 1-15,-1-1 0,1-1 0,-2-2 16,-2 1-16,-1 0 0,-2 1 16</inkml:trace>
  <inkml:trace contextRef="#ctx0" brushRef="#br0" timeOffset="185378.492">27868 16595 0,'0'0'0,"0"0"15,0 0-15,0 0 0,15 21 0,-15-21 16,18 24-16,-8-10 0,1 1 0,-1 4 16,-1 4-16,1 0 15,-1 1-15,1 9 0,-1 3 0,-1-3 16,-2 0-16,1 9 0,-3 3 16,0-4-16,-2-3 0,-3 2 15,-1 1-15,-4 3 0,-1-4 16,-3-1-16,-3 0 0,0-3 0,0-1 15,-2-5-15,0-1 0,0-3 16,0-3 0,1-2-16,0-2 0,-1-3 0,1-2 15,0 0-15,-1 0 16,2-3-16,0-5 0,2 1 16,1 0-16,2-2 0,0-2 0,2-1 15,0-1-15,2 1 0,-1-1 16,2 0-16,1 0 15,0-1-15</inkml:trace>
  <inkml:trace contextRef="#ctx0" brushRef="#br0" timeOffset="193924.0988">28342 16362 0,'0'0'0,"0"0"16,0 0-16,0 0 0,0 0 15,37 0 1,-37 0-16,34 1 0,-16 1 0,3 0 16,3 1-16,-1 0 15,-1-2-15,6 3 0,0 1 16,-3-2-16,-2 1 0,-3 0 0,-2 0 15,-5 2-15,-4-3 0,-2 0 16,0 0-16,-1 0 0</inkml:trace>
  <inkml:trace contextRef="#ctx0" brushRef="#br0" timeOffset="194071.2054">28037 16769 0,'0'0'0,"0"0"16,0 0-16,29 1 0,-29-1 0,40-1 15,-12 1-15,2-2 0,0-2 0,15-1 16,6 0-16,11-1 0,-1 1 16,2-2-16,0-1 0,-3 0 15,-13 2-15,-11 1 0</inkml:trace>
  <inkml:trace contextRef="#ctx0" brushRef="#br0" timeOffset="194541.7833">29443 16045 0,'0'0'0,"0"0"15,0 0-15,0 0 0,0 0 16,0 0-16,0 0 0,0 0 15,-24 13-15,24-13 0,-27 14 16,27-14-16,-37 18 0,15-5 16,-3 2-16,-1 0 0,1 3 0,-11 4 31,-3 1-31,5 0 16,4-2-16,-4 6 0,4-2 0,5-4 15,3-1-15,3-3 0,2-2 16,4-1-16,2-2 0,6 2 15,5-2-15,2-1 0,3-1 0,2-3 16,2-1-16,3 0 0,4-1 16,5-2-16,5 0 0,9 1 0,3 0 15,0-1-15,1 1 0,0-1 16,2 1-16,7 0 0,-3 0 16,-4 0-16,-4 1 0,-2-3 15,-1-1-15,-7 0 0,-4 0 0,-5-1 16,-4-2-16,-3-2 0,-3 0 15,-4-3 1,0-1-16,-4-2 0,-2 0 0,0 2 16,1 1-16,0 2 0</inkml:trace>
  <inkml:trace contextRef="#ctx0" brushRef="#br0" timeOffset="194742.4048">29383 16131 0,'0'0'0,"0"0"16,0 0-16,5 24 0,-5-24 0,5 30 16,-5-11-16,0 0 0,-1 2 15,-2 0-15,0 6 0,-1 8 16,0 3-16,1 2 0,1 0 16,-1 7-16,-1-1 0,4-2 0,4-2 15,-2-7-15,0-7 0,-1-6 0</inkml:trace>
  <inkml:trace contextRef="#ctx0" brushRef="#br0" timeOffset="195491.7002">30372 16051 0,'0'0'0,"1"-7"0,0-2 0,-1 0 15,-1-2-15,-2 0 0,-2-5 16,-2-3-16,-2 0 0,-1 1 16,-1 1-16,-1 1 0,0 2 0,-3 3 15,-1 1-15,-2 4 16,-1 4-16,1 4 0,0 2 15,1 2-15,1 2 16,-3 6-16,3 2 0,0 2 16,3 2-16,3 8 15,2 1-15,4 0 0,0-3 0,4 3 16,4 1-16,-2-3 16,0 0-16,3-1 0,1-3 0,1-4 15,1-4-15,-2-5 0,2-2 16,0-4-16,-1-4 0,3 0 0,2-1 0,2-2 15,0-2-15,-1-4 0,0-5 16,0-1-16,-2-4 0,-3 1 16,0 0-16,-1-1 0,-2-1 15,1 2-15,-1 0 0,0 3 16,-1 2-16,-1 2 0,0 1 16,-1 2-16,0 3 15,-1 1-15,-1 2 16,0 2-16,0 0 0,-1 3 0,1 3 15,-1 3-15,0 1 0,-1 9 16,-1 6-16,0-1 0,0 1 16,-2 4-16,0 3 0,0 4 15,1 2-15,-3 11 0,0 2 16,-1 0-16,0-1 0,2 12 0,2 0 0,-1-2 16,-3-3-16,-2 10 0,0-1 15,3-7-15,0-6 0,-2 6 16,0-3-16,3-7 0,0-4 15,1-6-15,0-4 0,0-9 16,-2-4-16,-1-4 0,0-1 16,-3-6-16,-4-1 0,-6-7 0,-4-5 15,2-2-15,2-1 0,-7-4 0,-5-2 16,4-3-16,0-4 0,-11-6 16,-2-3-16,3-3 0,2-1 15,9 8-15,7 6 0,6 4 16</inkml:trace>
  <inkml:trace contextRef="#ctx0" brushRef="#br0" timeOffset="195861.8171">30770 15876 0,'0'0'16,"0"0"-16,0 0 0,-17 24 0,17-24 16,-22 25-1,9-7-15,1 1 0,0 2 16,-2 11-16,0 7 0,3-3 15,2 0-15,1 12 0,2 1 16,2-3-16,2-4 0,0 10 16,4 1-16,1-7 0,2-6 0,3 2 15,1-4-15,0-7 16,1-4-16,-3-7 0,0-4 0,-2-7 0,1-4 16,1-10-16,-1-6 0,0 3 15,-2 2-15,-1 1 0</inkml:trace>
  <inkml:trace contextRef="#ctx0" brushRef="#br0" timeOffset="196131.771">30910 16006 0,'0'0'0,"0"0"0,0 0 16,15 22-16,-6-12 0,2 6 0,4 2 15,0 3 1,1 1-16,5 10 0,1 1 16,-1 0-16,-3 0 0,9 6 15,1 0-15,-2-5 0,-4-4 0,1 5 16,-3-3-16,-4-6 16,-2-3-16,-6-7 0,-1-4 15,-1-6-15,-1-5 0,-2 0 0,1 0 16,-2-1-16</inkml:trace>
  <inkml:trace contextRef="#ctx0" brushRef="#br0" timeOffset="196379.4122">31219 16108 0,'0'0'0,"0"0"0,0 0 0,-6 21 15,6-21-15,-10 22 0,2-6 16,-3 0-16,0 3 0,-3 1 16,-1 3-16,-5 5 0,-1-2 0,-1 4 15,0 0-15,-2 6 0,2-1 16,2-4-16,2-2 0,4-4 0,2-4 16,2-2-16,2-3 0,1-3 15,2-3-15,3-4 0,2-6 16,0 3-16,0-3 0,0 0 0</inkml:trace>
  <inkml:trace contextRef="#ctx0" brushRef="#br0" timeOffset="196564.3681">31255 16262 0,'0'0'0,"0"0"16,24 3-16,-6 0 0,3 2 0,12 1 15,6-1-15,-3 1 16,-2 0-16,8 2 0,0-2 0,-4 1 0,-4-1 16,-2 1-16,-7-3 0,-5 0 0</inkml:trace>
  <inkml:trace contextRef="#ctx0" brushRef="#br0" timeOffset="196865.3723">31856 16213 0,'0'0'0,"0"0"16,0 0-16,20 17 0,-20-17 0,23 17 16,-8-8-16,-1 2 15,0 1-15,1-1 0,-2 1 0,1 5 16,-2-1-16,-3 0 0,-3-2 16,-4 1-1,-3-1-15,-7 1 16,-4 2-16,-1-2 0,-2 0 0,1 0 15,0-1-15,-1 0 0,0-1 16,-2 2-16,2-1 16,5-2-16,3 2 0,4-1 0,3-2 15,3-1-15,4-2 0,5 0 16,5 1-16,4-4 0,4-1 0,2 0 0,2-1 16,8-2-16,-2-3 0,-6 1 15,-6 0-15,-5 0 0</inkml:trace>
  <inkml:trace contextRef="#ctx0" brushRef="#br0" timeOffset="197119.5362">32380 16160 0,'0'0'0,"0"0"0,10 21 15,-3-7-15,0 1 0,5 11 16,3 6-16,-3 0 0,-1 0 0,1 10 0,-2 1 16,-2-3-16,-3-2 0,-3 8 15,-3-2-15,-2-3 0,-1-5 16,-6-1-16,-6-2 0,0-2 0,-3-3 16,-6-4-16,-5-2 15,-1-5-15,-1-2 0,8-5 0,5-1 31,3-3-31</inkml:trace>
  <inkml:trace contextRef="#ctx0" brushRef="#br0" timeOffset="201802.6592">29394 13393 0,'0'0'15,"0"0"-15,0 0 0,0 0 16,0 0-16,0 0 0,0 0 0,0 0 15,0 0-15,0 0 0,0 0 16,0 0-16,-23 23 0,23-23 16,-26 23-16,9-10 0,-3 1 0,-2 1 15,-3 3-15,-7 2 0,-1 0 0,1-1 16,0-1-16,-4 5 0,1 0 16,2-1-1,1-1-15,4-2 0,4-3 0,3 0 16,3-2-16,5 2 0,4 0 15,4-3-15,2-2 16,6 0-16,3-2 0,6-1 16,4-1-16,4 0 0,2-1 0,6-1 15,7-1-15,1 0 0,3 0 16,1 1-16,2 0 0,7-2 16,-2-1-16,-3-1 0,-3 0 15,-6 0-15,-4 1 0,-3 0 16,-5-1-16,-4-3 0,-4-2 0,-4-2 15,-3-1-15,-6 1 0,-3-3 16,-4-1-16,-4-1 0,-2-2 16,-3-1-16,3 2 0,3 3 0,0 1 0</inkml:trace>
  <inkml:trace contextRef="#ctx0" brushRef="#br0" timeOffset="202012.8139">29163 13560 0,'0'0'0,"0"0"16,0 0-16,0 0 0,7 27 16,-7-27-16,4 32 0,-1-12 0,-1 1 15,-1 2 1,0 1-16,-1 6 16,-2 1-16,0 1 0,-1 5 0,1-3 15,-1 1-15,1 5 16,-1-1-16,4-4 0,3-4 0,-2-5 15,0-5-15,0-4 0</inkml:trace>
  <inkml:trace contextRef="#ctx0" brushRef="#br0" timeOffset="202513.9777">30363 13425 0,'0'0'0,"0"0"16,2-14-16,-2 6 0,0-2 0,-1-1 15,-2-1-15,-3 1 16,-1 0-16,-3 0 0,-2 1 0,-6 0 0,0 0 15,0 3-15,-3 3 16,1 4-16,0 1 0,-1 6 16,0 3-16,0 4 0,0 4 15,-1 7-15,2 4 0,3 3 0,0 0 16,3 10 0,0 9-16,2 6 0,2 5 0,0 4 0,3-7 15,-1 17-15,3 3 0,1-8 16,2-6-16,0 12 0,1 2 15,1-12-15,1-8 0,0 25 16,-1-7-16,-1-15 0,-1-12 0,-5-6 16,-3-6-16,0-9 0,-1-6 15,-8-3 1,-5-6-16,3-3 0,1-4 16,-5-11-16,-5-6 0,9 0 15,-4-1-15,-7-6 0,-5-3 16,11 3-16,7 6 0,6 4 15</inkml:trace>
  <inkml:trace contextRef="#ctx0" brushRef="#br0" timeOffset="202698.9808">29768 13846 0,'0'0'0,"11"0"15,1 1 1,2 0-16,4-1 0,8 2 0,5 1 16,1-1-16,1 0 0,9-1 15,1 1-15,-3-3 0,-3-1 0,-1-1 16,-9 2-16,-6-1 16</inkml:trace>
  <inkml:trace contextRef="#ctx0" brushRef="#br0" timeOffset="203015.5958">30602 13552 0,'0'0'0,"0"0"0,0 0 0,0 0 0,-14 22 0,14-22 15,-14 23-15,4-8 16,-1 2-16,0 4 15,0 5-15,1-1 0,0-1 0,-1 7 16,2 0-16,2 0 0,3 0 16,1 6-16,0 0 0,3-3 0,3-3 15,0-4 1,1-3 0,2-4-16,-1-2 0,1-4 0,1-4 15,-2-4-15,1-3 0,-1-6 16,1-3-16,-3 1 0,0 1 0,-1 1 15</inkml:trace>
  <inkml:trace contextRef="#ctx0" brushRef="#br0" timeOffset="203238.2997">30769 13765 0,'0'0'16,"0"0"-16,0 0 0,18 21 15,-9-11-15,5 4 16,2 3-16,0 1 16,-2 1-16,5 6 0,0 1 15,3 5-15,0-1 0,-1-3 16,0-1-16,-4-6 16,-2-4-16,-4-3 0,-3-1 0,-1-4 15,-2-5-15,-1-1 0,-2-4 0,-2 2 16,2-3-16,-2 3 0</inkml:trace>
  <inkml:trace contextRef="#ctx0" brushRef="#br0" timeOffset="203485.9436">31019 13782 0,'0'0'16,"0"0"-16,0 0 0,0 0 0,-14 18 15,14-18-15,-14 19 16,6-8-16,1 1 0,-1 1 0,1 0 16,-2 2-16,-1 0 0,-1 1 15,-1 2-15,-2 3 0,0-1 16,2-1-16,1-2 0,1-2 0,1-2 16,3-1-16,0-4 0,1-1 15,0-2-15,2 2 0,0-5 0,1 2 16</inkml:trace>
  <inkml:trace contextRef="#ctx0" brushRef="#br0" timeOffset="203654.8869">31266 13893 0,'0'0'0,"0"0"0,21 3 15,-6-2-15,0 1 0,7 0 16,0 1-16,0 0 0,0 1 0,-2-3 31,-1-2-31,-4 1 0,-2-1 0,-2 1 16</inkml:trace>
  <inkml:trace contextRef="#ctx0" brushRef="#br0" timeOffset="203971.5967">31713 13762 0,'0'0'15,"0"0"-15,0 0 0,24 9 0,-11-5 16,1 2-16,0 0 0,-1 1 16,-2 2-16,-1 0 0,-1 1 15,-1 4-15,-3-2 0,-3 1 16,-2 1-16,-4 0 0,-4-2 0,-2 3 31,-2 1-31,1-1 0,1 2 0,1 0 16,1 1-16,0-1 0,0-1 15,3-1-15,0 0 0,3-1 16,2 0-16,3 0 0,4 1 16,5-1-16,5-2 0,1-2 15,4-1-15,2-1 0,-1-2 0,6-3 16,0-3-16,-6-5 0,-5-6 0,-4 3 16,-2 2-16,-2 0 0</inkml:trace>
  <inkml:trace contextRef="#ctx0" brushRef="#br0" timeOffset="204219.0881">32179 13809 0,'0'0'0,"0"0"16,10 16-16,-3-5 0,-1 2 0,1 4 15,1 3-15,1 6 0,-2 0 16,-1 3-16,-3 1 15,-1 1-15,-2-1 16,-2 6-16,-2-1 16,-4-2-16,-1-5 0,-2 1 0,-2-1 15,-4-2-15,-1-2 0,-8 2 16,0 0-16,0-6 0,2-6 16,5-3-16,5-4 0,3 0 0</inkml:trace>
  <inkml:trace contextRef="#ctx0" brushRef="#br0" timeOffset="206649.6096">11348 14406 0,'0'0'0,"0"0"16,0 0-16,0 0 0,0 0 0,0 0 16,0 0-16,0 0 15,0 0-15,0 0 0,0 0 0,0 0 0,0 0 16,0 0-16,25 4 0,-25-4 15,0 0-15,0 0 0,0 0 16,0 0-16,0 0 0,16 19 16,-16-19-16,0 0 0,0 0 15,5 20-15,-5-20 0,0 0 16,0 23-16,0-23 16,0 0-16,0 22 0,0-13 15,-2-2-15,1 2 0,1-2 16,0 2-16,0 0 0,0-2 15,-1 0-15,0 0 0,0 0 16,0 0-16,1-3 0,1 0 16,-1 0-16,0 0 0,0-2 15,0 2-15,0-3 0,0-1 16,0 2-16,0-2 0,2 0 0,-2 0 16,1-5-16,-1 3 0,-1-1 15,0-3-15,-2 2 0,-3 0 16,1-2-16,-2-1 0,2 0 15,0 1-15,1 0 0</inkml:trace>
  <inkml:trace contextRef="#ctx0" brushRef="#br0" timeOffset="207367.2937">11289 15101 0,'0'0'0,"0"0"16,0 0-16,0 0 0,0 0 15,26 0 1,-26 0-16,0 0 0,32 0 16,-17 1-16,1 2 0,0 0 15,-1-2-15,-1 4 0,1 0 16,-2-1-16,-1 3 0,-1 0 16,-1 0-16,-1-1 0,-1-1 0,-4 5 15,-2-2-15,-2 2 0,-1-2 16,-3 2-16,-4 1 0,-3-2 0,-2 0 15,-7 0-15,-2-1 16,1-1-16,0 0 0,-2-3 0,-3 3 16,3-3-16,1 0 0,3-1 15,3 0-15,3-2 0,2-1 0,2 2 16,1-1-16,2 3 0,2-2 16,4-1-16,2 3 0,4-1 15,0 1-15,5 0 0,4 0 16,0 3-16,1 0 0,0 3 0,2-2 15,-1 2-15,1 1 0,1 2 16,0 2 0,-3-1-16,0-2 0,-2 4 15,-1 0-15,-2 2 0,-1 2 0,0 5 16,-2 1 0,-3-2-16,0-2 0,-3 0 0,-2-1 15,-2 0-15,-4-2 0,-4 1 16,-3-3-16,-2-2 0,-3-1 0,0-2 15,1-1-15,0-2 0,3-1 0,-1-4 16,0 0-16,2 1 0,2-3 16,0 2-16,1-1 15,3-3-15,2 0 0,0 2 0,2-2 16,1 1-16,2-1 0,2 0 16,3-3-16,0 3 0,-2 0 15,0-2-15</inkml:trace>
  <inkml:trace contextRef="#ctx0" brushRef="#br0" timeOffset="216617.6106">9389 14380 0,'0'0'0,"0"0"15,0 0-15,0 0 0,0 0 0,0 0 16,0 0-16,0 0 0,0 0 16,0 0-16,0 0 15,0 0-15,0 0 16,0 0-16,0 0 0,0 0 16,0 0-16,0 0 0,0 0 0,0 0 0,0 0 15,0 0-15,0 0 0,0 0 16,-15-20-16,15 20 0,0 0 15,0 0-15,0 0 0,0 0 0,-8-23 16,8 23-16,0 0 0,-5-18 16,5 18-16,-5-18 0,1 9 15,1 2-15,1-2 0,0 0 16,-2 0-16,2-5 16,1 3-16,-1-3 0,1-2 0,0 2 15,-2 1-15,1-1 0,1-4 16,0 1-16,0 0 0,-1-2 15,-1 0-15,0-4 0,0 2 0,1-3 32,1-2-32,-1-2 0,0-3 15,1 5-15,0 1 0,0 0 0,0-1 16,0 0-16,-1 0 0,0-4 0,2 1 16,-1 2-16,1 1 0,-1-2 15,0-2-15,0 3 0,1 1 0,1-1 16,0 0-16,0 0 0,-1-1 15,1 0-15,2-1 0,-1 0 16,1 0-16,-1 1 0,1 0 16,0-1-16,1 1 15,1-8-15,-1 2 16,1 2-16,0 5 0,-2-5 0,2-4 16,-1 4-16,1 2 0,-1-4 15,0-3-15,1 3 0,-1 0 16,2-1-16,-1-1 0,1 3 15,-2-1-15,2 2 0,-1 1 16,1 0-16,-1 2 0,2-4 0,-2 1 16,1 4-16,0 1 0,2-2 0,0 0 15,0 1-15,0 2 0,1-2 16,0-2-16,0 3 0,0 1 16,-2-1-16,1 1 0,0 0 15,0 1-15,-1-2 0,1 1 16,-1 2-16,-2 1 15,5-2-15,0 3 16,0 0-16,0 0 0,1 0 0,1 0 16,0 3-16,0 1 0,0-1 15,1-2-15,-2 3 0,-1 2 16,2 0-16,1 0 0,-2 1 16,-1 0-16,2 2 0,2-1 15,2 3-15,-1 0 0,0 0 0,-1 0 16,-1-3-16,-1 3 0,3-1 15,1 1-15,0 3 0,-1 0 0,2 1 16,1-3-16,-1 2 0,-2 5 16,0-1-16,-1 2 0,0 1 15,2 0-15,-1-2 0,2 0 16,-3 2-16,1 2 0,1-1 0,-1 1 16,-1 1-16,-2 2 0,1-1 15,1 1-15,1 1 0,-2 0 0,1 1 16,3-1-1,-2 2-15,-1 3 0,0-2 0,-1 2 16,0 1-16,0 0 0,1 0 16,-1-2-16,0 0 15,0 3-15,2-1 0,-1 0 16,0 1-16,0 2 0,-1-3 16,-1 3-16,0-1 0,0 2 0,0-2 15,0 2-15,-1-1 0,1 2 16,0 1-16,1 2 15,1-1-15,2-4 0,-2 4 0,-1 1 16,2 5-16,-3 0 0,-1-1 0,0-1 16,0 0-16,0-2 0,0 3 15,0 2-15,2 1 16,3 1-16,-2-3 0,-1-2 0,-1 3 16,1 4-16,-2-2 15,-2-2-15,1 1 16,0 1-1,-1 2-15,0 1 0,3 6 0,0-3 16,-1-3-16,-1-2 0,0 1 16,-1 2-16,3-2 15,1-1-15,-1 3 0,0 1 0,-2-1 16,0-2-16,0 5 16,0 2-16,1 1 15,1-3-15,-1-2 0,0-1 0,-1-1 0,-1 4 0,2 2 16,1-1-16,0 0 15,2 2-15,-5-8 0,0 0 16,1 6-16,-1 1 0,-1-2 0,-3-1 16,2 0-16,0 1 15,-2-4-15,1 1 0,1 4 16,1-1-16,-1-1 16,-1-1-16,1 1 0,-1-1 15,1-1-15,-1 0 0,0 0 16,2 3-16,0-4 0,-1-4 0,1 5 15,0 4 1,-3-5-16,1-1 0,-2-3 0,1-3 16,-1 6-16,0 3 15,-1-7-15,-1-4 0,0 0 0,1-1 0,0 0 16,-1-3-16,0 3 0,-1 2 16,0-3-16,0-3 0,0 0 15,2 0-15,-2-3 0,0-2 0,0-1 16,0 1-16,-1-4 0,0 0 15,0-1-15,0-1 16,0 2-16,0-5 0,0 1 0,0 0 0,0 0 16,0-3-16,0 2 0,0-2 15,0 0-15,0 0 0,0 2 16,0-2-16,0 0 0,0 0 0,0-2 16,0-3-16,0 1 0,0 1 15,0-1-15</inkml:trace>
  <inkml:trace contextRef="#ctx0" brushRef="#br0" timeOffset="218044.0726">12467 14490 0,'0'0'0,"0"0"15,0 0-15,0 0 0,0 0 0,0 0 0,0 0 16,0 0-16,0 0 0,0 0 16,0 0-16,0 0 0,0 0 15,0 0-15,0 0 0,26-3 16,-26 3-16,26 0 0,-26 0 16,35-4-16,-17 2 0,4 1 15,3 0-15,0 1 0,-1-1 0,12 0 0,1 0 16,0 1-16,-2 0 0,4 0 15,5 0-15,7-2 16,-1 1-16,1 0 16,-1 1-16,3-2 15,2 1-15,9 1 0,-2 0 16,-3 1-16,-3-2 0,11 4 16,2-2-16,-7 2 0,-3-1 0,4 0 15,-5-1-15,1 1 0,1 2 16,-4-3-16,0 1 0,-5 2 15,0 0-15,1 1 0,2 1 16,-7 0-16,-2-2 0,13-1 16,11 1-1,-2-1-15,-5 5 0,-14-3 0,-12 0 16,22-1-16,-2-1 0,-14 2 0,-9 2 0,-6-3 16,-2 0-16,-11-2 0,1-2 0,-1 3 15,-2-2-15,-2-1 0,-1-1 16,-4-2-16,0 3 15,-2-3-15,-1 2 0,-2-5 0,-2-2 16,1 1 0,0 3-16,0-1 0</inkml:trace>
  <inkml:trace contextRef="#ctx0" brushRef="#br0" timeOffset="218260.3639">14873 14384 0,'0'0'16,"0"0"-16,0 0 0,0 0 16,0 0-16,0 0 0,0 0 15,25 10-15,-25-10 0,20 14 16,-20-14-16,25 20 0,-13-8 0,-1 0 16,-1 1-16,-2 1 0,-1-1 15,-5 1 1,-3 2-16,-6 0 0,-5 0 15,-1-1-15,2-3 0,1 1 16</inkml:trace>
  <inkml:trace contextRef="#ctx0" brushRef="#br0" timeOffset="218978.5614">13618 14415 0,'0'0'0,"0"0"0,0 0 0,0 0 16,0 0-16,0 0 15,0 0-15,0 0 0,0 0 0,0 0 0,0 0 16,0 0-16,0 0 0,0 0 0,0 0 16,0 0-16,0 0 0,21 11 15,-21-11-15,0 0 0,10 25 16,-10-25-16,0 0 0,6 25 16,-6-25-16,5 16 0,-4-7 15,1-2-15,0-3 16,0 3-16,0-4 15,-1 1-15,0 0 0,0-1 16,-1-3-16,2 0 0,-1-3 0,1-1 16,2 0-16,-2-3 0,-1 1 15,0-2-15,0 1 16,0 0-16,0-2 0,-1 1 0,-1 0 16,0 1-16,0 1 0,0 1 0,0 1 15,1-1-15,0 1 0,-1 1 0,1 1 16,0 2-16,0-3 0,0 3 15,1 6 1,-1-2-16,0 3 0,0 0 0,0-1 16,1 1-16,2 2 0,-2 0 15,0 0-15,-1 1 16,-1 1-16,1 0 16,0 0-16,0 1 0,1 0 0,1-1 15,-2-3-15,0 0 0</inkml:trace>
  <inkml:trace contextRef="#ctx0" brushRef="#br0" timeOffset="219548.5927">13726 15044 0,'0'0'0,"0"0"0,0 0 0,0 0 16,0 0-16,0 0 0,0 0 15,-27-7-15,27 7 0,-23 4 16,23-4-16,-30 10 0,12-4 16,-3 0-16,-2 3 15,-2 2-15,1-3 0,-9 6 0,-2-1 16,4-1-16,2 2 0,2 0 15,0 1-15,-3 3 0,4-1 16,3 2-16,3 2 0,3-4 0,4-2 16,7 1-16,6-1 15,3-4-15,3 0 0,4 0 0,4 3 16,0-3-16,2 0 0,11-1 16,5 1-16,1 0 0,2 0 15,4-1-15,3-3 0,0 0 16,0 1-16,3-1 0,-4-3 15,-5 2-15,-3-2 0,-1-1 16,-1-2-16,-6-1 0,-5-1 0,-4 1 16,-4-1-16,-2 1 0</inkml:trace>
  <inkml:trace contextRef="#ctx0" brushRef="#br0" timeOffset="219764.9393">13600 15308 0,'0'0'0,"0"0"15,0 0-15,-5 22 0,5-22 0,-7 32 16,2-12-16,-2 3 0,0 2 16,-2 14-16,1 4 15,-1 0 1,1-1-16,-1 0 0,3-8 0,0-6 15</inkml:trace>
  <inkml:trace contextRef="#ctx0" brushRef="#br0" timeOffset="222387.9388">11415 14512 0,'0'0'0,"0"0"0,0 0 15,0 0-15,0 0 0,0 0 0,0 0 16,0 0-16,0 0 0,0 0 15,0 0-15,0 0 0,0 0 16,0 0-16,0 0 0,-24-15 16,24 15-16,0 0 0,0 0 15,-11-21 1,11 21-16,0 0 0,-6-25 16,3 16-16,1 0 0,1-2 0,0-1 15,0-1-15,0 0 0,-1-2 16,-1 0-16,1 1 0,1 0 15,0-2-15,0-2 16,1-1-16,0 0 0,-1-5 0,0 0 16,1 1-16,0-3 0,0 1 0,0-2 15,0 1-15,0 0 0,0-4 16,1-3-16,-1 0 16,0 2-16,1-8 0,0 0 0,0 1 15,-1 2-15,1-1 0,0 1 16,3-5-16,0 3 0,0-2 15,1 0 1,-2 2-16,-1 1 0,1-2 16,-1-1-16,0 1 0,0 1 0,-1-1 15,-1-2-15,1-6 0,2 2 16,1 0-16,2 1 0,-2 1 16,0 2-16,0-3 0,-1-3 15,1 3-15,2 0 0,1 1 16,0-3-16,0 2 0,-2 2 0,1-7 15,-2-1-15,1 2 0,-1 3 0,-1 0 16,1 1-16,-1 1 0,0 2 16,0-2-16,-1-1 0,1 0 15,0 0-15,1-1 0,-2 0 16,1 2-16,1 0 0,-1 0 16,1 0-16,1 0 0,0 4 0,2-4 15,-1-1-15,0 0 0,-2 0 0,2 4 16,-1-2-16,0 2 0,-1 1 15,4 0-15,3-4 0,-1 4 16,0-1-16,0-6 0,0 0 16,-3 6-16,0 4 0,0-6 15,0 2 1,0 1-16,1 0 0,0 2 0,2-2 16,-1 4-16,-1 3 0,3 0 15,1 0-15,-1-1 0,0-3 16,1 1-16,2 2 0,-2 2 15,-1 2-15,-1 0 0,0-2 16,1 6-16,3-1 0,0-4 16,2-2-16,0 6 0,1 4 0,-1-3 0,1 0 15,-2 0-15,0 0 0,-1 0 16,1 5-16,2 2 0,1 4 16,0-2-16,3-2 0,-5 4 0,-1-2 15,1 1-15,0 3 16,1-4-16,-1 2 0,5 1 15,2 1 1,-2-1-16,-1-1 0,0 1 0,-1 1 16,1 1-16,-1 0 0,3 1 15,2 0-15,-3 2 0,-3 1 0,-1 3 16,-1 0-16,3 1 16,1-1-16,0 3 0,1-1 15,-2 2-15,-2-4 0,1 4 16,1 0-16,-2 2 0,0 0 0,2-2 0,0 2 15,0 3-15,0 3 0,-3-3 16,0-2-16,-2 2 0,1 2 0,0 0 16,0 2-16,-1-1 15,0 0-15,0 0 0,1 2 0,-2 2 16,0 0-16,-1 2 0,-1 2 16,1-2-1,2-1-15,-2 3 0,-1-4 16,1 4-16,0 2 0,1 0 15,0 0-15,3 5 0,-2 0 0,-2-1 16,1-1-16,-4 1 16,0 1-16,0 0 0,-1 2 15,0 0-15,-1 0 0,1 0 0,-1 0 16,0-3-16,1 2 0,0-2 0,-1 0 16,1 3-16,1 1 0,0 1 15,1 2-15,0-3 0,-1-2 16,-2 1-16,1 3 0,-1 0 15,-1-2-15,0 2 0,-1-3 16,1 3-16,-1-2 0,0 6 0,-1 3 16,-1-5-16,2 0 0,-2 0 0,0-1 15,2 2-15,0-2 0,0 0 16,-1 0-16,1 3 0,-1-4 0,0 3 16,1-1-16,-1 1 0,1-2 15,-1 0-15,0 0 0,1 3 16,-1-3-16,2 3 15,0 0-15,2 3 16,0-2-16,0 1 0,-2 1 16,0-4-16,-1-3 0,1 4 15,-1 1-15,0-1 0,-1 1 0,0 0 16,1-1-16,-1 0 16,1 2-16,-2-1 0,0 2 15,-1 0-15,1 1 0,2 5 0,1-1 16,-2-2-16,-1 0 0,2 0 0,0-1 15,0-1-15,-1-2 0,-1 1 16,1 0-16,0-1 0,2-1 0,-2 2 16,1 1-16,1-3 0,2-1 15,-3 3-15,0 5 0,-1-6 16,1-3-16,-1 2 0,-1 3 31,-2-3-31,-1-2 0,2 0 0,0 2 16,-1-2-16,-1 2 0,2-1 0,1-1 15,0-1-15,-2 0 16,0 0-16,1-1 0,0-1 16,2-1-16,-1 1 0,0 3 15,-1-7-15,1 0 0,-1 2 0,0 1 16,0-2-16,0 0 0,-1 0 0,1 1 16,-2 0-16,0 0 0,0-1 15,0 2-15,1-1 0,1-1 16,-1-1-16,0-2 0,0 0 0,0 0 15,-1 0-15,0 2 0,0-5 16,0 0-16,1 1 0,0 0 16,1-2-16,-1 0 0,-1-1 0,0 1 15,1-1-15,0 0 0,0 0 16,0-1-16,-1 1 0,0 0 16,0-1-16,0-1 0,0 2 15,1-2-15,0 0 0,0-2 16,1 1-16,-1-3 0,0 1 0,0-1 15,0 1 1,1-1-16,-1 1 0,0-1 16,0 0-16,1 0 0,-1 1 0,0-1 15,0-3-15,-1 2 0,1-1 16,1 0-16,-1 1 0,0-3 16,-1 1-16,0-1 0,0-3 15,0 0-15,0 0 0,1 0 16,1-1-16,-1 1 0,-1-2 0,0-2 15,-1 4-15,1-1 0,0-3 0,1 3 16,-1-3-16,0 0 0,0 0 16,1 1-16,-1-1 15,0 0-15,0 0 0,0 0 16,0 0-16,0 0 0,0 0 0,-1 3 16,1-3-1,0 2-15,0-2 0,0 0 16,0 0-16,0 0 0,0-6 0,-1-1 15,1 7-15,-3-9 0,3 9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1:08:38.5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3749 9376 0,'0'0'0,"0"0"0,0 0 16,0 0-16,0 0 0,32 18 0,-32-18 15,27 22-15,-13-12 0,0 2 16,4 4-16,-1 1 0,-2 0 0,7 8 16,-2 1-16,-1 1 0,-2-1 0,0 6 15,-2-1 1,-4-5-16,0-1 0,-1 0 15,-3 2-15,-2-6 0,0 0 0,-2-2 16,-1 0-16,-2-2 0,1-3 16,1-2-16,-1-1 15,-1 0-15,0-4 0,-1-4 0,1-3 16,-3 1-16,3-1 0,-2-2 16,2 2-16,0 0 0</inkml:trace>
  <inkml:trace contextRef="#ctx0" brushRef="#br0" timeOffset="255.1389">4218 9381 0,'0'0'16,"0"0"-16,0 0 0,0 0 15,-22 11-15,22-11 0,-29 17 16,29-17-16,-34 21 0,14-6 15,-5 0-15,-1 3 0,2 0 0,-8 6 16,0-1-16,0 0 0,4-1 16,-7 6-16,0 2 0,4-3 15,4-3-15,-3 3 0,1 0 16,5-4-16,5-2 0,6-2 16,4 0-1,8-2-15,2 0 0,1-8 16,-1 0-16,2-2 0</inkml:trace>
  <inkml:trace contextRef="#ctx0" brushRef="#br0" timeOffset="656.5514">4835 9484 0,'0'0'0,"0"0"16,0 0-16,0 0 0,0 0 0,-35 1 0,35-1 15,-33 9-15,14-5 0,-5 4 16,-1 2-16,-2 0 0,1 2 16,-7 5-16,1 2 0,3 0 15,4 0-15,-2 5 0,5 1 16,6-1-16,2-6 0,9 2 15,5 0 1,5-2-16,3-1 0,6-1 16,3 0-16,2-5 0,1-1 0,5 1 15,5 0-15,-5-4 0,0-4 16,4 4-16,1 1 0,-1-3 16,-2-2-16,2 0 0,-4 0 15,-6 0-15,-3-2 0,-1 4 16,-5 6-16,-1-4 0,-2 0 0,0-2 0</inkml:trace>
  <inkml:trace contextRef="#ctx0" brushRef="#br0" timeOffset="841.5124">4477 9673 0,'0'0'0,"0"0"15,0 0-15,0 0 0,28-8 0,-28 8 16,42-7-16,-17 4 16,0 1-16,7 0 0,6 4 15,8 1-15,0 1 0,1 0 0,-10-1 16,-5 0-16</inkml:trace>
  <inkml:trace contextRef="#ctx0" brushRef="#br0" timeOffset="1390.0475">5749 9244 0,'0'0'15,"0"0"-15,0 0 0,0 0 0,0 0 16,0 0-16,0 0 0,-29-7 0,29 7 16,-25 0-16,8 0 0,-1 0 15,1-1-15,-1 1 0,2 1 16,-3-1-16,2-1 0,-2 1 16,2 0-16,-1 0 0,3 0 0,-4 1 15,1 0-15,4 1 16,2 0-16,-1 3 0,2 0 0,3-1 0,0 2 0,2 1 15,1 1-15,-1 2 16,0 1-16,1 3 0,0 3 16,-4 6-16,3-1 0,-1 3 15,-2 3-15,0 0 0,2 0 0,-5 10 16,2 2-16,-2-1 16,2-2-16,0 4 15,-1 0-15,1-2 0,0-3 0,0 9 16,3-1-16,0-3 15,2-5-15,2-2 0,-1-2 16,1-2-16,3-5 0,1 1 16,1-2-16,2-2 0,0-5 0,5-1 15,3 1-15,1-3 0,3 2 16,3-3-16,3 1 0,0-4 0,0-2 16,6-3-16,6 0 0,-4-4 15,-1 2-15,-5-3 0,-7 1 16,-3 1-16</inkml:trace>
  <inkml:trace contextRef="#ctx0" brushRef="#br0" timeOffset="1844.9078">5883 9606 0,'0'0'16,"0"0"-16,0 0 0,0 0 0,0 0 15,-30 12-15,30-12 16,-24 20-16,24-20 0,-23 24 0,13-8 16,2-3-16,-1 0 0,5 2 15,3 1-15,0-2 0,1-1 0,4 3 31,3-2-31,1-3 0,0-2 0,6-2 16,-1-4-16,2-2 0,2-2 16,3-3-16,1-3 15,-2 0-15,-1-1 0,2-1 0,1-4 16,-2 1-16,-2 1 0,2-4 16,-1 0-16,-5 2 0,-1 1 0,-3 1 15,-4-4-15,0 5 0,-4 1 0,-5 3 16,-6-1-16,-1 0 0,-2 0 15,-5 2-15,-7 2 16,0 1-16,1 2 0,-5 2 0,-2 0 16,6 1-16,3-1 0,3 1 15,5-1-15,2-1 0</inkml:trace>
  <inkml:trace contextRef="#ctx0" brushRef="#br0" timeOffset="2038.9874">6320 9795 0,'0'0'0,"0"0"15,0 0-15,0 0 0,0 0 0,0 0 16,0 0-16,0 0 0,0 0 16,6 22-16,-6-22 0,0 0 15,9 22-15,-9-22 0,0 0 16,13 17-16,-13-17 0,0 0 15,0 0-15,18 8 0</inkml:trace>
  <inkml:trace contextRef="#ctx0" brushRef="#br0" timeOffset="2779.1128">6784 9502 0,'0'0'0,"0"0"16,0 0-16,0 0 0,0 0 0,0 0 15,7 29-15,-7-29 0,2 24 0,-2-24 16,-1 34-16,0-15 16,0 1-16,-2 0 0,-3 0 15,0-2-15,0-1 0,-3 1 0,1-1 0,1-2 16,2-4-16,-1 0 0,2-1 15,1-6-15,-1 0 0,1-2 16,-1-2-16,-1-1 0,2-1 16,0-2-16,0-2 0,3-2 0,2 0 15,3-3-15,4 0 16,0-2-16,1 1 0,4-4 0,0 0 16,2 2-16,0 0 0,2 1 0,2 1 15,-1 0-15,-3 1 0,1 3 16,0 0-16,-4 3 0,2 2 15,-2 0-15,0 3 0,1 1 0,-1 3 16,-2 1-16,-2 0 16,-1 1-16,0 2 15,-1 0-15,-2 2 0,-1 1 16,-1 2-16,-2-2 0,-2 1 16,-1-1-16,-2 1 0,1-3 15,0 0-15,-1 0 0,-1-2 0,4-3 16,-1 1-16,1-1 15,-1-1-15,2-1 0,0-2 16,0 0-16,0 0 0,6-4 0,1-2 0,0-2 16,1 1-16,2-4 0,0 0 15,1 0-15,-2 1 0,5-5 16,4 3-16,-4 0 0,1 1 0,1 2 16,-1 0-16,1 0 15,-4 4-15,1-2 0,-2 3 16,0 2-16,-1 1 15,-1 2-15,0 2 0,-2 2 16,2 0-16,-3 2 0,0 3 16,-1 0-16,0 0 0,-1 7 15,-3 0-15,1-1 0,-2-2 0,0 0 16,-2 1-16,1-2 0,1-1 16,-3-1-16,2-2 15,1-1-15,0-2 0,0-3 0,0-3 0,5-2 16,-1-4-16,1 1 0,-2 1 15,0-1-15</inkml:trace>
  <inkml:trace contextRef="#ctx0" brushRef="#br0" timeOffset="3227.4403">7575 9230 0,'0'0'0,"0"0"0,0 0 16,0 0-16,0 0 0,27-10 0,-27 10 16,32-3-16,-13 3 0,1 0 15,1 2-15,0 0 0,-1 2 0,6 2 16,2 1-16,-4 2 0,-2-1 0,-2 3 16,0 3-16,-5-1 0,1 2 15,-2 2-15,-2 4 16,-2-1-16,-1-1 0,0 9 0,1 3 15,-6-2-15,-1 1 0,-1 2 16,0 4-16,-2-2 0,-2-1 0,-1 9 16,0 1-16,0-3 0,-1 0 0,1-1 15,1 4-15,-1-7 0,1-1 16,1 1-16,0-4 0,0-3 16,1-1-16,0-3 15,0-3-15,0-1 0,0-1 0,-1-3 16,0 0-1,0-3-15,-2 0 0,0-3 16,-5 0-16,-1-4 0,-6 0 0,-11-2 16,-11-1-16,-7-2 0,-3-2 15,-19 0-15,-7 0 0,6-2 16,4-3-16,8 1 0,13 0 16,11 2-16</inkml:trace>
  <inkml:trace contextRef="#ctx0" brushRef="#br0" timeOffset="4415.4957">11379 9656 0,'0'0'0,"7"-6"0,2-2 16,1-1-16,0-1 16,3-9-16,0-4 0,0 2 15,-1 1-15,2-8 0,-1-1 16,-3 1-16,-1 1 0,-4 5 15,-2 0-15,-2 3 0,1-1 0,-5 2 16,-1 0-16,-3 1 0,-1 3 16,-10 4-16,-6 4 15,2 0-15,1 3 0,-3 4 0,-1 3 0,0 2 16,-2 1-16,2 3 0,1 4 16,3 1-16,3 3 0,0 6 15,3 3-15,4-4 0,3-2 16,5 2-16,2 1 0,1-2 15,1 0-15,2-1 0,2-1 16,0-4-16,2-2 16,3-1-16,2-6 0,-2 0 15,0 1-15,3-2 0,2-4 16,0-2-16,-2 0 0,-1-2 16,0-3-16,-1 1 0,-1 0 0,0-3 15,1-3-15,-3 3 0,-1-2 16,0-1-16,0 0 15,-1 1-15,0 3 0,-2-1 0,0 0 0,-2 0 16,0 3-16,0 0 0,-1 2 16,-1 2-16,4-4 0,-4 4 15,2 5-15,-2 0 0,-1 1 0,0 3 16,0 5-16,-2 0 0,2 3 16,-1 9-16,0 5 15,0-1-15,-1 0 0,0 4 0,-1 4 0,-2 6 16,1 1-16,-3 7 0,0-2 15,0-4-15,2-3 0,-5 0 16,-2 0-16,-3-4 0,1-7 0,-7 5 16,-4-2-16,4-5 0,3-5 15,-6-2-15,-5-5 16,1-4-16,-1-3 16,-10-4-16,-6-6 0,4-1 15,3-1-15,-5-8 0,-5-2 16,11-4-16,8-2 0,5 2 15,7 5-15,5 2 0</inkml:trace>
  <inkml:trace contextRef="#ctx0" brushRef="#br0" timeOffset="4747.863">11955 9144 0,'0'0'0,"0"0"15,0 0-15,0 0 0,0 0 0,0 0 16,-14 19-16,14-19 0,-17 21 16,17-21-16,-20 32 0,11-12 15,0 2-15,2 3 0,0 4 16,2-1-16,-1 1 0,2 10 15,2 0-15,2-2 0,1-2 0,2 6 16,2-2-16,3-6 0,1-4 0,1-3 16,0-3-16,0-5 0,0-3 15,0-5-15,-2-3 16,1-3-16,0-1 0,-1-1 0,-3 0 16,1-1-16</inkml:trace>
  <inkml:trace contextRef="#ctx0" brushRef="#br0" timeOffset="5017.6446">12068 9255 0,'0'0'0,"0"0"0,0 0 0,0 0 0,0 0 0,0 0 15,30 20 1,-30-20-16,26 21 0,-10-5 0,3 4 15,0-1-15,-2 0 0,5 9 16,0 3-16,-1-2 0,-1-3 0,2 6 16,0 0-16,-3-6 15,-4-2-15,0-2 0,-2-1 0,-2-4 0,-2-4 16,-1-1-16,-2-4 0,-1-2 16,-2-4-16,-1 0 0,0 0 15,1-2-15</inkml:trace>
  <inkml:trace contextRef="#ctx0" brushRef="#br0" timeOffset="5271.8159">12429 9319 0,'0'0'0,"0"0"0,0 0 0,0 0 0,0 0 15,-15 29-15,15-29 0,-19 28 0,8-14 0,-2 2 16,-1 1 0,0 1-16,-1-1 0,-7 5 0,-2 1 15,3-4-15,4-1 0,-1-2 16,0-1-16,2-2 0,1-2 0,-3-2 16,-2-3-16,1-3 0,3 0 15,1-2 1,3 0-16,2 0 0</inkml:trace>
  <inkml:trace contextRef="#ctx0" brushRef="#br0" timeOffset="5550.7065">12651 9234 0,'0'0'0,"0"0"15,0 0-15,17 18 0,-17-18 0,19 24 16,-8-6-16,0 1 0,0 1 0,0 8 16,-2 3-16,-1-1 0,-3-1 15,-1 1 1,-3-1-16,-2 5 0,-2-4 16,-1-1-16,-3-3 0,1-2 15,-1-1-15,-1-4 0,0-2 16,0-3-16,0-1 0,1-5 15,1-2-15,-1-6 0,2-2 0,0 1 16,2 0-16,0 0 0</inkml:trace>
  <inkml:trace contextRef="#ctx0" brushRef="#br0" timeOffset="5889.0302">13433 9210 0,'0'0'0,"0"0"16,0 0-16,0 0 0,0 0 0,0 0 15,0 0-15,-29 19 16,29-19-16,-29 15 0,29-15 16,-37 15-16,15-8 0,-2 0 0,0 1 15,2-1 1,1 1-16,-4 4 0,2-1 15,1-2-15,2 1 0,3-2 16,5 2-16,3 0 0,4 0 16,3-1-16,4 2 0,2 0 15,4-1-15,7-1 0,9 1 0,-1 0 16,-1-2-16,2 2 0,2-1 16,6 1-16,-1 0 0,-4 0 0,-3 1 15,-5-4-15,-4 0 0,-2-1 16</inkml:trace>
  <inkml:trace contextRef="#ctx0" brushRef="#br0" timeOffset="6089.7701">12958 9620 0,'0'0'0,"0"0"16,0 0-16,0 0 0,0 0 15,43 3-15,-17 2 16,1-3-16,2 3 0,2 1 0,1 1 16,8 2-16,-3-2 0,9 2 0,0-4 15,-10 0-15,-6-2 0,-6-1 0</inkml:trace>
  <inkml:trace contextRef="#ctx0" brushRef="#br0" timeOffset="6660.4667">13955 9145 0,'0'0'0,"0"0"0,0 0 15,27 0-15,-27 0 16,27 7-16,-10-1 15,-2 3-15,1 2 0,-1 2 16,1 3-16,0 4 0,-2 0 0,-6 2 16,-5 3-16,-3-3 15,-3-1-15,-3-3 0,-4-1 0,-3-1 16,0-2-16,-9 3 0,-4-2 16,0-3-16,2-3 0,-2-1 0,-2-1 0,3 0 15,0-1-15,6-2 16,1-1-16,4-1 0,3 1 15,3-2-15,1 1 0,2-1 0,0-1 16,5 0-16,-1-5 0,5 3 16,2 2-16,7 0 0,6 1 15,2 1-15,0 0 16,6 2-16,3-2 0,0 3 16,-1 2-16,6 4 0,0 1 15,-3-1-15,-3 0 0,-5 1 16,-3 1-16,-3 2 0,-4-1 0,-3 3 15,-3 2-15,-2-1 16,-4-1-16,-3 1 0,-4-2 16,-1 0-16,-3 0 0,-4-3 0,-4-1 0,2-1 15,-1 0-15,0-2 0,-1 1 16,0-3-16,1-2 0,-3 1 16,-2 1-16,3-2 0,1-2 15,2-2-15,0-2 0,4-5 16,2-3-16,2 2 0,1 1 15,2 1-15</inkml:trace>
  <inkml:trace contextRef="#ctx0" brushRef="#br0" timeOffset="6823.3693">14916 9739 0,'0'0'0,"0"0"15,0 0-15,0 0 0,0 0 16,0 0-16,0 0 0,17 19 16,-17-19-16,0 0 0</inkml:trace>
  <inkml:trace contextRef="#ctx0" brushRef="#br0" timeOffset="10466.7639">24375 9192 0,'0'0'0,"0"0"16,0 0-16,26-2 0,-26 2 0,25 1 15,-9-2-15,4 1 0,3-2 0,3 1 16,2-2-16,10-1 0,-1 1 16,3-1-16,3 1 0,7 0 15,-3-1-15,2 1 16,1 1-16,-3-3 0,-4 1 15,9-3-15,-1 2 0,-1-1 16,-3 2-16,1-1 0,-1-1 16,1 2-16,-2 1 0,5-3 0,-4 1 15,-3 0-15,-2 1 0,0 0 16,1 0-16,-2-1 0,0 2 16,1 0-16,1-2 0,-1 2 15,-1 0-15,2 1 0,2 0 16,-5-1-16,0-2 0,0 0 15,1-2-15,-2 0 0,0 2 0,-2 0 16,2 1-16,-5 2 0,-2 0 16,0-1-16,0-2 0,0 2 15,-1 2-15,3-1 0,2-1 16,-8 1-16,-8 1 0,15-1 0,12-1 16,-6 2-16,-1 1 0,-5-1 15,-2-2-15,1 3 0,-1 3 0,0-3 16,-1-2-16,0-1 0,0-1 15,3 1-15,2 2 0,2 1 16,0 0-16,1 0 0,2-2 16,1 2-16,1 2 0,-10-1 0,-10 1 15,-5-2-15</inkml:trace>
  <inkml:trace contextRef="#ctx0" brushRef="#br0" timeOffset="11153.5496">27970 8964 0,'0'0'16,"9"-1"-16,3 1 0,4 0 15,2 1-15,11-1 0,3-1 16,3 1-16,4-1 0,10 1 0,3 0 16,0-1-16,-1 0 0,12 1 15,0 1-15,-4-2 0,-2 0 0,7-2 16,-3-1-16,-3 1 0,0-1 0,0 1 16,1 1-16,4 0 0,-6 1 15,0-1-15,-1 0 16,0 0-16,-1 1 0,-1-1 0,0 0 15,-1-1-15,-1-1 0,2 4 16,1 1-16,-5 0 0,-1 0 0,27-3 16,-3-2-16,-8 0 0,-4 3 15,-4 1-15,-3 1 0,2 0 16,2 2-16,-6-4 0,-1-1 0,-4-2 16,-3 0-16,2 2 0,1 2 15,0-1-15,-3 0 0,1 1 16,1-1-1,-3 1-15,-1 0 0,6 2 16,2 1-16,-2-2 0,-3-1 0,-1 1 16,-1 1-16,-19-2 15,3 1-15,5 0 0,3-1 16,0 1-16,0 0 0,2 1 0,3-4 16,-5 2-16,-3-1 0,3 2 15,4 1-15,-5-4 0,-3 1 0,2 1 16,2 0-16,-4 0 0,0-1 0,0 1 15,0 1-15,1 0 16,0 2-16,-2-2 0,-3-1 0,2 0 16,-2 0-16,2-1 0,1 0 15,-4 2-15,0 0 0,-2-1 16,0 0 0,-2-1-16,1 0 0,1-1 15,0 0-15,-1 0 0,-2 1 0,1-1 16,-1 1-16,0 0 0,-1-1 15,0 1-15,-1 0 0,-3 1 16,-2-1-16,1 1 0,-1-1 16,1-2-16,1 2 0,-1-1 15,2 0-15,-3 1 0,-2 1 0,0-1 16,0 1-16,-4 0 0,-1 0 0,-1 1 16,1 1-16,-1-1 0,-1-1 15,1-1-15,-2-1 0,-1 3 16,0 3-16,-2-2 0,0 1 15,-1-3-15</inkml:trace>
  <inkml:trace contextRef="#ctx0" brushRef="#br0" timeOffset="25402.7619">30145 8843 0,'0'0'0,"0"0"0,0 0 0,0 0 0,0 0 0,0 0 16,0 0-16,0 0 0,0 0 15,0 0-15,0 0 0,0 0 16,0 0-16,0 0 0,-18-18 16,18 18-16,0 0 0,0 0 15,0 0-15,-19-12 0,19 12 16,0 0-16,0 0 0,-26-4 0,18 4 0,-1 1 15,-1-1-15,0 3 16,2 0-16,-1 1 0,0-1 16,1 0-16,1-1 0,-1 3 0,-1 0 15,1 0-15,1 0 0,-1 0 16,1 1-16,1-1 0,-1 1 16,2 1-1,-1 1-15,2 0 16,-1 0-16,2 2 0,0-1 15,0 1-15,1-1 0,1-1 0,1 1 16,1 0-16,1-1 0,2 2 16,0-2-16,0 0 0,2-1 15,0 1-15,0-1 0,1 0 16,-1-1-16,2 0 0,1-2 16,0 1-16,-2-1 0,3-1 15,1 0-15,-1-1 0,0-2 16,0-1-16,0 0 0,-1-2 15,0 1-15,0 0 0,-1 1 0,1-4 0,-1 0 0,0-1 0,0 1 16,0 1-16,0-1 0,1-1 31,1 0-31,-4-1 0,0 0 0,-1 0 16,1-1-16,-1 1 0,1-1 16,-2 0-16,0-1 0,-2 2 15,-1 1-15,0-1 0,-1-1 16,1 1-16,0-1 0,-2 2 15,-1-1-15,-1 0 0,-1 1 0,0 0 16,-1 0-16,0 0 0,-2 0 0,1 0 16,-1 2-16,0 0 0,1-1 15,-2 2-15,-1 2 0,-1-3 16,-1 1-16,0 2 0,0 2 16,0 0-16,0 1 0,0 1 15,-1-1-15,1 1 0,1 1 16,0 0-16,0 2 15,0-1-15,0 1 0,2-1 16,-1 2-16,1 0 0,1 1 16,1-1-16,-1 2 0,2-1 15,0 0-15,2 1 0,1 0 16,1-1-16,1 1 0,1-2 16,2 0-16,0 0 0,2 0 15,-1-1-15,2 0 0,-1-2 0,2 0 0,-1-2 16,2-2-16,0 1 0,1 0 15,1-1-15,1-1 0,0 0 16,0-1-16,-1 0 0,0-3 16,-2 0-16,1 0 0,-1-1 15,0 0-15,-2-1 0,0 0 0,-1-1 16,1 1-16,-2-1 0,0 0 0,-1 0 16,-1 2-16,0-3 0,-1 3 15,-1-2-15,0 0 0,-1 2 16,0 0-16,-2 0 0,-2 1 15,0 2-15,-2-1 0,-2 2 16,-2-1-16,0 2 0,0-1 0,0 2 16,0 1-1,1 1-15,1 1 0,-1 1 16,1 1-16,0 0 0,0 2 16,3 0-16,0 2 0,0-2 15,2 2-15,2 1 0,1-1 16,1 0-16,0-1 0,1 0 15,1 0-15,0-2 0,2 0 0,0-1 16,3 1-16,-1-1 0,1-2 0,2 0 16,2 0-16,-1-1 0,0 0 15,1-1-15,0-1 0,-1-1 16,-2 0-16,1-1 0,-1-2 16,0-1-16,-2-1 0,1 0 0,1 0 15,-2 0-15,0 0 0,-1-1 16,0 0-1,-2 0-15,-1 0 0,-2 0 16,-1 3-16,-1-2 0,0 0 16,-3 0-16,0-1 0,-3 3 15,-1 0-15,-1 1 0,-1 0 16,-1 2-16,0-1 0,0 2 0,0 1 16,1 1-16,1 0 0,0 2 15,-1 1-15,1 0 0,1 1 0,0 1 16,1 2-16,2-2 0,0 0 0,2 2 15,1-1-15,0 0 0,2-1 16,1-1-16,1-1 16,2 0-16,-1 2 0,1-2 0,2 0 15,0-3-15,2-2 0,0 0 16,3 0 0,1 0-16,1 0 0,1-2 15,0-1-15,-1-1 0,-1 1 0,0-2 16,-1-1-16,0 0 15,0 0-15,-1 0 0,-2-2 16,0 1-16,-2 0 0,0 1 0,-2 0 16,-1 1-16,0-1 0,-2 0 15,-2-1-15,0 0 0,-1 3 0,-3-2 16,-2 2-16,-2 1 0,-1 0 0,-2 2 16,0 0-16,0 1 0,1 2 15,0 1-15,0 1 16,1 2-16,1-1 0,-1 4 0,1 1 15,2 1-15,1 0 0,4-1 16,2 0-16,1-1 0,1 0 0,1 0 16,3 1-16,-1-5 0,2 0 0,1-1 15,3-1-15,0 1 0,1-2 16,4 1-16,0-4 0,-1-1 16,0 1-16,-1-2 0,0-1 15,-1 0-15,0-1 0,0-1 16,1 0-1,-4-1-15,1 1 0,-2 0 16,-2 0-16,-1-1 0,0 0 0,-4 2 16,-2 1-16,-2-1 0,0 0 15,-2 1-15,-3 1 16,-1-2-16,0 2 0,-2 0 0,-2 2 16,0 0-16,-1 0 0,-2 2 15,-1 2-15,2 2 0,2 1 0,2 3 16,1-2-16,2 2 0,1 0 0,3-1 15,2 0-15,2-1 0,2-1 16,3 0-16,4 1 0,0-3 16,1-2-16,3 1 0,1-2 15,-3 1-15,-2-2 0,1-1 16,0-1 0,-1 1-16,0 1 0,-1-3 15,-2 2-15,0-2 0,-1-1 0,0 0 16,-2 1-16,0-2 15,0 2-15,-2 1 0,-1-1 0,-1 0 16,-2-2-16,-1 2 0,-4 1 16,-1 1-16,-1 0 0,-2-1 15,-1 2-15,1 0 0,1 0 0,-1 2 0,0 0 16,1 1-16,1 1 0,1 1 16,1-1-16,2 1 0,0 0 15,3 0-15,2 3 0,2-3 16,2-1-16,0-1 0,0-1 15,-1 1-15</inkml:trace>
  <inkml:trace contextRef="#ctx0" brushRef="#br0" timeOffset="25641.1072">30117 9048 0,'0'0'0,"0"0"16,0 0-16,0 0 0,0 0 0,0 0 15,-2 26-15,2-26 16,0 0-16,-2 24 0,2-24 16,0 22-16,0-22 0,0 22 15,1-9-15,0-1 0,0 0 0,0-3 0,0 0 16,0-1-16</inkml:trace>
  <inkml:trace contextRef="#ctx0" brushRef="#br0" timeOffset="25788.279">30130 9587 0,'0'0'0,"0"0"16,0 0 0,0 20-16,0-20 0,-2 22 0,2-5 15,0 0-15,-1 1 0,1 4 16,0 0-16,0 6 0,1-2 0,0-2 15,0-6-15,-1-1 0</inkml:trace>
  <inkml:trace contextRef="#ctx0" brushRef="#br0" timeOffset="25942.0769">30151 10507 0,'0'0'15,"0"0"-15,0 0 0,1 28 0,1-17 16,-1 6-16,-1 2 0,0 6 15,1 0-15,0 3 0,0 1 16,1-1 0,0-3-16,1 0 0,-1-4 15,-1-6-15</inkml:trace>
  <inkml:trace contextRef="#ctx0" brushRef="#br0" timeOffset="26089.2292">30160 11364 0,'0'0'0,"0"0"15,0 0-15,0 25 0,0-25 0,-1 24 0,2-9 16,0 3-16,-1-1 0,0 5 16,1 3-16,0-4 0,1-3 0,-1-2 15,0-4 1,-1-1-16</inkml:trace>
  <inkml:trace contextRef="#ctx0" brushRef="#br0" timeOffset="26305.5799">30163 11960 0,'0'0'0,"0"0"0,0 0 15,0 0-15,0 0 0,2 29 0,-2-29 16,3 18-16,-3-18 0,3 20 16,-1-11-16,1 0 0,-1 0 15,1-1-15,0 2 16,1 0-16,-2 0 16,-1 0-16,0 0 0,-1-2 15,0 0-15,0 0 16,0 0-16,0 2 0,-1 0 15,0-2-15,0-1 0,1-3 16,0-1-16,0 0 0,0-1 16,0-2-16</inkml:trace>
  <inkml:trace contextRef="#ctx0" brushRef="#br0" timeOffset="27393.8079">30229 12619 0,'0'0'0,"0"0"16,0 0-16,0 0 0,0 0 0,-2 24 15,2-24-15,-3 20 0,3-20 0,-4 26 16,3-11-16,-2 2 0,0 0 16,0 0-16,-1 0 15,1-2-15,0 2 0,0-1 16,-1 1-16,1-2 16,0-1-16,0-2 0,1-2 0,0-1 0,0-2 15,0 0-15,-1-1 0,2-2 16,1-1-16,0-3 0,0 0 15,1-6-15,3 1 0,-1-1 0,0-1 16,2-3 0,-1-1-16,2-2 15,-1 0-15,1-3 0,-1 0 16,2 1-16,-1 1 0,3-5 16,0-1-16,0 3 0,-1 0 0,-1 2 15,1 2-15,-1 2 0,-2 2 16,1 0-16,-1 2 0,1 1 15,-2 1-15,1 3 0,-1 0 0,0 2 16,1 2-16,0 3 0,1 1 16,-1 1-16,0 1 0,-1 2 15,1 2-15,-1 2 0,-1 0 16,2 4-16,-2-1 0,0-1 0,0-1 16,-1-2-16,1-1 15,0-2 1,1 0-16,-2-3 0,-1 0 0,0-3 15,0 0-15,2-1 0,2-1 16,-1-2-16,1-2 0,0 0 16,0-2-16,0-1 0,1 1 15,-1-3-15,2-2 0,1-1 16,-1 0-16,1-1 0,0 1 16,-1 0-16,1 1 0,0 1 15,0 0-15,-1 1 0,1 2 16,-1-1-16,-3 1 0,0 2 15,1 1-15,0 1 0,1 1 0,-1 4 16,0 2-16,-1 1 0,1 2 16,-1 3-16,0 1 15,1 2-15,-2 1 0,2 5 0,-2 2 0,-1 1 0,0 1 32,-2 4-17,-1 5-15,0-5 16,0-6-16,0-2 0</inkml:trace>
  <inkml:trace contextRef="#ctx0" brushRef="#br0" timeOffset="42330.5166">4856 11314 0,'0'0'0,"0"0"0,0 0 16,0 0-16,0 0 0,16 30 0,-16-30 16,15 30-16,-4-13 0,1 2 0,3 4 15,-2 0-15,0-1 0,6 10 16,0 0-16,0-1 0,-4-3 0,5 9 16,-1-3-16,-3-2 0,-2-5 15,0 5-15,-6-3 16,2-1-16,-3-6 0,0 1 0,-3 0 15,-1-9-15,0-2 0,-3-3 0,-3-3 16,1-4-16,-1-4 0,1 1 16,-1-1-16,3 2 0</inkml:trace>
  <inkml:trace contextRef="#ctx0" brushRef="#br0" timeOffset="42599.7206">5258 11381 0,'0'0'0,"0"0"15,0 0-15,0 0 0,0 0 0,0 0 16,-17 22-16,17-22 0,-15 23 16,15-23-16,-29 32 0,12-14 0,-3 2 0,-1 0 15,-1 2-15,-7 4 0,0-3 16,1 0-16,-2 2 0,-4 4 15,3-3-15,0-2 0,1 1 16,5-3 0,3 0-16,9-6 0,7-2 15,3-3-15,-1-2 16,1-3-16</inkml:trace>
  <inkml:trace contextRef="#ctx0" brushRef="#br0" timeOffset="42978.9183">6155 11428 0,'0'0'0,"0"0"0,0 0 0,0 0 16,-25 7-16,25-7 0,-35 10 15,13-4-15,-6 1 16,-2 2-16,-3 2 16,-9 6-16,1-2 0,1 3 0,2 3 15,-2 2-15,3 0 0,8 2 16,4 0-16,7-1 0,5-1 16,7 4-16,2-4 0,5-2 15,2-3-15,5-3 0,6-1 16,2-2-16,6-1 0,7 0 0,4-4 15,0 0-15,1-1 0,4-1 0,-2-1 16,1-3-16,-5-1 0,1-2 16,0-3-16,-10-5 15,-8-2-15,-3 2 0,-2 3 0,-1 1 16</inkml:trace>
  <inkml:trace contextRef="#ctx0" brushRef="#br0" timeOffset="43148.3714">5795 11665 0,'0'0'0,"0"0"0,0 0 15,27-5 1,-27 5-16,49-4 0,-19 4 16,4 0-16,2 0 0,15-1 15,3-3 1,-10 2-16,-7-1 0,-4-1 0</inkml:trace>
  <inkml:trace contextRef="#ctx0" brushRef="#br0" timeOffset="43702.8665">7156 11037 0,'0'0'0,"0"0"16,0 0-16,0 0 0,0 0 15,0 0-15,0 0 0,0 0 16,0 0-16,-37-7 0,37 7 16,-38 1-16,18-1 0,-3 0 15,-3 4-15,2-4 0,1 4 0,-6-1 16,3 1-16,3-1 0,1 1 0,2-1 15,1-2-15,2 2 0,0 1 16,1 2-16,2-1 0,-1 1 16,1 4-16,2-1 0,2 3 15,-1 0-15,4-1 0,0 7 16,-1 3-16,3 0 0,-1 1 0,1 6 16,0-2-16,0 4 0,-1-3 0,-2 15 15,0 1-15,-2-1 16,-2-1-16,-2 5 0,-2 2 15,-1 1-15,3-7 0,2 1 0,2-2 16,-1-3-16,3-4 0,-1 3 16,4-3-16,2-8 15,1-1 1,2 1-16,3-4 0,1-5 0,3-3 16,4 2-16,5-1 0,3-1 15,3-2-15,3-1 0,4-1 16,3-1-16,6-2 0,2-2 15,4-1-15,7-3 16,4-2-16,-8-4 0,-9 0 0,-3-1 16,-8 2-16,-7 1 0</inkml:trace>
  <inkml:trace contextRef="#ctx0" brushRef="#br0" timeOffset="44066.5331">7546 11326 0,'0'0'0,"0"0"15,0 0-15,0 0 0,0 0 0,-18 16 16,18-16-16,-27 25 0,10-11 0,0 1 15,-2 3-15,-1-1 0,4 1 0,-3 6 16,2-1-16,4 1 0,3-4 16,1 0-16,4 1 15,3-3-15,2 0 0,5-2 0,6 0 16,2-3-16,3-3 0,10 1 16,6-2-1,1-2-15,-3 0 0,6-5 16,2-2-16,-3-2 0,-1-1 0,6-8 15,-1-1-15,-8-3 0,-5 1 16,-5 1-16,-6 3 0,-2 4 16</inkml:trace>
  <inkml:trace contextRef="#ctx0" brushRef="#br0" timeOffset="44267.1366">7735 11474 0,'0'0'0,"0"0"15,0 0-15,-28 21 0,28-21 16,-32 25-16,10-10 0,0 3 16,-1 1-16,-9 8 0,0 5 0,2-4 15,1-2-15,-3 4 0,5-3 16,1 0-16,6-4 0,1 1 0,6-5 16,6-8-16,5-5 0,0-1 15,0-1-15,1-1 0</inkml:trace>
  <inkml:trace contextRef="#ctx0" brushRef="#br0" timeOffset="44467.4037">7949 11671 0,'0'0'0,"0"0"16,0 0-16,0 0 0,0 0 0,-5 21 15,5-21-15,0 0 0,-10 27 0,10-27 16,0 0-16,-6 23 0,6-23 16,0 0-16,0 0 0,17 13 15,-17-13-15,9 1 0</inkml:trace>
  <inkml:trace contextRef="#ctx0" brushRef="#br0" timeOffset="44790.5082">8781 11317 0,'0'0'0,"0"0"0,0 0 0,0 0 16,0 0-16,0 0 0,-14 25 15,14-25-15,-9 22 0,9-22 0,-11 25 16,2-8-16,1 1 0,3 3 15,-3 3-15,2-3 0,-1 1 0,-1 7 16,1 1-16,0-2 16,2 1-16,-1-2 0,1-3 0,1 0 0,0 0 15,-1 0-15,1 2 16,-1-5-16,2-3 0,-1 1 0,-1-3 16,1-4-16,-2-3 0,0-3 15,-2-3-15,-5-2 0,-6-1 16,-4-3-16,-5-3 0,5 0 15,3 1-15,4 1 16</inkml:trace>
  <inkml:trace contextRef="#ctx0" brushRef="#br0" timeOffset="44984.656">8799 11519 0,'0'0'0,"0"0"0,25-2 15,-6 4-15,2-1 0,2 0 16,2-1-16,7 1 0,0-1 16,-1-1-16,-1-3 0,0 0 15,-6 0-15,-4 1 0</inkml:trace>
  <inkml:trace contextRef="#ctx0" brushRef="#br0" timeOffset="45455.1484">9379 11164 0,'0'0'0,"0"0"0,0 0 0,0 0 0,0 0 16,0 0-16,23-4 0,-23 4 15,0 0-15,37 4 0,-37-4 16,28 3-16,-15 0 0,-2 0 15,1 1-15,1 0 0,-1 3 16,0 0-16,-1 1 0,0-1 0,0 0 16,-1 4-1,-1-1-15,-2 1 0,0 0 16,-3 0-16,0 3 0,-1-1 16,0-1-16,0 9 0,-3 1 15,0-4-15,-4 0 0,1 6 16,-1 1-16,-2-3 0,-1 3 15,1 2-15,-1 1 0,1 1 16,-1-1-16,-2 13 0,-2 0 0,1-3 0,0-2 16,-1 5-16,0-2 0,1-4 15,0 0-15,0-3 0,2-1 16,0-4-16,0-2 0,3 0 16,0-2-16,0-3 0,-1-1 0,1-2 15,-1 1-15,2-5 0,-1-1 16,-7 1-16,-5-2 15,-20-1-15,-14-1 16,1-2-16,0-1 0,-21-3 0,-8-3 16,9-2-16,17 2 0,13 0 0</inkml:trace>
  <inkml:trace contextRef="#ctx0" brushRef="#br0" timeOffset="47762.2179">4945 13217 0,'0'0'16,"0"0"-16,0 0 0,-4-29 16,2 16-16,1-8 0,-2-1 0,-2 1 15,2 3-15,-1-1 0,-3-1 16,-1 2-16,2 3 0,-5 0 15,-5 3-15,-4 2 0,-2 4 0,-2 2 16,-1 4 0,-10 1-16,2 1 0,3 4 15,-2 2-15,4 4 0,3 3 16,0 6-16,1 2 0,5-1 16,2-2-16,3 7 0,6 1 15,3-4-15,3-1 0,5-3 16,6 1-16,0-3 0,1-2 0,1-1 15,4-1-15,0-4 16,0-1-16,2-4 0,-2-2 0,1-2 16,0 0-16,0-3 0,-2-1 15,1-1-15,1-1 16,1-5-16,3-2 0,-4-1 0,-2-2 16,0 1-16,2-1 0,-5 2 15,0-1-15,-3 3 0,-2 2 16,0 0-16,-1 1 0,0 2 15,-2 1-15,-1 1 0,0 2 0,-2 2 16,1 2-16,-1 3 0,-1 2 16,-1 7-16,-1 2 0,0 3 15,-3 0-15,0 8 0,0 6 16,-1 2-16,1 1 0,-4 11 16,0 0-16,-2 5 0,2 3 0,-3 12 15,0-1-15,1-4 0,2-3 16,-4 9-16,3-2 0,-4 3 15,-3-7-15,1-8 16,1-5-16,-1-4 0,3-1 0,1-10 16,-4-5-16,3-4 0,1-2 15,-9-8-15,-4-3 0,-6-3 0,-1-2 0,-3-9 16,-7-7-16,-1-4 0,-1-1 16,12 4-16,9 2 0,5 3 15</inkml:trace>
  <inkml:trace contextRef="#ctx0" brushRef="#br0" timeOffset="48094.4769">5324 12896 0,'0'0'0,"0"0"0,0 0 0,-14 23 15,14-23-15,-18 28 0,6-9 16,2 2-16,-1 4 0,0 13 16,-2 4-16,1-3 0,-1-5 0,0 11 15,2-1-15,3-2 0,2-4 0,-1 6 16,4-3-16,1-5 0,2-5 15,2-4-15,2-3 0,0-4 16,-1-5-16,2-5 0,-1-5 16,1-5-16,3-5 0,-3 1 15,2 1-15,-4 0 0</inkml:trace>
  <inkml:trace contextRef="#ctx0" brushRef="#br0" timeOffset="48364.2217">5416 13081 0,'0'0'16,"0"0"-16,13 18 0,-3-6 16,0 2-16,1 3 0,1 3 0,4 6 15,3 0-15,-2 2 0,1 3 16,3 5-16,-1-2 0,-3-1 15,-3-2-15,-1-3 16,-4-2-16,1-1 16,-3-4-16,-3-9 0,0-2 15,0-6-15,-1-2 0,-3-4 16,1-3-16,-1 0 0,0 1 16,0 2-16</inkml:trace>
  <inkml:trace contextRef="#ctx0" brushRef="#br0" timeOffset="48602.7608">5729 13052 0,'0'0'0,"0"0"0,0 0 16,0 0-16,-18 29 0,18-29 16,-23 33-1,6-11-15,-5 3 0,4-1 0,-1-1 0,-7 7 16,-2 1-16,-7 4 0,1-2 0,6-4 15,1-2-15,3-4 16,2-4-16,3-4 0,3-2 16,2-2-16,3-2 0,1-6 15,1-4-15,3-5 0,5-1 0,-2 0 16,3 2 0,-3 0-16</inkml:trace>
  <inkml:trace contextRef="#ctx0" brushRef="#br0" timeOffset="48865.97">5896 13040 0,'0'0'0,"0"0"0,0 0 16,9 27-16,-9-27 0,12 30 15,-3-9-15,-1 1 0,-2 2 0,1 7 16,-1 4-16,-2-1 0,-2 1 15,-2 5-15,-3-1 16,-5-2 0,-2-2-16,-3-3 0,-2-3 15,0-4-15,3-4 0,-1-3 0,1-5 16,2-3-16,-1-3 0,2-1 16,1-2-16,3 0 0</inkml:trace>
  <inkml:trace contextRef="#ctx0" brushRef="#br0" timeOffset="49034.9193">6361 13209 0,'0'0'0,"0"0"0,0 0 16,25-10-16,-25 10 0,34-5 0,-8 5 16,-1 2-16,1 1 0,10 3 15,1-1 1,-3 0-16,-3 1 0,1 1 15,-6-2-15,-4-1 0</inkml:trace>
  <inkml:trace contextRef="#ctx0" brushRef="#br0" timeOffset="49197.8272">6285 13499 0,'0'0'0,"0"0"15,0 0-15,0 0 0,36 5 0,-12-3 16,6-1-16,7 0 0,10 1 15,16 0-15,5 1 16,0 1-16,-11-1 0,-12-1 16</inkml:trace>
  <inkml:trace contextRef="#ctx0" brushRef="#br0" timeOffset="50283.427">7462 13120 0,'0'0'0,"0"0"16,0 0-16,-9-24 0,5 15 0,0 2 15,-1-1 1,2 3-16,0-1 0,0 2 15,2 1-15,2 0 0,3 1 0,6-1 16,3 1-16,2 1 16,4-1-16,2 3 0,5 3 15,6 2-15,-1 0 0,1 3 16,-2 3-16,3 3 0,-4 0 0,-6 2 16,-4 1-16,-7-1 15,-6-2-15,-10 3 0,-10 3 16,-7-2-16,-6 0 0,-8 0 15,-6 2-15,-5 3 0,4-3 0,-11 5 16,-2 1-16,11-4 0,7-4 16,9-2-16,5-3 0,6-1 15,6 0-15,8-1 0,6-2 16,8-2-16,7 0 0,16-6 16,15 0-16,2-2 0,0-2 15,18 0-15,8-3 0,-10 1 16,-8 0-16,-8 0 0,-15 2 15,-10 0-15</inkml:trace>
  <inkml:trace contextRef="#ctx0" brushRef="#br0" timeOffset="50887.8776">8437 13047 0,'0'0'16,"0"0"-16,0-18 0,0 9 0,-1 0 15,0-4-15,-1-2 0,-2-1 0,1 0 0,-2 1 16,-3 3-16,-2 1 0,-2 4 0,-4 1 16,-2 2-16,-1 4 0,1 2 15,-4 3-15,0 3 0,0 2 16,1 3-16,-3 7 0,2 1 16,4 1-16,3 0 0,1 3 15,5 0 1,0 0-16,3 0 0,3-1 15,2 1-15,2-4 0,1-1 0,4-4 16,4-2-16,-1-2 16,4 0-16,1-5 0,2-3 15,-1-3-15,-2-4 0,-1-1 16,0-2-16,0-4 0,2-1 0,-1-2 16,0-2-16,-2 0 0,-2-1 0,0-2 15,1-5-15,-3 3 0,-1 0 0,-2 4 16,0 1-16,-1 3 0,-1 4 15,0 0 1,-1 3-16,1 2 0,-2 3 0,0 0 16,0 5-16,-2 4 0,1 4 0,0 4 15,1 3 1,0 3-16,-1 4 0,0 3 16,0 3-16,-1 10 0,0 3 15,-3 4-15,-1 3 16,-2 1-16,1 3 0,-4 8 0,0 7 15,-2-6-15,2-5 0,-6 7 16,0-2-16,-3-12 0,-1-9 16,0-1-16,0-2 0,1-6 0,0-6 0,-4-6 15,-4-6-15,0-2 0,-1-2 16,-3-7-16,-3-3 0,-5-6 16,-3-2-16,-2-10 0,-1-10 15,13 9-15,9 2 0,6 5 16</inkml:trace>
  <inkml:trace contextRef="#ctx0" brushRef="#br0" timeOffset="51210.9169">8789 12821 0,'0'0'0,"0"0"16,0 0-16,0 0 0,-23 17 0,23-17 15,-28 26-15,12-9 0,-2 2 16,0 3-16,1 5 0,-7 7 16,1 0-16,1 6 0,2 4 0,2 6 15,4-4-15,6 7 0,4-1 0,7-7 16,3-6-16,3-1 15,2 0-15,0-4 0,0-4 0,7-3 16,-1-8-16,0-8 0,1-4 16,-4-2-16,-3-1 0,-2-1 15</inkml:trace>
  <inkml:trace contextRef="#ctx0" brushRef="#br0" timeOffset="51474.1201">8813 13027 0,'0'0'0,"0"0"0,0 0 16,18 28-16,-18-28 0,19 31 15,-8-12-15,1 1 0,0 0 0,3 7 16,0 2-16,-1-2 15,0-1-15,2 7 16,-2-1-16,-3-4 0,-3-3 16,-3-5-16,1-5 0,-3-3 15,0-2-15,-5-6 0,-3-5 16,0 1-16,2 0 0,1-2 16</inkml:trace>
  <inkml:trace contextRef="#ctx0" brushRef="#br0" timeOffset="51659.1813">9136 13010 0,'0'0'0,"0"0"15,0 0-15,0 0 0,0 0 0,-12 26 16,12-26-16,-18 32 16,6-15-16,-3 5 0,-7 0 0,1 2 15,1-1-15,-12 8 0,-8 2 0,-8 6 16,-1-3-16,4-2 0,10-7 15,7-7-15</inkml:trace>
  <inkml:trace contextRef="#ctx0" brushRef="#br0" timeOffset="57132.0888">10659 11560 0,'0'0'0,"0"0"15,0 0-15,0 0 0,33 3 16,-5-6-16,11 1 0,4 2 16,3 0-16,21 2 0,8-2 15,18 3-15,-1-2 0,23 2 16,2 4-16,-1 0 0,-17-3 0,29 6 15,-6-2-15,-24-1 0,-16-4 0,-21-1 16,-15 0-16,-11-3 0,-6 0 0,-8-4 16,-6 0-16,-6-5 15,-5 0-15,-10-10 16,-6-8-16,0 13 0,-4 3 0,5 1 16,2 4-16,4 4 0</inkml:trace>
  <inkml:trace contextRef="#ctx0" brushRef="#br0" timeOffset="57379.7045">12151 11248 0,'0'0'0,"0"0"16,0 0-16,31-2 0,-31 2 0,39 3 16,-16 1-16,3 3 0,3 0 0,13 7 15,2 0-15,-2 1 0,-4 2 16,4 5-16,-4 3 0,-8-3 15,-6-2-15,-5 6 0,-8 3 16,-9-4-16,-5-1 0,-16 5 16,-12 3-16,0-3 0,1-1 15,-6 1-15,-5-1 16,-3 3-16,4-1 0,2-1 16,0 0-16,11-5 0,7-4 15,5-4-15,4-4 0,3-4 16</inkml:trace>
  <inkml:trace contextRef="#ctx0" brushRef="#br0" timeOffset="57796.8379">14294 11006 0,'0'0'0,"0"0"16,0 0-16,0 0 0,0 0 0,0 0 15,-23-8 1,23 8-16,-37 5 15,9 1-15,-9 3 0,3 4 16,2 2-16,-10 5 0,-1 3 0,-4 9 16,4 3-16,1 8 0,6 3 15,9-2-15,6 1 0,8 2 16,5 0-16,6 6 0,4-6 16,8 1-16,5-3 0,5-6 0,3-2 0,4-5 15,3-2-15,2-6 0,2-3 16,-9-5-16,-6-5 0,-5-3 15</inkml:trace>
  <inkml:trace contextRef="#ctx0" brushRef="#br0" timeOffset="58166.8516">14448 11324 0,'0'0'0,"0"0"16,0 0-16,-19 11 0,19-11 0,-17 18 15,7-7-15,1 1 0,1 1 0,4 1 16,3 4-16,2-1 0,2-2 16,4 3-16,2 1 0,4-3 15,3-1-15,5-5 16,5 1-16,-2-4 0,0 0 0,7-3 15,0-4 1,-2 0-16,-3-4 0,-3-3 16,-1 0-16,-3-2 0,-1-2 0,-4-1 15,-2 1 1,-4 0-16,-4-3 0,-5 0 0,-3-1 16,-7 0-16,-6 0 0,-5 1 0,-5 2 15,-2 4-15,-2-2 0,0 1 16,0 0-16,6 0 0,4 3 0,4-1 15</inkml:trace>
  <inkml:trace contextRef="#ctx0" brushRef="#br0" timeOffset="58367.4906">15071 11548 0,'0'0'16,"0"0"-16,0 0 0,0 0 0,5 22 15,-5-22-15,0 0 0,3 25 16,-3-25-16,2 18 0,-1-8 16,0-2-16,2-1 0,0-1 15,1-1 1,3-3-16,2-4 0,-2 0 0,0 1 16,-1 0-16</inkml:trace>
  <inkml:trace contextRef="#ctx0" brushRef="#br0" timeOffset="58652.3219">15760 11414 0,'0'0'0,"0"0"15,0 0-15,0 0 0,4 25 0,-4-25 16,1 28-16,-1-11 15,0 2-15,0 2 16,0 0-16,0 4 0,-1 0 16,0 1-16,1 0 0,0-3 15,1-2-15,0-2 0,-1 4 16,1-3-16,0-2 0,0-2 16,0-4-16,0 1 0,0-3 15,1-3-15,0-3 0,-2-4 16,2-7-16,-2-2 0,0-2 0,0 1 0,0 2 15,0 1-15</inkml:trace>
  <inkml:trace contextRef="#ctx0" brushRef="#br0" timeOffset="58968.9306">16130 11206 0,'0'0'0,"0"0"0,0 0 15,26 8-15,-12-1 0,3 4 16,5 5-16,6 5 0,-2-1 0,3 5 16,2 3-16,2 8 0,-3 1 15,-6 1 1,-4 4-16,-3 5 16,-3-2-16,-9 1 0,-6 0 15,-3-8-15,-4-4 0,-5 3 0,-4-3 16,2-4-16,-1-4 0,-1-2 15,-1-4-15,3-4 0,-1-1 16,1-3-16,-1 1 0,4-2 16,2-1-16,3-5 0,1-2 0,2 0 15,0-2-15,2 1 0</inkml:trace>
  <inkml:trace contextRef="#ctx0" brushRef="#br0" timeOffset="59131.8369">16855 11978 0,'0'0'0,"0"0"0,0 0 16,0 0-16,0 0 0,0 0 16,0 0-16,0 0 0,0 0 0,-27 10 15,27-10-15,0 0 0</inkml:trace>
  <inkml:trace contextRef="#ctx0" brushRef="#br0" timeOffset="61864.0333">9355 13260 0,'0'0'0,"0"0"0,0 0 0,0 0 16,0 0-16,0 0 0,0 0 16,0 0-16,0 0 0,35-6 15,-35 6-15,44-2 0,-19 2 0,5 1 0,4 1 16,0 0-16,2 2 0,8 0 15,0 2-15,5 1 0,-8 0 16,-2-1-16,-4-2 0,-5-1 16,-5-2-16,-7-1 0,-6-3 15,-2 1-15,-1 1 0,-2 0 0</inkml:trace>
  <inkml:trace contextRef="#ctx0" brushRef="#br0" timeOffset="62111.5687">10059 13100 0,'0'0'0,"0"0"16,0 0-16,0 0 0,7 24 0,-7-24 16,5 23-16,-1-9 0,-1 2 0,0 1 15,1 2-15,-2 1 16,0 0-16,0 8 0,0 1 15,0-3-15,-1-3 0,0-2 0,-1-2 16,1 0-16,0-1 0,0-3 0,0-1 16,0-3-16,-1-3 0,2-3 15,3-2-15,-2-5 0,0-3 0,0 0 16,-1 1-16,0 1 0</inkml:trace>
  <inkml:trace contextRef="#ctx0" brushRef="#br0" timeOffset="62412.5324">10563 13007 0,'0'0'0,"0"0"0,0 0 0,21 27 0,-11-14 0,1 5 16,1 3-16,3 10 15,-2 1-15,-2 3 0,-1 3 16,0 5-16,-4-1 0,-2-1 0,-3 0 16,-2 6-16,-3-2 0,-6-3 15,-5-3-15,-1-6 0,0-4 16,-4 2 0,0-3-16,6-8 0,2-4 0,1-3 15,1-3-15,1-3 0,1-3 16,4-11-16,2-7 15,1 5-15,-1 1 0,1 1 0</inkml:trace>
  <inkml:trace contextRef="#ctx0" brushRef="#br0" timeOffset="62613.1266">11113 13110 0,'0'0'0,"10"-2"0,5 1 0,2-1 15,4 1-15,10 1 0,3 2 16,3 1 0,0 2-16,5 2 0,-4 1 15,-9 0-15,-4-1 0,-7 0 16,-8-1-16,-3-3 0,-2 1 0,0-3 16</inkml:trace>
  <inkml:trace contextRef="#ctx0" brushRef="#br0" timeOffset="62744.7463">10977 13379 0,'0'0'16,"0"0"-16,0 0 0,0 0 0,0 0 16,31 11-16,-9-9 0,6-2 15,8 1-15,7-1 16,7-1-16,18-1 0,0-1 16,0-1-16,-3 0 0,-14 2 0</inkml:trace>
  <inkml:trace contextRef="#ctx0" brushRef="#br0" timeOffset="63052.235">12076 12831 0,'0'0'0,"0"0"0,0 0 0,0 0 15,-24 18-15,24-18 0,-16 22 16,9-8-16,-1 2 0,-1 3 16,0 1-16,2 3 0,0 1 0,2 8 15,1 1-15,3-3 0,2-1 0,4-1 16,1 1-16,9 1 0,3-4 16,4-1-16,3-2 0,2-2 15,3-1-15,4-2 16,4-3-16,-1-4 0,0-3 0,0-5 15,-4-7-15,-8 1 0,-5 1 16,-4 0 0</inkml:trace>
  <inkml:trace contextRef="#ctx0" brushRef="#br0" timeOffset="63284.1287">12200 13091 0,'0'0'0,"0"0"16,-5 19-16,3-5 0,0-1 0,-1 8 15,-1 4-15,0 2 0,-1 0 0,1 7 16,0 3 0,-2 8-16,2 0 0,0-4 15,2-2-15,0-9 0,1-4 0,0-6 0</inkml:trace>
  <inkml:trace contextRef="#ctx0" brushRef="#br0" timeOffset="63900.7959">13106 12906 0,'0'0'16,"0"0"-16,0 0 0,0 0 0,-5-20 16,1 15-16,-1 1 0,-3 1 15,-3 1-15,-1 1 0,-1 0 0,-1 2 16,1 0-16,-1 6 16,-2 4-16,2 2 0,0 1 0,-3 5 15,3 1-15,1 2 0,2 0 16,2 1-16,2 1 0,2 3 15,1-3-15,4-2 0,4-2 16,0-3 0,2-2-16,0-3 0,2-3 15,-1-4-15,-1 0 0,2-3 0,1-3 16,0-3-16,2-1 0,3-5 16,4-3-1,-2-3-15,0-3 0,-4 2 16,-1 1-16,0-1 0,-2 1 15,-2 1-15,0 2 0,-3 5 0,0 1 0,-2 2 16,0 1-16,0 3 0,-2 1 16,1 7-16,-1 3 15,-1 6-15,1 5 0,0 1 0,0 1 16,-1 4-16,-1 4 0,0 9 16,-1 3-16,1 6 15,-1 6 1,-3-1-16,-1-2 0,-2 12 0,-1 9 15,-2-4-15,0-3 0,-3 2 0,1-7 16,1-4-16,0-4 0,-4-5 16,-1-3-16,-3-7 0,-1-6 15,-2-5-15,-1-4 0,2-7 16,1-3-16,-7-8 0,-4-3 16,0-11-16,0-7 0,1-6 0,-4-6 0,7-8 15,3-5-15,4 4 16,7 11-16,4 7 0</inkml:trace>
  <inkml:trace contextRef="#ctx0" brushRef="#br0" timeOffset="64201.7897">13516 12865 0,'0'0'0,"0"0"15,0 0-15,0 0 0,-11 24 0,11-24 16,-12 28 0,6-9-16,-1 2 0,-1 1 15,1 3-15,-1 3 0,0 1 16,-1 8-16,0 1 0,3-2 16,1-1-16,2 7 0,2-4 15,2-3-15,2-2 0,3-6 16,1-4-16,0-4 0,2-4 15,3-4-15,4-4 0,-1-6 0,1-4 0,-4 1 16,-2 0 0,-3 1-16</inkml:trace>
  <inkml:trace contextRef="#ctx0" brushRef="#br0" timeOffset="64449.3462">13671 12982 0,'0'0'0,"0"0"16,0 0-16,11 20 0,-11-20 0,14 24 15,-5-6-15,0 1 0,0 1 16,2 7-16,-1 2 16,-1-2-16,0-1 0,1-4 0,0 0 0,0-1 15,1 0-15,-3-4 0,-2-1 16,-1-2-16,-2-3 0,3-3 15,1-4-15,1-3 0,1-3 0,-2-4 16,-1-4-16,0 2 0,-2 2 16,-1-1-16</inkml:trace>
  <inkml:trace contextRef="#ctx0" brushRef="#br0" timeOffset="64656.0086">13826 13000 0,'0'0'0,"0"0"15,0 0-15,0 0 0,-11 17 0,11-17 16,-11 23 0,6-9-16,-2 2 0,0 1 15,0 2-15,-2 0 0,0 1 0,-3 6 16,0-1-16,1-2 0,0-1 16,1 0-16,1 0 15,1-3-15,1-2 0,0-4 16,0-3-16,2-4 0,-1-4 0,2 0 15,1-1-15,-1 0 0</inkml:trace>
  <inkml:trace contextRef="#ctx0" brushRef="#br0" timeOffset="64834.0215">14015 13069 0,'0'0'16,"0"0"-16,0 0 0,32 2 0,-18 0 15,5 1-15,3 2 16,5 3-16,-1 0 0,-2-1 0,0 0 16,-4-1-16,-3-2 0,-3 0 15</inkml:trace>
  <inkml:trace contextRef="#ctx0" brushRef="#br0" timeOffset="65150.5762">14285 13012 0,'0'0'0,"0"0"0,0 0 16,0 0-16,30 0 0,-30 0 15,31 7 1,-14-1-16,1 0 0,1 3 16,1 4-16,-3 1 0,-1-1 0,-1 6 15,-3 0-15,-5 0 0,-5 0 16,-5 1-16,-5-1 0,-2 0 15,-1-2-15,0 1 0,-1-2 16,0 0-16,1 0 0,-1 2 16,1-1-16,3-3 0,1-1 0,5-4 15,1-1-15,3 0 16,4-2-16,4 0 0,4-2 0,5-3 16,4 1-16,2-6 0,3-2 15,-2-3-15,1-4 0,-1 1 16,-4 1-16,-4 2 0</inkml:trace>
  <inkml:trace contextRef="#ctx0" brushRef="#br0" timeOffset="65420.23">14682 12850 0,'0'0'0,"0"0"15,0 0 1,0 0-16,21 25 0,-21-25 15,22 32-15,-9-12 0,2 0 16,0 5-16,2 3 16,1 7-16,-2 0 0,-3 1 0,-2 0 15,-1 7-15,-2-2 0,-4 0 16,-3-2-16,-3-5 0,-4-4 0,-6 4 16,-4-5-16,2-6 0,0-1 0,-1-1 15,0-4-15,-2-5 0,-2-7 16,1-6-16,-2-5 0,4 1 15,3 2-15,2 0 0</inkml:trace>
  <inkml:trace contextRef="#ctx0" brushRef="#br0" timeOffset="65589.6977">15169 13106 0,'0'0'15,"9"-1"-15,4 2 0,5 1 0,3 1 16,7 4-16,0 2 16,-2 0-16,-2-1 0,-5-1 0,-5-2 0,-3-2 15,-1 0-15,-1 0 0</inkml:trace>
  <inkml:trace contextRef="#ctx0" brushRef="#br0" timeOffset="65721.2734">15047 13331 0,'0'0'0,"0"0"0,0 0 0,21 9 16,-21-9-16,45 12 0,-12-2 16,6 0-16,3 1 0,16 3 15,3-2-15,1 0 0,-12-1 0,-9-4 16</inkml:trace>
  <inkml:trace contextRef="#ctx0" brushRef="#br0" timeOffset="66254.0847">16305 12983 0,'0'0'0,"0"0"0,0 0 0,0 0 0,7-26 15,-8 16-15,-1-2 0,-2-2 16,0 0-16,-4 0 0,-3-2 15,0 1-15,0 2 0,-4-3 16,-1 2-16,1 4 0,-1 3 16,1 5-16,0 2 0,2 3 15,1 4-15,2 3 16,2 3-16,4 5 0,3 3 16,3 5-16,3 4 0,3 11 15,3 2-15,2 2 0,-1 4 16,3 6-16,1-2 0,-3-1 15,0 0-15,-2 2 0,-2-7 16,-7-3-16,-4-4 0,-4-7 0,-2-6 16,-5-5-16,-1-6 0,-4-5 0,-1-5 15,-8-6-15,-5-4 0,5-5 16,-2-2-16,-2-5 0,-2-4 16,3-1-16,5 0 0,-2-9 15,4-2 1,9 4-16,5 0 0,6 4 15,4 2-15,8 0 16,6-1-16,4 2 0,3 2 0,9 3 16,6 2-16,3 3 0,2 1 15,11 0-15,3 0 16,-9 4-16,-6 1 0,6 4 0,-1 3 16,-13-5-16,-5-1 0,-5 0 15,-7 1-15,-4 1 0</inkml:trace>
  <inkml:trace contextRef="#ctx0" brushRef="#br0" timeOffset="67041.1181">17303 13196 0,'0'0'0,"2"-9"16,1 0-16,-1-1 0,-1-2 16,0-2-16,-1-2 0,-2-4 0,-1 0 0,-6 2 15,-3 2-15,-2-1 0,0 0 16,-1 2-16,-2 3 0,-2 3 16,-1 1-16,-7 4 0,-3 3 15,4 3-15,2 1 0,-1 4 16,-2 2-16,2 1 0,3 2 0,5 7 31,1 5-31,5-1 0,3-3 0,5 2 16,4 1-16,2-1 0,2-4 15,5 1-15,3 0 16,2-3-16,2 0 0,5-4 0,5-4 16,-3-3-16,-1-2 0,0-1 15,0-1-15,-2-4 0,-2-3 0,4-4 16,1-1-16,-7 1 0,-2 0 15,-3 0-15,-2 0 0,-1 0 0,-2-2 0,-2 2 16,0 3-16,-2 1 16,-1 2-16,1 1 0,-1 3 15,-2 0-15,1 4 0,-1 4 16,-1 3-16,0 3 0,0 2 16,-2 5-16,1 4 15,-1 3-15,-1 2 0,-3 11 16,-4 3-16,0 1 0,0 0 15,-5 12-15,1 1 0,0-5 16,3-3-16,-5 7 0,-3-2 16,-1-3-16,-2 0 0,0-9 15,-2-5-15,5-5 0,3-5 0,-10 3 16,-2-6-16,2-6 0,0-6 0,-3-6 16,-2-5-16,0-7 0,-1-3 15,2-6-15,1-6 0,4-5 16,1-5-16,7 9 0,3 3 15,5 6-15</inkml:trace>
  <inkml:trace contextRef="#ctx0" brushRef="#br0" timeOffset="67342.1311">17664 12876 0,'0'0'0,"0"0"0,0 0 0,0 0 16,0 0-16,-2 24 0,2-24 15,-8 31-15,2-13 0,0 4 16,-3 4-16,0 1 0,0 2 0,-2 11 16,0 4-16,1-1 15,0-2-15,0 7 0,3 0 16,0-5-16,3-2 0,3 6 0,4-3 0,2-6 15,2-6-15,1-5 0,2-4 16,1-5-16,1-4 0,2-9 16,3-6-16,-5 0 0,-2 0 0,-3 1 15</inkml:trace>
  <inkml:trace contextRef="#ctx0" brushRef="#br0" timeOffset="67611.8571">17901 13089 0,'0'0'16,"0"0"-16,0 0 0,10 21 0,-10-21 0,12 23 16,-4-6-16,-1 0 0,1 1 15,1 2-15,0 0 0,3 7 0,0 0 16,-1 0-16,0-1 15,-1-2-15,0-2 0,-1-3 16,-2-2-16,0-3 0,-1-3 0,0-3 16,2-3-16,1-3 0,0-2 0,-1-7 15,2-6-15,-2 2 0,-1 2 16,-2 0-16</inkml:trace>
  <inkml:trace contextRef="#ctx0" brushRef="#br0" timeOffset="67828.2608">18231 13065 0,'0'0'0,"0"0"16,0 0-16,0 0 0,0 0 0,0 0 15,-14 26-15,14-26 0,-16 21 16,16-21-16,-24 32 16,9-12-16,0 0 0,-2 2 15,-1 0-15,-6 7 0,2 0 16,-2 0-16,-2 2 15,0-2-15,2-1 0,-1 1 0,4-3 0,4-6 16,4-4-16,4-8 0,4-7 16,0 0-16,2-1 15,-1 1-15</inkml:trace>
  <inkml:trace contextRef="#ctx0" brushRef="#br0" timeOffset="67997.808">18299 13321 0,'0'0'0,"0"0"16,0 0-16,36-2 0,-17 1 0,1 1 15,1 0-15,0-1 0,1-2 16,2 0-16,-4 2 0,-2-1 16</inkml:trace>
  <inkml:trace contextRef="#ctx0" brushRef="#br0" timeOffset="68445.58">18793 13083 0,'0'0'0,"0"0"0,0 0 16,23 18-16,-23-18 0,27 20 0,-11-6 15,0 0-15,-1 2 0,3 5 16,-4 0-16,-3-2 0,-2-2 15,-6 1-15,-3-1 0,-4-1 16,-4-1-16,-6-2 0,-6 0 16,0-1-16,0 0 0,-3-1 0,1-2 15,2-1-15,2-2 0,4 0 16,2-2-16,3-2 0,3 1 0,2 0 16,3-1-1,7 1-15,5-1 0,1 1 16,1 2-16,6 1 0,5 1 0,0 3 15,1 2-15,-2 1 16,-1 2-16,-3-1 0,-3 1 0,1 4 16,-4 1-16,-4-2 0,-4 0 0,-3 1 15,-4 3-15,-3-1 0,-3-2 16,-5 0-16,-4 0 0,-4-3 16,-2-2-1,0-3-15,1-2 0,1-3 16,0 0-16,0-4 0,0-3 15,1-2-15,3-2 0,3-11 16,6-7-16,0 5 0,2 3 0,2 3 16</inkml:trace>
  <inkml:trace contextRef="#ctx0" brushRef="#br0" timeOffset="68715.4024">19234 13025 0,'0'0'0,"0"0"16,0 0-16,16 17 0,-16-17 0,16 25 16,-3-8-1,2 3-15,-1 3 0,0 3 16,1 3-16,1 10 0,-1-2 0,-3 2 16,-1 1-16,-1 8 15,-4 0-15,-2-2 0,-3-2 0,-5 7 16,-1-3-16,-5-6 0,-2-6 15,-4-4-15,-1-2 0,-1-5 16,2-2-16,0-7 0,1-3 0,-3-10 16,-2-6-16,5 1 0,3 1 0,2-2 15</inkml:trace>
  <inkml:trace contextRef="#ctx0" brushRef="#br0" timeOffset="68900.609">19627 13310 0,'0'0'16,"0"0"-16,0 0 0,34-16 0,-15 12 15,5-1-15,6 2 0,2 2 16,2-1-16,10 5 0,0 2 16,7 2-16,-4 1 0,-7 0 15,-6-1-15,-6-2 0,-5 0 0,-4-1 16</inkml:trace>
  <inkml:trace contextRef="#ctx0" brushRef="#br0" timeOffset="69047.8231">19694 13548 0,'0'0'0,"0"0"0,0 0 0,26 5 16,-26-5-16,40 7 0,-10-3 0,4-1 15,4 1-15,13-1 0,5-2 16,-1 1-16,-10-1 0,-9 0 15</inkml:trace>
  <inkml:trace contextRef="#ctx0" brushRef="#br0" timeOffset="69317.1256">20557 13210 0,'0'0'0,"0"0"0,0 0 16,-5 23-16,5-23 0,-6 29 15,1-9-15,-1 4 0,0-1 0,-4 12 16,-1 2-16,1-1 16,1-1-16,-2 8 0,0 1 15,1-3-15,1-4 0,0 5 16,2-3-1,1-5-15,3-5 0,3-6 0,1-3 16,4-11-16,4-7 0,-2-1 16,-2-1-16,0 1 0</inkml:trace>
  <inkml:trace contextRef="#ctx0" brushRef="#br0" timeOffset="69765.3522">21271 13133 0,'0'0'0,"0"0"0,0 0 16,-16 13-16,16-13 0,-18 18 0,1-4 16,-2 2-16,0 1 0,-10 7 15,-2 3-15,1 0 0,0 1 0,-4 6 16,3 2-16,4-3 0,3-1 15,-1 5-15,7-2 0,3-5 16,5-2-16,7-2 16,6-1-1,4-2-15,2-3 0,8-4 16,7-4-16,-1-5 0,1-5 0,-1-2 16,-1-1-16,-1-4 0,0-2 15,0-4-15,0-2 0,-3-2 16,-2 0-16,-6-3 0,-5-1 15,-7 3-15,-2-1 0,-5-1 16,-4-3-16,-1 1 0,-3-2 0,-6-2 0,-1 1 16,-4 2-16,-2 2 0,2 4 15,-1 4 1,5 4-16,3 1 0,5 2 0,6 1 0,3 1 16,0 1-1,2-1-15</inkml:trace>
  <inkml:trace contextRef="#ctx0" brushRef="#br0" timeOffset="70451.5766">21914 13370 0,'0'0'0,"-4"-6"0,0-1 15,-1 0-15,-1-1 0,-2 1 0,-2 0 16,-1 0 0,-1 3-16,-5-2 0,-2 3 15,1 1-15,2 2 0,0 2 16,3 2-16,0 4 0,1 3 0,1 6 31,1 6-31,3 3 0,4 2 16,2-3-16,1-2 0,2 3 0,1-1 15,2-2-15,0-2 0,2-3 0,0-4 0,1 0 16,1 0-16,0-4 0,1-2 16,-1-3-16,0-2 0,1-2 15,1-1-15,-1-3 0,0 0 16,-1-3-16,0-1 0,-2-1 15,-2-1-15,1 0 0,-2-2 16,0-1-16,0 1 0,-1 2 0,0 2 16,0 0-16,-2 1 0,0 2 0,-1 2 15,0 2-15,0 0 0,0 6 16,-1 0-16,0 3 0,-1 2 16,1 7-16,0 6 15,0 0-15,0 1 0,-1 12 0,-2 4 16,1 11-1,-1 1-15,-3 2 0,-1 1 16,-1 7-16,-3-4 0,-1 3 16,-1 2-16,-3 6 0,2-2 0,-2-2 15,3-4-15,-1-8 0,-1-1 16,-4-10-16,-3-7 0,0-7 16,-1-3-16,-1-6 0,2-2 15,-3-8-15,-4-6 0,-2-7 0,-1-5 0,1-2 16,-2-4-16,-3-11 0,0-7 15,-2-4-15,-1-3 0,-2-5 16,4-2-16,11-2 0,6 0 16,6 13-16,4 10 0,4 7 15</inkml:trace>
  <inkml:trace contextRef="#ctx0" brushRef="#br0" timeOffset="70806.1065">22336 13214 0,'0'0'0,"0"0"0,-10 19 16,4-9-16,-2 3 0,-3 5 0,-1 5 0,-3 8 16,1 0-16,2 4 0,1 4 15,0 9-15,2-3 0,2 11 16,3-1-16,2-3 0,2-4 0,6 0 16,5-3-16,5 5 0,2-4 15,-1-3-15,2-7 0,-4-8 16,-1-5-1,-1-10-15,0-6 0,-3-5 16,-2 1-16,-3-1 0</inkml:trace>
  <inkml:trace contextRef="#ctx0" brushRef="#br0" timeOffset="71053.64">22627 13387 0,'0'0'0,"0"0"0,0 0 16,16 20-16,-16-20 0,18 28 0,-3-8 15,0 1-15,1 2 0,4 10 16,-1 4 0,-1-2-16,-1-1 0,4 7 15,-1 0-15,-1-3 0,-2-2 0,2 2 16,-1-3-16,-3-7 15,-3-4-15,-2-7 0,0-4 16,-3-9-16,0-7 0,-3 0 0,0 2 16,-1-1-16</inkml:trace>
  <inkml:trace contextRef="#ctx0" brushRef="#br0" timeOffset="71307.6499">23031 13507 0,'0'0'16,"0"0"-16,0 0 0,0 0 15,-12 22-15,12-22 0,-16 22 0,16-22 16,-26 25-16,9-9 0,-1 3 16,-2 0-16,0 0 0,-9 6 15,-1-2-15,4-1 0,2-2 16,-2 4-16,4 0 0,2-3 15,3-3-15,2-3 0,4-2 0,1-3 0,3-2 16,1-3-16,2 0 16,-1-2-16</inkml:trace>
  <inkml:trace contextRef="#ctx0" brushRef="#br0" timeOffset="71477.1359">23312 13722 0,'0'0'15,"0"0"-15,23 1 0,-23-1 0,38 4 16,-13 1-16,5 2 0,5-1 16,-1 1-16,8-1 0,0-1 15,-5-1-15,-7-3 0,-4-1 16,-5 0 0,-5 1-16</inkml:trace>
  <inkml:trace contextRef="#ctx0" brushRef="#br0" timeOffset="71755.9598">23941 13601 0,'0'0'0,"0"0"16,0 0-16,-12 19 0,6-9 0,-1 4 15,0 3 1,-2 0-16,0 0 0,-1 6 0,1 1 15,2-1-15,1-1 0,4 1 16,2-2-16,3-2 16,4-2-16,7 2 0,6 0 15,0-1-15,0-1 0,6-2 16,6-3-16,-3-3 0,-3-3 16,0-6-16,-2-6 0,0-1 15,-1-2-15,-4 2 0,-4 1 16,-2 1-16</inkml:trace>
  <inkml:trace contextRef="#ctx0" brushRef="#br0" timeOffset="71994.5747">24125 13664 0,'0'0'0,"0"0"16,0 0-16,0 0 0,-13 22 0,13-22 16,-17 26-16,7-12 15,-1 2-15,-1 4 16,0 5-1,0 0-15,1 1 0,-3 7 0,2 0 16,1 0-16,1 2 0,2 4 0,0-2 16,2-5-16,2 0 0,-1-7 15,2-2-15,2-6 0,1-4 16,1-2-16,1-7 0,1 1 16,-1-1-16,-1-1 0</inkml:trace>
  <inkml:trace contextRef="#ctx0" brushRef="#br0" timeOffset="72295.5941">24314 13520 0,'0'0'0,"0"0"16,0 0-16,0 0 0,28 19 15,-28-19-15,27 29 0,-12-8 16,0 4-16,3 1 0,1 3 15,3 10-15,-2 1 0,1 12 16,-5 0-16,-4-3 16,-4-1-16,-6 6 0,-6-1 15,-4-6-15,-2-6 0,-1-2 16,-1 0-16,-1-2 0,0-2 0,-5-1 16,-1-4-16,0-4 15,0-2-15,0-5 0,1-1 16,7-5-16,1-1 0,4-3 0,0-1 15,3-3-15,-1 0 0,2-1 0</inkml:trace>
  <inkml:trace contextRef="#ctx0" brushRef="#br0" timeOffset="72480.7381">25200 14567 0,'0'0'0,"0"0"15,0 0-15,0 0 0,0 0 0,0 0 16,0 0-16,-28-12 0,28 12 16,0 0-16</inkml:trace>
  <inkml:trace contextRef="#ctx0" brushRef="#br0" timeOffset="73414.8324">24125 14369 0,'0'0'0,"0"0"0,0 0 16,-30 0-16,30 0 0,-42-2 16,9 0-16,0 0 0,-1 1 0,-20-3 15,-9 0-15,-12-1 0,3 0 16,-17 1-16,-2-3 0,-1-2 16,10 1-16,-26-5 15,-9 0-15,9 1 16,6 4-16,-11-2 0,38 3 0,8-2 15,5-4-15,10 3 0,7 1 0,3 2 0,3 3 16,10 0-16,8 2 0,7 1 16,4 2-16,2-2 0,2 1 15,4-2-15,0 0 0,2 2 16,-2 0-16,2 0 0,3-1 16,-3 1-16,0 2 0,2 3 15,4 3-15,-3-2 16,-1-1-16,1-1 15</inkml:trace>
  <inkml:trace contextRef="#ctx0" brushRef="#br0" timeOffset="76481.7639">18986 15189 0,'0'0'0,"0"0"16,0 0-16,41 1 0,-41-1 0,39 1 16,-10 2-16,12 0 15,3 0-15,-1 1 0,-2 0 16,1 0-16,-8-1 0,-6 0 0</inkml:trace>
  <inkml:trace contextRef="#ctx0" brushRef="#br0" timeOffset="76666.9664">18844 15512 0,'0'0'15,"0"0"-15,0 0 0,0 0 0,24 18 16,-24-18-16,36 10 16,-11-6-16,1-2 0,6-1 0,6-1 15,9-1-15,-1-4 0,11 0 16,-2-5-16,-10 3 0,-9 2 0,-6-1 15</inkml:trace>
  <inkml:trace contextRef="#ctx0" brushRef="#br0" timeOffset="76911.8426">19899 14998 0,'0'0'0,"0"0"0,0 0 0,-4 27 0,1-15 16,1 9-16,-1 4 15,-3 10-15,1 1 0,-4 11 0,-1 6 16,0-9-16,1-2 0,-2 12 16,0 2-16,4-9 0,1-3 15,3 5-15,2-2 0,2-11 16,2-4-16,-1-9 15,1-7-15,-2-2 16</inkml:trace>
  <inkml:trace contextRef="#ctx0" brushRef="#br0" timeOffset="77375.7189">20597 14886 0,'0'0'0,"0"0"0,0 0 15,0 0-15,-11 19 0,11-19 16,-22 28-16,5-9 0,0 4 0,-4 3 16,-2 6-16,0-3 0,-1 3 0,-4 11 15,-5 7-15,5 2 0,4-4 16,0 12-16,5-3 0,6-6 15,4-5-15,4 4 0,5-7 32,6-4-32,5-7 0,8-3 15,6-5-15,-1-7 0,-1-4 0,2-6 0,1 0 16,1-7-16,0-4 0,-5-3 16,-1 0-16,-3-7 0,-3-1 15,0-2-15,-1-2 0,-3-2 16,-2-4-16,-4 0 0,-2-3 15,-3 3-15,-4 5 0,0-3 16,-3-2-16,-1 7 0,0 0 0,-7 3 0,-2-2 16,-3 6-16,0 1 0,-1 2 15,0 1-15,3 4 0,1 3 16,-1 3-16,2 3 0,2-2 16,3 0-16,3-3 0</inkml:trace>
  <inkml:trace contextRef="#ctx0" brushRef="#br0" timeOffset="77861.757">22000 15094 0,'0'0'16,"0"0"-16,-2-15 0,-1 5 16,0-1-16,-4-3 0,-1-3 15,-3 1-15,-3-1 0,0 2 16,-1 2-16,-4 5 16,-3 1-16,-2 6 0,-2 5 15,3 0-15,2 3 0,-5 8 16,-2 5-16,-1 3 0,1 6 0,2 6 15,3 4-15,-1 11 16,3 0-16,-1 14 16,0 10-16,1 6 0,5-2 0,-1 11 15,0-1-15,3-4 0,1-5 0,-4 39 16,4-9-16,1-11 0,2-6 0,1-6 16,1 1-16,0-14 0,-2-10 15,-7-4-15,-4-3 0,-2 1 16,0-1-16,1-11 0,0-8 15,-3-9-15,0-7 0,-8-7 16,-5-3-16,4-9 0,2-5 0,-8-12 0,-7-9 16,5-2-16,3-1 0,-4-13 15,-4-11-15,10-6 0,6-4 16,10 19-16,7 12 0,4 10 16</inkml:trace>
  <inkml:trace contextRef="#ctx0" brushRef="#br0" timeOffset="78062.4007">21261 15494 0,'0'0'0,"28"2"15,1-1-15,9 7 0,6 2 0,9 1 0,-2 0 16,15 5-16,12 2 0,-10-2 0,-7-3 15,-10-1-15,-15-5 16,-9 0-16</inkml:trace>
  <inkml:trace contextRef="#ctx0" brushRef="#br0" timeOffset="78332.0717">22264 15287 0,'0'0'0,"0"0"0,-13 18 0,6-8 0,-1 4 0,-1 4 16,-1 4-16,-3 10 16,0 0-16,-5 21 15,0 8-15,4-7 0,2-4 0,2 10 16,4-3-16,5 5 0,5-5 0,1-7 15,3-4-15,2-8 16,2-6-16,0-5 16,0-2-16,-3-7 0,-2-3 15,-2-5-15</inkml:trace>
  <inkml:trace contextRef="#ctx0" brushRef="#br0" timeOffset="78648.3934">22497 15457 0,'0'0'0,"0"0"16,0 0-16,0 0 0,0 0 0,18 25 16,-18-25-16,25 30 0,-11-9 15,1 1-15,0 3 0,1 3 0,-2 0 0,6 9 16,0 4-16,1 6 0,-5-2 15,1 0 1,-2 3-16,-2-9 0,-3-6 0,-2 2 16,-2-4-16,-2-7 0,-1-4 0,0-6 15,-2-3-15,0-7 16,-1-4-16,1-4 16,-1-4-16,1-14 0,1-9 15,0 5-15,-1 7 0,1 2 16</inkml:trace>
  <inkml:trace contextRef="#ctx0" brushRef="#br0" timeOffset="78864.6995">22865 15497 0,'0'0'0,"0"0"0,0 0 16,0 0-16,0 0 0,0 0 16,0 0-16,-12 25 0,12-25 0,-11 24 15,11-24-15,-20 30 16,7-13-16,-1 2 0,-2 1 15,1 1-15,0-1 0,-6 12 16,0 0 0,1 0-16,1-4 0,-3 1 0,1 0 15,3-5-15,3-3 0,3-2 16,2-1-16,3-5 0,3-5 0,1-1 16,0-3-16,1 0 0</inkml:trace>
  <inkml:trace contextRef="#ctx0" brushRef="#br0" timeOffset="79033.6322">22981 15690 0,'0'0'0,"0"0"16,22 2-16,-5 0 0,4 0 0,5 1 16,5 2-16,7-1 15,-3 3-15,8-3 0,-1 0 0,-2-3 0,-2-1 16,-7 0-16,-6 0 0,-4 0 15</inkml:trace>
  <inkml:trace contextRef="#ctx0" brushRef="#br0" timeOffset="79334.1449">23793 15615 0,'0'0'0,"0"0"0,0 0 16,0 0-16,-5 22 0,5-22 16,-15 25-16,5-9 0,0 0 0,-1 2 15,-1 0-15,1 1 0,0-1 0,-2 5 16,2 4-16,1-4 0,2-1 16,3 1-16,2 0 0,3-1 15,1-1-15,13 4 0,8-1 16,0-5-16,1-1 0,8-2 15,6-2-15,-2-2 0,-5-1 0,12-3 32,4-5-32,-11 1 0,-8-1 0,-5-1 15</inkml:trace>
  <inkml:trace contextRef="#ctx0" brushRef="#br0" timeOffset="79581.7703">23937 15806 0,'0'0'0,"0"0"0,0 0 0,-15 30 15,7-16-15,-2 1 0,-1 3 16,-4 7-16,-1 4 16,1 2-16,1 1 0,-1-2 0,2-2 15,-2 4 1,1 2-16,3-6 0,2-5 0,3-3 15,1-4-15,2-4 0,1-3 16,4-5-16,3-4 0,-2 0 16,0 0-16,-1 0 15</inkml:trace>
  <inkml:trace contextRef="#ctx0" brushRef="#br0" timeOffset="79866.9794">24306 15640 0,'0'0'15,"0"0"-15,12 21 0,-3-3 0,1 4 0,-1 1 16,0 2-16,1 13 0,-2 8 16,0 4-16,-4-4 0,-4 13 15,-4 3-15,-4-6 0,-2-6 0,-4 7 16,-2-2-16,1-8 15,0-4-15,-9 4 0,-6-2 16,6-14-16,1-4 0,-3-2 16,-2-3-16,3-5 15,0-4-15,-3-6 0,-3-4 16,11-1-16,6 0 0,3-1 16</inkml:trace>
  <inkml:trace contextRef="#ctx0" brushRef="#br0" timeOffset="81183.6199">18788 8130 0,'0'0'0,"0"0"0,0 0 0,0 0 0,-20 4 16,20-4-16,-25 12 0,25-12 16,-26 20-16,13-6 0,-1 3 15,0 1-15,0 1 0,-4 10 16,2 5-16,1 1 0,3 2 0,-2 10 16,2 5-1,2-2-15,1-2 16,-1 16-16,1 2 15,1-3-15,1-3 0,-3 13 0,0 3 16,0-9-16,0-3 0,-7 7 16,-2 1-16,-3-9 0,-3-6 0,-13 23 15,1-10-15,2-13 16,1-10-16,-8-3 0,-5-1 16,-1-11-16,1-5 0,-1-4 0,2-3 15,-5-6-15,-1-5 0,-6-9 16,-5-2-16,10-3 0,7-2 0,-6-4 15,-3-5-15,11-2 16,7-4-16,13 8 0,6 4 16,6 3-16</inkml:trace>
  <inkml:trace contextRef="#ctx0" brushRef="#br0" timeOffset="81371.5514">18269 8742 0,'0'0'0,"20"-2"0,3 0 0,3 0 0,0 1 15,14-1-15,6 0 0,-1 1 16,0 0-16,7 0 0,-1 0 16,-5-3-16,-3-2 0,-4 1 0,-10 2 15,-8 0-15</inkml:trace>
  <inkml:trace contextRef="#ctx0" brushRef="#br0" timeOffset="81656.4215">19048 8498 0,'0'0'0,"0"0"15,0 0-15,-16 18 16,16-18-16,-14 24 0,6-5 15,1 0-15,-1 2 0,-2 11 16,0 3-16,-1 0 0,0-2 0,-1 7 16,1-1-16,2-4 15,1-2-15,2-2 0,1-2 0,3-2 16,1-3-16,1-1 16,1-4-16,0-2 0,1-5 0,2-2 0,0-1 15,2-6-15,1-5 0,2-8 16,1-5-16,-3 5 0,-2 2 0,1 1 15</inkml:trace>
  <inkml:trace contextRef="#ctx0" brushRef="#br0" timeOffset="81941.9215">19170 8623 0,'0'0'0,"0"0"15,0 0-15,19 14 0,-19-14 0,21 19 16,-9-5-16,3 3 0,3-1 16,0 5-16,0 2 0,5 5 0,-4 0 15,-1 0-15,-3 1 0,2 3 16,-2-1-16,-1-3 0,-2-4 16,-2-2-16,-3-2 0,0-3 15,-1-3-15,-2-3 0,-1-3 0,-1-4 16,1-4-16,-1-2 0,0-2 15,-1-4 1,-2-3-16,0 2 0,1 1 0,0 2 16</inkml:trace>
  <inkml:trace contextRef="#ctx0" brushRef="#br0" timeOffset="82189.3987">19486 8649 0,'0'0'0,"0"0"0,0 0 0,0 0 16,-19 25-16,19-25 16,-26 36-16,10-15 0,-1-1 0,0 1 15,-2 0-15,-6 7 0,-2 0 16,1 0-16,-2-2 0,-2 4 16,4-4-16,2 0 0,2-1 0,3-5 0,1-4 15,4-3-15,3-2 0,1-5 16,1-2-16,2-7 0,2-3 15,4-2-15,2-3 0,0 1 16,0 2-16,0 1 0</inkml:trace>
  <inkml:trace contextRef="#ctx0" brushRef="#br0" timeOffset="82427.928">19750 8577 0,'0'0'16,"0"0"-16,0 0 0,6 22 16,-6-22-16,6 31 0,-2-11 0,-1 3 0,-1 2 15,-2 2-15,-2 0 0,-2 8 16,-3 0-16,-2-1 0,-1 1 16,-6 5-16,-4-2 0,0-4 15,1-4-15,0-3 0,1-3 16,-1-4-16,0-2 0,2-6 15,0-4-15,4-1 16,2-1-16,2-3 0</inkml:trace>
  <inkml:trace contextRef="#ctx0" brushRef="#br0" timeOffset="82590.7105">20114 8775 0,'0'0'0,"0"0"15,20-3-15,-6 1 0,2 1 0,1 2 16,3 3-16,0 0 0,-1 3 16,-2 1-16,-4 1 0,-2-2 15,-3-1-15,0-1 0</inkml:trace>
  <inkml:trace contextRef="#ctx0" brushRef="#br0" timeOffset="82744.4959">19884 9045 0,'0'0'0,"0"0"16,24-3-16,-24 3 0,45-4 0,-14 2 15,4 0-15,13-2 0,0-1 16,11-1-16,-3 0 0,-11 0 0,-7 2 16,-9 0-16</inkml:trace>
  <inkml:trace contextRef="#ctx0" brushRef="#br0" timeOffset="83076.8509">20743 8537 0,'0'0'0,"0"0"0,0 0 0,16 17 16,-16-17-16,24 21 0,-8-5 15,0 1-15,2 2 16,5 10-16,3 4 0,-3 0 16,0 1-16,1 9 0,-2 0 15,-3-1-15,-4-2 0,0 5 16,-4-2-16,-2-4 0,-3-3 0,-1-2 16,-3-2-16,-1-2 15,0-5-15,-1-4 0,-1-3 16,0-3-16,0-5 0,0-1 0,1-3 0,-1-3 15,-2-2-15,0-6 0,-1-3 16,-1-1-16,0-4 0,0 2 16,2 2-16,0 1 0</inkml:trace>
  <inkml:trace contextRef="#ctx0" brushRef="#br0" timeOffset="83377.4283">21318 8683 0,'0'0'16,"0"0"-16,0 0 0,0 0 0,0 0 15,-23 24-15,23-24 16,-22 28-16,8-13 0,-6 2 0,-3 3 0,-2 1 16,0 1-16,-10 7 0,-3 0 15,2-1-15,1-2 0,-8 8 16,2-1-16,3-4 0,5-2 0,-1 1 15,4-2-15,5-4 0,4-3 16,3-2-16,3-3 16,4-3-16,2-1 0,5-4 0,0-1 0,2-2 15,2-3-15,5 0 0,6-3 16,1-1-16,3 0 0,-2-1 16,-2 3-16,-2-1 0</inkml:trace>
  <inkml:trace contextRef="#ctx0" brushRef="#br0" timeOffset="83747.6645">21526 8987 0,'0'0'0,"0"0"16,0 0-16,0 0 0,35-1 0,-35 1 15,41-2-15,-17 1 0,4-2 16,8 2-16,1 0 0,1 2 16,-2 0-16,6 0 0,-2 1 15,-6-1-15,-4 0 0,-3-1 16,0-1-16,-6 1 0,-3 0 0,-4 0 0</inkml:trace>
  <inkml:trace contextRef="#ctx0" brushRef="#br0" timeOffset="84048.5555">22294 8744 0,'0'0'0,"0"0"0,0 0 16,22 18-16,-13-10 0,2 5 0,2 3 15,6 6-15,0 0 0,0 4 16,-2 0-16,-2 2 0,-3 1 0,1 7 16,-2 2-16,-2-4 0,-3-1 0,0-2 15,-3 0-15,-1-3 0,1-2 16,-3 1-16,0-1 0,-1-10 16,1-2-16,-2-3 0,1-3 15,0-2-15,0-2 0,-3-3 16,-3-4-16,1-1 0,-2-2 0,1 2 15,2 1-15,0 0 0</inkml:trace>
  <inkml:trace contextRef="#ctx0" brushRef="#br0" timeOffset="84295.6836">22644 8874 0,'0'0'0,"0"0"0,0 0 15,0 0-15,0 0 0,-19 21 16,19-21-16,-23 24 0,23-24 0,-30 28 16,11-10-16,-2 0 0,-2 1 15,-6 6-15,-2 2 0,1-3 16,1-1-16,-4 5 0,1 0 0,5-2 0,3-4 16,5-3-16,1-2 0,2-4 15,3-1-15,2-3 0,2-1 16,3-4-16,1 0 0,2-3 15,1 1-15,0-1 0</inkml:trace>
  <inkml:trace contextRef="#ctx0" brushRef="#br0" timeOffset="84612.2413">22938 8656 0,'0'0'0,"0"0"16,0 0-16,21 5 0,-21-5 0,16 10 0,-8-2 16,0 2-16,-1 0 0,-4 3 15,-3 1-15,-1 1 0,-1 1 16,-5 4-16,-2-1 0,-1 0 16,1-1-16,0-3 0,1-2 15,2-2-15,2-1 0,2-1 16,2 0-16,3 0 0,4-1 0,4-1 0,4-2 15,3-1-15,2-2 16,2 1-16,3-1 0,1 0 0,-1 0 16,2-1-16,2 2 0,2-3 15,-5 0-15,-3-1 0,-6 0 16,-3 1-16</inkml:trace>
  <inkml:trace contextRef="#ctx0" brushRef="#br0" timeOffset="85780.7352">25060 14927 0,'0'0'16,"0"0"-16,0 0 0,0 0 0,0 0 0,0 0 16,0 0-16,30 2 15,-30-2-15,42-4 0,-14 1 16,4 3 0,4 0-16,3 0 0,6 0 15,8 3-15,-3-1 0,8 1 0,-2 0 16,-3 0-16,-13-2 0,-8-1 15</inkml:trace>
  <inkml:trace contextRef="#ctx0" brushRef="#br0" timeOffset="85945.0431">25039 15341 0,'0'0'0,"0"0"0,0 0 0,29 10 15,-15-10-15,6 2 0,5-1 0,4-1 16,4-1-16,18-4 16,6 1-16,-8-1 0,-9 2 15,-5 0-15</inkml:trace>
  <inkml:trace contextRef="#ctx0" brushRef="#br0" timeOffset="86240.0382">26086 14883 0,'0'0'0,"0"0"0,-7 22 15,1-8-15,-1 3 0,-8 9 0,-2 6 16,0 0-16,1 1 0,-5 12 0,0 1 15,0-2-15,0-4 0,-2 9 16,2-3-16,4-10 0,3-4 16,3 0-16,4-6 0,8-6 15,5-5-15,6-11 0,4-4 16,-2 0-16,-4 0 0,-3-1 16</inkml:trace>
  <inkml:trace contextRef="#ctx0" brushRef="#br0" timeOffset="86672.5636">26771 14401 0,'0'0'0,"0"0"15,0 0-15,0 0 0,0 0 0,-29 22 16,12-5-16,-1-1 15,0 1-15,-3 7 0,-2 1 0,-9 9 16,0 4-16,-9 15 0,-1 5 31,2 2-31,3-3 0,-3 7 0,6-3 0,2 0 0,8-4 0,3 3 16,7-5-16,7-9 16,3-7-16,8-7 0,5-3 0,3-8 15,3-4-15,6-5 16,4-5-16,2-4 0,-1-3 15,4-3-15,2-4 16,-3-4-16,-3 1 0,-3-5 16,-1-4-16,-5-1 0,-4-1 0,-4-1 15,-3-3-15,-6 7 0,-4 0 16,-1-3-16,-3-4 0,-3 4 16,-3 3-16,-7 1 0,-6 4 15,1 0-15,-1 2 0,-1 0 0,-3 4 0,0 0 16,0 4-16,3-1 15,3 0-15,5 2 0,5 1 0,3-2 16</inkml:trace>
  <inkml:trace contextRef="#ctx0" brushRef="#br0" timeOffset="87490.7031">27606 13437 0,'0'0'16,"0"0"-16,0 0 0,0 0 0,0 0 16,0 0-16,0 0 15,0 0-15,-42 1 16,16-1-16,-6 0 0,0 0 0,0-1 15,-10 1-15,-1 2 0,0-1 0,-1-1 16,-6 1-16,5-1 0,3 1 16,4 1-16,-3-2 0,4 0 15,8-1-15,4-2 0,9 3 16,1 1-16,3 2 0,2 0 0,0 3 16,2 2-16,0 0 15,1 1-15,3 2 0,1 3 0,1 1 0,2 4 0,2 3 16,0 2-16,1 11 0,0 3 15,2 4-15,0 4 0,1 4 16,0 3-16,3 15 0,0 3 16,2 12-16,0-1 0,-2 4 0,0 6 15,-1 10-15,-2-4 0,3 42 16,-1-12 0,-5-13-16,-2-8 0,-3 0 15,-1 3-15,-4-13 0,-1-5 16,-2-2-16,0 0 0,0-12 15,1-4-15,-1-1 16,1 1-16,2-9 0,1-8 0,1-2 16,3-5-16,1-4 0,2-3 0,3-6 15,2-5-15,5-4 0,2-1 0,5-2 16,2 0-16,-1-7 0,4-4 0,-3 0 16,0 1-16,2-1 0,3-1 15,8-1-15,6-2 16,-4-1-16,-5-2 0,-7-2 0,3 1 15,-3-1-15,1 0 0,0 0 16,-3 0 0,-1-1-16,0 0 0,-5-1 15,-3-2-15,-3 0 0,-3-1 0,-1-2 16,-3-1-16,-4-5 0,-4-6 16,3 4-16,0 2 0,0 2 15</inkml:trace>
  <inkml:trace contextRef="#ctx0" brushRef="#br0" timeOffset="88092.5695">27850 14366 0,'0'0'0,"0"0"0,0 0 15,0 0-15,-17 17 0,17-17 16,-26 18 0,10-6-16,1 4 0,-3 2 0,0 4 15,-2 0-15,-2 2 0,-7 15 16,0 2 0,2 8-16,0 1 0,-1 10 0,2-6 15,3 10-15,6-2 0,4-6 16,6-6-16,6 11 0,6 3 15,3-11-15,2-7 0,4 5 0,3-4 16,-2-9-16,0-8 0,4-5 16,4 0-16,-4-8 0,-3-6 0,-5-1 15,-3-5-15,-2 1 16</inkml:trace>
  <inkml:trace contextRef="#ctx0" brushRef="#br0" timeOffset="88393.7071">27825 14772 0,'0'0'0,"0"0"0,0 0 15,13 23-15,-13-23 0,17 27 0,-1-6 16,0-1-16,1 4 0,5 8 15,0 4-15,-1-3 0,0 1 16,5 7-16,2 1 0,-4-3 16,-3-3-16,-1 3 0,-5-4 15,-2-6-15,-3-7 0,-3-4 0,-1-4 16,-2-4-16,0-2 0,-4-8 0,0 0 16,-3-7-16,0-1 0,1 0 15,0 2-15,0 2 0</inkml:trace>
  <inkml:trace contextRef="#ctx0" brushRef="#br0" timeOffset="88647.8974">28185 14770 0,'0'0'0,"0"0"15,0 0-15,0 0 0,0 0 0,-22 28 16,22-28-16,-21 28 0,9-10 0,-2 3 15,-2 4-15,1 0 0,-1 0 0,-6 7 16,-1 1-16,1-2 0,1-2 16,-1 7-16,2 0 0,4-4 15,1-3-15,3-1 16,1-6-16,3-5 0,2-2 16,3-8-16,1-3 0,1-1 0,0 0 15,0 0 1</inkml:trace>
  <inkml:trace contextRef="#ctx0" brushRef="#br0" timeOffset="88810.6652">28427 14904 0,'0'0'0,"0"0"0,0 0 0,29 1 0,-29-1 15,35 0-15,-14 3 0,0-2 16,-1 2-16,9 0 15,1-3-15,-3 0 0,-1 0 0,-4-2 16,-3 1-16,-4 1 0</inkml:trace>
  <inkml:trace contextRef="#ctx0" brushRef="#br0" timeOffset="89080.3671">28877 14776 0,'0'0'16,"0"0"-16,0 0 0,-11 22 0,7-12 0,1 1 15,0 3-15,-1 1 0,2 3 16,1 6-16,1 1 16,2-2-16,3 0 0,2-1 0,4-1 15,4-3-15,1 0 0,2-1 16,1-2-16,6-1 0,0-3 0,5-4 15,3-6-15,-2-2 16,-2-5-16,-6 2 0,-4 0 0,-4 1 16</inkml:trace>
  <inkml:trace contextRef="#ctx0" brushRef="#br0" timeOffset="89296.6921">29051 14897 0,'0'0'0,"0"0"0,-11 19 16,4-4-16,1 1 0,-2 2 15,0 0-15,-3 8 0,0 2 0,0 0 16,0 0-16,0-1 0,1 0 16,-2 6-16,1-4 0,2-5 15,4-2-15,0-6 0,1-4 0,2-1 16,0-7-16,1 2 15,1-3-15,0 1 0</inkml:trace>
  <inkml:trace contextRef="#ctx0" brushRef="#br0" timeOffset="89612.7495">29366 14679 0,'0'0'16,"0"0"-16,12 18 0,-3-7 0,1 0 0,3 10 15,2 7-15,-1 1 0,0 7 0,2 7 16,-2 6-16,-3-2 16,-3-3-16,-4 6 15,-3 4-15,-3 2 0,-2-9 0,-4 6 16,-2-3-16,-2-7 0,-1-7 0,-6-1 15,-3 1 1,1-5-16,1-3 0,2-5 16,4-1-16,2-6 0,3-4 15,3-5-15,0-3 0,3-4 16,1-4-16,3-10 0,3-4 16,-2 4-16,0 3 0,1 1 0</inkml:trace>
  <inkml:trace contextRef="#ctx0" brushRef="#br0" timeOffset="89797.73">29782 15101 0,'0'0'15,"0"0"-15,0 0 0,37-4 0,-17 2 16,5 4-16,2-2 16,8 4-16,1-3 0,1 4 0,2 0 0,6 1 15,-3 1-15,-4-2 0,-1 2 16,-7-1-16,-6-2 0,-5 0 15</inkml:trace>
  <inkml:trace contextRef="#ctx0" brushRef="#br0" timeOffset="90129.4804">30780 14747 0,'0'0'0,"0"0"0,0 0 16,0 0-16,0 0 0,-29 18 16,29-18-16,-33 22 0,17-10 0,-4 7 15,-2 3-15,1 3 16,0 0-16,-5 14 0,3 1 15,5-1-15,2 0 16,1 11-16,3 3 0,3 5 16,4-1-16,8-1 0,4-1 15,5 5-15,3-6 0,0-4 16,2-3-16,-1-8 0,0-3 0,4 0 16,0-8-16,-2-11 0,0-6 15,-5-3-15,-3-1 0,-2-2 16</inkml:trace>
  <inkml:trace contextRef="#ctx0" brushRef="#br0" timeOffset="90430.5976">30837 15037 0,'0'0'16,"0"0"-16,0 0 0,0 0 0,17 26 15,-17-26-15,20 31 16,-8-13-16,0 2 0,4 3 0,4 4 16,3 6-16,1-1 0,-2 1 15,-1 2 1,3 4-16,-1-6 0,-2 1 16,-1-1-16,-4-7 0,-2-1 0,-1-1 15,-3-6-15,-4-7 16,0-3-16,-6-8 0,-1-11 15,-1 3-15,1 2 0,-1 2 16</inkml:trace>
  <inkml:trace contextRef="#ctx0" brushRef="#br0" timeOffset="90653.4307">31144 15075 0,'0'0'0,"0"0"0,0 0 15,0 0-15,0 0 16,-20 26-16,20-26 0,-20 25 16,8-10-16,-2 2 0,-2 1 15,0 0-15,-1 3 0,-4 4 16,1 0-16,2 0 0,0-1 0,0-1 16,2 1-16,0-5 0,2-1 15,0 0-15,3-1 0,3-6 16,1-4-16,2 0 0,0-3 0,2 2 15</inkml:trace>
  <inkml:trace contextRef="#ctx0" brushRef="#br0" timeOffset="90838.4339">31347 15180 0,'0'0'0,"0"0"0,23 2 15,-5-1-15,2 0 0,4 2 16,1 0-16,8 1 0,1 2 0,-1-1 16,0-2-16,2 0 15,-6-5-15,-4 1 0,-5 1 16,-5 0-16</inkml:trace>
  <inkml:trace contextRef="#ctx0" brushRef="#br0" timeOffset="91132.9583">31843 15132 0,'0'0'16,"0"0"-16,0 0 0,0 0 16,-11 23-16,11-23 0,-9 21 0,5-7 15,-1 4-15,3 0 16,1 0-16,2 0 0,2 0 15,5 4-15,3 2 16,1-4-16,3-1 0,2-2 16,3-2-16,2 0 0,1-4 15,0-1-15,0-2 0,4 1 16,0-4-16,-2-7 0,0-8 16,-5 3-16,-3 0 0,-4 0 15</inkml:trace>
  <inkml:trace contextRef="#ctx0" brushRef="#br0" timeOffset="91355.7857">31978 15166 0,'0'0'0,"0"0"0,0 0 16,0 0-16,-8 27 15,4-13-15,0 2 0,1 2 16,-1 2-16,2 2 0,1 0 15,0 6-15,1 1 0,0-1 16,2 4-16,0-3 0,1-1 0,0 3 16,0-4-16,-1-6 0,0-1 15,0-5-15,-1-3 16,1-5-16,0-4 0,1 1 0,-2 0 0,0-1 16</inkml:trace>
  <inkml:trace contextRef="#ctx0" brushRef="#br0" timeOffset="91656.7618">32293 15140 0,'0'0'0,"0"0"16,0 0-16,10 18 0,-10-18 0,11 24 15,-3-9-15,-2 3 0,1 4 16,-2 2-16,1 1 0,-2 7 15,0-2-15,-3 5 16,-1-2-16,-3 9 0,0-3 16,-2-3-16,-3-3 0,-1-2 15,-1-2-15,-1 0 0,-1-1 16,1-6-16,2-1 0,1-5 16,3-3-1,1-3-15,-1-6 0,3-5 16,1-5-16,1 2 0,0 1 0,0 2 0</inkml:trace>
  <inkml:trace contextRef="#ctx0" brushRef="#br0" timeOffset="92004.7293">32466 14815 0,'0'0'0,"0"0"16,0 0-16,30 7 0,-19-2 0,1 1 15,1 1-15,-1 1 0,0 2 16,2 2-16,-3 2 0,-4-1 0,-1 1 16,-5-2-16,-4 2 0,-3-1 0,0-1 15,-3-2-15,-2 1 16,-2 0-16,-3-3 15,1 2-15,-1 0 0,3 0 0,1-2 16,2-3-16,2 1 0,3 0 0,0-2 16,4 0-1,2 3-15,8-3 0,7 0 16,3-1-16,3 1 0,3-1 16,1-2-16,1-2 0,0-6 15,-4 0-15,-3 3 0,-3 0 0</inkml:trace>
  <inkml:trace contextRef="#ctx0" brushRef="#br0" timeOffset="92591.0897">32562 14105 0,'0'0'0,"0"0"0,0 0 15,28-1-15,-28 1 0,33 0 0,-12 1 16,3 2-16,3 1 16,3 3-16,2-2 0,6 1 15,-4 1-15,4 3 0,-2 1 0,-3-3 16,-2-1-16,-5-1 16,-3 0-16,-1 3 15,-1 1-15,-3 0 0,-4 2 16,-2-1-16,-3-1 0,-1 5 15,-1-1-15,-3 2 0,-1 2 0,0 6 16,-2 2-16,-1 2 0,-1 1 16,-3 3-16,0 3 0,-1 3 15,2 2-15,0 6 0,1 0 16,0 12-16,4 2 0,-2 12 0,0 4 16,1-2-16,1 1 0,2 10 15,3 0-15,-2-5 0,1-2 0,1 33 16,-2-9-16,2-13 0,1-10 15,0 1-15,1-3 0,-3-8 16,-2-8-16,-3-2 0,-2-2 16,0-8-1,0-5-15,-3-3 0,0-3 16,-1-6-16,-2-5 0,-6-1 0,-4 1 16,1-6-16,0-2 0,-3-2 15,-3 0-15,2-6 16,3-3-16,1-6 0,-5 1 15,-4-3-15,-5-2 0,-6 0 16,-4-2-16,-6-2 0,-5-1 0,-9 1 0,-9 0 16,-9 0-16,-7 2 0,-21 0 15,-4 0-15,1 1 0,34 1 0,23 1 16</inkml:trace>
  <inkml:trace contextRef="#ctx0" brushRef="#br0" timeOffset="96156.947">26878 17077 0,'0'0'0,"0"0"16,0 0-16,0 0 0,0 0 0,0 0 16,0 0-16,-26-4 15,26 4-15,-41-7 16,16 4-16,-1 0 0,0 1 0,-3 0 15,-2-1-15,-8 1 0,-2 1 16,0 0 0,1 0-16,-8 0 0,0 1 15,1 1-15,0 0 16,2-1-16,5 0 0,6 0 16,6 0-16,-1 0 0,5 1 15,7 0-15,3 0 0,5 2 0,5 2 16,1 0-16,-1-2 0,2 0 15</inkml:trace>
  <inkml:trace contextRef="#ctx0" brushRef="#br0" timeOffset="96488.7967">26990 17338 0,'0'0'0,"0"0"16,0 0-16,0 0 0,-30 6 0,30-6 16,-29 7-16,11-3 0,-3 1 0,-3 0 15,-1 1-15,-6 0 16,-4 0-16,-10 2 0,0 0 15,4 0-15,3-1 0,-4 0 0,5-1 16,2-1-16,1-1 0,1 2 16,1-1-16,4 0 0,2-1 15,5-2 1,4-1-16,4 0 0,1 2 0,4 0 16,1-2-16,2 2 0</inkml:trace>
  <inkml:trace contextRef="#ctx0" brushRef="#br0" timeOffset="97291.5863">27644 17017 0,'0'0'0,"7"-2"16,3-1-16,2 1 0,3 2 0,7 2 16,3 3-16,-1 2 0,1 0 15,7 7-15,1 5 0,-2 2 16,-2 2-16,-1 2 0,-3 1 16,-1-2-16,-2-3 0,1 5 15,-3 0 1,-6-1-16,-3-1 0,-6 1 15,-3-1-15,-5 0 0,-2 0 16,-3-2-16,-2-2 0,1-6 0,1-1 16,-9 0-16,-4-2 15,0-5-15,-4-3 0,-2-3 16,0-2-16,-2-1 0,-1-1 0,-4-6 16,2-4-16,-1-2 0,0-2 0,2 0 15,2-1-15,4-1 0,2 0 0,3 2 16,2 1-16,3 3 0,2 2 15,2 3-15,2 0 0,2 3 16,2 1-16,1 2 0,2 1 16,3 0-16,3 0 0,0 3 15,3 1 1,1 4-16,4 4 0,2 4 16,4 3-16,0 3 0,1 3 0,5 13 15,2 5 1,-3-2-16,-1-4 0,0 7 0,-3-2 15,-4-3-15,-2-1 0,-4-3 16,-3-3-16,-3-2 0,-2-2 0,-4-4 16,-5-2-16,-3-4 0,-2 0 0,0-5 15,-2-2-15,0-2 0,-3-1 0,-2-2 16,-3-2-16,3-2 0,0-2 16,-1 0-16,1 0 0,-3-2 15,0 0-15,0 0 0,1-1 16,1 1-16,1 0 0,2-2 15,0 1 1,1 0-16,2 0 0,-1 0 16,2 1-16,1 0 0,1 0 0,0 0 15,1 1-15,3 1 0,1 0 16,2 0-16,0 0 16,2 1-16,0 0 0,1 0 15,-1 0-15,3 1 0,-2-1 0,2 1 16,0 0-16,0 0 0,-2-1 0,0 0 15,-2 1-15,1 0 0,0 0 0,1 0 16</inkml:trace>
  <inkml:trace contextRef="#ctx0" brushRef="#br0" timeOffset="112044.7491">2243 13159 0,'0'0'0,"0"0"0,0 0 15,0 0-15,13 23 0,-7-12 16,0 2-16,3 0 0,-2 1 0,2 0 16,-3 2-16,3-1 15,1-1-15,0 2 0,2-2 16,-2-5-16,2-4 0,-2-1 0,-1-1 15,-2 1-15</inkml:trace>
  <inkml:trace contextRef="#ctx0" brushRef="#br0" timeOffset="112493.0037">2763 13153 0,'0'0'0,"0"0"15,0 0-15,0 0 0,0 0 0,0 0 16,0 0-16,-3 24 0,3-24 16,-15 21-16,15-21 0,-36 24 15,18-10-15,-10 1 0,-4 1 16,-14 6-16,-3-1 0,-5 2 0,-2 0 16,-11 5-16,1-1 0,-11 5 0,5-2 15,-3 1-15,9-2 0,11-4 16,10-3-16,4-3 0,13-6 15,6-1-15,7-3 0,11 0 16,2 0-16,8-4 0,9-4 16,5-2-16,5 0 0,9-3 0,7 0 0,4 0 15,5-2-15,4 1 0,5 1 16,9-2-16,-4 1 0,1-1 16,-4 0-16,2 0 0,-10-1 15,-4 0-15,-3-2 0,-8 1 0,-6-2 16,-9-2-16,-2 0 15,-8-1-15,-3-1 16,-4 0-16,-1-1 0,-5-3 16,0-3-16,-6-4 15,-4-6-15,-1-3 16,-2-7-16,1 5 0,1 6 16,2 3-16,3 7 0,0 5 0</inkml:trace>
  <inkml:trace contextRef="#ctx0" brushRef="#br0" timeOffset="113432.9834">2482 12774 0,'0'0'0,"0"0"0,0 0 0,0 0 16,0 0-16,0 0 0,0 0 15,0 0-15,0 0 0,0 0 16,0 0-16,-3 29 0,3-29 16,-3 37-1,0-14-15,2 4 0,-1 4 16,-1 14-16,-1 6 15,-1 8-15,1 8 0,-5 7 16,0-8-16,-2 19 0,-3 1 16,0 1-16,1-14 0,-6 12 15,1-1-15,1-12 0,2-8 0,-4 22 16,6-11-16,0-18 0,4-15 0,0-8 16,2-5-16,2-7 0,0-5 0,3-8 15,2-5-15,0-4 16,0 0-16,2-7 0,2-6 15,-1 1-15,-2-6 0,1-7 16,1-5-16,1 5 0,-3 0 0,4-10 16,1-7-1,-3 9-15,2 1 0,3-9 16,5-3-16,-4 8 0,4 6 0,0-3 16,2-2-16,-1 4 0,-1 2 15,-1 5-15,-2 3 16,-1 3-16,-1 0 0,-3 6 0,0 1 15,-4 3-15,2 3 0,-1 3 16,-2 2-16,0 0 0,0 4 0,-6 1 16,-2 4-16,-5-1 0,-1-1 15,-8 7-15,-6 7 16,-4-2-16,-6-1 0,-10 6 16,-4 1-16,2-2 15,1-1-15,11-4 0,4-3 0,2 3 16,6 0-16,9-6 0,6-2 0,8-3 15,7 0-15,1-3 0,5 0 0,9-1 16,10 0-16,-4-3 0,2-1 16,15 0-16,7 0 15,-3 2-15,-2 1 0,8 0 0,0-2 16,-5 3-16,-5-1 0,-3 0 16,1 2-1,-8-2-15,-9 0 0,-2 1 16,-6 4-16,-5-2 0,-2 1 0,-6 5 15,-5 4-15,-7-4 0,-6-3 16,-12 2-16,-10 1 16,-3 0-16,-3 1 0,-10 0 0,-6 3 15,-10 1-15,5-4 0,-14 6 16,-2 2-16,15 0 0,11-1 0,-16 7 16,14-7-16,13-6 0,10-5 0,17-2 15,10 0-15,11-2 16,2-2-16,11 3 0,7 2 0,3-3 15,5-2-15,7 0 16,9 1-16,4-3 0,6-3 0,4 4 16,3 1-1,4 2-15,-6 3 0,-4-4 16,-3 1-16,-7 0 0,-3 1 0,-2 0 16,-9-5-16,-11 1 15,-5-2-15,-6-2 0,-3-4 0,-4-2 16,-3-2-16,-10 0 0,-10 1 15,-2-3-15,-1-1 0,7 3 16,4 4-16,0 0 0</inkml:trace>
  <inkml:trace contextRef="#ctx0" brushRef="#br0" timeOffset="113696.0068">2258 14099 0,'0'0'0,"0"0"0,0 0 16,0 0-16,-6 29 0,6-29 0,-7 29 0,2-10 15,-2-1-15,-2 7 0,-1 0 16,-3 8-16,-2 0 0,-4 1 16,-1 1-16,-4 1 0,1-4 0,-11 8 15,1 0-15,-1-4 0,-1-2 16,-3-1-16,1-2 0,5-5 16,1-4-1,5-5-15,0-3 0,5-6 16,5-2-16,3-6 0,0-7 15,7-3-15,2-1 0,8-7 16,5-7-16,-3 4 0,-1 4 0,0 5 16</inkml:trace>
  <inkml:trace contextRef="#ctx0" brushRef="#br0" timeOffset="113912.3847">2337 14554 0,'0'0'0,"6"8"0,3 2 16,1 5-16,0 2 0,3 8 16,0 0-1,0 2-15,-1 4 0,0 5 16,-1-1-16,0-3 0,-3 0 0,-1-3 16,0-1-16,0-6 0,-4-1 15,0-6-15,-1-5 16,-1-2-16,-1-5 0,0 1 0,0-4 15,0 0-15</inkml:trace>
  <inkml:trace contextRef="#ctx0" brushRef="#br0" timeOffset="114135.2912">3039 14082 0,'0'0'0,"0"0"16,0 0-16,0 0 0,0 0 0,0 0 16,0 0-16,19 19 0,-19-19 15,0 0-15,0 0 0,12 18 0</inkml:trace>
  <inkml:trace contextRef="#ctx0" brushRef="#br0" timeOffset="131358.1587">30147 9087 0,'0'0'0,"0"0"16,0 0-16,0 0 0,0 0 0,0 0 16,0 0-16,0 0 0,0 0 15,-9 22-15,9-22 16,0 0-16,0 0 0,-9 18 0,9-18 16,0 0-16</inkml:trace>
  <inkml:trace contextRef="#ctx0" brushRef="#br0" timeOffset="131527.5497">30198 9710 0,'0'0'0,"0"0"0,0 0 16,16 18-16,-16-18 0,9 11 0</inkml:trace>
  <inkml:trace contextRef="#ctx0" brushRef="#br0" timeOffset="132414.6907">25942 12111 0,'0'0'0,"0"0"0,0 0 0,0 0 16,0 0-16,0 0 0,0 0 16,0 0-16,0 0 0,0 0 15,0 0-15,0 0 0,19-15 0,-19 15 16,0 0-16,0 0 0,0 0 16,0 0-16,0 0 15,24-7-15,-24 7 16,0 0-16,0 0 0,24-3 15,-18 3-15,-2-1 0,1 1 16,-2-1-16</inkml:trace>
  <inkml:trace contextRef="#ctx0" brushRef="#br0" timeOffset="132599.6359">26063 12115 0,'0'0'0,"0"0"15,0 0-15,0 0 0,0 0 0,0 0 16,0 0-16,0 0 0,0 0 16,0 0-16,0 0 15,0 0-15,0 0 0,0 0 16,-24-4-16,24 4 16</inkml:trace>
  <inkml:trace contextRef="#ctx0" brushRef="#br0" timeOffset="132777.6875">25991 12085 0,'0'0'0,"0"0"0,0 0 16,0 0-16,0 0 0,0 0 16,0 0-16,0 0 0,0 0 15,0 0-15,0 0 0,0 0 0,0 0 16,0 0-16,0 0 0,0 0 15</inkml:trace>
  <inkml:trace contextRef="#ctx0" brushRef="#br0" timeOffset="132931.4341">26026 12123 0,'0'0'0,"0"0"16,0 0-16,0 0 0,0 0 15,0 0-15,0 0 0,0 0 0,0 0 16,0 0-16,0 0 16,0 0-16</inkml:trace>
  <inkml:trace contextRef="#ctx0" brushRef="#br0" timeOffset="133116.0599">26008 12119 0,'0'0'0,"0"0"0,0 0 0,0 0 16,0 0-16,0 0 0,0 0 15,0 0-15,0 0 16,0 0 0,23-11-16,-23 11 15</inkml:trace>
  <inkml:trace contextRef="#ctx0" brushRef="#br0" timeOffset="133263.2951">26060 12122 0,'0'0'0,"0"0"15,0 0-15,0 0 0,0 0 0,0 0 16,0 0-16,0 0 16,0 0-16,0 0 0,0 0 15,0 0-15,0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1:11:36.48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10203 7155 0,'0'0'0,"0"0"0,0 0 0,0 0 16,0 0-16,-4-22 0,4 22 15,0 0-15,-4-21 0,2 14 0,-1 1 16,0 1-16,0-2 15,-3 3-15,0 1 16,-3 1-16,-1 0 0,-2 2 16,-1 4-16,0 1 0,1 2 15,-2 2-15,-1 2 0,-1-1 16,2 4-16,-4 4 0,2 3 16,1 1-16,3 2 0,0 2 15,1 1-15,1 0 0,1 1 0,0 6 16,2 2-16,1 0 0,2-1 0,0 3 15,2 1-15,0-1 0,0-3 16,0 10-16,1 1 0,-1-5 0,1-2 16,-1 0-16,0 2 15,-1-3-15,-1 0 0,-2 4 0,-3-1 16,-3-3-16,-2-3 0,-2-2 16,-4 1-16,1-5 0,2-4 0,-3 0 15,-1-1-15,-1-5 0,-2-2 16,-3-2-16,-2-2 0,3-3 15,3-1-15,-5-2 0,-3-3 16,5-2-16,1-1 0,-3-1 0,-2-3 16,2 8-16,1 3 0,6-2 15,5 0 1,2-3-16</inkml:trace>
  <inkml:trace contextRef="#ctx0" brushRef="#br0" timeOffset="231.9343">9630 7558 0,'0'0'0,"0"0"16,22-1-16,-6 0 0,1-1 0,7 0 15,3 1-15,10 1 0,0 0 16,9 1-16,0-1 0,-3 2 15,-4 0 1,0-1-16,-1 0 0,3 1 0,-5-2 16,-9 0-16,-6 0 0,-4 0 15</inkml:trace>
  <inkml:trace contextRef="#ctx0" brushRef="#br0" timeOffset="516.5086">10508 7318 0,'0'0'0,"0"0"0,0 0 16,0 0-16,-19 21 0,19-21 16,-16 23-16,16-23 0,-18 27 0,9-10 15,0 3-15,1 3 0,0-1 0,-1 7 16,1-1-16,2-1 0,0-2 15,3 1-15,0-2 16,0 0-16,2-2 0,2 0 0,2-1 16,0-3-16,0-3 15,1-2 1,-2-2-16,0-3 0</inkml:trace>
  <inkml:trace contextRef="#ctx0" brushRef="#br0" timeOffset="833.1683">10650 7419 0,'0'0'0,"0"0"0,0 0 16,0 0-16,0 0 0,0 0 0,21-7 16,-21 7-16,0 0 0,33 2 15,-18 2-15,-1 2 0,0 0 0,0 1 16,-1 4-16,-1 1 15,-1 1-15,-1 2 16,-1 2-16,1 4 0,-2-2 16,0 1-16,0-1 15,0-2-15,-2-1 0,0 1 0,-1-2 16,1 1-16,0-2 0,1-1 16,1-1-16,2-2 0,1-1 0,2-1 15,1-2-15,2-2 16,-1-2-16,3-1 0,2-3 0,-4 1 0,-2 0 15,-1 1-15</inkml:trace>
  <inkml:trace contextRef="#ctx0" brushRef="#br0" timeOffset="1118.6278">11065 7406 0,'0'0'0,"0"0"15,0 0-15,0 0 0,0 0 0,0 0 16,0 0-16,-22 19 0,22-19 16,-19 17-16,19-17 15,-30 21-15,15-8 0,-2 1 16,1 4-16,-1-3 0,1 0 0,-6 4 0,-1-1 16,0-1-16,4 0 0,0 0 15,0-3-15,3 2 0,1-3 0,2 0 16,0-2-16,1 0 15,1-1-15,2-2 0,2-1 16,2-3-16,1 0 0,2-1 0,0-1 16,0 0-16</inkml:trace>
  <inkml:trace contextRef="#ctx0" brushRef="#br0" timeOffset="1350.4506">11294 7485 0,'0'0'0,"0"0"0,0 0 0,0 0 15,0 0-15,16 21 0,-16-21 16,9 21-16,-9-21 0,7 25 16,-5-10-16,0-1 0,-1 1 15,-2 2-15,-2-1 0,1 0 16,-1 1-16,-2-2 0,0 0 0,-1-2 0,1-1 15,-1 1-15,2-4 0,1-3 16,-1 0-16,2-1 0,0-1 0,0-1 16</inkml:trace>
  <inkml:trace contextRef="#ctx0" brushRef="#br0" timeOffset="1535.6168">11735 7463 0,'0'0'0,"0"0"0,0 0 0,25-5 0,-25 5 16,32 0-16,-9 0 0,0-2 15,0 2-15,6 2 0,-2 1 16,-2 1-16,-4 3 0,-4-2 0,-2-1 16,-3-2-16</inkml:trace>
  <inkml:trace contextRef="#ctx0" brushRef="#br0" timeOffset="1704.4861">11770 7689 0,'0'0'0,"0"0"0,0 0 0,0 0 0,0 0 0,0 0 15,0 0-15,35-2 0,-35 2 16,38-4-16,-10 0 16,2-1-16,3 1 0,2-1 15,4-1-15,3 0 0,-7 0 0,-5 1 16</inkml:trace>
  <inkml:trace contextRef="#ctx0" brushRef="#br0" timeOffset="2469.4842">12969 6912 0,'0'0'0,"0"0"0,0 0 0,0 0 0,0 0 15,0 0-15,0 0 0,-28 18 16,28-18-16,-28 18 0,28-18 16,-31 23-1,17-8-15,0 0 0,-1-1 16,3 3-16,1-2 0,-2 7 15,2 3-15,3-2 0,2 0 0,1 2 16,2 3-16,2-2 0,1-1 16,0 2-16,0 2 15,-1 4-15,-2-4 0,-1-1 0,-3 2 16,1-3-16,-2-1 0,-3 0 0,-2 1 16,0-5-16,-1-2 0,0-1 15,-1 1-15,-2-3 0,-1-1 0,1-3 16,-1-1-16,3-1 0,1-3 15,3-2-15,1 2 0,3-4 16,0 0-16,3-1 0,0-3 16,2-1-1,1-2-15,1-1 0,1 1 16,0-1-16,3 2 0,1-1 16,3 1-16,-3 0 0,1 2 0,0 2 15,2-1-15,-1 3 0,-1-1 16,1 4-16,-1 2 0,-1 1 15,1 1-15,-2 5 0,0 3 16,1 5-16,-1 0 0,0 3 0,-1 5 16,-1-1-16,0 0 0,0 12 0,1 2 15,-2-2-15,0 0 0,0 10 16,0 1-16,0-4 0,0-3 16,0 2-16,0 1 0,1 5 15,-2-5-15,-2 1 0,1 1 16,-1-4-16,0-2 0,0-3 0,0 0 15,-1-2-15,1-2 0,-2 3 16,-1-3-16,1-6 0,1-4 0,0-2 16,2-2-16,0-6 0,1-2 0,0-3 15,1-3-15,0-2 16,-1 1-16,1-1 0,2-2 16,-1 1-1,0-1-15,0 0 0,2-1 0,-1 1 16,0-1-16,3 2 0,3 0 15,0 1-15,4 1 0,-6-3 16,0 0-16,-2-3 0</inkml:trace>
  <inkml:trace contextRef="#ctx0" brushRef="#br0" timeOffset="4345.0413">20148 6780 0,'0'0'0,"0"0"15,0 0-15,27 14 0,-17-10 0,2 3 16,2 3-16,2 3 15,0-1-15,5 6 0,0 4 16,-3-1-16,-2-3 0,-1 3 0,-3 0 0,-2-2 16,-2 1-16,1 4 0,-2 1 15,-2-5-15,0 1 0,-3-3 16,-1 3-16,0-3 0,-1-1 0,-1-2 16,-1-4-16,0-2 15,-1-1-15,1-1 0,0-2 16,0-3-16,-1-2 15,-2-4-15,1-5 0,-1 2 16,2 2-16,0 1 0</inkml:trace>
  <inkml:trace contextRef="#ctx0" brushRef="#br0" timeOffset="4592.5208">20458 6803 0,'0'0'0,"0"0"16,0 0-16,0 0 0,0 0 0,-19 23 16,19-23-16,-19 25 15,19-25-15,-27 29 0,11-8 16,-1-3-16,0-1 16,-5 5-16,-1 2 0,0-2 15,0-1-15,2 1 0,2-2 16,2-4-16,0 0 0,1 0 15,1-3-15,7-6 0,3-3 0,1-1 16,0 1-16,1-3 0</inkml:trace>
  <inkml:trace contextRef="#ctx0" brushRef="#br0" timeOffset="4909.1663">20684 6880 0,'0'0'0,"0"0"0,0 0 0,0 0 16,0 0-16,22-7 16,-22 7-16,29-1 15,-12 1-15,1 3 0,2 1 16,0 0-16,-1-1 0,1 1 0,0 0 16,5 3-16,-3 0 15,-2 0-15,-3 1 0,-2 2 0,-4 1 16,-5-1-16,-1 0 0,-5 1 15,-4-1-15,-6 2 0,-4 1 0,0 1 16,-2-1-16,-5 1 0,-3 2 16,1-4-16,1-1 0,-3 3 15,0-3-15,3 0 0,1 0 0,4-1 16,1 1-16,6-4 0,5 0 0,0-3 16,2 1-16,0-3 15</inkml:trace>
  <inkml:trace contextRef="#ctx0" brushRef="#br0" timeOffset="5279.2101">21319 6942 0,'0'0'0,"0"0"0,0 0 15,-21 20-15,21-20 0,-18 20 0,9-10 16,1 2-16,0-1 0,2 4 16,0-1-16,2-1 0,1-1 15,0 4-15,3-2 0,4-1 0,2-1 0,5-1 16,4-2-16,1-2 0,2-2 16,1-3-16,2-2 0,1 0 15,2-3-15,0-1 0,-1 0 16,-2-1-16,-1-2 0,-1-2 15,0 1-15,2-5 0,-3 0 0,-3 1 32,-3 1-32,-6 3 0,-1-2 0,-4 1 15,-3 0-15,-3 0 0,-2-1 16,-7 0-16,-3-1 0,-4 1 16,-2-1-16,3 4 0,3 0 15,3 0-15</inkml:trace>
  <inkml:trace contextRef="#ctx0" brushRef="#br0" timeOffset="5548.4513">22080 6908 0,'0'0'0,"0"0"0,17 14 15,-6-6-15,0 2 0,0 4 0,0 3 0,2 6 16,-1 0-16,-2 0 0,-2 4 15,-4-2-15,0 2 0,-4 5 16,-3-1-16,-4-2 0,-5-2 0,-7-2 16,-5 0-16,-6-5 0,-3-2 15,-5 0-15,-1-2 0,-14 0 16,-4-2 0,-1-7-16,-2-3 0,6-1 15,15-1-15,9 0 0</inkml:trace>
  <inkml:trace contextRef="#ctx0" brushRef="#br0" timeOffset="5880.7227">20379 6626 0,'0'0'0,"0"0"0,0 0 15,-28 7-15,28-7 0,-31 17 16,10-5-16,-2 2 0,-1 1 0,-7 9 16,1 5-16,3-1 15,1 0-15,-5 9 0,2-1 16,4 3-16,7-5 0,0 7 15,6-2-15,5 0 0,5-3 0,5 0 0,6 2 16,2-6-16,3-3 0,3-2 16,4 0-16,0-2 0,0-1 15,-4-6-15,-5-3 0,-2-4 16</inkml:trace>
  <inkml:trace contextRef="#ctx0" brushRef="#br0" timeOffset="6739.2304">14090 6536 0,'0'0'0,"0"0"15,0 0-15,0 0 0,0 0 0,-1 33 16,1-33-16,0 35 0,0-17 15,0 7-15,0 1 16,0 2-16,0 1 0,0 12 0,0 3 16,-1-4-16,-1-3 0,1 8 15,0 0 1,-1-6-16,0-2 0,0 6 16,1 2-16,1-10 0,0-5 15,0-4-15,1-5 0,-1-3 16,0-2-16,0-3 0,1-1 15,0-3-15,0-2 0,2-7 0,2-5 16,-1-1-16,-1 2 0,0 1 16</inkml:trace>
  <inkml:trace contextRef="#ctx0" brushRef="#br0" timeOffset="7038.1905">14436 6703 0,'0'0'16,"0"0"-16,0 0 0,0 0 0,22 16 15,-22-16-15,28 18 16,-28-18-16,29 21 0,-12-7 0,2 1 16,-2 1-16,0-1 0,3 7 15,-3 0 1,-1-1-16,-3-3 0,-2 0 0,-2 0 15,-1 2-15,-3-1 0,0-1 16,-2-1-16,-2-2 0,-1-4 16,0 2-16,0-2 0,-1-3 15,-1-1-15,-4-3 0,-2-4 16,2 0-16,-1-4 0,2 2 16,0-1-16,1 1 0</inkml:trace>
  <inkml:trace contextRef="#ctx0" brushRef="#br0" timeOffset="7270.0426">14753 6690 0,'0'0'0,"0"0"16,0 0-16,0 0 0,0 0 0,-20 22 15,20-22-15,-30 24 0,13-13 16,-1 6-16,-2-1 0,-1 2 0,0-1 15,-6 8-15,1 0 16,3-3-16,3-1 0,1-3 16,3 3-16,-2 1 0,3-1 0,4-3 0,4-2 15,3-7-15,-1 1 0,2-2 16</inkml:trace>
  <inkml:trace contextRef="#ctx0" brushRef="#br0" timeOffset="7455.1753">14958 6841 0,'0'0'0,"0"0"16,0 0-16,0 0 0,31-1 0,-31 1 15,36-1-15,-14 1 0,1 0 16,2 0-16,2 1 16,1 0-16,0 2 0,7 0 15,-1 0 1,-7-2-16,-4 2 0,-3-2 0</inkml:trace>
  <inkml:trace contextRef="#ctx0" brushRef="#br0" timeOffset="8003.6766">15701 6740 0,'0'0'0,"0"0"0,0 0 0,0 0 16,0 0-16,0 0 0,-1-24 15,1 24-15,0 0 0,0 0 16,-9-19-16,9 19 0,-13-6 0,1 9 16,-4 0-16,0 1 15,-1 0-15,-2 3 16,-1 3-16,1 1 0,0 0 16,-4 7-16,2 0 0,3-1 15,3-2-15,0 2 0,2 1 16,2 0-16,2-3 0,4 2 15,0-2-15,2-2 0,1-1 0,1-2 16,1 1-16,1-2 0,0-1 16,3-3-16,3-3 0,2-1 0,2-1 15,2-3-15,2-2 0,0-1 16,-2-1-16,1-1 0,2-2 16,-2 1-16,1-1 0,-1 0 15,0 0-15,-2 2 0,-1-2 0,-1 3 16,-1-1-16,-1 1 15,-3 0-15,1 0 16,-2 3-16,0 0 0,-1 1 16,-1 2-16,-2 1 0,2-2 0,-2 2 15,0 3-15,0 1 16,-1 2-16,0-1 0,0 5 16,0 0-16,-1 1 0,-1-1 0,1 2 15,1 2-15,0 1 16,1 1-16,0-2 0,0 2 0,0 2 0,0-2 15,1 0-15,1 0 0,2-3 16,-1 1-16,0-4 0,1-2 16,-2-1-16,0 0 0,0-5 15,2-2-15,-1 0 0,-1 0 0,0 0 16</inkml:trace>
  <inkml:trace contextRef="#ctx0" brushRef="#br0" timeOffset="8304.8277">16024 6608 0,'0'0'0,"0"0"0,0 0 16,0 0-16,0 0 0,0 0 15,4 32-15,-4-32 0,0 24 0,0-24 16,-3 37-16,0-16 0,-1 0 15,0 5-15,-3 3 16,1 6-16,-1-2 0,0 1 0,-2-1 16,-1 3-16,1-1 0,2-3 0,2-3 15,0-4-15,2-3 0,0-1 16,1-1-16,-1-4 0,2-2 0,1-3 16,0-2-16,2-4 0,3-3 15,-3-1-15,0 0 0,1 1 16</inkml:trace>
  <inkml:trace contextRef="#ctx0" brushRef="#br0" timeOffset="8489.9615">16296 6901 0,'0'0'0,"0"0"15,0 0-15,25-4 0,-25 4 0,29-3 16,-7 1-16,2 4 0,-1-2 0,3 3 15,4 4-15,5 0 0,-2 0 16,-5-2-16,-5 0 0,-3 0 16</inkml:trace>
  <inkml:trace contextRef="#ctx0" brushRef="#br0" timeOffset="9075.8724">17142 6828 0,'0'0'0,"0"0"0,0 0 0,0 0 15,2-23-15,-2 23 0,0 0 16,-4-22-16,4 22 0,0 0 0,-3-18 0,-2 14 16,0-2-16,-4 5 0,-2-2 15,-1 3-15,-1 0 0,-3 2 16,-2 3-16,1 1 0,-2 2 15,0 0-15,1 2 0,-3 3 0,2 0 16,1 8-16,1 0 16,1 1-16,2-1 0,2-4 0,2-2 0,2-1 15,1 1-15,2-1 0,2 0 16,2 0-16,2-3 0,1-2 16,0 0-16,0-2 0,2 0 15,2-3-15,3-4 0,1 2 16,1-4-16,2-2 0,1-3 15,0-1-15,-2 0 16,0-1-16,0 2 0,0-7 16,-1 0-16,0-4 0,0-1 15,-1 2-15,0 3 0,-3 3 16,-2 2-16,1-3 0,-1 1 16,0 0-16,-1 1 0,1 2 15,-2 1-15,-1 3 0,0-2 0,-1 5 16,-1 1-16,0 0 0,0 4 0,0-2 15,0 0-15,-1 1 0,-1 3 16,0 2-16,1 5 0,-1 0 16,-1 4-16,1-2 0,1-3 15,0 4-15,2-2 0,0 1 0,-1-1 16,1 4-16,0 3 16,2 0-16,-1-3 15,1-3-15,0 1 0,3 0 16,-1 1-16,5 1 0,2 2 15,2-4-15,0-7 0,-2 0 16,-2-2-16,-1 1 0</inkml:trace>
  <inkml:trace contextRef="#ctx0" brushRef="#br0" timeOffset="9856.5645">20492 8177 0,'0'0'16,"0"0"-16,0 0 0,0 0 0,16 21 15,-16-21-15,16 21 16,-7-8-16,1 2 0,1 1 0,1 2 15,1 1-15,1 0 0,2 8 16,1 3-16,-3-3 0,-2 0 16,-1-2-1,-1 0-15,-1-2 0,-1 0 0,-1 2 16,0-2-16,-1-3 0,-2-1 16,-1-2-16,0-3 15,-1-4-15,0-1 0,-1-3 0,0-1 16,0-1-16,-1-2 0,-2-3 15,-1-1-15,-1-3 0,0-2 16,1 2-16,-1-1 0,2 2 16</inkml:trace>
  <inkml:trace contextRef="#ctx0" brushRef="#br0" timeOffset="10131.4735">20830 8280 0,'0'0'0,"0"0"16,0 0-16,-18 11 0,18-11 0,-20 14 16,20-14-16,-28 22 0,10-12 15,-2 2-15,-2 4 0,-4 4 16,0 0-16,-1 1 0,-2 0 16,1-2-1,3-1-15,-4 3 0,4-3 16,2 0-16,2 0 0,3-2 15,3-3-15,2-1 0,2-2 0,2-1 16,2-1-16,3-3 0,0 0 16,4-5-16,7-2 15,-3 1-15,1 0 0,-2 0 0</inkml:trace>
  <inkml:trace contextRef="#ctx0" brushRef="#br0" timeOffset="10309.8926">21097 8411 0,'0'0'0,"0"0"15,0 0-15,32-1 0,-32 1 0,29-1 16,-9 3-16,0 0 0,0 1 16,4 3-16,0 0 0,-1 0 15,-4 1-15,-3 2 0,-5-1 16,-1 0-16,-3-2 0,0 0 15</inkml:trace>
  <inkml:trace contextRef="#ctx0" brushRef="#br0" timeOffset="10479.2107">21064 8619 0,'0'0'0,"0"0"16,0 0-16,0 0 0,0 0 0,0 0 15,26-6-15,-26 6 0,34-4 0,-11 4 16,5-1-16,0-1 0,0 1 0,13-2 15,2-2-15,-7 1 0,-5 1 16,-5-1-16</inkml:trace>
  <inkml:trace contextRef="#ctx0" brushRef="#br0" timeOffset="10833.6846">21758 8490 0,'0'0'16,"0"0"-16,0 0 0,0 0 15,-21 18-15,21-18 0,-16 15 16,7-7-16,0 2 0,1 1 0,1 0 0,-1 1 16,1 1-16,3-1 0,1 0 15,0-2-15,2-1 0,2-3 16,2 0-16,0 0 0,3-1 0,1 0 15,3-2-15,2 0 0,2-3 16,1 0-16,1-3 16,4 0-16,-2-3 15,-1 0-15,-2-3 0,-1 2 16,1-1-16,-2 0 0,-1-2 16,-2 1-16,-1 0 0,-4 0 15,-1 1-15,-6 0 0,-1-2 16,-6-1-16,-3-2 0,-2 0 0,-3-2 15,3 2-15,2 3 0,2 1 16</inkml:trace>
  <inkml:trace contextRef="#ctx0" brushRef="#br0" timeOffset="11096.8921">22193 8374 0,'0'0'0,"0"0"16,0 0-16,20 19 0,-12-10 0,3 5 16,2 1-16,1 6 15,-1 0-15,-2 2 0,-1 0 16,-2-1-16,-2 0 0,-2 0 16,-4 3-16,-2-2 0,-1-2 0,-5 5 15,-7 0-15,1-3 0,-2-3 0,-5 0 16,-5-1-16,-2-3 0,-1-3 15,-5 0-15,-5-1 0,0-5 16,1-2-16,1 0 0,9-2 16,6 0-16</inkml:trace>
  <inkml:trace contextRef="#ctx0" brushRef="#br0" timeOffset="11489.9467">20507 7970 0,'0'0'0,"0"0"16,0 0-16,-25 7 0,25-7 0,-24 12 16,5 0-16,0 0 0,-2 2 0,-7 8 15,0 5-15,1-1 0,0-2 16,-5 10 0,3 4-16,3-3 0,5-1 15,2 7-15,3-1 16,5-3-16,2-2 0,8 1 0,6 2 15,2-5-15,3-2 0,9 5 16,6 0-16,-3-14 0,2-3 0,-4-2 16,-4-5-16,-4-3 0</inkml:trace>
  <inkml:trace contextRef="#ctx0" brushRef="#br0" timeOffset="12389.4491">24617 4325 0,'0'0'0,"0"0"15,0 0-15,0 0 0,0 0 16,0 0-16,31-1 0,-31 1 16,33 0-16,-12 0 0,3 0 15,2-2-15,2 2 0,3-1 0,3 1 0,9 0 16,-1 0 0,9 0-16,6 0 0,8 0 15,-7 0-15,6 1 0,-6-1 16,-4 0-16,-4 0 0,2 2 15,-5 2-15,-7-3 0,-4-1 16,-3 0-16,-2 0 0,-8 3 16,-3 2-16,-3 1 0,-1-2 15,-4 2-15,-2-2 0,-2 0 16,-3-1-16,-1-1 0</inkml:trace>
  <inkml:trace contextRef="#ctx0" brushRef="#br0" timeOffset="15200.7154">15742 8031 0,'0'0'15,"0"0"-15,0 0 0,0 0 0,0 0 16,0 0 0,-3-22-16,3 22 0,0 0 15,0 0-15,0 0 0,-18-15 16,18 15-16,0 0 0,-36 6 16,21 0-16,-2 0 0,0 3 0,-3 3 15,0 0-15,0 2 0,-5 7 16,0 3-16,3-2 0,3-1 15,0 4-15,4-2 16,2-2-16,5 1 0,2-3 16,3-2-16,3 0 0,2-2 15,4-3-15,2-2 0,1-5 16,2-1-16,2-1 0,3-2 16,0-2-16,1-2 0,4-1 15,3-2-15,-1-1 0,-1 0 0,4-6 16,-2-1-16,0 1 0,-1 1 15,-1-3-15,1-3 16,-5 0-16,-2-1 0,-3 0 0,-2 1 16,-3 0-16,-3 2 0,-3 2 15,0 1-15,-6 0 0,-1 0 16,-7 1-16,-5-2 0,0 4 16,1 3-16,-7 1 0,-5 1 15,1 3-15,-1 2 0,-1 5 0,-1 3 16,1 1-16,1-1 0,2 0 15,5-1-15,4-3 0</inkml:trace>
  <inkml:trace contextRef="#ctx0" brushRef="#br0" timeOffset="16049.3432">20306 9428 0,'0'0'0,"0"0"0,0 0 15,0 0-15,0 0 0,-26 16 16,26-16-16,-27 15 0,12-5 16,-3 4-16,-2 4 0,0 0 15,0 1-15,-6 10 0,-1 5 16,4-1-16,2 0 0,-1 10 15,4 0 1,4-4-16,6-5 0,3 9 0,6 5 16,4-8-16,2-3 0,7-3 15,2 0-15,1-4 0,-2-4 0,9 1 16,4-3-16,-6-5 16,0-4-16,3-5 0,0-2 15,-10-3-15,-3 0 0,-2-3 0</inkml:trace>
  <inkml:trace contextRef="#ctx0" brushRef="#br0" timeOffset="16381.7555">20568 9637 0,'0'0'0,"0"0"0,0 0 16,20 16-16,-20-16 0,23 21 0,-6-4 15,-2 2 1,0-1-16,6 7 0,2 3 16,-3-3-16,-3 0 0,3 5 15,-2 1-15,-4-6 0,-2 0 0,-1-2 16,-2 0-16,-2-1 0,-2-6 15,0 0-15,-2-2 16,-1-3-16,0-4 0,0 0 16,-1-5-16,-1-2 0,0 0 0,1-4 0,0-5 15,0 1-15,0 2 0,0 1 16</inkml:trace>
  <inkml:trace contextRef="#ctx0" brushRef="#br0" timeOffset="16651.5616">21018 9651 0,'0'0'0,"0"0"0,0 0 16,0 0-16,0 0 0,0 0 0,-32 19 16,32-19-16,-24 20 0,8-7 15,-4 3-15,-1 0 0,-1 2 16,-7 2-16,0 1 0,2-2 0,0-2 0,-6 4 15,1-2-15,5-2 16,2-1-16,2-2 0,1-3 16,3 0-16,3-1 0,2-2 15,1 0-15,4-2 0,1-1 0,3-1 16,1-1-16,1-1 0</inkml:trace>
  <inkml:trace contextRef="#ctx0" brushRef="#br0" timeOffset="16999.4372">21414 9790 0,'0'0'0,"0"0"0,0 0 16,0 0-16,0 0 0,0 0 0,0 0 15,0 0-15,0 0 0,-33 9 16,33-9-16,-36 12 0,17-6 15,-3-1-15,-3 1 0,0-1 16,1-1-16,-6 1 0,3 2 16,2-1-16,3-3 0,3 0 0,1-1 15,3 2-15,1-2 0,3 2 16,4-1-16,1 1 0,3 1 0,4-2 16,3 3-16,1-1 0,0-1 15,11 3-15,5 0 0,1 0 16,1-3-16,4 3 0,5 0 15,-1 0-15,-2 0 16,6 0-16,-1-1 16,-2-3-16,-1-3 0,-5 0 0,-6 0 15,-3 0-15</inkml:trace>
  <inkml:trace contextRef="#ctx0" brushRef="#br0" timeOffset="17316.053">21806 9846 0,'0'0'0,"0"0"0,0 0 15,0 0-15,0 0 0,-31 7 16,31-7-16,-20 5 0,20-5 16,-21 10-1,9-3-15,0 1 0,0-1 0,3 2 16,1 2-16,2 0 0,0 1 15,2-1-15,1-1 0,2 1 16,1-1-16,2 0 0,4 1 16,1-2-16,0-1 0,3 0 15,2-1-15,2-3 0,0-1 16,5 0-16,-1 1 0,-1-4 0,-2 0 0,0-4 16,-3-3-16,-1-4 0,-2 1 15,-3-5-15,-2 2 0,-2-2 16,-1 2-16,0 1 0,0 3 15,0 1-15</inkml:trace>
  <inkml:trace contextRef="#ctx0" brushRef="#br0" timeOffset="17617.1832">22108 9646 0,'0'0'0,"0"0"16,0 0-16,29 13 0,-20-4 0,5 4 15,2 3 1,5 5-16,0 0 0,-1 3 16,0 5-16,-4-2 0,-1 1 0,-1 10 15,-3 1-15,-3-3 16,-4-3-16,-4 9 0,-3-1 16,-4-7-16,-2-2 0,-6-3 15,-6 1-15,1-3 0,1-2 0,-4 0 16,-4-2-16,1-3 0,3-3 0,1-2 15,1-1-15,1-4 0,3-2 16,-1-5-16,0 1 0,7-4 16,6 0-16,1 0 0,0 0 15,2 0-15</inkml:trace>
  <inkml:trace contextRef="#ctx0" brushRef="#br0" timeOffset="17802.2069">22799 10403 0,'0'0'16,"0"0"-16,0 0 0,0 0 0,0 0 0,0 0 16,0 0-16,0 0 0,0 0 15,-23 3-15,23-3 0,0 0 0</inkml:trace>
  <inkml:trace contextRef="#ctx0" brushRef="#br0" timeOffset="50555.8888">12927 11481 0,'0'0'0,"0"0"16,0 0-16,0 0 0,0 0 0,0 0 15,0 0-15,0 0 0,0 0 16,0 0-16,0 0 0,34-1 16,-34 1-16,26-2 0,-26 2 15,39-2-15,-17 0 0,3-1 16,4 3-16,-2-2 0,0 0 0,9 0 16,2 0-16,-4-1 0,-2-1 15,4 0-15,-3-2 16,-3 2-16,-2 2 0,-4 0 15,-2-1-15,-3 1 0,-4-1 0,-3 1 16,-1 2-16,-4 0 0,-2 0 16,0-1-16,-2 0 0,0-1 15,0 2-15,-3 0 0,2 2 16,-2-2-16,-5 2 0,0 0 16,-2-1-16,0 1 0,-2-2 15,1 0-15,1 0 0,2 0 16</inkml:trace>
  <inkml:trace contextRef="#ctx0" brushRef="#br0" timeOffset="52417.9139">14418 11157 0,'0'0'0,"0"0"0,0 0 15,0 0-15,0 0 0,0 0 0,0 0 16,-1 28-16,1-28 0,-2 29 16,2-29-16,-1 38 0,0-16 15,0 5-15,1 2 0,-1 1 16,0 2-16,-2 11 0,1 2 16,0 8-16,-1-1 0,-1 1 0,2-1 15,-1 3-15,0-5 0,-1-3 0,1 0 16,0-6-16,-1-4 0,1 6 15,1-2-15,0-7 0,-1-5 16,1-2-16,0-1 16,2-10-16,0-1 0,-1-3 0,-1-3 15,1-2-15,1-2 16,0-5-16,0 0 16,4-9-16,0-2 0,0-9 15,-1-8-15,-1 6 0,0 3 0,-1 4 16</inkml:trace>
  <inkml:trace contextRef="#ctx0" brushRef="#br0" timeOffset="52772.2944">14746 11326 0,'0'0'0,"0"0"0,0 0 0,0 0 0,21 20 16,-21-20-16,24 25 0,-10-11 0,1 0 16,0 4-16,1 4 15,2 4-15,1 1 0,1 5 16,2 2 0,-3 0-16,-3 2 0,1 3 0,-4-7 15,-2-3-15,-2-4 16,-1-2-16,-3-3 0,0-2 15,-1-3-15,-1-2 0,0-2 16,-1-4 0,0-3-16,-2-4 0,0-7 0,0-1 0,1-1 15,0 2-15,0-2 0,-1 5 16</inkml:trace>
  <inkml:trace contextRef="#ctx0" brushRef="#br0" timeOffset="53019.8752">15112 11428 0,'0'0'0,"0"0"15,0 0-15,0 0 16,-15 18-16,15-18 0,-15 21 16,15-21-16,-22 25 0,9-8 15,-2-2-15,-1 2 0,1 0 0,-1 3 16,0 1-16,-5 4 0,0 0 15,0-2-15,1-3 0,2-2 16,2 1-16,3-3 0,2-2 16,2-3-16,2-2 0,4-5 15,3-4-15,0 0 16,0-2-16,0 2 0</inkml:trace>
  <inkml:trace contextRef="#ctx0" brushRef="#br0" timeOffset="53220.5739">15243 11553 0,'0'0'0,"0"0"0,0 0 16,25-2-16,-25 2 0,30 0 0,-8-2 15,3 4-15,0 0 0,2 1 16,0 1-16,7 2 0,0-2 16,-2 0-16,-1 0 0,-4 1 15,-3-1-15,1-1 16,-3 1-16,-3-3 15,-3-2-15,-5 1 0,-2 0 16,-2 0-16</inkml:trace>
  <inkml:trace contextRef="#ctx0" brushRef="#br0" timeOffset="53452.6234">15565 11378 0,'0'0'0,"0"0"0,0 0 16,0 0-16,0 0 0,-9 25 0,9-25 16,-5 21-16,1-6 0,-2 2 15,0 3 1,1 2-16,-2 0 0,1 2 16,-1 2-16,1 5 0,1-1 0,3 1 15,2-1-15,2 2 16,3-2-16,1 3 0,2-4 15,-2-7-15,0-3 0,-2-4 0</inkml:trace>
  <inkml:trace contextRef="#ctx0" brushRef="#br0" timeOffset="54070.1474">16173 11578 0,'0'0'0,"0"0"0,0 0 0,4-22 0,-4 22 16,4-18-16,-3 7 0,0 1 15,-1-1-15,-1 1 16,-3 2-16,-1 0 0,-3-1 16,-3 5-16,-2 1 0,0-1 0,-2 4 15,-7 3-15,-2 1 0,1 3 16,0 0-16,1 4 0,1 5 15,2 0-15,2 2 0,0 4 16,2-3-16,4 0 0,4 1 0,1-2 16,2 0-16,2-2 0,0 1 15,4-4-15,0 0 0,1-3 16,1-2-16,3-1 0,2-2 16,1-1-16,2-1 0,2-3 0,2-1 0,-2-1 15,0-1-15,1-3 0,0-1 16,0 0-16,0-1 0,0-2 15,2 3-15,-3-2 0,-2 0 0,-1 2 16,-1-4-16,-1 2 16,-1 0-16,-1-1 0,-2 2 15,-1 1-15,0 0 16,-1 3-16,0-1 0,0 2 16,-1-1-16,-2 4 0,0 0 15,-1 4-15,0-1 0,-1 3 16,1 2-16,0 3 15,0 1-15,0-1 0,1 2 0,0-1 16,0 4-16,1-1 16,0 0-16,3 4 0,0-2 0,0-2 0,0-1 15,0 1-15,1-2 0,-1-1 16,0-2-16,2-3 0,2 0 16,-2-2-16,1-2 0,-1-4 15,2-2-15,-2-3 0,-1-1 0,1 0 16,-2 2-16,1 1 0</inkml:trace>
  <inkml:trace contextRef="#ctx0" brushRef="#br0" timeOffset="54455.8781">16503 11345 0,'0'0'0,"0"0"16,0 0-16,0 0 0,0 0 0,4 26 16,-4-26-16,0 25 15,0-25-15,0 35 0,0-13 16,0-1-16,-1 4 0,0 9 16,0 2-1,-2-2-15,1 1 0,-1-1 0,0 0 16,-2 9-16,1-3 0,-1-1 15,1 0-15,1-4 0,-1-5 0,1 5 16,0-2-16,-1-5 0,1-3 16,0-3-16,0-3 15,0-3-15,2-3 0,0-1 0,0-2 16,0-1-16,1-2 0,-1-1 16,1-2-16,0-4 0,3 2 0,0-4 15,1-2-15,1-3 0,1-1 16,0-2-16,2-2 0,-2 2 15,-1 2-15,0 0 0</inkml:trace>
  <inkml:trace contextRef="#ctx0" brushRef="#br0" timeOffset="54772.5582">16941 11678 0,'0'0'0,"0"0"0,0 0 16,0 0-16,32-11 0,-32 11 0,41-1 16,-18 1-16,1 0 0,3 1 15,4 3-15,5 1 0,-2 0 16,2 2-16,2-3 0,6 3 0,-5 0 0,-1 1 15,-3-1-15,-2 0 16,-2-2-16,-3 1 0,-3 1 16,-4-4-16,-4 3 0,-3-5 15,-4-1-15,-4-3 0,-1-1 0,-2 2 16,-1-1-16,0 1 0</inkml:trace>
  <inkml:trace contextRef="#ctx0" brushRef="#br0" timeOffset="55057.8361">17361 11514 0,'0'0'0,"0"0"15,0 0-15,0 0 0,0 0 0,-5 25 16,5-25-16,-2 26 0,2-26 15,-3 30-15,0-10 0,1 0 16,0 0-16,0 4 0,0 1 16,-1 6-16,1 1 0,0 0 0,-1 2 15,0-3-15,1-3 0,1 6 16,0 0-16,2-5 0,1-2 0,3-3 16,1-1-16,0-4 0,-2-5 15,0-2-15</inkml:trace>
  <inkml:trace contextRef="#ctx0" brushRef="#br0" timeOffset="55860.3379">18168 11785 0,'0'0'15,"0"0"-15,0 0 0,12-20 0,-7 10 16,2-3-16,1 1 0,-2-1 16,0-1-16,-1-4 0,0 0 15,-3 0-15,-1 2 0,-1-2 16,-1 2-16,-3 2 0,-2 1 16,-2 1-16,0 1 15,-2 3-15,1 0 0,-3 3 16,-4 4-16,-1 1 0,-3 1 15,0 6-15,0 0 0,1 4 16,1 0-16,-2 3 0,0 3 16,-4 3-16,0 0 0,3 1 15,3 4-15,2 0 0,4-2 0,3 1 16,3 1-16,1-4 0,3 1 0,1-1 16,2 0-16,3-3 0,4 0 15,1-3-15,1-1 16,0-5-16,0-2 0,0-2 0,1-1 15,-1 0-15,0-3 0,1-3 16,1-3-16,-1 2 0,0-1 0,2-2 16,1-3-1,1-2-15,-1-2 0,0-1 16,0-1-16,-2 0 16,-1-1-16,1-3 0,0 1 15,0 0-15,0 0 0,0 0 0,2 2 16,-4 1-16,-3 2 0,0 2 15,-2 2-15,0 0 0,-1 2 16,0 2-16,-2-1 0,-1 1 0,0 2 16,0 1-16,-1 2 0,0 0 0,0 0 15,0 0-15,1 3 0,-2 3 16,-1-1-16,-1 4 0,-1 0 16,1 3-16,0 1 0,-1-1 15,1 1-15,1 1 0,0 2 16,1 4-16,1 2 0,1-1 0,2-1 15,0-1-15,2-1 0,-1 0 0,2-2 16,0 1-16,2 0 0,0-2 16,-1-1-16,1-1 0,0-1 15,-2-1-15,1 0 0,0-2 16,-2-2-16,1 0 0,-1-1 16,0-1-1,-2 0-15,-1-2 0,0 0 0,1-1 16,-1 0-1,0 0-15,-2-2 0,2 2 0,-2-2 16,0 0-16,1-4 0,-3 0 16,-2-2-16,-1 2 0,2 0 0,0 0 15</inkml:trace>
  <inkml:trace contextRef="#ctx0" brushRef="#br0" timeOffset="76221.9219">4062 9146 0,'0'0'0,"0"0"0,0 0 16,0 0-16,0 0 0,-6-19 0,6 19 15,0 0-15,0 0 0,0 0 16,-27-3-16,27 3 0,-26 15 0,9-4 31,0 2-31,0 3 0,-2 1 0,-6 10 16,-2 3-16,3 0 0,3 0 15,-1 12-15,5 1 16,1 0-16,1 0 0,-1 11 0,3 2 16,3-4-16,5-3 0,-1 12 15,3 2-15,2-2 0,-3-2 16,4 3-16,4 1 0,-3 6 15,1-5-15,-2 2 0,0-1 16,0-5-16,-2-6 0,-6 31 16,-7-5-16,0-9 0,1-10 0,-8-2 15,-7-4-15,2-3 0,3-4 16,-10-2-16,-4-3 0,5-10 16,3-5-16,-2-4 0,-2-3 15,2-7-15,2-5 0,0-3 16,2-5-16,-4-1 0,-1 0 0,-1-7 15,1-7-15,19 1 16,-1-8-16,5 5 0,1 7 0,3 0 0</inkml:trace>
  <inkml:trace contextRef="#ctx0" brushRef="#br0" timeOffset="76450.218">3358 9867 0,'0'0'0,"0"0"0,0 0 15,26-7-15,-26 7 0,40-4 0,-8 3 16,0 1-16,3 0 0,15 1 16,4 3-16,7-2 0,-4 0 15,8 2-15,-6 1 0,-11-2 16,-13 0-16,-6-1 0</inkml:trace>
  <inkml:trace contextRef="#ctx0" brushRef="#br0" timeOffset="76729.0322">4657 9471 0,'0'0'0,"0"0"16,0 0-16,0 0 0,-22 17 0,22-17 15,-24 24-15,11-8 16,2 1-16,-3 5 0,0 5 16,-2 0-16,2 0 0,-4 11 0,3 1 0,3-2 15,2 0-15,0 9 0,2 3 16,5-7-16,2-2 0,4 3 15,4-4-15,1-5 0,4-2 0,-4-9 16,-1-3-16,-2-6 0</inkml:trace>
  <inkml:trace contextRef="#ctx0" brushRef="#br0" timeOffset="77067.9437">4855 9649 0,'0'0'0,"0"0"0,0 0 16,0 0-16,0 0 0,30-3 16,-30 3-16,29 4 0,-29-4 0,31 13 15,-16-1-15,-2 1 16,1 2-16,2 5 0,1 5 15,-1 0-15,-1 0 16,-1 1-16,1 3 0,-3-3 16,-1-2-16,4 8 0,-1-2 15,-2-2-15,0-4 0,-1-3 16,4 1-16,-4-4 0,1-4 0,0 0 16,0-2-16,-1-4 0,0-1 15,-2-5-15,1-4 16,-2 0-16,-2 2 0,0 0 0</inkml:trace>
  <inkml:trace contextRef="#ctx0" brushRef="#br0" timeOffset="77315.4884">5273 9668 0,'0'0'15,"0"0"-15,0 0 0,0 0 0,0 0 16,-14 24-16,14-24 16,-19 26-16,19-26 0,-25 35 0,7-15 15,-1 0-15,1-1 0,-8 7 16,1 0-16,0-1 0,-1-2 0,-6 3 16,1 0-16,6-5 0,3-2 0,1-3 15,3-4-15,6-1 0,0-1 16,3-3-16,2 0 15,1-3-15</inkml:trace>
  <inkml:trace contextRef="#ctx0" brushRef="#br0" timeOffset="77515.7868">5417 9811 0,'0'0'15,"0"0"-15,24 0 0,-24 0 0,37 1 16,-13 0-16,4 0 0,11 2 15,1 1 1,9 3-16,0-2 0,-4 1 16,-2 0-16,1 0 0,-5-1 15,-5-1-15,-6-1 0,-5-4 0,-4-3 16,-3 1-16,-4 1 0,-2-1 16</inkml:trace>
  <inkml:trace contextRef="#ctx0" brushRef="#br0" timeOffset="77785.0815">5833 9656 0,'0'0'0,"0"0"16,0 0-1,0 0-15,-4 24 0,4-24 16,-5 30-16,5-30 0,-10 33 0,4-13 15,-1 3-15,1 1 0,-3-1 16,-1 11-16,0-2 16,1-5-16,3 0 0,-3 1 0,2-1 15,2-6-15,0-1 0,2-7 16,3-5-16,0-2 0,0-4 0,0 1 16,0-1-16,0-2 0</inkml:trace>
  <inkml:trace contextRef="#ctx0" brushRef="#br0" timeOffset="78456.2884">6158 9713 0,'0'0'16,"0"0"-16,0 0 0,32-3 0,-18 1 16,6 4-16,5 1 0,5 1 15,-1 4-15,-2 0 0,-1 1 16,-7 0-16,0 0 0,-1 7 15,-5 2 1,-3-1-16,-3 0 0,-10-1 0,-5 3 16,-3-1-16,-3 0 0,-1 2 15,-2-1-15,2 0 0,-1-2 16,3 1-16,-3-2 0,2-2 16,3-3-16,5 0 0,-2 1 15,6-6-15,3-1 0,5-3 16,5-1-16,1-1 0,3 0 0,6-3 0,6-4 15,4-3-15,0-1 0,5-2 16,1-1-16,-3 1 0,-2-1 16,6-2-16,2 0 15,-6-1-15,-6 5 0,-3-2 0,-9 3 16,-1 1-16,-2 2 0,-6 1 16,0 1-1,-3 2-15,0 1 0,-4 3 0,-1 2 16,-4 3-16,-1 0 0,-4 1 15,-6 3-15,3 2 0,1 0 0,-5 4 16,3 2-16,2-1 16,1 0-16,2 2 0,2 0 15,4 0-15,0-4 0,1 0 16,2-2-16,2 1 0,1-4 0,6 0 0,4-2 16,-3-5-16,2 0 0,3-2 15,2 0-15,2-3 0,-2-1 16,7-3-16,1-2 0,-2 1 15,-2 0-15,-2-3 0,-1-6 16,-4 2-16,-2 1 0,-2-1 16,0 1-1,-5 0-15,1 3 0,-2-3 0,-2 0 16,-2 1-16,-2 0 0,-3-1 16,-4 0-16,1 4 0,-3 2 0,-3-1 15,-5 0-15,3 2 16,0 2-16,-2-5 0,0-2 15,4 2-15,3 1 0,1 2 0</inkml:trace>
  <inkml:trace contextRef="#ctx0" brushRef="#br0" timeOffset="78819.8646">7205 9603 0,'0'0'0,"0"0"16,20 6-16,-7-1 0,2 2 0,3 3 16,6 3-16,3 6 15,1 3-15,-2 3 0,3 3 16,4 6-16,-1-1 0,-9 1 16,-4 1-16,-3 4 15,-1-1-15,-10-2 0,-3 1 16,-5-3-16,-3 0 0,-7-2 15,-4-3-15,-1-1 0,2-2 0,-6 0 16,-5-1-16,3-2 16,1-1-16,-2 1 0,1-2 15,6-7-15,2-1 0,-1-2 16,1-3-16,4 1 0,3-5 0,2 3 0,3-5 16,2 0-16,2-2 0,0 0 15,5-7-15,0 3 0,-2 1 0,-1 3 16</inkml:trace>
  <inkml:trace contextRef="#ctx0" brushRef="#br0" timeOffset="80394.3973">7791 9703 0,'0'0'16,"0"0"-16,0 0 0,0 0 0,0 0 15,0 0-15,0 0 16,0 0-16,0 0 0,29 14 0,-29-14 16,26 9-16,-26-9 0,32 11 15,-10-6-15,0-1 0,1 1 0,2 0 16,-1 3-16,6 1 0,-3-1 0,1 0 15,-1 2-15,-2 1 16,-7-1-16,-1 1 0,-4 0 16,-3 0-16,-1-4 0,-7 3 15,-5 5-15,-4-4 0,-2 1 0,-4 1 16,-2 2 0,-3 0-16,-2-1 0,-9 4 15,-1 0-15,2-2 0,3-1 0,-4 2 16,-3-3-16,3 1 0,3-5 15,-3 5-15,3-1 16,3-3-16,3 0 0,3-1 0,3 1 16,5-4-16,2 0 0,8-2 15,6 1-15,3-2 0,3-1 0,-2-3 16,-2 1-16,-2 0 0</inkml:trace>
  <inkml:trace contextRef="#ctx0" brushRef="#br0" timeOffset="80911.7403">9382 9618 0,'0'0'0,"0"0"16,0 0-16,0 0 0,3-22 0,-3 15 16,0-2-16,-3 0 0,0 1 15,-4 0-15,-3 2 0,-2 0 16,-2 0-16,-8 0 0,-4 2 16,1 2-16,0 3 0,-1 3 15,1 1-15,1 2 0,1 1 0,-6 5 16,1 2-16,5 3 0,3 2 0,3 5 15,1 4-15,3-2 0,1-1 16,0 11-16,2 4 0,3 0 16,3-3-16,-1 6 0,1 1 15,1-4-15,-2 0 0,2 8 16,0 2 0,-1-3-16,2-5 0,-2 3 0,-3 1 15,0-4-15,1-4 0,-10 4 16,-5-3-16,4-2 0,-3-5 15,-1-1-15,-2 0 0,1-7 16,1 0-16,-8-4 0,-4-3 16,5-4-16,5-4 0,-8-2 15,-5-1-15,7-3 0,2-4 0,-5-4 0,-3-6 16,5-1-16,3-3 0,7 3 16,6 1-16,3 5 0</inkml:trace>
  <inkml:trace contextRef="#ctx0" brushRef="#br0" timeOffset="81112.0828">8631 9967 0,'0'0'0,"0"0"0,0 0 0,29-4 15,-15 1-15,9 3 0,8-3 16,0 2-16,1 1 0,14 2 15,6 0-15,6 3 0,-4 1 0,7 3 0,-1-1 16,-8-1-16,-10-2 0,-4 0 16,-8 0-16,-8-5 0</inkml:trace>
  <inkml:trace contextRef="#ctx0" brushRef="#br0" timeOffset="81413.036">9597 9754 0,'0'0'0,"0"0"0,0 0 15,0 0-15,0 0 0,0 0 16,-14 19-16,14-19 16,-11 22-16,11-22 0,-16 31 15,8-15-15,-2 2 0,1 1 16,0 3-16,1 1 0,1-2 0,-1 8 15,2 1-15,2-2 16,1-2-16,0-1 0,2 0 16,1-4-16,0-1 0,2 0 15,3-1-15,-1-6 0,1-1 0,1-6 0,3-1 16,-1-5-16,1 0 0,-5-3 16,2 3-16,-2-1 0</inkml:trace>
  <inkml:trace contextRef="#ctx0" brushRef="#br0" timeOffset="81682.3979">9765 9925 0,'0'0'0,"0"0"0,0 0 16,0 0-16,0 0 0,0 0 15,24 17-15,-24-17 0,22 21 0,-10-6 16,1 0-16,2 2 15,-1-1-15,2 3 0,1 3 0,3 1 0,-2-1 16,-2 1-16,0-2 0,-3-3 16,-2 0-16,1 0 0,-1-2 15,-4-4-15,-1-1 0,1-4 16,1 0-16,-1-3 0,1-3 0,2-2 16,1-6-16,-1 3 15,-2-1-15,-2 3 0</inkml:trace>
  <inkml:trace contextRef="#ctx0" brushRef="#br0" timeOffset="81914.1923">10082 9908 0,'0'0'0,"0"0"16,0 0-16,0 0 0,0 0 0,0 0 15,-26 20-15,26-20 16,-19 17-16,19-17 0,-30 26 15,14-11-15,0 2 0,0-1 16,-2 2-16,-1-1 0,1 0 0,-7 4 16,2 0-16,2-1 0,3-4 15,1-1-15,2-1 0,1-3 0,3-1 16,1-3-16,3 0 0,0-3 16,2 1-16,-1-1 0,2-2 15,0 2-15</inkml:trace>
  <inkml:trace contextRef="#ctx0" brushRef="#br0" timeOffset="82199.6223">10403 9875 0,'0'0'0,"0"0"16,0 0-1,19 24-15,-5-4 0,-2 0 0,0 1 0,-3 1 16,0 4-16,0 4 0,-1-1 16,-4 3-16,-3-2 15,-1-1-15,-1-4 0,-8 9 16,-4-2-16,-2-3 0,-2-4 0,-4-2 16,-2 0-16,-1-1 0,-2-1 15,-7 4 1,-1-3-16,1-1 0,2-7 0,7 0 15,5-6-15,4-1 0</inkml:trace>
  <inkml:trace contextRef="#ctx0" brushRef="#br0" timeOffset="83171.0442">2960 11149 0,'0'0'0,"0"0"0,0 0 16,0 0-16,0 0 0,0 0 15,0 0-15,0 0 0,0 0 16,31-7-16,-31 7 0,35-10 16,-12 5-16,8-2 0,3 0 0,5-1 0,-1-1 15,21-2-15,6-3 0,16 0 16,1 2-16,19-3 0,6 2 15,10-1 1,-9 3-16,19-3 0,14 0 16,20-1-16,-18 4 0,3 1 0,3-1 15,-11 4-15,-11 2 0,13-1 16,8-1-16,-13 0 0,-8 3 16,15 1-16,11 2 0,-9 1 0,-8 1 0,15-1 15,11 0-15,-19 3 0,-8-2 0,11-2 16,11-2-16,-8 3 0,-7 0 15,8 4-15,3 2 16,-17-2-16,-14-3 0,8 2 16,7-3-16,-12 0 0,-10-4 15,6 5-15,5 5 0,-12-5 16,-7 1-16,9-5 0,6 3 16,-11 0-16,-11 4 0,-2 0 15,-2 2-15,-13-2 0,-8 3 16,-4 0-16,0-3 0,-12-1 15,-9-2-15,-6 1 0,-4-1 0,-9 2 0,-6 1 16,0-4-16,-2 1 0,-7-1 16,-5-1-16,-6 1 0,-5 0 15,0 0-15,-4 3 0,-11 2 16,-9 5-16,-6-6 0,-3-1 16,10-3-16,7 3 0,5-2 0</inkml:trace>
  <inkml:trace contextRef="#ctx0" brushRef="#br0" timeOffset="83951.7163">2451 11738 0,'0'0'0,"0"0"16,0 0-16,0 0 0,28 3 0,-28-3 16,30 1-16,-30-1 15,46-2-15,-16 0 16,7-1-16,3-2 0,2-1 15,21 3-15,6-1 0,14-3 0,-1 0 16,19-4-16,22 0 16,-9 4-16,-7 3 0,45-4 15,9-5-15,-15 3 0,-11 4 0,14-1 16,9 2-16,-30-1 0,-18 1 16,14-2-16,10-1 0,-3 1 15,1 0-15,8 3 0,5 1 16,-6-2-16,-5 0 0,16 0 15,10 2-15,-22 0 0,-13-1 0,12 3 16,11-1-16,-8-2 16,-3 0-16,6 3 0,1-1 0,-5 5 15,-5 1-15,10-6 0,7-7 0,-27 6 16,-21 2-16,5 2 0,4 1 16,-10-4-16,-7 0 0,0 0 0,1-1 15,-26-1-15,-17 4 0,-1-3 16,-1-1-16,-4 4 0,0 3 0,-9-3 15,-5 0-15,-11-3 0,-5 3 16,-5-1-16,-1 0 16,-6 2-16,-3 0 0,-2-1 0,0 0 15,0 0 1,-4-2-16,4 2 0,0 0 16,-3 4-16,-2-2 0,-2 5 15,-2 3-15,-1 4 0,0-3 0,-4 0 16,-5 0-16,6-4 0,3 0 0,2-2 15</inkml:trace>
  <inkml:trace contextRef="#ctx0" brushRef="#br0" timeOffset="94410.1255">13773 7490 0,'0'0'0,"0"0"15,22-3-15,-6 3 0,0-2 0,9 0 16,5 1-16,11-1 0,1-2 16,18 0-16,6 2 15,-4-3-15,-4 4 0,20-1 0,6 0 16,6 0-16,-10 4 0,16-1 15,0-2-15,-10 2 0,-8 1 16,37 2-16,-8 1 16,-16 0-16,-10 1 0,6-2 15,6-4-15,-13 3 0,-8-1 0,2 3 16,2 0-16,-14-4 0,-11-2 0,2 0 16,2 0-16,-8 1 0,-6 1 15,-4 1-15,-2 0 0,-9-3 16,-8-3-16,-3-2 15,-4-3-15,-2 6 0,-4 2 0,-3 2 16,-2 2-16,0-3 16,-2 0-16,-6-2 0,-4 2 15,-2 0-15,-4 0 0,-10-1 0,-10-2 16,5 1-16,-1 0 0,-17 0 16,-6 0-16,2-2 0,3 0 0,-9 1 15,-5 1-15,-7-5 0,4 0 0,-16 3 16,-3 4-16,-11 0 15,18 0-15,-4 0 0,-1 0 16,13 2-16,9 1 0,-5-3 16,-5-2-16,5 3 0,7 1 0,-5 0 15,-1-1-15,11-3 0,9-3 16,-5 1-16,-3 1 0,3 4 0,3 3 0,1-2 16,2-1-16,5-2 0,3-1 15,3 4-15,0 3 16,7-5-16,2-2 0,0 0 0,-2-1 15,8 0-15,6 1 0,5 0 16,3 2-16,7 0 0,-1-3 0,1 3 31,0 0-31,3-4 0,-1 7 16,7-6-16,6 3 0,2-1 0,4 0 16,7 1-16,5 0 0,2 0 15,1 1-15,9-1 0,4-1 16,-2 1-16,-3-1 0,17 1 15,8 1-15,-3 0 0,-2 0 16,15-1-16,4 3 0,-7-1 0,-4 0 0,40 0 16,-1-4-16,-18 0 0,-10 3 15,5-1-15,4 1 0,-12-1 16,-8 0-16,8 4 0,9-1 16,-18-1-16,-10-4 0,3 0 15,3-1-15,-7 4 0,-6 1 0,0 0 31,1-2-31,-13 0 0,-8 2 0,-4-4 16,-4-5-16,-6 5 0,-6 1 16,1 2-16,-1 1 15,-4 2-15,-4-3 0,-3 1 0,0-2 16,-3 0-16,-1 4 0,-3-1 16,-2 1-16,1 0 0,-2-1 15,3 0-15,0-1 0,2 0 0</inkml:trace>
  <inkml:trace contextRef="#ctx0" brushRef="#br0" timeOffset="97234.7822">23645 11592 0,'0'0'0,"0"0"0,0 0 15,0 0-15,0 0 0,0 0 0,0 0 16,0 0-16,0 0 0,0 0 16,0 0-16,0 0 0,22-11 0,-22 11 15,32 0-15,-32 0 0,39-3 16,-13 2-16,5-2 0,2 3 16,2-1-16,18 0 0,6 0 15,9 1 1,-3-1-16,20 1 0,6 0 15,-9 0-15,-4 1 0,23 0 16,21 0-16,-14 0 0,-11 2 0,56-4 16,-4-2-16,-23 2 0,-13 3 15,16 0-15,12 0 0,-15-3 16,-12-4-16,15 0 0,10 4 16,-11 1-16,-6 1 0,18-1 15,13 0-15,-21 0 0,-13 0 0,19 0 16,13 2-16,-17-1 15,-13-1-15,19 2 0,13 4 16,-17-1-16,-13-1 0,15 1 16,11 0-16,-21-3 0,-13 1 0,13 1 15,8 0-15,-16 3 0,-15 0 16,9-3-16,5 3 0,-19-2 0,-12-1 0,3 1 0,4 1 16,-18-3-16,-11-1 0,2 1 15,0 1-15,-11 0 0,-7 1 0,-2 0 16,0-1-16,-8 3 15,-6 0-15,1 0 0,1 1 16,-11-3 0,-9-2-16,-4-1 0</inkml:trace>
  <inkml:trace contextRef="#ctx0" brushRef="#br0" timeOffset="98284.4119">23686 8213 0,'0'0'0,"0"0"0,0 0 0,0 0 16,29 14-16,-29-14 0,26 21 16,-11-7-16,2 0 0,3 5 15,4 3-15,6 8 16,-1 1-16,4 6 0,3 4 15,7 9-15,-3-3 0,11 16 16,0 4 0,-3-5-16,-5-4 0,10 17 0,7 17 15,-7-9-15,-4-7 0,21 35 0,-2-7 16,-9-11-16,-4-7 0,-1 2 16,-1 4-16,0-12 15,-1-5-15,5 4 0,5 3 0,-11-7 16,-7-6-16,5 6 0,3 7 15,-5-10-15,-5-7 0,2 6 16,2 1-16,-4-9 0,-5-9 0,4-1 16,1 1-16,-5-3 15,-5 1-15,3-2 0,3-4 0,-7-5 16,-4-6-16,1 1 0,3-2 16,-3-4-16,-2-1 0,-4-4 15,-3 0-15,-2 0 0,-3-4 0,0-3 16,1-2-16,-1-1 0,-1-3 0,2 6 15,-1-1-15,-2-3 0,-2-2 16,-2-2-16,-2-2 0,-2-5 16,-1 1-16,2-1 0,2 4 15,-1-3-15,-1 3 0,1-3 16,0-4-16,0 3 0,-2-3 0,-1 2 16,0 0-16,-1-2 15</inkml:trace>
  <inkml:trace contextRef="#ctx0" brushRef="#br0" timeOffset="98886.092">26131 11615 0,'0'0'0,"0"0"0,0 0 0,0 0 0,0 0 15,0 0-15,0 0 0,0 0 16,0 0-16,0 0 15,0 0-15,-4-23 0,4 23 0,0 0 16,0 0-16,0 0 0,13-20 0,-13 20 16,0 0-16,15-21 0,-15 21 15,15-20 1,-6 9-16,2-1 16,1-1-16,4-4 0,3-1 0,-1 0 15,2-3-15,9-8 0,2-4 16,2 0-16,1-1 0,12-12 15,4-1-15,9-10 0,1 2 0,3-4 16,3-2-16,12-10 16,0 2-16,14-13 0,4 1 0,33-27 15,-15 12-15,2 0 0,2-1 16,-8 5-16,-4 3 0,6-2 16,4-1-16,-6 6 0,-2 0 0,3-5 15,1-6-15,-2 7 0,-2 4 16,13-8-16,6-5 0,-5 6 15,-4 5-15,10-5 0,7-3 0,-6 8 0,-4 5 16,7-5-16,6-4 0,-43 29 16,-30 20-16,-21 13 0</inkml:trace>
  <inkml:trace contextRef="#ctx0" brushRef="#br0" timeOffset="102333.7825">26281 12473 0,'0'0'0,"4"-12"16,-1-1-1,1 0-15,0-2 0,1-9 16,-2-3-16,-3 0 0,-1 0 16,-5-6-16,-1 1 0,-1 3 15,0 2-15,-1 3 0,0 2 16,-2 2-16,-2 3 0,-6 3 15,-3 4-15,-1 1 16,0 2-16,-2 3 0,-3 4 0,-1 2 16,1 4-16,-1 4 0,-1 4 15,3 2-15,-1 2 0,-4 7 16,2 2-16,5 1 0,4 2 0,1 1 16,3 2-1,1 4-15,3 2 0,3-7 16,3-4-16,3-1 0,2-1 15,1-4-15,2-3 0,2-3 16,3-2-16,-1-3 0,2-1 0,6-4 16,6 1-16,-3-4 0,2-3 0,1-1 0,2-3 15,0-1-15,1 1 0,3-4 16,4 0-16,-4-1 0,-3 0 0,5-4 16,-1-1-1,-2 0-15,-1 2 0,1-1 16,0 0-16,-3 0 0,-2-1 0,-2 1 15,-1 2-15,-4 2 0,0 1 16,-1 1-16,-1 1 0,-1 0 16,-2-1-16,-2 5 0,-3 3 15,-2-1-15,1 4 0,-3 0 16,-3 0-16,1 4 0,0 3 0,-2 1 16,1 2-16,-1 1 0,1 2 0,-2 0 15,-1 2-15,1-1 0,0-1 16,0 6-16,2 1 0,0-6 15,0-1-15,0 6 0,3-2 16,1 1-16,1-2 0,3 1 16,3-2-1,0-2-15,-1-3 0,2-1 16,1 1-16,1-4 0,0-3 0,4-1 16,3-2-16,-4-3 0,0-1 15,1-2-15,2 0 0,-3-1 16,0-2-16,1-4 0,0-3 15,-2 2-15,-1 2 0,-1 1 16</inkml:trace>
  <inkml:trace contextRef="#ctx0" brushRef="#br0" timeOffset="102496.7362">27057 12680 0,'0'0'0,"0"0"16,0 0-16,0 0 0,0 0 0,0 0 16,0 0-16,0 0 0,0 0 0,12 17 15,-12-17-15,0 0 0</inkml:trace>
  <inkml:trace contextRef="#ctx0" brushRef="#br0" timeOffset="110455.3029">22176 6383 0,'0'0'0,"-16"-11"0,-9-3 16,-11-6-16,-14-5 0,-25-8 16,-23-10-16,0 12 0,0 8 15,-56-9-15,-16 4 0,24-2 16,17-5-16,-10 21 0,-6 12 15,7 11-15,7 5 0,-11 0 16,-4-3-16,17 3 0,12 2 0,-7 15 0,-4 12 16,19-8-16,13-6 0,0 14 15,0 7-15,13-4 0,8-6 16,3 9-16,3 2 0,12 2 16,12 1-16,3-4 0,2-1 15,11-1-15,6 1 0,10 5 16,9 6-16,7-11 15,6-10-15,15 2 0,12 2 16,1-1-16,2-2 0,13-4 16,8 1-16,-2-6 0,-3-6 0,14 1 15,12 1-15,-4-2 16,-1 2-16,13-4 0,9 2 16,1-10-16,-1-5 0,18 5 0,11 3 15,-6-3-15,-7-2 0,14-3 0,9-2 16,-12 2-16,-11 1 0,11-3 15,7-4-15,-13-7 0,-8-8 16,8-1-16,5-3 0,-12 4 0,-9 3 16,5-4-16,2-4 0,-16-1 15,-9 1-15,5-9 0,2-7 16,-12 0-16,-10 1 0,-1 0 0,-3-2 16,-9-6-16,-7-1 0,-8-9 15,-7-5-15,-9 8 0,-5 3 16,-2-11-16,-1-8 0,-7 5 0,-3 2 15,-15 11-15,-10 2 16,-1-1-16,-3-5 0,-12-9 0,-9-6 16,-9 13-1,-6 11-15,-30-10 0,-20-6 16,-6 1-16,-2 1 0,-38-1 16,-26-3-16,2 4 0,2 3 0,-29 3 15,-19 1-15,9 17 16,8 9-16,64 5 0,45 7 0,30 1 15</inkml:trace>
  <inkml:trace contextRef="#ctx0" brushRef="#br0" timeOffset="124912.7102">27520 6683 0,'0'0'0,"0"0"0,0 0 0,0 0 0,0 0 16,6-18-16,-6 18 0,0 0 0,0 0 15,0 0-15,0 0 0,0 0 16,11 26-16,-11-26 0,6 28 16,-6-28-16,6 32 0,-3-11 15,0 5-15,1 9 0,-1 4 0,-1 1 31,1 1-31,-1 0 0,-1 2 0,1 14 16,0-2-16,2 10 0,-2-3 16,0 2-16,0 2 0,0 10 15,2-2-15,0-2 0,0 1 16,1 6-16,-1-5 0,0 2 16,-2-1-16,1 27 0,-1-11 15,-3-5-15,-2-4 0,-1-3 0,-2-4 0,0 2 16,2 0-16,1-4 15,1-3-15,4 3 0,3 2 16,2-3-16,1 0 0,-2 2 0,2 0 16,-1-3-16,-2-4 0,3 4 15,2 2-15,-4-4 0,-1-3 16,-2 2-16,0 3 16,-2-6-16,-1-5 0,2 5 15,0 3-15,0-3 0,0-5 16,0 4-16,-1-2 0,2-2 15,0-3-15,0 0 0,1-1 16,-3-2-16,0-3 0,0 2 16,0-3-16,1-4 0,2-4 15,-2 9-15,0 6 0,0-10 0,0-5 0,1-6 16,-1 0-16,0-1 0,-1-2 16,1 5-16,2 3 0,-1-6 15,0-4-15,1-3 0,-1-1 16,-2 0-16,-1-4 0,-1 1 15,0-2-15,1-11 0,1 6 0,-1-2 16,-1 5-16,0-1 16,-2-1-16,2-4 0,0-3 0,1-1 15,0 0-15,0-2 16,0-2-16,-1 0 0,0-1 0,1-2 16,0-1-16,0 0 0,1 0 15,-1-2-15,0 0 0,0 0 16,0 0-1,0 0-15,2 3 0,-2-3 0,0 0 16,0 0-16,0 0 16,0 0-16,0 0 15,0 0-15,0 0 0,0 0 0,-2-3 16,1 1-16,0-1 0,-1-1 16,0-2-16,-2-1 0,1-3 0,1 4 15,-1-1-15,1 2 0</inkml:trace>
  <inkml:trace contextRef="#ctx0" brushRef="#br0" timeOffset="125931.0717">27532 6540 0,'0'0'0,"0"0"16,0 0-16,0 0 0,0 0 0,0 0 16,0 0-16,0 0 15,0 0-15,0 0 0,7 22 16,-7-22-16,7 25 0,-7-25 15,7 35-15,-2-13 0,-1 0 0,2 6 16,0 0-16,0 14 0,-2 2 16,3 3-16,0 1 0,2 13 15,0-1-15,0 15 0,-1 2 16,-2-2-16,0 2 0,2 14 16,-1 1-16,-1 10 0,-3-4 15,0 42-15,1-11 0,-1-8 16,-1-7-16,0 4 0,-1 4 0,-1-8 0,-1-5 0,0 8 15,-1 9-15,1-3 0,1-2 0,0 6 16,0 5-16,0-8 0,-1-4 16,0 11-1,0 6-15,-4-6 0,-1-10 0,2 11 16,2 4-16,2-4 0,1-3 16,0 11-16,0 10 0,1-11 15,0-7-15,-3 7 0,-2 4 16,1-11-16,0-10 15,3 13-15,2 8 0,-1-9 16,-1-8-16,-2 6 16,-1 5-16,-1-9 0,-1-6 15,2 8-15,2 7 0,0-13 16,1-9-16,3 7 0,4 2 16,-2-8-16,0-8 0,-3 5 15,-1 3-15,-1-9 0,1-7 0,-2 2 16,0 1-16,0-11 0,0-7 15,-3-3-15,1-3 0,0-4 0,0-7 0,-2-3 16,0-5-16,1-10 0,1-8 16,-2-7-16,1-5 0,0-9 15,-2-10-15,4-8 0,3-9 16,-5-5-16,-3-4 0,-7-23 16,-4-12-16,-1-19 0,-1-13 0,6-25 15,4-14-15,3 38 0,1 26 0,2 18 16</inkml:trace>
  <inkml:trace contextRef="#ctx0" brushRef="#br0" timeOffset="126346.5954">27667 6479 0,'0'0'0,"0"0"15,0 0-15,-20-7 0,20 7 0,-29 0 16,6 0-16,-2 3 0,-2 2 16,-9 1-16,-3 1 0,2 1 15,0-2-15,-7 3 16,2 1-16,5 0 0,3-2 15,2-1-15,2 0 0,5-3 16,3-1-16,4 1 0,4-2 16,2-1-16</inkml:trace>
  <inkml:trace contextRef="#ctx0" brushRef="#br0" timeOffset="126495.1391">27601 6651 0,'0'0'0,"5"10"0,3 1 16,1 4-16,1 5 0,4 13 0,0 9 16,2 9-16,-2 3 0,-1-4 0,-3-11 0,-2-7 0</inkml:trace>
  <inkml:trace contextRef="#ctx0" brushRef="#br0" timeOffset="127203.1184">28260 12088 0,'0'0'0,"0"0"0,0 0 0,-26-2 0,16 4 0,-3 2 15,-3 1-15,-2 1 16,0 1-16,-8 5 16,1 7-16,1 1 0,-1 3 0,0 6 15,4 1-15,5-1 0,1-1 0,8 3 16,3 1-16,6-1 0,4 0 16,2-5-16,2-2 0,4-3 15,5-3-15,6 1 16,4-3-16,-1-5 0,1-4 0,2-3 15,3-3-15,-5-3 16,-3-1-16,0-3 0,-2-4 0,-2-1 16,-2-1-16,-3-6 0,-1-3 15,-4 0-15,-1 1 0,-3-4 16,-4-2-16,-3 0 0,-2 1 16,-8-3-16,-5 0 0,-5 0 0,-3 0 15,-9 1-15,-6 0 0,-4 5 16,-2 3-16,4 2 15,11 5-15,6 2 0</inkml:trace>
  <inkml:trace contextRef="#ctx0" brushRef="#br1" timeOffset="131092.2781">27782 9987 0,'0'0'0,"0"0"0,0 0 16,0 0-16,0 0 0,0 0 15,0 0-15,0 0 0,-19-15 0,19 15 16,0 0-16,-31 0 0,31 0 16,-28 6-16,10-2 15,0 1-15,1 1 0,2 1 0,1 3 16,0-1-16,2 0 0,-3 6 0,1 2 15,2-3-15,4-1 0,2 3 16,4-2-16,2 0 0,1-3 0,3 1 16,4 1-16,2-2 0,2-4 15,4 0-15,2 0 16,1-3-16,0-1 0,2-2 0,3-2 31,-2 1-31,-1-3 0,3-1 0,-2-3 16,-3-2-16,-2 2 0,-2-2 0,0 0 15,-4 0-15,-3-2 0,0 4 16,-1 0-16,-4 0 0,-1 1 16,-2 1-16,-3 0 15,-2 1-15,0 1 0,-5-1 0,-3 1 16,-3 1-16,0 2 0,-2 1 16,-2 3-16,2 1 0,-1 0 0,0 3 15,-1 3-15,3-2 0,1 1 16,1 5-16,1 1 15,7-4-15,0-1 0,3 0 0,2 1 16,3-5-16,3-1 0,4-1 0,2 0 16,0-4-16,-2 2 0,3-3 0,3 0 15,-1-3-15,0 2 0,0-5 16,2 0-16,-2-1 0,-1-2 0,-2 0 16,-2 0-16,-2-2 0,-1 0 15,-4 4-15,-2-3 16,-1-1-16,-1 0 0,-3 4 0,-5 0 15,0 0-15,-1 0 16,-2 1-16,-1 4 16,-1-1-16,1 1 0,-2 2 15,1 2-15,3 2 0,1 3 0,3 0 16,2 0-16,3 2 0,2 0 16,5 1-16,5 1 0,0-3 15,2 2-15,0-3 0,1 0 16,-1 0-16,0 1 0,1-3 0,0 0 15,-1 1-15,-1-4 0,-2 1 16,-3-3-16,0 1 0,0 0 0,-4-1 16,0 0-16,-1-2 0,-2-1 15,0 2-15,-1-2 16,-1-1-16,1 1 0,-1 0 0,1 0 16,1 2-16,-1-3 15,1 1-15,1 0 16,0 2-16,-1-3 0,1 4 0,1-3 15,0 0-15,0 2 0,1-2 16,0-1-16,0 0 16,1 2-16,0-1 0,1 1 0,2-4 15,0 0-15,4 0 0,2-3 16,0 1-16,0 1 0,2-2 0,2-4 16,0 1-16,1 1 0,1-4 0,3-2 15,5-3-15,-1 2 0,3-3 16,0-3-16,0 2 0,-1 1 15,8-8-15,2 0 16,-3-1-16,-2 3 0,9-10 0,0 1 16,-2 0-16,-4 2 0,10-7 0,2-2 15,-6 4-15,-5 3 0,3-3 0,4-2 16,-3 3-16,-2 1 0,8-6 16,2-1-16,-4 3 0,-2 3 15,23-20-15,-2 1 0,-11 11 16,-5 5-16,7-3 0,6-2 15,-10 7 1,-5 6-16,7-6 0,4-3 16,-2 4-16,-3 3 0,5-3 0,5-1 15,-6 6-15,-5 3 0,8-4 16,6-1-16,-8 4 0,-4 3 0,4-6 16,4-3-16,-6 8 15,-4 5-15,0-5 0,3-2 16,-6-2-16,-3-1 0,0 1 0,0 3 0,-5 2 15,-1 4-15,2-8 0,3-4 16,-6 7-16,-4 6 0,2-3 16,1 0-16,-5 3 0,-5 1 0,-1-3 15,0-2-15,-1 7 16,0 5-16,-1-4 0,-2-1 16,-5 4-16,-7 2 15,-1 4-15,-2 1 0,-1 4 16,-1-1-16,0 3 0,0-2 15,-2 5-15,2-2 0,-1 6 16,1 0-16,-1-1 0,0 0 0,-1-1 16</inkml:trace>
  <inkml:trace contextRef="#ctx0" brushRef="#br1" timeOffset="135909.1185">23983 7033 0,'0'0'0,"0"0"0,0 0 16,0 0-16,0 25 0,0-25 0,3 32 16,-1-11-16,0 4 0,0 6 15,1 5-15,-1 12 0,0 2 0,-1 6 16,-1 4-16,0 18 0,1 1 16,-3 17-16,-1 2 15,-2 15 1,1-2-16,0 18 0,0-1 15,1 44-15,1-21 0,0 1 16,-1 2-16,0-9 0,0-7 0,-1 12 16,1 8-16,-2-11 0,-1-8 15,-2 13-15,-2 8 0,4-7 0,0-3 0,5 8 16,5 10-16,-2-8 0,-1-6 16,1 9-16,1 3 0,2-6 15,-1-6-15,-3 10 16,-3 10-16,0-15 0,0-10 0,-1 15 15,2 9-15,0-15 0,0-12 0,0 11 16,1 7-16,-1-17 16,-1-12-16,2 7 0,1 6 15,1-12-15,0-11 16,-2 7-16,-2 1 0,-2-16 16,-4-12-16,0 1 0,0 1 15,-3-11-15,-2-10 0,1-7 16,1-4-16,3-14 0,3-8 15,1-14-15,2-7 0,0-11 16,0-10-16,2-11 0,-1-7 16,3 0-16,0 3 0,-3-24 0,-1-11 0,0-19 15,-2-13-15,3-24 0,2-14 16,3-12-16,0-7 0,0-12 16,1-10-16,-2 47 0,-1 33 0,1 22 15</inkml:trace>
  <inkml:trace contextRef="#ctx0" brushRef="#br1" timeOffset="136295.0754">23972 7146 0,'0'0'0,"0"0"15,0 0-15,0 0 0,-24-2 0,24 2 16,-27 7-16,9 0 0,-1-1 0,-4 2 16,-3 0-16,-7 5 15,2 0-15,-3 0 16,-3-2-16,4-1 16,2 1-16,-3 2 0,4-1 15,3-1-15,3-4 0,4 0 0,4-2 16,3 0-16</inkml:trace>
  <inkml:trace contextRef="#ctx0" brushRef="#br1" timeOffset="136480.15">23962 7221 0,'0'0'0,"0"0"15,0 0-15,15 28 0,-5-14 0,5 6 16,5 3-16,8 11 15,1 4-15,10 17 16,4 7-16,-8-12 0,-6-10 16,-6-6-16</inkml:trace>
  <inkml:trace contextRef="#ctx0" brushRef="#br1" timeOffset="137129.2208">26280 11879 0,'0'0'16,"0"0"-16,0 0 0,0 0 0,0 0 16,0 0-16,0 0 15,-3-25-15,3 25 0,0 0 0,0 0 16,-14-15-16</inkml:trace>
  <inkml:trace contextRef="#ctx0" brushRef="#br1" timeOffset="138270.9388">24087 8432 0,'0'0'0,"0"0"0,0 0 15,0 0-15,-21-12 16,21 12-16,-19-8 0,6 5 16,1-1-16,-4 2 0,-4 1 15,1 2-15,0 2 0,-5 3 16,0 2-16,2 0 0,2 2 0,0 1 16,1 3-16,2 0 15,1-2-15,3 4 0,2 1 16,3-3-16,3 1 0,3-3 0,2 0 15,1-2-15,1-1 0,1 0 0,3 0 16,0-1-16,1-4 0,2-1 16,1 1-16,1-4 0,0-3 0,3-1 15,4-3-15,-1 0 16,0 0-16,-2-2 0,0-1 16,-2 1-16,-1-1 15,0-3-15,-1-1 16,-1 0-16,-1 0 0,-4 0 0,0-1 15,-3 1-15,-1 2 0,-2-3 16,-3 1-16,-2 1 0,1 2 0,-6 0 16,-6 0-16,1 1 15,-1 1-15,0 3 0,1 3 16,0-1-16,1 3 0,0-1 0,2 1 0,4-1 16</inkml:trace>
  <inkml:trace contextRef="#ctx0" brushRef="#br1" timeOffset="139759.7699">23865 8452 0,'0'0'0,"0"0"0,0 0 16,0 0-16,0 0 0,0 0 0,0 0 15,9 22-15,-9-22 0,0 0 16,17 25-1,-17-25-15,17 20 0,-9-8 0,2 4 16,0 1-16,1 1 0,4 2 16,1 1-16,2 3 0,-1 1 15,7 9-15,0 2 0,0 0 16,0 0-16,6 10 0,1 2 16,-3-3-16,-3-1 0,8 10 15,2 0-15,-2-3 0,-2 0 16,3 7-16,-2 1 0,-1-4 0,-1-3 15,4 10-15,0-1 16,-3-3-16,-3-4 0,17 26 0,1-4 16,-6-11-16,-6-5 0,5 3 0,3-3 15,-5-6-15,-2-7 0,1 6 0,3 4 16,-3-7-16,-1-3 0,-2 6 16,-1 1-16,-1-7 0,0-2 0,1 3 15,1 8-15,-1-10 0,-1-6 16,3 2-16,2 2 15,-6-1-15,-4-1 0,5 1 0,3 0 16,-5-4-16,-1-6 0,1-1 16,-1 0-1,1 2-15,0 2 0,-3 0 16,-2 0-16,-5-5 0,-3-5 0,3-1 16,4-1-16,0-1 0,1-1 15,-5-1-15,-4 0 0,-1 4 16,-1 2-1,-2-10-15,3 0 0,-1-4 0,0-2 16,3 1-16,0 2 0,-3-7 0,-5-3 0,1 3 16,0 0-16,-2 1 0,-1-1 15,-1-2-15,-1 0 16,0 3-16,1-5 0,-2 2 0,2-1 16,-2-1-16,-1-1 0,0 0 15,1 0-15,-1 1 0,0-2 0,0 0 16,0 0-16,-2-1 0,3 1 0,-3-1 15,3 0-15,-1-2 0,0 1 16,2 0-16,-1-2 0,0-1 16,2 2-16,-1-1 0,2-1 15,0-1-15,2 0 0,0-1 16,-1-1-16,1 0 0,0 0 0,-1-2 16,1-1-1,1-1-15,1 1 0,2-4 16,1-2-1,3-2-15,1-1 0,4-6 0,-2 3 16,1-3-16,2-3 16,1 3-16,1 0 0,6-7 0,-1-1 15,1-2-15,1 3 0,6-7 16,0 2-16,-1-2 0,-3 3 0,3-3 16,4 0-16,4-4 0,-2 1 0,2-2 15,1-3-15,-1 2 0,-2 3 16,8-9-16,1-3 0,-2 5 15,2 2-15,21-20 0,-7 5 16,-1 3-16,-3 0 0,3 4 16,0 0-1,-4 4-15,-4 2 0,13-10 16,7-8-16,-11 14 0,-8 10 0,1-1 16,1-1-16,3-5 0,2-3 15,0-1-15,0 1 0,-3 2 16,0 3-16,5-6 0,4-3 15,-2 7-15,-1 5 0,-2-2 16,-1-1-16,-3 1 0,-2 2 0,3-4 0,2 2 16,2 2-16,2 2 0,-3-3 15,0-2-15,-7 2 0,-4 2 16,2 4-16,2 3 0,0-2 16,1-1-16,-5 1 0,-2-1 15,-4 3-15,-1 3 0,-3-3 16,-4-2-1,1 3-15,0 1 0,1 5 16,1 3-16,-5-4 0,-1-2 0,-2 0 16,1 1-16,1 4 0,-1 3 15,1 1-15,-2 1 0,0 1 16,1 3-16,-4-1 0,-2 2 16,1 1-16,0 0 0,-2 3 0,-1 0 15,-4 0-15,-5-1 0,-2 1 0,-2-1 16,-6 8-16,2 1 0,1-1 15,1 1-15,-4 1 0,0 1 16,-2 3-16,0-2 0,-4 2 16,-3 1-16,-2-1 0,-6 1 15,0-2-15,-2-1 0,3 2 16,0 0-16,1-1 0</inkml:trace>
  <inkml:trace contextRef="#ctx0" brushRef="#br1" timeOffset="152419.4768">25743 13122 0,'0'0'0,"0"0"0,0 0 16,0 0-16,0 0 0,0 0 16,0 0-16,0 0 0,0 0 15,0 0-15,0 0 0,0 0 0,0 0 16,0 0-16,0 0 16,0 0-16,0 0 15,0 0-15,0 0 0,0 0 16</inkml:trace>
  <inkml:trace contextRef="#ctx0" brushRef="#br1" timeOffset="152635.262">25814 13299 0,'0'0'0,"0"0"16,0 0-16,0 0 0,0 0 0,0 0 16,0 0-16,15-16 0,-15 16 0,0 0 15,0 0-15,0 0 0</inkml:trace>
  <inkml:trace contextRef="#ctx0" brushRef="#br1" timeOffset="152820.2808">25879 13411 0,'0'0'16,"0"0"-16,0 0 0,0 0 0,0 0 15,0 0-15,0 0 0,0 0 16,0 0-16,27-1 0</inkml:trace>
  <inkml:trace contextRef="#ctx0" brushRef="#br1" timeOffset="152982.7181">25953 13547 0,'0'0'0,"0"0"0,0 0 16,0 0-16,0 0 0,18-10 0</inkml:trace>
  <inkml:trace contextRef="#ctx0" brushRef="#br1" timeOffset="153167.7166">25880 13571 0,'0'0'0,"0"0"16,0 0-1,0 0-15,0 0 0,0 0 16,0 0-16,0 0 0,0 0 16,0 0-16,0 0 0,0 0 0,0 0 15,0 0-15</inkml:trace>
  <inkml:trace contextRef="#ctx0" brushRef="#br1" timeOffset="153337.1946">25646 13701 0,'0'0'0,"0"0"0,0 0 16,0 0-16,0 0 0,0 0 0,0 0 0,0 0 15,0 0-15,0 0 0,0 0 16,0 0-16</inkml:trace>
  <inkml:trace contextRef="#ctx0" brushRef="#br1" timeOffset="153522.1186">25609 13684 0,'0'0'0,"0"0"0,0 0 16,0 0-16,0 0 0,0 0 15,0 0-15,0 0 0,0 0 0,0 0 16,17-17-16,-17 17 0,0 0 0,0 0 0</inkml:trace>
  <inkml:trace contextRef="#ctx0" brushRef="#br1" timeOffset="153684.9755">25695 13531 0,'0'0'0,"0"0"0,0 0 0,0 0 16,0 0-16,0 0 15,0 0-15,0 0 0,0 0 16,0 0-16,0 0 0,0 0 16,-27-1-16,27 1 0,0 0 15,0 0-15,-21-16 0,21 16 16</inkml:trace>
  <inkml:trace contextRef="#ctx0" brushRef="#br1" timeOffset="156876.437">1066 19053 0,'0'0'15,"0"0"-15,0 0 0,0 0 16,0 0-16,0 0 0,0 0 0,0 0 16,0 0-16,0 0 0,0 0 15,0 0-15,0 0 16,0 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1:14:28.52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30742 10381 0,'0'0'15,"0"0"-15,0 0 0,0 0 0,0 0 16,32 1-16,-32-1 16,33 6-16,-33-6 0,38 8 0,-16-1 15,0 0-15,0-2 0,-1 4 16,0-2-16,1 4 0,-2 0 15,-3-1-15,-3-1 0,-3 1 16,-2 0-16,-5 1 0,-3 0 16,-6 3-16,-5-2 0,-11 4 15,-8-1-15,-5 0 0,-5 2 16,-20 1-16,-10-1 0,-10 1 16,2-3-16,8-1 0,18-3 0,12-4 15</inkml:trace>
  <inkml:trace contextRef="#ctx0" brushRef="#br1" timeOffset="8837.3633">30876 10338 0,'0'0'0,"0"0"0,0 0 0,0 0 16,0 0-16,32 8 0,-32-8 16,27 12-16,-10-5 0,-1 2 15,1-2-15,-2 2 0,0 0 0,-3 2 16,-1 0-1,-2-1-15,-3 2 0,-4 1 16,-6 1-16,-7-3 0,-6 3 16,-19 1-16,-9-1 0,-8 1 15,-8-1-15,1 0 0,10-3 16,9-3-16</inkml:trace>
  <inkml:trace contextRef="#ctx0" brushRef="#br1" timeOffset="12217.9234">27199 11317 0,'0'0'0,"0"0"0,0 0 0,0 0 0,0 0 15,0 0-15,0 0 0,0 0 16</inkml:trace>
  <inkml:trace contextRef="#ctx0" brushRef="#br1" timeOffset="22199.03">12457 10281 0,'0'0'0,"0"0"15,0 0-15,5-21 0,-3 12 0,1-3 16,-1-3-16,0 1 0,1 0 15,1-6-15,-1 0 0,-1-1 0,-1-1 16,-1 1-16,-1-4 16,-1 4-16,0 3 0,-3 0 15,0 0-15,-2 0 16,-1 2-16,0 3 0,-3 3 16,0 1-16,-1 2 0,0 2 15,0 1-15,1 2 0,0 4 0,-1 1 16,-1 4-16,-2 1 0,0 3 0,-2 4 15,1 3-15,-1 2 16,2 0-16,-2 8 0,2 2 16,3-1-16,1-2 0,2 0 15,2-1-15,2 1 0,0-2 0,3-3 16,2 1-16,1-4 16,0-3-16,3-1 0,1-3 0,2-1 15,0 0-15,2-4 0,4-4 16,0-2-16,0-1 0,0-4 15,1 0-15,-5-3 0,1 0 0,1-4 0,0-6 16,0 3-16,2 0 0,2-5 16,2-2-16,-3 1 0,-1 0 15,-1-1-15,-2-1 0,-1 3 16,-1 3-16,-2-2 0,1 2 0,-3 0 16,1 0-16,-2 3 0,-1 3 15,-1 2-15,1 1 0,-1 4 16,-1 3-1,0-4-15,0 4 0,-4 4 16,1-1-16,1 4 0,1 1 0,-2 2 16,2 3-16,0-1 0,0 1 15,1 3-15,0 2 16,0 0-16,0 0 0,1 1 0,3 1 16,-1-2-16,0-1 0,1 3 15,-1 0-15,0-2 0,2-1 0,0-2 16,3-1-16,-2-3 0,0-4 0,5 0 15,3 0-15,1-6 0,0-2 16,-2 1-16,-2 0 0,-2-3 16</inkml:trace>
  <inkml:trace contextRef="#ctx0" brushRef="#br1" timeOffset="22537.8703">13040 9963 0,'0'0'0,"0"0"0,0 0 0,0 0 16,0 0-16,0 0 15,0 0-15,-22 11 0,22-11 16,-22 13-16,22-13 16,-33 16-16,16-6 0,-2-1 0,0 0 15,-1 2-15,0-3 0,-4 3 16,-1-1-16,3 0 0,4-2 15,1-1-15,4 0 0,2 0 16,2-3-16,1 2 0,3 2 0,1-3 0,3 0 16,5-1-16,2-1 15,2 1-15,1 0 0,2 1 16,1 0-16,6-1 0,0-1 0,3 3 16,1 0-16,-1 0 0,-2 0 15,3-1-15,2 2 0,-2-3 16,-2-1-16,0-1 15,-3 0-15,-4 0 0</inkml:trace>
  <inkml:trace contextRef="#ctx0" brushRef="#br1" timeOffset="22939.2157">13484 10049 0,'0'0'0,"0"0"0,0 0 16,0 0-16,0 0 0,-24 12 16,24-12-16,-21 15 0,21-15 0,-27 18 15,11-6-15,3 0 16,0 1 0,2 1-16,1 1 0,2 0 0,1 2 0,1 1 15,0 4-15,4-3 16,3 0-16,4-4 0,1 1 15,4-3-15,2-3 0,3-3 16,1-3-16,2-1 0,2-2 0,1-2 16,2-2-16,-1-1 15,-1-3-15,4-4 0,0-1 0,-2 1 0,-5-1 16,0-3-16,-3 1 0,-1-2 16,-3 0-16,-4 2 0,-2-3 15,-4 1-15,-2 2 0,-4-4 16,-3 1-16,-5 4 0,-1 1 0,-8 1 15,-7 0-15,0 1 0,-1 4 16,5 1-16,6 2 0,2-1 0</inkml:trace>
  <inkml:trace contextRef="#ctx0" brushRef="#br1" timeOffset="23726.1098">11970 10599 0,'0'0'0,"0"0"0,0 0 0,0 0 0,27 7 0,-27-7 16,33 7-16,-12-3 15,2 0-15,6 2 0,4-2 16,11 3-16,2 1 0,14 0 16,1-1-16,-1-1 0,-3-2 0,17-1 15,2 0-15,-5-2 0,-4-1 16,14 0 0,-2 0-16,4-4 0,-8-3 0,-2-3 15,-2-1-15,-7 0 16,-5-3-16,27-5 0,-4-2 15,-16-1-15,-10-2 0,-3-4 16,-3-1-16,-9 3 0,-6-2 0,-2-1 16,-2-3-16,-5 0 0,-5 0 15,-8-4-15,-4-3 0,-5 3 0,-4-1 16,-3-2-16,-4-2 0,-4 2 16,-2 0-16,-9-1 0,-6-1 15,10 17-15,-4 0 0,-9-9 16,-5-2-16,3 6 0,-2 1 0,-31-14 15,-5 4-15,11 7 0,8 4 16,-11 2 0,-8 0-16,3 4 0,1 2 15,-8 7-15,-5 6 0,4 1 16,2 0-16,-3 1 0,-1 1 16,6 5-16,5 4 0,-6 6 15,-3 3-15,12 2 0,9 3 0,-5 2 16,-1 4-16,4-1 0,6 0 15,5 12-15,6 6 0,2-3 0,3-3 0,2 2 16,2 0-16,9 1 16,7 2-16,4 3 0,4 3 0,3-5 15,3-4-15,3 1 0,2 1 16,2 1-16,3 0 0,6 1 16,3-3-16,3-5 0,2-4 15,8-4-15,6 0 0,-4-5 0,-2-5 0,6 1 16,5 0-16,-7 0 0,-4-4 15,6 1-15,2-1 16,-16-7-16,1 0 0,4 0 0,4 2 16,-6-3-16,-1-2 0,-1 6 15,0 1-15,-7-1 0,-5-5 16,-3 1 0</inkml:trace>
  <inkml:trace contextRef="#ctx0" brushRef="#br1" timeOffset="27116.6975">16817 8624 0,'0'0'0,"-2"10"0,-1 0 0,1 6 0,1 5 15,-1 11-15,-2 9 0,1 1 16,3 3-16,-3 12 0,-4 3 16,3-6-16,1-6 0,-2 7 15,2-4-15,0-4 0,0-4 16,0 3-1,0 1-15,1-6 0,2-5 0,0-7 16,0-5-16,0-4 0,0-3 16,0-5-16,-1-3 15,-1-6-15,0-3 0,4-8 0,3-8 16,-1-4-16,0-2 0,-2 6 16,0 3-16,0 3 0</inkml:trace>
  <inkml:trace contextRef="#ctx0" brushRef="#br1" timeOffset="27416.1296">17117 8689 0,'0'0'16,"0"0"-1,0 0-15,15 17 0,-15-17 0,18 23 16,-5-6-16,3 0 15,1 1-15,1 5 0,0 1 16,4 9-16,-3-2 0,5 9 0,-2-1 16,-5-3-16,-1-2 0,-2-2 15,-1-2-15,-2-3 0,-1-2 16,-2-3-16,-1-1 0,-2-3 0,-1-4 0,0-3 16,-2-4-16,-1-2 0,0-3 15,-2-5-15,-2-5 0,1 1 16,-1 1-16,1 1 0</inkml:trace>
  <inkml:trace contextRef="#ctx0" brushRef="#br1" timeOffset="27632.52">17488 8794 0,'0'0'0,"0"0"15,0 0-15,0 0 0,-24 25 0,24-25 16,-32 28-16,15-10 0,-2 1 15,-3 3 1,-4 3-16,-4 7 0,1-1 0,-6 6 16,-1 1-16,4-6 15,4-2-15,-2 1 0,6-3 0,5-6 16,5-5-16,9 2 0,8 1 16,0-7-16,-1-1 0,-1-4 15</inkml:trace>
  <inkml:trace contextRef="#ctx0" brushRef="#br1" timeOffset="27755.0138">17514 9010 0,'0'0'0,"0"0"0,0 0 16,0 0-16,0 0 0,31-6 0,-31 6 15,41-2-15,-16 2 0,5 1 16,2 1-16,10 1 0,-1-1 16,0 2-16,-1 0 15,0 1-15,-7-3 0,-7 0 16</inkml:trace>
  <inkml:trace contextRef="#ctx0" brushRef="#br1" timeOffset="28287.7659">18310 8884 0,'0'0'0,"0"0"15,0 0-15,0 0 0,0 0 0,-6-19 16,6 19-16,0 0 0,0 0 0,-14-16 15,5 15-15,-3 2 16,-3 0-16,-2 4 0,-2 2 16,1 2-16,-1 1 0,-6 5 0,-2 1 0,4 1 15,2 0-15,3 2 0,2 2 16,2 0-16,1-1 0,2 5 16,4-3-16,1-2 0,2-3 0,2-2 15,0-3-15,4-3 16,0 0-16,2-3 0,3-5 15,2 1-15,2-1 16,2-4-16,2-2 16,0-1-16,-2 0 0,0-1 0,-1-4 15,0 1-15,0-2 0,1 0 16,-2-2-16,0 1 0,0 2 16,-4 1-16,-1 0 0,-2 1 15,0 1-15,-1 1 0,0-2 0,-1 3 16,1 1-16,-3 5 0,-5 0 0,2 2 15,0 1-15,-1 2 0,1 2 16,-1 1-16,0 1 0,1 3 16,0 2-16,-2 3 0,2 1 0,1 0 15,1 1-15,1-2 0,0-3 16,1 1-16,1 0 16,1-1-16,1-1 15,1-1-15,1-1 0,-1-5 16,1-1-16,1-4 0,3-4 15,-2 1-15,-1 0 0,-2 0 16</inkml:trace>
  <inkml:trace contextRef="#ctx0" brushRef="#br1" timeOffset="28619.9871">18567 8677 0,'0'0'0,"0"0"0,0 0 16,-1 20-16,1-20 0,-1 23 15,-1-3-15,0 0 16,1 3-16,-1 2 0,-1 4 16,-2 8-16,1 2 0,-2 9 15,0 0-15,-1-3 0,2-3 16,0-1-16,1-3 0,0 4 0,-1-5 15,0 0-15,0-2 0,1-5 16,0-3-16,2-5 0,0-3 0,0-4 16,0-3-16,1-3 0,1-2 15,-2-1-15,1-2 0,1-4 16,4 1-16,0-5 0,4-5 0,-2 2 16,0 1-16,-2 1 0</inkml:trace>
  <inkml:trace contextRef="#ctx0" brushRef="#br1" timeOffset="29206.5904">18998 9080 0,'0'0'0,"0"0"0,0 0 16,0 0-16,0 0 0,0 0 0,38 0 16,-38 0-16,30-3 0,-30 3 15,44-4-15,-20 2 0,1 1 0,2-2 31,0 2-31,7 0 0,-1 0 0,-1 0 16,-1 1-16,-2 0 0,-1 0 16,-2 2-16,0-1 0,-1 2 15,-2-1-15,0 0 0,-4 0 16,-4 0-16</inkml:trace>
  <inkml:trace contextRef="#ctx0" brushRef="#br1" timeOffset="29924.0425">20134 9023 0,'0'0'0,"0"0"0,0 0 0,0 0 16,10-19-16,-10 19 0,8-18 15,-5 8-15,-1 0 0,-1 0 16,-1-1-16,0 0 0,0-1 16,-2 2-16,-1 0 15,-2 2-15,1 2 0,-2 0 16,-1 2-16,-2 1 0,0 1 16,-3 3-16,-2 2 0,-3 0 15,-1 2-15,-5 5 0,0 4 16,0 1-16,0 0 0,0 3 15,-2 2-15,2 1 0,2 0 16,-2 6-16,3 0 0,4-2 0,1-1 0,3-1 16,3 0-16,3-3 0,1-1 15,3-2-15,1-1 0,1-4 16,1-1-16,1-3 0,2-1 16,1-2-16,3-1 0,3-4 15,4-1-15,1-2 0,0-3 0,1-1 31,1-3-31,-1 2 0,0-2 0,5-3 16,1-1-16,-2 1 0,-2 0 16,-2-3-16,0-1 0,-3 1 0,-2 0 15,-1 2-15,0-2 16,-1 2-16,-1 0 0,-1 2 16,-2 2-16,0 1 0,-2 2 0,-1 3 15,-1 0-15,0 1 0,-2 3 0,2-2 16,-2 2-16,0 5 0,-1-1 0,-1 1 15,-1 2-15,-1 2 16,1 1-16,-2 0 0,1 2 16,1-1-16,-1 0 0,0 5 15,1 0-15,-1-2 0,2 0 0,1 0 16,0 0-16,1-1 0,0 0 0,1-1 16,0 0-16,0 0 0,2-2 0,0-1 15,2-1-15,0-2 16,-1 2-16,1-1 0,0 2 0,2 0 15,0-1-15,0-1 16,-1 0-16,-2-2 0</inkml:trace>
  <inkml:trace contextRef="#ctx0" brushRef="#br1" timeOffset="35882.9934">27689 6390 0,'0'0'0,"0"0"16,0 0-16,0 0 0,0 0 0,-28 18 0,28-18 15,-29 18-15,12-7 0,-3 0 16,-1 3 0,-1-4-16,0 2 0,-5 1 15,-1 2-15,3-4 0,1 3 16,2-3-16,1 2 0,0-2 16,2-1-16,1-2 0,4-1 15,2-3-15</inkml:trace>
  <inkml:trace contextRef="#ctx0" brushRef="#br1" timeOffset="36020.2844">27765 6604 0,'0'0'0,"7"5"0,1 7 0,2 0 0,1 3 15,4 10-15,-1 7 16,-1 0-16,1 6 0,-1-1 15,-3-8-15,-1-4 0</inkml:trace>
  <inkml:trace contextRef="#ctx0" brushRef="#br1" timeOffset="36529.4761">26581 10595 0,'0'0'0,"0"0"16,0 0-16,0 0 0,0 0 0,0 0 15,0 0-15,0 0 0,0 0 0,0 0 16,0 0-16,0 0 0</inkml:trace>
  <inkml:trace contextRef="#ctx0" brushRef="#br1" timeOffset="37332.4911">28087 11306 0,'0'0'0,"0"0"0,0 0 15,0 0-15,0 0 0,0 0 16,0 0-16,0 0 0</inkml:trace>
  <inkml:trace contextRef="#ctx0" brushRef="#br0" timeOffset="48705.8092">16492 9765 0,'0'0'16,"0"0"0,0 0-16,0 0 0,0 0 0,23-5 15,-23 5-15,39-7 0,-15 5 16,6 0-16,8 1 0,2-1 16,2 1-16,19-1 0,21 0 15,-5-1-15,-3 2 0,16 1 16,14 1-16,-13 0 15,-11 2-15,13 0 0,-1 1 16,-4 1-16,-13-1 0,24-2 0,-6-2 16,-15 1-16,-11 0 0,-4-2 15,-5-2-15,-12 3 0,-7-2 16,-7 0-16,-4-1 0,-6-2 16,-4 2-16,-5 1 0,-6-1 15,-3 3-15,-4 0 0,0 0 16,-2-3-16,0 3 0,-1-2 0,-10-1 15,-7 1-15,-2-2 0,-4 1 16,-12 2-16,-11 0 16,0-1-16,-1 0 0,-17 1 0,-7 0 15,4 0-15,5-1 0,-14 4 16,-2 0-16,18 0 0,10 0 16,-21-1-16,11-1 0,18-3 0,12 0 0,15 0 15,11 0-15,4 1 0,3 2 16,0 0-16,3 0 0,7-2 15,5 0-15,13-7 0,12 0 16,3 1-16,2 4 0,14 2 16,10 3-16,-3 0 0,-2 2 0,-11 1 15,-14-4-15,-12 2 0</inkml:trace>
  <inkml:trace contextRef="#ctx0" brushRef="#br0" timeOffset="73223.5739">7487 13007 0,'0'0'0,"0"0"0,0 0 0,0 0 16,0 0-16,0 0 0,0 0 16,0 0-16</inkml:trace>
  <inkml:trace contextRef="#ctx0" brushRef="#br0" timeOffset="79200.2017">3187 7872 0,'0'0'15,"0"0"-15,0 0 0,0 0 0,25-2 16,-25 2-16,37-5 16,-15 2-16,2-1 0,7 0 15,5 1-15,14-1 0,2 2 0,18-3 16,6-1-16,-3 1 0,0 2 0,18-3 15,14-2 1,-7 0-16,-9-1 0,13 0 0,-2 2 16,29 0-16,-18 2 0,-10 1 15,-3 2-15,-13 1 0,-9 1 16,-6-5-16,-8-2 0,-11-1 16,-6 2-16,-5 0 0,-1 0 15,-9 3-15,-5 0 0,-11 2 16,-6-1-16,-5 2 0,-3 0 0,0 0 15,0 0-15,0 3 0,2 2 16,-4 0-16,-1 0 16,2-1-16,-2 0 0,3-2 0</inkml:trace>
  <inkml:trace contextRef="#ctx0" brushRef="#br1" timeOffset="84346.7982">1146 13015 0,'0'0'0,"0"0"0,0 0 0,0 0 16,0 0-16,0 0 0,0 0 0,0 0 0,0 0 15,0 0-15,25 2 0,-25-2 16,0 0-16,25 0 0,-25 0 15,28-2-15,-28 2 0,29-2 16,-13 1-16,3 0 0,1 1 0,1-3 16,1 1-16,0 0 0,1 0 15,9-1-15,4 0 0,-3-1 0,1 1 16,10-1 0,1 0-16,-3 0 0,-3 1 15,6 0-15,0-1 16,-1 1-16,-2 0 0,13 0 15,2 2-15,-3 0 0,-3 1 0,13-2 16,1-1-16,-10 1 0,-5 0 16,13 1-16,3 1 0,-5 1 15,-7 0-15,5 1 0,2 1 16,-5-3-16,-3-2 0,33 7 16,-4 4-16,-15-5 0,-13-2 0,9-1 15,4-1-15,-5 3 0,-8 3 16,10-1-16,5 4 15,-13-5-15,-11-2 0,10 0 0,8 0 16,-6 0-16,-4-1 0,3 1 16,2-1-16,-2-1 0,-6 1 0,8 1 15,5 0-15,-13 0 0,-9 1 0,11 1 16,6 2-16,-4-1 16,-6-1-16,7-5 0,7-2 15,-7 4-15,-4 4 0,5 0 16,3 1-16,-10-4 0,-8-2 15,12 1-15,4 1 0,-4 1 16,-2 3-16,3-6 0,1-2 16,-7 1-16,-4 2 0,5-1 15,4 2-15,-6-6 0,-3-1 0,2 5 16,3 4-16,-9-2 0,-4-1 16,2-2-16,4-2 0,-5 4 0,-5 2 0,2-1 15,2-5-15,-10 0 16,-2 0-16,3 2 0,0 0 15,-14 0-15,-1 0 0,4 1 16,4 0-16,-1 1 0,-3 0 0,1-3 16,1-1-16,-4 2 0,-2 2 15,-3 0-15,-1-1 0,-5 1 0</inkml:trace>
  <inkml:trace contextRef="#ctx0" brushRef="#br1" timeOffset="87156.9488">5628 15182 0,'0'0'0,"0"0"15,0 0-15,0 0 0,0 0 0,0 0 16,0 0-16,0 0 0,0 0 15,11-24 1,-11 24-16,0 0 0,0 0 0,5-22 16,-5 22-16,0 0 0,3-22 15,-3 22-15,0 0 16,-1-24-16,1 14 0,-2-1 0,1 0 16,0-2-16,-1 1 0,1 1 15,0 4-15,0-3 0</inkml:trace>
  <inkml:trace contextRef="#ctx0" brushRef="#br1" timeOffset="89882.475">3143 11958 0,'0'0'0,"0"0"0,0 0 0,0 0 16,0 0-16,0 0 0,0 0 15,25 6-15,-25-6 0,29-1 16,-6 0-16,2-1 0,3 0 0,6-2 16,7-1-16,2-1 0,-7 1 15,-4 1-15</inkml:trace>
  <inkml:trace contextRef="#ctx0" brushRef="#br1" timeOffset="89998.385">4628 11974 0,'0'0'0,"10"0"0,9 0 15,3 0-15,3 0 0,17 0 0,6 0 0,11 0 16,-4-4-16,-2 2 0,-11 0 16,-9 0-16</inkml:trace>
  <inkml:trace contextRef="#ctx0" brushRef="#br1" timeOffset="90330.6224">6161 12033 0,'0'0'0,"14"2"16,11 0-16,-1 1 0,2 1 0,12-1 16,9 1-16,1 0 0,-4-1 0,10 0 15,-1-2 1,2 1-16,1 0 0,-8 1 15,-8 1-15,6-1 0,-1-1 0,-8-1 16,-6-1-16,1 0 0,2 1 16,-2 1-16,-1-1 0,0 0 15,1 0-15,-7 0 0,1 1 0,7-1 16,2 0-16,-8 0 0,-4 0 16,0 0-16,0 0 0,-2 1 15,-2 1-15,-2-2 0,0-1 0,-4 1 16,-2-1-16,-4 0 0,-2 0 15,-1 0-15,-1-1 0,-3 1 0,-6 4 16,0-2-16,-3-2 0,3 0 16,1 0-16,1 0 0</inkml:trace>
  <inkml:trace contextRef="#ctx0" brushRef="#br1" timeOffset="91456.8072">3295 14056 0,'0'0'15,"0"0"-15,0 0 0,0 0 0,0 0 16,0 0-16,0 0 0,0 0 16,0 0-16,0 0 0,0 0 15,0 0-15,28 5 0,-28-5 0,25 0 16,-25 0-16,38 0 0,-14-1 15,3-1-15,-3 1 0,0 0 0,-6 0 16</inkml:trace>
  <inkml:trace contextRef="#ctx0" brushRef="#br1" timeOffset="91557.0921">4569 14094 0,'0'0'0,"13"0"0,8 1 15,11-1-15,5-1 0,2 1 16,-9 0-16,-6 0 16</inkml:trace>
  <inkml:trace contextRef="#ctx0" brushRef="#br1" timeOffset="91858.1845">7037 14121 0,'0'0'0,"7"1"16,5 1-16,1 0 0,-1 0 0,6-1 16,4 0-16,2 2 15,0-2-15,0 2 16,-1-1-16,2 1 0,0 0 15,6 1-15,0 0 0,-6 0 16,-3 1-16,0-2 0,-3 1 16,-1-4-16,-3 2 0,-3-3 15,0 0-15,-6-2 0,-1-1 16,0 0-16,-2-1 0,-2 0 0,1 1 16,-2 0-16</inkml:trace>
  <inkml:trace contextRef="#ctx0" brushRef="#br1" timeOffset="93341.3295">3014 8698 0,'0'0'16,"0"0"-16,0 0 0,0 0 0,0 0 15,0 0-15,-4 31 16,4-31-16,2 26 0,-2-26 0,4 36 0,-3-17 15,1 2-15,2 4 0,-3 4 16,1 10-16,1 0 0,-3 6 16,0 6-16,-2 8 0,-1-3 0,-1-3 15,3-11-15,-2-9 0</inkml:trace>
  <inkml:trace contextRef="#ctx0" brushRef="#br1" timeOffset="93479.4741">3087 10452 0,'0'0'0,"2"15"16,1 6-16,0 11 0,2 0 0,0 15 16,1 17-16,-2 4 0,0 0 15,-2 14-15,-2 0 0,0 7 16,-2-9-16,0 9 0,-1-29 0,3-17 16</inkml:trace>
  <inkml:trace contextRef="#ctx0" brushRef="#br1" timeOffset="93611.0218">3071 12431 0,'0'0'0,"-1"22"0,1 3 0,-2 5 16,1 5-16,1 15 0,1 7 0,1 12 15,1 0-15,-2 12 0,3-2 16,-2-12-16,-1-19 0,1-14 0</inkml:trace>
  <inkml:trace contextRef="#ctx0" brushRef="#br1" timeOffset="93811.6722">3144 14162 0,'0'0'15,"0"23"1,0 2-16,-1 10 0,1 10 16,-2 18-16,0 18 0,0 2 0,-1 1 15,2 42-15,1 9 0,3-18 16,0-16-16,4-1 0,1 0 16,3-5-16,-1-5 0,-1 0 15,0 6-15,1-7 0,-1-5 0,-1 6 16,-3 4-16,1-5 0,-3-4 0,-3-6 15,0-4-15,-2-23 0,1-17 16,1-10-16</inkml:trace>
  <inkml:trace contextRef="#ctx0" brushRef="#br1" timeOffset="95469.0719">3059 11907 0,'0'0'0,"0"0"16,0 0-16,0 0 0,0 0 15,0 0-15,0 0 0,0 0 16,0 0-16,0 0 0,0 0 16,0 0-16,0 0 0,0 0 15,0 0-15,0 0 0,0 0 16,0 0-16,0 0 0,0 0 0,0 0 0,0 0 16,0 0-16,0 0 0,0 0 15,0 0-15,-10-19 0,10 19 16,0 0-16,0 0 0,0 0 15,0 0-15,0 0 0,0 0 16,0 0-16,0 0 0,0 0 16,0 0-1,0 0-15,0 0 0,0 0 0,0 0 16,0 0-16,0 0 16,0 0-16,0 0 0,0 0 15,0 0-15,15-17 0,-15 17 0,0 0 16,0 0-16,0 0 0,0 0 15,0 0-15,0 0 16,0 0-16,16-20 0,-16 20 0,0 0 0,0 0 0,0 0 16,0 0-16,0 0 15,0 0-15,0 0 0,0 0 16,15-20-16,-15 20 0,0 0 16,0 0-16,0 0 15,17-20-15,-12 16 0,-1 1 0,2-2 16,0 2-16,0-1 0,1 1 0,0-1 15,-1-1-15,3-1 0,-2-1 16,-2 1 0,3-2-16,-1 0 15,-1-2-15,2 3 0,0-2 16,0 0-16,1 1 0,-1-2 16,3-1-16,-1 0 0,2 0 0,1-2 15,3-2-15,-3 0 0,-1 0 0,5-5 16,1-1-16,-2 3 15,0 0-15,3-3 0,3 1 16,-3 0-16,1-1 0,4-6 16,-2-3-16,1 4 0,2 0 0,0-4 15,1-2-15,2 0 0,-3-1 16,7-6-16,6-4 0,-7 4 16,-2 0-16,10-8 0,4-3 15,-5 3-15,-2 1 0,7-7 0,1-1 0,-2 4 16,-1 4-16,22-26 0,-4 4 15,-10 11-15,-6 7 0,8-9 16,7-3-16,-6 8 0,-5 6 0,7-9 16,3-6-1,-6 8-15,-4 2 0,10-6 16,6-6-16,-5 8 0,-2 7 16,4-8-16,5-3 0,-9 4 15,-6 4-15,3-8 0,5-5 16,-2 14-16,0 9 0,2-13 15,4-9-15,-10 6 0,-8 3 0,11-4 16,7 0-16,-7 5 0,-2 7 0,-3-7 16,3-2-16,-2 3 0,0 0 0,1 0 15,4-1-15,-9 9 16,-5 5-16,5-8 0,1-5 16,-5 6-16,-7 6 0,9-4 15,4-4-15,-8 10 0,-6 5 0,7-4 16,6-4-16,-9 7 0,-6 4 0,4-3 15,-1-2-15,1 7 0,-5 6 0,0-5 16,-2-3-16,-3 4 16,-3 6-16,1-2 0,2-1 15,-7 5-15,-6 0 0,5 0 16,2-3-16,-5 7 0,0 4 0,-1 0 16,3 2-1,-4-2-15,-4 1 0,-4 4 16,0 1-16,0-2 0,-2 2 0,-2 1 15,1 2-15,-1 1 16,-2 2-16,0 0 0,0 0 16,0 0-16,0 5 0,-2 2 15,-2 2-15,-2 2 0,-3-1 0,1-3 16,2-1-16,2-1 0</inkml:trace>
  <inkml:trace contextRef="#ctx0" brushRef="#br1" timeOffset="96988.9753">3257 14054 0,'0'0'16,"0"0"-1,0 0-15,0 0 0,0 0 0,0 0 16,0 0-16,0 0 0,0 0 16,0 0-16,0 0 0,0 0 15,0 0-15,0 0 0,0 0 16,0 0-16,0 0 0,0 0 16,0 0-16,0 0 0,0 0 0,0 0 15,0 0-15,0 0 0,0 0 0,0 0 16,0 0-16,0 0 15,0 0-15,0 0 0,0 0 16,0 0-16,0 0 0,0 0 0,0 0 16,0 0-16,0 0 0,0 0 15,0 0-15,0 0 0,0 0 0,-23 16 16,23-16 0,-18 11-16,18-11 0,-26 15 15,11-6-15,2 0 16,-3-1-16,1 3 0,-5 2 15,1 1-15,-3-2 0,-3 3 16,-1 1-16,-2 3 0,0 1 0,-3 2 16,1 2-16,-7 7 0,-2 1 15,0 1-15,-3 2 0,-1-3 16,-3 1-16,-6 9 0,0 4 16,-8 4-16,3-3 0,-3 0 15,3 2-15,-6 9 0,4 5 0,-1-6 16,2-2-16,-26 23 15,10-7-15,2-3 0,5-3 16,3-1-16,4-4 0,-6 1 16,-1 0-16,1-5 0,3-5 0,-3 5 15,0 3-15,8-6 0,8-3 16,-5 3-16,-4 3 0,2-1 16,-2-1-16,5-1 0,2-1 15,-1-2-15,-4-2 0,1 0 16,-2 0-16,9-2 0,5-2 0,-2-1 15,-4-1-15,3-2 0,2-2 0,-2 0 16,-4 1-16,10-4 16,6-2-16,1 2 0,-2 2 0,5-6 15,3-4-15,-1 0 0,1-1 16,2-1-16,4-1 0,1-5 16,1-2-16,4-1 0,2 0 15,0-1-15,1 0 0,1-2 0,2 0 0,4-8 16,-3-2-16,5 3 15,4 1-15,-3 0 0,0 1 16,-1-3-16,2-1 0,2-4 16,-3 2-16,3-2 0,0 0 0,5 2 15,0-3-15,4 4 0,3 3 16,-5-1 0,2-1-16,-3-1 0</inkml:trace>
  <inkml:trace contextRef="#ctx0" brushRef="#br1" timeOffset="99126.602">3154 12885 0,'0'0'0,"0"0"0,0 0 16,0 0-16,0 0 0,0 0 15,0 0-15,0 0 0,0 0 0,-13-17 32,13 17-32,0 0 0,0 0 0,0 0 15,-22-15-15,22 15 0,-13-7 16,6 5-16,-2 2 0,-1 0 16,0 0-16,-2 2 0,-1 1 15,-2 1-15,2 0 0,0 1 16,1 3-16,0-1 0,1 1 0,2 3 15,-1-1-15,1 1 0,0 1 0,1 3 16,3 2 0,-1-2-16,3-1 0,3 2 15,2 1-15,2-3 0,-1 1 0,2 0 16,2 1-16,3-2 0,-1-1 16,2-3-16,3-1 0,0 0 15,1-1-15,-3 1 0,1 0 16,0-5-16,1-2 0,1-2 15,3-1-15,-4-1 0,2 0 0,-1-2 16,1-2-16,-1 0 16,-2-1-16,-3-2 0,0-3 15,-1 1-15,0-1 0,-3 0 0,-1-1 16,-1 0-16,0 1 0,0-1 16,-2-1-16,-2 0 0,1 0 15,-2 0-15,-1 1 0,1 0 0,-3 0 0,-1 1 16,1 2-16,-2-1 0,-1 1 0,-3 2 15,-1 2-15,0 1 0,0 1 16,0-1-16,-3 1 16,1 1-16,-1 1 0,-1 2 15,-2 0-15,2 2 0,-3 1 0,2 2 16,-1 1-16,2 3 0,0-2 16,4 4-16,-1 3 0,4-2 15,0 1-15,1 1 0,2-1 16,1 0-16,1-1 0,1 1 15,2 0-15,0 0 0,2 0 16,1-2 0,1 0-16,1-3 0,2-1 0,3 0 15,3-1-15,-1-2 0,-2-1 16,2-3-16,1-3 16,-1 2-16,1 0 0,-2-5 0,3-3 15,-3 0-15,1-1 0,1 2 16,2-1-16,-4 1 0,1-3 15,-2-1-15,-1-1 0,-1 2 0,-1 0 0,-1-3 16,0 1-16,-3 1 0,-1 3 16,0 0-16,-2-3 0,-2 3 15,0 2-15,0-1 0,-1 2 16,-1 0-16,-2 1 0,-1 2 16,-5 0-16,6 2 0,-3-1 0,-1 1 15,0 2-15,1 1 0,0 0 0,-2 3 16,-1 3-16,2-2 0,-2 2 15,2 3-15,0 2 0,3 0 16,0 0-16,3 0 0,0-1 16,1 2-16,1-1 0,2 0 15,2 2-15,1-3 0,1-3 0,2 1 16,1 3 0,-2-5-16,2-2 0,1 1 15,-1 0-15,3-3 0,0-2 16,0-3-16,2-3 0,0 1 15,-2 0-15,2-1 0,-2-2 16,0 0-16,-1 0 0,-1-2 16,0-1-16,-2 0 0,1 0 0,-4 1 15,0-2-15,0 1 0,-2-2 0,-1 1 16,-1-1-16,-3 0 0,2 2 0,-5-2 16,-2 2-16,0 2 15,2 2-15,-3 1 0,-2 3 16,2-2-16,-1 1 0,0 0 15,-1 0-15,2 2 0,-2 0 0,0 3 16,0 4 0,1 1-16,-2-1 0,4 3 15,-4 1-15,4-2 0,0 0 0,2 2 16,4 2-16,-1-2 16,1-1-16,6 1 0,2 1 15,0-1-15,1-2 0,1 0 16,0 0-16,2-3 0,0 0 0,1-2 15,-1-1-15,1 0 0,-4 0 0,4-3 16,2-3-16,-3 0 0,1 0 16,0-2-16,-1-1 0,1-1 15,-2 0-15,-1-1 0,1-1 16,-3 1-16,1 0 0,-3-1 16,0-2-16,1 3 0,-4 0 0,0-3 15,-2-1 1,0 4-16,-1 1 0,-2 1 15,0 0-15,0 0 0,-2 1 0,0 0 16,-1 0-16,-2 2 16,0 1-16,-1 0 0,0 1 15,-4 2-15,4 1 0,-6 2 0,0 3 16,4 0-16,-1-1 0,3 2 16,2 2-16,2-2 0,1 1 0,1-3 15,2 1-15,2-1 0,1 0 0,1 0 16,2-1-16,-1-2 0,2-1 15,-1 1-15,2 0 16,-1 0-16,-1-1 0,1-1 0,1 0 16,2-2-16,-3 0 0,1-1 15,-1 1-15,1 0 0,-1-2 0,-1 1 16,0 0-16,-3 2 0,1-4 0,-1 4 16,0-3-16,0 3 0</inkml:trace>
  <inkml:trace contextRef="#ctx0" brushRef="#br1" timeOffset="112072.8548">3378 7688 0,'0'0'15,"0"0"-15,0 0 0,0 0 0,0 0 16,0 0-16,0 0 0,0 0 15,0 0-15,0 0 0,0 0 0,0 0 16,0 0-16,0 0 0,0 0 16,0 0-16,-17-15 0,17 15 0</inkml:trace>
  <inkml:trace contextRef="#ctx0" brushRef="#br1" timeOffset="112266.0599">3330 7572 0,'0'0'0,"0"0"0,0 0 16,0 0-16,0 0 0,0 0 0,15-15 31,-15 15-31,0 0 0,0 0 0,0 0 16,-3-18-16,3 18 0,-5-12 15,4 7-15,1 1 0</inkml:trace>
  <inkml:trace contextRef="#ctx0" brushRef="#br1" timeOffset="112426.964">3310 7569 0,'0'0'0,"0"0"0,0 0 0,0 0 16,0 0-16,0 0 0,0 0 15,8-18-15,-8 18 0,0 0 16,0 0-16,0 0 16</inkml:trace>
  <inkml:trace contextRef="#ctx0" brushRef="#br1" timeOffset="112627.652">3354 7681 0,'0'0'0,"0"0"16,0 0-16,0 0 0,0 0 0,0 0 16,0 0-16,0 0 0,0 0 0,0 0 15,0 0-15,0 0 16,0 0-16,0 0 0,0 0 16,0 0-16,0 0 0,0 0 0</inkml:trace>
  <inkml:trace contextRef="#ctx0" brushRef="#br1" timeOffset="138278.441">25673 11007 0,'0'0'0,"0"0"0,0 0 0,0 0 0,0 0 0,0 0 15,0 0-15,0 0 0,0 0 16,24-1-16,-24 1 16,28-3-16,-28 3 0,43-1 0,-14-2 15,1 0-15,4 2 0,15-2 16,6 2-16,0-1 0,1 2 0,16-1 31,4-5-31,12 5 0,-5 0 0,17 2 16,0 2-16,3-2 0,-12-1 15,44 0-15,-7-3 16,-17 3-16,-11 3 0,5 0 16,2-3-16,-6 0 0,-1-3 15,13 2-15,11 2 0,-12-2 16,-8-1-16,12 1 0,8 1 15,-10 0-15,-6-3 0,6 2 16,2-2-16,-6 0 0,-7 3 0,10 2 16,5-1-16,-5-2 0,-1-1 15,3 2-15,6-1 0,-14 2 16,-9 6-16,12-7 0,8 0 16,-11 3-16,-8 0 0,2 1 15,1 0-15,-12 0 0,-9-4 16,6 3-16,6 1 0,-12-1 15,-6-2-15,3 4 0,0 0 0,-6-2 0,-4 0 0,-3 2 16,-2 2-16,-12-1 16,-9-1-16,3-1 0,2-1 15,-12-1-15,-8-1 0,-7 2 16,-4 2-16,-1-5 0,-2 2 0,-5-2 16,-5 0-16,-3 0 0,0 0 15,-4-10-15,-5-1 0,3 1 16,2 5-16,2 0 0</inkml:trace>
  <inkml:trace contextRef="#ctx0" brushRef="#br1" timeOffset="138532.511">31611 10885 0,'0'0'0,"0"0"0,0 0 16,28 4-16,-28-4 0,30 10 15,-10-3-15,2 3 0,1 1 0,1 0 16,1 4-16,6 0 0,-3 2 0,-2 1 16,-1 0-16,-6 0 0,-2 3 0,-5 0 15,-7 1-15,-8-2 16,-4 2-16,-17-1 0,-11 1 16,-8-4-16,-5 4 0,-26-4 15,-11 0-15,-1-2 0,0-5 0,9-1 16,12-2-16,18-3 0</inkml:trace>
  <inkml:trace contextRef="#ctx0" brushRef="#br1" timeOffset="139280.9542">27619 7682 0,'0'0'0,"0"0"15,0 0-15,-2 31 0,2-31 0,1 38 16,-1-8-16,0 3 0,1 4 0,2 20 16,0 6-16,1 15 0,1 0 15,-3 23-15,-1 5 0,0 12 16,-1-5-16,-2 57 0,0 18 16,1-27-16,2-19 0,1 12 15,1 7-15,1-13 0,-1-9 0,1 15 16,3 10-16,0-10 0,0-8 0,0 21 15,-1 15-15,-2-17 0,-1-8 0,-2 18 16,0 14-16,-2-12 16,-1-9-16,-1 12 0,0 8 15,-1-4-15,-1-5 0,-3 12 16,0 8-16,-1-6 0,2-5 16,-3 2-1,-1 2-15,0-16 0,1-9 16,4-1-16,3 0 15,4-7-15,2-6 0,-2-52 16,-1-31-16,0-36 0,0-21 16,0-13-16,-2-13 0,1-24 15,-1-19-15,-3-2 0,-1-3 0,-2-28 16,-1-18-16,2-16 0,-1-11 0,1-23 16,2-13-16,1 9 0,2 6 0,1 49 15,0 33-15,0 22 16</inkml:trace>
  <inkml:trace contextRef="#ctx0" brushRef="#br1" timeOffset="139597.6559">27696 7649 0,'0'0'0,"0"0"0,0 0 15,-31 4-15,17-1 0,-1 3 16,-4 1-1,-1 0-15,-2 3 0,-6 2 16,-1 0-16,4-1 0,3-1 0,-4 4 16,2 1-16,4-2 0,5-1 15,5-6-15,5-6 16,2 1-16,1-1 0,0 0 0</inkml:trace>
  <inkml:trace contextRef="#ctx0" brushRef="#br1" timeOffset="139750.9289">27785 7799 0,'0'0'16,"0"0"-16,0 0 0,12 30 0,-5-14 0,3 3 15,3 3-15,7 11 16,1 0-16,1 6 0,2 4 0,0 1 0,-4-8 16,-5-7-16</inkml:trace>
  <inkml:trace contextRef="#ctx0" brushRef="#br1" timeOffset="140923.656">25884 7723 0,'0'0'0,"0"0"15,0 0-15,0 0 0,0 0 0,0 0 16,0 0-1,0 0-15,29 17 0,-29-17 16,30 18-16,-12-6 0,1 2 16,3 4-16,2 3 0,1 1 15,3 2-15,10 10 0,3 0 16,9 10-16,0 1 0,0 2 16,2 2-16,10 10 0,-3-2 15,8 10-15,-5 2 0,7 6 16,-4-6-16,7 10 0,-3-2 15,12 16-15,-12-8 0,2-2 16,0-1-16,-2-6 0,-2-3 0,2-1 16,1 0-16,-6-2 0,-6-1 15,5-1-15,3 2 16,-3 0-16,-2 3 0,3-2 0,3 1 16,-7-5-16,-6-2 0,-2-2 15,-1 0-15,1-2 0,1-4 16,-3 0-16,-2-3 0,-3-4 15,-3-7-15,-3-3 0,-3 1 16,0 2-16,0 1 0,-5-1 16,-4-3-16,-2-9 0,-3-5 0,0 4 15,0 0-15,-2-6 0,-2-3 0,-3 1 16,-4 0-16,-4 2 0,0-2 0,1 0 16,1-1-16,1-7 15,-1-4-15,2 2 0,2-1 16,-3-4-16,2 3 0,-3-9 15,-4-5-15,-1 3 0,0-2 0,-2 3 16</inkml:trace>
  <inkml:trace contextRef="#ctx0" brushRef="#br1" timeOffset="141603.6993">28823 11012 0,'0'0'15,"0"0"-15,0 0 0,0 0 0,0 0 0,0 0 16,0 0-16,0 0 0,0 0 0,0 0 15,0 0-15,0 0 0,0 0 16,0 0-16,0 0 0,-18-20 16,18 20-16,0 0 0,0 0 15,5-25-15,-5 25 0,11-18 16,-11 18 0,21-25-16,-5 11 0,0-1 15,2-2-15,2-2 0,1-2 0,9-10 16,0 1-16,2-5 0,0 3 15,10-15-15,2 1 0,2-1 16,0 1-16,10-14 0,0 0 16,10-9-16,-3 1 0,12-11 15,2 1-15,-5 5 0,-2 3 0,35-33 16,-6 6-16,-12 9 0,-8 5 0,5 0 16,3 0-16,-3 3 0,-3 1 15,7-2-15,4-4 16,0 8-16,-3 5 0,2-4 0,-1-3 15,-4 7-15,-2 4 0,1-1 16,0-3-16,-6 4 0,-3 3 0,-1 2 16,-1 1-16,-8 1 0,-4 1 0,0-2 15,1 1-15,-5 9 0,-4 6 32,-5-2-32,-3-2 0,-3 4 15,-2 2-15,-4 2 0,0 3 0,-3 3 0,-3 4 0,-3 1 16,0 3-1,-7 1-15,-6-1 0,-1 6 0,-3 4 16,-3 2-16,0 4 0,-1 1 16,-2 6-16,-3 1 0,-2 4 15,-11 4-15,-4 0 0,8-3 16,3 2-16,1-2 0</inkml:trace>
  <inkml:trace contextRef="#ctx0" brushRef="#br1" timeOffset="143996.0905">29051 13994 0,'0'0'0,"0"0"15,0 0-15,22 20 0,-22-20 0,23 30 16,-8-5-16,3 1 15,2 5-15,4 9 0,0 4 16,2 5-16,-4-5 0,-2-1 16,-2 1-16,0-1 0,-5-7 0,-3-1 0,-3-1 15,-4-6-15,-3-3 0,-1-4 16,0-7-16,0 0 0,0-6 0,0-1 16</inkml:trace>
  <inkml:trace contextRef="#ctx0" brushRef="#br1" timeOffset="144629.5721">29414 13982 0,'0'0'0,"0"0"0,0 0 16,0 0-16,-13 22 0,13-22 16,-17 29-16,6-9 0,0 1 0,-5 1 15,-2 2-15,-8 7 0,1 1 0,-2 0 16,1 2-16,-7 4 15,0-2-15,2-1 16,2-3-16,1 0 16,3-1-16,3-5 0,2-2 0,4-5 15,4-3-15,2-3 16,1-4-16,8-4 0,4-4 0,6-4 16,6-2-16,-2 1 0,-4 1 0,-1 1 15</inkml:trace>
  <inkml:trace contextRef="#ctx0" brushRef="#br1" timeOffset="144798.4707">29575 14262 0,'0'0'0,"0"0"0,0 0 0,28-4 16,-10 4-16,7 0 0,8 4 15,4 4-15,0 2 0,14 6 16,1 3-16,3-1 0,-9-5 0,-2 0 15,-8-3-15,-9-3 0</inkml:trace>
  <inkml:trace contextRef="#ctx0" brushRef="#br1" timeOffset="145331.135">30516 14283 0,'0'0'0,"5"-5"0,0 0 16,1 1-16,-1-1 0,0 0 0,-2-1 0,0 0 15,1 3-15,-2-2 0,-1 3 16,-4-1-16,-4 2 0,-3 1 16,-4 0-16,-3 1 0,0 2 0,-9 4 15,0 1-15,1 4 0,1 4 16,1 1-16,0 3 0,-1 3 15,3-3 1,3 0-16,3 2 0,2-2 16,5-2-16,4-3 0,5 2 15,4-5-15,3 1 0,3-4 16,3 0-16,5-7 0,3-2 0,2-2 16,1-3-16,1-1 0,-1-1 15,-1-3-15,2-3 0,-3 4 16,-2-2-16,-4 1 0,-1-1 0,-4 4 15,-2 0-15,-1 0 0,-1 0 16,-3 3-16,-1-1 0,0 3 16,-2 2-16,-2 0 0,1 3 0,-2 1 15,-2-1-15,-1 5 16,0 2-16,0 1 0,0 3 0,1 4 16,1-2-16,1 4 0,1 1 0,1 2 15,2 1-15,0-2 0,2 0 16,-2-2-16,0-6 0,1 0 15,-1-3-15,2-4 0,1-3 16,0 1-16,-2-1 0,-1-2 0</inkml:trace>
  <inkml:trace contextRef="#ctx0" brushRef="#br1" timeOffset="145584.8211">31098 13944 0,'0'0'0,"0"0"0,7 32 16,-1-9-16,0 0 0,3 19 0,0 8 16,-1 19-16,-3 2 0,0 20 15,-4 4-15,-3 9 0,-3-4 16,-4 18-16,-2 3 0,-6 33 15,0-19-15,-13-17 16,-8-11-16,-2-13 16,1-7-16,-1-17 0,-1-13 0,12-15 15,10-15-15,6-7 0</inkml:trace>
  <inkml:trace contextRef="#ctx0" brushRef="#br1" timeOffset="145901.542">28626 13363 0,'0'0'0,"-5"18"16,-3 5-16,1-1 0,0 2 0,-4 21 15,-3 11-15,0 15 0,0 3 16,-7 24-16,-2 9 0,-6 12 0,-1-6 0,-14 55 16,-3 12-16,3-23 15,2-16-15,1 16 0,1 8 16,-1-11-16,2-6 0,11-46 15,9-34-15,6-18 0</inkml:trace>
  <inkml:trace contextRef="#ctx0" brushRef="#br0" timeOffset="148984.3089">27662 9396 0,'0'0'0,"0"0"16,0 0-16,0 0 0,0 0 0,0 0 15,0 0-15,0 0 0,-18-13 16,18 13-1,0 0-15,-23 0 0,23 0 0,0 0 16,-29 6-16,18 0 16,0 0-16,-2 2 0,-3 1 15,2 1-15,1 0 0,-1 3 16,2 1-16,0 1 0,1 1 0,0 3 16,3 0-16,3-2 0,-1-2 15,6 1-15,4 2 0,0-2 0,2 0 0,1-2 16,4 0-16,0-3 15,0-2-15,0-1 16,1 1-16,2-3 16,0-2-16,3-1 0,0-1 15,0-2-15,-1 0 0,0-4 16,-2-1-16,0-2 0,1 0 0,-2-2 16,0-1-16,-2 0 0,-1 3 0,0-5 15,0 1-15,-2-1 16,-3 1-16,-3-1 0,-2 0 15,-1 1-15,-1 0 0,-3-1 16,-3 0-16,-1 1 0,-1 1 0,-3 2 16,-4 1-16,1 0 0,-1 1 15,0 1-15,-1 2 16,3 0-16,1 1 0,3 0 0,1 0 0,3 1 0</inkml:trace>
  <inkml:trace contextRef="#ctx0" brushRef="#br0" timeOffset="149966.8581">27641 9555 0,'0'0'0,"0"0"0,0 0 16,0 0-16,0 0 0,0 0 15,0 0-15,0 0 0,0 0 0,0 0 16,0 0-16,0 0 0,0 0 16,0 0-1,0 0-15,0 0 0,20 16 16,-20-16-16,0 0 0,14 19 16,-14-19-16,0 0 0,18 23 15,-18-23-15,17 21 0,-7-9 16,0 1-16,0 1 0,0-1 15,1 0-15,1 2 16,-1 1-16,-1-2 0,3 5 0,1 1 16,-1 0-16,1-1 0,0 1 15,1 1-15,1 1 0,-2-4 0,2 3 16,0 1-16,0 2 16,-2 0-16,4 3 0,-1-2 0,0-1 15,-2 0-15,3-1 0,1 2 0,-2-2 0,1 0 0,-2-1 16,1 0-16,-2 2 0,0-2 15,1 3-15,4-2 0,-1-2 16,-1-1-16,-1 1 0,2 4 16,-1-3-16,-2-1 0,5 1 0,0 2 15,-1-5-15,0 2 0,0 0 16,-1 1-16,-1-1 0,-2-2 31,-2-1-31,0 0 0,1-1 16,0 0-16,4 1 0,-1 1 15,-3-3-15,-2-1 0,0 0 0,-1 2 16,1-3-16,-1-2 0,1 3 0,0 2 16,1-3-16,1 0 0,-1 1 15,2-1-15,-3 0 0,-1-3 16,0 3-16,0-1 0,-2-2 16,-1-2-16,0 1 0,-1 1 15,-1-1-15,2 0 0,-2-2 0,0 0 16,0 2-16,0-3 0,-1 0 0,2 1 15,-1-1-15,-2-1 0,1-1 16,0 2-16,0 0 0,-2 0 0,1-1 16,-1-1-16,-1-2 15,1 0-15,-2 1 0,0-3 16,0 2 0,2-1-16,-2 0 0,-2-2 15,2 3-15,-2-3 0,2 3 0,-2-3 16,2 1-16,-2-1 0,0 0 15,0 0-15,0 0 0,0-2 0,0 0 16,-1-1-16,0 1 16,-1 0-16,0-1 0,0 2 15,2 1-15</inkml:trace>
  <inkml:trace contextRef="#ctx0" brushRef="#br0" timeOffset="150846.416">28875 11027 0,'0'0'0,"0"0"0,0 0 16,0 0-16,0 0 0,0 0 15,0 0-15,0 0 0,0 0 0,0 0 16,0 0 0,-20-17-16,20 17 0,0 0 15,0 0-15,0 0 0,0 0 16,0 0-16,0 0 0,-3-22 16,3 22-16,0 0 0,0 0 15,11-24-15,-11 24 0,0 0 16,20-19-16,-12 10 0,1 3 0,0-3 15,0-1-15,0 2 0,0-2 0,1-2 16,1 1-16,0-2 0,1 1 16,1-2-16,2 0 0,-1 0 15,0-1-15,6-5 0,0-2 16,-1 3-16,-1-5 0,4 2 16,2-3-16,-1 1 0,-1 2 0,7-7 15,-1 1-15,1-1 0,0 1 0,-1-1 16,1-3-16,3-6 0,-2 2 15,3-1-15,3 1 0,-3 2 16,-3 2-16,9-7 0,0-2 16,-2 2-16,-3-2 0,1 1 15,2-1-15,-1 2 0,1 0 0,3-6 32,1 0-32,-1 4 0,-2 2 0,1-4 15,-1-2-15,0 1 0,1 3 16,19-20-16,-3 7 0,-6 4 15,-5 6-15,2-1 0,2-1 16,-2 3-16,-1 4 0,4-5 16,1-3-16,-4 6 0,-6 4 0,8-4 15,5-5-15,-7 4 0,-4 3 0,2-6 16,2-3-16,-4 8 0,-1 4 16,3-4-16,3-4 15,-6 5-15,-2 2 0,3-5 0,4-2 16,-6 2-16,-4 3 0,4-1 15,2 1-15,-6 4 0,-5 5 0,3-5 32,3-1-32,-5 2 0,-1 3 0,3-1 15,4-4-15,-2 5 0,-2 4 16,-1-3-16,0 0 0,-1 0 16,-1 5-16,1-2 0,2 1 15,-3 3-15,-2-1 0,0 4 16,2 1-16,-9 1 0,-4 0 0,0 0 15,0 2-15,-4 7 0,1-1 0,4-2 16,2-3-16,-5 1 0,-1-2 16,-2 1-16,0 2 0,-2 2 15,0 0-15,1 3 0,2 1 16,-3 0-16,-1 1 0,-3 0 16,2-2-16,-2 1 0,-3 0 0,-1 4 15,1-1-15,-2 2 0,-2 2 0,3-2 16,1 3-16,-4-1 0,0 0 15,0 0-15,0 0 0,0 0 16,-5 3-16,-2 3 0,-2 2 16,0-4-16,-1 2 0,-1 0 15,2 0-15,1-3 0</inkml:trace>
  <inkml:trace contextRef="#ctx0" brushRef="#br0" timeOffset="152975.9535">18913 9760 0,'0'0'0,"0"0"16,0 0-16,0 0 0,0 0 0,0 0 15,0 0-15,0 0 0,33-15 16,-33 15-16,38-8 0,-14 4 16,3 1-16,2 1 0,3-2 15,13-1-15,3 0 16,2 1-16,0-1 0,12 1 16,-2-1-16,-1-2 0,1 3 15,8-5-15,-3 3 0,-4 0 16,-4 1-16,6 2 0,-4 0 15,-7-2-15,-5 1 0,-4 0 16,-3 2-16,-3 1 0,-4-2 16,-6 2-16,-4-1 0,-6 1 0,-1 0 15,-8 0-15,-2 1 0,-2 0 16,0 0-16,-4 0 0,1-5 0,-3 3 16,-4 1-16,-8 0 0,-9 1 15,-7-1-15,-6 1 0,-3 1 16,-4 1-16,-6 1 0,-4 1 15,-12-2-15,-1 2 0,0-2 0,0-1 0,-7 6 16,5 4-16,-7-2 0,4 0 16,6-1-16,3-1 0,9 3 15,7 2-15,4-5 0,4-1 16,7-1-16,6-3 0,8-1 16,5-1-16,3 1 0,3 2 15,6-3-15,1 2 16,6-1-16,3 2 0,5-2 15,4-1-15,9 1 0,5 1 16,4-3-16,4-2 0,4-3 16,5 1-16,2 1 0,2 0 15,10-1-15,1 0 0,-2-1 16,-3 3-16,9-4 0,-4 3 16,-5 1-16,-2 1 0,-5 1 0,-4 0 0,-2 1 15,-3 1-15,-7-1 0,-3 0 16,-5 1-16,-5 1 0,-3-1 15,-3-2-15,-5 1 0,-4 0 0,-2 2 16,-2-1-16,-2 1 16,0 0-16,-3-2 0,0 0 0,-6 3 15,-2 1 1,2-3-16,1 1 0,1 0 16</inkml:trace>
  <inkml:trace contextRef="#ctx0" brushRef="#br0" timeOffset="155584.5627">17931 9385 0,'0'0'0,"0"0"16,0 0-1,0 0-15,0 0 0,0 0 16,0 0-16,0 0 0</inkml:trace>
  <inkml:trace contextRef="#ctx0" brushRef="#br0" timeOffset="155769.5196">17879 9373 0,'0'0'0,"0"0"16,0 0-16,0 0 0,0 0 0,0 0 16,0 0-16,0 0 0,0 0 15,29-7-15,-29 7 16,0 0-16</inkml:trace>
  <inkml:trace contextRef="#ctx0" brushRef="#br0" timeOffset="155932.4946">17857 9338 0,'0'0'0,"0"0"0,0 0 15,0 0-15,0 0 0,0 0 16,0 0-16,0 0 0,0 0 0,0 0 16</inkml:trace>
  <inkml:trace contextRef="#ctx0" brushRef="#br0" timeOffset="156086.2886">17891 9323 0,'0'0'0,"0"0"16,0 0-16,0 0 0,0 0 0,0 0 16,0 0-1,0 0-15,0 0 0,0 0 16,0 0-16,0 0 0</inkml:trace>
  <inkml:trace contextRef="#ctx0" brushRef="#br0" timeOffset="156264.3516">17887 9308 0,'0'0'0,"0"0"16,0 0-16,0 0 0,0 0 0,0 0 16,0 0-16,0 0 0,0 0 15,0 0-15,0 0 0,0 0 16</inkml:trace>
  <inkml:trace contextRef="#ctx0" brushRef="#br0" timeOffset="156433.7102">17931 9324 0,'0'0'0,"0"0"16,0 0-16,0 0 0,0 0 0,0 0 15,0 0-15,0 0 0,0 0 16,0 0-16,0 0 0,0 0 16</inkml:trace>
  <inkml:trace contextRef="#ctx0" brushRef="#br0" timeOffset="156603.2164">17971 9369 0,'0'0'16,"0"0"-16,0 0 0,0 0 16,0 0-16,0 0 15,0 0-15,0 0 0,0 0 16,0 0-16,0 0 0,0 0 16</inkml:trace>
  <inkml:trace contextRef="#ctx0" brushRef="#br0" timeOffset="156772.6391">18038 9381 0,'0'0'0,"0"0"0,0 0 0,0 0 16,0 0-16,0 0 0,0 0 15,0 0-15,0 0 0,0 0 16,0 0-16,0 0 15</inkml:trace>
  <inkml:trace contextRef="#ctx0" brushRef="#br0" timeOffset="156951.1427">18117 9385 0,'0'0'0,"0"0"15,0 0-15,0 0 0,0 0 0,0 0 16,0 0-16,0 0 16,0 0-16,0 0 0,0 0 15,0 0-15</inkml:trace>
  <inkml:trace contextRef="#ctx0" brushRef="#br0" timeOffset="157104.9463">18045 9412 0,'0'0'0,"0"0"0,0 0 0,0 0 0,0 0 0,0 0 16,0 0-16,0 0 16</inkml:trace>
  <inkml:trace contextRef="#ctx0" brushRef="#br0" timeOffset="161277.2374">27720 10899 0,'0'0'15,"0"0"-15,0 0 0,0 0 0,0 0 16,0 0-16,0 0 0,0 0 16,0 0-16,0 0 15,17-14-15,-17 14 0,0 0 0,0 0 16,0 0-16,0 0 0,0 0 15,0 0 1,22-14-16,-22 14 0,0 0 0,0 0 16,0 0-16,0 0 0,0 0 15,0 0-15,0 0 16,0 0-16,0 0 0,0 0 0,0 0 16,0 0-16,-23-3 0,23 3 15,0 0-15,0 0 16,-25 6-16,25-6 0,0 0 0,-29 11 0,29-11 0,-21 10 15,21-10-15,-24 11 0,13-6 16,1 1-16,0 1 16,1 0-16,2 0 0,-1 1 0,1 1 15,2-1-15,-1 0 0,2 1 16,1-1-16,-1 0 0,2 2 16,1-3-1,2 4-15,1-3 0,2 1 16,0-1-16,3-1 0,0 0 0,2 0 15,2-2-15,1 1 0,-1 0 16,-1-2-16,1 0 0,0-3 16,0 1-16,1-1 0,1-2 15,-1-1-15,1 1 0,0-2 0,-1 0 16,-1-1-16,0 0 0,0 1 16,-1-1-16,-1 0 0,-1-2 15,-2 1-15,0-1 0,0 1 16,-2-1-16,-1-1 0,-1 0 15,0-3-15,-2 2 0,-2 0 0,0-2 16,-1-1-16,-1 3 16,-2-2-16,-1 2 0,0-1 15,-1 1-15,-1 1 0,0 0 0,0 0 0,1 0 16,-1 3 0,0 0-16,0 1 0,0 3 0,2 0 15,-1 1-15,0 4 0,2-4 0,0 3 16,2-4-16,0 3 0,1-2 15</inkml:trace>
  <inkml:trace contextRef="#ctx0" brushRef="#br0" timeOffset="162840.1044">28872 11006 0,'0'0'0,"0"0"0,0 0 0,0 0 16,0 0-16,0 0 0,0 0 0,0 0 16,0 0-16,0 0 0,0 0 0,0 0 15,0 0-15,0 0 0,-6 21 16,6-21-16</inkml:trace>
  <inkml:trace contextRef="#ctx0" brushRef="#br0" timeOffset="162993.5075">28867 11149 0,'0'0'0,"0"0"0,0 0 0,0 0 15,0 0-15,0 0 0,0 0 16,0 0-16,6 25 0,-6-25 16,0 0-16,0 0 15</inkml:trace>
  <inkml:trace contextRef="#ctx0" brushRef="#br0" timeOffset="165031.664">27709 10981 0,'0'0'0,"0"0"0,0 0 15,0 0-15,0 0 0,0 0 0,0 0 16,0 0-16,0 0 0,0 0 0,0 0 16,0 0-16,0 0 0,0 0 15,0 0-15,0 0 0,0 0 0,0 0 16,0 0-16,0 0 0,19 21 15,-19-21-15,0 0 0,19 19 16,-19-19-16,17 18 0,-17-18 0,18 21 16,-9-11-16,1 1 0,1 0 15,0 2-15,0-1 0,1 2 16,0 1-16,1 3 0,0-1 0,5 5 16,-1 3-16,0-4 0,-2 3 15,1-1-15,-1 2 0,0 0 16,0 0-16,5 7 0,2 5 15,-1-6-15,-1 1 0,-3 0 16,0 0-16,1 3 0,-1-2 0,4 6 16,1 0-1,0-3-15,0 3 0,-2-3 16,0 1-16,-1-3 0,0 0 0,0-2 16,2 1-16,4 5 15,-1-1-15,-2 1 16,-2 0-16,-2-1 0,1-2 0,1-2 15,0-2-15,0-2 0,0-1 0,-3-2 16,1 2-16,-4-1 0,-1 0 0,0-2 16,-2 1-16,1-4 0,1-1 15,1 0-15,2 0 0,-4-4 16,0 2-16,0-2 0,-1 1 16,0-3-16,-1-2 0,-1 0 15,0 1-15,-1 0 16,-2-1-1,1-1-15,-1 0 0,0 1 16,-2-1-16,1-3 0,0-1 0,0 0 16,0 0-16,0-1 0,-1-1 15,-1-1-15,2 0 16,-2-2-16,-1 1 0,1-1 16,2 0-16,-2 1 0,1-3 0,-4-1 15,1 4-15,-1-4 0,3 2 16,-1-1-16,0 0 0,1 0 0,-1-1 15,-2 0-15,2 0 0,-2 0 16,0 0-16,2 0 16,-2 0-16,0 0 15,0 0-15,0 0 0,0 0 0,0 0 16,0 0 0,0 0-16,0 0 0,0 0 0,1 2 15,-1-2-15,0 0 0,0 0 16,0 0-16,0 0 0,0 0 15,0 0-15,0 0 0,6-2 16,-6 2-16,6-4 0,-6 4 16,8-5-16,-3 3 0,-1-4 15,0 0-15,1 1 0,-1-1 0,2 1 0,0-2 16,0-1-16,-1-2 0,2 0 16,2-1-16,0 1 0,1 0 15,1-1-15,2-1 0,-1-2 16,0 0-16,1-1 0,1-1 15,-1 0-15,0 1 0,6-5 16,2-2-16,-3 1 0,0 0 0,0-2 0,-1-2 16,1 1-16,-1 2 0,3-8 15,3-1-15,-1 3 0,1 1 16,-1-2-16,-1 0 0,-2-1 16,-2 2-16,6-9 0,2-1 15,-1 3-15,-1 1 0,1-1 16,-1-3-1,1 4-15,-1 0 0,9-7 0,2 0 16,-4 2-16,-5 1 0,5-1 16,2-1-16,-2 2 0,-3 0 15,8-8-15,2-4 0,-4 7 16,-2 4-16,2-3 0,2-4 16,-3 5-16,-3 4 0,22-22 0,0 3 15,-8 6-15,-5 6 0,4-1 0,4-1 16,-8 6-16,-8 5 0,10-9 15,6-5-15,-6 6 0,-3 7 0,2-3 16,3-1-16,-7 1 16,-4 3-16,8-3 0,4-4 15,-4 8-15,-4 3 0,6-7 0,2-1 16,-7 1 0,-4 3-16,2-3 0,1-1 15,0 5-15,-2 0 0,1 2 16,2 1-16,-5-1 0,-4 5 0,1-6 15,2-2-15,-5 6 16,-1 0-16,6-4 0,7-2 16,-6 6-16,-5 4 0,0-3 15,-1 0-15,-1 4 0,0 5 0,1-3 0,0-3 16,-4 2-16,-2 2 0,7-3 16,7-1-16,-16 13 0,-2 0 0,2-2 15,0-1-15,0 1 16,1 2-16,0-4 0,2-3 15,-3 1-15,-3 1 0,0 5 16,3 1-16,-3 1 0,0 2 0,1-4 0,2 1 16,-2 0-16,0 0 0,-2 2 15,-1-1-15,-1 1 0,-1 1 16,1-2-16,0 0 0,-2 2 0,-2 2 16,-1 2-16,-2-1 15,1 1-15,-1-2 0,0 2 16,1 2-1,-1-2-15,1 0 0,-2 3 0,0-1 16,1 1-16,-2-3 0,0 1 16,0 1-16,0-1 0,0 2 0,-2 2 15,2-2-15,-2 2 16,2-1-16,-2 1 0,0 0 16,2 1-16,0 2 0,-2 2 0,-1 1 15,-1-1-15,-1 0 0,-1-1 0,2-1 16,0 0-16</inkml:trace>
  <inkml:trace contextRef="#ctx0" brushRef="#br0" timeOffset="167556.3372">22688 14576 0,'0'0'0,"0"0"0,0 0 16,0 0-16,0 0 0,0 0 0,0 0 15,0 0 1,0 0-16,0 0 0,0 0 15,0 0-15,0 0 0,0 0 16,0 0-16,0 0 0</inkml:trace>
  <inkml:trace contextRef="#ctx0" brushRef="#br0" timeOffset="167735.564">22658 14544 0,'0'0'0,"0"0"0,0 0 16,0 0-16,0 0 0,0 0 15,0 0-15,0 0 16,0 0-16,0 0 0,0 0 16,0 0-16</inkml:trace>
  <inkml:trace contextRef="#ctx0" brushRef="#br0" timeOffset="167888.2033">22663 14519 0,'0'0'0,"0"0"16,0 0-16,0 0 0,0 0 0,0 0 16,0 0-16,0 0 0,0 0 15,0 0-15,0 0 0,0 0 16</inkml:trace>
  <inkml:trace contextRef="#ctx0" brushRef="#br0" timeOffset="168057.5823">22680 14544 0,'0'0'0,"0"0"15,0 0-15,0 0 0,0 0 16,0 0-16,0 0 0,0 0 0,0 0 0,0 0 15,0 0-15,0 0 0,0 0 16,0 0-16</inkml:trace>
  <inkml:trace contextRef="#ctx0" brushRef="#br0" timeOffset="176770.9785">21977 13868 0,'0'0'0,"0"0"0,0 0 15,0 0-15,0 0 0,0 0 0,0 0 16,0 0-16,0 0 0,0 0 16,0 0-16,0 0 0,0 0 0,0 0 31,0 0-31,0 0 0,0 0 0,0 0 16,0 0-16,17-16 0,-17 16 15,0 0-15,0 0 0,0 0 16,0 0-16,0 0 0,0 0 15,0 0-15,0 0 0,0 0 16,0 0-16,0 0 0,0 0 0,0 0 16,0 0-16,0 0 0,0 0 0,0 0 15,0 0-15,0 0 0,0 0 16,0 0-16,0 0 0,0 0 16,0 0-16,0 0 0,0 0 15,0 0-15,0 0 0,23 8 16,-23-8-16,0 0 0,0 0 0,13 19 31,-13-19-31,0 0 0,16 21 0,-7-14 16,1 0-16,1 1 15,0 1-15,1 1 0,0 0 16,-1 2-16,0 0 0,1 0 0,3 2 16,-1-1-16,1-1 0,5 6 15,0-1-15,-2-1 0,-2 1 16,1 1-16,-1-1 0,1 1 15,0-1-15,1-2 0,2 0 16,0 0-16,-1 2 0,2 1 16,-3-2-16,-3 0 0,-2-1 0,2 4 15,1-2-15,-2-2 16,-1-4-16,1 1 0,0-3 0,-1 2 16,-1 0-16,-2-3 0,0 0 15,-1-1-15,-1 0 0,-1-2 16,0 1-16,-1 1 0,-1 0 15,1 0-15,-1 2 0,0-3 16,-1 1-16,-1 0 0,1 3 16,-1-6-16,0 3 0,-1-3 15,1 1-15,-1 0 0,0-1 0,0-1 16,0 1-16,1 0 0,-1-1 0,0-1 16,0 0-1,0 1-15,1 1 0,-1-1 0,0-2 16,-2-1-16,2 3 0,-2-3 15,3 2-15,-3-2 0,2 2 16,-2-2-16,0 0 0,0 0 16,0 0-16,0 0 0,2 1 15,-2-1-15,2-1 0,-2 1 0,0 0 16,0 0-16,5-3 16,-5 3-16,0 0 0,0 0 0,5-4 15,-5 4-15,0 0 0,4-4 16,-4 4-16,5-7 0,-5 7 0,3-9 31,0 3-31,1 3 0,-1-4 0,0 3 16,1-2-16,0 0 0,1 0 15,-1-1-15,0 0 16,2 0-16,-1 0 0,1 0 0,-1 0 16,1 0-16,-2 0 0,2-1 15,-1 1-15,1-4 0,0 1 0,3-1 16,2-2-16,-1 1 0,-1 1 0,1-3 15,1 1-15,0 1 0,1-1 16,3-5-16,-1-1 16,0 1-16,-1 4 0,2-4 0,1 2 15,0 0-15,-1 1 0,2-3 16,1 1-16,-1-1 0,-3 2 0,6-9 31,1 0-31,-1 2 0,0 4 0,0-1 16,1-2-16,-3 2 0,0-1 15,1 0-15,0-1 0,-1 2 16,1 2-16,3-3 0,2-2 16,-3 1-16,-2 0 0,5-4 15,1 1-15,-1 2 0,-1 0 0,2-2 16,1-1-16,-3 4 0,-3 2 0,4 0 16,4 0-16,-3 1 0,-2 1 15,1-2-15,2-4 0,-2 2 16,-2 2-16,4 0 0,3-2 15,-3 4-15,-4 0 0,1-4 16,2-3-16,-1 5 0,1 3 0,2-5 16,1-2-16,-7 4 0,-3-1 0,8-1 15,1-2-15,-3 5 0,-1-1 16,2-1-16,-1-1 0,-5 3 16,0-1-16,7-4 0,4-2 15,-3 5-15,-3 2 0,-2-2 16,-2 0-16,1-1 0,0 0 0,1-2 15,0 1 1,-1 3-16,-3 2 0,1-4 16,-1-5-16,-4 8 0,-1 2 15,7-5-15,2 0 0,-5 4 16,-1 0-16,0-1 0,-1-3 16,-2 2-16,0-1 0,1 3 15,1 1-15,-1-1 0,-1 2 0,2-1 16,2 1-16,-2 1 0,-2 1 0,1-1 15,-2 1-15,-1 0 0,-1 3 16,-1 0-16,-1 0 0,-1 3 16,0 0-16,-1-1 0,0-1 15,-1 3-15,1 1 0,-2 3 16,0-1-16,-2 2 0,-2 2 0,0 0 16,-2 1-1,-2 1-15,1-1 0,0 1 16,0-1-16,1 0 0</inkml:trace>
  <inkml:trace contextRef="#ctx0" brushRef="#br1" timeOffset="179926.8437">21902 13757 0,'0'0'0,"0"0"16,0 0-1,0 0-15,0 0 0,0 0 16,0 0-16,0 0 0,0 0 16,0 0-16,0 0 0,0 0 15,20-13-15,-20 13 0,0 0 16,0 0-16,20 13 0,-20-13 0,0 0 15,20 15-15,-20-15 0,16 13 16,-7-5-16,-1 2 0,2-1 0,1 4 16,0 1-16,3 0 0,1-1 0,0 0 15,2 2 1,0 1-16,-2 1 0,6 6 0,1-1 16,0 0-16,-1-2 0,0 1 15,0-1-15,-1 1 0,-1 2 16,4 4-16,1-4 15,-1-1-15,-1-4 0,-1 1 16,0 2-16,-3-4 0,-2 0 16,-1 3-16,-2-2 0,0 0 15,-1-2-15,1-3 0,2 1 16,-2 0-16,0 0 0,-1-3 16,0 3-16,1-3 0,-2 0 15,-1 0-15,-2 1 0,-1-3 0,-1-2 0,-1 0 16,2 2-16,-2-2 0,1 0 15,-2-1-15,0 1 0,0 0 16,-1-4-16,0 1 0,0 0 16,-1-1-16,-1-1 0,-1-2 15,2 3-15,-2-3 0,2 2 16,-2-2-16,3 2 16,-3-2-16,2-1 0,0 0 15,0 1-15,0-3 0,2 1 16,-1-2-16,0-1 15,2-2-15,-1 1 0,1 1 0,-1-2 16,0 0-16,2-2 0,-1 0 16,2-1-16,0 2 0,-2-4 0,2 1 15,0-2-15,1-1 0,0 0 0,0-3 16,-1 0-16,3 1 0,1 0 16,5-4-16,1-5 0,1 2 15,0 0-15,-2 0 0,1-1 16,0 0-16,1-1 0,7-6 15,4 1-15,-2 1 0,-2 2 0,2-3 16,4-2-16,2-2 0,3 0 16,0-2-16,-3 4 0,2-4 15,3-3-15,-6 5 0,-3 4 0,9-10 16,3-4-16,-3 6 16,-4 3-16,1-6 0,-2 1 15,1 4-15,2 3 0,-2-2 16,-1 0-16,0 3 15,1 4-15,1-6 0,2-4 16,-3 2-16,-2 0 0,4 3 16,3 0-16,-4 0 0,-2 0 15,1 1-15,2 1 0,-4-1 16,-2-1-16,0-1 0,3 1 16,1 2-16,-1 1 0,-2-1 15,-2-1-15,0 5 0,1 2 0,-1-1 0,2 0 16,-4 1-16,-2 2 0,1-2 15,1-2-15,-1 5 0,-3 0 16,-2 1-16,0-1 0,-3 1 16,0-3-16,-3 9 0,2 3 15,-1 1-15,0-1 0,-2 0 16,-1-1-16,0 2 16,-3 0-16,-4 3 0,0 2 15,-2 2-15,-1 1 0,-3 3 16,1-4-16,-3 5 0,-1 3 15,-8 1-15,-6 2 0,-1-2 16,-3 1-16,4-1 16,4-2-16,2 0 0</inkml:trace>
  <inkml:trace contextRef="#ctx0" brushRef="#br1" timeOffset="182155.49">21963 13794 0,'0'0'0,"0"0"15,0 0-15,0 0 0,0 0 0,0 0 16,0 0-16,0 0 0,0 0 15,0 0-15,0 0 16,0 0 0,0 0-16,-5-23 0,5 23 15,0 0-15,0 0 16,0 0-16,0 0 0,0 0 16,-10-22-16,10 22 0,0 0 0,0 0 15,-15-19 1,10 13-16,1 1 0,-1 0 0,0 2 15,0-3-15,1 1 0,0 0 0,-1 0 0,1 0 16,-1-1-16,1 0 0,0 0 16,-2 0-16,0-1 0,0 0 15,-1 0-15,-2 0 16,0 0-16,-1-2 0,1 0 16,0 1-16,0 0 0,0-1 15,0 2-15,1-1 0,0-1 16,0 0-16,0-1 0,1 0 15,0-1-15,-1 0 0,0 2 16,-1-1-16,0-1 0,-1 0 16,0 0-16,0 0 0,0-1 0,-1 0 15,-1-1-15,1 2 0,0 1 16,-1-3-16,1-2 0,0 2 16,-1-2-16,-1 2 0,-1-2 15,1 1-15,0 0 0,0 0 16,-1 0-16,2 2 0,0 1 0,0 0 15,1 1-15,0-1 0,1 0 0,-1-1 16,-1 1-16,1 1 0,1-1 0,0 0 16,-1 2-16,2 1 0,1-1 15,1 0-15,-1-1 16,0 0-16,0 2 16,2 1-16,-1 2 0,2 0 0,0 1 15,2 1-15,1 0 0,0 0 16,-1 0-16,1 0 0,1 0 15,0 1-15,1 2 0,-2-3 0,2 3 16,-2-2 0,-1 1-16,3 1 0,-2-2 15,2 2-15,-2-1 16,2 1-16,-2 0 0,2 0 0,0 0 16,0 0-16,0 0 0,0 0 15,0 0-15,0 0 0,0 0 0,0 0 16,0 0-16,0 0 15,0 0-15,0 0 0,0 0 0,0 0 0,0 0 16,0 0-16,0 0 0,0 0 16,0 0-16,-2 4 0,2-4 15,0 0-15,0 0 0,-5 3 16,5-3-16,0 0 0,0 0 16,-5 5-16,5-5 0,-5 6 0,5-6 15,-4 5-15,2-1 0,-1 1 0,1 1 16,-1 0-16,0 1 0,-2-1 15,1 0-15,-1 1 0,1 1 16,-2-1-16,1 0 0,-2 1 16,1 1-16,-2-1 0,-1-1 0,0 0 15,-1 3-15,2 0 16,-1-2-16,0 2 16,0 1-16,1-1 0,1 0 15,-2 2-15,-1 0 0,0 0 16,0-1-16,-4 2 0,-3 0 15,2 0-15,0-1 0,1 2 16,0 1-16,1 0 0,0-1 0,0 0 16,-1 1-16,-1-2 0,2 0 15,-2 0-15,-2 1 0,1 0 0,0-1 16,1 1-16,1-1 16,0 1-16,2 0 0,-1 0 0,-3 0 15,1 0-15,1-2 0,-6 5 16,-1 1-16,5-3 0,2-1 15,-4 4-15,2 0 16,-1 0-16,1 0 16,-1-2-16,0-2 0,-1 1 15,0 1-15,1 1 0,1 0 0,2 1 16,1-1-16,-2-1 0,0 1 16,0-2-16,-1-1 0,-2 6 15,-1 5-15,1-4 16,1-2-16,2 0 0,1-1 0,-2 0 15,1 3-15,-3-3 0,-1 2 0,2 0 16,-1-1-16,2-1 0,-1-2 16,0 2-16,2 1 0,-3 1 15,1 0-15,-2 1 0,-1-2 0,0 1 16,2 0-16,0 1 0,0-2 16,-1 0-16,0 1 0,-2 1 15,-1-3 1,1 3-16,0-3 0,0 0 15,1 0-15,-4 3 0,-2 2 16,5-3-16,-1 1 0,-2 1 16,2-1-16,-2 0 0,-1-2 0,0 2 15,0 1-15,0 0 0,1 2 16,1-3-16,0-3 0,0 4 16,0 3-16,-4 0 0,-2 3 15,5-3-15,2-3 0,-1 3 0,0 2 16,-4-2-16,0-2 0,-2 5 15,4 0-15,-4-2 0,-3 2 0,2-2 16,2 5-16,2-6 0,2 0 16,-5 1-16,-3 2 15,3-1-15,0-1 0,2 0 0,3-1 0,-2 0 16,-3 2-16,1-1 0,1 3 16,2-4-16,1 2 0,1-1 0,0-1 15,-4 0-15,-2 2 0,3-5 16,4-1-16,4-1 0,1-2 15,-1 1-15,0 1 0,-2-1 16,1-2 0,2-1-16,1-1 0,3-4 0,1 0 15,2-2-15,0 0 16,2-2-16,2-1 0,0 0 16,0 0-16,3-3 0,1-1 0,0 0 15,0-2-15,2 0 0,-3-3 16,2-1-16,0 2 0,1 2 15</inkml:trace>
  <inkml:trace contextRef="#ctx0" brushRef="#br1" timeOffset="182773.3281">20382 13661 0,'0'0'0,"0"0"15,0 0-15,0 0 0,0 0 16,-26-5-16,26 5 0,0 0 15,-27 6-15,27-6 0,0 0 16,-22 15 0,17-8-16,1 1 0,2 1 15,1 1-15,2-3 0,3 1 16,4-1-16,1-1 16,0-2-16,1 0 0,1 0 15,0-2-15,1 0 0,-2-2 16,-1-1-16,0-1 15,-1-1-15,2-2 0,0 1 0,-1-2 0,-2-1 16,-1-1-16,0 1 0,-3-2 16,-2-1-1,-1 2-15,0-1 0,0 2 0,0 2 16,0-1-16,0 3 0,0-2 16,-1 2-16,1 3 0,3-1 15,3 2-15,2 1 16,-2-1-16,1 0 0,-2 0 15</inkml:trace>
  <inkml:trace contextRef="#ctx0" brushRef="#br1" timeOffset="183190.4312">21946 13711 0,'0'0'0,"0"0"16,0 0-16,0 0 0,0 0 0,0 0 16,0 0-16,0 0 0,0 0 0,0 0 15,0 0-15,0 0 0,-11 22 0,11-22 16,0 0-16,0 0 16,-10 22-16,10-22 0,0 0 15,0 0-15,-2 21 0,2-21 16,0 0-16,0 0 0,0 0 0,5 18 15,-5-18-15,0 0 0,0 0 0,0 0 16,0 0-16,0 0 0</inkml:trace>
  <inkml:trace contextRef="#ctx0" brushRef="#br1" timeOffset="192909.9007">24163 13224 0,'0'0'0,"0"0"0,0 0 15,0 0-15,0 0 0,0 0 0,0 0 16,0 0-16,0 0 0,0 0 16,0 0-1,0 0-15,0 0 0,0 0 0,0 0 16,0 0-16,0 0 0,0 0 15,0 0-15,0 0 0,0 0 16,0 0-16,0 0 0,0 0 16,-25 0-16,25 0 0,0 0 15,0 0-15,0 0 0,0 0 16,0 0-16,0 0 0,0 0 0,-24 5 0,24-5 16,0 0-16,0 0 0,0 0 15,0 0-15,0 0 0,0 0 16,0 0-16,0 0 0,0 0 15,0 0-15,0 0 0,0 0 16,0 0-16,0 0 0,0 0 16,0 0-1,0 0-15,0 0 0,0 0 0,0 0 16,0 0-16,0 0 0,0 0 16,0 0-16,0 0 0,0 0 15,0 0-15,0 0 0,0 0 16,0 0-16,0 0 0,0 0 15,0 0-15,0 0 0,0 0 16,0 0-16,0 0 0,0 0 0,0 0 16,0 0-16,0 0 0,0 0 0,0 0 15,0 0-15,0 0 0,0 0 16,0 0-16,0 0 0,0 0 16,0 0-16,0 0 0,0 0 15,0 0-15,0 0 0,0 0 16,-19-18-16,19 18 0,-7-6 0,7 6 0</inkml:trace>
  <inkml:trace contextRef="#ctx0" brushRef="#br1" timeOffset="196382.4339">18806 14319 0,'0'0'0,"0"0"0,0 0 15,0 0-15,23-7 0,-23 7 16,24-11-16,-11 4 0,0 3 0,1-3 16,3 1-16,1-1 15,0 0-15,8-5 0,-1-2 16,-1 1 0,-1 1-16,5-3 0,3 1 15,-2 0-15,-3-2 0,9-4 16,3-4-16,-3 2 0,-2 0 0,1 1 15,1-3-15,4-4 16,-1-1-16,-2-1 0,-1-2 16,0 1-16,-1 1 0,5-7 15,1-2-15,-3 4 0,-3 3 0,3-5 16,4-2-16,-3 3 0,-4 2 16,8-7-16,1-3 15,-6 5-15,-2 2 0,5-4 0,4-6 16,-5 9-16,-4 5 0,21-23 15,-3-1-15,-7 6 0,-6 3 16,6 3-16,2-1 0,-6 8 16,-5 5-16,10-10 0,5-7 15,-11 8-15,-6 7 0,7-6 16,6-4-16,-4 0 0,-3 0 0,4-2 16,4-4-16,-6 5 0,-4 4 15,6-4-15,2-4 0,-1 1 16,0 1-16,-1-4 0,1-3 15,1 8-15,2 7 0,2-8 0,2-4 0,-6 2 16,-3 3-16,5-4 0,4-4 16,-7 1-16,-3 4 0,7-5 15,3-1-15,-5 7 0,-2 5 16,3-9-16,4-7 0,-5 3 16,0 5-16,0-4 0,3-2 15,-1 3-15,-2 4 0,5-3 0,1-3 16,-4 6-16,-4 2 0,4-4 0,3-1 15,-9 0-15,-5 5 0,7-5 16,3 0-16,-7 4 0,-3 2 0,3-4 16,2 2-16,-2 0 15,-4-2-15,3-1 0,2-2 16,-8 4-16,-5 3 16,5-1-16,4-1 0,-7 5 15,-4 5-15,4-4 0,3-3 16,-2 2-16,-2 2 0,-4-2 15,-1-2-15,-1 8 0,-1 5 16,2-8-16,1-1 0,-1 4 16,-2 3-16,-3-1 0,-2-3 15,0 6-15,3 3 0,3 1 0,-1 0 0,-5 2 16,-5 3-16,0-3 0,1-3 16,-1 5-16,0 1 0,2 0 15,0 1-15,0 2 0,-2 2 0,-4 9 16,2-1-16,-2-3 15,-1-1-15,-1 0 0,-1 2 16,1 3 0,0 1-16,3-4 0,2-3 0,0 6 15,1 6-15,-4-2 0,-2 1 16,-2 2-16,-2-2 0,0 4 16,-2 2-16,-4-2 0,-3-3 0,1 1 15,0 1-15,2 1 0</inkml:trace>
  <inkml:trace contextRef="#ctx0" brushRef="#br1" timeOffset="202054.0605">19586 13769 0,'0'0'0,"0"0"15,0 0 1,0 0-16,0 0 0,0 0 16,8-21-16,-8 21 0,0 0 0,0 0 15,0 0-15,3-20 0,-3 20 16,-4-5-16,-2 1 0,-1 3 16,0 0-16,-3 1 0,-1 1 15,0 0-15,-1 2 0,-1 0 16,2 1-16,0 0 0,1 0 0,1 1 15,-1 2-15,1-1 0,1 1 0,3 1 16,1 0-16,2 0 0,1-1 16,1 0-16,1 0 0,1-2 15,0 0-15,5 0 0,3 1 16,0-1-16,0 0 0,2-1 16,1-1-1,0-1-15,0-2 0,-1 1 0,0-1 16,-1-2-16,0-2 0,2-2 15,-1 0-15,-3 2 0,-1 0 16,-3-1-16,0-1 0,-4-1 16,-1-1-16,-4-3 0,0 0 15,-3 1-15,0 0 0,-8-3 16,-1 0-16,-2 1 0,1 1 0,-1 5 0,0 1 16,1 1-16,-1 2 0,-1 1 15,1 1-15,-1 2 0,1 2 16,2 3-16,1 3 15,3 0-15,1 0 0,4 2 16,3-1-16,3 0 0,3 1 0,4-1 16,1 0-1,3-1-15,2-1 0,1-2 16,0-2-16,0 0 0,1-1 0,2-1 16,0-1-16,2-2 0,0-2 15,-2-1-15,0-3 0,-2-1 16,-2-1-16,-1 0 0,-2-2 15,-1 0-15,-2-1 0,0-2 16,-2 0-16,0 1 0,-2-2 0,-2 2 16,0 0-16,-2 0 0,-2 1 0,-1 0 15,-3 0-15,-3 4 0,-1 1 16,-1 2-16,-2 1 0,1 0 16,1 1-16,-2 2 0,1 2 15,0 2-15,0 1 0,1 3 16,1 2-16,2 0 0,2 2 0,3 0 15,0 1-15,4 0 0,1-1 0,4 1 16,1-2-16,2 0 0,1-1 16,1-2-16,3-2 0,0 1 15,2-1-15,0-2 0,3-2 16,-2-1-16,1-1 0,-2-2 16,-1-3-1,-1 0-15,-1-1 0,-1-1 0,0 0 16,-1-4-16,-1 0 0,-3-3 15,-1-1-15,-3 1 0,-1 2 16,-1-1-16,-3 2 0,0-1 16,-2 1-16,-2 0 0,-3 2 15,-4 2-15,0 3 0,-2-1 16,1 2-16,-1 1 0,1 3 0,-2 1 0,0 2 16,1 2-16,0 3 0,2 3 15,1 1-15,3 3 0,3-1 16,2 2-16,4-2 0,2 1 15,3 0-15,4-1 0,3 1 16,0 0-16,1 0 0,4 3 16,2-3-1,0-3-15,2-3 0,-1-3 0,-1-3 16,-1 0-16,-3-2 0,0-3 16,-1-1-1,-3-3-15,0 0 0,-1-3 16,-2 0-16,-1-2 0,-2 0 15,-1 1-15,-2-1 0,-1-2 16,-2-2-16,-3 1 0,-1 1 0,-4 0 16,-4 2-16,1 0 0,-1 1 0,-1 2 15,1 0-15,-1 2 16,1 1-16,-1 3 0,0 2 0,1 3 16,2 1-16,0 2 0,1 2 15,2-2-15,2 1 0,4-1 16,2 1-1,2-1-15,1 1 0,5-2 0,5 0 16,0-1-16,0-2 0,4-1 16,1 0-16,2 0 0,1-1 15,-1-1-15,0-1 0,-2-3 16,-2-1-16,-1-2 0,-1-2 16,-2 0-16,-1-3 0,-2-2 0,-2-2 15,-2 1-15,-1 1 0,-4-2 0,0 0 16,-4 1-16,-4 1 0,-4-2 15,-2 1-15,-1 2 0,1 2 16,-2 2-16,-1 0 0,-5 1 16,0 4-16,-1 2 0,-1 5 15,4 0-15,3 4 0,2 2 0,0 3 16,3 0-16,1 1 0,4 0 0,2 0 16,5 1-16,3 0 0,2 1 15,3 0-15,3 0 0,2 0 0,4-2 16,3-2-16,-1-2 15,2-2-15,-2-2 0,-3-2 16,0 0-16,0-1 0,-2-2 0,0-2 16,-3-1-1,0-2-15,-1-2 0,0-1 16,-1-2-16,-2-1 0,-1 0 16,-4-1-16,-2 0 0,0 0 0,-2 0 15,-2 1-15,1 1 0,-2-1 16,-1 0-16,-1 2 15,-1 0-15,0 2 0,-1 2 0,0 1 16,-2 3-16,1 1 0,1 3 0,0 1 16,1 1-16,3 0 0,0 1 15,3-1-15,1 2 0,3 3 0,3 0 16,1 0-16,4 0 0,2 0 16,1 0-16,1 0 15,0-2-15,0-3 0,1 1 0,1 0 16,-1-2-1,1-1-15,-1-3 0,-2-2 16,-1-1-16,0-1 0,-1-2 16,0-2-16,-2 1 0,-2 0 0,-2-2 15,0-1-15,-5 2 16,-1-1-16,-3 1 0,-3-2 0,-1 1 16,-1 0-16,-1 0 0,-1 0 15,0 3-15,-1 2 0,-2 1 0,0 2 16,-1 1-16,2 2 0,1 1 15,0 2-15,2 1 0,1 1 0,2 1 16,3-1-16,0 3 0,3-2 16,1 2-16,1-1 0,2 0 15,2-1-15,4 0 0,3-2 16,1-1-16,0-2 0,1 0 0,1-2 16,0-1-16,-1-1 0,2-2 15,-1 0-15,1-4 0,1-3 0,-2 1 16,-1 2-16,-1-1 0,-1 1 15,-2-1-15,-2-2 0,-1 1 16,-2 1-16,-2 1 0,-2 0 16,-2 0-1,-3 0-15,1 3 0,-2 0 16,0 3-16,1-1 0,-2 2 0,0 2 16,1-1-16,-1 1 0,0 2 15,0 1-15,2 0 0,-1 0 16,1 2-16,-1 0 0,3 0 15,0-2-15,1 1 0,1 0 16,-1 0-16,1-1 0,1 0 0,0-2 16,1 0-16,0-1 0,0 1 0,0-1 15,0-2-15,-2 4 0,2-4 16,0 0-16,0 2 0,0-2 16,0 0-16,0 0 0,1-2 15,-1 2-15,0 0 0,0 0 16,0-5-1,-1 1-15,-1 0 0,-2 0 16,2 0-16,0 1 0,0 0 0</inkml:trace>
  <inkml:trace contextRef="#ctx0" brushRef="#br1" timeOffset="203073.1154">20532 13787 0,'0'0'0,"0"0"16,0 0-1,0 0-15,0 0 0,10-20 0,-10 20 16,0 0-16,3-23 0,-3 23 16,0 0-16,2-19 15,-2 12-15,-3 1 0,-1-1 16,-3 1-16,1-2 0,-2 2 0,-1 0 0,-1 2 16,-1 0-16,0 2 15,0 1-15,0 2 0,0 1 0,1 0 0,0 1 16,1 0-16,2 2 0,0 0 15,0 0-15,2 0 0,0 1 0,2 1 16,2-1-16,1 1 0,1-1 16,1 0-16,2-1 15,-1 0-15,1-1 0,2-1 0,0 1 16,3-2 0,1 0-16,0-2 0,0-1 15,0 0-15,0 1 0,0-3 16,0 0-16,0-1 0,-2 0 0,0-2 15,-1 1-15,-2-1 0,0 0 16,-2 0-16,-1 0 0,-1 0 16,-2 2-16,-1 0 0,-1 1 15,-2 0-15,0 1 0,-3 0 0,0 1 16,1 0-16,-1 0 0,0 2 16,2 2-16,-1 2 0,1 1 0,2 0 15,0 3-15,1-2 0,2 0 16,1 0-16,1-1 0,2 0 15,1 1-15,2-1 0,0-2 16,2 0 0,0-1-16,0 0 0,1-2 15,0 0-15,-1-1 0,0 0 16,0-1-16,0-2 0,0 0 0,-2-2 16,1 0-16,-1-1 0,-1 0 15,-1-1-15,1 2 0,-2-2 16,-1 0-16,-1 0 0,-1-2 15,-2 1-15,-1 0 0,-4 2 0,-1 0 16,-3 1-16,-3 1 0,3 1 16,1 0-16,2 1 0</inkml:trace>
  <inkml:trace contextRef="#ctx0" brushRef="#br1" timeOffset="203405.4258">19300 13758 0,'0'0'0,"0"0"0,0 0 16,0 0-16,0 0 0,0 0 0,0 0 16,0 0-16,0 0 0,0 0 15,0 0-15,0 0 0,0 0 0,0 0 16,0 0-16,26 6 0</inkml:trace>
  <inkml:trace contextRef="#ctx0" brushRef="#br1" timeOffset="203558.7837">19392 13760 0,'0'0'0,"0"0"0,0 0 15,0 0-15,0 0 0,0 0 0,0 0 16,0 0-16,0 0 0,0 0 16,0 0-16,0 0 0</inkml:trace>
  <inkml:trace contextRef="#ctx0" brushRef="#br1" timeOffset="203928.8399">20422 13783 0,'0'0'0,"0"0"0,0 0 16,0 0-16,0 0 0,0 0 15,0 0-15,0 0 0,0 0 0,0 0 16,0 0-16,0 0 0,0 0 15,0 0-15</inkml:trace>
  <inkml:trace contextRef="#ctx0" brushRef="#br1" timeOffset="204091.6356">20422 13758 0,'0'0'15,"0"0"-15,0 0 0,0 0 0,0 0 0,0 0 16,0 0-16,0 0 0,0 0 16,0 0-16,0 0 0,0 0 15,0 0-15,0 0 0</inkml:trace>
  <inkml:trace contextRef="#ctx0" brushRef="#br1" timeOffset="204229.843">20458 13713 0,'0'0'0,"0"0"16,0 0-16,0 0 0,0 0 0,0 0 15,0 0-15,0 0 0,0 0 16,0 0-16,0 0 0,0 0 16,0 0-16,0 0 0</inkml:trace>
  <inkml:trace contextRef="#ctx0" brushRef="#br1" timeOffset="204392.6791">20452 13697 0,'0'0'15,"0"0"-15,0 0 0,0 0 0,0 0 0,0 0 16,0 0-16,0 0 0,0 0 0,0 0 16,-17 17-16,17-17 0,0 0 15,0 0-15</inkml:trace>
  <inkml:trace contextRef="#ctx0" brushRef="#br1" timeOffset="204762.9459">19224 13685 0,'0'0'0,"0"0"0,0 0 0,0 0 16,0 0-16,0 0 0,0 0 0,0 0 0,0 0 15,0 0-15,0 0 0,0 0 16</inkml:trace>
  <inkml:trace contextRef="#ctx0" brushRef="#br1" timeOffset="204947.8385">19364 13640 0,'0'0'0,"0"0"15,0 0-15,0 0 0,0 0 0,0 0 16,0 0 0,0 0-16,0 0 0,0 0 0,0 0 0,0 0 0</inkml:trace>
  <inkml:trace contextRef="#ctx0" brushRef="#br1" timeOffset="205110.6335">19395 13648 0,'0'0'0,"0"0"16,0 0-16,0 0 0,0 0 0,0 0 15,0 0 1,0 0-16,0 0 0,0 0 0,-12 21 16,12-21-16</inkml:trace>
  <inkml:trace contextRef="#ctx0" brushRef="#br1" timeOffset="205549.458">18232 13407 0,'0'0'0,"0"0"0,0 0 16,0 0-16,0 0 0,0 0 15,0 0-15,0 0 0,0 0 0,0 0 0,0 0 16,0 0-16</inkml:trace>
  <inkml:trace contextRef="#ctx0" brushRef="#br1" timeOffset="206113.7054">19288 13389 0,'0'0'16,"0"0"-16,0 0 0,0 0 0,0 0 15,0 0-15</inkml:trace>
  <inkml:trace contextRef="#ctx0" brushRef="#br1" timeOffset="206700.1793">20423 13812 0,'0'0'0,"0"0"0,0 0 15,0 0-15,0 0 0,0 0 16,0 0-16,0 0 0,0 0 0,0 0 16,0 0-16,0 0 15</inkml:trace>
  <inkml:trace contextRef="#ctx0" brushRef="#br1" timeOffset="206864.8292">20455 13822 0,'0'0'0,"0"0"15,0 0-15,0 0 0,0 0 16,0 0-16,0 0 0,0 0 16,0 0-16,0 0 0</inkml:trace>
  <inkml:trace contextRef="#ctx0" brushRef="#br1" timeOffset="656182.9059">18590 8240 0,'0'0'0,"-8"-8"0,-5-4 15,0 0-15,-1-2 0,-14-9 16,-7-5-16,-7-3 0,2 2 0,-15-3 16,-5 3-16,2 5 0,1 4 15,-18 1-15,-6 3 16,5 6-16,2 3 0,-38 11 0,-8 7 0,17 6 16,11 1-16,-10 10 0,-8 5 15,19 3-15,13 1 0,-6 9 16,-3 4-1,8 3-15,6 3 0,2 13 16,3 10-16,10-5 0,10-3 0,3 2 16,2 4-16,6-8 0,5-2 15,6 10-15,3 10 16,8-15-16,5-10 0,8 6 0,6 5 16,1-3-16,3-2 0,14-4 15,9-4-15,0-2 0,1 1 16,8-4-16,8-2 0,-1-6 0,1-11 0,9 6 15,7 2-15,-1-2 0,-1-6 16,16 4-16,12 2 0,-1-13 16,-2-4-16,10-4 0,7 1 15,-12-4-15,-10-3 0,6-9 16,6-3-16,-8-6 0,-5-1 16,5-10-16,2-8 0,-13-1 15,-7 4-15,-2-8 0,-1 0 16,-7-5-16,-5 0 0,-4-11 0,-4-7 0,-8 1 15,-5 5-15,-3-7 0,-4-5 16,-9-1-16,-6-4 0,0-9 16,0-7-16,0 6 0,1 4 15,-8-7-15,-5-4 0,2 8 16,2 4-16,-5 2 0,-4 1 0,-1 4 16,1 2-1,-3-2-15,-2 1 0,1 17 16,1 10-16,-5 2 0,-2 2 15,4 9-15,6 5 0,1 5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31:16.5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6791 10735 0,'0'0'0,"0"0"0,0 0 0,0 0 16,0 0-16,0 0 0,0 0 16,0 0-16,0 0 0,0 0 15,0 0-15,0 0 0,0 0 0,25 10 0,-25-10 16,0 0-16,20 5 0,-20-5 15,21 3-15,-12-3 0,1-1 16,1-1-16,0 1 16,0 0-16,0-1 0,1-2 15,1 1-15,0 2 0,1-3 0,1 1 16,1 0 0,0-1-16,-1-2 0,1 1 15,0-1-15,1 1 0,-2-1 0,7-1 16,2 2-16,-4-1 0,-1 2 15,-1 0-15,-2-2 0,1 2 16,-2 0-16,2 4 0,1-2 16,-3 2-16,0 2 0,2-2 15,2 1-15,-5 2 0,0 3 0,0-1 16,-2 1-16,-1-1 0,0 1 0,1 2 16,1-2-16,-2-1 0,0 2 15,0 0-15,0 0 0,-2-3 16,1 2-16,1-5 0,0 3 15,0-1-15,-1 3 0,1-5 16,-2-1-16,-2 3 0,-1-3 0,3 1 0,2-2 16,0 1-16,0-2 0,2 1 15,2 0-15,-2-2 0,0 0 16,3 2-16,-2-3 0,-1 1 16,-3 0-16,1 2 0,0-1 15,-3 2-15,0 0 0,-1 0 16,1 2-1,0-1-15,-2 2 0,1-2 0,0 2 16,0 1-16,2-1 0,1 1 16,1 0-16,-1 2 0,-1-2 0,0 0 15,1 2-15,-1-2 16,1 0-16,0-1 0,0 0 16,0-2-16,-1 2 0,1-2 15,0-1-15,0-1 0,0-2 0,1 0 0,2-1 16,-3 0-16,0-3 0,1 3 15,0-3-15,0 0 0,0 0 0,1 0 16,0-3-16,1 2 16,3 1-16,1-4 0,1 0 15,-1-2-15,-3 1 0,-2 2 0,-1-1 32,-2 4-32</inkml:trace>
  <inkml:trace contextRef="#ctx0" brushRef="#br0" timeOffset="1668.0559">14733 10642 0,'0'0'0,"0"0"16,0 0-16,0 0 0,0 0 0,0 0 16,0 0-16,0 0 0,0 0 0,0 0 15,25 4-15,-25-4 16,0 0-16,22 3 16,-22-3-16,0 0 0,32 4 15,-21-4-15,1 0 16,1 0-16,1 0 0,1 0 15,2 0-15,-1 0 0,0 0 0,0 0 16,1-4-16,-1 1 0,0-1 0,4 0 16,-1-2-16,1 2 15,-2-3-15,1 0 0,1-1 0,-4-2 0,-1 2 16,0-3-16,-2-2 16,-1 2-16,-1 0 0,-1-3 0,0-1 15,-1 1-15,-1 0 0,-2-1 16,0-2-16,-3 0 0,-1 2 0,0-3 15,0-4-15,-2 1 0,-2 3 32,1-3-32,-1 1 0,0 1 15,-1 0-15,-2-5 0,0 0 0,-1 2 16,0 3-16,-2-2 0,-1 3 16,-1-3-16,0 6 0,-1-1 15,-1 2-15,0 1 0,0-1 0,0 1 16,-2-2-16,1 4 15,-1 2-15,-3 0 0,-1-1 0,0 4 0,0 4 16,1-1-16,-2 1 0,1 0 16,1 2-16,-3 2 0,-2 1 15,1 2-15,2 0 0,0 2 16,0 3-16,3-1 0,2 1 0,-1 3 16,1 3-16,0-3 15,-1 1-15,1-2 16,1 4-16,2-1 0,1-1 15,0 4-15,1 0 0,1 0 16,3-4-16,0 7 0,3 1 16,1 1-16,0-3 0,2 1 15,2 0-15,1-2 0,-1 0 0,4 1 16,1-2-16,1 0 16,0 0-16,0-1 0,0-1 0,-2 0 0,1-5 15,1 1-15,0-2 0,-1 0 16,-2 0-16,3-2 0,0 3 15,-3-5-15,0-2 0,-1 1 16,2 1-16,-1-2 0,-1-1 0,1 1 16,-1-1-16,-1-1 15,0 0-15,-1 1 0,0-2 0,0-1 0,-1 1 16,0 1-16,0-2 0,-2 0 16,2 4-16,-2-4 0,-3 3 15,1-3-15,2 0 0,-2 0 16</inkml:trace>
  <inkml:trace contextRef="#ctx0" brushRef="#br0" timeOffset="3209.9421">6844 10682 0,'0'0'16,"0"0"-16,0 0 0,0 0 0,0 0 15,0 0-15,0 0 0,0 0 16,0 0-16,0 0 0,32 10 16,-32-10-16,0 0 0,32 10 15,-32-10 1,29 11-16,-11-7 0,1 0 0,1 2 15,1-2-15,-2 0 0,12 0 16,3 2-16,-2-2 0,-2 0 16,3 3-16,4-3 15,-3 2-15,-2-2 0,10 1 16,1 0-16,-2-3 0,-3 0 0,7 1 16,-1-2-16,-3-1 0,-3-1 0,0-2 0,2 0 15,-6 0-15,-1 2 0,0-3 16,0-3-16,-4 0 0,-3 0 15,-1-3-15,0-1 0,-3 3 16,-1-2-16,-1-3 0,1-3 16,-3 2-16,-3-1 0,1-2 15,-2-4 1,-2 3-16,-2 0 0,0-3 16,0 0-16,-2 0 0,-3 2 0,-1-3 15,-1-3-15,-1 4 0,-1-1 16,-2-3-16,-1-2 0,-1 4 15,1-1-15,-1 0 0,0-2 16,-2 4-16,1-1 0,-4-2 16,0 0-16,2 3 0,-2 3 0,-3-3 0,-4-3 15,-1 4-15,2 0 0,-4 2 16,-3-2-16,4 4 0,-2 2 0,-3-1 16,-4-2-16,1 2 15,1 2-15,-3-1 0,-1 5 16,0-1-16,1 0 0,-3 1 15,-1 1-15,2 1 0,3 3 0,-6 1 0,-5 2 16,4-2-16,6 0 0,-9 2 16,-1 4-16,1-1 0,4 2 0,-9 3 15,-1 2-15,9-1 16,2-2-16,-9 5 0,2 0 16,2 0-16,2 0 0,2 4 15,1 2-15,5-2 16,0-2-16,-1 5 0,-1 0 15,4-1-15,2-1 0,1 1 16,1 4-16,1-4 0,2 0 0,-2 0 16,-1 2-16,7-4 15,-1 0-15,0 2 0,2 1 16,1 0-16,1-5 0,3 5 16,2 1-16,0 0 0,1 0 0,1 3 0,1 0 15,1-6-15,0-1 0,0 4 16,1 0-16,1-4 0,0 0 0,0 2 15,1 0-15,0-1 16,2 2-16,2-2 0,0-1 16,0 0-16,1-3 0,3 1 15,1 4 1,1-4-16,-1 2 0,1 0 0,0 0 16,-1-3-16,-1 0 0,2-1 15,0 1-15,2-1 0,-2-2 0,4-1 16,3 0-16,-3-3 15,-3 3-15,6 3 0,-4-2 16,-1 0-16,2-2 0,-1 1 16,-3-3-16,-2 0 0</inkml:trace>
  <inkml:trace contextRef="#ctx0" brushRef="#br0" timeOffset="20161.2388">20234 3871 0,'0'0'0,"0"0"15,0 0-15,0 0 0,0 0 0,0 0 16,0 0-16,0 0 0,0 0 16,3 23-16,-3-23 0,-6 22 15,6-22-15,-11 33 0,3-10 16,-1 1-16,0 0 0,-3 3 0,1 0 15,-2 6-15,1-2 0,1-1 16,1-1-16,0 3 0,2-5 0,3-4 31,1-3-31,0-4 0,2-2 0,2-3 16,2-2-16,2-3 16,0-3-16,3-1 0,1-4 15,3 0-15,3-1 0,1-4 0,2-1 16,-1-2-16,1-1 0,1-2 15,2-3-15,-1 0 0,0 0 16,3-7-16,0 1 0,-2 1 16,-3 2-16,0-2 0,-2-1 15,-1 2-15,-2 1 0,0 0 16,0-1-16,-3 3 0,-4 2 0,1 0 16,-2 3-16,0 2 0,-2 1 15,0 1-15,-1 0 0,1 3 16,1 1-16,-3 4 0,-3-1 15,1 2-15,-1 2 0,0 1 16,-2 5-16,2-2 0,-1 2 0,-1 4 16,-1 4-16,0 2 15,-1 1-15,1 3 0,0 4 16,-1-1-16,0 0 0,-1 9 16,0 2-16,2 1 0,-1-1 0,0 2 15,1 1-15,0-2 0,1-1 16,-2 8-16,-1-2 0,1-1 15,0-5-15,-3 2 0,-3 1 16,1-5-16,0-3 0,-4 4 0,0-1 16,-2-5-16,-1-3 0,-4-2 15,-2-2-15,5-7 0,2-3 0,-6 0 16,-1 1-16,4-6 0,0-4 16,-1-3-16,0-4 0,4 1 15,5 1-15,3-2 0</inkml:trace>
  <inkml:trace contextRef="#ctx0" brushRef="#br0" timeOffset="20368.431">20593 4136 0,'0'0'0,"9"-4"16,5-1-16,1 0 0,2 0 15,12-1-15,6 1 0,-1-1 16,-2 1-16,12 2 0,2 3 16,-6 1-16,-5 2 0,2 1 15,-5-1-15,-7-1 0,-5 0 0,-5 0 16</inkml:trace>
  <inkml:trace contextRef="#ctx0" brushRef="#br0" timeOffset="20531.2796">20685 4368 0,'0'0'0,"0"0"15,0 0-15,0 0 0,30-7 0,-30 7 16,41-4-16,-15 1 0,3-2 16,3 2-16,4 0 0,3-1 15,-6 1-15,-5 0 0</inkml:trace>
  <inkml:trace contextRef="#ctx0" brushRef="#br0" timeOffset="21064.1771">22205 3650 0,'0'0'0,"0"0"16,0 0-16,0 0 0,0 0 0,0 0 16,-30-1-1,30 1-15,-25 9 0,25-9 16,-30 17-16,15-7 0,-1 0 15,0 5-15,-3 0 0,0 3 16,0 2-16,-3 6 0,2 1 16,3 0-16,1 1 0,0 9 15,3 1-15,2-2 0,1-1 0,2 2 16,1 2-16,2 1 0,-1 0 0,0 7 16,-1 0-16,2-4 0,0 0 0,0 0 15,-2 2-15,-1-1 0,-1-3 16,-2 6-16,0-1 15,-1-1-15,0-2 0,0-3 16,-1-3-16,1-3 0,1-1 0,-6-3 16,-3 0-1,-1-5-15,-1-2 0,-2-3 16,-1 0-16,-3-3 0,-2-1 16,-2-4-16,-1-2 0,2-4 15,2-2-15,-5-4 0,0-3 16,3 0-16,3 1 0,7 1 15,4 0-15,5 0 0</inkml:trace>
  <inkml:trace contextRef="#ctx0" brushRef="#br0" timeOffset="21271.3539">21652 4204 0,'0'0'0,"10"-2"0,4 1 16,2-1-16,3 0 0,13 0 0,6 1 15,0 0-15,-1-1 0,12 1 16,2 1-16,-6 1 16,-3 0-16,-2-1 0,-10 1 0,-5-1 15</inkml:trace>
  <inkml:trace contextRef="#ctx0" brushRef="#br0" timeOffset="21603.7962">22667 3848 0,'0'0'0,"0"0"0,0 0 16,0 0-16,-29 19 0,29-19 16,-26 25-1,10-10-15,1 3 0,-2 3 16,-1 3-16,-3 9 0,3 1 0,3 0 16,0 1-16,2 4 0,3-2 15,6 0-15,3 1 0,3-3 16,3-1-16,5 1 15,4-3-15,-1-7 0,2-3 0,4-4 16,3 0-16,-2-5 0,0-2 0,-5-3 16,-3-2-16,-3 0 0</inkml:trace>
  <inkml:trace contextRef="#ctx0" brushRef="#br0" timeOffset="22406.4267">22950 3983 0,'0'0'0,"0"0"15,0 0-15,0 0 0,0 0 0,-14 30 0,14-30 16,-10 27-16,5-9 0,-3 1 15,-1 3-15,0 0 0,2 0 16,-3 6-16,0 0 16,0-4-16,1 0 0,-1-2 0,0 0 15,0-2-15,1-2 0,1-3 16,0-2 0,1-2-16,2-3 0,0 0 0,2-1 15,2-3-15,2-2 0,2-4 16,2-4-16,-1 1 0,2-3 15,1-3-15,2-4 0,0 0 16,0 0-16,2-1 0,2-1 16,1-1-16,1-2 0,0 0 15,2-2-15,-2 3 0,-1-1 0,3-2 0,0 1 16,-2 3-16,-1 1 0,0 3 16,-1 1-16,-1 1 0,-2 4 0,0 2 15,0 2-15,-4 3 16,1 2-16,-2 3 0,1 2 15,-2 1-15,1 1 0,-3 4 16,-1 5-16,-1 1 0,-1-1 0,-1 3 0,-3 0 16,0-1-16,-1 0 0,1 0 15,-2-1-15,2 1 0,-1-1 16,-2 1-16,1-1 0,1-4 16,2-4-16,-1-1 0,2-4 15,1 1-15,0 0 0,-1-3 16,1-2-1,2-1-15,0-4 0,2-2 0,2-4 16,1-1-16,2-1 0,2-5 16,2-1-16,0 1 0,0 0 0,1-4 15,1-1-15,0 2 16,1 1-16,-2 1 0,1 0 16,-1 1-16,1 2 0,1-2 0,-2 1 15,-2 3-15,-2 3 0,-1 3 0,0 4 16,-1 1-16,0-1 0,-2 4 15,1 4-15,-2-1 0,0 2 16,-1 4-16,0 4 0,-2 2 16,0 1-16,0 2 0,0 2 15,0 1-15,0 0 0,1 1 16,0 2-16,1-2 16,0-3-16,2 4 0,-1 0 15,0-6-15,-1-3 0,1-2 16</inkml:trace>
  <inkml:trace contextRef="#ctx0" brushRef="#br0" timeOffset="22776.3992">23492 4124 0,'0'0'0,"0"0"0,0 0 15,13-20-15,-5 12 0,2-1 16,2-1-16,0-1 0,0 1 15,2-3-15,0 2 0,-3 1 0,0 2 16,-1 2-16,0 0 0,-2 4 0,1 2 16,-3 2-16,-2 2 0,-1 0 15,0 4-15,-1 0 0,0 2 16,0 2-16,-1 0 0,0 7 16,-1 1-16,-1 0 0,0-1 0,0 4 15,0 0-15,1 0 0,0 0 16,1-1-1,1-2-15,3 0 0,0-1 16,2 2-16,1 0 0,-1-7 16,3 1-16,0-4 0,0-1 15,0-2-15,-1-2 0,0-1 16,-2-3-16,1-2 0,-1-1 0,-2-4 16,0-2-16,-2 0 0,0 2 15,0 0-15</inkml:trace>
  <inkml:trace contextRef="#ctx0" brushRef="#br0" timeOffset="23055.2366">23802 4021 0,'0'0'0,"0"0"0,0 0 0,0 0 0,0 0 16,0 0-16,-20 26 0,20-26 15,-18 23-15,18-23 0,-24 33 16,11-17-16,1 2 0,-3 1 16,0 1-16,-2 0 0,1-1 15,-5 5-15,0-3 0,3-2 0,2-2 0,1-2 16,2-1-16,2-2 0,1-2 16,1-1-16,2-3 15,1-1-15,2-1 0,1-7 0,2-4 16,0 2-16,0 0 0,0 1 15</inkml:trace>
  <inkml:trace contextRef="#ctx0" brushRef="#br0" timeOffset="23378.546">24135 3934 0,'0'0'0,"0"0"0,0 0 16,0 0-16,12 26 0,-12-26 0,10 29 16,-6-12-16,1 1 0,-3 4 15,-1 2-15,-1 0 0,-1 1 16,-2 7-16,-2 2 0,1-4 16,-1-2-16,-2 4 0,-2-2 15,0-3-15,-1-1 0,0-3 0,0-3 16,1-2-16,3-2 0,-2-2 0,0-3 15,2-2-15,0-3 0,3 0 16,1-1-16,-1-1 0,2-1 16,4 0-16,2-3 0,-1 0 15,0 0-15,-1 0 0</inkml:trace>
  <inkml:trace contextRef="#ctx0" brushRef="#br0" timeOffset="24196.3291">24962 4321 0,'0'0'0,"0"0"16,0 0-16,0 0 0,0 0 0,0 0 15,0 0-15,0 0 0,23-17 16,-23 17 0,0 0-16,29-8 0,-29 8 0,23-6 15,-10 4-15,1 1 0,2 0 16,1 0-16,2-1 15,2 1-15,0 1 0,3 0 0,3-1 16,7 0-16,0-2 0,4 2 16,2 0-16,1 0 0,0-2 15,11 2-15,1 0 0,-1 0 16,0 0-16,8 1 0,-1 1 16,0-1-16,1 1 0,9 0 15,0-2-15,-1 2 0,-1 0 0,2 2 16,0 0-16,7 0 0,-2-2 15,0 1-15,1 1 0,30-3 16,-9-1-16,-5 1 0,-3 1 16,-9 2-16,-7 0 0,0-2 15,-1-1-15,-3 1 0,-1 1 0,3-1 0,1-1 16,-1 0-16,-2-1 0,-2 1 16,1 1-16,-2 1 0,-1 2 0,-4-3 15,0-4-15,-8 1 0,-6-1 16,-2 4-16,-1 2 0,-4-2 15,-3-2-15,-2-1 0,-2-2 16,-2 3-16,-4 0 16,-2 1-16,-4-1 0,-7-1 15,-4 1-15,-6 0 0,0 1 16,-3 0-16,1-4 0,-1 4 16,0 0-16,0-5 0,-2-1 15,-2-1-15,-3-1 0,-3-2 16,-2 0-16,3 4 0,3 1 15,0 1-15</inkml:trace>
  <inkml:trace contextRef="#ctx0" brushRef="#br0" timeOffset="24443.8075">28319 4086 0,'0'0'0,"0"0"16,0 0-16,0 0 0,0 0 0,26 7 15,-26-7 1,25 6-16,-25-6 0,31 11 15,-14-6-15,0 3 0,1 2 16,1 1-16,1 1 0,4 4 16,-1 0-16,-3-3 0,-2-2 15,-4 1-15,-2-1 0,-2 1 16,-1 0-16,-3 0 0,-1 0 0,-5 2 16,-2-1-16,-6 2 0,-4-1 0,-5 2 15,-4 3-15,-4-1 0,-6 0 16,-13 4-16,-5 2 0,11-5 15,6-4-15,7-2 0</inkml:trace>
  <inkml:trace contextRef="#ctx0" brushRef="#br0" timeOffset="25563.2669">25803 3408 0,'0'0'0,"0"0"0,0 0 0,0 0 0,27-2 0,-27 2 15,29-1-15,-8 1 0,5 1 16,2-1-16,3-1 15,9-1-15,1-1 0,2 1 0,3 1 16,5-1-16,-5 0 0,-2 2 31,-2 0-31,-7 0 0,-4 0 0,-1 0 16,-6-1-16,-8 1 0,-3-2 16,-3 2-16,-3-1 0,-5 1 0,-2 0 15,-6 6-15,-3 5 16,3 1-16,0-3 0,1-2 0</inkml:trace>
  <inkml:trace contextRef="#ctx0" brushRef="#br0" timeOffset="25862.6631">26184 3345 0,'0'0'0,"0"0"0,0 0 0,0 0 0,-4 20 0,4-20 16,-7 25-16,7-25 0,-13 35 16,6-14-16,-3 2 0,0 3 15,-1-1-15,-7 9 0,-3 0 16,0 0-16,0 1 0,-6 5 16,-2-1-16,0-5 0,1-3 0,-6 4 15,-1-3 1,5-3-16,2-2 0,2-7 15,0-3-15,3-3 0,3-1 16,4-4-16,2-2 0,6-4 16,2-3-16,2 0 0,0 0 15,2 0-15</inkml:trace>
  <inkml:trace contextRef="#ctx0" brushRef="#br0" timeOffset="26063.302">26059 3725 0,'0'0'0,"0"0"15,0 0-15,21-6 0,-11 3 0,3-1 16,5-1-16,-1 3 0,1 0 16,7 0-16,3 1 15,-3 0-15,1 1 16,-3-2-16,-2 1 16,-1 0-16,-2 1 0,-1 0 0,-2 0 15,-1 1-15,-3 0 0,-2 2 16,-4 0-16,-2 0 0,-3-1 0,0 2 15,0-2-15,0-2 0</inkml:trace>
  <inkml:trace contextRef="#ctx0" brushRef="#br0" timeOffset="26380.0338">26200 3811 0,'0'0'0,"0"0"0,0 0 15,0 0-15,0 0 0,-19 21 0,19-21 16,-13 16-16,13-16 0,-11 19 15,6-7 1,-1-1-16,1 2 0,-2-1 16,0 2-16,1-2 0,-1-1 15,-1 0-15,1 0 0,-1-1 16,0-1-16,1-1 0,-2-1 0,1-2 16,0-1-16,3-1 0,0-1 15,2 0-15,0-1 0,3-1 16,2-3-16,1 1 0,2 0 0,2-2 15,3 0-15,4 1 0,0-2 16,4 1-16,3 0 0,1 1 16,1 0-16,9-3 0,2 0 15,-4 1-15,-6 1 0,-3-1 0</inkml:trace>
  <inkml:trace contextRef="#ctx0" brushRef="#br0" timeOffset="27304.9943">27315 3686 0,'0'0'0,"0"0"0,0 0 15,0 0-15,8-22 0,-5 14 0,0-1 16,1 0-16,-1-1 0,0 0 16,1 0-16,-2 0 0,-1 0 15,0-1-15,0-1 0,-1 4 16,-1 1-16,-1 0 0,-1 3 15,-2-2-15,1 3 0,-4 1 16,-3 2-16,-1 2 0,0 1 0,-3 4 16,-1 2-16,-2 1 0,-1 1 0,-6 6 15,0 4-15,0-1 16,3 0-16,-4 7 0,1 1 16,3-2-16,4-1 0,2-1 0,3-2 0,2-2 0,2-3 15,5-3-15,3 1 0,1-4 16,0-3-16,3 0 0,4-1 15,-1-3-15,1-3 0,1-1 16,2-1-16,1 0 0,1-1 0,3-3 16,4-2-16,0 0 15,-1-1-15,6-6 16,0-2-16,-2 0 0,-1 1 16,0 0-16,-1 3 15,-2-2-15,-1 3 0,-2-3 0,0 1 16,-3 1-16,-2 0 0,-2 1 15,-2-2-15,0 5 0,-1 2 16,0-1-16,-2-1 0,-1 4 16,-1-1-16,0 2 0,-1 3 15,0-2-15,0 2 0,0 0 0,-3 4 16,0 2-16,-3 1 0,1 1 16,-2 2-16,0 0 0,1 2 0,0-1 15,1 0-15,-2 3 16,2 3-16,1-2 0,2-1 0,1 1 15,0-1 1,1-1-16,1-2 0,1-3 16,0 2-16,2-3 0,0 1 15,1-2-15,1-2 0,1 1 16,-1-1-16,2-1 0,1 0 0,1-1 16,2-1-16,0 0 0,3 0 15,-1-1-15,1 0 0,-1 0 16,-3 0-16,-2 0 0</inkml:trace>
  <inkml:trace contextRef="#ctx0" brushRef="#br0" timeOffset="29713.0282">27595 5242 0,'0'0'0,"0"0"0,0 0 16,0 0-16,0 0 0,0 0 0,0 0 15,0 0-15,0 0 0,0 0 16,0 0-16,12 20 0,-12-20 16,0 0-1,-2 28-15,2-28 0,-7 26 0,7-26 16,-9 35-16,3-17 16,1 0-16,-1 2 0,1-1 15,-2 3-15,1-1 0,1 2 0,0-3 16,1 1-1,1-3-15,1 0 0,0 0 16,1-2-16,1-2 0,0-2 0,0-1 16,1 0-16,1-4 0,0 0 15,0 0-15,2-3 0,3-4 0,0 0 16,0-4-16,2 1 16,0-4-16,1 0 0,1 0 0,2-5 15,0 2-15,1-5 0,0 1 16,-1-2-16,0 0 0,2 0 15,-1-3-15,0 2 0,1 0 16,-2-1-16,0-1 0,-1 0 16,-1 0-16,-1 2 0,0-1 15,-2 3-15,-1 1 0,-2 1 16,-1 3-16,0 0 0,-1 1 0,0 1 16,1 1-16,-3 1 0,0 2 0,-1 1 15,0 3-15,-3 1 0,-1 1 0,1 2 16,-1 2-16,-1 1 15,0 1-15,-1 3 0,1 4 0,-1-1 16,-1 1-16,-1 7 0,-1 0 16,0 2-16,0 2 0,1-2 15,1 0-15,0 3 0,1 3 16,-2 5-16,1 1 0,2 0 0,0 0 0,1-1 16,-1 2-16,1-1 0,0 2 15,-2 2-15,1-1 0,-3-4 16,0-1-16,-2 0 0,-2-2 15,-1-3-15,0-1 0,-2 1 16,1 1-16,1-3 0,1-5 16,-4-1-1,-1 1-15,-3-1 0,-1-3 0,-2-4 16,-2 1-16,2-2 0,1-2 16,-3-4-16,-3-3 0,2 0 15,0-1-15,2-3 0,0-2 16,0 0-16,0-5 0,6-2 15,2-3-15,6 5 0,3 0 0,0 1 16</inkml:trace>
  <inkml:trace contextRef="#ctx0" brushRef="#br0" timeOffset="29929.2861">28027 5554 0,'0'0'0,"0"0"0,0 0 16,29-3-16,-15 1 0,2 0 16,2 2-16,1 0 0,0 0 0,-2 4 15,-3-3-15,-3 3 0,-4 2 0,-2-2 16,1-1-16,-2 1 0</inkml:trace>
  <inkml:trace contextRef="#ctx0" brushRef="#br0" timeOffset="30076.5431">27866 5744 0,'0'0'0,"0"0"0,0 0 16,0 0-16,0 0 16,0 0-16,0 0 0,0 0 15,0 0-15,28 11 0,-28-11 16,34 3-16,-34-3 0,40 2 15,-15-2-15,0 0 0,-2-2 0,2 2 16,-3 0-16,-4 0 0</inkml:trace>
  <inkml:trace contextRef="#ctx0" brushRef="#br0" timeOffset="30662.9288">29122 5118 0,'0'0'16,"0"0"-16,0 0 0,0 0 0,0 0 15,0 0-15,-7-19 16,7 19-16,0 0 0,-26-10 15,26 10-15,-26-4 16,12 3-16,-3 2 0,-2 0 16,1 2-16,0 2 0,0 1 15,1 1-15,-3 3 0,2 2 0,2 0 16,0 1-16,3 1 16,1 0-16,1 3 0,0 1 0,1 1 15,1-1-15,1 4 0,2 1 0,0 0 16,1-1-16,0 6 0,2 3 15,1-2-15,1-1 0,-2 2 16,0 4-16,0 0 0,-1-3 0,1 2 16,-1 0-16,-2 2 0,0-4 15,-4 10-15,-1 0 16,0-4-16,0-5 0,-2 0 16,0 4-16,-2-7 15,-3-1-15,-2-1 0,-2 0 16,2-5-16,2 2 0,-1-2 15,-1-1-15,-1-5 0,0-2 0,-2-1 16,0-6-16,2 0 0,3 0 16,1-5-16,-2 0 15,0-2-15,0 0 0,1-4 0,-1-3 0,5 0 16,0-3-16,3-8 0,1-7 16,3 3-16,0 4 0,3 2 0</inkml:trace>
  <inkml:trace contextRef="#ctx0" brushRef="#br0" timeOffset="30863.098">28561 5583 0,'0'0'16,"0"0"-16,0 0 0,34-7 0,-19 4 15,3 2-15,7 2 0,3 0 16,0 1-1,3-2-15,3 4 0,-2-1 16,-1-1-16,5 3 0,0 1 16,-8-1-16,-2-2 0,-5 1 15,-5-2-15,-3 0 0</inkml:trace>
  <inkml:trace contextRef="#ctx0" brushRef="#br0" timeOffset="31982.3451">29766 4849 0,'0'0'0,"0"0"0,0 0 0,0 0 16,0 0-16,0 0 0,0 0 15,0 0-15,0 0 0,-20-21 16,20 21-16,0 0 0,-30-11 16,30 11-16,-26-5 0,14 3 0,0-1 15,-1 0-15,-3 0 16,2 0-16,0 0 16,-1 1-16,2-1 15,1 2-15,1 0 0,0 0 16,1 0-16,1 2 0,0 0 0,1 1 15,-1 2-15,0-1 0,1 0 16,1 3-16,-1 0 0,0 3 0,2 1 16,-1 1-16,0 1 15,1 2-15,-1 1 0,0 3 0,1 2 0,-2 6 16,0 1-16,2 2 0,0 1 16,1 2-16,-1 0 0,0 8 15,-1 2-15,0-2 0,1 0 0,-1 2 16,-1 3-16,1 6 0,0-2 15,-1 1-15,1 3 16,0-6-16,0-6 16,-1 10-16,-1 1 0,-1-5 15,0-4-15,0 0 0,1 3 16,0-9-16,1-3 0,0-2 16,1-3-16,2 0 0,-1-1 15,2-6-15,0 2 0,2-2 16,1-4-16,2 0 0,0-1 15,0-6-15,-1 0 0,0 0 0,0-1 0,3 1 16,-1-1-16,1-2 0,2-1 16,0-3-16,3 3 0,1-1 15,1 2-15,-1-4 0,1-3 0,-1 2 16,1 0-16,0 1 16,1-1-16,0 0 0,0 1 15,1-1-15,2-2 0,-2 2 16,0 1-16,-1-1 15,0-3-15,1 5 0,0 1 16,-1-2-16,-1-4 0,0 3 16,1 1-16,-1-1 0,-1 4 0,-2-3 15,-1 0-15,-1-1 0</inkml:trace>
  <inkml:trace contextRef="#ctx0" brushRef="#br0" timeOffset="33208.5952">29768 5404 0,'0'0'0,"0"0"16,0 0-16,0 0 0,0 0 0,0 0 16,-3 22-16,3-22 0,0 0 15,-4 28-15,4-28 16,-8 29-16,3-13 0,-1 0 16,1-1-16,0 2 0,1 1 0,-2 1 15,1 1 1,-2 5-16,1-3 0,0-1 15,1-1-15,0-3 0,1-3 0,-1 0 16,1 2-16,1-3 0,0-1 16,1 0-16,0-5 15,0-1-15,1 1 0,0-4 0,0 3 16,-1-6-16,2 0 0,0 0 16,0 0-16,0 0 0,3-4 0,-1 1 0,0-5 15,1 1-15,1 0 0,-1-3 16,1 2-16,1-4 0,0 0 15,2-1-15,1-1 0,-1 1 16,2-1-16,1-3 0,1-2 16,-1 1-16,-1 1 0,0 2 15,0-2-15,-1 2 0,2 2 0,0 1 0,0-3 16,-1 5-16,0-1 0,1 2 16,1 4-16,-1-1 0,0 3 15,-1-1-15,0 1 0,0 1 16,0 2-16,0 2 0,-2 0 15,0 0-15,-1 3 0,-1 0 16,2 1 0,-2 1-16,0 3 0,-1 1 0,1 0 15,-1-2-15,0 3 0,1 4 16,-1 2-16,-3-2 0,-1 0 16,-1 0-16,-1 2 0,0-5 15,0 1-15,-1-2 0,1 0 16,0-1-16,0-1 0,0-2 15,-1-2-15,2-1 0,1 1 0,0-5 0,0-1 16,-1 2-16,1-2 0,0 0 16,0-3-16,1-1 0,0-1 15,2-1-15,0-1 0,0-4 16,0 1-16,2-1 0,0-3 16,1 3-16,0-1 0,3-1 15,1-1 1,0 1-16,0 1 0,2-6 0,0 0 15,-1 2-15,-1 2 0,0 3 16,0 2-16,0-3 0,0 1 0,1 2 16,0 0-16,-1 0 15,0 2-15,0 2 0,0 3 16,-1-1-16,-2 1 0,0 2 16,0 1-16,-1 0 0,1 2 0,-1 2 0,1-1 15,-2 2-15,1 2 0,-2 1 16,1 0-16,-2 2 0,0 1 15,0 0-15,-1 1 0,0 1 16,-1 0-16,0 4 0,-1 0 16,0 0-16,0-3 0,0 1 15,0 0-15,0-2 16,0 1-16,0-2 0,-1 0 16,0-1-16,0-1 0,0 1 15,0-2-15,0 0 0,1-2 0,-1-1 16,-2-2-16,2 0 15,1 1-15,0-1 0,0-4 16,0 2-16,0-3 0,0 3 0</inkml:trace>
  <inkml:trace contextRef="#ctx0" brushRef="#br0" timeOffset="33641.2719">30938 5227 0,'0'0'0,"0"0"0,0 0 15,0 0-15,0 0 0,0 0 16,-30 17-16,30-17 0,-23 14 0,23-14 16,-28 22-16,14-8 15,-2 0-15,0 3 0,-2 2 16,1-1-16,-1 1 0,-4 5 0,2 3 16,1-2-16,3 0 0,0 1 0,2 0 15,-2 4-15,3 0 0,1-3 16,2 0-16,2-1 0,4-1 0,2-2 15,1 0-15,2-3 16,2 0-16,2-1 0,0 0 0,3-2 16,1-3-16,4-1 0,3 1 15,1-1 1,1-2-16,-3-1 0,-1-6 16,-2 0-16,-2 2 0,-2-5 15</inkml:trace>
  <inkml:trace contextRef="#ctx0" brushRef="#br0" timeOffset="34073.9055">30927 5483 0,'0'0'0,"0"0"0,0 0 15,0 0 1,7-18-16,-7 18 0,0 0 16,19-17-16,-10 13 0,1-2 0,0 3 15,0-1-15,0 1 0,0 1 16,-1 2-16,0 0 0,0 0 16,-1 0-16,0 2 0,-1 1 15,1 2-15,0 1 0,-1 3 16,0-2-16,0 2 0,-2 1 0,1 2 15,-2 0-15,-1 1 0,2-1 0,0 1 16,1 0-16,-2 1 0,3 5 16,-1 0-16,1-2 0,-1-1 15,0 0-15,2 0 0,0-2 16,-1 0-16,2-3 0,0 0 16,0-2-16,0 0 0,-1-1 0,2 0 15,0-3-15,-1-1 0,2-4 0,0 1 16,-4-2-16,-4 1 0,0-2 15,1 0-15,-2 0 0</inkml:trace>
  <inkml:trace contextRef="#ctx0" brushRef="#br0" timeOffset="34412.8824">31412 5448 0,'0'0'0,"0"0"0,0 0 16,0 0-16,0 0 0,0 0 0,0 0 0,-32 12 15,32-12-15,-26 14 0,26-14 16,-29 20-16,13-13 0,-3 4 16,-1 1-16,0 0 0,0-1 0,-6 5 15,1 1-15,2-3 16,2 1-16,0 0 0,-1-1 15,2 0 1,3-1-16,-1 1 0,1-1 0,3-1 16,2-1-16,1-3 0,1 2 15,1-3-15,1-2 0,2 1 16,1-1-16,1 1 0,1 1 16,2-3-16,2-1 0,2-2 15,4-2-15,-2 1 0,-1 0 0,1 0 16</inkml:trace>
  <inkml:trace contextRef="#ctx0" brushRef="#br0" timeOffset="34644.3514">31569 5608 0,'0'0'0,"0"0"0,16-3 0,-5 3 15,2 0-15,5 3 0,3-3 16,6 0-16,1 3 0,2-1 15,1 2-15,-2-2 0,-1-2 0,7 2 16,2 3-16,-5-2 16,-5 1-16,-3-2 0,-2 0 15,-5-2-15,-4-2 16,-2 0-16,-2-1 0,-2 2 16</inkml:trace>
  <inkml:trace contextRef="#ctx0" brushRef="#br0" timeOffset="34891.3366">31850 5499 0,'0'0'0,"0"0"0,0 0 15,0 0-15,0 0 0,0 0 0,0 0 16,-10 20-16,10-20 0,0 0 15,-15 26 1,15-26-16,-11 24 0,6-9 16,-1 2-16,1 1 0,-1-1 15,2 1-15,1 0 0,0 0 16,2-2-16,-1 2 0,1-2 16,0-5-16</inkml:trace>
  <inkml:trace contextRef="#ctx0" brushRef="#br0" timeOffset="35608.5707">32380 5690 0,'0'0'0,"0"0"0,0 0 0,0 0 16,7-21-16,-7 21 0,4-16 15,-2 7-15,0 2 0,-2 0 16,-1-3-16,0 1 0,0 0 0,-1 1 16,-2-1-16,-2 3 0,1 3 15,-2-1-15,-1 3 0,-2-1 16,-1 0-16,-1 4 0,0 1 0,1 1 16,0 0-16,-1 3 0,0 0 15,0 2-15,-1 1 0,-1 3 16,1 2-16,1 2 0,1-1 0,0-2 15,1-1-15,2 1 0,2 0 16,2 1-16,2-3 0,1 1 16,1-3-16,1 1 0,0 0 0,1-4 15,1 2-15,2-2 0,0-2 16,0-1-16,1 0 0,1-1 16,1-3-16,-1 0 0,2 0 0,2-3 15,1-1-15,-1 1 0,1-1 16,0-3-16,0 0 0,2-4 15,0 0 1,0 1-16,-2-1 0,-1 2 16,-2-3-16,1 1 0,0 0 15,-2-3-15,-1 5 0,0-2 16,-2 0-16,-1 1 0,1 1 0,-1 1 16,1 1-16,-3 2 0,0 1 15,-1 2-15,1-1 0,-2 3 16,0 0-16,0 0 0,0 5 0,-2-1 15,-1 2-15,0 0 0,-1 2 16,1 1-16,-1 0 0,-1 3 16,1-1-16,-1 1 0,0-3 0,0 1 15,1 1-15,0 0 0,0-1 16,1 1-16,1 2 0,-2-2 16,1 0-1,1-1-15,0-3 0,1 1 16,0 2-16,-1-5 0,1 2 15,0-1-15,0-2 0,-1-1 16,0-3-16,-3 0 0,0 0 0,1-7 16,3-4-16,0 1 0,0 1 15,0 2-15</inkml:trace>
  <inkml:trace contextRef="#ctx0" brushRef="#br0" timeOffset="35962.6655">32627 5444 0,'0'0'0,"0"0"16,0 0-16,14 16 0,-8-10 0,0 5 15,2 2-15,-1 1 0,-2 1 16,1 1-16,-2 3 0,0 5 15,-2-1 1,-2 0-16,-1 2 0,-3-3 0,0 1 16,-3-2-16,-1 1 15,-1-1-15,-1-3 0,-2 4 0,-2-1 16,2-3-16,1-3 0,2-2 16,2 1-16,1-6 0,2-1 15,-1 0-15,1-4 0,1 1 16,0 0-16,1-4 0,0-2 0,2-4 0,0-4 15,0 4-15,0 1 0,0-2 16</inkml:trace>
  <inkml:trace contextRef="#ctx0" brushRef="#br0" timeOffset="36633.7125">32866 5020 0,'0'0'0,"0"0"0,0 0 15,0 0-15,0 0 0,0 0 0,26-6 16,-26 6-16,0 0 0,31 3 15,-20 0-15,0 1 0,1-1 0,0 2 16,1-1-16,-1 2 16,0-1-16,1 1 15,-1-1-15,0 1 0,-1-2 16,0 2-16,0 0 0,0 1 16,0 0-16,-2 0 0,-2-1 15,0 0-15,-1 1 0,-1 2 16,1-1-16,-2 1 0,-1-1 15,0 2-15,-2 1 0,0 1 16,0-2-16,-1 3 0,-1 2 0,-1-2 0,-2 2 16,0 1-16,-1 2 0,-1 6 15,-1-1-15,-1 1 0,0 2 16,-1 0-16,0 1 0,0 2 16,0 2-16,-2 6 0,0-2 0,0 0 15,1 3-15,0-1 16,2-1-16,-5 7 0,1-3 0,2 2 0,3-3 15,-1 1-15,0 3 0,2-4 16,1-4-16,-3-1 0,0 1 16,0 0-16,2-5 0,0 8 15,0 1-15,2-6 0,1-5 0,-1 1 16,1-1-16,1-6 16,1-1-16,-2-3 15,0 0-15,0 0 0,1-4 0,-3 1 16,0-1-16,1-4 15,1-3-15,-1 1 0,-3 2 16,-1-6-16,1 3 0,-8-3 16,-5 3-16,-2-4 0,-2 3 0,-12-1 15,-12-2-15,-2 1 0,-3-1 16,3-2-16,11 2 0,9-3 0</inkml:trace>
  <inkml:trace contextRef="#ctx0" brushRef="#br1" timeOffset="42514.7637">30624 6090 0,'0'0'0,"0"0"0,0 0 16,0 0-16,0 0 0,0 0 15,0 0-15,0 0 0,0 0 16,0 0-16,0 0 0,0 0 15,29-9-15,-29 9 0,0 0 16,31 5-16,-31-5 0,24 1 16,-24-1-16,30-1 0,-15 1 0,4 0 0,3 1 15,0-1-15,1 0 0,3 1 16,3 1-16,5-2 0,-1 1 16,2-1-16,3 2 0,-3-1 15,-1-1-15,9 0 0,1 3 16,-2-2-16,-2 2 0,3 0 15,3 1-15,3-4 16,-6-3-16,2 6 0,2-2 16,-4 2-16,-3 1 0,3 0 0,2-2 15,-4 2-15,-2-4 0,7 3 16,0-2-16,-5-1 0,-4 0 16,1 1-16,-1 4 0,-2-4 15,-3 0-15,-3 1 0,0-2 16,-2 3-16,-4-2 0,1-1 0,1 0 15,-5 0-15,-1-1 0,-1 1 16,-3-2-16,-1 4 0,0-1 16,-2-1-16,-1-4 0,-4 4 15,0-2-15,0 2 0,-1-1 16,0 1-16,-2 0 0,-2 0 0,-2 0 16,0 0-16,0 0 0,-1-1 0,-3-2 15,-2 3-15,1 3 0,-1-3 16,-1-3-16,-2 1 0,-2 0 0,-2 2 15,-3-3-15,-4 3 0,0 0 16,-2 0-16,-2-3 16,0 2-16,0-1 0,-2 1 0,0 1 15,-2 0 1,0 0-16,-9 0 0,0 0 16,1 0-16,2 0 0,-3-1 15,-4 1-15,2-2 0,2 1 0,-10-1 16,0 1-16,3 1 15,2-1-15,-3-2 0,-3-1 16,4 1-16,2 1 0,-7 1 16,0 1-16,4 0 0,2 1 0,0 1 0,0-2 15,2 0-15,3-2 0,-1 0 16,0-1-16,5 3 0,3 3 16,-1-3-16,-2-3 0,4 6 15,4-2-15,1 2 0,-1-5 16,4 1-16,1 0 0,4 1 0,1 0 15,4 0-15,2-3 0,1 3 0,3 0 16,1 0-16,2 0 0,1 0 16,0-1-16,2 1 0,0 0 0,3 1 15,2 2-15,2-3 16,2 0-16,2-3 0,2 3 16,0 0-16,1 0 0,1 3 0,4-3 15,1 0 1,-1 0-16,5 1 0,1 0 15,-1 1-15,-1-2 0,10 3 16,4-3-16,-2 0 0,-1 0 16,3 1-16,1 2 0,-1 0 15,-3-2-15,9 2 0,2 1 16,-2-4-16,-2 0 0,3 1 0,2 1 16,0-2-16,-3-2 0,9 2 0,2 2 15,-2-1-15,-2 2 0,0 0 16,-2-2-16,-3 2 0,-1 1 15,1-4-15,-1 1 0,-4 1 0,-1 1 16,4-2-16,-2 2 16,-9-3-16,-2 1 0,-1 0 0,2 1 15,-4-2 1,-3 3-16,0 1 0,0-1 16,0-2-16,-2 2 0,-1 0 15,-2 1-15,-5-4 0,-3-2 0,-2 1 16,-3 0-16,0 1 15,-1 1-15,-1-1 0,-2-1 16,0 1-16,0 0 0,-2 0 0,0 0 16,0 0-16,0 0 0,-3 0 0,-3-2 15,-1 1-15,-3 1 0,-5 0 16,-2-3-16,-1 3 0,0 0 0,-4-1 16,-4-2-16,-1-1 0,1-1 15,-4 0-15,-2 1 0,-7 2 16,0 2-16,-2-1 0,-3-7 15,2 5-15,2 0 0,-10 0 0,-3-1 32,4-1-32,5-2 0,-2 4 0,-4 3 0,5-3 0,3-2 0,-11-1 15,-2-2-15,8 2 0,5 2 16,-4 2-16,0 0 31,4 0-31,5 0 0,-3-1 0,-3 3 0,7-4 16,4-3-16,-3 2 0,0 3 15,3 2-15,4-3 0,2 3 16,3-1-16,3 2 0,4 4 0,-1-3 16,1 1-16,2-6 0,2 0 15,2 2-15,3-2 16,0 3-16,2 0 0,3 0 0,0 0 16,3 3-16,1 1 0,4-1 0,4 1 15,0-4-15,0 1 0,2-1 0,2-1 16,3 1-16,1 3 0,4-2 15,4 2-15,-1-3 0,1-3 16,9 2-16,2 2 0,0-1 16,-1-1-16,4 1 0,2 4 15,-1-4 1,-2 0-16,12 0 0,1-3 16,-3 6-16,-1-2 0,4 2 0,2-2 15,3 5-15,-5 1 0,1-3 16,1-3-16,-6 4 0,-4-1 15,8-4-15,1-2 0,-12 4 16,-3-1-16,5 1 0,0-1 16,-6 2-16,-3 1 0,-3-4 0,-3-4 15,-6 4-15,-2 0 0,-1 0 0,1 0 16,-3 1-16,-3-1 0,-2 3 16,-1-2-16,-3 1 0,-1-2 15,-2 0-15,0 0 0,-2 1 16,-1 3-16,0-4 0,-1-1 15,-1 1 1,3 0-16,-3 0 0,2-3 16,-2 3-16,2-1 0,-2 1 15,0 0-15,0 0 0,-1-3 0,0 0 16,-1-1-16,-1 1 0,1 0 16,1 2-16</inkml:trace>
  <inkml:trace contextRef="#ctx0" brushRef="#br1" timeOffset="44304.0604">23312 4614 0,'0'0'0,"0"0"0,0 0 16,0 0-16,0 0 0,0 0 15,24-8-15,-24 8 0,0 0 0,32-6 16,-16 3-16,-2 2 0,0 1 16,3 0-16,2 0 0,-1-1 15,2-1-15,0 1 0,0-1 16,0 1-16,0-1 0,5 2 0,-1 0 15,0-1-15,-4-1 0,1 1 16,-1 1 0,-2-1-16,-2-2 0,0 1 15,-2 0-15,-1-1 0,0 2 0,-2-2 16,-1 2-16,-2 0 0,1 0 16,-2 0-16,-2-2 0,0 2 15,-1 0-15,-1 0 0,1 1 16,-2-2-16,-1 0 0,-1 2 15,-3-3-15,-1 2 0,0 1 16,0-1-16,-2 0 0,-1 0 16,0 2-16,-4-2 0,-1-1 15,-2 1-15,0 1 0,-1 0 0,-2 0 16,1 1-16,-1 2 0,-6 0 0,-1 0 16,0-1-16,2 2 0,1 0 15,0-1-15,3-1 0,1 1 0,1 0 16,-1-2-16,3 0 15,2 1-15,1 0 0,1-2 0,1 0 16,1 0-16,1 1 0,2 0 16,3-1-16,2 0 0,2 1 0,2-1 15,2-1-15,-1 1 0,3 0 16,1 0-16,1 0 0,1 0 0,2-1 16,4 1-16,-1-1 0,1-2 15,5 2-15,0 0 0,0 0 16,0 0-16,0 1 0,0 0 15,-1 1 1,0 1-16,0-2 0,-1-1 16,-1 0-16,-2 0 0,1 0 0,-1 1 15,-1-1-15,-3 1 0,-2-1 16,-2 1-16,-1 0 0,-2-2 16,-1 2-16,-2 2 0,-3-2 15,1-3-15,-4 2 0,-4 1 16,0 1-16,-2 2 0,-3-1 0,-3 0 15,0-1-15,-2-2 0,-7 3 16,-2 0-16,-1 1 0,1-3 0,-3 1 16,-2 0-16,3 2 0,3 3 15,-7-3-15,1-2 0,4 1 16,1-4-16,4 2 0,2 0 16,3 0-16,2 0 15,4 0-15,4 0 16,1 2-16,1-1 0,2-1 0,3 0 15,4-1-15,0-1 0,5 1 16,3-1-16,0 0 0,1-1 16,4 1-16,2 0 0,1 0 15,1 0-15,1-1 0,1 1 16,-1 0-16,0-1 0,1 1 0,1 1 16,-2 0-16,-1-2 0,4 4 0,-3 2 15,-3 0-15,0-2 0,-3 0 16,-4 1-16,-2-1 0</inkml:trace>
  <inkml:trace contextRef="#ctx0" brushRef="#br1" timeOffset="49190.4907">22711 5403 0,'0'0'0,"0"0"15,0 0-15,0 0 0,0 0 0,0 0 16,29 0-16,-29 0 0,0 0 15,32 0-15,-32 0 0,25-1 0,-9 1 16,0-1-16,3 1 0,0-2 16,-1 2-16,1 0 0,0 0 15,-2 0-15,0 0 0,4 2 16,0-2-16,-2 0 0,-2 0 0,0 1 16,-3-1-16,-1 1 0,0-1 15,-4 1 1,0 0-16,-2-1 0,0 2 0,-2-2 15,-1 1-15,1-1 0</inkml:trace>
  <inkml:trace contextRef="#ctx0" brushRef="#br1" timeOffset="49607.4535">23364 5294 0,'0'0'0,"0"0"0,0 0 15,0 0 1,25 0-16,-25 0 0,22 1 16,-22-1-16,22 5 0,-22-5 15,26 6-15,-14-1 0,0-1 16,0 0-16,-1 2 0,-1-1 0,-1 2 15,-2 0-15,-4 2 0,-1 0 16,-2-2-16,-3 3 0,-3 0 16,0-2-16,-1 2 0,-3 0 0,-3 0 15,-1 1-15,-3-1 0,-4 1 16,1-1-16,1 1 0,3-1 0,-1 1 16,2-4-16,1 2 0,0-2 15,2 2-15,1-5 0,2 1 16,2-2-16,0-1 0,0 0 15,4-2-15,3 0 16,2-3-16,5-1 16,1-3-16,0-2 0,0 2 0,-1 0 15,-2 3-15</inkml:trace>
  <inkml:trace contextRef="#ctx0" brushRef="#br1" timeOffset="49939.5712">23657 5243 0,'0'0'0,"0"0"15,0 0-15,0 0 0,0 0 0,0 0 16,0 0-16,-16 19 0,16-19 0,-12 17 16,12-17-16,-17 22 0,10-11 0,0 1 15,-1 1-15,1 1 0,2-1 16,0 1-16,2 0 15,0-1-15,1 1 0,2-4 0,1 3 16,1-1-16,0-1 0,1 0 16,3-2-16,-1 0 0,1-2 15,1 2 1,0-3-16,1 1 0,0-1 0,2-1 16,1-2-16,0 0 0,0 1 15,0-1-15,1 1 0,-2-1 16,-1-2-16,-2 4 0,-1-1 15,-1 1-15,0-2 0,-1-1 16</inkml:trace>
  <inkml:trace contextRef="#ctx0" brushRef="#br1" timeOffset="50943.5414">22989 5200 0,'0'0'0,"0"0"0,0 0 0,0 0 0,-23-3 15,23 3-15,-22 2 0,22-2 16,-26 4-16,13 0 0,-1 0 16,-2 1-16,0 1 0,-1 2 15,0 1-15,-1 1 0,1 0 0,-2 5 16,0 1-16,0 1 0,2 0 31,0 3-31,2-1 0,-1 0 16,1 0-16,1 0 0,3 0 15,1 2-15,3-1 0,0-1 0,3-1 16,2 1-16,3 0 0,2 2 16,2 0-16,1 1 15,-1-4-15,4 4 0,1-2 0,1-2 16,1-3-16,3 0 0,2 0 15,2-3-15,2-1 0,-1-2 16,0-3-16,0-1 0,-1-3 0,3 1 16,2-1-16,-2 0 0,0-2 15,-1-3-15,-3-1 16,1-3-16,0 1 0,0-3 16,1-1-16,-1-1 0,2-4 0,-2 1 15,-1-2-15,-4 0 0,-1 2 0,-1-4 16,2 0-16,-2 0 0,-1-1 15,-2-1-15,-2-3 0,-1 3 16,-1 1-16,0-1 0,-2 2 16,-2-4-16,-2 0 0,-2 0 15,-3 2-15,0 0 0,-1 1 0,-2-1 16,-2 1-16,-3 1 0,-3 2 0,-1-1 16,-4 0-16,-2 3 0,0 4 15,-7 0-15,-5 2 0,-3 2 16,-3 0-16,3 2 0,8-1 15,7 3-15</inkml:trace>
  <inkml:trace contextRef="#ctx0" brushRef="#br1" timeOffset="63973.8225">14433 14060 0,'0'0'16,"0"0"-16,0 0 0,-10-16 0,10 16 15,-12-14-15,2 7 0,-1 0 16,-3 1-16,1 0 15,-1 1-15,1 2 0,1 1 0,-3 2 16,1 2-16,1 2 0,1 3 16,0 5-16,1 4 0,4 2 15,1 3-15,3 2 0,2 2 16,1 4-16,2-1 0,0 12 0,2 0 16,0 2-16,0-1 0,1 2 15,-2 2-15,0 8 0,1 1 16,-2-1-16,-1 1 0,-1-4 15,0 0-15,-2 7 16,-2 4-16,1-8 0,0-3 16,-4-3-16,-2-2 0,-5 2 15,-5-6-15,2 0 0,1-4 16,1-5-16,1-4 0,-1 0 16,0-6-16,0-4 15,-1-3-15,-1-3 0,0-4 0,-5-5 16,-4-5-16,4-2 0,2 0 0,-5-6 15,-7-4-15,3-1 0,3-4 16,-5-12-16,1-4 0,8 9 16,6 5-16,2 7 0</inkml:trace>
  <inkml:trace contextRef="#ctx0" brushRef="#br1" timeOffset="64158.3805">14080 14390 0,'0'0'0,"12"0"16,6 0-16,0 0 0,2 0 0,17 2 31,9 0-31,12 2 0,1-1 16,13 1-16,0-1 15,-15 1-15,-13-3 0,-9 1 16</inkml:trace>
  <inkml:trace contextRef="#ctx0" brushRef="#br1" timeOffset="64475.1213">14743 14138 0,'0'0'0,"0"0"0,0 0 16,-9 20-16,9-20 0,-11 25 0,2-10 15,0 2-15,-1 3 0,-1 3 16,0 0-16,-2 8 0,1 1 16,2 0-16,1 2 0,2-2 15,2-2-15,0 10 0,3 2 16,3-5-16,3-2 0,3-3 0,6-3 15,-1-4-15,1-4 0,2-5 0,1-4 16,-6-5-16,-1-3 0,-3 1 16</inkml:trace>
  <inkml:trace contextRef="#ctx0" brushRef="#br1" timeOffset="64775.6826">14984 14155 0,'0'0'15,"0"0"1,0 0-16,0 0 0,16 24 0,-16-24 16,14 24-16,-6-10 0,0 2 0,3 4 15,4 3 1,0 2-16,1 2 0,4 7 0,-2-2 15,-1-3-15,-2-1 0,2 5 16,-2-2-16,0-5 0,-2 0 16,-1-3-16,-2-5 0,-2-3 0,-3-3 0,-2-5 15,0-4-15,-3-3 0,-3-8 16,2 4-16,0 0 16,0 1-16</inkml:trace>
  <inkml:trace contextRef="#ctx0" brushRef="#br1" timeOffset="65061.0773">15241 14054 0,'0'0'0,"0"0"0,0 0 0,0 0 0,0 0 15,-7 26-15,7-26 0,-5 23 16,5-23-16,-9 31 0,2-11 0,0 0 15,-2 2-15,-2 3 16,-3 2-16,-4 8 0,2-3 0,1-1 16,0 1-16,-4 3 0,0-4 15,1-3-15,1-3 0,1-3 16,3-3-16,2-2 16,2-3-1,2-7-15,-1-3 16,3-4-16,2-1 0,1-2 0,0 3 15,0-2-15</inkml:trace>
  <inkml:trace contextRef="#ctx0" brushRef="#br1" timeOffset="65315.2062">15509 14112 0,'0'0'0,"0"0"0,0 0 15,18 21-15,-18-21 0,17 25 0,-3-7 16,-1 2-16,0 1 0,4 10 16,-2 6-16,-2-3 0,-2 2 0,-2 4 15,-3-2-15,-3 1 0,-2-3 16,-4 4-16,-3-3 0,-4-3 16,-2-6-16,0-3 0,0-3 15,1-3-15,0-3 0,1-3 16,2-1-16,2-4 0,-1-4 0,1 0 31,2-1-31,1 0 0</inkml:trace>
  <inkml:trace contextRef="#ctx0" brushRef="#br1" timeOffset="65562.8576">15934 14303 0,'0'0'0,"0"0"0,0 0 16,24-7-16,-24 7 0,26-2 0,-6 3 16,1 1-16,2 0 0,4 0 15,1 2-15,9 1 0,-1 0 16,-2 1-16,-1 0 0,6 1 16,-4-1-16,-2 0 15,-2-1-15,-5-4 0,-4-1 16,-6-4-16,-3-2 0,-3 1 15,-1-1-15,-2 3 0</inkml:trace>
  <inkml:trace contextRef="#ctx0" brushRef="#br1" timeOffset="65794.8464">16199 14135 0,'0'0'0,"0"0"15,0 0-15,0 0 0,0 27 0,0-27 16,-2 23-16,0-7 0,0 2 16,-2 1-1,0 5-15,0 1 16,-1-2-16,-1 11 0,-1 0 0,0 0 16,2-2-16,0 8 0,3-1 15,1-7-15,0-7 0,0-4 16</inkml:trace>
  <inkml:trace contextRef="#ctx0" brushRef="#br1" timeOffset="66901.5517">17211 13904 0,'0'0'0,"0"0"0,0 0 0,0 0 0,0 0 16,0 0-16,0 0 0,-6 26 15,6-26-15,-8 28 16,4-8-16,-2-1 15,1 3-15,-5 3 0,-2 5 16,-4 8-16,2 4 0,-1 1 16,-1 2-16,0 7 0,1-1 0,-1 12 15,-1 1-15,2-7 0,-1-6 16,-2 9-16,0-2 0,1-5 16,2-7-16,3 1 0,2-1 15,0-6-15,0-5 0,1-6 16,3-4-16,1-7 15,1-4-15,2-7 0,1-3 0,1-4 16,0 0-16,1-8 0,1-2 16,3-2-16,4-4 0,0-6 15,0-7-15,0 1 0,1 0 0,-1-8 0,0-1 0,1-1 16,0 1-16,0-2 0,0-4 16,0 4-16,0 0 0,5-4 15,3 0-15,0 5 0,-2 8 16,2-2-1,0 4-15,-1 1 0,-2 2 0,0 5 16,-1 1-16,-2 6 0,-1 1 16,-3 5-16,0 3 0,2 2 15,1-1-15,2 6 0,1-1 16,-3 3-16,0 1 0,-1 6 16,-1 0-16,0 5 0,-1 0 15,-2 3-15,0 0 0,-2 1 0,-1 1 16,-1 0-16,-2 2 0,-2-4 0,0 0 15,-3-1-15,-3-2 16,-2 0-16,-2-3 0,0-3 0,1 0 16,-2-1-16,-1-1 0,1-3 15,0-6-15,1 0 0,1 0 16,-1-4 0,-2 0-16,3-2 0,-1 0 0,0-1 15,0 1-15,1-1 0,0 4 16,1-1-16,1-2 0,1 1 15,2 2-15,0-1 0,1 4 16,1-3-16,2 3 0,2 0 16,1 3-16,-1-3 0,3 2 15,-1 0-15,0-2 0,2 7 0,2 4 0,2 3 16,2 1-16,-1 2 0,1-3 16,5 4-16,0 4 15,3-4-15,1 3 0,-1-3 0,2 0 16,-1 0-16,-1-1 0,2 1 15,-1-3-15,0-1 0,0 0 16,-3-6-16,0-1 0,-3 0 0,1-4 0,1-3 16,0-3-1,0-1-15,1 0 0,-3-3 16,-1-3-16,0-4 0,1-1 16,-4 0-16,0 2 0,-2 3 0</inkml:trace>
  <inkml:trace contextRef="#ctx0" brushRef="#br2" timeOffset="82725.8117">14411 6936 0,'0'0'0,"-15"-6"0,-7 1 15,-6-5-15,-2-1 0,-15-1 0,-6 3 16,-13-2 0,-1 4-16,-15 0 0,1 0 15,0 3-15,-1 1 16,-17 6-16,-12 7 0,1 2 16,15-1-16,-36 14 0,16 0 0,8 6 15,7 0-15,6 2 0,5 2 16,13-1-16,9-2 0,6 6 15,2 1-15,3 0 0,2 0 0,5-1 16,6 1-16,2 0 0,-1 0 0,6 7 16,4 3-16,6-1 0,2-3 15,0 0-15,0 0 0,6-1 16,6-1-16,6 7 0,3 2 16,4-4-16,3-2 0,6-2 15,5 1-15,4 2 0,2 1 0,1-3 0,0-3 16,5-4-16,1-2 0,6 0 31,1 2-31,4 2 0,1 2 16,2-3-16,2-4 0,6-4 15,5-6-15,3 2 0,3 0 16,-6-2-16,-2-1 0,5-2 0,4 0 16,3-3-16,3 0 0,2-5 15,2-3-15,-2-5 0,-1-4 0,-2 1 16,0 0-16,-2-4 0,-3-1 15,5-3-15,4-1 0,1-5 16,1-1-16,2-6 0,2-2 16,-4 0-16,-2 1 0,-1-2 15,-2-3-15,-5 0 0,-3 2 0,-4-5 0,-4-1 16,-4-1-16,-1 0 0,-5-5 16,-2-1-16,-4-3 0,-1-1 15,-5-1-15,-4-1 0,1 2 16,0 4-16,-5-7 0,-3-4 15,-7 2-15,-4 1 0,-3-4 16,-3-3 0,-5 1-16,-2 2 0,-5-5 0,-1-1 15,-7 3-15,-6 0 16,-6 3-16,-4 3 0,2 3 0,3 0 16,-11 1-16,-7-1 0,3 3 15,1 0-15,-6 4 0,-5 1 16,-3 3-16,-1 1 0,-2 1 15,0 3-15,1 0 0,-1 0 0,-7 4 0,-5 2 16,-4 5-16,-2 4 0,23 3 16,16 3-16,13 0 0</inkml:trace>
  <inkml:trace contextRef="#ctx0" brushRef="#br2" timeOffset="86570.4626">9188 5690 0,'0'0'0,"0"0"0,0 0 0,0 0 16,0 0-16,0 0 0,0 0 15,0 0-15,0 0 16,0 0-16,2 25 0,-2-25 0,-6 22 15,6-22-15,-10 28 0,10-28 16,-12 33-16,5-12 0,0 0 16,1 1-16,-1-1 15,-1 5-15,3-2 16,2-1-16,1 0 0,2-5 0,3-3 16,0-3-16,1-2 0,4-2 15,3 1-15,1-2 0,0-3 16,2-1-16,-1-3 0,1 0 15,3-3-15,0-1 0,2-3 16,0-4-16,-1 0 0,-2 1 0,0-1 0,-2-2 16,-1 1-16,0-2 0,1 1 15,-2 1-15,0-3 0,-1 1 16,0 0-16,-3 0 0,-1 1 16,0 1-16,-2 2 0,0-1 15,-2 1-15,-1 1 0,-1 2 16,1 0-16,-1 1 0,0 1 0,-1 2 15,0 0-15,-1 2 0,1 1 0,-4-3 16,2 6-16,0-1 0,0 3 16,0 1-16,-2 3 0,2 1 15,-1 1-15,-1 0 0,1 3 16,0 0-16,-1 4 0,0 0 16,-1 7-16,0-2 15,1 1-15,-1 4 0,0 0 16,-1 1-16,1 0 0,-1-1 15,0 1-15,-1-3 0,-3 8 16,-1-4-16,1-2 0,0-3 16,0 0-16,0 0 0,0 0 15,-1-4-15,0 0 0,0-2 16,0-1-16,0-1 0,-1-2 0,-4-2 0,-1-4 16,-1 0-16,1-4 0,-1 1 15,3-2-15,0 0 0,2-2 16,2-2-16,2-2 0,2-2 0,0 0 15,1 1-15,2 0 0</inkml:trace>
  <inkml:trace contextRef="#ctx0" brushRef="#br2" timeOffset="86824.5936">9704 5984 0,'0'0'0,"0"0"16,13-4-16,-3 3 0,2 1 0,4-2 15,3 1-15,5-2 0,-1 2 16,3-2-16,4 1 0,-2 2 16,-3 0-16,2 2 15,-1 1-15,-2-3 0,-2 0 0,4 1 16,-4 2-16,-4-6 0,-5 2 0,-2-2 15,-2 0-15,-2 2 0</inkml:trace>
  <inkml:trace contextRef="#ctx0" brushRef="#br2" timeOffset="87172.4698">10289 5776 0,'0'0'0,"0"0"0,0 0 16,2 22-16,-2-22 0,-4 21 0,4-21 15,-5 30-15,2-10 0,-1 1 16,1 4-16,-1 2 0,-1 0 0,2 1 15,0 1-15,-1-1 16,0-3-16,1-5 0,-1 1 0,1-1 16,1-2-1,0 0-15,-1 0 0,2-4 16,0-3-16,1 0 0,0-1 16,1-3-16,3 1 0,0-5 15,1-7-15,0 1 0,-2 0 0,1 2 16</inkml:trace>
  <inkml:trace contextRef="#ctx0" brushRef="#br2" timeOffset="87542.5556">10656 5867 0,'0'0'0,"0"0"0,0 0 0,0 0 16,0 0-16,-28 3 15,28-3-15,-24 7 0,24-7 16,-29 10-16,13-5 0,-2 2 16,-1 2-16,1 0 15,-1 3-15,1-3 0,2 0 0,-3 3 16,1 1-16,3-2 0,2 0 16,2-1-16,3 1 0,1-2 15,2 0-15,0 0 0,3 0 0,2-2 0,2-2 16,1 1-16,0 1 15,2-3-15,3 2 0,1-2 16,1 0-16,1 0 0,1-1 0,1 1 16,0-1-16,3 1 0,-2-1 15,-1-3-15,0 4 0,-2-4 16,-1 3-16,-3-3 0,1 4 0,-1-4 0,-2 3 16,1-1-16,-2 0 0,0 1 15</inkml:trace>
  <inkml:trace contextRef="#ctx0" brushRef="#br2" timeOffset="88514.2334">8975 6490 0,'0'0'0,"0"0"16,0 0-16,27 8 0,-27-8 0,26 10 15,-6-3-15,1 1 16,2 1-16,12 0 0,5 4 16,0-3-16,1-2 0,12 7 0,2-2 15,0-2-15,0-4 0,12 1 0,2-4 16,-8-1-16,-3 1 0,12-4 15,3 0-15,-5-4 0,-4 1 0,9-5 16,-2 1-16,-8 0 16,-6-3-16,30-5 0,-4-2 15,-17 5-15,-11-1 0,-2-2 0,0-3 16,-6 0 0,-3 0-16,-3-7 0,-1 0 15,-8 3-15,-6 1 0,2-4 16,1-7-16,-7 3 0,-4 1 0,-2-4 15,-3-4-15,-10 11 16,1-3-16,-3-4 0,0-1 0,-1-2 16,-1 3-16,-4-1 0,-1-2 15,-2 0-15,-1-2 0,-6 0 0,-6 0 16,0 1-16,-1 0 0,-4-2 16,-2 1-16,-5 3 0,-3 2 0,-3 0 15,-4 0-15,0 5 16,-1 2-16,-14 0 0,-5 5 0,5-1 15,2 3-15,-24-5 16,2 3-16,7 6 0,6 5 0,-5 3 0,-3 4 16,4 1-16,1-1 0,-3 7 15,-3 4-15,9 2 0,6 2 0,-4 6 16,-4 5-16,2-3 0,1 0 16,-3 5-16,-3 3 0,14 0 15,10 0-15,-2 3 0,1 1 16,5 2-1,5 1-15,-2 5 0,0 3 16,7-1-16,8 1 0,1-2 16,2 1-16,1-1 0,1 1 0,6-2 15,3 0-15,5-4 0,3-2 16,3 1-16,3 3 0,5-4 16,2-1-16,8 0 0,5-2 15,-2-6-15,-1-1 0,2 3 0,0 0 16,5-2-16,4-5 0,-4 4 15,2 4-15,-14-14 0,0 2 0,10 1 16,6 6-16,-5-5 0,-4-2 16,5 5-16,2 7 0,-2-4 15,1-4-15,-1 6 0,0 3 16,-8-9 0,-6-6-16,-3-4 0</inkml:trace>
  <inkml:trace contextRef="#ctx0" brushRef="#br2" timeOffset="89480.0399">13605 10079 0,'0'0'0,"0"0"15,0 0-15,0-21 0,0 21 0,0 0 16,-4-27 0,1 16-16,0-1 0,-5 0 0,-3 1 15,-2 0-15,-3 1 0,-1 0 16,-2 0-16,-10-1 0,-2 2 15,-2 2-15,-1 4 0,-1 1 16,-2 2-16,-7 2 0,0 1 16,2 6-16,1 3 0,-3 4 15,4 1-15,2 1 0,3 3 0,1 0 16,0 2-16,6 1 0,4 1 0,1 0 16,4 1-16,1 1 0,3 2 15,2 3-15,3 2 0,5 0 16,3-2-16,3 4 0,3-1 15,4-2-15,1 2 0,5 2 16,4 2-16,4-4 16,3-3-16,1-3 0,-1-4 15,1 1-15,1 1 0,5-5 16,3-1-16,-1-3 0,-1-1 16,4-5-16,2-2 0,-1-3 15,-3 0-15,4-4 0,1-2 16,-5-1-16,-2-1 0,1-1 15,1 1-15,-2-6 0,-2-3 0,-4-4 0,-3-1 16,0-3-16,0 0 0,-4-3 16,1-4-16,-3-3 0,-2 0 15,-3-2-15,-1-4 0,-3 1 16,-4 1-16,-3 0 0,-2-1 16,-2-2-16,0 0 0,-5 1 15,-1-3-15,-5 3 0,-1 0 0,-1 0 0,-1 2 16,1-3-16,0 2 0,-1-1 15,-3-3-15,-3 6 0,-2 2 16,0 1-16,-1-1 0,7 8 16,4 5-16,4 4 0</inkml:trace>
  <inkml:trace contextRef="#ctx0" brushRef="#br2" timeOffset="90035.2525">15885 6086 0,'0'0'0,"0"0"0,0 0 0,0 0 16,0 0-16,0 0 0,0 0 0,0 0 0,-3 22 15,3-22-15,0 0 0,0 0 16</inkml:trace>
  <inkml:trace contextRef="#ctx0" brushRef="#br2" timeOffset="91107.0576">12095 4239 0,'0'0'15,"0"0"-15,0 0 0,0 0 0,0 0 0,0 0 16,21 5-16,-21-5 0,0 0 16,11 23-16,-11-23 0,3 26 15,-3-26-15,-2 33 0,-1-14 16,-2 1-16,0 0 0,-2 1 15,-2 1-15,-1 2 0,2-2 0,-1-2 16,0 0 0,1-4-1,2-2-15,1-1 0,2-1 0,0-3 16,0-2-16,3-2 0,3-1 16,0-3-16,1-2 0,5-1 15,3-4-15,0 2 0,0-2 0,6-4 16,2-2-16,0-2 15,1 0-15,0-3 0,1-1 16,-1 2-16,0 1 0,3-4 0,-2 1 16,1 1-16,-1 1 0,-1 0 15,-2 2-15,-4 1 0,-1 1 16,-4 4-16,-2 2 0,-1 2 16,-2 2-16,-1 1 0,-1 1 15,-2 3-15,-1 4 0,-1 0 16,-1 1-16,0 1 0,-1 0 0,-1 6 15,-3 5-15,1 2 0,0 1 16,0 4-16,-2 2 0,-1-2 16,0-1-16,-2 10 0,0 1 15,1-2-15,0 0 0,1-2 0,-1-1 16,1-1-16,1-2 0,-3 3 16,-2-2-16,0-4 0,-1-4 0,0-2 15,0 0-15,0-4 0,1 0 16,0-2-16,-1 1 0,0-7 15,0-2-15,-4-2 0,-1-2 16,0-3-16,1-1 0,2-5 16,1-4-16,4 2 0,2 1 0,2 2 15</inkml:trace>
  <inkml:trace contextRef="#ctx0" brushRef="#br2" timeOffset="91285.5029">12628 4446 0,'0'0'0,"7"-3"0,4 0 0,1-1 15,3 3-15,8-2 0,3 0 16,2 0-16,1 2 0,-1 0 16,1 1-16,2 1 0,-4 0 0,-5 1 15,-3-1-15,-3 0 0</inkml:trace>
  <inkml:trace contextRef="#ctx0" brushRef="#br2" timeOffset="91586.5547">13138 4271 0,'0'0'0,"0"0"0,0 0 16,0 0-16,0 0 0,-2 27 0,2-27 16,-6 28-16,6-28 0,-7 34 15,1-11-15,0 0 0,-2 1 16,-3 7-16,0 2 0,0-2 16,1-5-16,1 0 0,1 0 0,2-2 0,0 0 15,0 1-15,0 0 16,2-5-16,1-1 0,2-6 0,2-2 15,0-6-15,-1 2 0,0-2 16</inkml:trace>
  <inkml:trace contextRef="#ctx0" brushRef="#br2" timeOffset="91871.9694">13283 4381 0,'0'0'16,"0"0"-16,0 0 0,0 0 16,-30 4-16,30-4 0,-30 10 0,30-10 0,-31 16 15,13-5-15,0 2 16,0-1-16,2-1 0,-2 5 16,4 0-16,1 0 0,4-3 0,3 1 15,4 1-15,3-2 0,3-2 16,4 0-16,2-1 0,1-2 15,1 2-15,5-3 16,3 0-16,-2-3 0,2 0 16,-1-4-16,-1 0 0,-1-1 15,0 1-15,-3 0 0,-2 0 16,-2 0-16</inkml:trace>
  <inkml:trace contextRef="#ctx0" brushRef="#br2" timeOffset="92210.3803">13581 4093 0,'0'0'0,"0"0"15,0 0-15,0 0 0,25 14 0,-25-14 16,22 27-16,-9-12 0,1-1 0,0 6 15,-1 3-15,2 7 16,-2 1-16,-2 3 0,-2 4 16,0 6-16,-2-5 15,-5 3 1,-3 4-16,-2-5 0,-3-2 0,-6 5 16,-5-4-16,0-4 0,-2-4 15,-3 0-15,-1-2 0,-5-3 16,-2-3-16,-3 0 0,-1 0 15,-9-2-15,-2-5 0,11-5 0,8-2 16,8-3-16</inkml:trace>
  <inkml:trace contextRef="#ctx0" brushRef="#br2" timeOffset="92573.88">12099 4058 0,'0'0'0,"0"0"0,0 0 0,-22 13 0,22-13 0,-20 23 15,8-6-15,-1 3 16,0-1-16,-6 10 0,-2 4 16,3-1-16,4-1 0,0 11 15,3 3-15,2-4 0,2-4 16,6 1-16,5 2 0,3 1 0,2-5 16,4 0-16,3 1 0,2-5 0,3-2 0,8-3 15,5-3-15,4-6 16,0-3-16,-2-2 0,-10-4 15,-6-1-15</inkml:trace>
  <inkml:trace contextRef="#ctx0" brushRef="#br2" timeOffset="92890.5236">14266 4485 0,'0'0'0,"11"0"16,7 1-16,0 0 0,-1 0 0,6 2 15,2 2 1,-1 0-16,0 3 0,-2-2 16,-7-1-16,-6-1 0,-1-1 0,-1-1 15</inkml:trace>
  <inkml:trace contextRef="#ctx0" brushRef="#br2" timeOffset="93012.92">14104 4724 0,'0'0'0,"0"0"0,0 0 0,0 0 16,27-6-16,-27 6 0,36-7 16,-12 5-16,5 1 0,2-1 15,3-1-15,3-1 0,-5 2 16,-5-1-16</inkml:trace>
  <inkml:trace contextRef="#ctx0" brushRef="#br2" timeOffset="93492.3648">15372 4021 0,'0'0'0,"0"0"0,0 0 16,0 0-16,-10-21 0,10 21 0,-12-14 15,3 8-15,-1 1 0,-1 1 16,-1 1-16,0 0 0,0 2 16,-1 2-16,-3 2 0,1 1 0,0 2 0,-4 4 15,1 2-15,2 2 0,1 1 16,3 2-16,1 3 0,2 1 16,2 0-16,1 4 0,2 3 15,0-1-15,1-2 0,1 9 16,1-1-16,0 2 0,1 1 15,0 0 1,0 0-16,0-1 0,-2 1 0,0 7 16,-1 1-16,-1-4 0,-1-1 15,-3 0-15,0 1 0,-3-3 16,-2-2-16,-6 4 0,-5-2 16,2-4-16,0-3 0,-2-1 15,-1-3-15,-1-3 0,1-4 0,-1-3 16,-2-3-16,3-3 0,0-4 0,-3-4 15,-4-2-15,7-2 0,2-1 16,0-8-16,1-5 0,2-1 16,1 0-16,5 3 0,3 3 15,2 2-15</inkml:trace>
  <inkml:trace contextRef="#ctx0" brushRef="#br2" timeOffset="93677.0406">14947 4393 0,'0'0'0,"0"0"15,0 0-15,30-9 0,-17 7 0,3-1 16,4 0-16,1 0 0,1 1 0,7 0 16,-1 1-16,1 1 0,0 0 0,4 0 15,-2-1 1,-6 0-16,-4 0 0,-4 0 0</inkml:trace>
  <inkml:trace contextRef="#ctx0" brushRef="#br2" timeOffset="93946.2191">15545 4254 0,'0'0'0,"0"0"16,0 0-16,0 0 0,0 0 0,0 0 15,-17 16 1,17-16-16,-19 19 0,19-19 16,-25 28-16,13-13 0,-1 2 15,1 2-15,1 3 0,1 0 16,1-2-16,1 6 0,2-2 16,3 0-16,2-3 0,2-1 15,2 0-15,3-3 0,0-4 16,4-2-16,2-4 0,-2 0 0,-1-2 0,-1 0 15</inkml:trace>
  <inkml:trace contextRef="#ctx0" brushRef="#br2" timeOffset="94278.5069">15724 4356 0,'0'0'0,"0"0"0,0 0 16,0 0-16,18-19 0,-18 19 0,22-11 15,-10 4-15,0 0 0,0 2 16,0-1-16,0 2 0,1 0 0,-2 3 16,-2 0-16,0 1 15,-1 1-15,-1 1 0,-1 2 16,0 1-16,-2 0 0,-2 1 0,-1 1 0,1 1 16,-2 1-16,-2 1 0,1 0 15,0 1-15,0 2 0,0 0 16,1 0-16,0 1 0,1-1 0,2 4 15,3 0-15,1-3 16,0 0-16,4-1 0,4-1 16,-1-2-16,-1 0 15,2-4-15,0-1 0,0-3 16,1-1-16,-2-4 0,1-4 16,-3 1-16,-1 1 0,-2 1 15</inkml:trace>
  <inkml:trace contextRef="#ctx0" brushRef="#br2" timeOffset="94516.4191">16156 4315 0,'0'0'0,"0"0"16,0 0-16,0 0 0,-23 7 0,23-7 16,-22 11-16,9-4 0,-1 0 15,-4 3-15,-2 2 16,0 0-16,0 0 0,-7 2 0,-1 1 0,1-2 15,0 2-15,1-3 0,0 0 16,4-3-16,2 0 0,-2 0 16,1-1-16,7-3 0,1 1 15,2-4-15,2-2 0,4-2 0,2-3 16,2 1-16,0 2 0,0-1 16</inkml:trace>
  <inkml:trace contextRef="#ctx0" brushRef="#br2" timeOffset="94710.491">16402 4407 0,'0'0'16,"0"0"-16,0 0 0,0 0 0,20 18 0,-20-18 16,8 24-16,-8-24 0,2 31 15,-6-11-15,-4 4 0,-3 0 0,-3 0 16,-13 10-16,-6 0 15,5-6-15,5-5 0,3-3 0</inkml:trace>
  <inkml:trace contextRef="#ctx0" brushRef="#br2" timeOffset="96068.4745">10576 6876 0,'0'0'0,"0"0"16,0 0-1,0 0-15,0 0 0,0 0 0,0 0 16,15 28-16,-15-28 0,13 29 16,-4-11-16,1 3 0,0 4 15,1 2-15,1 4 0,4 13 16,2 1-16,2 1 0,2 0 15,2 12-15,-2 5 0,6 11 16,0 0-16,3 8 0,1 4 0,6 0 16,-2-14-16,6 9 0,0-3 0,19 29 15,-4-6-15,-4-18 0,-2-10 16,-3 4-16,0 5 0,-2-9 16,0-6-16,-1 3 0,1 2 15,-6-7-15,-3-5 0,-1 3 16,0-2-1,-2-6-15,0-5 0,-3-2 0,-3 1 16,0-8-16,0-5 0,-2-1 16,-1-1-16,-4-4 15,-3-4-15,-6-5 0,-3-5 16,-4-5-16,-1-2 0,-1-4 0,-1 0 16,-2-5-16,-1-6 0,1 6 15,0 0-15,-3-5 0,0-4 0,-3-7 0,-2-6 16,-2-4-16,-3-5 0,2 7 15,3 4-15,2 6 0</inkml:trace>
  <inkml:trace contextRef="#ctx0" brushRef="#br2" timeOffset="96485.5362">10537 6866 0,'0'0'16,"0"0"-16,0 0 0,0 0 0,0 0 15,0 0-15,0-19 0,0 19 0,0 0 16,0 0-16,0 0 0,0 0 0,-7 25 16,7-25-16,-8 32 0,3-14 15,-2 2-15,-2 2 0,0 1 16,-4 5-16,0 1 0,1-1 16,0 1-16,1-1 0,1-2 15,-1 2-15,1-3 0,1-1 16,1-3-16,3-2 15,1-1-15,-1-3 0,2-5 16,1-4-16,0-1 0,1-2 16,1-3-16,1-3 0,2-5 15,-2 1-15,0 1 0,0 1 16</inkml:trace>
  <inkml:trace contextRef="#ctx0" brushRef="#br2" timeOffset="96639.3343">10572 6897 0,'0'0'0,"0"0"16,25 1-16,-5 5 0,6-2 0,3 6 15,6 2-15,11 5 0,2 3 16,2 0 0,-10-3-16,-7-4 0</inkml:trace>
  <inkml:trace contextRef="#ctx0" brushRef="#br2" timeOffset="107602.8262">23460 7791 0,'0'0'0,"8"-2"0,3-2 0,3 2 16,4 0-16,9 0 16,4 2-16,1-1 15,0 1-15,9 1 0,1 1 16,-4 3-16,-2 4 0,-4 2 16,-4 2-16,-4 1 0,-5-1 15,-6 5-15,-6 3 0,-8-4 0,-5 0 16,-8-2-16,-7 2 15,-3 1-15,-4 1 0,-11 0 16,-5-2-16,-2-1 0,1-1 0,-6 2 16,4-2-16,6 0 0,5-3 15,7-3-15,6 0 0,5-4 16,5-4-16,4 1 0,5-1 16,2 1-16,1 0 0,7-4 15,7-4-15,3 1 0,1-1 16,8 0-16,5 1 0,-1 0 0,2 1 15,6 1-15,0 3 0,-2 0 16,-2 0-16,-3 4 0,-3 3 16,-6 1-16,-4 3 0,-4 3 0,-3 2 15,-3-2-15,-3 0 0,-5-2 16,-2 3-16,-5 1 16,-3 1-16,-7 1 0,-7-1 0,2-1 15,2-1-15,-6 1 0,-3-2 16,4-3-16,5-3 0,5-1 0,4-2 15,4-3-15,1-2 0,6-3 16,4-1-16,4-7 0,7-6 16,-3 4-16,-3 3 0,-1 0 15</inkml:trace>
  <inkml:trace contextRef="#ctx0" brushRef="#br2" timeOffset="107881.5693">24306 7920 0,'0'0'0,"0"0"16,0 0 0,28 7-16,-28-7 0,35 11 0,-15-1 15,3 0-15,-1 1 0,6 7 16,0 1-16,-3 3 0,-1 1 16,3 7-16,-3 2 0,-3-1 15,-3-2-15,-4 0 0,-3 0 16,-3-2-16,-3-2 0,-1-4 15,-3-1-15,-1 0 0,0 0 0,-1-3 16,0 0-16,-2-6 0,1-3 0,0-1 16,1-3-16,-2-2 0,-2-4 15,1-3-15,-2-3 0,2-4 16,0-3-16,2 3 16,0 2-16,0 1 0</inkml:trace>
  <inkml:trace contextRef="#ctx0" brushRef="#br2" timeOffset="108135.2025">24717 7945 0,'0'0'0,"0"0"16,0 0-16,0 0 0,-21 24 0,21-24 0,-21 26 15,9-11-15,-1 2 0,-4 2 16,-3 3-16,2 0 0,-1-2 15,-4 8-15,1-1 0,0-4 16,0 0-16,-4 3 0,3-1 16,4-3-16,4-5 0,2-3 15,2-3-15,2-1 0,2-2 0,5-5 0,2-3 16,0 4-16,0-4 0,0 0 16</inkml:trace>
  <inkml:trace contextRef="#ctx0" brushRef="#br2" timeOffset="108335.8715">25048 8064 0,'0'0'0,"0"0"0,25-2 0,-5 0 16,4 1-16,15 1 0,6 1 16,-1 1-16,-1 1 0,11 4 15,0 1-15,3-1 0,-8-4 0,-3 4 16,-1 1-16,-9-1 15,-6-4-15,-7-3 0,-4-2 0,-5-1 0,-3 2 16,-2 0-16</inkml:trace>
  <inkml:trace contextRef="#ctx0" brushRef="#br2" timeOffset="108583.383">25433 7981 0,'0'0'16,"0"0"-16,0 0 0,0 0 15,0 0-15,-8 30 0,8-30 16,-8 25-16,3-9 0,-2 4 16,0 0-16,1 1 0,-1 0 0,-3 5 0,-1 1 15,1-3-15,2-2 0,-1-2 16,0 0-16,1-3 0,3-2 0,1-4 15,3-2-15,3-4 0,3-2 16,-2-1-16,1-1 16,-1 0-16</inkml:trace>
  <inkml:trace contextRef="#ctx0" brushRef="#br2" timeOffset="109407.7176">25910 7967 0,'0'0'15,"0"0"-15,0 0 0,29 1 0,-29-1 16,27 4 0,-10 0-16,-2 0 0,1 4 15,-2 1-15,1 2 0,-1 3 0,-2 0 16,-4 5-16,-5 2 16,-3-1-16,-1-1 0,-5 1 15,-1 1-15,-4-2 0,-1-1 0,-2 2 16,2-1-16,2-3 15,1-1-15,3-3 0,0-1 0,3-5 0,1-1 16,5-2-16,5-1 0,5-3 16,5-3-16,7-3 0,8-3 15,0 0-15,0-1 0,10-6 16,1-4-16,-2-1 0,-2-2 0,7-3 16,0 1-16,-8 1 0,-3 2 15,1-4 1,-2 1-16,-5 4 0,-4 3 0,-8 4 15,-3 3-15,-5 3 16,-4 2-16,-1 2 0,-2 3 16,-1 1-16,0 1 0,-2 4 15,-1 3-15,0 2 0,-1 0 0,-1 4 16,-2 5-16,0-5 0,-1 0 16,-1 5-16,-1 1 0,1 1 0,2-1 15,0 2-15,2-2 0,1-2 16,1-3-16,3 0 0,1 0 15,2-2-15,-1-1 0,3-5 16,3-4-16,1-1 0,0 0 0,2-1 16,2-1-16,2-4 0,0 0 15,3-4 1,2-2-16,-2-1 0,-2-1 16,3-4-16,0 0 0,-3 0 15,1 0-15,-1-1 0,-2-1 16,-2 1-16,-3 1 0,-3 0 0,0 2 15,-2 3-15,-3 2 0,0 2 16,2-1-16,-3 4 0,-1 2 16,-1 3-16,0 0 0,-1 3 0,1-3 15,-3 7-15,-1 1 0,0 4 16,0 2-16,-3 2 0,-1 3 0,2 1 16,-1 2-16,-1 7 15,-1 5-15,2-1 0,0 1 0,-2 12 16,-1 5-16,0-2 0,0 0 0,-3 8 15,-1 0-15,1-5 0,1-3 16,-3 7-16,1-2 0,1-6 0,2-3 16,0 1-16,2-6 15,3-12-15,2-6 0,1-5 0,0-4 16,2-4-16,0-4 0,2-7 16,1-5-16,0 1 0,-1 2 0,-1 1 15</inkml:trace>
  <inkml:trace contextRef="#ctx0" brushRef="#br2" timeOffset="109624.0029">27214 8099 0,'0'0'15,"0"0"-15,0 0 0,31-9 0,-13 7 16,8 1-16,6 2 0,7 1 15,-1-2-15,3 3 0,3 2 16,6 1-16,-1 2 0,5 1 16,-3 1-16,-10-1 0,-7-3 15,-8 0 1,-5-2-16,-4 0 0</inkml:trace>
  <inkml:trace contextRef="#ctx0" brushRef="#br2" timeOffset="110109.9907">28294 7920 0,'0'0'0,"0"0"0,0 0 0,22 11 16,-22-11-16,24 14 0,-10-4 15,-1 1-15,0 2 0,1 5 16,-5 0-16,-4 0 0,-4 0 0,-5 1 31,-5 1-31,-2-2 0,-2 0 0,-7-2 16,-5-2-16,1 0 0,0-4 15,-6 1-15,0-2 0,2 0 16,0-2-16,5-2 0,4 1 16,4-2-16,4 0 0,2-1 15,2-2-15,3-1 0,2 1 0,6-1 16,5-1-16,3 1 0,2-1 0,6 2 15,3 1-15,2 1 0,-1-1 16,5 4-16,-1 2 0,-2 1 16,-3-1-16,-2 3 0,-3 0 15,-1 3-15,-2 0 0,-5 3 16,-3 1-16,-6 2 0,-3-1 0,-5 1 16,-3 0-16,-1-2 0,-1 0 0,-3-1 15,-3-2-15,-2 0 0,-1-1 0,0 0 16,1-1-16,2-2 15,-1 0-15,2-2 0,2-2 16,2-2-16,1-3 0,-2-4 16,0-8-16,2 3 0,2 1 0,2 2 15</inkml:trace>
  <inkml:trace contextRef="#ctx0" brushRef="#br2" timeOffset="110288.4756">28787 8156 0,'0'0'0,"10"-2"16,5-1-16,2 1 0,3 2 0,10 2 15,3 2-15,5 1 0,-1 1 16,-3 2-16,-3 2 0,-7 0 16,-5-1-16,-8-2 0,-6-2 15,0-2-15,-2 0 0,0-1 0</inkml:trace>
  <inkml:trace contextRef="#ctx0" brushRef="#br2" timeOffset="110442.3231">28664 8380 0,'0'0'0,"0"0"0,0 0 16,33 1-16,-33-1 0,45 2 0,-12-1 15,4 0-15,2 0 0,16-1 16,4-1-16,0 0 0,-10 0 0,-9 0 15</inkml:trace>
  <inkml:trace contextRef="#ctx0" brushRef="#br2" timeOffset="110859.2079">29794 8077 0,'0'0'0,"0"0"15,0 0-15,0 0 0,0 0 0,-19 17 16,19-17-16,-17 18 0,17-18 16,-26 22-16,12-7 0,1-1 15,1 0 1,-2 2-16,1 2 0,1 1 16,2 1-16,-2 5 0,1-1 15,3-1-15,4-3 0,3-1 16,2 1-16,2-2 0,2-1 0,3 0 15,6-2-15,1-4 0,3-2 16,8 0-16,4-3 0,-3-2 16,0-3-16,3-2 0,2-3 0,-4 0 0,-1-2 15,1-2-15,2-4 16,-3-1-16,-4 0 0,1-4 16,-3-1-16,-3 0 0,-5 1 0,-3-2 15,-3 0-15,-3 2 0,-1 1 16,-6-6-16,-6-2 0,-4 4 15,-4 0-15,-12-4 16,-9 1-16,-1 2 0,0 3 16,8 5-16,7 2 15,5 1-15</inkml:trace>
  <inkml:trace contextRef="#ctx0" brushRef="#br2" timeOffset="117497.539">22545 11710 0,'0'0'0,"0"0"16,0 0-16,35 0 0,-35 0 0,34 3 15,-11-1 1,0 2-16,1 1 0,5 2 15,1 1-15,-2 0 0,-3 1 16,3 2-16,-4 5 0,-5 0 16,-5-1-16,-7 3 15,-6 2-15,-6-3 0,-2-1 0,-8 1 16,-4-1-16,-4-2 0,-4-2 0,-5 3 16,-5 0-16,1 1 0,0-3 0,-7 2 15,1-1-15,3-2 0,4-1 16,5-3-16,5-3 0,6-1 15,6 0-15,3-1 0,2-1 16,2-1-16,2 0 0,8-2 16,6-2-16,6-1 0,4 0 0,3 0 15,3 0 1,3 1-16,3 1 0,1 0 16,1 0-16,-1 2 0,0 0 15,5 1-15,-3 2 0,-3 2 16,-3 0-16,-1 1 0,2 1 15,-4 2-15,-4 3 0,-4 1 16,-1 3-16,-5-2 0,-2 1 16,-4-2-16,-2 2 0,-2-2 0,-1-1 0,-5 1 15,-6 2-15,-2-2 0,-3 0 16,-3 1-16,-4-2 0,-3-1 16,-1-1-16,-3 0 0,-2 0 15,1-1-15,0 0 0,-7-1 16,1-1-16,5-1 0,5-1 0,2-1 31,5-1-31,1-2 0,1-1 0,4 0 16,3-1-16,5-1 0,0-1 15,5-3-15,5-1 0,-1 0 16,-1 1-16,0 3 0</inkml:trace>
  <inkml:trace contextRef="#ctx0" brushRef="#br2" timeOffset="118300.2782">23632 11452 0,'0'0'0,"0"0"0,0 0 16,-33 15-1,18-8-15,-3 4 0,-4 7 0,-7 3 16,-1 3-16,2 5 15,-1 4-15,-3 4 0,3-3 0,-2 12 16,3 1-16,3-1 0,6-2 16,3 0-16,4 0 15,4 1-15,5 0 0,3 6 0,2 0 16,5-3-16,3-2 0,3-2 0,2-2 0,2-2 16,-1-1-16,11 3 0,4-3 15,1-8-15,1-4 0,-9-7 16,-7-7-16,-5-3 0</inkml:trace>
  <inkml:trace contextRef="#ctx0" brushRef="#br2" timeOffset="118812.3985">25306 11720 0,'0'0'16,"0"0"-1,0 0-15,19 19 0,-19-19 0,23 24 16,-8-4-16,2 3 0,0 2 15,8 12-15,0 4 0,-3 1 16,-2 0-16,-1 12 0,-6 3 16,-3 6-16,-5-8 0,-11 10 15,-11 0-15,-2-9 0,-2-8 16,-17 8-16,-11 0 0,4-10 16,3-6-16,-6 2 0,-4 2 15,11-9-15,12-11 0,10-8 0</inkml:trace>
  <inkml:trace contextRef="#ctx0" brushRef="#br2" timeOffset="119712.525">23543 11799 0,'0'0'0,"0"0"15,0 0-15,0 0 0,0 0 0,0 0 16,25 7-16,-25-7 0,24 10 16,-24-10-16,37 17 0,-18-5 15,2 0-15,0 4 0,0 2 16,6 4-16,-1 0 0,0 3 0,-3 2 15,-3 1 1,-4-1-16,3 8 0,-3 3 16,-2-2-16,-3-4 0,-4 6 15,-2-1-15,-4-5 0,-1-3 0,-2 1 16,-2-1-16,-1-3 0,-3-3 16,2-1-16,0-1 15,1-4-15,0-3 0,1-4 0,-1-3 16,2-3-16,1 0 0,-3-6 15,-1-6-15,0-1 0,2-1 0,1 2 16,-1 2 0,2 1-16</inkml:trace>
  <inkml:trace contextRef="#ctx0" brushRef="#br2" timeOffset="120042.4561">24118 11854 0,'0'0'0,"0"0"0,0 0 16,0 0-16,-14 20 0,14-20 0,-19 22 16,19-22-16,-24 25 0,8-10 15,-1 3-15,-2-1 0,-2 1 16,-6 7-16,-2-1 0,0 1 15,0 0-15,-8 5 0,0 1 16,3-2-16,6-2 0,-2-1 0,0-1 16,0 1-16,5-3 0,2-2 0,2-3 15,2-1-15,4-3 0,2 0 16,2 1-16,3-5 16,1-2-16,3-1 15,-1 0-15,2-3 16</inkml:trace>
  <inkml:trace contextRef="#ctx0" brushRef="#br2" timeOffset="121093.0813">24161 12124 0,'0'0'0,"0"0"16,0 0-16,0 0 0,0 0 0,26-4 15,-26 4-15,32-1 0,-32 1 16,40-1-16,-12 2 0,-1 1 0,2 1 0,3-1 16,2 0-16,8 2 0,-1-1 15,9 2-15,-2-1 16,-4 2 0,-3 0-16,-1 0 0,-2 1 15,-3-2-15,-5-1 0,-3-1 0,-5-2 16,-4 2-16,-4 0 0,-3-5 15,-2-4-15,-4-1 0,-2 1 0,-1-1 16,-1 3-16,0 0 0</inkml:trace>
  <inkml:trace contextRef="#ctx0" brushRef="#br2" timeOffset="121378.442">24607 12061 0,'0'0'0,"0"0"0,0 0 15,-2 18-15,2-18 0,-4 21 0,4-21 16,-2 31 0,1-14-16,-1 2 0,-1 0 15,1 2-15,0-1 0,-1 7 16,-1-2-16,1-1 0,0-1 0,0 0 15,-1-1-15,2-1 0,1-3 16,1-2-16,1-1 0,1-2 16,0-2-16,2-4 0,1-4 15,0-2-15,-2 1 0,0-1 0</inkml:trace>
  <inkml:trace contextRef="#ctx0" brushRef="#br2" timeOffset="121710.6207">25107 11968 0,'0'0'0,"0"0"0,0 0 16,0 0-1,0 26-15,0-26 0,0 26 0,0-26 16,0 31-16,0-11 0,-1 1 16,0 1-16,0 0 0,0 9 15,0 0-15,0-2 0,0-1 0,-2 0 16,1 0-16,0-1 16,0-3-16,-1 6 0,0-1 15,1-4-15,0-3 0,0-2 0,-1-3 0,2 0 16,0-1-16,0-3 0,0-1 15,-1-4-15,-1 0 0,0-2 16,1 0-16,0-1 0</inkml:trace>
  <inkml:trace contextRef="#ctx0" brushRef="#br2" timeOffset="122645.7037">25749 12199 0,'0'0'15,"0"0"-15,0 0 0,0 0 0,0 0 16,0 0-16,0 0 0,16-20 16,-16 20-16,29-7 15,-5 4-15,1 1 0,1 0 0,4 2 16,3 0-16,11 2 0,2 1 15,10 2-15,0 1 0,-6 1 16,-5-1-16,3 0 0,-4 0 0,-5-1 0,-5 1 16,-6-2-1,-5-1-15,-8-5 0,-4-1 16,-2 1-16,-2 0 0,-2 0 0</inkml:trace>
  <inkml:trace contextRef="#ctx0" brushRef="#br2" timeOffset="122898.86">26200 11944 0,'0'0'15,"0"0"-15,0 0 0,0 0 0,2 28 16,-2-28-16,0 28 15,0-11-15,0 2 0,-1 3 16,0 4-16,-1 0 0,-1 0 16,-4 12-16,-2 1 0,2-5 15,-1-2-15,-2 10 0,1 1 16,1-5-16,2-4 0,2-2 0,4-4 16,0-10-16,0-3 0,0-2 15</inkml:trace>
  <inkml:trace contextRef="#ctx0" brushRef="#br2" timeOffset="123400.4252">26843 11931 0,'0'0'0,"0"0"0,0 0 16,29 4-16,-29-4 0,31 8 16,-12-2-16,1 1 0,0 0 15,7 4 1,-1 4-16,-1 0 0,-1 0 0,-3 2 15,-2 2-15,1 4 16,-4 0-16,-9 2 0,-4 0 16,-6-2-16,-2-3 0,-7 0 0,-6-3 15,-3 0-15,-2 0 0,-5-3 16,-3 2-16,0-4 0,0-1 16,-7 2-16,1-1 0,6-2 0,3-2 0,6-1 15,5-1-15,3-1 0,4-3 16,3 1-16,1 0 0,3-1 15,1-1-15,2-1 0,5 1 16,6-1-16,6 0 0,4 1 16,4 0-16,4 0 0,3 1 15,7 0-15,1 0 0,-1-1 0,-2 2 0,6 1 16,-2 0-16,-3 2 0,-4 1 16,-8-2-16,-5 0 0,-4-3 15</inkml:trace>
  <inkml:trace contextRef="#ctx0" brushRef="#br2" timeOffset="124194.9507">27806 11615 0,'0'0'15,"0"0"-15,0 0 0,0 0 0,0 0 16,0 0-16,0 0 16,-26 16-16,26-16 0,-22 18 0,22-18 15,-24 27-15,11-12 0,-3 3 16,-1 3-16,-1 2 15,1 2-15,-7 12 0,1 3 0,2-2 0,3-2 16,-3 9 0,1 3-16,4-3 0,3-2 15,0 10-15,3 2 16,4-3-16,4-4 0,7 8 0,4-3 16,4-3-16,0-2 0,7-2 15,5 0-15,4-2 0,3-1 0,7-1 16,2-6-16,-12-10 0,-8-6 15,-6-7-15</inkml:trace>
  <inkml:trace contextRef="#ctx0" brushRef="#br2" timeOffset="124659.8076">29998 11822 0,'0'0'0,"12"12"0,3 3 0,-1 2 15,0 3-15,10 12 0,11 11 16,-3 2-16,-3 0 0,1 15 0,-4 1 15,-6 9 1,-4-4-16,-8 2 0,-7 4 16,-5-12-16,-3-7 0,-12 5 0,-6-3 15,-4-5-15,-2-1 0,-30 15 16,-5-9-16,-2-9 0,-3-6 16,-4 0-16,-2-1 0,24-13 15,17-7-15,10-6 16</inkml:trace>
  <inkml:trace contextRef="#ctx0" brushRef="#br2" timeOffset="126042.4323">28099 11738 0,'0'0'0,"0"0"0,0 0 0,0 0 15,-6 22-15,6-22 0,-5 21 16,5-21-16,-8 29 0,3-11 0,-2 1 16,2 0-16,-1-1 0,0 1 15,-1 0-15,-1 6 0,1 0 0,-1 2 16,0 0-16,2-1 15,0 1-15,3-1 16,0-2-16,2-1 0,1-4 0,1 2 16,3-3-16,-1-3 0,0-1 0,1-6 15,0-1-15,2-1 0,1-2 0,3-3 16,2-3-16,1-1 0,-1-1 16,1-2-16,1-2 15,-1-2-15,0-1 0,-1-1 0,0-3 16,1 1-16,0-2 0,1-1 15,0-1 1,-1 1-16,0-2 0,3-2 0,-2-1 16,-1 1-16,-2 1 0,0-1 15,-1 0-15,-1 0 0,0-1 16,-1 4-16,-2 0 0,1 2 16,-2 4-16,1-1 0,-1 3 15,-1 2-15,-1 2 0,-1 0 16,1 1-16,-2 1 0,-1 1 0,0 3 0,-1 3 15,1 0-15,0 0 0,-3 3 16,0 3 0,-1 4-16,-1 5 0,1-4 0,-1 2 15,-1 4-15,-2 3 0,0 0 16,-1 0-16,0 2 0,-2 3 16,-4 8-16,2 2 15,0 0-15,1 1 0,1 0 16,1-1-16,-1 10 15,2 4-15,1-4 0,0-3 0,1 2 16,-1 2-16,-2 6 0,0-1 0,0-1 16,-1 3-16,-1-7 15,0-3-15,-2 9 0,-2 0 16,3-4-16,1-5 0,1 0 0,0 0 0,-1-5 16,-1-1-16,-3-4 0,-3 0 15,3-6-15,1-4 0,-1 0 16,-2-2-16,2-5 0,1-4 0,-4-1 15,-4-3 1,1-4-16,-2-3 0,-4-5 0,0-2 16,-5-1-16,-4 0 0,0-6 0,-2-3 15,-5-4-15,-2-2 0,-8-2 0,-5-1 16,-3-1-16,0-2 0,-22-8 16,-5-4-16,25 12 15,17 6-15,14 5 0</inkml:trace>
  <inkml:trace contextRef="#ctx0" brushRef="#br2" timeOffset="127162.9197">28582 12307 0,'0'0'0,"0"0"0,0 0 16,0 0-16,0 0 15,31-1-15,-31 1 0,22 4 16,-9-4-16,3 0 0,1 1 16,1 0-16,0-1 0,-1 1 15,2 0-15,0 0 0,1 0 16,5 1-16,0-1 0,-1 2 15,-2-2-15,-3 0 0,0 0 16,-1 0-16,-2 1 0,1-2 16,-1 1-16,-2 0 0,-4 0 0,-2 0 15,0 1-15,-2-2 16,-2 0-16,1 0 0,-1 1 16,0-1-16,1 0 0,-2 0 15,0 0-15,1 0 0</inkml:trace>
  <inkml:trace contextRef="#ctx0" brushRef="#br2" timeOffset="128064.3208">29335 12116 0,'0'0'0,"0"0"15,0 0-15,0 0 0,0 0 0,21-5 16,-21 5-16,0 0 0,28-5 0,-28 5 16,20-5-16,-10 4 0,-2-2 15,2 3-15,1 0 0,0-1 16,0 1-16,2 0 0,0 0 15,-1 1-15,0 2 0,0-1 16,0 2-16,-1 0 0,-1-1 0,0 2 16,0 0-1,-1 1-15,-1 0 0,-2 2 16,1 1-16,-2-1 0,1 0 0,-2 0 16,0 2-16,-2 0 15,0-1-15,-1 1 0,-1 1 16,0-1-16,-1 0 0,-1 1 15,-3 0-15,1 0 0,-1-1 0,-2 1 16,0 0-16,0 1 0,-2-2 0,-4 3 16,-2-1-16,3-1 0,1 1 15,-1 0-15,0 2 0,0-2 16,-1-1-16,-1 1 0,-2-1 16,0 1-16,2 0 0,0-1 15,-1-1-15,2-1 0,2-1 0,0 1 16,1 0-1,0-2-15,1-2 0,0-1 16,2 1-16,-1 2 0,1-1 0,1 0 16,0-1-16,2-1 15,0-1-15,1 0 0,1-1 16,0 0-16,0 0 0,-1 0 16,2 0-16,1-2 0,-2 4 0,2-4 15,3 2-15,1 0 0,0-1 16,2 0-16,-1 2 0,2-1 15,0 0-15,3 0 0,1-1 16,2 0-16,0-1 0,0 2 16,1-1-16,1 1 0,-2 1 0,1 0 15,3-2-15,-1 0 0,1 0 16,0 1-16,1-2 0,-1 1 0,-2 0 0,4 1 16,-3-1-16,1 0 15,-2 1-15,2-2 0,-1 0 0,-1 0 16,-2 0-16,-1 1 0,0-1 15,-3 2-15,-1-2 0,-2 0 16,1 0-16,-1 0 0,-2 0 16,0 0-1,1 0-15,-2 0 0,0 1 0,1-1 16,-1 0-16,-1 0 0,-2 0 16,2 0-16,-2 0 0,3-3 15,-3 3-15,2 2 0,-2-2 16,0 0-16,0 0 0,0 0 15,0 0-15,0 0 0</inkml:trace>
  <inkml:trace contextRef="#ctx0" brushRef="#br2" timeOffset="128472.3707">30635 12525 0,'0'0'0,"0"0"15,0 0-15,0 0 0,28-4 0,-28 4 16,26 0-16,-26 0 15,36 4-15,-15-1 0,2 1 0,-1-2 16,0 1-16,6 0 0,0 0 16,-2-1-16,-3-3 0,-3 0 15,-4 1-15,-2-1 0</inkml:trace>
  <inkml:trace contextRef="#ctx0" brushRef="#br2" timeOffset="129105.5344">31370 12257 0,'0'0'0,"0"0"0,0 0 16,0 0-16,29 0 0,-29 0 16,27 6-16,-10-2 0,0 2 0,1 2 15,0 1-15,-1 0 0,0 0 16,3 5-1,-2 0-15,-2 1 0,-3 1 16,-5 1-16,-4 2 16,-4-1-16,-3-1 0,-5-1 15,-4-1-15,-3-2 0,-3-1 16,-5 2-16,-1-1 0,0-2 16,1-1-16,1-2 0,0-1 15,1-1-15,1 0 0,2-1 0,1 0 0,3-1 16,3-1-16,1 0 0,2-2 15,2 0-15,3-1 0,1 0 16,0-1-16,2 1 0,4 2 0,3 0 16,1 0-16,1-1 15,4-1-15,0 1 0,1 0 16,0 1-16,0-2 16,0 2-16,1 1 0,0 0 15,-1 1-15,0 1 0,2 1 16,-1 0-16,0 1 0,-2 2 15,-2-1-15,-1 3 0,-1 0 0,-2 2 16,0 1-16,-1 2 16,-2 2-16,-2 1 0,-1 0 15,-1 0-15,-2 1 0,-2-1 0,-2-1 0,-3 1 16,-2-2-16,-1 0 0,-2 1 16,1-1-16,-1-2 0,-2 3 15,-1-1-15,3-3 16,-1 0-16,1-3 0,3-2 0,-2 2 15,2-2-15,3-2 16,2-2-16,0-2 0,1-3 0,0-3 0,1-2 31,1 1-31,-1 1 0,2 0 0</inkml:trace>
  <inkml:trace contextRef="#ctx0" brushRef="#br2" timeOffset="129306.2237">31861 12588 0,'0'0'15,"8"0"-15,6 1 0,0 0 16,1 1-16,9 3 0,1 1 16,0-1-16,1-1 0,3 4 0,-1 2 15,-6-1-15,-3 1 0,-4-2 0,-3-2 16,-2-1-16</inkml:trace>
  <inkml:trace contextRef="#ctx0" brushRef="#br2" timeOffset="129506.9373">31780 12831 0,'0'0'0,"0"0"0,0 0 15,33 4-15,-33-4 0,32 7 0,-9-2 16,0-1-16,2 2 0,8-2 16,2 2-16,-1-3 0,-1-2 0,6-2 15,-3-1-15,-6 0 0,-6 0 0,-4 1 16</inkml:trace>
  <inkml:trace contextRef="#ctx0" brushRef="#br2" timeOffset="129923.8505">32688 12661 0,'0'0'0,"0"0"0,0 0 15,0 0-15,0 0 0,0 0 16,0 0-16,0 0 0,0 0 0,0 0 16,0 0-16,0 0 15,-29 0-15,29 0 0,-25 10 16,25-10-16,-30 11 0,30-11 0,-34 19 15,16-8-15,0 0 0,1 1 0,0 2 16,-2 4-16,4 0 0,2 1 16,1 1-16,3-1 0,2-1 15,5 1-15,3 0 0,2-1 0,3-1 0,3-1 16,3 0-16,2-3 16,3 0-16,6 1 0,2-1 15,1-3-15,-1 0 0,-1-6 0,-1-1 16,-1-1-16,1-1 0,-1-4 15,0-3-15,0-1 0,0 0 16,-3-2-16,-4-4 0,-2 1 0,-2 1 16,-3-4-16,-3 0 0,-3-4 15,-5-4-15,-8-4 16,-7-2 0,-9-3-16,-5-1 15,0 4-15,1 3 0,1 1 0,7 6 16,6 5-16</inkml:trace>
  <inkml:trace contextRef="#ctx0" brushRef="#br2" timeOffset="130610.233">27941 13171 0,'0'0'15,"0"0"-15,0 0 0,0 0 0,0 0 16,0 0-16,0 0 0,0 0 16,0 0-16,35-11 0,-35 11 0,37-2 15,-13 0-15,6 0 0,5 1 16,4-1-16,3 1 0,19 0 15,5 0-15,12 2 0,-3 0 16,10 1-16,-5-1 0,8 2 0,-8-1 16,8 2-16,-4 0 0,-7 2 15,-4 1-15,-2-3 0,-11-1 0,14 4 0,-8 4 16,-13-4-16,-8-3 16,-5-2-16,-3-1 0,-7 0 15,-1 1-15,-17 0 0,-2 0 16,-1-1-16,-2 2 0,-2-2 15,0 0-15,-5-1 0,-5 4 16,-1-1-16,-4 2 16,-10-5-16,-7-3 0,6 2 15,5-1-15,4 1 0</inkml:trace>
  <inkml:trace contextRef="#ctx0" brushRef="#br2" timeOffset="131011.1275">28055 13367 0,'0'0'0,"0"0"0,0 0 16,0 0-16,0 0 0,32 4 15,-32-4 1,41 1-16,-15 1 0,7-1 15,7 0-15,-1 0 0,-1 0 0,18 0 16,19 2-16,-4-1 0,-3 1 16,13 0-16,-1 3 0,9-2 15,-8 0-15,-1 2 0,-2 2 16,-6-1-16,-14-2 0,19 5 16,-8 1-16,-14-2 0,-8-4 0,-5 2 0,-4-3 15,-19-2-15,0-2 0,0 1 16,-1-1-16,-5 1 0,-4 0 0,-3 0 15,0-1-15,-3-1 16,0 0-16,-3 1 0,0 0 16,0 0-16,-2 2 0,-6-2 15,-3-1-15,-3-1 0,-2-1 0,2 1 16,3 0-16,2 1 0</inkml:trace>
  <inkml:trace contextRef="#ctx0" brushRef="#br2" timeOffset="131712.467">23620 12881 0,'0'0'0,"0"0"0,0 0 15,0 0-15,0 0 0,25-16 16,-5 9-16,5 0 0,4 1 15,7 1-15,7-2 0,10 0 0,-2 1 16,17 1-16,4 2 16,10 1-16,-6 0 0,1 2 0,0 4 15,3 0-15,-11 1 0,5 3 16,-6 0-16,-5 2 16,-4 1-16,-9-2 0,-6-2 15,-8-1-15,-8 0 0,-3 0 0,-4-1 16,-6-1-16,-4 1 0,-8-1 15,-5 0-15,-7-1 0,-4 0 16,4-1-16,3 0 0,0-1 0</inkml:trace>
  <inkml:trace contextRef="#ctx0" brushRef="#br2" timeOffset="131944.5303">23505 13043 0,'0'0'0,"0"0"16,0 0-16,0 0 0,39 1 0,-16-1 16,7 0-16,7-1 0,7 0 0,23 1 15,10 1 1,2 2-16,4 2 0,19 2 0,18 3 16,11 3-16,3 3 0,28 12 15,-25 0-15,-30-5 0,-21-6 16,-27-5-16,-18-4 0,-13-2 15</inkml:trace>
  <inkml:trace contextRef="#ctx0" brushRef="#br2" timeOffset="132415.0309">24258 13169 0,'0'0'15,"0"0"-15,0 0 0,0 0 16,0 0-16,0 0 0</inkml:trace>
  <inkml:trace contextRef="#ctx0" brushRef="#br2" timeOffset="132631.3993">24220 13314 0,'0'0'0,"0"0"15,0 0-15,0 0 0,0 0 0,0 0 16,0 0-16,0 0 0</inkml:trace>
  <inkml:trace contextRef="#ctx0" brushRef="#br2" timeOffset="132800.9352">24263 13263 0,'0'0'0,"0"0"0,0 0 16,0 0-16,0 0 0,0 0 0,0 0 0,0 0 15</inkml:trace>
  <inkml:trace contextRef="#ctx0" brushRef="#br2" timeOffset="132985.9077">24333 13255 0,'0'0'0,"0"0"0,0 0 16,0 0-16,0 0 0,0 0 16,0 0-16,0 0 0,0 0 0,2 23 15</inkml:trace>
  <inkml:trace contextRef="#ctx0" brushRef="#br2" timeOffset="133148.8471">24310 13293 0,'0'0'0,"0"0"15,0 0-15,0 0 0,0 0 0,0 0 16,0 0-16,0 0 0,0 0 16,0 0-16,-10 19 15,10-19-15</inkml:trace>
  <inkml:trace contextRef="#ctx0" brushRef="#br2" timeOffset="134089.8347">28835 13541 0,'0'0'0,"0"0"16,0 0-16,0 0 0,0 0 0,0 0 15,0 0-15,0 0 16,0 0-16,0 0 0,0 0 16,0 0-16</inkml:trace>
  <inkml:trace contextRef="#ctx0" brushRef="#br2" timeOffset="134268.4247">28735 13589 0,'0'0'0,"0"0"0,0 0 0,0 0 16,0 0-16,0 0 0,0 0 16,0 0-16,0 0 0,0 0 15,0 0-15,0 0 0</inkml:trace>
  <inkml:trace contextRef="#ctx0" brushRef="#br2" timeOffset="134453.5181">28791 13569 0,'0'0'0,"0"0"0,0 0 0,0 0 16,0 0-16,0 0 0,0 0 15,0 0-15,0 0 0,0 0 16,0 0-16,0 0 0</inkml:trace>
  <inkml:trace contextRef="#ctx0" brushRef="#br2" timeOffset="134569.5048">28785 13524 0,'0'0'0,"0"0"16,0 0-16,0 0 0,0 0 0,0 0 15,0 0-15,0 0 0,-28 2 16,28-2-16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34:30.31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nkml:trace contextRef="#ctx0" brushRef="#br0">13137 2617 0,'0'0'0,"0"0"0,0 0 0,0 0 0,0 0 0,0 0 16,0 0-16,0 0 0,0 0 16,0 0-16,-25-4 15,25 4-15,-21 11 16,21-11-16,-32 25 0,15-11 16,2-1-16,-3 3 0,-2 1 15,-4 5-15,1 0 16,2 3-16,2 0 0,3 2 15,1-1-15,0 5 0,3-2 16,2-3-16,2-1 0,3 0 0,1-2 16,3 0-16,1-1 0,2-2 15,2-1-15,1-1 0,1-4 16,2 4-16,2 0 0,3-2 16,-1-2-16,1-1 0,1-2 0,2-3 0,0 2 15,2-4-15,1-2 0,-5 0 16,-2-1-16,-2-1 0</inkml:trace>
  <inkml:trace contextRef="#ctx0" brushRef="#br0" timeOffset="417.0194">13115 2806 0,'0'0'15,"0"0"-15,0 0 0,0 0 0,0 0 16,20-10-16,-20 10 16,24-5-16,-24 5 0,31-6 0,-15 6 15,1 0-15,1 0 0,0 0 16,3 3-16,-2-1 0,-1 2 15,2 1-15,-3 2 0,-2 0 0,-3 0 0,-3 1 16,-3 4-16,-4-1 0,-2 1 16,-5 1-16,-5 2 0,-2 0 15,-1-1-15,-4 1 0,-2-1 16,-2 1-16,-1-2 0,-5 4 16,0-1-16,4-2 0,3 3 15,0-4 1,2-2-16,0-2 0,3 0 0,1-2 15,3-2-15,4-2 0,2-2 16,6-2-16,5-5 16,-1 0-16,0 1 0,-2 3 0</inkml:trace>
  <inkml:trace contextRef="#ctx0" brushRef="#br0" timeOffset="733.6877">13667 2710 0,'0'0'0,"0"0"16,0 0-16,0 0 0,0 0 0,0 0 15,-28 6 1,28-6-16,-21 10 16,21-10-16,-34 19 0,16-8 0,3-1 15,-2 1-15,0 2 0,2 0 16,1 3-16,-4 4 0,0 0 15,4-1-15,3 1 0,4-2 16,4-3-16,2 1 0,2 0 0,2-2 16,3-1-16,1-1 0,1-1 0,8-1 15,4 1-15,1-3 0,1-1 16,2 0-16,2-3 0,1 0 16,0 1-16,3-2 0,-3-3 15,-5 0-15,-5 0 0,-2 0 0</inkml:trace>
  <inkml:trace contextRef="#ctx0" brushRef="#br0" timeOffset="1103.7186">13919 3017 0,'0'0'0,"0"0"15,0 0-15,0 0 0,0 0 0,0 0 16,0 0-16,0 0 15,12 22-15,-12-22 0,0 0 16,3 21-16,-3-21 0,0 0 16,-4 20-16,4-20 0,-11 17 0,1-8 15,-2 0 1,-1 0-16,-2-2 16,2 1-16,0 0 0,2-1 0,2-1 15,1-1-15,2 0 0,0-1 16</inkml:trace>
  <inkml:trace contextRef="#ctx0" brushRef="#br0" timeOffset="1774.8529">14397 2762 0,'0'0'16,"0"0"-16,0 0 0,0 0 16,0 0-16,0 0 0,0 0 15,-4 23-15,4-23 0,-5 21 16,5-21-16,-9 25 0,3-11 0,2-3 16,-1 2-16,1-1 0,0 3 15,0-2-15,2-1 0,1-2 16,1 1-16,0-2 0,0-2 0,2-1 15,3-3-15,1 0 0,3-2 16,0 0-16,1-2 0,3-3 0,2 2 16,2-4-16,1 0 0,4-5 15,-1 0-15,-2 0 0,1 0 16,0 0-16,-1 0 0,0-2 16,-2 3-16,-1-2 0,-2-1 0,-2 0 15,-2 2-15,-1-1 0,0 4 0,-3-2 16,1 3-16,-3 0 0,0 1 15,-2 1-15,0 1 0,0 1 16,-2 3-16,0 0 0,0 0 16,0 0-16,1 3 0,-2 1 15,0 3-15,0 0 16,-1 0-16,0 2 0,-1 0 16,1 5-16,0 1 0,0-1 15,0 2-15,-1 2 0,1 2 16,1 3-16,0 0 0,-1-1 15,-3 1-15,1 0 0,0-3 0,-2 3 16,1 2-16,-1-1 16,-1 0-16,-1 4 0,-2-1 0,0-3 0,1-2 15,-2 0-15,0-2 16,-1 0-16,-1-3 0,-2 1 0,0-3 16,0-2-16,2 0 0,1-4 15,0-4-15,1-1 0,1-1 16,2-3-16,1-5 0,-1 0 0,0-6 15,2 4 1,0-1-16,2 3 0</inkml:trace>
  <inkml:trace contextRef="#ctx0" brushRef="#br0" timeOffset="2138.3229">15133 2653 0,'0'0'0,"0"0"0,0 0 16,31 11-16,-31-11 0,25 13 0,-10-3 16,-1 2-16,1 2 15,0 1-15,-2 3 0,1 6 16,-2 0-16,-2-1 0,-2 2 15,-2 2-15,-3-1 0,-4 0 16,-4 2-16,-2 4 0,-4-3 0,0-1 16,-2-3-16,1-2 15,-1 0-15,-3-1 0,-2-2 16,1 0-16,2-2 0,-1-1 0,2-2 0,1-3 16,1-2-16,1-1 0,1-1 15,0-4-15,-1-1 0,0 0 16,-1-1-16,3-1 0,0-1 15,1 0-15,2 0 0,0 0 0</inkml:trace>
  <inkml:trace contextRef="#ctx0" brushRef="#br0" timeOffset="3828.5387">7786 3096 0,'0'0'0,"0"0"16,0 0-1,0 0-15,0 0 0,0 0 0,0 0 16,0 0-16,0 0 16,0 0-16,0 0 0,-26-7 0,26 7 15,0 0-15,0 0 0,-26-3 16,26 3-16,0 0 0,-26-1 15,17-1-15,2 0 0,0 2 16,-2 0-16,3 0 0,-1 2 0,1-2 0,1-2 16,1 2-16,-1-1 0,2 1 15,1-1-15,-2 0 0,1-1 16,1 0-16,0 2 0,2 0 16,-3 0-16,3 0 0,0 0 15,4 0-15,-1 0 0,1 0 16,3-2-16,1 1 0,2-1 0,2 0 15,2 2-15,0-2 0,1 1 0,2 0 16,5-2-16,1-1 0,-1 2 16,3-1-16,1 1 0,10-1 15,0-1-15,-1 3 0,2-1 16,0 1-16,2 1 0,7-3 16,-1 3-1,-1-1-15,2-4 0,-3 5 16,2 2-16,7 0 0,-3-2 0,2 1 15,1-1-15,-2-3 0,-3 1 16,13 1-16,-1-1 0,-3 2 16,-2 2-16,1-4 0,3 0 15,-2 2-15,0 2 0,7 0 16,-3-1-16,-4-1 0,-2 0 0,2 0 0,3-1 16,0 1-16,2-2 0,5 4 15,-2-1-15,17-1 0,-9 0 16,-1-5-16,-2-4 0,-2 7 15,-4 4-15,-2-1 0,-2-1 16,-4-1-16,-2-1 0,2 1 16,2 1-16,-4 1 15,-4 0-15,1-2 0,1 0 16,1 2-16,0 3 0,-5 0 16,-2-2-16,1-2 0,0-1 0,-6-1 15,-4-1-15,-2 3 16,-1 0-16,-1 4 0,-1-1 15,-9-3-15,-6-1 0,-11-1 0,2-2 16,-1 2-16,1 2 0,-3 0 0,0 0 16,-1 0-16,-1 0 0,-2 0 15,1 6-15,-4-3 0,-3 1 16,3-2-16,1 1 0,0-2 0</inkml:trace>
  <inkml:trace contextRef="#ctx0" brushRef="#br0" timeOffset="4561.8459">8186 2695 0,'0'0'0,"0"0"0,0 0 16,-21 8-16,21-8 0,-21 7 0,8 0 16,-5 2-16,0-1 15,-1 0-15,-1 3 0,-4-1 16,-1 0-16,-8 6 0,0 1 15,-1 1-15,-1 0 0,-5 2 16,0-2-16,6 1 0,2-1 0,1 0 16,0-4-16,5 1 0,1-3 15,4-3-15,2 0 0,2-1 16,4 0-16,0-1 0,4 0 16,0-2-16,0 0 0,2 1 15,3 0-15,0 1 0,1 0 16,3 0-16,2 0 0,1 0 15,3 2-15,4-1 0,2 0 16,3 1-16,0 0 0,2 0 16,0 3-16,3-2 0,2 1 0,2 0 0,0 0 0,0-2 15,0 0-15,6 5 0,0 0 16,-3-1-16,-1 1 0,-2-4 16,-2-2-16,-1-1 0,-2 0 15,0 0-15,-2-1 16,-1 0-16,-2-1 0,0-1 0,1 0 15,-5 0-15,-2-2 0,1 3 16,-1-1-16,-1 1 0,-2-2 16,-2 2-16,0 3 0,-1-2 15,-1-1-15,0 0 0</inkml:trace>
  <inkml:trace contextRef="#ctx0" brushRef="#br0" timeOffset="6691.6628">3225 2944 0,'0'0'0,"0"0"15,0 0 1,-22 12-16,22-12 0,-19 11 0,6 0 15,0 1-15,1 2 0,-2 4 16,-3 1-16,-3 7 0,-1 3 16,2 1-16,0 0 0,2 2 15,3-2-15,0 8 0,1 1 16,7-4-16,0-2 0,4-2 16,2 0-16,2-3 0,4-3 0,4 4 0,3-1 15,0-5-15,2-5 0,-1-1 16,1 0-16,0-5 0,-2 1 15,2-3-15,2 0 0,2-2 16,-3-4-16,3 2 0,0 0 16,-1-2-16,1-1 0,-6 0 15,0 0-15,-5-1 0</inkml:trace>
  <inkml:trace contextRef="#ctx0" brushRef="#br0" timeOffset="7155.3543">3443 3251 0,'0'0'0,"0"0"0,0 0 15,0 0-15,32 0 0,-32 0 16,33-2-16,-12 2 0,-3 0 0,5 2 16,0 1-16,-1-1 0,-1 2 15,4 0 1,-2 2-16,-2 0 0,-2 3 15,-3 1-15,-3 1 0,-3-2 16,-3 1-16,-5 2 0,-3 1 16,-1 1-16,-4-2 0,-4 2 15,-3 1-15,0 0 0,-2-1 0,-4 1 16,0-1-16,3-1 0,0 1 16,-5 0-16,2 1 0,2-2 0,-1-2 0,3-2 15,2-2-15,3-1 16,0-2-16,6-1 0,2 0 15,6-4-15,2-2 0,0 1 16,-1 0-16,0 0 0</inkml:trace>
  <inkml:trace contextRef="#ctx0" brushRef="#br0" timeOffset="7494.202">3946 3222 0,'0'0'0,"0"0"0,0 0 16,0 0-16,-22 16 0,22-16 0,-23 17 15,12-7-15,0-1 0,-1 2 16,-1 3-16,1-1 15,2 0-15,-2 5 0,2 2 0,3-3 0,1-1 16,2-2-16,3-1 0,1 0 16,0 0-16,2-2 0,4 1 15,1-2-15,0-2 0,4-2 16,-1 1-16,2-3 0,2-3 0,1 2 16,2 0-16,-1-2 0,2 1 15,-5-2 1,-1 1-16,-2-1 0</inkml:trace>
  <inkml:trace contextRef="#ctx0" brushRef="#br0" timeOffset="7672.7321">4067 3393 0,'0'0'0,"0"0"16,0 0-16,27-8 0,-27 8 0,35-6 15,-13 2-15,3 0 0,0 1 0,7-4 16,1-1-16,-3 2 16,-7 0-16,-3 1 0</inkml:trace>
  <inkml:trace contextRef="#ctx0" brushRef="#br0" timeOffset="8381.5907">4873 3056 0,'0'0'0,"0"0"15,0 0-15,0 0 0,0 0 0,0 0 16,2 25-16,-2-25 0,0 0 0,-5 33 15,5-33-15,-5 32 0,1-18 0,-1 3 16,2 2-16,-2-2 0,0-2 16,2 0-16,0-2 0,0-1 15,1 0-15,1-1 0,1 0 16,0-3-16,0 0 0,2-4 16,2-1-16,0 0 0,2-2 0,1 0 15,4-2 1,0 0-16,0-1 0,4-3 15,2-1-15,-1-1 0,-3 0 16,6-4-16,-1-1 0,0-1 16,-1 1-16,-1-1 0,1 1 15,-3 1-15,-1 0 0,-3 2 16,0-2-16,-1 1 0,-2 0 16,-2 0-16,-2 2 0,1 0 0,-1 1 0,-2 0 15,1 2-15,-2 1 16,1 0-16,2 2 0,-3 2 0,0-2 15,0 2-15,-4-1 0,4 4 16,-3 0-16,0 2 0,1 0 16,0 2-16,-1 2 0,1 0 0,0 1 15,-2 2 1,1 2-16,0 0 0,-1 1 16,1 2-16,0-1 0,1 1 15,-3 7-15,0 0 0,0-1 16,2-2-16,-1 2 0,-1 2 15,2-1-15,-4-1 0,2 1 16,-1 2-16,2-4 0,-3-1 0,-3 5 16,-1-2-16,0-1 0,0-3 15,0-1-15,-4-1 0,1-3 0,2-1 16,1-2-16,0 1 0,1-3 16,2-2-16,-1-1 0,-1-2 15,0 0-15,0-1 0,1-4 16,-1-3-16,0 1 0,3 1 0,0 0 15</inkml:trace>
  <inkml:trace contextRef="#ctx0" brushRef="#br0" timeOffset="8644.7174">5452 3193 0,'0'0'0,"0"0"0,0 0 16,12 18-16,-12-18 0,9 20 0,-9-20 16,9 25-16,-8-10 0,1 2 0,-4 1 15,-3 0-15,-1 1 0,-6 8 0,-4 1 16,-1 0-16,-1 1 0,-7-1 15,-9-1-15,2 1 0,6-6 16,5-4-16</inkml:trace>
  <inkml:trace contextRef="#ctx0" brushRef="#br0" timeOffset="9092.7213">4062 3663 0,'0'0'0,"0"0"16,0 0-16,0 0 0,0 0 0,0 0 16,0 0-16,10 26 0,-10-26 15,0 0-15,7 23 0,-7-23 16,2 17-16,-2-5 15,-2 0-15,-1 0 0,-4 1 0,-5-1 16,-1 2-16,-5 0 0,0-3 16,-3 2-16,-2 1 0,-10 0 15,1-1-15,2-1 0,0 1 16,2-5-16,2-5 0,-2 1 16,6-2-16,5 1 0</inkml:trace>
  <inkml:trace contextRef="#ctx0" brushRef="#br0" timeOffset="9584.6043">4219 3392 0,'0'0'0,"0"0"16,0 0-16,0 0 0,0 0 0,0 0 15,0 0-15,0 0 0,0 0 16,0 0-16,0 0 0,0 0 16,0 0-16,33-5 0,-33 5 15,29 0-15,-29 0 0,32-2 16,-12 0-16,1 0 0,-2 2 0,3-2 15,1 1-15,-1-1 0,-1 1 0,7 0 16,1-2-16,-4 2 0,-2 0 16,-1-2-16,-1 1 15,-5-2-15,-2 2 0,1 0 0,-6 2 16,0 0-16,-1 2 0,-1-2 16,-2 0-1,1 0-15</inkml:trace>
  <inkml:trace contextRef="#ctx0" brushRef="#br0" timeOffset="12625.5181">3158 3912 0,'0'0'15,"0"0"-15,0 0 0,0 0 0,0 0 16,0 0-16,0 0 0,0 0 15,0 0-15,0 0 0,0 0 16,0 0-16,0 0 0,0 0 16,0 0-1,0 0-15,0 0 0,0 0 16,0 0-16,0 0 0,0 0 0,-17 26 16,17-26-16,-14 20 0,14-20 15,-18 23-15,8-11 0,-2 2 16,2-1-16,-4 3 0,-1-1 15,-1 1-15,3 0 0,-4 5 16,0-1-16,2 0 0,1-3 0,0 2 16,0 1-16,-2-2 0,3-1 0,-1 0 15,0 1-15,1-2 16,1-3-16,-1 2 0,2-1 16,1 0-16,2-2 0,1-1 15,0-2-15,2 2 0,-1-1 0,1-2 16,2-1-1,0-2-15,2 3 0,-3-5 16,2 0-16,2-3 0,-1 2 0,-1 1 16,1 0-16,1 0 0,0-3 15,-2 2-15,2-2 0,0 0 16,0 0-16,0 0 0,0-6 16,0 1-16,0-1 0,0-1 15,2 0-15,-2-1 0,0 2 0,0 2 16</inkml:trace>
  <inkml:trace contextRef="#ctx0" brushRef="#br0" timeOffset="12942.11">2787 4239 0,'0'0'0,"0"0"16,0 0 0,0 0-16,0 0 0,0 0 15,0 0-15,0 0 0,0 0 0,0 0 16,0 0-16,2 26 0,-2-26 15,0 0-15,-4 31 0,4-31 16,-2 21-16,2-21 0,-3 22 16,2-11-16,-1 1 0,-2 0 15,2-1-15,1-1 0,-1-1 0,1-1 16,1-1-16,-2-1 0,0 1 0,2-2 16,0-1-16,0-1 0,-2 2 15,2-3-15,0 1 0,0-3 16,4 0-16,1-2 0,2-1 15,1-3-15,6 2 0,1-3 16,4-1-16,0 1 0,3 0 0,0-1 16,3 0-16,4-1 0,-7 2 0,-2 1 15</inkml:trace>
  <inkml:trace contextRef="#ctx0" brushRef="#br0" timeOffset="15525.8073">2280 5762 0,'0'0'0,"0"0"0,0 0 0,0 0 15,0 0-15,22-6 0,-22 6 0,0 0 16,35-2-16,-35 2 0,29-1 15,-10 1-15,2 1 0,-1-1 16,1 0-16,-1-1 0,0 0 16,1 1-16,-3 1 0,5-1 0,0-1 0,-1 0 15,-1 1 1,-4 0-16,1 0 0,-6 0 16,-1 0-16,-1 0 0,-1-2 0,-4 1 15,2 1-15,-4 0 0,0 0 16,0 0-16,-3 0 0,0 0 15,0 0-15,0 3 0</inkml:trace>
  <inkml:trace contextRef="#ctx0" brushRef="#br0" timeOffset="16221.3157">3137 5435 0,'0'0'15,"0"0"-15,0 0 0,0 0 0,0 0 16,0 0-16,0 0 16,0 0-16,0 0 0,0 25 15,0-25-15,-3 22 0,3-22 0,-7 24 16,7-24-16,-6 29 0,2-13 15,1 0-15,0 2 0,-1-1 16,2 0-16,-1-3 0,3-1 16,-2-1-16,2 0 0,2-2 15,-2 0 1,3-2-16,-2-2 0,5-1 16,3 1-16,-2-5 0,4 0 0,-1-2 15,4 0-15,-2-6 0,0 3 16,-1-3-16,3-2 0,3-3 15,-2-2-15,2 3 0,0-3 16,-2 1-16,-1 0 0,-1-1 16,-1 0-16,-1 0 0,0 1 0,-3 1 15,-1 1-15,-2 0 0,1 1 0,-2 1 16,0 0-16,-2-1 0,0 3 16,-1 1-16,1 0 0,-2 2 15,-2 2-15,0 0 0,1 0 16,-3 1-16,1 1 0,-2 1 15,0 3-15,1 2 0,-1-1 0,0 3 16,0 3-16,-1 1 0,1-2 0,1 5 16,1-2-16,-3 3 0,2 1 15,-2 5-15,0 1 0,-1 1 16,0 2-16,0 1 0,2-2 16,-1 0-16,0-4 0,1 1 15,0 3-15,-1 4 16,0-1-16,0 0 0,-4 1 15,3-4-15,-2 0 0,-1-4 16,-4 1-16,0 0 0,-1-2 16,1-1-16,-2 0 0,2 1 15,0-2-15,-4-4 0,-2-3 16,2 0-16,0-1 0,1-3 16,1-4-16,1-2 0,4 2 0,3-3 0</inkml:trace>
  <inkml:trace contextRef="#ctx0" brushRef="#br0" timeOffset="16453.369">3702 5573 0,'0'0'0,"0"0"0,0 0 16,22-1-16,-12 1 0,4 1 16,4 0-16,4 1 0,-3 2 0,-1-1 0,-2 1 15,-3 1-15,-5 0 0,-1-1 16,0-1-16,0 1 0</inkml:trace>
  <inkml:trace contextRef="#ctx0" brushRef="#br0" timeOffset="16622.7839">3588 5826 0,'0'0'0,"0"0"16,0 0-16,29-3 0,-29 3 0,32-1 15,-12-2-15,2 3 16,2-2-16,3 0 0,-5 2 0,-4-2 0</inkml:trace>
  <inkml:trace contextRef="#ctx0" brushRef="#br0" timeOffset="17155.7095">4780 5304 0,'0'0'16,"0"0"-16,0 0 0,0 0 15,0 0-15,0 0 0,0 0 16,-22-9-16,22 9 0,0 0 15,-24 5-15,24-5 0,0 0 0,-26 15 16,16-6-16,1 0 0,-1-1 16,-2 3-16,2 2 0,-2 2 0,2 1 0,-3 2 15,2 0-15,1 1 16,1 1-16,1 1 0,0 2 16,2-2-16,1 1 0,0 0 15,0 2-15,1 1 0,1-1 16,-1 3-16,1 5 15,-1-4-15,0-2 16,-3 6-16,0 0 0,-1 0 0,1-2 16,-3 0-16,-1-1 0,0-4 15,0 1-15,-2 1 0,0-4 16,1-1-16,-1 1 0,-2-2 16,0-2-16,-3-1 0,1-1 15,-2-2-15,-1-1 0,1 0 16,3 0-16,-6-3 0,-2-4 0,2-3 0,-1-1 15,4-3-15,-3-3 0,6 0 16,1 2-16,5 1 0</inkml:trace>
  <inkml:trace contextRef="#ctx0" brushRef="#br0" timeOffset="17387.627">4255 5676 0,'0'0'0,"0"0"0,0 0 16,29-9-16,-29 9 0,31-7 0,-10 5 16,1-1-16,2 1 0,8 2 15,2 0-15,0 2 0,-1 1 0,2-1 16,0-2-16,-6 0 0,-5 0 0,-5 0 15</inkml:trace>
  <inkml:trace contextRef="#ctx0" brushRef="#br0" timeOffset="17656.5257">5020 5437 0,'0'0'0,"0"0"0,0 0 16,0 0-16,0 0 0,0 0 0,-22 14 15,22-14-15,-20 14 0,20-14 16,-26 25-16,13-9 0,1 0 16,1 2-16,-2 2 0,2 0 15,0 1-15,-1 6 0,-1 0 16,5-1-16,3-2 0,0-2 0,2-1 15,2 0-15,1-3 0,0-1 0,0-2 16,0-4-16</inkml:trace>
  <inkml:trace contextRef="#ctx0" brushRef="#br0" timeOffset="18042.2664">5134 5567 0,'0'0'0,"0"0"0,0 0 16,0 0-16,16-15 0,-16 15 15,0 0-15,25-18 0,-17 12 0,2 1 16,1-1-16,0 2 0,0 2 0,1 1 16,1 1-16,-4 1 0,1 2 15,-3 2-15,0 2 0,1-3 16,-4 2-16,2 2 0,-4 1 15,0 1-15,-1 0 0,1 0 16,-1 3-16,0-1 0,0 1 16,-1 1-16,-1 2 0,1-2 0,1 0 0,1 5 15,-2-2-15,3 1 0,1 0 16,-1-4-16,3-1 0,0 1 16,2 0-16,3-1 0,2-6 15,3 2-15,-3-2 0,2-2 16,1 0-16,-2-3 0,-2-1 15,0-2 1,1-5-16,0 2 0,-6 1 0,1 2 16</inkml:trace>
  <inkml:trace contextRef="#ctx0" brushRef="#br0" timeOffset="18358.3342">5510 5494 0,'0'0'0,"0"0"0,0 0 15,0 0-15,-22 12 0,22-12 16,-24 17-16,24-17 0,-29 21 0,13-7 31,-3 0-31,0 1 0,0 1 0,-7 3 16,1 1-16,1-2 0,0-2 15,2-2-15,0 2 0,0-2 16,1 0-16,-2 3 0,1-3 16,3-1-16,3-1 0,4-1 15,-2-4-15,6 0 0,1 0 0,-1-3 16,4 3-16,0-6 0,1 0 0,1-5 16,2-4-16,0 0 0,0 3 0,0 0 15</inkml:trace>
  <inkml:trace contextRef="#ctx0" brushRef="#br0" timeOffset="18706.314">5776 5430 0,'0'0'0,"0"0"16,0 0-16,22 7 0,-22-7 0,0 0 15,24 21 1,-15-10-16,0-1 0,-1 5 16,0-1-16,-2 2 0,0 0 0,-3 7 15,-2 1-15,-2-1 16,-1 0-16,-5-1 0,-3 2 16,0-2-16,-4-4 15,-4 0-15,-4 3 0,4-5 16,0 0-16,-1-2 0,1 1 0,3-5 0,1 1 15,-1-4-15,0-3 0,1 0 16,4 3-16,2-6 0,0 1 16,2-2-16,-1 0 0,3 0 0,0 0 15,1 0-15,1 0 16,0 0-16</inkml:trace>
  <inkml:trace contextRef="#ctx0" brushRef="#br0" timeOffset="33478.7532">9056 1988 0,'0'0'0,"0"0"0,0 0 15,0 0-15,0 0 0,-6 22 16,6-22-16,-6 22 0,1-11 0,0 2 16,-3 4-16,1-2 15,1-3-15,-1 5 0,2 0 16,-2 2-16,0-1 0,1 0 16,0 0-16,2-1 15,2-3-15,0-3 16,2-1-16,2-2 0,-1 0 0,3-2 15,3-3-15,-1-2 0,2 2 16,1-4-16,1-2 0,0 0 16,0 0-16,4-4 0,1-4 15,1 0-15,-4 1 0,3-1 16,3-3-16,-2 3 0,-2-1 0,-1-2 16,-1-3-16,-1 3 0,-1 2 15,0-2-15,1-3 16,-4 2-16,-1 4 0,0-3 0,-1-1 15,1 1-15,-1 1 0,-1 2 16,-3 0-16,0 4 0,0 0 16,0 0-16,0 3 0,0-2 15,2 2-15,-3 4 0,0 0 16,-4-1-16,4 1 0,-2 4 16,1 0-16,0 3 0,0 0 15,-1 0-15,-1 4 0,1-1 16,0 1-16,0 0 0,1 3 0,-1 1 15,1 2-15,0 2 0,0 2 16,1-1-16,-2 0 0,1 4 0,1 0 16,0-1-16,0 1 0,-1-2 15,0 3-15,0 0 0,-1-1 16,-1 5-16,-1 0 0,-1-1 0,0-2 16,-3-1-16,-2 3 15,-1-6-15,-1 2 0,-1-2 0,0 3 16,-1-5-16,1-4 0,-2 1 0,-2-2 15,-1-1-15,0 0 0,-3-3 16,0 0-16,2-1 0,3-3 0,1-1 16,2-1-16,1-1 15,0-4-15,1 0 0,0 0 0,3-4 16,1 1-16,2-4 0,0-4 16,2 3-1,0 1-15,1 1 0</inkml:trace>
  <inkml:trace contextRef="#ctx0" brushRef="#br0" timeOffset="33679.4868">9405 2157 0,'0'0'0,"0"0"0,0 0 16,26-15-16,-13 11 0,3-2 0,4 2 15,7-3-15,0 3 0,1 0 16,1 1-16,-4 3 0,-2 0 16,1 3-1,-3 4-15,-4-4 0,-3 1 0,-3-3 16</inkml:trace>
  <inkml:trace contextRef="#ctx0" brushRef="#br0" timeOffset="33864.5538">9406 2385 0,'0'0'0,"0"0"0,0 0 0,27-4 16,-27 4-16,31-3 0,-11 2 16,1-2-16,2 0 0,6 0 15,1-1-15,-3 3 0,-3-2 16,-4-1-16,-4 1 0,-1 2 0</inkml:trace>
  <inkml:trace contextRef="#ctx0" brushRef="#br0" timeOffset="34629.4946">10103 1768 0,'0'0'16,"0"0"-16,0 0 0,0 0 0,0 0 0,0 0 16,-6 27-16,6-27 0,-5 22 15,5-22-15,-7 39 0,2-16 16,1 1-16,-1 4 0,1 0 15,-2 5-15,2 3 0,-1-4 16,-1 3-16,0-3 0,1-3 0,-3 4 16,-1-1-1,1-4-15,0-3 0,2-3 16,3-1-16,0-3 0,-1-4 16,0-3-16,0-1 0,1-3 15,1-3-15,1 0 0,1 0 16,0-1-16,0-3 0,3 0 15,1-4-15,-1-2 0,0 2 0,2-6 16,0-2-16,1 2 0,-1-2 0,2-5 16,1-1-16,-2 3 0,1 1 15,2-3-15,1 0 0,0 2 16,-1 0-16,2 0 0,2-2 16,-1 4-16,0 1 0,0 1 15,0 0-15,-1 1 0,-1 3 0,-1-1 16,0-1-1,1 5-15,0 3 0,0 1 16,1 0-16,-2 4 0,1-3 16,1 5-16,0 2 0,-1 2 15,-1 0-15,-1 1 0,-1 0 16,-2 1-16,-1 1 0,-1 2 16,-2 2-16,-3-2 0,-2 0 0,-2 2 15,-2 0-15,-1-3 0,0 1 0,-2-1 16,0 1-16,0-5 0,-1 1 15,-1-4-15,0 4 0,-2-4 16,0-1-16,-1-1 0,0-2 16,1 0-16,3-3 0,0 0 0,0 0 15,1 0-15,0-2 0,-1 1 16,0-2-16,1-1 0,0 0 0,2-2 16,1 2-16,2-3 0,1 0 0,4-3 15,3 1-15,0-1 0,1 3 16,-2 2-16</inkml:trace>
  <inkml:trace contextRef="#ctx0" brushRef="#br0" timeOffset="34798.8939">10553 2232 0,'0'0'0,"0"0"16,0 0-16,0 0 0,0 0 0,0 0 16,0 0-16,10 23 0</inkml:trace>
  <inkml:trace contextRef="#ctx0" brushRef="#br0" timeOffset="39244.6799">20889 3679 0,'0'0'0,"0"0"0,0 0 15,0 0-15,0 0 0,0 0 16,0 0-16,0 0 0,0 26 0,0-26 15,0 0-15,-5 31 0,5-31 16,-6 32-16,3-11 16,-1 0-16,-2-1 0,-1 1 0,0 2 15,-3 3-15,1 0 0,1 0 0,2 1 16,-1-4-16,2-1 0,0-3 16,2-1-16,1-2 0,1-3 0,-1-2 15,1-1-15,1-3 16,0-1-16,4-4 0,1-3 15,3-1-15,1 0 16,2-4-16,1-3 0,-1-3 16,-1-3-16,3-1 0,4-4 15,-1 2-15,2 2 0,3-7 16,-1-3-16,-3 2 0,-1 2 0,-1 1 16,-1-1-16,-1 1 0,-5 2 15,1 2-15,-1 0 16,-3 3-16,0 3 0,-2 1 0,-1 1 0,1 1 15,-1 2-15,-1 2 0,1 3 16,-2 1-16,2 0 0,-2 4 16,0 0-16,1 4 0,2 0 0,-2 4 15,0 4-15,-1-1 0,0 2 16,0 2-16,1 2 16,-1 2-16,0-1 0,0 4 0,0 5 0,-1-3 15,0-1-15,-3 11 0,0 3 16,-2-3-16,1-5 0,-4 8 15,-1-1-15,-1-3 0,-1 0 0,-3 0 16,-4 1-16,1-4 0,1-5 16,-2 4-16,0 0 15,5-11 1,0-3-16,-2-5 0,-4-1 16,4-5-16,0-2 0,3-2 0,1-2 15,2-4-15,1-2 0,2-5 16,2-2-16,0 2 0,1 1 15,1 3-15</inkml:trace>
  <inkml:trace contextRef="#ctx0" brushRef="#br0" timeOffset="39445.4435">21246 3922 0,'0'0'0,"0"0"16,0 0-16,30-15 0,-14 9 0,0 1 15,3-1 1,2 3-16,1 1 0,5 0 16,-3 1-16,-2 2 0,-3 2 15,-5 3-15,-3-1 0,-2 1 16,-1-2-16,-2 1 0</inkml:trace>
  <inkml:trace contextRef="#ctx0" brushRef="#br0" timeOffset="39583.6172">21228 4179 0,'0'0'16,"0"0"-16,0 0 0,0 0 16,27-1-16,-27 1 0,36-7 15,-13 1-15,4 1 0,3-3 16,1-1-16,3-2 0,-5 1 0,-5 3 16</inkml:trace>
  <inkml:trace contextRef="#ctx0" brushRef="#br0" timeOffset="40031.9814">22334 3462 0,'0'0'0,"0"0"0,0 0 15,0 0-15,0-19 0,0 19 0,0 0 16,-1-17-16,-1 11 0,-3 1 15,0 1-15,-3 1 0,-2 1 16,-1 5-16,-2 3 0,0-1 16,-1-2-16,-1 3 0,-3 3 0,-4 4 15,2 2-15,1 3 0,-1 4 16,2 0-16,1-1 0,3 2 0,1 4 16,-1 3-16,1-1 0,4 5 15,0 2-15,2-2 0,3 0 0,-1 2 16,2 3-16,0 4 15,-1-6-15,0 4 16,-2 2-16,-1-2 0,-1-3 16,-3 1-16,-1 0 0,0 0 15,1 1-15,-7 0 0,-2-4 16,0-4-16,-1-1 0,-2-1 16,-2-2-16,1-5 0,0-5 15,0-1-15,-1-1 0,1-4 16,0-4-16,0-2 0,-1-3 0,5-3 0,2 0 15,-4-5-15,-3-3 0,6 3 16,4 0-16,3 1 0</inkml:trace>
  <inkml:trace contextRef="#ctx0" brushRef="#br0" timeOffset="40232.6514">21714 3963 0,'0'0'0,"0"0"16,0 0-16,34-6 0,-17 3 0,5 1 15,3 1-15,2-1 16,0 0-16,8 0 0,-1-1 0,1 1 0,0-2 16,6-1-16,-3-1 0,-3 3 15,-2 0-15,-7 2 0,-3 0 16,-6 0-16</inkml:trace>
  <inkml:trace contextRef="#ctx0" brushRef="#br0" timeOffset="40486.6761">22363 3745 0,'0'0'0,"0"0"15,0 0-15,0 0 0,0 0 0,0 0 16,0 0-16,-17 26 0,17-26 15,-12 23 1,12-23-16,-17 32 0,11-15 16,-1 1-16,1 2 0,0-1 15,1 0-15,1 2 0,2 0 16,1 3-16,0 0 0,1-2 16,2 0-16,0-3 0,2-3 0,-2-1 15,0-4-15,0-1 0</inkml:trace>
  <inkml:trace contextRef="#ctx0" brushRef="#br0" timeOffset="40803.2656">22476 3861 0,'0'0'0,"0"0"16,0 0-16,0 0 15,10-19-15,-10 19 0,0 0 16,17-14-16,-11 10 0,2-1 15,0 0-15,-1 2 0,1 1 0,1 3 16,1 2-16,0 1 0,-1 0 16,-2 4-16,1 2 15,-1 0-15,-1 0 0,0 1 0,-2 2 16,1 0-16,-2 1 0,1 4 0,1 1 16,-1-2-16,1-3 0,1 0 15,2 0-15,0-2 0,-1-4 16,4 1-16,3-2 0,0-1 0,3-2 15,-1-2-15,1-2 0,-3-2 16,-1-2-16,3-2 0,0-1 16,-2 1-1,-1 1-15,-3 0 0</inkml:trace>
  <inkml:trace contextRef="#ctx0" brushRef="#br0" timeOffset="41066.531">22846 3762 0,'0'0'0,"0"0"0,0 0 16,0 0-16,0 0 0,0 0 0,-25 20 15,25-20-15,-23 19 0,23-19 16,-28 25-16,12-13 0,1 1 16,-3 1-16,-2 0 15,0 1-15,0 1 0,-3 1 0,1 0 16,2-3-16,3 1 0,0-3 0,2 0 15,2-2-15,2-2 0,1-2 0,1-2 16,1-1-16,1-2 0,4-2 16,3-5-16,2 2 0,3-3 0,-1 0 15,-1 1-15,1 1 16</inkml:trace>
  <inkml:trace contextRef="#ctx0" brushRef="#br0" timeOffset="41320.1944">22990 3699 0,'0'0'0,"0"0"16,0 0-16,0 0 0,28 5 0,-28-5 15,26 10-15,-12-3 0,1-2 0,-3 5 16,-1 1-16,-1 3 0,0 1 0,0 5 16,-3 1-16,-1-1 0,-3-1 15,-2 1-15,-3 1 0,-2 0 16,-2-1-16,-3-1 0,-3-1 15,0 1-15,0 0 0,-2 3 16,-1-3-16,2-1 0,2-3 16,0-2-1,1 1-15,5-6 0,2-1 0,1-1 16,0-1-16,1 0 0</inkml:trace>
  <inkml:trace contextRef="#ctx0" brushRef="#br0" timeOffset="42007.6147">23975 4000 0,'0'0'0,"0"0"0,0 0 16,0 0-16,0 0 0,0 0 15,32-4-15,-32 4 0,25-4 0,-10 3 16,0 1 0,2-1-16,1 0 0,3 0 15,2-2-15,2 1 0,-1 1 0,10-2 16,4-1-16,-2 2 0,-2 2 15,5 0-15,3 0 0,8 1 16,0-1-16,1 1 0,2-1 16,7 1-16,-2 1 0,1-2 15,3 1-15,3 1 0,-7 2 16,4-1-16,2-3 0,-3 1 0,-4 0 16,12 0-16,-1-1 15,-6 1-15,-5-1 0,6 1 0,4-1 16,1 0-16,-7 0 0,20 1 0,-7 1 15,-8 0-15,-6 1 0,0-1 16,-1-2-16,-10-1 0,-8-3 0,2 2 16,3 0-16,-7 1 0,-5 1 15,-3-1-15,-3 0 0,-6 1 16,-3 1-16,-10-3 0,0 0 16,-4-1-16,0 3 0,-3-1 0,-2 1 15,2-1-15,-2 1 0,0 0 16,0 0-1,0 0-15,-2-3 0,2 3 16,-2-2-16,2 2 0</inkml:trace>
  <inkml:trace contextRef="#ctx0" brushRef="#br0" timeOffset="42286.4311">26452 3908 0,'0'0'15,"0"0"-15,0 0 0,0 0 0,0 0 16,27 9-16,-27-9 16,21 5-16,-21-5 0,21 9 0,-10-5 15,0 1-15,0 2 0,0 0 16,0 1-16,-2-1 0,-1 0 0,-4 2 16,-2 2-16,-2-1 0,-1-1 0,-4 2 15,-5 1-15,-3 0 0,-4-1 16,-13 5-16,-6 0 15,-3-3-15,0 0 0,-1 0 0,8-2 16,5-3-16</inkml:trace>
  <inkml:trace contextRef="#ctx0" brushRef="#br0" timeOffset="43073.4364">24500 2656 0,'0'0'0,"0"0"0,0 0 0,-6 25 16,6-25-16,-7 25 0,1-7 15,0 0-15,0 0 0,-5 7 0,-2 0 16,-1-2-16,1 2 0,0-2 16,2-1-16,1 1 0,1-3 15,-1 4-15,1-4 0,4-6 16,2-3-16,0-2 16,2-2-16,2-3 15,3 0-15,3-3 0,4-2 0,2-4 16,0-1-16,0-1 0,0-1 15,0 0-15,1-2 0,0-1 16,1-1-16,1-2 0,0 2 16,0-3-16,-1 0 0,-1 0 15,-2 3-15,-2 1 0,0 0 0,-3 3 16,1 0-16,-2 2 0,-2-1 0,0 0 16,0 4-16,0 1 0,2 2 15,-2 2-15,0 0 0,0 1 16,-1 2-16,-1 2 0,0 1 15,0 3-15,-2 3 0,0 0 16,0 4-16,-3 5 0,1 2 0,-1 0 0,-1 0 16,0 5-16,-1-1 0,-3 3 15,-1 0-15,-6 7 0,-3-1 16,-1 0-16,-1-3 0,0 1 16,1-2-16,-6 3 0,0-3 15,0-2-15,-1-1 0,6-4 16,4-3-16,0-3 15,3-6-15,2-4 0,2-3 16,2-1-16,0-2 16,2-4-16,-1-2 0,5-4 0,3-1 15,-1 1-15,0 0 0,0 2 16</inkml:trace>
  <inkml:trace contextRef="#ctx0" brushRef="#br0" timeOffset="43227.272">24964 3047 0,'0'0'0,"9"-2"16,4-1-16,1 1 0,3 0 0,5-1 15,1 2-15,0 1 16,0 0-16,-3 1 16,-2 3-16,-5 1 0,-4 2 15,-2-2-15,-2 1 0,1-3 16</inkml:trace>
  <inkml:trace contextRef="#ctx0" brushRef="#br0" timeOffset="43396.5827">24797 3320 0,'0'0'0,"0"0"0,0 0 16,0 0-16,27-11 0,-27 11 16,37-7-16,-12 4 0,2-1 15,2-1-15,1-2 0,9-2 16,2-1-16,-2 0 0,-2-1 15,1-1-15,-7 3 0,-6 1 16</inkml:trace>
  <inkml:trace contextRef="#ctx0" brushRef="#br0" timeOffset="44076.824">25642 2663 0,'0'0'0,"0"0"16,0 0-16,0 0 0,0 0 0,7 22 16,-7-22-16,0 24 0,0-24 15,-3 33-15,-1-12 0,0 1 0,-1 1 0,1 2 16,0 2-16,-3 10 15,1-1-15,0 1 0,-1-1 16,-1 5-16,2-2 0,-2-1 0,0 1 16,1-6-16,-1-3 0,1 0 15,1-2-15,-1-4 0,1-3 16,-1-3 0,0-1-16,2-4 0,0-2 0,2-3 15,1-3-15,-1-3 16,-1-2-16,2-5 15,0-4-15,0 0 0,1 0 0,-1-2 16,1 0-16,2-2 0,3-1 16,0 0-16,2-1 0,0 1 15,3 0-15,1 1 0,0 0 0,0 0 0,0-1 16,-1 1-16,-2 1 16,2 1-16,0 2 0,0 1 15,0-2-15,1 7 0,1-1 0,0 4 16,0 3-16,0-1 0,0 2 15,-1 3-15,0 1 0,-2 2 16,0 1-16,-2 1 16,-2 4-16,-1-3 0,-1 1 15,0 0-15,-4 2 16,-1 0-16,-2 2 0,-3-3 16,-2 1-16,-1 0 0,-1 1 0,-2-1 15,-3-3-15,-1-1 0,-1-1 16,-2-1-16,0-2 0,-5-1 15,3-3-15,0 0 0,1-2 0,1-1 0,1-1 16,0-2-16,0-1 0,2-1 16,0 1-16,4-1 0,2 0 15,6 0-15,3-1 0,-1 2 16,2 0-16,0 1 0</inkml:trace>
  <inkml:trace contextRef="#ctx0" brushRef="#br0" timeOffset="45534.8169">25249 8898 0,'0'0'0,"0"0"0,0 0 16,0 0-16,0 0 0,23 10 0,-23-10 15,25 0 1,-25 0-16,41 0 0,-12 1 15,-1 0-15,0-1 0,13 1 16,3 1-16,1 0 0,1-2 16,12 2-16,7 0 15,10 0-15,-7 0 0,16-2 0,12-2 16,-3 4-16,-1 1 16,24-1-16,6 0 0,2 1 0,0 1 0,28 0 15,-34 0-15,7-2 0,4 1 16,-16 0-16,-13 1 0,16 3 15,9 3-15,-17-3 0,-12-2 0,16 0 16,9 1-16,-13-1 16,-7-1-16,18-1 0,12 0 15,-12 1-15,-10 5 16,12-2-16,10 1 0,-19 0 16,-11 1-16,16-1 0,11 0 15,-15-3-15,-12 0 0,13 2 16,6 4-16,-14-2 0,-10-1 0,7 0 15,7-2-15,-17 2 16,-9 1-16,12-2 0,8 0 16,-18-4-16,-11-2 0,8 3 0,4 4 0,-12-2 15,-8 0-15,0-1 0,-1-3 16,-9 2-16,-10 2 0,-2-5 16,-1-2-16,-7 2 0,-4 2 0,-2-1 15,-2 2-15,-7 1 0,-5-2 16,-7 1-16,-3-1 15,-3-1-15,-2-1 0,-6-1 0,-5 1 0,2-1 16,3 1-16,2-1 0</inkml:trace>
  <inkml:trace contextRef="#ctx0" brushRef="#br0" timeOffset="46453.1878">27010 5769 0,'0'0'0,"0"0"0,0 0 15,0 0-15,0 0 0,-1 29 16,1-29-16,-3 33 0,2-13 0,-1 5 16,-1 3-16,-1 3 0,0 3 15,-3 16 1,1 4-16,-2 16 0,0-1 0,-2 16 15,-1 1 1,1 0-16,2-1 0,-1 18 16,2 2-16,1 6 0,0-4 0,1 46 15,0-8-15,3-10 0,0-8 16,-1 6-16,0 2 0,-1-10 16,-2-7-16,-1 13 0,-1 9 15,-1-5-15,-1-2 0,1 8 16,0 6-16,1-7 0,-1-5 15,0 11-15,1 8 0,1-11 16,-2-7-16,-2 11 0,-1 9 16,4-13-16,2-4 0,-1 5 15,-3 8-15,-4-2 0,1 0 0,-4 4 16,-2 3-16,2-14 16,2-9-16,0 7 0,1 5 0,3-19 15,3-11-15,1 5 0,0 6 16,2-14-16,0-9 0,-4-3 15,-2-4-15,2-10 0,2-10 16,1-6-16,3-4 0,-3-9 0,0-5 16,4-12-16,3-8 0,0-13 0,0-8 0,-3-19 15,-2-14-15,2 7 0,1 4 16,0 4-16</inkml:trace>
  <inkml:trace contextRef="#ctx0" brushRef="#br0" timeOffset="46923.8072">26975 5661 0,'0'0'0,"0"0"0,0 0 16,0 0-16,-27 15 0,27-15 0,-28 18 15,28-18-15,-35 23 0,15-10 16,-1 4-16,-1-2 0,-1 0 0,-7 5 15,0-4-15,3 1 0,2 0 16,0-4-16,1 0 16,3-1-16,3-3 0,4-2 0</inkml:trace>
  <inkml:trace contextRef="#ctx0" brushRef="#br0" timeOffset="47070.9949">27056 5852 0,'0'0'0,"0"0"0,0 0 15,26 20-15,-10-9 0,3 5 16,2 7-16,2 2 0,-5-3 0,-1-4 16</inkml:trace>
  <inkml:trace contextRef="#ctx0" brushRef="#br0" timeOffset="49332.3241">26155 7612 0,'0'0'16,"13"0"-16,6 0 0,4 0 0,4-2 15,14 1-15,18-1 0,0 1 16,2 0-16,16 0 0,3-1 15,5 1-15,-8 1 0,17 1 16,3 3-16,-9-4 0,-5-1 0,41 0 16,-6-1-16,-14 3 0,-10 2 0,3-1 15,2 0-15,-8-2 0,-4-1 16,7 2-16,5 2 16,-8-1-16,-6 0 0,12 3 0,9 2 15,-11-3-15,-7-2 0,7-1 16,5-1-1,-7 4-15,-5 2 0,7 1 0,4-1 16,-6-2-16,-4-2 0,9 2 16,8-1-16,-15-2 0,-9 1 15,7 2-15,6-1 0,-8 0 16,-6 1-16,5 1 0,4 0 16,-9 0-16,-7-1 0,5 1 15,4 3-15,-12-2 0,-7 0 0,4 1 16,1 0-16,-8-3 0,-5 0 0,2 0 15,4-1-15,-14 0 16,-10-1-16,4 1 0,3 0 0,-7 3 16,-6 4-16,-4-4 0,0-3 15,-4-1-15,-2 0 0,-3 1 16,-4 0-16,-5-1 0,-2 0 0,-3-1 0</inkml:trace>
  <inkml:trace contextRef="#ctx0" brushRef="#br0" timeOffset="52319.617">31071 4351 0,'0'0'0,"0"0"0,0 0 16,0 0-16,0 0 0,0 0 0,0 0 16,-18 15-16,18-15 0,0 0 15,-13 20-15,13-20 0,0 0 16,-14 28-16,7-14 0,0-1 16,-2 2-16,0 0 0,-1 2 0,0 2 15,0 0-15,-8 8 0,-3 1 16,1 1-16,-1-2 15,-4 5-15,0 3 0,-7 7 16,1-2-16,-3 1 0,-2 1 16,-7 7-16,1-3 0,-11 8 15,-1-1-15,3-6 0,1-3 0,-11 11 16,-3 2-16,4-6 0,5-4 16,-27 21-16,6-4 0,7-8 15,5-6-15,-6 2 0,-4 2 16,12-8-16,5-6 0,-11 5 15,-8-1-15,6-2 0,6-3 0,-6 4 16,-5 5-16,0-9 0,1-4 16,-3 1-16,-3 3 0,7 0 0,2-3 0,-5-1 15,-5 2-15,9-6 0,5-2 0,-4 0 16,-5-1-16,6-3 16,5-7-16,-5 4 0,-4 2 15,6-2-15,6-1 0,-7 1 16,-3-1-16,6-3 0,5-1 0,0-2 15,2 2-15,4-5 0,3-2 16,-3 1-16,-3 0 16,8-2-16,7-4 0,-3 1 0,-1-2 15,9-1-15,8 2 0,-5-5 16,-5-3-16,7 2 0,5 0 0,2-1 16,2 2-16,3-4 15,1 1-15,4 2 16,0-2-16,4 3 0,3 0 15,6 0-15,0 0 0,0 0 16,3 0-16,-2-4 0,2 4 16,0 0-16,5-1 0,4-1 15,6 2-15,-5 0 0,-3 0 0,0 0 16</inkml:trace>
  <inkml:trace contextRef="#ctx0" brushRef="#br0" timeOffset="52943.7105">31232 5572 0,'0'0'0,"0"0"15,0 0-15,6-25 0,-4 15 0,-1-1 0,0 0 16,-2 0-16,0 2 0,-5-1 16,-3 1-16,-3-2 0,-2 1 15,-8 2-15,-3 2 0,-2 4 16,0 2-16,-1 3 0,-1 1 16,2 1-16,-1 3 0,-6 5 15,1 5 1,5 2-16,4-2 0,3 5 0,3 4 15,3 0-15,2 4 0,-3 9 16,2-1-16,1-1 0,1-1 16,1 6-16,0 3 0,1-5 15,2-2-15,-2 10 0,0 1 16,1-4-16,0-2 0,-2 2 16,-1 0-16,2-6 0,2-1 0,-6 0 0,0 0 15,1-7-15,0-3 0,-5 3 16,-1-3-16,4-7 0,0-5 0,1-2 15,0 2-15,-2-6 16,0 0-16,-4-7 0,-3-1 16,2-4-16,-2-5 0,-4-1 15,-3-4-15,-1 0 16,-1-3-16,7 3 0,5 1 16,5 3-16</inkml:trace>
  <inkml:trace contextRef="#ctx0" brushRef="#br0" timeOffset="53128.7206">30242 6026 0,'0'0'15,"0"0"-15,0 0 0,30-7 16,-14 4-16,6 2 0,5-2 16,10 3-16,2 3 0,3-2 15,3 2-15,7 0 0,-4-1 0,0 0 16,-1-2-16,-2 0 0,-9 3 15,-9-3-15</inkml:trace>
  <inkml:trace contextRef="#ctx0" brushRef="#br0" timeOffset="53391.993">31284 5835 0,'0'0'0,"0"0"16,0 0-16,0 0 0,0 0 0,0 0 16,-21 19-16,21-19 0,-19 18 15,19-18-15,-24 29 16,11-13-16,-2 1 0,2 3 0,0 2 16,-1 6-16,1 1 0,1 3 15,0 1-15,2-2 0,3-2 0,0 3 16,1 0-16,3-7 0,2-3 15,0-5-15,0-2 0,0-4 16</inkml:trace>
  <inkml:trace contextRef="#ctx0" brushRef="#br0" timeOffset="53730.8883">31346 6005 0,'0'0'0,"4"-4"0,3 0 16,0-3-16,3 0 0,1 0 16,1-3-16,6 2 0,0-1 0,-1 4 0,0-2 15,-2 3-15,0 1 0,-2 2 16,-1 3-16,-1 4 0,-2-1 16,0 2-16,-2 4 0,0 3 15,-1 4-15,-2-2 0,-1 2 16,1 0-16,-2 3 0,1-3 15,2 3-15,-3-3 16,0 0-16,1 1 0,3 1 16,-1-2-16,1 0 0,0 0 15,2-3-15,-1 0 0,-2-2 0,3-2 16,1 3-16,0-6 16,1-2-16,1-2 0,0-1 15,0-3-15,1 1 0,-2-1 0,-1 2 16,-3-2-16</inkml:trace>
  <inkml:trace contextRef="#ctx0" brushRef="#br0" timeOffset="53978.4864">31914 5976 0,'0'0'0,"0"0"0,0 0 15,0 0-15,0 0 0,-26 21 16,26-21-16,-28 18 0,10-7 0,-3 0 15,-3 0-15,-2 0 16,1 2-16,-8 2 0,0-1 0,0 4 16,0-4-16,2 0 0,2-3 15,-3 3 1,3-3-16,3-4 0,1 0 16,4-3-16,4-1 0,5-3 15,3 0-15,3-3 0,0 3 0,2-3 16</inkml:trace>
  <inkml:trace contextRef="#ctx0" brushRef="#br0" timeOffset="54147.934">31939 6026 0,'0'0'0,"0"0"0,0 0 0,0 0 16,0 0-16,0 0 0,20 25 15,-20-25-15,9 22 0,-9-22 16,-2 35-16,-2-17 0,-4 3 15,-5 1 1,-5 4-16,3-2 0,2-3 0,1-5 16</inkml:trace>
  <inkml:trace contextRef="#ctx0" brushRef="#br0" timeOffset="55182.2286">26405 8133 0,'0'0'0,"0"0"0,0 0 0,21 10 15,-21-10-15,27 8 0,-9-1 16,5-2-16,1 3 0,11 3 0,4-1 15,1 1-15,2 1 0,16 5 16,2 2 0,-3 2-16,-6-2 0,18 6 15,4 2-15,4 3 0,-8-1 0,14 8 16,2 2-16,-11-5 0,-7-3 16,37 20-16,-3 0 0,-16-7 15,-12-4-15,5 8 0,5 6 16,-11-9-16,-10-4 0,13 10 15,9 5-15,-9-5 0,-5-2 0,6 6 16,4 4-16,-6-6 0,-4-4 16,6 12-16,5 8 15,-11-6-15,-8-6 0,3 13 0,3 11 16,-9-17-16,-4-9 0,6 13 16,5 7-16,-9-7 0,-8-4 15,6 5-15,4 5 0,-5-6 0,-3-4 0,0 7 16,2 7-16,-8-13 0,-8-7 0,2 9 15,0 5-15,-5-5 0,-3-3 16,-4-3-16,-3 3 0,-2-16 16,-2-6-16,2 5 0,2 8 15,-6-10-15,-4-6 0,-4-7 16,-3 0-16,-3-7 0,-2-3 0,1-5 16,-1 1-16,-2-5 0,0-4 15,0-2-15,0 3 0,1-6 16,0 0-16,-1-4 0,0 3 15,0-3-15,0 0 16,-1-7-16,2 4 16,1-3-16,2-1 0,-2 3 15,-1 1-15,0 0 0</inkml:trace>
  <inkml:trace contextRef="#ctx0" brushRef="#br0" timeOffset="55908.6548">31121 10624 0,'0'0'16,"0"0"-16,0 0 0,20-28 0,-11 17 16,4-3-16,0 0 0,6-1 15,0-3-15,3 4 16,4 3-16,-2-3 0,-1 3 16,-1 0-16,-2 1 0,6 3 15,-1 3-15,-1 1 0,-1 3 16,-1 4-16,-2 0 0,-2 5 15,-3 2-15,-1 0 0,-3 3 0,-2 1 16,-1 6-16,-1 0 0,-2 2 16,-1 2-16,-3 2 0,-1-2 15,-1 1-15,-2 2 0,0 1 16,-2-1-16,-2 0 0,-2 0 16,-2 2-16,-2 1 15,-1 1-15,-1 0 16,1 0-16,1-2 0,2-1 15,-2 2-15,4-6 0,-4-7 0,0 0 0,2-7 0,2 0 16,3-2-16</inkml:trace>
  <inkml:trace contextRef="#ctx0" brushRef="#br0" timeOffset="56069.0221">31325 11326 0,'0'0'0,"0"0"16,0 0-1,0 0-15,0 0 0,9 22 0,-9-22 16,0 0-16,0 19 0,0-19 16</inkml:trace>
  <inkml:trace contextRef="#ctx0" brushRef="#br0" timeOffset="57103.201">29303 9696 0,'0'0'16,"0"0"-1,0 0-15,0 0 0,-2-20 0,2 20 16,0 0-16,0 0 0,-5-21 0,5 21 16,0 0-16,-21-7 0,9 6 15,-2 2-15,0 0 0,0 3 16,-1 1-16,1 1 15,0 1-15,-1 0 0,1 1 0,-3 4 16,2 2-16,3-1 0,1 0 0,3 0 16,3 0-16,2 1 0,3 0 0,3-3 15,1-1-15,2 0 0,-1-2 16,2 0-16,1-3 16,0-1-16,0-1 0,2-3 0,2 0 15,0-1-15,0-3 0,1 0 16,2-3-1,-3 0-15,-1-4 0,0 4 16,0-3-16,-2-2 0,-1 0 0,-2-1 16,0 1-16,-3 0 0,-2 1 15,-1 0-15,-1 1 0,-1 0 16,-2 1-16,-2 1 0,-4 1 16,-1 3-16,-2 3 0,-1-1 15,1 2-15,0 2 0,1 1 0,-1 4 16,-1 1-16,2 2 0,0 1 0,2 2 15,2 2-15,2-2 0,-1 0 16,4 0-16,3-1 0,2 0 16,3-2-16,0 0 0,2 0 15,-1 0-15,1-4 0,1 0 16,0-3-16,2-1 0,2-4 0,2 0 16,0-2-16,-1-1 0,1-2 0,-2 0 15,0-4-15,-1 4 0,-2-4 16,-2 0-16,-1 1 0,-1-3 15,0 2-15,-3-1 0,-2 0 16,-2 1-16,-2 0 0,-1 1 16,-4 1-1,-2 3-15,-1-1 0,0 2 0,-1 1 16,2 1-16,1 1 0,1 3 16,1 2-16,2-1 0,0 0 15,2-1-15</inkml:trace>
  <inkml:trace contextRef="#ctx0" brushRef="#br0" timeOffset="57620.4411">30077 9621 0,'0'0'15,"0"0"-15,0 0 0,0 0 0,2 32 16,-2-32-16,-4 35 0,2-13 0,0 0 16,0 6-16,-2 1 0,-1 10 15,-2 0-15,-3 9 0,-1 4 16,2-4-16,2-3 0,-2 10 15,0 0-15,1-5 0,2-7 0,0 4 16,2 0-16,-1-11 16,2-5-16,1-6 15,0 0-15,1-7 0,-1-3 16,1-5-16,1-5 0,0 0 16,0-5-16,-1-6 0,0-8 15,-3-1-15,-2-3 0,2 4 16,-1 3-16,2 0 0</inkml:trace>
  <inkml:trace contextRef="#ctx0" brushRef="#br0" timeOffset="57936.6571">29939 9559 0,'0'0'0,"0"0"16,0 0-1,0 0-15,0 0 0,28-9 0,-28 9 16,31-1-16,-14 2 0,1 2 16,1 0-16,1 3 0,0 3 0,5 3 15,-1 3-15,-2-1 16,-2 2-16,-3-2 0,-4 4 16,-3 0-16,-2-2 0,-6 2 0,-4 0 15,-4 0-15,-1-2 0,-9 5 0,-3 0 16,-2 1-16,-1-5 0,-3-1 15,-4-1-15,5-2 0,3 1 16,3-4-16,3 1 0,2-5 0,3-1 16,3-2-16,4-2 15,0-1-15,0 1 0,1 1 0</inkml:trace>
  <inkml:trace contextRef="#ctx0" brushRef="#br0" timeOffset="58244.2056">30687 9540 0,'0'0'0,"0"0"16,0 0-16,0 0 15,-27 18-15,27-18 0,-26 18 0,26-18 16,-28 27-16,13-12 15,1 2-15,1 1 0,1 0 0,-3 7 16,3 0-16,2-1 0,4 0 0,0-1 16,2 2-16,2-3 0,2 0 0,2 0 15,2-2-15,3-2 0,3-1 16,1-1-16,1-3 0,0-2 16,1-4-16,0 0 0,1-7 15,-3 2-15,-1-1 0,-2 0 16</inkml:trace>
  <inkml:trace contextRef="#ctx0" brushRef="#br0" timeOffset="58522.5588">30909 9641 0,'0'0'0,"0"0"0,0 0 15,0 0-15,0 0 0,0 0 0,14 20 0,-14-20 16,0 0-16,19 29 16,-19-29-16,15 27 0,-7-12 0,-1 0 15,-1 1-15,0 0 0,-1 0 16,0 0 0,-1 1-16,0-3 0,-1 2 15,-1-3-15,0 1 0,1-4 16,-1 0-16,0-2 0,-1-2 15,1-1-15,2-4 0,-2 0 16,0 1-16,0-2 0</inkml:trace>
  <inkml:trace contextRef="#ctx0" brushRef="#br0" timeOffset="58739.0739">31086 9716 0,'0'0'0,"0"0"0,0 0 0,0 0 15,0 0-15,0 0 0,-23 15 16,23-15-16,-22 13 0,22-13 0,-25 14 16,12-6-16,-2 1 0,0 1 15,-1 0-15,0 0 0,-1 2 0,2-3 16,0 0-16,0 0 0,2 0 16,-3 2-16,3-2 0,4-2 15,2-2-15,0-1 0</inkml:trace>
  <inkml:trace contextRef="#ctx0" brushRef="#br0" timeOffset="58924.0894">31253 9896 0,'0'0'0,"0"0"0,0 0 0,0 0 0,0 0 16,0 0-16,0 0 0,0 0 15,0 0-15,0 0 0,1 28 16,-1-28-16,0 0 0,0 0 16,0 0-16,0 0 0,0 0 0,0 0 15</inkml:trace>
  <inkml:trace contextRef="#ctx0" brushRef="#br0" timeOffset="59441.2855">31599 9767 0,'0'0'0,"0"0"15,0 0-15,0 0 0,0 0 0,0 0 0,7 26 16,-7-26-16,0 0 0,3 27 16,-3-27-16,1 20 0,-1-20 0,-2 21 15,2-9-15,-1 0 16,0-5-16,1 2 0,0-2 15,0-1-15,-1-1 0,1 0 0,0-1 16,1-2 0,1-1-16,5-2 0,3 0 15,0 0-15,-1-2 0,3-2 16,0 2-16,-1-4 0,0 0 0,0 1 16,0-1-16,0 2 0,0-2 15,0 0-15,0 3 16,0-3-16,-1 3 0,-1 1 15,-2-2-15,1 2 0,0 2 0,-2 1 0,1 1 16,-3 1-16,0 2 0,-2 3 16,-1 2-16,-1-2 0,-1 2 0,-1 0 15,-3 2-15,1 0 16,-2 3-16,0 1 0,-1 2 16,1-2-16,-1 2 0,-1 4 0,1 1 15,-1-4-15,0 3 0,0-3 0,1 0 16,-1 0-16,0-1 0,-1-2 15,1-1-15,0-5 16,1 1-16,-3-2 0,-2-3 16,1-1-16,0-4 0,2 0 0,2 1 15,0-1-15</inkml:trace>
  <inkml:trace contextRef="#ctx0" brushRef="#br0" timeOffset="59664.1397">32140 9760 0,'0'0'0,"0"0"0,0 0 16,0 0-16,18 15 0,-18-15 16,14 17-16,-14-17 0,10 25 0,-8-11 15,-1 3-15,-2 2 0,-3-1 16,-3 0-16,-4 3 0,-5 4 15,-1 0-15,-7 0 0,-3-3 16,-3-1 0,-1-5-16,0 2 0,6-5 0,4-1 15</inkml:trace>
  <inkml:trace contextRef="#ctx0" brushRef="#br0" timeOffset="60597.7106">25365 7157 0,'0'0'0,"0"0"0,0 0 0,4 24 16,-4-24-16,1 30 0,0-9 16,-1 2-16,0 2 0,0 2 15,0 3-15,0 9 0,0-1 0,0 6 16,0 2-16,0-5 15,0-1-15,0-2 0,-1-3 16,-1-3-16,-2-2 0,0 1 16,-1-3-16,1-5 0,1-5 15,1-5-15,-1-4 0,1 0 16,0-4-16,-1-2 0,-1-2 16,2-2-16,0-2 0,0-1 15,0-5-15,-1 1 0,1-2 0,2 0 16,1-1-16,1-2 0,2 1 15,1-2-15,2-1 0,1 0 16,0 1-16,2-1 0,1 2 16,-1 1-16,0 1 0,2 1 15,3 1-15,0 1 0,2 2 0,0 2 16,2 0-16,-1 1 16,-2 2-16,2 0 0,-1 2 15,1 3-15,-1 3 0,-1 1 0,0 1 16,-2 1-16,-2-1 0,-3 3 15,-4 2-15,-2-1 0,-4-2 0,-3 2 16,-1 2-16,-4 0 0,-2 0 16,-2 0-16,-3 0 0,0-1 15,-2 0-15,-5 1 0,0-1 0,3-1 0,2-1 16,1-2-16,0-3 0,3 1 16,3 0-16,2-1 0,1-2 15,2-1-15</inkml:trace>
  <inkml:trace contextRef="#ctx0" brushRef="#br0" timeOffset="63506.9222">29181 9810 0,'0'0'0,"0"0"15,0 0-15,0 0 0,0 0 0,0 0 0,0 0 16,0 0-16,0 0 0,0 0 16,0 0-16,0 0 0,0 0 15,0 0-15,0 0 0,0 0 16,-2-25-16,2 25 0,0 0 16,0 0-16,0 0 0,0-24 15,0 24 1,0 0-16,0 0 0,1-22 0,-1 22 15,0 0-15,1-24 0,-1 15 16,-1 0-16,0-1 0,0 1 16,0-1-16,-1-2 15,1 1-15,0 0 0,1-2 0,0 0 16,0 0-16,0-1 0,0-1 16,-1-1-16,0 0 0,0 2 15,0-4-15,0-1 16,0 1-16,-1 0 0,1-5 0,0 2 15,0-1-15,0 1 0,0-1 16,1-2-16,0 2 0,0 1 16,-1-2-16,0 0 0,0-1 15,1 1-15,-1 0 0,-1-3 16,1 2-16,1 0 0,-1-5 16,0-2-16,0 4 0,1 0 0,0 1 15,0 0-15,0 0 0,0 0 16,1 0-16,0-1 0,0 2 15,-1-1-15,0 0 0,0-1 16,0 2-16,1 5 0,-1-4 0,-1-3 16,1 1-16,0 1 0,0 0 15,1 0-15,-1 2 0,0 0 0,0-1 16,0-3-16,0 0 0,2 2 16,-2 0-16,0-1 0,1 3 15,1 0-15,0 0 0,0-1 16,-1 0-16,0 1 0,-1-3 15,2 0-15,-1 3 0,1 3 0,-1-2 0,0 1 16,1-1-16,1 1 0,0-4 16,0 0-16,0 2 0,1 1 0,-2-1 15,0 0-15,0 0 16,1 1-16,-1-1 0,0 0 16,-1 1-16,-1 1 0,0 0 15,1 0 1,0 1-16,0 0 0,1-1 0,-1 1 15,0-1-15,-1 0 0,1 2 16,0 0-16,1-1 0,0 2 16,1-1-16,0-3 0,-1 3 15,0-1-15,3 2 0,0-1 16,0-1-16,-1 2 0,0-2 16,1-3-16,-2 3 0,-1-1 0,2 3 0,0-3 15,-1 3-15,1-1 0,-2-1 16,0 1-16,1 0 0,1 0 15,-1 1-15,1-2 0,0 2 16,-1-1-16,1 0 0,1-2 16,-2 0-16,0 5 0,2-4 15,0 2-15,1-3 16,-1 2-16,0-1 0,-2 2 16,0 3-16,1-2 0,-2-1 15,0 0-15,1 0 0,2 0 0,-1 0 16,1 0-16,-1 4 15,2 0-15,-1-7 0,0 3 16,-2 3-16,1 1 0,1-3 16,-1 1-16,-1 2 0,2-1 0,-1-1 0,1 2 15,-2 2-15,0-2 0,1 3 16,-2-3-16,0 0 0,0 2 16,0-2-16,1-2 0,-1 4 0,0-3 15,0 2-15,-1 2 16,2-3-16,-1 3 0,0-3 15,-1 3 1,0-2-16,0 4 0,0-2 0,2-2 16,-2 2-16,0 0 0,0 0 15,0 1-15,-1 0 0,0 1 0,0-1 16,0 3-16,0 0 16,0 3-16,0 0 0,1-3 15,-1 0-15,0 0 0,0 0 0,0 0 16,0 0-16,0 0 0,0-1 0,0 1 15,0 0-15,0 0 0,0 0 16,0 0-16,0 0 0,0 0 0,0 1 16,0-1-16,0 2 0,0-3 15,0 5-15,0-1 16,0-1-16,0-1 0,0-1 0,0 1 16,0 2-16,0 0 0,0-3 0,0 3 15,0-1-15,0 3 0,0-1 16,0-1-16,-1-1 0,0 0 0,0 2 15,1 2-15,-1-3 16,1 4-16,-3-3 0,3-1 16,0 1-16,0 3 0,0-2 0,0 2 15,0-2 1,0-1-16,0 3 0,0 0 16,0 0-16,0 0 0,0 0 15,0 0-15,0 0 0,-2 10 16,2-10-16,0 7 0,0-3 0,-1-1 15,1 2-15,0-1 0,-1 2 16,0-3-16,0 1 0,1 1 16,0-1-16,0 1 0,0-3 0,1 0 15,-1 1-15,0-3 0,1 4 16,0-1-16,-1-3 0,2 0 0,1-3 16,-1-1-16,1 1 0,0-1 15,1 1-15,-1-1 16,0-3-16,1 1 0,-2-1 0,0-1 15,0 1 1,0 0-16,1-1 0,-1 1 16,-1 0-16,1 0 0,-1-1 15,-1 2-15,-1 2 0,0-3 0,0 3 16,-1-3-16,0 3 0,-2-2 16,1 5-16,-2-2 0,1 3 15,-1 0-15,-2 3 0,-1-1 16,1 3-16,0-4 0,-2 5 0,-1 2 15,1-1-15,2 0 0,-1 2 0,1 0 16,2 1-16,1 1 0,1-3 16,1 2-16,0 1 0,1-4 15,1 2-15,1 0 0,1 1 16,0-3-16,4-3 0,0 0 16,2-1-1,1-2-15,0-1 0,-1-1 16,2-1-16,0 1 0,2-3 0,1 1 15,-2-1-15,-1-3 0,-1 0 16,0 0-16,-1-1 0,0-2 16,-1 0-16,0-1 0,-3 3 15,0-2-15,-2 3 0,-1-1 16,-1 1-16,-2 0 0,-3 3 0,-1-3 16,-2 4-16,-1-1 0,-1 1 0,-2 3 15,-1 0-15,-1 0 0,-5 3 16,0 1-16,0 3 0,2-3 15,0 3-15,2 3 0,0-1 16,2 2-16,1 2 0,2 2 16,1 1-16,3-4 0,1 1 0,3 0 15,1-3-15,1 0 0,2 0 0,2-2 16,1-1-16,3 0 0,3-4 16,4-2-16,1 2 0,0-2 15,1-5-15,-1-2 0,1 0 16,-1-1-16,0 0 0,-2-3 15,-1 0-15,1 2 16,-3-2-16,-1 0 16,-3 1-16,-1-1 0,-3 2 0,-1-2 15,-1 2-15,1-2 0,-5 3 16,-1-1-16,-3 2 0,0 2 16,-4 0-16,-3 2 0,1 1 15,0 1-15,-3 1 0,-1 1 16,1 2-16,3 0 0,2 2 0,1 2 0,1-1 15,1 0-15,1 0 0,2 2 16,2-2-16,1 0 0,2 2 16,2-5-16,1 3 0,1 0 0,1-3 15,2 3-15,1-4 16,2 1-16,-2 1 0,2 1 16,-1-2-16,0 2 15,0 1-15,-3 1 16,-3-1-16,-5 0 0,2 0 0,0-3 15,0 1-15</inkml:trace>
  <inkml:trace contextRef="#ctx0" brushRef="#br0" timeOffset="67452.0788">27659 4661 0,'0'0'15,"0"0"-15,0 0 0,0 0 0,0 0 16,-22 4 0,22-4-16,-26 17 0,10-5 15,-3 4-15,0 1 0,-2 3 16,-1 1-16,-6 10 0,0 2 16,3-1-16,1 1 0,-5 7 15,3 1-15,4-2 0,4-3 0,0 6 16,4-1-16,6-6 0,5-3 15,5-2-15,4-1 0,1-2 0,2-2 0,2-2 16,2 1-16,1-4 0,0 0 16,4-2-16,3-4 15,1 0-15,0-1 0,0-4 0,0-6 16,-6 1-16,-2-1 0,-4 0 16</inkml:trace>
  <inkml:trace contextRef="#ctx0" brushRef="#br0" timeOffset="67837.7407">27584 5038 0,'0'0'0,"0"0"16,0 0-16,0 0 0,20-12 0,-20 12 15,24-9-15,-8 4 0,0 1 16,5 0-16,3 1 0,0 1 16,-2 0-16,3 3 15,3 2-15,4 1 0,-4 1 0,-5 1 0,-4 0 16,-5 2-16,-2 1 0,-7 1 16,-3 2-16,-5 0 0,-5-1 0,-5 1 15,-4 0-15,-4 1 0,-2-1 16,-9 4-16,-1-1 0,-2 2 15,0 1-15,0-3 0,4-2 16,-3 2 0,6-3-16,2-2 0,4-3 15,5 0-15,3-2 0,9-3 16,3-1-16,5-3 0,4-2 0,-2 1 16,0 0-16,-2 0 0</inkml:trace>
  <inkml:trace contextRef="#ctx0" brushRef="#br0" timeOffset="68076.2055">28105 4856 0,'0'0'0,"0"0"0,0 0 16,0 0-16,0 0 0,0 0 16,-26 11-16,26-11 0,-20 17 15,20-17 1,-23 23-16,10-8 0,-1 0 0,0 2 15,2 3-15,0-1 0,1 2 16,0 4-16,2-2 16,3 0-16,1-3 0,4 1 0,3-1 15,4-1-15,2 2 0,3-6 16,2-1-16,1-2 0,3-2 16,-4-3-16,-2 0 0,-1-1 0</inkml:trace>
  <inkml:trace contextRef="#ctx0" brushRef="#br0" timeOffset="68254.7038">28374 5233 0,'0'0'0,"0"0"0,0 0 16,0 0-16,0 0 0,0 0 0,-10 23 16,10-23-16,-15 27 0,1-10 15,-5 5-15,3-4 0,1-3 16,2-1-16</inkml:trace>
  <inkml:trace contextRef="#ctx0" brushRef="#br0" timeOffset="72740.549">28868 4884 0,'0'0'0,"0"0"0,0 0 0,0 0 16,0 0-16,0 0 0,0 0 15,0 0-15,0 0 0,27-9 16,-27 9-16,22 1 0,-22-1 0,25-1 16,-10 2-16,2 2 0,-1 1 15,2 0-15,-1 1 16,0 0-16,-3 0 15,-2 1-15,-1 0 0,-2 1 16,-1 1-16,-4-1 0,-1 0 16,-3 1-16,-3 1 0,-2 0 15,-4 0-15,-2 1 0,-2-1 0,-9 5 16,-5 1-16,1 1 16,-1-2-16,1 2 0,-1-1 15,-3 3-15,0-3 0,4 0 16,3-1-16,5-2 0,3 1 0,4-2 15,3 0-15,4-3 0,3-1 16,8 2-16,5 1 0,-1-5 0,1-3 0,5-1 16,7-1-16,0-1 0,1-1 0,6-2 15,1 0-15,-2 1 0,-1-3 16,-3 2 0,-1 0-16,-4-2 15,-3 1-15,-5-2 0,-2-2 0,-2 2 16,-2 1-16,-2 1 0</inkml:trace>
  <inkml:trace contextRef="#ctx0" brushRef="#br0" timeOffset="73311.3382">29200 4717 0,'0'0'15,"0"0"-15,0 0 0,0 0 16,0 0-16,0 0 0,0 0 0,-4 21 0,4-21 16,-1 24-16,1-24 0,-4 35 15,3-16-15,-1 4 0,-2 2 16,1 2-16,0-1 0,-2 8 16,1 3-16,-1-6 0,2-1 15,0 3-15,-1-2 0,1-3 0,0-2 16,1-6-1,-1 0-15,1-6 0,0 0 16,1-5-16,1 0 16,-1-4-16,0 1 0,1-1 0,0-3 15,0-2-15,0 0 0,-2-2 16,0-3-16,2-2 0,0-1 0,2-1 16,0-1-16,0 1 15,0-1-15,3-3 0,0 0 0,2-1 16,0 1-16,4 0 0,4 0 15,-2 1-15,0 0 0,-2 3 0,0-1 16,0 1-16,0 3 0,0 3 16,0 1-16,0 2 0,2-1 15,-2 2-15,-2 2 0,1-1 16,0 2 0,-2 2-16,-1 1 0,-3-1 15,-2 1-15,-1 3 0,-2 1 0,-1 0 16,-1 0-16,-4 3 0,-2 1 15,-1-1-15,-1 1 0,-3-2 16,-2-2-16,0-1 0,2-1 16,-1-1-16,1-2 0,2-2 15,1-1-15,2-1 0,1-1 0,2 1 0</inkml:trace>
  <inkml:trace contextRef="#ctx0" brushRef="#br0" timeOffset="73458.5154">29531 5113 0,'0'0'0,"0"0"16,0 0-16,26-6 16,-14 4-16,2 1 0,3-1 15,2 1-15,2-1 0,3-1 16,-2-1-16,-3 1 0,-4-1 16,-2 2-16</inkml:trace>
  <inkml:trace contextRef="#ctx0" brushRef="#br0" timeOffset="73998.0579">29838 4917 0,'0'0'0,"0"0"15,0 0-15,0 0 0,-5 23 0,5-23 0,-5 22 16,5-22-16,-4 31 0,1-15 15,-1 1-15,1 0 0,1-2 0,0 0 16,0-3-16,1-1 16,1 0-16,0-1 0,1-2 15,3-1-15,0 1 0,3-4 0,0-2 16,2-1 0,2-2-16,1-3 0,2-2 15,-2 1-15,-1-2 0,4-4 16,1-3-16,-2 0 0,-2 1 0,0-1 15,0 3-15,-1 0 0,-1 2 16,0 1-16,-1 1 0,-2 1 16,-2 1-16,0 2 0,-1 1 15,-2-1-15,0 1 0,-2 2 0,3-1 16,-3 1-16,-1 4 0,-1 2 16,0 1-16,0 1 0,-1 2 0,-1 1 15,0 4-15,0 0 0,-2 1 16,1 1-16,-2 1 0,-1 6 15,1-1-15,-1 0 0,-1-1 16,0-2-16,0-1 16,2-1-16,-1 1 15,-1-3-15,0 0 0,2 0 0,-1 0 16,-1-4-16,0-3 0,0 0 16,1-3-16,-2-4 0,0 0 15,0-8-15,1-4 0,1 2 16,2 1-16,0 1 0</inkml:trace>
  <inkml:trace contextRef="#ctx0" brushRef="#br0" timeOffset="74214.4196">30167 4935 0,'0'0'0,"0"0"0,0 0 16,0 0-16,13 19 0,-13-19 0,7 25 15,-7-25-15,4 35 0,-4-14 16,-2 4-16,-4-1 0,-1 2 16,-7 9-16,-1 3 0,-3-1 15,-3 0-15,-8 8 0,-3-1 16,2-5-16,2-4 16,2-1-16,5-9 15,5-5-15</inkml:trace>
  <inkml:trace contextRef="#ctx0" brushRef="#br0" timeOffset="75063.9414">30491 6582 0,'0'0'0,"0"0"16,0 0-16,0 0 0,0 0 16,0 0-16,0 0 0,0 0 15,0 0-15,32 0 0,-32 0 16,43-2-16,-17 2 0,6 0 16,6 2-16,1-1 0,0 2 0,14 0 15,3 2 1,9-1-16,-3 2 0,7-2 15,-4 0-15,-7 0 0,-4-1 16,3 1-16,-5 0 0,-4-1 16,-5 0-16,-6 1 0,-3 0 15,-5 1-15,-5-4 0,-4 6 16,-2-3-16,-5 0 0,-1-1 0,-2-2 16,-2 1-16,0-2 0,-1 1 0,-3-1 15,-2 0-15,-2 0 0,2 3 16,-2-3-16,0 0 0,0 0 15,0 0-15,0 0 0,0 0 16,0 0-16,0 0 0,0 0 16,0 1-16,0-1 0,0 0 0,0 0 15,0 0-15,0 0 0,0 0 0,0 0 16,0 0-16,0 0 0,0 0 16,0 0-16,0 0 0,0 0 15,0 0-15,0 0 0,0 0 16,0 0-16,0 0 0,0 0 15,2 0-15,-2 0 0,0 0 0,0 0 16,0 0 0,0 0-16,0 0 0,0 0 15,0 0-15,0 0 0,0 0 16,0 0-16,0 0 0,0 0 16,0 0-16,0 0 0,0 0 15,0 0-15,0 0 0,0 0 16,0 0-16,0 0 0,0 0 0,0 0 15,0 0-15,0 0 0,0 0 0,0 0 16,0 0-16,0 0 0,0 0 16,0 0-16,0 0 0,-6 0 15,6 0-15,-9 0 0,9 0 0,-7-1 16</inkml:trace>
  <inkml:trace contextRef="#ctx0" brushRef="#br0" timeOffset="75333.4399">30498 6104 0,'0'0'0,"0"0"0,0 0 15,0 0-15</inkml:trace>
  <inkml:trace contextRef="#ctx0" brushRef="#br0" timeOffset="76536.6792">27215 3468 0,'0'0'0,"0"0"15,0 0-15,0 0 0,0 0 0,0 0 16,0 0-16,0 0 0,0 0 16,0 0-16,23-6 0,-23 6 0,24 0 0,-24 0 15,31 2-15,-31-2 0,39 4 16,-20 0-16,1 0 0,0 2 15,0-2-15,-2 3 0,-1 1 16,3 2-16,-2-1 0,-4 0 16,-2 0-16,-3 0 0,-2 0 0,-4-1 31,-3 2-31,-3-2 0,-4 1 0,-7 3 16,-5 1-16,-1-1 0,-1 0 15,-2 1-15,-3-2 0,-1 0 16,0 2-16,-3 0 0,3-1 15,4-1-15,1-2 0,3-2 16,3-1-16,1 1 0,3-2 16,5 1-16,2-1 0,3-2 0,2 1 0,3 0 15,4-1-15,3 0 0,2 0 16,3-2-16,4-2 0,2 0 16,2-1-16,3-1 0,1 2 15,1-2-15,-1-2 0,4 1 16,-3 2-16,-3-1 0,-3 1 0,-1 0 31,0-1-31,-3 2 0,-3-3 0,-2 2 16,-3 0-16,-1 0 0</inkml:trace>
  <inkml:trace contextRef="#ctx0" brushRef="#br0" timeOffset="77185.575">27858 3127 0,'0'0'0,"0"0"0,0 0 15,0 0-15,0 0 0,0 0 0,0 0 16,5 26-16,-5-26 0,0 28 15,0-28-15,-1 36 0,0-14 0,-1 1 16,-2 3-16,0-1 16,0 3-16,-3 8 0,0 1 15,0-2-15,-1-3 16,-1 6-16,1-3 0,1-2 16,-1-3-16,1-3 0,2-4 15,-1-1-15,2 0 0,-1-4 16,0-1-16,1-4 0,0-2 0,3-3 15,0-3-15,1 0 0,0-2 16,0-3-16,0-3 16,1-3-16,1-1 0,3-1 0,0-2 0,3-4 15,0 0-15,1-1 0,-1 2 16,1-3-16,-1 0 0,1 1 16,0 1-16,0 0 0,1-2 0,0 2 15,0-1-15,0 2 0,1 1 16,0 0-16,0 4 0,-1 1 15,-1 1 1,1 2-16,0 2 0,-1 0 16,-1 1-16,0 2 0,0 3 15,-1 1-15,-2 3 0,-1 1 16,0-1-16,-3 2 0,-1 2 0,-2 4 16,-2-2-16,-1 1 0,-2 0 15,-2-1-15,-2 2 0,-1-2 16,-1-1-16,0-1 0,1 0 0,0-1 15,-1 0-15,1-2 0,0 0 16,0-2-16,0-1 0,2-3 16,1-2-16,1-1 0,2 1 0,0-1 15</inkml:trace>
  <inkml:trace contextRef="#ctx0" brushRef="#br0" timeOffset="77323.638">28122 3580 0,'0'0'0,"0"0"15,0 0-15,20-5 0,-11 4 0,4-2 16,4 2-16,0 0 0,3 1 16,0 1-16,1 0 15,4 2-15,-1-2 0,-5 0 16,-2 1-16,-3-1 16</inkml:trace>
  <inkml:trace contextRef="#ctx0" brushRef="#br0" timeOffset="77941.19">28690 3280 0,'0'0'0,"0"0"0,0 0 15,0 0-15,0 0 16,-9 29-16,9-29 0,-5 27 0,2-12 16,-2 3-16,1 0 15,-1 1-15,0 0 0,0-1 0,1-1 16,0-1-16,-1 0 0,1 2 16,2-4-16,-1 0 0,1-2 15,0-3-15,1-3 0,1-1 16,1-3-16,2 1 0,2-3 0,1-3 0,1 0 15,3-3-15,1-1 0,2-2 16,1 0-16,1-3 0,-1 1 16,3-3-16,-3-1 0,-1 2 15,-2-2-15,0 3 0,-1 1 16,-1-1-16,-1 0 0,-2 1 16,1 1-16,-2 1 15,0 4-15,-2-1 0,0 2 16,-3 4-16,0 0 0,2 4 15,-2 1-15,0-1 0,-2 3 16,1 0-16,0 1 0,0 4 16,0 0-16,-1 2 0,0 2 15,-2 1-15,1 1 0,0 7 16,1 1-16,-2 1 0,1 1 0,-1-2 0,-2 2 16,-2 0-16,-1 1 0,-2 5 15,-1-1-15,-1-3 0,-1-2 16,-1-1-16,1-1 0,-1-3 15,-2 1-15,1-4 0,-2-2 16,1-2-16,1-2 0,-1-3 16,1-1-16,1-5 0,2-1 0,3-2 0,1-1 15,3 1-15</inkml:trace>
  <inkml:trace contextRef="#ctx0" brushRef="#br0" timeOffset="78110.624">29103 3500 0,'0'0'0,"6"-3"0,4 1 16,3-1-16,2 2 0,8-1 16,3 1-16,1 2 0,-2 1 0,-1 2 15,1 3-15,-5-1 0,-3-1 16,-2 0-16</inkml:trace>
  <inkml:trace contextRef="#ctx0" brushRef="#br0" timeOffset="78289.0887">29126 3704 0,'0'0'0,"0"0"15,0 0-15,0 0 0,0 0 0,32-2 16,-32 2-16,36 0 15,-16 2-15,3-1 0,3-1 16,-4 0-16,-3 0 0,-1 0 16</inkml:trace>
  <inkml:trace contextRef="#ctx0" brushRef="#br0" timeOffset="78805.9656">30338 2939 0,'0'0'0,"0"0"15,0 0-15,0 0 0,0 0 0,0 0 31,0 0-31,-5-20 0,5 20 16,0 0-16,0 0 0,-20 5 0,20-5 16,0 0-16,-24 22 0,24-22 0,-19 21 15,19-21-15,-23 32 16,12-16-16,0 3 0,-2 7 0,0 3 16,1 1-16,1-1 0,1 2 15,1 1-15,-1 6 0,0-1 16,2 1-16,2 2 0,-1-3 0,2 0 0,-3 8 15,1 0-15,2-3 16,-1 1-16,2 0 0,0 2 16,1-4-16,0-1 0,-3 6 0,0-2 15,-1-3-15,0-3 0,-1-1 16,-2-4-16,-2-2 0,-2-2 16,0-3-1,-2 0-15,-3-5 0,-2-2 16,-2-2-16,-2 0 0,2-5 15,1-5-15,-6-1 0,-4-1 16,4-3-16,0-4 0,-1-1 0,-2-1 16,2-4-16,3-1 0,5 2 15,4 1-15,5 0 0</inkml:trace>
  <inkml:trace contextRef="#ctx0" brushRef="#br0" timeOffset="79006.7374">29903 3583 0,'0'0'0,"0"0"0,16-3 16,-5 0-16,1 1 0,5 1 16,7-1-16,7 1 0,0 2 0,4 1 15,2 0-15,5 2 16,-2-2-16,-5-1 0,-3-2 0,-5 0 15,-7 1-15,-2-1 0</inkml:trace>
  <inkml:trace contextRef="#ctx0" brushRef="#br0" timeOffset="79307.7848">30608 3336 0,'0'0'0,"0"0"0,0 0 0,0 0 16,0 0-16,0 0 0,-20 24 15,20-24-15,-16 20 0,16-20 16,-20 33-16,9-15 0,0 0 0,1 2 16,1 1-1,1-1-15,2-1 0,-2 6 16,1 0-16,2-3 15,0-1-15,3-1 0,1-2 0,0-2 16,0-3-16,2-1 0,1-1 16,1-2-16,2-4 0,-2 0 15,0-1-15,0 0 0</inkml:trace>
  <inkml:trace contextRef="#ctx0" brushRef="#br0" timeOffset="79629.9753">30771 3393 0,'0'0'0,"0"0"0,0 0 16,0 0-16,16-14 15,-16 14-15,0 0 0,29-8 16,-18 6-16,1 1 0,1 2 16,-2 0-16,-1 1 0,-2 3 15,0-1-15,-1 4 0,-1-2 0,-1 3 16,-2 2-16,0 0 15,0 1-15,-1 0 0,-1 2 16,0-1-16,0 1 0,0 2 0,0 1 16,0-2-16,0-2 0,2 0 0,0 1 15,-1-2-15,2 0 0,0-1 16,3-1-16,-2-3 0,2-1 16,0 0-16,3-2 0,0 0 15,1 1-15,3-1 0,-1 1 16,-4-6-1,-1-5-15,2 2 0,-2-1 0,-1 2 16</inkml:trace>
  <inkml:trace contextRef="#ctx0" brushRef="#br0" timeOffset="79915.3283">31109 3408 0,'0'0'0,"0"0"0,0 0 0,0 0 16,-19 10-16,19-10 0,-23 14 16,8-4-16,0-1 0,-2 2 15,1 1-15,-2 0 0,0 2 0,-6 3 16,-1-1-16,2-1 0,2-3 0,0-1 16,0 1-16,2 1 0,3-1 15,0-2-15,2-1 0,1-1 16,2-1-16,2-3 0,2 1 15,2-1-15,-1-1 0,3-1 16,3-2-16,0 0 0,3 0 0,-1 0 16,0 0-1,1 0-15</inkml:trace>
  <inkml:trace contextRef="#ctx0" brushRef="#br0" timeOffset="80247.5893">31428 3317 0,'0'0'0,"0"0"0,0 0 15,0 0-15,0 0 0,23 19 16,-23-19-16,14 16 0,-14-16 0,11 25 16,-8-9-16,-1 0 15,-1 1-15,-1 2 0,-1 2 16,-1 1-16,-1-3 15,-4 6-15,-1 0 0,1-3 16,-1 0-16,-2-1 0,-1 0 16,-1-3-16,0 0 0,0-2 15,-2-1-15,1-2 0,1-2 0,0 0 16,0 1-16,2-1 16,1-1-16,1-2 0,1-2 15,0 0-15,1-1 0,2-1 0,1-1 0,1 0 16,-1-3-16,3 0 0,-2 1 15,2-1-15</inkml:trace>
  <inkml:trace contextRef="#ctx0" brushRef="#br0" timeOffset="80410.5632">31889 3715 0,'0'0'15,"0"0"-15,0 0 0,0 0 0,0 0 16,0 0-16,4 26 0,-4-26 16</inkml:trace>
  <inkml:trace contextRef="#ctx0" brushRef="#br0" timeOffset="99800.0454">24108 6165 0,'0'0'0,"0"0"0,0 0 15,0 0-15,0 0 0,-6 25 0,6-25 16,0 0-16,-7 22 0,6-15 15,0 3-15,0-2 0,1 3 16,2-1-16,2 1 0,0-4 16,-1 0-16,-1 0 0</inkml:trace>
  <inkml:trace contextRef="#ctx0" brushRef="#br0" timeOffset="99962.9141">24181 6225 0,'0'0'0,"0"0"15,0 0-15,0 0 0,0 0 0,0 0 16,0 0-16,0 0 0,0 0 16,0 0-16,0 0 0,0 0 15</inkml:trace>
  <inkml:trace contextRef="#ctx0" brushRef="#br0" timeOffset="100116.627">24019 6165 0,'0'0'0,"0"0"0,0 0 0,0 0 0,0 0 16,0 0-1,0 0-15,0 0 0,0 0 16,0 0-16,-10 22 0,10-22 0</inkml:trace>
  <inkml:trace contextRef="#ctx0" brushRef="#br0" timeOffset="107190.7947">7635 7528 0,'0'0'0,"0"0"15,0 0-15,0 0 0,0 0 0,0 0 16,0 0-16,25 5 0,-25-5 15,18 11-15,-18-11 16,27 14-16,-14-2 0,1 1 0,3 1 16,0 1-16,-1-1 0,-1 2 15,1 0-15,3 7 0,-2-1 16,-3 1-16,-1 1 0,-2-3 16,-1-2-16,-1 0 0,-2-1 15,0-3-15,-2-1 0,1-1 0,-2-1 16,0-1-16,-2 0 0,1-2 15,-2 0-15,0-1 0,0-2 16,1-1-16,-1 0 0,-1-2 16,0 0-16,0-3 0,0-3 15,0 0-15,0 1 0,0 2 0</inkml:trace>
  <inkml:trace contextRef="#ctx0" brushRef="#br0" timeOffset="107507.3772">8101 7539 0,'0'0'0,"0"0"0,0 0 15,0 0-15,-26 19 0,26-19 0,-27 21 16,11-10-16,1 3 0,-5 0 15,-2 3-15,0 0 0,0 0 0,-7 4 16,2 2-16,-3-1 16,2-1-16,-4 3 0,3-2 15,3-1-15,4-2 0,2 1 16,4-3-16,1-4 0,4-1 16,3-5-16,1-2 0,1 0 15,2 1-15,4-6 0,2 0 16,4-4-16,4-2 0,-1 1 0,-3 1 15,0 0-15</inkml:trace>
  <inkml:trace contextRef="#ctx0" brushRef="#br0" timeOffset="107690.7583">8229 7645 0,'0'0'0,"0"0"0,0 0 16,23-7-16,-11 5 0,6 1 15,4 0-15,1 0 0,0 1 16,8 1-16,1 1 0,-4 2 16,-2-2-16,-1 3 0,-4-1 15,-6-1-15,-4-1 0,-2 0 0</inkml:trace>
  <inkml:trace contextRef="#ctx0" brushRef="#br0" timeOffset="107857.8848">8181 7846 0,'0'0'0,"0"0"16,0 0-16,0 0 0,0 0 0,0 0 15,0 0-15,28 9 0,-28-9 16,32 2-16,-8 0 0,1-1 0,2 2 16,3-3-16,2-3 0,4 0 15,-7 1-15,-5 0 0</inkml:trace>
  <inkml:trace contextRef="#ctx0" brushRef="#br0" timeOffset="108475.4458">9068 7755 0,'0'0'0,"0"0"15,0 0-15,0 0 0,8-23 0,-8 23 16,4-19-16,-2 7 0,-1 0 0,1 0 15,1 0 1,-2 1-16,0-1 0,-1 1 0,-1-1 16,-1 1-16,-1 0 0,-1 3 15,-3 2-15,0 1 0,-2 0 0,-3 4 16,-2 2-16,-1 2 16,1 1-16,-6 4 0,-1 3 0,1 3 15,0-1-15,0 4 0,-1 3 16,3-2-16,1 0 0,1 6 15,2 0-15,3-3 0,2 0 16,3-1-16,0 1 0,3-4 16,2-1-16,3-4 0,3-1 15,3-2-15,1 1 0,2-5 16,2-2-16,2-1 0,-3 0 16,2-2-16,3-1 0,-1 0 0,0-1 0,1-2 15,3-2 1,-1-3-16,-1-2 0,3-4 0,-2-1 15,-3 1-15,-2 1 0,1 1 16,-1 1-16,-1-1 0,-1 1 0,-3 1 16,-1 0-16,-4 2 15,0 1-15,-2 0 0,-1 1 16,0 0-16,1 3 0,-2 0 0,-1 2 16,-1 0-16,-1 1 15,-1 3-15,0 1 0,-2 1 0,1-1 16,-1 2-16,1 1 0,0 1 15,1 1-15,1 0 0,-1 3 16,2 0-16,0 1 0,1 4 16,1 0-16,1-1 0,2 0 0,2-2 15,0-1-15,3 1 0,1-1 16,2 0-16,1-2 16,-1 1-16,-1-1 0,-2-2 0,-2-1 15,0-1-15</inkml:trace>
  <inkml:trace contextRef="#ctx0" brushRef="#br0" timeOffset="111624.3581">11470 7672 0,'0'0'0,"0"0"0,0 0 16,0 0-16,0 0 0,0 0 15,0 0-15,-5 28 0,5-28 0,-5 20 0,5-20 16,-10 28-16,4-15 0,0 4 16,-1 0-16,0 1 0,1-1 15,-1 0-15,-1 0 0,2-1 16,-1-2-16,1 3 0,0 1 16,1-4-16,0-1 0,2-2 15,1 0 1,1-4-16,1-1 0,2 0 0,1-1 15,1-1-15,3-1 0,2-2 16,2-1-16,0-1 0,1-1 16,-1-1-16,0-1 0,0-2 15,0-1-15,6-3 0,0-1 16,1 0-16,0 0 0,-2-1 16,1 0-16,-3-2 0,-1 1 0,-1 0 0,1-1 15,-2 1-15,-1 0 0,-2 2 16,1 0-16,-1 1 0,-1 1 0,-2 2 15,1 1-15,-3 1 16,-1 1-16,0 0 0,1 3 16,-3 1-16,0 0 0,-3 2 0,2 4 15,-1-1-15,0 0 0,0 4 0,-1 2 16,0 2-16,0 0 0,-2 3 16,0 2-16,-3 5 0,0-2 0,0 2 15,-3 1-15,1-1 16,0-1-16,-1 5 0,-1 2 15,1-4-15,-1-2 0,-1 8 0,0-1 16,1-2 0,0-3-16,-5 0 0,-3 1 15,2-4-15,0-2 0,0 0 16,1-1-16,-1-1 0,1-1 0,-1-3 16,-3 0-16,0-4 15,1-1-15,-1-5 0,0-2 16,1-2-16,1-2 0,4 0 0,2 1 15,3 0-15</inkml:trace>
  <inkml:trace contextRef="#ctx0" brushRef="#br0" timeOffset="111840.7112">11878 7834 0,'0'0'0,"0"0"16,22-4-16,-9 3 0,1-1 0,11 0 16,3 1-16,0 1 0,-2 0 15,1 2-15,-1 2 0,2 1 16,-5 0-16,-4 0 0,-4-2 16,-3 1-16</inkml:trace>
  <inkml:trace contextRef="#ctx0" brushRef="#br0" timeOffset="112003.5318">11864 7974 0,'0'0'0,"0"0"0,0 0 15,0 0-15,0 0 0,24 4 0,-24-4 16,32 5-16,-32-5 0,39 5 0,-13-2 16,-1 0-16,0 0 0,4 0 15,2-1-15,3 1 0,-5-1 16,-5 0-16</inkml:trace>
  <inkml:trace contextRef="#ctx0" brushRef="#br0" timeOffset="112489.4122">13086 7632 0,'0'0'16,"0"0"-16,0 0 0,0 0 0,0 0 16,0 0-16,4-18 0,-4 18 15,0 0-15,0 0 0,0 0 16,-21-13-16,21 13 0,0 0 16,-33 0-16,33 0 0,-24 2 0,11 2 31,-2 1-31,-1 0 0,1 2 0,-2 0 15,1 4-15,1 0 0,2 0 16,-3 6-16,1 1 0,2 0 16,2 0-16,0 3 0,1 3 15,1 1-15,2-1 0,1 2 16,2 1-16,-1-1 0,1-1 16,-1 7-16,1 0 0,0-1 0,0-2 0,0 1 15,-2-1-15,1-1 0,-1-1 16,-1 0-16,-2-1 0,-1-1 15,0-2-15,-1-3 0,-1 1 16,1-1-16,0 1 0,-5-5 16,-2-1-16,-2-2 0,-1 0 0,-2-4 15,-3-2 1,1-1-16,1-1 0,-4-4 16,-2-3-16,0-1 0,2-1 15,-6-3-15,-2-2 16,9 1-16,6 3 0,4 1 0</inkml:trace>
  <inkml:trace contextRef="#ctx0" brushRef="#br0" timeOffset="112705.2649">12523 7884 0,'0'0'0,"0"0"0,23-4 15,-8 4-15,2 0 0,4 0 0,4 0 16,7 1-16,-1 2 0,2 1 0,2 0 16,5-1-16,-3 0 0,-4-2 15,-1-2-15,-6 1 0,-5-1 0,-3 1 16</inkml:trace>
  <inkml:trace contextRef="#ctx0" brushRef="#br0" timeOffset="113021.8765">13287 7722 0,'0'0'16,"0"0"-16,0 0 0,-12 18 15,12-18-15,-14 18 0,2-5 16,3 2-16,-1 3 0,0 0 16,-1 1-16,-1 7 0,2-1 0,2 0 15,1 1 1,2-1-16,1 0 0,3 1 16,2 2-16,3 3 0,0-1 0,5-3 15,3-2-15,0-3 16,0-4-16,2-3 0,-1-2 15,-2-2-15,-2-2 0,-2-2 0</inkml:trace>
  <inkml:trace contextRef="#ctx0" brushRef="#br0" timeOffset="113962.3628">13610 7845 0,'0'0'16,"0"0"-16,0 0 0,0 0 15,28-7-15,-28 7 0,27 2 16,-11 0-16,-1 1 0,2 0 0,0 1 16,1 1-16,0 1 0,3 3 15,-4 1 1,-1 1-16,-3 0 0,-4 1 15,-5 2-15,-4-2 0,-2 1 0,-6-1 16,-3 1-16,0-2 16,0-1-16,-3 1 0,-5 0 0,1 1 15,1 0-15,-2-1 0,1 0 16,2-2-16,1 1 0,-1 1 16,2 2-16,4-5 0,1 0 0,4 0 15,4-1-15,3 0 0,3 1 0,7-4 16,6 0-16,0-3 0,2 1 15,5-5-15,3 0 0,0-2 16,-1-2-16,8-2 0,-1-1 16,-1 0-16,-1 2 0,-1-3 15,-2-1 1,-1 1-16,-3-1 0,4-4 16,-1-1-16,-9 4 0,0-1 0,1-3 15,-2 0-15,-6 5 16,-2 1-16,-3 0 0,-1 1 15,-3 0-15,-1 0 0,-2 1 0,-1-1 16,-1 0-16,-1 3 0,-2 2 16,-1 2-16,-2 2 0,0 0 0,0 2 15,-2 2-15,0 1 0,0 0 0,0 1 16,0 4-16,0-2 0,1 1 16,0 2-16,1 4 15,0-3-15,1 1 0,2 2 0,-1 0 16,3-1-16,0-1 0,0-2 15,2-2 1,1 0-16,0 1 0,2-1 16,2 0-16,0-1 0,2-2 0,-1-1 15,2-3-15,1 0 0,-1-1 16,3 0-16,0 0 16,1-2-16,0-2 0,1-2 0,0-1 15,2-2-15,-2 0 0,-1 0 16,-1-1-16,-1 1 0,-1 0 0,-1 0 15,-1 1-15,-1 1 0,-1 0 0,0 1 16,-2 2-16,0-1 0,0 0 16,1 1-16,-2 2 15,-1 2-15,2-3 0,-2 3 0,0 0 16,0 0-16,0 0 0,-2 5 16,1 0-16,-1 1 0,1 0 0,0 1 15,0 2-15,0 0 0,1-1 16,0 1-16,0-1 0,0 0 0,0 0 15,0-1-15,0 0 16,0 0-16,0-1 0,1-2 0,0 0 16,0 0-16,0-2 0,3-1 15,-1-1 1,2-1-16,0-1 0,2-2 0,1 0 16,0 0-16,-1 0 0,-1 1 15</inkml:trace>
  <inkml:trace contextRef="#ctx0" brushRef="#br0" timeOffset="114131.6658">14401 7921 0,'0'0'0,"0"0"0,0 0 16,0 0-16,0 0 0,20-13 16,-20 13-16,19-7 0,-19 7 0,29-8 0,-11 6 15,-1-1-15,2 2 16,1 0-16,2 1 0,-1 1 0,0 0 16,4 3-16,-2 1 0,0-1 15,-4 0-15,1-1 0,-1-3 16,-2 1-16,-3-1 0,-3 0 15,-1 0-15,-1 0 16</inkml:trace>
  <inkml:trace contextRef="#ctx0" brushRef="#br0" timeOffset="114432.1747">15027 7762 0,'0'0'0,"0"0"0,0 0 0,0 0 16,0 0-16,0 0 0,25 18 16,-25-18-16,15 19 0,-15-19 15,17 27-15,-8-12 0,-1 0 16,1 0-16,1 1 0,-1-1 16,-2 0-16,2 1 0,0 0 0,-1-1 15,-2-1-15,2 3 0,-1-2 0,-2-1 16,1-3-16,-2 0 0,0-2 15,0-2-15,-2-3 0,0 0 16,-1 0-16,-1-4 0,0 0 16,0-4-16,-2-1 0,0-1 0,0 2 15,-1 0 1</inkml:trace>
  <inkml:trace contextRef="#ctx0" brushRef="#br0" timeOffset="114710.983">15178 7790 0,'0'0'0,"0"0"0,0 0 0,0 0 0,0 0 0,0 0 15,0 0-15,0 0 16,-17 17-16,17-17 0,-16 17 16,16-17-16,-20 21 0,9-10 15,0 0-15,-1 2 0,0 0 0,-1 2 16,-2 0-16,1-1 15,0 0-15,-3 2 16,2 0-16,1-4 0,2-1 0,2 0 16,2-1-1,0-3-15,1-1 0,3-2 0,1-1 16,-1-2-16,2-1 0,0-1 16,0 1-16,2 0 0</inkml:trace>
  <inkml:trace contextRef="#ctx0" brushRef="#br0" timeOffset="115049.8568">15462 7690 0,'0'0'0,"0"0"0,0 0 16,0 0-16,23 13 0,-23-13 15,15 17-15,-15-17 0,16 21 0,-9-4 16,1 3-16,-1-1 0,-2 0 16,1 7-16,-2 2 15,-1-2-15,0-2 0,-3-1 0,0 0 16,-3-1-16,1-2 0,-2 0 0,-2 1 16,1-2-16,-2-1 0,1-2 15,-2-1-15,0 0 0,0-2 0,1 0 16,-1-4-16,0 1 0,2-2 15,0-1-15,2 0 16,0-3-16,1-1 0,1-1 0,0 0 16,2-2-16,-3-3 0,3 3 0,-2-3 15,2 3-15</inkml:trace>
  <inkml:trace contextRef="#ctx0" brushRef="#br0" timeOffset="115212.8391">16022 8037 0,'0'0'16,"0"0"-16,0 0 0,0 0 0,0 0 16,0 0-16,0 0 0,0 0 15</inkml:trace>
  <inkml:trace contextRef="#ctx0" brushRef="#br0" timeOffset="126106.8334">6963 9835 0,'0'0'0,"0"0"0,0 0 16,0 0-16,-21 21 0,21-21 0,-22 23 15,10-8-15,-1 1 0,0 4 16,0 5-16,1 0 0,-1-1 0,-5 10 15,1-1-15,0 2 16,2-2-16,0 10 0,2 0 16,4-4-16,2 0 0,7 4 15,4 0-15,3-5 0,4-8 0,5 2 16,4 0-16,3-1 0,2-5 16,-4-4-16,-5-5 0,-5-3 15</inkml:trace>
  <inkml:trace contextRef="#ctx0" brushRef="#br0" timeOffset="126773.731">7619 10158 0,'0'0'0,"0"0"0,0 0 16,0-20-16,0 20 0,-1-17 0,0 6 15,0 0-15,-2 2 0,2 0 16,-3-3-16,0 3 0,0-1 16,-1 2-16,-3 1 0,-1 0 15,-1 1-15,-3 4 0,1 2 16,-1 2-16,0 0 0,-4 5 15,-3 4-15,1 0 0,0 0 16,1 4-16,-2 2 0,2 1 16,2 1-16,0 1 0,2 1 15,-2 4-15,3 0 0,2 0 16,1 4-16,4-6 0,2 0 0,1-2 16,2-5-16,2 0 0,2-5 15,2 0-15,1 0 0,3-4 16,2-3-16,1-3 0,5-1 15,-1-1-15,3-3 0,1-3 16,1 0-16,1-1 0,0-2 0,0-4 16,0 1-16,-3 1 15,-1-3-15,-3-2 0,-2 2 16,-2 1-16,-1 0 0,-2 1 16,-2-2-16,0 3 0,0-2 0,-3 3 15,-1-1-15,-1 4 0,-1 0 0,0 4 16,0-2-16,0 2 15,0 0-15,0 4 0,-2 3 16,0-1-16,0 1 0,-1 3 16,2 1-16,-2 0 0,0 0 0,-1 4 15,1-2-15,1 2 16,1 1-16,0 3 0,-1 2 16,2-2-16,0 0 0,2-1 15,0-2-15,1 0 0,0 0 0,2-1 16,0-1-16,4-3 0,3-3 0,2-1 15,2-3-15,-2 0 16,-3 0-16,-1 0 0</inkml:trace>
  <inkml:trace contextRef="#ctx0" brushRef="#br0" timeOffset="126990.2462">8049 10289 0,'0'0'0,"0"0"0,0 0 0,0 0 0,0 0 16,10 24-16,-10-24 15,0 0-15,10 23 0,-10-23 16,0 0-16,12 21 0,-7-15 0,1-2 16,3 0-16,0-1 0,0-3 15,-1 0-15,0 0 0,-1 0 16</inkml:trace>
  <inkml:trace contextRef="#ctx0" brushRef="#br0" timeOffset="127623.3202">8695 9885 0,'0'0'0,"0"0"0,0 0 0,0 0 16,0 0-16,-4 22 0,4-22 15,-6 23-15,6-23 0,-5 30 0,0-12 16,1 3-16,-1 0 0,-1 2 16,-2 3-16,-1 6 0,2-2 15,-1 2-15,0-3 0,2 0 16,-1-1-16,-1 4 0,0 0 15,2-3-15,0-4 0,1-3 16,0-1-16,1-4 0,1-2 16,0-4-16,2-4 0,0 0 0,1 0 15,0-4-15,0-3 16,0-6-16,0-1 0,0 0 0,2-1 16,0-2-16,0 2 0,0-5 15,1-2-15,1-2 0,-1 2 0,1-3 16,1 3-16,0-2 15,1 2-15,1-2 0,2 0 16,1 1-16,0 2 0,0 0 16,1 1-16,-1 2 0,0 1 0,0 1 15,0 0-15,0 2 16,-1 1-16,2 1 0,0 5 0,0 0 16,0 2-16,0 2 0,1 2 15,0 2-15,0 2 0,-2-1 16,-1 4-16,-3-2 0,0 0 0,-3 3 15,-2 3-15,-1-2 16,-1-3-16,-4 1 0,-3 4 16,-1-5-16,-1 2 0,0-3 15,0-1-15,-1-2 0,0-1 0,-2 0 16,0-1-16,0-5 0,-1-1 16,1 0-16,2-4 15,3-3-15,1-1 0,1 1 0,2 0 16,-1 1-16</inkml:trace>
  <inkml:trace contextRef="#ctx0" brushRef="#br0" timeOffset="127973.8681">9273 9881 0,'0'0'0,"0"0"16,0 0-16,23 22 16,-12-8-16,0 1 0,0 4 0,-1 0 15,0 3-15,0 7 0,-1 3 16,-3-2-16,0 1 0,-3 6 16,-1 0-16,-4-1 0,-1-2 0,-5-2 15,-2-2-15,-3-1 16,-2-3-16,-2 1 0,1-5 15,-1 0-15,-1-5 0,-4 4 16,0-6-16,5-1 0,0-3 0,3 0 16,-3-4-16,4 0 0,1 1 15,1-2-15,1-2 0,2-3 16,2 1-16,0-1 0,0-1 16,4 0-16,2 0 0,-2 0 15,2 0-15,-2-1 0</inkml:trace>
  <inkml:trace contextRef="#ctx0" brushRef="#br0" timeOffset="130881.5055">11529 10076 0,'0'0'0,"0"0"0,0 0 0,0 0 0,0 0 0,35 5 15,-35-5-15,34 4 16,-34-4-16,37 1 0,-12 1 15,0 0-15,-2 0 0,7 1 16,0 1-16,-2 0 0,-4-1 0,-3 1 16,-1 3-1,-4 0 1,-3-3-16,-5 3 0,-5 0 16,-4 2-16,-4-3 0,-6 4 0,-4-1 15,-4 3-15,-2-4 0,-9 7 16,-4 2-16,1 0 0,2-1 0,-1 1 15,-1 1-15,6-4 16,2 2-16,3 0 0,6-5 16,4 0-16,4 0 0,5 0 15,4-1-15,5-2 0,5-2 0,8-2 16,6-5-16,3 2 0,1 2 16,3-3-16,2-3 0,-2 2 15,-4-2-15,9-3 0,0 1 16,-5-2-16,-4 0 0,-7 1 15,-5 2-15,-2 0 0</inkml:trace>
  <inkml:trace contextRef="#ctx0" brushRef="#br0" timeOffset="131445.7069">12160 9830 0,'0'0'0,"0"0"16,0 0-16,0 0 0,0 0 0,0 0 15,7 26-15,-7-26 0,4 23 0,-4-23 16,1 34-16,-1-14 16,0 2-16,-1 1 15,-1 2-15,0 0 16,-1 0-16,0 7 0,-1 3 0,-1-2 15,2-3-15,-1 4 0,-2-2 16,2-3-16,-1-1 0,2-5 16,1-2-16,-1-3 0,1-1 15,1-6-15,0-1 0,0-6 16,0 1-16,1-3 0,0-2 0,0-2 0,1-3 16,0 1-16,0 0 0,1-5 15,1 1-15,0-6 0,0 0 16,0-1-16,2 1 0,-1-1 15,2 1-15,0-2 0,2 1 0,2 0 16,2 1-16,-1 3 0,0 0 16,0 0-16,1 0 0,-1 4 0,0-3 15,-1 6-15,0-2 0,-1 5 16,0 1-16,1 1 0,0 1 16,0 2-16,-1 0 0,-2 3 15,1 2-15,-1 0 0,-2 1 0,-2 1 16,-1 3-16,-2 1 15,-3 2-15,-1-2 16,-2 1-16,1-3 0,-2 1 0,0-2 16,-3 1-16,-1-3 15,-2-2-15,1 0 0,-1-1 16,1-4-16,1-2 0,1 1 16,2-2-16,2 0 0</inkml:trace>
  <inkml:trace contextRef="#ctx0" brushRef="#br0" timeOffset="131630.7941">12565 10151 0,'0'0'0,"0"0"0,0 0 16,28-4-16,-16 3 0,4 0 0,3 1 16,-1 0-1,2-2-15,7 1 0,-1 1 16,2-3-16,0 2 0,-2-2 15,-3-1-15,-3 1 0,-4 3 16,-1-3-16</inkml:trace>
  <inkml:trace contextRef="#ctx0" brushRef="#br0" timeOffset="132232.8963">13149 9942 0,'0'0'0,"0"0"16,0 0-16,0 0 0,-10 22 0,10-22 0,-10 24 15,5-9-15,-2-1 0,-1 2 16,-1 1-16,0 0 0,2-3 0,-1 6 16,2 0-16,1-2 0,2-1 15,2-2-15,1-1 0,1 0 16,1-5-16,2 0 0,1-4 15,1 1 1,0-3-16,2-3 0,0 0 16,-2-3-16,2-1 0,2-1 15,2-1-15,2-4 0,1 1 0,-1-4 16,0-1-16,-2 3 0,0 0 16,-1-3-16,-2 0 0,1 0 15,-1-2-15,0 3 0,1 0 16,-1 1-16,-3 1 0,1 1 0,-1-1 15,-2 4-15,-1 1 0,2 2 16,-1 3-16,-1-2 0,1 3 0,-2 3 16,0 3-16,0 0 0,0 2 15,1 2-15,-1 3 0,-1 1 16,-1 0-16,0 6 0,0 2 16,0 1-16,0-2 15,-1 4-15,0 1 16,-1 0-16,-2 1 0,0-2 0,-2 0 15,0 3-15,0-2 0,0 0 16,-1 1-16,-1-2 0,-1-3 16,-2-1-16,-2 0 0,-1-6 15,-3-2-15,1-2 0,-1-3 16,1 0-16,0 1 0,-1-5 0,-1-3 16,0-2-16,2-5 0,3 1 15,2 2-15,2 0 0</inkml:trace>
  <inkml:trace contextRef="#ctx0" brushRef="#br0" timeOffset="132433.6148">13693 10074 0,'0'0'16,"9"-3"-16,4 1 0,2 0 15,3 2-15,9-4 0,5 3 16,-1 2-16,0 3 0,8-3 0,-2 3 0,-7 0 16,-6-2-16,-4 1 0,-4-2 15,-3 0-15</inkml:trace>
  <inkml:trace contextRef="#ctx0" brushRef="#br0" timeOffset="132603.0688">13667 10278 0,'0'0'0,"0"0"0,0 0 0,0 0 16,38 0-16,-38 0 0,48-4 15,-19 2-15,2 0 0,13-1 16,4-1-16,0 1 0,1 1 16,-1 0-16,-8-1 15,-8 1-15</inkml:trace>
  <inkml:trace contextRef="#ctx0" brushRef="#br0" timeOffset="133066.8285">15027 9807 0,'0'0'15,"0"0"-15,0 0 0,0 0 0,-23-15 16,23 15-16,-21-12 16,10 6-16,-1 1 15,-4 0-15,-1 1 0,-1 2 16,-1 0-16,1 2 0,0 0 16,-3 2-16,1 1 0,0 2 15,0 2-15,3 1 0,0 0 16,2 4-16,-1 2 0,3 2 0,2 1 15,2 4-15,3 5 16,0 0-16,1 0 0,0 9 0,3 0 0,1-1 16,1 0-16,-1 2 0,1 3 15,0-3-15,0 1 0,-1 8 16,-1-2-16,-2-4 0,1 0 0,-3-2 16,-1 2-16,-1-4 0,-1-5 15,-1 0-15,0-4 16,-2-1-16,-1-4 15,-5-4-15,-3-2 0,2-4 16,0-3-16,-2-2 0,-1-3 16,-1-3-16,-2-3 0,-1-4 15,-3-3-15,3-2 0,1-5 0,7 6 16,3 0-16,4 5 0</inkml:trace>
  <inkml:trace contextRef="#ctx0" brushRef="#br0" timeOffset="133267.5107">14416 10087 0,'0'0'16,"0"0"-16,23 5 0,-7-5 0,1 0 0,13 0 16,7 0-16,-2 2 0,-1 1 0,11 0 15,4 0-15,-6 0 16,-5-2-16,10-2 0,0-4 15,-9 1-15,-9 2 0,-7-1 0</inkml:trace>
  <inkml:trace contextRef="#ctx0" brushRef="#br0" timeOffset="133568.5132">15313 9878 0,'0'0'0,"0"0"0,0 0 15,0 0-15,-23 16 0,23-16 0,-18 20 16,8-6-16,0 0 0,-1 4 16,-1 2-16,0-1 0,0 1 0,-2 7 15,3 5-15,3-4 16,1-3-16,4 2 15,3 3-15,2 6 16,2-4-16,4-3 0,2-3 16,0-1-16,0-1 0,2-6 0,1-8 15,-2 1-15,-2-4 0,-1 0 16</inkml:trace>
  <inkml:trace contextRef="#ctx0" brushRef="#br0" timeOffset="134471.3573">15435 9985 0,'0'0'0,"0"0"0,0 0 15,28 0-15,-28 0 0,25 4 0,-11 0 16,2 2-16,0-2 0,4 3 15,0 3-15,-4 1 0,-3 0 0,-6 0 16,-2 3-16,-4-3 16,-2-1-16,-6 1 15,-4 2-15,0 1 0,-1-1 16,-3 1-16,-3-3 16,1 3-16,1-3 0,-3 4 0,3 1 15,2-4-15,3-2 0,4 1 16,2-1-16,4-3 0,2-1 15,6-4-15,5 1 0,2-2 16,2 0-16,5-2 0,4 0 0,0-2 0,1 1 16,8-4-16,1-3 15,-1-1-15,0-1 0,-2-1 0,-3-3 16,-2 1-16,-3 3 0,4-7 16,-1 1-16,-4 0 0,-3-1 0,-4-1 15,-3-1-15,-3 2 16,-4 1-16,-1-1 15,-1 0-15,-2 4 0,0 2 16,-4 4-16,0 1 16,-2 0-16,-2 2 0,0 1 0,-2 2 15,0 2-15,1 0 0,-1 4 16,-1 0-16,0 3 0,0-1 0,-1 6 16,-1 2-16,0 0 15,0 1-15,1 2 0,0-2 0,1 2 0,-1-2 16,1 4-16,3 1 0,2-2 15,2-4-15,1 0 0,2-3 16,0-2-16,1 1 0,1-1 16,3-5-16,0 0 0,1-1 0,1-3 15,-1-2-15,1 0 0,1-1 16,0-1 0,1-5-16,0 1 0,0 0 15,-2-4-15,1 0 0,0 1 16,0-3-16,0-1 0,-2-1 15,0 2-15,-1-1 0,-2 3 16,0-2-16,0-1 0,-1 1 0,-1 3 16,0 3-16,0 2 0,-1-1 15,-1 0-15,-1 5 0,1 2 0,-3-1 16,1 4-16,0 0 0,0 2 16,-1 1-16,1 3 0,-1 2 15,1 1-15,1 0 0,0 5 16,-1 1-16,1-2 0,0 0 0,1 0 15,2 3-15,2-4 0,-1 1 16,1 0-16,2-4 0,0 1 0,-1-2 16,2-1-16,-1-3 0,1-1 15,-2-3-15,1-1 0,-1 0 16,0 0-16,-2-2 0,0 0 16</inkml:trace>
  <inkml:trace contextRef="#ctx0" brushRef="#br0" timeOffset="134625.1059">16278 10061 0,'0'0'15,"0"0"-15,0 0 0,26-3 0,-15 1 16,3 2-16,5 0 16,1 0-16,0 0 0,5 0 0,1 0 15,-2-2-15,-1 1 0,-1-1 0,0 1 16,-3 0-16,-3 1 0,-2 0 15,-3 0-15,-1 0 0</inkml:trace>
  <inkml:trace contextRef="#ctx0" brushRef="#br0" timeOffset="134926.2363">16810 9942 0,'0'0'0,"0"0"16,0 0-16,0 0 0,0 0 0,0 0 16,22 20-16,-22-20 0,12 23 15,-5-9-15,0-3 0,-1 3 0,2 0 0,0 1 16,-2 2-16,2 0 16,0-1-16,2 2 0,0-1 15,-3 1-15,0-3 0,0 2 0,0-2 16,0-4-16,0-1 0,-3 1 15,-1-3-15,1-2 0,-1-2 16,-1-4 0,0-4-16,-2 4 0,-2-4 0,0 4 15,0-3-15,2 3 0</inkml:trace>
  <inkml:trace contextRef="#ctx0" brushRef="#br0" timeOffset="135211.6675">17065 10024 0,'0'0'0,"0"0"0,0 0 15,0 0-15,0 0 0,-18 19 0,18-19 16,-17 13-16,17-13 0,-25 14 16,10-6-16,-2 0 0,1 1 15,-2 2-15,0 0 0,-1 0 0,0-1 0,-4 5 16,1-3-16,1 1 15,2-3-15,1 1 0,3-3 16,2-1-16,2-1 0,2-2 0,1 3 16,3-5-16,-1 0 0,4-2 15,0-4-15,1-1 0,1 0 0,0-1 32,0 1-32,0 1 0</inkml:trace>
  <inkml:trace contextRef="#ctx0" brushRef="#br0" timeOffset="135528.2751">17229 9925 0,'0'0'0,"0"0"0,0 0 16,21 10-16,-21-10 0,17 11 15,-7 1-15,-1 1 0,-1 3 16,0 1-16,0 3 0,1 5 15,-2 0-15,0 2 0,-2 3 16,-1-3-16,-2 1 16,-2 6-16,-1-3 0,-2-1 15,-1-5-15,-2 0 0,-2-3 16,-1-1-16,-1-3 0,-1 0 16,-1-4-16,1 0 0,0-3 15,1 0-15,2-1 0,1-2 16,0-1-16,3 0 0,-1-3 15,2-1-15,1 1 0,-1-4 0,3 0 16,0 0-16,0 0 0,0 0 0</inkml:trace>
  <inkml:trace contextRef="#ctx0" brushRef="#br0" timeOffset="146575.1456">13257 11690 0,'0'0'0,"0"0"0,0 0 0,0 0 16,-19-18-16,19 18 0,-22-16 15,8 7-15,-1-3 0,-4 1 0,-3-1 0,-7-4 16,0 1-16,-6 0 16,-7-2-1,-5 3-15,-5 0 0,-3-1 0,6 5 0,-11-1 16,-3 0-16,6 7 0,2 1 16,-6 3-16,0 3 0,5 1 15,3 0-15,2 8 0,3 3 0,0 2 16,2 1-16,-4 5 0,4 1 0,4-1 15,5 2 1,-2 5-16,2 4 0,6-2 0,5-2 0,5 1 16,4 1-16,2 0 0,2 1 15,4-1-15,3 3 16,0-4-16,2 0 16,5 4-16,5 1 0,4 0 15,3 2-15,1-4 0,1-2 16,5-6-16,6-2 0,2 2 15,3 0-15,2 0 0,2-1 0,11 4 16,1 0-16,4-5 0,2-3 16,1 0-16,2-2 0,-5-3 15,-3-3-15,6-3 0,5-1 0,19 1 16,-9-1-16,-7-4 0,-6-1 16,1-5-16,-1-2 0,-4-5 15,-4-5-15,-1 1 0,-3-1 0,-7 0 16,-4 0-16,0-6 0,0-3 15,-2-4-15,-1-3 0,-17 13 16,1-1 0,1-6-16,2-5 0,0 1 15,1 1-15,-5-5 0,-2-3 16,-2 0-16,0 1 0,-4 2 16,0 2-16,-4-2 0,-2 1 0,-3 0 15,0 0-15,-4 0 0,-2-1 16,-4 1-16,-4 0 0,1 3 15,-1 2-15,-1-2 0,-1 0 0,-6 2 0,-4 2 16,-1 3-16,-1 3 16,-2 1-16,-2 0 0,-3 5 15,-2 2-15,-2 2 0,-1 2 0,11 1 16,8 1-16,6 1 0</inkml:trace>
  <inkml:trace contextRef="#ctx0" brushRef="#br0" timeOffset="148724.086">3971 12727 0,'0'0'0,"0"0"0,-16 13 0,8-3 0,-1 3 0,-2 4 15,-4 4-15,-2 7 16,-4 3-16,2 5 0,3 1 16,-4 8-16,4-3 0,1 9 15,3-1-15,5-1 16,4-1-16,3 0 15,0-1-15,3-4 0,3-3 16,4 8-16,5 0 16,0-7-16,5-5 0,-4-1 0,-1-1 15,2-5-15,-2-4 0,4-7 16,0-5-16,-3-4 0,-6-2 0,-1-2 16</inkml:trace>
  <inkml:trace contextRef="#ctx0" brushRef="#br0" timeOffset="149082.4539">4227 13076 0,'0'0'0,"0"0"15,0 0-15,30 2 0,-30-2 0,27 3 16,-8 0-16,3 1 0,0 1 16,7 3-16,-3 2 15,-2 0-15,-2 0 0,-5 3 0,-2 3 16,-2-1-16,-7-1 0,-4 1 0,-4 0 16,-4 0-16,-8 1 0,-7 4 0,-3 1 15,-3 0-15,-3-1 0,-2 1 16,-1 0-16,2-3 0,-1-1 0,-1 0 15,3-3-15,6-4 16,4-3-16,11-6 16,8-4-1,5-2-15,5-2 0,7-6 0,2-3 16,-1 2-16,-4 3 0,-2 2 16</inkml:trace>
  <inkml:trace contextRef="#ctx0" brushRef="#br0" timeOffset="149314.4355">4639 13072 0,'0'0'0,"0"0"0,0 0 0,-19 10 16,19-10-16,-17 15 0,17-15 16,-22 24-16,7-9 15,1 0-15,0 4 0,1-1 0,0 0 16,1 4-16,2 1 0,3 0 0,2-3 0,4 3 15,3-1-15,5-2 0,3-3 16,2 0-16,5-2 0,2-3 16,6-2-16,-2 0 15,-2-2-15,-6-2 0</inkml:trace>
  <inkml:trace contextRef="#ctx0" brushRef="#br0" timeOffset="149514.6205">5058 13326 0,'0'0'0,"0"0"0,0 0 0,0 0 0,0 0 16,0 0-16,-2 23 0,2-23 15,0 0-15,2 25 0,-2-25 16,0 0-16,10 22 0,-5-14 15,-1-3-15,-1 1 0</inkml:trace>
  <inkml:trace contextRef="#ctx0" brushRef="#br0" timeOffset="150085.2774">5524 13170 0,'0'0'0,"0"0"0,0 0 0,0 0 15,-5 22-15,5-22 0,-3 20 16,1-8-16,-1 0 0,0 2 16,0-1-16,2 0 0,-3 1 0,3-1 15,0 1 1,1-2-16,0 1 0,0-3 0,1-1 0,0-2 0,3 0 15,-1-3-15,5-3 0,0-1 16,1-2-16,0-2 16,2-3-16,0 0 0,-1 0 0,3-4 15,0 0-15,-2-2 0,0-3 16,-1 0-16,-2 0 0,2 1 16,-2 0-16,1 3 15,1 0-15,-1 2 0,-1 1 16,-1 2-16,-1 0 15,0 3-15,1 1 0,-1 1 0,2 4 16,0 0-16,-2 3 0,0 5 16,1 1-16,-1 2 0,-2 3 15,-1 4-15,-1 3 0,-1 3 0,-1 1 16,-2 4-16,-1 2 0,-4 4 16,-2 5-16,-2 2 0,0-3 15,0 9-15,-2 1 0,2-6 16,1-5-16,-2-1 0,-3-1 15,3-7-15,0-5 0,-3 1 16,-2-2-16,5-8 0,2-2 0,-3-6 16,1-4-1,0-4-15,0-2 0,-3-8 16,0-4-16,4 4 0,3 1 0,1 2 16</inkml:trace>
  <inkml:trace contextRef="#ctx0" brushRef="#br0" timeOffset="150386.2746">5990 13058 0,'0'0'16,"0"0"-16,13 17 15,-6-5-15,2 2 0,2 4 16,2 4-16,4 6 0,-1 1 0,-4 3 16,-1 3-16,-1 11 15,-2 0-15,-5-2 0,-5-2 16,-2-6-16,-3-4 0,-5 7 16,-6 1-16,2-2 0,-2-2 0,0-4 15,-4-3-15,5-4 0,1-3 0,2-4 16,2-6-16,5-4 0,1-1 0,-1-3 15</inkml:trace>
  <inkml:trace contextRef="#ctx0" brushRef="#br0" timeOffset="150988.0613">6817 13619 0,'0'0'15,"0"0"-15,0 0 0,0 0 0,0 0 16,23-13-16,-23 13 16,29-6-1,-29 6-15,36-8 0,-9 3 16,-1 3-16,2-2 0,13 0 0,5-1 15,0 2-15,-2-1 0,20-1 0,7 0 16,-6 1-16,-2 0 0,17 1 16,20 1-16,-12 1 0,-10 1 0,18 0 15,3 1-15,-13 1 16,-8 1-16,43 1 0,-2 2 16,-24-5-16,-17-1 0,6 2 0,3 1 15,-10 1-15,-6 1 0,3 2 16,0 0-16,-15-3 0,-9 0 0,2 1 15,0-1-15,-5 1 16,-5 1-16,-6-3 0,-3-1 16,-10-1-16,-5 0 0,0 0 0,-1 1 15,-6-1-15,-3-1 0,-3 0 16,0-2-16,-5 2 0,2 2 0,-6-5 16,-3-2-16,3 2 0,0 0 0,2 1 15</inkml:trace>
  <inkml:trace contextRef="#ctx0" brushRef="#br0" timeOffset="151235.7002">9324 13421 0,'0'0'0,"0"0"0,0 0 0,21 14 16,-21-14-16,21 14 0,-6-5 15,2 2-15,0-1 0,1 3 16,0 2-16,1 4 0,-1-1 0,-3 2 16,0 2-16,-4 2 0,-3-1 15,-6 8-15,-7-1 16,-5-7-16,-5 0 0,-13 5 0,-6-4 16,-4-3-16,-3-2 0,2 0 15,8-4-15,8-5 0</inkml:trace>
  <inkml:trace contextRef="#ctx0" brushRef="#br0" timeOffset="151959.7689">7280 12398 0,'0'0'15,"0"0"-15,0 0 0,0 0 16,7 22-16,-7-22 0,7 23 16,-7-23-16,8 29 0,-1-9 15,-3 0-15,2 1 0,-2 0 0,1 0 16,-1 0-16,2 4 0,-1 0 0,2-2 16,-4-1-1,3-3-15,0-2 0,0-2 16,-2-4-16,3-4 15,2-5-15,0-2 0,-1-2 0,1-4 16,0-2-16,-1-1 0,3 0 0,-3-4 16,3-2-16,0-1 0,1 0 15,-1-2-15,0 0 0,1 1 16,-3-1-16,0 2 0,-1-1 16,1 3-16,0 0 0,-4 1 0,2 0 15,-2 3-15,0 2 0,-2-1 16,-1 3-1,1 3-15,-1 1 0,0 5 16,0 1-16,-1 2 0,0 3 16,0 2-16,1 2 0,-1 6 15,-1 2-15,1 3 0,0 4 16,-1 1-16,-1 1 0,0 6 16,0 4-16,-3 10 15,0 2-15,-1-5 0,0-4 0,-3 6 0,-2-3 16,0-7-16,-1-3 0,1-4 15,-3-2-15,2-3 0,0-4 16,2-4-16,-1-4 0,3-5 16,0-2-16,-2-4 0,-1-4 15,-1-3-15,-2-4 0,1-6 16,2-4-16,1 3 16,3 1-16,0 4 0</inkml:trace>
  <inkml:trace contextRef="#ctx0" brushRef="#br0" timeOffset="152144.8107">7828 12543 0,'0'0'0,"0"0"0,26 0 0,-9 1 16,0 0-16,14 0 0,3 0 15,1 2-15,2 1 0,6 3 16,-3 0-16,-4 0 0,-4 1 15,-4-1-15,-6-3 0,-4-1 16,-5 0-16,-2-1 16</inkml:trace>
  <inkml:trace contextRef="#ctx0" brushRef="#br0" timeOffset="152292.0477">7889 12776 0,'0'0'16,"0"0"-16,0 0 0,0 0 15,0 0-15,33 6 0,-33-6 16,54-2-16,-19-2 16,-3 1-16,-1-2 0,3 1 0,-7 0 15,-3 1-15</inkml:trace>
  <inkml:trace contextRef="#ctx0" brushRef="#br0" timeOffset="152593.0627">8578 12566 0,'0'0'0,"0"0"0,0 0 15,0 0-15,0 0 0,11 24 0,-11-24 16,11 22 0,-11-22-16,12 29 0,-4-10 15,2 1-15,-1 3 0,1 0 16,0 1-16,1 8 0,-2-1 0,-1-1 15,0-2-15,-1-2 0,-2-1 16,2 4-16,-2-2 16,1-4-16,-4-2 0,0-4 15,1-3-15,-2-5 0,0 0 0,0-4 0,-1-5 16,0 0-16,-1-4 0,-1-3 16,-3-2-16,3 0 0,-3 2 15,3 2-15</inkml:trace>
  <inkml:trace contextRef="#ctx0" brushRef="#br0" timeOffset="152909.7815">8808 12549 0,'0'0'0,"0"0"0,0 0 15,0 0-15,0 0 0,0 0 16,0 0-16,0 0 0,-18 25 15,18-25-15,0 0 0,-22 29 0,22-29 0,-25 25 16,10-14-16,0 2 0,-2 1 16,1 1-16,-1 0 0,-2 0 15,-2 2-15,-4 1 0,2-1 16,1-2-16,0-1 0,4-1 16,-1-1-16,3-1 15,0-1-15,1-1 0,3-2 0,2-1 0,1-1 16,3-1-16,0-2 0,3 1 15,0-1-15,3-2 0,3 1 0,-3-1 16,2 0-16,-2 0 0</inkml:trace>
  <inkml:trace contextRef="#ctx0" brushRef="#br0" timeOffset="155503.1037">8636 13214 0,'0'0'0,"0"0"16,0 0-16,0 0 0,0 0 0,0 0 15,0 0-15,0 0 16,0 0-16,0 0 0,0 0 16,0 0-16,0 0 0,0 0 15,0 0 1,-29 4-16,29-4 0,-27 7 0,27-7 15,-27 7-15,27-7 16,-29 8-16,18-4 0,-2 1 0,2-1 16,1-1-16,1 0 0,1 1 0,0 0 15,1 1-15,1-1 0,1 1 16,1-1 0,0 0-16,3-1 0,1 0 15,1 1-15,1-1 0,1 1 0,2-1 16,3 0-16,1 2 0,0-1 15,2 1-15,2 2 0,-1-2 16,1 0-16,-2 1 0,1 1 16,-1-1-16,0-1 0,0 0 15,0 1-15,-1-2 0,-1-1 0,-1 0 16,0 0-16,-2-1 0,1-1 16,-1 0-16,2 0 15,-1-1-15,-2-2 0,1 0 16,0-1-16,0-2 0,-1-1 0,0 0 15,-1 0-15,1 0 0,-1 0 0,1-2 0,-4-3 16,1 0-16,-1 1 0,-1-2 16,0 0-16,-1 0 0,0 2 0,-1-1 15,-5-1-15,1 2 0,2 0 16,-2 2-16,-2 1 16,-1 2-16,1-1 0,0 1 0,1 1 15,0 1-15,2-1 0,-1 2 0</inkml:trace>
  <inkml:trace contextRef="#ctx0" brushRef="#br0" timeOffset="155942.093">7314 13142 0,'0'0'0,"0"0"0,0 0 16,0 0-16,0 0 0,0 0 0,0 0 15,0 0-15,0 0 0,0 0 16,0 0 0,0 0-16,0 0 0,0 0 0,0 0 15,0 0-15,0 0 0,0 0 16,0 0-16,0 0 0</inkml:trace>
  <inkml:trace contextRef="#ctx0" brushRef="#br0" timeOffset="156556.1132">10238 13092 0,'0'0'0,"0"0"0,0 0 0,0 0 15,0 0-15,-28 15 0,28-15 0,-25 15 16,25-15-16,-34 20 31,15-8-31,-2 5 0,-1 2 0,-6 6 16,2 2-16,3 2 0,3 0 16,0 8-16,4 0 0,3-2 0,6 1 15,2-2-15,4 0 0,6-1 16,3 0-16,7 6 0,2-1 15,1-3-15,0-3 0,3-1 16,4 1-16,1-4 0,3-2 16,1-5-16,1-4 0,-8-5 15,-4-1-15,-5-3 0</inkml:trace>
  <inkml:trace contextRef="#ctx0" brushRef="#br0" timeOffset="157292.9407">10657 13201 0,'0'0'0,"0"0"0,0 0 16,0 0-16,0 0 0,0 0 0,-8 28 15,8-28 1,-8 22-16,8-22 0,-12 28 16,5-11-16,-1 2 15,0 1-15,2 1 0,0-2 0,1-2 16,-1 4-16,2 0 0,0-1 0,3 1 16,1-3-16,2-2 15,2-1-15,-1-2 0,3-1 0,1-2 16,2-3-16,0-2 0,1-2 0,1-2 15,0-2-15,0-2 0,1-2 16,1-3-16,1 1 0,-1-1 0,1-2 16,0-1-1,1 0-15,-2-1 0,-1-3 0,0-1 16,-1-1-16,-1 2 0,-1-2 31,0-1-31,-1 2 16,-1-1-16,0 2 0,0 2 0,-3 2 15,-1 1-15,-1 2 0,1 1 0,-2 0 16,-1 2-16,0 0 0,-1 3 16,1 2-16,-4 5 15,2-1-15,0 1 0,-1 3 0,-2 3 16,1 1-16,-2 4 0,1 0 0,-1 5 16,0 4-16,-1-1 0,-1 2 15,1 2-15,-1 2 0,0 1 0,-3 12 16,0 3-16,1-4 15,1-6-15,-2 8 0,1 1 0,2-4 16,0-2-16,0 2 0,-1 1 16,0-4-1,0-3-15,-5 5 0,0 0 16,2-7-16,1-5 0,-1-3 16,-2-2-16,3-4 0,2 1 0,-1-2 15,-1-4-15,0-1 0,0-3 16,-7-3-16,-5-3 15,-2-4-15,1-3 0,-7-6 16,-3-4-16,0-1 0,0 0 0,-3-2 0,0-3 16,4-2-16,2-1 0,4 3 15,8 3-15,3 5 0</inkml:trace>
  <inkml:trace contextRef="#ctx0" brushRef="#br0" timeOffset="157493.6263">11091 14267 0,'0'0'0,"0"0"0,0 0 16,0 0-1,-1 25-15,1-25 0,-16 16 16,16-16-16,-17 13 0,17-13 0</inkml:trace>
  <inkml:trace contextRef="#ctx0" brushRef="#br0" timeOffset="158039.0315">7409 13224 0,'0'0'0,"0"0"0,0 0 0,0 0 16,0 0-16,0 0 0,0 0 0,0 0 15,0 0-15,0 0 16,0 0-16,15 18 0,-15-18 16,0 0-16</inkml:trace>
  <inkml:trace contextRef="#ctx0" brushRef="#br0" timeOffset="158213.7589">7404 13244 0,'0'0'0,"0"0"16,0 0-16,0 0 0,0 0 15,0 0-15,0 0 0,0 0 16,0 0-16,0 0 0,0 0 16,0 0-16,0 0 0,0 0 15</inkml:trace>
  <inkml:trace contextRef="#ctx0" brushRef="#br0" timeOffset="158380.8337">7378 13234 0,'0'0'0,"0"0"0,0 0 15,0 0-15,0 0 0,0 0 0,0 0 16,0 0-1,0 0-15,0 0 0</inkml:trace>
  <inkml:trace contextRef="#ctx0" brushRef="#br0" timeOffset="158543.7139">7413 13251 0,'0'0'0,"0"0"0,0 0 16,0 0-16,0 0 0,0 0 16,0 0-16,0 0 0,0 0 0,0 0 15</inkml:trace>
  <inkml:trace contextRef="#ctx0" brushRef="#br0" timeOffset="158728.794">7458 13231 0,'0'0'0,"0"0"0,0 0 16,0 0-16,0 0 0,0 0 16,0 0-16,0 0 0,0 0 0,0 0 15,0 0-15,0 0 0</inkml:trace>
  <inkml:trace contextRef="#ctx0" brushRef="#br0" timeOffset="158913.9366">7473 13199 0,'0'0'0,"0"0"0,0 0 0,0 0 15,0 0-15,0 0 0,0 0 16,0 0-16,0 0 15,0 0-15,0 0 16,0 0-16,0 0 0,23 5 16,-23-5-16,0 0 0</inkml:trace>
  <inkml:trace contextRef="#ctx0" brushRef="#br0" timeOffset="159045.5742">7585 13235 0,'0'0'0,"0"0"0,0 0 16,0 0-16,0 0 0,0 0 0,0 0 15,0 0-15,0 0 0,0 0 16,0 0-16,-4 21 0,4-21 16,0 0-16,0 0 0,0 0 15</inkml:trace>
  <inkml:trace contextRef="#ctx0" brushRef="#br0" timeOffset="159848.3293">11678 13476 0,'0'0'0,"0"0"0,0 0 15,0 0-15,0 0 0,0 0 16,24-15-16,-24 15 0,0 0 0,31-8 15,-31 8-15,29 1 0,-15 2 16,3 1-16,3 0 16,-2 2-16,1 1 0,-1 0 15,-1 1-15,3 3 0,-1 0 0,-4 3 0,-1-2 16,-3 0-16,-1 0 0,-5-1 16,-3-1-16,-1-2 0,-1 1 0,-4 0 15,-4 3 1,-3-2-16,-3-1 0,-2 0 0,-1-1 15,-1 0-15,2-1 0,-4 1 16,-2-2-16,0 2 16,0-1-16,2 1 0,1-3 15,3 1-15,0-2 0,3 1 16,1 0-16,2 0 0,2-1 16,0-2-16,3-1 0,2 0 15,3-1-15,-3 3 0,3-3 16,0 0-16</inkml:trace>
  <inkml:trace contextRef="#ctx0" brushRef="#br0" timeOffset="160202.7467">12130 13482 0,'0'0'0,"0"0"0,0 0 16,0 0-16,0 0 0,0 0 15,0 0-15,0 0 0,0 0 0,0 0 16,-32 4 0,32-4-16,-26 10 0,26-10 0,-23 14 15,12-5-15,0 1 0,0 1 16,1 0 0,0 2-16,1 0 0,1 0 15,1 1-15,3 1 0,2 2 0,1 0 16,2 0-16,2 4 0,2-1 15,2-1-15,3 0 16,2 0-16,3-2 0,0-1 0,2 0 16,-2-3-16,-2-2 0,1-2 15,-2-1-15,-1-2 0,0-4 0,-2 0 0,-2 0 16,0 0-16</inkml:trace>
  <inkml:trace contextRef="#ctx0" brushRef="#br0" timeOffset="160588.5371">12489 13487 0,'0'0'0,"0"0"0,0 0 15,21 19-15,-21-19 0,23 24 0,-11-7 16,-1 3-16,-1 2 0,1 8 16,-1 5-16,-3-3 0,0 0 0,-3 6 15,-2-1-15,-4-3 0,-1-3 16,-3 1-16,-3 0 0,-3-4 16,-3 0-16,1-3 15,-2-4-15,3-1 16,2-4-16,-3 2 0,0-4 15,3-2-15,0-1 0,-1-2 0,1 0 16,2-3-16,0 0 0,1-2 16,2 0-16,2-1 0,1 1 15,-1-4-15,2-2 0,2-3 16,2-3-16,0 1 0,-1 2 16,0-1-16</inkml:trace>
  <inkml:trace contextRef="#ctx0" brushRef="#br0" timeOffset="170224.5168">5735 15673 0,'0'0'0,"0"0"0,0 0 0,0 0 16,0 0-16,0 0 0,0 0 0,0 0 15,0 0-15,31 7 0,-31-7 16,20 5-16,-20-5 0,31 5 15,-9-3-15,0 0 0,0 1 0,7-1 16,3-1-16,12 0 0,2-1 16,5 0-16,4 0 15,12 0-15,-1 0 0,16 0 0,1 0 16,1 0-16,-1 3 0,17-2 16,1 2-16,5 4 0,-7 0 15,43 1-15,-8-2 0,-15-2 16,-10 3-16,0-3 0,2 0 15,-6 5-15,-1 0 0,6-2 16,4 2-16,-8-4 0,-7-1 0,29 5 16,19 3-1,5 0-15,4 0 0,-40-2 16,-28-3-16,11 4 0,6 0 16,-11-3-16,-8 1 0,6 0 15,4 2-15,-9-2 0,-7-4 0,-2 2 16,-3 1-16,-13-3 0,-9 0 15,4-1-15,1-1 16,-14 0-16,-8 1 0,-4 0 0,-2 3 16,-8-7-16,-4-3 0,-7-1 15,-3 1-15,-4-1 0,-2 0 16,-8-1-16,-6-4 0,4 2 16,2 3-16,3 2 0</inkml:trace>
  <inkml:trace contextRef="#ctx0" brushRef="#br0" timeOffset="170456.5721">10348 15693 0,'0'0'0,"0"0"15,0 0-15,23 26 0,-23-26 0,27 21 16,-10-7-16,3 5 15,1 2-15,7 9 0,0 1 16,-2-3-16,-4 0 0,-1 5 16,-6 2-16,-7-2 0,-7 0 0,-12-2 15,-10 1-15,-15-2 0,-8-4 16,9-7-16,8-2 0,6-5 16</inkml:trace>
  <inkml:trace contextRef="#ctx0" brushRef="#br0" timeOffset="171267.5957">6657 14465 0,'0'0'0,"0"0"16,0 0-16,-3 20 0,3-20 16,-2 23-16,2-23 0,-2 32 15,0-14-15,-1 3 0,0 1 16,-3 7-16,1-1 0,-2 1 15,1 1-15,0-3 0,2-3 0,-1 5 16,3 0-16,2-4 0,1-4 16,4-3-16,1-6 0,1-3 15,0-4-15,4-2 0,1-6 16,3 2-16,3 1 0,0-4 16,1-5-16,-1 1 0,-2-3 15,9-7-15,2 0 0,-2-2 16,-1 1-16,-2 1 0,-1-3 15,-3 3-15,-1 3 0,-1-4 16,1 0-16,-2 4 0,1 1 0,-4 3 16,0 0-16,-4 1 0,1 2 15,0 3-15,-3 3 0,1 2 16,-2 1-16,-1 5 0,-1 2 16,-1 2-16,0 1 0,-2 7 15,-2 5-15,-2 1 0,-1 1 16,-1 11-16,0 3 0,0 3 15,-3-1-15,-1 5 0,-2 3 16,-2 8-16,3-7 0,-6 12 0,-2-2 16,-1-3-16,2-4 0,-1-3 15,0 0-15,-2 4 0,3-8 16,3-6-16,3-5 0,-3-3 16,4-6-16,0-2 0,3-6 15,2-7-15,3-5 0,-2-8 16,4-6-16,1-6 0,2-4 0,2 4 15,-4 2 1,1 3-16</inkml:trace>
  <inkml:trace contextRef="#ctx0" brushRef="#br0" timeOffset="171472.8471">7266 14699 0,'0'0'0,"0"0"0,0 0 16,33 2-16,-33-2 0,44 0 0,-12 3 16,5 1-16,-1 0 0,11 6 15,2 1-15,-6 0 0,-6-1 16,2 4-16,-9-2 0,-12-2 16,-3-3-16,-2 0 0,-3-2 15,-1-1-15</inkml:trace>
  <inkml:trace contextRef="#ctx0" brushRef="#br0" timeOffset="171644.0591">7192 14954 0,'0'0'0,"0"0"15,0 0-15,0 0 0,0 0 0,30 15 16,-30-15-16,40 4 0,-16-1 16,7 0-16,3-2 0,0 2 31,0-3-31,15 0 0,4 0 0,-1-2 0,-9 1 0,-8 1 15</inkml:trace>
  <inkml:trace contextRef="#ctx0" brushRef="#br0" timeOffset="171948.823">7983 14644 0,'0'0'0,"0"0"0,0 0 16,6 19-16,-6-19 0,14 20 15,-3-4-15,-1 4 0,2-1 0,2 12 16,4 1-16,-3 0 0,-1-2 0,4 12 16,1 0-16,-5-2 15,-1-1-15,1 4 0,-3-3 16,-3-2-16,1-6 0,-7 0 15,0-3-15,-1-4 0,0-6 0,-2-2 16,-2-2-16,2-2 0,1-6 16,0-7-16,-1-2 0,-2-2 15,0-3-15,0 3 0,1 0 16,1 0 0</inkml:trace>
  <inkml:trace contextRef="#ctx0" brushRef="#br0" timeOffset="172191.5733">8338 14769 0,'0'0'0,"0"0"0,0 0 16,0 0-16,0 0 0,-27 19 0,27-19 16,-18 23-16,7-12 0,-5 5 0,-3 4 0,1-2 15,-3 3-15,-8 8 0,-2-3 16,1 1-16,2-5 0,-4 7 15,2 2-15,3-8 0,3-2 0,2-1 16,1-5-16,4-1 0,1-3 16,6-3-1,5-2-15,0-2 0,2 0 16,0-1-16</inkml:trace>
  <inkml:trace contextRef="#ctx0" brushRef="#br0" timeOffset="172376.6827">8501 14933 0,'0'0'0,"0"0"0,22 3 15,-6-2-15,2 3 0,4 2 0,4-2 16,8 4-16,1 2 0,0-3 16,3 4-1,-4-5-15,-1-2 0,3 1 0,-7-2 16,-4 0-16,-6 1 0,-3-4 0</inkml:trace>
  <inkml:trace contextRef="#ctx0" brushRef="#br0" timeOffset="172608.5721">8781 14768 0,'0'0'0,"0"0"15,0 0-15,0 0 0,-4 25 0,4-25 16,-5 26-16,1-8 16,1 1-16,-2 2 0,1 3 15,-1-3-15,1 1 0,-3 6 0,0 1 16,0-1-16,1-2 0,1-2 0,1-2 16,0-1-16,3 0 0,2-7 15,3-3-15,-1-3 0,0 0 0,-1-2 16</inkml:trace>
  <inkml:trace contextRef="#ctx0" brushRef="#br0" timeOffset="173226.2882">9263 14694 0,'0'0'0,"0"0"0,0 0 16,0 23-16,0-23 0,-1 27 15,-1-6-15,0-2 0,-2 3 0,0 12 16,-1 2-16,0-1 0,-1 1 16,0-3-16,-1 3 15,-5 7-15,0-1 0,1-3 0,2-3 16,-1 3-16,1-7 0,2-6 0,0-2 31,3-6-31,0-6 0,2-2 16,0-3-16,1-4 0,1-3 0,0 0 0,0-3 0,1-1 0,1-2 15,1-2-15,1-6 0,1-1 16,3-3-16,1 1 0,0-1 16,-2 4-1,1-1-15,1-6 0,0 3 16,-1 1-16,1 2 0,0 1 15,1 0-15,-2 3 0,-1 1 0,3 3 16,2 3-16,2 3 0,-1-2 16,1 7-16,1 2 0,-1 5 15,-1-1-15,0 1 0,0 1 16,-2 2-16,-2 3 0,-2 1 0,-2 4 16,-3-5-16,-1 1 0,-3 1 0,-3-2 15,-3 0-15,-1-2 16,-4-1-16,-4-3 0,0 0 15,1-2-15,-4-1 0,2-3 0,1 1 16,0-2-16,-1 0 0,0-2 16,1-1-16,4-1 15,2 0-15,0-3 16,0 1-16,0-4 0,1-1 0,0 0 16,3 0-16,2-3 0,0 5 15,2-1-15,0 1 16</inkml:trace>
  <inkml:trace contextRef="#ctx0" brushRef="#br0" timeOffset="175070.0444">11809 15087 0,'0'0'0,"0"0"0,0 0 15,0 0-15,0 0 0,0 0 0,-36 10 0,36-10 16,-32 18-16,12-7 0,-4 3 16,-2 5-16,0 5 0,-12 7 15,0 2-15,1 3 0,2 0 16,-8 14-16,-1 4 0,-2 10 16,5-3-16,2 14 0,9 3 15,5-5-15,8-4 0,2 7 0,6-1 0,5 25 16,4-12-16,9-9 0,5-6 15,9-11-15,7-9 0,3-1 16,4-3-16,4-12 0,6-9 16,10 0-16,8 2 0,-20-10 15,-14-6-15,-10-5 0</inkml:trace>
  <inkml:trace contextRef="#ctx0" brushRef="#br0" timeOffset="175487.0421">14906 15576 0,'0'0'15,"15"18"-15,4 3 0,0 6 0,1 3 16,9 20-16,10 21 15,-5 1-15,-3-2 0,-1 21 0,-2 18 0,-9-15 16,-7-11-16,-12 35 0,-10-10 16,-5-24-16,-5-19 0,-13 1 15,-9 0-15,-2-10 0,-1-8 0,-15-1 16,-8-2-16,6-3 0,5-2 16,-17 0-16,-10 1 15,27-13-15,17-8 0,13-7 0</inkml:trace>
  <inkml:trace contextRef="#ctx0" brushRef="#br1" timeOffset="179985.9708">8273 14765 0,'0'0'15,"0"0"1,0 0-16,0 0 0,0 0 0,0 0 16,6-21-16,-6 21 0,0 0 15,0 0-15,0 0 0,-2-20 16,2 20-16,0 0 0,-12-16 16,12 16-16,-11-14 0,2 7 15,-3-1-15,-1 1 0,-2 1 16,1 2-16,-1 0 0,-1 0 0,0 1 0,-3-3 15,-2 2-15,1 3 0,0-1 16,-5 4 0,1-2-16,2 4 0,1-1 15,-4 1-15,0 3 0,1 0 16,3 2-16,0 3 0,0-1 16,0 3-16,1-1 0,3 4 15,-2 3-15,3-2 0,3 0 0,-2 7 16,4 1-16,2 2 0,1 1 15,4 2 1,-1-1-16,4 2 0,1 3 0,2 1 16,2 0-16,3-4 0,3 0 0,2 0 15,3 3-15,-2-3 0,2-3 16,1 3-16,3-3 16,2-1-16,1-3 0,-1-3 0,-2-1 15,0-3-15,-1 1 0,2-3 16,2-7-16,-1 1 0,0-3 0,0-3 0,1-1 0,-1-3 15,-2 0-15,1-5 0,1-4 16,-2 5-16,1-3 0,-2 0 31,-1-3-31,0 2 0,-2-2 0,1-1 16,-1-3-16,0 0 0,1 1 16,-1-3-16,1-2 0,-2 0 15,2 0-15,-5-3 0,0 3 16,-3-4-16,0-2 0,-1-1 15,-1-1 1,-1-2-16,-2-1 0,-1 4 0,-1 0 0,-2 0 16,-2-3-16,-1 3 0,-3 3 0,-5-10 15,-4 3-15,3 5 16,0 3-16,-5-7 0,1-1 16,-2 3-16,-1 2 0,-6-1 15,-6-1-15,0 1 0,1 0 0,6 5 16,7 5-16,3 3 0</inkml:trace>
  <inkml:trace contextRef="#ctx0" brushRef="#br1" timeOffset="183375.3125">11786 15383 0,'0'0'16,"0"0"-16,0 0 0,0 0 15,0 0-15,0 0 0,0 0 0,0 0 0,0 0 16,16 18-16,-16-18 0,0 0 16,-2 29-16,2-29 0,-5 27 15,-1-12-15,-1 3 0,-1-1 16,0 1-16,-1-2 0,1 1 0,-3 5 15,1 2-15,1-5 0,1 0 16,2-1 0,0-2-16,1-2 0,0 0 15,2-1-15,1-1 16,2-1-16,1-2 0,2-3 0,3 1 16,0-2-16,3 0 0,2-2 15,1-2-15,0 2 0,-1-3 16,2-3-16,1 2 0,0-3 15,1-2-15,2-1 0,1-3 16,-2-1-16,1 0 0,-2-1 16,0-1-16,-2 2 0,-1 0 0,0-3 15,0 0-15,-1 0 0,0-4 16,0 3-16,-1 1 0,0-1 16,0 2-16,-1 2 0,-1 0 15,-2 3-15,0 2 0,-1-1 0,0 3 0,-2-1 0,-1 0 16,-2 5-16,-1-1 0,-1 1 15,-1 1-15,-1 2 0,0 1 16,-2 6-16,1-2 0,-1 6 16,1 0-16,-1 1 0,1 2 0,-2 5 15,0 3-15,0-1 0,-2 1 16,-2 4 0,-2 4-16,-1-2 15,3 0-15,-3 6 0,0-1 16,-1-1-16,1-2 0,2-1 0,1-1 15,-1 5-15,0-1 0,-2-2 16,1-2-16,-2-3 0,-1-4 0,0-3 16,-1-4-16,2-1 15,-1-1-15,2-1 0,1-3 0,1-5 0,-3-2 16,-2-4-16,-3-5 0,0 0 16,1-1-16,0-3 0,1-4 15,-3-2-15,-2-4 0,2-4 16,0-4-16,4 7 0,4 2 0,2 4 15</inkml:trace>
  <inkml:trace contextRef="#ctx0" brushRef="#br1" timeOffset="183575.9684">12159 15873 0,'0'0'16,"0"0"-16,21 12 0,-8-5 0,1 0 16,4 1-16,-1 0 0,-1-1 15,1 0-15,-1-3 0,1-4 16,-3 2-16,-2-2 0,-2 1 16</inkml:trace>
  <inkml:trace contextRef="#ctx0" brushRef="#br1" timeOffset="184231.2124">12719 15633 0,'0'0'0,"0"0"0,0 0 0,0 0 15,0 0-15,11 22 0,-11-22 16,1 25-16,-1-25 0,-2 28 16,-2-13-16,-2 2 0,1 1 0,-3 3 15,-1 1-15,0 0 0,0-1 0,-3 6 16,0-2-16,0-2 0,0 0 16,-1 0-16,-2 0 0,1-3 15,1-2-15,1 0 16,1-1-16,2-2 0,1-1 0,1-3 15,2-2-15,-1-2 16,2 1-16,2-4 16,2-4-16,2 1 15,1-3-15,3-2 0,3 0 16,1-1-16,-1 0 0,1-1 16,-1 0-16,1-2 0,0-1 15,0 0-15,-1 0 0,1 0 16,1-1-16,1 1 0,1 2 15,0 0-15,1 0 0,-3 1 0,-1 1 0,-2 0 16,1 1-16,-1 0 0,0 2 16,-1 2-16,0 2 0,-2 0 15,0 0-15,-1 5 0,0 0 16,-2 2-16,0 0 0,-1 0 16,0 1-16,-1 1 0,0 0 0,0 3 31,-1-1-31,-1 0 0,-3-1 0,1 0 15,-1 0-15,-2-3 0,-1-3 0,0 3 16,1 0-16,1-4 16,1 1-16,-2-3 0,1 1 15,-1-3-15,0 0 0,1-2 16,-2 0-16,0-3 0,1-1 0,-5-3 16,-1-2-16,-1 1 0,0-1 0,-3 0 15,4 1-15,1 2 0</inkml:trace>
  <inkml:trace contextRef="#ctx0" brushRef="#br1" timeOffset="184949.3528">6483 15179 0,'0'0'0,"0"0"16,0 0-16,0 0 0,0 0 0,0 0 16,0 0-16,0 0 0,0 0 15,0 0-15,0 0 0,3 28 0,-3-28 16,0 0-16,0 0 0,9 22 16</inkml:trace>
  <inkml:trace contextRef="#ctx0" brushRef="#br1" timeOffset="186237.6713">13517 15647 0,'0'0'0,"0"0"0,0 0 15,0 0-15,25-5 0,-25 5 16,0 0-16,0 0 0,28 5 16,-28-5-16,22 15 0,-8-1 0,0 0 15,0 6-15,1 2 16,-1 1-16,-1 5 0,4 7 0,-3 1 0,2 6 15,-3-1-15,-2-2 16,-1-3-16,-3-3 0,-1-2 0,-1 3 16,0-4-16,-1-2 0,1-4 0,-3-5 15,0-1-15,-1-4 16,-1-1-16,0-4 16,0-4-1,-1-1-15,0-1 0,1-3 0,-1 4 16,1-4-16</inkml:trace>
  <inkml:trace contextRef="#ctx0" brushRef="#br1" timeOffset="186522.5863">13916 15817 0,'0'0'0,"0"0"16,0 0-16,0 0 0,0 0 0,0 0 15,0 0-15,-10 26 16,10-26-16,-18 22 16,4-7-16,0-1 0,1 2 0,-1 0 0,-2 2 15,-1-1-15,-2 1 0,-5 3 16,-1 0-16,3-2 0,1-1 0,2 0 16,-1 0-16,0-2 15,0-3-15,4 0 0,1-1 0,5-4 16,5-3-16,-1-1 0,2-2 15,1 1 1</inkml:trace>
  <inkml:trace contextRef="#ctx0" brushRef="#br1" timeOffset="186669.8006">13781 15972 0,'0'0'15,"0"0"-15,0 0 0,21-3 0,-21 3 16,30 0-16,-10 4 0,3 3 0,4 3 15,3 1-15,1 3 0,8 1 16,-2 0-16,5 4 0,-3 0 16,-9-2-16,-4-4 0,-5-3 0</inkml:trace>
  <inkml:trace contextRef="#ctx0" brushRef="#br1" timeOffset="186970.833">14178 15790 0,'0'0'0,"0"0"0,0 0 15,0 0-15,0 0 0,0 0 16,-6 33-16,6-33 0,-3 28 0,1-8 15,-1 1-15,-1 1 0,1-1 16,-1 1-16,-1 0 0,0 4 16,-1-1-16,1 0 0,-1 1 15,2-6-15,-1 2 0,2-5 0,1-1 16,1-5-16,2-2 0,-1-2 16,0-2-16,0 1 0</inkml:trace>
  <inkml:trace contextRef="#ctx0" brushRef="#br1" timeOffset="187525.4802">14440 15772 0,'0'0'0,"0"0"0,0 0 0,0 0 16,0 0-16,0 0 0,0 0 0,7 29 15,-7-29-15,2 31 0,-2-31 16,-2 37-16,0-19 0,-1 5 16,-1 2-16,0-2 0,-1 2 0,-2 7 15,-2 3 1,1-3-16,2-4 0,-2 2 0,1-5 16,1-4-1,0-6-15,2-1 16,1 0-16,1-4 0,-1-1 15,2-3-15,2-4 0,1-2 0,1-1 16,2-2-16,0-1 0,2-5 16,2-3-1,-3 0-15,1 2 0,3-5 0,1 1 16,2 0-16,2 2 0,-1 0 0,0 2 16,-1 0-16,1 0 0,-2 1 0,-1 2 15,-1 2-15,0 1 0,0 4 16,0 0-16,0 0 0,1 4 0,0-1 15,-2 2-15,-1 3 16,-1 2-16,-3 0 0,-2 0 16,0 2-16,-4-1 15,1 0-15,-1-1 0,0 0 16,-1 0-16,-2-2 0,0-3 16,-1 0-16,0 2 0,0-3 15,1-1-15,-1-1 0,-1 0 16,-1 0-16,-3-2 0,-2 0 15,0-2-15,0-2 0,0-1 16,-1-2-16,1 0 0,-2-1 0,3 1 0,1 1 16</inkml:trace>
  <inkml:trace contextRef="#ctx0" brushRef="#br1" timeOffset="189895.3298">16694 12652 0,'0'0'16,"0"0"-16,0 0 0,0 0 15,0 0-15,0 0 0,0 0 0,0 0 0,19 27 16,-19-27-16,11 27 0,-11-27 16,10 38-16,-7-17 0,0 2 15,-2 1-15,-2-2 0,-2 8 16,0 0-16,0 0 0,1-3 15,1 3-15,1 0 16,0-2-16,0-3 0,2 3 16,0-4-16,0-3 0,1-5 15,1-2-15,-1-3 0,2-6 0,-1-3 16,5-2-16,3-3 16,-1-1-16,-1 0 0,-1-5 0,-1-3 15,4-1-15,0-2 0,0-1 16,0-3-16,1 0 0,0 0 15,3-8-15,-2-2 0,-1 4 16,-1 5-16,0 1 0,-3 1 16,0 4-16,-2 1 0,0 2 15,-2 1-15,-1 2 0,0 4 0,0 3 16,2 4-16,-2-2 16,0-1-16,1 8 0,-1 8 15,1 1-15,-1 2 0,-1 6 0,0 5 0,-1-1 0,-1 0 16,-2 14-16,-2 6 15,-2-3-15,1-1 0,-3 12 0,0 2 16,-2-3-16,-2-2 0,-9 11 16,-5 1-16,3-9 0,3-7 0,-4 3 15,3-3-15,-1-8 16,1-6-16,-3-7 16,-2-3-16,5-7 0,5-4 15,2-5-15,3-5 0,1-6 16,-1-4-16,1-9 15,0-6-15,4-2 0,2-1 0,0 5 16,1 4-16,1 3 0</inkml:trace>
  <inkml:trace contextRef="#ctx0" brushRef="#br1" timeOffset="190064.7616">17325 13045 0,'0'0'0,"15"-1"15,6 0-15,1 1 0,1 3 0,10 1 16,3 0-16,6 3 0,-2 3 0,0 0 16,-6 1-16,-8-3 0,-5-1 15,-5-3-15</inkml:trace>
  <inkml:trace contextRef="#ctx0" brushRef="#br1" timeOffset="190218.0653">17273 13312 0,'0'0'0,"0"0"16,0 0-16,42 6 0,-17-4 15,7 0-15,6 0 0,13-2 16,2 0-16,0 0 0,-10 0 16,-8 0-16</inkml:trace>
  <inkml:trace contextRef="#ctx0" brushRef="#br1" timeOffset="190618.9127">18465 12699 0,'0'0'0,"0"0"0,0 0 0,0 0 16,0 0-16,-20-9 0,20 9 15,-26 4-15,26-4 0,-27 9 16,12-1-16,1 2 0,0 1 16,-1 6-16,1 5 0,2-1 0,1 2 15,-1 12-15,1 4 0,3 1 0,3 1 0,3 13 16,2 2-16,4 8 16,0-2-16,2 3 0,0 1 15,1 4-15,-2-5 0,0-1 16,-2 3-16,-1-2 0,-2-9 15,-2-2-15,-2-2 0,-4-10 16,-1-8-16,-10 2 16,-5-3-16,3-11 0,0-6 0,-5-6 15,-5-5-15,-6-7 16,-2-5-16,-5-7 0,-3-5 16,5-3-16,4-1 0,-3-9 15,-1-5-15,12 10 0,9 8 0,6 5 16</inkml:trace>
  <inkml:trace contextRef="#ctx0" brushRef="#br1" timeOffset="190766.1313">17968 13202 0,'0'0'0,"0"0"0,0 0 16,41-3-16,-22 2 0,5 0 0,6 1 15,8 0-15,2 0 0,14 1 16,5 0-16,-4-1 0,-1-2 15,-4 1-15,-10 0 0,-9 0 0</inkml:trace>
  <inkml:trace contextRef="#ctx0" brushRef="#br1" timeOffset="191051.3417">18754 12982 0,'0'0'0,"0"0"15,0 0-15,-13 18 0,13-18 0,-14 25 0,5-7 16,0 1-16,-1 2 0,-1 10 16,1 4-16,3-2 0,0 1 15,1 7-15,3-2 0,2-4 16,1-5-16,4-1 15,4 0-15,2-4 0,2-6 0,4-6 16,0-4 0,1-7-16,-2-4 0,-2 0 15,-2 0-15,-2 1 0</inkml:trace>
  <inkml:trace contextRef="#ctx0" brushRef="#br1" timeOffset="191283.4168">18965 13079 0,'0'0'16,"0"0"-16,0 0 0,0 0 0,27 24 15,-27-24-15,30 29 16,-12-10-16,1 2 0,1 2 0,1 1 16,4 7-16,-1 1 0,4 5 15,-3-3-15,-1-3 0,-2-2 0,-2-2 0,-1-3 16,-4-4-16,0-3 0,-4-7 15,-2-4-15,-4-7 0,-3-5 16,1 1-16,-1 2 0,-1 1 16</inkml:trace>
  <inkml:trace contextRef="#ctx0" brushRef="#br1" timeOffset="191568.7947">19294 13012 0,'0'0'0,"0"0"16,0 0-16,0 0 0,0 0 0,0 0 16,-5 27-1,5-27-15,-11 37 0,4-16 0,-2-1 0,-3 2 16,-3 3-16,1-2 0,0 1 16,-5 7-16,1 0 15,1-2-15,-1-2 0,-4 2 0,0-4 16,2-3-16,3-3 0,3-4 15,2-4-15,3-1 0,2-2 16,2-3 0,1-3-16,-1-4 0,1-2 0,2-8 15,2-7-15,0 3 16,0 3-16,0 2 0</inkml:trace>
  <inkml:trace contextRef="#ctx0" brushRef="#br1" timeOffset="191822.8152">19589 13067 0,'0'0'0,"0"0"0,0 0 0,16 21 15,-16-21-15,17 30 0,-6-10 16,-1 2-16,-1 1 0,0 9 16,-3 3-16,-2-2 0,-4 1 15,-5 5 1,-3-1-16,-2-3 0,0-3 0,-2-2 15,-2-2-15,0-2 0,0-1 16,-4 2-16,0-4 16,6-5-16,1-1 0,0-5 15,2-6-15,4-3 0,0 0 0,2 0 16</inkml:trace>
  <inkml:trace contextRef="#ctx0" brushRef="#br1" timeOffset="192524.7602">20243 13475 0,'0'0'0,"0"0"16,0 0-16,0 0 0,0 0 0,0 0 15,0 0-15,0 0 0,16-17 16,-16 17-16,0 0 15,23-11-15,-23 11 0,22-7 0,-8 3 0,0 1 16,2 2-16,4-1 0,3 1 31,0 0-31,0 1 0,14-1 0,3 0 16,-1 1-16,-2 0 0,14 0 16,4 2-16,-1-1 0,-1 0 0,15 3 15,1 1-15,-5 0 0,-6 0 16,16 0-16,4-2 15,-5 1-15,-2-1 0,14 1 0,2 0 16,-9 0-16,-5 0 0,43 3 16,-3 0-16,-14-4 0,-12-3 15,6 2-15,7 1 0,-11 2 16,-5 3-16,11-3 0,7-1 16,-15-3-16,-11-1 0,18 5 0,12 4 15,-13-1-15,-9-1 0,10-1 0,9 1 16,-14-2-16,-9-1 0,7 5 15,4 3-15,-6-6 0,-4-2 0,2 1 16,2 2-16,-9 1 0,-6 0 16,5-1-16,3 0 15,-10-1-15,-8 1 0,-7 0 0,-4 2 16,-3-3-16,-2-3 0,-5 0 16,-5 2-16,-8-1 0,-6 1 0,-3-4 15,-4-1 1,-8-8-16,-5-6 0,-6 1 15,-6 1-15,4 4 0,2 2 16,2 2-16</inkml:trace>
  <inkml:trace contextRef="#ctx0" brushRef="#br1" timeOffset="192756.7007">24818 13561 0,'0'0'0,"0"0"16,24 21-16,-13-11 0,1-1 0,4 11 15,2 5-15,-2-1 0,1 0 0,1 8 16,-3 3-16,-6-2 16,-5-1-16,-8-1 0,-8 1 0,-10-4 15,-9-1 1,-19-2-16,-8-5 0,11-5 15,11-2-15,9-4 0</inkml:trace>
  <inkml:trace contextRef="#ctx0" brushRef="#br1" timeOffset="193421.3212">20903 12370 0,'0'0'0,"0"0"0,0 0 0,0 0 15,0 0-15,0 36 0,0-36 16,0 31-16,0-14 0,-2 2 16,1 2-16,-1 0 15,0 0-15,-1 6 0,-2-1 0,1-3 16,-1 0-16,1-4 0,1-1 0,-1-3 15,1-2-15,1-3 0,0-2 0,2-2 16,2-2-16,3-5 16,3-5-16,1 0 0,1-3 0,5-5 15,4 0-15,-1-2 0,0 1 16,0-1-16,-1 0 0,-1 1 16,0 0-16,5-1 0,1 1 15,-4 2 1,0 3-16,-1 1 0,-2 3 15,-4 4-15,-1 2 0,0 2 16,-1 3-16,-1 3 0,0 2 0,-2 4 16,-2 2-16,-1 5 0,0 1 15,-3 5-15,-1 3 16,-3 8-16,-1 0 0,-5 3 16,-5 4-16,-2-1 0,-2 0 0,-3 6 0,1-3 15,-1-3-15,0-3 0,-8 4 16,-3-4-16,6-7 15,2-5-15,8-9 0,5-5 0,-1-6 16,2-4-16,4-1 0,1-1 0,2-1 16</inkml:trace>
  <inkml:trace contextRef="#ctx0" brushRef="#br1" timeOffset="193628.4388">21390 12647 0,'0'0'0,"0"0"0,22-4 0,-7 3 15,2-1-15,5 2 0,6 1 0,6 1 16,0 2-16,2 0 0,3 4 16,3 0-16,-5 0 0,-7-1 15,-7 1-15,-4-2 0,-3-1 16,-4 0-16</inkml:trace>
  <inkml:trace contextRef="#ctx0" brushRef="#br1" timeOffset="193759.9981">21426 12930 0,'0'0'0,"0"0"16,0 0-16,24 6 0,-24-6 15,35 3-15,-10-2 0,4-1 16,2-1-16,3 0 0,3 0 0,10-1 15,-3-1-15,1 0 0,-9 1 16,-6 0-16</inkml:trace>
  <inkml:trace contextRef="#ctx0" brushRef="#br1" timeOffset="194092.2488">22163 12553 0,'0'0'16,"0"0"-16,0 0 0,12 18 0,-12-18 15,18 22 1,-4-7-16,2 3 16,0 0-16,4 10 0,-1 3 0,-1 1 15,0 1-15,0 1 0,-1 1 16,2 6-16,-2-3 0,-3-3 15,-3-1-15,-2-3 0,-1-1 16,-3 3-16,-2-5 0,-3-4 16,-2-4-16,2-6 0,0-4 0,-2-3 0,-4-3 15,-1-5-15,-3-4 0,1-6 16,1-3-16,2 2 16,0 2-16,2 2 0</inkml:trace>
  <inkml:trace contextRef="#ctx0" brushRef="#br1" timeOffset="194330.6805">22511 12595 0,'0'0'0,"0"0"0,0 0 0,0 0 16,0 0-16,-17 26 15,17-26-15,-20 26 0,20-26 0,-29 32 16,13-11-16,-3 1 0,-2 1 0,-6 8 15,-2 1-15,1-1 0,3-1 0,-5 2 16,1-1-16,3-5 0,2-1 16,4-5-16,3-1 15,4-5-15,3-3 0,5-8 0,2-6 16,2 0-16,1 3 0,-2-3 16</inkml:trace>
  <inkml:trace contextRef="#ctx0" brushRef="#br1" timeOffset="194509.1734">22603 12805 0,'0'0'0,"0"0"0,0 0 0,34-1 15,-16 1 1,3 1-16,3 1 0,8 1 16,0 1-16,1 0 0,0-2 15,-2 2-15,-1 0 0,3 0 16,-3 0-16,-4-1 0,-2-1 0,-4-5 15,-3-4-15,-4 1 0,-2 2 16,-2 0-16</inkml:trace>
  <inkml:trace contextRef="#ctx0" brushRef="#br1" timeOffset="194778.9082">22842 12604 0,'0'0'0,"0"0"16,0 0-16,-3 21 0,3-21 0,-2 22 15,1-6-15,0 3 0,-1 2 16,1 3-16,0 2 16,-1 6-16,1-1 0,0-1 0,0 0 15,0 2-15,1-4 0,0-3 16,1-3-16,2-4 0,1-4 15,0-6-15,0-3 0,0-1 16,-1-1-16,-1 1 0</inkml:trace>
  <inkml:trace contextRef="#ctx0" brushRef="#br1" timeOffset="195427.7232">23411 12394 0,'0'0'0,"0"0"15,0 0-15,0 0 0,0 0 0,5 34 16,-5-34-16,1 39 0,-1-17 0,-2 2 16,-2 3-16,1 1 0,-1 1 15,-4 14 1,0 5-16,-1-1 15,1 2-15,-1 0 0,1-6 0,-1 5 16,1-5-16,3-7 0,1-6 16,-1-6-16,2-5 0,1-4 0,-1-4 0,2-4 15,0-3-15,1-4 16,-2 2-16,0-7 0,-2-5 16,2 1-16,1-1 0,0-3 0,1 1 15,-1-3-15,0-1 0,2-2 16,1-2-16,0 2 0,1 0 15,1-3-15,1 0 16,2 2-16,1 3 0,3-1 16,2 0-16,0 2 0,1 4 0,1 2 15,3 1-15,-3 3 16,-1 1-16,3 4 0,2 3 16,-2 1-16,1 2 0,1 3 15,-1 3-15,-1 0 0,-3 0 16,-2 3-16,-2 2 0,-2-1 0,-2 1 15,-3 1-15,-2 2 0,-2-3 16,-2-2-16,-6 1 0,-6 2 0,0-2 16,-1-2-16,-3-1 0,-1 0 15,-1-3-15,0-3 0,0-1 16,0 0-16,1-2 0,3 0 0,0-3 16,2-1-1,0-2-15,2-3 0,1 0 16,1-1-16,1 0 0,1 0 0,0-3 15,-1 0-15,5 2 16,0 0-16,1 1 0,0 0 16,-1 0-16,2 1 0,1 0 15,0 1-15,-1 0 0</inkml:trace>
  <inkml:trace contextRef="#ctx0" brushRef="#br1" timeOffset="199147.1054">25786 13448 0,'0'0'0,"0"0"15,0 0-15,0 0 0,30 7 0,-30-7 16,27 11-16,-11-3 0,2 1 15,2 2-15,1 3 0,-1 1 16,-2 1-16,5 9 16,-4 1-16,-1 1 0,-1-1 0,1 9 15,1-1-15,-2 0 0,-3-3 16,-2 0-16,-3-2 0,-4-2 0,-1-1 16,-3-2-16,-2-1 15,-1 0-15,-1-1 0,0-4 0,-1-2 16,-1-3-16,0-3 0,0-1 15,1-2 1,1-1-16</inkml:trace>
  <inkml:trace contextRef="#ctx0" brushRef="#br1" timeOffset="199410.342">26248 13480 0,'0'0'0,"0"0"16,0 0-16,0 0 0,0 0 0,0 0 16,0 0-16,0 0 0,-14 25 15,14-25-15,-22 30 0,9-13 16,-1 1-16,-3 3 0,-2 4 16,-6 6-16,-1-2 0,-2 1 15,1 1 1,-4 5-16,2-1 0,0-6 0,1-2 15,2-4-15,3 0 16,3-5-16,3-2 0,7-10 0,6-3 16,1-2-16,1 1 0,0-1 15</inkml:trace>
  <inkml:trace contextRef="#ctx0" brushRef="#br1" timeOffset="199626.5706">26242 13669 0,'0'0'0,"0"0"16,0 0-16,31 1 0,-31-1 16,39 3-16,-16-1 15,2 1-15,2 1 0,10-1 0,3-1 16,-3 2-16,0 0 0,2 1 16,-2-1-16,-5 0 15,-3-1-15,-4-2 0,-5-1 0,-4 0 16,-3 0-16,-2 0 15</inkml:trace>
  <inkml:trace contextRef="#ctx0" brushRef="#br1" timeOffset="199880.6549">26632 13475 0,'0'0'0,"0"0"0,0 0 0,0 0 0,0 0 16,0 0-16,-5 30 0,5-30 16,-2 31-16,-2-9 0,0 5 15,0-2-15,-2-1 0,1 2 16,-1 2-16,1 7 0,-1-3 0,1 7 16,0-4-1,2-4-15,1-4 0,-1-5 16,2-3-16,1-6 0,0-4 15,0-5-15,0 1 0,0-1 16</inkml:trace>
  <inkml:trace contextRef="#ctx0" brushRef="#br1" timeOffset="200513.8289">26969 13272 0,'0'0'16,"0"0"-16,0 0 0,0 0 0,9 29 15,-9-29 1,3 36-16,-2-13 0,-1 2 16,-1 4-16,-2 3 0,-2 9 15,1-2-15,-3 10 0,-1-2 16,1-2-16,-1 0 0,-1 2 0,1-4 15,2-6-15,0-5 16,1-3-16,0-2 0,2-4 16,0-4-16,1-4 0,-1-3 0,2-4 15,0-2-15,0-1 0,0-1 0,0-2 16,1-2-16,-1-2 16,1-6-16,0 0 0,0-1 0,1-5 15,1 0-15,1-1 0,3 0 0,1-2 16,0-1-16,2 2 15,0 0-15,1 2 0,1 2 0,-1 1 0,0 1 16,0 0-16,0 1 0,-2 0 16,1 1-16,1 4 0,0 1 15,1 0-15,0 2 0,0 0 16,0 2-16,0 1 0,0 1 16,0 1-16,1 2 0,-1 2 0,0 0 15,-2 1 1,-1 2-16,-3 1 0,0 0 15,-3 0-15,-2 0 16,-1 0-16,-1-2 0,-4 2 0,-1 1 16,-2-4-16,0 1 0,-1 0 15,-1 0-15,0-1 16,0-2-16,0-2 0,-1-1 0,-1-2 16,-3 0-16,2-4 0,1-2 0,0 0 0,3 0 15,4-2-15,3 0 0,3-2 16,3-1-16,0 2 0,0 0 15,0 2-15</inkml:trace>
  <inkml:trace contextRef="#ctx0" brushRef="#br1" timeOffset="200989.139">27536 13589 0,'0'0'0,"0"0"0,0 0 16,0 0-16,25-2 0,-25 2 0,31-2 15,-31 2-15,36-3 0,-16 3 16,2 0-16,-1 0 16,0 0-16,2 1 0,-2 2 15,-2-2-15,-3 2 0,-1 0 0,-4-2 16,-1 2-16</inkml:trace>
  <inkml:trace contextRef="#ctx0" brushRef="#br1" timeOffset="201152.9477">27539 13866 0,'0'0'0,"0"0"0,0 0 0,29 2 15,-29-2-15,33 1 0,-11 1 0,-2-1 0,-4-1 16,-2 1-16</inkml:trace>
  <inkml:trace contextRef="#ctx0" brushRef="#br1" timeOffset="201654.7784">28852 13265 0,'0'0'0,"0"0"0,0 0 16,4-20-16,-4 20 0,0 0 15,-4-26-15,4 26 0,0 0 16,-14-22-16,5 15 0,-2 2 0,-1 2 0,-1 0 15,-2 2-15,1 2 0,0 1 16,-2 4 0,1 3-16,-2 4 0,1 3 0,-3 6 15,3 3-15,1 3 0,2 1 16,0 9-16,2 0 0,2 2 16,2 0-16,3 7 0,1 3 0,1 7 0,5-4 15,-1 2-15,1 2 0,2 10 16,-1-1-16,-1 1 0,1 0 15,-2 1-15,0-6 0,-2-3 0,-1 0 16,-1-7-16,-2-4 0,2-2 16,1-3-16,-6-4 0,-2-2 31,-3-2-31,1-3 0,0-10 0,0-3 0,-1 0 16,0-3-16,-3-6 0,-3-6 15,-2-4-15,-4-1 16,2-6-16,0 0 0,2-15 0,1-6 15,5 6-15,4 5 0,2 4 16</inkml:trace>
  <inkml:trace contextRef="#ctx0" brushRef="#br1" timeOffset="201871.0252">28418 13794 0,'0'0'15,"0"0"1,22-3-16,-6 1 0,4 0 0,14 1 16,8 0-1,1 0-15,0 1 0,4 1 16,-7 0-16,11 2 16,1 1-16,-6-4 0,-4-1 15,-9-1-15,-7 1 16,-6 1-16</inkml:trace>
  <inkml:trace contextRef="#ctx0" brushRef="#br1" timeOffset="202187.0816">29559 13466 0,'0'0'0,"0"0"31,0 0-31,-17 14 0,17-14 0,-18 23 16,7-6-16,-1 1 0,0 1 0,-5 11 15,-2 8 1,3-2-16,1 0 0,0 7 15,2 0-15,3-2 0,3-4 0,4 7 16,3-2-16,4-6 0,4-6 16,4-8-16,4-7 15,-4-3-15,-3-3 0,-3-2 0</inkml:trace>
  <inkml:trace contextRef="#ctx0" brushRef="#br1" timeOffset="202804.1916">29905 13524 0,'0'0'0,"0"0"0,0 0 16,0 0-16,0 0 0,0 29 0,0-29 0,-1 26 0,1-26 15,-4 36-15,1-14 0,0-1 16,1-2-16,1 1 16,1 1-16,2 0 0,2-2 15,1 3-15,3-3 0,0-3 0,0-1 16,1-2-16,0-1 16,2-5-1,2-3-15,2-3 0,1-3 0,0-3 16,-1-2-16,-1-2 15,1 1-15,-2-2 0,-1 1 0,0-5 16,0-3-16,0-1 0,0-2 16,-1 1-16,0 2 0,-3-1 15,0 1-15,1-2 0,-1 1 16,-3 6-16,0 1 0,-1 2 0,-1 2 0,1 0 16,-2 0-16,0 3 0,0 1 15,-2 3-15,0 0 0,0 3 16,-2 3-16,0 3 0,1 2 0,-3 5 15,0 1-15,-3 8 0,1 1 16,-2 4-16,0 2 16,1 2-16,-1 1 0,-1 10 0,0 1 15,-1 0-15,-1-2 0,-5 12 16,-3 2-16,0-1 16,0 2-16,3-11 0,3-8 0,-2 6 15,2-6-15,2-5 16,1-6-16,-1-5 0,0-8 0,1-3 15,1-2-15,1-7 16,-2-3-16,3-9 0,2-6 16,0 3-16,2 3 0,1 1 15</inkml:trace>
  <inkml:trace contextRef="#ctx0" brushRef="#br1" timeOffset="202989.3069">30431 13847 0,'0'0'0,"9"0"0,5-1 15,0 1-15,2 1 0,8-2 0,1 0 16,0 0-16,1 1 0,5 0 16,-1-1-1,-2 1-15,-3 0 0,-5 0 0,-3 0 16,-4 0-16</inkml:trace>
  <inkml:trace contextRef="#ctx0" brushRef="#br1" timeOffset="203622.5226">31212 13517 0,'0'0'0,"0"0"0,0 0 0,0 0 16,0 0-16,4 33 0,-4-33 0,-3 36 0,1-16 15,-3 4-15,-3 6 16,-1-1-16,0 0 0,-2 7 0,-1 0 16,0 6-16,1-3 0,1-3 15,1-1-15,1-5 0,2-3 16,1-3-16,1-3 0,1-4 15,0-4 1,0-2-16,0-2 0,1-2 0,1-1 16,-1-1-16,2-1 0,0-4 15,0 0-15,4-4 0,-2-2 16,1-3-16,1-3 0,0-2 16,2-2-16,0 1 0,2-1 15,1 1-15,1 1 0,-2-1 16,1 0-16,2 0 0,1 0 0,1 2 0,-1-1 15,-1 3-15,0 0 0,0 1 16,-1 0-16,1 1 0,1 2 16,-1 4-16,-1 2 0,1 2 15,2 1-15,-1 1 0,0 2 0,0 4 16,-1 2-16,-1 1 16,-1 0-16,-2 2 15,-2 1-15,0 2 16,-2 1-16,-1 1 0,-1 1 0,-3-1 15,-1 0-15,-4-2 16,-2 0-16,1-2 0,-2 0 0,-5 2 16,0-2-16,-1-2 0,2-2 15,-2-4-15,-2-4 0,4-2 16,-2-3-16,1-4 0,-2-2 0,1-2 0,0 0 16,1-10-16,3-5 0,2 5 15,2 4-15,1 4 0</inkml:trace>
  <inkml:trace contextRef="#ctx0" brushRef="#br1" timeOffset="203939.1855">31794 13653 0,'0'0'0,"0"0"15,17 18-15,-7-4 0,0 0 16,3 10-16,-1 2 0,-1 2 0,0 0 0,0 10 16,-2 1-16,-3 0 15,-4 0-15,-2 1 0,-2 2 16,-2 1-16,1-6 0,-5-2 0,-3-3 16,-2 0-16,-2-2 0,-3-1 15,-1-1-15,3-5 0,1-3 16,2-2-16,2 3 0,1-8 0,1-3 15,0-1-15,2-5 0,-1 1 16,1 1-16,3-3 0,0-3 16,3-9-16,1-3 0,0 2 15,0 2-15,0 2 0</inkml:trace>
  <inkml:trace contextRef="#ctx0" brushRef="#br1" timeOffset="204077.3324">32419 14398 0,'0'0'0,"0"0"0,0 0 16,0 0-16,0 0 0,0 0 0,0 0 0,0 0 16</inkml:trace>
  <inkml:trace contextRef="#ctx0" brushRef="#br1" timeOffset="205845.4752">20235 15573 0,'0'0'0,"0"0"16,0 0-16,0 0 0,0 0 0,0 0 15,29 2-15,-29-2 0,28-6 16,-28 6-16,40-4 16,-14 1-16,2-1 0,7 1 0,4-1 15,11-3-15,-1 0 0,16 0 16,3 0 0,-2 2-16,-1-1 0,18 1 15,3-1-15,7 5 0,-7 1 0,14-3 16,0 2-16,-8-1 0,-6 2 15,45 0-15,-5 3 0,-17-2 16,-11-1-16,5 0 0,4 2 16,-10-2-16,-8 0 0,5 3 15,3 2-15,-7-1 0,-4-1 0,3-2 0,3 2 16,-7 1-16,-6 3 0,5 0 16,2-1-16,-8-2 0,-5 0 15,3 3-15,5-1 16,-6-1-16,-5-2 0,-11 3 0,-10-1 15,-3-1-15,-4 3 0,-1 0 16,0 4-16,-8-4 0,-5 2 0,-6-5 16,-4-4-16,-5 1 0,-4-1 0,-2 0 15,1 0-15,-2 0 0,-1 0 16,-3 0-16,-2 0 0,0 0 16,-1-1-16,1 1 0,-2-2 15,2 2-15</inkml:trace>
  <inkml:trace contextRef="#ctx0" brushRef="#br1" timeOffset="206099.149">24107 15355 0,'0'0'0,"0"0"0,0 0 0,0 0 0,0 0 16,30 14-16,-30-14 0,24 11 15,-11-4-15,2 3 0,-1 1 16,0-3-16,1 5 0,-2-2 16,-1 2-16,-1-1 0,0 3 15,-1 6-15,-4 0 16,-4 1-16,-2-1 16,-8 0-16,-6-2 0,-7 2 0,-6 1 15,0-1-15,5-1 0,4-5 16</inkml:trace>
  <inkml:trace contextRef="#ctx0" brushRef="#br1" timeOffset="207032.5678">20820 14072 0,'0'0'0,"0"0"0,0 0 16,0 0-16,2 22 0,-2-22 16,2 25-16,-2-25 0,0 32 15,1-13-15,0 3 0,1-1 16,-1-1-16,1 7 16,1 0-16,1-2 0,-1 0 15,0 0-15,2 0 16,-1 0-16,0-4 0,1-3 0,0-2 15,0-4-15,-1-1 0,2-2 16,-1 0-16,2-5 0,0-1 16,3-6-16,3-4 0,-1 0 15,0-1-15,0-1 0,1-3 0,-1-3 0,0-2 16,-1 0-16,2-1 0,-2-1 16,-1-2-16,3 3 0,2-5 15,3 0-15,-3 1 0,1 1 16,-2 1-16,-2 4 0,-1 1 15,-1 5-15,-2-1 0,-2 4 16,0 0-16,-2 3 16,2 4-1,-2 2-15,0 3 0,-1 3 0,-1 3 16,0 2-16,1 2 0,-3 3 16,-2 5-16,1 2 0,-1 0 0,-1 5 15,-2 2-15,-1 8 0,-2-1 16,-2 2-16,-1 4 0,0-5 15,0 0-15,-4 12 0,-1 2 16,1 2-16,-1-2 0,3-7 16,0-8-16,-4 4 0,0-3 15,0-5-15,2-3 0,-2-7 16,1 0-16,1-7 0,4-4 0,0-4 16,1-3-16,0-3 0,0 0 15,-7-4-15,-6-3 0,1-1 0,0-3 0,1-8 16,0-2-16,-3-2 15,-1 1-15,5 4 0,5 1 16,3 5-16</inkml:trace>
  <inkml:trace contextRef="#ctx0" brushRef="#br1" timeOffset="207202.0541">21393 14408 0,'0'0'0,"11"0"16,8 0-16,1 0 0,0-2 0,11 1 16,5 0-16,5 0 0,-3 2 15,1 3-15,0 0 0,-10-1 0,-5 1 0,-2-1 16,-5-2-16,-4 2 16</inkml:trace>
  <inkml:trace contextRef="#ctx0" brushRef="#br1" timeOffset="207387.0895">21297 14615 0,'0'0'0,"0"0"16,0 0-16,20 4 0,-20-4 0,28 0 16,-7 0-16,3 0 0,4 0 15,4 0-15,3 0 0,9 3 16,-1-2-16,1 2 0,-9 0 15,-6-3-15</inkml:trace>
  <inkml:trace contextRef="#ctx0" brushRef="#br1" timeOffset="208357.6016">22017 14526 0,'0'0'0,"0"0"0,0 0 16,0 0-16,0 0 0,0 0 16,0 0-16,0 0 0,0 0 0,27 0 15,-27 0-15,25 0 16,-25 0-16,30 0 0,-14 0 15,1 3-15,2-2 0,1 2 16,2-2 0,-1 0-16,-3 1 0,2-1 0,0 1 15,6 0-15,-3 0 0,-1-1 16,-1 1-16,-4-1 16,-2 0-16,-3 1 0</inkml:trace>
  <inkml:trace contextRef="#ctx0" brushRef="#br1" timeOffset="208674.8962">22627 14346 0,'0'0'16,"0"0"-16,0 0 0,20 10 0,-11-4 15,3 1-15,4 4 0,0-1 0,1 1 16,4 7-16,-2 3 16,0-1-16,-1 1 0,-1 3 0,1 4 15,-1 1-15,-3-1 0,3 5 16,-2 2-16,-2 1 0,-2-3 0,-3 1 16,-4-1-16,-1-4 0,-2 2 15,-4 2-15,-1 0 0,-1-6 16,-1-5-16,-1-4 0,1-3 15,1-5-15,1 0 0,0-3 16,-1-3-16,2-4 0,0 0 0,0-4 16,1-5-16,1 1 0,1-6 15,0 4 1,0 2-16,0 0 0</inkml:trace>
  <inkml:trace contextRef="#ctx0" brushRef="#br1" timeOffset="209022.9029">23033 14434 0,'0'0'0,"0"0"0,0 0 16,0 0-16,-10 24 0,10-24 0,-13 22 15,3-10-15,-1 0 0,-4 3 16,-4 6-16,0-3 0,0 3 15,-8 5-15,-3-1 0,1-1 0,3 1 16,-5 4-16,1-4 0,2 0 0,0-3 16,3-1-16,0-3 15,4 1-15,3-1 16,3-2-16,3-4 0,2-2 0,2-2 0,2-2 16,1-1-16,3-3 0,2-2 15,7 0 1,4-3-16,-1 0 0,-2 2 15,-2-2-15</inkml:trace>
  <inkml:trace contextRef="#ctx0" brushRef="#br1" timeOffset="209393.1486">23154 14619 0,'0'0'0,"0"0"0,0 0 15,0 0-15,33 7 0,-33-7 0,34 4 16,-15-1-16,2 1 0,5-1 16,1 1-16,1 0 0,-1 2 0,10 1 15,1-3-15,-3 3 16,-5-3-16,6 0 0,-3 2 15,-3-4-15,-4 1 0,-4 0 0,-4-2 16,-4 1-16</inkml:trace>
  <inkml:trace contextRef="#ctx0" brushRef="#br1" timeOffset="209672.0417">23406 14501 0,'0'0'0,"0"0"0,0 0 0,0 0 16,-5 25-16,5-25 0,2 25 16,-2-25-16,0 34 0,-3-15 0,0 3 15,0-4-15,-1 3 0,-1 4 0,-1 0 16,3 1-16,1-1 0,0-1 15,-1 1-15,2-3 0,1-1 16,0-3-16,0-1 0,0-5 16</inkml:trace>
  <inkml:trace contextRef="#ctx0" brushRef="#br1" timeOffset="211701.4581">23938 14583 0,'0'0'0,"0"0"16,0 0-16,0 0 0,0 0 0,2 19 15,-2-19-15,0 0 0,3 27 16,-3-27-16,-1 25 0,1-14 0,1 3 15,-2 1-15,0 0 0,-2 2 16,1-1-16,-1 0 0,-1 0 16,-1 0-16,1-1 0,-2 6 15,2-3-15,0 0 0,2-1 0,0-5 16,1 1-16,0-5 16,0 2-16,0-3 15,1-3-15,-1-3 0,1-1 16,0 0-16,2-4 0,0-3 15,1 0-15,2-1 0,1-2 16,1 2-16,0-2 0,-1-2 16,2-4-16,1-3 0,1 1 0,2 1 15,2 2-15,-1 1 0,1-1 16,0-2-16,1 0 0,-1 1 0,-2 2 0,-1 0 16,0 3-16,-1 0 15,0 1-15,0 3 0,-2-1 16,1 2-16,0 2 0,1 2 15,0 4-15,-1 1 0,-1 1 0,1 3 16,-1 0-16,-2 4 0,-2-3 16,-1 3-1,1 2-15,-3 1 0,-1 0 0,-1 1 16,-1 3-16,0-1 16,0-1-16,-1 1 0,-2-2 15,1 2-15,-1-3 0,1 0 16,1-3-16,-1 0 0,1-4 0,1 0 15,1 0-15,0-2 0,1-2 16,0-3-16,3-4 0,-1 0 0,2 0 0,2-2 16,3 0-16,0 0 15,0-3-15,2-3 0,0-5 16,0 3-16,0 0 0,0-1 16,1 1-16,0 2 0,0 0 0,3 0 15,0-2-15,-1 3 0,0-3 16,-3 6-16,-2-2 0,1 2 0,-1-1 15,-1 2-15,0 2 0,-2 1 0,1 1 16,0 6-16,-1 1 16,1 1-16,-1 1 0,1 1 0,0 0 15,-3 2-15,0 0 0,2 5 16,-1 4-16,0 0 0,-1 0 16,1-1-1,-2 1-15,1-3 0,1 3 0,-2 0 16,0 0-16,0 2 0,-2-2 15,0-3-15,0 2 16,0-5-16,0 1 0,0-4 0,0 1 16,-2-3-16,-1 0 0,1-3 15,0-1-15,0 1 0,0-1 16,0-2-16</inkml:trace>
  <inkml:trace contextRef="#ctx0" brushRef="#br1" timeOffset="219803.9525">27486 15662 0,'0'0'0,"0"0"15,0 0-15,0 0 0,26 0 0,-26 0 0,39 0 16,-17 0-16,0 0 0,6 0 15,4 3-15,6-3 0,-2 2 16,6 2-16,-2 1 16,-5-3-16,-7-2 0,-5 0 15,-4 0-15,-3 0 16</inkml:trace>
  <inkml:trace contextRef="#ctx0" brushRef="#br1" timeOffset="219972.1386">27511 16007 0,'0'0'0,"0"0"0,22 7 15,-5-2-15,3 0 0,13 2 16,5 2-16,5-4 0,4 0 16,0 0-16,-8-2 0,-8 2 15</inkml:trace>
  <inkml:trace contextRef="#ctx0" brushRef="#br1" timeOffset="220462.1251">28830 15325 0,'0'0'0,"0"0"0,0 0 15,-21-6-15,12 3 0,-4 3 16,-3 3-16,0-1 0,1 0 0,-6 5 16,-1 3-16,1-2 0,1 5 15,0 2-15,0 5 0,4-1 0,3 3 16,-1 14-16,3 9 15,2-1-15,3-1 0,3 3 0,1 2 16,4 11-16,0 0 0,0 7 16,0 0-16,3 0 0,1 2 15,0 10-15,-3-2 0,1-5 16,2-5-16,-6 1 0,-4 1 0,-6 19 0,-4-14 16,1-1-16,1-2 0,0-11 15,1-7-15,-1-7 16,-3-2-16,-1-7 0,-2-5 0,-8-2 15,-5-1-15,3-6 0,5-2 16,-14-8-16,-10-4 16,20-9-1,-2-2-15,3-1 0,0-3 0,-1-16 16,-3-12-16,9 9 16,6 8-16,3 5 0</inkml:trace>
  <inkml:trace contextRef="#ctx0" brushRef="#br1" timeOffset="220678.3954">28417 16004 0,'0'0'0,"11"1"16,1 1-16,1-1 15,1 3-15,10-1 0,3 4 16,1 0-16,-1-1 0,4 2 16,3 0-16,4-1 0,-5 0 0,-7-2 15,-4 0 1,-4-1-16</inkml:trace>
  <inkml:trace contextRef="#ctx0" brushRef="#br1" timeOffset="220979.2753">29249 15746 0,'0'0'0,"0"0"16,0 0-16,0 0 0,-21 14 0,21-14 15,-17 20-15,7-6 0,0 0 0,-2 4 16,-2 3-16,2 1 16,0-1-16,0 10 0,2 2 15,4-1-15,1 1 0,5 9 0,6 2 16,0-4-16,3-4 0,5 2 16,6 1-16,0-7 0,0-5 15,0 0-15,-5-7 0,-3-4 16</inkml:trace>
  <inkml:trace contextRef="#ctx0" brushRef="#br1" timeOffset="221813.2121">29580 15985 0,'0'0'0,"0"0"0,0 0 16,0 0-16,-2 27 0,2-27 16,-6 26-16,4-10 0,0 2 0,-1 2 15,-1 3-15,1-3 0,0 0 0,-1 4 16,1-1-16,1-1 0,0-2 15,1-3-15,0-2 0,-1-3 16,1-1-16,0-2 0,0-4 16,1-3-16,0-2 0,0 0 15,2-6-15,1-1 0,-1 1 0,2-6 32,3-3-32,-1-2 0,1-2 15,4-6-15,0 0 16,2 2-16,2-1 0,-2 1 15,-1 2-15,5-2 0,1 5 16,-1 2-16,-2 3 0,0 3 16,-1 4-16,-2 1 0,-1 3 0,0 2 15,1 2-15,-3 2 0,0 1 0,0 4 16,-2 5-16,1-1 0,-1-1 0,-1 5 16,0 3-16,-1-2 15,0 0-15,-1 6 0,0 1 16,-1-2-16,-1-2 0,0-1 15,-1-2-15,0-3 0,1 0 16,-1-5 0,0-1-16,-1-3 0,0-1 0,0-2 15,0-3-15,0 0 0,4-3 16,2-2-16,0-3 0,0 1 16,-1-1-16,2-2 0,1-1 15,-1-2-15,0 1 0,2-1 16,2-2-16,-1 2 0,0 0 0,1 2 15,1 0-15,0 2 0,0 1 0,-1 2 16,0 2-16,-1-1 0,0 3 0,0 4 16,0 2-16,-2 1 15,-2 2-15,1 2 0,-2 3 16,0 1-16,-1 1 0,-1 2 16,1 1-16,-3 0 0,0 0 0,-1 0 15,0 1-15,-1-1 0,0-2 0,0-1 16,0-1-16,-1-1 0,1-1 15,0-3-15,0-2 0,0-1 16,1-2-16,0-3 0,1-2 16,1-1-16,2 2 0,-2-2 15,0 1-15,0 0 0</inkml:trace>
  <inkml:trace contextRef="#ctx0" brushRef="#br1" timeOffset="222258.1281">30290 16223 0,'0'0'0,"0"0"0,0 0 16,0 0-16,26 8 0,-26-8 15,29 5-15,-29-5 16,35 6-16,-14-3 0,3 1 16,-1-1-16,-1-1 0,6 2 15,-1-1-15,-1 0 0,-2 0 0,1-1 16,1-1-16,-4-1 0,-3 1 15,-2 0-15,-3-1 0,-3 1 16</inkml:trace>
  <inkml:trace contextRef="#ctx0" brushRef="#br1" timeOffset="222900.3421">31042 16026 0,'0'0'0,"0"0"16,0 0-16,0 0 0,0 0 0,0 0 15,9 28-15,-9-28 0,-2 18 0,2-18 16,-4 29-16,0-12 0,1 2 16,1 2-16,0 2 15,-1 0-15,1-1 16,1 0-16,0-2 0,2 4 0,1-2 15,2-3-15,0-3 0,1 0 16,1 2 0,0-7-16,-1-3 0,2-3 15,0-3-15,2-2 0,1 0 0,1-3 16,2-2-16,2-2 0,-1-1 16,1-2-16,1-3 15,-3-1-15,-2 0 0,1-1 16,2-1-16,-2-1 0,-1 0 0,0 0 15,0 0-15,-1 3 0,-2 0 0,0 3 16,0-3-16,-1 4 0,-2 1 0,-1 3 16,0 3-16,-2 3 0,-2 0 15,2 3-15,-1 4 0,-2 1 16,-1 2-16,-2 7 0,-1 2 16,0 0-16,0 1 0,-1 3 15,-1 4 1,0 1-16,1 1 0,-1 13 0,1 2 15,-2 1-15,-1 0 0,0 2 16,1 0-16,0 6 0,0-1 16,-1 6-16,1-1 0,-2-8 15,-2-7-15,1 2 0,1 1 16,3-5-16,0-4 0,-2-5 16,-2-4-16,2-6 0,2-4 0,-1-2 15,0-2-15,-1-7 0,1-7 0,-6-5 16,-2-4-16,-2-2 0,-1-2 0,1-11 15,-1-7-15,3 6 16,5 6-16,3 5 16</inkml:trace>
  <inkml:trace contextRef="#ctx0" brushRef="#br1" timeOffset="223185.833">31918 16182 0,'0'0'16,"8"8"-16,4 8 0,2 0 0,2 2 0,5 12 16,5 12-16,-3-1 15,-2-2-15,-1 9 0,-3-2 16,-6-2-16,-4-3 0,-9 5 15,-8-1-15,-1-7 0,-1-4 0,-9-3 0,-7-1 16,-1-6-16,-2-4 0,-10-4 16,-6-2-16,-1-3 0,1-3 15,7-1-15,11-1 0,8-3 16</inkml:trace>
  <inkml:trace contextRef="#ctx0" brushRef="#br1" timeOffset="225632.0176">25542 15208 0,'0'0'16,"0"0"-16,0 0 0,0 0 0,3 24 15,-3-24-15,0 23 16,0-23-16,-3 28 0,0-13 0,-2 3 15,0 0-15,-1 1 0,-2 0 16,0-1-16,-1 7 0,3 0 16,0 1-16,-2 2 15,0-6-15,0 2 0,3-3 16,-1-2-16,2-2 16,1 0-16,-1-2 0,1-5 15,2-5-15,1 2 16,0-3-16,1-1 0,2-6 0,2-5 15,-2-2-15,0 1 0,5-7 16,3-6 0,1 4-16,2-1 0,-1-2 0,1-3 15,0 3-15,1-1 0,4-3 16,-1 1-16,1 2 0,0 0 0,0 1 16,-2 0-16,-1 5 0,-2 2 15,0 3-15,1 2 16,-2 1-16,-1 1 0,-1 4 0,0 2 0,-2 2 0,0 2 0,-2 4 15,1 1-15,-2 3 16,-2 3-16,-1 0 0,1 0 0,-2 0 16,-2 4-16,-1 0 0,-1 0 15,-2 2-15,1-1 0,0-1 16,-1 0-16,0 0 16,-2-1-16,1 2 15,-1-3-15,3-5 0,1-2 16,0-2-16,1 0 0,1-2 15,0-3-15,2-2 0,1-4 16,1-3-16,1-3 0,3 1 16,2-1-16,1-1 15,0-3-15,1 0 0,1 0 0,-1-1 0,0-2 16,0 1-16,0 0 0,1 4 0,0 2 16,0-1-16,0 0 0,-1 1 15,-1 2-15,-1 1 0,0 1 16,-1 1-16,0-1 0,-1 6 15,-2 0-15,1 3 0,-2 1 0,0 3 16,-1 1 0,-2 2-16,1 1 0,-1 5 0,-1 0 0,0 2 0,-1 3 15,0 0-15,0-2 0,-1 2 16,-1 0-16,0-1 0,-2-1 16,0-1-16,-1 0 0,-1-1 15,-2-2-15,3-4 0,1 0 0,2-2 16,0-2-16,0 0 15</inkml:trace>
  <inkml:trace contextRef="#ctx0" brushRef="#br1" timeOffset="225810.4297">26197 15478 0,'0'0'0,"0"0"16,0 0-16,23-6 0,-11 3 0,4 3 0,1 0 15,2-1-15,0-1 0,6 1 16,0-3-16,0 1 0,-2 3 16,-1 0-16,0-1 0,-3-1 15,-4 2-15,-2 0 0</inkml:trace>
  <inkml:trace contextRef="#ctx0" brushRef="#br1" timeOffset="226133.7124">26757 15397 0,'0'0'0,"0"0"15,0 0-15,18 18 0,-18-18 0,15 22 16,-4-11-16,0 6 0,0-2 15,5 10-15,-1 0 0,3 0 16,1 0-16,-1 3 0,1 1 16,2 5-16,-2-4 0,-3 2 0,0-3 15,-2 2-15,-2-2 0,-1-4 16,-2-1-16,-1-5 16,-3-3-16,0-3 0,-2-3 15,-1-4-15,0-1 16,-2-5-16,3-1 0,-3 1 0,0-2 15,0 2-15</inkml:trace>
  <inkml:trace contextRef="#ctx0" brushRef="#br1" timeOffset="226450.2683">27072 15487 0,'0'0'0,"0"0"0,0 0 0,0 0 15,0 0-15,0 0 0,0 0 16,0 0-16,-11 23 0,11-23 16,-18 20-16,18-20 0,-26 25 15,10-12-15,-4 2 16,-1-1-16,-1-1 0,-9 6 16,-1 2-1,0 1-15,0 0 16,2-4-16,3 0 0,-4 6 0,2 0 15,5-4-15,3-4 0,3 0 16,3-2-16,2-2 0,2-1 0,2-2 16,2 1-16,2-3 0,0-1 15,2-4-15,0 2 0,-1-1 16,1-1-16,1 0 0,0 1 0,-1-3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44:50.32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21229 2796 0,'0'0'0,"0"0"0,0 0 16,0 0-16,0 0 0,0 0 0,0 0 15,0 0-15,0 0 0,-3 30 16,3-30-16,-6 27 0,6-27 0,-9 35 16,2-14-16,-1 1 0,0 0 0,-4 8 15,-1 1-15,1 0 16,1-2-16,0 3 0,0-1 16,2-3-16,1-4 0,0 3 15,3-1-15,0-4 16,3 0-16,2-5 0,1-2 15,4-4-15,2-3 0,2-4 16,2-2-16,3 0 0,0-4 0,0 1 16,1-2-16,1-3 0,2-2 15,0-3-15,2-2 0,1-3 16,0-1-16,3-4 0,1 0 16,-2 1-16,0 2 0,-1-3 15,-1 2-15,-1-2 0,-1 0 0,-4 1 16,-1 1-16,-3 1 0,-2 2 15,-2-1-15,-2 0 0,0 3 16,-2 1-16,-1 1 0,-1 1 16,-1 4-16,0 0 0,0 0 15,0 6-15,0 1 0,-1-3 0,-1 6 16,0 1-16,-1 4 0,-1 1 0,0 1 16,0 4-16,-2 2 0,0 2 15,0 4-15,-1 2 0,1 3 0,0 0 16,-1 5-16,1 1 15,-3 10-15,-1-1 0,0 2 16,0-1-16,-2 9 0,1-1 0,-1-1 16,-2 1-1,-2-6-15,-1-4 0,-5 11 16,-3 1-16,4-8 0,3-3 16,-7-3-16,-2 0 0,-2-4 15,0-2-15,1-3 0,-1-1 16,-2-5-16,-1-3 0,-5 0 15,-1-1-15,2-5 0,-4-1 0,10-4 16,7-2-16,7-2 0</inkml:trace>
  <inkml:trace contextRef="#ctx0" brushRef="#br0" timeOffset="834.0205">19717 2778 0,'0'0'0,"0"0"0,0 0 16,0 0-16,0 0 0,0 0 0,0 0 16,-13 21-16,13-21 0,-12 22 15,12-22-15,-17 37 0,9-21 16,0 5-16,-1-1 0,0 2 16,0-1-16,-2 8 0,-1-1 15,1-1-15,1-2 0,0-2 0,0 0 16,1-3-16,2-2 0,1-2 0,3-2 15,2-2-15,1-1 0,1-2 16,1 0-16,1-3 0,1 0 16,0-2-16,2-3 0,-1-1 15,1-1-15,-2-1 0,2 1 16,-1 0-16,1-2 0,0-1 0,2 0 16,-1 1-16,-2-1 0,1 2 0</inkml:trace>
  <inkml:trace contextRef="#ctx0" brushRef="#br0" timeOffset="1327.6211">21719 3081 0,'0'0'0,"0"0"0,0 0 15,33-8-15,-17 6 0,7 0 16,6 0-16,1-1 0,1 2 16,11 1-16,1 0 15,3 2-15,-5 3 0,-6-1 16,-3 3-16,-6-2 0,-5-1 0,-3-2 16</inkml:trace>
  <inkml:trace contextRef="#ctx0" brushRef="#br0" timeOffset="1482.9002">21644 3325 0,'0'0'0,"0"0"0,0 0 0,0 0 16,32 0-16,-32 0 0,44 0 16,-16-1-16,4 1 0,5 0 15,4 0-15,9 1 0,1-1 0,1 1 16,-10-1-16,-8 2 0</inkml:trace>
  <inkml:trace contextRef="#ctx0" brushRef="#br0" timeOffset="1969.0122">23358 2627 0,'0'0'0,"0"0"16,0 0-16,0 0 0,0 0 0,0 0 15,-19-10-15,19 10 0,-21 3 0,21-3 0,-30 11 16,14-4-16,1 1 0,0 5 15,-2 2-15,2 0 0,-1 2 16,-4 8-16,0 2 16,4 0-16,0 1 0,0 8 0,0 0 15,2 3-15,1-3 0,1 5 16,1 0 0,0 2-16,1-2 0,-2 9 15,1 2-15,-2-4 0,0-3 0,-3 9 16,-2-3-16,0-4 0,1-6 15,-2 2-15,0-1 0,-2-2 16,-1-1-16,-6 4 0,-3-2 16,8-12-16,2-4 0,-9 2 15,-2-2-15,1-5 0,2-2 0,1-5 0,-1-1 16,4-5-16,-2-3 0,-2-4 16,-1-2-16,1-4 0,2-2 15,8 3-15,4 1 0,4 0 16</inkml:trace>
  <inkml:trace contextRef="#ctx0" brushRef="#br0" timeOffset="2169.7264">22685 3098 0,'0'0'0,"12"-1"16,4-1-1,2-2-15,0 2 0,12-2 0,8 2 16,8 0-16,1 0 0,-2 1 16,0 2-16,5 1 0,-4 2 15,-10-3-15,-7 2 0,-7-2 0</inkml:trace>
  <inkml:trace contextRef="#ctx0" brushRef="#br0" timeOffset="2508.6244">23845 2706 0,'0'0'0,"0"0"0,0 0 0,0 0 16,0 0-16,-27 8 0,27-8 15,-31 17-15,14-6 0,-2 3 16,-1 4-16,0 2 0,0 1 0,-7 10 16,-1 1-16,4 0 0,2 0 15,-3 7-15,1 3 0,6-5 0,2 0 0,2 4 16,4-1-16,3-6 16,4-4-16,5-3 0,4 0 15,2-5-15,1-5 0,8-3 16,4-2-16,-5-2 0,-2-3 0,-4 0 15</inkml:trace>
  <inkml:trace contextRef="#ctx0" brushRef="#br0" timeOffset="3289.289">24198 2796 0,'0'0'0,"0"0"16,0 0-16,0 0 0,0 0 0,-18 27 15,18-27-15,-14 26 0,5-10 16,-1 4-16,-2 1 0,-3 1 16,0-1-16,-6 8 0,1-1 15,0-3-15,0 0 0,-4 4 0,-1-4 16,2 0-16,2-4 0,3-3 15,4 1-15,3-7 0,2-4 0,2-4 16,2-1-16,1-3 0,2-3 16,3-3-16,4-6 0,2 2 15,5-2-15,1-1 0,2-3 16,2-1 0,0-1-16,9-3 0,4-1 15,-4 3-15,-3-1 0,3 1 16,0-1-16,0 0 0,0 3 0,1-3 15,-1 2-15,-9 7 0,-1 1 16,-1 2-16,-2 1 0,-3 4 16,0 3-16,-1 2 0,-2 3 15,-3 2-15,-1 4 0,-3 0 0,-2 3 16,0 0-16,-1 0 0,-4 7 16,-1 1-16,-1 1 0,-3-3 0,-2-2 15,-2-2-15,0-1 0,1 0 16,1-1-16,2-3 0,2-2 15,3-1-15,0-3 0,3-2 16,0-1 0,2-2-16,1-2 0,2-3 15,2-1-15,3-2 0,5-3 16,6-2-16,-1-3 0,1 0 0,1-1 16,3 0-16,1 1 0,2 2 15,4-4-15,0-4 0,-4 4 16,-2 4-16,0 2 0,0 1 15,-2-1-15,-2 5 0,-3 1 0,-1 1 16,-1 8-16,-2-1 0,-3 4 16,-1 0-16,-4 4 0,0 2 0,-3 2 15,-3 1-15,-1 2 0,-2 0 16,-2 4-16,-2 3 0,0-1 16,0 0-16,0-4 0,-1 1 15,1-4 1,0 0-16,1-2 0,0 0 15,2-3-15,0-2 0,3-3 0,0-2 16,2-2-16,2-2 0,1-5 16,4-2-16,-2 0 0,0 3 15,1-1-15</inkml:trace>
  <inkml:trace contextRef="#ctx0" brushRef="#br0" timeOffset="3559.0254">24947 2813 0,'0'0'0,"0"0"16,0 0-16,0 0 0,21 21 0,-21-21 15,20 22-15,-10-8 0,0 3 0,0-1 16,1 5-16,-1-1 0,-1 0 16,0 6-16,-2 1 0,-1-2 15,-1-2-15,-1 1 0,-2 0 16,-2-4-16,-1 1 0,-1-3 15,-2 0-15,1-3 0,0-2 0,-2-3 32,1-2-32,-2-1 0,1-3 0,0-4 15,1-3-15,3-5 0,3-2 16,-1 2-16,0 1 0,0 2 16</inkml:trace>
  <inkml:trace contextRef="#ctx0" brushRef="#br0" timeOffset="3775.3476">25258 2835 0,'0'0'0,"0"0"15,0 0-15,-23 10 0,23-10 0,-25 14 16,8-2-16,-1 2 16,-3 0-16,-8 7 0,-2 1 15,1-1-15,1-1 16,-9 3-16,1 2 15,4-3-15,2-2 0,3-1 0,2 2 16,2-4-16,5-2 0,2-4 16,4 0-16,2-4 0</inkml:trace>
  <inkml:trace contextRef="#ctx0" brushRef="#br0" timeOffset="3976.013">25360 2996 0,'0'0'0,"0"0"0,20-4 16,-6 2-16,3 1 0,10-3 0,5 3 16,1 0-16,0-1 0,9 2 15,0-2-15,-4 2 0,-4-1 0,-2 1 16,-1-1-16,-7 1 0,-4 1 16,-5-1-16,-2 1 0,-3-1 0</inkml:trace>
  <inkml:trace contextRef="#ctx0" brushRef="#br0" timeOffset="4214.569">25666 2867 0,'0'0'0,"0"0"16,0 0-16,0 0 0,-9 22 0,9-22 15,-13 21-15,13-21 0,-13 29 0,7-12 16,-1 4-16,-1-2 0,1-1 0,-3 3 16,1 4-16,1-6 15,0-2-15,2-2 0,1 0 16,2-2-16,1-3 0,2-1 0,2-7 16,0 1-16,0-1 0,-2-2 15</inkml:trace>
  <inkml:trace contextRef="#ctx0" brushRef="#br0" timeOffset="4810.1596">26325 2527 0,'0'0'0,"0"0"16,0 0-16,0 0 0,0 0 15,-15 22-15,15-22 16,-11 29-16,6-11 0,-2 3 0,0 3 16,-2-1-16,0 2 0,-4 12 15,-1 0 1,1-1-16,0-2 0,-4 7 16,0 0-16,0-7 0,3-2 0,0 1 15,1-2-15,5-9 16,0-4-16,0-1 0,1-2 15,0-2-15,2-3 0,2-2 0,1-1 16,1-4-16,1-3 0,0 0 16,1-9-16,0 1 0,1-2 0,2-2 15,1-4-15,2 2 0,0-1 0,2 1 16,2 1-16,1-1 0,2-2 16,0 0-16,0 0 0,0 2 15,-1 2-15,4-3 0,2-1 16,-4 7-16,-2 0 0,3 2 15,0 2-15,-4 3 0,0 2 0,-1 1 16,0 1-16,-1 2 0,-1 3 0,-1 2 16,-2 3-16,0-1 15,-2 1-15,-1 1 0,0 5 0,-2-1 16,-1-2-16,-4 3 0,-2 3 16,-2-5-16,-2 1 0,-3 0 15,-3-1 1,2 1-16,0-1 0,-7 1 15,-2-1-15,-1-1 0,1-2 0,0-3 16,0-2-16,2-2 0,2-2 16,-1-3-16,1-1 0,1-2 15,1-2-15,4 0 0,2 2 16,2 0-16</inkml:trace>
  <inkml:trace contextRef="#ctx0" brushRef="#br0" timeOffset="5148.907">27046 2646 0,'0'0'0,"0"0"0,0 0 0,19 18 15,-10-8-15,1 4 0,1 4 16,1 7-16,-2 0 0,-2 7 15,-1 0-15,-3 0 0,0-3 16,-4 12-16,-5 0 0,-1-5 16,-3 0-16,-4 5 0,-4-2 0,1-5 0,-2-2 15,-4-2-15,-3-1 0,0-5 16,2-2-16,2 0 0,2-1 16,1-5-16,0-5 0,1-2 15,1-2-15,4 0 0,2-1 16,2-3-16,3 1 0,1-3 15,2-2-15,2 1 16,5-5-16,-3 3 0,0-2 16,0 4-16</inkml:trace>
  <inkml:trace contextRef="#ctx0" brushRef="#br0" timeOffset="5296.1477">27394 3235 0,'0'0'0,"0"0"15,0 0-15,0 0 0,0 0 0,0 0 16</inkml:trace>
  <inkml:trace contextRef="#ctx0" brushRef="#br0" timeOffset="6594.1602">23581 3992 0,'0'0'0,"0"0"16,0 0-16,0 0 0,0 0 16,0 0-16,0 0 0,0 0 15,0 30-15,0-30 0,0 28 16,0-28-16,-3 37 0,1-16 16,-2 5-1,0 1-15,0 1 0,-3 12 16,-1 3-16,0-3 0,1-1 0,-2 10 15,1-2-15,0-2 16,1-2-16,-1 7 0,1-2 0,2-3 16,-1-3-16,1 0 0,-2 2 15,1-5-15,-1-4 0,-3 6 16,0-1-16,1-4 0,3-6 16,-2-1-16,0-1 0,2-8 15,0 0-15,1-3 0,0-3 16,2-2-16,0-5 0,0 0 15,1-2-15,1-2 0,0 1 0,1-4 16,0 0-16,0-4 0,0-2 16,0-1-16,0-2 0,0-3 15,-1 0-15,0-2 0,-1-4 16,-2-1-16,0 1 0,-1-1 16,1-3-16,1 3 0,1 3 0,-1 4 0</inkml:trace>
  <inkml:trace contextRef="#ctx0" brushRef="#br0" timeOffset="6938.6074">23270 4768 0,'0'0'0,"0"0"16,0 0-16,0 0 0,0 0 0,0 0 15,0 0-15,0 0 0,0 0 16,-5 22-16,5-22 0,-4 22 16,4-22-16,0 28 0,0-28 15,3 34-15,-2-17 0,0 2 16,1 1-16,0 0 0,0 2 0,2 5 15,-2-2-15,0-4 0,1-2 16,0 0-16,-1-1 16,0-2-16,0-1 0,-1-3 0,0-2 15,1 0-15,-2-2 0,1 0 16,1-2-16,-1-3 0,0 0 0,-1-3 16,3 2-1,1-3-15,-1-2 0,2-2 16,3-2-16,2-3 0,3-3 15,2-1-15,1-4 0,6-6 16,0-1-16,3-1 0,1-3 16,1 0-16,0 0 0,10-6 15,1 1-15,-1 0 0,-2 0 16,-1 2-16,-8 6 0,-5 6 0</inkml:trace>
  <inkml:trace contextRef="#ctx0" brushRef="#br0" timeOffset="13091.3695">24582 4351 0,'0'0'0,"0"0"16,0 0-16,0 0 0,0 0 16,0 0-16,0 0 0,0 0 0,35-11 0,-35 11 15,42-3-15,-16 1 0,4 1 16,2 0-16,1 0 15,8 1-15,-2 0 0,-1 0 16,-3 0-16,2 0 0,-5 1 0,-4-2 16,-2 0-16,-6-2 0,-2 1 15,-4-2 1,-3 0-16,-3 1 0,-1-1 0,-4-1 16,-3-2-16,0 2 0,0 1 15,0 1-15</inkml:trace>
  <inkml:trace contextRef="#ctx0" brushRef="#br0" timeOffset="13445.784">24940 4060 0,'0'0'0,"0"0"0,0 0 15,0 0-15,0 0 0,-4 27 16,4-27-16,-4 30 0,4-30 0,-4 38 15,1-17 1,0 4-16,0 2 0,-3 10 16,0 4-16,-1-1 0,2 1 15,-4 9-15,-1-1 0,1 0 16,0-1-16,-2 8 0,0-2 16,0-5-16,0-4 0,1-3 15,2 0-15,0-3 0,-2 0 0,0 2 16,0-3-16,-1-6 0,0-5 0,2-3 15,3-4-15,3-7 0,1 0 16,1-6-16,0-2 0,1-5 0,-3 2 16,2-5-16,-1-3 15,4-3-15,4-2 0,-1-7 16,1-5-16,-2 4 0,0 4 0,-2 2 16</inkml:trace>
  <inkml:trace contextRef="#ctx0" brushRef="#br0" timeOffset="13724.5707">25072 4461 0,'0'0'0,"0"0"0,0 0 0,-23 10 16,23-10-16,-30 15 0,13-4 15,-3 1-15,-2 1 0,1 2 16,0 2-16,-2 3 0,3 0 0,2-3 15,3-2-15,1 1 0,2-2 16,3 1-16,3 0 16,0-2-16,3-2 0,2-2 0,2-2 0,4-1 15,4-1-15,7-5 0,5-1 16,1-3-16,2-1 0,4-1 16,0-1-16,1-1 0,-1-2 0,0 0 15,-5 2-15,-4 1 0</inkml:trace>
  <inkml:trace contextRef="#ctx0" brushRef="#br0" timeOffset="13941.0186">25196 4415 0,'0'0'0,"0"0"15,0 0-15,0 0 0,28-11 0,-28 11 16,36-8-16,-16 4 0,3-1 0,1 2 15,2 0-15,7-3 0,0 0 0,-3 0 16,-3 1-16,-3 0 0,-1-1 16,-2 2-16,-1-1 0,-2 0 15,-3 0-15,-2 1 0,-2 0 16,-1 1-16</inkml:trace>
  <inkml:trace contextRef="#ctx0" brushRef="#br0" timeOffset="14179.4447">25440 4202 0,'0'0'0,"0"0"16,0 0-16,0 0 0,0 0 0,-10 29 0,10-29 16,-12 27-16,4-11 0,-2-1 15,-1 3-15,1 0 0,0 1 16,0-1-16,0 1 0,-1 2 15,1-2-15,2-3 0,2-2 16,0-2-16,2-1 0,0 0 16,2 0-1,2-7-15,1-1 0,5-2 16,3-3-16,-2 0 0,0 1 0,0 0 16</inkml:trace>
  <inkml:trace contextRef="#ctx0" brushRef="#br0" timeOffset="15414.6492">25610 4312 0,'0'0'0,"0"0"0,0 0 15,0 0-15,0 0 0,-10 20 0,10-20 16,-15 16-16,15-16 0,-30 25 16,11-10-16,-2 0 0,-3 0 15,0 0-15,-1-1 0,-5 4 16,3-2-16,2-1 0,1-4 0,2 0 0,1-1 15,3-1-15,4-2 16,2-1-16,2-1 0,2-2 0,2 1 16,2-1-16,1-1 0,5-2 15,4-2-15,3-2 0,2 1 0,10-2 16,5-1-16,-1 1 16,0-1-16,3-2 15,2 1-15,-3 0 0,0 1 16,-1-1-16,-4 2 0,-3 0 15,-4 1-15,-2 4 0,-5 2 16,-3 0-16,-4 1 0,-7 3 16,-5 2-16,-4 0 0,-4 3 0,-3 1 15,-3 2-15,-2-1 0,0 0 16,-6 5-16,1 0 0,-1 1 0,-1 0 16,3 0-16,0 0 0,-1 2 15,3-1-15,4-2 0,3-1 16,3-5-16,4-3 0,4-1 15,4-1-15,1-4 0,2-1 0,4-2 16,4-2-16,4-3 0,4 0 16,2-2-1,4-3-15,3 0 0,2-1 16,6-4-16,0 2 0,0 2 16,1 0-16,0 0 0,0 1 15,-2-1-15,0 2 0,-1 0 16,1 3-16,-3 0 0,0 2 0,-4 2 15,-4 1-15,-2 2 16,-3 0-16,-2 2 0,-2 0 0,-1 2 0,-1 1 16,-2 4-16,-1 0 0,-3-3 15,-1 0-15,-3 2 0,-3-1 16,-2 1-16,-1 0 0,-1 1 16,-1-1-16,1-1 0,0-1 0,0-2 15,0-2-15,1-2 0,1-1 16,2-1-16,-1 0 0,1-1 0,2-2 15,0-2-15,3-4 0,1 0 16,1-1-16,1-1 0,3 1 16,0 0-16,1-1 0,1 1 15,-1-1-15,0 2 0,-2 1 0,0 3 16,1 0-16,-2 2 0,0 0 16,-1 1-1,-1 3-15,3-2 0,-3 2 0,0 3 16,-2 0-16,0 1 0,-1 0 15,-2 2-15,1-1 16,-1 1-16,0 1 0,0-1 16,-1 2-16,0 1 0,-2-1 0,-1 0 15,0 0-15,0 1 0,-1-1 16,0-1-16,-1 1 0,-1-2 0,0 0 0,0 1 16,-1-1-16,0 0 15,-2 0-15,0-1 0,-2 1 16,-5 0-16,1 0 0,3 0 15,0-1-15,2 0 0,3-2 0,2 0 16,3-2-16,2 1 0,0-1 16,2 0-1,1-1-15,-1 1 0,1-1 16,1 1-16,0 0 0,2-1 0,-3 4 16,3-2-16,1 1 15,1 1-15,0-1 0,1 1 16,1 0-16,1-1 0,-1 1 0,1 0 15,-1 0-15,-1 2 0,-1-1 16,-4 1-16,-2 1 0,0 1 0,-2-1 0,-2 0 16,0 1-16,-3 0 15,-2 1-15,0-2 0,0 1 16,0-1-16,-1 0 0,0 0 0,0 0 16,-1 0-16,1 1 0,-4 1 15,2-1-15,2-1 0,0 0 16,3 0-1,1-2-15,4 0 0,0-1 0,3 1 16,2 0-16,3-3 0,3 1 16,1-3-16,4-1 15,0-3-15,1-1 0,-1 0 0,-1 1 16,-2 1-16</inkml:trace>
  <inkml:trace contextRef="#ctx0" brushRef="#br0" timeOffset="15936.5883">25107 4917 0,'0'0'0,"0"0"0,0 0 0,0 0 16,0 0-16,0 0 0,-8 24 16,8-24-16,0 0 0,-9 21 15,9-21-15,-9 21 0,4-10 0,2 0 16,0 0-16,0 0 15,0-2-15,2 1 0,0 0 16,1-2-16,1-1 0,3-2 0,1-1 16,3 0-16,3-3 0,4-2 0,5-3 15,-1-2-15,-1-3 0,0-1 0,-1 2 16,-4 1-16</inkml:trace>
  <inkml:trace contextRef="#ctx0" brushRef="#br0" timeOffset="16106.0302">25532 4964 0,'0'0'15,"0"0"-15,0 0 16,0 0-16,0 0 0,23-2 0,-23 2 0,0 0 15,0 0-15,19 10 0,-19-10 16,10 13-16,-6-8 0,-1 3 16,0 2-16,-2 1 0,-1 2 0,0-2 15,-1 1-15,0-1 0,-2-1 16,1-1-16,0-1 0,0 0 16,0-2-1,0 0-15,2-2 0,0-1 16,0 0-16,0 0 0</inkml:trace>
  <inkml:trace contextRef="#ctx0" brushRef="#br0" timeOffset="16692.5477">26486 4660 0,'0'0'16,"0"0"-16,0 0 0,35-2 15,-16 2-15,11-2 0,4-1 0,4 1 0,5 0 0,14-2 16,1 1-16,1 3 15,-2 3-15,10 2 0,-2-1 16,7 2-16,-6-2 0,-6 2 16,-6 0-16,-8 2 0,-4 0 0,-10-2 15,-7-2-15,-6-2 0,-5 1 16,-3-1-16</inkml:trace>
  <inkml:trace contextRef="#ctx0" brushRef="#br0" timeOffset="17379.1731">26975 4991 0,'0'0'0,"0"0"0,0 0 0,0 0 15,18-19-15,-18 19 0,13-15 16,-6 6-16,0 2 0,-2-2 15,1-1-15,-2 0 0,-1-1 0,-1 0 16,-2 0-16,-1 3 0,-1 1 0,-3 0 16,-4 1-16,-1 1 0,-1 1 15,-2-1-15,-3 4 0,1 1 16,-1 2-16,-8 2 0,-3 1 16,1 2-16,2 1 0,-1 3 15,-1 2-15,1 1 0,-1 0 16,-2 3-1,1 1-15,5-1 0,5 0 0,1 3 16,4-2-16,2 0 0,2-2 16,2 0-16,1-2 0,3-2 15,2-2-15,2-2 0,4-1 16,0-3-16,4 1 0,4-3 16,3-2-16,1 0 0,1-1 15,4-3-15,3-3 0,4-2 0,-2-1 0,-1-2 16,2-1-16,-4 1 0,0 1 15,-2-1-15,0-2 0,-3 1 16,-2 2-16,-2-2 0,-4 1 16,-2 1-16,-1 1 0,-3 1 15,0 2-15,-2 0 0,0 2 0,-2 1 16,-1 0-16,0 1 0,-1 3 0,0 0 16,0 0-16,-3 5 0,0 0 15,0-1-15,0 1 0,0 1 16,-1 0-16,1 3 0,1 0 15,0 1-15,-1 1 0,1 0 16,1 1-16,2 2 0,1 0 0,3 2 31,1-3-31,2-2 0,2-1 0,3 1 16,5-1-16,1-4 0,-1-1 16,1-2-16,0 0 0,-1-2 15,-1-1-15,1-1 0,1-3 16,-3-2-16,0-1 0,-3-3 15,-1-2-15,-2-2 0,-1-1 0,-2 2 16,0 2-16,-2 2 0</inkml:trace>
  <inkml:trace contextRef="#ctx0" brushRef="#br0" timeOffset="17727.0931">27220 4090 0,'0'0'0,"0"0"0,0 0 16,0 0-16,0 0 0,-6 28 15,6-28-15,-9 27 0,9-27 0,-11 30 16,2-13-16,0-1 0,1 0 0,0 2 15,-1 0-15,0 0 16,1 1-16,-3 3 0,-1 3 16,2-3-16,2-2 0,1-2 15,0 0-15,2-3 0,0 0 0,2-2 16,2 0 0,2-2-16,2 0 0,6-3 15,4-5-15,-2 1 0,-2-1 0,-1-1 16</inkml:trace>
  <inkml:trace contextRef="#ctx0" brushRef="#br0" timeOffset="18375.8966">28126 4220 0,'0'0'0,"0"0"0,0 0 16,0 0-16,0 0 0,0 0 0,0 0 15,0 0-15,-2 29 0,2-29 16,-12 22-16,12-22 0,-22 25 0,7-12 16,-4 2-16,-1 0 15,-1 2-15,-5 5 0,-1 0 0,4-4 0,2-1 16,3-1-16,1-2 15,4-1-15,2-2 0,3 0 0,3-2 16,1 0-16,2-1 0,3-1 16,2 0-16,1 3 0,0 0 15,2 1-15,-1-3 0,1 2 16,-2 1 0,0 1-16,1 1 0,-2 2 0,-2 0 15,-2 4-15,-3 3 0,-1 1 16,0-1-16,-3 2 0,-2 1 15,-1 0-15,0-2 0,-3 6 16,-1-2-16,1-1 0,0 0 0,1-2 16,0 0-16,4-2 15,0-2-15,1-2 0,0-1 0,2-2 0,1-1 16,1-4-16,1-3 16,0-1-16,2-3 0,1-3 0,0 0 15,0-4-15,4-1 0,2-7 16,4-4-16,-1 2 0,-2 2 0,-2 3 15</inkml:trace>
  <inkml:trace contextRef="#ctx0" brushRef="#br0" timeOffset="19031.2478">28592 4206 0,'0'0'0,"0"0"0,0 0 15,0 0-15,25 8 0,-18-3 16,0 0-16,-3 1 0,0 0 0,-2 5 16,-4 1-16,-4 0 0,-4 0 15,-5 1-15,-5-1 0,-8 4 0,-2 0 16,-1 2-16,-1 1 0,4-3 15,1-4-15,-2 2 0,1-1 16,6-2-16,3-1 0,5-1 16,3 0-16,3-1 0,3-1 0,6-2 15,5-2-15,3 0 16,2-2-16,6 0 16,5 1-16,0 0 0,1 2 15,2-1-15,-3 1 16,-2-1-16,-2 0 0,-3 1 15,-3-2-15,-2 2 0,-3 3 0,-4-2 16,-2-1-16,-2 1 0,-1 1 16,-6 1-16,-3 1 0,-3 1 0,-3-2 15,-1 2-15,-4 0 0,-2 0 0,0 0 0,-8 1 16,-1 1-16,4-2 16,4-1-16,2 0 0,2 0 15,3-1-15,2-1 0,3-1 16,3-2-16,2 1 0,2-1 15,3-1-15,1-1 0,2-1 16,2 2-16,6-2 16,3-1-16,2-1 0,1-2 15,5 3-15,3 0 0,0 1 16,0 0-16,4 0 0,1-2 16,1 0-16,-2 0 0,7-1 15,0 0-15,-1 0 0,-1 0 0,-2 1 16,-1 0-16,-3 1 15,-2 1-15,0-1 0,-1 1 0,-2 0 0,-1-2 16,-3 1-16,0 2 0,-4-1 16,-3 2-16,-1-2 0,-3 1 15,1-1-15</inkml:trace>
  <inkml:trace contextRef="#ctx0" brushRef="#br0" timeOffset="19401.3544">28341 4921 0,'0'0'15,"0"0"-15,0 0 0,0 0 0,-16 19 16,16-19 0,-13 17-16,13-17 0,-15 19 0,7-9 15,1 0-15,2-1 16,0 1-16,4-1 0,1-1 15,2-1-15,2-1 0,2-1 0,3-1 16,2-3-16,2-1 16,4-1-16,3 0 0,-1-2 0,-1-1 15,5-3-15,-1-2 0,-2 3 0,-1-2 16,-1 0-16,-2 3 0,-4-2 0,-2-1 16,-1 0-16,-1 3 15,-4-1-15,-2 0 0,-6 0 16,-5 0-16,-5 1 0,-5 1 0,-6 1 15,-6 1-15,-3 0 0,-3-1 0,0 0 32,7 0-32,6 2 0</inkml:trace>
  <inkml:trace contextRef="#ctx0" brushRef="#br0" timeOffset="19579.8917">28830 5007 0,'0'0'0,"0"0"0,0 0 0,0 0 15,0 0-15,0 0 0,0 0 16,16 21-16,-16-21 0,0 0 16,10 20-16,-10-20 0</inkml:trace>
  <inkml:trace contextRef="#ctx0" brushRef="#br0" timeOffset="20821.1836">21046 5867 0,'0'0'0,"0"0"0,0 0 16,0 0-16,0 0 0,0 0 15,0 0-15,0 0 16,0 0-16,0 0 0,12 16 16,-12-16-16,4 22 0,-4-22 15,-1 32-15,1-32 0,-2 35 0,-1-15 16,-3 3-16,1-1 15,-2-1-15,-2 8 16,1 3-16,0-7 0,1 0 0,2-1 16,-1-5-16,2 2 0,2-6 15,0 0-15,2-2 0,-1-3 16,-1-2-16,4-4 0,3-1 0,3-3 16,3-7-16,0 0 0,2-1 15,2-3-15,3-1 0,2 0 16,1-3-16,-1-2 0,-2 2 15,7-5-15,0 1 0,-2-1 16,0 1-16,-2 1 0,-2 0 16,-1 0-16,-3 0 0,-1 0 15,-2 2-15,-2 4 0,-1 1 0,-2 4 16,-2 3-16,0-2 0,-2 2 16,-1 4-16,0 0 0,0 3 15,-1 1-15,-1 3 0,-1 0 16,-1 4-16,0 1 0,0 4 0,0 3 15,-3 2-15,0 0 0,-2 1 16,1 4-16,-2 2 0,0 3 16,-3 6-16,-1 1 0,0 2 15,1-1-15,-1 3 0,0-1 16,-4 9-16,2-1 0,-3 1 16,0-3-16,-2-4 0,-2-1 0,-2 5 0,1-1 15,3-7-15,3 0 0,-2-6 16,0 1-16,1-7 0,-1-2 15,1-4-15,3-3 0,1-2 16,2-2-16,2-6 0,2-3 16,0-5-16,-2 0 0,0 0 15,-1-4-15,3-1 16,2-5-16,1 2 0,0 1 16,1 1-16</inkml:trace>
  <inkml:trace contextRef="#ctx0" brushRef="#br0" timeOffset="21005.8273">21718 6229 0,'0'0'0,"11"-4"16,5-2-16,5 2 0,4 1 0,12 2 16,1-2-16,10 1 15,-2 2-15,-5 2 0,-4 1 16,-8 1-16,-6 4 0,-1-1 0,-4 0 15,-5-4-15</inkml:trace>
  <inkml:trace contextRef="#ctx0" brushRef="#br0" timeOffset="21152.9729">21678 6533 0,'0'0'0,"0"0"15,0 0-15,0 0 16,0 0-16,25 4 0,-25-4 15,44 0-15,-16-3 0,4 2 16,4 1-16,4-1 0,2-1 16,4 1-16,-7-2 0,-6 3 0</inkml:trace>
  <inkml:trace contextRef="#ctx0" brushRef="#br0" timeOffset="21654.3587">23200 5958 0,'0'0'0,"0"0"0,0 0 16,0 0-16,0 0 0,-5-21 0,5 21 15,0 0-15,0 0 0,0 0 16,-28-10-16,28 10 0,-28 2 16,10 2-16,-3 1 0,0 4 15,0 2-15,-6 3 0,-1 4 0,2 0 16,0-2-16,3 4 0,2 1 16,-1 5-16,4 2 0,0 0 15,1 1-15,2 3 0,1 0 0,0 1 16,1-1-16,1 1 0,1 1 15,-2 6-15,1-1 0,2 0 0,1-3 16,0 0-16,0 2 0,-1-2 16,0 0-16,-2-1 0,-2 1 15,0-3-15,0-4 0,0 2 0,-1-2 16,-1-2-16,1 0 0,-1-4 16,1 0-16,-3-5 0,1-4 15,-4 0 1,-4-3-16,2-1 0,2-3 15,-2-3-15,-2-3 0,0-1 16,1-2-16,0-4 0,0-5 16,5 3-16,5 3 0,3 1 0</inkml:trace>
  <inkml:trace contextRef="#ctx0" brushRef="#br0" timeOffset="21839.4044">22437 6416 0,'0'0'0,"0"0"16,22-4-16,-22 4 0,33-3 0,-10 1 31,3-1-31,12-1 0,1 4 0,13 4 16,1 0-16,-2 0 0,-3 3 15,-2 0-15,-11 0 0,-7-4 16</inkml:trace>
  <inkml:trace contextRef="#ctx0" brushRef="#br0" timeOffset="22772.5103">24082 5698 0,'0'0'0,"0"0"15,0 0-15,0 0 0,0 0 0,0 0 16,-21-8-16,21 8 15,-26 0-15,26 0 16,-41 0-16,17 2 16,2-2-16,-3 0 0,-3 2 15,-6 1-15,2 1 0,3-1 16,-1 1-16,3-2 0,3 0 0,-4 1 16,2 1-16,7-1 15,2 1-15,1-3 0,2 2 16,2 2-16,1 0 0,0 0 15,0 1-15,2 3 0,1-2 16,0 5-16,2 3 0,-1-1 16,2 2-16,-1 1 0,2 0 0,-2 5 15,1 3-15,-1 3 0,1-1 0,-3 8 16,0-1-16,-1 2 0,1-2 16,-4 5-16,0 2 0,-3 10 15,-1-1-15,3 0 0,1-3 0,-1 2 16,-1 1-16,-4 4 0,-1-4 15,0-3-15,2-2 16,-1-6-16,2-4 0,0-1 16,2-3-16,2-2 0,2 0 15,1-4-15,0-4 0,1-1 16,1-4-16,1 2 0,2-4 16,0-3-16,1-4 0,0 2 15,1-2-15,1 1 0,1 0 0,0-4 16,1 3-16,2 0 0,1-1 0,2-1 15,0 0-15,2-3 0,2 1 16,4 1-16,4 0 0,1-1 16,1-1-16,1 0 0,1 1 15,2 1-15,2-1 0,5-1 16,-2 0-16,0 1 0,-2-2 0,2 1 16,1-1-16,-4 3 0,-1-1 0,0 0 15,-2-2-15,1 2 0,2 1 16,-2-1-16,-1-2 0,-3-5 15,-3-3-15,-2 3 0,-3-3 16,-3 4-16</inkml:trace>
  <inkml:trace contextRef="#ctx0" brushRef="#br0" timeOffset="23597.4577">24044 6201 0,'0'0'15,"0"0"-15,0 0 0,0 0 0,0 0 16,0 0-16,0 0 0,-10 29 15,10-29 1,-12 24-16,12-24 0,-16 33 16,6-18-16,-2 2 0,-3 2 15,1 1-15,0-2 0,-4 3 0,1 1 16,2-1-16,2-3 0,1-1 16,1-2-16,2-1 0,0-2 15,2-2-15,3-3 0,0 0 16,-1-3-16,2-1 0,1-3 0,1 0 15,-1-4-15,2-3 0,2 0 16,0-6-16,1 2 0,7-4 16,4 0-16,3-2 0,0 2 0,2-3 15,0 0-15,1-1 0,0 3 16,5-2-16,2-3 0,-4 3 16,-1 4-16,-2 0 15,-2 3-15,-1 4 16,-2 0-16,1 3 0,0 4 0,0 0 15,-1 3-15,-1 1 0,-1 7 16,-6-1-16,0 1 0,-3 3 16,-1-2-16,-5 2 0,0 0 15,-3 0-15,-3 3 0,-1-1 16,0 2-16,-2 2 0,-1-4 0,2 0 0,1-4 16,1 2-16,0-3 15,2-4-15,1 0 0,-1-1 0,2-1 16,2-3-16,2-2 0,0 0 15,-1-2-15,3-5 0,1 3 16,3-4-16,3-2 0,4-5 16,2 1-16,3-3 0,2 2 0,0-3 0,-1 1 15,2 0-15,1 1 0,4-4 16,-2 4-16,-2-1 0,-2 2 16,-4 4-16,-1-2 0,-3 5 15,-2 1-15,-1 4 0,0 2 16,-2 1-16,0 1 0,-2 0 15,0 4-15,-2 0 16,-1 5-16,-2 0 16,0 1-16,-2 3 0,-1 1 0,-2 0 15,0 2-15,-2 4 0,-2 1 16,1-3-16,-1 1 0,0 1 16,1 1-16,3 0 0,1-4 0,0 3 15,1-6-15,0-1 0</inkml:trace>
  <inkml:trace contextRef="#ctx0" brushRef="#br0" timeOffset="24400.2985">27108 6640 0,'0'0'0,"0"0"15,0 0-15,23-3 0,-23 3 0,26-4 16,-6 4-16,1 0 0,1-1 0,3-1 16,0 2-16,7-1 0,-2 1 0,-2 0 15,1 0-15,-5 1 16,-2-1-16,1 0 0,-2 0 15,-7 0-15,-3 0 0,-3 0 0,0 0 16,-1 0-16</inkml:trace>
  <inkml:trace contextRef="#ctx0" brushRef="#br0" timeOffset="24679.1145">27418 6440 0,'0'0'0,"0"0"0,0 0 15,0 0-15,0 0 0,0 0 0,-4 25 16,4-25-16,0 0 0,-10 29 16,5-14-16,-1 1 0,1 0 15,-2 2-15,1 3 0,-1-1 16,0-2-16,0 0 0,-1 1 0,0 2 15,1-1-15,-1-1 0,0 3 16,1-4-16,2-2 0,2-4 0,0-1 16,3-4-16,2 2 0,-1-4 15,0 2-15,0-3 0</inkml:trace>
  <inkml:trace contextRef="#ctx0" brushRef="#br0" timeOffset="25280.7622">28077 6376 0,'0'0'0,"0"0"0,0 0 0,0 0 15,-5 25-15,5-25 0,-10 28 16,4-12-16,0 3 0,-2 0 16,-2 5-1,-3 5-15,-1-1 0,1-2 0,0 2 16,0-2-16,1-4 0,-3 6 16,2-4-16,2-5 0,2-1 0,1-2 15,2-4-15,1-2 16,1-3-16,2-2 0,0 1 15,0-2-15,1-4 0,1 0 16,3 0-16,-1-4 0,1-2 0,3 1 0,1-4 16,2 1-16,0-3 0,3 0 15,1-3-15,-1 4 0,1-1 16,1 0-16,1-1 0,1 0 16,-2 1-16,2 3 0,0-2 15,1 3-15,-2 0 0,-1 5 16,1-3-1,-2 4-15,0 2 0,0 4 0,0 0 16,-2 1-16,0-1 0,-3 5 16,0 1-16,-1 0 0,-2 0 15,-2 3-15,-3 0 0,-3 0 16,0 1-16,-2-1 0,-2-1 16,-1-2-16,0-1 0,-3 1 15,-2-2-15,0 1 0,1-2 0,0-1 0,0 0 16,-1 0-16,1-3 0,1 1 15,0-5-15,0 0 0,1 0 16,0-5-16,2 0 0,0-1 16,1-1-16,2 0 0,0 3 15,1 0-15</inkml:trace>
  <inkml:trace contextRef="#ctx0" brushRef="#br0" timeOffset="25966.9879">28827 5859 0,'0'0'0,"0"0"16,0 0-16,0 0 0,21-8 0,-21 8 15,30-4-15,-13 5 0,1 2 16,4-2-1,2 1-15,1 2 0,-2-3 0,8 5 16,-2 1-16,-1 0 16,-2-1-16,0 1 0,-3 2 15,-3-2-15,-3-3 0,2 7 16,-3 3-16,-6-4 0,-2 1 0,-1 3 16,-2 0-16,0 1 0,-2 0 15,-2 2-15,-2 1 0,-1 3 0,-1 0 16,-3 1-16,-2 3 0,-3 5 15,-1 1-15,-2 1 0,0 4 16,0-1-16,1-2 0,-5 16 16,1 2-16,-2-2 0,0-2 0,1 3 15,0 4-15,-1 3 0,4-7 16,-2 7-16,0 2 0,0-7 0,2-3 16,-4 2-16,-1-3 0,3 0 15,2-1-15,-2-1 0,1-3 16,2-4-16,1-7 0,0 2 15,-1 0-15,-2-4 0,0-5 0,-1 1 16,0-1-16,2-4 0,3-4 16,-2-1-1,-3 1-15,-1-5 0,-4-1 0,-11-4 16,-9 1-16,-6 0 16,-4 0-16,-8-5 0,-9-3 15,19 0-15,11 0 0,10 0 0</inkml:trace>
  <inkml:trace contextRef="#ctx0" brushRef="#br0" timeOffset="27441.0751">25082 5909 0,'0'0'0,"0"0"0,0 0 0,0 0 16,0 0-16,-26 17 0,26-17 15,-23 18-15,11-4 0,-2 0 16,-3 4-16,0 0 0,-1 3 0,-5 4 16,-1 4-16,3 0 15,2-3-15,-2 12 0,1 1 16,3-3-16,1-3 16,2 3-16,2 2 0,1-6 15,1 0-15,1 4 0,3 3 16,3-4-16,1-2 0,3-1 15,2 0-15,2-4 0,-1-2 0,2-1 16,1 0-16,2-3 16,0 2-16,6-3 0,5-2 15,2-2-15,4-5 0,-6-2 0,-5-3 0,-3 0 16</inkml:trace>
  <inkml:trace contextRef="#ctx0" brushRef="#br0" timeOffset="28026.7829">26736 6015 0,'0'0'16,"0"0"-16,0 0 0,11 18 0,-11-18 16,12 18-16,-12-18 15,18 30-15,-9-13 0,-3 4 0,0 0 16,-1 1-16,0 2 0,-2 8 16,-2 1-16,-2-1 0,-1 0 0,-6 7 15,-3 0-15,0-5 16,1 1-16,-1-3 0,-1 3 15,-1-6-15,-2-4 0,-5 4 0,-4-4 16,3 0-16,2 0 0,1-4 16,1-6-16,2-1 0,0 0 15,-1-3-15,1-1 16,1 0-16,2-2 0,1-1 0,0-3 16,1 0-16,3 2 0,0-2 15,3-3-15,0 2 0,1-1 0,1-1 16,0-1-16,-1 1 0,1-2 15,0 1-15,0 0 16,-1 1-16,1 2 0,0-3 0,0 2 16,0-1-16</inkml:trace>
  <inkml:trace contextRef="#ctx0" brushRef="#br1" timeOffset="31336.4343">25348 6387 0,'0'0'15,"0"0"-15,6-11 0,-2 1 0,-1 2 0,1-3 16,1-3 0,-1 0-16,1 0 0,-1-1 15,-1-2-15,1 2 16,-2-2-16,-1 2 0,-2 1 15,0 3-15,0 0 0,-4 4 16,-1 0-16,-3 3 0,-2 1 0,-1 3 16,-3 1-16,2 5 15,0 1-15,-3 0 0,-1 7 16,-2-5-16,1 3 0,1 3 0,-1 3 16,3-1-16,1 1 0,-3 4 15,0 4-15,2-2 0,2 1 0,0 0 16,2-3-16,4 2 0,0-3 15,3-1-15,1 0 16,2-2-16,1-4 0,3 1 16,1-1-16,0-4 0,1-3 0,1-3 15,2-3-15,-1-1 0,0 0 16,4-4-16,3 0 0,-1-3 16,0 3-16,2-6 0,-1-1 15,-1-2-15,-1 2 0,3-7 16,-1 0-16,-3 4 0,-1 0 0,1-2 0,-1-1 15,-1 0-15,-2 5 0,-1-3 16,-2 1-16,-2 0 16,1 4-16,-2-1 0,0 3 15,0-2-15,0 3 0,-1 0 0,0 0 16,0 3-16,0 0 0,0 4 16,-2 1-16,0 3 0,-1 2 15,1 1-15,-1 0 0,1 1 16,0-2-16,-1 3 0,1 4 0,0-1 15,0 1-15,0 2 0,-1 2 16,1-2-16,0 0 0,1 1 0,0-2 16,1 1-16,1 0 0,0-4 15,1 0-15,0-1 0,1-3 16,2 1-16,4-1 16,1-1-16,0-2 0,-1 0 15,-2-1-15,0 0 0</inkml:trace>
  <inkml:trace contextRef="#ctx0" brushRef="#br1" timeOffset="31699.904">25672 6252 0,'0'0'0,"0"0"15,0 0-15,22-7 0,-22 7 16,21-4-16,-8 3 0,2 1 15,0-3-15,2 3 0,0 3 16,-1-3-16,-2 3 0,4 1 16,-2 3-16,-2 1 0,-1-1 0,-3 0 15,-3 4-15,-1-3 0,-3 2 0,-3 4 16,-2 0-16,-3 0 0,-1-3 16,-6 3-16,-6 1 0,2-2 15,-1-1-15,-4-1 0,-2 2 16,1-2-16,1 4 0,-5-1 15,2 0 1,3-3-16,4 0 0,1-1 16,3 0-16,2-2 0,2-1 0,3-3 15,1-3-15,3-1 0,2 0 16,3-5-16,6-1 0,-1 2 16,-2 0-16,0 1 0</inkml:trace>
  <inkml:trace contextRef="#ctx0" brushRef="#br1" timeOffset="32123.5055">26020 6176 0,'0'0'0,"0"0"0,0 0 16,0 0-16,-22 14 0,22-14 15,-15 15-15,15-15 0,-17 14 16,9-4-16,-2 1 0,0 3 16,1 0-16,-1 1 0,-2 0 15,1 2-15,0-2 0,-2 5 16,0-2-16,4 0 0,0-3 0,2 3 0,2-1 16,1-3-16,2 0 0,3-2 15,4 2-15,1-3 0,3-3 16,1 2-16,2-4 0,0 1 15,1-2-15,3-1 0,2 2 16,-2-5-16,1 3 0,-1-1 16,1-3-16,-3 0 15,-1 0-15,0 0 16,0 0-16,-3-1 0,-3-2 0,0-1 16,-2 1-16,1 2 0,-1-2 15,0 0-15,-1-1 0,0 3 16,-1-2-16,0-3 0,-1 3 15,1 2-15,-1-3 0,0 1 0</inkml:trace>
  <inkml:trace contextRef="#ctx0" brushRef="#br1" timeOffset="32270.7818">26353 6395 0,'0'0'0,"0"0"0,0 0 0,0 0 0,0 0 0,0 0 15,0 0-15,0 0 16,0 0-16,0 0 0,0 0 16,4 23-16</inkml:trace>
  <inkml:trace contextRef="#ctx0" brushRef="#br1" timeOffset="36653.4809">24648 3388 0,'0'0'0,"0"0"0,0 0 15,0 0-15,0 0 0,0 0 16,0 0-16,32 4 0,-32-4 15,22 5-15,-22-5 0,27 6 16,-11-3-16,3-3 16,5 2-16,-1-1 0,0-1 15,9-3-15,2 0 16,-2-2-16,-2-1 0,1-5 0,1 2 16,-1-3-16,-2 0 15,5-6-15,-2-1 0,-1-1 16,-2 0-16,1-4 0,1-1 15,-4 0-15,-1 0 0,2-5 0,-1-2 16,-4 3-16,-3 2 0,-1-3 16,-2-2-16,-1 3 0,-3-1 15,-3 0-15,-3 1 0,-3 1 16,-3 3-16,-4-1 0,-3-2 16,-1 6-16,0 1 0,-3 2 15,-2-1-15,-2 2 0,0 0 0,-4 4 16,-3 0-16,-1 6 0,0 3 15,-3 3-15,-4 2 16,-2 2-16,-1 2 0,-2 5 0,-2 5 16,0-1-16,0-1 0,1 8 15,0 5-15,0-3 0,2 0 0,-3 7 0,2 3 16,6-2-16,5-1 0,0 1 16,1 2-16,0 0 0,1-3 15,1 3-15,2 6 0,3-8 16,2 0-16,1 2 0,1 2 15,2-1-15,2-3 0,3 0 16,1 3-16,3-4 0,2-3 16,2-5-16,3-1 0,1-2 0,3-1 15,3-2-15,1-1 0,-2-3 0,1-1 16,0-1-16,-1-2 0,0 0 16,1-1-16,-2 0 0,0-3 15,-4-1-15,-2-1 0,0 1 16,-1-1-16,-1 0 0,-1-1 15,-3 0-15,-1 3 0,-5 1 16,-1 1-16,0-1 16,1-2-16,2 1 0</inkml:trace>
  <inkml:trace contextRef="#ctx0" brushRef="#br1" timeOffset="38276.8439">8298 2724 0,'0'0'0,"0"0"0,0 0 0,0 0 16,0 0-16,25 0 0,-25 0 15,24 7-15,-24-7 0,27 11 16,-10-4-16,0 6 0,1-1 15,0 5-15,0 2 0,0 4 16,-1 2-16,-3-2 0,-2 4 16,-2-2-16,-2 1 0,-1 4 15,-1-2-15,-3 0 0,-1-3 0,-2-3 16,-1 1-16,0-2 16,1-4-16,-3-3 0,1 2 15,0-5-15,0-2 0,1-6 16,0 2-16,1-5 0,0 0 15,2-7-15,3-3 0,-1-1 0,2 0 16,-2 3-16,0 0 0,-1 1 16</inkml:trace>
  <inkml:trace contextRef="#ctx0" brushRef="#br1" timeOffset="38473.7698">8767 2660 0,'0'0'16,"0"0"-16,0 0 0,0 0 0,0 0 15,0 0-15,0 0 0,0 0 0,-27 10 0,27-10 16,-27 22-16,11-9 16,1 2-16,-4 0 0,-2 5 0,-1-1 15,-1 1-15,-6 6 0,2 0 16,-1 0-16,1-2 0,-5 4 16,2-1-16,4-1 0,3-4 0,5-4 15,3-2-15,3-4 0</inkml:trace>
  <inkml:trace contextRef="#ctx0" brushRef="#br1" timeOffset="39091.4037">8156 3356 0,'0'0'15,"0"0"-15,0 0 0,25 5 16,-25-5-16,24 4 0,-8-2 0,4 0 16,3-1-16,2-1 0,3-1 15,9-5-15,2-3 0,0 1 16,-1-2-16,10-4 0,-2-2 0,-2-4 31,0-1-31,5-6 0,-3-1 0,-3-4 16,-3 0-16,-3 0 0,-5 1 15,2-7-15,-4-2 0,-8 1 16,-5 1-16,-4-1 0,-2-1 16,-6 4-16,-2 4 0,-9-5 15,-4-1-15,-2 1 0,-1 1 16,-3 2-16,-1 2 0,-3 3 0,-2 5 0,-7 2 15,-5 1-15,0 6 0,0 5 16,-6 2-16,-3 1 0,0 7 16,0 1-16,-2 6 0,-2 7 15,0 0-15,-2 0 0,-3 11 16,2 4-16,1 7 0,1 5 0,3 0 16,2 2-16,5-1 0,4 1 0,-9 25 15,9-2-15,11-9 0,8-5 16,8-4-16,4-3 0,4-6 15,3-1-15,5-1 0,4-1 16,7-2-16,4-4 0,3-2 16,5-4-16,-8-11 0,2 0 0,7-1 15,5-2 1,6-4-16,4-1 0,2-1 16,1-1-16,-15-1 0,-9 1 15,-9-2-15</inkml:trace>
  <inkml:trace contextRef="#ctx0" brushRef="#br1" timeOffset="39445.8806">9710 3012 0,'0'0'16,"13"-2"-16,1 0 0,3 0 0,2 1 16,14-3-16,15 2 15,1-1-15,-1 2 0,14-2 0,3-1 16,-2 0-16,-3 1 0,13-2 16,1 0-16,-5 1 0,-4 1 15,8-1-15,0 0 0,-10 2 16,-7-3-16,25 1 0,-7 1 0,-14-1 15,-9-1-15,-3 3 0,-3-1 0,-10 3 16,-6-2-16,-6-2 0,-3-1 16,-13 4-16,1 0 0,-2-1 15,-1-2-15,-4-2 0,-1-5 16,0 6-16,0-1 0,0 3 16</inkml:trace>
  <inkml:trace contextRef="#ctx0" brushRef="#br1" timeOffset="39724.6743">11277 2742 0,'0'0'0,"0"0"0,0 0 0,24 4 16,-24-4-16,23 5 0,-6-1 0,0 1 15,2-1-15,3 3 0,-1 3 16,-2 1-16,-3-1 0,-2 0 15,-3 1-15,-3 1 0,-1 1 0,-5 1 16,-3 2-16,-3-2 16,-4 4-16,-6-1 0,-6 0 0,0-1 0,1 1 15,-7 2-15,-3 1 16,1-1-16,2-2 0,4 0 0,4-1 16,5-2-16,3-2 0,2-3 15,2-1-15,0-1 0</inkml:trace>
  <inkml:trace contextRef="#ctx0" brushRef="#br1" timeOffset="40580.5532">13063 2410 0,'0'0'0,"0"0"0,3-10 16,0 5-16,-1-5 0,-1-1 15,0 0-15,-2-2 0,0 1 0,-5 2 16,-1-1-16,-3 0 15,-2 1-15,-11-1 0,-3 1 16,-2 5-16,-1-1 0,-7 8 0,-4 3 31,-10 2-31,1 2 0,-1 6 0,-4 4 16,-8 5-16,2 1 0,-7 8 16,4 6-16,8-6 0,5-2 15,1 14-15,5 3 0,5-6 0,4-3 16,4 5-16,3 6 15,7-7-15,6 0 0,2 19 0,6-5 16,5-24-16,1 0 0,10 19 0,5-3 16,-3-23-16,3 1 0,6 2 15,6-1-15,-1-3 0,-1 0 0,9-3 16,7 0-16,-4-4 16,0-5-16,7-2 0,4-6 15,3-2-15,2-2 0,2-3 0,2-2 16,-4-4-16,-4-3 0,31-14 0,-2-4 15,-14 2-15,-12 3 0,1-12 16,1-5-16,-11 3 0,-7 3 16,2-1-16,1-3 0,-8 3 15,-6 0-15,-7-1 0,-5-3 0,-3 2 16,-4 2-16,0-3 0,-2-3 16,-2 10-1,-2 3-15,-8-4 0,-4-7 16,3 17-16,0 1 0,-6 1 15,-5-4-15,-2 3 0,-2-2 16,-1 6-16,-4-3 0,-1 3 16,-2 3-16,-1 4 0,-3 3 15,1 2-15,1 2 0,-2 4 0,0 3 16,-1 2-16,2 5 0,-1 2 0,-1 7 16,6-3-16,5 2 0,7-4 15,5-4-15,5-2 0</inkml:trace>
  <inkml:trace contextRef="#ctx0" brushRef="#br1" timeOffset="41498.8829">12622 2803 0,'0'0'0,"0"0"15,0 0-15,9-18 0,-6 11 16,0-1-16,2-2 0,-1-1 0,1 0 0,-2-1 16,0 0-16,0-1 0,-1 1 15,-3 0-15,-3-1 16,0 5-16,-2 4 0,-4 1 0,-3 2 16,-2 1-16,-2 3 0,-6 2 15,-1 3-15,0-1 0,-1 3 16,0 5-16,0 3 0,-3 2 0,5 1 0,1 2 15,1 2-15,3 0 0,3 0 16,2-2-16,1 0 16,5-1-16,2-3 0,4-3 0,2 0 15,2-1-15,0-3 0,2-1 16,3-4-16,2-1 0,2-5 16,5-2-1,4-2-15,0-4 0,0 0 0,1-4 16,1-1-16,0-1 0,1-1 15,0 0-15,1-4 16,-3 4-16,-1 1 0,-4-3 16,-2 2-16,-2 0 0,-1 0 0,-2 1 15,0 2-15,-3 2 0,-3 2 16,0 0-16,1 4 0,-3-1 0,-2 4 0,0 0 16,-1 7-16,-1-3 0,-1 1 0,1 2 15,0 2 1,-1 2-16,-1 0 0,1-1 0,0 4 15,1-1-15,-1-1 0,2-1 16,1 3-16,0-3 0,1 0 16,2-4-16,0 0 15,-1-1-15,0-3 0,3-1 16,1-2-16,3 0 0,1-4 16,2-1-16,1-1 0,1-2 15,0-2-15,5-2 0,1-2 16,-2 0-16,-1-2 0,-1 1 15,1 0-15,-3-2 0,0 3 0,-2-2 16,-2-1-16,-2 3 0,0 2 0,-1 1 16,-2-1-16,1 4 0,-2 2 15,0-2-15,-1 5 0,0 1 16,0 4-16,0 0 0,-1 1 16,0 2-16,0-1 0,2 3 15,-1 2-15,0 0 0,2 0 16,-1 5-16,2-1 15,1 8-15,1-3 0,1 4 16,1-1-16,-1 0 0,-1 1 16,1-5-16,0-2 0,-1-1 15,-1 2-15,0-3 0,-1-1 16,-1-3-16,0 0 0,-2-2 16,0 0-16,-1-3 0,1-1 0,-2-1 15,-1-2-15,3 3 0,-1-4 0,0-3 16,1-1-16,0-2 0,0 0 15,0 2-15,0-1 0,-1 1 16</inkml:trace>
  <inkml:trace contextRef="#ctx0" brushRef="#br1" timeOffset="41784.3297">13203 2709 0,'0'0'0,"0"0"0,0 0 15,0 0-15,0 0 0,0 0 16,0 0-16,-22 15 0,22-15 0,-21 18 15,21-18-15,-33 25 0,14-9 16,-2 0-16,-1 0 16,-1 0-16,-1 2 15,-7 2-15,0-1 0,4-1 16,2-3-16,-6 2 0,-1-1 16,6-4-16,4-2 0,2-2 15,1-2-15,4-1 0,2-1 0,1 2 16,1-1-16,3-3 15,1-1-15,2 0 0,-1 0 16,2-1-16,0 0 0,2 1 0,2-1 0,-2 1 16,2-1-16,-2 0 0</inkml:trace>
  <inkml:trace contextRef="#ctx0" brushRef="#br1" timeOffset="53139.2404">14614 9180 0,'0'0'15,"0"0"-15,25-6 0,-7 2 0,1 1 16,18-1-16,7 0 15,3 0-15,3 0 16,18-1-16,5 1 16,10-1-16,-5-1 0,13 2 0,-2-1 15,1 2-15,-8 1 0,5 2 16,-5 2-16,0-1 0,-18-2 16,-11 0-16,-6 2 0,-13 0 15,-8 0-15,-9 0 0,-6 0 16,-8 0-16,-1 2 0,-5 1 0,-5 4 0,-2-5 15,-3-1-15,3 0 0,2-1 16,3 0-16</inkml:trace>
  <inkml:trace contextRef="#ctx0" brushRef="#br1" timeOffset="53455.8685">15251 9383 0,'0'0'0,"0"0"0,0 0 15,-11 18-15,11-18 0,-15 23 16,0-7-16,0 0 16,-1 1-16,-7 8 0,-1 3 15,0-1-15,-1-2 0,-6 7 16,1 3-16,3-6 0,3 0 0,-5-1 15,2-3-15,2-3 0,4-4 16,3 0-16,2-2 16,3-3-16,3-3 0,5-5 0,1-2 0,4-3 15,0 0-15,6-8 0,3-3 16,-3 2-16,0 2 0,-2 1 0</inkml:trace>
  <inkml:trace contextRef="#ctx0" brushRef="#br1" timeOffset="53756.8457">15377 9353 0,'0'0'0,"0"0"16,0 0-16,0 0 0,0 0 15,0 0-15,13 28 0,-13-28 16,12 25-16,-12-25 0,17 35 0,-9-16 15,2 0-15,1 4 0,1 3 16,2 7-16,-2-2 0,-1 3 16,0-1-16,0 4 0,-1-5 0,-1 1 15,0-1-15,-2-5 0,0-3 16,-2-1-16,-1-5 0,-1-2 16,-1 0-16,-2-3 0,-1-1 0,-1-5 15,-1-3-15,-5-4 0,-4-2 16,2-2-16,1 2 0,1 0 0</inkml:trace>
  <inkml:trace contextRef="#ctx0" brushRef="#br1" timeOffset="53957.5346">15195 9553 0,'0'0'0,"0"0"0,0 0 15,0 0-15,0 0 0,31-10 0,-31 10 16,29-5-16,-11 3 0,0 1 16,-1 2-16,2 0 0,0 1 0,0-1 15,-1-1-15,1 0 0,0 0 0,1-2 16,-3-2-16,-2 1 0,-3-1 16,-1 1-16</inkml:trace>
  <inkml:trace contextRef="#ctx0" brushRef="#br1" timeOffset="54242.9332">15318 8601 0,'0'0'0,"0"0"0,0 0 0,0 0 15,0 26-15,0-26 0,0 27 16,0-27-16,-2 37 0,0-13 16,-3 0-1,1 2-15,0 0 0,-2 6 0,1 1 16,2-4-16,3-3 0,-1 0 15,1-5-15,0-4 0</inkml:trace>
  <inkml:trace contextRef="#ctx0" brushRef="#br1" timeOffset="54876.2418">16210 8794 0,'0'0'0,"0"0"0,0 0 0,0 0 16,5 25-16,-5-25 0,3 26 16,-2-11-16,-1 1 0,0 2 15,-1 1-15,0 0 0,0 0 0,0 6 16,0 0-16,0-1 15,-1-2-15,1-2 16,1-2-16,0-2 0,0-1 16,1-3-16,1 0 0,1-2 15,1-2-15,3-1 0,2-4 16,-2-1-16,0 0 0,1-4 16,1-3-16,1-2 0,-1 1 0,4-6 15,-2-2-15,0-1 0,-1-1 16,-1 2-16,1-2 0,0 0 0,-1-1 0,1 0 15,1-1-15,-2 2 16,-1 2-16,-1 0 0,1 2 16,-1 1-16,-1 1 0,0 2 15,-2 2-15,0 0 0,-1 1 0,-1 4 16,0 1-16,0 1 0,1 2 16,-1 2-1,1 4-15,-1 2 0,1 1 0,-2 3 16,0 3-16,0 7 15,0 2-15,0 1 0,-1 2 16,0 1-16,0 0 0,-2 8 16,-2 1-16,-1-3 0,0 0 0,-3-3 15,-3 0-15,0-3 0,0-1 16,-4 7-16,2 0 0,-2-5 0,-3-4 16,-7-1-16,-5 0 0,-1-4 15,0-1-15,-7-4 0,-8-2 16,11-2-16,8-4 0,6-3 0</inkml:trace>
  <inkml:trace contextRef="#ctx0" brushRef="#br1" timeOffset="55731.995">14624 10149 0,'0'0'0,"11"4"16,5-1-16,2 1 0,2 0 16,12 3-1,5 1-15,12 1 0,-1-1 0,7-1 16,5-2-16,7 1 16,-4 0-16,15-2 0,3 0 15,-7-4-15,-5-2 0,16-3 16,1-3-16,-7-4 0,-5-1 0,33-11 15,-10-2-15,-10 1 0,-6 1 0,-3-9 16,-1-6-16,-12 5 16,-6 2-16,3-9 0,3-5 15,-7 10-15,-3 1 0,-3-7 16,-4-6-16,-7-2 0,-2-3 0,-5-2 16,-3 2-16,-8-5 15,-5-3-15,-4 1 0,-1 0 16,-3 8-16,-2 6 0,-10-10 0,-8-3 0,-2 2 15,-1 2-15,-8 0 0,-6 1 16,-3 7-16,-2 3 0,-6-7 16,-5-6-16,0 9 15,1 6-15,-11 2 0,-7 3 16,1 4-16,0 2 0,-9 2 16,-6 3-16,0 6 0,2 5 0,-7 3 15,-3 2-15,5 5 0,6 3 16,-10 2-16,-6 2 0,7 6 15,4 3-15,-7 8 0,-4 7 16,10-2-16,7 0 0,1 13 0,-1 10 16,11-2-16,6-1 0,-5 5 0,0 4 15,10-2-15,9 1 0,-1 3 16,0 4-16,9-2 0,7-3 16,1 11-16,2 6 0,3-7 15,4-6-15,5 6 0,5 5 16,3-8-16,3-4 0,11 2 0,8 0 15,0-3-15,0-2 0,8 0 0,5 3 16,1-11-16,0-6 0,5 6 16,4 1-16,-1-5 0,0-4 15,11-3-15,7 0 0,-5-7 16,-3-5-16,12 0 0,9 2 16,-6-5-16,-2-3 15,7-7-15,7-7 16,-26 1-16,-17-3 0,-11 1 0</inkml:trace>
  <inkml:trace contextRef="#ctx0" brushRef="#br1" timeOffset="56001.734">17291 9198 0,'0'0'0,"19"-2"0,3 0 0,-2-1 15,2 2-15,14 1 0,15 1 16,-3 2-16,-2 0 0,5 4 15,-1 2-15,-11-1 0,-8-2 16,-4-1-16,-6-1 0,-5 0 0</inkml:trace>
  <inkml:trace contextRef="#ctx0" brushRef="#br1" timeOffset="56180.151">17269 9423 0,'0'0'0,"0"0"0,0 0 0,30 0 16,-30 0-16,42 2 0,-13-1 16,5 0-16,2-1 0,17-1 15,4-2-15,13 0 0,-2-1 0,-3 0 16,-14 1-16,-11 1 0</inkml:trace>
  <inkml:trace contextRef="#ctx0" brushRef="#br1" timeOffset="56634.8807">18919 8832 0,'0'0'16,"0"0"-16,0 0 0,0 0 0,-2-18 0,2 18 16,-12-19-16,12 19 0,-17-15 15,5 9-15,-3 0 0,-1 1 0,-2 0 16,-3 3-16,-1 0 15,-4 4-15,1 0 0,-1 4 16,-2 3-16,2 1 0,2 2 0,-4 7 16,2 1-1,4 2-15,3 1 0,2 6 16,3 3-16,2 2 0,2 1 16,1 12-16,1 2 0,3-1 15,2 0-15,0 5 0,3 5 16,0 4-16,1-5 0,-1 4 15,0 1-15,-2-5 0,-1-4 0,-3 8 16,0-3-16,-1-6 0,2-2 0,-13 16 16,-4-7-16,8-29 0,-3 0 15,-8 12-15,0-3 0,10-23 16,-3-1-16,-6-2 0,-6 0 16,4-4-16,2-2 0,-8-5 15,-6-3-15,4-5 0,2-5 0,-8-5 16,-5-9-1,12 5-15,3 1 0,5 1 16,6 7-16,6 1 0</inkml:trace>
  <inkml:trace contextRef="#ctx0" brushRef="#br1" timeOffset="56835.5277">18145 9287 0,'0'0'0,"0"0"16,22-6-16,-7 3 0,3 1 0,12 1 16,5-1-16,-1 3 0,0 1 15,12-1-15,4 0 0,-5 1 16,-3-1-16,9 1 16,1 1-16,-6-1 0,-4 0 15,-9-2-15,-8 1 0,-5-1 16</inkml:trace>
  <inkml:trace contextRef="#ctx0" brushRef="#br1" timeOffset="57083.1725">19119 9090 0,'0'0'0,"0"0"16,0 0-16,0 0 0,-11 20 0,11-20 15,-15 21-15,6-8 16,0 1-16,0 1 0,1 4 0,0-1 0,0 1 16,1 8-16,0 2 15,2-1-15,2-1 0,3-1 0,3 2 16,1-5-16,-1-1 0,2 1 16,-2-6-16,-1-2 0</inkml:trace>
  <inkml:trace contextRef="#ctx0" brushRef="#br1" timeOffset="57437.6811">19411 9202 0,'0'0'0,"0"0"15,13-3-15,-5 1 0,0-3 0,3 3 0,3 0 16,2 0-16,1 1 0,-2 0 15,-2 0-15,-2 1 0,-1 1 16,-1 3-16,0 2 0,-2 1 16,-2 2-16,-2 2 0,0 4 15,-2 0-15,0-2 0,-1 1 16,0 4 0,0 0-16,-1 1 0,0 0 0,-1 2 15,2-2-15,2-2 0,-1 1 16,1 0-16,1-3 0,1 1 15,1-1-15,4 0 0,1-2 16,1-2-16,2-1 0,2-2 16,1 0-16,-1-1 0,1-2 15,-1-1-15,0-4 0,-1-2 0,-2-1 0,-2 0 16,-1 2-16</inkml:trace>
  <inkml:trace contextRef="#ctx0" brushRef="#br1" timeOffset="57685.2911">19794 9199 0,'0'0'0,"0"0"15,0 0-15,0 0 0,-15 16 0,15-16 16,-18 14-16,18-14 0,-26 19 16,10-7-16,-1 1 15,-1-1-15,1 1 0,-6 4 16,-1 1-16,2-2 15,0 0-15,2-2 0,1-1 16,3 0-16,0-2 0,3-1 16,1-1-16,2 0 0,1-5 15,3 0-15,1-3 0,3-1 16,0-1-16,2 1 0,-2-2 16,2 2-16</inkml:trace>
  <inkml:trace contextRef="#ctx0" brushRef="#br1" timeOffset="57885.9925">20366 9337 0,'0'0'0,"6"4"16,3 4-16,1 1 16,0 3-16,4 7 0,2 4 15,-3 0-15,-2 4 0,-5-1 16,-2 3-16,-5 8 0,-4 0 0,-6 0 15,-6-5-15,-4-2 0,-3-4 16,2-1-16,5-6 0,4-5 16</inkml:trace>
  <inkml:trace contextRef="#ctx0" brushRef="#br1" timeOffset="58874.0243">15505 10335 0,'0'0'0,"0"0"16,0 0-16,0 0 0,0 0 0,0 0 15,0 0-15,0 0 0</inkml:trace>
  <inkml:trace contextRef="#ctx0" brushRef="#br1" timeOffset="59074.8193">15238 10031 0,'0'0'0,"0"0"0,0 0 0,0 0 16,0 0-16,0 0 0,0 0 16,0 0-16,0 0 0,0 0 0</inkml:trace>
  <inkml:trace contextRef="#ctx0" brushRef="#br1" timeOffset="59275.5192">15175 9999 0,'0'0'0,"0"0"0,0 0 15,0 0-15,0 0 0,0 0 16,0 0-16,0 0 0,-1 25 0,1-25 16,0 0-16,0 0 0</inkml:trace>
  <inkml:trace contextRef="#ctx0" brushRef="#br1" timeOffset="64848.2936">12162 8351 0,'0'0'0,"0"0"0,24-4 0,-24 4 16,21-6-16,-21 6 0,22-7 16,-22 7-16,30-19 0,-14 7 15,-1 1-15,-2 0 0,-2 3 0,-1 0 0</inkml:trace>
  <inkml:trace contextRef="#ctx0" brushRef="#br1" timeOffset="89315.7897">19288 15312 0,'0'0'16,"0"0"-16,0 0 0,0 0 0,0 0 15,0 0-15,0 0 0,0 25 16,0-25-16,0 0 15,0 31-15,0-31 0,-2 26 0,1-12 16,0 1-16,0 3 0,0 2 0,-1 2 16,2 3-16,-1-3 15,0 2-15,0 5 0,0 3 16,0 1-16,0-2 0,0 0 0,0 1 16,0 6-16,1-3 0,-2-3 15,1-1-15,1-1 0,0-2 16,0-2-16,0-1 0,0-4 15,-1-4-15,1-2 0,0-1 16,0-3-16,0 0 0,0-4 16,-1-3-16,1-1 0,0-3 0,0 0 31,-2-5-31,0-1 0,-2-1 0,2 0 0,0 3 0,0 0 16</inkml:trace>
  <inkml:trace contextRef="#ctx0" brushRef="#br1" timeOffset="89684.3877">19049 15735 0,'0'0'0,"0"0"15,0 0-15,0 0 0,0 0 0,0 0 16,10 20-16,-10-20 16,0 0-16,14 28 15,-14-28-15,11 29 0,-5-12 0,-1-2 16,1 3-16,-1 1 0,2 0 0,1 0 15,1 2-15,4 4 0,-2-1 16,1-1-16,0-4 16,-1-1-16,-1-2 0,-1 1 0,-2-3 15,0-2-15,-2-3 0,1-1 16,-2-2-16,1-4 0,0 1 16,0-4-16,0-3 0,1-1 15,0 1-15,3-4 0,3-2 16,0-2-16,2 0 0,2-7 15,1-2-15,-2 2 0,0-1 0,-1-3 16,0 0 0,-1-1-16,1 1 0,-1 0 0,-2 3 0,-2 6 15</inkml:trace>
  <inkml:trace contextRef="#ctx0" brushRef="#br1" timeOffset="91422.8071">18941 16438 0,'0'0'0,"0"0"16,0 0-16,0 0 0,0 0 0,0 0 16,0 0-1,8 29-15,-8-29 0,1 20 16,-1-20-16,0 26 0,-1-12 0,-1 2 15,0 3-15,0-1 16,-1 0-16,-1 0 0,0-1 16,1 1-16,0-1 15,1 6-15,1 0 0,0-3 0,0-2 16,1-3-16,0-2 0,0-2 16,0-2-16,1-2 0,1-2 15,0-4-15,1-2 0,0-2 16,1-2-16,1-2 0,-1-1 0,2-1 15,0-1-15,3-1 0,1-1 16,2-5-16,1-3 0,1 1 16,-1 0-16,-1 1 0,-1 1 15,0 0-15,-1 0 0,0-2 16,1-3 0,-1 2-16,0 1 0,-1 4 15,-2 3-15,1 1 0,-1 3 0,-2 1 0,-1 1 16,-1 1-16,0 2 0,-1 0 0,1 2 15,-3 1-15,0 6 16,0-1-16,0 1 0,-2 3 16,0 2-16,0 2 0,-1-1 15,-1 2-15,1 3 0,0 3 16,-1-1-16,1 4 0,-1 3 0,-1 0 16,2 0-16,-1 3 0,0 1 15,0 6-15,0-2 0,0 3 16,1 2-16,1-3 0,1-1 0,-3 8 15,1 0-15,0-2 0,-1-1 16,0 1-16,0-1 0,-1-7 16,1-5-16,-3-2 0,-1 1 15,3-5-15,2-4 0,-3-1 16,-1-2-16,1-2 0,-1-2 0,-1-4 31,-1-2-31,-1-1 0,0 0 0,-4-3 16,-2-4-16,-5-2 0,-4-3 15,-1-1-15,1-3 0,-5 0 16,-2-1-16,1-2 0,0-1 16,2-1-16,0-1 0,2 1 15,6 3-15,5 4 0</inkml:trace>
  <inkml:trace contextRef="#ctx0" brushRef="#br1" timeOffset="91701.6696">19386 16738 0,'0'0'0,"8"0"16,4 0-16,1 0 0,1 0 0,9 3 15,4-1-15,2 1 16,1 0-16,6-1 0,1-1 0,-5-1 16,-3-1-16,-1-1 0,-2 0 15,-4-1-15,-2 0 0,-3-2 0,-4 0 16,-4-2-16,-4-1 0,0 2 16,-2 1-16,-1 0 0</inkml:trace>
  <inkml:trace contextRef="#ctx0" brushRef="#br1" timeOffset="92087.5465">19630 16547 0,'0'0'0,"0"0"0,0 0 0,0 0 16,0 20-16,0-20 15,-2 24-15,0-10 0,-1 1 16,0 1-16,0 2 0,-2 1 15,1 1-15,-5 7 0,-2 2 16,1-3-16,1-2 0,-2 1 16,-2 2-16,1-2 0,1-1 0,-1 3 15,2-3-15,2-3 16,4-2-16,3-2 0,2-1 0,-1-6 0,0-1 16,2-1-16,1 0 0,4-2 15,3-2-15,1-1 0,2-1 16,-1-2-16,0-2 0,3-1 15,0-1-15,1-1 0,-1 0 0,0-1 16,0-1-16,-1-1 16,-1-2-16,-1-2 15,-1-1-15,-2 1 0,-1 1 16,-1-2-16,-2-1 0,-2 2 16,1 1-16,-2 0 0,-1-2 15,0 2-15,-1 2 0,0 1 16</inkml:trace>
  <inkml:trace contextRef="#ctx0" brushRef="#br1" timeOffset="92288.2332">19627 16874 0,'0'0'0,"0"0"16,0 0-16,0 0 0,-6 21 0,6-21 15,-3 24-15,1-10 0,-1 2 16,1 2-16,0 2 0,0 2 16,1 0-16,-1 9 0,0-1 15,1 0-15,0 0 0,1-1 16,0 1-1,0 4-15,0-3 0,-1-1 0,0-2 16,-1-3-16,0-1 16,-3-5-16,-1-4 0,1-2 0,1-3 0,0-2 15</inkml:trace>
  <inkml:trace contextRef="#ctx0" brushRef="#br1" timeOffset="92504.5404">19252 17201 0,'0'0'0,"0"0"16,0 0-16,0 0 0,0 0 0,27-3 15,-27 3-15,35 0 0,-35 0 16,39-1-16,-16 1 0,3 0 0,1 0 16,7 1-16,1-1 0,-2 0 15,0 0-15,-1-1 0,-2-1 16,-5 0-16,-4 0 0,-3 1 15</inkml:trace>
  <inkml:trace contextRef="#ctx0" brushRef="#br1" timeOffset="92758.7025">19920 17012 0,'0'0'0,"0"0"0,0 0 0,0 0 0,0 0 0,2 25 16,-2-25-16,2 26 15,-2-26-15,3 31 0,-2-14 16,0-1-16,0 0 0,0 1 0,0 2 16,0-1-16,0 0 0,2 2 15,0-1-15,0-3 0,2-1 16,-2-2-1,0-2-15,1-2 0,-2-1 16,0-2-16</inkml:trace>
  <inkml:trace contextRef="#ctx0" brushRef="#br1" timeOffset="93708.3932">20035 17046 0,'0'0'16,"0"0"-16,0 0 0,0 0 15,0 0-15,26-7 0,-26 7 16,22-3-16,-22 3 0,31-3 16,-11 3-16,0 0 0,1 1 15,1 0-15,1 2 0,5 1 16,-1 3-16,-2 2 0,0 2 0,-1 1 0,-1 1 16,0 1-1,2 2-15,-4 1 0,-3 0 16,-2-1-16,-3 0 0,-1 6 15,-3 1-15,-5-2 0,-3-3 0,-4 0 16,-4 2-16,0-2 0,-2-1 16,-1 1-1,-1-1-15,1-3 0,1-1 0,0-2 16,2 0-16,-1-3 0,1-3 16,0-1-16,-1-1 15,2-3-15,1-1 0,-2-6 0,1-5 16,-1 0-16,0-2 0,1-6 15,-2-3-15,1-1 0,2 0 0,-1 0 16,2 4-16,0-10 0,-1-9 0,-1 1 16,-2-1-16,0-1 0,2 5 15,-1 1-15,0 1 0,2 4 16,0 3-16,2 0 0,0-1 16,1 4-16,-1 3 0,1 5 15,1 4-15,0 3 0,1 0 0,0 5 31,0 3-31,0 0 0,2 6 0,-1 4 16,0 4-16,-1-2 0,0 0 16,0 3-16,1 3 15,-1 1-15,0 1 0,-1 6 0,-1 2 16,0 0-16,0 1 0,-2 0 16,1 1-16,-1-3 0,-1-3 15,0 0-15,-2 0 0,-1-2 0,1-3 0,-3-2 16,-1-3-16,1-2 0,1-4 15,-1-2-15,-1-3 16,1-1-16,1-1 0,1-3 0,0-4 16,2 0-16,1-1 0,-1-1 15,1-2-15,0 2 0,2 0 0,1-2 32,0 0-32,2-1 0,1-1 15,2 2-15,3 2 0,0-1 0,2 2 16,4 1-16,3 1 0,1 1 15,-1 1-15,1 3 0,-1 1 16,2 2-16,-1 2 16,1-1-16,-1 1 0,-4 1 0,-3 0 0,-1-1 15,-2 1-15,-3 1 0,-2 1 0,-4 2 16,-4 0-16,0 0 0,0 0 16,-3 1-16,-1 2 0,-2-2 15,-3 0-15,2 0 0,1 0 16,1 1-16,3 0 0,1 0 15,2-1-15,3 1 0,1-1 16,4 0-16,4 0 0,1 0 0,4-3 0,3 1 16,1-2-16,5-2 0,4 1 15,0-3-15,2-3 0,-4 1 16,-4 0-16,-2-1 0</inkml:trace>
  <inkml:trace contextRef="#ctx0" brushRef="#br1" timeOffset="96169.8123">25397 12519 0,'0'0'0,"0"0"15,0 0-15,0 0 0,0 0 0,0 0 32,16 28-32,-16-28 0,4 28 0,-3-10 15,0 1-15,-1 2 0,-1 2 16,-2 4 0,-1 4-16,-3 2 15,-1 2-15,-2 4 0,2-6 0,-1 6 16,1-4-16,2-4 0,3-4 15,2-2-15,1-5 16,0-3-16,-1-4 0,3-3 16,4-5-16,-1-2 0,1-3 0,1-4 15,3-2-15,0-2 0,1-1 0,3-6 16,1-2 0,0-2-16,0 1 0,1-7 0,0 0 15,-2-1-15,0-2 0,-1-1 16,-2 1-16,-2 1 0,0 1 0,0 1 15,0-2 1,0 0-16,0 2 16,-2 4-16,0 6 0,-2 0 0,0 4 15,-2 2-15,-1 3 0,2 0 16,-1 4-16,0 2 0,2 2 0,-2 5 16,0 2-16,0 4 0,-1 2 0,-1 3 15,0 5-15,0 1 0,-1 3 0,2 10 16,0 2-16,-2-1 0,-1 0 15,-2 16-15,-2 4 16,0-7-16,1-4 0,-2 12 16,1 2-16,-2-4 0,0-4 0,-1 6 15,-1 0 1,1-11-16,1-6 0,-1 2 16,-3 1-16,-2-8 0,1-4 0,-3-2 15,-2 1-15,3-7 0,1-4 16,-2-4-16,0-3 15,4-3-15,1-2 0,-5-6 0,-4-3 16,-5-4-16,-4-3 0,1-3 16,0-4-16,5-4 0,1-4 0,2 3 15,6 4-15,3 4 0</inkml:trace>
  <inkml:trace contextRef="#ctx0" brushRef="#br1" timeOffset="96354.9275">26255 12900 0,'0'0'0,"14"0"0,4 0 16,4 0-16,0 1 0,6 2 0,1 0 16,-4 0-16,-2 1 0,-7 0 15,-5-1 1,-3 0-16,-1-2 0,-1 0 0</inkml:trace>
  <inkml:trace contextRef="#ctx0" brushRef="#br1" timeOffset="96502.0976">26030 13087 0,'0'0'0,"0"0"0,0 0 0,26 7 0,-26-7 15,43 6-15,-11-3 0,1 2 16,2-1-16,4 2 0,-7 0 15,-5-2-15</inkml:trace>
  <inkml:trace contextRef="#ctx0" brushRef="#br1" timeOffset="96987.2963">27453 12508 0,'0'0'0,"0"0"16,0 0-16,0 0 0,-9-20 0,9 20 16,-16-15-16,5 9 15,-2 0-15,-4 1 0,-4 2 16,1 0-16,0 2 0,-7 2 15,-2 3-15,2 3 0,3 1 0,0 4 0,1 2 16,3 1-16,2 2 0,-2 11 16,4 7-16,2-1 15,2 2-15,0 10 0,2 2 0,3-1 16,1-1-16,1 4 0,0 2 16,2 7-16,2 0 0,-1-4 15,-1 1 1,1-3-16,0-1 0,1 9 0,2 0 15,-2-5-15,-2-4 0,-5-4 16,-3-2-16,-1-3 0,-1 0 16,-3-7-16,0-4 0,-1-4 15,3-4-15,-5-4 0,-2-2 16,-3-3-16,-3-2 0,-1-9 16,-3-6-16,0-5 0,-3-3 0,-2-7 15,0-3-15,8 4 0,9 5 0,3 2 16</inkml:trace>
  <inkml:trace contextRef="#ctx0" brushRef="#br1" timeOffset="97187.8717">26832 12968 0,'0'0'0,"13"0"0,6 1 16,2-1-16,2 2 0,14 1 16,4 4-16,8-2 0,-3 1 0,9-2 0,-1-1 15,-12-1-15,-9 0 16,-7-1-16</inkml:trace>
  <inkml:trace contextRef="#ctx0" brushRef="#br1" timeOffset="97542.3215">27901 12712 0,'0'0'0,"0"0"0,0 0 0,0 0 0,0 0 0,0 0 15,-22 20-15,22-20 0,-25 19 16,25-19-16,-33 27 16,17-13-16,-1 1 0,1 3 15,-1 3-15,-3 4 0,3 1 0,1 2 16,3 3-16,2-1 0,3 0 16,3 7-16,4 0 0,2-3 0,3-4 0,2-1 15,1-1-15,2-4 16,2-4-16,7 3 0,5-2 15,-4-8-15,-1-3 0,4-4 16,-1-8-16,-6 2 0,-3-1 0,-3 1 16</inkml:trace>
  <inkml:trace contextRef="#ctx0" brushRef="#br1" timeOffset="97937.0981">28303 12153 0,'0'0'16,"0"0"-16,0 0 0,-2 27 0,2-27 15,-2 34 1,1-9-16,-2 3 0,0 2 0,-2 15 16,-3 6-16,-1 12 15,0-1-15,-2 18 0,1 3 0,0-4 16,2-4-16,-1 16 0,1 1 16,0 1-16,2-9 0,-2 34 15,2-9-15,3-17 0,1-12 16,1-3-16,0-1 0,1-13 0,1-9 15,1-8-15,0-6 0,0-8 16,0-6-16,-1-3 0,0-3 16,-1-7-16,0-5 0,1-13 0,0-8 15,-1-5-15,0-6 0,0 7 16,0 5-16,0 3 0</inkml:trace>
  <inkml:trace contextRef="#ctx0" brushRef="#br1" timeOffset="98275.5229">28411 12865 0,'0'0'0,"0"0"0,0 0 16,23 9-16,-23-9 0,27 11 0,-8 0 15,0 1-15,2 4 0,0 2 16,1 4-16,6 8 0,0 0 0,4 10 16,-3 1-16,-3-3 0,-3-3 15,-3 0-15,-4 1 0,1 2 0,-4-3 16,-3-1-16,-2-2 0,-3-4 16,-2-4-16,0-3 15,-2-3-15,-1-5 0,0-2 0,-1-5 16,-2-2-16,-1-6 0,-3-6 15,1-6 1,-1-4-16,2 2 0,0 4 0,1 2 16</inkml:trace>
  <inkml:trace contextRef="#ctx0" brushRef="#br1" timeOffset="98538.5948">28866 12831 0,'0'0'0,"0"0"0,0 0 0,0 0 16,0 0-16,-8 22 0,8-22 15,-9 25-15,9-25 0,-13 32 16,3-12-16,-2 3 0,-2 0 0,0 2 16,-1 0-1,-4 7-15,2 0 0,1-1 16,-1-1-16,-1 4 0,-1-4 15,2-3-15,2-1 0,3-4 16,1-2-16,2-6 0,2-3 16,3-5-16,2-4 0,-1-1 15,3-1-15,-2 3 0</inkml:trace>
  <inkml:trace contextRef="#ctx0" brushRef="#br1" timeOffset="98723.5843">29098 13167 0,'0'0'0,"12"1"16,8 1-16,1 1 0,1 1 0,8 2 0,2 1 15,8 2-15,-1 0 0,-1 1 0,-3 0 16,-1-1-16,-7-2 0,-6-1 16</inkml:trace>
  <inkml:trace contextRef="#ctx0" brushRef="#br1" timeOffset="99347.6422">29737 13209 0,'0'0'0,"0"0"0,0 0 16,0 0-16,10-20 0,-10 20 0,5-18 15,-3 7-15,1-1 0,-2 1 16,0-2-16,-1 1 0,0 1 0,-1 0 15,-2 2-15,-1 0 0,-1 2 16,-4 2-16,-1 1 0,0 2 16,-1 1-16,-1 4 0,0 3 15,-3 3-15,0 3 0,-6 6 16,0 1-16,2 0 0,2-1 0,-2 7 16,2 1-1,4 0-15,1-3 0,3 1 16,2 2-16,3-2 0,1-2 15,2-1-15,1-1 0,2-3 16,1-4-16,4-2 0,2-1 16,3-3-16,2-1 0,1-4 15,3-5-15,-6 0 0,-1 0 0,5-4 16,0-4-16,1 0 0,-1-3 0,0 0 16,-1-2-16,-2-1 0,0-1 15,-2-1-15,-1-1 0,-2 2 16,-1 1-16,0-1 0,-1 0 15,0 0-15,-2 2 0,-1 1 16,1 2-16,-2 4 0,0 2 0,-1 1 16,0 1-16,0 2 0,1 0 0,-2 3 15,0 0-15,0 5 0,-2 0 16,1 1-16,0 4 0,0-2 16,0 3-16,0 6 15,0 2-15,0 1 0,0-2 0,1 1 16,1 1-16,1-1 0,0 2 15,1-1 1,1 0-16,0-3 0,1 0 0,1-1 16,2 1-16,0-4 15,-1-1-15,1-2 0,0-3 0,1-2 16,-1-1-16,0-4 0,0-3 16,-2-2-16,-1-3 0,-1 2 15,0 1 1,-1 0-16</inkml:trace>
  <inkml:trace contextRef="#ctx0" brushRef="#br1" timeOffset="99811.4245">30141 12428 0,'0'0'0,"0"0"16,0 0-16,2 24 0,-2-24 0,-2 24 16,2-24-16,-2 38 0,1-17 15,0 5-15,0 3 0,-1 11 0,0 2 16,-2 4-16,1 4 0,-2 11 15,1 0-15,-4 12 0,0 0 16,0-2-16,0-5 0,-1 12 16,-1 0-1,-1 4-15,1-7 0,2 0 16,1 1-16,-2 22 0,1-13 0,3-13 16,2-10-16,0-6 0,2-6 15,-1-2-15,0-1 16,1-8-16,1-7 0,0-6 0,0-5 15,0-4-15,-1-2 0,1-1 16,0-3-16,0-6 0,1 0 0,-1-5 0,0 0 16,-1-6-16,1-5 0,-1-2 15,-1-3-15,1 2 0,0 4 16,0 2-16</inkml:trace>
  <inkml:trace contextRef="#ctx0" brushRef="#br1" timeOffset="100297.444">30689 12756 0,'0'0'15,"7"7"-15,4 4 0,0 2 16,0 1-16,7 13 0,3 6 0,-1 3 0,-2 0 16,4 16-16,-2 2 0,-1 7 15,-5-4-15,-4 2 0,-4 3 16,-4 3-16,-3-5 0,-7-3 15,-5-3-15,-4 5 0,1-4 16,-4-5-16,-1-2 0,0-7 16,0-8-16,-4 0 15,-3-2-15,3-7 0,2-4 16,4-2-16,2 0 0,1-5 16,0-3-16,5-3 0,2-1 15,2-2-15,2-1 0,3 0 16,2-3-16,-2 2 0,2-2 15,0 0-15,0 0 16,1-2-16,1-1 0,1-1 0,0-1 0,-1-1 0,-1 1 16,-1-3-1,-1-1-15,1 0 0,0 2 0,0 1 16</inkml:trace>
  <inkml:trace contextRef="#ctx0" brushRef="#br1" timeOffset="101401.353">31084 14772 0,'0'0'15,"0"0"-15,0 0 0,-24 4 16,24-4-16,-33 3 0,10-2 16,-4 2-16,-2-2 0,-17 1 15,-6-4-15,-2 1 0,-2-3 0,-21-3 16,-5 0-16,-12 0 0,3-3 0,-26-2 16,-6-4-16,-13-2 0,6 0 15,-72-8-15,5 3 0,34 7 16,24 5-16,-4-3 0,-1-1 15,-2-2-15,-1 3 0,-9-1 16,-5-2-16,5 2 0,1-3 0,-3 4 16,0-2-1,12 8-15,10 7 0,-4-2 16,-2 2-16,5-6 0,4-2 0,1 4 16,-1 3-16,12 0 0,7 0 15,9-1-15,5 1 0,8-2 16,3 1-16,3 0 0,2 1 15,7-4-15,8-1 0,4-2 16,2 0-16,17 2 0,10-2 0,8 2 16,4-1-16,5 3 0,3 2 0,6 0 15,3 3-15,3-1 0,4 1 16,-1-3-16,1 3 0,0 0 16,4-2-16,-2 0 0,-2 2 15,0 0-15,0-3 0,0 3 16,0 0-1,2 3-15,-2-3 0,1 2 16,-1-2-16,2 2 0,1-1 0,-3-1 16,2 3-16,-2-3 0</inkml:trace>
  <inkml:trace contextRef="#ctx0" brushRef="#br1" timeOffset="122225.8545">19469 14119 0,'0'0'0,"0"0"16,0 0-16,0 0 0,0 0 0,0 0 15,0 0-15,0 0 0,24-7 16,-24 7-16,0 0 0,34-18 15,-19 4-15,5-2 0,4-1 16,-1-1-16,0 0 0,11-8 0,5-4 16,0 0-16,-1-1 0,13-9 15,1-2-15,7-3 0,-1 0 0,-1 0 32,-1 0-32,9-2 0,-1 3 15,10-5-15,0 3 0,-7 3 16,-4 0-16,33-14 0,-3 5 15,-5 5-15,-3 1 0,4 2 16,3-1-16,-2 6 0,-2 4 16,4 0-16,2 1 0,-5 4 15,-3 3-15,4-2 0,3-2 16,-5 2-16,-2 1 0,2 4 16,4 2-16,-3-2 0,0 0 0,6 1 15,8-1-15,-7 3 16,-5 2-16,5 1 0,4 1 0,-7 2 15,-2 2-15,-2 0 0,0-1 16,-4-2-16,-3 0 0,-2 3 16,1 1-16,-7 2 0,-5 3 0,2-1 15,1 2-15,-6 2 0,-4 1 16,-2-2-16,0-1 0,-1-1 16,2 1-16,-4 4 0,-1 2 15,-9 1-15,-6 1 0,-2-2 16,0-1-16,-6 0 0,-4 1 0,-8 1 15,-6 0 1,-3 3-16,-3 3 0,-2-7 0,-2-4 16,-2 1-16,0 1 15,-3 2-15,0 0 0,0 0 0,0 0 16,-1 4-16,1-1 0,-3 0 16,0 0-16,-1-3 0,-2-2 0,2 2 15,0-1-15,2 1 0</inkml:trace>
  <inkml:trace contextRef="#ctx0" brushRef="#br1" timeOffset="122542.4721">24401 12072 0,'0'0'0,"0"0"0,0 0 16,0 0-16,0 0 0,0 0 15,25-3-15,-25 3 0,22 2 0,-22-2 16,37 4-16,-17 0 0,-1 1 16,3 3-16,3 2 15,0 1-15,-1 1 0,6 5 0,-3 1 16,-2-2-16,-3-1 0,2 6 0,-2 3 16,-4 0-16,-3-1 0,-8 1 15,-7-2-15,-4 2 0,-1-1 0,-10 4 16,-7 5-1,-4-3-15,-4 0 0,-13 3 0,-6 1 16,0-2-16,3-3 0,4-4 0,11-5 16,8-5-1</inkml:trace>
  <inkml:trace contextRef="#ctx0" brushRef="#br1" timeOffset="123059.7814">25638 10226 0,'0'0'0,"0"0"15,28-4-15,-3 3 0,6 0 16,17 2-16,9 2 0,3 1 0,2-1 0,22 4 16,21 1-16,6 6 0,-13-4 15,8 5-15,-7 0 0,-13-2 16,-10-4-16,15 1 0,-22-4 15,-17 2-15,-12-4 0,-13-1 16,-7 0-16,-9-6 0,-7-1 16,-14-7-1,-6-6-15,-4-4 0,-4-5 0,8 10 16,5 3-16,2 4 0</inkml:trace>
  <inkml:trace contextRef="#ctx0" brushRef="#br1" timeOffset="123329.4104">26463 10099 0,'0'0'0,"0"0"0,0 0 16,-16 29-16,16-29 0,-17 36 0,1-11 16,-3 3-16,-3 0 0,-11 15 15,-4 1-15,-6 9 0,2-2 16,-11 12-1,-3-5-15,4-2 0,4-2 0,-11 6 16,0-2-16,-3 2 0,6-9 16,-14 16-16,10-6 0,13-15 15,7-10-15,5-5 0,2-4 16,8-3-16,6-5 0,7-2 16,6-2-16,7-13 0,2-4 15,0 1-15,-2 1 0,0-1 0</inkml:trace>
  <inkml:trace contextRef="#ctx0" brushRef="#br1" timeOffset="123730.7242">26351 10782 0,'0'0'0,"0"0"0,0 0 16,0 0-16,-31 14 0,31-14 16,-30 24-16,12-9 0,-2 2 0,0 1 15,0 1-15,-1 6 0,4 0 0,3-1 16,7 1-16,2-3 0,5-1 16,9 1-16,7-1 0,0-6 15,3-1-15,5-5 0,5-1 16,-2-4-16,1 0 0,3-7 15,2-1-15,-2 0 0,-3-4 0,1-2 16,-5 0-16,-5-1 0,-3-3 0,-4 3 16,-2 0-16,-5 0 0,0 1 15,-7-5-15,-4-9 0,-4 2 16,-3 0-16,-7 1 0,-4 0 16,-2 2-16,1-2 0,-9 0 15,-2 0-15,7 6 0,3 1 0,6 3 16,5 4-1,3 0-15</inkml:trace>
  <inkml:trace contextRef="#ctx0" brushRef="#br1" timeOffset="124248.0616">28106 10153 0,'0'0'16,"0"0"-16,0 0 16,-8-18-16,8 18 0,-14-17 15,3 6-15,-4 0 0,-2 0 0,-4-3 16,-4 0-16,-4-1 0,0 1 15,-2 3-15,-2 4 16,3 5-16,4 0 0,-4 7 0,4 5 16,1 2-16,4 1 0,2 8 15,1 1-15,2 3 0,3 1 0,2 8 16,2 5-16,1 9 0,0-2 16,-1 7-16,-1 4 0,2 0 15,2 0-15,-3 11 0,0 4 16,1-5-16,1 1 0,-5 10 0,-2 1 15,-4 24-15,1-19 0,0-6 16,0-4 0,1-12-16,3-6 0,1-5 15,2 2-15,1-10 0,2-5 0,0-5 16,1-4-16,3-2 0,1-2 16,0-9-16,-1-2 15,1-3-15,-1-6 0,1-5 0,-2-1 16,0-7-16,-1-2 0,-8-13 15,-3-10-15,4 7 0,3 7 0,2 5 16</inkml:trace>
  <inkml:trace contextRef="#ctx0" brushRef="#br1" timeOffset="124649.3789">27175 10671 0,'0'0'15,"10"-1"-15,6-2 0,3 0 0,2 2 0,16-2 16,6 3 0,6 0-16,-2 3 0,8 1 0,0 3 15,-9-3-15,-5 3 0,2 0 16,-2 0 0,-14-3-16,-4 3 0,-3 0 15,-5 3-15,-8-2 0,-2 3 0,-7 2 16,-6 1-16,-3-2 0,-2-1 15,-6 2-15,-3 2 16,3-3-16,-1 1 0,-8 5 0,-4 0 16,2-1-16,1-2 0,-5 2 15,-5-2-15,4-1 0,2 0 0,-3-3 16,-4 3-16,7-3 0,5 0 0,-3 0 16,2-4-16,6 0 0,3-3 15,4 2-15,4-2 16,4-3-16,5 1 0,1-4 0,2 2 15,2-5-15,5-5 0,-2 6 16,-1-2 0,0 2-16</inkml:trace>
  <inkml:trace contextRef="#ctx0" brushRef="#br1" timeOffset="124834.3492">27612 11039 0,'0'0'16,"0"0"-16,0 0 0,0 0 15,24 10-15,-24-10 0,25 18 0,-25-18 0,33 22 16,-15-8-16,2 0 0,-2 1 16,-1-1-16,4 4 0,0-2 15,-2-4-15,-1-1 0,-1-7 16,2-5-16,-4-3 0,-1-6 0,-3 2 16,-1 1-16,-3 1 0</inkml:trace>
  <inkml:trace contextRef="#ctx0" brushRef="#br1" timeOffset="125614.7873">28566 10529 0,'0'0'0,"0"0"0,0 0 15,0 0-15,0 0 0,0 0 16,0 0-16,-32 14 0,32-14 0,-29 17 16,8-6-16,0 0 0,0 2 15,-1-4-15,-1 4 0,1-2 0,2-1 16,-4 1-16,2 0 0,3-1 16,2-2-16,4-1 0,2 1 15,2-2-15,2-2 0,4 3 16,4 0-16,4 3 0,3-2 15,3 3-15,3-1 0,0 1 16,1-4-16,0 3 16,2 2-16,-2 1 0,-1-1 15,1 3-15,-2 2 0,-2-3 16,-2 0-16,-7 3 16,-4 1-16,-4-2 0,-1-2 0,-4 2 15,-2-1-15,-1-3 0,-2 1 0,-8 2 16,-1-4-16,3 0 0,3-2 15,0-1-15,2-1 0,1-3 0,2 0 0,2-1 16,2 0-16,3-2 16,2 2-16,0-3 0,2 1 15,1-1-15,0 2 0,4-1 16,3 2-16,1 0 0,2 1 0,4 1 16,4 2-16,5 3 0,0 0 15,0 1 1,-1 0-16,0 4 0,0-1 15,-1 4-15,-1 3 0,2 1 16,-2-1-16,-5 1 0,-4-1 16,-4 0-16,-2-1 0,-6 0 15,-2 0-15,-3-2 0,-2-3 0,-2 3 16,-2-1-16,-2-2 16,1-1-16,-6-3 0,-3 0 0,0 0 0,3-1 15,-5-3-15,-4-1 0,3-4 0,-1 0 16,-1-4-16,0-2 15,-3-4-15,0-4 0,-4-4 16,4 1-16,5 0 0,3-1 0,4 3 16,4 1-16,4 4 0,2 0 15,6 4-15,3 2 0,5-3 0,4 0 0,13 1 16,10 1-16,1 3 16,2 0-16,7 5 0,4 0 15,2 2-15,3 1 0,5 1 16,-3-1-16,-5 1 0,-11-3 0,-10-1 15</inkml:trace>
  <inkml:trace contextRef="#ctx0" brushRef="#br1" timeOffset="126401.7952">29502 11305 0,'0'0'0,"0"0"0,0 0 16,19-16-16,-19 16 0,15-15 0,-6 4 15,-1 0 1,-2 0-16,-1-2 0,-2-1 15,-3 3-15,-3-3 0,-6-2 16,-3-4-16,-2 6 0,1 6 0,-7-2 16,-4 6-16,1 1 0,0-1 15,-3 4-15,-1 3 16,-7 1-16,-1 4 0,2 5 0,0 2 16,2-1-16,2 0 0,-3 7 0,2-2 15,6 2-15,4 1 0,5-1 0,6-1 16,3-1-16,3 2 0,6 1 15,5 3-15,2-9 0,2-1 0,5 2 16,2-2-16,-1-6 16,1-2-16,8 0 0,5 2 15,-8-5 1,0-3-16,5 2 0,2-3 16,-1-3-16,-1-1 0,-5-1 15,-2-1-15,-4 0 0,-2-2 0,2-2 16,-2 3-16,-4-4 0,-1 0 15,-1 0-15,0 0 0,-1 1 16,-2 3-16,-2 0 0,1 0 16,-2 3-16,-1-1 0,0 1 0,-2 2 15,0-1-15,1 1 0,-2 2 0,-2 0 16,-3 0-16,0 2 0,-1 0 16,0 1-16,-1 3 0,1 0 15,-1 0-15,1 3 0,2-2 16,1 4-16,-1-2 15,2 0-15,2 1 0,1 1 0,4 5 0,2 0 16,3 2-16,1-2 0,4 0 16,0 0-16,3-1 15,1-3-15,0 2 0,1 0 0,0-3 16,-1-1-16,-1-2 0,-1-4 16,-1 3-16,-2-1 0,-1-5 31,0-1-31,0-2 0,-2-3 15,-3-6-15,-2-3 0,-4-6 16,-3-5-16,0 2 0,0 5 0,0 4 16</inkml:trace>
  <inkml:trace contextRef="#ctx0" brushRef="#br1" timeOffset="128466.1519">27129 15283 0,'0'0'16,"7"4"-16,4 7 0,2 2 0,-1 1 0,6 8 15,3 3-15,-1 4 0,0 3 0,3 15 16,0 6 0,-2-3-16,-2-3 0,1 9 0,-2-2 15,-3 4-15,-3-5 0,-2 0 16,0 1-16,-3-7 0,-2-5 15,0-3-15,-1-2 0,-1-5 0,1-4 0,-1-4 16,0-7-16,1-3 16,-2-3-16,2-4 0,1-2 15,0-4-15,2-1 0,3-5 0,2-3 16,0-1-16,1-4 0,-3 1 16,-1 5-16,-3 0 0</inkml:trace>
  <inkml:trace contextRef="#ctx0" brushRef="#br1" timeOffset="128767.1474">27906 15390 0,'0'0'0,"0"0"15,0 0-15,0 0 0,0 0 16,-23 21-16,23-21 0,-21 19 15,21-19-15,-32 27 0,12-8 16,-2 1-16,-2 2 0,-8 7 16,-1 4-16,0-1 0,1 0 0,-8 9 15,1 0 1,4-2-16,2 3 0,-8 7 16,1 0-16,2-7 0,3-6 15,1 0-15,6-2 0,6-6 16,4-5-16,3-4 0,0-2 15,4-5-15,4-4 0,3-6 16,4-2-16,-2-2 0,2 2 0,0 0 16</inkml:trace>
  <inkml:trace contextRef="#ctx0" brushRef="#br1" timeOffset="128967.8069">28094 15690 0,'0'0'16,"17"4"-16,9 3 0,8 4 15,1 3-15,14 4 0,11 3 0,-3 1 16,-3-1-16,2 4 0,-7 0 16,-9-3-16,-8-2 0,-5-1 15,-8-1-15,-6-7 0,-4-3 0,-2-2 16</inkml:trace>
  <inkml:trace contextRef="#ctx0" brushRef="#br1" timeOffset="129161.8951">28008 16099 0,'0'0'0,"0"0"0,0 0 0,36 16 15,-13-7-15,7 5 0,5 2 16,15 5-16,3 1 0,14 1 15,1-3-15,10 4 0,-7-1 16,5 1-16,-6-3 0,-17-5 16,-14-5-16,-9-2 0</inkml:trace>
  <inkml:trace contextRef="#ctx0" brushRef="#br1" timeOffset="129948.3172">29585 16407 0,'0'0'16,"4"-9"-16,3-3 0,-2-1 0,1-2 16,1-8-16,1-4 0,-1 0 15,-1-1-15,2-6 0,0-2 16,-4 7-16,-2 1 0,-2 2 16,-2 0-16,-1 3 0,-1 3 0,-2 3 15,-4 2-15,-4 4 16,-3 2-16,-4 3 0,-2 2 0,-1 3 15,-1 0-15,-3 6 0,-5 3 0,1 2 16,1 3-16,-1 5 16,-2 4-16,-2 5 0,6 0 0,3 5 15,2 4-15,2 0 0,2-1 16,0 6-16,3 1 16,5-5-1,2-2-15,5 1 0,4 1 0,3-6 0,4-5 16,4-1-1,7-1-15,-1-5 0,1-4 0,5-4 16,4-6-16,0-2 0,1-1 16,-2-4-16,3-3 0,0-3 0,1-1 15,-2-4-15,-1-2 16,0-2-16,-2-2 0,1-3 0,2-1 0,-4 1 16,-1 1-16,-2 1 0,0 0 15,-3-1-15,-2 2 0,-1 1 16,0 1-16,-2 3 0,-2 2 0,-2 3 15,-2 4-15,-1 1 0,-1 1 16,-2 0-16,-1 3 16,-4-1-16,-1 2 0,1 4 0,-2 2 0,1 2 15,-2 1-15,-1 4 0,0-1 16,-1 1-16,0 0 0,0 2 16,1 3-16,1 2 0,-1 2 15,1 2-15,4-5 0,0 5 0,1 3 16,4 1-1,3 3 1,2-3-16,2-3 0,-2-4 0,2-3 16,2 0-16,3-1 0,0-4 15,1-3-15,2-1 0,2-1 16,-2-2-16,0-2 16,-3-5-16,-1-5 0,-2 1 0,-2 1 0,-2 1 15</inkml:trace>
  <inkml:trace contextRef="#ctx0" brushRef="#br1" timeOffset="131035.6373">26516 16295 0,'0'0'0,"10"13"15,6 5-15,8 9 0,3 3 0,16 15 16,16 16-16,15 10 0,2-1 16,15 10-1,-1-2-15,33 23 0,-16-16 16,3-4-16,2-2 0,-8-9 0,-7-7 16,8 0-16,4 0 15,-12-14-15,-9-11 0,6-7 0,3-6 16,-7-6-16,-4-5 0,7-5 15,6-2-15,-7-5 0,-6-4 16,10-5-16,6-2 0,-8-1 16,-7 0-16,8-6 0,5-4 15,-5-5-15,-4-4 0,-5-6 16,-3-2-16,-11 0 0,-7 1 0,4-12 16,0-9-16,-13 0 0,-8 0 15,1-10-15,2-6 0,-12 1 0,-10 1 0,0-6 16,-1-5-16,-11 7 0,-5 3 0,-3-8 15,-2-7-15,-3 4 16,0 4-16,-14-6 0,-8-2 16,-2 10-16,-2 4 0,-4-3 15,-3-4-15,-5 4 0,-5 4 0,-9-3 16,-7-3-16,-3 10 0,-1 4 16,-11-2-1,-7-4-15,5 5 0,5 1 16,-12 1-16,-7 2 0,-2 11 15,1 9-15,-3-1 0,-5 2 16,7 5-16,4 6 0,-10 1 0,-5 3 16,9 0-16,6-2 0,-12 12 15,-8 8-15,11 9 0,5 5 16,-4-3-16,-4-4 0,9 3 0,5-1 0,-8 9 16,-6 5-16,11 2 0,7 3 15,-5 5-15,-2 5 16,7 5-16,5 0 0,2 3 0,3 4 15,3-2-15,3 3 0,4 7 16,1 9-16,8-6 0,4 0 16,3 0-1,2 2-15,5 5 0,3-3 16,2 9-16,3 1 0,8-8 16,4-9-16,-1 6 0,-1 7 15,6-3-15,5 0 0,2 2 0,4 2 16,2-9-16,3-8 0,7 12 15,6 5-15,-2-3 0,0-4 0,7 4 16,7 2-16,2-7 0,3-6 0,0 6 16,1 3-16,-1-9 0,-2-6 15,4 0-15,5 2 16,-3-9-16,-3-6 0,3 1 0,0 2 16,-7-4-16,-5-3 0,3-1 15,1-2-15,-3 0 0,-1-2 0,0-2 16,1-2-16,-6-3 0,-3-3 0,3 0 15,3 0-15,-4-5 16,-2-1-16,2 0 0,1 2 16,-10-5-16,0 0 0,-3-1 0,-3-2 15,-1 1-15</inkml:trace>
  <inkml:trace contextRef="#ctx0" brushRef="#br2" timeOffset="146605.0232">20937 15844 0,'0'0'0,"0"0"0,0 0 16,1 20-16,-1-20 0,0 19 0,0-19 0,-1 29 16,0-11-16,-2 1 0,0 1 15,0 1-15,1 2 0,-2 6 16,1 1-16,0-2 0,-1 0 0,2-1 16,1-1-16,-1-1 0,0-1 15,-1 1-15,2-3 16,1-3-16,1-2 15,2-6-15,0-2 0,1-2 16,3-4-16,3-2 0,3-5 16,2 1-16,0-3 0,-1-2 15,1-2-15,0-2 0,2-4 0,1-1 16,3-2-16,2-4 0,-3 1 16,-1-2-16,-1 0 0,-3 1 15,-2 0-15,-1 1 0,-2 1 16,0 0-16,-1 1 0,-2 1 15,-2 2-15,0 3 0,-2 1 16,-1 1-16,0 3 0,0 0 16,-1 4-16,-1 5 15,-4 1-15,2 3 0,0 3 16,0 2-16,0 2 0,-2 3 0,1 4 0,-2 3 0,1 4 0,0 4 16,-2 3-16,0 11 0,-2 2 15,0-1-15,0-1 0,0 14 16,0 3-16,2-3 0,1-2 15,-2 10-15,2-1 0,0-3 16,2-2-16,0-2 0,0-1 16,-1-2-1,0-8-15,-2 0 0,-1 1 0,1-8 16,-2-8-16,2-5 0,0-5 16,2-6-16,0-6 0,0-5 15,-2-3-15,0-5 0,-2-4 16,3 3-16,0 1 0,2 1 15</inkml:trace>
  <inkml:trace contextRef="#ctx0" brushRef="#br2" timeOffset="146827.3631">21464 16087 0,'0'0'0,"10"-2"0,4 0 0,4 2 16,2 2-16,9 0 0,3-1 16,10 1-16,1 1 0,-4 1 15,-5 0-15,-4 0 0,-4-1 0,-4 1 16,-4-1-16,-8 0 0,-8 0 16,0-1-16,1 0 0,-3-2 15</inkml:trace>
  <inkml:trace contextRef="#ctx0" brushRef="#br2" timeOffset="146990.2658">21419 16297 0,'0'0'0,"0"0"16,0 0-16,23 9 0,-23-9 15,32 9-15,-8-4 0,3 1 16,2-1-16,13 1 0,5-3 0,1 3 16,3-2-16,13 1 0,0-1 15,-4 1-15,-12-2 0,-11 0 16</inkml:trace>
  <inkml:trace contextRef="#ctx0" brushRef="#br2" timeOffset="147506.9717">22858 15864 0,'0'0'0,"0"0"16,0 0-16,0-29 0,-1 17 0,0-3 16,-2-3-16,-2-1 0,-2-1 0,-3-1 15,-3 1-15,-2-1 0,-2 0 16,-1 1-16,0 2 0,-4 0 16,0 3-16,0 4 0,-2 3 15,2 2-15,2 2 0,1 8 31,-1 4-31,2 6 0,2 0 0,0 8 16,2 2-16,-1 4 0,2 4 0,2 4 16,2 4-16,2 7 15,1-1-15,2 8 0,0 2 16,1 2-16,1 2 0,-1 11 16,-1-1-16,3 0 0,3 0 15,0 10-15,-1-1 0,1 27 0,-1-12 0,-4-11 16,-3-7-16,3-9 0,1-4 15,-5-5-15,-2-3 0,-2-5 16,-1-6-16,0-3 0,-1-5 16,0-5-16,4-5 0,-5-5 0,0-3 15,-3-5-15,0-3 0,-3-5 16,-1-3 0,8-7-16,-3-3 0,-8-7 15,-6-5-15,4 3 0,-1 1 0,1-7 16,1-4-16,-3-5 0,-2-3 15,5 5-15,6 9 16,6 6-16</inkml:trace>
  <inkml:trace contextRef="#ctx0" brushRef="#br2" timeOffset="147707.581">22079 16105 0,'0'0'15,"0"0"-15,0 0 0,33-6 16,-19 5-16,4-1 0,7 0 0,0 0 0,0 0 16,13 2-16,3 0 0,-4 0 15,-2 3-15,11-1 0,0 0 16,-4 0-16,-5 0 0,-1 2 16,-9-2-16,-6-1 0</inkml:trace>
  <inkml:trace contextRef="#ctx0" brushRef="#br2" timeOffset="148793.3899">23316 15300 0,'0'0'0,"0"0"0,0 0 15,0 0-15,0 0 0,0 0 16,0 0-16,-29 12 0,29-12 15,-25 18-15,10-7 16,0 3-16,0 2 16,-2 0-16,-3 2 0,-6 9 15,2 3-15,2 5 0,1 5 16,-4 6-16,-1 1 0,2 6 0,1 4 16,0 7-16,4-4 0,6 4 15,3 2-15,6 8 0,4-4 16,7 6-16,6-5 0,3-2 15,0-4-15,16 21 0,3-11 16,2-11-16,3-6 0,-4-1 16,-3-1-16,4-12 0,0-8 0,-11-12 15,-9-8-15,-5-4 0</inkml:trace>
  <inkml:trace contextRef="#ctx0" brushRef="#br2" timeOffset="149249.8355">23201 16038 0,'0'0'0,"0"0"16,0 0-16,0 0 0,29 0 15,-29 0-15,26-1 0,-26 1 16,34-4-16,-13 4 0,2 2 16,0-2-16,0 0 0,7 0 15,1 0-15,-2 0 0,-2 0 16,0 0-16,-3 1 0,-1-2 0,-1-1 0,-3 1 15,-4 0-15,-1 0 0</inkml:trace>
  <inkml:trace contextRef="#ctx0" brushRef="#br2" timeOffset="149666.8707">23844 15601 0,'0'0'0,"0"0"0,0 0 0,0 0 0,0 0 0,0 0 15,0 0-15,0 0 16,10 22-16,-10-22 0,0 0 15,4 30-15,-4-30 0,-1 32 16,0-13-16,-1 1 0,-1 3 0,0 3 16,0 2-16,-2 8 0,1 1 15,-1 1-15,2 1 0,0 2 0,1 0 0,-2 9 16,1 0-16,1-2 16,1-3-16,-1 8 0,0-2 15,1-4-15,0-4 0,1 2 16,1-5-16,0-11 0,-1-4 0,2-1 15,0-1-15,0-4 0,0-2 16,0-4 0,1-3-16,-2-2 0,0-2 0,0-1 15</inkml:trace>
  <inkml:trace contextRef="#ctx0" brushRef="#br2" timeOffset="149999.1954">23963 15865 0,'0'0'0,"0"0"16,0 0-16,0 0 0,0 0 0,25 15 31,-25-15-31,28 18 0,-14-10 0,1 1 15,2 5-15,-2-1 0,1 1 16,6 8-16,2 1 16,-2 1-16,-1-3 0,-1 6 15,0 4-15,-1-2 0,-3-2 16,5 7-16,0 1 16,-4-4-16,-4-2 0,0-1 0,-3-5 0,-1-4 0,-1-2 15,-4-6-15,0-3 0,-1-1 16,-1-2-16,-1-2 0,-1-3 15,2 3-15,-2-3 0,0 0 16</inkml:trace>
  <inkml:trace contextRef="#ctx0" brushRef="#br2" timeOffset="150300.1872">24414 15962 0,'0'0'15,"0"0"-15,0 0 0,0 0 16,0 0-16,0 0 16,0 0-16,0 0 15,-22 21-15,22-21 0,0 0 0,-30 21 16,30-21-16,-21 19 0,9-9 16,-3 1-16,0 0 0,-1-1 15,-2 1-15,1 3 0,2-3 16,1 3-16,0 0 0,-2 3 15,0-1-15,2-2 0,1-2 0,2-1 0,2-2 16,1-2-16,3 0 0,0-2 16,1-1-16,4-4 0,0 0 15,-1-4-15,1 4 0,0-3 16</inkml:trace>
  <inkml:trace contextRef="#ctx0" brushRef="#br2" timeOffset="150871.0022">24619 15765 0,'0'0'0,"0"0"0,0 0 16,0 0-16,0 0 0,0 0 0,0 22 15,0-22-15,0 0 0,0 30 16,0-30-16,0 27 0,0-13 0,0 2 16,0 0-16,0 1 0,0 1 0,0 1 15,0 2-15,0 2 0,1 1 16,0 8-16,0 3 0,0-1 16,0-2-16,2 2 0,0 1 15,0 4-15,-1-3 0,1-1 16,0 0-16,0 0 0,2-2 0,-1-1 15,-1-1-15,0-2 0,-1-3 0,0-1 16,-1-1-16,0-2 0,0-1 16,-1-2-16,0-4 0,0-1 15,0-3-15,0-2 0,1-1 16,-1-3-16,-1-1 0,1-2 16,0-2-16,0 0 0,2-1 0,1-2 15,0-2 1,-1 0-16,0 2 0,1 0 15</inkml:trace>
  <inkml:trace contextRef="#ctx0" brushRef="#br2" timeOffset="151388.3538">24885 15642 0,'0'0'0,"0"0"0,0 0 15,0 0-15,0 0 0,25 8 16,-25-8-16,22 15 0,-9-7 15,2 6-15,0 0 0,0 2 16,1-3-16,-2 6 0,1 1 16,2 9-16,0-1 0,-1 4 0,1 3 0,-4 1 15,-1 2-15,0 9 0,-2 0 16,-3-2-16,-3 0 0,-3 7 16,-3 0-16,-3-5 0,-3-1 0,-1-2 15,0 1-15,-2 1 0,0-5 16,-5 0-16,-4-1 15,0-5-15,0-6 16,3 0-16,0-1 0,3-3 16,0-2-16,1 0 0,1-4 15,0-3-15,1-3 0,2-3 16,0-2-16,0-2 0,2-1 0,1-1 16,2 1-16,0-3 0,1 1 15,2 0-15,1-3 0,0 0 16,0 0-16,0 0 0,3 0 0,1 0 15,0 0-15,-1 1 0,1-1 16,-1 0-16</inkml:trace>
  <inkml:trace contextRef="#ctx0" brushRef="#br2" timeOffset="152005.6402">25508 17173 0,'0'0'16,"0"0"-16,-17-7 0,5 3 0,-1-2 16,-6 1-16,-5-2 0,-9 0 15,0 1-15,-6 0 0,-5 0 16,-17 0-16,-5 1 15,-6 2-15,-4-1 16,-6 2-16,7 1 0,-18-1 16,-2-2-16,-16-1 0,-1-2 0,-70-2 15,-4 2 1,34 3-16,23 3 0,1-2 0,2-2 16,-6-1-16,-5 1 0,-18 2 15,-14 3-15,24 1 0,18 1 0,-2-1 16,-2-2-16,-2 1 0,-3-1 0,-33 4 15,-24 4 1,15 1-16,11 2 0,47-3 0,32-1 16,-19 2-16,-13 1 15,15 2-15,13 2 0,3-4 0,5-2 16,14-3-16,9 0 0,7 3 16,5 3-16,9-5 0,7 0 0,7-3 15,5-1-15,10 1 0,6 0 0,16-1 16,12-2-16,3-1 0,1 0 15,-8 0-15,-6 1 0,-4 1 16</inkml:trace>
  <inkml:trace contextRef="#ctx0" brushRef="#br2" timeOffset="152644.9097">25681 17718 0,'0'0'0,"0"0"16,0 0-16,-24 6 0,24-6 0,-23 1 15,23-1-15,-39-8 0,12 7 16,-7-1-16,-7-1 0,-16-3 15,-4-3-15,-19 0 0,-3-2 16,-10 0-16,9-1 0,-20-2 0,-2-1 16,-14-2-16,2 2 0,-53-5 15,10 3-15,10 0 0,8 0 0,-17 1 16,-11 2-16,31 3 16,21 2-16,-10 1 15,-8 1-15,-9 4 0,-5 2 16,-10 0-16,-6 0 15,28 1-15,19 1 0,-5 4 0,-4 3 16,3-1-16,3 1 0,-26 1 16,-19 2-16,36-4 15,23-3-15,10-2 0,9-2 0,5 2 16,3 1-16,10 4 0,5 3 0,15-2 16,9-1-16,3-1 0,3-2 15,8 3-15,4 0 0,10 0 0,5-2 16,2 1-16,4-1 0,2-3 15,2-2-15,-2 1 0,2-1 16,0 0-16,0 0 0,0-3 16,0 3-16,0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47:55.614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4483 7745 0,'0'0'0,"0"0"0,0 0 0,0 0 15,0 0-15,0 0 0,0 0 0,0 0 16,0 0-16,23-8 0,-23 8 16,0 0-16,27-3 0,-27 3 0,32 3 15,-32-3-15,41 0 0,-14 0 16,3 1-16,2-1 0,0-1 16,15-1-16,0 1 0,4-1 15,1-1-15,16-2 0,-1 2 0,8-1 0,-5 2 16,13-1-1,1 1-15,-10 0 16,-5-1-16,11 0 16,2-1-16,-4 1 0,-2 1 0,37-1 15,-7 2-15,-15-1 0,-9 0 0,-1-1 16,3-2-16,-10 2 0,-7 2 16,6 0-16,3 1 15,-8-2-15,-4 1 0,-1-1 0,1 0 16,-4 2-16,-3 0 0,-2 0 15,0-2-15,-7 1 0,-4 1 0,-2 0 0,0-2 16,-6 1-16,-2 0 0,-3-1 0,-1 1 16,-5 1-16,-2 0 0,0-1 15,-3 0-15,-4-4 0,-3-3 16,-10 6-16,1-2 0,-2 1 16,0 3-16,0 2 0,1 1 15,-3-3-15,0 0 0,0 0 16,0 0-16,0 0 0,0 0 0,0 0 15,-3 1-15,0 2 16,-1 0-16,-5-1 16,-2-2-16,1 0 0,2 0 15,2 0-15</inkml:trace>
  <inkml:trace contextRef="#ctx0" brushRef="#br0" timeOffset="15322.2655">12600 7693 0,'0'0'0,"0"0"16,0 0-16,0 0 0,24-1 0,-24 1 16,26 0-16,-11-2 0,3-1 15,2 1-15,2 2 16,2-1-16,1 1 0,9-2 0,3 1 15,-1 0-15,2 1 0,9-1 0,2 1 16,-2-2-16,-1 2 0,14-1 16,2 1-16,-6-1 0,-3 0 15,4 0-15,3 2 0,8-1 0,-3 1 16,0-1-16,1 0 0,-4 1 16,-5 2-16,14-2 0,1 1 15,-6-2 1,-3 1-16,29 0 0,-6 2 15,-15-1-15,-11-1 0,3 3 0,5-1 16,-4-1-16,-4 1 0,-3 0 16,-3 2-16,-5-2 0,-1 1 15,6 1-15,5 2 16,-10-3-16,-7-3 0,4-2 16,4 0-16,-7 0 0,-4 1 0,4 1 0,1 1 15,-6-3-15,-4 0 0,4 1 16,4 1-16,-9 1 0,-6 2 0,4-3 15,3 0-15,-15 0 16,1 0-16,0-1 0,0-1 0,-1 1 16,1 0-16,2 1 0,1 1 15,-5 1-15,-1 0 0,-3 0 0,-1 0 16,-3-2-16,-2-3 0,-2 1 16,1 1-16,-1 0 0,-1 0 0,-2 0 15,0 0-15,-1-1 0,0 1 16,0 0-16,-2 0 0,2-2 15,-2 2-15,0 0 0,3-2 16,-3 2 0,0 0-16,0 0 0,0 0 15,0 0-15,0 0 0,0 0 16,0 0-16,1-2 0,-1 2 0,0 0 16,0 0-16,0 0 0,0 0 15,0 0-15,1 2 0,-1-2 16,2 4-16,-2-4 0,2 2 15,-2-2-15</inkml:trace>
  <inkml:trace contextRef="#ctx0" brushRef="#br0" timeOffset="45040.5543">6135 6212 0,'0'0'0,"0"0"16,0 0-16,0 0 0,0 0 15,0 0-15,0 0 16,0 0-16,0 0 0,0 0 0,27-8 15,-27 8-15,0 0 0,28 1 0,-28-1 16,26 0-16,-13 0 0,3 0 16,1 0-16,-2 0 0,0 0 0,3 0 15,2 0-15,-2 0 16,1-1-16,0 1 0,0 0 16,4 0-16,-1 0 0,2 0 15,-1-3 1,-3 3-16,-2 3 0,-2-6 0,-1 3 15,-2-3-15,-2 2 0,-2 1 16,-1 0-16,-3-2 0,1 2 0,-3 0 16,0 0-16,0 0 0,0 0 15,-1 0-15,0 0 16,-2 0-16,2 0 0,-2 0 0,0 0 16,-3 2-16,0-2 0,-1 0 0,1 0 15,1 0-15</inkml:trace>
  <inkml:trace contextRef="#ctx0" brushRef="#br0" timeOffset="45705.1893">7280 5808 0,'0'0'0,"0"0"0,0 0 15,-21 7-15,14-3 0,-3 1 16,-2 4-16,-1 0 0,1 1 0,0 3 16,-1 1-16,-4 5 0,-1 2 0,-1 2 15,0 0-15,3 2 0,1 0 16,2 0-16,0 2 0,1 4 0,3 1 15,1-1-15,2-4 16,1 0-16,2-2 0,2-2 0,2 1 16,2 1-16,3-1 0,0-2 15,3-3 1,1 1-16,1 1 0,2-2 16,-2-2-16,0-2 0,0-4 0,1 0 15,2-1-15,3-3 0,2 1 16,0-2-16,1-3 0,-4-2 15,-3 3-15,-2-2 0</inkml:trace>
  <inkml:trace contextRef="#ctx0" brushRef="#br0" timeOffset="46144.2909">7385 6090 0,'0'0'16,"0"0"-16,0 0 0,0 0 15,28-7-15,-28 7 0,0 0 0,26-2 16,-26 2-16,25 0 0,-8 2 0,0-2 15,-2 3-15,0-2 0,1 5 0,-2-2 16,1 0-16,-1-1 0,-3 4 16,-1 0-16,-1 1 0,-3-1 15,0 4-15,-3-1 0,-1 1 16,-4 0-16,-1 0 0,-2 2 16,0-1-16,-6 3 0,-2 1 0,-3-1 0,0 2 15,-1-2-15,1-3 0,0 1 16,2-2-16,2 0 15,1 2-15,0-4 0,0-2 0,2-1 16,1 1-16,1-3 0,2 0 16,3-4-16,2 0 0,4-5 15,0-1-15,1 0 16,-2 1-16,2 2 16</inkml:trace>
  <inkml:trace contextRef="#ctx0" brushRef="#br0" timeOffset="46476.502">7887 6015 0,'0'0'0,"0"0"0,0 0 0,0 0 16,0 0-16,0 0 0,0 0 16,0 0-16,-30 11 0,30-11 15,-20 14-15,20-14 0,-23 18 16,11-7-16,-5 1 0,3 0 15,1-1-15,-3 4 16,3-1-16,-1 0 0,3 1 16,-1 3-16,2-1 0,0 2 15,3-1-15,2-1 0,-1-3 16,3 1-16,1-1 0,1 0 16,2-3-16,1-1 0,1-1 15,3 1-15,1 0 0,3-3 0,1 0 16,1-3-16,2-1 0,1-2 0,-1 2 15,2-3-15,2 0 0,-5-4 16,0 1-16,-2-1 0,-1 2 16,-3 0-16</inkml:trace>
  <inkml:trace contextRef="#ctx0" brushRef="#br0" timeOffset="46730.6609">7947 6226 0,'0'0'0,"0"0"16,0 0-16,0 0 0,0 0 0,0 0 15,25-3-15,-25 3 0,23-1 16,-23 1-16,26-3 0,-26 3 0,28-1 16,-13-1-16,2 1 0,-1 1 15,1 0-15,0 0 0,-2 0 16,0 0-16,0 0 0,-2 0 15,-1 0-15,0 0 0,0-3 0,-3 3 16,0 0-16,-1-1 0</inkml:trace>
  <inkml:trace contextRef="#ctx0" brushRef="#br0" timeOffset="47047.3947">8462 6098 0,'0'0'0,"0"0"15,0 0-15,0 0 0,0 0 0,0 0 16,0 0-16,-4 28 0,4-28 16,0 0-16,-7 28 0,7-28 15,-2 22-15,2-22 0,-2 25 16,1-14-16,0 2 0,-1-1 0,-1 3 15,1-2-15,1 2 0,0-1 16,0-3-16,0 3 0,0-4 0,0-1 16,-1 1-16,1 0 0,0-3 0,1 0 15,0 1-15,0-1 16,0-1-16,0-5 0,0-1 16,2 3-16,-2-3 15,3-3-15,-3 3 16,2-4-16</inkml:trace>
  <inkml:trace contextRef="#ctx0" brushRef="#br0" timeOffset="47549.0012">8880 5879 0,'0'0'0,"0"0"0,0 0 16,0 0-16,0 0 0,17 18 0,-17-18 0,14 15 31,-14-15-31,17 21 0,-7-9 0,-1 1 0,-2 2 0,1 2 16,0-1-16,-2 0 0,2-1 15,-4 2-15,2 2 0,-2 5 16,0-2-16,-3 0 0,0 2 15,-1-5-15,-1 2 16,-3 0-16,0 1 0,0-1 16,-1 0-16,0-3 0,-2 0 15,-1-1-15,1-2 0,-2-1 16,0 4-16,0-4 0,0-2 16,-3-1-16,-1 1 0,0-1 15,1 0-15,0-3 0,1 0 16,-1-1-16,3 0 0,0-1 0,-1-2 15,3 0-15,2-1 0,-1-2 0,3 2 16,0-1-16,-1-1 0,2 0 16,0 2-16,2-3 0,-2 0 15,2 0-15,0 0 0,-3 3 16,3-3-16,0 1 0,4 2 16,-1 0-16,1-2 15,1 1-15,-2-1 0,0 0 16</inkml:trace>
  <inkml:trace contextRef="#ctx0" brushRef="#br0" timeOffset="58353.2184">4287 11788 0,'0'0'0,"6"-2"0,2-1 16,2 1-16,1-1 0,3-1 16,4-3-16,7-1 0,3 0 0,3-1 15,6 2-15,-1 0 0,0-1 16,12-2-16,7-1 16,-4 3-16,0 0 0,9-1 0,4 2 15,-1 0-15,-1 3 0,14-1 0,0-1 16,-6 0-16,-6 1 0,14-3 15,2-1-15,-5 4 0,-3-1 16,21-1-16,7 0 0,6-2 16,-23 3-16,0 0 0,-1 1 0,1-2 15,-3 1-15,18-5 32,11 0-32,-6 2 0,-6 0 0,-8 2 15,-5 2-15,-3-1 0,-1-4 0,4 3 16,3 0-16,-2 1 15,1 1-15,0 1 0,1-1 0,-3-4 16,-2 2-16,3 3 0,3 0 16,-6 0-16,1 0 0,2 0 15,3-1-15,-3 1 0,-1 1 0,0 1 16,0 2-16,-3-2 0,-1-3 0,1 0 16,4-1-16,-4 4 0,-2-1 15,2 3-15,1-1 0,-3-2 16,-4 0-16,1 3 0,0 5 15,-1-5-15,-1-2 0,-1-1 16,1-1-16,-6 4 0,-7 0 0,1 0 16,0-3-16,-7-1 0,-4-1 0,1-1 15,0-1-15,-4 3 0,-3 1 16,3 3-16,1 3 0,0-2 16,-2-1-16,-1 3 0,0-3 15,-4 3-15,-2-2 0,0-1 16,-1 3-1,-3-3-15,-1-3 0,-1 2 16,0 2-16,-6-1 0,-2-1 0,0 0 16,1 2-16,-1-1 0,0 0 15,-12 0-15,1 0 0,-2 1 16,1 1-16,-2-4 0,0 0 16,0 0-16,1 2 0,-5 0 15,-4 2-15,0-2 0,-1 0 0,-3 0 16,-3-2-16,-4-1 0,-3-1 0,1 0 15,3 1-15,0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50:39.783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13173 11596 0,'0'0'0,"0"0"0,0 0 16,0 0-16,0 0 0,-24 14 0,24-14 16,-32 16-16,11-7 0,-6 3 15,-5 4-15,-1-1 0,-2-1 16,-14 9-16,-5 2 0,-12 6 0,0-3 0,-14 8 16,-3-2-16,-4 4 15,8-3-15,-2-1 0,0-1 16,0 3-16,13-2 0,-25 12 0,12-6 15,10-7-15,8-6 16,9-6-16,6-3 0,13-4 16,11-2-16,4-2 0,4-4 0,5-2 0,3-3 15,10-2-15,3-2 0,1-7 0,3-4 16,-2 5-16,-3 2 16,-1 2-16</inkml:trace>
  <inkml:trace contextRef="#ctx0" brushRef="#br0" timeOffset="301.0528">12313 11249 0,'0'0'0,"0"0"16,0 0-16,13 27 0,-4-14 0,5 8 16,2 2-16,2 4 0,-1 4 15,11 13-15,3 6 0,5 12 16,-3-1-16,11 21 0,3 4 16,-1 4-16,-5-9 15,10 20-15,3 3 16,12 30-16,-11-16 0,2 2 15,2 0-15,-11-13 0,-5-11 0,-13-30 16,-10-21-16,-6-13 0</inkml:trace>
  <inkml:trace contextRef="#ctx0" brushRef="#br0" timeOffset="2524.5736">28675 11879 0,'0'0'0,"0"0"16,0 0-16,0 0 0,0 0 0,0 0 16,-33 11-16,33-11 0,-33 13 15,12-5-15,-4 0 16,-1 3-16,-2-1 16,-5 3-16,-5 0 0,-10 3 15,2-1-15,-15 5 0,-2 1 16,1-1-16,0 0 0,-14 6 15,1 1-15,10-5 0,8-1 0,-10 2 16,-8 2-16,10-4 16,7-2-16,-1 0 0,2-1 15,11-3-15,7-2 0,-1 0 0,4 0 0,9-6 16,6 0-16,3-3 0,0 1 16,4-3-16,2-4 0,-1-7 15,0-5-15,3-5 0,4-4 0,1 8 16,2 3-16,0 3 0</inkml:trace>
  <inkml:trace contextRef="#ctx0" brushRef="#br0" timeOffset="2794.3426">27564 11371 0,'0'0'0,"0"0"0,0 0 16,20 20-16,-20-20 0,26 30 0,-10-5 15,4 3-15,4 7 0,13 20 16,4 9-16,8 14 0,-3-5 16,8 22-16,6 19 0,1 8 15,-7-10-15,16 52 0,-6-10 0,-14-11 16,-9-7-16,-13 0 0,-7 0 15,-7-42-15,-4-29 0,-2-22 16</inkml:trace>
  <inkml:trace contextRef="#ctx0" brushRef="#br0" timeOffset="18650.4623">6659 10396 0,'0'0'0,"0"0"16,0 0-16,0 0 0,0 0 15,-21 25 1,21-25-16,-22 21 0,10-7 0,0 2 15,-1 4-15,1 2 16,0 2-16,-4 9 0,2-1 16,0 3-16,3-1 0,-4 11 15,4-2-15,0 0 0,3-4 0,5 0 16,1 4-16,4 0 16,1-4-16,3 1 0,3-2 15,3-3-15,1-4 0,5 0 0,3-6 16,-5-3-16,-4-5 0,-2-5 15</inkml:trace>
  <inkml:trace contextRef="#ctx0" brushRef="#br0" timeOffset="19104.1468">7012 10774 0,'0'0'0,"0"0"0,0 0 16,0 0-16,0 0 0,-23 18 0,23-18 15,-17 19-15,17-19 0,-20 24 16,11-10-16,1 1 0,0 2 15,4-2-15,0 0 0,2 1 0,4-1 0,2 0 16,0-1-16,3-3 0,0 2 16,1-5-16,5 2 15,0-3-15,1-3 0,3-3 0,1-2 16,-1 1-16,-2 0 0,1-3 16,-3 0-16,0-2 0,-1-1 15,-1 1-15,1-5 16,-3 3-16,-1 0 0,-1-4 15,-1 1-15,-2 2 0,-2-3 16,-3 1-16,-3 2 16,0-2-16,-1 5 0,-3-2 0,-3 1 15,-1 0-15,-2 1 0,-1 2 16,-3-1-16,4 1 0,3 0 16,2 2-16,0 0 0,3-1 0</inkml:trace>
  <inkml:trace contextRef="#ctx0" brushRef="#br0" timeOffset="19336.1825">7568 10974 0,'0'0'0,"0"0"0,0 0 0,0 0 16,0 0-16,0 0 0,5 25 15,-5-25-15,0 0 0,3 25 16,-3-25-16,0 0 0,1 26 0,-1-16 16,1 1-16,0-2 0,0-1 0,1-1 15,3-3-15,-4 2 0,1-4 0,0 3 16</inkml:trace>
  <inkml:trace contextRef="#ctx0" brushRef="#br0" timeOffset="19652.7852">8257 10827 0,'0'0'0,"0"0"31,0 0-31,0 0 0,0 0 0,0 26 15,0-26-15,0 20 0,0-20 16,-1 26-16,-1-11 0,0 2 16,1-2-16,-3 2 0,1 1 15,0-1-15,-1-1 0,0 5 0,0 0 16,0-3-16,1-3 0,0-1 16,1-3-16,-1-1 0,2-2 0,0-2 15,1-2-15,0-1 0,2-2 0,-2-1 16,3 3-16,-3-3 15</inkml:trace>
  <inkml:trace contextRef="#ctx0" brushRef="#br0" timeOffset="20022.7037">8636 10685 0,'0'0'0,"0"0"0,0 0 16,0 0-16,23 6 0,-23-6 0,25 15 0,-25-15 15,27 25-15,-11-8 0,2 2 16,-2 2-16,-1 4 0,1 10 16,-2 1-16,-2-3 0,-4 0 15,-1 6-15,-4-4 0,-3 1 0,-3-4 16,-5 3-16,-2 0 15,-1-5-15,-1-1 16,-3 3-16,-1-4 0,-2-3 16,-2-3-16,1-1 0,1 0 15,2-6-15,0 2 0,3-4 16,2-1-16,3-4 0,2-3 0,1-1 16,1-2-16,2 1 15,-2-1-15,4-2 0,-2-5 0,3 10 16,4 2-16,-3-1 0,0 0 0,0-2 15</inkml:trace>
  <inkml:trace contextRef="#ctx0" brushRef="#br0" timeOffset="20185.6372">9277 11313 0,'0'0'16,"0"0"-16,0 0 15,0 0-15,0 0 0,0 0 16,0 0-16,0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57:09.703"/>
    </inkml:context>
    <inkml:brush xml:id="br0">
      <inkml:brushProperty name="width" value="0.05292" units="cm"/>
      <inkml:brushProperty name="height" value="0.05292" units="cm"/>
      <inkml:brushProperty name="color" value="#0085CD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9302 6469 0,'0'0'0,"0"0"15,0 0-15,19-1 0,-19 1 0,20-3 16,-20 3-16,28-3 0,-12 3 0,1-1 16,4-2-16,0 2 0,0 1 15,10 0-15,2 1 0,-1-1 16,-1 0-16,4 0 0,5 0 16,4 0-16,-3 0 0,3 3 15,4 0-15,-4-2 0,-2-1 16,10 3-16,2-2 15,-4-1-15,-4 3 0,3 0 16,0 1-16,0-1 0,-1-1 0,10 1 16,-1 0-16,-2 0 15,-1-2-15,2 3 0,3 2 0,-3-2 16,-8 0-16,8-1 16,3-2-16,-7 2 0,-5-3 0,2 3 15,2 1-15,-4 3 0,-2-3 0,2-1 16,1-3-16,-3 1 0,-3 2 0,3 0 15,2-3-15,-4 0 16,-2 4-16,-3-4 0,-1 1 16,-3-2-16,-2-2 0,2 3 0,1 2 15,-6-1-15,-5 2 0,-2-6 16,-1 0 0,-4 3-16,-1 2 0,0-1 15,-1 2-15,-3-2 0,-3 2 0,-2-3 16,-3 0-16,-1 0 0,0 0 15,-3 0-15,0 0 16,-4 1-16,1-2 0,1-2 0,0 3 16,2 0-16</inkml:trace>
  <inkml:trace contextRef="#ctx0" brushRef="#br1" timeOffset="4466.7802">5002 8234 0,'0'0'0,"0"0"16,0 0-16,0 0 0,0 0 0,-7 21 16,7-21-16,-10 22 0,10-22 0,-15 28 15,6-11-15,0-1 0,-1 2 16,1 1-16,-1 1 0,1-1 15,1 0-15,-1 4 0,-1 1 16,3-4-16,0-1 16,3-2-16,0-2 15,2-2-15,1-3 0,1-2 16,1-2-16,1-1 16,2-2-16,2-3 0,1-2 0,3-1 15,1-3-15,5-2 0,3-2 16,-4-2-16,2 0 0,-2-3 15,3 0-15,0-1 0,-2 2 0,2-4 16,0-2-16,-1 3 0,0 1 16,0-4-16,-1-2 0,-2 4 15,-1 2-15,0 0 0,-2-1 16,-2 3-16,-2 2 0,0 3 16,-2 0-16,-1 3 0,-1 1 0,0 1 15,-3 0-15,0 4 16,3-2-16,-3 2 0,-3 6 15,0-3-15,0 2 0,-3 3 0,3 1 16,-1 2-16,1 0 0,-2 7 16,0 1-16,-1 4 0,0 1 0,-1 3 15,1 4-15,-2-1 0,1 2 16,0 8-16,-4 2 0,0 1 16,0-2-16,-3 7 0,1-2 15,1-2-15,0-1 0,1 0 16,-3 1-16,0-4 0,2-3 0,-5 4 15,-3-2-15,-1-3 0,-1-5 16,0 1-16,0 0 0,1-7 0,1-4 16,-2-2-16,-4 1 15,4-5-15,1-3 0,2-1 0,2-2 16,2-4-16,-1-1 0,1-6 16,-2-4-16,3-2 0,1 0 0,3 1 15,3 2-15,0 2 0</inkml:trace>
  <inkml:trace contextRef="#ctx0" brushRef="#br1" timeOffset="4667.483">5365 8490 0,'0'0'0,"10"-3"0,8-1 15,1 0-15,0 1 0,13-1 0,5 0 16,9 3-16,-3 2 0,0 3 16,0 1-16,1 2 0,-7 0 0,-7-1 15,-6-1-15,-7-1 0</inkml:trace>
  <inkml:trace contextRef="#ctx0" brushRef="#br1" timeOffset="4836.8689">5346 8717 0,'0'0'0,"0"0"0,0 0 15,0 0-15,0 0 0,0 0 0,33 1 16,-33-1-16,41-2 0,-13 1 16,6-1-16,0 1 0,2-1 15,5 1-15,-7 0 0,-5 0 16</inkml:trace>
  <inkml:trace contextRef="#ctx0" brushRef="#br1" timeOffset="6018.4102">6517 8042 0,'0'0'0,"0"0"0,0 0 0,0 0 0,0 0 16,-20 27-16,20-27 0,-20 32 15,7-13-15,-1 4 0,-2 3 16,1 0-16,1 2 0,-5 11 15,0 2-15,0-2 0,3 0 16,-6 7-16,0-1 0,4-4 16,3-3-16,0 2 0,2-3 0,4-3 0,4-2 15,0-4-15,2-2 16,2-6-16,2-2 0,5-5 0,5-1 16,-1-6-16,2-2 0,3-2 15,4-2-15,1-4 0,2-5 16,3-2-16,2-2 0,-2 0 15,-1-1-15,7-5 16,-2-1-16,-3 1 0,1 2 16,-3-1-16,-2-1 15,-4 0-15,-3 3 0,-3 2 0,-1 2 16,-2 3-16,-4 1 0,-1 2 16,-1 1-16,-2 1 0,-1 2 15,-2 2-15,-2 0 0,0 1 16,-2 3-16,-2 2 0,-2 1 0,0 0 0,-1 2 15,0 2-15,0 2 0,2-1 16,-1-1-16,4 1 0,1 1 16,2-2-16,2 0 0,-1 0 15,2 0-15,2-1 0,2-2 16,3-2-16,1-1 0,2-1 16,-3 1-16,4-3 15,-1-2-15,2-2 16,1-2-16,1-2 0,2-2 0,0 1 15,-1-2-15,1 0 0,-1-1 16,1-3-16,-5 2 0,0-1 16,-4-1-16,1 2 0,0 1 15,-3 1-15,0-1 0,-2 2 16,-1-1-16,-2 2 0,-2-1 0,-2 1 0,-2 1 16,0 1-16,-3 3 0,1 0 15,0 0-15,-2 1 0,0 1 16,4 1-16,-1 0 0,2 2 15,0 0-15,2 0 0,2 1 16,3 0-16,4 1 0,1-1 16,4-1-16,1 0 0,5 0 0,0 0 0,1-2 15,8-1-15,0-2 0,1-1 16,-2 1-16,1-3 0,4-1 16,-3 0-16,-3 1 0,5-2 15,-1-2-15,-5 0 0,-1 3 0,-3-3 16,-2 2-16,-3-1 0,-1 1 15,-1 1 1,-4 1-16,-2 2 0,-2-2 16,-2 2-16,-2 0 0,-2 0 15,0 2-15,-4 1 0,-2 3 16,-1-1-16,1 1 0,-1 5 16,-1 2-16,0 1 0,0 0 0,-2 5 15,0 4-15,0 0 16,0 1-16,-1 4 0,-1 3 0,2 1 0,1 1 15,-3 10-15,1 3 16,-1 0-16,0 1 0,-2 9 0,0 3 16,0-3-16,-1-1 0,-4 7 15,0 0-15,4-6 0,1-3 0,-3 5 16,1-4-16,-1-8 0,0-4 16,0-4-1,0-3-15,2-3 0,3-1 16,3-9-16,1-6 0,2-5 15,1-2-15,-1-4 0,-2-4 16,-1-7-16,-2-4 0,6 4 16,0 2-16,3 2 0</inkml:trace>
  <inkml:trace contextRef="#ctx0" brushRef="#br1" timeOffset="6341.0896">7164 8865 0,'0'0'0,"0"0"16,25 0-16,-12 0 15,1 1-15,7 3 0,4-1 16,-2 2-16,1 0 0,-2 2 16,-3 2-16,-6 0 0,-1 2 15,-9 0-15,-8 3 0,-3-2 16,-3 1-16,-4 3 0,-5 1 15,-5 5-15,-2-2 0,1 0 16,-1-1-16,4-4 0,3-2 0,1 0 0,1 2 16,3-4-16,4-3 0,6 1 15,4-2-15,3-2 0,4-3 16,11-2-16,7 0 0,5-2 16,3-3-16,5-2 0,6-3 0,-7 2 15,-8 1-15,-4 3 0</inkml:trace>
  <inkml:trace contextRef="#ctx0" brushRef="#br1" timeOffset="6757.9541">7885 8245 0,'0'0'0,"0"0"0,0 0 16,-21 19-16,21-19 0,-22 24 0,9-4 15,1 1-15,0 3 0,-5 10 16,0 3-16,4 0 0,-2 0 16,1 9-1,2-2-15,2-4 0,2-2 0,3 4 16,2-3-16,3-5 16,3-1-16,0-4 0,2-3 15,0-4-15,2-2 0,0-3 16,2-3-16,0-4 0,-1-3 0,-3-6 15,1-4-15,-2 1 0,0-1 0,-1 2 16</inkml:trace>
  <inkml:trace contextRef="#ctx0" brushRef="#br1" timeOffset="8278.6451">8101 8410 0,'0'0'0,"0"0"15,0 0-15,0 0 0,0 0 0,0 0 16,0 0-16,0 0 0,23 20 16,-23-20-16,22 23 0,-22-23 15,24 30-15,-13-12 0,0 1 0,0 0 0,-3 0 16,3 7-16,-1 2 16,-2-3-16,-2-1 0,-1-2 15,-1 1-15,-1-3 16,0-1-16,-1-4 0,0 0 15,-1 0-15,0-1 0,0-3 16,0-3-16,-1-1 0,0-2 0,0 0 0,0-3 0,0-2 16,0-2-16,0 2 0,0-4 15,0 4-15</inkml:trace>
  <inkml:trace contextRef="#ctx0" brushRef="#br1" timeOffset="8541.7633">8419 8422 0,'0'0'0,"0"0"16,0 0-16,0 0 0,-26 15 16,26-15-16,-29 20 0,29-20 15,-32 26-15,14-12 0,-4 1 0,1 0 0,1 1 16,-9 4-16,3 0 15,0-3-15,1-1 0,-4 5 0,4-2 16,4-2-16,3-2 0,2-2 16,0 2-16,6-5 0,5-3 15,0-3-15,2 0 0,0 0 16</inkml:trace>
  <inkml:trace contextRef="#ctx0" brushRef="#br1" timeOffset="8748.9193">8488 8555 0,'0'0'16,"0"0"-16,0 0 0,33-3 15,-19 2-15,6-1 0,5 1 0,1 0 0,-1 0 16,12 1-16,2-1 0,-3 0 16,-4 0-16,6 1 0,0 1 15,-5 1-15,-5 0 0,-3 1 16,-4-2-16,-6-1 0,-3-3 15,-4 0-15,-3-2 0,0 1 0,-2 1 16,0 0-16</inkml:trace>
  <inkml:trace contextRef="#ctx0" brushRef="#br1" timeOffset="8996.4588">8806 8390 0,'0'0'15,"0"0"-15,0 0 0,0 0 0,0 0 16,0 0-16,0 0 0,-11 23 16,11-23-16,-6 20 0,6-20 15,-8 26-15,5-11 0,0 2 16,0 0-16,0 1 0,1-2 16,0 1-16,-1 0 0,2 0 0,0-1 15,1-2-15,0 0 0,1-2 0,1-1 16,4-4-16,3-2 0,-1 0 15,-2-1-15,0-1 0</inkml:trace>
  <inkml:trace contextRef="#ctx0" brushRef="#br1" timeOffset="9312.9782">9282 8424 0,'0'0'0,"0"0"0,0 0 16,0 0-16,0 0 0,0 0 0,0 0 15,0 0-15,-2 28 0,2-28 0,-3 26 16,1-13-16,-1 1 0,0 1 16,-1 3-16,1 0 0,0 0 0,-1-1 15,1 1-15,0-1 0,0-1 16,0 5-16,0 0 15,1-2-15,-1-3 0,1 0 16,1-1 0,0-3-16,0-2 0,0-4 0,1 1 15,0-1-15,0-2 0,0-2 16,0-2-16,3 2 0,-1-2 0,1-1 16,-1 1-16,0 0 15</inkml:trace>
  <inkml:trace contextRef="#ctx0" brushRef="#br1" timeOffset="9767.7687">9605 8237 0,'0'0'0,"0"0"0,0 0 16,0 0-16,0 0 0,0 0 0,25 14 16,-25-14-16,20 21 0,-20-21 15,20 27-15,-10-12 16,1 1-16,0 2 16,0 4-16,-1 0 0,-1-2 15,0 9-15,-3 0 0,-1-1 16,-2-2-16,-3 2 0,-2 0 15,-1-4-15,0-1 0,-2 5 0,-1-2 16,0 0-16,-1-2 0,-2-3 16,-1-3-16,-1-2 15,0-1-15,-1-1 0,0 1 0,1-3 0,0-2 16,1-1-16,0-1 0,3-4 16,1 0-16,0 0 0,2 0 15,0 0-15,1-2 0,1 1 0,0-2 16,2-1-16,-2 3 0,2-3 15,0 0-15,4 1 0,1-2 16,0-1 0,-1 1-16,0 0 0</inkml:trace>
  <inkml:trace contextRef="#ctx0" brushRef="#br1" timeOffset="12592.2217">5668 9830 0,'0'0'0,"0"0"0,0 0 0,0 0 15,0 0-15,23 1 0,-23-1 16,34 2-16,-34-2 0,45-1 15,-15-1-15,3 0 0,3-2 0,14 0 16,7 1-16,10-1 16,-1 1-16,16-1 0,0 2 0,-3 1 15,-4 1-15,14-3 16,0-3-16,7 2 0,-7 3 16,41-1-16,-7 0 0,-16 0 15,-10 1-15,6 2 0,2 1 16,-16-2-16,-10-4 0,13 4 15,7 1-15,-11 4 0,-7 3 0,8-8 16,7-6-16,-10 2 16,-5 1-16,2 2 0,1 1 0,-7 6 15,-4 6-15,2-8 0,2-2 16,-9-6-16,-9-3 0,6 5 16,4 4-16,-7-2 0,-3-2 15,-2 2-15,-4 3 0,-7-2 16,-5-1-16,2 3 0,2 1 15,-7-2-15,-5 0 0,-4 1 16,-3-2-16,-3 0 0,-1 0 0,-6 0 0,-4-1 16,-4 1-16,-3 1 0,-2-2 15,-3 0-15,0 2 0,0-2 0,0 0 16,0 0-16,0 0 0,0 0 16,0 0-16,-6 3 0,3-1 0,0 0 0,1 0 15</inkml:trace>
  <inkml:trace contextRef="#ctx0" brushRef="#br1" timeOffset="22574.0271">5223 12328 0,'0'0'0,"0"0"0,0 0 0,0 0 15,0 0-15,0 0 0,0 0 16,0 0-16,0 0 0,0 0 16,0 0-16,28-11 0,-28 11 0,22-2 15,-22 2-15,32-3 16,-32 3-16,41-4 15,-16 2-15,1-2 0,2-1 16,11 1-16,2 0 0,1 0 16,2-2-16,11 1 0,-1-1 15,-1 1-15,-1 0 0,14-2 16,3 0-16,1 0 0,-4 0 16,15 2-16,0-1 0,-9 1 0,-8 0 15,15-1-15,3 0 0,-1 1 0,0-1 16,38-1-16,-8 0 0,-8 2 15,-6 1-15,7-2 0,4 1 16,-18-1-16,-10 1 0,9 0 16,7 2-16,-2 1 0,-3 0 15,11 3-15,5 1 0,-17-2 0,-15-1 16,19 2-16,12 1 0,-5-4 0,-2-4 16,0 5-16,0 2 0,0 1 15,1-1-15,16 1 16,12 0-16,-23 1 0,-17 0 0,2 0 15,2-1-15,4-1 0,3-1 0,6-1 16,3 1-16,-8 0 0,-6 2 16,0-1-1,-1 1-15,-4-2 0,-3-1 16,1 3-16,1 1 0,-8-2 16,-5 1-16,-1 0 0,-1 1 15,-7 0-15,-4 1 0,-10-4 16,-7-1-16,-1 1 0,-1 0 0,-6 1 15,-5 0-15,-7-1 0,-5 1 16,0-2-16,0-1 16,-9 0-16,-7 0 0,-5-1 0,-4 0 15,0-6-15,-2-4 0,-7-2 16,-6-2-16,12 11 16,3 2-16,0 1 0</inkml:trace>
  <inkml:trace contextRef="#ctx0" brushRef="#br1" timeOffset="22843.8221">11257 11938 0,'0'0'0,"0"0"16,0 0-16,0 0 0,0 0 0,0 0 16,24 6-16,-24-6 0,0 0 15,33 14-15,-15-9 0,1 2 16,0-1-16,1 3 0,0 0 0,0 1 15,1 2-15,5 0 16,0 0-16,-4 0 0,-3 0 0,-4 3 16,-2 1-16,-2 1 0,-3-1 15,-5-1-15,-4 1 0,-8 0 16,-6-1-16,-14 1 16,-10 2-1,-19 1-15,-14 3 0,0 0 16,13-4-16,12-4 0</inkml:trace>
  <inkml:trace contextRef="#ctx0" brushRef="#br1" timeOffset="23677.173">7598 9954 0,'0'0'0,"0"0"15,0 0-15,0 0 0,0 0 0,0 0 32,0 0-32,-3 29 0,3-29 0,2 28 15,-2-28-15,2 42 0,-1-16 16,0 5-16,0 2 0,1 16 15,1-2-15,-1 6 0,1 4 16,-2 15-16,2-3 0,-2 19 16,0 1-16,0 11 0,0-7 15,0 18-15,0-1 0,0 37 16,1-16-16,2-5 0,-1-1 16,0-13-16,2-5 0,0 6 15,2 5-15,-3-9 0,0-6 0,1 8 16,3 6-16,-2-9 0,0-5 15,2 5-15,1 5 0,2-3 16,2-2-16,-3 4 0,-3 4 16,-2-12-16,-2-7 0,2 9 0,-1 6 0,-1-10 15,1-7-15,-3 0 0,0-1 16,1-4-16,0-4 0,2-1 16,-4-2-16,1-6 0,-1-8 15,2-2-15,-1-6 0,2-8 16,1-6-16,-1-1 0,-1-3 15,0-11-15,0-7 0,3-7 16,2-6-16,-3-3 0,-1-5 16,-3-4-16,-2-7 0,2-7 15,1-4-15,1-25 0,1-13 16,-2-9-16,0-10 0,-1 25 0,0 15 16,0 12-16</inkml:trace>
  <inkml:trace contextRef="#ctx0" brushRef="#br1" timeOffset="24047.3494">7639 9860 0,'0'0'0,"0"0"0,0 0 15,0 0-15,0 0 0,0 0 16,0 0-16,-21 14 0,21-14 0,-18 18 15,18-18-15,-25 25 0,10-13 16,1 3 0,0 3-16,-1-2 0,0 0 15,-5 3-15,0 1 0,3-3 16,0 0-16,4-3 0,2-3 16,1 0-16</inkml:trace>
  <inkml:trace contextRef="#ctx0" brushRef="#br1" timeOffset="24216.7763">7660 10131 0,'0'0'15,"0"0"-15,0 0 0,0 0 16,0 0-16,19 22 0,-19-22 16,26 25-16,-12-9 0,3 3 15,1 0-15,-1-1 0,-3-1 0,0-3 0</inkml:trace>
  <inkml:trace contextRef="#ctx0" brushRef="#br1" timeOffset="24981.917">6440 10053 0,'0'0'0,"0"0"16,0 0-16,0 0 0,-2 18 0,2-18 16,-2 21-16,2-21 0,-2 32 15,4-16-15,-1 7 16,0-3-16,0 3 0,0-1 0,0-1 15,0-3-15</inkml:trace>
  <inkml:trace contextRef="#ctx0" brushRef="#br1" timeOffset="25250.7367">6479 11056 0,'0'0'0,"0"0"16,0 22-16,0-8 0,0 1 0,2 10 15,-2 6-15,1-2 0,0 3 16,0 8-16,1 2 16,1-2-16,-1-1 0,1 0 0,3-3 15,-3 0-15,1-12 16,2 16-16,3 12 0,-5-8 0,0-4 16,1 3-16,-2 3 0,2-5 0,-1-3 15,-1 6-15,-2 0 16,3-3-16,-1-2 0,1 1 0,0 3 15,-1-6-15,-3-6 0,0-6 16,0-7-16,0-5 0</inkml:trace>
  <inkml:trace contextRef="#ctx0" brushRef="#br1" timeOffset="25419.7218">6555 13037 0,'0'0'0,"0"0"0,0 0 0,-4 35 16,3-19-16,2 3 0,3 0 16,-2 1-16,-1 1 0,0 2 15,0-3-15,0-4 0</inkml:trace>
  <inkml:trace contextRef="#ctx0" brushRef="#br1" timeOffset="25535.6111">6635 14069 0,'0'0'16,"-1"7"-16,0 4 0,0-1 0,0-2 15,1-1-15</inkml:trace>
  <inkml:trace contextRef="#ctx0" brushRef="#br1" timeOffset="25720.6966">6646 14755 0,'0'0'0,"0"0"0,0 0 0,0 21 16,0-10-16,0 0 0,0 3 0,-1 0 16,1 0-16,0 8 15,-2 3-15,1-4 0,1-3 0,0 3 16,0-5-16,0 1 0,0 1 16,-2-1-16,0-2 0,2-1 15,-3-3-15,2-4 16,0 3-16,0-6 0</inkml:trace>
  <inkml:trace contextRef="#ctx0" brushRef="#br1" timeOffset="26322.5412">5649 12745 0,'0'0'0,"0"0"0,0 0 15,0 0-15,0 0 16,0 0-16,0 0 0,0 0 15,0 0-15,32-12 16,-32 12-16,34-2 0,-34 2 16,39-2-16,-18 0 0,2 0 0,-1-1 0,0-1 15,0-2-15,-3 1 0,-2 1 0,-2 0 16</inkml:trace>
  <inkml:trace contextRef="#ctx0" brushRef="#br1" timeOffset="26507.5704">6079 12637 0,'0'0'16,"0"0"-16,0 0 0,-5 24 15,5-24-15,-3 32 0,1-8 16,2 2-16,0-2 0,0 10 15,-1 1-15,0-6 0,1-4 0,0-4 16</inkml:trace>
  <inkml:trace contextRef="#ctx0" brushRef="#br1" timeOffset="27357.37">7674 12049 0,'0'0'0,"0"0"0,0 0 15,0 0-15,0 0 0,0 0 0,-9-20 16,9 20-16,0 0 0,0 0 15,0 0-15,0 0 0,0 0 0,0 0 16,0 0-16,-20-5 16,20 5-16,0 0 0,-16 18 0,16-18 0,-11 16 15,11-16 1,-9 23-16,9-23 16,-6 23-16,6-23 0,0 0 0,-1 27 0,2-18 15,0-3-15,1 0 0,0-1 16,0-1-16,0-2 0,2-1 15,-1-1 1,1-1-16,2-1 16,-1 0-16,1-1 0,-2-1 0,0-1 15,-2-2-15,0 0 16,-1 2 0,0-1-16,0 1 0,-1 0 0,-1 0 0,-1 1 15,-1 1-15,-2 0 0,1 2 16,-2 1-16,-1 1 0,0 2 0,3 2 15,-4 0-15,1-1 0,2 1 0,0 0 16,2 0-16,0 1 16,0-1-16,1-1 0,2 1 0,1 0 15,2 1-15,0-1 0,-2 0 16,2-3-16,1 1 0,0-1 0,1 0 16,3-1-16,0-1 0,3-1 15,1-4-15,1-2 0,-2 0 16,-1 1-16,-1 1 0</inkml:trace>
  <inkml:trace contextRef="#ctx0" brushRef="#br1" timeOffset="29248.0003">10011 10060 0,'0'0'0,"0"0"16,0 0-16,0 0 0,-22 8 0,22-8 15,-24 8-15,11-5 0,1 0 16,-3 2-16,-4 3 0,0-2 0,0 1 0,-6 4 16,0 1-16,-1 2 15,2-1-15,-3 0 0,-3 1 16,2-4-16,3 1 0,-9 7 15,-1 3-15,3-3 0,3 0 0,-3 4 16,0-1-16,1 0 0,1-3 16,-6 4-16,-1 0 0,4-1 0,1-3 15,-1 1-15,-2 1 0,4 1 16,3 0-16,-4 1 0,-2 3 16,2 0-16,3-3 0,-6 6 15,1 1-15,2-4 0,1-1 0,0 1 16,1 1-16,1-1 0,2-1 15,-1 2 1,-3-1-16,3 0 0,5-4 0,-6 4 16,0 4-16,1-4 15,4 0-15,-2 0 0,0 3 16,4-4-16,3-5 0,-5 6 16,-4 3-16,3-3 0,1-3 0,1 3 15,1 3-15,1-6 0,1 0 16,-3 2-16,-4 2 0,4-2 0,2-3 15,1 2-15,3 0 0,-2-1 16,0 0-16,-2 2 0,-2 2 16,2-4-16,2-4 0,2 6 15,0 1-15,0-3 0,3-2 0,-5-1 16,0 3-16,0-2 0,1-1 16,-1 2-1,1 1-15,2-3 0,3 1 0,-6 4 16,-2 0-16,5-7 15,1-2-15,-2 3 0,-1 2 16,3-1-16,1-3 0,1 2 16,1 1-16,1-1 0,1 0 0,0 3 15,0 4-15,0-3 0,0-2 16,-1-2-16,0 0 0,1 1 0,3 0 0,-2 1 16,0 1-16,1-2 15,-3-2-15,3 2 0,-1 2 16,2-4-16,2 0 0,-1 1 0,1-2 15,-2 4-15,0 1 0,0 0 16,-3 1-16,1-2 0,-1-1 16,0 3-1,1 3-15,-2-4 0,3-3 0,-1 2 16,1 4-16,1-3 0,3-1 16,-3 1-16,1 3 15,0-2-15,1-2 0,-1 2 0,2 0 16,-1 0-16,1-2 0,-1 1 15,1 1-15,0-4 0,-1-1 0,1 4 16,-1 3-16,0-1 0,0-1 0,-1 1 16,-3 0-16,1-2 0,2-1 15,-1 1-15,0 0 16,1 0-16,-1-1 0,1 0 0,-1-2 16,0 1-16,2 0 0,-3 1 15,0 3-15,2-4 0,0-2 16,1 2-16,-1 2 0,2-3 0,-1-3 0,2 4 15,-2 1-15,1 1 0,1-1 16,0-2-16,-1 0 16,1-3-16,0-2 0,-1 5 0,0 2 15,0-1-15,0-3 0,-1 2 16,-2 2-16,2-3 0,-1-1 16,1 1-1,-2 0-15,1-1 0,2-2 0,0 3 16,-1 1-16,0-2 0,0-1 15,1-1-15,1-1 16,1-2-16,-1 0 0,0 4 0,1 1 16,1-4-16,-1-1 0,1 1 15,0 0-15,0 0 0,-1 1 0,0-1 16,1 1-16,-2-1 0,1-2 0,1 2 16,1 1-16,-2-2 0,1 0 15,1 0-15,-2 3 0,0-4 16,1 0-16,0 2 0,0-1 15,0 0-15,0-1 0,1 1 16,0 0-16,0-1 0,-1 1 0,0 0 31,1 3-31,-1-3 0,0 1 0,-1-1 16,1 0-16,0-3 0,0 1 16,0 1-16,1 0 0,0-2 15,0-1-15,0 0 0,0 3 16,0-4-16,0 0 0,-2 1 15,2 0-15,0 0 0,0-1 16,0 2-16,0-1 0,-1 0 0,1 0 0,-2-2 16,2 1-16,0-1 0,0-1 15,0 1-15,0-1 0,-2-1 16,2 1-16,0-1 0,0-1 16,0 0-16,0-2 0,-2 3 15,2-3-15,0 4 0,0-4 0,0 0 16,0 1-16,0-1 0,0 0 0,0-3 15,0 3-15,0 0 0</inkml:trace>
  <inkml:trace contextRef="#ctx0" brushRef="#br1" timeOffset="32504.8871">6653 10092 0,'0'0'0,"0"0"0,0 0 0,0 0 0,0 0 0,3 22 16,-3-22-16,2 21 0,-2-21 16,6 22-16,-3-8 0,2 1 15,-1 2-15,1-1 0,3 3 16,-3 1-16,-1 0 0,5 3 16,2 2-16,-3 0 0,0 1 15,1 0 1,-1-1-16,0 0 0,-1-1 0,0 2 15,1 2-15,-1 4 0,2 1 0,0-1 16,0-3-16,0 0 0,0-2 16,-1 1-16,0-2 15,0 3-15,0-1 0,0 1 16,1 3-16,0-4 0,1-6 0,1 10 16,0 4-16,-4-4 15,-1-3-15,1-1 0,-1 0 16,1-2-16,0 1 0,-2 1 0,1 1 15,-2-3-15,3-1 0,0 2 16,1 0-16,-1 0 0,-1-4 0,3 4 16,1-4-16,-2 2 15,0-4-15,-1 4 0,3 2 0,-2-4 0,0-5 0,2 2 16,-3-1-16,1-1 0,0 2 16,-2-4-16,1 2 0,0-2 15,0 0-15,1-2 0,3 1 16,-1-1-16,2 3 0,0 0 15,2 0-15,-5-2 0,2 0 0,-1 0 32,-1 1-32,0-3 0,0 1 0,0-2 15,1-1-15,-4 0 0,2-1 16,0-1 0,-1 0-16,2 1 0,0-1 0,0 0 15,1 0-15,0-1 0,-1 1 0,0-1 16,-1 1-16,1-2 0,0 0 15,-3 1-15,1-2 0,0-1 0,-2 2 16,1-3-16,-1 2 0,0-3 16,-1 0-16,0 1 15,1 1-15,0-1 0,2 0 16,-3 1-16,1-2 0,0 0 16,1 0-16,-1 2 0,1-1 0,-1 0 15,2-1-15,-2 0 0,0-1 0,-2 1 16,-2 1-16,2 0 0,0-1 15,1 0-15,2-1 0,-4 0 16,0 1-16,0 0 0,2-1 16,-2 0-16,0 1 0,0-1 15,0 0-15,2 0 0,-4-2 0,3 3 32,-1-1-32,1-1 0,-1 0 0,0 1 15,1-1-15,1 2 0,-1 0 16,-2 0-16,2-1 0,-1 1 15,1 1-15,-1-2 0,0 1 16,0-1-16</inkml:trace>
  <inkml:trace contextRef="#ctx0" brushRef="#br1" timeOffset="33545.7776">7503 12447 0,'0'0'0,"0"0"0,0 0 16,0 0-16,0 0 0,-21-6 16,21 6-16,0 0 0,-30 7 15,16 0-15,-1 4 0,-3 1 16,1 0-16,-1 3 0,-2 2 16,-7 6-16,2-1 0,2 1 0,3 0 15,1-1-15,5-2 0,1 3 16,4-1-16,4-4 0,4-3 0,6-5 15,4-3 1,2-1-16,3-3 0,0-2 0,3-2 0,3-1 16,3 0-16,4-3 15,0-1-15,-4-1 0,-2 1 0,-2 0 0,-1 2 16,-1 1-16,-3 1 0,-3 1 16,-3 1-1,-8 5-15,-5 6 0,-3 1 0,-1 0 16,-6 2-16,-6 3 0,-6 6 0,0 3 15,-3 1-15,-4 0 0,3-2 16,2-1 0,-1 4-16,6 1 15,5-1-15,5-3 0,5-3 0,1-2 16,5-3-16,3-2 0,7-2 16,5-3-1,5-3-15,3-2 0,-1 0 0,-2 1 16,1 0-16,3 1 0,-3 0 15,0 0-15,-5 2 0,-2-2 0,-6 3 0,-4 2 16,-7 4-16,-6 3 16,-7 3-16,-2-1 0,-5 5 15,-6 4-15,0 1 0,1 0 0,-10 7 16,1 1-16,9-6 0,7-5 16,3 4-16,7-3 15,3-3-15,5-5 0,8-3 16,6 0-16,2-8 15,0-1-15,9-3 0,6-3 16,-1-2-16,0 0 0,2 2 0,4 3 16,-6-1-16,-3 0 0,-4 3 15,-3 4-15,-8 1 0,-2 1 16,-14 8-16,-9 7 0,-2-1 16,2 1-16,-8 6 0,-7 3 0,2-1 0,2-2 15,-3 8-15,1 0 16,8-5-16,7-3 0,4 4 0,4-3 15,9-11-15,3-4 0,5-3 16,4 0-16,1-7 0,2-2 0,8-4 16,9 0-16,-3-2 15,-3 0-15,-6-3 0,-5 1 0,-4-1 0</inkml:trace>
  <inkml:trace contextRef="#ctx0" brushRef="#br1" timeOffset="36370.5609">13885 6630 0,'0'0'0,"8"-1"16,5-2-16,2-1 0,4 1 15,14-1-15,7-2 0,1 1 16,4-1-16,17-1 0,9 3 0,11-3 16,-3-1-16,21 5 0,5-1 15,-9 1-15,-7-1 16,46-3-16,7 0 0,-15 3 15,-11-3-15,6 4 0,6 3 16,-11 0-16,-9 0 0,6 0 16,4-1-16,-8-2 0,-6 2 0,9 2 15,7-1-15,-9 0 0,-8 0 16,10-4-16,6-3 16,-10 6-16,-6-1 0,6 2 0,4-4 15,-12 3-15,-10-1 0,5 2 16,2-3-16,-9 2 0,-9-3 15,4 4-15,2 4 0,-11-7 16,-7 2-16,2 1 0,-1-2 16,-10 2-16,-6 2 0,2-5 15,2 2-15,-13 2 0,-9 2 0,2-3 0,3-3 0,-8 0 16,-5-1-16,-3 1 0,-2 2 16,-3-2-16,-2 5 0,-2 0 15,1 4-15,-4-1 0,-2 4 0,-3 3 16,-1 5-16,-3-6 15,0-4-15,-3-7 0,0 0 0,0 0 16</inkml:trace>
  <inkml:trace contextRef="#ctx0" brushRef="#br2" timeOffset="40277.4148">15086 7479 0,'0'0'0,"0"0"0,0 0 0,-2 22 0,2-22 16,-2 31-16,1-8 0,0 1 16,-1 3-16,0 10 0,-2 4 15,2-1-15,0-2 0,0 10 0,0 0 16,-1-5-16,0-6 0,0 8 16,-1-1-1,2-6-15,2-2 0,0-9 16,0-2-16,0-4 0,0-1 15,0-5-15,1-5 0,0-2 16,0-4-16,2-4 0,0-4 16,0-6-16,1-4 0,-1 3 15,-1 2-15,0 2 0</inkml:trace>
  <inkml:trace contextRef="#ctx0" brushRef="#br2" timeOffset="40553.2784">15306 7654 0,'0'0'15,"0"0"-15,0 0 0,0 0 0,23 23 16,-23-23-16,18 27 0,-8-11 0,1 2 0,0 2 16,1 2-16,0-1 15,0 0-15,3 3 16,-1-1-16,-1-2 0,-1-3 15,-2-2-15,-1-2 0,-1-1 16,-3-3-16,1-1 0,-2-2 16,1-3-16,-2-1 0,0-7 15,1-4-15,-2-2 0,0-1 0,0-2 16,-1 2-16,0 1 0</inkml:trace>
  <inkml:trace contextRef="#ctx0" brushRef="#br2" timeOffset="40769.6461">15648 7610 0,'0'0'0,"0"0"0,0 0 0,0 0 16,0 0-16,0 0 0,0 0 15,-23 20-15,23-20 0,-23 24 0,7-8 16,1 1-16,-2 1 0,-2 1 16,0 4-16,-1-3 0,1-2 0,-5 6 15,0 0-15,1-3 0,3-1 16,-5 1-16,3-3 0,3-4 15,4-3-15,3-4 0,3-3 16,4-3 0,2-3-16,1 1 0,0-1 15,0 1-15</inkml:trace>
  <inkml:trace contextRef="#ctx0" brushRef="#br2" timeOffset="41086.2501">15861 7578 0,'0'0'0,"0"0"0,0 0 16,0 21-16,0-21 0,-1 28 16,-2-7-16,1 3 0,-1 2 0,-3 10 31,0 3-31,-1-1 0,1-1 0,-3 9 15,-1-2-15,2-2 16,2-3-16,-2 5 0,1-2 0,2-7 16,-1-6-16,3-1 0,2-3 15,1-5-15,0-4 0,1-4 16,0-2-16,1-4 0,1-2 16,4-7-16,2-6 0,0-3 0,1-3 0,-3 3 15,0 2-15,-1 1 0</inkml:trace>
  <inkml:trace contextRef="#ctx0" brushRef="#br2" timeOffset="41472.03">15960 7329 0,'0'0'0,"0"0"0,0 0 15,21-10-15,-21 10 0,21-8 16,-21 8-16,32-5 0,-14 4 0,0 1 16,1 0-16,-1 2 0,-2 1 0,4 2 15,-2 1-15,-5 1 0,-3 0 16,-5 2-16,-2 4 16,-4-2-16,-2-1 0,-6 2 0,-5-1 15,-2 2-15,-1-1 0,-1 0 16,0 0-16,0 0 0,1-1 15,-1 1-15,1 1 0,5-6 0,1 1 0,2-2 16,2-2-16,2 2 0,3-2 16,5 3-16,5 1 0,2-2 15,1-2-15,9 0 0,6-3 16,1 3-16,0-1 0,4 0 16,3 0-16,3-1 0,-5-1 0,-6-1 15,-5 1 1,-3-1-16</inkml:trace>
  <inkml:trace contextRef="#ctx0" brushRef="#br2" timeOffset="41657.0344">16400 7949 0,'0'0'0,"0"0"15,25-1-15,-25 1 0,38 0 0,-14 1 16,5 1-16,7-2 16,0 0-16,-1-1 0,-7 1 0,-4-1 15</inkml:trace>
  <inkml:trace contextRef="#ctx0" brushRef="#br2" timeOffset="42020.5868">17173 7758 0,'0'0'0,"0"0"0,0 0 16,34 0-16,-17 1 0,2 2 16,3 2-16,4 1 0,-1 2 0,-3 5 15,-2 1-15,-4 1 0,-5 1 16,-8 5-16,-7 0 15,-3-4-15,-2 0 0,-6 2 0,-5 1 0,-1-3 16,-1 0-16,-1-1 0,-1-2 16,-1 2-16,2-2 0,1-4 15,1-4-15,5 0 0,2 1 0,3-3 16,4 0-16,1-1 16,3 1-16,8 1 0,7 1 0,1-3 15,1 0 1,8-3-16,7-1 0,7-3 15,-1-2-15,3-2 0,0-4 16,-2 1-16,-4-1 0,-1 1 16,-7 2-16,-5 2 0</inkml:trace>
  <inkml:trace contextRef="#ctx0" brushRef="#br2" timeOffset="42336.7716">17751 7458 0,'0'0'16,"0"0"-16,0 0 0,0 0 0,0 0 16,-2 39-16,0-21 15,-3 6-15,0 2 0,-1 4 0,1 2 16,-3 11-16,0 0 0,0 1 15,1 1-15,-1 5 0,1-4 16,0 5-16,0-5 0,1-5 16,2-3-16,1-6 0,1-3 0,-1-6 0,2-6 15,0-1-15,1-2 16,1-6-16,0-1 0,2-6 0,-1-5 16,0 0-16,0 2 0,-1 0 15</inkml:trace>
  <inkml:trace contextRef="#ctx0" brushRef="#br2" timeOffset="42590.2983">17916 7653 0,'0'0'0,"0"0"0,0 0 0,17 16 16,-17-16-16,16 20 0,-3-5 0,1 4 0,2 2 15,2 3-15,1 3 16,2 5-16,-2 0 0,3 5 16,-3-2-16,-1-5 0,-1-6 0,-2-1 15,-1-3-15,-3-3 0,-2-3 0,-2-3 16,-3-3 0,0-1-16,-1-2 0,-3-5 0,1-7 0,-1-1 0,1-2 15,0 2-15,0 1 16,-1 2-16</inkml:trace>
  <inkml:trace contextRef="#ctx0" brushRef="#br2" timeOffset="42837.8586">18256 7660 0,'0'0'0,"0"0"0,0 0 15,0 0-15,0 0 0,0 0 0,0 0 16,-23 25-16,23-25 0,-22 28 15,7-9-15,0 1 0,-3 1 0,0 1 16,-2-1-16,-3 4 16,2-2-16,2 0 0,1 0 0,3-2 0,0-2 15,-1 2-15,2-2 16,4-7-16,1-1 0,2-2 16,2-2-16,1-2 0,3-1 0,1-1 15,0 1-15,0-2 0</inkml:trace>
  <inkml:trace contextRef="#ctx0" brushRef="#br2" timeOffset="43123.3519">18486 7636 0,'0'0'0,"0"0"0,0 0 0,3 24 0,-3-24 15,4 30-15,-2-8 0,-2 1 16,-1 2-16,-1 4 0,-1 2 16,-2 7-16,0-2 0,0 0 15,1-1-15,-1 5 0,1-3 0,0-4 16,-1-3-16,2-4 16,1-5-16,2-2 0,1-2 0,1-3 15,1-3-15,1-3 0,0-3 0,0-5 16,2-4-16,-2 1 0,0 1 15,-1 1-15</inkml:trace>
  <inkml:trace contextRef="#ctx0" brushRef="#br2" timeOffset="43324.0269">18955 7856 0,'0'0'0,"0"0"0,24-2 16,-7 0-16,1 2 0,9 0 16,5 1-16,-1 1 0,0-1 0,6 2 0,1 1 15,-3-1-15,-3 1 0,-2 0 16,-3-3-16,-4 0 0,-6 0 0,-3 1 16</inkml:trace>
  <inkml:trace contextRef="#ctx0" brushRef="#br2" timeOffset="43539.8839">19725 7698 0,'0'0'0,"0"0"16,0 0-16,0 0 0,0 0 0,10 28 0,-10-28 15,2 34-15,-1-11 0,-2 4 16,0 5-16,-1 3 0,-1 1 16,0 17-16,1 3 0,0 8 0,0-5 15,-1-3-15,1-12 16,1-10-16</inkml:trace>
  <inkml:trace contextRef="#ctx0" brushRef="#br2" timeOffset="46642.659">14841 10185 0,'0'0'0,"0"0"16,0 0-16,0 0 0,23 4 0,-23-4 16,27 8-16,-27-8 0,38 14 15,-17-3-15,1 3 16,1 3-16,0 0 15,7 8-15,-1 1 0,-4 4 16,-3 0-16,2 9 0,-2-2 16,-4 2-16,-4-4 15,-3 5-15,-4-1 0,-2-3 0,-4-4 16,-2-3-16,-3 2 16,-1-8-16,-3-2 0,-2 0 0,-2 0 15,-1-7-15,1 0 0,-2-6 16,1-2-16,2-5 0,1 2 15,1-7-15,2-6 0,2 0 16,4-4-16,0 6 0,0-3 0,0 5 16</inkml:trace>
  <inkml:trace contextRef="#ctx0" brushRef="#br2" timeOffset="46888.3327">15286 10281 0,'0'0'16,"0"0"-16,0 0 0,0 0 0,-17 20 16,17-20-16,-18 20 0,18-20 15,-26 30-15,9-11 0,-2 0 16,-1 2-16,1 0 0,-10 5 0,-2 5 16,1-5-16,3 0 0,-5 5 15,2 1-15,3-7 0,3-1 0,1-6 16,2-4-16,3-3 15,4-3-15,4-5 0,4-3 16,0-2-16,2 2 0,-1 0 0</inkml:trace>
  <inkml:trace contextRef="#ctx0" brushRef="#br2" timeOffset="47220.6314">15613 9885 0,'0'0'0,"0"0"0,0 0 16,28-5-16,-16 5 0,3 1 15,2 3-15,2-1 0,0 3 0,3 3 16,-2 3-16,-4 1 0,-2 1 16,-6 4-16,-3 0 0,-5-1 15,-3 1-15,-6 0 0,-6 1 0,1-2 16,-1-1-16,-9 4 0,-2-3 15,2 1-15,2 0 0,3-6 16,4-2-16,2 1 0,3-1 0,3-1 16,1 0-16,3-2 0,3 0 15,7 0-15,5 0 0,3-1 16,4-1 0,7 2-16,7 0 0,6 1 15,-2-1-15,-6 0 0,-5 0 16,-6-3-16</inkml:trace>
  <inkml:trace contextRef="#ctx0" brushRef="#br2" timeOffset="47421.2668">15891 10660 0,'0'0'16,"0"0"-16,24 4 0,-24-4 0,37 6 0,-9-5 15,6 2-15,10 1 16,1 0-16,12 0 16,-1 2-16,-5-5 15,-5-1-15,-3 0 0,-9 0 16,-7 0-16</inkml:trace>
  <inkml:trace contextRef="#ctx0" brushRef="#br2" timeOffset="47722.2577">16658 10474 0,'0'0'16,"0"0"-16,0 0 0,0 0 0,31-3 15,-31 3-15,37 6 0,-16-2 16,0 3-16,1-2 0,2 2 16,3 4-16,-1 0 0,-4 5 15,-4 2-15,-3-2 0,-4 2 0,-7 2 0,-4-1 16,-3 1-16,-3-3 0,-5 5 15,-3 0-15,0-1 0,0-3 16,0 0-16,0-4 0,3 0 16,2-3-16,1 1 0,1 2 15,3-1-15,1-2 0,6-1 16,6-3 0,2-2-16,5-1 0,9-1 0,6-3 15,1-4-15,0-3 0,0 0 16,-6 3-16,-4 0 0</inkml:trace>
  <inkml:trace contextRef="#ctx0" brushRef="#br2" timeOffset="48339.6105">17454 10365 0,'0'0'0,"0"0"0,0 0 15,0 0-15,0 0 0,26 20 0,-26-20 32,21 17-32,-21-17 0,29 22 0,-12-8 15,-1 4-15,1-2 0,0 4 0,-1 2 16,4 7-16,-1 2 0,-3-2 15,0 2-15,-1 2 0,-3 0 16,-3-1-16,-2 3 0,-3-6 16,-2 2-16,-1-5 0,-2-1 15,-1-1-15,-2-5 0,-1-2 0,1-2 0,1-4 16,0-1-16,0-3 0,0-4 16,0-5-16,1-2 0,1 3 15,0-3-15,0 2 0</inkml:trace>
  <inkml:trace contextRef="#ctx0" brushRef="#br2" timeOffset="48577.5993">17872 10488 0,'0'0'0,"0"0"16,0 0-16,-19 11 0,19-11 0,-19 18 15,3-7-15,-1 3 0,-2 0 0,-1 4 16,-1 0-16,-8 7 0,1 0 16,0-1-16,2 1 0,-3 2 15,5 0-15,3-2 0,2-3 16,5-1-16,3 1 16,10-11-16,7-4 0,0-3 15,-2 2-15,-1-2 16</inkml:trace>
  <inkml:trace contextRef="#ctx0" brushRef="#br2" timeOffset="48809.5601">18405 10681 0,'0'0'15,"10"0"-15,4 1 0,4 1 16,3-1-16,8-1 0,3 3 15,4 1-15,1 0 0,10 3 16,-2-3-16,-2 2 0,-1-2 0,1 0 16,-7-1-16,-3-3 0,-3 0 15,-4-3-15,-2-1 0,-7 0 0,-2 2 0,-4 1 16</inkml:trace>
  <inkml:trace contextRef="#ctx0" brushRef="#br2" timeOffset="49041.4946">19326 10474 0,'0'0'0,"0"0"0,0 0 15,0 25-15,0-25 0,0 29 16,0-8-16,0 4 0,0 0 0,-1 14 15,-2 4-15,0 3 0,-1 2 0,-2 15 16,1 1-16,-2 12 0,0-2 0,3-16 16,1-12-16,-1-11 15</inkml:trace>
  <inkml:trace contextRef="#ctx0" brushRef="#br2" timeOffset="51386.6601">16941 10101 0,'0'0'0,"0"0"0,0 0 16,0 0-16,0 0 0,14-18 15,-14 18 1,11-23-16,-11 23 0,12-32 0,-5 14 16,0 0-16,2-5 0,0-3 15,1-3-15,0-7 0,-1-3 16,-2-2-16,0-3 0,2-7 16,0 1-16,-2 0 0,1-4 15,0-7-15,-1 6 0,0-5 16,-1 0-16,-1 0 0,-1 6 0,0 1 15,-2 1-15,1 1 0,1 3 0,-1-5 16,0 4-16,-1 5 0,1 3 16,-1 6-16,0 2 0,0 5 15,0 4-15,1 1 0,-2 2 16,1 5-16,0 3 0,-1 2 16,0 2-16,-1 5 0,0 0 0,0 4 0,0 0 15,-1 7-15,-1 1 0,-5 3 16,-2 3-16,-3-1 0,1-3 15,-3 2-15,-2 0 0,-1 4 16,0 2-16,0 3 0,-1 2 16,-2-3-16,-1-4 0,0 0 15,-1 0 1,3-1-16,1 0 0,-1 0 0,2 1 16,0-3-16,2-4 0,1 0 15,2-3-15,2-1 0,3 0 0,-1-3 16,0-3-16,1-1 15,1-4-15,-2-2 0,-1-3 16,3-4-16,1-3 0,2 3 16,0 2-16,0 3 0</inkml:trace>
  <inkml:trace contextRef="#ctx0" brushRef="#br2" timeOffset="51549.5143">16991 8543 0,'0'0'0,"0"0"15,0 0-15,0 0 0,0 0 0,29-4 16,-10 5-16,0 0 15,3 0-15,5 5 16,3 4-16,7 4 0,-2 2 16,4 4-16,2 2 0,4 4 15,-4 1-15,4 7 0,-3-2 16,-9-6-16,-8-6 0,-5-4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58:19.47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2770 5828 0,'0'0'0,"0"0"16,0 0-16,0 0 0,0 0 0,0 0 15,0 0-15,0 0 16,0 0-16,25-16 0,-25 16 16,27-4-16,-27 4 0,36-3 15,-14 1-15,1 1 0,5 0 0,2-2 16,6 2-16,12-1 0,0 1 15,17-2-15,4 2 16,-1-2-16,-2-1 0,19 1 0,3 2 16,10-2-16,-6 0 0,16 2 15,2 1-15,-8 0 0,-11 1 16,45-2-16,-6-6 0,-16 4 16,-13 1-16,6 0 0,1 2 15,-12 0-15,-9 4 0,5-1 16,-1 1-16,-10-1 0,-6-6 0,6 3 15,5 3-15,-11-3 0,-6-3 16,0 3-16,3-4 0,-6 4 16,-3 4-16,1-4 0,2 3 15,-10-6-15,-8-1 0,-1 2 16,0 1-16,-7-5 0,-6-3 0,1 2 16,-1 2-16,-9 4 15,-3 4-15,-4-6 0,-4-4 16,-4-1-16,-3 4 0,-2-2 0,0 5 15,-5 1-15,0-3 0,-4 4 16,0 3-16,-4 1 0,-2 2 16,4-2-16,1-2 0,0 0 15</inkml:trace>
  <inkml:trace contextRef="#ctx0" brushRef="#br1" timeOffset="23493.73">11173 4906 0,'0'0'0,"0"0"0,0 0 0,0 0 16,0 0-16,21-5 0,-21 5 16,30-4-16,-30 4 0,36-3 15,-13 3-15,2 0 0,0 0 0,7 0 16,0 2-16,-2 1 15,-3 0-15,-1 2 0,-3 2 0,-3-1 16,-4-1-16,-3-1 16</inkml:trace>
  <inkml:trace contextRef="#ctx0" brushRef="#br1" timeOffset="23685.4864">11158 5197 0,'0'0'0,"0"0"0,0 0 16,0 0-16,0 0 0,0 0 15,38 1-15,-38-1 0,37-2 0,-14 2 16,4-2-16,1 2 16,1-1-16,10 1 0,3-1 0,-3-2 15,-4 0-15,0-1 0,-6 2 16,-6 0-16</inkml:trace>
  <inkml:trace contextRef="#ctx0" brushRef="#br1" timeOffset="24110.5187">12073 4740 0,'0'0'0,"0"0"0,0 0 16,20-4-16,-20 4 0,21-5 0,-7 4 16,3 0-16,0 1 0,1 2 15,1 0-15,-2 3 0,-1 0 0,2 3 16,1 0-16,-5 1 0,-1 1 0,-3 2 16,-3 1-16,-2 0 0,-3 2 15,-4-2-15,-4 0 16,-2 1-16,-2-1 0,-4 3 0,-3 3 15,0-3-15,0-2 0,-2 5 16,0 0 0,1-2-16,3-2 0,0 0 15,2-1-15,3-1 0,3-2 0,3 0 16,4 1-16,1-5 0,3-1 16,1 1-16,3 1 15,2-2-15,1-3 0,8-1 16,6 0-16,-1-1 0,-2 2 0,7-1 15,0-1-15,-3-3 0,-1-2 0,-4 0 16,-4 2-16,-3 0 0</inkml:trace>
  <inkml:trace contextRef="#ctx0" brushRef="#br1" timeOffset="24342.4992">12821 4884 0,'0'0'0,"0"0"15,23-2-15,-8 1 0,2-1 0,5 1 16,4-1-16,7 0 16,-2 1-16,2-1 0,1 0 0,5-1 15,-5 0-15,-4 1 0,-4 1 16,-4-1-16,-4 2 0,-4 0 0,-1 0 15,-3 0-15</inkml:trace>
  <inkml:trace contextRef="#ctx0" brushRef="#br1" timeOffset="24596.7477">13082 4754 0,'0'0'16,"0"0"-16,0 0 0,0 0 0,0 0 16,-11 24-16,11-24 0,-10 23 0,4-9 15,1 3-15,-2 2 0,2-2 16,0 0-16,2 1 0,0 1 16,-1 5-16,1-1 0,0-2 15,-1 1-15,2-1 0,1-4 0,3-1 16,3-3-16,-2-2 15,0-1-15,0-2 0</inkml:trace>
  <inkml:trace contextRef="#ctx0" brushRef="#br1" timeOffset="24998.0864">13724 4844 0,'0'0'0,"6"-2"0,4-3 16,2 1-16,3-1 0,12 0 15,10-1-15,1 1 0,3 0 0,16-2 16,6 1-16,-1 1 0,-1 1 16,17 0-16,17-2 0,-11 0 0,-8 2 15,17-2-15,4 2 0,-4 0 16,-14 2-16,33 0 0,-3-2 15,-19 1-15,-10 1 0,5 0 16,5 1-16,-12 1 0,-8 0 0,9 1 16,7 0-16,-15-1 0,-12 0 15,4 0 1,1 0-16,-5 3 0,-6 3 0,0-1 16,-2 2-16,-8-4 15,-6 0-15,-3 2 0,-2 4 16,-11-4-16,-7-1 0,-5 7 15,-4 6-15,-7-4 0,-3-2 0,-18-8 16,-13-9-16,22 4 0,4 1 16,2-1-16</inkml:trace>
  <inkml:trace contextRef="#ctx0" brushRef="#br1" timeOffset="25399.4312">14368 5230 0,'0'0'0,"0"0"0,0 0 0,0 0 16,26 9-16,-26-9 0,29 11 16,-13-4-16,2 0 0,0 3 0,-1 4 15,4 5-15,-1-1 0,-3 1 16,-3 2-16,-2 0 0,-2 0 16,-3 0-16,-4 2 0,-1-2 0,-2 1 0,-2 1 15,-1 1-15,-2-2 0,1-2 16,-1-2-16,1 0 15,0-2-15,-1-5 0,2-3 0,0-1 16,0-3-16,1-4 0,0 0 16,0-3-16,0 0 0,0-4 15,1 2 1,0 0-16,0 1 0</inkml:trace>
  <inkml:trace contextRef="#ctx0" brushRef="#br1" timeOffset="25646.8399">14735 5258 0,'0'0'15,"0"0"-15,0 0 0,0 0 0,-24 15 16,24-15-16,-31 14 0,13-2 16,0-1-16,-2 2 0,-4 3 15,1-1-15,1 1 0,-7 5 16,1-2-16,0 0 0,3-1 15,-4 2 1,2 1-16,3-3 0,6-1 0,2-4 16,3 0-16,2-4 0,2 2 15,7-6-15,4-3 0,0 1 16,1-2-16,-3-1 0</inkml:trace>
  <inkml:trace contextRef="#ctx0" brushRef="#br1" timeOffset="25816.2314">14907 5411 0,'0'0'0,"0"0"0,0 0 0,27-7 16,-13 5-16,3-1 0,3 1 15,2 1-15,1-3 0,8 1 16,0-2-16,-1 2 0,-1 2 0,-2-1 16,0 0-16,-3 0 0,-3-1 0,1 1 15,-4 2-15,-4-2 0</inkml:trace>
  <inkml:trace contextRef="#ctx0" brushRef="#br1" timeOffset="26048.1578">15535 5232 0,'0'0'0,"0"0"0,0 0 0,0 0 16,0 0-16,0 0 0,0 0 15,8 28-15,-8-28 0,5 22 16,-5-22-16,3 33 0,-2-13 16,-1 0-16,-1 1 0,0 2 0,-1 0 0,-4 9 15,-2 1-15,0 1 0,-1-2 16,-1 2-16,0 0 0,0 0 16,2-6-16,2-5 0</inkml:trace>
  <inkml:trace contextRef="#ctx0" brushRef="#br1" timeOffset="34862.8861">15170 4019 0,'0'0'0,"0"0"0,0 0 0,0 0 16,0 0-16,0 0 0,0 0 15,0 0-15,0 24 0,0-24 16,-3 27-16,3-27 0,-4 34 0,0-15 0,1 2 16,-1-1-16,-1 0 0,1 2 15,-1 0-15,0 3 0,-1-3 16,1 0-16,-1 0 0,1-2 16,1-1-16,-1-1 0,2 1 15,-1-3-15,1-3 0,1 2 16,0-2-16,0-1 0,-1 0 0,1-2 0,-1-2 15,0 0-15,0-2 0,1 0 16</inkml:trace>
  <inkml:trace contextRef="#ctx0" brushRef="#br1" timeOffset="36985.7441">3908 10050 0,'0'0'0,"0"0"0,0 0 0,0 0 16,0 0-16,0 0 0,0 0 16,-24 1-16,24-1 0,0 0 15,0 0-15,-22-2 0,22 2 0,0 0 16,-10-3-1,10 3-15,-1 3 0,1-3 16,3 0-16,0 1 0,1 2 16,1-3-16,2 0 0,3-2 15,0 1-15,5 0 0,2-3 16,0 2-16,1 1 0,3-2 16,1 2-16,1-2 0,4 1 15,9 0-15,4-1 0,-4-1 0,0 2 0,15-3 16,1 1-16,-2 1 0,-3 1 15,14-3-15,2 1 0,-1 0 16,-1 1-16,14-1 0,-2 1 16,-7-2-16,-5-1 0,14-3 15,2 0-15,-2 6 0,-5 3 0,38 0 16,-5-2 0,-16-4-16,-9-2 0,4 1 15,4 3-15,-3 2 0,-3-1 16,6 1-16,2-3 0,-5-1 15,-5 1-15,6 1 0,3 4 16,-5-2-16,-2 0 0,12-4 16,8 0-16,-8 1 0,-7 2 0,6 2 15,6 0-15,-10-3 0,-5-3 0,10 5 16,6-1-16,-8 2 0,-6-2 0,8 1 16,2-3-16,-5 1 15,-5 0-15,10 1 0,5 1 16,-9 4-16,-7 3 0,8-3 0,7-4 15,-8-1-15,-7-1 0,9 1 16,8 1-16,-9 2 0,-6-2 0,5 0 16,5 1-16,-7-2 0,-4-2 15,2 5-15,1 4 0,-4-2 16,-4 0-16,3 1 0,3-1 16,-5-1-16,-2-2 0,4 1 0,3 0 15,-6 0-15,-4 0 0,5 1 16,2 1-1,-6 0-15,-3 0 0,3-4 16,3-2-16,-11 6 0,-6 6 16,5-2-16,4 2 0,-10-4 15,-7-1-15,5-2 0,3 0 16,-11 0-16,-5 0 0,-2 2 0,0-1 16,-8-2-16,-4 0 0,-1 2 15,0 0-15,-6 0 0,-5 1 0,-5-3 16,-6-4-16,0 2 0,-1 1 0,2 0 15,1-1-15,-6 1 16,1-5-16,-2 3 0,0 1 16,-2 1-16</inkml:trace>
  <inkml:trace contextRef="#ctx0" brushRef="#br1" timeOffset="37271.0857">11900 9701 0,'0'0'0,"0"0"0,0 0 0,0 0 15,0 0-15,0 0 0,26 11 0,-26-11 0,0 0 16,29 13-16,-29-13 16,24 12-16,-11-5 0,2 2 0,1-1 15,0 0-15,-2-1 0,-2 2 16,0 0-16,-2 1 0,-1 0 15,-1 2-15,-3 0 0,-1 0 16,-2 0-16,-10 6 16,-7 3-16,-5-1 0,-2 1 15,-12 1-15,-11 2 16,-9 5-16,0-4 0,4-3 16,10-3-16,9-3 0</inkml:trace>
  <inkml:trace contextRef="#ctx0" brushRef="#br1" timeOffset="38506.1017">6826 6338 0,'0'0'0,"0"0"0,0 0 16,0 0-16,2 27 0,-2-27 16,5 25-16,-3-8 0,0-1 0,0 8 15,0 1-15,1 4 16,-1 0-16,1 13 0,-1 1 16,1 3-16,0-2 0,-3 16 0,0 4 15,-3 8-15,0-4 0,-1 13 16,-3 2-16,3-5 0,1-4 15,-2 13-15,1-1 0,-1-7 0,1-4 16,0 41-16,2-3 16,0-17-16,2-12 0,-1 5 15,1 5-15,-3-4 0,1-4 0,-1 1 16,2 0-16,0-6 16,0-4-16,-1 15 0,0 10 15,1-7-15,-1-8 0,1 2 0,-2-1 16,0-2-16,-3-2 0,0 8 15,-1 5-15,-1-7 0,3-6 16,1 10-16,2 6 0,0-11 16,2-7-16,-1 8 0,-2 4 0,-3-8 0,-2-5 15,-3 12-15,-1 10 0,1-7 16,2-2-16,1 2 0,0 0 16,1-4-16,4-5 0,1 8 15,1 3-15,0-9 0,-1-4 0,0 8 16,2 5-16,0-9 0,0-8 15,-1 4-15,-2 2 0,1-4 16,0-2-16,-1 6 0,1 5 16,-1-12-16,-2-5 0,0 6 15,-1 4-15,1-6 0,-1-6 0,4 7 16,0 3-16,1-12 0,1-10 16,0 3-16,0 0 15,1-9-15,1-6 0,-4 0 16,1 0-16,-2-10 15,6-5-15,-7 0 0,-2 1 16,-3-10-16,-1-8 0,1-11 16,0-7-16,2-8 0,0-7 0,3 7 15,1 1-15,1 3 0</inkml:trace>
  <inkml:trace contextRef="#ctx0" brushRef="#br1" timeOffset="39008.0745">6873 6258 0,'0'0'0,"0"0"0,0 0 16,0 0-16,0 0 0,-16 22 15,16-22 1,-17 24-16,8-10 0,-5-2 0,-2 2 15,-1 0-15,-1 0 0,1 1 16,-2-1-16,-4 4 0,2 0 16,-1-1-16,0-2 0,1-1 15,3 0-15,4-3 0,2-3 16,1-1-16</inkml:trace>
  <inkml:trace contextRef="#ctx0" brushRef="#br1" timeOffset="39177.4948">6989 6483 0,'0'0'0,"0"0"15,0 0 1,20 15-16,-20-15 0,28 21 0,-10-7 16,1 1-16,1 2 0,2 0 15,-3-2-15,-4-4 0</inkml:trace>
  <inkml:trace contextRef="#ctx0" brushRef="#br1" timeOffset="41616.2103">8208 6261 0,'0'0'15,"0"0"-15,0 0 0,0 0 0,0 0 0,-4 23 16,4-23-1,-1 24-15,1-24 0,-2 25 16,0-10-16,1 2 0,1 0 0,0-2 16,0-4-16,0 3 0</inkml:trace>
  <inkml:trace contextRef="#ctx0" brushRef="#br1" timeOffset="41764.2175">8192 7012 0,'0'0'0,"0"0"0,0 0 16,-1 25-16,-1-12 0,-1 4 16,-2 3-16,-2 5 0,0 3 0,1-3 15,2-4-15,1-4 0</inkml:trace>
  <inkml:trace contextRef="#ctx0" brushRef="#br1" timeOffset="41901.3183">8108 8062 0,'0'0'16,"0"10"-16,0 2 0,0 1 0,-2 4 16,0 9-16,0 5 15,-1 1-15,-1 0 0,0 11 0,-1 3 16,0-9-16,2-6 0,-1-7 16</inkml:trace>
  <inkml:trace contextRef="#ctx0" brushRef="#br1" timeOffset="42055.064">8083 9206 0,'0'0'0,"0"0"16,0 19-16,0-7 0,0 0 0,-2 12 15,0 7-15,-1 0 0,0 0 0,-1 8 16,-1 2-16,-2-6 16,-1-4-16,2-5 15,2-5-15,1-4 0</inkml:trace>
  <inkml:trace contextRef="#ctx0" brushRef="#br1" timeOffset="42186.6573">8031 10156 0,'0'0'0,"0"0"0,0 0 15,-3 29-15,3-17 0,-1 6 16,-1 5-16,1 4 0,-1 1 0,0 3 0,0 2 16,-1 5-16,-1-5 0,2-5 15,0-5-15,1-3 0</inkml:trace>
  <inkml:trace contextRef="#ctx0" brushRef="#br1" timeOffset="42456.4315">8041 11164 0,'0'0'0,"0"0"16,1 20-16,0-5 0,0 0 0,1 10 16,-1 3-16,0 1 0,0 1 15,1 10-15,0 0 0,1 3 16,-2-2-16,-1 7 0,-1-3 15,1-4-15,1-2 0,0 1 16,2 3-16,0-3 0,0-2 0,-1 6 0,-1-1 16,0-7-16,0-1 0,0 7 15,-1-1-15,-1-3 0,-1-2 0,1-1 16,0 0-16,1-1 16,-1-1-16,-1 1 0,1-2 15,1-3-15,-2-4 0,1-1 16,-4-1-16,-3-5 0,-1-4 0,0-4 15,4-2-15,0-2 0</inkml:trace>
  <inkml:trace contextRef="#ctx0" brushRef="#br1" timeOffset="43221.5622">4597 8558 0,'0'0'0,"0"0"15,0 0-15,0 0 0,26 2 0,-26-2 16,25-1-16,-25 1 0,34-4 0,-12 1 0,4-2 16,0 1-16,3 1 0,10-4 15,3-3-15,-6 1 0,-7 2 16,-3 1-16</inkml:trace>
  <inkml:trace contextRef="#ctx0" brushRef="#br1" timeOffset="43306.2572">5566 8481 0,'0'0'0,"0"0"16,0 0-16,33 3 0,-19-3 0,7-1 16,5-1-16,11-3 0,1-3 15,-6 0-15,-4 3 0,-5 0 16</inkml:trace>
  <inkml:trace contextRef="#ctx0" brushRef="#br1" timeOffset="43460.1006">6659 8417 0,'0'0'0,"0"0"0,20-2 16,-20 2-16,33-4 0,-8 3 16,4-1-16,11-3 0,1 1 0,2-1 15,2-1-15,0 0 16,-7 0-16,-8 2 15</inkml:trace>
  <inkml:trace contextRef="#ctx0" brushRef="#br1" timeOffset="43576.0768">8053 8309 0,'0'0'0,"14"0"15,5 0-15,3-1 0,2-2 0,12-1 0,5 0 16,1-1-16,-10 2 0,-5 0 15</inkml:trace>
  <inkml:trace contextRef="#ctx0" brushRef="#br1" timeOffset="43723.2844">9388 8226 0,'0'0'0,"12"0"0,4 0 0,2 0 16,2 0-16,12 0 0,4 1 15,7-2-15,-1-1 0,-8 0 16,-6 1-16,-6 0 0</inkml:trace>
  <inkml:trace contextRef="#ctx0" brushRef="#br1" timeOffset="43946.2798">10272 8215 0,'0'0'16,"8"1"-16,3-2 0,1-1 16,2 2-16,5 0 0,4 2 15,7-1-15,0-1 0,2 1 16,1 1-16,5-1 0,-1 1 0,-1-1 15,1 2-15,-2-1 0,0-1 16,-3-1-16,-1 1 0,-2-2 0,-2 0 16,2 0-16,0-2 0,-4 2 15,-1 0-15,-2-1 0,-1 2 16,-1 0-16,-1 0 0,-3 2 16,0 0-16,-4 0 0,-2 0 0,-1-1 15,-3 0-15,0 0 0</inkml:trace>
  <inkml:trace contextRef="#ctx0" brushRef="#br1" timeOffset="44764.8627">6174 8803 0,'0'0'0,"0"0"16,0 0-16,0 0 0,0 0 0,0 0 16,0 0-16,0 0 0,29-8 15,-29 8-15,23-2 0,-23 2 16,27-1-16,-27 1 0,29 4 16,-14-2-16,-1-1 0,0 2 15,1-1-15,-2 1 0,-2 2 0,-1-1 16,-1 1-16,-2 1 0,-1 1 0,-3 1 15,-3-1-15,-2 0 0,-2 2 16,-3 0-16,-4 2 0,0 0 16,-1 0-16,-5 2 0,-2 0 15,1-2-15,1-2 0,5 1 16,0 0 0,2 0-16,1-3 0,1 0 0,3-1 15,2-1-15,-1-1 0,2 0 16,4 0-16,-1-1 0,3-2 15,3 0-15,7 0 0,-1-1 16,2 1-16,4-1 0,1 1 16,8 0-16,-3 0 0,-3 0 15,-3-1-15,-5 1 0</inkml:trace>
  <inkml:trace contextRef="#ctx0" brushRef="#br1" timeOffset="45484.0794">8760 10521 0,'0'0'0,"0"0"0,0 0 16,0 0-16,0 0 16,0 0-16,0 0 0,0 22 15,0-22-15,0 0 0,-1 28 16,1-28-16,0 24 0,0-24 16,-1 22-16,0-10 0,0-2 0,0 3 15,0-2-15,-1-2 16,1 1-16,0 0 0,0 0 15,-1-2-15,0-1 0,0-3 16,0-1-16,2-3 0,-2 3 0,2-3 16</inkml:trace>
  <inkml:trace contextRef="#ctx0" brushRef="#br1" timeOffset="47487.6808">13618 5976 0,'0'0'0,"0"0"0,0 0 0,0 0 16,0 0-16,5 21 0,-5-21 15,10 16-15,-10-16 0,19 18 0,-5-7 16,1 1-16,-1 1 0,7-1 16,5 3-16,6 2 0,-1-2 0,6 2 15,3 1-15,7 0 16,-4 0-16,5 0 16,6 0-16,7 1 0,-4-2 15,5-3-15,4 0 0,3 0 16,-9-3-16,14-1 0,3-2 15,-6-1-15,-4-3 0,36-1 16,-5-7-16,-18 1 0,-10-1 0,3-3 16,3-3-16,-9 3 0,-5-1 15,7-2-15,5-1 16,-8 0-16,-5-3 0,5-4 0,5-4 16,-15 1-16,-9 3 0,7-7 15,5-3-15,-6 3 0,-3 0 0,3-4 16,1-3-16,-6 2 15,-6 3-15,4-8 0,4-1 16,-6 0-16,-2 2 0,7-7 0,5-7 0,-10 7 16,-6 6-16,-5-2 0,-3 1 15,-1-5-15,-1-3 0,1 1 0,0-1 16,-3-1-16,-3-1 0,-2 0 16,-1-2-16,-2 6 0,-3 2 0,-4-10 15,-3-8-15,-5 5 0,-1 2 16,-2 0-16,0 0 0,-6 0 15,-4-1-15,0-2 0,0 1 16,0 1 0,-1 5-16,-9-6 0,-7-1 15,1 3-15,2 2 0,-3-4 16,0 0-16,-4 4 0,-2 3 0,-5-3 16,-1-1-16,-4 4 0,-1 6 15,-6-7-15,-2-2 0,1 3 16,2 0-16,-6 8 0,-5 2 15,-3 0-15,-1 2 0,-2-1 0,-1 1 16,1 5-16,2 4 0,-4 0 16,0 1-16,0 3 0,-1 1 0,-6 3 15,-4 2-15,3 6 0,1 2 16,-1 4-16,-1 1 0,2 2 16,1 0-16,-1 4 0,-2 0 15,5 5 1,4 5-16,-2 3 0,1 6 0,4 0 15,4 1-15,1 3 0,2 2 16,1 0-16,0 0 0,1 3 16,1 2-16,3 0 0,1 1 15,1 4-15,-1 1 0,7 6 16,3 1-16,0 0 0,-1-2 16,5 0-16,1-2 0,0 6 0,-1 5 0,4-5 15,3-3-15,7 5 0,4 3 16,3 1-16,3-1 0,0 1 15,0 0-15,1-4 0,1-2 16,1 5-16,1 2 0,2-3 16,3-1-16,0 0 0,3 0 15,0 1-15,1 2 16,1-2-16,0 0 0,2-6 16,0-4-16,0 5 0,3 3 15,0-3-15,2 0 0,1-5 16,2 0-16,-1-2 0,0-1 0,1 2 15,0 1-15,0-4 16,0-7-16,-2 0 0,-3-3 0,0-1 16,-1-3-16,4 1 0,3 2 0,-7-14 15,-1 1-15,2-1 0,0 0 16,1 0-16,-2 1 0,3-5 16,2-3-16,0 0 0,0-2 15,-2 1-15,-1-2 0,-1 0 0,-1 3 16,1-4-16,-1-2 15,-1-1-15,-1-1 0,0 2 0,1 2 0,-2-3 16,0 0-16,0-3 0,0 3 16,-2 0-16</inkml:trace>
  <inkml:trace contextRef="#ctx0" brushRef="#br1" timeOffset="48491.2404">13140 4520 0,'0'0'0,"0"0"16,0 0-16,0 0 0,0 0 16,0 0-16,0 0 0,-13-18 0,13 18 15,0 0-15,-33 2 16,33-2-16,-34 7 0,14-1 0,-2 1 16,-2 0-16,-2 0 0,-6 4 15,1 4-15,1 0 0,-1 3 16,2 1-16,1 2 0,-2 9 0,1 0 0,4 0 15,1 1-15,3-3 0,3 0 16,0-2-16,0 2 0,2 4 16,4-2-16,3 0 0,3 1 15,4-3-15,3 0 0,4-2 16,2 0-16,3-2 0,2-1 16,1 0-16,0-3 0,2-4 0,2-4 0,3 0 15,3-1-15,-4-2 0,-1-1 16,1-1-16,1-2 0,3-3 15,2 0-15,1-1 0,0-2 16,1-1-16,-1-2 0,3-2 16,2-1-16,-4-3 0,-1-1 15,3-3 1,0-2-16,0 3 0,-1 1 0,-2-4 16,-2 0-16,-4-2 0,-2-2 15,-1-1-15,1 0 0,-4-1 16,-2-1-16,-1 1 0,-1-1 15,-1 1-15,-1 0 0,-3-1 16,0 0-16,-3 2 0,-2 0 16,-2-1-16,-2-3 0,-1 3 0,-2 1 0,0-1 15,-1-1-15,-1 0 0,-1 2 16,-3 1-16,-3 0 0,0 1 16,-3-1-16,0 3 0,1 2 15,-2 0-15,0 1 0,-2 3 16,-2 0-16,-2 4 0,1 1 15,0 5 1,-1 3-16,2 1 0,0 1 0,4-2 16,3 1-16,4-2 0</inkml:trace>
  <inkml:trace contextRef="#ctx0" brushRef="#br1" timeOffset="49309.7997">14233 5733 0,'0'0'0,"0"0"0,0 0 16,0 0-16,0 0 0,0 0 0,0 0 15,0 0 1,0 0-16,0 0 0,0 0 16,0 0-16,0 0 0,0 0 15,0 0-15,0 0 0,0 0 0,0 0 16,0 0-16,0 0 16,0 0-16,0 0 0,0 0 0,0 0 15,0 0-15,0 0 16,0 0-16,0 0 0,0 0 0,0 0 0,0 0 15,0 0-15,0 0 0,0 0 16,0 0-16,0 0 0,0 0 0,0 0 16,0 0-16,0 0 0,0 0 15,0 0-15,0 0 16,0 0-16,0 0 0,0 0 0,0 0 16,0 0-1,0 0-15,0 0 0,0 0 16,0 0-16,0 0 0,0 0 15,0 0-15,0 0 0,0 0 0,0 0 16,0 0-16,0 0 0,0 0 16,0 0-16,0 0 0,0 0 15,0 0-15,0 0 0,0 0 16,0 0-16,0 0 0,0 0 0,0 0 16,0 0-16,0 0 0,0 0 0,0 0 15,0 0-15</inkml:trace>
  <inkml:trace contextRef="#ctx0" brushRef="#br1" timeOffset="50296.9136">15422 3914 0,'0'0'16,"0"0"-16,0 0 0,0 0 0,0 0 15,0 0-15,-25-13 16,25 13-16,-21-5 16,5 3-16,-3 0 15,0 2-15,-1 0 0,-3 1 0,-3 0 16,-4 1-16,3 1 0,-4 3 16,-2 1-16,1 0 0,2 2 0,-7 3 15,0 2-15,3 0 16,1 0-16,1 2 0,0 1 15,3 1-15,3 0 0,-3 7 16,3 2-16,1-4 0,3-2 0,4 1 16,1 2-16,4-3 15,4-2-15,2 1 0,4 1 16,1-3-16,2 0 0,4 1 0,4 0 16,-1-4-16,-1-1 0,4-1 15,3 0-15,2-1 0,0-2 16,5 0-16,3-2 0,2 0 15,-1-3-15,2-2 0,4-1 16,-1-2-16,-1-1 0,9-1 0,-1 1 16,-1-2-16,1-1 0,-1-4 15,0-3-15,1 1 0,-2 1 0,1-1 16,0-1-16,-4-1 16,-3 0-16,-2-2 0,1-5 15,-5 3-15,-3 1 0,-3-1 0,-1 0 16,-1-1-16,-2 2 0,-3-4 15,-3-1-15,-2-1 0,-2 2 16,-5-1-16,-3 3 0,0 1 16,0-1-16,-6 1 0,-5-2 15,0 0-15,-3 2 0,-11 1 16,-4 0-16,0 3 0,2 4 0,8 0 0,5 4 16,5-1-16</inkml:trace>
  <inkml:trace contextRef="#ctx0" brushRef="#br1" timeOffset="52912.5262">8590 5810 0,'0'0'15,"0"0"-15,0 0 0,0 0 0,0 0 16,0 0-16,0 0 15,1 27-15,-1-27 0,0 0 0,5 28 16,-5-28-16,4 22 0,-2-10 16,2 4-16,-1-2 0,0 1 15,2 1 1,0 0-16,1 2 0,0 0 16,3 1-16,1 4 0,2 2 0,0-2 15,-2 1-15,3 1 16,-5 0-16,2-1 0,0 1 15,0 1-15,1-1 0,0-1 16,5 6-16,2-1 0,-3-1 0,-1 0 16,1-3-16,2 3 15,-2-2-15,0-1 0,0 0 0,3 2 16,1-4-16,-3-1 0,7 6 16,2-4-16,-8-5 0,-1 2 15,5 1-15,0 3 0,1-5 16,0-1-16,0 2 0,0 1 15,-1-1-15,-1 0 0,2 1 16,1 0-16,1-5 0,1-2 0,0 5 16,-1-1-16,-1-1 0,0-1 15,5-2-15,3 2 16,-4-2-16,-4-1 0,6 0 0,4-3 0,-1 0 0,-2 0 16,1 3-16,0-3 0,1 3 15,0-3-15,-1 3 16,-2-1-16,2-2 0,1-3 0,1 3 15,1 3-15,-2-4 16,-2-2-16,4 3 0,4-4 16,-4 4-16,-3 2 0,9 2 0,3-2 15,-6-2-15,-4-4 0,5 3 16,3-1-16,-4 0 0,-3 0 0,3 0 16,0 2-16,-1-2 0,1-2 0,-1-1 15,1-1-15,-1 0 0,0 0 16,2 0-16,1 4 0,-3-1 15,0-3-15,2 2 0,0 1 16,-5 0-16,-3-1 0,3 0 16,5 2-16,-2 0 0,-1-1 0,3 0 31,1-2-31,-5-1 0,-2 0 0,3 1 16,3 1-16,-5 2 0,-4-1 15,3-2-15,1-2 0,-1-3 16,-1 0-16,-2 0 0,-1 4 15,-2 0-15,-1 1 0,2-2 16,0-1-16,-7-1 0,-2-2 16,0 2-16,-2 0 0,0-1 0,-3-1 0,-1-1 15,0-1-15,-3 2 0,0 2 16,-2-1-16,0-1 0,0 0 16,-1 0-16,0 0 0,-2 0 15,-1-1-15,1 1 0,-2 0 16,-2 0-16,2-1 0,-2 1 15,2 1-15,-2-1 16,0 0-16,0 0 0,0 0 16,3 1-16,-3-1 0,0 0 15,0 0-15,-3-1 0,1 3 16,2-2-16,-2 3 0,2-3 16,-2 3-16</inkml:trace>
  <inkml:trace contextRef="#ctx0" brushRef="#br1" timeOffset="59859.202">5200 8785 0,'0'0'0,"0"0"0,0 0 15,0 0-15,0 0 0,0 0 0,0 0 16,0 0 0,0 0-16,0 0 0,0 0 15,0 0-15,0 0 0,0 0 16,0 0-16,0 0 0,0 0 0,0 0 16,0 0-16,0 0 0,0 0 15,0 0-15,0 0 0,0 0 16,0 0-16,0 0 0,0 0 15,0 0-15,26-10 0,-26 10 0,0 0 16,20 2-16,-20-2 0,0 0 16,27 3-16,-27-3 0,0 0 15,29 2-15,-17-1 0,-2 0 0,2-1 16,-2 2-16,2 0 0,1 1 16,3-3-16,-3 1 0,3 1 15,-1 0 1,-2 1-16,0 0 0,4-2 15,1 2-15,-3 1 0,4 0 0,-3-1 16,1 0-16,1 0 0,1 1 16,2 0-16,-1 0 0,0 2 15,2-2-15,2 1 0,-2 0 16,0 0-16,1-1 0,-1 2 16,0-2-16,3 1 0,-3 0 0,1 0 15,-1 0-15,0 2 0,0 0 16,2 0-16,0 0 0,1 3 15,3 0-15,-3-2 0,-2 0 16,2-2-16,0 1 0,1 0 0,0 1 16,-1-1-16,-1 1 0,-1-2 15,0 2 1,-1 2-16,2-2 0,0 1 16,-1 0-16,-1-1 0,0 2 0,0-1 15,-2 2-15,2 2 0,0-2 16,2-1-16,-3-1 0,-2 1 15,2 0-15,1 0 0,0-1 16,0-1-16,1 2 0,-1 0 16,-3 1-16,0 2 0,0-4 0,0 0 15,-1 2-15,1 1 0,1-1 16,1-2-16,-2 2 0,-3 2 0,1-1 16,-1 1-16,2-1 0,-3 0 15,0 0-15,0 0 0,1-1 16,-1 0-16,1 2 0,-1-2 15,-1 1-15,-2 0 0,1 0 0,0 1 16,-1-1-16,1 2 0,-2-4 16,0 1-16,0 0 0,2 3 0,-2-3 15,2 1-15,-1-1 0,0 1 16,-2 1-16,2 0 0,-3 0 16,1 0-16,0 0 0,0 1 15,-1-1 1,2-1-16,3 2 0,-2 0 15,1-2-15,-3-1 0,2 2 0,-4-1 16,1 1-16,1 0 0,-2 0 16,1 2-16,-1-3 0,-1 1 15,0 1-15,1-1 0,0 1 16,-1-3-16,2 2 0,0 0 16,-1 1-16,0 1 0,-1-1 0,2 0 0,-1 1 15,0-1-15,-1-3 0,2 0 16,-1 3-16,-2 1 0,2 0 15,-3 1-15,0-1 0,-1 2 16,1-3-16,-1 1 0,0-1 16,-1 0-16,0 1 0,2-3 15,-2 4-15,0-1 16,1 2-16,-3-2 0,1 2 16,0-2-16,0 1 0,0 0 15,1-2-15,-1 1 0,2-1 16,0 3-16,-2-2 0,2-1 15,0 1-15,-2 0 0,0 1 16,0-4-16,0 2 0,2 0 16,-3 1-16,1-1 0,0 3 0,0-2 0,1-1 15,-1 3-15,0-5 16,0 2-16,1 0 0,1 0 0,-2 0 16,-1-2-16,1 2 0,3 0 0,-2 0 15,0 0-15,1-2 16,-2 4-16,1-3 0,0 0 15,1 1-15,-1 0 16,0 0-16,0 1 0,-1 0 16,1-1-16,-2 3 0,3-2 15,-2-1-15,-1 0 0,0-2 16,0 2-16,-1 0 0,0 0 0,0 0 16,1 0-16,-1-2 0,0 2 15,0-1-15,0 2 16,0-2-16,0-1 0,0-1 0,0 3 0,0-1 15,1-2-15,-1 0 0,0-1 16,0-1-16,0 2 0,0-4 16,0 3-16,0-2 0,0-1 0,0 0 15,0 0-15,0-3 0,0 3 16,0-1-16,0-1 16,0 1-16,0-2 0,0 0 0,0 0 0,0 1 15,1-3-15,-1 1 0,0-3 16,0 4-16,0-4 0,0 3 15,0-3-15,-1 2 0,1-2 0,0 0 16,0 0-16,0 2 0,0-2 16,-1 3-16,1-3 0,0 0 15,0 0 1,0 0-16,0 0 0,0 0 16,0 0-16,0 0 0,0 0 15,0 0-15,0 0 0,0 0 16,0 0-16,0 0 0,-2 4 0,2-4 15,0 0-15,-4 4 0,-1-1 16,5-3-16,-7 4 0,7-4 16</inkml:trace>
  <inkml:trace contextRef="#ctx0" brushRef="#br1" timeOffset="62683.2472">8114 8260 0,'0'0'0,"0"0"0,0 0 0,0 0 0,0 0 16,0 0-16,8-21 0,-8 21 16,0 0-1,0 0-15,0 0 0,0 0 16,1-18-16,-6 16 0,-1 2 15,-5 0-15,-1 3 0,-4 1 16,0 1-16,-1 2 0,2-1 0,-1 2 16,1 2-16,0 0 15,3 2-15,-2 1 0,2 0 0,2-1 16,3-1-16,3 0 16,3-1-16,-1 0 0,2-2 15,3 0-15,2-2 0,3 0 16,3-3-16,2 0 0,5-2 15,1-1-15,1-1 0,-3 0 16,2-3-16,1 1 0,1 0 0,0-2 16,-2-4-16,-2 1 15,0-1-15,-3 0 0,-1-1 16,-2 0-16,-3 2 0,-1-1 0,-2 0 16,-2-1-16,0 0 0,-7 2 15,-4 2-15,-2-1 0,-1 3 16,-3 0-16,-1 0 0,-2 3 15,1 2-15,-4 1 0,-1 1 16,1 2-16,1 0 0,2 4 16,-1 5-16,3-1 0,0 2 0,0 3 0,2 3 15,4-3-15,2 0 0,6-1 0,1 0 16,1-1-16,4 0 0,2-3 16,3-3-16,1-5 0,3-1 15,2-1-15,4-1 0,-6-2 16,0 0-16,4-2 15,3-2-15,-4 1 16,-1-3-16,2-2 0,-2-1 16,-4 2-16,-3-1 0,1-3 15,0 0-15,-6 3 0,-1 2 0,-3-3 16,-2 0-16,-5 0 0,-4 0 16,-7 3-16,-6 2 0,-2 3 15,-2 2-15,-1 0 0,6 0 0,5-1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09-20T00:52:28.130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15519 2556 0,'0'0'0,"0"0"15,3-18-15,-2 8 0,-1-2 0,0 1 16,0-2-16,-2-1 0,-2-1 15,-5 1-15,-3 0 0,-4 0 16,-1 0-16,-8 3 0,-4 0 16,-4 7-16,-4 1 0,-10-1 0,-3 1 15,-3 2-15,-2 2 0,-9 5 16,2 2 0,5 3-16,4 3 0,-10 4 15,0 0-15,6-1 0,3 1 0,0 4 16,0-1-16,-8 10 0,4-1 15,1 2-15,3 0 0,0 4 16,1 0-16,-17 21 16,8 0-16,10-5 0,6-4 0,9-2 15,5-1-15,2-2 0,1-3 16,7 2-16,6 2 0,3-1 16,6-1-16,0-4 0,2-3 15,3 1-15,5 1 0,-1 1 16,1 4-16,0-6 0,2-3 0,4 0 15,3-2-15,-2-12 0,2 5 16,3-1-16,4 0 16,-2 1-16,-1 4 0,5-2 0,2-3 15,5-2-15,2-2 0,0-4 16,1-2-16,-1-4 0,2-1 0,0-4 16,0 0-16,1-5 0,1-3 0,2-1 0,0-2 15,0 0-15,1 1 0,1-7 16,2-2-16,0-1 0,1 0 0,-2-3 15,0-4-15,-2-2 0,0-1 16,1-2-16,3-1 0,2-5 16,-3 2-16,-2-2 0,0-1 15,-3 1 1,-2 0-16,3-1 0,0-3 16,-3 4-16,-1-1 0,0-1 15,1-2-15,-2 1 0,-1 3 0,-3-4 16,0-3-16,-4 2 0,-1 7 15,-2-5-15,-1-2 0,-1 1 16,0 2-16,-5 0 0,-3-3 16,-2 5-16,-1 2 0,-4 1 0,-2-1 15,-4 0-15,-3 0 0,-3 3 16,-2-2-16,-1 6 0,-2 3 0,1 1 16,-1-1-16,-2 1 0,-4 3 15,-5 2-15,-6 3 0,-1-2 16,-2-2-16,-7 7 0,-4 3 15,-5 6 1,-3 1-16,-7 6 0,-5 3 16,-11 8-16,1 4 0,-5 5 15,-4 2-15,-9 5 0,29-9 0,20-9 16</inkml:trace>
  <inkml:trace contextRef="#ctx0" brushRef="#br0" timeOffset="855.514">15897 3922 0,'0'0'0,"0"0"0,0 0 15,0 0-15,0 0 0,0 0 16,0 0-16,32-3 0,-32 3 0,31-2 16,-9 1-16,2-1 0,3 0 15,5-2-15,4 1 16,12-2-16,-2 2 0,17-1 0,3-1 16,-2 0-1,-1 0-15,15 1 0,1-1 16,-4 3-16,-2 0 0,15-3 15,2-1-15,1-1 0,-9 0 0,31 0 16,-9 1-16,-18-1 16,-12 0-16,-2 1 0,-2 2 15,-7 0-15,-5-2 0,-4 3 16,-3-1-16,-8 3 0,-5-1 0,-4-2 16,-2-5-16,-8 3 0,-5 1 15,-4 6-15,0 3 0,-4-4 16,-2-2-16,-9 2 0,1-4 0,-1 4 15,2-1-15,1 0 0,2 1 16,-2 1-16,0 4 0,1 4 0,0 5 16,-3-3-1,-1 2-15,0-3 0,0-2 16,0 0-16</inkml:trace>
  <inkml:trace contextRef="#ctx0" brushRef="#br0" timeOffset="3225.8596">19718 3840 0,'0'0'0,"0"0"15,0 0-15,0 0 0,0 0 0,0 0 16,-27 3-16,27-3 0,-20 6 16,20-6-16,-29 12 15,13-6-15,-1-1 0,-2 1 0,-2 2 0,2 0 16,-1 1-16,-8 1 0,-2 1 16,3-1-16,0-1 0,4 0 15,2 0-15,4-2 0,1 0 16,4-1-16,1-1 0,2-1 15,1 0-15,3 0 0,0 0 16,2 0-16,2-2 0,2 0 0,2 1 16,3-2-16,1 2 0,3 0 0,2 1 15,0 0-15,1-3 0,6 0 16,1 0-16,-1 0 0,1 0 16,2 2-16,3-1 0,-4 0 0,-2-1 15,1 1-15,0 1 16,-1-1-1,0 0-15,-1-1 0,0 0 0,-4 0 16,-2 2-16,-1-2 0,-1 0 16,-2-1-16,0-1 0,0-2 15,0 0-15,-1 0 0,-1-1 0,-2-1 16,0-1-16,0 1 16,-1-2-16,-1-1 0,-1-1 0,0-1 15,0 1-15,-2-1 0,-1 0 0,-1-1 16,-2 1-16,0-2 0,-2 1 15,0 0-15,-2-1 0,-4-1 16,-1 2-16,1 2 0,0 3 0,2 1 16,2 1-16,1 1 0</inkml:trace>
  <inkml:trace contextRef="#ctx0" brushRef="#br0" timeOffset="5333.738">17880 4601 0,'0'0'0,"0"0"0,0 0 16,0 0-16</inkml:trace>
  <inkml:trace contextRef="#ctx0" brushRef="#br0" timeOffset="8297.8305">5248 11988 0,'0'0'0,"0"0"16,0 0-16,-32 15 0,16-8 0,-9 5 15,-8 4-15,-12 10 16,-4 4-16,-12 9 0,-12 6 16,-10 9-16,7-2 0,-21 14 0,-13 11 15,-37 25-15,-4 3 0,17-3 16,14-2-16,12-9 0,11-7 0,5-3 15,3-4-15,11-10 0,6-9 0,11 1 16,2 1-16,15-13 0,9-10 16,8-12-16,9-10 0,2-5 15,6-2-15,7-6 0,3-6 16,-2-6-16,1-4 0,5 1 16,8 2-1,-5 3-15,-2 3 0,-1 1 0</inkml:trace>
  <inkml:trace contextRef="#ctx0" brushRef="#br0" timeOffset="8614.4537">3862 11865 0,'0'0'0,"0"0"16,11 18-1,-5-9-15,3 2 0,8 4 0,3 6 16,10 7-16,1 3 0,8 5 16,5 7-16,11 12 0,1 0 15,19 17-15,7 5 0,8 9 16,-2-3-16,43 43 0,11 15 15,-17-19-15,-16-11 0,4 12 16,4 7-16,-12-7 0,-8-5 0,5 15 16,2 14-16,-31-47 0,-23-30 0,-16-23 15</inkml:trace>
  <inkml:trace contextRef="#ctx0" brushRef="#br0" timeOffset="9887.8919">21544 12740 0,'0'0'0,"0"0"0,-23 6 0,23-6 15,-28 4-15,5 0 0,-3 2 16,-4 1-16,-3 1 0,-16 6 16,-7 2-16,-11 4 0,0 1 15,-15 5-15,1 2 0,7-1 0,7-3 0,-10 8 16,-5 4-16,9-2 0,8-2 15,-22 10-15,8-7 0,19-4 16,12-5-16,3-3 16,2-1-16,10-7 0,7-4 0,8-7 15,7-5-15,3-3 0,3-4 0,4-4 16,0-4 0,1 6-16,0 2 0,0 2 15</inkml:trace>
  <inkml:trace contextRef="#ctx0" brushRef="#br0" timeOffset="10172.8097">20652 12191 0,'0'0'0,"0"0"0,13 23 16,-3-4-16,3 2 0,10 18 0,8 7 0,1 4 16,2 4-16,10 27 0,9 25 15,2 9-15,-4-8 0,3 24 16,1 19-16,-4 20 0,-14-22 16,-7 7-16,-5 4 0,-5-20 15,-5-13-15,-4-40 0,-3-26 16,-3-19-16</inkml:trace>
  <inkml:trace contextRef="#ctx0" brushRef="#br0" timeOffset="101766.4028">30738 10087 0,'0'0'0,"0"0"16,0 0-16,0 0 0,0 0 0,0 0 16,0 0-16,0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8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416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40.xml"/><Relationship Id="rId13" Type="http://schemas.openxmlformats.org/officeDocument/2006/relationships/slide" Target="../slides/slide48.xml"/><Relationship Id="rId18" Type="http://schemas.openxmlformats.org/officeDocument/2006/relationships/slide" Target="../slides/slide56.xml"/><Relationship Id="rId3" Type="http://schemas.openxmlformats.org/officeDocument/2006/relationships/tags" Target="../tags/tag41.xml"/><Relationship Id="rId7" Type="http://schemas.openxmlformats.org/officeDocument/2006/relationships/slide" Target="../slides/slide38.xml"/><Relationship Id="rId12" Type="http://schemas.openxmlformats.org/officeDocument/2006/relationships/slide" Target="../slides/slide47.xml"/><Relationship Id="rId17" Type="http://schemas.openxmlformats.org/officeDocument/2006/relationships/slide" Target="../slides/slide55.xml"/><Relationship Id="rId2" Type="http://schemas.openxmlformats.org/officeDocument/2006/relationships/tags" Target="../tags/tag40.xml"/><Relationship Id="rId16" Type="http://schemas.openxmlformats.org/officeDocument/2006/relationships/slide" Target="../slides/slide52.xml"/><Relationship Id="rId20" Type="http://schemas.openxmlformats.org/officeDocument/2006/relationships/slide" Target="../slides/slide3.xml"/><Relationship Id="rId1" Type="http://schemas.openxmlformats.org/officeDocument/2006/relationships/tags" Target="../tags/tag39.xml"/><Relationship Id="rId6" Type="http://schemas.openxmlformats.org/officeDocument/2006/relationships/slide" Target="../slides/slide37.xml"/><Relationship Id="rId11" Type="http://schemas.openxmlformats.org/officeDocument/2006/relationships/slide" Target="../slides/slide45.xml"/><Relationship Id="rId5" Type="http://schemas.openxmlformats.org/officeDocument/2006/relationships/slideMaster" Target="../slideMasters/slideMaster1.xml"/><Relationship Id="rId15" Type="http://schemas.openxmlformats.org/officeDocument/2006/relationships/slide" Target="../slides/slide51.xml"/><Relationship Id="rId10" Type="http://schemas.openxmlformats.org/officeDocument/2006/relationships/slide" Target="../slides/slide43.xml"/><Relationship Id="rId19" Type="http://schemas.openxmlformats.org/officeDocument/2006/relationships/slide" Target="../slides/slide58.xml"/><Relationship Id="rId4" Type="http://schemas.openxmlformats.org/officeDocument/2006/relationships/tags" Target="../tags/tag42.xml"/><Relationship Id="rId9" Type="http://schemas.openxmlformats.org/officeDocument/2006/relationships/slide" Target="../slides/slide42.xml"/><Relationship Id="rId14" Type="http://schemas.openxmlformats.org/officeDocument/2006/relationships/slide" Target="../slides/slide4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6461-grasses-morning-nature-sunset-sky-1920x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34556" y="2502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46461-grasses-morning-nature-sunset-sky-1920x108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14" name="Rectangle 21">
            <a:hlinkClick r:id="rId10" action="ppaction://hlinksldjump"/>
          </p:cNvPr>
          <p:cNvSpPr>
            <a:spLocks noChangeArrowheads="1"/>
          </p:cNvSpPr>
          <p:nvPr userDrawn="1"/>
        </p:nvSpPr>
        <p:spPr bwMode="auto">
          <a:xfrm>
            <a:off x="3447602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5</a:t>
            </a:r>
          </a:p>
        </p:txBody>
      </p:sp>
      <p:sp>
        <p:nvSpPr>
          <p:cNvPr id="15" name="Rectangle 21">
            <a:hlinkClick r:id="rId11" action="ppaction://hlinksldjump"/>
          </p:cNvPr>
          <p:cNvSpPr>
            <a:spLocks noChangeArrowheads="1"/>
          </p:cNvSpPr>
          <p:nvPr userDrawn="1"/>
        </p:nvSpPr>
        <p:spPr bwMode="auto">
          <a:xfrm>
            <a:off x="3744426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6</a:t>
            </a:r>
          </a:p>
        </p:txBody>
      </p:sp>
      <p:sp>
        <p:nvSpPr>
          <p:cNvPr id="16" name="Rectangle 21">
            <a:hlinkClick r:id="rId12" action="ppaction://hlinksldjump"/>
          </p:cNvPr>
          <p:cNvSpPr>
            <a:spLocks noChangeArrowheads="1"/>
          </p:cNvSpPr>
          <p:nvPr userDrawn="1"/>
        </p:nvSpPr>
        <p:spPr bwMode="auto">
          <a:xfrm>
            <a:off x="4041249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7</a:t>
            </a:r>
          </a:p>
        </p:txBody>
      </p:sp>
      <p:sp>
        <p:nvSpPr>
          <p:cNvPr id="17" name="Rectangle 21">
            <a:hlinkClick r:id="rId13" action="ppaction://hlinksldjump"/>
          </p:cNvPr>
          <p:cNvSpPr>
            <a:spLocks noChangeArrowheads="1"/>
          </p:cNvSpPr>
          <p:nvPr userDrawn="1"/>
        </p:nvSpPr>
        <p:spPr bwMode="auto">
          <a:xfrm>
            <a:off x="433807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8</a:t>
            </a:r>
          </a:p>
        </p:txBody>
      </p:sp>
      <p:sp>
        <p:nvSpPr>
          <p:cNvPr id="18" name="Rectangle 21">
            <a:hlinkClick r:id="rId14" action="ppaction://hlinksldjump"/>
          </p:cNvPr>
          <p:cNvSpPr>
            <a:spLocks noChangeArrowheads="1"/>
          </p:cNvSpPr>
          <p:nvPr userDrawn="1"/>
        </p:nvSpPr>
        <p:spPr bwMode="auto">
          <a:xfrm>
            <a:off x="4634897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9</a:t>
            </a:r>
          </a:p>
        </p:txBody>
      </p:sp>
      <p:sp>
        <p:nvSpPr>
          <p:cNvPr id="19" name="Rectangle 21">
            <a:hlinkClick r:id="rId15" action="ppaction://hlinksldjump"/>
          </p:cNvPr>
          <p:cNvSpPr>
            <a:spLocks noChangeArrowheads="1"/>
          </p:cNvSpPr>
          <p:nvPr userDrawn="1"/>
        </p:nvSpPr>
        <p:spPr bwMode="auto">
          <a:xfrm>
            <a:off x="493172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10</a:t>
            </a:r>
          </a:p>
        </p:txBody>
      </p:sp>
      <p:sp>
        <p:nvSpPr>
          <p:cNvPr id="20" name="Rectangle 21">
            <a:hlinkClick r:id="rId16" action="ppaction://hlinksldjump"/>
          </p:cNvPr>
          <p:cNvSpPr>
            <a:spLocks noChangeArrowheads="1"/>
          </p:cNvSpPr>
          <p:nvPr userDrawn="1"/>
        </p:nvSpPr>
        <p:spPr bwMode="auto">
          <a:xfrm>
            <a:off x="527775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11</a:t>
            </a:r>
          </a:p>
        </p:txBody>
      </p:sp>
      <p:sp>
        <p:nvSpPr>
          <p:cNvPr id="21" name="Rectangle 21">
            <a:hlinkClick r:id="rId17" action="ppaction://hlinksldjump"/>
          </p:cNvPr>
          <p:cNvSpPr>
            <a:spLocks noChangeArrowheads="1"/>
          </p:cNvSpPr>
          <p:nvPr userDrawn="1"/>
        </p:nvSpPr>
        <p:spPr bwMode="auto">
          <a:xfrm>
            <a:off x="562378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12</a:t>
            </a:r>
          </a:p>
        </p:txBody>
      </p:sp>
      <p:sp>
        <p:nvSpPr>
          <p:cNvPr id="22" name="Rectangle 21">
            <a:hlinkClick r:id="rId18" action="ppaction://hlinksldjump"/>
          </p:cNvPr>
          <p:cNvSpPr>
            <a:spLocks noChangeArrowheads="1"/>
          </p:cNvSpPr>
          <p:nvPr userDrawn="1"/>
        </p:nvSpPr>
        <p:spPr bwMode="auto">
          <a:xfrm>
            <a:off x="596981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13</a:t>
            </a:r>
          </a:p>
        </p:txBody>
      </p:sp>
      <p:sp>
        <p:nvSpPr>
          <p:cNvPr id="23" name="Rectangle 21">
            <a:hlinkClick r:id="rId19" action="ppaction://hlinksldjump"/>
          </p:cNvPr>
          <p:cNvSpPr>
            <a:spLocks noChangeArrowheads="1"/>
          </p:cNvSpPr>
          <p:nvPr userDrawn="1"/>
        </p:nvSpPr>
        <p:spPr bwMode="auto">
          <a:xfrm>
            <a:off x="6315841" y="6418161"/>
            <a:ext cx="293649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>
              <a:defRPr/>
            </a:pPr>
            <a:r>
              <a:rPr lang="en-US" altLang="zh-CN" sz="1400" dirty="0">
                <a:solidFill>
                  <a:prstClr val="black"/>
                </a:solidFill>
                <a:latin typeface="Broadway" panose="04040905080B02020502" pitchFamily="82" charset="0"/>
                <a:ea typeface="楷体" panose="02010609060101010101" charset="-122"/>
                <a:cs typeface="经典繁仿黑" pitchFamily="49" charset="-122"/>
              </a:rPr>
              <a:t>14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2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emf"/><Relationship Id="rId5" Type="http://schemas.openxmlformats.org/officeDocument/2006/relationships/customXml" Target="../ink/ink6.xml"/><Relationship Id="rId4" Type="http://schemas.openxmlformats.org/officeDocument/2006/relationships/image" Target="../media/image20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23.emf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customXml" Target="../ink/ink7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5" Type="http://schemas.openxmlformats.org/officeDocument/2006/relationships/image" Target="../media/image25.TIF"/><Relationship Id="rId4" Type="http://schemas.openxmlformats.org/officeDocument/2006/relationships/image" Target="../media/image24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Relationship Id="rId6" Type="http://schemas.openxmlformats.org/officeDocument/2006/relationships/customXml" Target="../ink/ink8.xml"/><Relationship Id="rId5" Type="http://schemas.openxmlformats.org/officeDocument/2006/relationships/image" Target="../media/image26.png"/><Relationship Id="rId4" Type="http://schemas.openxmlformats.org/officeDocument/2006/relationships/image" Target="../media/image26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emf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customXml" Target="../ink/ink9.xml"/><Relationship Id="rId5" Type="http://schemas.openxmlformats.org/officeDocument/2006/relationships/image" Target="../media/image29.TIF"/><Relationship Id="rId4" Type="http://schemas.openxmlformats.org/officeDocument/2006/relationships/image" Target="../media/image28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4.xml"/><Relationship Id="rId5" Type="http://schemas.openxmlformats.org/officeDocument/2006/relationships/image" Target="../media/image31.emf"/><Relationship Id="rId4" Type="http://schemas.openxmlformats.org/officeDocument/2006/relationships/customXml" Target="../ink/ink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3.xml"/><Relationship Id="rId7" Type="http://schemas.openxmlformats.org/officeDocument/2006/relationships/customXml" Target="../ink/ink1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1.xml"/><Relationship Id="rId4" Type="http://schemas.openxmlformats.org/officeDocument/2006/relationships/image" Target="../media/image34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37.png"/><Relationship Id="rId4" Type="http://schemas.openxmlformats.org/officeDocument/2006/relationships/image" Target="../media/image35.T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7.emf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customXml" Target="../ink/ink12.xml"/><Relationship Id="rId5" Type="http://schemas.openxmlformats.org/officeDocument/2006/relationships/image" Target="../media/image39.png"/><Relationship Id="rId4" Type="http://schemas.openxmlformats.org/officeDocument/2006/relationships/image" Target="../media/image36.T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7.xml"/><Relationship Id="rId6" Type="http://schemas.openxmlformats.org/officeDocument/2006/relationships/image" Target="../media/image39.emf"/><Relationship Id="rId5" Type="http://schemas.openxmlformats.org/officeDocument/2006/relationships/customXml" Target="../ink/ink13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36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emf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customXml" Target="../ink/ink14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0.xml"/><Relationship Id="rId6" Type="http://schemas.openxmlformats.org/officeDocument/2006/relationships/customXml" Target="../ink/ink15.xml"/><Relationship Id="rId5" Type="http://schemas.openxmlformats.org/officeDocument/2006/relationships/image" Target="../media/image300.png"/><Relationship Id="rId4" Type="http://schemas.openxmlformats.org/officeDocument/2006/relationships/image" Target="../media/image41.T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43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4.emf"/><Relationship Id="rId5" Type="http://schemas.openxmlformats.org/officeDocument/2006/relationships/customXml" Target="../ink/ink16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Relationship Id="rId6" Type="http://schemas.openxmlformats.org/officeDocument/2006/relationships/image" Target="../media/image47.emf"/><Relationship Id="rId5" Type="http://schemas.openxmlformats.org/officeDocument/2006/relationships/customXml" Target="../ink/ink17.xml"/><Relationship Id="rId4" Type="http://schemas.openxmlformats.org/officeDocument/2006/relationships/image" Target="../media/image46.T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0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7.xml"/><Relationship Id="rId4" Type="http://schemas.openxmlformats.org/officeDocument/2006/relationships/image" Target="../media/image4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8.xml"/><Relationship Id="rId4" Type="http://schemas.openxmlformats.org/officeDocument/2006/relationships/image" Target="../media/image50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59.png"/><Relationship Id="rId5" Type="http://schemas.openxmlformats.org/officeDocument/2006/relationships/image" Target="../media/image51.TIF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4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54.T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55.T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72.png"/><Relationship Id="rId5" Type="http://schemas.openxmlformats.org/officeDocument/2006/relationships/image" Target="../media/image57.TIF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75.png"/><Relationship Id="rId5" Type="http://schemas.openxmlformats.org/officeDocument/2006/relationships/image" Target="../media/image58.TIF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4" Type="http://schemas.openxmlformats.org/officeDocument/2006/relationships/image" Target="../media/image59.TI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32.xml"/><Relationship Id="rId7" Type="http://schemas.openxmlformats.org/officeDocument/2006/relationships/image" Target="../media/image80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1.xml"/><Relationship Id="rId11" Type="http://schemas.openxmlformats.org/officeDocument/2006/relationships/image" Target="../media/image60.TIF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5" Type="http://schemas.openxmlformats.org/officeDocument/2006/relationships/image" Target="../media/image86.png"/><Relationship Id="rId4" Type="http://schemas.openxmlformats.org/officeDocument/2006/relationships/image" Target="../media/image61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customXml" Target="../ink/ink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8.jp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jp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第二章</a:t>
            </a: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函数</a:t>
            </a:r>
            <a:endParaRPr lang="zh-CN" altLang="en-US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2855223" y="5158030"/>
            <a:ext cx="8874875" cy="83013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函数的图象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8213" y="1642765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7818" y="931318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思考辨析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在括号内打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“×”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的图象相同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的图象向左平移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的图象相同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的图象关于原点对称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33499" y="2249282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28177" y="2866190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072857" y="3472707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墨迹 1"/>
              <p14:cNvContentPartPr/>
              <p14:nvPr/>
            </p14:nvContentPartPr>
            <p14:xfrm>
              <a:off x="1543320" y="2090880"/>
              <a:ext cx="4187880" cy="21531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33960" y="2081520"/>
                <a:ext cx="4206600" cy="217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9" grpId="0" autoUpdateAnimBg="0"/>
      <p:bldP spid="1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7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800" y="931318"/>
            <a:ext cx="114746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)|=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两者图象不同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所以可由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向右平移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中两函数当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分别进行纵坐标与横坐标伸缩变换得到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两图象不同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0340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4410582" y="89592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8871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的图象大致为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887102"/>
              </a:xfrm>
              <a:prstGeom prst="rect">
                <a:avLst/>
              </a:prstGeom>
              <a:blipFill rotWithShape="0">
                <a:blip r:embed="rId2"/>
                <a:stretch>
                  <a:fillRect l="-947"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3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531" y="2133632"/>
            <a:ext cx="5100784" cy="2241564"/>
          </a:xfrm>
          <a:prstGeom prst="rect">
            <a:avLst/>
          </a:prstGeom>
        </p:spPr>
      </p:pic>
      <p:pic>
        <p:nvPicPr>
          <p:cNvPr id="7" name="image4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1233" y="2235032"/>
            <a:ext cx="4752594" cy="215969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322000" y="3742560"/>
              <a:ext cx="8001360" cy="10432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2640" y="3733200"/>
                <a:ext cx="8020080" cy="10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69364"/>
            <a:ext cx="12190413" cy="6295634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5416"/>
                <a:ext cx="11589417" cy="5414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pc="-130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 spc="-13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 spc="-13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 spc="-13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 spc="-13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 spc="-13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不正确</a:t>
                </a:r>
                <a:r>
                  <a:rPr lang="en-US" altLang="zh-CN" sz="2600" b="1" spc="-13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spc="-13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spc="-13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{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±1}.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上均单调递减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法三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=0.01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(0.01)=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𝟎𝟏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1589417" cy="5414174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8333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213768"/>
            <a:ext cx="12190413" cy="3080540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15857" y="31651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45632" y="189389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则下列结论正确的是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单调递减区间是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单调递增区间是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去掉绝对值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</p:txBody>
      </p:sp>
      <p:pic>
        <p:nvPicPr>
          <p:cNvPr id="5" name="image45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3635291"/>
            <a:ext cx="2900149" cy="2453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49904" y="3651162"/>
                <a:ext cx="8920506" cy="161664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4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画出函数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4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4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04" y="3651162"/>
                <a:ext cx="8920506" cy="16166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530794" y="477688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的图象关于原点对称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1972053"/>
            <a:ext cx="12190413" cy="4236124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67037" y="1115145"/>
            <a:ext cx="792205" cy="62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30000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的图象关于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轴对称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再把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的图象向右平移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个单位长度后得到函数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4545" y="2086132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由题意得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0" y="2492953"/>
            <a:ext cx="12190413" cy="38013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作函数的图象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752072"/>
                <a:ext cx="11589417" cy="47353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作出下列函数的图象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)|;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保留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的图象中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部分关于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轴的对称部分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sup>
                    </m:sSup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实线部分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52072"/>
                <a:ext cx="11589417" cy="4735399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659240" y="2324520"/>
              <a:ext cx="5446800" cy="3108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9880" y="2315160"/>
                <a:ext cx="5465520" cy="31269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352149"/>
                <a:ext cx="11589417" cy="37192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的图象向左平移一个单位长度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轴下方的部分沿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轴翻折上去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即可得到函数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=|log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 i="0">
                                  <a:latin typeface="+mj-ea"/>
                                  <a:ea typeface="+mj-ea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且函数为偶函数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先用描点法作出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再根据对称性作出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得图象如图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③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352149"/>
                <a:ext cx="11589417" cy="3719288"/>
              </a:xfrm>
              <a:prstGeom prst="rect">
                <a:avLst/>
              </a:prstGeom>
              <a:blipFill rotWithShape="0">
                <a:blip r:embed="rId3"/>
                <a:stretch>
                  <a:fillRect l="-947" b="-13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628" y="433043"/>
            <a:ext cx="3925999" cy="1919138"/>
          </a:xfrm>
          <a:prstGeom prst="rect">
            <a:avLst/>
          </a:prstGeom>
        </p:spPr>
      </p:pic>
      <p:pic>
        <p:nvPicPr>
          <p:cNvPr id="9" name="image4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5205" y="433044"/>
            <a:ext cx="3045279" cy="186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2179648"/>
            <a:ext cx="1158941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描点法作图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当函数解析式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或变形后的解析式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是熟悉的基本函数时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就可根据这些函数的特征描出图象的关键点直接作出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图象变换法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若函数图象可由某个基本函数的图象经过平移、翻折、对称得到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可利用图象变换作出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并应注意平移变换与伸缩变换的顺序对变换单位及解析式的影响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在实际情境中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会根据不同的需要选择恰当的方法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如图象法、列表法、解析法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表示函数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会画简单的函数图象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会运用函数图象研究函数的性质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解决方程解的个数与不等式解的问题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133631"/>
            <a:ext cx="12190413" cy="41606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2691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分别作出下列函数的图象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|;(2)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的图象完全相同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其图象如图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691250"/>
              </a:xfrm>
              <a:prstGeom prst="rect">
                <a:avLst/>
              </a:prstGeom>
              <a:blipFill rotWithShape="0">
                <a:blip r:embed="rId3"/>
                <a:stretch>
                  <a:fillRect l="-947" b="-47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6384" y="3429794"/>
            <a:ext cx="5898825" cy="23762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61767" y="3270073"/>
                <a:ext cx="5063975" cy="3026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函数的图象可由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个单位得到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②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767" y="3270073"/>
                <a:ext cx="5063975" cy="3026598"/>
              </a:xfrm>
              <a:prstGeom prst="rect">
                <a:avLst/>
              </a:prstGeom>
              <a:blipFill rotWithShape="0">
                <a:blip r:embed="rId5"/>
                <a:stretch>
                  <a:fillRect l="-2169" r="-1205" b="-1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997200" y="1199880"/>
              <a:ext cx="5116680" cy="3769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7840" y="1190520"/>
                <a:ext cx="5135400" cy="378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函数图象的识别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283237" y="1521177"/>
            <a:ext cx="457775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69382" y="781100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+(e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 baseline="3000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2.8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2.8]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的图象大致为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0280" y="2350584"/>
            <a:ext cx="5430674" cy="2460867"/>
          </a:xfrm>
          <a:prstGeom prst="rect">
            <a:avLst/>
          </a:prstGeom>
        </p:spPr>
      </p:pic>
      <p:pic>
        <p:nvPicPr>
          <p:cNvPr id="7" name="image5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1234" y="2477877"/>
            <a:ext cx="5149762" cy="233357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1146240" y="848160"/>
              <a:ext cx="9919800" cy="42703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36880" y="838800"/>
                <a:ext cx="9938520" cy="428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52649"/>
            <a:ext cx="12190413" cy="62562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2716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关于原点对称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)sin(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+(e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baseline="30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1&gt;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𝐞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𝟐𝐞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716256"/>
              </a:xfrm>
              <a:prstGeom prst="rect">
                <a:avLst/>
              </a:prstGeom>
              <a:blipFill rotWithShape="0">
                <a:blip r:embed="rId3"/>
                <a:stretch>
                  <a:fillRect l="-947" b="-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69000" y="3143880"/>
              <a:ext cx="6927120" cy="3715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640" y="3134520"/>
                <a:ext cx="6945840" cy="373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3773584"/>
            <a:ext cx="12190413" cy="241697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621443"/>
            <a:ext cx="69059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长沙模拟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的部分图象如图所示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的解析式可能为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5532525" y="1316106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2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0241" y="868717"/>
            <a:ext cx="3744150" cy="2246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74282" y="1749079"/>
                <a:ext cx="6905959" cy="1956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82" y="1749079"/>
                <a:ext cx="6905959" cy="1956498"/>
              </a:xfrm>
              <a:prstGeom prst="rect">
                <a:avLst/>
              </a:prstGeom>
              <a:blipFill rotWithShape="0">
                <a:blip r:embed="rId5"/>
                <a:stretch>
                  <a:fillRect l="-1589" b="-6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42877" y="3678695"/>
                <a:ext cx="11677333" cy="2326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由题图可知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定义域不是全体实数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77" y="3678695"/>
                <a:ext cx="11677333" cy="2326984"/>
              </a:xfrm>
              <a:prstGeom prst="rect">
                <a:avLst/>
              </a:prstGeom>
              <a:blipFill rotWithShape="0">
                <a:blip r:embed="rId6"/>
                <a:stretch>
                  <a:fillRect l="-940" b="-28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1834560" y="2266920"/>
              <a:ext cx="5175000" cy="17204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25200" y="2257560"/>
                <a:ext cx="5193720" cy="173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03259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2181729"/>
            <a:ext cx="11411052" cy="362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抓住函数的性质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定性分析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从函数的定义域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判断图象的左右位置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从函数的值域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判断图象的上下位置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从函数的单调性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判断图象的变化趋势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从周期性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判断图象的循环往复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从函数的奇偶性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判断图象的对称性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抓住函数的特征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定量计算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寻找函数的特征点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利用特征点、特殊值的计算分析解决问题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62268" y="621443"/>
                <a:ext cx="11589417" cy="1526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济南模拟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的部分图象大致形状是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8" y="621443"/>
                <a:ext cx="11589417" cy="1526059"/>
              </a:xfrm>
              <a:prstGeom prst="rect">
                <a:avLst/>
              </a:prstGeom>
              <a:blipFill rotWithShape="0">
                <a:blip r:embed="rId3"/>
                <a:stretch>
                  <a:fillRect l="-946" b="-92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989776" y="1603385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8774" y="1917605"/>
            <a:ext cx="6264783" cy="411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26915" y="0"/>
            <a:ext cx="12190413" cy="623887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621443"/>
                <a:ext cx="11589417" cy="36284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易知函数的定义域为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𝐞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628494"/>
              </a:xfrm>
              <a:prstGeom prst="rect">
                <a:avLst/>
              </a:prstGeom>
              <a:blipFill rotWithShape="0">
                <a:blip r:embed="rId3"/>
                <a:stretch>
                  <a:fillRect l="-947" b="-31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3207045"/>
            <a:ext cx="12190413" cy="30305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05416"/>
            <a:ext cx="755403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天津十二区重点学校模拟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的解析式可能为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4858420" y="1111954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5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433773"/>
            <a:ext cx="2394140" cy="2106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49785" y="1665953"/>
                <a:ext cx="7554039" cy="1586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		B.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)=|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1|		D.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85" y="1665953"/>
                <a:ext cx="7554039" cy="1586332"/>
              </a:xfrm>
              <a:prstGeom prst="rect">
                <a:avLst/>
              </a:prstGeom>
              <a:blipFill rotWithShape="0">
                <a:blip r:embed="rId5"/>
                <a:stretch>
                  <a:fillRect l="-14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445532" y="3213767"/>
            <a:ext cx="11506153" cy="226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与所给图象不符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)|=|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与所给图象不符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函数图象的应用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69382" y="752072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角度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图象法解方程或不等式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3893129" y="208294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5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2185750"/>
            <a:ext cx="3078099" cy="28507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2660688"/>
                <a:ext cx="11589417" cy="25890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2660688"/>
                <a:ext cx="11589417" cy="2589042"/>
              </a:xfrm>
              <a:prstGeom prst="rect">
                <a:avLst/>
              </a:prstGeom>
              <a:blipFill rotWithShape="0">
                <a:blip r:embed="rId5"/>
                <a:stretch>
                  <a:fillRect l="-947" b="-4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948600" y="1953360"/>
              <a:ext cx="9803160" cy="3508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9240" y="1944000"/>
                <a:ext cx="9821880" cy="352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根据奇函数的图象特征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56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395" y="1917605"/>
            <a:ext cx="4050157" cy="27008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21782" y="1473676"/>
                <a:ext cx="11589417" cy="3143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故不等式的解集为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∪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473676"/>
                <a:ext cx="11589417" cy="3143553"/>
              </a:xfrm>
              <a:prstGeom prst="rect">
                <a:avLst/>
              </a:prstGeom>
              <a:blipFill rotWithShape="0">
                <a:blip r:embed="rId4"/>
                <a:stretch>
                  <a:fillRect l="-947" b="-38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648000" y="1590840"/>
              <a:ext cx="10578600" cy="50533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640" y="1581480"/>
                <a:ext cx="10597320" cy="507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4134218"/>
            <a:ext cx="12190413" cy="215124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286665"/>
                <a:ext cx="11589417" cy="45407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角度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图象法求参数范围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是定义在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是奇函数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86665"/>
                <a:ext cx="11589417" cy="4540795"/>
              </a:xfrm>
              <a:prstGeom prst="rect">
                <a:avLst/>
              </a:prstGeom>
              <a:blipFill rotWithShape="0">
                <a:blip r:embed="rId4"/>
                <a:stretch>
                  <a:fillRect l="-947" r="-316" b="-9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594265" y="276664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82082" y="4438494"/>
                <a:ext cx="11589417" cy="1431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)+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82" y="4438494"/>
                <a:ext cx="11589417" cy="143109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796680" y="1557000"/>
              <a:ext cx="10900440" cy="48510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320" y="1547640"/>
                <a:ext cx="10919160" cy="486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85069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253309"/>
                <a:ext cx="11589417" cy="1193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,+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∞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53309"/>
                <a:ext cx="11589417" cy="1193468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262477" y="1377610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1]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2)=4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以此类推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可以作出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57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4298" y="2349659"/>
            <a:ext cx="3510343" cy="2519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92002" y="3068167"/>
                <a:ext cx="11589417" cy="3284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结合图象可得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)=16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4)(5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因为对任意的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恒成立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所以实数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002" y="3068167"/>
                <a:ext cx="11589417" cy="3284745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592920" y="2926800"/>
              <a:ext cx="11358000" cy="35139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3560" y="2917440"/>
                <a:ext cx="11376720" cy="353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9021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2447" y="2181729"/>
            <a:ext cx="11615487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当不等式问题不能用代数法求解或用代数法求解比较困难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但其对应函数的图象可作出时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常将不等式问题转化为图象的位置关系问题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从而利用数形结合思想求解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利用图象求参数时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要准确分析函数图象的特殊点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借助函数图象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把原问题转化为数量关系较明确的问题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5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899105"/>
            <a:ext cx="12190413" cy="43179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训练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914377" y="1103271"/>
            <a:ext cx="2637260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solidFill>
                  <a:srgbClr val="C00000"/>
                </a:solidFill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40535" y="1917605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依题意知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(0)=0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)&lt;0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(3)=0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由此画出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的大致图象如图所示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55162" y="2649564"/>
            <a:ext cx="4718737" cy="17415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6007" y="5013612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∪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0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841737"/>
            <a:ext cx="12190413" cy="34525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41729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如果存在正实数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使得对任意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都有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)&gt;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型增函数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型增函数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”,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697830" y="2110260"/>
            <a:ext cx="1244251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4352" y="2841882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是定义在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上的奇函数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91127" y="3582046"/>
                <a:ext cx="11589417" cy="2608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</m: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d>
                                <m:dPr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</m:t>
                        </m:r>
                      </m:e>
                    </m:d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型增函数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+20)&gt;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上恒成立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27" y="3582046"/>
                <a:ext cx="11589417" cy="2608599"/>
              </a:xfrm>
              <a:prstGeom prst="rect">
                <a:avLst/>
              </a:prstGeom>
              <a:blipFill rotWithShape="0">
                <a:blip r:embed="rId4"/>
                <a:stretch>
                  <a:fillRect l="-947" b="-2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383760" y="1555560"/>
              <a:ext cx="10731960" cy="53038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400" y="1546200"/>
                <a:ext cx="10750680" cy="532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5057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-20478"/>
            <a:ext cx="12190413" cy="623799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7507" y="381666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向左平移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5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4666" y="3455047"/>
            <a:ext cx="2196211" cy="2702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4352" y="1041622"/>
            <a:ext cx="1122152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显然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图象的上方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满足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+20)&gt;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向左平移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个单位长度得到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要保证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的图象在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图象的上方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需满足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20&lt;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&lt;5.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综上可知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60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071" y="3659322"/>
            <a:ext cx="4104513" cy="255507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-89280" y="2300400"/>
              <a:ext cx="11791080" cy="3888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98640" y="2291040"/>
                <a:ext cx="11809800" cy="390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69299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4363340"/>
            <a:ext cx="12190413" cy="18561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55608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一、单选题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北京海淀区质检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要得到函数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只需将函数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再向下平移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向左平移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再向下平移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故将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的图象先向右平移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64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再向上平移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个单位长度得到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560818"/>
              </a:xfrm>
              <a:prstGeom prst="rect">
                <a:avLst/>
              </a:prstGeom>
              <a:blipFill rotWithShape="0">
                <a:blip r:embed="rId4"/>
                <a:stretch>
                  <a:fillRect l="-947" b="-2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0841618" y="1339857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269382" y="492501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兰州调研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+1|+2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的图象向左、向下分别平移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所得图象为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3429358" y="121014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2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801" y="1917605"/>
            <a:ext cx="4968621" cy="40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9375"/>
                <a:ext cx="11589417" cy="1962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  <m:r>
                                    <a:rPr lang="en-US" altLang="zh-CN" sz="2600" b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∈(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)⋃(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∞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可得函数的大致图象如图所示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9375"/>
                <a:ext cx="11589417" cy="1962717"/>
              </a:xfrm>
              <a:prstGeom prst="rect">
                <a:avLst/>
              </a:prstGeom>
              <a:blipFill rotWithShape="0">
                <a:blip r:embed="rId3"/>
                <a:stretch>
                  <a:fillRect l="-947" b="-6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6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9314" y="1917605"/>
            <a:ext cx="2303970" cy="29973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8102" y="2421703"/>
            <a:ext cx="567342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将其图象向左、向下分别平移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个单位长度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所得函数图象为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选项中的图象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318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1087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厦门质检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的图象大致为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087029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7210967" y="872178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4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2747" y="1835017"/>
            <a:ext cx="5400675" cy="399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2309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图象关于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轴对称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2309222"/>
              </a:xfrm>
              <a:prstGeom prst="rect">
                <a:avLst/>
              </a:prstGeom>
              <a:blipFill rotWithShape="0">
                <a:blip r:embed="rId3"/>
                <a:stretch>
                  <a:fillRect l="-947" b="-55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048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213767"/>
            <a:ext cx="12190413" cy="30805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492501"/>
                <a:ext cx="11589417" cy="1129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3)=(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112954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8996300" y="964470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5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5612" y="621443"/>
            <a:ext cx="2594982" cy="25059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57408" y="1696420"/>
                <a:ext cx="11589417" cy="37155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	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由图象知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得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𝟓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𝐥𝐧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3)=5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08" y="1696420"/>
                <a:ext cx="11589417" cy="3715569"/>
              </a:xfrm>
              <a:prstGeom prst="rect">
                <a:avLst/>
              </a:prstGeom>
              <a:blipFill rotWithShape="0">
                <a:blip r:embed="rId6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5.(2024·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邢台调研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)=|ln|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9874542" y="608649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6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3070828" y="1485551"/>
            <a:ext cx="5184648" cy="421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492501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的定义域为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1}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)=|ln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所以排除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3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492501"/>
            <a:ext cx="777006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宁波模拟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若某函数在区间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π]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上的大致图象如图所示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则该函数的解析式可能是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6429985" y="1183206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67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368" y="791012"/>
            <a:ext cx="3384296" cy="2960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616037" y="1701578"/>
                <a:ext cx="7770067" cy="35221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37" y="1701578"/>
                <a:ext cx="7770067" cy="3522183"/>
              </a:xfrm>
              <a:prstGeom prst="rect">
                <a:avLst/>
              </a:prstGeom>
              <a:blipFill rotWithShape="0">
                <a:blip r:embed="rId4"/>
                <a:stretch>
                  <a:fillRect l="-1412" b="-1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519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05416"/>
                <a:ext cx="10794445" cy="5841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(π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+2&lt;π+2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+1&lt;π+1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0&lt;(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&lt;π+2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+2)sin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&lt;π+2&lt;6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不符合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排除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05416"/>
                <a:ext cx="10794445" cy="5841727"/>
              </a:xfrm>
              <a:prstGeom prst="rect">
                <a:avLst/>
              </a:prstGeom>
              <a:blipFill rotWithShape="0">
                <a:blip r:embed="rId3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48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-66044" y="3253337"/>
            <a:ext cx="12343489" cy="298553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1937011" y="2133632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369791"/>
                <a:ext cx="11589417" cy="2883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7.(2024·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潍坊二模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zh-CN" sz="2600" b="1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CN" sz="2600" b="1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𝟏</m:t>
                                          </m:r>
                                        </m:num>
                                        <m:den>
                                          <m:r>
                                            <a:rPr lang="en-US" altLang="zh-CN" sz="2600" b="1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−|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图象上关于原点对称的点有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C.3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D.4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369791"/>
                <a:ext cx="11589417" cy="2883546"/>
              </a:xfrm>
              <a:prstGeom prst="rect">
                <a:avLst/>
              </a:prstGeom>
              <a:blipFill rotWithShape="0">
                <a:blip r:embed="rId4"/>
                <a:stretch>
                  <a:fillRect l="-947" b="-4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33657" y="3076678"/>
                <a:ext cx="7389765" cy="16580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关于原点对称的图象如图所示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7" y="3076678"/>
                <a:ext cx="7389765" cy="1658083"/>
              </a:xfrm>
              <a:prstGeom prst="rect">
                <a:avLst/>
              </a:prstGeom>
              <a:blipFill rotWithShape="0">
                <a:blip r:embed="rId5"/>
                <a:stretch>
                  <a:fillRect l="-1485" r="-165" b="-40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68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39485" y="3302179"/>
            <a:ext cx="3276579" cy="2275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07254" y="4504248"/>
                <a:ext cx="11380295" cy="1589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因为函数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p>
                    </m:sSup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关于原点对称的图象与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的图象有三个交点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图象上关于原点对称的点有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54" y="4504248"/>
                <a:ext cx="11380295" cy="1589538"/>
              </a:xfrm>
              <a:prstGeom prst="rect">
                <a:avLst/>
              </a:prstGeom>
              <a:blipFill rotWithShape="0">
                <a:blip r:embed="rId7"/>
                <a:stretch>
                  <a:fillRect l="-964" b="-8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250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790494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	B.(0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		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	D.</a:t>
            </a:r>
            <a:r>
              <a:rPr lang="en-US" altLang="zh-CN" sz="2600" b="1">
                <a:latin typeface="Cambria" panose="02040503050406030204" pitchFamily="18" charset="0"/>
                <a:cs typeface="Cambria" panose="02040503050406030204" pitchFamily="18" charset="0"/>
              </a:rPr>
              <a:t>⌀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⇔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+1)&gt;|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画出函数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有两个交点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8279227" y="618251"/>
            <a:ext cx="441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637671" y="40905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log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+1)&gt;|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)&gt;0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的解集是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69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4976" y="2082344"/>
            <a:ext cx="3609847" cy="22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69382" y="492501"/>
            <a:ext cx="11589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二、多选题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)=lg(|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2|+1)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下列说法正确的是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偶函数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+2)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是奇函数</a:t>
            </a:r>
            <a:endParaRPr lang="zh-CN" altLang="zh-CN" sz="115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在区间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没有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最小值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6994939" y="1195080"/>
            <a:ext cx="7393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AC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利用描点法作函数的图象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步骤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确定函数的定义域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化简函数解析式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讨论函数的性质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奇偶性、单调性、周期性、对称性等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列表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尤其注意特殊点、零点、最大值点、最小值点、与坐标轴的交点等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描点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48520" y="714600"/>
              <a:ext cx="10341360" cy="21618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160" y="705240"/>
                <a:ext cx="10360080" cy="21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69382" y="492501"/>
            <a:ext cx="115894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+2)=lg(|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|+1)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为偶函数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70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105" y="1806295"/>
            <a:ext cx="2826194" cy="27125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66420" y="4798000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-∞,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上单调递增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由图象可知函数存在最小值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错误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2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221976"/>
            <a:ext cx="12190413" cy="301924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3" y="456876"/>
                <a:ext cx="7554040" cy="15776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则下列结论一定成立的是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56876"/>
                <a:ext cx="7554040" cy="1577676"/>
              </a:xfrm>
              <a:prstGeom prst="rect">
                <a:avLst/>
              </a:prstGeom>
              <a:blipFill rotWithShape="0">
                <a:blip r:embed="rId4"/>
                <a:stretch>
                  <a:fillRect l="-1453" r="-1291" b="-8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258675" y="151580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dirty="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1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585818"/>
            <a:ext cx="2682240" cy="221888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25796" y="1997165"/>
            <a:ext cx="11589417" cy="122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	B.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	D.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554545" y="3211661"/>
                <a:ext cx="11589417" cy="28958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由图知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无意义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综上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正确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45" y="3211661"/>
                <a:ext cx="11589417" cy="2895857"/>
              </a:xfrm>
              <a:prstGeom prst="rect">
                <a:avLst/>
              </a:prstGeom>
              <a:blipFill rotWithShape="0">
                <a:blip r:embed="rId6"/>
                <a:stretch>
                  <a:fillRect l="-947" b="-4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9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874778"/>
            <a:ext cx="12190413" cy="235063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492501"/>
                <a:ext cx="11589417" cy="95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合肥调研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的大致图象可能是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959430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7798022" y="775727"/>
            <a:ext cx="9957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BCD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5" name="image72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42612" y="1654078"/>
            <a:ext cx="7664672" cy="21172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93033" y="3757784"/>
                <a:ext cx="11589417" cy="2410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此时对应的图象可能是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的定义域为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33" y="3757784"/>
                <a:ext cx="11589417" cy="2410981"/>
              </a:xfrm>
              <a:prstGeom prst="rect">
                <a:avLst/>
              </a:prstGeom>
              <a:blipFill rotWithShape="0">
                <a:blip r:embed="rId6"/>
                <a:stretch>
                  <a:fillRect l="-947" b="-17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480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2520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621443"/>
                <a:ext cx="11589417" cy="5327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为非奇非偶函数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设方程的两根分别为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∞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由单调性判断此时对应的图象可能是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621443"/>
                <a:ext cx="11589417" cy="5327805"/>
              </a:xfrm>
              <a:prstGeom prst="rect">
                <a:avLst/>
              </a:prstGeom>
              <a:blipFill rotWithShape="0">
                <a:blip r:embed="rId3"/>
                <a:stretch>
                  <a:fillRect l="-947" b="-5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29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26638"/>
            <a:ext cx="12190413" cy="62520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421782" y="447374"/>
                <a:ext cx="11589417" cy="51426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为非奇非偶函数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处无定义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num>
                      <m:den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f'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)&gt;0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)&lt;0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单调递增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此时对应图象可能是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对于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由于图象无间断点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但此时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-∞,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上不可能恒正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故错误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故选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447374"/>
                <a:ext cx="11589417" cy="5142690"/>
              </a:xfrm>
              <a:prstGeom prst="rect">
                <a:avLst/>
              </a:prstGeom>
              <a:blipFill rotWithShape="0">
                <a:blip r:embed="rId3"/>
                <a:stretch>
                  <a:fillRect l="-947" b="-7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9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336474"/>
            <a:ext cx="12190413" cy="39381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492501"/>
            <a:ext cx="11589417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三、填空题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对于任意的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则实数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3325157" y="1570327"/>
            <a:ext cx="1435008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4531" y="2338578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作出函数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观察图象可知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当且仅当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≤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7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1503" y="3232005"/>
            <a:ext cx="3006217" cy="21470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94531" y="3607923"/>
            <a:ext cx="10535834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时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不等式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恒成立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的取值范围是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∞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2453526"/>
            <a:ext cx="12190413" cy="374068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201264"/>
                <a:ext cx="11589417" cy="2182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13.(2022·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浙江卷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m:rPr>
                                  <m:nor/>
                                </m:rPr>
                                <a:rPr lang="en-US" altLang="zh-CN" sz="2600" b="1">
                                  <a:latin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≤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≤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的最大值是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01264"/>
                <a:ext cx="11589417" cy="2182777"/>
              </a:xfrm>
              <a:prstGeom prst="rect">
                <a:avLst/>
              </a:prstGeom>
              <a:blipFill rotWithShape="0">
                <a:blip r:embed="rId5"/>
                <a:stretch>
                  <a:fillRect l="-947" b="-6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9273021" y="538317"/>
                <a:ext cx="811441" cy="8871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zh-CN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9273021" y="538317"/>
                <a:ext cx="811441" cy="8871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>
                <p:custDataLst>
                  <p:tags r:id="rId3"/>
                </p:custDataLst>
              </p:nvPr>
            </p:nvSpPr>
            <p:spPr>
              <a:xfrm>
                <a:off x="6706893" y="1580553"/>
                <a:ext cx="959878" cy="7489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706893" y="1580553"/>
                <a:ext cx="959878" cy="748988"/>
              </a:xfrm>
              <a:prstGeom prst="rect">
                <a:avLst/>
              </a:prstGeom>
              <a:blipFill rotWithShape="0">
                <a:blip r:embed="rId9"/>
                <a:stretch>
                  <a:fillRect l="-11392" b="-8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33657" y="2302159"/>
                <a:ext cx="11589417" cy="2771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作出函数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7" y="2302159"/>
                <a:ext cx="11589417" cy="2771528"/>
              </a:xfrm>
              <a:prstGeom prst="rect">
                <a:avLst/>
              </a:prstGeom>
              <a:blipFill rotWithShape="0">
                <a:blip r:embed="rId10"/>
                <a:stretch>
                  <a:fillRect l="-947" b="-46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74.jpeg"/>
          <p:cNvPicPr/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3422" y="2737864"/>
            <a:ext cx="3181029" cy="256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1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-14939" y="17050"/>
            <a:ext cx="12190413" cy="61512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586057" y="837470"/>
                <a:ext cx="11589417" cy="3394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结合图象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=±1;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=2±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1)=3+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057" y="837470"/>
                <a:ext cx="11589417" cy="3394071"/>
              </a:xfrm>
              <a:prstGeom prst="rect">
                <a:avLst/>
              </a:prstGeom>
              <a:blipFill rotWithShape="0">
                <a:blip r:embed="rId3"/>
                <a:stretch>
                  <a:fillRect l="-947" b="-35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552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1426175"/>
            <a:ext cx="12190413" cy="486813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49250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14.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已知函数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)=|3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的图象和直线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+7=0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有三个交点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10321069" y="417669"/>
            <a:ext cx="519694" cy="623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C0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1939" y="142617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画出函数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7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6923" y="1842773"/>
            <a:ext cx="2966904" cy="39564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78504" y="1953230"/>
                <a:ext cx="11589417" cy="40039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因为直线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过定点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所以当直线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+7=0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的图象相切时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明显不符合题意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≠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联立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en-US" altLang="zh-CN" sz="2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150" smtClean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1953230"/>
                <a:ext cx="11589417" cy="4003917"/>
              </a:xfrm>
              <a:prstGeom prst="rect">
                <a:avLst/>
              </a:prstGeom>
              <a:blipFill rotWithShape="0">
                <a:blip r:embed="rId5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3725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66629" y="828439"/>
                <a:ext cx="10793813" cy="47616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+2(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+7)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=4(4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+1)=0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&lt;1;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方程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的解为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不满足条件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629" y="828439"/>
                <a:ext cx="10793813" cy="4761625"/>
              </a:xfrm>
              <a:prstGeom prst="rect">
                <a:avLst/>
              </a:prstGeom>
              <a:blipFill rotWithShape="0">
                <a:blip r:embed="rId3"/>
                <a:stretch>
                  <a:fillRect l="-1017" b="-21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76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利用图象变换法作函数的图象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平移变换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F:\共享文件\放word\1.7转word创新设计 高考总复习 数学（配人教A版）\FX24AXS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70" y="1825053"/>
            <a:ext cx="6991159" cy="37030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66476" y="4881594"/>
            <a:ext cx="10438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394000" y="1204200"/>
              <a:ext cx="9540720" cy="433620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84640" y="1194840"/>
                <a:ext cx="9559440" cy="435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69382" y="395025"/>
            <a:ext cx="1158941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对称变换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image34.jpeg" descr="source:si_idp1052011584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9221" y="1441865"/>
            <a:ext cx="1647063" cy="479870"/>
          </a:xfrm>
          <a:prstGeom prst="rect">
            <a:avLst/>
          </a:prstGeom>
        </p:spPr>
      </p:pic>
      <p:pic>
        <p:nvPicPr>
          <p:cNvPr id="34" name="image35.jpeg" descr="source:si_idp1052055488;FounderCES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9220" y="2309894"/>
            <a:ext cx="1647063" cy="479870"/>
          </a:xfrm>
          <a:prstGeom prst="rect">
            <a:avLst/>
          </a:prstGeom>
        </p:spPr>
      </p:pic>
      <p:pic>
        <p:nvPicPr>
          <p:cNvPr id="35" name="image36.jpeg" descr="source:si_idp1052099392;FounderCES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9186" y="3043382"/>
            <a:ext cx="2011680" cy="586740"/>
          </a:xfrm>
          <a:prstGeom prst="rect">
            <a:avLst/>
          </a:prstGeom>
        </p:spPr>
      </p:pic>
      <p:pic>
        <p:nvPicPr>
          <p:cNvPr id="36" name="image37.jpeg" descr="source:si_idp1052159936;FounderCES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0963" y="3753482"/>
            <a:ext cx="1391920" cy="7321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572626" y="1352652"/>
            <a:ext cx="7938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62235" y="2187544"/>
            <a:ext cx="7938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769128" y="2947742"/>
            <a:ext cx="9044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(-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30289" y="3759895"/>
            <a:ext cx="8883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log</a:t>
            </a:r>
            <a:r>
              <a:rPr lang="en-US" altLang="zh-CN" sz="2600" b="1" i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820800" y="636480"/>
              <a:ext cx="10850400" cy="55706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1440" y="627120"/>
                <a:ext cx="10869120" cy="55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  <p:bldP spid="19" grpId="0" autoUpdateAnimBg="0"/>
      <p:bldP spid="22" grpId="0" autoUpdateAnimBg="0"/>
      <p:bldP spid="2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伸缩变换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38.jpeg" descr="source:si_idp1052227008;FounderCES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996" y="1311910"/>
            <a:ext cx="3394075" cy="832485"/>
          </a:xfrm>
          <a:prstGeom prst="rect">
            <a:avLst/>
          </a:prstGeom>
        </p:spPr>
      </p:pic>
      <p:pic>
        <p:nvPicPr>
          <p:cNvPr id="4" name="image39.jpeg" descr="source:si_idp1052265024;FounderCES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221" y="2331061"/>
            <a:ext cx="3905885" cy="736600"/>
          </a:xfrm>
          <a:prstGeom prst="rect">
            <a:avLst/>
          </a:prstGeom>
        </p:spPr>
      </p:pic>
      <p:pic>
        <p:nvPicPr>
          <p:cNvPr id="6" name="image40.jpeg" descr="source:si_idp1052313536;FounderCES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6573" y="4045847"/>
            <a:ext cx="2713990" cy="695960"/>
          </a:xfrm>
          <a:prstGeom prst="rect">
            <a:avLst/>
          </a:prstGeom>
        </p:spPr>
      </p:pic>
      <p:pic>
        <p:nvPicPr>
          <p:cNvPr id="7" name="image41.jpeg" descr="source:si_idp1052361280;FounderCES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6573" y="4952112"/>
            <a:ext cx="3406140" cy="7092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21782" y="1186396"/>
            <a:ext cx="115894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  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翻折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变换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图象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38147" y="4077875"/>
            <a:ext cx="8306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)|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79747" y="4954331"/>
            <a:ext cx="8306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f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(|</a:t>
            </a:r>
            <a:r>
              <a:rPr lang="en-US" altLang="zh-CN" sz="2600" b="1" i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</a:t>
            </a:r>
            <a:r>
              <a:rPr lang="en-US" altLang="zh-CN" sz="26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|)</a:t>
            </a:r>
            <a:endParaRPr lang="zh-CN" altLang="en-US" sz="260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2860560" y="815040"/>
              <a:ext cx="8330040" cy="55663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51200" y="805680"/>
                <a:ext cx="8348760" cy="558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1228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1416379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1498947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1517367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p:sp>
        <p:nvSpPr>
          <p:cNvPr id="7" name="矩形 6"/>
          <p:cNvSpPr/>
          <p:nvPr/>
        </p:nvSpPr>
        <p:spPr>
          <a:xfrm>
            <a:off x="269382" y="2134417"/>
            <a:ext cx="1158941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图象的左右平移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仅仅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相对于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而言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的系数不是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常需把系数提出来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再进行变换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图象的上下平移仅仅是相对于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而言的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利用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上加下减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进行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11136" y="2362359"/>
            <a:ext cx="884014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  ·  ·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36536" y="3564547"/>
            <a:ext cx="884014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  ·  ·</a:t>
            </a:r>
            <a:endParaRPr lang="zh-CN" altLang="zh-CN" sz="26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1865</Words>
  <Application>Microsoft Office PowerPoint</Application>
  <PresentationFormat>自定义</PresentationFormat>
  <Paragraphs>326</Paragraphs>
  <Slides>60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75" baseType="lpstr"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51</cp:revision>
  <dcterms:created xsi:type="dcterms:W3CDTF">2024-01-05T07:50:57Z</dcterms:created>
  <dcterms:modified xsi:type="dcterms:W3CDTF">2025-09-20T09:26:42Z</dcterms:modified>
</cp:coreProperties>
</file>