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ink/ink1.xml" ContentType="application/inkml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ink/ink2.xml" ContentType="application/inkml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ink/ink3.xml" ContentType="application/inkml+xml"/>
  <Override PartName="/ppt/ink/ink4.xml" ContentType="application/inkml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264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272" r:id="rId17"/>
    <p:sldId id="273" r:id="rId18"/>
    <p:sldId id="342" r:id="rId19"/>
    <p:sldId id="275" r:id="rId20"/>
    <p:sldId id="276" r:id="rId21"/>
    <p:sldId id="352" r:id="rId22"/>
    <p:sldId id="354" r:id="rId23"/>
    <p:sldId id="277" r:id="rId24"/>
    <p:sldId id="278" r:id="rId25"/>
    <p:sldId id="279" r:id="rId26"/>
    <p:sldId id="344" r:id="rId27"/>
    <p:sldId id="345" r:id="rId28"/>
    <p:sldId id="355" r:id="rId29"/>
    <p:sldId id="356" r:id="rId30"/>
    <p:sldId id="357" r:id="rId31"/>
    <p:sldId id="359" r:id="rId32"/>
    <p:sldId id="360" r:id="rId33"/>
    <p:sldId id="361" r:id="rId34"/>
    <p:sldId id="358" r:id="rId35"/>
    <p:sldId id="362" r:id="rId36"/>
    <p:sldId id="363" r:id="rId37"/>
    <p:sldId id="364" r:id="rId38"/>
    <p:sldId id="365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66" r:id="rId51"/>
    <p:sldId id="306" r:id="rId52"/>
    <p:sldId id="367" r:id="rId53"/>
    <p:sldId id="368" r:id="rId54"/>
    <p:sldId id="307" r:id="rId55"/>
    <p:sldId id="308" r:id="rId56"/>
    <p:sldId id="309" r:id="rId57"/>
    <p:sldId id="310" r:id="rId58"/>
    <p:sldId id="343" r:id="rId59"/>
    <p:sldId id="369" r:id="rId60"/>
    <p:sldId id="370" r:id="rId61"/>
    <p:sldId id="311" r:id="rId62"/>
    <p:sldId id="335" r:id="rId63"/>
    <p:sldId id="371" r:id="rId64"/>
    <p:sldId id="351" r:id="rId65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47" d="100"/>
          <a:sy n="47" d="100"/>
        </p:scale>
        <p:origin x="40" y="106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8T02:01:56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31092 18321 0,'0'0'0,"0"0"0,0 0 16,0 0-16,0 0 0,0 0 0,0 0 15,0 0 1,0 0-16,0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8T01:30:59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33199 18988 0,'0'0'16,"19"-17"-16,-19 17 0,16-17 15,-16 17-15,17-21 0,-8 12 0,-1 2 16,-2 0-16,0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8T01:22:26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23033 3586 0,'0'0'0,"0"0"0,0 0 16,0 0-16,0 0 0,28 2 16,-28-2-16,43-2 0,-14-2 0,11 0 15,9-3-15,20-1 0,7 1 16,30-3-16,8 2 0,20 0 16,-3 4-16,18 2 0,11 3 15,31 6-15,-34 2 0,-28 0 16,-20 0-16,-18-1 0,-10-3 0,-12 1 15,-5 1-15,-13-3 32,-8 1-32,-10-1 0,-6-3 0,-11 0 0,-7 0 0,-6-1 0,-3 0 15,0 0-15,-2 2 0,0-2 16,0 1-16,-1-1 16,1 0-16,0 0 0,0 0 0,0 0 0,-1 0 15,1 0-15,0 0 0,-1 3 16,-1-1-16,-1 2 15,-3-1-15,-1 0 0,0 0 0,3 0 16,0-1-16,2-1 0</inkml:trace>
  <inkml:trace contextRef="#ctx0" brushRef="#br0" timeOffset="1145.2519">13442 3899 0,'0'0'0,"0"0"0,0 0 15,0 0-15,23-2 0,-23 2 0,25-1 0,-25 1 16,32-1-16,-12 0 0,3 0 15,0 0-15,1-2 0,9 1 16,2-2-16,-1 3 0,1 0 16,4-1-16,1 0 0,10 0 15,-3-1-15,5-1 16,5 0-16,8-1 0,-3 1 16,7-1-16,5 2 0,8-2 15,-3-1-15,14-1 0,2 2 16,-6-2-16,-6 0 0,40 0 15,-9 2-15,-13 1 0,-11 2 16,2 1-16,-1-1 16,-11 0-16,-11 1 0,1-2 0,-2 2 15,-10 0-15,-4 0 0,-1 0 0,0 0 0,-7 1 16,-7 0-16,1 2 0,0 0 16,-6 1-16,-3-2 0,0 2 15,1-3-15,-6 1 0,-3 0 0,1 0 16,1 1-16,-5-3 0,-4-1 15,-9 0-15,0 2 0,0-3 16,-1 2-16,-4-4 0,-2-2 0,0 3 16,0 0-16,0 2 0</inkml:trace>
  <inkml:trace contextRef="#ctx0" brushRef="#br0" timeOffset="1276.8792">16425 3757 0,'0'0'0,"0"0"0,0 0 16,0 0-16,0 0 0,0 0 15,0 0-15,0 0 0,0 0 0,0 0 16</inkml:trace>
  <inkml:trace contextRef="#ctx0" brushRef="#br0" timeOffset="21998.211">8707 8024 0,'0'0'0,"0"0"0,0 0 0,0 0 16,0 0-16,-4-19 0,4 19 16,0 0-16,-10-18 0,2 12 0,-3 2 15,0-1-15,0 2 16,-7 0-16,-2 1 0,-3 1 15,1 2-15,-10 2 0,-2 2 0,1 2 0,1 1 0,2 0 16,4 3-16,-3-1 16,5-3-16,4 1 0,3 0 15,3-1-15,4-2 0,6 0 16,2-1-16,2 1 0,2 0 0,5 1 16,4-1-16,1 2 0,2-1 15,3 2 1,1-1-16,1 0 0,0 2 0,1-1 15,1 2-15,-2 0 0,0 0 16,1 2-16,-2 0 16,-5-2-16,-3-1 0,-6 4 15,-4 0-15,-3-1 0,-4 2 0,-4 0 16,-3 0-16,-1-1 0,-1 0 16,-6 0-16,-3-1 0,3-1 0,3 0 15,1-1-15,1-5 0,2 3 16,2-2-16,3-4 0,-1-4 15,4 0-15,3 1 0,-1 0 0</inkml:trace>
  <inkml:trace contextRef="#ctx0" brushRef="#br0" timeOffset="22669.0747">8837 8090 0,'0'0'16,"0"0"0,0 0-16,0 0 0,0 0 0,-3 32 15,3-32-15,-8 26 0,8-26 16,-11 27-16,4-12 16,-1 0-16,2-1 0,-2 1 0,-1 0 15,-1-1-15,-1 1 0,-2 1 16,0-3-16,5-3 0,0-1 15,0-1-15,2-2 0,0-3 0,2 0 0,4-3 16,0-4-16,2-1 16,2 0-16,2-2 0,0-2 15,1 1-15,1 0 0,2-1 0,1-1 16,4-2-16,2 1 0,1-2 16,0 0-16,-1 2 0,-2 2 15,2 0 1,0 3-16,0 0 0,-2 2 0,1 1 15,-1 3-15,-1 0 0,-2 1 16,0 3-16,-3 1 0,-1 1 16,-1 0-16,-4 3 0,-1-1 15,-2 0-15,-2 0 0,-1 0 16,-2 0-16,1-3 0,1 1 16,-1-2-16,1 0 0,1-1 0,0 0 0,2-3 15,-3 1-15,3-1 0,0-2 16,3-3-16,1-1 0,-1 0 15,3-1-15,2-2 0,0-1 16,1 0-16,0 0 0,0-1 16,1 0-16,0 1 0,0 1 15,3-1-15,-3-1 0,1 4 0,0 1 0,-1 2 16,0 1-16,-3 2 0,1 1 16,0 2-16,-2 3 0,0-1 15,0 1-15,-2 2 0,-1 2 16,1-1-16,-2 0 0,0 0 15,0 1-15,-1-2 0,0 0 16,0-2-16,1 1 16,-2-1-16,0-2 0,0-3 15,0 3-15,2-6 0,-2-1 0,1 0 16,0 0-16,0 1 16</inkml:trace>
  <inkml:trace contextRef="#ctx0" brushRef="#br0" timeOffset="22817.7777">9263 7976 0,'0'0'0,"0"0"16,0 0-16,0 0 0,0 0 0,0 0 15,0 0-15,0 0 0,0 0 16,11 19-16,-11-19 0,0 0 0,17 24 16,-17-24-1</inkml:trace>
  <inkml:trace contextRef="#ctx0" brushRef="#br0" timeOffset="23154.9168">9899 7887 0,'0'0'16,"0"0"-16,0 0 0,0 0 0,0 0 15,0 0-15,0 0 0,-22-14 16,22 14-16,-27 2 0,27-2 16,-40 11-16,17-6 0,-3 3 15,-1 5 1,-5 4-16,2-2 0,1 3 16,2 0-16,5-1 0,4-1 0,-1 4 15,5-2-15,4-2 16,5 0-16,5-1 0,3 3 15,1-7-15,3-1 0,4 0 16,4 2-16,3-4 0,1-1 0,5 2 16,2-2-16,0 1 0,2-2 0,-3-2 15,0-3-15,-4 0 0,-4 0 0,-4-1 16</inkml:trace>
  <inkml:trace contextRef="#ctx0" brushRef="#br0" timeOffset="23696.2218">7543 8606 0,'0'0'0,"0"0"0,0 0 0,0 0 15,0 0-15,30 3 0,-30-3 16,29 0-16,-29 0 0,44 0 15,-13 0-15,2-1 0,0-2 0,17 1 16,6-2-16,2 0 0,1 0 16,17-2-16,18 1 0,-5-1 15,-5-1 1,17 4-16,-1 1 0,5 0 16,-7 0-16,42-3 0,-9-1 15,-21 1-15,-10 0 0,4 2 0,5-1 16,-13 1-16,-10 0 0,7 3 15,4 0-15,-11-1 16,-5-2-16,-1 6 0,2 1 0,-15 2 16,-10-2-16,0 3 0,-2 2 0,-10 0 15,-6-2-15,-3 1 0,0 0 16,-13 0-16,-8-3 0,-5 0 0,-3-3 16,-2 1-16</inkml:trace>
  <inkml:trace contextRef="#ctx0" brushRef="#br0" timeOffset="24204.8115">8623 8872 0,'0'0'0,"0"0"0,0 0 0,0 0 15,-8-21-15,8 21 0,0 0 0,-15-16 16,8 12-16,-6 0 0,-2 2 15,-2 1-15,0 2 0,-3 1 16,-3 3-16,1-2 0,-3 2 16,-1 3-16,4 2 0,2 1 15,4-2-15,2 3 16,4 0-16,4 2 16,2-2-16,4 1 0,4-1 15,1 2-15,4 0 0,1 1 0,2-1 16,-2 1-16,0 0 0,0-1 15,-3 2-15,-1-2 0,1 1 0,-2-1 16,-1 0-16,-2 0 16,-1 1-16,-3 0 0,-3 1 0,-3-1 0,-5 0 15,-3-2-15,-4-1 0,0-1 16,2-2-16,-7 0 0,0-2 16,4-3-16,3-2 0,4 0 15,2-1-15,2 0 0</inkml:trace>
  <inkml:trace contextRef="#ctx0" brushRef="#br0" timeOffset="24828.5361">8760 8969 0,'0'0'0,"0"0"16,0 0-16,0 0 0,0 0 0,-1 30 0,1-30 15,-4 26-15,4-26 0,-6 30 16,2-12-16,-2-1 0,0-2 0,-2 0 16,-1-1-16,0-1 15,2 0-15,0-3 0,1 0 16,1-2-16,0-1 0,2-2 16,1-2-16,2-3 0,0 0 0,3-5 0,6-2 15,0-1-15,1 1 0,3-2 16,3-2-16,4-2 0,1 0 0,1-1 15,1 1-15,-3 1 16,0 3-16,0 0 0,0 2 16,-1 1-16,-2 0 0,1 3 15,-1 1-15,-2 4 16,-3 1-16,-1 0 0,0 1 16,-2 1-16,-1 1 0,-2 2 15,0-1-15,-2 1 0,0-1 16,-2 0-16,-1-1 0,0 0 15,0-1-15,0-2 0,0 1 16,0-2-16,-1 1 0,0-3 16,3 2-16,-1-3 0,0 0 0,4-3 0,1-3 15,2 1-15,1-2 0,1 0 16,2-1-16,-2 1 0,1 2 16,-1-1-1,-1-1-15,-1 2 0,0 1 16,-1 2-16,-1 1 0,1 0 15,0 2-15,0 0 0,-2 2 16,1 1-16,1 1 0,-2 1 0,1 3 16,-2 1-16,0-1 0,-1 2 15,-1 0-15,1-3 0,-2-1 16,0 0-16,0-2 0,1 0 16,-3 0-16,0-4 0,3 0 0,-3 0 15,2-1-15,-2 1 0</inkml:trace>
  <inkml:trace contextRef="#ctx0" brushRef="#br0" timeOffset="24991.3944">9159 8733 0,'0'0'16,"0"0"-16,0 0 0,0 0 15,0 0-15,0 0 0,-1 30 16,1-30-16,0 0 0,-2 29 16,2-29-16,0 0 0</inkml:trace>
  <inkml:trace contextRef="#ctx0" brushRef="#br0" timeOffset="25345.8957">9613 8660 0,'0'0'16,"0"0"-16,0 0 0,0 0 0,-26 13 15,26-13-15,-27 19 0,11-5 16,0 2-16,-1 2 0,1 4 15,-4 4 1,1 2-16,1 0 0,3 2 16,3 1-16,2-1 0,1 8 0,5-2 15,3-1-15,3-1 0,2-2 16,3-4-16,2-4 0,2-2 16,5 2-16,3 0 0,-4-9 15,2-3-15,-2-5 0,0-3 16,-3 0-16,-3-1 0,-2 0 0</inkml:trace>
  <inkml:trace contextRef="#ctx0" brushRef="#br0" timeOffset="25631.3628">9699 8810 0,'0'0'0,"0"0"0,0 0 0,0 0 15,-8 23-15,8-23 0,-7 28 16,4-11-16,-1 0 0,-1 3 0,1 0 0,-2 1 16,1-1-16,-3 5 0,0-1 15,1-3-15,0-1 0,3-4 16,-3-2-16,3-1 0,0-3 15,3-3-15,1-7 0,1 2 0,-1-2 16,0 3-16</inkml:trace>
  <inkml:trace contextRef="#ctx0" brushRef="#br0" timeOffset="26069.3414">9710 8742 0,'0'0'0,"0"0"0,0 0 0,0 0 16,0 0-16,0 0 0,0 0 0,0 0 16,0 0-16,21 17 0,-21-17 15,0 0-15,19 22 0,-19-22 16,9 20-16,-9-20 0,4 22 16,-7-10-16,-2 1 0,-2 0 15,0 0-15,-4 0 0,-3 0 16,1-2-16,0-2 0,1 0 0,0-1 15,-2 0-15,4 0 0,2-2 0,0-2 16,2 0-16,2-1 0,2 0 16,2-3-16,2 1 0,5 0 15,-1 0-15,5-1 0,0 0 16,-1-2-16,2 1 0,0 1 16,2 1-16,-1-1 0,3 2 15,1 0 1,-2 1-16,-1 1 0,-3 0 0,-3 2 15,-2 0-15,-3 2 0,-4 1 16,-2 2-16,-4 1 0,-2 0 0,-4 2 16,-2 1-16,-1-2 15,1-2-15,-2-1 0,0 1 16,0-3-16,2-2 0,1-3 0,3-3 0,3-3 16,1-1-16,2-1 15,-1 1-15,2 2 16</inkml:trace>
  <inkml:trace contextRef="#ctx0" brushRef="#br0" timeOffset="26226.1806">9917 8926 0,'0'0'0,"0"0"16,0 0-16,0 0 0,25 0 16,-25 0-16,27 2 0,-27-2 15,28 2-15,-10-1 0,3 1 16,-1-2-16,-1 0 0,-3 0 15,-1 0-15,-2 0 0</inkml:trace>
  <inkml:trace contextRef="#ctx0" brushRef="#br0" timeOffset="26495.4462">10414 8811 0,'0'0'0,"0"0"0,0 0 0,0 0 15,0 0-15,-14 21 0,14-21 16,-13 20-16,13-20 0,-21 27 16,6-11-16,1 1 0,0 0 0,-1 2 15,1 2-15,-4 5 16,2-1-16,0-2 0,2-1 16,2-2-16,1-2 15,1-2-15,1-3 0,2-3 16,0-1-16,4-2 0,1-2 15,2-5-15,2-4 0,-1 1 16,0 0-16,0 1 0</inkml:trace>
  <inkml:trace contextRef="#ctx0" brushRef="#br0" timeOffset="26749.5647">10383 8816 0,'0'0'15,"0"0"-15,0 0 0,0 0 0,0 0 16,4 30-16,-4-30 16,2 26-16,-2-26 15,4 31-15,-1-11 0,-1 1 16,0-1-16,-1 2 0,-1 1 16,-1 5-16,-1-3 0,0 0 15,-1-1-15,1-2 0,0-3 0,0-1 16,0-2-16,-1-3 0,0-3 15,-2-6-15,-3-2 16,-1-5-16,0-2 0,1 1 0,3 0 0,-1 2 16</inkml:trace>
  <inkml:trace contextRef="#ctx0" brushRef="#br0" timeOffset="26886.0805">10199 9033 0,'0'0'0,"0"0"15,0 0-15,0 0 0,0 0 0,0 0 16,0 0-16,23-12 0,-23 12 15,26-5-15,-26 5 16,33-6-16,-17 3 0,2-1 16,1 0-16,-3 1 0,-1 0 0,-2 0 15</inkml:trace>
  <inkml:trace contextRef="#ctx0" brushRef="#br0" timeOffset="27150.9142">10614 8875 0,'0'0'0,"0"0"0,0 0 15,0 0-15,0 0 0,0 0 16,11 30-16,-11-30 0,7 25 0,-7-25 16,3 32-16,-3-14 0,-1 1 0,-4 0 15,-1 1-15,-1 0 0,-1-1 16,-3 7-16,-1-1 15,0-2-15,1-3 0,-3-2 0,-3-1 16,1-5-16,0-2 0,2-3 16,1-5-1,2-3-15,1-3 0,2 0 16,1 2-16,2 0 0</inkml:trace>
  <inkml:trace contextRef="#ctx0" brushRef="#br0" timeOffset="27366.736">10919 8527 0,'0'0'0,"0"0"16,20-3-16,-20 3 0,26-5 0,-10 4 15,3 1-15,1 2 16,0 1-16,-1 1 15,-2 0-15,-4 0 0,-2-2 16,-1 1-16</inkml:trace>
  <inkml:trace contextRef="#ctx0" brushRef="#br0" timeOffset="27513.9858">10843 8796 0,'0'0'0,"0"0"0,0 0 15,22 3-15,-22-3 0,28 6 0,-10-5 16,-1 1-16,1 0 0,-3 1 16,0-2-16,-3 1 0</inkml:trace>
  <inkml:trace contextRef="#ctx0" brushRef="#br0" timeOffset="28517.4456">11668 8687 0,'0'0'0,"0"0"0,0 0 16,0 0-16,0 0 0,23 0 0,-23 0 15,31 0-15,-31 0 0,34 0 16,-10 0-16,0-2 0,0 1 0,14 1 16,3 0-16,-1-1 0,-2-1 0,13-1 15,6 2-15,-3 0 16,-2 1-16,13 0 0,2 1 16,-5-1-16,-4 1 0,14-1 15,2 2-15,-8 0 0,-7-1 0,16 0 16,3-1-1,-10 1-15,-6 1 0,40-1 16,1 0-16,-15 0 0,-9 1 0,5-3 16,2-1-16,-9 2 15,-6 2-15,9 0 0,8 0 16,-13-1-16,-8 1 0,11 0 0,9 1 16,-12 2-16,-7-1 0,8-3 15,6-2-15,-12 2 0,-8 2 0,6-3 16,5-1-16,-8 1 0,-3 2 0,0-1 15,3 1-15,-13 1 16,-10 0-16,6 2 0,2 2 16,-4-5-16,-5-4 0,-12 1 0,-9 1 15,-6-1-15</inkml:trace>
  <inkml:trace contextRef="#ctx0" brushRef="#br0" timeOffset="30645.608">12934 7940 0,'0'0'0,"0"0"0,0 0 16,0 0-16,0 0 0,-16-18 15,16 18-15,-26-7 0,12 3 0,-5 2 16,-3 1-16,-2 1 0,0 0 16,-10 2-16,0 4 0,2 0 15,1 3 1,-2 1-16,5 1 0,4 0 15,7 2-15,5 0 0,5-1 16,5 0-16,3 0 0,8 1 16,5 1-16,-2-3 0,2 1 0,3 3 15,2-1-15,-1 1 0,-2-1 16,2 1-16,0 0 0,-1 0 16,-3-1-16,-3 4 0,-3 0 0,-2-2 15,-2-2-15,-7 2 0,-6 4 16,-3-2-16,-3-3 0,-1-1 15,-4-3-15,-2 0 0,-3 1 0,-2-2 16,0-1-16,3-5 0,5-3 16,3 1-16,3-1 0,2-1 0</inkml:trace>
  <inkml:trace contextRef="#ctx0" brushRef="#br0" timeOffset="31347.7981">13062 8087 0,'0'0'0,"0"0"0,0 0 0,0 0 16,-5 26-16,5-26 0,-8 27 16,8-27-16,-11 31 0,4-15 15,-1 0-15,2 0 0,-1-3 0,1 0 16,0 0-16,1-1 15,-1-2-15,2-1 0,0-1 0,1-2 16,1-1-16,0-1 0,-1-3 0,3-1 16,-1-5-16,2 0 0,3-1 15,0-1-15,3-2 0,2-2 16,2 0-16,1-1 0,0 0 0,3-3 16,1 1-16,-1 1 15,-1 2-15,1 0 16,-1 0-16,0 4 15,1 2-15,-1 1 0,0 3 0,-1 0 16,-2 1-16,0 2 0,-1 2 16,-2 1-16,0 2 0,-1 0 15,-1 3-15,0 0 0,-2-2 16,0 2-16,-2 1 0,0-3 16,0 1-16,-1-1 0,-1 0 0,0-2 0,0-1 15,0-1-15,0-1 0,0 0 16,0 0-16,0-3 0,0 2 15,0-2-15,0 0 0,1-6 16,1-2-16,0 0 0,0 1 16,2-2-1,3-1-15,0-1 0,-1-2 0,2 2 16,1 1-16,0 0 0,-1 1 0,1 2 0,0 0 0,0 2 31,-1 2-31,-1-1 0,1 1 16,0 1-16,-2 1 0,1 2 15,1 2-15,-2 3 0,0 0 0,0 2 0,1 1 0,0 0 0,-2 1 16,1 1 0,-1 0-16,0 0 0,-1-3 15,0 1-15,1-1 0,-2-1 16,-1 1-16,1-4 0,0 1 16,-1-2-16,0-1 0,0-3 15,1-5-15,-2 2 0,0 0 0,0 0 16</inkml:trace>
  <inkml:trace contextRef="#ctx0" brushRef="#br0" timeOffset="31510.6565">13595 7784 0,'0'0'0,"0"0"0,0 0 15,0 0-15,0 0 0,0 0 16,27 22-16,-27-22 0,18 18 0,-18-18 16,14 16-16,-14-16 0</inkml:trace>
  <inkml:trace contextRef="#ctx0" brushRef="#br0" timeOffset="31964.9292">14111 7856 0,'0'0'0,"0"0"16,0 0-16,0 0 0,0 0 0,24 23 16,-24-23-16,19 11 15,-19-11-15,18 11 0,-8-6 16,-1-1-16,-1 1 0,-1-1 15,-1-1-15,0-2 0,-1 0 0,1-1 16,-1 0-16,0 0 0,-2-1 16,-1-2-16,0-1 0,-1-1 0,-1 0 15,-3 0-15,-3-2 0,-3 0 0,-2 1 16,-4 2-16,-1 1 16,-4 0-16,-1 1 0,-3 2 15,-3 3-15,-6 1 0,0 1 0,-1 2 16,0 2-16,-4 2 15,5 0-15,3 2 0,4 4 0,3-2 0,3 1 0,6 2 16,3 2-16,3-1 16,3-1-16,7 0 0,3 0 15,4 1-15,4 1 0,6 1 16,4 4-16,-1-3 0,0-3 0,0 3 16,1-1-16,-1 2 0,-5-8 15,-4-1 1</inkml:trace>
  <inkml:trace contextRef="#ctx0" brushRef="#br0" timeOffset="32629.4784">12007 9067 0,'0'0'0,"0"0"0,0 0 0,0 0 16,-16-19-16,6 15 0,-3 0 16,0 1-16,-1 3 0,-3-1 0,-1 1 15,-4 2-15,1 3 0,0 3 16,0 1-16,4 2 0,1-1 0,4 2 16,3 4-16,3-2 0,1 0 0,4 1 15,3 1-15,2 0 16,0-1-16,2 1 0,-1 0 15,1-2-15,-1 0 16,2 3-16,-1-1 16,-2-4-16,-1-1 0,-1-1 15,0 0-15,-2-2 0,-1-1 0,-3 1 16,-3 0-16,-1-2 0,-3 0 16,-4-2-16,-1-1 0,0 0 15,2-1-15,-3-1 0,-1 0 16,-1 1-16,1-1 0,1 0 0,-1 1 15,2-1-15,3-2 0,2 1 0,2 0 16,4 1-16,3 2 0,4 0 16,3 0-16,4 0 0,3 1 15,7-2-15,5-2 0,3 1 16,1-1-16,6 0 0,3-1 16,6 0-16,-2-2 0,2 0 0,2 1 15,2 0-15,-3-1 0,-4 1 0,0-2 16,-5 1-16,-4 0 0,-2-3 15,-2 0-15,-5-2 0,-4-1 0,-5 2 16,-3 1-16,-2 2 16</inkml:trace>
  <inkml:trace contextRef="#ctx0" brushRef="#br0" timeOffset="32814.4883">12443 9054 0,'0'0'16,"0"0"-16,0 0 0,0 0 0,0 0 0,0 0 15,-2 22-15,2-22 0,0 0 0,-3 32 16,3-32-16,-5 26 16,3-16-16,0-1 0</inkml:trace>
  <inkml:trace contextRef="#ctx0" brushRef="#br0" timeOffset="33099.533">12631 9082 0,'0'0'0,"0"0"16,0 0-16,0 0 0,-6 23 0,6-23 15,-7 23-15,7-23 0,-14 31 16,7-13-16,-1 1 0,0 1 16,-1 2-16,-2 6 0,0 1 15,1-1-15,3-2 0,-1-3 16,1-1-16,2-4 0,-1 0 0,2-3 16,1-4-16,-1-1 0,2-1 0,0-6 15,0-3-15,-1-3 0,1-3 16,0 2-16,0-1 0,1 2 0</inkml:trace>
  <inkml:trace contextRef="#ctx0" brushRef="#br0" timeOffset="33570.0741">12647 9074 0,'0'0'15,"0"0"-15,0 0 0,0 0 16,25-4-16,-25 4 0,26 0 15,-26 0-15,29 3 0,-14 2 16,2 1-16,-2 1 0,0 1 0,-3 2 16,-2 0-16,-2 2 0,0 0 0,-3 4 15,-7 1-15,-1-2 0,-3-1 16,-3-1-16,-2 0 0,-4-1 16,0-2-16,-2 0 0,-1-2 15,1 1-15,3-2 0,2-1 16,1-1-16,2-1 0,2-2 0,2 0 15,-1 1 1,3-2-16,1 1 0,2-2 16,4-1-16,2 0 0,2 1 0,4 0 15,3-1-15,-1 0 16,0-1-16,7 2 0,1 2 16,1-1-16,-3-1 0,0 1 15,-1 0-15,-3 1 0,-3 1 0,-3 2 16,-3 0-16,-1 2 0,-3 0 0,-5 2 15,-3 2-15,-4-1 0,-2 1 0,-3 0 16,0 0-16,-1 2 0,-2-3 16,-1-1-16,0 0 15,1-1-15,2 0 0,1-1 0,1 0 16,4-3-16,4-1 0,3-5 16,4-3-1,-1 0-15,0 1 0,0 2 0</inkml:trace>
  <inkml:trace contextRef="#ctx0" brushRef="#br0" timeOffset="34203.2449">13438 9108 0,'0'0'0,"0"0"0,0 0 16,0 0-16,0 0 0,-26 0 0,26 0 0,-27 8 0,27-8 15,-27 12-15,10-2 16,0 1-16,1 0 0,-2 2 16,1 2-16,0 0 0,2 1 0,-2 3 15,4 1-15,2-2 0,2-1 16,5-1-16,3 0 0,2-3 15,2-2 1,6-2-16,4-1 0,2-2 16,2-1-16,4-5 0,4-4 15,0-1-15,-1-1 0,6-3 0,-1 0 16,1-1-16,0 2 0,-3-1 16,-1 1-16,-5-2 0,-5 3 15,-2 0-15,-3 0 16,-3 2-16,-1 1 0,-1 2 0,-2 1 0,-2 0 15,0 1-15,-2 0 0,3 0 16,-3 0-16,2 1 0,-2-1 16,2 1-16,0 0 0,0 0 0,7 0 15,4-1-15,2 0 0,0 1 16,4-1-16,1-1 0,7 1 16,1-1-16,0 1 15,-2 0-15,-2 1 16,-2 0-16,-2 2 0,-2 3 15,-4-2-15,-3 2 0,-2 0 0,-4 2 16,-2-1-16,-3 1 0,-5 0 16,-2 3-16,-2-3 15,-1 1-15,-1-1 0,-2 0 0,-1 0 16,1-2-16,2 1 0,1-2 0,1-1 0,2-3 16,2-4-16,3-2 15,1 0-15,0 0 0,0 2 0</inkml:trace>
  <inkml:trace contextRef="#ctx0" brushRef="#br0" timeOffset="34488.2184">14313 9070 0,'0'0'15,"0"0"-15,0 0 0,0 0 0,0 0 16,-18 20-16,18-20 0,-14 20 15,14-20-15,-21 27 0,6-11 16,-1 2-16,-2 2 0,2 1 0,-1 1 16,-3 4-16,1 0 0,1-2 15,-2 0-15,2-2 0,2-2 16,-2 1-16,4-1 0,4-8 16,1-1-16,1-2 0,2 0 15,1-3-15,2-3 0,1-2 16,2-3-16,3-4 0,2-1 0,0 1 0,-1 0 15,0 2-15</inkml:trace>
  <inkml:trace contextRef="#ctx0" brushRef="#br0" timeOffset="34741.5099">14249 9098 0,'0'0'0,"0"0"0,0 0 0,0 0 15,4 22-15,-4-22 0,2 23 16,-2-23-16,2 32 0,-2-13 16,0 2-16,0 0 0,0 0 0,0 2 15,0 1-15,-1 5 0,0-1 16,1-3-16,0-1 0,0-1 0,0-5 16,0 0-1,0-2-15,0-3 0,0-2 16,-1-3-16,-1-2 0,-3-5 15,-1-2-15,-2-6 0,-2-3 16,2 2-16,2 1 0,0 1 0</inkml:trace>
  <inkml:trace contextRef="#ctx0" brushRef="#br0" timeOffset="34858.0128">14100 9330 0,'0'0'0,"0"0"0,0 0 15,0 0-15,0 0 0,26-7 16,-26 7-16,37-6 0,-15 4 0,3-3 15,3 0-15,-4 1 0,-3-1 16,-2 2-16</inkml:trace>
  <inkml:trace contextRef="#ctx0" brushRef="#br0" timeOffset="35337.5897">15102 8775 0,'0'0'0,"0"0"0,0 0 16,32-5-16,-32 5 0,35-3 16,-9 3-16,1 0 0,2 0 0,14 0 15,4-1-15,11 0 16,-2 2-16,5-2 0,3-1 0,7-2 0,-3 2 16,9-1-16,0 1 0,-6 1 0,-5 0 15,9 0-15,-1 1 16,-12 1-16,-5 0 0,2-1 15,3 0-15,-6 0 0,-3 2 0,19-2 16,-10-1-16,-10 0 0,-5 1 16,-5 1-1,-1 1-15,-11-1 0,-5-2 0,-12 0 16,1 0-16,-4 1 16,-1 1-16,-4 2 0,0 1 15,-5-4-15,-7-1 0,4 0 0,0 0 16,0 1-16</inkml:trace>
  <inkml:trace contextRef="#ctx0" brushRef="#br0" timeOffset="35696.1179">14754 9342 0,'0'0'16,"0"0"-16,0 0 0,0 0 0,0 0 0,23-4 15,-23 4 1,34 0-16,-34 0 0,42-1 0,-12-2 16,-2 1-16,1-1 0,10 1 15,0 1-15,-3 1 0,-4 2 0,3-2 16,-4-1-16,-6 0 0,-5 0 0,-4 0 16</inkml:trace>
  <inkml:trace contextRef="#ctx0" brushRef="#br0" timeOffset="37143.78">15892 9128 0,'0'0'0,"0"0"0,0 0 15,0 0-15,0 0 0,0 0 0,0 0 16,0 0-16,-4-20 0,4 20 15,0 0-15,-22 1 0,22-1 16,-29 8-16,11-1 0,0 2 16,1 1-16,-3 2 0,-1 3 15,-5 4-15,3 1 0,2-1 0,4 1 16,2 0-16,3-1 0,3-1 0,4-1 16,2-1-16,1 0 0,6-3 15,5-1-15,2-2 0,1-2 0,2 0 16,3-4-16,0-1 15,3-2-15,1-2 0,1-2 16,4-5-16,-3-2 0,-2 0 0,-2-1 0,-1 2 16,-1-1-16,-4 0 0,-2 2 15,-2 0-15,0 0 0,-4 0 16,-1 0-16,1 1 0,-2 1 16,1-1-16,-2 0 0,0 1 0,0 1 15,3-1-15,0 1 16,3-2-16,2 0 15,-1 4-15,0 0 0,5 0 16,1 0-16,5 0 0,0 0 16,-3 2-16,1 1 0,-2 2 15,-2 3-15,-2 0 0,-1 4 16,-2-1-16,-3 3 0,0-1 16,-2 2-16,-1-1 0,-3 1 15,-3 0-15,-1 1 0,0-1 0,-2 0 0,1-2 16,-2 0-16,0-2 0,1 1 15,0-3-15,1-1 0,0-1 16,3-3-16,0 0 0,2-1 0,-2 1 16</inkml:trace>
  <inkml:trace contextRef="#ctx0" brushRef="#br0" timeOffset="37413.42">16390 9143 0,'0'0'0,"0"0"15,0 0-15,0 0 0,0 0 0,-11 30 16,11-30-16,-9 27 0,5-11 0,-2 3 16,-1 2-16,-1 1 0,0 2 15,-2 6-15,0-1 0,0-1 16,0-1-16,3-2 0,0-1 15,2-3-15,0-3 0,2-1 16,0 0 0,2-5-16,1-2 0,2-5 15,1-2-15,0 0 0,0-1 0,-1 1 16</inkml:trace>
  <inkml:trace contextRef="#ctx0" brushRef="#br0" timeOffset="37898.6471">16345 9073 0,'0'0'0,"0"0"0,0 0 0,0 0 16,26 1-16,-26-1 0,32 9 16,-14-2-16,0 1 0,0 2 15,2 3-15,4 4 0,-1 1 0,-6 3 16,-4 1-16,-4-1 0,-4-1 15,-8 4-15,-5-2 16,-2-2-16,-1-2 0,-6-1 0,-5-1 16,0-2-16,1-1 0,-2-1 15,-1 0-15,1-2 0,0-3 16,2-1-16,1 0 16,3-3-16,4 1 0,3-2 0,2 0 15,3-1-15,1 1 0,10-2 16,6-2-16,0 0 15,2 0-15,8-1 0,7 0 16,-1 1-16,-2 0 0,12 0 0,1-1 16,-2 3-16,-3 1 0,3 2 15,-2-1-15,-10 3 0,-5 3 0,-5 0 16,-1 0-16,-3 1 0,-3-2 0,-9 3 16,-6 1-16,-2 0 0,-1-1 15,-8 2-15,-6 1 0,1-1 16,1-2-16,-4 0 0,-1-1 15,0-2-15,2 0 0,-2-2 16,4-2 0,7-2-16,4-3 0,3 2 0,2-1 15,2 1-15</inkml:trace>
  <inkml:trace contextRef="#ctx0" brushRef="#br0" timeOffset="38268.6953">17187 9181 0,'0'0'0,"0"0"0,0 0 16,0 0-16,-28-1 0,28 1 0,-32 1 16,12 1-16,-2-1 0,0 3 15,-1 0-15,1 2 0,0 2 0,-4 2 0,4 1 16,4 0-16,4-1 0,2 1 15,3 0-15,3 0 0,1 0 16,7 1-16,6 4 0,1-1 16,2 2-16,2 0 0,1 0 15,-1-1-15,-2-1 0,0 2 16,-2-3 0,-4-2-16,-1 1 0,-1-1 0,-3 1 15,-3 0-15,-1-1 0,-4-3 16,-3-1-16,-2-2 0,-4 1 15,2-4-15,0 1 0,1-3 16,1-1-16,3-5 0,4-3 16,0 1-16,1 1 0,0 1 0</inkml:trace>
  <inkml:trace contextRef="#ctx0" brushRef="#br0" timeOffset="38885.5776">17190 9323 0,'0'0'0,"0"0"16,0 0-16,0 0 0,0 0 15,-5 28-15,5-28 0,-4 21 16,4-21-16,-6 24 0,6-24 16,-6 28-16,1-15 0,2 0 15,0 0-15,-1-3 0,1-1 16,0 0-16,1-2 0,-1-1 0,1-1 15,2-1-15,2-1 0,2-3 0,-1-2 16,2-2-16,3-1 0,1 1 16,1-2-16,2 1 0,1-2 15,0 0-15,1 1 0,-2 0 16,-1 0-16,0 0 0,-1 1 0,2 0 16,-1 2-16,-2 1 0,-1 1 15,-1 2 1,1 0-16,-3 2 0,0 1 15,-1 1-15,1 1 0,-2 2 16,-1-2-16,-1 2 0,-1 0 16,0 1-16,0 0 0,-1-1 15,0 0-15,0-1 0,0-1 0,0-1 16,0 0-16,0 0 0,1-3 16,0-2-16,0 3 0,0-3 0,1-5 15,0-1-15,1-1 0,1-1 16,1 1-16,0 0 0,2-1 15,1-1-15,2 1 0,0 1 16,0 2-16,-2-1 0,1 2 0,0 1 16,0 0-16,-2 1 0,1 0 15,-1 1-15,1 2 0,-1 1 0,-1 2 0,1 0 16,0 3-16,0-1 16,-1 2-16,0 1 0,-1 1 15,1 0-15,-2-2 0,0-1 16,0-1-16,0 1 0,-2-1 15,1-1 1,0-2-16,-2-3 0,2 1 0,-3-6 16,-1-4-16,1 2 0,0 0 0,0 1 15</inkml:trace>
  <inkml:trace contextRef="#ctx0" brushRef="#br0" timeOffset="39070.6425">17595 9187 0,'0'0'0,"0"0"16,0 0-16,0 0 0,0 0 0,0 0 15,0 0-15,0 0 0,15 23 16,-15-23-16,0 0 0,0 0 16,10 22-16,-10-22 0</inkml:trace>
  <inkml:trace contextRef="#ctx0" brushRef="#br0" timeOffset="39371.59">18031 9112 0,'0'0'0,"0"0"0,0 0 15,0 0-15,0 0 0,0 0 16,0 0-16,0 0 0,-19 25 0,19-25 15,-18 24-15,18-24 0,-27 33 16,11-15-16,-2 1 0,1 2 16,1 0-16,-6 10 0,-1 2 15,1-4-15,-1-1 0,-1 5 0,2-2 16,3-3-16,4-4 0,2-1 16,2-3-16,2-4 0,1-2 0,3-3 15,-1-2-15,2-3 0,0-1 16,4-5-16,0 0 0,0-8 15,4-2-15,-2 2 0,0 1 16,0 2 0</inkml:trace>
  <inkml:trace contextRef="#ctx0" brushRef="#br0" timeOffset="39650.4484">17984 9148 0,'0'0'0,"0"0"16,0 0-16,6 20 0,-6-20 0,9 31 15,-1-11-15,-1 1 0,1 2 0,1 9 16,0 2-16,-1-1 16,-2-3-16,0 1 0,-2 0 15,1 3 1,-2-2-16,0-4 0,0 2 15,0-5-15,-1-4 0,-1-3 0,-2-1 16,-1-5-16,-1-2 0,-4-5 16,-5-5-16,2-5 0,-1-2 15,2 1-15,1 0 0,1 1 16</inkml:trace>
  <inkml:trace contextRef="#ctx0" brushRef="#br0" timeOffset="39788.466">17733 9406 0,'0'0'0,"0"0"0,0 0 16,0 0-16,23-12 0,-23 12 0,34-7 16,-15 4-16,3 0 0,3 1 15,1-1-15,0-2 0,-2 1 16,2-1-16,-4 1 0,-3 1 16</inkml:trace>
  <inkml:trace contextRef="#ctx0" brushRef="#br0" timeOffset="40357.3887">16674 8752 0,'0'0'0,"0"0"0,0 0 16,0 0-16,0 0 0,0 0 15,0 0-15,0 0 0,29 1 0,-29-1 16,31-2-16,-31 2 0,39 1 0,-16 0 16,3 2-16,2-1 15,2 0-15,11 1 0,2 1 16,0-1-16,0 1 0,13 0 15,1 1-15,-1-2 0,1-1 0,12 0 16,1-1-16,-6-1 16,-5-1-16,9-2 0,-1 1 0,-9 1 15,-4 2-15,2 0 16,-5 0-16,-7-1 0,-4-2 0,-3 1 16,0-1-16,-10 0 0,-5 1 15,-5 2-15,-3 2 0,-3-3 16,-3-2-16,-4 3 0,-1 2 15,-3-3-15,2 3 0,-2-3 0</inkml:trace>
  <inkml:trace contextRef="#ctx0" brushRef="#br0" timeOffset="44758.8898">19374 8786 0,'0'0'0,"10"-1"0,4-2 0,3 1 0,1-1 16,9 0-16,4-2 15,8-1-15,-1 0 16,0 1-16,-1 2 0,-5 1 0,-3 2 15,-2 1-15,-4 3 16,-9-2-16,-2 0 0,-2-1 0</inkml:trace>
  <inkml:trace contextRef="#ctx0" brushRef="#br0" timeOffset="44952.4542">19422 9071 0,'0'0'0,"0"0"0,0 0 0,28-8 0,-15 4 15,6-1-15,5-1 16,12-2-16,2-2 0,6-1 16,5 0-16,11-2 0,-1 1 0,12-4 15,-2-2-15,-15 4 0,-11 3 16,-10 4-16</inkml:trace>
  <inkml:trace contextRef="#ctx0" brushRef="#br0" timeOffset="45433.6102">21987 7987 0,'0'0'0,"0"0"15,0 0-15,0 0 0,0 0 0,-11-21 16,11 21-16,0 0 0,-27-13 16,14 10-16,-3 0 15,0 0-15,-3 2 0,-2 2 16,-2 4-16,-1 0 0,-1 1 0,-8 6 15,-1 4-15,3 0 16,3 1-16,-5 8 0,2 3 0,4-1 16,4-2-16,5 2 0,5 1 15,6-4-15,3 0 0,8-2 16,4-1-16,6-3 0,2-3 0,7-1 16,7-2-16,2-3 0,1-4 0,12 1 15,4-4-15,-3-1 16,-2-1-16,7-1 0,-1-1 15,-6 0-15,-6 2 0,-1-2 0,-3-1 16,-7 1-16,-2-2 0,-7 3 16,-2 1-1,-6 0-15,-2 0 0,-7 3 16,-5 1-16,-4-1 0,-5 1 0,6-3 16,0 1-16,2-1 0</inkml:trace>
  <inkml:trace contextRef="#ctx0" brushRef="#br0" timeOffset="45903.7648">20349 8898 0,'0'0'0,"0"0"15,0 0-15,20-6 0,-20 6 0,26-5 16,-5 1-16,2-1 0,4 1 16,6 0-16,6-2 15,12-2-15,2 0 0,19-1 16,5 0-16,-2-1 15,-1 0-15,21-1 0,18-2 0,-8 1 16,-7 2-16,47-3 16,9 0-16,-21 2 0,-14 1 0,5 2 15,5 1-15,-13 2 0,-8 1 16,6 1-16,5 2 0,-11 0 0,-9 1 0,7 2 16,4 0-16,-10 0 0,-9 1 0,2-3 15,0 0-15,-9 0 0,-7 3 16,0 0-16,-2 3 15,-14-2-15,-9 0 0,-3-2 0,-4 2 16,-9 1-16,-5 2 0,-7 2 16,-4 0-16,-7 1 15,-5 1-15,-2-5 0,-3-1 16,-1-2-16</inkml:trace>
  <inkml:trace contextRef="#ctx0" brushRef="#br0" timeOffset="47308.3934">20294 9236 0,'0'0'0,"0"0"16,0 0-16,0 0 0,0 0 0,0 0 16,0 0-16,0 0 0,0 0 15,0 0-15,0 0 16,0 0-16,0 0 16,1 30-16,-1-30 0,0 0 15,0 31-15,0-31 0,-1 31 16,0-14-16,-1 3 0,-1-1 15,0 4-15,0-1 0,-1 1 16,0 8-16,-2 1 0,2-3 0,0-2 16,-1-2-16,0 0 0,-1-1 15,2-2-15,-2 3 0,1-1 0,0-7 16,2-4-16,1-1 0,0-1 16,-1-4-16,2-2 0,0-1 15,0-1-15,1 1 0,0-3 0,0-1 16,0 0-16,0 0 0,3-6 15,1 0-15,0-2 0,2-1 16,-1 0-16,3-4 16,2-1-16,1-1 15,1-2-15,5-5 0,1-3 16,1 4-16,0-1 0,1 3 0,1-1 16,3-1-16,-1 3 0,0 2 15,1 2-15,-2 3 0,-1 2 16,-1 4-16,-1 0 0,-2 4 15,-3 1-15,-2 4 0,-1 3 0,-3 2 16,-3 1-16,-2 2 0,-2 2 16,-2 2-16,-3 0 0,-1 2 0,-3 1 15,-3 5-15,0-2 0,-3-1 16,-2 0-16,1-4 0,-1-1 16,0-3-16,0-1 0,1-2 15,1-2-15,-1-2 0,1 1 0,1-4 16,2-1-16,0 0 0,1 0 15,2-2-15,1 0 0,2 0 0,0 0 16,1-2-16,1 2 0,0-2 16,1 1-16,2 1 0,2-3 15,2-1-15,1-1 0,1 2 16,-2-1-16,1 1 16</inkml:trace>
  <inkml:trace contextRef="#ctx0" brushRef="#br0" timeOffset="47774.2039">21040 9482 0,'0'0'15,"0"0"-15,0 0 0,0 0 16,0 0-16,0 0 16,0 0-16,-12-19 0,12 19 15,0 0-15,0 0 0,-20-19 16,20 19-16,0 0 0,-25-8 16,15 8-16,-1 0 0,0 2 15,-1 1-15,0 1 0,0 2 16,-2 2-16,1 2 0,0 3 15,1 1-15,-1 4 0,-1 2 0,-1 5 16,1 0-16,3 1 0,1 1 0,2-3 16,2 0-16,3 1 0,4-2 15,1-3-15,2-2 0,3-6 16,3-3-16,0-3 0,1-4 0,6-4 16,3-4-16,1-3 0,1-2 15,6-5 1,2-3-16,-2 1 0,-3 2 15,0-2-15,1-4 0,-4 4 16,-3 1-16,2-5 0,-2 4 0,-4 1 16,-3-1-16,-1 2 0,-2 3 15,-3 4-15</inkml:trace>
  <inkml:trace contextRef="#ctx0" brushRef="#br0" timeOffset="48211.02">21269 9417 0,'0'0'0,"0"0"0,0 0 0,0 0 0,0 0 0,0 0 16,0 0-16,0 0 0,0 0 0,0 0 15,-16 23-15,16-23 0,0 0 16,-12 27-16,12-27 0,-6 27 16,2-14-16,2 3 0,0 1 15,1 1-15,0-2 0,2 2 16,1 3-16,1-3 0,2-3 0,1 3 15,3-2-15,1-4 0,1-1 16,2-4 0,3-4-16,0-3 0,2-3 15,1-3-15,0-3 0,1-1 16,0-2-16,0-3 0,-1-1 16,-3 0-16,0-2 0,0-2 15,-1-1-15,-4 3 0,-3 2 0,-3 0 16,-3 2-16,-3 1 0,-1 0 15,-7 2-15,-5 3 0,0 2 0,-1 3 16,-9 2-16,-4 2 0,2 2 16,0 1-16,-1 2 0,-1 1 15,3 1-15,2 1 0,3 0 16,1 0-16,4-1 0,2-1 0,5-3 16,2-1-16,2-1 0,0 0 15,1-1 1</inkml:trace>
  <inkml:trace contextRef="#ctx0" brushRef="#br0" timeOffset="48627.8563">21855 9355 0,'0'0'0,"0"0"0,0 0 0,0 0 0,0 0 0,0 0 15,0 0-15,0 0 0,0 0 16,0 0-16,0 0 15,-32 10-15,32-10 0,-27 12 0,27-12 16,-34 18-16,17-7 0,2 0 16,-1 1-16,2 0 0,2 0 15,-1 4-15,3-2 0,3-1 0,3 0 16,4 0-16,4 0 0,3-2 16,1 2-16,5-2 0,2 1 15,0 0-15,1-1 0,-1 1 16,0-1-16,-3-3 0,-1 1 0,-2-3 15,-3 1-15,0-2 0,-3 1 16,-4 3 0,-5 0-16,-1 1 0,-3 1 0,-3 1 15,-3 3-15,1-4 16,-1 1-16,0-1 0,-2-1 16,2 0-16,-1 0 0,0-3 0,1 0 15,2-1-15,0-1 0,3-1 16,1-4-16,3 0 0,1-4 15,3-3-15,2-5 0,1 2 0,0 2 0,0 1 16</inkml:trace>
  <inkml:trace contextRef="#ctx0" brushRef="#br0" timeOffset="48913.224">22188 9326 0,'0'0'15,"0"0"-15,0 0 0,0 0 0,0 0 16,0 0-16,0 0 0,-1 29 16,1-29-16,-13 31 0,1-9 15,-2 3-15,-3 0 0,-2 4 16,-3 3-16,-6 9 0,0-2 16,-7 8-16,-1 0 0,4-5 0,3-3 0,-3 4 15,3-7-15,6-4 0,4-9 16,4-5-16,4-5 0,2-3 15,2-3-15,3-3 0,0 0 16,4-7-16,3-3 0,4-7 16,6-9-16,-2-2 0,0-3 0,-3 5 15,0 5 1,-2 2-16</inkml:trace>
  <inkml:trace contextRef="#ctx0" brushRef="#br0" timeOffset="49176.3941">22216 9345 0,'0'0'16,"0"0"-16,0 0 0,0 0 0,15 18 0,-15-18 15,11 23-15,-11-23 0,11 32 16,-5-12-16,-2 4 16,1-1-16,-2 1 0,0 9 0,0 1 15,-1-3-15,-1-1 0,0 4 16,-1-2-16,-1-4 0,0-5 15,0-3-15,0-2 0,0-6 0,-1-1 0,2-3 16,0-2-16,-1 0 0,-1-3 16,-5 1-16,-2-2 0,-1-3 15,0-3-15,2 0 0,1 0 16,2 1-16</inkml:trace>
  <inkml:trace contextRef="#ctx0" brushRef="#br0" timeOffset="49345.5746">22171 9592 0,'0'0'0,"0"0"15,0 0-15,22-2 0,-22 2 0,25 0 16,-7 0-16,1-1 0,-1-1 16,3 0-16,1 2 0,4-1 15,-3 1-15,-3 0 0,-4 0 16,-1 0-16</inkml:trace>
  <inkml:trace contextRef="#ctx0" brushRef="#br0" timeOffset="49546.268">22609 9598 0,'0'0'0,"0"0"0,0 0 15,0 0-15,0 0 0,0 0 16,34-10-16,-34 10 0,27-5 0,-10 2 16,3-1-16,1 1 0,0 1 0,1 0 15,1-1-15,-3 1 0,-3 0 0,-1 1 16</inkml:trace>
  <inkml:trace contextRef="#ctx0" brushRef="#br0" timeOffset="50893.7355">23256 9447 0,'0'0'0,"0"0"16,0 0-16,0 0 0,0 0 0,0 0 15,0 0 1,0 0-16,0 0 0,0 0 16,0 0-16,0 0 0,0 0 15,0 0-15,0 0 0,-16-20 16,16 20-16,0 0 0,-32-11 15,32 11-15,-28-4 0,12 4 16,0 1-16,0 2 0,1 0 0,-2 2 16,1 4-16,-1 0 0,2 1 0,-5 7 15,0 1-15,1 2 16,3 0-16,0 3 0,3 3 0,1-3 16,2 1-16,2 6 0,3-2 15,2-3-15,0-3 0,4-3 16,3-2-16,0-3 0,2-3 0,3-5 31,3-3-31,0-3 0,1 0 0,6-8 16,3-4-16,0-3 0,0 1 15,2-5-15,2-3 16,-3 0-16,-1-1 0,3-6 0,-2 1 16,-3 2-16,-3 4 0,-3-1 15,-1 3-15,-3 4 0,-2 3 16,-3 3-16,0 3 0,-3 2 0,0 0 0,-1 2 15,-1 3-15,3-1 0,-3 1 16,-3 7-16,-1 2 0,0 1 16,-1 2-16,0 3 0,-1 1 15,2 2-15,0 0 0,1 0 16,1 2-16,1-2 0,1-1 0,1-1 16,1 2-16,0-2 0,2-2 0,0-1 15,1-1-15,2-3 0,1-2 16,3-1-16,2-3 15,1-1 1,2-2-16,2-3 0,2-2 0,1-1 0,0-4 0,-3 3 16,-4 2-16,-2-1 0</inkml:trace>
  <inkml:trace contextRef="#ctx0" brushRef="#br0" timeOffset="51583.4084">23772 9494 0,'0'0'0,"0"0"16,0 0-16,0 0 0,0 0 15,0 0-15,0 0 0,0 0 0,0 0 16,-13-21-16,13 21 16,0 0-16,-19-15 0,19 15 0,0 0 0,-29-8 15,19 8-15,-2 1 0,-1 1 16,0 2-16,0 1 0,-2 2 16,1 3-16,0 2 0,-1 1 15,2 2-15,0 2 0,-2 6 0,2-2 16,2 2-16,2-2 15,3 1-15,0-3 16,3-1-16,1-3 0,1-1 16,2-2-16,3-1 0,3-3 15,0-2-15,2 0 0,3-1 16,5-3-16,1-2 0,1-2 16,5-5-16,1-4 0,0-1 0,1-2 15,5-6-15,-2-2 16,0 1-16,-3 1 0,-1 0 0,-3 1 15,-5 3-15,-1 2 0,-4 1 0,-1 2 16,-2 2-16,-3 1 0,-1 2 16,-2 3-16,-1-1 0,1 2 15,-3 2-15,0 0 0,-3-1 16,1 3-16,-3 2 0,-2 3 16,-1 0-16,-1 3 15,0 3-15,-1 4 16,1 0-16,0 2 0,1 1 15,2 3-15,0-2 0,3 0 0,2 3 16,2-1-16,1-9 0,1-1 0,4 1 16,2-3-16,0-5 15,1-1-15,3-3 0,2-3 16,2-2-16,1-1 0,2-3 0,2-5 0,-1 0 16,-1-1-16,6-7 0,-1-2 15,-4 1-15,-2 0 0,-4 2 16,-2 0-16,-3 1 0,-3 2 0,-3 0 15,-3 0-15,-3 4 16,-3 1-16,-5 2 0,-4 3 16,0 1-16,-2 0 0,-2 3 0,-2 1 0,1 1 15,2 0-15,0 1 0,2 1 16,3 0-16,3-1 0,3-1 16,4 0-16,4-3 0,3-1 0,-1 1 15,-1 0-15,1 0 0</inkml:trace>
  <inkml:trace contextRef="#ctx0" brushRef="#br0" timeOffset="51953.1615">24543 9380 0,'0'0'0,"0"0"0,0 0 15,0 0-15,0 0 0,0 0 16,-25-2-16,25 2 0,0 0 0,-28 3 15,28-3-15,-24 7 0,11-3 0,2 2 16,0 2-16,3-1 16,0 0-16,2 2 0,2 1 15,3 0-15,1 0 0,2 0 0,2 1 16,2 1-16,-1-1 0,3 1 16,1 0-1,0 1-15,1-2 0,2 3 16,-1 1-16,-1-1 0,-1-2 0,-2 0 15,-1 0-15,-2-2 16,0 0-16,-3 1 0,-2 1 0,-2-2 16,0-2-16,-4 4 0,-1 1 15,0-4-15,0 1 0,-3 1 16,-1-1-16,1-3 0,0 0 0,1-4 16,0-1-16,4-3 0,0-3 0,2 1 15,0 0-15,1 1 0</inkml:trace>
  <inkml:trace contextRef="#ctx0" brushRef="#br0" timeOffset="52269.1846">24824 9294 0,'0'0'0,"0"0"16,0 0-16,0 0 0,0 0 0,0 0 15,0 0-15,0 0 0,17 18 16,-17-18-16,3 22 0,-3-22 15,-2 32-15,-2-12 0,1 4 16,-3 2-16,1 1 0,-4 11 16,0 1-16,0-1 0,1-2 0,-2 7 15,0-3-15,2-6 16,1-2-16,3-3 0,1-4 16,-1-2-16,2-3 0,1-4 15,1-2-15,0-1 0,0-6 16,1 1-16,0-1 0,-1-4 0,0-3 0,4-3 15,0-1-15,2-3 0,-1-3 0,1-5 16,-1-3-16,0 3 0,-2 2 16,0 2-16</inkml:trace>
  <inkml:trace contextRef="#ctx0" brushRef="#br0" timeOffset="52755.3181">24858 9355 0,'0'0'0,"0"0"15,0 0-15,0 0 0,0 0 0,0 0 16,0 0 0,0 0-16,0 0 0,26-14 0,-26 14 15,0 0-15,30-3 0,-30 3 16,29 3-16,-14 0 0,1 2 0,0 0 16,1 2-16,-3 1 0,1 1 0,-4 1 15,-2 1-15,-3 0 0,0 0 16,-5 6-16,-3 1 15,-5 0-15,-2 0 0,-4-1 0,-4 1 16,1-1-16,-2-1 0,1-2 16,-2 1-1,2-4-15,3-1 0,0 0 0,3-1 16,3-4-16,2-1 0,5-1 16,3 0-16,5-3 0,4-2 15,7 0-15,6 0 0,1-1 16,3 0-16,5 1 0,4 2 15,8 1-15,-4 1 0,-1 3 16,-1 2-16,-2 1 0,-6 0 0,-7 0 0,-5-1 16,-6 0-16,-3-3 0,-7 3 15,-6 2-15,-4 1 0,-6 0 16,-6 2-16,-8 2 0,-2 0 16,-1 1-16,-6 1 0,-2 0 15,-8 2-15,3-4 0,-1 4 16,-2-3-16,3-1 0,3 0 0,-6 0 0,1 1 15,4-5-15,2-3 0,11-2 16,7-1-16,4-1 0</inkml:trace>
  <inkml:trace contextRef="#ctx0" brushRef="#br0" timeOffset="53410.9025">20808 10088 0,'0'0'16,"0"0"-16,0 0 0,0 0 0,0 0 0,0 0 16,24-5-16,-24 5 15,31-4-15,-9 1 0,4-1 16,4 1-16,4 1 0,5-3 16,3 1-16,13-1 0,0 2 0,9-1 15,-2 0-15,-6 0 0,-3 1 0,3-1 16,-5-1-16,-7 1 0,-5 2 15,-4-1-15,-2 1 0,-4 1 0,-4 1 16,-1 0-16,0 0 16,-2 3-16,-1 2 0,-6-2 0,-3 0 15,-2 0-15</inkml:trace>
  <inkml:trace contextRef="#ctx0" brushRef="#br0" timeOffset="54012.6291">23568 10020 0,'0'0'0,"0"0"0,0 0 15,0 0-15,0 0 0,29 4 16,-29-4-16,40 7 0,-13-3 0,6-1 16,6-1-16,6 2 0,4 1 15,22-1-15,4 1 0,14 0 16,-4 1-16,13 1 0,9-2 0,-13-1 0,-10 1 16,-6-3-16,-14 1 0,-18-3 15,-11 1-15,-12 0 0,-7 1 16,-5 0-16,-4 0 0,-4 1 15,-1 1-15,0 0 0,-1 1 0,-1 0 16,0-5-16,0 4 0</inkml:trace>
  <inkml:trace contextRef="#ctx0" brushRef="#br0" timeOffset="58758.7291">25663 8844 0,'0'0'0,"0"0"0,0 0 15,0 0-15,0 0 0,20-10 0,-20 10 16,0 0-16,23-9 0,-23 9 16,28-9-16,-11 4 0,3-1 0,6 0 15,3 1-15,1 1 0,1-1 0,12-1 16,2 2-16,-2 2 0,-2 1 16,8-1-16,-3 2 0,-4 2 15,-5-1-15,1 3 0,-6 5 16,-9-2-16,-5 1 0,-5-3 15,-3 0 1,-3-1-16</inkml:trace>
  <inkml:trace contextRef="#ctx0" brushRef="#br0" timeOffset="58959.3543">25760 9167 0,'0'0'0,"0"0"0,0 0 0,28-2 15,-28 2-15,36-5 0,-9 3 0,1-1 16,3 0-16,14-1 0,4 0 16,-2 0-16,0-1 0,9 0 15,-1 1-15,-6 0 0,-5 2 0,3-1 16,-5 1-16,-7 0 16,-5-1-16,-5 1 0,-4 0 0,-4 1 0,-4-1 15,-3 1-15</inkml:trace>
  <inkml:trace contextRef="#ctx0" brushRef="#br0" timeOffset="60109.257">16672 4381 0,'0'0'15,"0"0"-15,0 0 0,0 0 16,0 0-16,22-15 0,-22 15 0,26-16 16,-26 16-16,37-25 0,-12 7 15,2-3 1,3-5-16,13-12 0,3-5 15,12-11-15,-2-2 0,10-13 16,-2-3-16,5-10 0,-5 3 0,4-13 16,-7 3-16,18-30 0,-11 13 15,-4 0-15,-2 0 0,-11 17 16,-8 12-16,-5-5 0,-1-2 16,-9 9-16,-2 3 0,-11 3 15,-6 0-15,-7 8 0,-5 4 16,-7 5-16,-6 2 0,-2 2 0,-2 5 0,-8 2 31,-4 0-31,-2 8 0,-1 5 0,-7 3 0,-6 0 16,-2 10-16,-3 6 0,-8 8 0,-4 8 15,-3 4-15,-4 6 0,-7 12 16,-5 7-16,-1 10 0,0 4 16,2 10-1,2 5-15,7 3 0,5 3 0,5 8 16,4 6-16,7-2 0,5-1 15,3 9-15,1 7 0,11-1 16,8-3-16,6 12 0,5 5 16,7-9-16,6-7 0,10-5 15,6-2-15,8-15 0,5-11 0,6-9 16,5-9-16,4-9 0,2-8 0,7-10 16,5-7-16,1-9 0,2-5 15,11-2-15,7-4 0,7-3 16,4-2-16,7 19 0,4 13 15,-31-6-15,-22-4 0,-15-2 0</inkml:trace>
  <inkml:trace contextRef="#ctx0" brushRef="#br0" timeOffset="60231.6895">17702 3924 0,'0'0'0,"0"0"0,0 0 15,0 0-15,19 22 0,-19-22 16,14 28-16,-8-13 0,0-3 0,-2-2 15</inkml:trace>
  <inkml:trace contextRef="#ctx0" brushRef="#br0" timeOffset="64290.2351">6720 8223 0,'0'0'0,"0"0"0,0 0 0,-22 0 16,22 0-16,-25 6 0,2 3 15,-3 1-15,0 0 0,-14 8 16,-4 2 0,-10 7-16,2 1 0,-14 9 15,-4 4-15,11-3 0,6-4 16,-6 8-16,5 0 0,10-6 15,4-6-15,8-1 0,7-4 16,12-8-16,6-2 0,7-4 16,4-1-16,3-4 0,4-1 0,4 0 15,5-2-15,-4 2 0,1 1 0,8 0 16,7 2-16,-2-2 0,-1 2 0,7-1 16,8 0-16,-3-2 0,-4 1 15,13-1 1,3 1-16,-6 1 0,-4-2 0,0 1 15,0 0-15,-8-2 0,-7 1 16,-4-1-16,-2-2 16,-6-1-16,-3 1 0,-4-1 0,-4 0 15,-2-3-15,-1-1 0,-7-5 16,0-2-16,-1 0 16,1 1-16,-2-7 0,0-5 15,-2 0-15,-1 1 0,-4-6 0,-3-2 16,2 0-16,1 2 0,-3-10 15,0-3-15,4 2 0,-1 3 0,0-3 16,1 0-16,0 1 0,1 2 0,-4-4 16,1 0-16,3 5 0,1 2 15,-1 1-15,2 0 0,-2 5 16,2 4-16,-1 3 0,3 2 16,1 6-16,4 2 0,0 3 15,-1 2-15,1 3 0,0 1 0,-2 6 0,1 7 16,-3 1-16,2 3 0,-1 8 15,0 6-15,0 1 0,2 0 0,-2 16 16,2 6-16,0-4 16,-1-2-16,-2 12 0,1 4 15,-3-5-15,1-4 0,-4 10 16,-1 1 0,2-12-16,3-8 0,-4 15 0,0-11 15,5-24-15,2-1 0,-2 2 16,4-10-16,1-12 0,-1-5 15,3-1-15,0 0 16,0-4-16,1-2 0,4-8 0,0-5 16,1-3-16,0 0 0,8-8 15,7-7-15,-3 3 0,3 1 0,5-14 0,-1-6 16,2 3-16,1 5 0,6-10 16,5-2-16,-7 6 0,-3 3 15,5-2-15,1-1 0,-4 6 16,-6 5-16,8-18 0,-4 7 15,-7 9-15,-4 6 0,1 4 16,-1 4 0,-3 6-16,-3 2 0,1 11 15,1 6-15,-9 4 0,-2 2 0,0 0 16,0-2-16,-3-1 0</inkml:trace>
  <inkml:trace contextRef="#ctx0" brushRef="#br0" timeOffset="66565.8672">8654 10453 0,'0'0'0,"0"0"16,0 0-16,0 0 0,30-10 0,-30 10 16,36-5-16,-12 2 0,0 0 0,3 2 0,5 1 15,8 0-15,-5 0 0,0 0 16,-2 4-16,-4-1 0,0 4 16,2 2-16,-5 2 0,-5 2 15,-4-1-15,-8 1 0,-5 1 16,-5 0-16,-4 1 0,-11 6 15,-7 4-15,-6-1 0,-2-2 0,-10 3 0,-7 0 16,-4 7-16,5-3 0,-7 3 16,2-3-16,9-7 0,8-1 15,8-4-15,9-2 16,4-4-16,4-1 0,4-5 0,1 1 16,3-2-16,1-1 0,4-2 15,4 1 1,2-4-16,2 1 0,8-2 0,6-4 15,0 3-15,1-1 0,3-1 16,6-1-16,-2 3 0,-1 1 16,7-1-16,1 0 0,-4 1 15,-2 3-15,-2 0 0,-2 0 16,1 3-16,0 2 0,-1 1 0,0-2 16,-7-3-16,-4 2 0,-5-3 0</inkml:trace>
  <inkml:trace contextRef="#ctx0" brushRef="#br0" timeOffset="67948.3342">9924 10024 0,'0'0'0,"0"0"16,0 0-16,0 0 0,0 0 0,0 0 0,-22 8 0,22-8 15,-20 21-15,4-5 0,-3 5 16,1 1-16,-1 2 0,-7 14 16,-2 5-16,2 0 0,0 0 0,-1 14 15,1 3-15,2 4 16,4-9-16,2 12 0,6 1 15,5-7 1,2-8-16,4 8 0,4 0 0,2-9 16,1-8-16,8 2 0,4-2 15,2-5-15,2-3 0,1 0 16,0 2-16,-5-12 16,1-2-16,-6-6 0,-3-7 0,-3-2 0</inkml:trace>
  <inkml:trace contextRef="#ctx0" brushRef="#br0" timeOffset="68979.4458">10772 10624 0,'0'0'0,"0"0"16,0 0-16,-5-25 0,4 18 0,0-4 16,0-2-16,0 1 0,1-2 15,-2-4-15,-3 1 0,1 2 16,0 1-16,-1 3 0,-1 1 31,0 2-31,-2 4 0,-5 2 0,-6 6 16,-1 5-16,-1-1 0,-1 6 15,-1 3-15,1-1 0,0 4 0,-6 9 16,1 3-16,3-3 0,3-4 16,0 7-16,5 1 0,4-5 15,3 0-15,5-6 0,2 0 16,3-5-16,2-3 0,4 0 0,2-4 0,-1-3 16,2-2-16,3-5 0,3 0 15,-1-4 1,0 1-16,6-5 0,4-2 15,1-4-15,1 0 0,1-4 16,0-3-16,-1 2 0,-2 4 0,4-6 16,-2 0-16,-4-1 0,-3 1 15,-3 3-15,-4 0 16,-3 4-16,-2 3 0,-3 1 0,-1 2 16,-2 2-16,0 2 0,-1 0 15,-1 1-15,0 3 0,-3 0 16,-1 7-16,-1 0 0,-2 5 15,1 1-15,-3 1 0,-2 0 16,1 4-16,0-3 0,0 3 0,0 3 0,1-3 0,3 2 16,-2 3-16,1 1 0,3-5 15,2 2-15,1-1 0,1-4 16,0 1-16,1-5 0,0-2 16,0-3-16,0-3 0,1-4 0,4-4 15,1-3-15,0 0 16,-1 0-16,-2 3 15</inkml:trace>
  <inkml:trace contextRef="#ctx0" brushRef="#br0" timeOffset="69273.4123">11057 10264 0,'0'0'0,"0"0"15,0 0-15,0 0 0,0 0 0,0 0 16,36-8-16,-36 8 0,24 0 16,-24 0-16,25 11 0,-13-6 15,-2 2-15,-2 2 0,-1 2 16,-4-2-16,-2 1 0,-1 1 0,-1 2 0,-1-2 0,-1 1 31,0 1-31,0-1 0,-1 1 0,1-1 0,1 4 16,0-4-16,2-1 0,1-2 0,2 3 15,3-2-15,1-3 0,4 0 16,6-2-16,4 0 0,2-1 16,-4 0-1,-3 0-15</inkml:trace>
  <inkml:trace contextRef="#ctx0" brushRef="#br0" timeOffset="69458.475">11334 10777 0,'0'0'0,"0"0"0,0 0 0,39-2 16,-21 1-16,9 1 0,6-3 16,9-1-16,-1 0 0,8-3 15,0-3-15,-11 2 0,-6 1 0,-6 0 16</inkml:trace>
  <inkml:trace contextRef="#ctx0" brushRef="#br0" timeOffset="70006.8388">12378 10388 0,'0'0'0,"0"0"0,0 0 16,-1 20-16,1-20 0,-3 27 15,0-6-15,-1 1 0,1 0 0,-1 5 16,-2 2-16,-2 4 0,1 2 0,-3-2 16,-1 2-1,-1 1-15,2-4 0,0-4 16,1-3-16,0-3 0,0-4 0,3-4 15,0 0-15,2-6 0,0 1 16,3-4-16,1-1 16,0-4-16,0 0 0,4-4 0,-1-4 15,2-2-15,3 3 0,2-4 16,1-3-16,1-1 0,1 2 16,3-1-16,2 1 0,-2 0 15,-1 2-15,1 1 0,-2 2 16,-1 1-16,0-1 0,-1 2 15,0 3-15,0 2 0,-1-2 0,1 6 16,0-2-16,-2 5 0,-1-3 0,-2 2 16,-2 3-16,0 1 0,-1-1 15,-3 2-15,-2 1 0,-1 0 16,-2-1-16,-1 1 0,-3 3 16,-1-3-16,0-3 0,-5 5 15,0-2-15,-3-3 0,0-1 0,-2-3 16,0-1-1,2-1-15,0-4 0,-2-5 16,-1-4-16,4 4 0,2-1 0,1 1 16</inkml:trace>
  <inkml:trace contextRef="#ctx0" brushRef="#br0" timeOffset="70261.0675">12761 10270 0,'0'0'15,"0"0"-15,0 0 0,0 0 0,0 0 16,0 0-16,0 0 16,24-7-16,-24 7 0,0 0 0,19 15 15,-19-15-15,8 18 0,-8-18 16,1 24-16,-2-13 0,0 0 0,-2 1 16,1 1-16,0 1 0,0-2 0,1 1 15,1-2-15,1 0 16,1 0-16,5-1 0,4-2 0,2-2 15,3 1-15,2-6 0,2-2 16,1-2-16,-4 3 0,-1 0 16</inkml:trace>
  <inkml:trace contextRef="#ctx0" brushRef="#br0" timeOffset="70562.1225">13294 10210 0,'0'0'0,"0"0"16,0 0-16,0 0 0,11 28 0,-11-28 15,14 25-15,-5-7 16,1 2-16,0 3 0,0 4 16,-3 0-16,0 1 0,0 12 0,-2 2 15,-2-1-15,-2 1 0,-6 8 16,-6 0-1,-1-3-15,0-2 0,-4 9 16,1-4-16,-2-7 0,1-7 0,-6 6 16,-2-5-16,4-3 0,0-6 15,5-2-15,5-4 0,4-4 16,1-8-16,10-6 0,6-1 16,-2-2-16,-3-1 0,0 2 15</inkml:trace>
  <inkml:trace contextRef="#ctx0" brushRef="#br0" timeOffset="70809.3722">14236 10521 0,'0'0'0,"0"0"0,0 0 0,25-4 15,-25 4-15,41-4 0,-10 4 16,0-2-16,0 2 0,13 3 16,3 3-1,-5-2-15,-5 1 0,2-2 16,-8 0-16,-6 0 0,-4-2 0,-5 0 16</inkml:trace>
  <inkml:trace contextRef="#ctx0" brushRef="#br0" timeOffset="70974.5449">14204 10750 0,'0'0'0,"0"0"15,0 0-15,0 0 0,0 0 16,30 6-16,-30-6 0,40 3 16,-17-2-16,6 2 0,5 1 15,0-3-15,0 2 0,4 0 16,-6 1-16,-6-3 15</inkml:trace>
  <inkml:trace contextRef="#ctx0" brushRef="#br0" timeOffset="71210.5596">15148 10706 0,'0'0'15,"0"0"-15,0 0 0,0 0 16,30-4-16,-30 4 16,44-2-16,-17 4 0,0-1 15,6 2-15,5 1 0,9-1 16,0 5-16,0-2 0,-8-2 15,-8 0-15</inkml:trace>
  <inkml:trace contextRef="#ctx0" brushRef="#br0" timeOffset="71580.1988">16586 10684 0,'0'0'0,"0"0"0,0 0 0,0 0 0,5-21 0,-5 21 16,0 0-16,-3-21 15,-1 11-15,-1 2 0,-3 1 16,-2-1-16,-2-1 0,-6 5 16,-4-2-16,0 4 0,0-1 0,-9 3 15,-2 4-15,2 3 0,3 3 16,-5 1-1,3 4-15,4 2 0,4 0 16,5 2-16,3 3 0,5-1 16,1 1-16,6-1 0,3 3 15,2-5-15,3-1 0,6 3 16,6-3-16,3 0 0,1-1 0,13 2 16,4-2-16,-2-6 0,-3-4 15,-8-1-15,-5-1 0,-4-2 0</inkml:trace>
  <inkml:trace contextRef="#ctx0" brushRef="#br0" timeOffset="71927.3825">17078 10399 0,'0'0'15,"0"0"-15,0 0 0,0 0 0,31 3 16,-31-3-16,23 11 0,-23-11 16,21 18-16,-13-7 0,-1 1 15,-2-2-15,-1 0 0,-4 0 0,-2 1 16,-3 0-16,-3 0 0,-5 0 16,-4-1-16,2 1 0,-1-1 0,2 1 15,1 0-15,1 0 0,1 0 16,2-1-16,1-2 15,3 2-15,2-3 16,6 4-16,3-3 0,6 2 0,5-2 0,6 5 0,7 1 16,1-3-16,0 3 0,8-2 15,1 1-15,-8-5 0,-6-1 0,-5 0 16</inkml:trace>
  <inkml:trace contextRef="#ctx0" brushRef="#br0" timeOffset="72096.7473">17640 10896 0,'0'0'15,"0"0"-15,0 0 0,0 0 0,0 0 16,0 0-16,0 0 16,0 0-16,-10 25 0,10-25 0,-25 10 15,25-10-15,-34 25 0,19-14 0,1 0 16,3-1-16</inkml:trace>
  <inkml:trace contextRef="#ctx0" brushRef="#br0" timeOffset="73068.9941">8309 12050 0,'0'0'0,"0"0"15,0 0-15,0 0 0,0 0 0,0 0 16,0 0-16,0 0 0,21-12 0,-21 12 16,27-6-16,-27 6 15,34-7-15,-14 4 0,1 0 0,-2 2 0,1 1 16,6 1-16,-1 2 16,-2 0-16,0 0 0,-3 3 0,-1 2 15,-4-1-15,-1 1 0,-5 0 16,-1 2-16,-4 1 0,-6 2 15,-5 1-15,-7 2 0,-2 1 16,-3 0-16,-5 1 16,-5 2-16,-7 5 15,-4-2-15,-1 2 0,-2 1 0,-4 2 16,3-3-16,3 2 16,2 0-16,7-5 0,5-2 0,5-1 15,4-5 1,10-3-16,4 0 0,3-3 15,2-2-15,7 0 0,2-2 0,2-1 0,3 0 16,10-2 0,5 0-16,6-2 0,2 0 0,15 1 15,6 0 1,7-2-16,6-2 0,-16 1 0,-13 2 16,-9-1-16</inkml:trace>
  <inkml:trace contextRef="#ctx0" brushRef="#br0" timeOffset="73532.9419">10532 11081 0,'0'0'0,"0"0"15,0 0-15,0 0 0,0 0 0,0 0 16,0 0-16,0 0 0,0 0 15,20 22-15,-20-22 0,33 11 0,-33-11 0,32 10 16,-19-6-16,-2-1 0</inkml:trace>
  <inkml:trace contextRef="#ctx0" brushRef="#br0" timeOffset="73818.2638">12444 11149 0,'0'0'16,"0"0"-16,0 0 0,0 0 0,0 0 16,0 0-16,0 0 0,0 0 15,0 0-15,0 0 0,0 0 0,0 0 0,0 0 0,0 0 16,0 0-16,0 0 16,0 0-16,0 0 0,0 0 0,0 0 15</inkml:trace>
  <inkml:trace contextRef="#ctx0" brushRef="#br0" timeOffset="74673.8072">16538 11257 0,'0'0'0,"0"0"0,0 0 0,0 0 15,0 0-15,0 0 0,0 0 16,-6 23-16,6-23 0,0 0 0</inkml:trace>
  <inkml:trace contextRef="#ctx0" brushRef="#br0" timeOffset="75923.6425">10229 12118 0,'0'0'0,"0"0"0,0 0 16,0 0-16,0 0 0,-2-19 0,2 19 0,0 0 0,-3-20 15,0 14-15,0 0 16,-2 0-16,-2 2 0,-6 1 16,-5 2-16,-3 3 0,-3 1 0,-5 3 15,-3-1-15,-9 2 16,2 1-16,-8 3 0,4 4 0,7-1 16,6-1-16,6 0 0,4 0 31,6 0-31,4-1 0,3 0 0,4-1 15,5-2-15,4-1 0,5 2 0,4-1 16,2 2-16,0 0 0,3 1 16,2 0-16,2-1 0,2 0 15,-2 1-15,-2 0 0,-3-1 16,-3-1-16,1 1 0,-1 0 0,-1 1 16,-3 0-16,-3-1 0,-3 0 15,-2-1-15,-4 0 0,-3 0 16,-2 0-16,-3-1 0,-2-2 15,-6 2-15,-5 1 0,0-2 16,-1-1-16,-6 0 0,2 0 16,2-3-16,0-1 0,6 0 0,2-2 15,8-5-15,7-3 0,7-8 0,5-5 16,-3 6-16,-2 3 0,0 3 16</inkml:trace>
  <inkml:trace contextRef="#ctx0" brushRef="#br0" timeOffset="76610.2085">10385 12185 0,'0'0'0,"0"0"0,0 0 16,0 0-16,0 0 0,-10 26 15,10-26-15,-10 24 0,3-11 0,-1 2 16,1 1-16,-2 0 0,-1-1 0,-1-1 15,0 1-15,1-1 0,1 0 16,-2 0-16,1-1 0,1 0 16,3-4-16,1-3 0,1 0 15,-1-3-15,1-1 0,1 0 16,-1-4-16,2 1 0,1-2 16,1-1-16,0-1 0,2-3 0,3-1 0,1-1 15,3-1-15,1 0 0,2 0 16,1 0-16,1-2 0,2 0 15,0 1-15,1 2 0,3 1 16,-1 0-16,-1 2 0,0 2 16,1 1-16,-1 2 15,-2 2-15,0 0 0,-1 2 16,-1 0-16,1 3 0,-2 0 16,-2 2-16,0 1 15,0 1-15,-2-1 0,-1 2 0,-3-1 16,-2 1-16,-1 0 0,-2 0 15,-2-2-15,1-1 0,0 0 16,0-1-16,0 0 0,1 1 16,0-4-16,0 0 0,0-3 0,0 3 0,2-1 15,2 0-15,1-3 0,3-1 16,2-1-16,1-3 0,1 0 16,1 0-16,1 0 0,3 1 15,0-1-15,0 1 0,4-2 16,-2 2-16,-3 0 0,0 1 0,-1 3 31,1 1-31,-1 0 0,1 3 0,0 0 16,1 1-16,-3 2 0,-1 0 15,-1 2-15,-2 2 0,-1 0 16,-2 0-16,-2-1 0,0 1 16,-2 1-16,-1-2 0,-1 0 15,-1 1-15,-1-1 0,-1 0 0,-2-5 16,-3-2-16,0-4 0,0-3 0,0 1 15,1 1-15,1 0 0</inkml:trace>
  <inkml:trace contextRef="#ctx0" brushRef="#br0" timeOffset="76795.4271">10820 11942 0,'0'0'0,"0"0"0,0 0 15,0 0-15,0 0 0,0 0 16,5 23-16,-5-23 0,0 0 0,-6 29 0,6-29 16,0 0-16</inkml:trace>
  <inkml:trace contextRef="#ctx0" brushRef="#br0" timeOffset="77945.6953">11526 11963 0,'0'0'0,"0"0"0,0 0 16,0 0-16,0 0 0,0 0 0,-20 16 15,20-16-15,-25 23 0,8-7 16,-1 4-16,1 1 0,-1 3 0,-7 10 16,-2 2-16,2 0 0,0-1 0,-4 9 15,3 1-15,0-4 0,2-2 16,-5 6-16,3-4 0,3-5 15,3-4 1,2-3-16,3-1 0,3-5 0,2-4 0,2-5 16,2-3-1,2-3-15,1-2 0,3-6 16,0 0-16,2-10 0,6-2 0,5-7 16,4-6-16,-2 5 0,-3 3 0,-3 3 15</inkml:trace>
  <inkml:trace contextRef="#ctx0" brushRef="#br0" timeOffset="78231.0365">11471 12055 0,'0'0'0,"0"0"16,0 0-16,0 0 0,0 0 0,2 35 15,-2-35-15,4 34 16,-1-15-16,-1 5 0,0 1 15,-1 1-15,0 2 0,-1 9 0,0-1 0,-1 0 16,-1-2-16,-1 5 16,-1-3-16,1-4 0,0-2 0,-1-3 15,2-4-15,0-3 0,0-5 16,1-2-16,0-4 0,-1-4 16,0-5-16,0-5 15,-1-4-15,-2-3 0,0-1 16,0 2-16,1 1 0,1 2 15</inkml:trace>
  <inkml:trace contextRef="#ctx0" brushRef="#br0" timeOffset="78378.2889">11309 12374 0,'0'0'0,"0"0"16,0 0-16,0 0 0,0 0 0,0 0 0,0 0 16,0 0-16,0 0 0,0 0 15,0 0-15,0 0 0,25-20 16,-25 20-16,40-2 0,-15 0 15,4 1-15,-4-1 0,-3 1 16,-2-1-16</inkml:trace>
  <inkml:trace contextRef="#ctx0" brushRef="#br0" timeOffset="78917.9735">11988 12292 0,'0'0'15,"0"0"-15,0 0 0,0 0 0,0 0 16,0 0-16,0 0 0,0 0 0,0 0 0,0 0 16,0 0-16,0 0 15,23 2-15,-23-2 0,28 3 16,-28-3-16,34 5 0,-12-1 0,3 0 15,1-1-15,-2 1 0,8 1 16,1 1-16,0-3 0,-1-1 16,0 1-1,0 3-15,-3-1 0,-3 1 0,1-1 16,-5 0 0,-5-1-16</inkml:trace>
  <inkml:trace contextRef="#ctx0" brushRef="#br0" timeOffset="79504.3688">12322 12051 0,'0'0'0,"0"0"0,0 0 0,0 0 0,0 0 16,-7 27-16,7-27 0,-8 28 16,8-28-16,-8 37 0,2-13 15,0 0-15,-1 2 0,-2 8 16,2 1-16,-1 2 0,1-1 0,1 8 15,1 0 1,4-5-16,2 0 0,0-8 0,0-5 0,-1-5 16</inkml:trace>
  <inkml:trace contextRef="#ctx0" brushRef="#br0" timeOffset="80068.4105">13139 12135 0,'0'0'0,"0"0"16,0 0-16,0 0 0,0 0 0,-9-21 16,9 21-1,-10-8-15,3 5 0,-5 2 0,-4 1 16,1 1-16,0 2 0,2 2 15,0 1-15,1 1 0,1 1 0,1 6 16,3 1-16,3 0 0,2 0 16,2 1-16,3 2 15,1-3-15,2 1 0,2 2 0,1 2 16,3-2-16,0-2 0,-1 3 16,0 1-16,-2 0 0,-2 0 15,1 2-15,-3-1 0,0-2 16,-2-3-16,-3-1 0,-2-2 15,-2-2-15,-3-1 0,-4-6 16,-6-1-16,1 0 0,-1 0 0,-3-1 16,-3-2-16,0 0 15,0-2-15,-2 0 0,1-3 0,6 1 0,2 0 16,3 0-16,3 2 0,2 0 16,2 0-16,2 1 15,3-2-15,4 1 0,2 1 0,8-1 16,7 0-16,-1 0 0,0-1 0,6 1 15,6-1-15,0 2 0,-1 0 16,10 0-16,4 2 0,-4 0 0,-5 0 16,10 2-16,-1-2 0,-6 1 15,-4 1-15,0-5 0,-1-3 16,-4-5-16,-1-3 0,-6 2 16,-5 3-16,-4 2 0</inkml:trace>
  <inkml:trace contextRef="#ctx0" brushRef="#br0" timeOffset="80291.229">13655 12068 0,'0'0'0,"0"0"0,0 0 0,0 0 0,0 0 16,0 0-16,0 0 0,0 34 15,0-34-15,0 27 0,0-27 16,-2 31-16,1-14 0,1 0 16,0 0-16,0-2 0,-1-1 0,1-3 15,0-2-15,0-1 0,0-1 16,0 0 0</inkml:trace>
  <inkml:trace contextRef="#ctx0" brushRef="#br0" timeOffset="80592.2021">13901 12028 0,'0'0'0,"0"0"0,0 0 0,0 0 16,0 0-16,-1 29 0,1-29 15,-2 31-15,2-31 0,-3 40 16,0-16-16,0 2 0,-1 0 15,-3 6-15,0-2 0,1 0 16,-1 1-16,1-2 16,-1-1-16,0 3 0,3-4 15,0-4-15,0-3 0,2-5 16,0-2-16,1-5 0,0-3 16,1-5-16,0 0 0,4-7 15,0-4-15,3-4 0,2-2 16,-3 1-16,0 4 0,0 1 15</inkml:trace>
  <inkml:trace contextRef="#ctx0" brushRef="#br0" timeOffset="81040.1393">13945 11998 0,'0'0'0,"0"0"0,0 0 16,0 0-16,0 0 0,0 0 0,0 0 15,25 4-15,-25-4 0,25 8 0,-25-8 16,28 16-16,-15-7 0,0 2 15,1 3-15,-2 1 16,-1 2-16,-4-1 0,-3 1 0,-2-1 16,-4-1-16,-2 2 15,-3-1-15,-4 0 0,-3 0 16,0-4-16,-1-1 16,2-2-16,1-2 15,1 0-15,2-2 0,3 0 16,0-1-16,2-2 0,0 0 0,2 1 15,2-1 1,0-2-16,3 4 0,5-3 0,5 1 0,1 0 0,0-1 0,1 3 16,3 0-16,4 2 15,0 1-15,0 0 0,0 3 16,-3-1-16,-2 1 0,-4 1 16,-2 2-16,-3 0 0,-2 1 0,-4 2 15,-4-1 1,-4 1-16,-5-1 0,-8 2 0,-3-1 15,-4-5-15,0 0 0,-5-4 16,-4-3 0,-5-7-16,-3-5 15,8 1-15,6 2 0,6 1 16</inkml:trace>
  <inkml:trace contextRef="#ctx0" brushRef="#br0" timeOffset="81309.8955">14445 11882 0,'0'0'0,"0"0"0,0 0 16,34 15-16,-19-6 0,5 3 16,5 2-16,5 10 0,0 0 0,0 9 15,-1 4-15,4 12 0,-3-1 16,-5 9-16,-7-1 0,-7-2 15,-6 0 1,-8 6-16,-8-3 16,-8-4-16,-5-3 0,-9 1 0,-7 2 0,-14 0 15,-7-5-15,-7-4 0,-6-1 16,-34 7-16,8-11 0,31-12 16,22-8-16,14-6 0</inkml:trace>
  <inkml:trace contextRef="#ctx0" brushRef="#br0" timeOffset="81759.0312">10110 11645 0,'0'0'15,"-15"8"-15,-3 2 0,1-1 0,-3 2 0,-8 9 16,-10 10-16,0 3 0,-2 4 16,-5 13-16,2 5 0,5 0 15,5-1-15,-2 15 0,2 2 16,4 3-16,7-8 0,2 32 16,8-6-16,6-12 0,2-8 0,11 1 15,7 2 1,3-12-16,3-9 0,9 2 15,8 1-15,-1-10 0,1-5 0,3-6 16,3-2-16,-13-12 0,-9-6 16,-7-5-16</inkml:trace>
  <inkml:trace contextRef="#ctx0" brushRef="#br0" timeOffset="82296.7453">15317 11914 0,'0'0'0,"0"0"15,0 0-15,0 0 0,-25-1 0,25 1 16,-33 16-16,12-6 0,-2 3 16,-3 5-16,-1 4 0,-9 10 15,1 1 1,-5 15-16,4 5 0,4 0 15,2 0-15,4 14 0,7 2 16,6 3-16,6-8 0,9 9 0,7-3 0,7-7 0,3-8 31,7-2-31,4-2 0,-1-11 0,0-8 0,5 3 16,-11-10-16,-7-8 0</inkml:trace>
  <inkml:trace contextRef="#ctx0" brushRef="#br0" timeOffset="82861.0896">15656 12172 0,'0'0'0,"0"0"0,0 0 0,0 0 16,0 0-16,0 0 16,0 0-16,0 0 15,-23 22-15,23-22 0,-16 28 16,16-28-16,-12 34 0,9-15 16,2 2-16,-1 1 0,2 2 0,0 8 15,0 0-15,0-2 0,0-2 16,0 1-16,-1 0 0,-1-2 15,-1-1-15,-3 2 0,1-2 0,-3-5 16,0-4-16,-7-5 16,-6-4-16,3-2 0,0-2 0,-7-2 15,2-3-15,-2-3 0,-3-3 16,1-1-16,-1-2 0,5 0 0,2-2 16,3 1-16,3 1 0,2 2 15,2-1 1,3 3-16,1 2 0,2-1 15,0 1-15,3 0 0,2 1 16,2 1-16,3-1 0,5 1 16,4 2-16,6 0 0,4 0 0,8 0 15,7 2-15,3-1 0,2 2 16,11 0-16,1 2 0,9-1 16,-2 2-16,-1-1 0,0 0 0,-2-1 15,-8-1-15,-2-3 0,-1-2 16,-6-2-16,-5-3 0,-10 2 0,-7 0 15,-4 3-15</inkml:trace>
  <inkml:trace contextRef="#ctx0" brushRef="#br0" timeOffset="83061.2839">16149 12112 0,'0'0'0,"0"0"15,0 0-15,3 19 0,-3-19 0,5 22 16,-5-22-16,10 30 0,-4-13 16,-2-2-16,1-2 15,-2-1-15</inkml:trace>
  <inkml:trace contextRef="#ctx0" brushRef="#br0" timeOffset="83462.6237">16619 12083 0,'0'0'0,"0"0"0,0 0 16,0 0-16,0 0 0,0 0 16,-11 20-16,11-20 0,-12 23 0,5-7 15,-2 2-15,0 1 0,0 0 0,-1 2 16,-2 3-16,-6 7 0,1-1 15,-2 4-15,-1 0 0,-2 7 16,2-3-16,0 1 0,1 2 16,1-7-16,1-1 0,-2 4 15,-1-3-15,2-2 16,3-2-16,1-5 16,3-4-16,4-5 0,1-3 0,3-7 15,1-6-15,5-6 0,5-7 16,-3 2-16,1 3 0,-2 1 15</inkml:trace>
  <inkml:trace contextRef="#ctx0" brushRef="#br0" timeOffset="83743.5429">16569 12112 0,'0'0'0,"0"0"15,0 0 1,0 0-16,0 0 0,4 29 0,-4-29 16,8 34-16,-3-15 15,1 4-15,1 3 0,-2 2 0,1 0 16,0 8-16,0 1 0,-1-1 16,0-2-16,-1 5 0,-1-1 15,0-5-15,-2-3 0,-1-5 16,-1-5-16,-2-4 0,0-2 0,-1-7 15,-2-4-15,2-1 16,0 0-16,1-1 0</inkml:trace>
  <inkml:trace contextRef="#ctx0" brushRef="#br0" timeOffset="83893.5134">16452 12493 0,'0'0'0,"0"0"15,0 0-15,0 0 0,0 0 0,0 0 16,0 0-16,26-3 0,-26 3 31,32-1-31,-32 1 0,49-2 0,-25-1 0,-3 1 0,-2-1 16,-3 2-16</inkml:trace>
  <inkml:trace contextRef="#ctx0" brushRef="#br0" timeOffset="84079.5884">16937 12368 0,'0'0'0,"0"0"15,0 0-15,39 7 0,-39-7 0,44 4 16,-17-2-16,4 1 0,3 0 16,8 0-16,-1-1 0,-7-1 15,-4 0-15,-6 0 0</inkml:trace>
  <inkml:trace contextRef="#ctx0" brushRef="#br0" timeOffset="84603.5221">17943 12101 0,'0'0'0,"0"0"0,0 0 0,0 0 16,0 0-16,0 0 0,0 0 0,-20-17 16,20 17-16,-27-2 15,27 2-15,-33 2 0,16 2 0,-1 1 16,0 2-16,3 1 0,1 3 16,-3 5-16,4 2 0,2-1 15,3 1-15,4 3 0,4 2 16,2 1-16,3-1 0,3 4 15,1 1-15,2 5 0,-1-1 16,-1-3-16,-1-1 0,-3-1 16,-1-2-16,-1 0 0,-3-3 15,-5-2-15,-1-3 0,-9-2 16,-5-2-16,1-3 0,-1-3 16,-3-3-16,-4-2 0,2-1 0,0-1 15,5-2-15,1-1 16,3-1-16,3-1 0,2 0 15,2 1-15,3 0 0,1-1 0,2 2 16,2 0-16,2-1 0,2-1 16,9 1-16,7 1 0,3 1 0,1-1 0,7 1 15,4 2-15,11 0 0,3 0 16,-1 1-16,2 0 16,7 2-16,-2 1 0,-3 0 0,-4-1 15,-3-1-15,-3-1 0,0-5 16,-6-2-16,-8 0 0,-7 3 15,-6 0 1</inkml:trace>
  <inkml:trace contextRef="#ctx0" brushRef="#br0" timeOffset="84781.7644">18339 12184 0,'0'0'0,"0"0"0,0 0 16,0 0-16,0 0 0,0 0 16,0 0-16,24 5 0,-24-5 15,0 0-15,21 9 0,-21-9 0</inkml:trace>
  <inkml:trace contextRef="#ctx0" brushRef="#br0" timeOffset="85098.394">18746 12169 0,'0'0'0,"0"0"15,0 0-15,4 21 0,-4-21 0,1 28 16,-1-28-16,-2 38 0,1-18 15,-1 4-15,-2 4 0,0 5 16,-1-1-16,2 2 0,0 0 16,-2 0-16,1-1 0,1 4 0,2-1 15,0-5-15,1-2 0,-3-3 16,1-2-16,1-6 0,1-2 0,0-7 16,1-4-16,-2-8 0,-1-7 0,1 3 15,0 1-15,-1 2 16</inkml:trace>
  <inkml:trace contextRef="#ctx0" brushRef="#br0" timeOffset="85568.7371">18800 12042 0,'0'0'16,"0"0"-16,0 0 0,25 1 0,-25-1 0,33 8 15,-33-8-15,40 17 0,-18-5 16,0 4-16,0 3 0,1 5 16,-3-2-16,-6-1 0,-4 0 15,-5 2-15,-6-2 0,-5-1 16,-4-2-16,0-4 0,-1-3 0,0-2 16,-1-1-1,-1-1-15,-2-2 0,0-2 16,-3-2-16,4 0 0,0-1 15,0-1-15,3-2 0,3 3 16,0 0-16,2 0 0,2 0 16,1 0-16,0 0 0,8 0 15,5 0-15,4 1 0,5 0 0,4 3 16,5 2-16,-1 0 0,1 1 0,-1 4 16,1 2-16,6 6 0,-1 1 15,-4 1-15,-4 1 0,-4-1 0,-4-1 16,-6 1-16,-6-1 15,-5-2-15,-5 0 0,-6 0 16,-5 0-16,-4-2 0,-3-1 0,-7-2 16,-4 0-16,-9-2 0,-1-4 0,1-1 15,1-1-15,1-4 0,3-1 0,3-4 16,1-3-16,9-8 0,7-7 16,4 5-16,3 4 15,2 3-15</inkml:trace>
  <inkml:trace contextRef="#ctx0" brushRef="#br0" timeOffset="85853.9967">19680 12086 0,'0'0'0,"0"0"0,11 21 0,-5-6 15,2 3-15,1 12 0,0 5 16,-3 2-16,0 0 0,-4 14 16,-3 2-16,-4-3 0,-1-3 0,-8 9 15,-5-1-15,0-6 16,1-5-16,-3 1 0,2-5 0,-1-7 16,0-4-1,0-3-15,0-4 0,5-7 16,1-6-16,5-6 0,0-6 15,2-4-15,2-6 0,0 4 0,2 3 16,1 0-16</inkml:trace>
  <inkml:trace contextRef="#ctx0" brushRef="#br0" timeOffset="86023.3879">20102 12191 0,'0'0'15,"12"0"-15,8 1 0,2 1 0,2 2 0,10 2 16,3 3-16,7 3 16,0 0-1,-9-2-15,-6-1 16,-6-2-16</inkml:trace>
  <inkml:trace contextRef="#ctx0" brushRef="#br0" timeOffset="86208.3705">20036 12549 0,'0'0'0,"0"0"0,0 0 15,0 0-15,36 1 0,-12 0 16,6 1-16,4 1 0,4 1 16,4 0-16,3 0 0,5 0 15,-8-1-15,-7 0 0</inkml:trace>
  <inkml:trace contextRef="#ctx0" brushRef="#br0" timeOffset="86409.0475">21171 12401 0,'0'0'15,"0"0"-15,23-3 0,-23 3 0,42 0 16,-13 2-16,8 2 16,11 5-16,2 2 0,11 3 15,-2 1-15,-3 0 0,-12-4 0,-8-2 16</inkml:trace>
  <inkml:trace contextRef="#ctx0" brushRef="#br0" timeOffset="86772.5702">22671 12254 0,'0'0'0,"0"0"0,0 0 0,0 0 16,0 0-16,5-21 0,-5 21 15,0 0-15,0 0 0,-13-21 16,-1 15-16,0 0 0,-3 2 0,-1 1 0,-3 3 16,-2 1-16,-2 4 0,-6 4 15,1 0-15,0 3 0,1 2 16,-4 7-16,3 3 16,5-1-16,4 1 0,4 2 0,5 2 15,5 1-15,3 0 0,6 2 16,6 2-1,4 5-15,3-2 0,2-1 0,3 1 16,3-4-16,3-3 0,0-2 16,2-2-16,-2-5 0,0-3 0,-3-2 15,-7-4-15,-3-2 0</inkml:trace>
  <inkml:trace contextRef="#ctx0" brushRef="#br0" timeOffset="87111.2135">22990 12036 0,'0'0'0,"0"0"0,0 0 16,0 0-16,25-12 0,-14 10 0,4 1 16,0 1-16,2 3 0,2 2 15,3 4-15,1 3 0,-5 2 16,-2 2-16,-4 3 0,-3-3 15,-4-1-15,-5 0 0,-4 0 16,-2-1-16,0-2 0,-4 1 16,-2 0-16,0-1 15,0-2-15,-3 3 0,1-1 16,3-2-16,0 0 0,3 0 16,3 0-16,0-2 0,2 0 0,6 1 15,5 1-15,3 0 0,3 0 16,7 1-16,7 3 15,2-1-15,0 1 0,2-2 16,-6-2-16,-5-2 0</inkml:trace>
  <inkml:trace contextRef="#ctx0" brushRef="#br0" timeOffset="87258.4118">24054 12604 0,'0'0'0,"0"0"16,0 0-16,0 0 15,0 0-15,0 0 0,0 0 16,0 0-16,0 0 0,0 0 16,2-21-16,-2 21 0</inkml:trace>
  <inkml:trace contextRef="#ctx0" brushRef="#br0" timeOffset="88879.0631">8738 13824 0,'0'0'0,"0"0"0,0 0 15,0 0-15,0 0 0,0 0 16,0 0-16,0 0 0,37-12 15,-17 9-15,6-2 32,4 1-32,4 0 0,-1 1 0,-2 1 15,12 1 1,1 3-16,-3-1 0,-3 2 16,3 4-16,-6 1 15,-7 5-15,-7 1 0,-8-1 0,-5 0 0,-9 2 0,-8 4 16,-7 1-16,-3 2 0,-13 3 15,-10 4-15,-6 5 16,3-3-16,-13 8 0,-4 1 16,11-6-16,9-4 0,-5 5 15,2 0-15,12-6 0,8-8 16,11-3-16,5 0 0,5-5 16,4-3-16,11-1 15,9-4-15,-3 2 0,1 3 0,7-7 0,7-3 16,-3 4-16,2-1 0,13-3 15,4-3-15,2 1 0,2 0 0,-14 0 16,-9 1-16,-6 1 0</inkml:trace>
  <inkml:trace contextRef="#ctx0" brushRef="#br0" timeOffset="89512.3743">10152 13786 0,'0'0'0,"0"0"16,0 0-16,-26-14 0,17 9 0,-5-1 16,-2 1-16,-7 0 15,-2 1-15,1 1 0,0 2 16,2 0-16,1 1 0,0 3 15,0 2-15,4 0 0,4 2 0,3 3 16,4 1 0,2 3-16,3 1 0,2 2 15,4 1-15,0 0 0,1 0 0,5 9 16,3 2-16,0 1 16,2-1-16,0 3 0,1 3 15,-3-4-15,-2-3 0,-1 3 0,-2 1 16,-2-4-16,-3-1 0,-3 0 15,-2 0-15,-3-3 0,-4-2 0,-6-4 16,-6-2-16,-1-2 0,0-3 0,-5 0 16,-6-4-16,1-2 15,1-2-15,-1-2 0,-1-1 0,3-2 16,2-2-16,3 1 0,0-3 16,7 1-16,3 1 0,4-2 15,3-1-15,3 1 0,0 0 0,6-1 16,5 0-16,4-3 0,5 1 0,0 0 15,6 0-15,2 0 0,3-2 16,5 2-16,4 1 16,2 2-16,1 0 0,10 1 0,-2 1 15,1 0-15,-2 2 0,0 0 16,0 2 0,-4 0-16,-2 0 0,3 0 15,-4 0-15,-6 0 0,-3 0 0,-2-2 16,1 0-16,-4-5 0,-1 2 15,-6-6-15,1-4 0,-3-4 16,-2-4-16,-3 7 0,-2 0 16,-3 5-16</inkml:trace>
  <inkml:trace contextRef="#ctx0" brushRef="#br0" timeOffset="89678.6511">10627 13640 0,'0'0'16,"0"0"-16,0 0 0,0 0 15,8 22-15,-8-22 0,8 25 16,-3-9-16,2 1 0,-2-2 16,1-3-16,-2 0 0</inkml:trace>
  <inkml:trace contextRef="#ctx0" brushRef="#br0" timeOffset="90150.9325">11086 13619 0,'0'0'0,"0"0"15,0 0-15,0 0 0,0 0 0,0 0 16,0 0-16,-20 21 0,20-21 0,-17 25 16,8-5-16,-4 1 15,0 2-15,-3 3 0,-2 5 0,-4 9 16,2 1-16,-2 9 0,1-2 0,0-1 16,-1 0-16,-1 6 0,2-1 15,1-4-15,1-6 0,4-2 16,3-6-16,1 0 0,3-2 0,1-10 15,3-3-15,2-7 16,1-6-16,4-5 16,3-4-16,3-4 0,6-6 15,-4 4-15,-2 2 0,-2 0 16</inkml:trace>
  <inkml:trace contextRef="#ctx0" brushRef="#br0" timeOffset="90436.3873">11067 13601 0,'0'0'0,"0"0"0,0 0 0,0 0 16,0 0-16,0 0 0,0 0 16,10 24-16,-10-24 0,8 25 31,-3-5-31,2 2 0,0 2 0,-1 2 15,1 2-15,0 7 0,0 1 0,-1 3 16,-1 3 0,0 1-16,-2 3 0,0 2 15,-1-6-15,1 3 0,-2-4 16,0-8-16,-1-5 0,-4-2 16,-1-3-16,-2-5 0,-1-7 0,2-4 15,2-2-15,-1 1 0</inkml:trace>
  <inkml:trace contextRef="#ctx0" brushRef="#br0" timeOffset="90621.3982">10802 14095 0,'0'0'0,"0"0"16,0 0-16,0 0 0,0 0 15,0 0-15,24-11 0,-24 11 16,29-8-16,-9 3 0,2 3 15,1 0-15,2 1 0,-4 0 16,-3 0 0,-1 1-16</inkml:trace>
  <inkml:trace contextRef="#ctx0" brushRef="#br0" timeOffset="91555.9174">11323 14038 0,'0'0'0,"0"0"15,0 0-15,0 0 0,0 0 0,0 0 16,0 0-16,0 0 0,32-2 15,-32 2-15,40 0 0,-16 0 16,2-1-16,5 1 0,3 0 16,8 0-16,-1 1 0,8-1 15,-2-1 1,-5 1-16,-6-3 0,-6 2 0,-6 0 16,-4 0-16</inkml:trace>
  <inkml:trace contextRef="#ctx0" brushRef="#br0" timeOffset="91787.6012">11579 13896 0,'0'0'0,"0"0"16,0 0-16,-3 22 0,3-22 0,-5 26 15,2-6-15,-1 0 0,1 0 0,0 9 16,1 3-16,-1-2 0,2-1 0,2-2 16,2 0-16,1 3 0,2-5 15,-2-4-15,-1-3 0,0-3 0</inkml:trace>
  <inkml:trace contextRef="#ctx0" brushRef="#br0" timeOffset="92104.3169">12027 13744 0,'0'0'0,"0"0"0,0 0 15,0 0-15,-8 23 0,8-23 16,-5 30-16,3-10 0,0 1 0,0 5 15,0 3-15,-1 0 16,1-2-16,0 11 0,0 2 16,0 5-16,-1-5 0,2-1 0,0-1 15,0-5 1,1-4-16,0-2 0,1-4 16,0-9-16,0-3 0,2-10 15,0-6-15,1-5 0,2-1 0,-2 0 16,0 4-16,-1-16 15,0-11-15,0 6 0,0 6 16,-1 3-16</inkml:trace>
  <inkml:trace contextRef="#ctx0" brushRef="#br0" timeOffset="92490.0354">12077 13647 0,'0'0'0,"0"0"0,0 0 16,0 0-16,0 0 0,0 0 15,0 0-15,0 0 0,0 0 0,0 0 16,15-16-1,-15 16-15,0 0 16,19 9-16,-19-9 16,15 18-16,-15-18 0,12 25 0,-9-10 15,-1 0-15,0 0 0,-4 1 16,0 2-16,-1-1 0,-2 0 16,-2 2-16,-2-2 0,0-2 0,0-2 15,3-1 1,0 0-16,5-2 0,3 0 0,3-2 0,0-1 15,4 1-15,2 1 16,1-3-16,3 1 0,4 1 0,1 0 16,0 0-16,-1 0 0,-3 2 15,0-1-15,-3 2 0,-2 0 0,-1 0 16,-2 2-16,-2-1 16,0 4-16,-4-1 0,-3 1 0,-2 1 0,-4 2 15,-7-2-15,-7 1 0,-1-2 16,-3 2-16,-10 3 0,-5 1 15,8-4-15,6-2 0,5-6 16</inkml:trace>
  <inkml:trace contextRef="#ctx0" brushRef="#br0" timeOffset="92856.3074">10733 14447 0,'0'0'0,"0"0"0,0 0 15,0 0-15,0 0 0,0 0 0,0 0 16,0 0-16,32-10 0,-32 10 16,35-7-16,-12 3 15,4 0-15,7-1 16,7 1-16,1 1 0,2 1 0,13-2 15,14 3 1,-3-1-16,-2 2 0,14-2 16,-2 4-16,7 0 0,-5 0 0,-3 1 15,-5 2-15,2 1 0,-9 2 16,-3 0-16,-1-1 0,-9 2 16,-6 2-16,-3 0 0,0-1 15,-9-3-15,-5 0 0,-9-3 16,-7 0-16,-9-1 0,-6-1 0,2-2 0,-2 3 15,2-3 1</inkml:trace>
  <inkml:trace contextRef="#ctx0" brushRef="#br0" timeOffset="93176.463">11474 14554 0,'0'0'0,"0"0"15,0 0-15,0 0 0,0 0 16,29 0-16,-29 0 0,32 0 16,-32 0-16,39 2 0,-17 0 15,1 0-15,-1 3 0,-1 2 16,-3 2-16,2 7 0,-4-1 0,-8 2 0,-5 2 16,-7 2-16,-5 1 0,-3 2 15,-3 1-15,-3 0 0,-1 3 16,-5 1-16,1 1 15,4-2-15,4-3 0,2 3 0,5-6 16,6-2-16,4-5 0,9-4 16,9 0-16,4-4 0,5-6 0,8-2 0,7-3 15,-2 1-15,-9-1 0,-7 1 16</inkml:trace>
  <inkml:trace contextRef="#ctx0" brushRef="#br0" timeOffset="93863.0464">12870 14170 0,'0'0'0,"0"0"0,0 0 15,0 0-15,0 0 0,0 0 0,0 0 16,-25-8-16,25 8 0,0 0 16,-32 17-16,32-17 0,-30 22 15,15-11-15,-1 5 0,2 0 16,2 3-16,-2 5 0,3 1 16,4-2-1,0 1-15,4 0 0,2-2 16,2 0-16,2-2 0,5-2 15,3-3-15,0-1 0,1-5 0,0 0 16,0-5-16,4-1 0,1 0 16,4-6-16,2-3 0,-2-3 15,-1-1-15,3-6 0,-1 0 16,-1 1-16,0-3 0,0 2 0,1-1 16,-3 1-16,-3 1 0,-3 3 0,-1 3 15,-2-1-15,-1 4 0,-2 0 16,-1 3-16,-2-1 0,0 4 15,0-3-15,0 3 0,2 3 16,1 1-16,0 3 0,2 0 16,0 0-16,1 0 0,0 2 0,1-2 0,-1 1 15,0-1-15,-2 2 16,2 2-16,-1-1 0,0-2 0,1 2 16,1-3-16,2 4 0,3-2 15,2 0 1,3-2-16,-1 0 0,0 0 15,-2 2-15,-2 0 0,1 0 16,-2 0-16,0-2 0,-2 0 0,-2 0 16,-2 0-16,-2 2 0,0 1 15,-4 0-15,-1-2 0,-3 3 16,-3 2-16,-2-2 16,1-1-16,-3-2 0,1 2 0,-3-1 15,-1 0-15,-2-2 0,-1 0 16,1-3-16,1 0 0,2-1 0,2-1 15,5 0-15,3-2 0,2 0 0,-2 0 16,2 0-16</inkml:trace>
  <inkml:trace contextRef="#ctx0" brushRef="#br0" timeOffset="94221.5519">13626 14381 0,'0'0'0,"0"0"16,0 0-16,0 0 0,0 0 15,25 3-15,-25-3 0,40-1 16,-16 1-16,7 0 0,6 1 15,1 0-15,0 1 0,17 1 16,18 1-16,-4 0 0,-3 2 0,13 5 31,-1 0-31,2 3 0,-12-3 0,8 7 16,-3 3-16,-17-5 0,-12 0 16,-5-1-16,-5-3 0,-7 1 15,-7-2-15,-15-5 0,-8-2 16,-4-7-16,-2-1 0,3 0 15,0 1-15,3 0 0</inkml:trace>
  <inkml:trace contextRef="#ctx0" brushRef="#br0" timeOffset="94595.9722">14050 14569 0,'0'0'16,"0"0"-16,0 0 0,25 3 0,-25-3 0,32 4 15,-8-1-15,1 1 0,1 3 16,6 2-16,-2 4 0,-4-2 16,-4 3-16,0 3 0,-6 2 15,-4 2-15,-4 2 0,-9 1 16,-9 3-16,-2-2 0,-4-3 0,-2 3 16,-4 4-1,-2-1-15,0-3 0,-1 4 16,2-4-16,5 0 0,5-4 0,3 1 15,3-1-15,4-3 0,3 0 16,7-4-16,5-3 16,3-1-16,4-3 0,7-3 15,7 0-15,1-4 0,0-3 0,7-5 16,0-6-16,-5-3 0,-5-1 0,-6-7 16,-4-4-16,-5-7 0,-2-3 15,-2 4-15,-3 9 0,-3 8 0</inkml:trace>
  <inkml:trace contextRef="#ctx0" brushRef="#br0" timeOffset="94927.4701">14063 13542 0,'0'0'16,"0"0"-16,0 0 0,0 0 0,0 0 0,0 0 16,-22 25-16,22-25 0,-22 28 15,10-8 1,0 4-16,0 0 0,0 2 0,-8 9 16,-2 1-16,1 0 0,1 0 0,-2 7 15,2-1-15,4-5 0,2-4 0,1 3 16,1-4-16,3-4 0,2-5 0,3-5 15,2-4-15,0-6 0,1-2 0,3-6 16,2-5-16,5-4 16,3-3-16,4-10 0,1-5 0,-2 5 15,-4 4-15,-3 3 16</inkml:trace>
  <inkml:trace contextRef="#ctx0" brushRef="#br0" timeOffset="95150.3357">14097 13606 0,'0'0'16,"0"0"-16,0 0 0,0 0 0,5 22 15,-5-22-15,3 24 0,-3-24 16,5 34-16,-2-12 0,1 2 16,1 1-16,-1 1 0,3 9 0,-1 1 15,0-1-15,-2-2 0,1 7 16,-1-5-16,-1-4 0,1-4 0,-5-4 15,-3-2-15,-1-8 0,-2-3 16,1-8-16,0-5 0,2 1 16,0-1-1,1 1-15</inkml:trace>
  <inkml:trace contextRef="#ctx0" brushRef="#br0" timeOffset="95313.1306">13870 13857 0,'0'0'0,"0"0"0,0 0 0,0 0 16,0 0-16,0 0 0,0 0 0,0 0 0,0 0 16,26-2-16,-26 2 15,28 1-15,-28-1 0,44-2 16,-17 2-16,2 0 0,1 0 0,-3 0 16,-4 0-16,-3 0 0</inkml:trace>
  <inkml:trace contextRef="#ctx0" brushRef="#br0" timeOffset="95498.2113">14435 13824 0,'0'0'16,"0"0"-16,0 0 0,0 0 0,0 0 16,0 0-16,0 0 0,25 6 15,-25-6-15,31 2 0,-31-2 0,39-1 16,-15 0-16,0 0 0,2 0 15,0-2-15,2-1 0,1-1 0,-3 1 16,-5 1-16</inkml:trace>
  <inkml:trace contextRef="#ctx0" brushRef="#br0" timeOffset="95767.7108">14934 13617 0,'0'0'0,"0"0"15,0 0-15,0 0 0,0 0 16,-5 29-16,5-29 16,-6 30-16,3-12 15,-1 3-15,-1 4 16,0-1-16,-2 0 0,-4 10 0,-2 1 0,2 1 16,2-1-16,-2 8 15,1-3-15,1-4 0,0-5 16,3-4-16,0-3 0,2-2 15,1-4-15,0-4 0,2-3 16,1-8-16,0-3 0,5-10 0,1-4 0,-1 3 16,-1 2-16,-1 2 15</inkml:trace>
  <inkml:trace contextRef="#ctx0" brushRef="#br0" timeOffset="96199.5165">14943 13597 0,'0'0'0,"0"0"16,0 0-16,0 0 0,0 0 0,0 0 0,0 0 0,0 0 0,22 11 16,-22-11-16,22 12 15,-22-12-15,25 22 0,-12-8 16,0 2-16,0 1 0,1 1 16,-4 0-16,-4 1 15,1 5-15,-3-1 0,-4-2 16,-3-1-16,-2-2 0,0-2 0,-5 1 15,-3 0-15,-2-3 16,0-3-16,0-1 0,0 1 0,3-3 16,2 0-16,5 0 15,2 1-15,5-1 0,2 0 0,4 1 16,2 0-16,1 0 0,1 1 0,1-1 16,2 1-16,0-1 0,-1 0 15,0 2-15,1 0 16,-4 1-16,-3-1 0,-3 1 15,-3-3-15,-4 2 0,-3 1 16,-3 1-16,-1-1 0,-5 1 16,-5-1-1,0-1-15,2-1 0,-9 1 16,0-2-16,5 0 0,0 0 0,4 0 16,8-5-1,2 3-15,1-4 0,2-1 0</inkml:trace>
  <inkml:trace contextRef="#ctx0" brushRef="#br0" timeOffset="96739.189">15962 14177 0,'0'0'0,"0"0"16,0 0-16,0 0 0,0 0 0,0 0 15,0 0-15,28-1 0,-28 1 16,28 5 0,-7 1-16,0 1 0,-1 0 0,2 4 15,3 0-15,-4 3 16,-2 0-16,0 7 0,-6 3 15,-6-1-15,-6-2 0,-5 2 16,-5 1-16,-6-1 0,-3 0 16,-7 3-16,0-2 0,-4 1 15,-1-3-15,-6 6 0,2 1 16,7-6-16,4-3 0,7 1 0,4-3 16,4-4-16,4 0 0,8 0 15,8-3-15,8-4 0,8 1 0,12-3 16,12-2-16,9-1 0,-2-5 15,-12 3-15,-11-2 0,-7 1 16</inkml:trace>
  <inkml:trace contextRef="#ctx0" brushRef="#br0" timeOffset="97387.3317">16797 14155 0,'0'0'0,"0"0"0,0 0 15,0 0-15,0 0 0,0 0 16,0 0-16,0 0 0,0 0 0,0 0 16,-29 2-16,29-2 0,-27 21 15,10-7-15,-1 2 0,-1 0 0,0 4 0,-2 6 16,3 0-16,3 0 15,2-1-15,3 1 0,2 2 16,4-3-16,1-4 0,6 4 16,3-7-16,3-3 0,3-1 0,3-4 15,1 1-15,1-7 16,1-1-16,9-3 16,2-3-16,0-3 0,1-3 0,2-4 15,1-2-15,-2-3 16,-2 4-16,0-4 0,-3 4 0,-5-1 15,-4-3-15,0 1 0,0-1 16,-4 1-16,-2 5 0,-3 1 0,-1 3 16,0-1-16,-2 0 0,3 0 15,1 2-15,1 1 0,2 3 0,0 1 16,4 2-16,1 1 16,4 2-16,0 4 0,0 0 15,4 5-15,0 3 0,-1 1 16,0-1-16,-4 2 0,-2-1 0,-5 1 15,-3 0-15,-5 1 0,-4-4 16,-3 4-16,-3-3 0,-2 0 0,-1 1 0,0-4 16,-2 1-1,2-2-15,0 0 0,2-4 0,1 1 16,2-2-16,1-4 0,-1 0 16,3-2-16,-1 3 0,1-3 15,8 0-15,3-3 0,5 1 0,1 0 16,3-2-1,1-2-15,-1 2 16,0 0-16,0-1 0,-1 0 0,1-2 16,0 0-16,-3 1 0,-3 0 15,-2 3-15</inkml:trace>
  <inkml:trace contextRef="#ctx0" brushRef="#br0" timeOffset="98622.7618">17756 14398 0,'0'0'0,"0"0"0,0 0 15,0 0-15,0 0 0,0 0 0,0 0 16,0 0-16,0 0 0,0 0 16,0 0-16,0 0 0,0 0 0,0 0 15,36-11-15,-36 11 16,42-3-16,-14 2 0,8 2 16,0-1-16,1 1 0,15 1 15,3-2 1,12 3-16,-5-2 0,13 2 15,-2-1-15,-8 0 0,-6 1 0,11 0 16,1 1 0,4 1-16,4 1 0,-7-2 15,-7 1-15,11 0 0,-1 2 16,-12 0-16,-10-1 0,19 3 0,-12 1 16,-11-4-16,-10-1 0,-7 0 0,-6-1 15,-13 1-15,-1-4 0,-3 2 16,-1 1-16,-2 3 0,0 0 0,-11-4 15,-6-3 1,4 1-16,1-1 0,2 0 0</inkml:trace>
  <inkml:trace contextRef="#ctx0" brushRef="#br0" timeOffset="99007.7386">18329 14708 0,'0'0'0,"0"0"16,0 0-16,30 4 0,-30-4 0,34 8 16,-13-2-16,0 4 0,0-2 15,2 3-15,-2 3 0,-4 0 16,-2 0-16,-8 2 0,-3 1 15,-9 1-15,-6 2 16,-5-1-16,-6 2 0,0-3 16,-2-4-16,-3 5 0,2-1 0,1-1 15,3 1-15,4-4 0,1 1 16,5-1-16,4-1 0,3-1 16,4-1-16,4 3 0,2-4 15,10 1-15,6-4 0,2 0 16,2-3-16,6-4 0,5-3 15,-5-5-15,-2-3 0,-6-6 0,-4-5 16,-2 0-16,-3 5 0,-3 3 16</inkml:trace>
  <inkml:trace contextRef="#ctx0" brushRef="#br0" timeOffset="99324.4583">18271 13692 0,'0'0'0,"0"0"0,0 0 16,0 0-16,0 0 0,0 0 0,-14 20 16,14-20-16,-20 21 0,20-21 15,-26 35-15,10-14 0,1 0 16,-8 9-16,-3 5 0,3-2 15,2-1-15,-2 8 0,2 2 16,3-6-16,3-3 16,-1 2-16,1-4 15,6-9-15,3-3 0,-1 2 16,3-5-16,2-6 0,0-2 0,6-8 16,3-7-16,0 2 15,-1 1-15,-2 0 0</inkml:trace>
  <inkml:trace contextRef="#ctx0" brushRef="#br0" timeOffset="99547.2543">18231 13718 0,'0'0'0,"0"0"16,0 0-16,0 0 0,0 0 15,-4 30 1,4-30-16,6 27 0,-6-27 0,9 36 15,-5-15-15,2 2 0,-1 1 16,1 2-16,-1 1 0,1 6 16,-2 0-16,-2-2 15,-1 0-15,-3-6 0,-1-3 16,0 1-16,-1-5 0,2-3 0</inkml:trace>
  <inkml:trace contextRef="#ctx0" brushRef="#br0" timeOffset="99728.2646">18037 13966 0,'0'0'0,"0"0"0,0 0 16,0 0-16,0 0 0,0 0 0,0 0 0,36 1 0,-36-1 0,36-3 31,-9 2-31,-1-2 0,1 1 15,-4 0-15,-3 0 0,-3 1 0</inkml:trace>
  <inkml:trace contextRef="#ctx0" brushRef="#br0" timeOffset="99910.6982">18613 13914 0,'0'0'0,"0"0"0,0 0 15,0 0-15,32 8 0,-32-8 0,37 5 0,-14-3 16,2 1-16,3 0 16,2 2-16,4-1 0,-3-1 0,-6 0 15,-3-1-15,-3 0 0</inkml:trace>
  <inkml:trace contextRef="#ctx0" brushRef="#br0" timeOffset="100164.3565">18784 13827 0,'0'0'0,"0"0"0,0 0 16,-4 20-16,4-20 0,-6 21 0,2-9 0,-1 3 15,1 4-15,0 1 0,0 2 16,1 5-16,1-1 0,-2 0 15,0-3-15,1-2 16,1-3-16,2-3 0,1-3 0,2-4 16,2-5-16,0-1 0,-1 1 15,0-1 1</inkml:trace>
  <inkml:trace contextRef="#ctx0" brushRef="#br0" timeOffset="100411.6811">19197 13822 0,'0'0'0,"0"0"16,0 0-16,0 0 0,0 0 0,-8 30 16,8-30-16,-11 27 0,5-10 0,0 5 15,0 5 1,1 2-16,-1 0 15,0 5-15,0-4 0,1-1 0,0-3 0,2-3 0,0-4 16,-1 1-16,2-3 16,0-8-16,0-2 0,-1-3 0,2 1 15,0-2-15</inkml:trace>
  <inkml:trace contextRef="#ctx0" brushRef="#br0" timeOffset="100882.255">19149 13775 0,'0'0'0,"0"0"15,0 0-15,0 0 0,0 0 16,0 0-16,23 11 16,-23-11-16,25 14 0,-25-14 0,24 22 0,-13-8 15,-1 0-15,-2 3 0,-2 0 16,-3 0-16,0 0 0,-4 0 15,-3 1-15,-1-2 0,-3-1 16,-4 1-16,-2-2 0,0-3 16,2 0-16,2 0 15,1-3 1,3-1-16,0-2 0,2 0 16,2 0-16,3-1 0,2 0 15,4 0-15,3 1 0,3 0 0,2 3 16,7 1-16,3-1 0,-1 1 15,1 2-15,-3-1 0,-2 1 16,-3 0-16,-3 0 0,-3-2 0,-1-1 16,-3 0-16,-2 1 15,-2 0-15,-1-2 0,-7 1 0,-4-1 16,-4 0-16,-3-2 0,-3 0 16,-2-1-1,-3 0-15,-3 0 0,4-2 0,2-2 0,-1 0 16,2-2-16,2 1 15,4 1-15,2-1 16,2 1-16,2-1 16</inkml:trace>
  <inkml:trace contextRef="#ctx0" brushRef="#br0" timeOffset="103157.9651">22081 12078 0,'0'0'0,"0"0"0,0 0 0,0 0 15,0 0-15,-10-23 0,10 23 16,0 0-16,-16-20 0,4 15 16,-5 2-16,0 0 0,-2 0 0,-1 3 15,-1 2-15,1 1 0,1 1 16,-5 4-16,-1 3 0,4-1 0,3 0 15,4 6-15,3 3 0,1 1 16,2 1-16,5 9 0,5 4 16,4-1-16,2-1 0,5 4 15,1 3-15,0-3 0,1-1 0,4 9 16,2 3-16,-4-5 0,-3-4 16,0 7-1,-5 1-15,-2-6 0,-4-4 16,-5-5-16,-4-4 0,-1-2 15,0-4-15,-4-2 0,-3-2 16,2-6-16,1-2 0,-5-6 16,-5-2-16,2-4 0,0-1 0,0-7 15,0-6-15,5 5 16,3 2-16,2 2 0</inkml:trace>
  <inkml:trace contextRef="#ctx0" brushRef="#br0" timeOffset="103937.3307">22258 12262 0,'0'0'0,"0"0"15,0 0-15,-1 24 0,1-24 0,-4 27 16,2-9-16,-1 2 0,0-1 15,-2 4-15,1 2 16,-3 5-16,2-1 0,-1 0 0,1 1 16,-1-3-16,2-1 0,-2 3 15,2-3-15,-1-3 0,2-6 0,1-4 16,1-4-16,0-4 0,-2 1 16,3-6-16,0 0 15,3-3-15,-2-3 0,0-5 16,1-3-16,0-1 0,2 1 0,0-2 0,2 0 15,0-2-15,2-1 0,2-1 16,1 0-16,-1 1 0,0 1 0,2-2 16,-1 1-16,-1 3 0,0 2 15,-3 2-15,0 2 16,-3 3-16,1 1 0,-1 3 0,1 1 16,-1 1-1,0 2-15,2 3 0,-1 1 16,1 2-16,-2 0 0,0 1 15,-1 2-15,0 4 0,0 0 0,-2 0 16,0-1-16,0 0 16,0-2-16,0-1 0,0-1 0,0-1 15,-1-2-15,0-2 0,0 0 16,1-2-16,0 0 0,-1-2 0,3 0 16,-1-2-16,1 0 0,2-2 15,0-2-15,2 0 16,0-1-16,1-1 0,1 0 15,1 0-15,0-1 0,-1-1 16,-1 2-16,1 0 0,0 0 16,1 2-16,0 0 0,0 2 15,0 2-15,0 1 0,1 1 16,-1 3-16,0 1 0,0 3 16,-2 3-16,1-1 0,0 2 0,0 5 15,-1 4-15,-2-1 0,0 1 16,-2 2-16,-1 0 0,1-1 15,-2 1-15,0-1 0,-1 1 16,-1-2-16,0-1 0,0-2 0,0-1 16,0-3-16,0-2 0,-1-1 15,0-3-15,0-3 0,1-4 0,-3-9 16,-4-4-16,1 2 0,2 2 16,1 1-16</inkml:trace>
  <inkml:trace contextRef="#ctx0" brushRef="#br0" timeOffset="104106.6845">22464 11998 0,'0'0'0,"0"0"15,0 0-15,0 0 0,25 8 0,-25-8 16,24 15-16,-24-15 0,26 18 15,-15-10-15,-1 0 16,-1-2-16</inkml:trace>
  <inkml:trace contextRef="#ctx0" brushRef="#br0" timeOffset="104808.5222">23171 12678 0,'0'0'0,"0"0"0,0 0 0,0 0 16,0 0-16,0 0 0,0 0 15,0 0-15,-9-20 0,9 20 16,-25 0-16,25 0 0,-34 3 0,13 2 0,-3 1 31,1 1-31,-1 2 0,-4 4 16,3 3-16,3 1 0,3 2 15,4 0-15,3 1 0,2-2 16,2 0-16,4 4 0,3 0 16,7-1-16,6 0 0,5-2 0,3-3 15,2-1-15,2-2 0,6 2 0,5 1 16,0-1-16,3-2 0,-3 1 16,-7-5-16,-7-1 0</inkml:trace>
  <inkml:trace contextRef="#ctx0" brushRef="#br0" timeOffset="104977.259">23688 13036 0,'0'0'0,"0"0"0,0 0 16,0 0-16,0 0 0,0 0 15,10 21-15,-10-21 0,0 0 0,-8 24 31,8-24-31,0 0 0</inkml:trace>
  <inkml:trace contextRef="#ctx0" brushRef="#br0" timeOffset="106165.5962">20353 14403 0,'0'0'0,"0"0"0,0 0 0,0 0 16,0 0-16,0 0 0,0 0 15,2-24-15,-2 24 0,0 0 16,0 0-16,0-21 0,0 21 0,0 0 16,0 0-16,-3-18 0,3 18 0,0 0 15,0 0-15,0 0 0,0 0 16,0 0-16,-17-21 16,17 21-16,-20 0 0,9 4 0,0 2 15,-1 0-15,-2-1 0,0 2 16,-1 1-1,0-1-15,2 0 0,1 3 16,1 3-16,1 0 0,1 2 0,1 6 16,3 0-16,3-3 0,2-1 15,3 2-15,5 3 0,2 0 16,2 1-16,-1 0 0,0 0 16,0-1-16,0-4 0,3 7 15,1 3-15,-2-3 0,-1-2 0,-4-3 16,-5-2-16,-3 3 0,-3-2 0,-3 1 15,-2-1-15,-2-2 0,-1-2 0,-7 0 16,-8-2-16,1-1 16,-1-2-16,-1-3 0,2-3 15,4-1-15,4 1 0,3-1 16</inkml:trace>
  <inkml:trace contextRef="#ctx0" brushRef="#br0" timeOffset="106830.1795">20639 14551 0,'0'0'0,"0"0"0,0 0 15,0 0-15,0 0 0,7 22 16,-7-22-16,0 24 0,0-24 0,-3 26 15,1-12-15,0 0 16,0 0-16,-1 0 16,-1-3-16,1 0 0,1 0 15,-1 0-15,2-1 0,0-2 16,0-1-16,1-1 0,0-2 16,0-4-16,0 0 0,3 0 15,2-4-15,-1-2 0,2 2 0,0-3 16,2 0-16,1 0 15,0-1-15,0 1 0,-1-4 0,1 4 16,1 0-16,1 0 0,1 0 0,-1 3 16,-1 0-16,0 1 0,1 3 15,0 0-15,-1 3 0,1 1 16,0 1-16,-1 1 16,-1 1-16,0 0 0,-1 0 0,-2 0 15,1 1-15,0 2 0,0 1 16,-2-2-16,-2 0 15,0-2-15,-1 0 0,1-3 0,-1 1 16,0 0-16,0-1 0,3-4 16,0-4-16,2 1 0,0-1 0,2 0 15,1-2-15,0 2 0,-1 0 16,1-1 0,0 0-16,-1 2 0,-2-1 15,1 3-15,0-2 0,-1 0 16,1 2-16,2 1 0,1 0 15,0 4-15,1-1 0,2 1 16,0 0-16,-1 3 0,-1 0 0,-1 0 16,0 1-16,-1 0 0,-1 1 15,1-1-15,-1 2 0,-3-3 0,0 0 0,-3-3 16,-1-4-16,-2 0 16,2-6-16,-2 2 0,0 0 15,0 0-15</inkml:trace>
  <inkml:trace contextRef="#ctx0" brushRef="#br0" timeOffset="106984.2054">21012 14285 0,'0'0'0,"0"0"0,0 0 16,0 0-16,0 0 0,20 12 0,-20-12 15,21 18-15,-21-18 0,24 20 0,-14-11 16,-1-2-16</inkml:trace>
  <inkml:trace contextRef="#ctx0" brushRef="#br0" timeOffset="107347.6369">21398 14697 0,'0'0'0,"0"0"16,0 0-16,0 0 0,0 0 0,37-6 15,-37 6-15,44-1 0,-18 2 16,5 0-16,4 1 15,10 1-15,-1-1 0,18 3 16,5 3-16,-3-1 0,-2 0 0,15 4 16,2 1-16,2 5 0,-13 3 15,10-1-15,-3 2 0,-9-4 0,-6-5 0,16 12 16,-14 2-16,-31-12 0,-3-3 16,6 9-16,-9-1 15,-17-8-15,-5-1 0,-1-3 0,0-3 16,-1 0-16</inkml:trace>
  <inkml:trace contextRef="#ctx0" brushRef="#br0" timeOffset="107711.7789">21844 14947 0,'0'0'15,"0"0"-15,0 0 0,39 4 0,-19 0 0,6 3 16,7 0-16,8 5 0,-1 1 16,8 5-16,1 3 15,-9 0-15,-7-3 0,-4 4 0,-7-1 16,-9-6-16,-7-1 0,-8 6 16,-8-1-16,-2-4 0,-2 1 0,-7 0 31,-5 2-31,-1 2 0,-2-5 15,-2 7-15,3-2 0,2-2 16,4 0-16,2 1 0,3 1 0,6-2 16,4 0-16,7-4 0,5-2 15,5-1-15,5-1 0,5 1 16,6 3-16,3-3 0,2 0 0,8-2 16,4-5-16,-7-7 0,-6-1 0,-6-2 15,-6 2-15,-3 1 16</inkml:trace>
  <inkml:trace contextRef="#ctx0" brushRef="#br0" timeOffset="108086.9524">22023 13962 0,'0'0'0,"0"0"0,0 0 15,0 0-15,0 0 0,-19 23 16,19-23-16,-23 31 0,11-15 0,-1 5 15,-1 2-15,0 0 0,0-1 0,-5 10 16,0 4-16,1-3 0,-1-2 16,-3 7-16,1-1 0,3-3 15,4-4-15,-2 4 0,3-2 16,3-12-16,3-1 0,-2-1 16,1-3-16,4-5 0,-1-3 0,1-5 31,-1-3-31,2 0 0,1 1 0,0 0 15</inkml:trace>
  <inkml:trace contextRef="#ctx0" brushRef="#br0" timeOffset="108350.1602">21909 14094 0,'0'0'0,"0"0"0,0 0 16,0 0-16,15 27 0,-15-27 16,13 30-16,-6-14 0,-1 1 0,1 4 15,1 4-15,-2 0 0,1 0 0,-1 7 16,1 1-16,-1-2 0,-2-2 16,0 6-16,0-6 0,-2 0 15,-2-1-15,-3-10 16,-3-4-16,3-3 0,-1-3 0,2-1 15</inkml:trace>
  <inkml:trace contextRef="#ctx0" brushRef="#br0" timeOffset="108535.2325">21687 14358 0,'0'0'0,"0"0"0,0 0 15,0 0-15,26-7 0,-26 7 0,38 0 16,-16 0-16,2 2 0,2 1 0,2 0 16,6 0-16,-1 0 0,-5 1 15,-4-2-15,-4-1 0</inkml:trace>
  <inkml:trace contextRef="#ctx0" brushRef="#br0" timeOffset="108773.7419">22088 14365 0,'0'0'0,"0"0"0,0 0 0,24 4 15,-24-4-15,29 7 0,-8-4 16,1 2-16,0-1 0,2 0 15,2 0-15,5 3 0,-1 0 0,-1-2 16,0-5-16,-5 0 16,-2-3-16,-3-1 0,-4 4 15,-2-3-15</inkml:trace>
  <inkml:trace contextRef="#ctx0" brushRef="#br0" timeOffset="109074.7088">22707 14247 0,'0'0'0,"0"0"16,0 0-16,0 0 0,0 0 0,-9 27 15,9-27-15,-7 35 0,5-17 16,-2 3-16,-2 5 15,1 1-15,-1-2 0,-2 7 0,1 2 0,-1-3 16,0 0-16,-1 2 0,2-5 16,1-5-16,3-3 0,-3-4 15,1-3-15,0-2 16,3-1-16,2-10 0,0 0 0,-1-3 16,1 3-16,0-3 15</inkml:trace>
  <inkml:trace contextRef="#ctx0" brushRef="#br0" timeOffset="109491.628">22660 14183 0,'0'0'0,"0"0"0,0 0 16,0 0-16,0 0 0,0 0 0,31 11 0,-31-11 15,31 14-15,-14-5 0,-1 4 16,0 1-16,-1 1 0,-1 2 15,0 3-15,-3-1 0,-4-4 16,-1 7-16,-4-1 0,-2 0 16,-2-3-16,-4-1 0,-1-2 15,-4 0-15,-3-1 16,0 0-16,-1-3 0,0-1 16,2-3-16,2 0 15,1-2-15,1 1 0,3-2 0,0 1 16,3 0-16,3 2 0,2-3 15,7 3-15,5 0 0,3 0 16,0 2-16,1 1 0,0 2 16,0 1-16,2-1 0,-2 0 0,-2-1 15,-1 1-15,-3 1 0,-4-2 16,-4-1-16,-1-1 0,1 0 0,-9 2 16,-5-3-16,-2 2 0,-1 1 15,-6-1-15,-5 1 0,0-1 16,-2-2-16,-8 2 0,-1 1 15,2-4-15,2-3 16,7 0-16,4-1 0,3 0 16</inkml:trace>
  <inkml:trace contextRef="#ctx0" brushRef="#br0" timeOffset="111611.0294">8694 14943 0,'0'0'0,"0"0"0,0 0 16,-23 1-16,15 2 0,0-2 16,2 1-16,0-1 15,1-1-15,3 3 0,2 1 16,1 0-16,2-1 0,6 2 15,4 1-15,2 1 0,2-3 16,14 3-16,4-4 0,6 1 16,3 0-16,20-2 0,7-1 15,-2-1-15,-1 0 0,23 3 16,19 1-16,-11-3 0,-8 2 0,49 0 0,16 1 16,-25 7-16,-19 3 0,12 1 15,7 3-15,-13-5 0,-9-2 0,21 3 16,15 4-16,-19-4 15,-11-3-15,-36-3 0,-24-1 16,-18-4-16</inkml:trace>
  <inkml:trace contextRef="#ctx0" brushRef="#br0" timeOffset="112128.4951">16306 15087 0,'0'0'0,"17"-4"0,4 0 0,0 1 15,3 0-15,18 2 0,9 1 16,14 0-16,1 0 0,28 4 0,9 3 16,8 1-16,-10 2 0,16 1 15,-2 2-15,31 6 0,-19-1 16,-7 3-16,-5 4 0,-17-3 0,-11-5 16,-1 5-16,0 3 0,-12-3 15,-8-2-15,2-3 0,-1-1 16,-14 1-16,-9 2 0,0-5 0,1 0 15,-13-3-15,-9-4 0,-6 0 16,-6-3-16,-3-1 0</inkml:trace>
  <inkml:trace contextRef="#ctx0" brushRef="#br0" timeOffset="113370.4253">11999 15914 0,'0'0'0,"0"0"0,-2-20 15,1 13-15,0-1 0,-2-2 16,1-1-16,-1 0 0,-2 1 0,-6-4 16,-5-2-16,-3 1 15,-1 2-15,-6 3 0,-6 3 0,1 0 0,0 5 16,-5 3-16,0 3 0,4 0 15,4-1-15,5 4 0,3 0 16,6 1-16,6 4 0,5 4 16,8 2-16,3 4 15,3-1-15,2 6 0,3 1 16,1-1-16,-1 0 16,7 6-16,1 0 0,-3 1 0,-1 3 15,-3-1-15,-1 3 0,-2-6 16,-1-1-16,-2-2 0,-3 0 15,-4-3-15,-1 0 0,-9 1 16,-5 1 0,-13-3-16,-10-3 0,2-6 0,3-4 15,-16-1-15,-8-3 0,4-2 0,5-3 0,0-3 16,1-3-16,9-2 16,7-1-16,2-6 0,4-2 15,9 4-15,4 2 0,7-6 16,6-2-16,0 1 0,3 2 0,8-1 15,10-2-15,-1-1 0,2 0 16,9 1-16,9 1 0,-4 3 0,-2 1 16,15 2-16,5 4 0,0 1 15,-2 0-15,10 5 0,0 4 16,-10 1-16,-9 0 0,5 3 16,3 1-16,-12-1 0,-7 1 0,16 0 15,-7-3-15,-19-5 0,-1 0 16,2-3-1,-3-2-15,-2-2 0,0-2 0,-6 2 16,-5 1-16,-3 1 16</inkml:trace>
  <inkml:trace contextRef="#ctx0" brushRef="#br0" timeOffset="113555.562">12572 15708 0,'0'0'0,"0"0"0,0 0 15,0 0-15,14 29 0,-14-29 0,13 27 16,-3-11 0,2 2-16,-1-4 0,-2 0 15,-2-3-15</inkml:trace>
  <inkml:trace contextRef="#ctx0" brushRef="#br0" timeOffset="114041.4557">13495 15569 0,'0'0'0,"0"0"0,0 0 16,0 0-16,0 0 0,0 0 16,0 0-16,0 0 0,0 0 15,-24 10-15,9 1 16,-3 4-16,-3 2 0,-3 3 0,-4 3 16,-7 10-16,0 2 0,-8 14 15,2 2-15,0-2 0,1-2 0,0 12 0,4 4 16,4 1-16,7-3 0,3-5 0,1-3 15,3-1-15,6-8 0,6-2 16,1-2-16,2-10 0,1-7 0,5-6 16,4-3-16,0-9 15,2-5-15,-2 0 0,-2 0 16,-1 0 0</inkml:trace>
  <inkml:trace contextRef="#ctx0" brushRef="#br0" timeOffset="114342.3014">13384 15676 0,'0'0'0,"0"0"0,0 0 0,1 23 15,-1-23-15,6 27 0,-2-7 16,0 1-16,1 2 0,1 12 15,1 2-15,0 0 0,-1-1 16,3 15-16,0 3 16,0-6-16,-3-3 0,1 10 15,-1 1-15,-1-7 0,1-4 16,-2 4-16,-1-3 0,-2-10 16,-2-6-16,-2-5 0,-3-2 15,0-11-15,-3-5 0,1-1 0,3-1 16,0-2-16</inkml:trace>
  <inkml:trace contextRef="#ctx0" brushRef="#br0" timeOffset="114520.7939">13085 16104 0,'0'0'0,"0"0"0,0 0 0,0 0 16,23-3-16,-23 3 0,35-3 15,-13 2-15,3-1 0,5 0 16,3-1-16,2 1 0,4 1 16,3 0-16,-7 0 0,-5-1 15</inkml:trace>
  <inkml:trace contextRef="#ctx0" brushRef="#br0" timeOffset="114710.0421">13771 15980 0,'0'0'16,"0"0"-16,0 0 0,0 0 16,0 0-16,0 0 0,30 8 15,-30-8-15,29 6 0,-29-6 0,40 6 16,-15-2-16,1-1 0,3 2 0,2-2 16,8 1-1,1 1-15,-4-3 0,-3-2 16,-5 0-16,-5 0 0,-3 0 15</inkml:trace>
  <inkml:trace contextRef="#ctx0" brushRef="#br0" timeOffset="114959.7048">14093 15865 0,'0'0'0,"0"0"0,0 0 0,-8 27 16,5-14-16,-2 5 0,-2 6 16,0-2-16,1-1 0,-3 13 15,-1 2-15,1 0 0,1-1 0,-2 10 16,1 2-16,1-7 16,1-6-16,2 3 0,0-3 0,4-7 15,3-4-15,1-5 0,-2-4 16,0-3-16</inkml:trace>
  <inkml:trace contextRef="#ctx0" brushRef="#br0" timeOffset="115291.9291">14546 15876 0,'0'0'16,"0"0"-16,0 0 0,-6 23 0,6-23 16,-10 23-16,3-5 15,1 0-15,-1 4 0,-2 11 0,0 5 16,0-4-16,2-1 0,-1 7 16,0 3-16,2-6 0,0-2 0,2-3 15,-1-4-15,2-2 0,1-4 0,0-2 16,1-3-16,-1-4 15,1-2-15,0-5 0,0-4 0,0-5 16,0-6 0,0-7-16,-1-8 15,-1-1-15,1 0 0,0-1 0,0 6 16,1 3-16</inkml:trace>
  <inkml:trace contextRef="#ctx0" brushRef="#br0" timeOffset="115712.3335">14428 15940 0,'0'0'0,"0"0"0,0 0 15,0 0-15,0 0 0,0 0 0,0 0 0,28-10 16,-28 10-16,23 1 16,-23-1-16,34 6 15,-13 1-15,-1 0 0,0 2 0,-1 3 16,-2 2-16,-1 1 0,-3-1 16,0 6-16,-4 0 15,-5 1 1,-2-2-16,-10 1 0,-8 0 15,1-3-15,-1-1 0,-7-1 16,-3 0-16,3-5 0,2-3 16,3 1-16,4-3 0,3 0 0,2-2 15,2 1-15,3-2 16,-1 0-16,2-1 0,3-1 0,2 3 16,5-2-16,3-1 0,3 1 0,4-1 15,0 1-15,2 0 0,3 2 16,4 0-16,-1 4 0,-1 1 0,-2 3 15,0 2-15,2 3 0,-1 2 16,-4 0-16,0-2 0,-3 3 16,-4-1-16,-6 4 15,-3 2-15,-7-2 0,-5-3 0,1-3 16,-2-4-16,-10-1 0,-8-2 16,2-3-16,0-1 0,-4-4 15,-5-1 1,3-5-16,3-3 0,0 0 15,7 3-15,4 0 0</inkml:trace>
  <inkml:trace contextRef="#ctx0" brushRef="#br0" timeOffset="115962.4575">15039 15858 0,'0'0'0,"0"0"0,0 0 0,11 25 0,-5-14 16,0 7-16,2 7 16,0-1-16,0 2 0,1 11 0,1 4 15,-3 0-15,-4 1 0,-3 11 16,-4 2-16,-5 8 0,-3-5 16,-10-1-16,-9 1 0,-5 2 15,-1-7-15,11-13 16,6-9-16,5-9 0</inkml:trace>
  <inkml:trace contextRef="#ctx0" brushRef="#br0" timeOffset="116749.7216">11547 15391 0,'0'0'0,"-9"6"0,-1 2 16,-3 1-16,-3 0 0,-7 12 16,-2 4-16,-6 10 0,1 0 0,-4 11 31,-3 9-31,-2 10 0,6-1 0,-4 15 16,3 1-16,3 9 0,7 0 15,1 35-15,9-12 0,8-11 16,7-9-16,13-4 0,9-4 15,2-7-15,3-5 0,-9-22 16,-5-15-16,-6-12 0</inkml:trace>
  <inkml:trace contextRef="#ctx0" brushRef="#br0" timeOffset="117245.0285">13718 14562 0,'0'0'0,"0"0"0,0 0 15,0 0-15,0 0 0,0 0 0,0 0 16,0 0-16,-23 10 0,23-10 15,9 22 1,-9-22-16,12 21 0,-12-21 0</inkml:trace>
  <inkml:trace contextRef="#ctx0" brushRef="#br0" timeOffset="117714.0515">20223 14776 0,'0'0'0,"0"0"16,0 0-16,0 0 0,0 0 16,0 0-16,0 0 15,0 0-15,0 0 0,-24 7 0,24-7 16,-26 10-16,26-10 0,-21 8 0</inkml:trace>
  <inkml:trace contextRef="#ctx0" brushRef="#br0" timeOffset="118949.9043">16339 16013 0,'0'0'0,"-6"-5"15,-6-2-15,-3 0 0,-1 1 0,-8-2 16,-4 1-16,-1-1 0,-1 3 16,-4 1-1,2 1-15,4 1 0,0 2 16,7 2-16,6 0 0,5 4 15,4 5-15,5 2 0,4 3 16,2 2-16,0-2 0,5 4 16,4 1-16,-1 2 0,1 0 0,4 2 15,3 0-15,-3 2 0,0 3 0,0-1 16,-2 2-16,2 3 0,-3-3 16,-4 0-16,-3 1 0,-5-3 15,-3-1-15,-3-3 0,-5-1 16,-4-5-16,-3-2 0,-9-1 15,-7 0-15,-1-3 0,-1-2 0,-4-5 16,-1-3-16,3-4 0,3-2 16,2-2-16,0-2 0,6 0 0,3 1 31,5 1-31,5 0 0,5-1 0,2 0 0,9 0 16,6 0-1,1 0-15,2-1 0,7-1 0,4-1 0,4 1 0,3 1 16,6 1-16,5 2 0,8 0 15,1 2-15,0 1 16,1 1-16,1 2 0,0-1 16,5 3-16,-7 2 0,-2 0 15,-2 1-15,-8-2 0,-3-2 16,-2-1-16,0 1 0,-1-5 16,0-3-16,-7-8 0,-4-4 0,-5 4 15,-5 3-15,-3 3 0</inkml:trace>
  <inkml:trace contextRef="#ctx0" brushRef="#br0" timeOffset="119135.0076">16864 15933 0,'0'0'0,"0"0"0,0 0 16,0 0-16,0 0 0,0 0 15,9 31-15,-9-31 0,14 26 0,-3-12 16,4-3-16,0 4 0,3 0 16,-3-2-16,-1-1 15,-2-2-15</inkml:trace>
  <inkml:trace contextRef="#ctx0" brushRef="#br0" timeOffset="119489.621">17701 15890 0,'0'0'0,"0"0"15,0 0-15,0 0 0,0 0 16,-21-14-16,21 14 0,-27 4 15,8 1-15,-2 2 0,-1 2 16,-2 4-16,-3 2 0,-6 7 0,1 6 16,5-1-16,2 0 0,-2 14 15,1 3-15,8-2 0,3-1 0,5 8 16,7 0-16,3-2 0,2-1 16,5 4-16,3-3 0,6-5 15,4-3-15,5-4 0,1-3 16,0-6-16,2-4 0,3-9 0,3-6 15,-9-1-15,-6-1 0,-4-2 0</inkml:trace>
  <inkml:trace contextRef="#ctx0" brushRef="#br0" timeOffset="119813.4421">18100 15954 0,'0'0'0,"0"0"15,0 0-15,0 0 0,-20 22 0,20-22 16,-23 25-16,11-7 0,1-1 0,-2 5 31,-1 6-31,-2-1 0,0 0 0,-5 9 16,0 3-16,-1 4 0,2-3 0,3 2 15,2-1-15,2-3 16,2-5-16,0 3 0,0-5 16,3-4-16,2-4 0,2-7 15,1-4-15,2-8 0,1-4 0,3-4 16,0-6-16,-1 0 0,1 3 16,-1 2-16</inkml:trace>
  <inkml:trace contextRef="#ctx0" brushRef="#br0" timeOffset="120037.694">18053 16051 0,'0'0'0,"0"0"0,0 0 16,0 0-16,0 0 0,7 34 15,-4-16-15,1 1 0,2 1 0,1 7 16,1 3-16,1 4 0,0 1 15,1 7-15,0-2 0,3 4 0,3-5 16,-3-4-16,-1-2 0,0-6 16,-1-2-16,-2-5 0,-1-4 0,-3-3 15</inkml:trace>
  <inkml:trace contextRef="#ctx0" brushRef="#br0" timeOffset="120222.423">17867 16392 0,'0'0'0,"0"0"15,0 0-15,0 0 0,0 0 0,0 0 16,0 0-16,27 1 0,-27-1 0,29 2 16,-9 1-16,3-2 0,2 1 15,4-1-15,3-2 0,-3 1 0,-5-1 16,-2 0-16</inkml:trace>
  <inkml:trace contextRef="#ctx0" brushRef="#br0" timeOffset="120423.0471">18587 16310 0,'0'0'0,"0"0"0,0 0 16,0 0-16,31 9 0,-31-9 0,38 6 0,-15-2 16,1-1-16,2 0 0,3 0 15,4-1-15,-2 1 0,-5-1 16,-4-1-16,-3 1 0</inkml:trace>
  <inkml:trace contextRef="#ctx0" brushRef="#br0" timeOffset="120677.2823">19213 16250 0,'0'0'0,"0"0"0,0 0 0,-6 29 16,1-16-16,0 4 0,-2 4 15,0 1-15,2 3 0,-3 8 0,2 3 16,-1-1-16,1-1 16,1 6-16,0-1 0,1-6 0,1-4 15,1-2-15,-1-2 0,0-9 16,1-5-16,0-2 0,1-2 0,-1-1 0</inkml:trace>
  <inkml:trace contextRef="#ctx0" brushRef="#br0" timeOffset="121210.2508">19222 16098 0,'0'0'0,"0"0"15,0 0-15,0 0 0,0 0 0,0 0 16,30 14-16,-30-14 0,27 21 15,-12-5-15,-1 0 0,-1 2 16,-1-3-16,-2 2 0,-2 4 0,-5 1 0,-5 2 16,-6-4-16,-4-1 15,-1-3-15,-2-3 0,-3-1 16,-3-1-16,1 0 0,0-2 0,-2-1 16,2-2-16,3-2 0,0-1 15,4-1-15,3 0 0,2-1 16,3-1-1,2-1-15,0-1 0,3 2 0,1-3 16,6 1-16,4 0 0,3 1 16,4 1-16,2-1 0,2 1 15,0 2-15,1 1 0,1 3 16,2 3-16,-4 1 0,-2 2 16,1 6-16,-4 3 0,-2 0 15,-3 1-15,-3 2 0,-3 1 0,-1-1 0,-3 0 16,-4 2-16,-4 1 0,-4 0 15,-3 2-15,-4-2 0,-1-1 16,0-4-16,0-4 0,-6 0 16,-2-3-16,0-4 0,1-3 15,0-5-15,0-2 0,4-3 16,3-3-16,-4-10 16,-3-9-16,5-2 0,3-3 15,2 7-15,4 5 16,3 4-16</inkml:trace>
  <inkml:trace contextRef="#ctx0" brushRef="#br0" timeOffset="121464.3914">19822 15981 0,'0'0'0,"0"0"16,11 17-16,-11-17 0,14 27 0,-6-6 15,0 7-15,-1 10 16,0-1-16,-1 12 0,-3 1 0,-2 1 0,-2 1 16,-7 8-16,-4-2 0,0-4 15,-1-3-15,-4 7 0,-1-1 16,1-8-16,0-6 0,-5-2 16,-2-7-16,4-10 0,4-7 0,3-5 15,5-3-15,1-3 0</inkml:trace>
  <inkml:trace contextRef="#ctx0" brushRef="#br0" timeOffset="121680.1873">20337 16226 0,'0'0'0,"0"0"15,23 0-15,-8 2 0,3 1 0,9 2 16,3 1 0,0-1-16,-1 0 0,7 6 15,1 5-15,-8-3 0,-4 1 0,-5-2 16,-4-3 0,-3-1-16</inkml:trace>
  <inkml:trace contextRef="#ctx0" brushRef="#br0" timeOffset="121827.382">20316 16667 0,'0'0'0,"0"0"16,20 3-16,-6 0 0,4 1 0,4-1 16,4 1-16,11 0 0,1 1 15,-5-1-15,-5 0 0,-5-2 16</inkml:trace>
  <inkml:trace contextRef="#ctx0" brushRef="#br0" timeOffset="123168.9355">21268 16513 0,'0'0'0,"0"0"0,0 0 16,33-8-16,-33 8 0,38-8 0,-7 3 15,3-1-15,4 0 0,16 0 16,5-1-16,10 2 0,-5 0 16,12 1-16,-1 2 0,-17 0 15,-11 1-15,-12 0 0</inkml:trace>
  <inkml:trace contextRef="#ctx0" brushRef="#br0" timeOffset="123664.1741">23368 16187 0,'0'0'0,"0"0"15,-3-20-15,0 8 0,-2-3 0,-2-5 16,-4-3-16,-4 1 16,-1 2-16,-4-2 0,-3 4 15,-6-4-15,0 3 0,-2 3 16,-2 2-16,5 3 0,2 4 0,2 7 15,1 4-15,3 2 0,4 2 0,6 6 16,4 3-16,4 2 0,2 4 16,3 5-16,4 3 0,2 3 15,2-2-15,10 16 16,6 7-16,-3-3 0,-2-4 0,1 5 16,-5-3-16,-2-6 0,-2-3 15,-6-4 1,-4-2-16,-3-7 0,-3-5 15,-3-6-15,-3-4 0,-1-2 16,0-2-16,-6-6 0,-6-3 0,-2-5 16,-2-4-16,0-5 0,0-5 15,5 4-15,4 2 0,4 4 16</inkml:trace>
  <inkml:trace contextRef="#ctx0" brushRef="#br0" timeOffset="124342.5408">23653 16402 0,'0'0'16,"0"7"-16,0 2 0,0 1 0,-1 2 16,-3 7-16,-1 2 0,-3 1 0,-2-1 15,-2 1-15,-1 0 16,-1-2-16,-2-1 0,-2 1 15,3-1-15,2-4 0,2-1 0,0-5 16,1-2 0,4-5-16,3-3 0,2-3 15,1-2-15,2-3 0,1-1 0,4-2 16,2-1-16,3 0 0,2-1 16,2-1-16,1-2 15,1 0-15,0 0 0,4-1 0,0 3 16,1 1-16,1-1 0,-2 4 15,-1 3-15,-2 3 0,-2 1 0,-3 3 16,-1 3-16,-2 3 0,-2 5 16,-1 3-16,-2 3 15,-1-3-15,-2-1 0,-1 4 0,-1 0 16,-2 1-16,0 1 0,-1 1 16,-1 1-16,-1-5 0,1-1 0,-1 1 15,0-2 1,2-3-16,0-2 0,1 0 15,0-1-15,0-3 0,1-1 16,0-3-16,3 3 0,1-5 16,3 0-16,1 0 0,2-2 15,2-1-15,1-2 0,5-4 16,-2 0-16,1 0 0,-1 0 0,3 1 16,1 1-16,-3 0 0,0 1 0,-2 2 15,1 1-15,-3 3 0,-2-1 16,-1 4-16,-1 2 0,-3 3 15,0 0-15,-2 4 0,0 1 0,-2 0 16,0 2-16,-1 0 0,0 2 16,-1 1-16,-1 2 0,0 0 15,-1 0-15,0-1 0,-2-1 0,1-3 16,0-1-16,-1-2 0,0-2 16,0-3-1,-2-1-15,-1-4 0,1-3 0,0 1 16,1-1-16,0 2 0</inkml:trace>
  <inkml:trace contextRef="#ctx0" brushRef="#br0" timeOffset="124535.0049">23809 15812 0,'0'0'0,"0"0"0,0 0 0,0 0 0,0 0 16,0 0-16,25 10 0,-25-10 16,0 0-16,0 0 15,21 15-15,-21-15 0</inkml:trace>
  <inkml:trace contextRef="#ctx0" brushRef="#br0" timeOffset="124844.7056">24532 16012 0,'0'0'0,"0"0"0,16 5 16,-7-3-16,-1 4 0,0-2 0,-2 0 0,0 3 0,-1 1 0,-2-1 31,0 0-31,-3-1 0,-1 0 15,-5-1-15,-4-1 0,-2 3 16,-1-1-16,0 1 0,-1 0 16,-2 3-16,-1-1 0,1 2 15,-2 0-15,4 0 0,3 1 0,2 1 16,2-1-16,4-3 0,2 2 16,4-2-16,4 0 0,2-2 15,2-2-15,5 1 0,6 0 0,-3-2 0,-4 1 16,-1-1-16</inkml:trace>
  <inkml:trace contextRef="#ctx0" brushRef="#br0" timeOffset="125353.0829">25282 16223 0,'0'0'0,"0"0"0,0 0 0,15 20 0,-8-9 0,3 0 16,2 5-16,0 0 16,0 0-16,2 8 0,1 2 15,-2-3-15,0-1 0,5 4 16,1 0-16,-2-4 0,0-3 0,-4-4 16,-2-4-16,-2-1 0,-4-3 15,-1-2 1,-2-3-16,-2-2 15,0 0-15,-7-5 0,-2-2 16,1-2-16,-2-2 0,-3-1 0,-1-1 16,-1 2-16,-1 0 0,-5 1 15,-3 1-15,0 2 0,0-1 16,-11 1-16,-2 2 0,4 2 16,4 2-16,-2 2 0,-2 2 0,2 2 0,3 1 0,-2 9 15,3 7-15,6-1 16,4 1-16,4 5 0,3 3 15,3 1-15,3-2 0,4 7 0,4 4 16,5-1-16,4-2 0,5 1 16,3 0-16,-2-4 0,0-3 0,7 1 31,2-3-31,-1-3 0,-3-2 16,2-3-16,2-3 0,2-5 15,1-4-15,0-5 0,-1-5 16,-3-5-16,-4-3 0,-5 2 15,-5 2-15,-3 2 0</inkml:trace>
  <inkml:trace contextRef="#ctx0" brushRef="#br0" timeOffset="125522.3849">26081 16699 0,'0'0'16,"0"0"-16,0 0 0,0 0 0,0 0 15,0 0-15,24 7 0,-24-7 0,0 0 0,0 0 16,0 0-16,0 0 0,0 0 16,0 0-16,0 0 15,0 0-15</inkml:trace>
  <inkml:trace contextRef="#ctx0" brushRef="#br0" timeOffset="126540.5384">11924 15341 0,'0'0'0,"0"0"0,20 13 16,-5-5-16,3 2 0,16 7 0,10 2 16,4 6-16,1 0 0,23 11 15,21 10-15,-4 4 0,-2 3 16,22 14-16,19 12 0,41 28 15,-19-11-15,-1 9 16,-2 4-16,-12-7 0,-8-6 16,12 20-16,10 15 0,-14-5 15,-7-4-15,10 25 0,8 17 16,-46-51-16,-32-35 0,-20-25 16</inkml:trace>
  <inkml:trace contextRef="#ctx0" brushRef="#br0" timeOffset="127381.2793">24344 15735 0,'0'0'0,"10"20"16,2 1-16,2 9 0,-1 1 0,6 30 15,1 13-15,4 16 0,-1-1 16,1 28-16,0 25 15,2 45-15,-10-21 0,-7 6 0,-8 2 16,0-53-16,0-39 0,-1-25 16</inkml:trace>
  <inkml:trace contextRef="#ctx0" brushRef="#br0" timeOffset="217042.9984">7784 10264 0,'0'0'0,"0"0"0,0 0 16,0 0-16,-22 10 0,22-10 0,-17 14 15,17-14-15,-21 19 0,8-5 16,0 3-16,0 2 0,-2 1 16,-3 9-16,1 3 0,2 1 15,1 2-15,-2 12 0,1 0 0,1 5 16,3-1-16,2 13 0,1 1 15,2 2-15,2-3 0,2 14 16,-1 0-16,3-3 0,3-2 0,-2 9 16,2 2-16,0 3 0,1-8 15,-1 26-15,-2-6 0,-1-12 16,0-7-16,0 2 16,1 1-16,3-4 15,-1-4-15,2 3 0,2 3 16,2-4-16,-1-1 0,4 4 15,2 3-15,0-6 0,1-6 0,-2 4 16,0 5-16,0 3 16,2 4-16,-2 8 15,0 5-15,-3-8 0,-1-6 0,-2-20 16,-2-13-16,2 11 0,1 8 16,0-9-16,0-5 0,0 5 0,0 3 15,-1-9-15,-1-6 0,0 9 16,2 2-16,0-4 0,-2-3 15,1 3-15,1 5 0,-1-9 16,-1-4-16,2 4 16,0 6-16,-2-10 0,0-3 15,0 3-15,0 3 16,-3-6-16,-1-5 0,1 1 0,1 0 16,-2-7-16,0-3 0,-1 5 15,0-1-15,0-2 0,0-6 0,3 6 16,-1 0-16,-2-6 15,1-3-15,1 2 0,-1 3 0,1-5 0,0-4 16,2-1-16,-2 1 0,-1-10 16,2 1-16,-1 3 0,0 0 15,-1 0-15,1-2 0,-1-1 16,1 1-16,1-3 0,-2-1 0,0-2 16,-1-1-16,0-4 0,0 1 15,-1-4-15,0 0 0,0 0 0,0 0 16,0 0-16,0 0 0,1-4 15,-1 4-15,0-4 0,0-1 16,-1-2-16,-1-2 0,-1-6 16,-2-5-16,1 1 0,1-2 0,0 7 15,1 0-15,0 3 16</inkml:trace>
  <inkml:trace contextRef="#ctx0" brushRef="#br0" timeOffset="218775.959">3383 7831 0,'0'0'0,"0"0"15,0 0-15,0 0 0,0 0 0,0 0 16,0 0-16,0 0 0,0 0 15,16 16-15,-16-16 0,0 0 16,23 15-16,-23-15 0,24 15 16,-24-15-16,26 20 0,-11-12 15,-2 0-15,-1-1 0,-2-2 0,0 0 16</inkml:trace>
  <inkml:trace contextRef="#ctx0" brushRef="#br0" timeOffset="218995.8206">3495 8285 0,'0'0'0,"0"0"15,0 0-15,0 0 0,-8 22 0,8-22 0,-6 22 16,3-8-16,0 1 16,-1 2-16,-2 2 15,0 0-15,1 2 0,-3 7 16,-1 0-16,3-2 0,-3-1 0,2 0 16,-2 0-16,3-3 0,1 0 15,0-3-15,-1-1 0,3-3 16,2-4-16,1-2 0,0-5 15,4-2-15,4-3 0,-1-1 16,-1 1-16,-2 1 0</inkml:trace>
  <inkml:trace contextRef="#ctx0" brushRef="#br0" timeOffset="219696.9822">3656 8056 0,'0'0'0,"0"0"0,0 0 15,0 0-15,5-21 0,-5 21 16,0 0-16,14-18 0,-3 11 0,2 1 16,3-3-16,4 1 0,2 1 15,3-1 1,4-1-16,11-3 0,-2-1 0,4 1 16,2 0-16,6-1 0,-5 0 15,-5 1-15,-5 1 0,-1-2 16,-7 0-1,-10 1-15,-2 0 0,-3 1 16,-2-1-16,-4 5 0,-1 3 0,-4 1 16,-1 3-16,0 0 0,0 0 0,-4 1 15,-1 2-15,-1 3 0,-2 1 16,-4 2-16,-2 2 0,-1 3 0,0 2 16,-5 1-16,-1 0 0,-2 2 15,-3 4-15,-5 4 0,3 1 16,-3-2-16,1 1 0,2-1 15,3-2-15,0 3 0,1-3 0,6-5 16,6-2-16,0-4 0,5-2 16,1-3-16,5-2 0,1-1 0,1-2 15,5 0-15,2-2 0,3-1 16,1 0-16,2 0 0,4 0 16,-2 0-16,3 0 0,0 0 15,0 3 1,3 0-16,0 1 0,-8-1 15,0 1-15,-1 2 0,-2 2 16,-3 0-16,-1 0 0,-5 3 0,-2 1 16,-5 1-16,-4 2 0,-4-1 15,-4 3-15,-2 0 0,-3 1 16,-9 3-16,-1 0 0,0-1 16,2 0-16,0-2 0,2-3 0,6-3 0,1-3 15,4-1-15,4-1 0,7-2 16,3-3-16,0 1 0,6 0 15,4-4-15,5-2 0,4 0 16,4 0-16,4-3 0,1 2 16,9-4-16,2-1 0,-1-1 15,3 1-15,-4 0 16,1-1-16,4-1 0,-2-2 16,-5-2-16,-1-2 0,-9 3 0,-3 4 0,-6 2 15</inkml:trace>
  <inkml:trace contextRef="#ctx0" brushRef="#br0" timeOffset="219851.7675">4294 8366 0,'0'0'0,"0"0"0,0 0 0,0 0 0,0 0 15,0 0-15,-9 18 0,6-10 16,-2 1-16,0 2 16,-1 4-16,2 0 0,-1 0 15,0-1-15,2-1 0,3-2 16,1-1-16,2-6 0,3-4 0,-2-1 31,-1 1-31,2 0 0</inkml:trace>
  <inkml:trace contextRef="#ctx0" brushRef="#br0" timeOffset="220215.2522">4614 8081 0,'0'0'0,"0"0"15,0 0-15,0 0 0,0 0 16,0 0-16,21-8 0,-21 8 16,20 3-16,-20-3 0,27 9 15,-27-9-15,27 14 0,-13-3 16,-1 2-16,-1 0 0,-2 1 0,-4 2 16,-2 3-16,-2 5 0,-2-2 0,-4 2 31,-4-1-31,-2-2 0,0-1 15,-1 1-15,-2-3 0,3 0 0,-1-2 16,0 1-16,2-3 0,4-4 16,0-2-16,5 0 0,0-2 15,5-1-15,3 1 0,5-3 16,7 0-16,4-2 0,1 0 0,5-2 16,3-2-16,4-1 0,-3-1 0,-6 2 15,-3 0-15,-7 0 16</inkml:trace>
  <inkml:trace contextRef="#ctx0" brushRef="#br0" timeOffset="220870.3391">3318 8957 0,'0'0'15,"0"0"-15,0 0 0,30-1 16,-30 1-16,36-1 0,-7 2 16,2-1-16,3 1 0,17-1 15,3-1-15,13 1 0,-1 0 0,19-3 16,3 0-16,-3-2 0,-4 0 0,21-4 15,16-2-15,-13-1 0,-10-1 0,41-7 16,-11 1-16,-23-1 16,-15-1-16,-7-6 0,-5-4 15,-14 0-15,-9 1 0,-5-6 0,-3-4 16,-7 2-16,-5 2 0,-5-8 16,-2-5-16,-8 2 0,-5 1 0,-5-4 15,-4-3-15,-6 5 0,-3 1 0,-8-3 16,-7-4-16,-4 4 15,-4 2-15,-10-2 0,-6-2 16,-3 4-16,-2 5 0,-11-4 0,-6-1 16,2 9-16,4 5 0,-9 0 15,-9-1 1,1 5-16,2 2 0,-10 6 16,-5 3-16,5 5 0,6 3 0,-11 6 15,-9 5-15,8 4 16,4 3-16,-9 7 0,-6 5 15,8 5-15,6 2 0,-4 9 0,-3 7 16,14 0-16,7-1 0,-3 9 16,1 6-16,11-3 0,9-2 0,5 7 15,4 4-15,11-3 0,5-5 16,8 7-16,4 4 0,10-5 16,4-4-16,10 5 0,5 5 15,4 1-15,6 0 0,11 0 16,10 0-16,6-3 0,2-1 0,13-4 15,7 0 1,-21-18-16,-15-13 0,-10-8 16</inkml:trace>
  <inkml:trace contextRef="#ctx0" brushRef="#br0" timeOffset="221333.6394">3949 9890 0,'0'0'0,"0"0"0,0 0 0,0 0 15,0 0-15,0 0 0,0 0 16,6 23-16,-6-23 0,13 20 0,-13-20 16,15 31-16,-5-13 0,2-1 15,2 1-15,-1-2 0,-1 0 0,-3-5 16</inkml:trace>
  <inkml:trace contextRef="#ctx0" brushRef="#br0" timeOffset="221534.1495">4035 10604 0,'0'0'0,"0"0"16,0 0-16,0 0 0,-7 23 0,4-14 16,0 4-16,-3 2 0,2 2 15,-3 1-15,2 3 0,-4 5 16,2-1-16,2 0 0,0-1 0,2-3 0,1-2 15,2-1-15,2-4 0,1-3 16,1-3-16,4-3 0,6-4 16,-2-5-16,-1-6 0,0 2 15,-3 1-15,-2 0 0</inkml:trace>
  <inkml:trace contextRef="#ctx0" brushRef="#br0" timeOffset="221756.5583">4474 10138 0,'0'0'0,"0"0"16,0 0-16,0 0 0,30-7 0,-30 7 0,37-3 16,-15 1-16,2 1 0,3 0 15,3-2 1,8-1-16,-3-1 0,3-4 0,3-2 15,3-7-15,-2 0 0,-1-7 16,-3-5-16,-4 0 0,-5 1 16,-1 0-16,-6 8 0,-6 3 0</inkml:trace>
  <inkml:trace contextRef="#ctx0" brushRef="#br0" timeOffset="222235.7326">4973 9828 0,'0'0'0,"0"0"0,0 0 16,0 0-16,-18 22 0,18-22 15,-22 24 1,8-6-16,-1 0 0,-2 2 0,0 4 16,-6 7-16,0-1 15,-2 1-15,1 1 0,-5 2 0,4-1 16,2-2-16,1-1 16,3-1-16,3-4 0,0 0 0,4-4 15,5-6-15,2-4 0,2-1 16,3-2-16,3-1 0,2-1 0,3-2 0,4-1 15,0-2-15,4 2 0,0 0 16,3-2-16,0-1 0,-4 3 16,3 2-16,-3 1 0,-5-2 15,-1 3-15,-4 0 0,-1 3 16,-4 1-16,-3 0 0,-4 1 16,-9 4-1,-1-1-15,-4 4 0,-10 5 0,-4 1 16,0-3-16,3 2 0,-5 1 15,2 0-15,6-3 0,5-5 16,5-2-16,6-5 0,3-2 16,3-1-16,2-4 0,2-2 15,3-1-15,3 3 0,5-3 16,7-3-16,0 2 0,4 1 0,13-4 0,8-5 16,-2 2-16,4-1 0,4-3 15,2-3-15,5-1 0,-6-1 0,-4 0 16,-3-2-16,-8 0 0,-6-3 15,-2 6-15,-7 2 16,-2 5-16</inkml:trace>
  <inkml:trace contextRef="#ctx0" brushRef="#br0" timeOffset="222389.4977">5063 10571 0,'0'0'0,"0"0"0,0 0 16,0 0-16,0 0 0,0 0 16,-11 21-16,11-21 0,-9 21 0,2-10 15,1 3-15,-1 2 16,1 0-16,0-1 0,0 3 15,2 0-15,1 0 0,1 3 0,4-2 16,2-3-16,3-5 0,1-7 0,5-7 16,-4 2-16,0 1 0,-1-3 15</inkml:trace>
  <inkml:trace contextRef="#ctx0" brushRef="#br0" timeOffset="222759.5543">5548 10235 0,'0'0'16,"0"0"-16,0 0 0,0 0 15,0 0-15,0 0 0,32 14 16,-32-14-16,22 18 0,-22-18 0,20 28 16,-11-13-1,-4 3-15,-4 0 0,-3 1 16,-2 1-16,-3-2 0,-6 6 15,-3-2-15,2-4 0,1 0 16,3-4-16,-1 0 0,3-3 0,3 0 16,1 1-16,3 0 15,1-3-15,3 1 0,2-2 16,3 3-16,1 1 0,-1-1 0,1 3 0,1 1 16,-1 3-16,0-1 0,-5 2 15,2 2-15,-6 1 0,-3 2 16,-4-2-16,-8 4 0,-6 4 0,-3-4 15,-8-1-15,-9-3 16,2-2-16,-1-5 0,2 0 0,10-5 16,3 0-16</inkml:trace>
  <inkml:trace contextRef="#ctx0" brushRef="#br0" timeOffset="223461.8813">3927 11342 0,'0'0'0,"10"0"0,6 0 0,5 4 15,5-1-15,14 4 0,11 3 16,10-2-1,-1 3-15,21 3 0,5 3 16,-8-3-16,-4-2 0,18 2 16,15 3-16,-16-9 0,-6-4 0,34-2 15,-10-4-15,-17-2 0,-13-3 16,0-4-16,-2-7 0,-11-3 16,-9-4-16,-4-10 0,-2-8 15,-4 2-15,0-1 0,-4-11 0,0-4 16,-9 3-16,-2 0 0,-6-17 0,0-11 15,-4 6-15,-1 2 0,-8-5 16,-3-3-16,-4 7 0,-2 4 16,-8-1-16,-3-5 0,-8 9 15,-2 6-15,-12-2 0,-5 0 16,-7 6-16,-1 5 0,-11-1 0,-7 3 16,0 6-16,3 6 0,-17-2 0,-10 2 15,1 6-15,3 5 0,-15 5 16,-8 4-16,5 8 0,5 6 15,-9 4-15,-9 2 0,7 5 16,6 3-16,-10 10 0,-8 7 16,15 2-1,6 1-15,-3 12 0,-1 9 16,16-4-16,9-1 0,4 0 16,7 4-16,12-2 0,8 1 0,7 5 15,4 8-15,5-10 0,5-2 16,8 9-16,5 9 0,6-2 15,6-5-15,6 5 0,10 2 16,4-3-16,5-6 0,9 6 0,8 8 16,0-8-16,1-4 0,11 2 0,10 5 15,-5-4-15,2-4 0,7 5 16,7 0-16,-2-1 0,3-4 16,9 8-16,10 3 0,-6-9 15,-6-6-15,-26-16 0,-17-14 16,-14-7-16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8T02:22:52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33046 13565 0,'0'0'0,"0"0"15,0 0-15,0 0 0,0 0 0,0 0 16,0 0-1,0 24-15,0-24 0,0 0 16,0 32-16,0-32 0,-2 26 0,1-9 16,-1 4-1,-2-1-15,1 1 0,-1 2 0,-2 1 16,-1 6-16,0 0 0,-1 1 16,0-1-16,-1 0 0,0 0 0,-4 6 15,2-3-15,-1-1 0,0 0 0,2 0 16,0-3-16,1-1 0,1 0 15,-2-2-15,0-1 0,1 0 0,1-2 16,0 0-16,1-3 16,-1-1-16,-1 0 0,3-5 0,0 0 15,1-3-15,0-1 0,1 1 16,-1-3 0,2-1-16,1-1 0,0 1 15,-1-3-15,1-1 0,0 1 0,0-4 16,0-4-16,0 1 0,1-1 15,1-1-15,0 0 0,0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2.xml"/><Relationship Id="rId13" Type="http://schemas.openxmlformats.org/officeDocument/2006/relationships/slide" Target="../slides/slide47.xml"/><Relationship Id="rId18" Type="http://schemas.openxmlformats.org/officeDocument/2006/relationships/slide" Target="../slides/slide55.xml"/><Relationship Id="rId3" Type="http://schemas.openxmlformats.org/officeDocument/2006/relationships/tags" Target="../tags/tag41.xml"/><Relationship Id="rId21" Type="http://schemas.openxmlformats.org/officeDocument/2006/relationships/slide" Target="../slides/slide61.xml"/><Relationship Id="rId7" Type="http://schemas.openxmlformats.org/officeDocument/2006/relationships/slide" Target="../slides/slide41.xml"/><Relationship Id="rId12" Type="http://schemas.openxmlformats.org/officeDocument/2006/relationships/slide" Target="../slides/slide46.xml"/><Relationship Id="rId17" Type="http://schemas.openxmlformats.org/officeDocument/2006/relationships/slide" Target="../slides/slide54.xml"/><Relationship Id="rId2" Type="http://schemas.openxmlformats.org/officeDocument/2006/relationships/tags" Target="../tags/tag40.xml"/><Relationship Id="rId16" Type="http://schemas.openxmlformats.org/officeDocument/2006/relationships/slide" Target="../slides/slide51.xml"/><Relationship Id="rId20" Type="http://schemas.openxmlformats.org/officeDocument/2006/relationships/slide" Target="../slides/slide57.xml"/><Relationship Id="rId1" Type="http://schemas.openxmlformats.org/officeDocument/2006/relationships/tags" Target="../tags/tag39.xml"/><Relationship Id="rId6" Type="http://schemas.openxmlformats.org/officeDocument/2006/relationships/slide" Target="../slides/slide40.xml"/><Relationship Id="rId11" Type="http://schemas.openxmlformats.org/officeDocument/2006/relationships/slide" Target="../slides/slide45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9.xml"/><Relationship Id="rId10" Type="http://schemas.openxmlformats.org/officeDocument/2006/relationships/slide" Target="../slides/slide44.xml"/><Relationship Id="rId19" Type="http://schemas.openxmlformats.org/officeDocument/2006/relationships/slide" Target="../slides/slide56.xml"/><Relationship Id="rId4" Type="http://schemas.openxmlformats.org/officeDocument/2006/relationships/tags" Target="../tags/tag42.xml"/><Relationship Id="rId9" Type="http://schemas.openxmlformats.org/officeDocument/2006/relationships/slide" Target="../slides/slide43.xml"/><Relationship Id="rId14" Type="http://schemas.openxmlformats.org/officeDocument/2006/relationships/slide" Target="../slides/slide48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9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4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4.emf"/><Relationship Id="rId5" Type="http://schemas.openxmlformats.org/officeDocument/2006/relationships/customXml" Target="../ink/ink1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5.emf"/><Relationship Id="rId5" Type="http://schemas.openxmlformats.org/officeDocument/2006/relationships/customXml" Target="../ink/ink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8.xml"/><Relationship Id="rId7" Type="http://schemas.openxmlformats.org/officeDocument/2006/relationships/customXml" Target="../ink/ink4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6.emf"/><Relationship Id="rId5" Type="http://schemas.openxmlformats.org/officeDocument/2006/relationships/customXml" Target="../ink/ink3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package" Target="../embeddings/Microsoft_Word___4.docx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Microsoft_Word___1.docx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package" Target="../embeddings/Microsoft_Word___3.docx"/><Relationship Id="rId5" Type="http://schemas.openxmlformats.org/officeDocument/2006/relationships/package" Target="../embeddings/Microsoft_Word___.docx"/><Relationship Id="rId10" Type="http://schemas.openxmlformats.org/officeDocument/2006/relationships/image" Target="../media/image7.emf"/><Relationship Id="rId4" Type="http://schemas.openxmlformats.org/officeDocument/2006/relationships/image" Target="../media/image10.png"/><Relationship Id="rId9" Type="http://schemas.openxmlformats.org/officeDocument/2006/relationships/package" Target="../embeddings/Microsoft_Word___2.docx"/><Relationship Id="rId1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0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59.png"/><Relationship Id="rId5" Type="http://schemas.openxmlformats.org/officeDocument/2006/relationships/tags" Target="../tags/tag132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3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62.png"/><Relationship Id="rId5" Type="http://schemas.openxmlformats.org/officeDocument/2006/relationships/tags" Target="../tags/tag134.xml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TIF"/><Relationship Id="rId5" Type="http://schemas.openxmlformats.org/officeDocument/2006/relationships/image" Target="../media/image12.TIF"/><Relationship Id="rId4" Type="http://schemas.openxmlformats.org/officeDocument/2006/relationships/image" Target="../media/image11.T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正弦定理和余弦定理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111641"/>
            <a:ext cx="12190413" cy="411492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184460" y="870837"/>
                <a:ext cx="1098891" cy="9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0" y="870837"/>
                <a:ext cx="1098891" cy="977319"/>
              </a:xfrm>
              <a:prstGeom prst="rect">
                <a:avLst/>
              </a:prstGeom>
              <a:blipFill rotWithShape="0">
                <a:blip r:embed="rId3"/>
                <a:stretch>
                  <a:fillRect b="-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38518" y="2338084"/>
                <a:ext cx="11589417" cy="1577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75°=60°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2338084"/>
                <a:ext cx="11589417" cy="1577483"/>
              </a:xfrm>
              <a:prstGeom prst="rect">
                <a:avLst/>
              </a:prstGeom>
              <a:blipFill rotWithShape="0">
                <a:blip r:embed="rId4"/>
                <a:stretch>
                  <a:fillRect l="-947" b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69382" y="370691"/>
            <a:ext cx="11589417" cy="15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P48T2(2)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=45°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=75°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274154"/>
            <a:ext cx="12190413" cy="390909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22830" y="1153995"/>
                <a:ext cx="825867" cy="887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30" y="1153995"/>
                <a:ext cx="825867" cy="8870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79773" y="559418"/>
            <a:ext cx="11589417" cy="15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苏教必修二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P93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endParaRPr lang="en-US" altLang="zh-CN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203081"/>
                <a:ext cx="11589417" cy="3644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由余弦定理的推论得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203081"/>
                <a:ext cx="11589417" cy="3644075"/>
              </a:xfrm>
              <a:prstGeom prst="rect">
                <a:avLst/>
              </a:prstGeom>
              <a:blipFill rotWithShape="0">
                <a:blip r:embed="rId4"/>
                <a:stretch>
                  <a:fillRect l="-947" b="-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239348"/>
            <a:ext cx="12190413" cy="405079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126585" y="1170517"/>
                <a:ext cx="1439368" cy="974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85" y="1170517"/>
                <a:ext cx="1439368" cy="9746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1649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必修四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649491"/>
              </a:xfrm>
              <a:prstGeom prst="rect">
                <a:avLst/>
              </a:prstGeom>
              <a:blipFill rotWithShape="0">
                <a:blip r:embed="rId4"/>
                <a:stretch>
                  <a:fillRect l="-947" b="-8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3357" y="1917605"/>
                <a:ext cx="11589417" cy="4447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15°=sin(60°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7" y="1917605"/>
                <a:ext cx="11589417" cy="4447564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660038"/>
            <a:ext cx="12190413" cy="34903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正、余弦定理的直接应用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752072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榆林模拟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的内角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所对的边分别为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	B.(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2]	D.[0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正弦定理得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λab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余弦定理知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6392257" y="144463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441171"/>
            <a:ext cx="12190413" cy="38158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595354"/>
                <a:ext cx="11589417" cy="5733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5354"/>
                <a:ext cx="11589417" cy="5733814"/>
              </a:xfrm>
              <a:prstGeom prst="rect">
                <a:avLst/>
              </a:prstGeom>
              <a:blipFill rotWithShape="0">
                <a:blip r:embed="rId4"/>
                <a:stretch>
                  <a:fillRect l="-947" t="-1170" b="-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722812" y="115915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在解三角形中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如果式子中含有角的余弦或边的二次式时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要考虑用余弦定理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如果式子中含有角的正弦或边的一次式时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则考虑用正弦定理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以上特征都不明显时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则要考虑两个定理都有可能用到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三角形解的个数的判断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已知两角和一边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该三角形是确定的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其解是唯一的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已知两边和一边的对角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该三角形具有不确定性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通常根据三角函数值的有界性和大边对大角定理进行判断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153982"/>
            <a:ext cx="12190413" cy="30914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067049" y="142767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315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根据正弦定理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1594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22746"/>
            <a:ext cx="12190413" cy="374067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44593"/>
                <a:ext cx="11589417" cy="5254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由正弦定理及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所以由余弦定理得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4593"/>
                <a:ext cx="11589417" cy="5254965"/>
              </a:xfrm>
              <a:prstGeom prst="rect">
                <a:avLst/>
              </a:prstGeom>
              <a:blipFill rotWithShape="0">
                <a:blip r:embed="rId4"/>
                <a:stretch>
                  <a:fillRect l="-947" b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733159" y="135203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利用正、余弦定理判断三角形的形状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556407" y="1673017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276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齐齐哈尔调研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分别是内角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的形状为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钝角三角形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直角或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钝角三角形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锐角三角形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2768835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掌握正弦定理、余弦定理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并能解决一些简单的三角形度量问题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621443"/>
                <a:ext cx="11589417" cy="5218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621443"/>
                <a:ext cx="11589417" cy="5218095"/>
              </a:xfrm>
              <a:prstGeom prst="rect">
                <a:avLst/>
              </a:prstGeom>
              <a:blipFill rotWithShape="0">
                <a:blip r:embed="rId3"/>
                <a:stretch>
                  <a:fillRect l="-947" b="-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21443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重庆诊断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下列说法正确的是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为直角三角形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=25°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必有两解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锐角三角形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502335" y="750250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0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5421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44593"/>
                <a:ext cx="11589417" cy="5473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为等腰三角形或直角三角形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=40sin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25°&lt;40sin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30°=40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必有两解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是锐角三角形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0°&lt;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0°&lt;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90°&gt;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&gt;sin(90°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由题意及二倍角的余弦公式知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但不能说明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4593"/>
                <a:ext cx="11589417" cy="5473934"/>
              </a:xfrm>
              <a:prstGeom prst="rect">
                <a:avLst/>
              </a:prstGeom>
              <a:blipFill rotWithShape="0">
                <a:blip r:embed="rId3"/>
                <a:stretch>
                  <a:fillRect l="-947" t="-223" b="-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判断三角形形状的技巧总结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整理出边的相应关系从而判断三角形是否为等边或等腰三角形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通过三角恒等变换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得出内角之间的关系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从而判断三角形是否为锐角、直角或钝角三角形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求解三角形形状问题时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既要从边的角度考虑又要从角的角度考虑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以免漏解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385166"/>
            <a:ext cx="12190413" cy="28266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33018"/>
                <a:ext cx="11589417" cy="4893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且满足条件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中的一个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试判断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的形状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并写出推理过程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如果选择多个条件分别解答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则按第一个解答计分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3018"/>
                <a:ext cx="11589417" cy="4893776"/>
              </a:xfrm>
              <a:prstGeom prst="rect">
                <a:avLst/>
              </a:prstGeom>
              <a:blipFill rotWithShape="0">
                <a:blip r:embed="rId3"/>
                <a:stretch>
                  <a:fillRect l="-947" b="-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20929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98293"/>
                <a:ext cx="11589417" cy="5583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推理如下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由余弦定理的推论得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推理如下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8293"/>
                <a:ext cx="11589417" cy="5583260"/>
              </a:xfrm>
              <a:prstGeom prst="rect">
                <a:avLst/>
              </a:prstGeom>
              <a:blipFill rotWithShape="0">
                <a:blip r:embed="rId3"/>
                <a:stretch>
                  <a:fillRect l="-947" t="-546" b="-18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三角形的面积、周长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4789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)(2024·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sin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[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思路分析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利用条件式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和余弦定理求出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的结果及正弦定理求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代入公式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中求得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478932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26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0637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382" y="621443"/>
            <a:ext cx="11589417" cy="571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规范解答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由余弦定理的推论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endParaRPr lang="en-US" altLang="zh-CN" sz="2600" b="1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91191"/>
              </p:ext>
            </p:extLst>
          </p:nvPr>
        </p:nvGraphicFramePr>
        <p:xfrm>
          <a:off x="465295" y="1269525"/>
          <a:ext cx="4384549" cy="1014502"/>
        </p:xfrm>
        <a:graphic>
          <a:graphicData uri="http://schemas.openxmlformats.org/drawingml/2006/table">
            <a:tbl>
              <a:tblPr/>
              <a:tblGrid>
                <a:gridCol w="438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450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65804" y="1053497"/>
                <a:ext cx="4285980" cy="123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𝐜𝐨𝐬</m:t>
                      </m:r>
                      <m:r>
                        <a:rPr lang="en-US" altLang="zh-CN" sz="26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altLang="zh-CN" sz="26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6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𝒂𝒃</m:t>
                          </m:r>
                        </m:den>
                      </m:f>
                      <m:r>
                        <a:rPr lang="en-US" altLang="zh-CN" sz="26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600" b="1">
                  <a:solidFill>
                    <a:prstClr val="black"/>
                  </a:solidFill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4" y="1053497"/>
                <a:ext cx="4285980" cy="12305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862671" y="1256824"/>
                <a:ext cx="48282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600" b="1" baseline="30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❷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71" y="1256824"/>
                <a:ext cx="48282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08733" y="3658521"/>
                <a:ext cx="3400803" cy="959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</a:t>
                </a:r>
                <a14:m>
                  <m:oMath xmlns:m="http://schemas.openxmlformats.org/officeDocument/2006/math"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33" y="3658521"/>
                <a:ext cx="3400803" cy="959878"/>
              </a:xfrm>
              <a:prstGeom prst="rect">
                <a:avLst/>
              </a:prstGeom>
              <a:blipFill rotWithShape="0">
                <a:blip r:embed="rId5"/>
                <a:stretch>
                  <a:fillRect l="-3226" r="-2330" b="-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52484" y="2336959"/>
                <a:ext cx="13060513" cy="14272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根据条件式的结构特征、转化为余弦定理求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4" y="2336959"/>
                <a:ext cx="13060513" cy="1427250"/>
              </a:xfrm>
              <a:prstGeom prst="rect">
                <a:avLst/>
              </a:prstGeom>
              <a:blipFill rotWithShape="0">
                <a:blip r:embed="rId6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65804" y="4701330"/>
                <a:ext cx="6092825" cy="15877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.(5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 baseline="30000">
                    <a:solidFill>
                      <a:prstClr val="black"/>
                    </a:solidFill>
                    <a:latin typeface="MS Mincho" panose="02020609040205080304" pitchFamily="49" charset="-128"/>
                    <a:cs typeface="MS Mincho" panose="02020609040205080304" pitchFamily="49" charset="-128"/>
                  </a:rPr>
                  <a:t>❶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.(6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4" y="4701330"/>
                <a:ext cx="6092825" cy="1587742"/>
              </a:xfrm>
              <a:prstGeom prst="rect">
                <a:avLst/>
              </a:prstGeom>
              <a:blipFill rotWithShape="0">
                <a:blip r:embed="rId7"/>
                <a:stretch>
                  <a:fillRect l="-1800" b="-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987245" y="3849275"/>
            <a:ext cx="3645550" cy="632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5000"/>
              </a:lnSpc>
              <a:tabLst>
                <a:tab pos="2970530" algn="l"/>
              </a:tabLst>
            </a:pP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代入已知等式求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40484"/>
              </p:ext>
            </p:extLst>
          </p:nvPr>
        </p:nvGraphicFramePr>
        <p:xfrm>
          <a:off x="391636" y="3683000"/>
          <a:ext cx="3606800" cy="1041400"/>
        </p:xfrm>
        <a:graphic>
          <a:graphicData uri="http://schemas.openxmlformats.org/drawingml/2006/table">
            <a:tbl>
              <a:tblPr/>
              <a:tblGrid>
                <a:gridCol w="36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541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33018"/>
                <a:ext cx="11589417" cy="159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3018"/>
                <a:ext cx="11589417" cy="1598386"/>
              </a:xfrm>
              <a:prstGeom prst="rect">
                <a:avLst/>
              </a:prstGeom>
              <a:blipFill rotWithShape="0">
                <a:blip r:embed="rId3"/>
                <a:stretch>
                  <a:fillRect l="-947" b="-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2477" y="2196493"/>
                <a:ext cx="9812557" cy="12645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altLang="zh-CN" sz="26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den>
                    </m:f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num>
                          <m:den>
                            <m:f>
                              <m:fPr>
                                <m:ctrlPr>
                                  <a:rPr lang="zh-CN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e>
                      <m:sup>
                        <m:r>
                          <a:rPr lang="en-US" altLang="zh-CN" sz="2600" b="1" i="1" baseline="30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❹</m:t>
                        </m:r>
                      </m:sup>
                    </m:sSup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,∴</m:t>
                    </m:r>
                    <m:r>
                      <a:rPr lang="en-US" altLang="zh-CN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zh-CN" sz="2600" b="1" baseline="30000" smtClean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7" y="2196493"/>
                <a:ext cx="9812557" cy="1264577"/>
              </a:xfrm>
              <a:prstGeom prst="rect">
                <a:avLst/>
              </a:prstGeom>
              <a:blipFill rotWithShape="0">
                <a:blip r:embed="rId4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9604" y="3772948"/>
                <a:ext cx="8109551" cy="7637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400" b="1" smtClean="0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04" y="3772948"/>
                <a:ext cx="8109551" cy="763735"/>
              </a:xfrm>
              <a:prstGeom prst="rect">
                <a:avLst/>
              </a:prstGeom>
              <a:blipFill rotWithShape="0">
                <a:blip r:embed="rId5"/>
                <a:stretch>
                  <a:fillRect l="-1203" b="-7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27218"/>
              </p:ext>
            </p:extLst>
          </p:nvPr>
        </p:nvGraphicFramePr>
        <p:xfrm>
          <a:off x="732631" y="2235232"/>
          <a:ext cx="3837686" cy="1384300"/>
        </p:xfrm>
        <a:graphic>
          <a:graphicData uri="http://schemas.openxmlformats.org/drawingml/2006/table">
            <a:tbl>
              <a:tblPr/>
              <a:tblGrid>
                <a:gridCol w="383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43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557617" y="2209959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baseline="30000">
                <a:solidFill>
                  <a:prstClr val="black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❸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99044" y="2629736"/>
            <a:ext cx="5912196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5000"/>
              </a:lnSpc>
              <a:tabLst>
                <a:tab pos="2970530" algn="l"/>
              </a:tabLst>
            </a:pP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利用正弦定理得出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的关系式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60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91204" y="4551518"/>
                <a:ext cx="6092825" cy="9025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4" y="4551518"/>
                <a:ext cx="6092825" cy="902555"/>
              </a:xfrm>
              <a:prstGeom prst="rect">
                <a:avLst/>
              </a:prstGeom>
              <a:blipFill rotWithShape="0">
                <a:blip r:embed="rId6"/>
                <a:stretch>
                  <a:fillRect l="-1802" b="-6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3513140" y="4789456"/>
            <a:ext cx="9812557" cy="5789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35000"/>
              </a:lnSpc>
              <a:tabLst>
                <a:tab pos="2970530" algn="l"/>
              </a:tabLst>
            </a:pPr>
            <a:r>
              <a:rPr lang="en-US" altLang="zh-CN" sz="2600" b="1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</a:t>
            </a:r>
            <a:r>
              <a:rPr lang="zh-CN" altLang="zh-CN" sz="2600" b="1">
                <a:solidFill>
                  <a:prstClr val="black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的面积公式及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的关系式列方程</a:t>
            </a: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60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91204" y="5641323"/>
                <a:ext cx="6092825" cy="6222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.(13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260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4" y="5641323"/>
                <a:ext cx="6092825" cy="622222"/>
              </a:xfrm>
              <a:prstGeom prst="rect">
                <a:avLst/>
              </a:prstGeom>
              <a:blipFill rotWithShape="0">
                <a:blip r:embed="rId7"/>
                <a:stretch>
                  <a:fillRect l="-1802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95300" y="4660900"/>
          <a:ext cx="2997200" cy="901700"/>
        </p:xfrm>
        <a:graphic>
          <a:graphicData uri="http://schemas.openxmlformats.org/drawingml/2006/table">
            <a:tbl>
              <a:tblPr/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17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829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09868"/>
                <a:ext cx="11589417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满分规则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❶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得步骤分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处的实质是解三角方程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要注意写清楚角的范围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根据范围得到角的值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否则易失步骤分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得关键分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处把条件式转化为余弦定理推论的形式是求角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处利用正弦定理得到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的关系式是求边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得计算分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处涉及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的正弦值的计算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需转化为特殊角的三角函数值求解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9868"/>
                <a:ext cx="11589417" cy="5693866"/>
              </a:xfrm>
              <a:prstGeom prst="rect">
                <a:avLst/>
              </a:prstGeom>
              <a:blipFill rotWithShape="0">
                <a:blip r:embed="rId2"/>
                <a:stretch>
                  <a:fillRect l="-947" b="-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256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81713"/>
            <a:ext cx="12190413" cy="35125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47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47290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60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589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8915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6360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248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48745"/>
              </a:xfrm>
              <a:prstGeom prst="rect">
                <a:avLst/>
              </a:prstGeom>
              <a:blipFill rotWithShape="0">
                <a:blip r:embed="rId3"/>
                <a:stretch>
                  <a:fillRect l="-947" b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657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射影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定理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0957" y="986774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的三边是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它们所对的角分别是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3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495712"/>
            <a:ext cx="12190413" cy="371920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典例</a:t>
            </a:r>
            <a:r>
              <a:rPr lang="zh-CN" altLang="zh-CN" sz="2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内角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的对边分别为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(1+2cos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则下列等式成立的是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	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因为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(1+2cos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=90°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0°&lt;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&lt;90°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0582584" y="131730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35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189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405416"/>
                <a:ext cx="11589417" cy="5623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由正弦和余弦定理得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𝒂𝒃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𝒂𝒃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05416"/>
                <a:ext cx="11589417" cy="562301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268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7189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405416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由正弦定理及射影定理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又因为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76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64089"/>
            <a:ext cx="12190413" cy="34202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874580" cy="5082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r>
                      <a:rPr lang="en-US" altLang="zh-CN" sz="26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874580" cy="5082032"/>
              </a:xfrm>
              <a:prstGeom prst="rect">
                <a:avLst/>
              </a:prstGeom>
              <a:blipFill rotWithShape="0">
                <a:blip r:embed="rId4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479732" y="135822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44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26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425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射影定理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由射影定理知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42537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4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182084"/>
            <a:ext cx="12190413" cy="30319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780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月八省联考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B.8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D.48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6=24.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8081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277955" y="205798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026144"/>
            <a:ext cx="12190413" cy="42059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4313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由正弦定理及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1368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972117" y="60986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1193120" y="6595560"/>
              <a:ext cx="360" cy="3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83760" y="6586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952295"/>
            <a:ext cx="12190413" cy="33403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516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新乡模拟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锐角三角形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为直角三角形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钝角三角形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的形状无法确定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的最大内角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进而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16831"/>
              </a:xfrm>
              <a:prstGeom prst="rect">
                <a:avLst/>
              </a:prstGeom>
              <a:blipFill rotWithShape="0">
                <a:blip r:embed="rId4"/>
                <a:stretch>
                  <a:fillRect l="-947" r="-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230759" y="12286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1951640" y="6805080"/>
              <a:ext cx="29520" cy="30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42280" y="6795720"/>
                <a:ext cx="4824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57586"/>
            <a:ext cx="12190413" cy="39004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783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4.(2024·T8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8389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9563213" y="79117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956160" y="721080"/>
              <a:ext cx="8599320" cy="5562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6800" y="711720"/>
                <a:ext cx="8618040" cy="55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11797200" y="4883400"/>
              <a:ext cx="99720" cy="3308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87840" y="4874040"/>
                <a:ext cx="118440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83882"/>
            <a:ext cx="12190413" cy="3823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074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7440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0499252" y="80274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549957"/>
            <a:ext cx="12190413" cy="36898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27226"/>
                <a:ext cx="11589417" cy="5467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韶关模拟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的最长边的长为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则最短边的长为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最短边长为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最短边的长为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27226"/>
                <a:ext cx="11589417" cy="5467331"/>
              </a:xfrm>
              <a:prstGeom prst="rect">
                <a:avLst/>
              </a:prstGeom>
              <a:blipFill rotWithShape="0">
                <a:blip r:embed="rId4"/>
                <a:stretch>
                  <a:fillRect l="-947" r="-947" b="-3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3245348" y="135822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486879"/>
            <a:ext cx="12190413" cy="27606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203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杭州模拟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0379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357533" y="181881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27854"/>
            <a:ext cx="12190413" cy="4018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27226"/>
                <a:ext cx="11589417" cy="555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石家庄质检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cos[π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pc="-12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spc="-12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spc="-12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spc="-12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pc="-12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由余弦定理的推论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27226"/>
                <a:ext cx="11589417" cy="5557099"/>
              </a:xfrm>
              <a:prstGeom prst="rect">
                <a:avLst/>
              </a:prstGeom>
              <a:blipFill rotWithShape="0">
                <a:blip r:embed="rId4"/>
                <a:stretch>
                  <a:fillRect l="-947" t="-548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684551" y="103034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248797"/>
            <a:ext cx="12190413" cy="29893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254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根据余弦定理可知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5470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499829" y="1853536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492501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重庆诊断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的内角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所对的边分别为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满足下列条件的三角形有两个解的是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=54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=39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=120°		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=30°			D.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=26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=15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=30°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829826" y="1211650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814320"/>
            <a:ext cx="1158941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正、余弦定理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若内角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所对的边分别是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600" b="1"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外接圆半径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748252"/>
                  </p:ext>
                </p:extLst>
              </p:nvPr>
            </p:nvGraphicFramePr>
            <p:xfrm>
              <a:off x="478504" y="1982357"/>
              <a:ext cx="10801350" cy="44175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45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837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719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7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定理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余弦定理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93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公式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=___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__________;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__________________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  <m:r>
                                    <a:rPr lang="en-US" sz="2400" b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i="1">
                                      <a:effectLst/>
                                      <a:latin typeface="Times New Roman" panose="020206030504050203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=2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59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常见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变形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_____________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_____________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_____________</m:t>
                              </m:r>
                            </m:oMath>
                          </a14:m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(1)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_______;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(2)sin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=_____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(3)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sz="2400" b="1" dirty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∶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zh-CN" sz="2400" b="1" dirty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∶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_____________________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(4)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748252"/>
                  </p:ext>
                </p:extLst>
              </p:nvPr>
            </p:nvGraphicFramePr>
            <p:xfrm>
              <a:off x="478504" y="1982357"/>
              <a:ext cx="10801350" cy="437324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45625"/>
                    <a:gridCol w="4183772"/>
                    <a:gridCol w="5571953"/>
                  </a:tblGrid>
                  <a:tr h="493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余弦定理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984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公式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=___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__________;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__________________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3880" t="-42723" r="-219" b="-209390"/>
                          </a:stretch>
                        </a:blipFill>
                      </a:tcPr>
                    </a:tc>
                  </a:tr>
                  <a:tr h="25810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常见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变形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219" t="-71698" r="-133673" b="-5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3880" t="-71698" r="-219" b="-51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矩形 16"/>
          <p:cNvSpPr/>
          <p:nvPr/>
        </p:nvSpPr>
        <p:spPr>
          <a:xfrm>
            <a:off x="2657188" y="2500511"/>
            <a:ext cx="2247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＋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bc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cos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</a:t>
            </a:r>
            <a:endParaRPr lang="zh-CN" altLang="en-US" sz="2200" dirty="0"/>
          </a:p>
        </p:txBody>
      </p:sp>
      <p:sp>
        <p:nvSpPr>
          <p:cNvPr id="18" name="矩形 17"/>
          <p:cNvSpPr/>
          <p:nvPr/>
        </p:nvSpPr>
        <p:spPr>
          <a:xfrm>
            <a:off x="2580899" y="2909997"/>
            <a:ext cx="2247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＋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ca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cos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endParaRPr lang="zh-CN" altLang="en-US" sz="2200" dirty="0"/>
          </a:p>
        </p:txBody>
      </p:sp>
      <p:sp>
        <p:nvSpPr>
          <p:cNvPr id="19" name="矩形 18"/>
          <p:cNvSpPr/>
          <p:nvPr/>
        </p:nvSpPr>
        <p:spPr>
          <a:xfrm>
            <a:off x="2546174" y="3266944"/>
            <a:ext cx="22797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＋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ab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cos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endParaRPr lang="zh-CN" altLang="en-US" sz="2200" dirty="0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23653"/>
              </p:ext>
            </p:extLst>
          </p:nvPr>
        </p:nvGraphicFramePr>
        <p:xfrm>
          <a:off x="6673838" y="2560988"/>
          <a:ext cx="733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文档" r:id="rId5" imgW="734577" imgH="801196" progId="Word.Document.12">
                  <p:embed/>
                </p:oleObj>
              </mc:Choice>
              <mc:Fallback>
                <p:oleObj name="文档" r:id="rId5" imgW="734577" imgH="80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3838" y="2560988"/>
                        <a:ext cx="7334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86355"/>
              </p:ext>
            </p:extLst>
          </p:nvPr>
        </p:nvGraphicFramePr>
        <p:xfrm>
          <a:off x="7775096" y="2562141"/>
          <a:ext cx="733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文档" r:id="rId7" imgW="734577" imgH="802999" progId="Word.Document.12">
                  <p:embed/>
                </p:oleObj>
              </mc:Choice>
              <mc:Fallback>
                <p:oleObj name="文档" r:id="rId7" imgW="734577" imgH="80299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096" y="2562141"/>
                        <a:ext cx="7334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368992"/>
              </p:ext>
            </p:extLst>
          </p:nvPr>
        </p:nvGraphicFramePr>
        <p:xfrm>
          <a:off x="3275280" y="3860077"/>
          <a:ext cx="1428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文档" r:id="rId9" imgW="1429564" imgH="801196" progId="Word.Document.12">
                  <p:embed/>
                </p:oleObj>
              </mc:Choice>
              <mc:Fallback>
                <p:oleObj name="文档" r:id="rId9" imgW="1429564" imgH="8011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280" y="3860077"/>
                        <a:ext cx="14287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23413"/>
              </p:ext>
            </p:extLst>
          </p:nvPr>
        </p:nvGraphicFramePr>
        <p:xfrm>
          <a:off x="3298430" y="4592389"/>
          <a:ext cx="13239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文档" r:id="rId11" imgW="1330588" imgH="801196" progId="Word.Document.12">
                  <p:embed/>
                </p:oleObj>
              </mc:Choice>
              <mc:Fallback>
                <p:oleObj name="文档" r:id="rId11" imgW="1330588" imgH="8011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430" y="4592389"/>
                        <a:ext cx="13239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792776"/>
              </p:ext>
            </p:extLst>
          </p:nvPr>
        </p:nvGraphicFramePr>
        <p:xfrm>
          <a:off x="3351038" y="5329518"/>
          <a:ext cx="1428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文档" r:id="rId13" imgW="1429564" imgH="801196" progId="Word.Document.12">
                  <p:embed/>
                </p:oleObj>
              </mc:Choice>
              <mc:Fallback>
                <p:oleObj name="文档" r:id="rId13" imgW="1429564" imgH="8011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038" y="5329518"/>
                        <a:ext cx="14287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8039449" y="3837645"/>
            <a:ext cx="11160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R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endParaRPr lang="zh-CN" altLang="en-US" sz="2200" dirty="0"/>
          </a:p>
        </p:txBody>
      </p:sp>
      <p:sp>
        <p:nvSpPr>
          <p:cNvPr id="26" name="矩形 25"/>
          <p:cNvSpPr/>
          <p:nvPr/>
        </p:nvSpPr>
        <p:spPr>
          <a:xfrm>
            <a:off x="9597911" y="3818122"/>
            <a:ext cx="11160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R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endParaRPr lang="zh-CN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8468321" y="4208612"/>
                <a:ext cx="540533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zh-CN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zh-CN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zh-CN" altLang="en-US" sz="1800" dirty="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321" y="4208612"/>
                <a:ext cx="540533" cy="61664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7515645" y="4945447"/>
            <a:ext cx="25603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200" b="1" i="1" dirty="0" err="1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altLang="zh-CN" sz="2200" b="1" dirty="0" err="1">
                <a:solidFill>
                  <a:srgbClr val="C00000"/>
                </a:solidFill>
                <a:latin typeface="宋体"/>
                <a:cs typeface="Times New Roman"/>
              </a:rPr>
              <a:t>∶</a:t>
            </a:r>
            <a:r>
              <a:rPr lang="en-US" altLang="zh-CN" sz="2200" b="1" dirty="0" err="1">
                <a:solidFill>
                  <a:srgbClr val="C00000"/>
                </a:solidFill>
                <a:latin typeface="Times New Roman"/>
              </a:rPr>
              <a:t>sin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200" b="1" i="1" dirty="0" err="1">
                <a:solidFill>
                  <a:srgbClr val="C00000"/>
                </a:solidFill>
                <a:latin typeface="Times New Roman"/>
              </a:rPr>
              <a:t>B</a:t>
            </a:r>
            <a:r>
              <a:rPr lang="en-US" altLang="zh-CN" sz="2200" b="1" dirty="0" err="1">
                <a:solidFill>
                  <a:srgbClr val="C00000"/>
                </a:solidFill>
                <a:latin typeface="宋体"/>
                <a:cs typeface="Times New Roman"/>
              </a:rPr>
              <a:t>∶</a:t>
            </a:r>
            <a:r>
              <a:rPr lang="en-US" altLang="zh-CN" sz="2200" b="1" dirty="0" err="1">
                <a:solidFill>
                  <a:srgbClr val="C00000"/>
                </a:solidFill>
                <a:latin typeface="Times New Roman"/>
              </a:rPr>
              <a:t>sin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5" grpId="0"/>
      <p:bldP spid="26" grpId="0"/>
      <p:bldP spid="30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-103131"/>
            <a:ext cx="12190413" cy="636119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46201"/>
                <a:ext cx="11589417" cy="584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只有一解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则有两解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则有两解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46201"/>
                <a:ext cx="11589417" cy="5842305"/>
              </a:xfrm>
              <a:prstGeom prst="rect">
                <a:avLst/>
              </a:prstGeom>
              <a:blipFill rotWithShape="0">
                <a:blip r:embed="rId3"/>
                <a:stretch>
                  <a:fillRect b="-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06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245374"/>
            <a:ext cx="12190413" cy="29551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04076"/>
                <a:ext cx="11589417" cy="5674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温州检测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由以下各条件分别能得出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为等边三角形的有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076"/>
                <a:ext cx="11589417" cy="5674695"/>
              </a:xfrm>
              <a:prstGeom prst="rect">
                <a:avLst/>
              </a:prstGeom>
              <a:blipFill rotWithShape="0">
                <a:blip r:embed="rId4"/>
                <a:stretch>
                  <a:fillRect l="-947" b="-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095206" y="1124430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004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200964"/>
                <a:ext cx="11589417" cy="5984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00964"/>
                <a:ext cx="11589417" cy="5984074"/>
              </a:xfrm>
              <a:prstGeom prst="rect">
                <a:avLst/>
              </a:prstGeom>
              <a:blipFill rotWithShape="0">
                <a:blip r:embed="rId3"/>
                <a:stretch>
                  <a:fillRect l="-947" b="-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2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004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4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4870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67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668990"/>
            <a:ext cx="12190413" cy="349057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2084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084738"/>
              </a:xfrm>
              <a:prstGeom prst="rect">
                <a:avLst/>
              </a:prstGeom>
              <a:blipFill rotWithShape="0">
                <a:blip r:embed="rId4"/>
                <a:stretch>
                  <a:fillRect l="-947" b="-2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391368" y="1721345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3357" y="2554111"/>
                <a:ext cx="11589417" cy="3362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7" y="2554111"/>
                <a:ext cx="11589417" cy="3362780"/>
              </a:xfrm>
              <a:prstGeom prst="rect">
                <a:avLst/>
              </a:prstGeom>
              <a:blipFill rotWithShape="0">
                <a:blip r:embed="rId5"/>
                <a:stretch>
                  <a:fillRect l="-947" b="-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27697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80957" y="565452"/>
                <a:ext cx="11589417" cy="1423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沈阳质检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57" y="565452"/>
                <a:ext cx="11589417" cy="1423595"/>
              </a:xfrm>
              <a:prstGeom prst="rect">
                <a:avLst/>
              </a:prstGeom>
              <a:blipFill rotWithShape="0">
                <a:blip r:embed="rId4"/>
                <a:stretch>
                  <a:fillRect l="-947" b="-3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4019477" y="896928"/>
                <a:ext cx="825867" cy="881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019477" y="896928"/>
                <a:ext cx="825867" cy="8817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02806" y="1952329"/>
                <a:ext cx="11589417" cy="4338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06" y="1952329"/>
                <a:ext cx="11589417" cy="4338432"/>
              </a:xfrm>
              <a:prstGeom prst="rect">
                <a:avLst/>
              </a:prstGeom>
              <a:blipFill rotWithShape="0">
                <a:blip r:embed="rId7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07297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484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太原调研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484574"/>
              </a:xfrm>
              <a:prstGeom prst="rect">
                <a:avLst/>
              </a:prstGeom>
              <a:blipFill rotWithShape="0">
                <a:blip r:embed="rId4"/>
                <a:stretch>
                  <a:fillRect l="-947"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9767665" y="1099797"/>
                <a:ext cx="937436" cy="670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767665" y="1099797"/>
                <a:ext cx="937436" cy="6701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42970" y="1987055"/>
                <a:ext cx="11589417" cy="4178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0" y="1987055"/>
                <a:ext cx="11589417" cy="4178067"/>
              </a:xfrm>
              <a:prstGeom prst="rect">
                <a:avLst/>
              </a:prstGeom>
              <a:blipFill rotWithShape="0">
                <a:blip r:embed="rId7"/>
                <a:stretch>
                  <a:fillRect l="-947" t="-1460" b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882089"/>
            <a:ext cx="12190413" cy="335437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515651"/>
                <a:ext cx="11589417" cy="5279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5651"/>
                <a:ext cx="11589417" cy="5279074"/>
              </a:xfrm>
              <a:prstGeom prst="rect">
                <a:avLst/>
              </a:prstGeom>
              <a:blipFill rotWithShape="0">
                <a:blip r:embed="rId3"/>
                <a:stretch>
                  <a:fillRect l="-947" t="-693" r="-53" b="-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491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再从条件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这三个条件中选择一个作为已知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如果选择的条件不符合要求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如果选择多个符合要求的条件分别解答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按第一个解答计分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19808"/>
              </a:xfrm>
              <a:prstGeom prst="rect">
                <a:avLst/>
              </a:prstGeom>
              <a:blipFill rotWithShape="0">
                <a:blip r:embed="rId2"/>
                <a:stretch>
                  <a:fillRect l="-947" b="-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20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不符合要求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故不选择条件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0277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9382" y="621443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解的情况如下</a:t>
            </a:r>
            <a:r>
              <a:rPr lang="en-US" altLang="zh-CN" sz="2600" b="1">
                <a:latin typeface="Times New Roman" panose="02020603050405020304" pitchFamily="18" charset="0"/>
              </a:rPr>
              <a:t>: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81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1774666" y="2253120"/>
            <a:ext cx="1573068" cy="1686138"/>
          </a:xfrm>
          <a:prstGeom prst="rect">
            <a:avLst/>
          </a:prstGeom>
        </p:spPr>
      </p:pic>
      <p:pic>
        <p:nvPicPr>
          <p:cNvPr id="7" name="image82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3911786" y="2421734"/>
            <a:ext cx="1686138" cy="1348910"/>
          </a:xfrm>
          <a:prstGeom prst="rect">
            <a:avLst/>
          </a:prstGeom>
        </p:spPr>
      </p:pic>
      <p:pic>
        <p:nvPicPr>
          <p:cNvPr id="8" name="image83.jpeg"/>
          <p:cNvPicPr/>
          <p:nvPr/>
        </p:nvPicPr>
        <p:blipFill>
          <a:blip r:embed="rId5"/>
          <a:stretch>
            <a:fillRect/>
          </a:stretch>
        </p:blipFill>
        <p:spPr>
          <a:xfrm>
            <a:off x="6341736" y="2421734"/>
            <a:ext cx="1686138" cy="1348910"/>
          </a:xfrm>
          <a:prstGeom prst="rect">
            <a:avLst/>
          </a:prstGeom>
        </p:spPr>
      </p:pic>
      <p:pic>
        <p:nvPicPr>
          <p:cNvPr id="9" name="image84.jpeg"/>
          <p:cNvPicPr/>
          <p:nvPr/>
        </p:nvPicPr>
        <p:blipFill>
          <a:blip r:embed="rId6"/>
          <a:stretch>
            <a:fillRect/>
          </a:stretch>
        </p:blipFill>
        <p:spPr>
          <a:xfrm>
            <a:off x="9179906" y="2421734"/>
            <a:ext cx="1235840" cy="134891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3229"/>
              </p:ext>
            </p:extLst>
          </p:nvPr>
        </p:nvGraphicFramePr>
        <p:xfrm>
          <a:off x="478504" y="1281099"/>
          <a:ext cx="10585323" cy="4988406"/>
        </p:xfrm>
        <a:graphic>
          <a:graphicData uri="http://schemas.openxmlformats.org/drawingml/2006/table">
            <a:tbl>
              <a:tblPr firstRow="1" firstCol="1" bandRow="1"/>
              <a:tblGrid>
                <a:gridCol w="121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6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84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为锐角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为钝角或直角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关系式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解的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个数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227682" y="5385612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一解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0077" y="5397187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两解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52674" y="5293685"/>
            <a:ext cx="85472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一解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06228" y="5293683"/>
            <a:ext cx="85472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一解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81504" y="5270536"/>
            <a:ext cx="85472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无解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424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+25+5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负值舍去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2437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47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2926712"/>
            <a:ext cx="12190413" cy="3288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5627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c·c·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2718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275498"/>
            <a:ext cx="12190413" cy="49394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92501"/>
                <a:ext cx="11589417" cy="4610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6101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185047"/>
            <a:ext cx="12190413" cy="49810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92501"/>
                <a:ext cx="11589417" cy="5652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5250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9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3212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三角形常用面积公式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边上的高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为内切圆半径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212739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369787"/>
            <a:ext cx="12190413" cy="490458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633018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715586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734006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351056"/>
                <a:ext cx="11589417" cy="47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三角形中的三角函数关系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两边之和大于第三边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两边之差小于第三边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351056"/>
                <a:ext cx="11589417" cy="4752776"/>
              </a:xfrm>
              <a:prstGeom prst="rect">
                <a:avLst/>
              </a:prstGeom>
              <a:blipFill rotWithShape="0">
                <a:blip r:embed="rId6"/>
                <a:stretch>
                  <a:fillRect l="-947" b="-2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4566473"/>
            <a:ext cx="12190413" cy="171488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18970" y="164370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三角形中三边之比等于相应的三个内角之比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的六个元素中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已知任意三个元素可求其他元素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为直角三角形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为钝角三角形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三角形中三边之比等于相应的三个内角的正弦值之比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已知三角时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不可求三边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不一定为锐角三角形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仅确定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99938" y="2226230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29556" y="2847267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02227" y="4020001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1672</Words>
  <Application>Microsoft Office PowerPoint</Application>
  <PresentationFormat>自定义</PresentationFormat>
  <Paragraphs>477</Paragraphs>
  <Slides>64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80" baseType="lpstr">
      <vt:lpstr>MS Mincho</vt:lpstr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52</cp:revision>
  <dcterms:created xsi:type="dcterms:W3CDTF">2024-01-05T07:50:57Z</dcterms:created>
  <dcterms:modified xsi:type="dcterms:W3CDTF">2025-10-18T02:27:55Z</dcterms:modified>
</cp:coreProperties>
</file>