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272" r:id="rId17"/>
    <p:sldId id="273" r:id="rId18"/>
    <p:sldId id="342" r:id="rId19"/>
    <p:sldId id="275" r:id="rId20"/>
    <p:sldId id="276" r:id="rId21"/>
    <p:sldId id="352" r:id="rId22"/>
    <p:sldId id="354" r:id="rId23"/>
    <p:sldId id="277" r:id="rId24"/>
    <p:sldId id="278" r:id="rId25"/>
    <p:sldId id="279" r:id="rId26"/>
    <p:sldId id="344" r:id="rId27"/>
    <p:sldId id="345" r:id="rId28"/>
    <p:sldId id="355" r:id="rId29"/>
    <p:sldId id="356" r:id="rId30"/>
    <p:sldId id="357" r:id="rId31"/>
    <p:sldId id="359" r:id="rId32"/>
    <p:sldId id="360" r:id="rId33"/>
    <p:sldId id="361" r:id="rId34"/>
    <p:sldId id="358" r:id="rId35"/>
    <p:sldId id="362" r:id="rId36"/>
    <p:sldId id="363" r:id="rId37"/>
    <p:sldId id="364" r:id="rId38"/>
    <p:sldId id="365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66" r:id="rId51"/>
    <p:sldId id="306" r:id="rId52"/>
    <p:sldId id="367" r:id="rId53"/>
    <p:sldId id="368" r:id="rId54"/>
    <p:sldId id="307" r:id="rId55"/>
    <p:sldId id="308" r:id="rId56"/>
    <p:sldId id="309" r:id="rId57"/>
    <p:sldId id="310" r:id="rId58"/>
    <p:sldId id="343" r:id="rId59"/>
    <p:sldId id="369" r:id="rId60"/>
    <p:sldId id="370" r:id="rId61"/>
    <p:sldId id="311" r:id="rId62"/>
    <p:sldId id="335" r:id="rId63"/>
    <p:sldId id="371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66" d="100"/>
          <a:sy n="66" d="100"/>
        </p:scale>
        <p:origin x="990" y="30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8:28:27.466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 19053 0,'0'0'0,"0"0"0,0 0 0,0 0 15,0 0-15,0 0 16,0 0-16,0 0 0,0 0 16,0 0-16,0 0 0,0 0 15</inkml:trace>
  <inkml:trace contextRef="#ctx0" brushRef="#br0" timeOffset="605.0271">738 19053 0,'0'0'0,"0"0"0,0 0 0,0 0 15,0 0-15,0 0 0,0 0 16,0 0-16,0 0 0,0 0 16,0 0-16,0 0 0,0 0 15,0 0-15,0 0 0,0 0 16,0 0-16,0 0 0,0 0 15,0 0-15,0 0 0,0 0 16,0 0-16,0 0 0</inkml:trace>
  <inkml:trace contextRef="#ctx0" brushRef="#br0" timeOffset="26819.6292">1168 19053 0,'0'0'0,"0"0"0,0 0 15,0 0-15,0 0 0,0 0 16,0 0-16,0 0 0,0 0 16,0 0-16,0 0 0,0 0 15,0 0-15,0 0 0,15-18 16,-15 18-16</inkml:trace>
  <inkml:trace contextRef="#ctx0" brushRef="#br0" timeOffset="30494.2491">15867 10716 0,'0'0'0,"0"0"16,0 0-16,0 0 0,0 0 0,0 0 16,0 0-16,0 0 0,0 0 15,-22-5-15,22 5 16,-19 13-16,19-13 0,-24 22 0,11-8 16,0 4-16,0-4 0,-3 8 15,-1 5-15,-7 9 0,1 0 16,3 0-16,2 3 0,-2 4 15,2 0-15,-2 11 0,2 3 16,1-3-16,4-5 0,2 2 16,2 6-16,0 0 0,3-4 0,0 4 15,2 1-15,-1-5 0,1 0 16,-1 12-16,2 0 0,0-9 16,-1-8-16,3 30 0,5 0 15,-2-12-15,0-7 0,1 2 16,3 1-16,-2-8 0,1-5 0,-1 2 15,-1 2-15,1-8 16,0-5-16,-1 7 0,1 8 16,-3-7-16,-2-6 0,1 2 15,1 2-15,0-6 0,0-2 0,-1 8 16,1 6-16,-1-10 0,0-6 16,0 6-16,0 4 0,1-8 15,1-6-15,0 8 0,-2 4 16,0-5-16,-2-5 0,5 0 15,0 1-15,1-4 0,3-3 0,-1 8 16,-2 6-16,-2-21 16,1 1-16,4 7 0,2 3 15,-1-8-15,-1-4 0,4 6 0,3 3 16,0-1-16,1 0 0,0 2 16,-1 0-16,-2-4 0,-1-4 0,0 5 15,2 5-15,0-9 16,-1-3-16,5 2 0,4 0 15,-3-2-15,-3 0 0,1 3 16,-1-1-16,0-1 0,-3-1 0,4-2 16,4 1-16,-1-1 15,0-3-15,-3-1 0,1-3 0,-5-1 16,-1 1-16,-1 0 0,0 0 16,0-3-16,-2-2 0,1 1 15,0 3-15,-1-3 0,0-1 16,-2 1-16,0-2 0,-1 3 15,0 2-15,-5-2 0,-4 2 16,-1-3-16,-3-2 0,1-1 16,2 1-16,-1-1 0</inkml:trace>
  <inkml:trace contextRef="#ctx0" brushRef="#br1" timeOffset="44344.1458">16424 16363 0,'0'0'0,"0"0"0,0 0 16,0 0-16,0 0 0,0 0 15,0 0-15,0 0 0,0 0 16,0 0-16,0 0 0,0 0 16,0 0-16,0 0 0,0 0 15,0 0-15,0 0 0,0 0 16,0 0-16,28 10 0,-28-10 0,0 0 16,30 3-16,-30-3 0,25 1 15,-10 1-15,3-1 0,0-1 16,-2 1-16,1-2 0,0 0 15,1 0-15,1 0 0,3 0 16,1 1-16,6 0 0,-2 0 0,2-2 16,2 0-16,-1-3 0,-2 1 15,1 0-15,0 0 0,2 0 16,1-1-16,4-1 0,-2 0 16,-2 0-16,-1-2 0,1 2 15,2 0-15,-3 0 0,-2-1 16,4 1-16,3 1 15,-3 0-15,-2 0 0,5 0 0,0 1 16,-1 1-16,0-1 0,-3 1 16,-1 0-16,2 0 0,3 1 0,0-2 15,0 0-15,3 1 0,2 0 16,-2 0-16,0-1 16,1 2-16,1 1 0,-1 0 15,1-1-15,0 1 0,0-3 0,14 1 16,3-3-1,-3 2-15,0 1 0,-9 2 0,-4 1 16,3-1-16,3 0 16,-2 0-16,-3 1 0,17 2 15,8 1-15,-12-1 0,-8-2 0,3 2 16,1 1-16,-6-3 0,-2 0 16,5-1-16,4 1 0,-5 2 15,-1 1-15,1-2 0,2-1 16,-1 0-16,1 0 0,21 3 15,-7 1-15,-24-3 0,6 1 0,26 0 16,-1 2-16,-10 1 0,-8 0 16,4-3-16,2-3 0,0 2 15,-2-1-15,2 4 0,0 0 16,-1-2-16,-3 0 0,4 2 16,4 2-16,-8-4 0,-4-3 15,1 0-15,1-1 0,4 5 16,4 1-16,-1 1 0,1-1 15,-7-1-15,-4-2 0,7 3 16,5 2-16,1 0 0,1 0 0,-3-1 16,1 0-16,-6-7 0,-3-2 15,6 3-15,2 2 0,1 2 16,-1 1-16,2 0 0,1 0 16,-7-2-16,-4 0 0,5-1 15,4 0-15,-1 1 0,-1 0 16,2 0-16,1-2 0,-6 0 15,-4 1-15,9 1 0,4 0 16,-1 0-16,-1 1 0,-2-1 16,0 0-16,-2 2 0,0 1 0,3-2 15,2-2-15,-2-1 0,-1 1 16,0 0-16,2 1 0,-4 3 16,-5 3-16,5-4 0,1-2 15,1-1-15,0 0 0,2 3 16,1 1-16,-4 0 0,-3 1 0,3-3 15,3 0-15,1-2 0,2-1 16,-1 0-16,-1 0 16,-5-1-16,-4 0 0,2 1 0,2 1 15,2-2-15,2 0 0,0 1 16,2 1-16,-7 1 0,-4 0 16,3 0-16,1 1 0,2-1 15,0 0-15,-1-2 0,1 1 16,-5 1-16,-2 0 0,15 0 15,9 1-15,-10-1 0,-5 0 16,-1-2-16,0 0 0,-4 2 16,-1 1-16,14 4 15,8 4-15,-14-5 0,-9-5 0,1 2 16,1 1-16,0-1 0,-2 1 16,6-2-16,3 0 15,3-2-15,3 1 0,-16-1 16,-10-1-16,9 3 0,7 2 15,-9-1-15,-8-1 0,8 0 16,5-2-16,-8 1 0,-6-1 0,7 3 16,3 1-16,-7 0 0,-4-1 15,5 0-15,1 0 0,-2-2 16,-1-1-16,-1 2 0,1 0 16,-3-2-16,-3-3 0,6 5 15,2 5-15,-3-6 0,-3-2 16,0-1-16,-2 1 0,-2 1 15,-3 3-15,1-2 0,2 1 16,-2-1-16,-2-2 0,2 2 16,3 0-16,-21 0 0,1-1 0,9 0 15,6 0-15,-6-1 0,-4-1 16,6 2-16,3 1 0,-3-1 16,-3-1-16,0 1 0,0 0 15,-5 1-15,0-1 0,3-1 16,4-2-16,-4 1 0,-3 2 0,0 0 15,0 0-15,-2 2 0,0 1 16,1-2-16,1-3 16,-3 1-16,-4 2 0,-1 1 0,0 1 15,-2 0-15,-3-1 0,0 0 16,0 0-16,-2 0 0,0-1 0,-2 0 16,1 0-16,-3-1 15,-2 0-15,0 0 0,-4-5 16,0 1-16,0-1 0,1 1 15,-1 1-15,2 0 0</inkml:trace>
  <inkml:trace contextRef="#ctx0" brushRef="#br1" timeOffset="45810.6663">21725 17492 0,'0'0'0,"0"0"15,0 0-15,0 0 0,0 0 0,0 0 16,0 0-16,0 0 16,0 0-16,0 0 0,0 0 0,0 0 15,0 0-15,0 0 0,0 0 16,-34 3-16,34-3 0,-26 4 16,26-4-16,-35 2 0,18-1 0,-5 0 15,-4 1-15,2 0 16,0 1-16,-11 0 0,-4 1 15,3 0-15,0 1 0,-3-1 16,-3 0-16,-6 0 0,5-1 0,-4 2 16,-3 1-16,4-1 0,3 0 15,-11-1-15,-1 0 0,4-3 16,4 1-16,-7 0 0,1 1 16,4 0-16,5 0 0,-2-2 15,-2-1-15,2 1 0,1 0 0,-1-1 16,0 0-16,2-1 0,2 0 15,-5 4-15,0 2 16,5-2-16,-1-3 0,-8 0 0,-1-2 16,2 2-16,3 2 0,-5-3 15,-3 0-15,6 1 0,6 2 16,-7-2-16,-7 2 0,4 1 16,3 2-16,-8-1 0,1-2 15,8 0-15,1 0 0,-25 2 16,5 0-16,10-2 0,8-2 0,-8 1 15,-4 0-15,11 1 0,9 0 16,-8-2-16,-4-1 16,2 1-16,3 0 0,1-1 0,2-1 15,0 2-15,-1 2 0,3-4 16,3-2-16,3 0 0,2 0 0,-3 0 16,-1 0-1,3-1-15,0 1 0,0 1 0,-2 2 16,15-1-16,-5-1 0,-5 2 15,-6 2-15,-1-1 0,-2-1 0,-3 1 16,-1 1-16,-1-2 0,0 0 16,-4 1-16,-2-1 15,3 1-15,3-1 0,-27 1 0,3 2 16,5-4-16,4-2 0,-1 5 16,1 2-16,7 2 0,4 0 0,0-5 15,2-4-15,8 4 16,5 2-16,2 2 0,2 1 15,-2-5-15,-1-4 0,4 1 16,4 1-16,11 2 0,-4-1 0,-3 0 16,-1-1-16,3 0 0,3-1 15,-4 2-15,-5 0 0,6 1 16,1 0-16,1-1 0,3-1 16,1 0-16,2 0 0,1 0 15,0 0-15,2 1 0,0 1 16,0 1-16,0-1 0,2 0 15,1-1-15,0 0 0,0 0 16,2 0-16,-1-1 0,1 2 16,1 0-16,1 0 0,-1-1 0,1 0 15,-1 0-15,1 0 0,-1-1 16,1 1-16,-1 0 0,0-1 16,1-1-16,0 2 0,1-1 15,0 1-15</inkml:trace>
  <inkml:trace contextRef="#ctx0" brushRef="#br1" timeOffset="72445.32">13040 1999 0,'0'0'0,"0"0"0,0 0 16,8-21-16,-4 10 0,1 1 0,-1-1 16,-1 0-16,2-2 0,-2 0 15,-1-4-15,0-1 0,1 3 16,-1-6-16,-1 3 0,-1 1 16,-2-1-16,-3 1 0,0 2 15,-1 0-15,1 1 0,-2 0 16,-1 0-16,0 6 0,-1-1 0,-2 4 15,-3 1-15,1 1 0,0 0 16,-5 6-16,-1 0 0,-1 1 16,0 3-16,-1 4 0,-1 3 15,-1 0-15,-1 1 0,-5 8 16,-2 2-16,3 1 0,3 0 0,-3 2 16,1 4-16,1-3 15,3 0-15,-1 4 0,3 1 16,3-6-16,4-2 0,2 0 15,1-2-15,3-2 0,3-4 0,1 0 16,3-1-16,1-2 0,0-1 16,1-4-16,2-2 0,0-2 15,1-2-15,4-4 0,2-3 16,2-1-16,2 0 0,0-3 16,2-3-16,0-1 0,-1-3 0,6-3 15,1-2-15,1 1 16,3 0-16,-3 0 0,-1-2 0,-2 1 15,-2-2-15,2 2 16,2-1-16,-3 2 0,-4-4 0,1 4 16,-2-3-16,-2 4 0,-1-1 0,0 2 15,-1-1-15,-2 3 16,-1 3-16,-2 0 0,0 0 16,-1 4-16,0-2 0,0 4 15,-2 1-15,-1 1 0,-1 3 0,2 1 16,-1 3-16,0 2 15,-1 0-15,0 0 0,-1 6 16,0-1-16,-1 0 0,-1 3 0,-2 1 16,1-1-16,-2 4 0,0 0 15,-2 0-15,1-1 0,2 1 16,-2 0-16,0 3 0,0-5 16,1 1-16,2 0 0,1-2 15,1 0-15,0-2 0,2 2 16,2-2-16,0-2 0,1 0 0,3-3 15,1 1-15,1-4 0,0-2 16,1 1-16,0 2 16,3-5-16,0 2 0,4-3 0,4-3 15,0 0-15,0-1 0,0 0 16,1-3-16,-1 0 0,1 1 16,1 1-16,1-2 0,-5 3 0,-1 1 15,-4-1-15</inkml:trace>
  <inkml:trace contextRef="#ctx0" brushRef="#br1" timeOffset="72645.2902">13436 1860 0,'0'0'0,"0"0"0,0 0 15,0 0-15,30-11 0,-30 11 0,34-7 16,-15 3-16,-2 2 0,10 1 16,1 2-16,-2 1 0,-3 2 15,-3-1-15,-4 1 0,-3-4 16</inkml:trace>
  <inkml:trace contextRef="#ctx0" brushRef="#br1" timeOffset="72845.4919">13289 2106 0,'0'0'0,"0"0"16,0 0-16,33-4 0,-33 4 0,39-6 16,-13 6-16,3-3 0,1 2 0,11-2 15,2 2-15,-4-3 16,0-2-16,-1 2 0,-6 1 15,-6-1-15</inkml:trace>
  <inkml:trace contextRef="#ctx0" brushRef="#br1" timeOffset="74994.669">14460 1330 0,'0'0'0,"0"0"0,0 0 15,0 0-15,0 0 0,-9 32 0,9-32 16,-7 27-16,2-12 0,1 5 16,-2 2-16,1 1 0,-1 2 15,-1 10-15,-2 6 0,1-5 16,0 0-16,-4 7 0,-1 3 16,0-6-16,0-1 0,-2 10 15,3-2-15,2-6 0,1-7 16,2-1-16,-1-1 0,1-7 0,2-1 15,-1-2-15,2-4 16,1-4-16,-1-4 0,2-2 0,1-1 16,0 0-16,0-3 0,1-4 15,-4-3-15,3 1 0,0-4 0,0-1 16,0-4-16,0 0 16,1-2-16,0 1 0,1-5 15,1-1-15,0 4 0,3-5 16,0-2-16,2 0 0,1 2 15,2-1-15,2-2 0,0 2 0,0 4 16,5-5-16,0 3 16,0 0-16,-2 0 0,2 2 0,0 3 15,1 3-15,-1 3 0,2 0 16,3 0-16,-3 4 0,-1-1 16,-2 7-16,1-2 0,-2 5 15,0 1-15,-2 1 0,-2 5 16,-2-2-16,-1 0 0,-2 1 15,-3 4-15,-1-5 0,-2 4 0,-3 0 16,-2 3-16,-1-1 16,1 0-16,-5 2 0,-2 2 0,-3-3 15,-1-1-15,-2-2 0,-1-3 16,2-2-16,0-3 0,2 0 16,2-3-16,0 2 0,2-1 0,2-3 15,-1-4-15,2 1 16,1 1-16,2 0 0,0-4 15,2 1-15,1-1 0,4-3 16,4-1-16,-2-1 0,0 4 0,0-1 16</inkml:trace>
  <inkml:trace contextRef="#ctx0" brushRef="#br1" timeOffset="75478.5672">15175 1703 0,'0'0'0,"0"0"0,0 0 0,0 0 0,0 0 0,0 0 16,-10-18-16,10 18 0,0 0 16,0 0-16,0 0 0,-25-7 0,25 7 15,0 0-15,-30 10 16,18-3-16,-2 0 0,-1 1 0,-2 3 15,1 1-15,-1 1 0,-2 5 16,0 3-16,1 0 0,3-2 16,-1 1-16,1-1 0,3 2 15,2-3-15,2 1 0,3 0 16,2-3-16,4-2 0,3 1 16,1 2-16,3-3 0,2-3 0,5 0 15,5-1-15,1-2 16,0-2-16,8-2 0,2-4 15,-6 0-15,-5 0 0,-4 0 0</inkml:trace>
  <inkml:trace contextRef="#ctx0" brushRef="#br1" timeOffset="75978.1196">15405 1770 0,'0'0'0,"0"0"0,0 0 16,0 0-16,0 0 0,0 0 16,0 0-16,-21 15 0,21-15 0,-14 14 15,14-14-15,-19 21 16,9-10-16,2 3 0,0 1 15,0-1-15,0 1 0,2-1 16,-1 3-16,2-2 0,1 3 0,2-3 16,1-2-16,0 1 0,0-3 15,2 0-15,2 0 0,1-3 16,0-1-16,3-4 0,1 0 16,1-3-16,1 3 0,1-3 15,2-3-15,0-1 0,-1-3 0,4 0 16,1-3-16,-2-1 0,1 0 15,-2 0-15,1-3 16,-2 0-16,-2 0 0,-3 0 0,0 2 16,-1-2-16,-2 3 0,0-3 15,-3 3-15,-2-3 0,-1 3 16,-4 1-16,-2 2 0,-2-2 16,-2 3-16,-1 0 0,-2 6 15,1-2-15,1 0 0,-1 2 16,0 1-16,0 2 0,2 3 15,2-3-15,1 0 0,1 2 0</inkml:trace>
  <inkml:trace contextRef="#ctx0" brushRef="#br1" timeOffset="76413.7302">15935 1692 0,'0'0'0,"0"0"15,0 0-15,0 0 0,0 0 0,0 0 16,0 0-16,-28-11 16,28 11-16,-21 2 0,21-2 15,-27 6-15,27-6 0,-27 10 16,14-6-16,1 3 0,1 0 0,2 3 15,1-2-15,3 2 0,0 1 16,4-2-16,2 1 16,1 0-16,3 0 0,2 1 0,2 0 15,0 0-15,1-1 0,2 4 16,0-2-16,-1 2 0,0 0 16,1 0-16,-3 1 0,0-1 15,-2-3-15,-2 2 0,-1-1 16,-2-2-16,-1 1 0,-3 0 15,-3-1-15,-1-3 0,-2 0 0,-5 1 16,-6-1-16,-1-1 16,0-1-16,-1-4 0,0 2 0,1 0 15,0-2-15,-1-1 0,0-1 16,4-3-16,4 1 0,2-1 16,1 0-16,2 1 0</inkml:trace>
  <inkml:trace contextRef="#ctx0" brushRef="#br1" timeOffset="76911.6399">16511 1753 0,'0'0'15,"0"0"-15,0 0 0,0 0 0,0 0 16,0 0-16,-15-18 15,15 18-15,0 0 0,-28-7 16,28 7-16,-26 3 0,26-3 0,-29 8 16,12-2-16,-2 2 0,-1-3 15,0 4-15,0 2 0,2 3 16,-1 0-16,-3 4 0,2 0 16,2-4-16,2 1 0,4-1 15,4 1-15,2-1 0,4 1 16,2-2-16,2 1 0,3-2 15,0-1-15,6-1 0,4 3 0,1-6 16,2-2-16,2 2 0,0 0 16,-1-3-16,1-1 0,8 0 15,1-2-15,-3-2 0,-3 1 16,-4-3-16,-4 3 0,-1-3 0</inkml:trace>
  <inkml:trace contextRef="#ctx0" brushRef="#br1" timeOffset="77128.0177">16882 1853 0,'0'0'0,"0"0"0,28-3 0,-10 2 15,3-2-15,11 2 0,6 1 16,-2-2-16,0 1 0,7 1 15,-1 0-15,-5 0 0,-4 0 0,2 0 16,-3 0-16,-5 0 0,-4 0 16,-6 0-16,-2 0 0,-4 0 15</inkml:trace>
  <inkml:trace contextRef="#ctx0" brushRef="#br1" timeOffset="77394.7863">17187 1702 0,'0'0'0,"0"0"0,0 0 0,0 0 16,0 0-16,0 0 0,-4 25 16,4-25-16,0 0 0,-4 29 15,4-29-15,-5 29 0,5-29 0,-4 30 16,2-13-16,0 0 0,1-2 15,1 3-15,0 2 16,1-1-16,1-2 0,3 5 0,3 0 16,1-1-16,2-3 0,-3-1 15,0-3-15,-1-3 0</inkml:trace>
  <inkml:trace contextRef="#ctx0" brushRef="#br1" timeOffset="77795.5503">18260 1667 0,'0'0'0,"0"0"0,0 0 16,0 0-16,0 0 0,0 0 0,-21-11 16,21 11-16,0 0 0,-30 5 15,30-5-15,-32 7 0,14-1 0,-3 1 16,-2 4-16,0 0 16,1 0-16,-10 6 0,-3 4 15,6-5-15,2 2 0,-1 5 16,3-1-16,5-1 15,4-2-15,4 2 0,4-2 0,4-1 16,1-1-16,7 0 0,2-3 16,10-2-16,6 2 0,4-4 15,4-3-15,4 1 0,5-1 0,2 0 16,3 0-16,-2 1 0,-9-2 16,-8-2-16</inkml:trace>
  <inkml:trace contextRef="#ctx0" brushRef="#br1" timeOffset="78247.6685">18855 1742 0,'0'0'0,"0"0"0,0 0 15,0 0-15,0 0 0,0 0 16,0 0-16,0 0 0,0 0 0,-12-18 16,12 18-16,0 0 0,0 0 15,-21-6-15,21 6 16,0 0-16,-29 10 0,29-10 15,-29 12-15,14-6 0,1 1 0,-2 4 16,0 3-16,0 0 0,1-3 16,-5 6-16,0-2 0,2 2 15,2 1-15,3 0 0,2-3 16,3 3-16,1-4 16,7 3-16,6-2 0,1-1 15,2-3-15,2 0 0,3-1 0,3-2 16,5 2-16,1-3 0,2-2 15,4 1-15,1-2 0,1-3 16,1-2-16,-7 1 0,-4-1 16,-4-2-16</inkml:trace>
  <inkml:trace contextRef="#ctx0" brushRef="#br1" timeOffset="78778.634">19212 1752 0,'0'0'0,"0"0"0,0 0 15,0 0-15,0 0 0,0 0 16,-24 1-16,24-1 0,0 0 15,-26 14-15,26-14 0,-18 21 0,8-13 16,-1 5-16,-1-2 0,1 0 16,0 0-16,1 0 0,1 0 15,1 3-15,1-3 0,2 0 16,1 2-16,0-2 0,2 0 16,2-1-16,2 1 0,2-4 15,1 1-15,3-2 0,1-2 16,1 0-16,1-1 0,6 0 15,3-2-15,0-4 0,-1 2 0,-2-5 16,1-1-16,-2-1 0,0 1 16,-2-1-16,1 1 15,-2-3-15,-1 2 0,-1-2 0,0-1 16,-3 0-16,-4 1 0,-1 3 16,-1-4-16,-4 3 0,0-2 15,-3-1-15,-3 4 0,-1-2 16,-1 4-16,-2-2 0,-2 0 15,-2-1-15,0 1 0,0 2 0,1 0 16,1 2-16,1 2 0,2-3 16,3 4-16,0-3 0,2 1 15,1 1-15,0 0 0,2 1 16</inkml:trace>
  <inkml:trace contextRef="#ctx0" brushRef="#br1" timeOffset="79229.516">19757 1681 0,'0'0'0,"0"0"0,0 0 0,0 0 16,0 0-16,0 0 0,0 0 15,0 0-15,0 0 0,0 0 16,-29 7-16,29-7 0,-26 7 0,26-7 15,-30 11-15,14-4 16,1 0-16,0 0 0,-2 1 16,3-1-16,0 0 0,3 0 0,2 2 15,1 0-15,2 0 0,4 0 16,2 1-16,2-2 0,2 2 0,1-2 16,3 2-16,1 1 15,1 0-15,6 1 0,3 1 16,-3 1-16,0-3 0,-1 3 15,0 0-15,-3 0 0,-1-3 0,-2 0 16,-3-3-16,-2 2 0,-3 1 16,-5-4-16,-2 3 15,-6-2-15,-4-1 0,-3-3 0,-2 3 16,-1-4-16,-1 2 0,0-2 16,-1 0-16,1-3 0,1 1 15,-3 1-15,2-2 0,2-3 16,2 0-16,6-1 0,4-3 15,7-1-15,3 1 0,0 0 0,1 3 16,-1-2-16</inkml:trace>
  <inkml:trace contextRef="#ctx0" brushRef="#br1" timeOffset="79595.2865">20149 1593 0,'0'0'0,"0"0"0,0 0 16,0 0-16,0 0 0,0 0 16,13 27-16,-13-27 0,-2 25 0,2-25 15,-4 31-15,1-15 16,-1 3-16,0 1 0,-2 2 15,1-1-15,-1 0 0,-1 5 0,-1 2 16,0-3-16,1 1 0,-1-2 16,1-2-16,1-1 0,0-3 15,1 1-15,0 1 0,2-6 16,1-3-16,-1 0 0,2 0 16,1-4-16,0 0 0,3-4 15,0-3-15,0 0 0,2-3 0,-2-1 16,-1-3-16,0 0 0,1 0 15,-2 1-15</inkml:trace>
  <inkml:trace contextRef="#ctx0" brushRef="#br1" timeOffset="80248.8136">20132 1457 0,'0'0'0,"0"0"15,0 0-15,0 0 0,26-1 0,-26 1 16,30 0-16,-13 0 16,0 1-16,2 2 0,2 0 15,3 3-15,-2 1 0,0 2 16,0 2-16,-1 3 0,-1 0 0,-1 0 16,-2 4-16,-1-4 15,-3 1-15,-1 4 0,-3 3 16,-3-3-16,-4-1 0,-5 0 0,-4 0 15,-2-4-15,-1 2 0,-2 0 16,-2-3-16,-3 0 0,-2-1 16,-2 0-16,-3-1 0,3-3 15,3 0-15,-1 1 0,1-2 16,2-2-16,1 1 0,1-1 16,1 1-16,3-2 0,2 2 15,3-6-15,0 0 0,1 0 0,0 1 16,4-1-16,0 0 15,6 0-15,1 0 0,2 1 16,4 1-16,-2-2 0,1 3 0,8-2 16,2 3-16,-1-1 0,-3 0 0,2 1 15,0 3-15,0 0 16,-1-2-16,-1 4 0,1-1 16,-2 2-16,-3-1 0,-2 4 15,-1 1-15,-2 0 16,-2-3-16,-5 4 0,-3 2 15,-2-2-15,0-1 0,-3 0 0,-4 0 16,-1 0-16,0-3 0,-3 0 16,0 3-16,-4-6 0,-1 3 0,-7 0 15,1-1-15,1-2 0,0 1 16,1-2-16,0-2 0,4-2 16,5 0-16,0-3 0,0 0 15,2-3-15,1 3 0,2 0 16,2-3-16,-1 2 0,1-3 15,1-2-15,0 2 0,1 1 16,-1-1-16,2 1 0,0 2 16,2-2-16,0 3 0,0-1 0</inkml:trace>
  <inkml:trace contextRef="#ctx0" brushRef="#br1" timeOffset="102087.8049">5675 12135 0,'0'0'0,"0"0"0,0 0 0,0 0 15,0 0-15,0 0 0,0 0 0,-17 23 16,17-23-16,-19 22 15,19-22-15,-27 29 0,14-13 0,-3 3 16,-3 3-16,1 1 0,-2 3 16,-6 11-16,2 3 0,-2 11 15,3 0-15,1 4 0,1-1 16,-1 10-16,1-2 0,2 3 16,0 4-16,3 10 0,3-3 0,1 9 15,2-3-15,6-4 16,1-4-16,-1 37 0,3-6 15,1-7-15,1-5 0,9 0 0,2-1 16,-1-6-16,-2-5 0,1 6 16,0 3-16,2-5 0,3-3 15,-4 1-15,-2 2 0,3-7 16,0-6-16,1 6 0,0 1 16,-1-3-16,0-2 0,3 0 15,0-1-15,-3-6 0,-3-6 0,1 7 16,1-1-16,0-3 0,-2-2 15,4-5-15,3-3 0,2-1 16,3-6-16,-2 3 0,-1 3 16,-2-3-16,1-3 0,1-2 15,3-2-15,3 3 0,1 2 16,3-2-16,0 0 0,-6-10 0,-3-6 16,1-2-16,4 0 15,1 0-15,1 1 0,-4 0 0,-3 1 16,-5-6-16,-3-5 0,2 1 15,3 0-15,-5-1 16,0-3-16,-5-5 0,1 3 0,-2-4 16,2-2-16,0-2 0,0 0 15,-1-2-15,-1 1 0,-1-2 16,-3-1-16,1 0 0,1 0 16,0-1-16,-1-1 0,-2 0 15,2 0-15,-2 0 0,0 0 16,0 0-16,0 0 0,2-2 15,-2 2-15,0 0 0</inkml:trace>
  <inkml:trace contextRef="#ctx0" brushRef="#br1" timeOffset="104112.5094">5494 11135 0,'0'0'0,"0"0"15,0 0-15,8-21 0,-8 21 0,5-18 16,-4 7-16,1 0 0,-2 1 16,-3-1-16,-4-3 0,-1 3 15,-5 0-15,-3 0 0,-3 0 16,-9-2-16,-4 2 0,-3 3 16,-5 1-16,1 1 0,-2 2 15,-10 3-15,1-2 0,3 4 16,5 2-16,-5 4 0,6 2 15,6 0-15,4 1 0,9 1 0,9 0 16,3 3-16,3-1 0,9 2 16,6 0-16,2-1 0,3 1 15,6-1-15,9 0 0,-3 1 16,0 2-16,10 5 0,3 1 16,-4-3-16,-1 1 0,3 0 15,0 1-15,-4-2 0,-3-4 0,-2 5 16,-5-3-16,-5 0 0,-5-4 15,-5 0-15,-6-3 16,-2 0-16,-3-1 0,-10-1 0,-6-3 16,4-1-16,-3-1 0,-5 0 15,-3 0-15,-1-2 0,0 0 16,-6 1-16,0-2 0,2-2 16,2 0-16,2-1 0,2-2 15,4 0-15,4-2 0,3 2 0,1 0 16,8-2-16,2-2 0,6-2 15,5-5-15,0 4 0,-4 1 16,2 3-16</inkml:trace>
  <inkml:trace contextRef="#ctx0" brushRef="#br1" timeOffset="104581.2664">6084 11138 0,'0'0'0,"0"0"15,0 0-15,0 0 0,-23-14 0,23 14 16,-25-7-16,10 4 0,-2-1 16,-2 1-16,-3 2 15,-1-2-15,1 3 0,-8-4 0,-2 4 16,4-1-16,3-1 0,3 5 15,4-2-15,2 5 0,3-2 16,4 3-16,3 0 0,2 4 16,4 0-16,5 3 0,2 0 15,2 1-15,4 1 0,1 3 16,1 2-16,2-2 0,-2-1 0,2 6 16,2 0-16,-3-1 15,1 1-15,-3-2 0,-2-1 0,-2-2 16,-6-3-16,-4-1 0,-3-1 15,-1-2-15,-5 0 0,-1-3 16,-5-2-16,1 0 0,-2-1 0,-4-3 16,-3-1-16,0 1 15,-1-2-15,4-2 0,1-2 16,0 0-16,3 1 0,0-2 16,2-1-16,3 1 0,3-1 0,6 0 15,3 0-15,3-3 0,4 2 16,-4-1-16,2 0 0,-3 3 15</inkml:trace>
  <inkml:trace contextRef="#ctx0" brushRef="#br1" timeOffset="105095.2013">6661 11231 0,'0'0'16,"0"0"-16,0 0 0,-13-17 16,13 17-16,-21-11 0,6 4 0,-2 0 15,1-1-15,-3 1 0,-2 0 16,-1 0-16,0 3 0,-4 1 16,1 0-16,3 3 0,5 3 15,-1-3-15,4 3 0,3 3 16,3 2-16,1 0 0,3 3 15,3 2-15,-1-1 0,4 5 16,2 1-16,3 0 0,4 3 0,0 1 16,2 3-16,1 0 0,1 0 15,1 5-15,-2 1 0,-1 1 16,-1 0-16,-1-4 16,-1-2-16,-3-5 0,-3 0 0,-2-3 15,-5-1-15,0-2 0,-2-2 0,-5-2 16,-3-1-1,-7-5-15,-5-4 16,3 0-16,0 1 0,0-4 0,-6-3 16,5 0-16,-1-1 0,2-1 15,2 0-15,0-1 0,3 0 0,3-1 16,1 1-16,4-2 0,0 3 16,2 0-16,2 0 15,4 1-15,1-1 0,3-2 16,6-2-16,-1 1 0,-2 3 0,0-1 15</inkml:trace>
  <inkml:trace contextRef="#ctx0" brushRef="#br1" timeOffset="106549.0825">5106 8896 0,'0'0'16,"0"0"-16,0 0 0,0 0 16,0 0-16,0 0 0,25 0 0,-25 0 15</inkml:trace>
  <inkml:trace contextRef="#ctx0" brushRef="#br1" timeOffset="106762.0901">5138 9064 0,'0'0'0,"0"0"0,0 0 0,0 0 16,0 0-16,0 0 0,22 27 16,-22-27-16,12 18 0,-12-18 15</inkml:trace>
  <inkml:trace contextRef="#ctx0" brushRef="#br1" timeOffset="106912.9224">5148 8996 0,'0'0'0,"0"0"0,0 0 15,0 0-15,0 0 0,0 0 16,-32 6-16,32-6 0,-26 6 0,26-6 16</inkml:trace>
  <inkml:trace contextRef="#ctx0" brushRef="#br1" timeOffset="110584.6023">6796 11189 0,'0'0'0,"0"0"0,0 0 16,0 0-16,-2-22 0,2 22 15,-10-19-15,10 19 0,-19-24 0,5 10 16,0-4-16,-4 1 16,0 1-16,-9-8 0,-5-4 15,1 5-15,1 1 0,-12-8 16,-4 1-16,1 1 0,-1 5 0,-16-8 15,-7 2-15,8 4 0,4 4 0,-14-2 16,-4 3-16,-6-2 16,8 1-16,-33-3 0,5 5 15,17 5-15,15 7 0,-4 6 16,-1 2-16,8-1 0,9 0 0,-9 7 16,-1 3-16,11 4 0,7-2 15,-1 8-15,-4 2 16,7-3-16,5-2 0,5 8 0,-1 6 15,8-2-15,3-3 0,-4 6 16,-2 3-16,8 1 0,5 0 16,7 3-16,4-3 0,1 0 15,-1-4-15,5 4 0,0 3 16,1-3-16,3-4 0,7 6 16,6 1-16,-3-3 0,2-3 0,7 1 15,10 2-15,-14-15 0,3 5 16,18 22-16,2-2 15,-13-21-15,1-1 0,27 16 0,3 1 16,-4-9-16,1-5 0,4 7 16,4 0-16,-10-5 0,-7-3 0,14-2 15,8 0-15,-4-3 16,-5-1-16,7 2 0,7 0 16,-12-8-16,-9-4 0,9-3 15,5-1-15,-4-2 0,-7-1 0,5-2 16,3-2-16,-6-1 0,-4 1 15,4-3-15,3-2 0,-9-2 16,-9 1-16,9-8 0,6-3 16,-11 1-16,-7-1 0,6-3 15,4-3-15,-10 6 0,-5 4 0,4-10 16,2-7-16,-7 2 0,-5 4 16,-2-2-16,0 1 15,-1-1-15,-1 0 0,0-2 16,0 2-16,-5 1 0,-6 1 0,-3-4 15,-3 0-15,-1 11 0,0 0 16,-2-1-16,-1 0 0,-2 1 16,-1 0-16,-2-5 0,-2-8 15,-3 6-15,-1 0 0,-11-3 16,-8-1-16,1 0 0,3 1 0,-13-4 16,-7 0-16,0 3 0,-1 3 15,-19-8-15,-11-2 16,11 0-16,8 0 0,-9-4 0,19 12 15,17 8-15</inkml:trace>
  <inkml:trace contextRef="#ctx0" brushRef="#br1" timeOffset="117762.3248">5507 7578 0,'0'0'0,"0"0"0,0 0 15,0 0-15,-3-20 0,3 20 0,0 0 16,0 0-16,0 0 0,-26-10 15,26 10-15,-25 9 0,25-9 16,-28 16-16,13-5 0,0 2 16,0 2-16,-3 6 0,0 2 15,4 0-15,1-1 0,5 5 16,1 3-16,4 0 0,-1-1 0,4 9 16,4 2-16,-1-2 0,-1-2 15,1 4-15,0 2 0,1 8 16,-1-4-16,-5 0 0,-1 1 15,0-3-15,-1-3 0,-2 8 16,-6 1-16,2-5 0,-4-4 0,0 1 16,-3-2-16,-1-1 15,1-3-15,-5-2 0,-5 0 16,3-5-16,0-1 0,1-4 16,1-3-16,1-3 0,4-2 0,-1-2 15,1-3-15,5-1 0,3-1 16,3-5-16,0 0 0,3-1 15,2-1-15,1-2 0,-3 3 16,6-3-16,2 0 0,5 2 16,1 0-16,-2 0 0,0-1 15,2 2-15,3 1 0,2 2 0,0 2 16,3 3-16,0 4 16,-4-2-16,2 1 0,1 7 0,1 4 15,-3 1-15,0 0 0,-1 4 16,0 1-16,-3 1 0,-2 0 15,1 8-15,-2 4 0,-2-3 16,0-2-16,-1 4 0,-2 3 16,-3-2-16,-2-3 0,0 8 15,0 0-15,1-4 0,1-3 0,-4-4 16,-4 1-16,4-5 16,-2-3-16,3 0 0,1 0 15,0-1-15,1-5 0,2-2 0,1-1 16,1-5-16,-1-2 0,-2-3 15,1-5-15,-2 1 0,0 0 16,1-2-16,4-2 0,1-4 16,4-1-16,-3-1 0,-2 1 15,0 1-15</inkml:trace>
  <inkml:trace contextRef="#ctx0" brushRef="#br1" timeOffset="120646.7694">5527 5972 0,'0'0'0,"0"0"15,0 0-15,-13 18 0,1 0 16,-1 0-16,2 0 0,-4 3 0,0 1 15,-5 9-15,1-2 0,-3 4 16,-3 3-16,-5 6 0,2-5 16,1 4-16,1-1 0,-2 3 15,0 0-15,0-4 0,1-3 16,4-1-16,3-3 0,0 3 16,2-2-16,5-11 0,1-4 0,2 0 15,3-1-15,2-6 16,1 0-16,-1-4 0,3-1 0,0-5 15,-1 2-15,3-6 0,4-4 16,0-3-16,3 2 0,2-7 16,5-2-16,-5 5 0,-1 2 0,-1 0 15</inkml:trace>
  <inkml:trace contextRef="#ctx0" brushRef="#br1" timeOffset="120979.3034">5514 6015 0,'0'0'0,"0"0"16,0 0-16,0 0 0,0 21 0,0-21 15,0 19-15,0-19 16,0 32-16,0-15 0,0 5 15,0 0-15,0 2 0,0 8 0,0 1 16,0-1-16,0 0 0,0 0 16,0 0-16,-3 4 0,3-1 15,0-2-15,0 0 0,0-3 16,0-3-16,0-3 0,0-2 16,0-1-16,3-1 0,-3-4 15,0-2-15,0-3 0,0-1 0,-3-2 16,2-2-16,-2-5 0,-2 2 15,0-3-15,2 1 0,1 1 16</inkml:trace>
  <inkml:trace contextRef="#ctx0" brushRef="#br1" timeOffset="121145.6145">5160 6519 0,'0'0'15,"0"0"-15,0 0 0,0 0 0,28-14 16,-28 14-16,38-8 0,-16 5 16,1-1-16,5 1 0,4-1 15,3 1-15,-4-1 0,-7 1 16</inkml:trace>
  <inkml:trace contextRef="#ctx0" brushRef="#br1" timeOffset="121596.6123">6137 6233 0,'0'0'0,"0"0"0,0 0 16,0 0-16,0 0 0,0 0 16,-27-14-16,27 14 0,-25-6 0,7 5 15,-5 1-15,-1 0 16,0 0-16,-9 3 0,-2 0 15,3 1-15,4-3 0,-1 3 0,4 2 16,-3 1-16,8 0 0,3 1 16,3 2-16,7-2 0,1-1 0,4 3 15,4 0-15,3-1 16,0 1-16,7-3 0,2 4 16,1 0-16,0 0 0,4 3 15,3 3-15,0-3 0,0 0 0,-1-3 16,0 0-16,-4 3 15,-4 1-15,-1 0 0,-2 3 16,-2-4-16,-2 0 0,-6-3 0,-2 3 16,-6 0-16,-3-1 0,-5-1 15,-5 5-15,1-5 0,1 1 0,-4-3 16,-2-1-16,-1-3 16,4-2-16,4 0 0,-1-1 15,4-3-15,4 0 0,5-6 16,6-2-16,4-4 0,8-7 0,-2 4 15,-2 4-15,-1 1 0</inkml:trace>
  <inkml:trace contextRef="#ctx0" brushRef="#br1" timeOffset="121946.4664">6601 6037 0,'0'0'0,"0"0"0,0 0 16,0 0-16,0 0 0,0 0 0,0 0 16,0 0-16,-3 24 0,3-24 15,0 0-15,-19 27 0,19-27 16,-19 27-16,9-9 0,-3 3 16,1-2-16,-5 3 0,0 2 15,-5 8-15,2-3 0,1 0 16,-2-1-16,1 0 0,0 1 0,-4 3 15,0 0-15,2-3 0,2-1 16,3-3-16,0-1 0,2-5 16,3-2-16,1-2 0,4 0 15,0-5-15,1 1 0,2-5 16,1-1-16,1-5 0,-1 0 16,4-1-16,4-5 0,0-10 15,2-11-15,-4 6 0,2 6 0,-2-2 16</inkml:trace>
  <inkml:trace contextRef="#ctx0" brushRef="#br1" timeOffset="122296.6716">6584 6019 0,'0'0'0,"0"0"16,0 0-16,0 0 0,0 0 0,0 0 15,0 0-15,0 0 0,0 0 16,6 23-16,-6-23 0,4 23 16,-4-23-16,4 33 15,-3-11-15,1-2 0,-1 1 0,0 1 16,-1 6-16,1 1 0,2 0 16,-2 2-16,0-2 0,-1 0 15,0-4-15,1 7 0,0-3 16,-1-1-16,0-5 0,0 1 15,0 0-15,0-5 0,0-1 0,0-1 16,-1-3-16,1-6 0,-1 2 16,0-2-16,0-1 0,-2-3 15,1-1-15,-6 0 0,-4-6 16,2 3-16,2-3 0,0 2 16</inkml:trace>
  <inkml:trace contextRef="#ctx0" brushRef="#br1" timeOffset="122446.0532">6336 6416 0,'0'0'0,"0"0"0,0 0 0,26-4 16,-26 4-16,32-5 0,-12 3 16,3 2-16,3 2 0,2-1 15,3 2-15,1-2 0,-5 2 0,-4-3 16</inkml:trace>
  <inkml:trace contextRef="#ctx0" brushRef="#br1" timeOffset="124596.2861">13753 6126 0,'0'0'0,"0"0"0,0 0 0,0 0 16,0 0-16,0 0 0,5-21 15,-6 14-15,0 2 0,-3-2 16,0-3-16,-3 3 0,-3 0 0,-3 3 15,-2-3-15,-2 1 0,0 2 16,-6 0-16,-2 3 0,-7-2 16,2 0-16,-2 4 0,-1 2 15,4 0-15,1 0 16,-2-1-16,4 3 0,4-1 0,2 3 0,4 0 16,3 4-16,3-1 15,4-3-15,2 1 0,3 3 16,1-1-16,1 1 0,5 0 0,3 0 15,3 3-15,2 0 0,2-3 16,1 1-16,2 1 0,0-2 16,6 6-16,3-1 0,-2 1 15,-1 1-15,-3-1 0,-1 1 16,-2-3-16,-2-1 0,-4-3 16,-3 2-16,-2-4 0,-2 3 0,-4-3 15,-2 2-15,-1-1 16,-1-2-16,-2-2 0,-3 1 15,-1-3-15,-2-1 0,-3 1 16,-3 2-16,-1-5 0,2 2 0,-1-2 16,1 2-16,0-3 0,1 0 15,-1-3-15,-2 0 0,1 1 16,0-4-16,2 5 0,1-1 16,2 1-16,1 0 0,1-1 15,1-3-15,1 2 0,2 0 0,4-1 16,4 1-16,2-1 0,0 0 15,0-2-15,-1 3 0,-1 1 16</inkml:trace>
  <inkml:trace contextRef="#ctx0" brushRef="#br1" timeOffset="125146.5559">14191 6201 0,'0'0'0,"0"0"0,0 0 0,0 0 16,0 0-16,4-22 0,-4 22 16,0 0-16,-5-20 0,5 20 15,0 0-15,-18-19 0,10 12 0,-3 1 16,-3 1-16,-1-2 0,-2 3 15,-2-2-15,-2 2 16,-5 1-16,3 2 0,-3 1 16,-3 1-16,4 0 0,3 1 0,2 1 15,2 1-15,4 0 0,0-1 16,5 4-16,1 0 0,3 1 16,3 2-16,2-3 0,2 4 15,5-4-15,3 1 0,2 5 16,2-1-16,1 2 0,0 3 0,2-2 15,0 2-15,1-2 0,0 2 16,2 2-16,-1-1 0,-2-1 16,-3-2-16,-3-1 0,-2 1 15,-2-1-15,-2 1 0,-3-5 16,0 0-16,-4 0 0,-1-2 16,-3 2-16,-4-5 0,-1 2 15,-3-3-15,1-1 0,-1 0 16,-1 1-16,1 0 0,0-2 15,-1-1-15,2-4 0,0 2 0,0-5 16,-1 2-16,3 0 0,3-3 16,2 1-16,3 1 0,1 1 15,-1 0-15,1 1 0</inkml:trace>
  <inkml:trace contextRef="#ctx0" brushRef="#br1" timeOffset="125548.6784">14642 6001 0,'0'0'0,"0"0"16,0 0-16,0 0 0,0 0 15,0 0-15,0 0 0,0 0 16,0 0-16,-18 14 16,18-14-16,-18 16 0,18-16 0,-22 20 15,7-6-15,0 0 0,-2 1 16,1 3-16,-1 3 0,0-3 16,-1 0-16,-5 7 0,0 0 15,1 1-15,1-1 0,1 0 16,1 0-16,-1 6 0,3-2 15,0-1-15,2-3 0,1-3 16,2-1-16,4-4 0,2-2 16,1-1-16,0-2 0,2-2 0,1 1 15,0-5-15,1-2 0,1 0 16,3-4-16,0-3 0,0 1 16,1-1-16,-1 0 0,-1 0 15</inkml:trace>
  <inkml:trace contextRef="#ctx0" brushRef="#br1" timeOffset="125930.8776">14572 6040 0,'0'0'0,"0"0"16,0 0-16,0 0 0,0 0 0,10 22 16,-10-22-16,5 19 15,-5-19-15,9 28 0,-5-8 16,1-2-16,-2 1 0,0 2 0,0 0 16,-1 8-16,0-3 0,-1 2 15,0 0-15,0-3 0,0 1 16,1-2-16,-2 0 0,1-3 15,1-2-15,0 2 0,0-2 16,0-1-16,1-1 0,-2 0 16,-1-3-16,1-2 0,1-1 0,0-1 15,-1-3-15,0-2 0,1 1 16,-4-3-16,0 0 16,-1-2-16,-3-2 0,2-1 0,1 2 15,-1 0-15</inkml:trace>
  <inkml:trace contextRef="#ctx0" brushRef="#br1" timeOffset="126112.537">14403 6394 0,'0'0'0,"0"0"16,0 0-16,0 0 0,28-4 0,-28 4 15,34-3-15,-16 3 0,2 0 16,2-4-16,2 3 0,-2-1 15,0 2-15,3-1 0,-3-1 16,-3 1-16,-4 1 0,-2-3 16</inkml:trace>
  <inkml:trace contextRef="#ctx0" brushRef="#br1" timeOffset="127812.9819">10613 2238 0,'0'0'0,"0"0"16,0 0-16,-20 11 0,20-11 0,-23 11 15,4 3-15,-1 0 0,0 1 16,-13 6-16,-5 0 16,0 1-16,2 0 0,-15 9 0,-5 2 15,-7 2-15,5 1 0,-16 7 16,-4 3-16,11-3 0,7-1 16,-24 9-16,-9 6 0,17-10 15,11-4-15,-31 17 0,8-4 16,8-8-16,6-5 0,-1 7 0,2 5 15,9-9-15,6-5 0,-3 2 16,-5 0-16,7-3 0,4-3 16,-3 6-16,0 3 0,5-7 15,5-6-15,-3 1 0,-1-3 16,7-1-16,5-1 0,-2 1 16,0-1-16,3-5 0,3-3 0,0 3 15,-3 5-15,10-7 0,4-8 16,2 2-16,2-1 15,1-4-15,2-3 0,2 0 0,3 1 16,5-4-16,4-3 0,0-2 16,0 0-16,1 2 0,1 1 15,4-1-15,4-2 0,-5 0 16,-1 0-16,7 1 0,3-1 16,-1-1-16,1-1 0,4 0 15,0 0-15,3-1 0,1-1 0,4 1 16,3-1-16,1 1 15,1 2-15,3-3 0,3-2 0,-1 3 16,-1 2-16,9-2 0,5 1 16,-4 0-16,-1 0 0,4 1 15,5 0-15,-4 0 0,-2-1 0,11 0 16,2 1-16,-2-1 16,-1-1-16,6 3 0,0 1 15,-1-2-15,-5 0 0,12-1 16,1 2-16,-1 0 0,-1 0 0,11-4 15,2-2-15,10 4 0,-13 7 16,2-2-16,1-2 0,-5-2 16,-4-2-16,3-1 0,1-1 15,-5 2-15,-2 2 0,1 1 16,2 0-16,-8-1 0,-5-1 16,4 2-16,3 3 0,0-5 15,-2-6-15,-2 5 0,-2 3 16,-5 0-16,-3-2 0,3 0 15,6-2-15,-14-1 0,-8 0 0,0 1 16,1 2-16,-6 1 0,-2 0 16,-8-4-16,-6-2 0,-4 1 15,-2 0-15,-4 3 0,3 0 16,-5-1-16,-1 1 0,-2-2 16,-2-2-16,0 1 0,1 2 0,1 1 15</inkml:trace>
  <inkml:trace contextRef="#ctx0" brushRef="#br1" timeOffset="128381.6163">10525 2231 0,'0'0'0,"0"0"16,0 0-16,0 0 0,0 0 0,0 0 16,0 0-16,15 25 0,-15-25 15,15 22-15,-15-22 0,23 34 16,-11-15-16,0 0 0,1 5 16,-1 1-16,-1 0 0,5 11 15,0 2-15,2-1 0,1 1 0,5 10 16,1 2-16,-2-1 15,-1-2-15,7 10 0,2 0 0,-2-7 16,-2-2-16,4 8 0,-1 5 16,-2-8-16,0-1 0,3 3 15,0-1-15,-7-8 0,-4-5 0,0 4 16,1 2-16,-1-8 16,-1-5-16,3 1 0,2 1 15,-5-8-15,-1-5 0,-2 0 16,-2 3-16,-2-7 0,0-3 0,-2-3 15,-1-1-15,-2-3 0,-2-1 16,-2 0-16,0-2 0,-3-6 16,0 0-16,0 0 0,0 0 15,0 0-15</inkml:trace>
  <inkml:trace contextRef="#ctx0" brushRef="#br1" timeOffset="129096.5074">11848 2848 0,'0'0'15,"0"0"-15,0 0 0,-3-18 0,3 18 16,-4-16-16,2 5 0,-1 2 16,-1-1-16,-1 0 0,-2 2 15,-2-2-15,0 3 0,-5 2 16,-1 0-16,-1 1 0,2 3 16,-8 2-16,-2 2 0,1 1 15,1 0-15,0 5 0,1-1 16,1 2-16,2 1 0,2 4 15,0 0-15,2 2 0,1-1 0,0 4 16,5-2-16,2 0 0,3 0 16,2-2-16,2-4 0,1-1 15,1-1-15,3 1 0,0 0 16,2-4-16,1 0 0,3-3 16,4 0-16,-1-1 0,0 1 0,1-3 15,-1-1-15,1-1 16,-1 1-16,2-4 0,-1 3 15,1-1-15,-1 0 0,0-2 0,-2-2 16,-1 0-16,1-1 0,-3-1 16,-1 0-16,-2 0 0,0-1 15,-1 4-15,-2-1 0,0 1 16,-2 0-16,-1 1 0,0 1 16,-2 3-16,3-1 0,-3 1 15,-2 4-15,0 0 0,0 1 0,-1 1 16,-1 1-16,0-1 0,0 0 15,-2 1-15,1-1 16,-1 1-16,2 2 0,-1 1 0,2 0 16,1 0-16,1-1 0,1 0 15,1 2-15,1-2 0,0 0 16,1 0-16,1-1 0,-1 0 16,0 0-16,1 1 0,-1-3 15,-1-1-15,-2 0 0,-3-3 16,-4-2-16,2 2 0,0-2 0,1 2 15</inkml:trace>
  <inkml:trace contextRef="#ctx0" brushRef="#br1" timeOffset="129846.8141">9239 2292 0,'0'0'15,"0"0"-15,0 0 0,0 0 16,0 0-16,0 25 0,0-25 16,1 22-16,-1-22 0,0 29 15,-1-9-15,-1-2 0,-1 0 0,0 4 16,0 3-16,-1 9 0,2-4 15,-1 1-15,0-1 16,-2-2-16,2-3 0,0 0 16,0-1-16,2-2 0,1-4 0,0 0 15,1-4-15,-1-6 0,0 3 16,0-4-16,0-1 0,1-2 16,2-2-16,-1 0 0,1-6 15,1 1-15,-1-1 0,0-3 16,0-1-16,2 0 0,0-1 0,1 2 15,-1-4-15,1 2 16,-1 0-16,2-5 0,1 0 0,-1 3 16,1 0-16,1 1 0,0 2 15,-3 1-15,1 0 0,0 3 16,-1-2-16,2 5 0,-2 0 16,0 1-16,1 1 0,-1 0 15,1 2-15,0 1 0,-2 3 16,1 0-16,-1 3 0,1-2 15,-2 3-15,-1-1 0,1 1 0,-2 3 16,0-3-16,-1 3 0,-1-3 16,-1 2-16,0-2 0,-1 0 15,-2 0-15,-1 3 0,-3-1 16,-1-4-16,-2-2 0,-4 4 16,-2-1-16,1-2 0,-1 1 15,0-4-15,-1 2 0,-1 0 16,-2-3-16,0 2 0,-1-2 15,5 0-15,0 0 0,4-1 0</inkml:trace>
  <inkml:trace contextRef="#ctx0" brushRef="#br1" timeOffset="130412.6946">7717 3757 0,'0'0'0,"0"0"15,0 0-15,-17 23 0,10-12 0,-1 4 16,-3 0-16,1 2 0,-1 2 16,-7 9-16,-1 1 0,0-1 15,1 1-15,-3 7 0,2-1 16,1 0-16,2-2 0,1-3 16,-2-2-16,1-2 0,-1-1 0,0 2 15,2-2-15,5-8 16,1-2-16,2-2 0,0-2 15,2-3-15,0-1 0,2-3 0,1-1 16,-1-2-16,0-1 0,2-4 16,2-3-16,1 0 0,3-3 15,-1-4-15,2-5 0,-2 4 16,1 1-16,-2 3 0</inkml:trace>
  <inkml:trace contextRef="#ctx0" brushRef="#br1" timeOffset="130729.9237">7685 3833 0,'0'0'0,"0"0"16,0 0-16,8 21 0,-8-21 0,2 18 15,-2-18-15,3 28 0,-1-14 16,-2 4-16,0 2 15,0 0-15,0-1 0,-1 9 0,0 2 16,1-3-16,0-3 0,0 1 16,1 0-16,2 0 0,-1-1 0,1 2 15,1 1-15,0-4 16,-2-4-16,0-1 0,0-1 16,2-2-16,0-2 0,-3-4 15,1-2-15,-2 1 0,0-3 0,-5-2 16,-3-3-16,0 0 15,0 0-15,0-1 16,1 0-16,2 1 0</inkml:trace>
  <inkml:trace contextRef="#ctx0" brushRef="#br1" timeOffset="130885.3101">7459 4182 0,'0'0'0,"0"0"16,0 0-16,24-6 0,-24 6 0,28-2 16,-13 0-16,0-1 0,-3 2 15,0-1-15</inkml:trace>
  <inkml:trace contextRef="#ctx0" brushRef="#br1" timeOffset="131505.2958">11818 3446 0,'0'0'15,"0"0"-15,0 0 0,0 0 0,0 0 16,0 0-16,0 0 0,0 0 16,0 0-16,-25-10 0,25 10 15,0 0-15</inkml:trace>
  <inkml:trace contextRef="#ctx0" brushRef="#br1" timeOffset="131756.304">9528 3128 0,'0'0'0,"0"0"0,0 0 0,0 0 16,0 0-16,-7 21 0,7-21 15,0 0-15</inkml:trace>
  <inkml:trace contextRef="#ctx0" brushRef="#br1" timeOffset="132060.8171">7448 4518 0,'0'0'0,"0"0"0,0 0 15,0 0-15,0 0 0,0 0 0</inkml:trace>
  <inkml:trace contextRef="#ctx0" brushRef="#br1" timeOffset="143046.717">8693 3511 0,'0'0'0,"0"0"15,0 0-15,0 0 0,0 0 0,0 0 16,25 2-16,-25-2 16,0 0-16,25 16 0,-25-16 0,24 11 15,-12-5-15,1 2 0,1 3 16,0-1-16,-1-3 0,0 3 15,2 2-15,-2 0 0,-1-1 16,4 5-16,1 1 0,-3-2 16,0-2-16,-3 2 0,-3 0 15,0 0-15,-1-2 0,-3 0 16,-1-1-16,0 0 0,-3 1 0,-1 0 16,-1 0-16,0-2 0,0-1 15,-1 0-15,-1-3 16,0 2-16,0 3 0,-1-5 0,2-2 15,0-2-15,-1 0 0,1 1 16,1 0-16,0-1 0,-1-1 16,1 0-16,0 0 0,0-1 15,1 1-15,-3 1 0,3-1 16,-1 1-16,0 2 0,0-2 16,-1 1-16,2-1 0</inkml:trace>
  <inkml:trace contextRef="#ctx0" brushRef="#br1" timeOffset="144280.4973">13605 7068 0,'0'0'0,"0"0"16,0 0-16,0 0 0,-21-21 0,8 13 15,-3-2-15,-3 0 16,-1-1-16,-11-3 0,-5 3 16,1 0-16,1 3 0,-13-1 15,-2 5-15,2 1 0,2 8 0,-10 4 16,0 5-16,4 0 15,4 1-15,-4 8 0,-3 6 16,1 3-16,10-2 0,3 2 0,3 4 16,-5 3-16,2 0 0,3 1 15,3 1-15,5 0 0,5 2 0,2 0 16,2 1-16,3-1 16,3-3-16,1 0 0,0 4 15,9-2-15,4-2 0,4 2 0,3 2 16,4-4-16,2-2 0,4-3 15,2-2-15,7-3 0,5-1 16,1 0-16,1 0 0,2-3 16,2-4-16,4-1 0,3-3 15,3 1-15,3 0 0,0-7 16,3-3-16,-4-4 0,-4-4 0,2-1 16,3-2-16,-7-3 0,-4-2 15,0-6-15,2-3 0,-4 0 16,-3-1-16,-3-5 0,-2-6 15,1 0-15,0 2 0,-2-4 16,-2-3-16,-3 3 0,-2 2 16,-1-4-16,0-3 0,-1-1 15,-1-2-15,-1-3 0,-3-1 16,-2 5-16,-1 4 0,-4-5 16,-4-6-16,-2 4 0,-1 1 0,-4 0 15,-3 0-15,-4 3 0,-3 1 16,-4-3-16,0-1 0,-2 3 15,-1 1-15,-8 1 0,-5-2 16,-1 7-16,-2 1 0,-7 2 16,-5-2-16,-6 3 0,-2 2 0,-6 3 15,-4 2-15,-8-1 16,23 6-16,17 3 0</inkml:trace>
  <inkml:trace contextRef="#ctx0" brushRef="#br1" timeOffset="149877.5931">12527 6758 0,'0'0'15,"0"0"-15,0 0 0,0 0 16,0 0-16,0 0 0,0 0 16,0 0-16,0 0 0,0 0 15,0 0-15,0 0 0,0 0 0,0 0 16,0 0-16,0 0 0,0 0 15,0 0-15,0 0 0,-14-21 16,14 21-16,0 0 0,0 0 16,-13-21-16,13 21 0,0 0 15</inkml:trace>
  <inkml:trace contextRef="#ctx0" brushRef="#br1" timeOffset="150130.345">12363 6582 0,'0'0'16,"0"0"-16,0 0 0,0 0 0,0 0 15,0 0-15,0 0 16,0 0-16,0 0 0,0 0 0,0 0 15,0 0-15,0 0 0,-3-27 16,3 27-16,0 0 0</inkml:trace>
  <inkml:trace contextRef="#ctx0" brushRef="#br1" timeOffset="157813.9763">28271 8073 0,'0'0'0,"0"0"15,0 0-15,0 0 0,14-15 16,-14 15-16,0 0 0,12-20 15,-12 20-15,5-16 0,-3 7 16,0 1-16,0-1 0,-4 0 16,0-1-16,-2-1 0,-2 3 0,0-2 15,-2-1-15,-2 1 16,-2 0-16,-4 2 0,-1 2 16,-3 0-16,-2 2 0,-8-1 15,-2-1-15,-1 3 0,0 1 0,-1 2 16,-1 2-16,-7 0 0,2 3 15,2 0-15,2 0 0,4 2 16,3-1-16,3 1 0,3 1 16,2 1-16,3-1 0,5 2 15,3 1-15,3-1 0,4 0 0,4 1 16,5 2-16,1-2 0,2 0 16,6 2-16,4 1 0,4 0 15,0 0-15,3 0 0,3-1 16,-1 3-16,2 0 0,0 0 15,1 0-15,-1 0 0,-1-1 16,7 4-16,-3-1 0,-5 0 16,-2-1-16,-6 1 0,-4-3 15,-3-1-15,-1-2 0,-4-1 16,-1-1-16,-4-1 0,-1 2 0,-2-3 16,-2 0-16,-2-1 0,-4-1 15,-5 0-15,-5 0 0,1-1 16,-2-1-16,-9 2 0,0-1 15,-2-1-15,1-1 0,-2 0 16,-1-2-16,1 0 0,1-2 16,0 0-16,1-1 0,4 0 15,3 1-15,1-1 0,2 1 16,2-4-16,4 0 0,4-2 16,4 0-16,0 2 0,2 0 0,0 2 15</inkml:trace>
  <inkml:trace contextRef="#ctx0" brushRef="#br1" timeOffset="158880.9296">27077 7660 0,'0'0'16,"0"0"-16,0 0 0,-17 13 0,17-13 16,-20 14-16,5-2 15,-3 1-15,0 2 0,-10 9 0,-4 4 16,1 0-16,1 1 0,-10 9 15,-3 1-15,3-1 0,2-1 16,-7 10-16,1 4 0,3-6 16,4-4-16,-6 5 0,1-2 15,8-4-15,4-5 0,-3 3 16,0-3-16,7-5 0,7-3 0,3-6 16,3-3-16,5-8 0,4-2 15,-1-4-15,1 1 0,2-3 16,0-1-16,2-4 0,2-4 15,2-3-15,3-1 0,4-9 16,3-5-16,-3 5 0,-2 3 0,-1 4 16</inkml:trace>
  <inkml:trace contextRef="#ctx0" brushRef="#br1" timeOffset="159213.3382">26819 7712 0,'0'0'0,"0"0"16,0 0-16,0 0 0,3 19 0,-3-19 16,2 20-16,-2-20 0,3 29 15,-2-10-15,0 5 0,-1-1 16,-1-2-16,-3 10 0,0 1 15,1-1-15,0 0 0,0 2 16,-2 1-16,-1 5 0,2-3 0,-1-3 16,0 0-16,0-4 15,1-2-15,1-3 0,-1-3 16,1-3-16,-1-2 0,1-4 0,2-1 16,1 0-16,0-2 0,-2-4 15,-1-4-15,-2-2 0,0-1 16,0-1-16,2 2 0,0 0 15</inkml:trace>
  <inkml:trace contextRef="#ctx0" brushRef="#br1" timeOffset="159397.3552">26498 8212 0,'0'0'0,"0"0"15,0 0-15,0 0 0,0 0 0,24-12 16,-24 12-16,30-12 0,-10 7 15,3-2-15,3 1 0,2-3 16,1 1-16,10-3 0,2 0 16,-2 2-16,-3 2 0,2 0 15,-7 1-15,-7 1 0</inkml:trace>
  <inkml:trace contextRef="#ctx0" brushRef="#br1" timeOffset="159780.2528">27412 7737 0,'0'0'0,"0"0"0,0 0 16,0 0-16,-15 18 0,15-18 0,-15 21 15,15-21-15,-18 29 0,5-11 16,-1 1-16,-1 3 0,-1-1 16,-4 9-16,1 3 0,-1-2 15,0-1-15,-4 10 0,-1 2 16,3-3-16,1-6 0,-1 6 16,1-1-16,3-5 0,0-5 0,2-1 15,3-1-15,2-4 0,2-1 16,2-3-16,0-3 15,0-4-15,2-3 0,3-2 0,2-1 16,0-5-16,0 0 0,3-7 16,4-2-16,0-2 0,2 0 0,-1 1 15,-3 1-15,1 3 0</inkml:trace>
  <inkml:trace contextRef="#ctx0" brushRef="#br1" timeOffset="160130.6436">27372 7788 0,'0'0'0,"0"0"0,0 0 0,0 0 16,0 27-16,0-27 0,2 27 0,-2-10 15,0 3-15,0 0 16,0 3-16,0 2 0,1-1 0,-1 9 16,1 0-16,-1 0 0,0 1 15,0 5-15,0-2 0,-1-2 16,1-2-16,0-4 0,0-3 16,0-2-16,-1-2 0,-1-1 15,2 1-15,-1-5 0,0-3 0,0-2 16,1-2-16,0-3 0,0-2 15,0-5-15,-2 2 0,0-4 16,-1 0-16,1-2 0,0 2 16,0 1-16</inkml:trace>
  <inkml:trace contextRef="#ctx0" brushRef="#br1" timeOffset="160280.0785">27135 8219 0,'0'0'0,"0"0"15,0 0-15,0 0 0,0 0 16,0 0-16,0 0 0,28-8 16,-28 8-16,26-4 0,-26 4 15,39-2-15,-17 2 0,-3 0 16,-3 0-16,-1 0 0</inkml:trace>
  <inkml:trace contextRef="#ctx0" brushRef="#br1" timeOffset="160847.3833">26071 8880 0,'0'0'0,"0"0"0,0 0 15,0 0-15,0 0 0,0 0 16,0 0-16,28-4 0,-28 4 16,28-5-16,-8 1 0,2 1 15,3 1-15,3-1 0,5-3 16,3 1-16,1 1 0,15-2 0,3 2 16,10-2-16,-3 0 0,13-1 15,0 1-15,-3 1 0,-5 2 16,13-1-16,2 1 0,-6 1 15,-3 1-15,10 1 0,-3 1 16,-11 0-16,-6 0 0,27 1 16,-10 1-16,-9-4 0,-7-4 0,-8 3 15,-5 3-15,-13 1 0,-7 0 16,-4 0-16,-2 1 16,-7-5-16,-6-1 0,-9 2 0,-1 1 15,-2 0-15,1-3 0,-1 3 16,-2-4-16,-4 2 0,-5-1 0,4 1 15,1 1-15,2 0 16</inkml:trace>
  <inkml:trace contextRef="#ctx0" brushRef="#br1" timeOffset="161313.3949">25961 9102 0,'0'0'0,"0"0"16,0 0-16,0 0 0,27 0 0,-27 0 15,32-3-15,-11 0 16,4 1-16,3-1 0,5-2 16,3 1-16,1 2 0,16-4 15,3 2-15,13-3 0,-3 0 0,14 2 16,1 0-16,-6 2 16,-6-2-16,12-1 0,-2 0 15,-5 4-15,-3 2 0,9-1 0,0-3 16,-6 1-16,-5 1 0,28 0 15,-11 0-15,-16 2 0,-14-1 16,2 1-16,3-1 0,-10 1 16,-7 0-16,-2 0 0,-3 0 15,-7-1-15,-5-1 0,-3 0 16,-2 1-16,0 2 0,-1 3 0,-9-2 16,3 2-16,-3-3 0,-4 0 15,-1-1-15,-2 1 0,-2-1 16</inkml:trace>
  <inkml:trace contextRef="#ctx0" brushRef="#br1" timeOffset="164715.5204">14112 5592 0,'0'0'16,"0"0"-16,-17-6 0,4 3 15,-2 0-15,-9 3 0,-2 0 16,-4 0-16,-2 0 0,-3 0 16,-3 3-16,-7 3 0,0 0 0,-5 4 15,-1 4-15,-7 3 0,6 0 16,-2 6-16,-2-1 0,-1 3 15,7-1-15,1 3 0,-1 0 16,8 0-16,5-3 0,-4 7 16,2 1-16,6-3 0,4-1 0,6 4 15,4 1-15,5-1 16,2-3-16,2 2 0,2 1 16,4-9-16,1-1 0,2 8 0,2 3 15,1-2-15,1-4 0,2 4 16,0-1-16,4-2 0,2 0 15,5 1-15,4 5 0,0-1 16,0-2-16,0 2 0,2-1 16,-1-3-16,0-4 0,4 4 15,4 0-15,-4 2 0,-2-5 0,5 2 16,3 1-16,0-1 0,0-3 16,5 3-16,4-2 0,-2-2 15,-1-2-15,9 0 0,2 1 16,-3-7-16,-5-2 0,6 1 15,2-2-15,-5-5 0,-4-4 0,6-1 16,6-1-16,-6-1 16,-2 0-16,3-1 0,5-4 15,-3-3-15,0-2 0,0 0 16,3-2-16,-2 1 0,-1-5 0,19-13 16,-7-1-16,-24 15 0,3-1 15,18-16-15,-4-2 0,-6 5 16,-6 0-16,0-2 0,0-5 15,-5 3-15,0-3 0,-5 4 16,-2 0-16,-3 5 0,-3 2 0,3-8 16,2-7-16,-5 4 15,-2 3-15,-4-5 0,-4-2 16,-8 18-16,0-1 0,0-7 16,2-6-16,-2 3 0,1 0 0,-3-1 15,-2-5-15,-4 1 16,-4 2-16,0-1 0,-1-3 0,0 6 15,-1 2-15,-5-2 0,-4-1 16,0 4-16,-3 1 0,-2-2 16,-1 2-16,1 0 0,2 4 0,-10-3 15,-7 3-15,5 4 0,4 2 16,-7-2-16,-6-1 16,4 3-16,4 1 0,-8 2 15,-5 0-15,3 4 0,3 3 0,-5 2 16,-5 2-16,3 4 0,4 2 15,-1-1-15,0-1 0,1 4 16,1 3-16,-1 1 0,1-3 16,2 4-16,2-1 0,1 5 15,-1 1-15,4 2 0,3 0 0,0 2 16,-1 1-16,6 0 0,4-1 16,4 7-16,5 6 15,3-5-15,3-5 0,5 3 0,3 3 16,2 0-16,3-3 0,-2-4 15,-1-4-15,-1-6 0</inkml:trace>
  <inkml:trace contextRef="#ctx0" brushRef="#br1" timeOffset="165480.9812">16191 6154 0,'0'0'0,"0"0"16,0 0-16,32 11 0,-17-7 15,5 3-15,2 0 0,9 4 16,2-1-16,9 9 0,1 3 16,0 1-16,-1-1 0,5 8 15,-3 4-15,-3-1 0,-2 2 0,-2 1 16,-1 1-16,3 8 0,-4-3 16,1 5-16,0 4 15,-6-5-15,-6-3 0,0 11 0,-2 6 16,-5-8-16,-4-11 0,-4 0 15,-4 0-15,-1 2 0,-2 3 16,-5 3-16,-3-1 16,1-5-16,-1-6 0,0-1 0,-1-2 15,0-6-15,2-6 0,1 4 16,1 2-16,1-6 0,1-3 0,-2-2 16,-4-1-16,4-7 15,2-2-15,2-5 0,1 0 0,-2-2 16,-2 4-16,-3-6 0,0-4 15,-1 1-15,1-3 0,0 3 16,2 0-16,0 2 0</inkml:trace>
  <inkml:trace contextRef="#ctx0" brushRef="#br1" timeOffset="165797.3291">16799 7448 0,'0'0'0,"0"0"16,0 0-16,0 0 0,6 21 0,-6-21 15,10 23-15,-5-9 16,2-1-16,-1 1 0,2 1 16,0-1-16,0-1 0,0 2 15,0-1-15,-1-3 0,-1-2 0,0-1 16,-1 0-16,0-4 0,-1-1 15,3-5-15,2-3 0,1 1 16,1-3-16,2-4 0,2-4 16,5-5-16,1-5 0,2 2 15,1-2-15,0-2 0,-1-1 16,5-5-16,1 1 0,-6 7 0,-4 4 16,-4 5-16</inkml:trace>
  <inkml:trace contextRef="#ctx0" brushRef="#br1" timeOffset="166631.0384">12539 6340 0,'0'0'15,"0"0"-15,-13 15 0,4-2 0,0-1 16,-7 12-16,-5 5 0,0 3 15,0 0-15,-4 12 0,2 4 16,-2-4-16,1 2 0,-2 9 16,1 5-16,3-7 0,2-3 0,-1 7 15,3-3-15,3-7 16,4-5-16,0 5 0,2-4 16,3-8-16,1-6 0,-1-1 0,-1-3 15,3-8-15,-1-3 0,2-2 16,1-2-16,1-2 0,1 1 15,-2-4-15,-1-1 0,1-2 16,2-2-16,-4-2 0,-1-3 16,1 1-16,1 0 0,0 2 15</inkml:trace>
  <inkml:trace contextRef="#ctx0" brushRef="#br1" timeOffset="166897.035">11995 7074 0,'0'0'0,"0"0"0,0 0 15,0 20-15,0-20 0,1 23 16,0-7-16,1 2 0,1-2 0,2 4 16,0 1-16,3 3 0,0-1 15,0-4-15,2-1 0,-1-2 16,0-1-16,0-2 0,1 0 15,-1-2-15,-1-2 0,1-3 16,2-3-16,2-2 0,4-4 0,4-1 16,5-8-16,2-1 0,1-3 15,-1 0-15,-4 5 16,-6-1-16</inkml:trace>
  <inkml:trace contextRef="#ctx0" brushRef="#br1" timeOffset="168247.0059">16998 7947 0,'0'0'0,"0"0"0,0 0 0,-29 3 16,14-1-16,-5 4 0,-3 3 15,-9 4-15,-1 2 0,-5 5 0,-3 2 16,-6 9-16,3 3 0,-11 7 16,-2 4-16,10-5 0,6-1 15,-2 13-15,5 6 0,8-8 16,7-5-16,5 1 0,7-4 15,9-8-15,6-5 0,8-5 16,6-4-16,0-3 0,3-1 0,5-3 16,6-2-16,0-2 0,-1-4 15,5-5-15,6-4 16,-2-1-16,-2-2 0,4 1 0,4-2 16,-3 0-16,-2-1 0,10-6 15,1-3-15,-5-3 0,-2-1 16,-1 0-16,1-2 0,-4 1 15,-4 0-15,-3-3 0,-2-2 16,-7 3-16,-7 2 0,-2-1 16,-3-3-16,-5-1 0,-4 0 0,-5-1 15,-3 0-15,-4 6 0,-2 1 16,-12 1-16,-9 2 16,-2 3-16,-1 2 0,-13 0 0,-8 2 15,-2 5-15,-1 4 0,-16 8 16,-4 9-16,3 2 0,3 0 15,-39 16-15,8 3 0,16-2 16,13-3-16,22-9 0,17-6 16,10-6-16</inkml:trace>
  <inkml:trace contextRef="#ctx0" brushRef="#br1" timeOffset="169064.2358">17304 8852 0,'0'0'0,"0"0"16,-27-6-16,13 4 0,-1-1 0,-8 0 15,-7 2-15,-12 1 0,-3 1 16,-16 4-16,-4 2 0,2 3 16,3 1-16,-20 8 0,-2 6 15,-5 1-15,8-2 0,-9 13 16,3 7-16,10-5 0,7-2 0,-20 18 16,14-7-16,17-5 0,13-5 15,12 1-15,9 1 0,10-7 16,7-4-16,6 0 0,4-1 15,5 0-15,3-1 0,13-2 16,9-1-16,-14-11 0,1 2 0,12 2 16,9 4-16,0-6 15,0-1-15,7-3 0,8-3 16,0-2-16,3-1 0,34-1 16,-1 0-16,-15 8 0,-8 5 0,4-18 15,2-13-15,-6 1 0,-2 1 16,3-6-16,4-6 0,-7 5 15,-6 1-15,2 1 0,1 0 16,-13-8-16,-10-3 0,7-4 16,4-4-16,-11 5 0,-7 2 0,-1-5 15,-1-5-15,-8 6 0,-5 2 16,-8-3-16,-5-3 16,-4 5-16,-3 1 0,-6-1 0,-4 1 15,-7 0-15,-4 1 0,-8-2 16,-8 2-16,1 3 0,-1 3 15,-9 1-15,-7 2 0,13 11 16,-4 1-16,-27-2 0,-1 1 16,10 3-16,7 4 0,-7 0 15,-4 0-15,4 5 0,4 1 16,5-3-16,5-3 0,9 9 0,7 8 16,10-4-16,6-3 0,7-2 15</inkml:trace>
  <inkml:trace contextRef="#ctx0" brushRef="#br1" timeOffset="169849.5859">19488 7201 0,'-7'0'16,"-12"3"-16,-6 1 0,-6 5 0,1 0 15,-17 9-15,-9 6 16,-6 2-16,5-1 0,-6 7 0,4 4 16,3 0-16,2-1 0,-11 22 15,14 0-15,15-6 0,10-4 0,6-7 16,2-5-16,12-2 0,9-3 15,12-1-15,10-1 0,-9-13 16,-1 1-16,11 1 0,7 2 16,1-6-16,1-4 0,9-3 15,6-2-15,0 1 0,0 0 16,3-2-16,2-3 0,2-4 16,-1-3-16,2-3 0,3-1 15,21-7-15,-13 3 0,-6-4 16,-5-4-16,-9 2 0,-7 0 0,-7 0 15,-4-1-15,-8 2 0,-5 2 16,-9-5-16,-6-1 16,-4 8-16,0-3 0,-6-2 0,-5-1 15,-6-3-15,-4 2 0,-2 3 16,-4-2-16,-7 3 0,-5 1 0,-5 0 16,-4-1-16,-10 6 0,2 5 15,-7 3-15,-5 3 16,2 5-16,1 4 0,-6 2 0,4 0 15,2 3-15,21-5 0,14-1 16</inkml:trace>
  <inkml:trace contextRef="#ctx0" brushRef="#br1" timeOffset="170830.7034">19525 9334 0,'0'0'0,"0"0"0,0 0 15,0 0-15,0 0 0,0 0 0,-24-1 16,24 1-16,-26 15 0,7-5 16,-4 4-16,-2 2 0,1 2 0,-11 6 15,-3 2-15,3 0 16,2 0-16,-8 4 0,1-1 16,3-2-16,3-2 0,0 2 0,5 0 15,5-7-15,4-3 0,4-2 16,4-3-16,5-4 0,1-2 15,3 1-15,2-2 0,2 2 16,1-1-16,3 0 0,3-2 16,3-1-16,3 0 0,5-1 15,3-2-15,1-1 0,2 0 0,7 1 16,3 0-16,-2 2 0,-1 0 16,0 1-16,1-2 0,-2 0 15,-2 1-15,-3 1 0,-1 3 16,-1 0-16,-2-1 0,-1 0 15,0 0-15,-3 0 0,0-1 16,-4 0-16,-2 0 0,-3-1 16,-2 0-16,-2-2 0,1-1 15,-3-1-15,-1-2 0,1-2 16,-1-1-16,-1-1 0,0-4 0,-2 0 16,0-2-16,-1-2 0,-1-3 15,-1 1-15,-1-2 0,0 1 16,1-3-16,-2-1 0,0-2 15,-2 0-15,0 1 0,-2-6 16,-1 2-16,1 1 0,1 2 16,-1 1-16,-1 0 0,0 2 15,2 2-15,-3 2 0,1 0 16,0 4-16,0 2 0,3 1 16,0 3-16,2 2 0,1 1 0,0 3 15,2 0-15,0 1 0,1-1 16,-1 1-16</inkml:trace>
  <inkml:trace contextRef="#ctx0" brushRef="#br1" timeOffset="171664.1446">21135 9678 0,'0'0'0,"0"0"0,0 0 16,0 0-16,2-22 0,-3 14 15,-2-1-15,-2 1 0,-2 1 0,-2 0 16,-1-2-16,-2 2 0,-2 0 0,-9 2 15,-5 4-15,3 1 16,0 1-16,0 1 0,0 3 16,3 2-16,4 0 0,0 6 15,4 2-15,3 2 0,3-2 0,6 4 16,5 4-16,3-4 0,2-1 16,0 4-16,2 2 15,0-2-15,-1 0 0,4 1 16,3 1-16,-1 0 0,1-1 0,1 4 15,1 1-15,-7-6 0,-1-4 16,-2 5-16,-5-2 0,-3-1 16,-3-2-16,-7 0 0,-6-2 15,0-2-15,-1-3 0,-5 1 16,-4-4-16,-2 0 0,-1 1 0,-9-2 16,-4-3-16,3-1 0,3-2 15,-1 0-15,1-1 16,3-1-16,2 1 0,-1-4 15,3-3-15,10 3 0,2-2 0,5 1 16,3-1-16,2 2 0,3-3 16,6-1-16,6-2 0,3 3 15,3-1-15,8-1 0,6-2 16,3 1-16,2 1 0,12-3 16,6-1-16,-4 3 0,-1 3 0,13 0 15,5 1-15,-8 0 0,-6-1 16,4 4-16,3 3 0,-5-2 15,-4 0-15,3-1 0,0 3 16,-10-2-16,-8-2 0,3 2 16,4 2-16,-8 1 0,-5 0 0,0-4 15,1-3-15,-10-4 0,-4-6 16,-6 7-16,-1 1 16,-3 3-16</inkml:trace>
  <inkml:trace contextRef="#ctx0" brushRef="#br1" timeOffset="171864.5187">21744 9665 0,'0'0'15,"0"0"-15,0 0 0,0 0 0,0 0 16,2 24-16,-2-24 0,3 27 15,-3-27-15,4 32 0,-4-14 16,0-1-16,0-4 0,0 1 16</inkml:trace>
  <inkml:trace contextRef="#ctx0" brushRef="#br1" timeOffset="172197.0733">22196 9674 0,'-1001'0'16,"2002"0"-16,-1001 0 0,0 0 0,0 0 16,0 0-16,-5 32 15,5-32-15,-8 29 0,0-11 0,-2 5 16,0-1-16,0-3 0,-1 6 15,-1 4-15,-2 7 0,2-1 16,-3 5-16,1-1 0,2-3 16,2-1-16,0-6 0,1 1 15,0-6-15,2 0 0,0-4 16,3-1-16,-1-6 0,2-3 0,2-3 16,1-1-16,0-6 0,2-6 15,-1 3-15,-1 1 16,0 0-16</inkml:trace>
  <inkml:trace contextRef="#ctx0" brushRef="#br1" timeOffset="172816.0909">22119 9573 0,'0'0'0,"0"0"0,0 0 0,20-6 15,-20 6-15,0 0 0,37-1 16,-19 2-16,1 3 0,0 3 16,1-1-16,1 3 0,0 1 0,5 7 15,-3 1-15,-3 1 16,-4 0-16,-6 1 0,-4 0 16,-4 0-16,-3-1 0,-6 5 0,-4 0 15,-3-1-15,-3-4 0,-5-1 16,-5-1-16,1-1 0,2-2 15,-4-3-15,-3 3 0,3-4 16,1-1-16,-1 0 0,2-2 16,5 1-16,4-1 0,3-3 15,3-1-15,5-3 0,0 1 16,3-1-16,1-1 0,3-3 16,2 1-16,4-4 0,2 0 15,2 1-15,2 1 0,3-2 0,4 3 16,-1-1-16,-1 3 0,4-2 15,3 2-15,0 2 0,1 3 16,4 4-16,-2 2 0,-1 1 16,-2 3-16,-2 3 0,-1 2 15,-3 1-15,-3 0 0,-4 2 16,-5 3-16,-2-2 0,-4 0 0,-7 2 16,-6-2-16,-2-1 0,-3 1 15,-9 0-15,-7 0 16,2-2-16,2-4 0,-5 0 0,-5-2 15,4-3-15,3-3 0,-2-1 16,0 0-16,3-3 0,2-1 16,4 0-16,1-6 0,4 2 15,3-2-15,2-4 0,1 0 16,2-4-16,4-3 0,4-3 16,5-2-16,2 2 0,0 2 0,0 1 15,-1 4-15,1 2 16</inkml:trace>
  <inkml:trace contextRef="#ctx0" brushRef="#br1" timeOffset="173747.903">23009 9792 0,'0'0'0,"0"0"0,0 0 16,0 0-16,0 0 0,0 0 16,35-5-16,-35 5 0,40-4 0,-15 2 15,5-1-15,2 3 0,1-2 16,10 2-16,0 2 15,-3-2-15,-3 3 0,2-2 0,-8 0 16,-6 1-16</inkml:trace>
  <inkml:trace contextRef="#ctx0" brushRef="#br1" timeOffset="173947.6812">22954 10053 0,'0'0'16,"0"0"-16,0 0 0,0 0 0,0 0 0,23-4 16,-2 0-16,2 1 15,2-2-15,8 1 0,6 2 16,11-1-16,-1-1 0,13 4 16,-1 2-16,-7 0 0,-5-1 0,-2 1 15,-11-1-15,-7 0 0</inkml:trace>
  <inkml:trace contextRef="#ctx0" brushRef="#br1" timeOffset="174380.3763">24009 9569 0,'0'0'0,"0"0"16,0 0-16,18-16 0,-10 8 0,5 0 15,1 1-15,0-1 0,0 1 16,8-2-16,3 1 15,-2 1-15,-1-1 0,0 4 0,0 2 16,-1 1-16,-1 0 0,4 3 16,-1 4-16,-6 1 0,-2-1 0,1 8 15,-4 2-15,-3-2 16,-3-1-16,-1 6 0,-3 2 16,-2 0-16,-1 1 0,-5 1 15,-2 3-15,-1-5 0,-1 1 0,0-1 16,0 3-16,1-2 0,2 0 15,-1 0-15,-1 1 0,0-4 16,0-1-16,1 2 0,-1 3 16,1-5-16,2-4 0,2-3 0</inkml:trace>
  <inkml:trace contextRef="#ctx0" brushRef="#br1" timeOffset="174557.3993">24204 10224 0,'0'0'15,"0"0"-15,0 0 0,0 0 0,0 0 16,0 0-16,24 16 16,-24-16-16,0 0 0,19 18 0,-19-18 15,0 0-15</inkml:trace>
  <inkml:trace contextRef="#ctx0" brushRef="#br1" timeOffset="176583.8816">25157 9794 0,'0'0'0,"0"0"0,0 0 0,0 0 16,0 0-16,0 0 0,33 5 15,-33-5-15,42 1 0,-14-1 16,5 0-16,2 0 0,1 0 0,18-1 16,5 1-16,9-1 15,-3 1-15,15 2 0,-2 1 16,-11-3-16,-7 2 0,6 3 16,-4-2-16,-12 1 0,-8-2 0,-5 3 15,-10 2-15,-10-1 0,-6-1 0,-2-2 16,-3 0-16,-1 0 15</inkml:trace>
  <inkml:trace contextRef="#ctx0" brushRef="#br1" timeOffset="176847.7239">25121 10004 0,'0'0'0,"0"0"0,0 0 16,25-3-16,-25 3 0,41-4 0,-7 2 16,2 0-16,4 1 0,20-2 15,6 2-15,11 2 0,-4 2 0,15-1 16,1 1-16,-3 3 0,-15 1 16,3 0-16,-6-2 15,-15 2-15,-12 2 0,-11-4 0,-9-2 16,-6 0-16,-4-3 0,-3 1 15</inkml:trace>
  <inkml:trace contextRef="#ctx0" brushRef="#br1" timeOffset="177148.0873">26179 9716 0,'0'0'16,"0"0"-16,0 0 0,27-2 0,-16 3 0,4 2 16,5 3-16,-1 1 15,0 3-15,4 4 0,-1 3 16,-5 0-16,-1 2 0,-3 5 16,-4 2-16,-5-1 0,-4-2 0,-7 3 15,-6 2-15,-2-3 0,-3-5 16,-2 3-16,0 0 15,-1-3-15,0-2 0,-1 3 0,3-3 16,2-4-16,4-3 0,3-8 16,4-1-16,6-2 0,6-5 0,-1 1 15,-2 2-15,0 0 0</inkml:trace>
  <inkml:trace contextRef="#ctx0" brushRef="#br1" timeOffset="177481.0371">27021 9609 0,'0'0'0,"0"0"15,0 0-15,0 0 0,0 0 0,-7 33 16,7-33-16,-2 36 15,0-17-15,-1 4 0,0 3 16,0 1-16,-1-1 0,0 10 16,1-1-16,-2-1 0,1-2 15,0 6-15,0-2 0,1-3 16,0-2-16,0-5 0,2-1 16,0-4-16,0-3 0,1-4 0,1-3 15,-1-1-15,-1-3 0,0-5 16,-1-3-16,1-5 0,0-6 15,-1 4-15,1 1 0,0 0 16</inkml:trace>
  <inkml:trace contextRef="#ctx0" brushRef="#br1" timeOffset="178015.5359">26924 9576 0,'0'0'0,"0"0"0,0 0 0,0 0 15,29-10-15,-29 10 0,31-3 16,-13 3-16,1 1 0,2 2 16,2 2-16,5 3 0,-1 1 0,-2 2 15,1 2-15,-5 2 0,-5-3 16,-2 6-16,-5 2 16,-7-7-16,-4 1 0,-4 3 15,-5 0-15,-2-5 0,-1-2 0,-7 2 16,-3 0-16,2-3 15,1 0-15,-2 0 0,-1-1 0,0 0 16,2-3-16,2 0 0,3-1 16,4-2-16,2 0 0,3-1 15,2 0-15,2 0 0,1 0 0,3-1 16,3 1-16,5-1 0,4 0 16,3 0-16,3-1 15,2 1-15,0 1 0,3 1 0,3 2 16,-3 1-16,-2 1 0,4 2 15,-3 1-15,-3 0 0,0 0 0,-4 2 16,-3 3-16,-4 0 16,-2-1-16,-6 3 0,-3 1 15,-2-4-15,1-1 0,-5 3 0,-1-3 16,-1-1-16,-2 0 0,-5 1 16,1-1-16,2-4 0,1-2 15,-4 4-15,2-3 16,0 0-16,2-3 0,3 0 0,1 1 15,2-4-15,2 1 16,0-2-16,2 1 0,-1-3 0,1 2 0,5-6 16,6-3-16,-2 2 15,0 3-15,-2-1 0</inkml:trace>
  <inkml:trace contextRef="#ctx0" brushRef="#br1" timeOffset="178413.7589">28129 9473 0,'0'0'0,"5"-4"0,3-1 15,1 0-15,0 2 0,8-4 16,7-2-16,-3 0 0,-2 2 15,1 0-15,1 1 0,-1 2 16,-1 0-16,3 0 0,0 2 16,-6 1-16,1 1 0,1 4 15,-3 3-15,-4 0 0,0 0 16,-2 5-16,-2 0 0,-2 1 0,1 0 16,-3 3-16,-2 3 15,0-1-15,-1 0 0,-3 6 16,-4 3-16,-1-2 0,0-3 0,-3 2 15,-4 1-15,3-2 0,0-2 16,1 2-16,0 2 16,1-1-16,1-1 0,0 2 0,1 0 15,-1 0-15,0-3 0,1-1 16,2-4-16,1-4 0</inkml:trace>
  <inkml:trace contextRef="#ctx0" brushRef="#br1" timeOffset="178578.3317">28365 10261 0,'0'0'0,"0"0"16,0 0-16,0 0 0,0 0 0,11 20 15,-11-20-15,7 25 0,-7-25 16,2 18-16,-2-18 0,0 0 0</inkml:trace>
  <inkml:trace contextRef="#ctx0" brushRef="#br1" timeOffset="195038.6384">21566 10517 0,'0'0'0,"0"0"15,0 0-15,0 0 0,0 0 0,0 0 16,0 0-16,0 0 0,17 14 16,-17-14-16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8:32:00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6400 7492 0,'0'0'0,"-9"2"16,-5 2-16,-1-3 0,-2-1 0,-12 1 16,-6 1-16,-8 2 0,1 1 15,-5 2-15,-4 3 16,-5 1-16,6 0 0,-8 6 15,-3 1-15,12 1 0,7-1 0,4 2 16,2 5-16,6-2 0,1 1 0,4 3 16,3 4-16,3-2 15,3-3-15,7 9 0,7 5 16,0-8-16,2-4 0,7-2 16,1-1-16,4 2 0,2 0 0,4 0 15,2-1-15,3-2 0,1-2 16,7-1-16,5-1 0,0 0 15,1-3-15,2-1 0,2-2 16,-1-2-16,1-2 0,3-3 16,-1 0-16,1-2 0,1-1 0,-2-1 15,-3-3-15,1-3 16,0-1-16,3-6 0,-2-1 16,-10-2-16,2-1 0,-2-1 15,-1-1-15,-2-2 0,-3-2 0,0-3 16,-2-1-16,-2 0 0,1 2 15,-4-3-15,-3 0 0,-1-1 16,-4 3-16,-3-5 0,-1-2 16,-5-1-16,-2 0 0,-5-1 15,-5 0-15,-2 1 0,-3 3 0,-3 0 16,-4 3-16,-4-4 16,-2-1-16,-3 1 0,-3-1 15,-4 3-15,-2 4 0,-2 4 16,-1 4-16,-1-4 0,-2 0 0,-9-1 15,-1 3-15,2 8 0,3 4 16,-2 1-16,-1 2 0,6 2 16,3 2-16,2 3 0,1 5 15,13-5-15,8 0 0,5-1 16</inkml:trace>
  <inkml:trace contextRef="#ctx0" brushRef="#br0" timeOffset="733.7345">8551 8133 0,'0'0'0,"0"0"0,0 0 0,-19-16 0,10 12 15,-3-3-15,-2 0 16,-3 0-16,-1 1 0,-9-2 0,-2 4 15,1-3-15,0 2 0,-4 1 16,-2 1-16,1 1 0,0 1 16,-10 5-16,-1 2 0,2 0 0,2 2 15,-8 4-15,2 2 16,6 0-16,6 2 0,0 5 0,1 5 16,4-3-16,4-1 0,4 3 15,4 3-15,5-3 0,1 0 0,8 3 16,5 2-16,3 0 15,2-2-15,7 1 0,2 0 16,4-3-16,3-1 0,10 3 16,5-3-16,-2-3 0,1-4 0,6 2 15,5-2-15,-1-4 0,0-3 16,0-2-16,-2-2 16,2 0-16,0 0 0,6-8 0,-1-7 15,-8 2-15,-5 2 0,-3-5 16,-1-3-16,-6-3 0,-5-2 0,3-2 15,-1-2-15,-6 5 16,-2 0-16,-4-6 0,-2-4 16,-3 0-16,-1 3 0,-4-4 15,-1-2-15,-2 1 0,-2 1 0,-5-1 16,-4-2-16,-2 1 0,0 2 16,-8 0-16,-6 2 0,1-2 15,-1 0-15,-10-2 0,-5-1 16,1 6-16,-1 3 0,-7 3 15,-3-1-15,-2 7 0,0 4 16,-17 2-16,-1 1 0,20 1 16,14 2-16,11 1 0</inkml:trace>
  <inkml:trace contextRef="#ctx0" brushRef="#br0" timeOffset="1650.0664">5600 10321 0,'0'0'0,"-6"-7"15,0 3-15,-2-3 0,-1-1 0,-4-5 16,-2 1-16,-2-2 0,-5 0 15,0 0-15,0-1 0,-10 1 16,-1 0-16,-3 3 0,1 0 16,-2 1-16,1 3 0,-3 3 15,-1 0-15,-8 4 0,2-2 16,4 4-16,-1 2 0,1 3 16,1 0-16,3 4 0,-2 3 15,5 1-15,2 4 0,-1 4 16,-1 2-16,7 1 0,4 3 0,3-1 15,3 1-15,5-1 0,3 0 16,3 4-16,5 4 16,3-4-16,2 0 0,6 1 0,4 0 15,5-1-15,1-1 0,3-2 16,3-1-16,4 0 0,3-3 0,2-2 16,2 1-16,4-2 15,2-1-15,1-4 0,2-1 16,2-3-16,-2-2 0,8 0 0,1-4 15,-7-3-15,-3-1 0,1-6 16,5-1-16,-9-6 0,-4-1 16,2-4-16,-3-3 0,1 0 15,-4-2-15,-3-2 0,-5-3 16,-3-1-16,-1-2 0,0 0 16,0-1-16,-7 1 0,-2 2 0,-3-5 15,-5-2-15,-4 1 0,-7-4 16,-1 1-16,-2 2 0,-3 1 15,-2-4-15,-5 1 16,-6 1-16,-3 0 0,-4 2 0,-9 0 16,-5 4-16,-6-2 0,2 2 15,-9 3-15,-6 0 0,-1 4 16,-5 4-16,21 5 0,16 3 16,7 4-16</inkml:trace>
  <inkml:trace contextRef="#ctx0" brushRef="#br0" timeOffset="6322.6691">15408 3927 0,'0'0'0,"0"0"0,0 0 15,-21-20-15,10 12 0,-4-2 0,-2-1 16,-10-3-16,-3-1 0,-4 2 16,-2 1-16,-5-1 0,-4 0 15,-16-4-15,-4 0 0,-12 0 16,0 4-16,-4 0 0,-4 0 16,-11 4-16,4 2 0,-14 0 15,1 3-15,-37 2 0,13 2 0,2 3 16,2 0-16,8 6 15,7 2-15,4 2 0,3 0 16,-1 5-16,1 1 0,1 2 16,0 3-16,5-2 0,3-1 0,2 6 15,3 4-15,4-3 0,2 0 16,1 0-16,2 0 0,11 3 16,7 2-16,6-1 0,4-2 15,4 1-15,3 0 0,2-3 16,2 0-16,5-2 0,2-3 0,7 5 15,7 3-15,2-3 0,0 0 16,5-1-16,2-1 0,3 2 16,2 2-16,4 1 0,3-1 15,6-2-15,4-2 0,7-4 16,5 0-16,-3-4 0,0-3 16,-3-4-16,6 3 0,3 1 15,0-2-15,12 0 0,6 0 16,1 0-16,0 3 0,4-1 15,1-2-15,4-2 0,3-3 0,2 2 16,2 0-16,1-4 0,1-3 16,32 7-16,-2 1 15,-7 0-15,-4 1 0,-1-3 0,1-4 16,-5-2-16,-3-2 0,8 4 16,5 1-16,-5-3 0,-1-3 15,4-4-15,2-1 0,-1-1 16,-2 0-16,6 1 0,4 3 15,-4-5-15,-3 1 0,2-2 16,0 0-16,-7 0 0,-5 0 0,1-1 16,3-2-16,-5 1 0,-1 1 15,-6-8-15,-3-6 0,-2 3 16,-1 2-16,1-1 0,2-1 16,-5 3-16,-5 2 0,-5-1 15,-5 2-15,-7-12 0,-5-7 0,0 2 16,1 0-16,-8 5 15,-6 4-15,-3-4 0,-3 1 16,-4-3-16,-3 0 0,-7-1 16,-4-1-16,-2 2 0,1 1 0,-4 2 15,-2 1-15,-3-3 0,-4 0 16,3 8-16,-5-3 0,-4-1 16,-2 1-16,-4-1 0,-2-3 15,-6 4-15,-5-1 0,-5 1 16,-1 0-16,-2 5 0,1 2 0,-9 1 15,-5-1-15,-3 0 16,-2-2-16,-31-2 0,9 3 0,8 4 16,3 1-16,2 6 0,1 3 15,5 4-15,5 2 0,2 1 16,1 2-16,6-1 0,4 0 16,4 2-16,2 4 0,3 4 15,1 6-15,6-1 0,4-1 16,4 1-16,4 2 0,7-7 15,6-5-15,3-3 0</inkml:trace>
  <inkml:trace contextRef="#ctx0" brushRef="#br0" timeOffset="7516.9644">25247 4894 0,'0'0'0,"0"0"16,0 0-16,0 0 0,0 0 0,0 0 15,0 0-15,0 0 0,0 0 16,0 0-16,0 0 16,0 0-16,0 0 0,0 0 0,25 3 15,-25-3-15,31-3 0,-31 3 16,45-2-16,-19 2 0,3 0 16,4 0-16,4-1 0,12 0 15,-2 1-15,16 0 0,5-1 16,-3-1-16,-1 1 0,16 1 15,3 1-15,6-2 0,-6-1 0,16 2 16,1 1-16,-7 1 0,-5 1 16,46-4-16,-7-4 0,-16 0 15,-12 1-15,8 4 0,6 3 16,-12-2-16,-7-1 0,5 5 16,5 1-16,-7-6 0,-5-4 15,11 0-15,5 2 0,-9 2 16,-6 2-16,9 2 0,6 2 15,-8-1-15,-9 1 0,7-6 16,6-3-16,-15 2 0,-9-1 0,0 1 16,3 1-16,-12 3 0,-9 1 15,3-6-15,2-3 0,-9 1 16,-5 2-16,-2-1 0,-3 2 16,-4-3-16,-2 0 0,-2 1 15,-1 1-15,-5 0 0,-3-3 16,-2 6-16,-1 3 0,-6-6 0,-3-2 15,-5 0-15,-1-1 16,-3 0-16,-2 1 0,-2 1 0,-2-2 16,-3 2-16,-1 1 0,-1 6 15,-1 5-15,0-1 0,-2 0 0,2-3 16,0-1-16,0-1 0</inkml:trace>
  <inkml:trace contextRef="#ctx0" brushRef="#br0" timeOffset="10550.1909">27531 8695 0,'0'0'0,"0"0"16,0 0-16,0 0 0,-22 11 0,22-11 15,-24 13-15,24-13 16,-29 16-16,13-7 0,-3 0 15,0 3-15,-1-1 0,0 0 0,1 0 16,-6 1-16,3 1 0,2-1 16,2 1-16,0-1 0,2-2 15,1-2-15,3 2 0,0-2 16,1 1-16,2-2 0,2-2 16,5 1-16,2-1 0,0-2 15,0 0-15,0 0 0</inkml:trace>
  <inkml:trace contextRef="#ctx0" brushRef="#br0" timeOffset="10784.8749">27564 8831 0,'0'0'0,"0"0"16,0 0-16,0 0 0,0 0 0,-25 8 15,25-8-15,-27 10 0,27-10 16,-32 11-16,16-4 16,-2 2-16,1 0 0,-4 2 0,-2 2 15,0-2-15,4 0 0,-3 3 16,3 1-16,2-2 0,4-3 0,2-2 16</inkml:trace>
  <inkml:trace contextRef="#ctx0" brushRef="#br0" timeOffset="11497.399">25019 13715 0,'0'0'0,"0"0"0,0 0 16,0 0-16,0 0 0,0 0 15,0 0-15,0 0 0,0 0 0,0 0 16,0 0-16,0 0 0,0 0 15,0 0-15,0 0 16,0 0-16,0 0 0,0 0 0,5 28 16,-5-28-16,5 19 0,-5-19 15,0 0-15,7 23 0</inkml:trace>
  <inkml:trace contextRef="#ctx0" brushRef="#br0" timeOffset="12592.1431">28170 9197 0,'0'0'0,"0"0"16,0 0-16,0 0 0,0 0 0,0 0 15,0 0-15,0 0 0,0 0 16,0 0-16,3 22 0,-3-22 16</inkml:trace>
  <inkml:trace contextRef="#ctx0" brushRef="#br0" timeOffset="12800.8239">28139 9313 0,'0'0'16,"0"0"-16,0 0 0,0 0 16,0 0-16,0 0 0,0 0 15,0 0-15,0 0 0,0 0 0,5 25 16,-5-25-16</inkml:trace>
  <inkml:trace contextRef="#ctx0" brushRef="#br0" timeOffset="12983.314">28166 9257 0,'0'0'0,"0"0"0,0 0 0,0 0 16,0 0-16,0 0 0,0 0 16,0 0-16,0 0 0,0 0 15</inkml:trace>
  <inkml:trace contextRef="#ctx0" brushRef="#br0" timeOffset="19687.5556">7634 7136 0,'0'0'0,"0"0"0,0 0 16,0 0-16,0 0 0,0 0 15,0 0-15,0 0 0,0 0 0,0 0 16,0 0-16,0 0 0,0 0 15,0 0-15,0 0 16,0 0-16,0 0 0,22 10 0,-22-10 16,0 0-16,4 23 0,-4-23 15,0 0-15,1 32 0,-1-32 16,0 25-16,0-9 0,-1-2 16,1 1-16,-3 1 0,2-2 15,0 4-15,0 0 0,0 1 16,0 0-16,0 0 0,1 1 0,0 6 15,0-1-15,0-2 0,-1 0 16,0 3-16,1 2 16,0-3-16,0 3 0,1-1 0,0 0 15,1 5-15,0-3 0,0 3 16,1 0-16,0-2 0,-1-1 16,-1 0-16,-1 0 0,1-2 15,0-2-15,-1 0 0,0 1 16,0-1-16,0-1 0,-1 2 15,1 3-15,0-3 0,0-2 0,0 2 16,1-1-16,-1 1 0,0-1 16,2 0-16,-1-1 0,0 0 15,-1 2-15,0 5 0,1 1 16,-1-8-16,1-3 0,-1 7 16,1 1-16,-1-6 0,0 2 0,0 1 15,-1-2-15,0-1 16,0-1-16,0 7 0,1 1 15,-1-7-15,1-3 0,-3 8 0,0 4 16,2-3-16,-2-2 0,3-3 16,-3-1-16,2 0 0,0 1 0,-1 3 15,0 2-15,0-4 16,1-3-16,-1 0 0,2 3 16,-1-5-16,-1 1 0,0 3 15,0 1-15,2-5 0,1-1 0,0 2 16,1 2-16,-1-3 15,0-1-15,-1 1 0,0 0 16,0 1-16,0-1 0,0 3 0,-1 1 16,0-2-16,0-1 0,1-1 15,1 1-15,0-2 0,1-1 16,0 3-16,-1 1 0,0-2 16,0 0-16,0 0 0,-1 2 15,0-4-15,0 0 0,1 3 16,0-1-16,-1 1 0,-1-3 0,0 0 15,0-1-15,1 0 0,0-1 16,0 2-16,0 1 16,0-3-16,0 0 0,0-1 0,0 1 15,0 0-15,0-4 0,0-2 16,-1 0-16,1-1 0,0 1 16,0 1-16,-1 0 0,1-2 15,0-1-15,0-2 0,0 1 16,0 0-16,1 1 0,0-1 15,0-2-15,0 0 0,-1-1 0,1-2 16,0 0-16,0 1 0,-1-3 16,1 4-16,-1-4 0,3 1 15,-3-1-15,0 0 0,0 2 16,0-2-16,0 0 0,0 0 16,0 0-16,0 0 0,0-3 15,0-1-15,0-2 0,-4 1 0,1-4 16,1 2-16,0 2 0,-1-1 15</inkml:trace>
  <inkml:trace contextRef="#ctx0" brushRef="#br0" timeOffset="21052.4186">7588 7126 0,'0'0'0,"0"0"0,0 0 16,0 0-16,0 0 0,0 0 15,0 0-15,0 0 0,0 0 0,0 0 16,0 0-16,0 0 0,0 0 16,0 0-16,-11 23 0,11-23 15,0 0-15,-18 19 0,18-19 16,-15 15-16,15-15 0,-17 18 16,8-8-16,1 0 0,-1 0 0,0 1 15,-3-2-15,0 4 16,0-1-16,-2 2 0,1 0 15,0 0-15,-1 1 0,-4 2 0,1 1 16,1 1-16,-1 0 0,-1 1 16,-1 0-16,-1-1 0,1 1 15,-1 1-15,2 1 0,-1 0 16,0 1-16,-6 4 0,-2 0 16,2 0-16,1 1 0,2 0 15,1 2-15,1-1 0,-2-3 0,-8 6 16,1-3-16,3 1 0,1-2 15,-1 1-15,1-1 16,-1-1-16,2-2 0,-1 2 0,-2 3 16,3 0-16,1 1 0,-2-1 15,-2-2-15,2 0 0,2 0 16,-3 4-16,3 0 0,1 1 16,1-3-16,-3 1 0,-2 0 15,2-3-15,0-2 0,1 0 16,1 2-16,-1 0 0,-1 0 0,0-1 15,-1-1-15,3 1 0,2 0 16,0-1-16,1 3 0,-2-2 16,1-1-16,-2 0 0,-1-1 15,2 1-15,1-2 0,3 0 16,-1 1-16,-1-2 0,0-1 16,-2 3-16,-1 3 0,3-4 15,0 0-15,1-1 0,4 3 16,1-6-16,1 1 0,-2 1 15,-1 0-15,0 0 0,0-2 0,-1 2 16,-1 3-16,1-1 0,1 1 16,2-1-16,-2-1 0,-1-1 15,0 0-15,-2 1 0,0 0 16,3 0-16,-1-1 0,0-1 16,2-2-16,0 0 0,2 0 15,-2 1-15,-3 3 0,3-4 0,0-4 16,0 2-16,1-1 15,0 1-15,1-3 0,2-2 16,0 1-16,1-1 0,-1 1 0,3-2 16,-1 3-16,0-5 0,0 0 15,2 1-15,2-2 0,-2-1 16,0 0-16,3-3 0,0 3 16,-1-3-16,2 1 0,1 0 15,-1-3-15,2-2 0,-2 1 0,2-1 16,0 0-16,-3 4 0,3-4 15,0 0-15,-1 4 0,1-4 16,0 0-16,0 0 0,0 1 16,0-1-16,0 0 0,0 0 15,0 0-15,0 0 0,0 0 16,0 0-16,0 0 0,0 0 16,0 0-16,1 3 0,-1-3 15,-2 1-15,-1-3 0,0 1 16,-1 0-16,1 0 0</inkml:trace>
  <inkml:trace contextRef="#ctx0" brushRef="#br0" timeOffset="29846.4076">18786 8781 0,'0'0'0,"0"0"0,0 0 0,0 0 16,0 0-16,0 0 0,0 0 16,0 0-16</inkml:trace>
  <inkml:trace contextRef="#ctx0" brushRef="#br0" timeOffset="30017.0676">18879 9240 0,'0'0'0,"0"0"16,0 0-16,-7 20 0,7-20 0,-4 11 16</inkml:trace>
  <inkml:trace contextRef="#ctx0" brushRef="#br0" timeOffset="31067.4562">20753 12341 0,'0'0'16,"-1"-7"-16,-2-4 0,0 0 0,-1 0 16,-9-5-16,-4-2 0,-4-2 15,-2 0-15,-7-1 0,-5 0 16,-8-4-16,-1 3 0,-6 1 16,-4 1-16,-12-2 0,0 3 0,-16 2 15,-2 5-15,4 3 0,1 4 16,-10 1-16,2 3 15,3 7-15,4 1 0,-34 10 0,10 2 16,13 1-16,9 2 0,4 5 16,4 6-16,3 5 0,4 3 15,4-3-15,5-2 0,1-1 16,-1-1-16,12 11 0,7 7 16,6 1-16,6-2 0,1 2 15,3-1-15,10 3 0,5 2 0,9-2 16,6 0-16,7-9 0,6-6 15,5 5-15,5 5 0,1-2 16,1 0-16,11-2 0,7 0 16,3-3-16,2-1 0,3 0 15,3 1-15,2-4 0,1-1 16,5-6-16,5-4 0,1-3 16,0-1-16,3-1 0,3 0 15,-3-3-15,-1-3 0,4-3 16,0-2-16,0-6 0,-1-5 0,-1-5 15,-1-2-15,-4-5 0,-2-3 16,-2-2-16,1-4 0,-12-1 16,-7-1-16,3-10 0,1-8 15,-4 2-15,-3 1 0,-8-5 16,-6-4-16,-9-2 0,-5 1 0,2-5 16,2 0-16,-11-1 0,-6 1 15,-5-4-15,-2-2 16,-2 4-16,-1 1 0,-14-5 15,-7-4-15,0 1 0,1 1 0,-6 1 16,-1 0-16,-7 8 0,-1 7 16,-7-3-16,-4-1 0,3 6 15,3 4-15,-8 1 0,-6 1 16,3 7-16,3 5 0,-8 3 16,-4 3-16,-2 3 0,-1 4 0,-5 8 15,-3 5-15,10 6 16,8 5-16,17-4 0,11-2 0,10-3 15</inkml:trace>
  <inkml:trace contextRef="#ctx0" brushRef="#br0" timeOffset="31534.6542">19915 14869 0,'0'0'0,"0"0"0,0 0 0,0 0 16,0 0-16,-3 28 0,3-28 15,-1 40-15,0-19 0,-1 4 16,0 4-16,-1 3 0,1 3 0,-2 15 16,-2 3-16,1 12 0,0 0 15,-3 17-15,-3 4 0,0-8 16,0-1-16,-4 12 0,0 2 16,2-16-16,3-21 0,3-15 15</inkml:trace>
  <inkml:trace contextRef="#ctx0" brushRef="#br0" timeOffset="32534.4272">7262 14875 0,'0'0'0,"0"0"0,0 0 0,0 0 15,0 0-15,0 0 0,0 0 16,-15 27-16,15-27 0,-17 38 15,4-13-15,4 3 0,-3 1 0,1 12 16,-2 7-16,1 2 16,1 1-16,0 20 0,-1-1 15,2 9-15,-1-6 0,3 16 16,3 4-16,0-6 0,3-7 0,0-12 16,0-14-16,1-17 0</inkml:trace>
  <inkml:trace contextRef="#ctx0" brushRef="#br0" timeOffset="33951.8031">13573 7625 0,'0'0'0,"0"0"0,0 0 16,0 0-16,0 0 0,0 0 15,0 0-15,0 0 0,11-18 0,-11 18 16,0 0-16,0 0 0,0 0 16,0 0-16,0 0 0,0 0 15,0 0-15,17 20 0,-17-20 16,4 22-16,-4-22 0,2 27 15,-2-27-15,1 35 0,-1-15 0,0 3 16,0 1-16,0 6 16,0-1-16,0 3 0,0 3 15,0-1-15,0 0 0,0 12 16,0 2-16,1-2 0,1-4 0,0 10 16,-1-1-16,1-1 0,-1-3 15,0 1-15,-1 0 0,0-3 16,1-1-16,0 8 0,0-1 15,0-6-15,0-4 0,-1 0 16,1 3-16,-1-5 0,2 0 0,-2-1 16,0 0-16,0-4 0,0-2 15,1-2-15,0-1 16,-1-3-16,0-2 0,0 0 0,1 0 16,0-4-16,1-1 0,-1-4 15,-1-2-15,0-3 0,0 1 16,0-2-16,1 0 0,0 0 15,1 0-15,-1-2 0,-1-1 16,0-1-16,0-2 0,0 0 16,0-3-16,-1 2 0,1-2 0,0 2 15,0-2-15,0 0 0,0 3 16,0-3-16,0 0 0,0 0 16,0 0-16,0 3 0,0-3 15,0 0-15,0 0 0,0 0 16,0 0-16,0 0 0,-4-6 0,2 4 15,0-1-15,0 0 0</inkml:trace>
  <inkml:trace contextRef="#ctx0" brushRef="#br0" timeOffset="34299.8522">12024 8548 0,'0'0'0,"0"0"15,0 0-15,0 0 0,0 0 0,0 0 16,0 0-16,0 0 16,0 0-16,0 0 0,21 14 0,-21-14 15,0 0-15,26 11 0,-26-11 16,0 0-16</inkml:trace>
  <inkml:trace contextRef="#ctx0" brushRef="#br0" timeOffset="34527.7815">13674 8848 0,'0'0'0,"0"0"15,0 0-15,0 0 0,0 0 0,0 0 16,0 0-16,0 0 0,0 0 16,20 14-16,-20-14 0,0 0 15</inkml:trace>
  <inkml:trace contextRef="#ctx0" brushRef="#br0" timeOffset="35534.7573">13598 7635 0,'0'0'0,"0"0"15,0 0-15,0 0 0,0 0 0,0 0 16,0 0-16,0 0 0,4-20 0,-4 20 15,0 0-15,0 0 16,0 0-16,0 0 0,0 0 16,0 0-16,0 0 0,0 0 15,0 0-15,-26 2 0,26-2 0,0 0 16,-25 18-16,25-18 0,-20 18 0,20-18 16,-20 21-16,20-21 15,-20 24-15,9-10 0,-1 2 16,-1 1-16,-2 0 0,-3 8 15,-2 0-15,1 1 0,2-1 16,0 3-16,-1 1 0,-4 4 16,0-2-16,-1 3 0,-3 0 15,4 0-15,1-1 0,-6 7 0,-3-1 16,1-2-16,2 0 0,0 0 16,1 2-16,1-2 0,0-1 15,-7 6-15,-1 2 0,5-5 16,2-3-16,0 1 0,-2-1 15,2-1-15,0-1 0,-2 5 16,-1 0-16,8-8 0,3 1 0,-6 5 16,-3-2-16,3-2 0,6-2 15,-2 2-15,0 3 16,3-7-16,3-2 0,1-1 0,0 1 16,2-7-16,0-1 0,-3 1 15,-1 2-15,2-5 0,1-1 0,1 1 16,1 4-16,0-4 15,1-3-15,1-2 0,2 1 16,0-3-16,0 0 0,2-1 16,1 0-16,-1-1 0,2-3 0,1 2 15,0-3-15,0 0 0,-1-1 16,1 0-16,1 0 0,-1 0 16,-1-1-16,2 1 0,0 1 15,0-4-15,0 0 0,0 2 16,0-2-16,0 2 0,0-2 0,0 0 15,0-2-15,0 2 16,0 0-16,0 0 0,0-2 16,0 2-16,0 0 0,0-3 0,0 3 15,0 0-15,0 0 0,2-2 16,0 0-16,2 0 0,3 0 16,-2-1-16,1 2 0,-2 0 15</inkml:trace>
  <inkml:trace contextRef="#ctx0" brushRef="#br0" timeOffset="36301.6953">13759 7754 0,'0'0'0,"0"0"16,0 0-16,0 0 0,0 0 0,22 20 15,-22-20-15,21 22 16,-9-9-16,1 2 0,2 2 16,-2 1-16,-1 2 0,6 6 0,0 2 15,2 1-15,1 1 0,5 11 16,-2 1-16,-2-2 0,-1-3 16,1 3-16,2 4 0,5 5 15,-2-4-15,0 2 0,-2 0 16,1-1-16,-2-3 0,6 11 15,-1 0-15,-1-5 0,-3-2 16,4 4-16,-1-2 0,-1-4 16,1-4-16,0 1 0,1-2 15,-4-2-15,-3-1 0,2-2 0,1-1 16,-1-3-16,2-1 0,-5-3 16,-2-1-16,-1-4 0,-1-3 15,-1 0-15,1-1 0,-5-2 16,-4-1-16,1-4 0,5 0 15,-3-1-15,-1-3 0,-3 0 16,-1 1-16,-3-4 0,-1-1 16,1-1-16,-3-2 0,2 1 0,-2-1 15,0 0-15,1 2 0,-1-2 16,-2-2-16,1-1 0,-2 0 16,-1 1-16,-2-1 0,-5 0 15,-3 1-15,2 0 0,2 0 0,1 1 16</inkml:trace>
  <inkml:trace contextRef="#ctx0" brushRef="#br0" timeOffset="37418.2412">12671 14980 0,'0'0'0,"0"0"0,0 0 16,0 0-16,0 0 0,1-18 15,-1 18-15,0 0 0,8-22 0,-8 22 16,25-15-16,-11 9 16,1-1-16,6 3 0,6 1 15,-1 3-15,1 0 0,10 7 0,4 3 16,-3 1-16,-4 3 0,9 1 16,0 2-16,-7-1 0,-5 1 15,-1 4-15,-6 3 16,-4-5-16,-5-1 0,-6 2 0,-3-1 15,-4-5-15,-2 0 0,-10 4 16,-8 1-16,0-1 0,-2-1 0,-14 5 16,-8-4-16,3 2 0,2-2 15,-7 0-15,-6 0 16,0 0-16,1-3 0,-8 6 0,3 3 16,7-5-16,4-3 0,-1 2 15,5-2-15,11-2 0,6-4 16,6 4-16,5 2 0,6-2 15,2-7-15,4 3 0,3-2 16,2-1-16,3 0 0,11 0 16,8-3-16,-1-1 0,1 1 0,7-1 15,7-2-15,-1 2 0,-3 1 16,11-1-16,2 1 16,-7-1-16,-5 0 0,3-2 0,1 3 15,-6-1-15,-6 1 0,2-1 16,2-1-16,-5 0 0,-5 1 0,-4-3 15,-3 2-15,-4 0 16,-2-2-16,-2 3 0,-1-2 16,-4-1-16,1 3 0,-2-3 15,1 0-15,-3 0 0,0 0 0,-2 4 16,-2-1-16,-1 1 0,-3-1 16,2 0-16,0-2 15,1 2-15</inkml:trace>
  <inkml:trace contextRef="#ctx0" brushRef="#br0" timeOffset="41800.8074">10269 5833 0,'0'0'0,"-21"-4"16,-9-3-16,-13-7 0,-12-7 16,-28-4-16,-26-9 0,-10 4 15,5 3-15,-56 0 0,11 12 16,16 1-16,12 4 0,-9 2 15,-6 2-15,15 9 0,10 8 0,-14 4 16,-8 2-16,9 4 0,7-1 16,-12 12-16,-8 9 15,10-7-15,8 0 0,-11 6 0,-6 7 16,16 3-16,10 0 0,-5 9 16,-4 5-16,11 1 0,9-1 15,-5 10-15,-3 6 0,9-2 16,8-3-16,-12 11 0,-5 7 15,11-4-15,11-3 0,-6 12 16,2 7-16,11-10 0,8-8 0,-3 8 16,-4 8-16,11-7 0,10-7 15,2 10-15,1 7 16,4-9-16,3-5 0,-2 8 0,1 3 16,6-5-16,5-4 0,5 8 15,5 9-15,2-13 0,3-10 16,1 6-16,0 4 0,8-8 15,6-6-15,0 9 0,2 7 16,-1-15-16,2-11 0,7 11 16,3 6-16,9-10 0,2-6 0,7 4 15,7 2-15,-4-10 0,-4-7 16,16 5-16,11 3 0,-6-12 16,-3-9-16,5 4 0,0-1 15,2-3-15,2-1 0,10 3 16,5 4-16,-6-10 0,-6-5 0,6 5 15,4 3-15,-1-4 16,1-3-16,3-3 0,6-1 0,0-4 16,0-6-16,5 3 0,5 0 15,1-4-15,-1-3 0,6-1 16,2-1-16,-3-2 0,-3-4 16,6 2-16,8-1 0,-7 0 15,-3-4-15,10 1 0,6-1 16,-9-2-16,-7-3 0,10 0 15,7-2-15,-6-1 0,-6 1 16,11 2-16,7-1 0,-11 0 0,-5-1 16,11-3-16,5-3 15,-6-1-15,-5 2 0,12-9 0,7-2 16,5 7-16,2 4 16,13 2-16,9 1 0,-33-5 15,-25 0-15,6-2 0,1 1 16,7-1-16,5-1 0,2 0 0,4-1 15,-1-1-15,0 0 0,1 2 16,3-1-16,-2-3 0,-1 1 16,8 0-16,5 0 0,-2 2 15,-3 1-15,0-1 0,1-3 16,0 0-16,-1 0 0,18 7 16,11 0-16,17 0 15,12 0-15,-40-2 0,-28-3 0,22 5 16,15 5-16,-16 0 15,-10 2-15,8-3 0,4 3 16,-7-4-16,-7 1 0,12 0 16,8-1-16,-5 1 0,-2 1 0,9 3 15,9 2-15,-20-1 0,-11 2 16,12-4-16,7 2 0,4 2 16,2 1-16,4 2 0,2-5 15,-25 2-15,-17-2 0,13 5 16,11 3-16,-7-5 0,-4-3 15,10 5-15,7 4 0,-11-2 16,-8-4-16,2 3 0,3 1 0,-4 3 16,-2 1-16,10-2 15,6 0-15,-25-4 0,-17-2 0,-5-1 16,-5-2-16,1 0 16,0 0-16,-6-1 0,-5-2 15,-3 0-15,-2 1 0,0-1 0,1 1 16,-9-3-16,-4-2 0,-5-4 15,-4-4-15,-5 1 0,-6 1 16,-1 0-16,-3 4 0,1-4 16,-1-1-16,0-3 15,0-2 1,-5-1-16,-5-1 0,-5 6 0,-3 3 0,-1-4 16,1-2-16,-2-1 0,0-2 15,-2 7-15,0-1 0,1 0 16,-1-3-16,0 3 0,2 0 15,-3 0-15,-1 0 0,-1 1 16,-1 0-16,2-1 0,1 0 0,0 0 16,-1 1-1,-1-1-15,0-1 0,0 0 0,2 0 16,-1 4-16,0-2 0,0 2 0,0-1 16,0 1-16,0 0 0,0-1 15,-1 1-15,1 1 0,1 0 16,-1-2-16,0 2 15,0 0-15,-1 2 0,2-4 0,-1 1 16,0 0-16,-1 3 0,2-3 16,-2 3-1,3-4-15,-2 0 0,0 2 0,0-1 16,1 1-16,0 0 16,1 1-16,-3 1 0,2-4 0,-2 4 15,2-3-15,-2 3 0,2-4 16,-2 4-16,2-2 0,-2 2 15,3-2-15,-3 2 0,2-2 16,-2 2-16,0 0 0,0 0 16,0 0-16,0 0 0,0 0 0,0 0 15,4-1-15,-4 1 0,0 0 16,0 0-16,0 0 0,0 0 16,0 0-16,0 0 0,0 0 15,0 0-15,0 0 0,0 0 16,0 0-16,0 0 0,1 5 15,-1-5-15,0 0 0,0 0 0,3 8 16,-3-8 0,2 5-16,-2-5 0,0 0 0,4 2 15,-4-2-15,5 3 0,-5-3 0,4 3 16,-4-3-16,7 4 0,-7-4 16,9 2-16,-2 1 0,1-1 15,2 0-15,1 0 0,1 0 16,1 1-16,0 1 0,2 1 15,1 0-15,2-3 0,2 2 16,2 0-16,0-1 0,-1 2 0,4-1 16,4-1-16,7-1 0,-2 0 15,4 3-15,2 0 0,7 1 16,-1 0-16,5-1 0,2-1 16,-2 1-16,-3-2 0,15-1 15,3-1-15,-2-1 0,-1-1 16,19-1-16,4-1 15,-10-1-15,-7 2 0,10-3 0,-2-4 16,29-3-16,-7 0 0,-8-5 16,-2-1-16,-8 0 0,-4 1 0,15-2 15,9 1 1,20-13-16,12-9 0,-35 3 16,-23 3-16,12 0 15,9-1-15,-9 2 0,-6 2 16,-2-7-16,-2-5 0,-6-2 0,-4-1 15,1-6-15,-1-6 0,0 9 16,0 9-16,3-10 0,0-3 16,-9-1-16,-7 0 0,1-6 15,1 2-15,-2-2 0,1 0 0,-7-4 16,-2-5-16,-4 2 0,-2-1 16,-4-4-16,-4-3 0,-3 4 15,-4 3-15,3-7 0,1-2 16,-4 4-16,-3 5 0,0-3 15,-1-2-15,-3-1 0,-4-1 0,-2-2 16,-1 0-16,-3 4 0,-3 4 16,-2-7-16,-3-2 0,-5 2 15,-1 4-15,-7-5 0,-2-2 16,-3 3-16,0 4 0,-4-3 16,-2-3-16,-2 4 0,-3 3 15,-7-4-15,-7-4 0,-5 7 16,-2 5-16,-2-6 0,0-7 15,-4 7-15,-3 5 0,-10-5 16,-8-1-16,-2 4 0,0 4 0,-7-1 16,-4 1-16,-2 3 0,-1-1 15,-14-1-15,-8 1 0,7 11 16,4 6-16,-7 4 0,-5-1 16,2 3-16,2 1 0,-8-3 15,-7-3-15,4 7 0,3 6 16,-7-3-16,-4 0 0,6 1 15,4 6-15,-2 4 0,-2 5 16,5 2-16,2 0 0,-1-3 16,-1-2-16,6 2 0,4 3 0,0 4 15,2 0-15,6 3 0,4 1 16,-10 2-16,-8-2 0,9 2 16,4 1-16,-4-2 0,-3 1 15,6 4-15,4 0 0,-2-2 16,-3 2-16,7-3 0,4 0 15,-2 3-15,-2 4 0,1-1 16,1-2-16,-8 0 0,-5-1 0,5 0 16,4-3-1,-30 2-15,-21-1 0,27-1 0,22 0 0,-1 0 16,1-2-16,-3 2 16,0 0-16,-2-2 0,-1-2 15,1 1-15,0 0 0,-4 5 0,-2 0 16,6-2-16,4-2 0,-4 2 15,-4-4-15,3 1 16,1-1-16,1 0 0,1 0 16,0 0-16,0 4 0,-5 0 0,-3 2 15,6-3-15,4 0 0,1-1 16,1 3-16,3-1 0,2 0 0,-5-3 16,-2 2-16,1 1 15,3 0-15,3 0 0,5-3 16,1 2-16,4 1 0,-4 0 0,-3-3 15,6 5-15,2 2 0,1-4 16,1-4-16,3-2 0,3 1 16,1 0-16,1 3 0,3 5 15,4-1-15,-4-2 0,-1-2 16,4-2-16,0 0 0,1 1 16,-1 4-16,8 2 0,6 3 0,-4-1 15,-1 1-15,-4-1 0,-2-3 16,3 0-16,2-1 0,7 2 15,3 4-15,-3-4 0,-3 2 16,1 1-16,2 1 0,2 1 16,3 1-16,-1 0 0,-2 0 15,0 3-15,1 1 0,5 1 0,3 0 16,-2 0-16,-3 0 0,5 11 16,5 4-16,-10 6 0,-4 2 15,17-8-15,11-6 0,7-7 16</inkml:trace>
  <inkml:trace contextRef="#ctx0" brushRef="#br0" timeOffset="43851.0734">17245 4006 0,'0'0'0,"0"0"15,0 0-15,0 0 0,0 0 0,0 0 16,0 0-16,-21 20 0,21-20 0,-19 24 16,8-6-16,-3 1 0,-3 1 15,-2 4-15,0 2 16,-9 9-16,0-1 0,1 1 15,-2 0-15,-3 6 0,2-4 0,3-3 16,-1-1-16,-1 0 0,1-3 16,4-2-16,2-1 0,1-2 15,2-3-15,1-5 0,3-5 16,-1-2-16,1-3 0,-2-1 16,-2 1-16,-1-2 0,0-1 0,0-2 15,0-2-15,0-1 0,2 0 16,-2-2-16,0-3 0,1 1 15,1-3-15,2-2 0,2-1 16,1-2-16,4 2 0,1 0 16,1 1-16,3 0 0,1-1 15,3 1-15,1-2 0,4 1 16,5-1-16,4 0 0,5 1 16,4 0-16,5-1 0,10-3 0,3-1 15,4 2-15,5 0 0,16 0 16,4 2-16,0 1 0,1-1 15,13-1-15,-2-2 0,-1 2 16,-3 0-16,10 0 0,0 0 16,24-2-16,-16 6 0,-7 4 15,-4 0-15,-9 0 0,-5 0 0,-6 0 16,-4 2-16,-12-1 0,-6 0 16,-4 4-16,-3 4 15,-10-2-15,-8-1 0,-7 1 16,-5-2-16,-6 0 0,0 4 0,-5-2 15,-1 1-15,-4-1 0,-2-2 16,3 0-16,2 0 0,3 0 16</inkml:trace>
  <inkml:trace contextRef="#ctx0" brushRef="#br0" timeOffset="44135.4501">17416 4612 0,'0'0'0,"0"0"16,0 0-16,-19 27 0,10-12 16,-1 4-16,-1 4 0,-5 10 15,-2 2-15,-1 2 0,0 4 16,-3 8-16,1-1 0,-3 7 16,1 0-16,1-4 0,0-4 0,0 0 15,1-2-15,-2 3 0,2-5 16,5-4-16,4-7 0,2-4 15,2-3-15,1-3 16,1-6-16,1-3 0,0-2 0,2-5 16,0-2-16,3-4 0,0-5 0,0-3 15,0-2-15,0 1 16,0 2-16,0 2 0</inkml:trace>
  <inkml:trace contextRef="#ctx0" brushRef="#br0" timeOffset="44568.8384">17481 4504 0,'0'0'15,"0"0"-15,0 0 0,0 0 0,0 0 16,23-13-16,-23 13 0,0 0 15,26 3-15,-16 2 0,0 3 16,0-1-16,0 1 0,-1 3 16,-1 3-16,-2 3 0,-1 1 0,-1 8 15,-2 2-15,-2 3 0,-1 0 16,-2 2-16,-2 2 0,-1 5 16,-2 0-16,0 3 0,1 1 15,-2 1-15,-1-2 0,-1 5 16,0 0-16,1-6 0,2-3 0,0 2 15,1 0 1,-1-5-16,0-5 0,2 2 0,0-2 0,1-7 16,0-2-16,2-3 15,1-1-15,0-6 0,0-1 0,1-4 16,1-3-16,0-4 0,0 0 16,-2-4-16,1-5 0,-1-2 15,-1-1-15,-4-3 0,-2-1 16,-2-4-16,0-2 0,0 0 15,2 3-15,1 4 0</inkml:trace>
  <inkml:trace contextRef="#ctx0" brushRef="#br0" timeOffset="44884.4687">17192 5007 0,'0'0'0,"0"0"0,0 0 0,0 0 16,13-26-16,-13 26 0,21-21 15,-7 10-15,2 1 0,4 0 16,4 1-16,7-2 0,0 2 0,1 2 15,1 4-15,-1 2 0,-1 2 16,1 3-16,-7 3 16,-7 2-16,-6 2 0,-10 3 0,-8-1 15,-5 4-15,-3 1 16,-4 3-16,-3-1 0,-3-2 0,-3-3 16,0-1-16,2-2 15,-1 0-15,1 1 0,-3-1 0,4-1 16,5-3-16,4-2 0,4 0 15,2-2-15,5 0 0,4-4 16,6 1-16,9-3 0,2-3 16,4-3-16,7-1 0,6-1 15,-6 2-15,-6 2 16,-5 0-16</inkml:trace>
  <inkml:trace contextRef="#ctx0" brushRef="#br0" timeOffset="45818.3342">18488 4408 0,'0'0'0,"0"0"15,0 0-15,0 0 0,0 0 0,0 0 16,-28 20-16,28-20 0,-33 23 15,12-7-15,-4 2 16,-1 0-16,0 1 0,-8 6 16,0-1-16,5-1 0,2-3 0,0 3 15,2 0-15,7-5 0,3-2 16,9 0-16,5-1 0,3-1 16,3-2-16,3-1 0,2 2 15,0-5-15,1 2 0,4 3 16,2 3-16,-4-1 0,-1 1 0,-3 3 15,-2 1-15,-4-3 16,-2-1-16,-4 3 0,-4 3 16,-1 0-16,0-2 0,-2 0 0,-1-2 15,0-2-15,1-2 0,1-3 16,1-1-16,3-2 0,0-1 16,2-2-16,1-4 0,2-1 15,0 0-15,5-6 0,3-5 16,3-1-16,3-2 0,3-4 15,3-3-15,0-1 0,-1-3 16,10-6-16,4-2 0,-2 2 0,-2 2 16,8-11-16,4-2 15,-5 3-15,-1 2 0,4-5 0,1 3 16,-4 5-16,-1 0 0,-2 0 16,0-4-16,-3 8 0,-3 2 15,2 1-15,2 0 16,-6 3-16,-3 3 0,-1 2 0,0 2 15,-1 3-15,-1 3 0,-4 2 16,-3 4-16,1 0 0,0 0 0,-4 4 16,0 2-16,-2 4 15,-2 3-15,-1 3 0,-1 6 16,-1-2-16,0 2 0,0 4 16,-4 6-16,1-2 0,-1 2 0,-2 3 15,-4 6-15,-1 6 0,-1-2 16,-1 5-16,0 5 15,0-4-15,0-2 0,-1 11 0,0 2 16,0-2-16,0-2 0,-2 4 0,0 2 16,0 1-16,0-7 0,0 8 15,-1 8-15,0-9 0,2-8 16,-3 26-16,2-11 0,3-6 16,4-5-16,-2-8 0,-2-5 15,0-8-15,1-6 0,-3 0 16,-4-1-16,4-6 0,4-5 0,5-9 15,-3 2-15,1-3 0,2-2 16,1-2-16,1 0 16,-1-1-16,1 0 0,0-2 0,0-4 15,-3-2-15,1-2 0,-1-3 16,1-3-16,0-3 0,0 0 16,1-6-16,0-6 0,0-2 15,1 2-15,1-4 16,1-6-16,0 3 0,0 8 0,0 6 15</inkml:trace>
  <inkml:trace contextRef="#ctx0" brushRef="#br0" timeOffset="46251.2543">18725 4762 0,'0'0'0,"3"-6"0,1-4 15,2 0-15,0 0 0,3-1 16,3-1-16,7-1 0,4-1 15,4 3-15,1 0 0,3 2 16,1 0-16,10 2 0,1 3 16,-1 4-16,-1 1 0,2 4 15,-7-1-15,-5 1 0,-5 2 0,-5 0 16,-4 0-16,-5 1 0,-3 2 16,-7-2-16,-4 2 0,-2 1 15,-2 1-15,-7 1 0,-6 2 16,-2-2-16,-1 0 0,-5-1 15,-5 0-15,-1 0 0,0 1 0,-10 3 16,-3 1-16,4-4 16,4 0-16,0-2 0,2 2 15,4-2-15,4-2 0,5 1 16,3-2-16,5-2 0,3-2 0,3 0 16,2-1-16,4-1 0,3 0 15,8 0-15,6-1 16,4 0-16,3 0 0,8-1 0,9 1 15,1 0-15,0-1 0,11 0 16,1 2-16,-2-1 0,0 0 0,3 0 16,2 1-16,1-1 0,-8 1 15,-12-2-15,-8 1 0,-7-1 16</inkml:trace>
  <inkml:trace contextRef="#ctx0" brushRef="#br0" timeOffset="46417.1092">19731 4986 0,'0'0'0,"0"0"0,0 0 15,0 0-15,0 0 0,0 0 0,0 0 16,0 0-16,0 0 0,0 0 16,-29 22-16,29-22 0,-23 16 0,23-16 15</inkml:trace>
  <inkml:trace contextRef="#ctx0" brushRef="#br0" timeOffset="49434.6595">7365 4717 0,'0'0'0,"0"0"0,6-18 15,-2 6-15,2-1 0,0-5 0,1-2 16,3-6-16,-2-2 0,3 0 16,-3-1-16,0-2 0,-2-1 0,0-6 15,1 1-15,-3 5 16,0 3-16,-3-3 0,-2 1 16,-2 3-16,1 3 0,-2-2 0,-2 5 15,0 6-15,-5 3 0,-3 0 16,-2 1-16,0 5 0,3 3 0,-3 4 15,-2 3-15,-1 1 16,-1-1-16,-4 7 0,-1 6 16,3 1-16,2 1 0,0 5 0,1 2 15,2 3-15,0 1 0,-2 8 16,3 0-16,4 0 0,1 1 16,3-3-16,1-2 0,3-1 15,1 1-15,3 0 0,4 4 16,-1-8-16,1-3 0,0-4 15,1-3-15,1-1 0,1-2 16,1-3-16,2-5 0,1-4 16,2-2-16,2-5 0,5-1 0,1-4 15,1-4-15,0-1 16,0-3-16,1 0 0,1-2 0,5-5 16,0-3-16,-4 3 0,-2 1 15,-2-4-15,-1-5 0,-2 5 16,-1 0-16,-2 1 0,-3 1 15,-2 2-15,-5 0 16,0 0-16,-2-1 0,0 5 0,1 3 16,-2 4-16,-2 2 0,0 2 15,-2 3-15,2 1 0,0 3 0,0 0 16,-4-1-16,2 4 0,0 2 16,-3 3-16,1 3 0,1 2 15,-1 2-15,1 1 0,0 0 16,-2 3-16,1 3 0,1 0 15,0 3-15,0-2 16,0 1-16,0 4 0,-1 0 0,2-1 16,1 0-16,0-2 0,1-4 0,-1-1 15,-2-3-15,1-1 0,2-2 16,-2-3-16,2-2 0,0-3 16,0-2-16,0-4 0,3-1 15,3-5-15,3-2 0,-2 2 16,0 0-16,-1 1 0</inkml:trace>
  <inkml:trace contextRef="#ctx0" brushRef="#br0" timeOffset="49835.0846">8048 4140 0,'0'0'16,"0"0"-16,0 0 0,32 0 0,-18-1 16,6 1-16,5 3 15,7-2-15,0-1 0,2 2 0,3 0 16,4 2-16,-4 2 0,0-1 16,-1 0-16,-5 3 0,-4 1 0,0 2 15,-7 1-15,-7-4 16,-3 1-16,-5 3 0,-2 4 15,-5-4-15,-2-2 0,-10 5 16,-7 6-16,-2-4 0,-1-2 0,-8 0 16,-6 1-16,-1 0 15,2 0-15,-12 7 0,0 2 16,2-3-16,7-4 16,-2-1-16,-1-1 0,3 0 0,9-3 15,7-3-15,6 0 0,3-4 16,5-2-16,10-4 0,4 3 15,1-2-15,-2-1 0,0 1 0</inkml:trace>
  <inkml:trace contextRef="#ctx0" brushRef="#br0" timeOffset="50084.5812">8679 4512 0,'0'0'0,"-8"4"16,-3 1-16,-2 1 0,-2-1 0,-10 5 16,-5 1-16,-1 0 0,-1 1 15,-9 5-15,0 1 0,3-1 16,4 2-16,-5-1 0,3-2 16,3 0-16,4-2 15,5-3-15,3-2 0,5-2 0,4-3 0,6 0 16,2-1-16,2-6 0,1-7 15,1 3-15,0 0 16,0 3-16</inkml:trace>
  <inkml:trace contextRef="#ctx0" brushRef="#br0" timeOffset="50802.0194">9115 3743 0,'0'0'0,"0"0"0,0 0 0,0 0 15,0 21-15,0-21 0,-3 26 16,1-9-16,0 2 0,-2 3 15,0 2-15,-1 1 0,1 1 0,-4 11 16,-1 4-16,0-1 16,-2 0-16,-6 11 0,-1-1 15,2-3-15,0-1 0,0 7 0,0 0 16,3-8-16,0-3 0,-1 2 16,-1-1-16,1-8 0,1-3 15,2-5-15,3-5 0,1-3 16,2-3-16,-2-8 15,3-1-15,2-2 0,0-2 0,2-3 16,2-4-16,0 0 0,0 0 16,1-4-16,3-4 15,-2 2-15,2-2 0,0-1 0,1-2 0,0 0 16,-1-2-16,2-4 16,0-1-16,-1 1 0,1 2 0,2-4 15,1-3-15,2 3 0,2 4 16,2 0-16,3 1 0,-1 1 15,-2 2-15,2 1 0,1 2 16,-1 4-16,0 2 0,0 0 16,2 1-16,-2 3 0,-2 4 0,-1 2 15,0 2-15,-2 1 0,-1 1 16,0 4-16,1 4 0,-6-1 16,-2 1-16,-5 2 0,-3 2 15,-3 0-15,0 0 0,-5 0 16,-3-1-16,-5 1 0,-4-4 15,-2 3-15,-3 0 0,0-1 0,-2-1 16,-7-1-16,0-1 16,2-2-16,3-1 0,2-2 0,-1-1 15,4-4-15,4-3 0,5 0 16,0 0-16,5-2 0,2-3 16,7-2-16,3-3 15,4 0-15,5-1 0,-2 3 0,-2-1 16,0 3-16</inkml:trace>
  <inkml:trace contextRef="#ctx0" brushRef="#br0" timeOffset="51301.0164">9881 4107 0,'0'0'0,"0"0"15,0 0-15,0 0 0,0 0 0,0 0 16,-2-20-16,2 20 0,-6-19 16,-2 10-16,-4 1 0,-1 0 15,-3 2-15,-2 1 0,-4 3 16,-1 0-16,0-1 0,-6 3 15,0 4-15,1 0 0,2 1 0,0 0 16,2 3-16,4 1 16,4 1-16,-1 5 0,3 0 15,4 2-15,5 0 0,5 2 0,4 2 16,3-1-16,0 0 0,3 1 16,0 0-16,1-1 0,0-2 15,1 4-15,2 1 0,-2-1 16,-1 1-16,-2-1 0,-2 2 15,-1-3-15,-2-1 0,-3-2 16,-2 0-16,-2-4 0,-4 1 0,-3-2 16,-4-1-16,-4-1 0,-2-1 15,-2-2-15,-2 1 16,2-4-16,2-3 0,2-1 0,0-3 16,0-2-16,4-1 0,4-4 15,4-1-15,1 0 0,1 3 0,0 1 16</inkml:trace>
  <inkml:trace contextRef="#ctx0" brushRef="#br0" timeOffset="52134.2854">10021 4155 0,'0'0'0,"0"0"16,0 0-16,0 0 0,3 27 0,-3-27 15,-2 24-15,2-24 0,-7 27 16,0-10-16,-1 3 16,-1-1-16,0 1 0,-4 8 0,0 2 15,0-3-15,2-3 0,0 0 16,1-1-16,1-2 0,-1-4 16,-1 2-16,1-3 0,3-5 15,2-2-15,0-1 0,2-3 16,-1-2-16,2-2 0,2-1 15,0-6-15,1 2 0,0-3 16,2-2-16,0-3 0,3-5 16,-1 0-16,2 0 0,0 1 0,1-2 15,1-1-15,2 0 0,1 1 16,1-1-16,2 0 0,-1 3 16,0-1-16,3-2 0,-3 4 0,-2 0 15,0 2-15,-1 2 16,-1 2-16,-2 2 0,0 2 15,0 3-15,0 3 0,-1 1 16,0 3-16,-2 1 0,1 0 0,-1 2 16,0 0-16,-2 3 0,-2 1 15,-2 0-15,-2 3 16,-1-1-16,2 2 0,-1-1 0,-1 1 16,1 0-16,0-2 0,-2-1 15,1 1-15,1-3 0,0-2 0,1-2 16,0-3-16,1 1 15,1 0-15,0-5 0,0 0 16,3-4-16,-1-1 0,3 0 16,0-2-16,1-2 0,-1-1 0,2-1 15,1-2-15,1-1 0,-1 1 16,3-5-16,0-2 0,0 2 16,-1 3-16,0 0 0,-1-2 15,0 1-15,-1 0 0,-1 1 16,1 3-16,-1 2 0,-2 1 0,1 2 15,-1 2-15,0 0 16,-1 3-16,1 3 0,-1 3 16,-1 0-16,1 3 0,-2 1 0,0 2 15,-2-1-15,-1 4 0,0 0 16,0 2-16,-2 3 0,2 0 16,0 3-16,0 0 0,0 0 15,0-2-15,0-1 0,0 0 16,1-2-16,1 1 0,-1-3 15,0-4-15,0-1 0,1 1 0,0-4 16,0 0-16,0-3 0,-1-3 16,2-3-16,0-3 0,0 0 15,0-2-15,0 1 0,-1 1 16,0 1-16</inkml:trace>
  <inkml:trace contextRef="#ctx0" brushRef="#br0" timeOffset="52324.1698">10336 3973 0,'0'0'0,"0"0"16,0 0-16,0 0 0,0 0 0,0 0 15,4 29-15,-4-29 0,0 0 0,3 26 16,-3-26-16,0 0 0,3 23 15,-2-17-15</inkml:trace>
  <inkml:trace contextRef="#ctx0" brushRef="#br0" timeOffset="52751.7554">10983 3810 0,'0'0'0,"0"0"15,0 0-15,0 0 0,0 0 0,0 0 16,0 0-16,0 0 0,0 0 16,-26 3-16,26-3 0,-24 13 15,24-13-15,-27 21 0,11-5 16,-3-2-16,-1 2 0,-5 7 15,-1 5-15,1-3 0,1 0 0,-4 6 16,-1 5-16,-3 3 0,4-5 16,-3 4-16,-1 3 15,-2 3-15,3-4 0,2 1 0,3 2 16,1-5-16,3-1 0,-4 3 16,1-4-16,2-4 0,5-6 15,2 0-15,4-2 0,3-4 16,4-6-16,-1-4 0,1-3 15,3-1-15,1-2 0,1-4 16,1-4-16,3-2 0,3-3 0,3-3 16,2-4-16,0 1 0,0-1 15,-2 4-15,-1 1 0,-3 3 16</inkml:trace>
  <inkml:trace contextRef="#ctx0" brushRef="#br0" timeOffset="53151.7843">10912 3881 0,'0'0'0,"0"0"0,0 0 15,0 0-15,4 22 0,-4-22 16,2 24-16,-2-9 0,0 0 0,-1 6 15,0 2-15,-1 1 0,0 2 16,-3 11-16,0 1 16,-1-3-16,1-3 0,-2 11 15,2 3-15,-1-2 0,1-1 0,-3 5 16,0-5-16,0-4 16,2-5-16,-2 2 0,0 3 15,2-7-15,0-3 0,0-4 16,-1-2-16,3-3 0,0-2 0,3-6 15,1-4-15,-1-2 0,0-1 16,1-5-16,-2 2 0,1-5 16,1-3-16,-1 1 0,-2-2 15,-1-1-15,-2-2 0,1-1 16,-1-3-16,1 2 0,0 2 0,2 2 16</inkml:trace>
  <inkml:trace contextRef="#ctx0" brushRef="#br0" timeOffset="53485.049">10508 4333 0,'0'0'16,"0"0"-16,0 0 0,0 0 16,0 0-16,0 0 0,0 0 15,0 0-15,27-8 0,-27 8 0,0 0 16,33-3-16,-33 3 0,28 3 15,-13-3-15,-1 0 0,1-1 16,1-1-16,0 2 0,1 0 16,-2 2-16,1-2 0,-2 1 15,-1-2-15,-1-2 0,-1 1 16,-1 2-16,-1-1 0,-1 1 0,-1-1 16,-2 1-16,0 0 15,-1 0-15,0 0 0,0 0 16,-1-1-16,-1 1 0,0-1 15,1 1-15,-3 0 0,2 0 0,-2 0 16,-1 2-16,1-2 0,-3 4 16,3-4-16</inkml:trace>
  <inkml:trace contextRef="#ctx0" brushRef="#br0" timeOffset="53642.56">10917 4450 0,'0'0'0,"0"0"16,0 0-16,0 0 0,0 0 0,0 0 16</inkml:trace>
  <inkml:trace contextRef="#ctx0" brushRef="#br0" timeOffset="56217.6597">3351 7563 0,'0'0'0,"0"0"16,0 0-16,0 0 0,0 0 0,0 0 15,-19 10-15,19-10 16,-21 19-16,5-6 0,-5 1 16,-2 3-16,-1 1 0,-13 10 0,-3 5 15,2 0-15,-1 0 0,-11 13 16,-4 3-16,-9 7 0,1-4 16,-5 12-16,-1 2 0,6-6 15,2-1-15,-9 12 0,1 2 16,-20 17-16,15-16 0,0 2 15,1 2-15,9-8 0,5-4 16,-1-1-16,-2 1 0,9-5 16,9-6-16,-6 5 0,-2 0 15,7-2-15,6 1 0,-2-8 16,-4-7-16,7-2 0,3-2 0,-1 1 16,1 0-16,2-9 0,0-7 15,7 2-15,3 1 0,0-1 16,-1-2-16,1-3 0,1-2 15,4-1-15,4-1 0,2-5 16,1-3-16,4-1 0,-1-2 0,4-3 16,3-4-16,-2 1 0,2-1 15,-2 7-15,4-1 16,0 0-16,1-1 0,-2-1 0,2-1 16,3 0-16,3 1 0,-1-4 15,4 1-15,3 0 0,4 1 16,3-4-16,3 1 0,1 0 15,1-2-15,2 2 0,4 0 16,3-1-16,0 2 0,11 0 16,0-3-16,1 1 0,-1 1 0,4 2 15,5 4-15,-2-5 0,-2 0 16,13 2-16,1 0 0,-2 3 16,-3 2-16,11-3 0,0-2 15,-9 1-15,-5 0 0,27 1 16,-8 0-16,-6 1 0,-7 1 0,5-1 15,0 0-15,-10-1 16,-6-1-16,1 4 0,5 1 16,-8-8-16,-4-7 0,1 4 0,-3 4 15,-4 1-15,-5 3 0,-1-3 16,-3-2-16,-10 0 0,-3 0 16,-8-1-16,-3 0 0,-5 2 15,-2 3-15,2-7 0,0-1 16,0 1-16,-3 3 0,1-6 15,0 1-15,-3-2 0,-1-1 0,0 2 16,-1 2-16,2 0 0</inkml:trace>
  <inkml:trace contextRef="#ctx0" brushRef="#br0" timeOffset="56817.7368">3346 7726 0,'0'0'0,"0"0"16,0 0-16,3 19 0,-3-19 0,2 25 15,-1-5-15,1 0 16,-2 1-16,0 5 0,0 3 16,0 9-16,2 0 0,-2 4 0,-2 0 15,2 7-15,-2 0 0,1 8 16,-2-2-16,-2-3 0,-1-1 16,-1-4-16,1-1 0,-1-4 15,0-5-15,1 8 0,-3-1 16,2-6-16,4-6 0,-4-2 15,2-3-15,2-4 0,-1-3 0,1-4 16,0-1-16,0-4 0,2 0 16,-1-3-16,1-1 15,1-3-15,0 1 0,0-1 0,0-4 16,-2 2-16,2-2 0,0 0 16,0 0-16,0 0 0,0 2 15,-1 1-15,-1 2 0,-1-5 16,0-3-16,0 0 0,2 0 15,-3 1-15</inkml:trace>
  <inkml:trace contextRef="#ctx0" brushRef="#br0" timeOffset="58451.7577">1998 11370 0,'0'0'16,"0"-8"-16,-2-1 0,-1-2 15,0 0-15,0-7 0,-1-3 16,0 2-16,-1 2 0,-2-1 16,2 1-16,0-1 0,-1 4 15,-6-1-15,-4 4 0,0 4 16,-2 4-16,-2 6 0,-2 5 16,-2 2-16,1 1 0,-9 7 0,3 7 15,1 0-15,3 3 0,-4 7 16,4 2-16,3-1 0,3 1 0,3 0 15,4 2-15,5-2 16,4-2-16,0 3 0,6-4 16,1-6-16,2-3 0,3-4 0,4-4 15,-6-6-15,1-3 0,0-1 16,1-3-16,0-1 0,4-2 16,-1-5-16,1-2 0,2-2 15,4-3-15,-2-3 0,-2-6 16,1 2-16,-5 2 0,3-5 15,2-4-15,0 3 0,-1 1 16,1-5-16,-2 2 0,-3 2 0,-1-1 16,2-4-16,-2-1 0,-2 10 15,0 0-15,-2 2 0,-1 0 16,0 7-16,-2 4 0,0-2 16,-2 3-16,1 4 0,1 0 15,-2 2-15,2 2 0,-3 3 16,1 1-16,1 3 0,-2 4 15,1 1-15,1-1 0,-1 3 16,1 0-16,-2 3 0,4-2 16,-4 2-16,2 4 0,-2-3 0,1-1 15,1 6-15,2-1 16,-3-4-16,1-2 0,-2-3 0,0-1 16,3-3-16,4-1 0,-5-4 15,1-1-15,1-2 0,0-2 0,5-3 16,3-2-16,-2-1 15,-1 1-15,-2 0 0</inkml:trace>
  <inkml:trace contextRef="#ctx0" brushRef="#br0" timeOffset="58869.7459">2656 11257 0,'0'0'0,"0"0"16,0 0-16,0 0 0,0 0 0,0 0 16,0 0-16,0 0 0,-22 14 15,22-14-15,-25 11 0,25-11 16,-34 16-16,14-8 16,-2 0-16,0 2 0,-2-1 0,-6 4 15,1 0-15,2-1 0,3 0 16,-1 0-16,1-1 0,4 0 15,1-2-15,0 0 0,7 1 16,4-2-16,1-1 0,3 2 16,0 0-16,4-2 0,4 0 0,0 2 15,5-1-15,0-1 0,4 1 16,3-1-16,9 4 0,-3-2 16,-2-1-16,5 0 0,6 2 15,2 1-15,0-2 0,-1 2 16,2 1-16,-2-2 0,-3 0 0,2 1 15,-3 0-15,-8-3 16,-1 1-16,0 0 0,-1-1 16,-6-3-16,-2 0 0,0-3 0,-4 0 15,0 0-15</inkml:trace>
  <inkml:trace contextRef="#ctx0" brushRef="#br0" timeOffset="59568.0146">3171 10964 0,'0'0'15,"0"0"-15,0 0 0,0 0 0,0 0 16,0 34-16,0-34 16,-3 29-16,3-29 0,-9 37 0,5-12 15,-2 0-15,0 0 0,-1 13 16,-2-1-16,3 2 0,-3-1 16,0 10-16,1 1 15,2-6-15,-2-3 0,0 10 0,2-1 16,-3-6-16,2-5 0,-2-4 15,3-4-15,0-3 0,2-4 0,-2-4 16,3-4-16,2-3 16,1-3-16,0-2 0,0-1 15,-2-5-15,-4-2 0,2-3 0,1-4 16,-3 1-16,0-1 0,3-2 16,2-1-16,-2-2 0,1 0 15,0-4-15,2-1 0,4 0 16,0 4-16,4-4 0,3 2 15,0-1-15,0 0 0,1 1 16,4 0-16,-1 0 0,-2 4 0,4 1 16,2 0-16,-2 4 15,1-2-15,-1 3 0,-1 2 16,-5 4-16,0 3 0,0 2 0,1-1 16,-2 3-16,-1 0 0,0 2 15,-3 3-15,-2-3 0,-1 2 16,-3 1-16,-3 1 0,-1 2 15,1-3-15,-6 4 0,-3-2 16,-2 0-16,-2-1 0,-3 1 16,-3-3-16,0 1 0,0-1 0,-6 0 15,0-2-15,5-2 0,4 2 16,2-4-16,2 2 0,3-3 16,2 0-16,5-4 0,4-4 15,4 1-15,3-2 0,-1 1 16,0 1-16,-1 0 0</inkml:trace>
  <inkml:trace contextRef="#ctx0" brushRef="#br0" timeOffset="59984.4625">3791 11364 0,'0'0'16,"0"0"-16,0 0 0,0 0 15,-2-22-15,2 22 0,0 0 16,-10-22-16,3 12 0,-2 2 0,-5 0 16,-1-1-16,-4 2 0,-2 0 15,1 3-15,-7 0 0,0 1 16,2 3-16,1 0 0,2 3 16,2-2-16,2 5 0,4 1 15,2 1-15,2 3 0,6 2 16,4 2-16,4 0 0,0 1 15,7 2-15,2 1 0,-1 1 0,2-1 16,4 10-16,5 3 16,-4-7-16,2 0 0,-4 0 0,-2 0 15,-1 0-15,-2 0 0,-6 0 16,0-2-16,-3-3 0,-5-3 0,-5 1 16,-3 0-16,-4-4 15,1-1-15,-4-4 0,0-1 16,-3 0-16,0-1 0,-2-3 15,-4-4-15,4-2 0,4-1 0,0-3 16,4-2-16,2 0 0,5-2 16,-1 2-16,4 3 15,1-1-15</inkml:trace>
  <inkml:trace contextRef="#ctx0" brushRef="#br0" timeOffset="60768.7257">3854 11477 0,'0'0'0,"0"0"15,0 0-15,3 19 0,-3-19 0,1 23 16,-1-23-16,-1 30 0,1-13 16,-3 1-16,0 3 0,-1-2 15,0 2-15,-4 1 0,-1 0 16,2-2-16,-1 2 0,1-4 15,1-2-15,1-2 0,3-1 0,-1-2 16,0-3-16,3-2 0,0 1 16,0-7-16,-4-1 15,4-2-15,0-4 0,4-1 0,-1-2 16,1-2-16,1 1 0,2-6 16,3-3-16,1 2 0,-1 0 0,0-1 15,0-1-15,-1 0 0,0 3 16,-1 0-16,1 0 15,0 2-15,-2 1 0,-2 2 16,1 1-16,-2 1 0,0 3 0,1 1 16,2 2-16,2 3 0,-2 2 15,1 2-15,0 1 0,-3 3 16,2 0-16,-3 4 0,2 2 16,-1 1-16,-1 1 0,-1 0 15,-1 2-15,0 0 0,1 1 16,-1-2-16,-2 4 0,0-4 15,0-2-15,0-2 0,0-2 16,1 0-16,1-3 0,-2 2 16,1-2-16,-1-2 0,0-3 0,0-2 15,2 2-15,2-3 0,-1-1 16,0-2-16,-1-5 16,2 0-16,0 0 0,2-3 0,-3 1 15,1-1-15,2-1 0,-1 4 16,-1-2-16,0 1 0,2 1 0,-1 0 15,2-2-15,-4 2 16,0 2-16,1 0 0,0 4 16,1-1-16,-1 4 0,1 0 0,-1 3 15,0-1-15,1 0 0,-1 4 16,2 2-16,0 0 0,-1 2 16,-1 1-16,0 3 0,2-1 15,-3-1-15,2 2 0,-1 0 16,-1 1-16,2 1 0,-2-3 15,0-1-15,0-1 0,-1-1 0,-1-4 16,0 0-16,0-2 16,-1-4-16,0 0 0,0-6 15,-1-1-15,0-3 0,0 2 0,0 0 16,0 3-16</inkml:trace>
  <inkml:trace contextRef="#ctx0" brushRef="#br0" timeOffset="60952.1646">4147 11149 0,'0'0'0,"0"0"0,0 0 0,0 0 16,0 0-16,0 0 0,0 0 16,0 0-16,4 22 0,-4-22 15,3 21-15,-3-21 0,0 29 0,0-29 16,-2 32-16,2-18 15,0-3-15,0 0 0</inkml:trace>
  <inkml:trace contextRef="#ctx0" brushRef="#br0" timeOffset="61351.6273">4461 11171 0,'0'0'0,"0"0"15,0 0-15,0 0 0,0 0 0,0 0 16,0 0-16,0 0 0,0 0 16,-16 30-16,16-30 0,-13 27 15,13-27-15,-14 34 0,5-11 16,1-2-16,-2 0 0,-2 10 15,0 3-15,-1 1 0,-1 0 0,-1 9 16,-1-1-16,3 0 16,-2-7-16,3 3 0,2 0 0,0-3 15,2-2-15,0 1 0,2-2 16,0-4-16,2-3 16,-1-4-16,1-6 15,2-6-15,1-1 0,-1-4 0,0-3 16,2-2-16,0-6 0,0-4 15,4-3-15,-3-6 0,1-4 0,1-1 16,-3 5-16,1 3 16</inkml:trace>
  <inkml:trace contextRef="#ctx0" brushRef="#br0" timeOffset="61668.8574">4420 11164 0,'0'0'0,"0"0"16,0 0-16,0 0 0,0 0 0,0 0 16,13 24-16,-13-24 0,15 26 15,-15-26-15,16 37 0,-10-17 16,1 1-16,0 4 0,-1 4 16,1 9-16,0-1 0,-2 0 15,1 0-15,-2-1 0,-1 3 16,2 6-16,-2-2 0,0-2 0,1-1 15,-1 2 1,0 0-16,1-11 0,-3-2 16,0-4-16,0-4 0,0-3 15,1-2-15,-2-5 0,-1-3 0,-4-4 16,-4-7-16,-3-3 0,-2-2 16,3 2-16,3 1 15,1 0-15</inkml:trace>
  <inkml:trace contextRef="#ctx0" brushRef="#br0" timeOffset="61818.1281">4223 11615 0,'0'0'15,"0"0"-15,0 0 0,0 0 0,0 0 16,0 0-16,26-17 16,-26 17-16,28-6 0,-28 6 0,35 3 15,-15 1-15,-2 0 0,1-1 16,-5 1-16,1-1 0</inkml:trace>
  <inkml:trace contextRef="#ctx0" brushRef="#br0" timeOffset="62821.3603">3235 14084 0,'0'0'0,"0"0"0,0 0 0,-6-22 16,6 22-16,-10-15 0,3 6 15,1 0-15,-3 0 0,-4 3 16,-3 2-16,-3 1 0,1 1 0,-13 4 16,-1 5-16,1 3 0,1 1 15,-8 6-15,-3 2 16,7 4-16,2 2 0,3 3 0,4 2 16,-4 3-16,5-2 0,7 5 15,5 4-15,3-2 0,5-3 16,5 4-16,5 1 0,1-8 15,1 2-15,5 3 0,4 0 16,1-6-16,3-8 0,6-2 16,4-1-16,-2-4 0,1 0 0,2-5 15,3-3-15,-4-1 0,-5-4 16,2 0-16,1-6 16,-4 0-16,1-3 0,-1-3 0,-3-5 15,-3-2-15,0 0 0,-4-9 16,2-4-16,-2 5 0,-2 5 15,3-9-15,-4-4 0,-2 5 16,-4 2-16,0-9 0,-3-2 16,-2 8-16,1-1 0,-5-5 15,-5-1-15,1 3 0,0 3 0,-2 0 16,-3-1-16,0 5 0,-1 1 16,-6 0-16,-4-3 15,-2 5-15,-1 3 0,-10-1 0,-7 2 16,2 4-16,0 5 0,9 2 15,10 2-15,5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6T08:33:48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2970 10795 0,'0'0'0,"0"0"15,0 0-15,0 0 0,0 0 0,0 0 16,25 1-16,-25-1 15,0 0-15,37-5 0,-37 5 16,39-7-16,-17 2 0,6 0 16,0 2-16,3-1 0,1 0 0,13-2 15,5 1-15,-5-2 0,-1 0 16,14 0-16,1 0 0,11 3 16,-3 0-16,1-1 0,0 0 15,4 2-15,-6-1 0,1 2 16,2 0-16,7-1 0,-4 0 15,4 0-15,1 1 0,-6-4 16,-6 2-16,32-3 0,-8 3 16,-7 1-16,-4 0 0,3-1 0,4-2 15,-9 4-15,-7-1 0,11 0 16,7-1-16,-10 0 0,-4 1 16,2-1-16,3 0 0,-5 0 15,0 1-15,3-4 0,5 3 16,-5-1-16,-3 3 0,3-5 15,6-2-15,-11 4 0,-5 3 0,9 1 16,7 0-16,-8-5 16,-6-1-16,9 3 0,4 0 15,-7 1-15,-4-1 0,5 0 16,3-3-16,-4 3 0,-4-3 0,7 0 16,6 3-16,-8-2 15,-6 3-15,4-1 0,6-3 0,-5 3 16,-2 0-16,2 1 0,5 2 15,-9-2-15,-5-4 0,5 3 16,1-3-16,-3 4 0,-4-1 0,7 1 16,6-1-16,-5 0 0,-7 1 15,6 1-15,4 1 0,-1 1 16,-5 0-16,5-1 0,2-6 16,-10 4-16,-6-1 0,7 4 15,7-2-15,-9 1 0,-4 2 16,6-3-16,6-5 0,-3 0 15,0 0-15,1 7 0,3 4 16,-9-1-16,-5 1 0,4-4 16,4-1-16,-4-2 0,-2 1 0,5 1 15,5-2-15,-3 5 0,0 0 16,1-3-16,3 0 0,-11-2 16,-8 4-16,8 1 0,4-1 15,-4-2-15,-3-2 0,5 0 16,2-1-16,-7 4 0,-6 3 15,3-3-15,3 0 0,0 0 16,-2 0-16,4 0 0,3 1 16,-9 0-16,-7-1 0,9-1 0,3 0 15,1 1-15,1 0 0,0 0 16,0 0-16,-10 0 0,-5 0 16,8 0-16,6 1 0,-5 2 15,-5 1-15,2-4 0,1 1 16,-1-2-16,0-3 0,3 1 15,3 4-15,-9 1 0,-6 1 0,6-1 16,7 3-16,-10-4 16,-6 2-16,5-3 0,3-2 15,-6 1-15,-4 1 0,4 0 0,3 0 16,-6-1-16,-3-2 0,2 3 16,2 4-16,-7-5 0,-4-5 15,1 3-15,1-1 0,-14 3 16,-1 1-16,-2-2 0,-1-2 15,-1 3-15,-2 1 0,3 0 16,0-3-16,-4 3 0,-2-3 0,0-1 16,1 3-16,-2-2 0,-2-1 15,0 1-15,-2 3 16,0-2-16,1 2 0,-2 0 0,-2 0 16,2-2-16,-2 2 0,0 0 15,2 0-15,-2 0 0,0 0 0,-2 4 16,-2-3-16,-2 1 15,0-1-15,0 2 0,0-3 16,2 3-16</inkml:trace>
  <inkml:trace contextRef="#ctx0" brushRef="#br0" timeOffset="1298.8039">14329 9444 0,'0'0'0,"0"0"0,0 0 15,0 0-15,0 0 0,0 0 0,0 0 16,0 0-16,0 0 0,0 0 16,0 0-16,0 0 0,0 0 15,16-20-15,-16 20 0,22-1 16,-22 1-16,30-4 0,-7 2 15,-1 1-15,1-2 0,3 0 16,3 2-16,8-2 0,0 0 0,1 0 16,3 1-16,-1 0 0,-2 1 15,11-2-15,-1 1 0,-2 1 16,-4 1-16,8 0 0,2 0 16,-7 0-16,-4-1 0,0 0 15,0 0-15,-3 0 0,-1 1 0,-2 0 16,0 0-16,-2 3 15,-1-1-15,-2-1 0,-1-2 16,-3 1-16,-3 0 0,1 1 16,-1 0-16,-4 1 0,-4-2 0,-3 0 15,-2 1-15,-3-2 0,-2 1 16,0-2-16,-2 2 0,-1-1 16</inkml:trace>
  <inkml:trace contextRef="#ctx0" brushRef="#br0" timeOffset="1751.2221">14222 9567 0,'0'0'0,"0"0"16,0 0-16,0 0 0,0 0 0,25 5 15,-25-5-15,29 0 0,-29 0 16,39 0-16,-16 1 0,3 0 16,3-1-16,14 4 15,3-2-15,0-1 0,-2-1 0,13-1 16,3 1-16,-2 0 0,-2 1 15,10-2-15,-2 0 0,-4 0 16,-4 1-16,9 0 0,-2-4 16,-9 3-16,-6-1 0,3 1 0,-2-1 15,-11 1-15,-2 0 0,-1-2 16,-3 1-16,-8 1 0,-2 0 16,-2 1-16,-1-1 0,-5-1 15,-4-1-15,-3 1 0,-2-1 16,-1-1-16,-2-1 0,-4-1 15,-4 0-15,0-2 0,-2-4 0,1 3 16,2 2-16,0 0 0</inkml:trace>
  <inkml:trace contextRef="#ctx0" brushRef="#br0" timeOffset="2119.6899">15506 9201 0,'0'0'0,"0"0"0,0 0 16,0 0-16,0 0 0,28 7 0,-28-7 16,25 9-16,-10-3 0,2-1 15,-1 3-15,0-1 0,-2 2 0,0-1 16,2 3-16,-2 0 15,-2 0-15,0 5 0,-3 2 16,-4 1-16,-3 0 0,-4-1 16,-3 1-16,-3 0 0,-3 1 0,-4 1 15,-5 0-15,1-1 0,2-2 16,-8 5-16,-1-2 0,2-1 16,2-2-16,2-1 0,1-2 15,4-1-15,2-3 0,6-1 16,2-2-16,5-5 0,5-1 0,2-7 15,5-5-15,-3 1 0,-1 3 16,-1-1-16</inkml:trace>
  <inkml:trace contextRef="#ctx0" brushRef="#br0" timeOffset="2782.2471">16629 8831 0,'0'0'0,"0"0"0,0 0 16,0 0-16,0 0 0,10 17 0,-10-17 15,7 19-15,-7-19 0,7 27 16,-7-27-16,3 33 0,-3-16 0,0 4 15,-1 4-15,-1 1 16,-1 1-16,-1 10 0,0-1 16,-2 0-16,1-1 0,-3 7 0,-1-2 15,1-3-15,3-2 0,-2-2 16,1-1-16,-1-3 0,0-4 16,1-2-16,0-1 0,2-4 15,0-3-15,1-2 0,1-4 16,0-1-16,0 0 0,-1-4 15,2-1-15,1-3 0,-2-4 0,1-2 16,0-3-16,0 0 0,1-2 16,0-2-16,0-4 0,0 1 15,1-1-15,1-2 0,1-2 16,2-1-16,-1-1 0,2-2 16,1 0-16,3-7 0,1 1 15,0 1-15,0 3 0,0 1 16,2 1-16,-2-1 0,0-1 15,-3 1-15,1 3 0,-1 2 16,1 0-16,0 3 0,-1 0 0,2 1 16,1 1-16,-1 2 0,0 2 15,1 2-15,0 1 16,0 1-16,0 4 0,0 1 0,0 3 16,-2-1-16,0 1 0,2 1 15,1 1-15,1 0 0,1 1 16,0 1-16,0 2 0,0 1 15,-1-1-15,3 2 0,3 0 16,-1 0-16,-2 1 0,5-1 0,3-1 16,0 1-16,-2 0 0,0-1 15,-5 0-15,-2-2 0</inkml:trace>
  <inkml:trace contextRef="#ctx0" brushRef="#br0" timeOffset="2999.1529">17321 9139 0,'0'0'0,"0"0"0,0 0 0,0 0 15,30-5-15,-30 5 0,37-4 16,-15 2-16,0 1 0,4 1 15,2 3-15,5-1 0,-4-1 0,-5 0 16,-3 0-16,-3-1 0</inkml:trace>
  <inkml:trace contextRef="#ctx0" brushRef="#br0" timeOffset="3199.1872">17220 9462 0,'0'0'16,"0"0"-16,0 0 0,27 1 0,-27-1 15,32 2-15,-9-2 0,1 1 16,2-1-16,10 0 0,4 0 16,-3-1-16,-1-2 0,-1-1 15,-6 1-15,-5 1 0</inkml:trace>
  <inkml:trace contextRef="#ctx0" brushRef="#br0" timeOffset="3632.5715">18044 9358 0,'0'0'0,"0"0"16,0 0-16,0 0 0,33-5 0,-33 5 16,41-3-16,-17 2 0,2 0 15,6-1-15,6 0 16,12-2-16,0-1 0,18 2 0,6-1 16,-6 2-16,-5-1 0,20 2 15,17 0-15,-14 1 0,-10 0 0,16-1 16,3-2-16,-13 1 15,-9-1-15,37 1 0,-6 3 16,-12 1-16,-10 2 0,3-1 0,2-2 16,-11-1-16,-6 1 0,5 3 15,4 5-15,-14-6 0,-11-6 16,4 3-16,0 2 0,-8 2 16,-6 3-16,-4-2 0,-4 2 15,-10-6-15,-5-2 0,-2-2 16,-1-1-16,-7 2 0,-5 2 0,-3-3 15,-3-4-15,-9-1 0,-4-1 16,6 6-16,3 1 16,0-1-16</inkml:trace>
  <inkml:trace contextRef="#ctx0" brushRef="#br0" timeOffset="4184.7679">19555 8440 0,'0'0'0,"0"0"0,0 0 0,-4-21 16,1 13-16,-1 0 0,-3-1 15,-1-2-15,-2 0 0,-7-3 0,-3 3 16,-4 1-16,-4 3 0,-4 1 16,-4 2-16,1 3 0,-1 2 15,-7 2-15,0 1 0,3 2 16,2 2-16,-2 0 0,6 3 16,7 1-16,4 2 0,5 2 15,4 2-15,4-3 0,4 0 16,5-2-16,2 3 0,1 0 15,3-1-15,4 3 0,4 1 16,3 0-16,3-1 0,1 2 16,0 2-16,0-1 0,-1-3 0,7 6 15,0 2-15,-3-3 0,-2-2 16,-3-1-16,-4-1 0,-3-3 16,-2-3-16,-3 1 0,-2-3 15,-3-1-15,-1-1 0,-5 1 16,-5 0-16,-3-1 0,-3-1 15,-3 0-15,-2-1 0,1 0 16,-3 0-16,-2-2 0,-2-1 16,2-1-16,4-1 0,4-1 0,1 0 15,4 2-15,1-1 0,3-1 16,3-1-16,5 0 0,-1-6 16,1 4-16,0-1 0,0 3 15</inkml:trace>
  <inkml:trace contextRef="#ctx0" brushRef="#br0" timeOffset="5067.0289">19535 9598 0,'0'0'0,"0"0"0,0 0 0,0 0 15,0 0-15,0 0 0,0 0 16,-22-6-16,22 6 0,0 0 16,-32 7-16,32-7 0,-27 11 0,8-2 15,-3 1-15,0-1 16,0 2-16,-10 4 0,-4 1 15,4 0-15,4-2 0,-9 4 16,1-1-16,3-2 0,4-2 0,3 0 16,1 1-16,5-2 0,2-1 15,4 1-15,1-2 16,2-2-16,1-1 0,3 0 0,1-3 16,2 0-16,1 0 0,1 2 15,2-4-15,2 3 0,0-1 0,3-1 16,3 1-16,1-2 0,0 1 15,4-1-15,3 0 16,1 0-16,-2 1 0,2 0 0,1-2 16,1 2-16,3-1 0,0 0 15,1 1-15,-3 1 0,0-1 16,1 1-16,1 1 0,0-1 16,0-1-16,4 1 0,-2 1 15,-3-1-15,-2 0 0,0 1 16,-1 0-16,-4-1 0,-3-1 0,-2 1 15,-1-3-15,-1 0 16,-2-1-16,0 0 0,-1-1 16,-1 0-16,1-4 0,-2-1 0,0-1 15,-1 0-15,-1 0 0,0 0 16,-1-7-16,0 3 0,0-3 16,-1-4-16,-2 0 0,1-2 15,0 1-15,0-2 0,-1-1 16,0 2-16,0 0 0,0-1 15,0 0-15,0-1 0,1 3 0,-1-6 16,-1 0-16,1 6 0,-1 3 16,0-4-16,-1 3 15,1 4-15,-1 2 0,0-1 0,-2 1 16,1 4-16,2 2 0,-1 0 16,2 1-16,1 1 0</inkml:trace>
  <inkml:trace contextRef="#ctx0" brushRef="#br0" timeOffset="9816.308">16160 8717 0,'0'0'0,"0"0"16,0 0-16,0 0 0,0 0 0,0 0 16,-26 12-16,26-12 0,-14 20 15,14-20-15,-14 31 16,7-13-16,1 1 0,3 5 0,2 2 16,0 9-16,1 0 0,2 4 15,3 4-15,0 9 0,2-4 0,0 16 16,2 1-16,-1-5 15,0-7-15,-3 12 0,-1 1 16,-3-5-16,-1-4 0,-7 9 0,-5 0 16,-2-12-16,-2-5 0,-4 6 15,-1 0-15,4-11 0,0-6 16,-18 17-16,-4-9 0,8-9 16,5-8-16,-2-2 0,0-5 15,10-8-15,-1 2 0,-7 4 16,2 1-16,12-14 0,4 0 0,1-3 15,2 0-15,0-3 0,2 1 16,0-2-16,0 4 0,3-4 16,0 0-16,-2 0 0,2 0 15,0 0-15,0 0 0,2 3 16,1 1-16,-1-1 0,0 1 0,1 4 16,2 5-16,-1 2 15,0-1-15,2 5 0,1 6 16,-2 2-16,1 2 0,-1 11 15,0 9-15,0-3 0,1-2 0,0 20 16,0 11-16,-1-8 0,1-5 16,-1 20-16,0 3 0,-1 1 15,-1-5-15,1 42 0,-1-3 16,0-20-16,2-13 0,-2 1 16,0 2-16,-3-11 0,-2-8 15,3 3-15,1 2 0,1-10 16,-1-4-16,0-2 0,-1-1 15,0-11-15,1-5 0,2-1 16,1 1-16,-1-10 16,-1-5-16,-2-6 0,-1-3 0,0-4 0,1-3 15,-1-6-15,0-6 0,2 0 16,1-6-16,-1-6 0,1-6 16,-1 5-16,0 2 0,0 4 15</inkml:trace>
  <inkml:trace contextRef="#ctx0" brushRef="#br0" timeOffset="10232.6307">16519 11052 0,'0'0'16,"0"0"-16,0 0 0,0 0 0,0 0 15,0 25-15,0-25 16,2 35-16,-1-12 0,-1 8 16,0 5-16,-1 3 0,0 1 15,-2 21-15,-1 3 0,-3 8 0,-1-8 16,-3 11-16,0-2 0,-1-2 15,1-8-15,2-8 0,3-5 16,1-8-16,2-5 0,1-2 16,1-6-16,-1-8 0,2-6 0,0-3 15,-1-4-15,1-3 16,0-1-16,-1-8 0,0-6 16,-1-8-16,0-5 0,-1-7 0,0-6 15,1-4-15,0-1 0,-2-13 16,1-3-16,0 13 0,1 10 15,-1 7-15</inkml:trace>
  <inkml:trace contextRef="#ctx0" brushRef="#br0" timeOffset="11018.1411">16439 11199 0,'0'0'16,"0"0"-16,0 0 0,0 0 16,0 0-16,16-15 0,-16 15 0,0 0 15,23-6-15,-23 6 0,22 0 16,-8 3-16,1 0 0,2 2 15,0 5-15,0 0 0,-2 2 0,0 1 16,-3-1-16,1 8 16,-2-1-16,-3 2 0,-3 0 15,-2-2-15,0 2 0,-6-3 16,-1-4-16,-3 2 0,-1-3 0,-4 1 16,-4 0-16,1-1 15,0-2-15,-1-2 0,-1-2 0,-2-1 16,0-2-16,-6 0 0,2 0 15,7-3-15,1 1 0,0-2 16,2 0-16,4 0 16,2 0-16,2 0 0,0 2 0,1-1 15,1-1-15,3 0 0,-2 4 0,5-4 16,0 4-16,3 1 0,0 2 16,3 1-16,1 2 0,2 1 15,1 1-15,5 6 16,-2 0-16,4 3 0,2-1 0,0 1 15,2-2-15,2 4 0,-1-2 16,1 1-16,-1-1 0,3 0 16,1 0-16,-1-6 0,-3-3 15,1-2-15,0-2 0,3-6 16,2 0-16,-3-9 0,0-4 16,-2-2-16,1 0 0,6-11 15,0-3-15,-6-3 0,-5 1 16,-1-6-16,0-3 0,-3-1 0,0 3 15,2-5-15,-3 0 16,-1 4-16,-3 2 0,-1 3 0,0 3 16,-3 1-16,-1 0 0,-3 3 15,0 6-15,-2 2 0,-1 5 16,1 3-16,-1 2 0,-1 0 16,-1 5-16,1 0 0,-1 2 15,0 0-15,0 0 0,-2 4 0,-2 9 16,-1 2-16,-3 6 0,0 0 15,1 3-15,-2 8 0,0 2 16,1 5-16,2 0 0,0 1 16,1 1-16,-1 7 15,2 2-15,3-2 0,3 1 16,1-5-16,2-3 0,1-1 0,2-8 16,1-4-16,1-3 15,0-5-15,0-3 0,-4-5 0,1-3 16,-2-2-16,0-2 0,-2-2 15,0-1-15,-2-7 0,1-4 0,-5-9 16,-1-10-16,-5-3 16,-3-1-16,2 6 0,2 4 0,2 4 15</inkml:trace>
  <inkml:trace contextRef="#ctx0" brushRef="#br0" timeOffset="11199.3599">17019 11356 0,'0'0'0,"0"0"0,0 0 16,0 0-16,38-5 0,-38 5 15,47 2-15,-19-2 0,3 0 0,4 3 16,4-1-16,10 2 0,-2 1 16,8-1-16,-4 3 0,-9-2 15,-9-3-15,-6 2 0</inkml:trace>
  <inkml:trace contextRef="#ctx0" brushRef="#br0" timeOffset="11982.5037">18020 11355 0,'0'0'0,"0"0"0,0 0 15,0 0-15,0 0 0,0 0 16,-24 19-16,24-19 0,-26 21 16,10-8-16,-3 2 0,-1 1 15,0 1-15,-3 1 0,-2 4 16,-6 3-16,2 1 0,1-1 16,0 0-16,-5 2 0,2 0 15,4-6-15,2-1 0,5-2 0,4-4 16,2 0-16,3-3 15,2-1-15,2-2 0,3-1 0,1 0 16,5 0-16,1 0 0,3 1 16,4-2-16,3 1 0,0-1 0,3 1 15,4 0 1,3-1-16,3-1 0,6 1 0,-1-1 16,-1-1-16,2-1 0,0 0 15,0-1-15,-2 2 0,-2 0 16,-1-1-16,2 0 0,-1 1 15,-2-2-15,-3 0 16,-2 0-16,-3 0 0,-2 1 16,-4-1-16,-2 0 0,-1-1 15,-1-2-15,-3 2 0,0 0 0,-2 0 16,-1-1-16,1-3 0,-1-3 16,-1-2-16,-1-4 15,-1-1-15,0-2 0,-2-2 0,1-4 16,0 2-16,-1-2 0,-2-1 15,0 2-15,-2-3 0,2 2 16,-4-8-16,0 1 0,0 3 0,-1 3 16,0 0-16,2 3 15,-1 1-15,1 1 0,0 0 16,2-1-16,0 1 0,1 3 0,-1-1 16,1 5-16,-1 1 0,2 0 15,0 2-15,2 1 0,0 0 16,1 3-16,0 0 0,0-1 15,1 4-15</inkml:trace>
  <inkml:trace contextRef="#ctx0" brushRef="#br0" timeOffset="12669.3058">18679 11528 0,'0'0'0,"0"0"0,0 0 0,0 0 16,0 0-16,0 0 0,0 0 16,0 0-16,0 0 0,0 0 15,24-4-15,-24 4 0,0 0 0,0 0 16,24 6-16,-24-6 0</inkml:trace>
  <inkml:trace contextRef="#ctx0" brushRef="#br0" timeOffset="12866.3007">18617 11833 0,'0'0'0,"0"0"16,0 0-16,0 0 0,0 0 16,0 0-16,0 0 0,29 12 0,-29-12 15,29 9-15,-29-9 0,30 9 16,-18-5-16,-1-2 0</inkml:trace>
  <inkml:trace contextRef="#ctx0" brushRef="#br0" timeOffset="13750.6384">20732 11196 0,'0'0'0,"0"0"15,0 0-15,0 0 0,0 0 16,2 32-16,-2-32 0,4 41 16,-2-15-16,1 5 0,-2 3 15,-1 2-15,0-4 0,-1 14 16,0 4-16,-3 7 0,1-3 0,-3 10 16,0-4-16,-2-5 0,0-4 15,1-3-15,0-3 0,-1 0 16,2-5-16,-2-8 0,1-5 15,2-5-15,2-3 0,0-8 16,2-3-16,0-2 16,0-3-16,0 0 0,1 0 0,0-3 15,3-4-15,1-4 0,0-4 16,0 0-16,2-4 0,1-7 16,0-5-1,1-7-15,1-4 0,0-4 0,-2 4 16,3-6-16,0 1 0,-1 3 15,0 4-15,1 0 0,2 2 16,-1 2-16,0 3 0,1-3 16,1 1-16,-3 7 0,0 2 0,2-4 15,0 3-15,-3 7 0,-1 2 16,0 0-16,-1 1 0,1 4 16,0 0-16,2 5 0,1 1 15,-1 2-15,0 0 0,3 2 16,1 2-16,-1 1 0,0 0 15,1 5-15,1 3 0,2 0 16,-1-2-16,3 1 0,2 3 16,-2-1-16,-2-3 0,-1 2 15,-1 0-15,-1-1 0,-1 1 0,-1 0 16,1-1-16,-1-1 16,2-1-16,-3-1 0,-3-2 0,-2 0 15,-2-1-15,0 0 0,-3-1 16,-3-1-16,-4 1 0,-4-8 15,-4-4-15,2 1 0,2 2 0,1-1 16</inkml:trace>
  <inkml:trace contextRef="#ctx0" brushRef="#br0" timeOffset="14632.4138">16535 10136 0,'0'0'0,"0"0"0,0 0 16,0 0-16,0 0 0,32 2 0,-32-2 15,29-3-15,-29 3 0,37 0 16,-14 1-16,3-1 0,3 2 16,12-1-16,2 2 0,1 0 15,0-1-15,13 2 0,2 1 16,-1-3-16,0 0 0,13 1 16,2-3-16,-1 1 0,-1 0 0,14 2 15,-1 3-15,-2-5 0,-3-1 16,14 1-16,-2 1 0,30-2 15,-17 0-15,-3-2 0,-4 0 16,-4 3-16,-1 2 0,1 0 16,-1-1-16,-2 0 0,-4 2 15,0-1-15,0 1 0,-4-1 16,-2-3-16,2 0 0,3 4 16,-4-1-16,-2-1 0,-1 1 15,0 1-15,0-2 0,0 2 0,-3-1 16,-1-1-16,-11 0 0,-8 2 15,-1-4-15,-1-1 0,1-2 16,0 0-16,-6 4 0,-4 4 16,-5-3-16,-2 0 0,-6-2 15,-6-2-15,-3 0 0,-2 2 0,-1-3 16,-2 1-16,-3 0 0,-5 2 16,-4 0-16,-5 0 15,0 0-15,0 0 0,0 0 0,-1 4 16,-1-4-16,-3-2 0,-5 4 15,-4 1-15,-2-2 0,1-1 16,4 0-16,2 0 0,3 0 16</inkml:trace>
  <inkml:trace contextRef="#ctx0" brushRef="#br0" timeOffset="15433.0436">21388 11541 0,'0'0'0,"0"0"0,0 0 16,0 0-16,0 0 0,33-6 0,-33 6 15,41-4-15,-15 4 0,2-1 16,0 2-16,1-1 0,0 0 0,8 2 15,1 0-15,-3 0 16,-2 0-16,5 1 0,-3 2 16,-4-1-16,-4 1 0,-5-1 15,-4-1-15,-4-1 0</inkml:trace>
  <inkml:trace contextRef="#ctx0" brushRef="#br0" timeOffset="15600.3287">21372 11811 0,'0'0'0,"0"0"16,0 0-16,0 0 0,0 0 0,32 6 16,-32-6-16,44 3 0,-16-1 15,3 0-15,3 3 0,4-1 16,1-1-16,4 1 15,-6 0-15,-6-2 0</inkml:trace>
  <inkml:trace contextRef="#ctx0" brushRef="#br0" timeOffset="16752.2557">22489 11691 0,'0'0'0,"0"0"0,0 0 16,0 0-16,0 0 0,0 0 15,0 0-15,0 0 0,0 0 0,0 0 16,15-19-16,-15 19 16,21-5-16,-21 5 0,36-11 15,-16 7-15,1-1 0,4 0 0,5 1 16,11-1-16,1 0 0,4 1 15,5 1-15,8-2 0,-2 2 16,13 0-16,2 1 0,-3 0 16,-3 1-16,13-1 0,-1 2 15,-8 0-15,-6 2 0,10-1 16,3 3-16,-5-4 0,-3 0 0,32 5 16,-6 1-16,-13-5 0,-8-3 15,2-1-15,2 3 0,-11 0 16,-7 4-16,8-3 0,5-1 15,-3-2-15,0-1 0,2 3 16,3 6-16,-9 1 0,-6 3 16,9-4-16,5-3 0,-7-5 15,-4-3-15,1 5 0,0-2 16,-3 7-16,-1 1 0,5-2 0,3-3 16,-10-1-16,-10 4 0,5-2 15,3-2-15,-5 1 0,-3-1 16,-2 1-16,-1-1 0,-4 3 15,-4 0-15,2-3 0,0-3 16,-3 5-16,-1 1 0,-2 3 16,-1-3-16,-6-3 0,-5-7 0,-1 5 15,-1 2-15,-10 1 16,1 0-16,-1-2 0,0 0 16,-4 1-16,1 1 0,-3-2 15,-1-1-15,-2 2 0,3-3 0,-6 3 16,0 3-16,-3-4 0,-1-1 0,-8 2 15,-3 0-15,-3-1 16,-1-1-16,4 0 0,4 0 16,2 0-16</inkml:trace>
  <inkml:trace contextRef="#ctx0" brushRef="#br0" timeOffset="17299.5884">23900 12027 0,'0'0'0,"0"0"15,0 0-15,24 4 0,-24-4 0,29 4 16,-6 0-16,2 0 0,2 0 16,10 3-16,4 0 0,-1 3 15,-1 0-15,11 2 0,-1 2 16,-4-3-16,-3 0 0,-4 2 16,-1 1-16,-3 0 0,-7 1 0,-7-2 15,-6-2-15,-7 1 16,-2 1-16,-13-3 0,-10-1 15,0-1-15,-2 0 0,-9 0 16,-7 1-16,-13 1 0,-3-1 0,-1 0 16,-1 0-16,3 0 0,0 1 15,-7 2-15,2 1 0,10 0 16,7-1-16,11 0 0,6 1 16,5-3-16,6-1 0,5 3 15,5 1-15,8-2 0,6-1 0,7 0 16,7-1-16,5 0 0,4-3 15,5-1-15,3 0 0,1 1 16,1-2-16,8 3 0,-1-1 16,-4-1-16,-4-2 0,-1 0 15,-1-3-15,-8-2 0,-6-2 0,-8 1 16,-4 1-16,-5 0 0</inkml:trace>
  <inkml:trace contextRef="#ctx0" brushRef="#br0" timeOffset="18033.3289">23228 10859 0,'0'0'0,"-1"-7"15,-1-3-15,0-1 0,0 0 0,-3-6 16,1 2-16,-2 0 16,0-2-16,-1 2 0,0-2 15,0 3-15,-1 3 0,-2 0 0,-2 1 16,-1 3-16,-1 3 0,-2 4 15,-2 4-15,2 2 0,-1 2 16,-2 3-16,-2 3 0,0 0 16,1 0-16,-5 8 0,3 4 15,2-2-15,3 1 0,0 3 0,3 2 16,2-2-16,2 0 0,2 4 16,3-3-16,2-7 0,3 2 15,1-2-15,3-2 0,-1-5 16,1-4-16,3 0 15,2-1-15,1-3 0,2 1 0,2-8 16,3 0-16,-1-4 16,1 1-16,1-5 0,0-2 0,1-1 15,0-1-15,1-1 0,1-1 16,-3-1-16,0-2 0,-1-1 16,-2 0-16,0 0 0,1 1 0,-3-1 15,-1 0-15,0 3 16,-1 1-16,-2 3 0,0 1 0,-3 2 15,-2 1-15,-1 0 0,1 3 16,-2 1-16,0 3 0,-2 0 16,2 4-16,-2 2 0,0-2 0,0 4 15,0 5-15,-1-2 16,0 4-16,1 2 0,1 1 16,0 0-16,0 0 0,0 1 15,2 1-15,-3-2 0,0 0 0,2 0 16,2 0-16,2-1 0,-1-2 15,0-4-15,-2 0 0,0-4 16,2-2-16,1-1 0,2-3 16,0-1-16,-1 0 0,0-3 15,-1 3-15,-1-1 0</inkml:trace>
  <inkml:trace contextRef="#ctx0" brushRef="#br0" timeOffset="18249.7178">23598 10910 0,'0'0'0,"0"0"16,0 0-16,26 1 0,-11-2 0,3 1 15,5 0-15,2 3 16,0-2-16,10 2 0,2 1 16,-4 0-16,-1-1 0,6 3 15,0-2-15,-5-1 0,-4-2 0,-5-1 16,-3 0-16,-6-3 0,-1-1 15,-6-3-15,-1-1 0,-2-1 0,0 4 16,-2 1-16</inkml:trace>
  <inkml:trace contextRef="#ctx0" brushRef="#br0" timeOffset="18533.0442">23888 10635 0,'0'0'0,"0"0"0,0 0 0,0 0 16,0 0-16,-4 18 0,4-18 15,-6 19-15,6-19 0,-7 27 0,3-12 16,-1 2-16,1-2 16,0 3-16,-1 3 0,2 0 0,0 0 15,-2 5-15,2 2 16,-1-3-16,2 0 0,0-3 0,1 3 15,0-4-15,1 0 0,0-2 16,2-1-16,0-4 0,0-4 16,3-3-16,0-3 0,1-1 0,1-2 15,-2-1-15,-1 2 16,0-1-16</inkml:trace>
  <inkml:trace contextRef="#ctx0" brushRef="#br0" timeOffset="19199.6346">24441 10431 0,'0'0'0,"0"0"0,0 0 0,0 0 16,0 0-16,8 18 0,-8-18 15,2 25-15,0-11 0,0 4 16,-1 4-16,0-1 0,-1 1 0,0 6 16,1 1-1,-1 10-15,0 0 0,0 3 0,0-1 16,-1 8-16,0-6 0,0 1 16,-2 1-16,0 2 0,-1-4 0,-2-4 15,1-1-15,0-8 0,1-1 16,0-4-16,1-1 0,0-7 15,0-3-15,0-3 0,2-6 16,0-1-16,0-1 0,1-3 16,1-3-16,0-4 0,0-1 0,0-2 15,2-2-15,-1-1 0,0-2 16,1 1-16,2-4 16,-1-3-16,1 3 0,0-5 0,1 0 15,-1 1-15,0 4 0,0-4 16,3 0-16,-2 2 0,1 2 15,1 3-15,1 0 0,-1 2 16,0 2-16,-1 1 0,0 2 16,0 1-16,0 3 0,-1 1 15,1 2-15,0-1 0,-1 2 0,0 3 16,-1 4-16,0 1 16,-2 3-16,0 0 0,-1 2 15,-2 2-15,-1-1 0,-1 3 16,-2-1-16,-2 1 0,-2-3 15,0 1-15,-2 3 0,0-4 0,0 0 16,-1 0-16,0 0 0,0-2 16,0 2-16,-1-2 0,-1-3 15,1-2-15,1 0 0,-1-3 16,0-1-16,2-2 0,1-1 16,5-1-16,3-6 0,0 3 0,0 0 15,1 1-15</inkml:trace>
  <inkml:trace contextRef="#ctx0" brushRef="#br0" timeOffset="19369.3693">24774 10992 0,'0'0'16,"0"0"-16,0 0 0,33-3 0,-15 2 16,3 1-16,3 0 0,8-3 15,1 3-15,0 3 0,2-2 16,-2 1-16,-1-1 0,6-1 15,0 3-15,-8-2 0,-6-1 16,-4 0-16</inkml:trace>
  <inkml:trace contextRef="#ctx0" brushRef="#br0" timeOffset="19783.0027">25922 10924 0,'0'0'0,"0"0"16,0 0-16,0 0 0,0 0 0,-4-19 16,4 19-16,0 0 0,0 0 0,-18-23 15,7 19-15,-2 0 0,-1 1 16,-2 2-16,0-3 0,-2 1 15,-1 3-15,-2-3 0,-2 6 16,-4 0-16,1 2 0,2 2 16,2 0-16,1 3 0,0 1 15,2 3-15,2 0 0,2 1 16,4-2-16,4 2 0,2 0 16,3 3-16,2 0 0,3 0 15,4-4-15,1 4 0,0-2 16,5-1-16,1 0 0,2-1 0,2-2 15,5 5-15,1-3 0,1-1 16,0-1-16,4-1 16,2 0-16,-3-5 0,1-2 0,-6 0 15,-4-1-15,-4-2 0</inkml:trace>
  <inkml:trace contextRef="#ctx0" brushRef="#br0" timeOffset="19936.1323">26376 11203 0,'0'0'0,"0"0"16,0 0-16,0 0 0,0 0 15,0 0-15,0 0 0,0 0 16,0 0-16,0 0 0,0 0 16,0 0-16,0 0 0,0 0 0</inkml:trace>
  <inkml:trace contextRef="#ctx0" brushRef="#br0" timeOffset="25533.5619">15866 7112 0,'0'0'0,"0"0"16,0 0-16,0 0 0,0 0 0,28-11 16,-28 11-16,37-7 15,-16 3-15,5 4 0,3-1 16,1 1-16,0 0 0,10 0 15,2 0-15,-6-2 0,-3 2 0,5 2 16,-3-1-16,-5 3 0,-5-1 0,-5-1 16,-4 0-16,-2 1 0</inkml:trace>
  <inkml:trace contextRef="#ctx0" brushRef="#br0" timeOffset="25716.3545">15844 7372 0,'0'0'0,"0"0"0,0 0 15,23-4-15,-23 4 0,37-5 16,-10 2-16,3 0 0,2 0 0,13-2 16,5 3-16,-5-1 0,-3 3 15,6 0-15,-5-4 0,-8 2 16,-7-1-16,-4 1 0</inkml:trace>
  <inkml:trace contextRef="#ctx0" brushRef="#br0" timeOffset="26466.7426">12453 6958 0,'0'0'0,"0"0"0,0 0 0,-2-18 15,2 18-15,-1-21 0,1 21 16,2-29-16,0 12 0,2-1 16,0-4-16,2 0 0,-1-2 0,4-8 15,0-4-15,1 4 0,2 0 16,2-11-16,-1 2 16,0 2-16,-1 1 0,-1-1 0,0-4 15,-1 0-15,-3 3 0,0-2 16,0 2-16,-2 4 0,0 1 15,-2 2-15,-1-1 0,-1 4 16,-1-1-16,0 2 0,-1 4 16,0-2-16,1 4 0,-1 1 15,0-2-15,0 6 0,1 7 16,-3-3-16,1 3 0,0 4 16,1 0-16,1 3 0,2 2 15,0 2-15,1 2 0,-3-2 16,2 2-16,-2-2 0</inkml:trace>
  <inkml:trace contextRef="#ctx0" brushRef="#br0" timeOffset="27016.7911">12989 7080 0,'0'0'0,"0"0"16,0 0-16,1-23 0,-1 23 0,0-24 16,1 6-16,1 0 0,-1-4 15,1-7-15,0-2 0,0-1 16,0 0-16,1-8 0,0-2 16,-1 2-16,0 0 0,1-2 15,0-4-15,2 0 0,2 3 0,0-5 16,-1-4-16,0 5 0,-2 4 15,3-10-15,1 2 0,-2 5 16,1 5-16,-1-3 0,1-1 16,-3 4-16,1 2 0,-1-1 15,0 1-15,-2 7 0,-1 3 0,-1-3 16,0 0-16,0 4 0,-1 4 16,0 1-16,0 1 0,-1 5 15,1 1-15,0 5 0,0 2 16,0 2-16,0 0 0,0 5 15,1 2-15,-2 0 0,-2 2 16,1 1-16,-1 2 0,0-2 0,2 0 16,0 0-16</inkml:trace>
  <inkml:trace contextRef="#ctx0" brushRef="#br0" timeOffset="28666.5621">17186 6840 0,'0'0'0,"0"0"15,0 0-15,0 0 0,0 0 0,-5-25 16,5 25-16,0 0 0,0 0 15,-2-21-15,2 21 0,0 0 16,0 0-16,23-12 0,-8 12 16,1 0-16,-1 0 0,4 4 15,2 1-15,0 1 0,0-2 0,4 3 16,-1-3-16,-3 3 16,-2 2-16,-4 0 0,-1-2 15,-4 4-15,-3-1 16,-4 3-16,-6 1 0,-1-1 0,-3 1 0,-6 2 15,-6 0-15,-2-2 0,-2 1 16,-8 5-16,-2 1 0,0-2 16,1 1-16,2-4 0,3-2 15,3 0-15,3-6 0,0 2 16,3 1-16,7-2 0,3 0 0,5-2 16,3 2-16,7-2 0,5-2 15,3-3-15,3 0 16,4-2-16,4 2 0,3-4 0,1 2 15,3-3-15,3-3 0,-2 1 16,-1 1-16,-1 1 0,-1 2 16,6-2-16,-3 3 0,-7-1 0,-3 1 15,-7 0-15,-3 0 16,-3 0-16</inkml:trace>
  <inkml:trace contextRef="#ctx0" brushRef="#br0" timeOffset="30633.7066">18137 6544 0,'0'0'0,"0"0"0,0 0 0,0 0 0,0 0 16,0 0-16,-10 18 16,10-18-16,-10 25 0,10-25 15,-18 35-15,8-13 0,1-1 0,-2 5 16,-1 2-16,-2 11 0,1-3 15,0 3-15,-1 1 0,-2 6 16,0-1-16,0-1 0,0-1 16,2-4-16,1-3 0,-1 7 15,0-1-15,3-9 0,1-4 0,3-3 16,0-3-16,2-3 16,-1-2-16,2-3 0,0-2 15,2-4-15,1-3 0,0-3 0,0 1 16,1-4-16,0 0 0,2-9 15,1-2-15,1-3 0,-1-4 0,-1 2 16,0 4-16,1 1 0</inkml:trace>
  <inkml:trace contextRef="#ctx0" brushRef="#br0" timeOffset="31116.5058">18138 6587 0,'0'0'15,"0"0"-15,0 0 0,0 0 0,20-7 16,-20 7 0,24 0-16,-10 0 0,1 2 0,0-1 15,2 6-15,-2 0 0,0 0 0,2 5 16,1 5-16,-4-2 16,-3 2-16,-3-2 0,-4 2 15,-3-2-15,-3 2 0,-3-3 16,-4-2-16,-3 2 0,-3-3 0,-3-1 15,-4 1-15,1 0 0,1-2 16,-7 0-16,-1 1 0,1-2 16,3-1-16,1-2 0,1 0 15,4-2-15,3 1 0,2-3 16,2-1-16,3 3 0,1-3 0,3 3 16,0 1-16,2-1 0,1 0 15,1 2-15,1 2 0,2 3 16,3-2-16,2 3 0,0 2 15,3 1-15,3 0 0,0 0 16,3-1-16,-3 3 0,0-1 16,2 0-16,0 3 0,1-1 15,-1-2-15,3 6 0,-1 1 16,-3-1-16,-2-3 0,0-1 0,-2-2 16,-2-4-16,-1 1 0,0-5 15,-1-1-15,-2-2 16,-1-3-16,2-3 0,-1-5 15,1-2-15,0-3 0,-2 1 0,-1 4 16,1-1-16</inkml:trace>
  <inkml:trace contextRef="#ctx0" brushRef="#br0" timeOffset="31450.3156">18624 6451 0,'0'0'0,"0"0"16,0 0-16,0 0 0,29-4 0,-17 4 16,2 0-16,0 0 15,-1 0-15,-2 3 0,-1 1 16,-2 0-16,-2 0 0,-5 3 0,-4 1 16,-4 2-16,-3-2 0,-3 2 15,-3 0-15,-6 4 0,1-3 16,-1 3-16,-2-3 0,3 0 15,3 0-15,-2-1 0,3 1 16,5-3-16,2-1 0,3 2 16,1-1-16,3 0 0,1 2 0,6-2 15,6 2-15,3-2 16,5-1-16,4 3 0,3 0 16,2-2-16,0 3 0,1-1 0,-6-3 15,-5 1-15</inkml:trace>
  <inkml:trace contextRef="#ctx0" brushRef="#br0" timeOffset="32049.9193">19683 6740 0,'0'0'0,"0"0"15,0 0-15,0 0 0,0 0 16,0 0-16,0 0 0,8-21 16,-8 21-16,0 0 0,0 0 15,0 0-15,-25-14 0,25 14 0,0 0 16,-26 9-16,26-9 0,-19 9 16,19-9-16,-19 18 0,19-18 15,-15 23-15,9-8 0,2 0 16,2 1-16,1 4 15,2 5-15,1-2 0,0-3 0,2 5 16,-1-1-16,0 1 0,-1-3 16,0-1-16,-1 1 0,-1-2 0,-1-3 15,-5 3-15,-3 1 16,0-7-16,-1-1 0,-5 1 16,-4-3-16,4-2 0,0-2 0,-8 0 15,-3-3-15,0 3 0,2-3 16,0-3-16,0-1 0,3-1 15,1-1-15,1 0 0,2-2 16,2 3-16,2-2 0,2 0 16,2 0-16,2 1 0,2-2 0,5-1 15,4 1-15,3 0 0,2 1 16,7 0-16,6-2 16,3 1-16,1 0 0,15-1 0,7 1 15,-2 1-15,-2 3 0,13-1 16,4 0-16,-3 1 0,-2 0 0,8 0 15,-2 1-15,-9-1 16,-7-3-16,1 0 0,-6-1 16,-12 0-16,-1 1 0,1-4 15,-3 0-15,-8-4 0,-5-1 0,-3 2 16,-2 3-16,-3 2 0</inkml:trace>
  <inkml:trace contextRef="#ctx0" brushRef="#br0" timeOffset="32220.3596">20265 6733 0,'0'0'16,"0"0"-16,0 0 0,0 0 0,0 0 15,23 18-15,-23-18 0,18 14 16,-18-14-16,19 15 0,-12-8 15,0-1-15</inkml:trace>
  <inkml:trace contextRef="#ctx0" brushRef="#br0" timeOffset="32549.9834">20817 6597 0,'0'0'0,"0"0"0,0 0 16,0 0-16,0 0 0,0 0 16,-20 18-16,20-18 0,-17 18 0,17-18 15,-26 29-15,10-11 0,1 3 16,-3 1-16,-1 6 16,-4 7-16,1-2 0,-2 3 15,-3 5-15,-1 0 0,4-2 0,-2 4 16,4-7-16,3-2 0,4-5 15,1-3-15,0-1 0,4-1 16,2-3-16,0-4 0,1-5 16,3-4-16,2-1 0,1-4 15,1-3-15,1-6 0,1-5 0,-1 5 16,0 1-16,0 1 0</inkml:trace>
  <inkml:trace contextRef="#ctx0" brushRef="#br0" timeOffset="32833.7473">20801 6618 0,'0'0'0,"0"0"0,0 0 16,0 0-16,0 0 0,14 26 0,-14-26 15,8 28-15,-8-28 0,9 35 16,-5-12-16,0 1 0,-1 2 15,1 9-15,1 5 0,-2-1 16,0-4-16,1 5 0,-2-1 16,-1-4-16,-1 0 0,0-3 15,0-2-15,0-1 0,0-4 0,-1-4 16,0-1-16,-1-4 0,-2-4 16,-1-4-16,-3-5 0,2-1 15,1 1-15,1-1 0</inkml:trace>
  <inkml:trace contextRef="#ctx0" brushRef="#br0" timeOffset="32983.9049">20651 7042 0,'0'0'0,"0"0"0,0 0 16,0 0-16,31-10 0,-31 10 0,34-3 15,-13 3-15,2-1 0,4-1 16,3 1-16,-5-2 0,-2 3 0,-3-1 15</inkml:trace>
  <inkml:trace contextRef="#ctx0" brushRef="#br0" timeOffset="33500.2217">21563 6743 0,'0'0'16,"0"0"-16,-12-2 0,4 2 16,-1 2-16,-3 2 0,-2 0 15,0 3-15,-1-1 0,-1 3 0,0 5 16,2-3-16,2 1 0,2 4 16,2 1-16,2 2 0,1-1 15,3 3-15,2 0 0,1 0 16,1-2-16,3 2 0,1 1 15,2-1-15,0-3 0,1 7 16,-2-4-16,-1-3 0,-1-2 0,-4-1 16,-2-3-16,-3-1 15,-3-4-15,-2 0 0,-2 0 16,-1-3-16,-1 1 0,-3-4 0,-4-1 16,0 0-16,0-1 0,-1-1 15,0-1-15,0 2 0,1 1 16,-3 0-16,1-1 0,3-1 15,3 0-15,4 1 0,4 0 16,4-2-16,1 1 0,8 0 16,6-3-16,3 3 0,3 2 0,7 0 15,6-1-15,1-1 16,1-2-16,11 3 0,4 0 0,0 0 16,2 1-16,7-1 0,-2-2 15,-3 3-15,-3-4 0,4 3 16,-4-1-16,-5-2 0,-3 3 0,-3-5 15,-4-1-15,-9 0 16,-5 5-16,-5-3 0</inkml:trace>
  <inkml:trace contextRef="#ctx0" brushRef="#br0" timeOffset="33684.4424">22009 6772 0,'0'0'0,"0"0"0,0 0 15,0 0-15,0 0 0,0 0 16,13 26-16,-13-26 0,0 0 0,14 25 16,-14-25-16,0 0 0</inkml:trace>
  <inkml:trace contextRef="#ctx0" brushRef="#br0" timeOffset="34016.9549">22448 6655 0,'0'0'0,"0"0"0,0 0 16,0 0-16,0 0 0,-8 25 15,8-25-15,-9 24 0,9-24 16,-10 33-16,3-12 0,1 3 16,-1-1-16,1 2 0,-1 3 15,-1 6-15,1-3 0,-1 1 16,-1 0-16,1 0 0,2-2 0,-2 4 16,1 2-16,2-8 0,0-3 15,1-4-15,0-2 0,0-5 16,2 0-16,0-5 0,0-2 15,-1-5-15,0-2 0,-2-9 16,-3-4-16,1 1 0,2 3 0,0 1 16</inkml:trace>
  <inkml:trace contextRef="#ctx0" brushRef="#br0" timeOffset="34500.3932">22272 6719 0,'0'0'0,"0"0"0,0 0 0,19-14 15,-10 10-15,3-3 0,2 0 16,3 3-16,2 0 0,6 1 16,2 2-16,1 2 0,1-1 0,-1 4 15,1 3-15,-5 2 16,-3 0-16,0 5 0,-5 4 16,-5 0-16,-4-1 0,-7 1 15,-6 2-15,-4-2 0,-3-3 0,-4 0 16,-1 0-16,-1-1 0,-2-1 15,-5-1-15,-1-2 0,0-2 16,3-1-16,-1-1 0,0-2 16,2 3-16,1-3 0,4 0 15,4-2-15,3-1 0,3-1 0,3 0 16,2-1-16,3 1 0,6-3 16,4 0-16,4 0 0,3-1 15,1 1-15,5 2 0,4-2 16,5 1-16,-2 0 0,2 2 15,2 2-15,-3 0 0,-2 2 16,-3 3-16,-1 2 0,-6-4 16,-1 2-16,-5 4 0,-4 0 15,-3 3-15,-4 3 0,-5-2 16,-4-1-16,-4 0 0,-3 0 0,-6-1 16,-3 0-16,0 1 0,1 0 15,-2-3-15,-1 0 0,1-4 16,1-1-16,4-2 0,2-1 15,4 0-15,3-2 0,2 0 16,2-1-16,0 0 0</inkml:trace>
  <inkml:trace contextRef="#ctx0" brushRef="#br0" timeOffset="34883.3763">23233 6833 0,'0'0'0,"0"0"0,13-11 0,-4 5 15,0 0-15,-2-3 0,0 2 16,-2 0-16,0 0 0,-3-4 16,-2 1-16,-4 4 0,-3 0 0,-7-1 15,-4 1-15,0 2 16,1 4-16,-3-1 0,-2 2 16,1-1-16,1 0 0,1 3 0,3 4 15,1 0-15,3 1 0,2 2 16,3 0-16,1 2 0,3 1 0,3 2 15,3 0-15,3 2 16,1 1-16,4 0 0,3 4 16,-2-2-16,0-1 0,1 6 15,-2-1-15,-1-3 0,-1-2 0,-4-1 16,0 0-16,-2-4 0,-2-3 16,-1 2-16,-1-2 0,-2-3 15,-3-1-15,-6-3 0,-4 1 16,-2-1-16,0-1 0,0-1 15,-2-2-15,1-2 0,1 0 0,1-1 16,2 3-16,3-2 0</inkml:trace>
  <inkml:trace contextRef="#ctx0" brushRef="#br0" timeOffset="35550.1532">23425 6935 0,'0'0'0,"0"0"0,0 0 0,0 0 16,0 0-16,0 0 0,9 27 16,-9-27-16,0 0 0,0 32 15,0-32-15,-5 27 0,2-12 0,-2-2 16,0 0-16,-1-3 16,1 1-16,0 0 0,2-4 0,0 2 15,-1-2-15,2-2 0,0-1 16,1 0-16,0-1 0,3-3 15,2 0-15,3-2 0,1-3 16,2-2-16,1-2 0,0-2 16,-1 1-16,3-1 0,2 0 15,0-1-15,-1 4 0,4-6 16,-2 3-16,0-1 0,-2 2 0,-1 2 16,-1 2-16,-1 0 0,-1 5 15,1-2-15,0 0 0,-1 3 16,0 3-16,1 1 0,0-1 15,-3 1-15,-3 3 0,1-1 16,-1-1-16,0 4 0,-1-1 0,-2 0 16,0-1-16,-1 0 15,1 0-15,-1 2 0,0-4 16,0 2-16,-1-3 0,0 0 0,0-1 16,0 1-16,0-1 0,0-3 15,2 4-15,-2-4 0,0 0 0,3-4 16,-1 1-16,1-1 15,0-3-15,2 2 0,1-1 16,1-1-16,0 0 0,-1 3 16,1-3-16,-2 0 0,1 3 0,-1 0 15,1 1-15,0 0 16,-1 3-16,1-2 0,0 0 16,2 6-16,1-2 0,0 3 0,-1 1 15,0 1-15,-1 1 0,0-1 16,1 1-16,-1-1 0,-2 3 15,0-2-15,-1-1 0,-1-2 16,1 0-16,-1-2 0,-1 1 16,0-3-16,1 2 0,-3-3 15,1-3-15,-3-2 0,-3-2 0,2 1 16,-1 1-16,1-1 0</inkml:trace>
  <inkml:trace contextRef="#ctx0" brushRef="#br0" timeOffset="35691.1541">23887 6580 0,'0'0'15,"0"0"-15,0 0 0,0 0 0,0 0 16,0 0-16,0 0 16,18 17-16,-18-17 0,14 18 0,-14-18 15,0 0-15</inkml:trace>
  <inkml:trace contextRef="#ctx0" brushRef="#br0" timeOffset="36116.5175">24756 6919 0,'0'0'0,"0"0"0,0 0 0,0 0 16,0 0-16,0 0 0,-15-19 15,15 19-15,0 0 0,-27-15 0,27 15 16,-26-7-16,12 5 0,-4 2 16,-2 2-16,1 0 0,-2 1 15,0 4-15,0 0 0,-6 4 16,2 3-16,0-3 0,-2 2 15,4-1-15,2 2 0,2 4 16,3-3-16,2 2 0,2 1 16,1 3-16,4-2 0,2-5 0,3 2 15,4 3-15,4-1 16,4-1-16,3-2 0,9 3 16,3-1-16,4-1 0,3-2 0,0-2 15,1-3-15,0 2 0,1 1 16,6-6-16,-3-2 0,-7-2 15,-7-1-15,-5-1 0</inkml:trace>
  <inkml:trace contextRef="#ctx0" brushRef="#br0" timeOffset="36267.7828">25233 7147 0,'0'0'0,"0"0"0,0 0 15,0 0-15,0 0 0,0 0 16,0 0-16,0 0 0,0 0 0,0 0 16,0 0-16,0 0 15</inkml:trace>
  <inkml:trace contextRef="#ctx0" brushRef="#br0" timeOffset="38436.2864">4742 6408 0,'0'0'0,"0"0"0,0 0 16,0 0-16,0 0 0,0 0 0,0 0 16,30 4-16,-30-4 0,27 3 15,-27-3-15,32 1 0,-13 2 16,3 0-16,3-2 0,1 2 15,1 0-15,12 1 0,3-3 16,1 1-16,1-1 0,14 5 16,4-2-16,-1 0 0,-5-1 15,16-2-15,0 1 0,-3-1 16,-3-1-16,12 0 0,2 0 16,-8-1-16,-8 1 0,15 1 0,-3 2 15,-9-2-15,-7-2 0,28 1 16,-6 1-16,-10-5 0,-11 0 15,-4-3-15,-2 0 0,-4 3 16,-4 1-16,-1-1 0,-2 1 16,-10-1-16,-2 1 0,-1-1 15,2 0-15,-8 1 0,-5 0 0,-8-1 16,3-3-16,-3 6 0,1-2 16,-3 0-16,-4 3 0,0 0 15</inkml:trace>
  <inkml:trace contextRef="#ctx0" brushRef="#br0" timeOffset="39266.8348">5537 6090 0,'0'0'0,"0"0"16,-5-20-16,2 8 0,1 1 0,1-3 15,-4-4-15,0 0 0,-1 4 16,0-3-16,-5 2 16,3 1-16,-2 3 0,-1 0 0,-1 1 15,-1 6-15,-1 2 0,1 4 16,-2 1-16,2 3 0,-3 1 15,1 5-15,-2 3 0,2-1 16,-2 2-16,5 4 0,-1-1 16,1 5-16,0-3 0,2 4 15,2 0-15,3-2 0,0 0 0,4-1 16,4-3-16,-2 1 0,3-2 16,0-4-16,3-3 0,-1 0 15,0 1-15,1-2 0,3 0 16,-2-7-16,0 1 0,1-4 15,2-4-15,0-2 0,1-1 16,2-1-16,4-3 0,-4 2 16,0 0-16,2-2 0,0-3 15,0 1-15,-4 1 0,1 2 0,-3-1 16,2 0-16,-2 1 0,-1 2 16,-1 1-16,-3 0 0,1 0 15,-2 3-15,0 1 16,-1 3-16,-1 0 0,-1 3 0,-1 1 15,-1 0-15,-1 0 0,1 4 16,-3 1-16,1 1 0,1-1 16,1 4-16,-1 1 0,-1-2 15,1 1-15,1 5 0,1 0 16,0 0-16,1 0 0,0 0 0,2-4 16,0 0-16,-2-3 0,1-1 15,1-1-15,-1-3 0,0 1 16,1-7-16,-1 0 0,2-2 15,-1 0-15,3-5 0,1 0 16,-1-6-16,0-2 0,1 0 0,-1 1 16,-2 1-16</inkml:trace>
  <inkml:trace contextRef="#ctx0" brushRef="#br0" timeOffset="39816.6766">5808 5740 0,'0'0'16,"0"0"-16,0 0 0,0 0 0,0 0 15,0 0-15,9 25 16,-9-25-16,7 22 0,-4-6 16,0 3-16,0 3 0,0-1 0,0 4 15,-3 4-15,0 6 0,0-2 16,0 2-16,-3-3 0,-1 1 15,1-2-15,-1 5 0,-1-4 16,2-5-16,0-3 0,-1-3 16,0-4-16,1-5 0,0-2 15,1-2-15,-1-1 0,1-6 16,1-2-16,-3-2 0,2-2 16,1-2-16,0 0 0,1-4 0,1-3 15,2 1-15,-2 1 0,5-5 16,-2-2-16,2 2 0,-1 2 15,2 2-15,-3 1 0,3 2 16,1-1-16,-1 0 0,2 4 16,1 0-16,1 0 0,2 3 15,0 0-15,0 1 0,-2 1 16,0 7-16,-1 0 0,-1 2 0,-3 3 16,0 0-16,-2 1 15,-3 0-15,-1 3 0,-2 0 0,0-2 16,-1 2-16,-4-3 0,-4 3 15,-3 3-15,-2-5 0,0 2 0,-4-4 16,-3-1-16,-1 1 16,2 0-16,-5 0 0,0-2 15,4-4-15,2 2 0,4-5 0,1-2 16,5-2-16,4-1 0,2 0 16,2 1-16,-3 0 0</inkml:trace>
  <inkml:trace contextRef="#ctx0" brushRef="#br0" timeOffset="40151.7597">6364 5922 0,'0'0'15,"0"0"-15,0 0 0,0 0 0,0 0 16,0 0-16,0 0 0,0 0 15,-29 4-15,29-4 0,-31 7 16,31-7-16,-34 11 0,15-1 16,0-2-16,-2 3 0,0 2 0,-4 5 15,2 0-15,2 0 0,5-3 16,0 2-16,4-1 16,3 1-16,3 1 0,4-1 0,4-2 15,3-1-15,4 0 0,1 0 16,5 1-16,0-2 0,0-1 15,8 2-15,4 0 0,-3 0 16,-2-3-16,-1 1 0,0 5 16,-4-4-16,-4-5 0,-2 2 0</inkml:trace>
  <inkml:trace contextRef="#ctx0" brushRef="#br0" timeOffset="40617.4115">5577 6678 0,'0'0'0,"0"0"0,0 0 15,0 0-15,0 0 0,0 0 16,0 0-16,-25 23 0,25-23 16,-29 18-16,6-4 0,1-1 15,1 0-15,-2 1 0,-4 2 16,-6 3-16,2-1 0,3 0 0,5 0 16,1-2-16,4-4 0,1 3 15,1-2-15,7-5 0,3 1 16,2-2-16,4-1 0,4 1 15,2 0-15,8-4 0,4-3 16,2 0-16,0 0 0,3-1 16,5-1-16,-2 2 0,2-4 0,2 1 15,-1 1-15,-1 0 16,-3-2-16,-1 1 0,-2 1 16,-4 0-16,0-2 0,-5 1 0,-2 0 15,-3 2-15,0-2 0,-4 0 16,-1 2-16,-3-4 0,-1-1 15,-1 0-15,1-1 0,1 3 16</inkml:trace>
  <inkml:trace contextRef="#ctx0" brushRef="#br0" timeOffset="40835.4158">5514 6812 0,'0'0'0,"0"0"0,0 0 0,0 0 15,-19 21-15,19-21 0,-17 22 16,7-8-16,-1 2 0,0 0 16,-1 2-16,1 0 0,1 3 0,-4 4 15,0 0-15,0-3 0,2-1 16,2-3-16,2 3 0,1-4 16,1-2-16,4-4 0,3 0 15,3-6-15,1-3 0,-2 1 16,1-2-16,-3 1 0</inkml:trace>
  <inkml:trace contextRef="#ctx0" brushRef="#br0" timeOffset="41150.9265">5897 6737 0,'0'0'0,"0"0"0,0 0 0,0 0 15,0 0-15,0 0 0,-4 29 16,4-29-16,-10 24 0,5-9 16,-2 2-16,0 4 0,-1 1 0,-2 0 15,-5 3-15,-1 6 16,-1-2-16,1 2 0,0-2 0,1 0 16,0-3-16,1 6 0,-1-4 15,3-3-15,2-10 0,1 3 16,1-4-16,3-3 0,0-5 15,1-3-15,-1 0 0,-1-5 16,0 0-16,2-5 0,2-5 16,-1 1-16,3-1 0,0 2 15,0 3-15,0 0 0</inkml:trace>
  <inkml:trace contextRef="#ctx0" brushRef="#br0" timeOffset="41616.7961">5831 6764 0,'0'0'0,"0"0"0,0 0 0,0 0 15,16-16-15,-5 12 0,0 0 16,3 0-16,-1-2 0,3 6 16,-2 0-16,0 0 0,2 0 0,2 4 15,0 3-15,0-1 0,-5 2 16,-2 3-16,-1 3 16,-3-3-16,-4 3 0,-2 0 0,-1 0 15,-3 0-15,-2 0 0,-2 1 16,-4-1-16,-1 1 0,-2-3 0,-3-1 15,-4-2-15,2 1 16,0 0-16,0-2 0,-1 0 16,0-1-16,0 0 0,-2-1 15,2-2-15,3-3 0,3 2 0,3-1 16,2-1-16,5 0 0,0 4 16,1-3-16,3 5 0,-2-5 15,2-2-15,3 3 0,3 2 16,0-1-16,3 0 0,0 1 15,1 0-15,3-1 0,-1 2 16,8 2-16,2-1 0,-1 0 16,-1-3-16,2 3 0,-2 0 15,1 1-15,-2-3 0,3 0 0,1-2 16,-2 1-16,-1-2 0,-2 0 16,-2-2-16,-1 0 0,0 0 15,-3-2-15,-2 0 16,-4-1-16,-1 1 0,-5-5 0,-4-3 15,2 0-15,0 3 0,1 3 16</inkml:trace>
  <inkml:trace contextRef="#ctx0" brushRef="#br0" timeOffset="42499.9413">5000 7317 0,'0'0'0,"0"0"0,0 0 15,19 11-15,-8-6 0,3 0 16,7 1-16,1-1 0,0 1 15,12 2-15,5 1 0,-2-1 16,0-1-16,13 3 0,6-2 16,-5-3-16,2-3 0,13-1 15,1-1-15,-3-1 0,-5-3 0,14-3 16,0-4-16,-4-1 0,-5-2 16,12-6-16,1-3 0,-7 0 15,-5-2-15,30-16 0,-7-4 16,-13 5-16,-11 1 0,2-2 15,1-7-15,-9 5 0,-9 2 0,-1-7 16,-3 1-16,-9-3 16,-5 0-16,-1 0 0,1-3 15,-9 6-15,-6 4 0,-6-7 16,-3-10-16,-6 6 0,-3 7 0,-7-6 16,-4 3-16,-4 0 0,-1 0 15,-8-3-15,-5-4 0,5 8 16,3 5-16,-13-3 0,-8-2 15,2 5-15,3-2 0,-11-1 16,-6-2-16,3 9 0,1 5 0,-7 1 16,-7 3-16,8-1 15,4 0-15,-9 1 0,-4 3 0,2 6 16,1 6-16,-9 0 0,-4 0 16,8 5-16,10 2 0,-11 8 15,-2 1-15,3 2 0,6-1 16,-6 8-16,-7 6 0,6 0 15,6 2-15,-3 8 0,-6 5 16,12-1-16,7-1 0,-5 6 16,-3 4-16,7 1 0,6 0 0,-1 8 15,2 7-15,5-4 16,4-3-16,4 5 0,3 2 16,6 3-16,4 4 0,0 0 0,0 3 15,4-4-15,7-3 0,-1 7 16,0 4-16,6-7 0,2-3 15,4 6-15,2 4 0,1-8 16,-1-9-16,7 2 0,6-1 16,-2-4-16,3-2 0,6 3 0,7 2 15,-4-11-15,-3-8 0,3 4 16,4-1-16,-1 1 0,0-4 16,4 0-16,0-3 0,-1-1 15,-1-3-15,4 3 0,4 2 16,-7-4-16,-2-2 0,6 4 15,6 4-15,-7-8 0,-5-3 16,-9-6-16,-6-5 0,-4-5 0</inkml:trace>
  <inkml:trace contextRef="#ctx0" brushRef="#br0" timeOffset="57533.8067">30209 3563 0,'0'0'0,"0"0"0,0 0 16,0 0-16,0 0 0,0 0 15,-17 26-15,17-26 0,-16 22 0,16-22 16,-30 33-16,10-13 0,-2 1 16,-7 6-16,-4 3 0,-11 9 15,-2-2-15,-18 14 0,-5 5 16,-10 10-16,2-4 0,-19 12 15,-2-1-15,-6 9 0,9 1 0,-45 37 16,8-6-16,17-16 16,14-11-16,-3 4 0,-2 2 0,11-5 15,9-4-15,-6 5 0,-4 6 16,9-9-16,5-6 0,-4 10 16,-4 7-16,8-11 0,7-7 15,-7 8-15,-4 3 0,10-8 16,7-10-16,-5 6 0,-2-2 15,4-3-15,4-5 0,-2 1 16,1 1-16,9-8 0,7-5 0,2 0 16,-1 0-16,5-8 15,4-8-15,3 1 0,0-2 0,4-5 16,0-6-16,1 3 0,0-3 16,5-1-16,3-1 0,2-4 15,1-1-15,3-3 0,3-2 0,5-1 16,2-1-16,5-4 15,3-3-15,4-1 0,3 1 16,2-4-16,3-2 0,6-2 16,5 2-16,-5-1 0,1 1 0,5-3 15,3-3-15,0 0 0,2 3 16,5-5-16,3 2 0,5-1 16,3 0-16,3 1 0,3-1 15,1 0-15,-1-2 0,15-1 16,6 1-16,-5 0 0,-3 0 0,10-2 15,5 0-15,-3 1 0,-2-2 16,41 3-16,-4 3 16,-12-3-16,-8 0 0,7-4 0,5 1 15,-7 3-15,-5-1 0,5 8 16,4 7-16,-6-6 0,-3 0 16,15-6-16,7-3 0,-7 2 15,-7-1-15,7 3 0,7 0 16,-9 1-16,-6-1 0,15 1 15,10-1-15,-9-1 0,-8-1 0,2-1 16,0-1-16,-7 2 0,-4 2 16,8 1-16,6 1 0,-14 2 15,-11 0-15,8-2 0,6-2 16,-8 0-16,-6 1 0,1 0 16,0-1-16,-10 4 0,-7-3 15,-2 1-15,0-3 0,-13 1 16,-8 0-16,0 0 0,2-2 15,-11 2-15,-5 1 0,-7 2 16,-3-2-16,-4-4 0,-2-4 0,0 4 16,-1-4-16,-6 4 0,-4 0 15,-1 0-15,-1 3 0,0 3 16</inkml:trace>
  <inkml:trace contextRef="#ctx0" brushRef="#br0" timeOffset="58151.3496">30021 3540 0,'0'0'16,"0"0"-16,0 0 0,0 0 0,0 0 15,23 2-15,-23-2 0,18 17 16,-18-17-16,22 24 0,-8-6 16,2 3-16,2 2 0,-1 5 15,2 3-15,5 12 0,0 2 0,5 14 16,1 3-16,-1 3 15,-2 1-15,4 14 0,-1-1 16,4 10-16,0-3 0,5 11 16,-1-3-16,16 31 0,-4-13 0,-3-4 15,0 0-15,-5-8 0,-4-6 16,6 3-16,4 1 0,-1-3 16,1-2-16,0 0 0,2 2 15,-5-6-15,-3-3 0,0 6 16,0 3-16,-4-8 0,-1-11 15,-3 6-15,0 0 0,-3 4 16,-2 0-16,0 3 0,0 2 16,-8-11-16,-6-2 0,-4-27 0,-3-14 15,-2-12-15</inkml:trace>
  <inkml:trace contextRef="#ctx0" brushRef="#br0" timeOffset="59450.209">26290 7215 0,'0'0'0,"0"0"0,0 0 0,0 0 0,0 0 16,0 0-16,0 0 15,-18 24-15,18-24 0,-8 19 0,8-19 16,-6 22-16,6-22 0,-5 25 16,4-12-16,1-1 0,0-2 0,1 1 15,0 1 1,0-3-16,2-2 0,-1 0 0,-1-3 15,1 2-15,0-4 0,3-2 16,1-4-16,2 0 0,1 0 0,0-3 16,-1-2-16,0 0 0,0 2 15,0-3-15,-2-3 16,1 1-16,-2-1 0,1-3 0,-2 0 16,1 3-16,-2 1 0,-2 1 15,-1-1-15,0 5 0,-1 2 0,0-1 16,0 2-16,-1 1 15,-1-1-15,-1 4 0,-2 4 16,1-2-16,-2 0 0,1 1 16,-2 4-16,1-1 0,1-1 0,0 2 15,1 3-15,0-4 0,2 0 16,0 0-16,1-2 16,-1 3-16,2-3 0,1 0 0,0-1 15,2 1-15,2-2 0,1-1 16,4 1-16,0-4 0,0 1 15,0-1-15,-1-2 0,0 4 16,-1-2-16,-2 1 0,0 0 16,-1-2-16,-1 3 0,1-3 15,-2 2-15,-2 1 0,-1-3 0,-6 6 16,-4 1-16,-2 1 0,-1 1 16,0-3-16,3 1 0,1 1 15</inkml:trace>
  <inkml:trace contextRef="#ctx0" brushRef="#br0" timeOffset="61558.751">25668 7569 0,'0'0'15,"0"0"-15,0 0 0,0 0 16,0 0-16,-27 21 0,27-21 16,-19 25-16,8-11 0,-2 1 15,-2 3-15,0 0 0,2 1 0,-5 10 16,2 1-16,0 0 0,3-3 16,2-1-16,3-1 0,1 3 15,1-3-15,5-3 0,3-1 16,2-4-16,0-2 0,5-3 15,4-3-15,-1-5 0,1-1 0,2-5 16,0-1-16,3-4 16,1 1-16,7-6 0,3 0 15,-4-3-15,-3-1 0,4-3 16,0-3-16,-2 0 0,-1-1 0,-3 0 16,-1 0-16,-4 1 0,-1 1 15,-2-3-15,-3-2 0,-4 4 16,0 3-16,-5 1 0,-4 1 15,-1 4-15,-3 0 0,-3-1 16,-2 2-16,-2 1 0,0 4 16,-4 1-16,-3 2 0,-1 1 0,0 3 15,-1 2-15,-1 4 16,2 1-16,2 2 0,4-2 0,2-1 16,4-1-16</inkml:trace>
  <inkml:trace contextRef="#ctx0" brushRef="#br0" timeOffset="62467.7909">31121 3063 0,'0'0'0,"0"0"0,0 0 16,0 0-16,0 0 0,0 0 16,0 0-16,0 0 0,-11 20 15,11-20-15,-18 23 0,18-23 0,-23 25 16,9-7-16,-3 3 0,0 1 16,1 0-16,-9 9 15,-4 3-15,2-1 0,3-2 0,-6 9 16,2 2-16,2-6 0,3-3 15,-3 5-15,0 0 0,5-5 16,4-5-16,1-1 0,4-1 16,3-4-16,3-3 0,0-1 15,1 1-15,1-7 0,2-4 0,2-4 16,2-1-16,3-2 0,0-1 16,6-3-16,4-1 0,0-1 15,2-3-15,-4 2 0,-2 1 16,-2 2-16</inkml:trace>
  <inkml:trace contextRef="#ctx0" brushRef="#br0" timeOffset="62750.3264">31184 3114 0,'0'0'0,"0"0"0,0 0 15,0 0-15,0 0 0,6 22 16,-6-22-16,7 24 0,-7-24 0,4 34 16,-2-13-16,2 2 0,-1 0 15,-1 4-15,-1 0 16,0 8-16,1 0 0,-2 1 0,0 3 16,0 2-16,1-6 0,0 0 15,0-2-15,-1-4 0,0-1 16,-2-4-16,-3-2 0,1-6 15,-2-5-15,2-3 0,1 0 16,-1-2-16</inkml:trace>
  <inkml:trace contextRef="#ctx0" brushRef="#br0" timeOffset="62900.6055">30785 3508 0,'0'0'0,"0"0"0,0 0 15,20-15-15,-20 15 0,33-3 16,-7 2-16,1 2 0,3 1 16,14 6-16,6 2 0,-8-1 15,-6-2-15,-6-1 0</inkml:trace>
  <inkml:trace contextRef="#ctx0" brushRef="#br0" timeOffset="63717.4059">31637 7617 0,'0'0'0,"0"0"16,0 0-16,-7 26 0,7-26 0,-10 31 15,5-8-15,-1 1 0,0 3 16,-4 8-16,-2 2 0,0 0 15,1-1-15,-2 6 0,0 1 16,2-6-16,1-4 0,-1 2 16,1-4-16,2-4 15,2-5-15,-1-3 0,2-3 0,1-8 16,1-1-16,1-4 0,2-3 0,-2 1 16,2-3-16,-2-7 0,0-6 15,0 2-15,1 2 0,0 2 16</inkml:trace>
  <inkml:trace contextRef="#ctx0" brushRef="#br0" timeOffset="64250.7516">31592 7501 0,'0'0'0,"0"0"0,0 0 0,26-11 15,-14 8-15,5 3 0,1 0 16,3 2-16,3 1 0,6 5 15,4 2-15,-4 2 0,-1-1 16,5 10-16,-1 0 0,-4 1 16,-6-1-16,-5 1 0,-6 2 15,-7-4-15,-3-1 0,-8 0 0,-5-1 16,-2-2-16,-2-2 0,-6 0 16,-4 0-16,-1-3 0,-2-2 15,-7-1-15,-2 0 0,1-1 16,1-1-16,2-1 0,2-1 15,3 0-15,4 0 0,4-1 16,4 0-16,3-1 0,5-2 16,2 0-16,2 1 0,4-1 15,3-1-15,7 2 0,4 0 16,2 0-16,2-1 0,10 2 0,3 2 16,0 2-16,1 0 0,3 4 15,1 3-15,-1-3 0,-3-1 16,3 7-16,-2 2 0,-4 1 15,-4-1-15,-8 2 0,-8-1 16,-2-1-16,-3 2 0,-7-2 16,-6 0-16,-1 0 0,-1 0 0,-3-1 15,-2-1-15,1-4 16,1-2-16,-9 1 0,-4 0 16,6-3-16,3-3 0,-5 2 0,4-1 15,2-2-15,2-1 0,0-2 16,2-4-16,-1 0 0,-1-1 15,4-4-15,4-1 0,0 1 0,2 3 16,0 0-16</inkml:trace>
  <inkml:trace contextRef="#ctx0" brushRef="#br0" timeOffset="64934.5603">30998 6901 0,'0'0'0,"0"0"16,0 0-16,23 7 0,-13-3 0,4 3 15,1 0-15,7 2 0,2-2 16,1 2-16,-2-2 0,2 0 15,2 0-15,-1 0 0,-1-1 16,0-1-16,-3-1 0,3 2 16,-3-1-16,-2 1 0,-1-2 15,-3 0-15,-1-1 0,-4 1 16,1-1-16,-1-2 0,-1 2 16,-1 1-16,-2-1 0,0 0 15,-2 1-15,0 0 0,-2 2 0,-2-1 16,-2 1-16,0 2 0,-1-1 15,-3 4-15,-1 0 0,-3-1 16,-2 3-16,-10 5 0,-4 1 16,-5 3-16,-4 2 0,-5 1 15,-3 2-15,-12 4 0,-1 1 16,3-3-16,11-8 0,9-1 0</inkml:trace>
  <inkml:trace contextRef="#ctx0" brushRef="#br0" timeOffset="65600.531">30097 3492 0,'0'0'0,"0"0"0,0 0 0,0 0 16,0 0-16,-33 12 0,33-12 15,-33 17-15,14-7 0,-4 1 16,-3 4-16,-1-2 0,1 0 16,-11 4-16,0 0 0,3-1 15,3 1-15,-7 1 0,1-3 16,5-2-16,4-1 0,4-1 16,3 0-16,6-2 0,3-4 0,4-2 15,3-1-15,2-2 0,0 0 0,1 0 16</inkml:trace>
  <inkml:trace contextRef="#ctx0" brushRef="#br0" timeOffset="65752.5635">30006 3589 0,'0'0'0,"0"0"15,0 0-15,22 15 0,-22-15 0,25 22 16,-7-4-16,2 3 0,1 3 0,5 11 15,1 5-15,-3 0 16,-1 0-16,0 1 0,-4-8 16,-4-6-16</inkml:trace>
  <inkml:trace contextRef="#ctx0" brushRef="#br0" timeOffset="67667.7458">31341 3876 0,'0'0'0,"0"0"0,0 0 16,0 0-16,-27 3 0,27-3 16,-30 11-16,30-11 0,-40 15 0,15-4 15,-4 1-15,0 1 16,1 2-16,-10 7 0,1 3 16,-6 5-16,2 1 0,4 0 0,2 2 15,8 0-15,5-3 0,1 7 16,6-3-16,5-2 0,3-1 0,6-1 15,5-1-15,5-2 16,4-4-16,7 0 0,4-1 16,1-5-16,-1-2 0,4-2 15,6-4-15,-4 0 0,0-4 0,-7-2 16,-5 1-16,-4-2 0</inkml:trace>
  <inkml:trace contextRef="#ctx0" brushRef="#br0" timeOffset="68035.2177">31208 4213 0,'0'0'0,"0"0"16,0 0-16,0 0 0,23-11 15,-23 11-15,36-9 0,-15 6 16,0-1-16,2 1 0,3 2 15,4-2-15,-3 0 0,-3 3 16,-3 2-16,-3 0 0,-4 0 0,-3 2 16,-3 1-16,-4 1 15,-2 3-15,-9-1 0,-6 3 16,-1-1-16,1 1 0,-6 0 0,-5 0 16,0-1-16,0 1 0,-7 4 15,0 2-15,3-2 0,4-2 16,1 0-16,2-1 0,2-1 15,4 0-15,3-4 0,3-3 16,3 1-16,5 0 16,16-8-16,11-4 0,-1 0 0,1-1 15,-5 1-15,-5 3 0,-2-1 0</inkml:trace>
  <inkml:trace contextRef="#ctx0" brushRef="#br0" timeOffset="68269.0589">31566 4150 0,'0'0'0,"0"0"15,0 0-15,-26 14 0,14-5 0,-1-1 16,0 1-16,1 0 0,0-1 16,0 4-16,1 0 15,-2 3-15,2-2 0,2 2 0,2-1 16,4-2-16,2-1 0,4 0 15,3 1-15,3-3 0,5-2 16,3-2-16,4-3 0,-1 1 16,-1-3-16,-4 0 0,-1 1 15,-3-1-15</inkml:trace>
  <inkml:trace contextRef="#ctx0" brushRef="#br0" timeOffset="68470.4902">31899 4360 0,'0'0'0,"0"0"15,0 0-15,0 0 0,0 0 0,-2 19 16,2-19-16,0 0 0,-3 22 16,3-22-16,0 0 0,0 20 15,0-20-15,0 0 0,0 0 16,0 0-16,0 0 0,0 0 15</inkml:trace>
  <inkml:trace contextRef="#ctx0" brushRef="#br0" timeOffset="68754.7189">32388 4083 0,'0'0'0,"0"0"16,0 0-16,0 0 0,0 0 0,1 24 16,-1-24-16,2 21 15,-2-21-15,3 26 0,-3-26 16,7 29-16,-4-15 0,1 2 0,0 0 16,-1-1-16,1 0 0,-1 0 15,0-3-15,2-1 0,-1 0 16,-1-1-16,1 0 0,-1-1 15,1-1-15,2-3 0,2-2 16,0-1-16,2-1 0,-2-1 16,0 1-16,-2-1 0</inkml:trace>
  <inkml:trace contextRef="#ctx0" brushRef="#br0" timeOffset="69050.9323">32702 4134 0,'0'0'0,"0"0"16,0 0-16,0 0 0,-14 18 0,14-18 16,-19 22-16,19-22 0,-25 27 15,8-10-15,-1 2 16,0 1-16,-1-1 0,-8 9 16,0 2-16,-1 0 0,2 0 0,-6 5 15,2-3-15,1-2 0,3-4 16,2 0-16,3 0 0,2-2 15,2-2-15,0 0 0,1-2 16,4-6-16,2-3 0,3-2 16,1-3-16,1-1 0,0-1 15,5-4-15,5-6 0,-2 3 0,-1-1 16,0 2-16</inkml:trace>
  <inkml:trace contextRef="#ctx0" brushRef="#br0" timeOffset="69286.7985">32714 4405 0,'0'0'0,"0"0"0,0 0 0,0 0 0,0 0 16,-6 31-16,6-31 0,-7 27 15,5-15-15,-2 2 0,1 1 16,-1 0-16,-1-2 0,0-1 15,-1 0-15,1-2 0,0 0 0,2-2 16,0 0-16,-1-3 16,2-1-16,0-2 0,2-2 15,-3-7-15,-1 1 0,2 0 0,0 1 16,0 1-16</inkml:trace>
  <inkml:trace contextRef="#ctx0" brushRef="#br0" timeOffset="69500.6187">33044 4161 0,'0'0'0,"0"0"15,0 0-15,0 0 0,20 13 0,-20-13 16,16 17-16,-16-17 0,16 22 16,-11-7-16,0 4 15,-2 1-15,-1 0 0,-7 9 0,-6 3 16,-4-1-16,0 1 0,-8 3 15,-7 4-15,-10 4 0,-1-2 16,3-2-16,7-8 0,7-7 0</inkml:trace>
  <inkml:trace contextRef="#ctx0" brushRef="#br0" timeOffset="70134.2549">30370 8695 0,'0'0'0,"-5"7"16,0 4-16,-1 3 0,0 1 0,-2 9 0,0 3 16,0 0-16,2 1 0,-1 7 15,2 1-15,1 0 0,2-1 0,2-1 16,2 0-16,3-4 0,0-4 16,3 1-16,2-3 15,0-4-15,0-2 0,4-5 0,4-4 16,-4-6-16,0-1 0,3-7 15,2-4-15,1 0 0,2 0 0,-5 1 16,-2 2-16,-3 2 0</inkml:trace>
  <inkml:trace contextRef="#ctx0" brushRef="#br0" timeOffset="70417.3788">30787 8659 0,'0'0'0,"0"0"0,0 0 16,0 0-16,19 15 0,-19-15 15,24 18-15,-10-7 0,0 3 0,1 2 16,0 0-16,0 2 16,1 2-16,4 8 0,-2 2 0,-1-3 15,-4-3-15,2 8 0,-2-2 16,-3-2-16,-3-2 0,-1-2 15,-2 1-15,-1-5 0,-2-6 0,1-1 16,0-4-16,0 1 16,2-3-16,-4-3 0,0-4 15,0 0-15,-1-5 0,1 0 16,0 3-16,0-2 0</inkml:trace>
  <inkml:trace contextRef="#ctx0" brushRef="#br0" timeOffset="70653.2679">31158 8713 0,'0'0'0,"0"0"15,0 0-15,0 0 0,0 0 0,-19 18 16,19-18-16,-18 18 16,18-18-16,-27 20 0,11-8 15,-2 1-15,-1 1 0,-2 0 0,-1 2 16,-8 4-16,1-1 0,-2 0 15,1 2-15,1-3 0,3 0 0,-5 2 16,2-1-16,7-3 16,6-1-16,3-4 0,2-1 15,2-2-15</inkml:trace>
  <inkml:trace contextRef="#ctx0" brushRef="#br0" timeOffset="70903.7465">31270 9005 0,'0'0'0,"0"0"16,0 0-16,27 5 0,-27-5 0,27 3 16,-14 1-16,-1 2 0,-1-1 15,-2 3-15,-1 2 16,-2 0-16,-1 1 0,-3 0 16,-2 1-16,-4-1 0,-1-1 0,-4 3 15,-1 1-15,0-3 0,0-2 16,2 0-16,-1-1 0,2 0 15,3-2-15,4 0 0,3-2 16,2-2-16,4-1 0,5-3 16,3-1-16,7-3 0,3-1 0,-5 1 15,-3 1-15,-4 1 0</inkml:trace>
  <inkml:trace contextRef="#ctx0" brushRef="#br0" timeOffset="71183.9506">32022 8805 0,'0'0'0,"0"0"0,0 0 15,5 18-15,-5-18 0,7 18 0,-4-7 16,0 2-16,1 1 0,-2 1 15,0 0-15,0 2 0,0-2 16,1 4-16,-2 1 0,0-3 0,-1-2 16,1-1-16,0 0 15,-1-3-15,0-2 0,2-3 16,2-3-16,-1-2 0,1-1 0,1 0 16,-2 0-16,0 0 0</inkml:trace>
  <inkml:trace contextRef="#ctx0" brushRef="#br0" timeOffset="71518.0076">32238 8786 0,'0'0'0,"0"0"0,0 0 0,0 0 15,-18 24-15,7-11 0,-3 2 16,-2 2-16,0 0 0,-8 10 15,-3 3-15,1-1 0,0 1 16,-5 10-16,0 3 0,1-1 16,-1 0-16,-7 6 0,0 2 15,3-4-15,5-2 0,-7 5 0,0-3 16,4-4-16,3-3 0,3-3 16,3 0-16,2-4 0,2-2 15,-3 0-15,1-3 0,8-9 16,2-3-16,2-5 0,2-2 15,1 0-15,3-1 0,4-7 16,0 0-16,4-5 0,6-4 16,-3 3-16,-2 3 0,0-2 0</inkml:trace>
  <inkml:trace contextRef="#ctx0" brushRef="#br0" timeOffset="71834.768">32162 9129 0,'0'0'0,"0"0"0,0 0 0,25-10 16,-15 7-16,3 0 0,4 2 15,0 0-15,1 1 0,3 4 16,-1 2-16,-4 0 0,-1 1 0,-4 3 16,-2 2-16,-3 1 0,-1 1 15,-4 1-15,-1 0 0,-3 0 16,1 0-16,-4 0 0,-3 0 15,1-1-15,1-1 0,2 0 16,-1-1-16,2-2 0,1-3 16,1 1-16,-1 0 0,3-3 15,1-1-15,6-3 0,5-3 0,1 1 16,2-2-16,1-2 0,3-3 16,1-1-16,0-2 0,-4 3 15,-1 0-15,-3 1 0</inkml:trace>
  <inkml:trace contextRef="#ctx0" brushRef="#br0" timeOffset="72067.9104">32685 8814 0,'0'0'0,"0"0"0,0 0 0,0 0 16,0 0-16,12 29 0,-12-29 15,9 24-15,-9-24 0,10 32 16,-6-12-16,-1 2 0,-1 0 0,-2 3 16,-2 1-16,-2 5 15,-3 0-15,-4 1 0,-5 1 16,-2-3-16,-3-1 0,-9 5 0,-2-2 16,6-5-16,5-6 0,3-3 15</inkml:trace>
  <inkml:trace contextRef="#ctx0" brushRef="#br0" timeOffset="72242.725">32499 9380 0,'0'0'0,"0"0"0,0 0 0,0 0 16,0 0-16,0 0 0,0 0 15,-35 10-15,35-10 0,-31 4 16,31-4-16,-23 1 0</inkml:trace>
  <inkml:trace contextRef="#ctx0" brushRef="#br0" timeOffset="76676.4056">30150 3708 0,'0'0'0,"0"0"15,0 0-15,0 0 0,0 0 0,0 0 16,-33-1-16,33 1 16,-33 8-16,12-2 0,-2-1 15,-1 1-15,-2 1 0,-2 0 16,-3 1-16,-9 3 0,-1-1 0,-1 0 16,-1-1-16,-7 5 0,1-1 15,1 1-15,-1 0 0,-4 2 16,5-2-16,2-3 0,5-2 15,4-4-15,6-2 0,1 0 16,3-2-16,4 4 0,4 3 0,5-5 16,3-2-16,2 0 15,3-1-15,6-3 0,5-2 16,4 1-16,4 2 0,-2 0 16,-2 0-16,-2 1 0</inkml:trace>
  <inkml:trace contextRef="#ctx0" brushRef="#br0" timeOffset="76884.1605">29879 3743 0,'0'0'0,"0"0"16,0 0-16,12 20 0,-12-20 0,11 27 16,-5-8-16,-1 1 0,1 1 15,-1 10-15,0 0 0,-2 2 16,-2 0-16,-2 2 0,-1 3 15,-2 4-15,0-3 0,-2 0 16,1 2-16,1-9 0,-1-4 0,2-6 16</inkml:trace>
  <inkml:trace contextRef="#ctx0" brushRef="#br0" timeOffset="77434.9528">30373 4671 0,'0'0'0,"0"0"15,0 0-15,0 0 0,26-4 0,-26 4 16,43 0-16,-13 0 0,3 0 16,20 2-16,8 3 15,3 1-15,2-1 0,30 3 0,29 2 16,7 2-16,-12 2 0,61 8 16,15 6-16,-36 0 0,-24 0 15,9 0-15,8 0 0,-23-5 16,-15-4-16,2 2 0,1 1 15,-17 1-15,-12 0 0,3 2 16,0 1-16,-18-4 0,-12 0 16,1-2-16,1 2 0,-19-3 15,-12-3-15,-11-3 0,-7-3 16,-6-3-16,-5-3 0,-2-2 0,-2-2 16,2 3-16</inkml:trace>
  <inkml:trace contextRef="#ctx0" brushRef="#br0" timeOffset="78284.4344">30509 6736 0,'0'0'0,"0"0"15,0 0-15,0 0 0,0 0 0,0 0 16,0 0-16,25 4 0,-25-4 15,23 11-15,-23-11 0,35 14 16,-14-3-16,5 0 0,4 0 16,2 2-16,1-2 0,13 7 15,2 2-15,8 3 0,-6-2 0,1-3 16,1 0-16,2 3 0,-7-2 16,0-1-16,-1-1 0,-5 0 15,-4-5-15,3 4 0,-4-4 16,-7-4-16,-3 2 0,2 0 15,-4 1-15,-8-4 0,-3-3 16,-2-2-16,-2 0 0,-1 1 0,-3-2 16,-2 0-16,0 1 15,-1-2-15,0 2 0,-2-2 0,0 0 16,0 0-16,0 0 0,0 0 16,-7 2-16,-1-2 0,-5 2 15,-5-1-15,-5 3 0,-4-1 16,-3 1-16,-8 1 0,-8 4 15,-10 2-15,0 5 0,-11 2 16,-8 4-16,-13 6 0,3 2 16,-18 13-16,-1 2 0,-6 8 0,9-2 15,-10 6-15,36-17 0,24-13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2.xml"/><Relationship Id="rId13" Type="http://schemas.openxmlformats.org/officeDocument/2006/relationships/slide" Target="../slides/slide47.xml"/><Relationship Id="rId18" Type="http://schemas.openxmlformats.org/officeDocument/2006/relationships/slide" Target="../slides/slide55.xml"/><Relationship Id="rId3" Type="http://schemas.openxmlformats.org/officeDocument/2006/relationships/tags" Target="../tags/tag41.xml"/><Relationship Id="rId21" Type="http://schemas.openxmlformats.org/officeDocument/2006/relationships/slide" Target="../slides/slide61.xml"/><Relationship Id="rId7" Type="http://schemas.openxmlformats.org/officeDocument/2006/relationships/slide" Target="../slides/slide41.xml"/><Relationship Id="rId12" Type="http://schemas.openxmlformats.org/officeDocument/2006/relationships/slide" Target="../slides/slide46.xml"/><Relationship Id="rId17" Type="http://schemas.openxmlformats.org/officeDocument/2006/relationships/slide" Target="../slides/slide54.xml"/><Relationship Id="rId2" Type="http://schemas.openxmlformats.org/officeDocument/2006/relationships/tags" Target="../tags/tag40.xml"/><Relationship Id="rId16" Type="http://schemas.openxmlformats.org/officeDocument/2006/relationships/slide" Target="../slides/slide51.xml"/><Relationship Id="rId20" Type="http://schemas.openxmlformats.org/officeDocument/2006/relationships/slide" Target="../slides/slide57.xml"/><Relationship Id="rId1" Type="http://schemas.openxmlformats.org/officeDocument/2006/relationships/tags" Target="../tags/tag39.xml"/><Relationship Id="rId6" Type="http://schemas.openxmlformats.org/officeDocument/2006/relationships/slide" Target="../slides/slide40.xml"/><Relationship Id="rId11" Type="http://schemas.openxmlformats.org/officeDocument/2006/relationships/slide" Target="../slides/slide45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9.xml"/><Relationship Id="rId10" Type="http://schemas.openxmlformats.org/officeDocument/2006/relationships/slide" Target="../slides/slide44.xml"/><Relationship Id="rId19" Type="http://schemas.openxmlformats.org/officeDocument/2006/relationships/slide" Target="../slides/slide56.xml"/><Relationship Id="rId4" Type="http://schemas.openxmlformats.org/officeDocument/2006/relationships/tags" Target="../tags/tag42.xml"/><Relationship Id="rId9" Type="http://schemas.openxmlformats.org/officeDocument/2006/relationships/slide" Target="../slides/slide43.xml"/><Relationship Id="rId14" Type="http://schemas.openxmlformats.org/officeDocument/2006/relationships/slide" Target="../slides/slide48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9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4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package" Target="../embeddings/Microsoft_Word___4.docx"/><Relationship Id="rId3" Type="http://schemas.openxmlformats.org/officeDocument/2006/relationships/notesSlide" Target="../notesSlides/notesSlide2.xml"/><Relationship Id="rId21" Type="http://schemas.openxmlformats.org/officeDocument/2006/relationships/customXml" Target="../ink/ink1.xml"/><Relationship Id="rId7" Type="http://schemas.openxmlformats.org/officeDocument/2006/relationships/package" Target="../embeddings/Microsoft_Word___1.docx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package" Target="../embeddings/Microsoft_Word___3.docx"/><Relationship Id="rId5" Type="http://schemas.openxmlformats.org/officeDocument/2006/relationships/package" Target="../embeddings/Microsoft_Word___.docx"/><Relationship Id="rId10" Type="http://schemas.openxmlformats.org/officeDocument/2006/relationships/image" Target="../media/image7.emf"/><Relationship Id="rId4" Type="http://schemas.openxmlformats.org/officeDocument/2006/relationships/image" Target="../media/image10.png"/><Relationship Id="rId9" Type="http://schemas.openxmlformats.org/officeDocument/2006/relationships/package" Target="../embeddings/Microsoft_Word___2.docx"/><Relationship Id="rId14" Type="http://schemas.openxmlformats.org/officeDocument/2006/relationships/image" Target="../media/image9.emf"/><Relationship Id="rId22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0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59.png"/><Relationship Id="rId5" Type="http://schemas.openxmlformats.org/officeDocument/2006/relationships/tags" Target="../tags/tag132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3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62.png"/><Relationship Id="rId5" Type="http://schemas.openxmlformats.org/officeDocument/2006/relationships/tags" Target="../tags/tag134.xml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TIF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TIF"/><Relationship Id="rId5" Type="http://schemas.openxmlformats.org/officeDocument/2006/relationships/image" Target="../media/image13.TIF"/><Relationship Id="rId4" Type="http://schemas.openxmlformats.org/officeDocument/2006/relationships/image" Target="../media/image12.T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正弦定理和余弦定理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111641"/>
            <a:ext cx="12190413" cy="411492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84460" y="870837"/>
                <a:ext cx="1098891" cy="977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0" y="870837"/>
                <a:ext cx="1098891" cy="977319"/>
              </a:xfrm>
              <a:prstGeom prst="rect">
                <a:avLst/>
              </a:prstGeom>
              <a:blipFill rotWithShape="0">
                <a:blip r:embed="rId3"/>
                <a:stretch>
                  <a:fillRect b="-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8518" y="2338084"/>
                <a:ext cx="11589417" cy="1577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75°=60°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2338084"/>
                <a:ext cx="11589417" cy="1577483"/>
              </a:xfrm>
              <a:prstGeom prst="rect">
                <a:avLst/>
              </a:prstGeom>
              <a:blipFill rotWithShape="0">
                <a:blip r:embed="rId4"/>
                <a:stretch>
                  <a:fillRect l="-947"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69382" y="370691"/>
            <a:ext cx="11589417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P48T2(2)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=45°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=75°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74154"/>
            <a:ext cx="12190413" cy="390909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22830" y="1153995"/>
                <a:ext cx="825867" cy="887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30" y="1153995"/>
                <a:ext cx="825867" cy="8870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79773" y="559418"/>
            <a:ext cx="11589417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苏教必修二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P93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endParaRPr lang="en-US" altLang="zh-CN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203081"/>
                <a:ext cx="11589417" cy="3644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203081"/>
                <a:ext cx="11589417" cy="3644075"/>
              </a:xfrm>
              <a:prstGeom prst="rect">
                <a:avLst/>
              </a:prstGeom>
              <a:blipFill rotWithShape="0">
                <a:blip r:embed="rId4"/>
                <a:stretch>
                  <a:fillRect l="-947" b="-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39348"/>
            <a:ext cx="12190413" cy="405079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26585" y="1170517"/>
                <a:ext cx="1439368" cy="974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85" y="1170517"/>
                <a:ext cx="1439368" cy="9746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1649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必修四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649491"/>
              </a:xfrm>
              <a:prstGeom prst="rect">
                <a:avLst/>
              </a:prstGeom>
              <a:blipFill rotWithShape="0">
                <a:blip r:embed="rId4"/>
                <a:stretch>
                  <a:fillRect l="-947" b="-8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3357" y="1917605"/>
                <a:ext cx="11589417" cy="4447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15°=sin(60°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7" y="1917605"/>
                <a:ext cx="11589417" cy="444756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660038"/>
            <a:ext cx="12190413" cy="34903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正、余弦定理的直接应用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752072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榆林模拟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	B.(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	D.[0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正弦定理得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余弦定理知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392257" y="144463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441171"/>
            <a:ext cx="12190413" cy="38158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595354"/>
                <a:ext cx="11589417" cy="5733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5354"/>
                <a:ext cx="11589417" cy="5733814"/>
              </a:xfrm>
              <a:prstGeom prst="rect">
                <a:avLst/>
              </a:prstGeom>
              <a:blipFill rotWithShape="0">
                <a:blip r:embed="rId4"/>
                <a:stretch>
                  <a:fillRect l="-947" t="-1170" b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722812" y="115915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在解三角形中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如果式子中含有角的余弦或边的二次式时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要考虑用余弦定理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如果式子中含有角的正弦或边的一次式时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则考虑用正弦定理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以上特征都不明显时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则要考虑两个定理都有可能用到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三角形解的个数的判断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已知两角和一边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该三角形是确定的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其解是唯一的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已知两边和一边的对角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该三角形具有不确定性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通常根据三角函数值的有界性和大边对大角定理进行判断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153982"/>
            <a:ext cx="12190413" cy="30914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067049" y="142767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315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根据正弦定理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1594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22746"/>
            <a:ext cx="12190413" cy="37406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44593"/>
                <a:ext cx="11589417" cy="5254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由正弦定理及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4593"/>
                <a:ext cx="11589417" cy="5254965"/>
              </a:xfrm>
              <a:prstGeom prst="rect">
                <a:avLst/>
              </a:prstGeom>
              <a:blipFill rotWithShape="0">
                <a:blip r:embed="rId4"/>
                <a:stretch>
                  <a:fillRect l="-947" b="-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733159" y="135203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利用正、余弦定理判断三角形的形状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556407" y="1673017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276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齐齐哈尔调研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分别是内角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的形状为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钝角三角形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直角或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钝角三角形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锐角三角形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2768835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掌握正弦定理、余弦定理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并能解决一些简单的三角形度量问题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621443"/>
                <a:ext cx="11589417" cy="5218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621443"/>
                <a:ext cx="11589417" cy="5218095"/>
              </a:xfrm>
              <a:prstGeom prst="rect">
                <a:avLst/>
              </a:prstGeom>
              <a:blipFill rotWithShape="0">
                <a:blip r:embed="rId3"/>
                <a:stretch>
                  <a:fillRect l="-947" b="-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重庆诊断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为直角三角形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=25°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必有两解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锐角三角形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502335" y="75025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0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5421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44593"/>
                <a:ext cx="11589417" cy="5473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为等腰三角形或直角三角形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=40sin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25°&lt;40sin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30°=40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必有两解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180°&gt;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&gt;sin(90°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由题意及二倍角的余弦公式知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但不能说明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4593"/>
                <a:ext cx="11589417" cy="5473934"/>
              </a:xfrm>
              <a:prstGeom prst="rect">
                <a:avLst/>
              </a:prstGeom>
              <a:blipFill rotWithShape="0">
                <a:blip r:embed="rId3"/>
                <a:stretch>
                  <a:fillRect l="-947" t="-223" b="-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判断三角形形状的技巧总结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整理出边的相应关系从而判断三角形是否为等边或等腰三角形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通过三角恒等变换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得出内角之间的关系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从而判断三角形是否为锐角、直角或钝角三角形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求解三角形形状问题时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既要从边的角度考虑又要从角的角度考虑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以免漏解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385166"/>
            <a:ext cx="12190413" cy="28266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33018"/>
                <a:ext cx="11589417" cy="4893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且满足条件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中的一个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试判断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并写出推理过程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如果选择多个条件分别解答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3018"/>
                <a:ext cx="11589417" cy="4893776"/>
              </a:xfrm>
              <a:prstGeom prst="rect">
                <a:avLst/>
              </a:prstGeom>
              <a:blipFill rotWithShape="0">
                <a:blip r:embed="rId3"/>
                <a:stretch>
                  <a:fillRect l="-947" b="-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20929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98293"/>
                <a:ext cx="11589417" cy="5583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推理如下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推理如下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8293"/>
                <a:ext cx="11589417" cy="5583260"/>
              </a:xfrm>
              <a:prstGeom prst="rect">
                <a:avLst/>
              </a:prstGeom>
              <a:blipFill rotWithShape="0">
                <a:blip r:embed="rId3"/>
                <a:stretch>
                  <a:fillRect l="-947" t="-546" b="-1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三角形的面积、周长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4789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)(2024·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sin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[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思路分析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利用条件式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和余弦定理求出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的结果及正弦定理求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代入公式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中求得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478932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26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0637"/>
            <a:ext cx="12190413" cy="63317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82" y="621443"/>
            <a:ext cx="11589417" cy="571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规范解答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由余弦定理的推论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endParaRPr lang="en-US" altLang="zh-CN" sz="2600" b="1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91191"/>
              </p:ext>
            </p:extLst>
          </p:nvPr>
        </p:nvGraphicFramePr>
        <p:xfrm>
          <a:off x="465295" y="1269525"/>
          <a:ext cx="4384549" cy="1014502"/>
        </p:xfrm>
        <a:graphic>
          <a:graphicData uri="http://schemas.openxmlformats.org/drawingml/2006/table">
            <a:tbl>
              <a:tblPr/>
              <a:tblGrid>
                <a:gridCol w="438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450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65804" y="1053497"/>
                <a:ext cx="4285980" cy="1230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𝐜𝐨𝐬</m:t>
                      </m:r>
                      <m:r>
                        <a:rPr lang="en-US" altLang="zh-CN" sz="2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altLang="zh-CN" sz="2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</m:t>
                          </m:r>
                        </m:den>
                      </m:f>
                      <m:r>
                        <a:rPr lang="en-US" altLang="zh-CN" sz="2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zh-CN" sz="2600" b="1">
                  <a:solidFill>
                    <a:prstClr val="black"/>
                  </a:solidFill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4" y="1053497"/>
                <a:ext cx="4285980" cy="12305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862671" y="1256824"/>
                <a:ext cx="4828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600" b="1" baseline="30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❷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71" y="1256824"/>
                <a:ext cx="48282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08733" y="3658521"/>
                <a:ext cx="3400803" cy="959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</a:t>
                </a:r>
                <a14:m>
                  <m:oMath xmlns:m="http://schemas.openxmlformats.org/officeDocument/2006/math"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33" y="3658521"/>
                <a:ext cx="3400803" cy="959878"/>
              </a:xfrm>
              <a:prstGeom prst="rect">
                <a:avLst/>
              </a:prstGeom>
              <a:blipFill rotWithShape="0">
                <a:blip r:embed="rId5"/>
                <a:stretch>
                  <a:fillRect l="-3226" r="-2330" b="-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52484" y="2336959"/>
                <a:ext cx="13060513" cy="14272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根据条件式的结构特征、转化为余弦定理求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4" y="2336959"/>
                <a:ext cx="13060513" cy="1427250"/>
              </a:xfrm>
              <a:prstGeom prst="rect">
                <a:avLst/>
              </a:prstGeom>
              <a:blipFill rotWithShape="0">
                <a:blip r:embed="rId6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65804" y="4701330"/>
                <a:ext cx="6092825" cy="15877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.(5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baseline="30000">
                    <a:solidFill>
                      <a:prstClr val="black"/>
                    </a:solidFill>
                    <a:latin typeface="MS Mincho" panose="02020609040205080304" pitchFamily="49" charset="-128"/>
                    <a:cs typeface="MS Mincho" panose="02020609040205080304" pitchFamily="49" charset="-128"/>
                  </a:rPr>
                  <a:t>❶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.(6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4" y="4701330"/>
                <a:ext cx="6092825" cy="1587742"/>
              </a:xfrm>
              <a:prstGeom prst="rect">
                <a:avLst/>
              </a:prstGeom>
              <a:blipFill rotWithShape="0">
                <a:blip r:embed="rId7"/>
                <a:stretch>
                  <a:fillRect l="-1800" b="-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987245" y="3849275"/>
            <a:ext cx="3645550" cy="632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5000"/>
              </a:lnSpc>
              <a:tabLst>
                <a:tab pos="2970530" algn="l"/>
              </a:tabLst>
            </a:pP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代入已知等式求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40484"/>
              </p:ext>
            </p:extLst>
          </p:nvPr>
        </p:nvGraphicFramePr>
        <p:xfrm>
          <a:off x="391636" y="3683000"/>
          <a:ext cx="3606800" cy="1041400"/>
        </p:xfrm>
        <a:graphic>
          <a:graphicData uri="http://schemas.openxmlformats.org/drawingml/2006/table">
            <a:tbl>
              <a:tblPr/>
              <a:tblGrid>
                <a:gridCol w="36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541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33018"/>
                <a:ext cx="11589417" cy="159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3018"/>
                <a:ext cx="11589417" cy="1598386"/>
              </a:xfrm>
              <a:prstGeom prst="rect">
                <a:avLst/>
              </a:prstGeom>
              <a:blipFill rotWithShape="0">
                <a:blip r:embed="rId3"/>
                <a:stretch>
                  <a:fillRect l="-947" b="-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2477" y="2196493"/>
                <a:ext cx="9812557" cy="12645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altLang="zh-CN" sz="2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den>
                    </m:f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f>
                              <m:fPr>
                                <m:ctrlPr>
                                  <a:rPr lang="zh-CN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e>
                      <m:sup>
                        <m:r>
                          <a:rPr lang="en-US" altLang="zh-CN" sz="2600" b="1" i="1" baseline="30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❹</m:t>
                        </m:r>
                      </m:sup>
                    </m:sSup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,∴</m:t>
                    </m:r>
                    <m:r>
                      <a:rPr lang="en-US" altLang="zh-CN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zh-CN" sz="2600" b="1" baseline="30000" smtClean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7" y="2196493"/>
                <a:ext cx="9812557" cy="1264577"/>
              </a:xfrm>
              <a:prstGeom prst="rect">
                <a:avLst/>
              </a:prstGeom>
              <a:blipFill rotWithShape="0">
                <a:blip r:embed="rId4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604" y="3772948"/>
                <a:ext cx="8109551" cy="763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400" b="1" smtClean="0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∴△</a:t>
                </a:r>
                <a:r>
                  <a:rPr lang="en-US" altLang="zh-C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4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04" y="3772948"/>
                <a:ext cx="8109551" cy="763735"/>
              </a:xfrm>
              <a:prstGeom prst="rect">
                <a:avLst/>
              </a:prstGeom>
              <a:blipFill rotWithShape="0">
                <a:blip r:embed="rId5"/>
                <a:stretch>
                  <a:fillRect l="-1203" b="-7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27218"/>
              </p:ext>
            </p:extLst>
          </p:nvPr>
        </p:nvGraphicFramePr>
        <p:xfrm>
          <a:off x="732631" y="2235232"/>
          <a:ext cx="3837686" cy="1384300"/>
        </p:xfrm>
        <a:graphic>
          <a:graphicData uri="http://schemas.openxmlformats.org/drawingml/2006/table">
            <a:tbl>
              <a:tblPr/>
              <a:tblGrid>
                <a:gridCol w="383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557617" y="2209959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baseline="30000">
                <a:solidFill>
                  <a:prstClr val="black"/>
                </a:solidFill>
                <a:latin typeface="Cambria Math" panose="02040503050406030204" pitchFamily="18" charset="0"/>
                <a:cs typeface="Times New Roman" panose="02020603050405020304" pitchFamily="18" charset="0"/>
              </a:rPr>
              <a:t>❸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99044" y="2629736"/>
            <a:ext cx="5912196" cy="578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5000"/>
              </a:lnSpc>
              <a:tabLst>
                <a:tab pos="2970530" algn="l"/>
              </a:tabLst>
            </a:pP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利用正弦定理得出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的关系式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6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91204" y="4551518"/>
                <a:ext cx="6092825" cy="9025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60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4" y="4551518"/>
                <a:ext cx="6092825" cy="902555"/>
              </a:xfrm>
              <a:prstGeom prst="rect">
                <a:avLst/>
              </a:prstGeom>
              <a:blipFill rotWithShape="0">
                <a:blip r:embed="rId6"/>
                <a:stretch>
                  <a:fillRect l="-1802" b="-6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3513140" y="4789456"/>
            <a:ext cx="9812557" cy="5789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35000"/>
              </a:lnSpc>
              <a:tabLst>
                <a:tab pos="2970530" algn="l"/>
              </a:tabLst>
            </a:pPr>
            <a:r>
              <a:rPr lang="en-US" altLang="zh-CN" sz="2600" b="1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</a:t>
            </a:r>
            <a:r>
              <a:rPr lang="zh-CN" altLang="zh-CN" sz="2600" b="1">
                <a:solidFill>
                  <a:prstClr val="black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的面积公式及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的关系式列方程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60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91204" y="5641323"/>
                <a:ext cx="6092825" cy="6222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35000"/>
                  </a:lnSpc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.(13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260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4" y="5641323"/>
                <a:ext cx="6092825" cy="622222"/>
              </a:xfrm>
              <a:prstGeom prst="rect">
                <a:avLst/>
              </a:prstGeom>
              <a:blipFill rotWithShape="0">
                <a:blip r:embed="rId7"/>
                <a:stretch>
                  <a:fillRect l="-1802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95300" y="4660900"/>
          <a:ext cx="2997200" cy="901700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7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829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09868"/>
                <a:ext cx="11589417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满分规则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得步骤分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处的实质是解三角方程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要注意写清楚角的范围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根据范围得到角的值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否则易失步骤分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得关键分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处把条件式转化为余弦定理推论的形式是求角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处利用正弦定理得到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的关系式是求边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MS Mincho" panose="02020609040205080304" pitchFamily="49" charset="-128"/>
                    <a:cs typeface="MS Mincho" panose="02020609040205080304" pitchFamily="49" charset="-128"/>
                  </a:rPr>
                  <a:t>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得计算分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处涉及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的正弦值的计算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需转化为特殊角的三角函数值求解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9868"/>
                <a:ext cx="11589417" cy="5693866"/>
              </a:xfrm>
              <a:prstGeom prst="rect">
                <a:avLst/>
              </a:prstGeom>
              <a:blipFill rotWithShape="0">
                <a:blip r:embed="rId2"/>
                <a:stretch>
                  <a:fillRect l="-947" b="-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256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81713"/>
            <a:ext cx="12190413" cy="35125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472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7290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60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589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8915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6360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248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48745"/>
              </a:xfrm>
              <a:prstGeom prst="rect">
                <a:avLst/>
              </a:prstGeom>
              <a:blipFill rotWithShape="0">
                <a:blip r:embed="rId3"/>
                <a:stretch>
                  <a:fillRect l="-947" b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657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射影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定理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0957" y="986774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的三边是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它们所对的角分别是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3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95712"/>
            <a:ext cx="12190413" cy="371920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典例</a:t>
            </a:r>
            <a:r>
              <a:rPr lang="zh-CN" altLang="zh-CN" sz="2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内角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的对边分别为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(1+2cos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则下列等式成立的是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因为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(1+2cos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=90°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0°&lt;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&lt;90°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0582584" y="131730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189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405416"/>
                <a:ext cx="11589417" cy="5623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由正弦和余弦定理得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𝒂𝒃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𝒂𝒃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05416"/>
                <a:ext cx="11589417" cy="5623014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68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7189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05416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法三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由正弦定理及射影定理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又因为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76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64089"/>
            <a:ext cx="12190413" cy="34202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874580" cy="5082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r>
                      <a:rPr lang="en-US" altLang="zh-CN" sz="26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874580" cy="5082032"/>
              </a:xfrm>
              <a:prstGeom prst="rect">
                <a:avLst/>
              </a:prstGeom>
              <a:blipFill rotWithShape="0">
                <a:blip r:embed="rId4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479732" y="13582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44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26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425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射影定理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由射影定理知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42537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4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182084"/>
            <a:ext cx="12190413" cy="30319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780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月八省联考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D.48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6=24.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8081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277955" y="205798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026144"/>
            <a:ext cx="12190413" cy="42059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4313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1368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972117" y="60986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952295"/>
            <a:ext cx="12190413" cy="33403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516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新乡模拟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为直角三角形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钝角三角形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的形状无法确定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的最大内角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16831"/>
              </a:xfrm>
              <a:prstGeom prst="rect">
                <a:avLst/>
              </a:prstGeom>
              <a:blipFill rotWithShape="0">
                <a:blip r:embed="rId4"/>
                <a:stretch>
                  <a:fillRect l="-947" r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230759" y="122860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57586"/>
            <a:ext cx="12190413" cy="39004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783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4.(2024·T8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8389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9563213" y="79117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83882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074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7440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0499252" y="80274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549957"/>
            <a:ext cx="12190413" cy="36898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27226"/>
                <a:ext cx="11589417" cy="5467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韶关模拟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的最长边的长为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则最短边的长为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最短边长为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最短边的长为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7226"/>
                <a:ext cx="11589417" cy="5467331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 b="-3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3245348" y="135822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486879"/>
            <a:ext cx="12190413" cy="27606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203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杭州模拟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0379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357533" y="181881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27854"/>
            <a:ext cx="12190413" cy="4018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27226"/>
                <a:ext cx="11589417" cy="555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石家庄质检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cos[π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pc="-12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spc="-12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spc="-12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spc="-12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pc="-12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由余弦定理的推论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7226"/>
                <a:ext cx="11589417" cy="5557099"/>
              </a:xfrm>
              <a:prstGeom prst="rect">
                <a:avLst/>
              </a:prstGeom>
              <a:blipFill rotWithShape="0">
                <a:blip r:embed="rId4"/>
                <a:stretch>
                  <a:fillRect l="-947" t="-548" b="-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684551" y="103034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248797"/>
            <a:ext cx="12190413" cy="29893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254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根据余弦定理可知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5470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499829" y="1853536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49250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重庆诊断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的内角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所对的边分别为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满足下列条件的三角形有两个解的是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=54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=39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=120°		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=30°			D.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=26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=15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829826" y="121165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814320"/>
            <a:ext cx="1158941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正、余弦定理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若内角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所对的边分别是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600" b="1"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外接圆半径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748252"/>
                  </p:ext>
                </p:extLst>
              </p:nvPr>
            </p:nvGraphicFramePr>
            <p:xfrm>
              <a:off x="478504" y="1982357"/>
              <a:ext cx="10801350" cy="44175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456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837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719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72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定理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93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公式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=___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__________;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__________________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sz="2400" b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1" i="1">
                                      <a:effectLst/>
                                      <a:latin typeface="Times New Roman" panose="020206030504050203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=2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59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常见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变形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_____________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_____________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2400" b="1" smtClean="0"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_____________</m:t>
                              </m:r>
                            </m:oMath>
                          </a14:m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(1)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_______;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(2)sin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=_____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(3)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zh-CN" sz="2400" b="1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∶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zh-CN" sz="2400" b="1" dirty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∶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_____________________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(4)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dirty="0" err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400" b="1" i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dirty="0" err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 dirty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zh-CN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748252"/>
                  </p:ext>
                </p:extLst>
              </p:nvPr>
            </p:nvGraphicFramePr>
            <p:xfrm>
              <a:off x="478504" y="1982357"/>
              <a:ext cx="10801350" cy="437324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45625"/>
                    <a:gridCol w="4183772"/>
                    <a:gridCol w="5571953"/>
                  </a:tblGrid>
                  <a:tr h="493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正弦定理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984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公式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=___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__________;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;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CN" sz="2400" b="1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__________________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3880" t="-42723" r="-219" b="-209390"/>
                          </a:stretch>
                        </a:blipFill>
                      </a:tcPr>
                    </a:tc>
                  </a:tr>
                  <a:tr h="25810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常见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0000"/>
                            </a:lnSpc>
                            <a:spcAft>
                              <a:spcPts val="0"/>
                            </a:spcAft>
                            <a:tabLst>
                              <a:tab pos="2970530" algn="l"/>
                            </a:tabLs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变形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219" t="-71698" r="-133673" b="-5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3880" t="-71698" r="-219" b="-51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矩形 16"/>
          <p:cNvSpPr/>
          <p:nvPr/>
        </p:nvSpPr>
        <p:spPr>
          <a:xfrm>
            <a:off x="2657188" y="2500511"/>
            <a:ext cx="2247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bc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cos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</a:t>
            </a:r>
            <a:endParaRPr lang="zh-CN" altLang="en-US" sz="2200" dirty="0"/>
          </a:p>
        </p:txBody>
      </p:sp>
      <p:sp>
        <p:nvSpPr>
          <p:cNvPr id="18" name="矩形 17"/>
          <p:cNvSpPr/>
          <p:nvPr/>
        </p:nvSpPr>
        <p:spPr>
          <a:xfrm>
            <a:off x="2580899" y="2909997"/>
            <a:ext cx="2247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ca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cos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endParaRPr lang="zh-CN" altLang="en-US" sz="2200" dirty="0"/>
          </a:p>
        </p:txBody>
      </p:sp>
      <p:sp>
        <p:nvSpPr>
          <p:cNvPr id="19" name="矩形 18"/>
          <p:cNvSpPr/>
          <p:nvPr/>
        </p:nvSpPr>
        <p:spPr>
          <a:xfrm>
            <a:off x="2546174" y="3266944"/>
            <a:ext cx="22797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＋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altLang="zh-CN" sz="2200" b="1" baseline="30000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zh-CN" altLang="zh-CN"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ab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cos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en-US" sz="2200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23653"/>
              </p:ext>
            </p:extLst>
          </p:nvPr>
        </p:nvGraphicFramePr>
        <p:xfrm>
          <a:off x="6673838" y="2560988"/>
          <a:ext cx="733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文档" r:id="rId5" imgW="734577" imgH="801196" progId="Word.Document.12">
                  <p:embed/>
                </p:oleObj>
              </mc:Choice>
              <mc:Fallback>
                <p:oleObj name="文档" r:id="rId5" imgW="734577" imgH="80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3838" y="2560988"/>
                        <a:ext cx="7334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86355"/>
              </p:ext>
            </p:extLst>
          </p:nvPr>
        </p:nvGraphicFramePr>
        <p:xfrm>
          <a:off x="7775096" y="2562141"/>
          <a:ext cx="733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文档" r:id="rId7" imgW="734577" imgH="802999" progId="Word.Document.12">
                  <p:embed/>
                </p:oleObj>
              </mc:Choice>
              <mc:Fallback>
                <p:oleObj name="文档" r:id="rId7" imgW="734577" imgH="8029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096" y="2562141"/>
                        <a:ext cx="733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68992"/>
              </p:ext>
            </p:extLst>
          </p:nvPr>
        </p:nvGraphicFramePr>
        <p:xfrm>
          <a:off x="3275280" y="3860077"/>
          <a:ext cx="1428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文档" r:id="rId9" imgW="1429564" imgH="801196" progId="Word.Document.12">
                  <p:embed/>
                </p:oleObj>
              </mc:Choice>
              <mc:Fallback>
                <p:oleObj name="文档" r:id="rId9" imgW="1429564" imgH="801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280" y="3860077"/>
                        <a:ext cx="1428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3413"/>
              </p:ext>
            </p:extLst>
          </p:nvPr>
        </p:nvGraphicFramePr>
        <p:xfrm>
          <a:off x="3298430" y="4592389"/>
          <a:ext cx="13239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文档" r:id="rId11" imgW="1330588" imgH="801196" progId="Word.Document.12">
                  <p:embed/>
                </p:oleObj>
              </mc:Choice>
              <mc:Fallback>
                <p:oleObj name="文档" r:id="rId11" imgW="1330588" imgH="801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430" y="4592389"/>
                        <a:ext cx="13239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92776"/>
              </p:ext>
            </p:extLst>
          </p:nvPr>
        </p:nvGraphicFramePr>
        <p:xfrm>
          <a:off x="3351038" y="5329518"/>
          <a:ext cx="1428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文档" r:id="rId13" imgW="1429564" imgH="801196" progId="Word.Document.12">
                  <p:embed/>
                </p:oleObj>
              </mc:Choice>
              <mc:Fallback>
                <p:oleObj name="文档" r:id="rId13" imgW="1429564" imgH="80119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038" y="5329518"/>
                        <a:ext cx="1428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8039449" y="3837645"/>
            <a:ext cx="1116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R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B</a:t>
            </a:r>
            <a:endParaRPr lang="zh-CN" altLang="en-US" sz="2200" dirty="0"/>
          </a:p>
        </p:txBody>
      </p:sp>
      <p:sp>
        <p:nvSpPr>
          <p:cNvPr id="26" name="矩形 25"/>
          <p:cNvSpPr/>
          <p:nvPr/>
        </p:nvSpPr>
        <p:spPr>
          <a:xfrm>
            <a:off x="9597911" y="3818122"/>
            <a:ext cx="11160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2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R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468321" y="4208612"/>
                <a:ext cx="540533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zh-CN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zh-CN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zh-CN" altLang="en-US" sz="1800" dirty="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21" y="4208612"/>
                <a:ext cx="540533" cy="61664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7515645" y="4945447"/>
            <a:ext cx="2560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200" b="1" i="1" dirty="0" err="1">
                <a:solidFill>
                  <a:srgbClr val="C00000"/>
                </a:solidFill>
                <a:latin typeface="Times New Roman"/>
              </a:rPr>
              <a:t>A</a:t>
            </a:r>
            <a:r>
              <a:rPr lang="en-US" altLang="zh-CN" sz="2200" b="1" dirty="0" err="1">
                <a:solidFill>
                  <a:srgbClr val="C00000"/>
                </a:solidFill>
                <a:latin typeface="宋体"/>
                <a:cs typeface="Times New Roman"/>
              </a:rPr>
              <a:t>∶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/>
              </a:rPr>
              <a:t>sin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200" b="1" i="1" dirty="0" err="1">
                <a:solidFill>
                  <a:srgbClr val="C00000"/>
                </a:solidFill>
                <a:latin typeface="Times New Roman"/>
              </a:rPr>
              <a:t>B</a:t>
            </a:r>
            <a:r>
              <a:rPr lang="en-US" altLang="zh-CN" sz="2200" b="1" dirty="0" err="1">
                <a:solidFill>
                  <a:srgbClr val="C00000"/>
                </a:solidFill>
                <a:latin typeface="宋体"/>
                <a:cs typeface="Times New Roman"/>
              </a:rPr>
              <a:t>∶</a:t>
            </a:r>
            <a:r>
              <a:rPr lang="en-US" altLang="zh-CN" sz="2200" b="1" dirty="0" err="1">
                <a:solidFill>
                  <a:srgbClr val="C00000"/>
                </a:solidFill>
                <a:latin typeface="Times New Roman"/>
              </a:rPr>
              <a:t>sin</a:t>
            </a:r>
            <a:r>
              <a:rPr lang="en-US" altLang="zh-CN" sz="2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200" b="1" i="1" dirty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en-US" sz="2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墨迹 2"/>
              <p14:cNvContentPartPr/>
              <p14:nvPr/>
            </p14:nvContentPartPr>
            <p14:xfrm>
              <a:off x="265680" y="478800"/>
              <a:ext cx="10178280" cy="63806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6320" y="469440"/>
                <a:ext cx="10197000" cy="63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5" grpId="0"/>
      <p:bldP spid="26" grpId="0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103131"/>
            <a:ext cx="12190413" cy="63611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46201"/>
                <a:ext cx="11589417" cy="584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只有一解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则有两解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则有两解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46201"/>
                <a:ext cx="11589417" cy="5842305"/>
              </a:xfrm>
              <a:prstGeom prst="rect">
                <a:avLst/>
              </a:prstGeom>
              <a:blipFill rotWithShape="0">
                <a:blip r:embed="rId3"/>
                <a:stretch>
                  <a:fillRect b="-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06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245374"/>
            <a:ext cx="12190413" cy="29551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04076"/>
                <a:ext cx="11589417" cy="5674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温州检测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由以下各条件分别能得出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为等边三角形的有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076"/>
                <a:ext cx="11589417" cy="567469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095206" y="1124430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00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200964"/>
                <a:ext cx="11589417" cy="598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为等腰三角形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00964"/>
                <a:ext cx="11589417" cy="5984074"/>
              </a:xfrm>
              <a:prstGeom prst="rect">
                <a:avLst/>
              </a:prstGeom>
              <a:blipFill rotWithShape="0">
                <a:blip r:embed="rId3"/>
                <a:stretch>
                  <a:fillRect l="-947" b="-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2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00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4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为等边三角形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4870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67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668990"/>
            <a:ext cx="12190413" cy="349057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2084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084738"/>
              </a:xfrm>
              <a:prstGeom prst="rect">
                <a:avLst/>
              </a:prstGeom>
              <a:blipFill rotWithShape="0">
                <a:blip r:embed="rId4"/>
                <a:stretch>
                  <a:fillRect l="-947" b="-2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391368" y="1721345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3357" y="2554111"/>
                <a:ext cx="11589417" cy="3362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7" y="2554111"/>
                <a:ext cx="11589417" cy="3362780"/>
              </a:xfrm>
              <a:prstGeom prst="rect">
                <a:avLst/>
              </a:prstGeom>
              <a:blipFill rotWithShape="0">
                <a:blip r:embed="rId5"/>
                <a:stretch>
                  <a:fillRect l="-947" b="-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27697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80957" y="565452"/>
                <a:ext cx="11589417" cy="1423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沈阳质检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57" y="565452"/>
                <a:ext cx="11589417" cy="1423595"/>
              </a:xfrm>
              <a:prstGeom prst="rect">
                <a:avLst/>
              </a:prstGeom>
              <a:blipFill rotWithShape="0">
                <a:blip r:embed="rId4"/>
                <a:stretch>
                  <a:fillRect l="-947" b="-3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4019477" y="896928"/>
                <a:ext cx="825867" cy="881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019477" y="896928"/>
                <a:ext cx="825867" cy="8817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02806" y="1952329"/>
                <a:ext cx="11589417" cy="4338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06" y="1952329"/>
                <a:ext cx="11589417" cy="4338432"/>
              </a:xfrm>
              <a:prstGeom prst="rect">
                <a:avLst/>
              </a:prstGeom>
              <a:blipFill rotWithShape="0">
                <a:blip r:embed="rId7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07297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484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太原调研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484574"/>
              </a:xfrm>
              <a:prstGeom prst="rect">
                <a:avLst/>
              </a:prstGeom>
              <a:blipFill rotWithShape="0">
                <a:blip r:embed="rId4"/>
                <a:stretch>
                  <a:fillRect l="-947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9767665" y="1099797"/>
                <a:ext cx="937436" cy="670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767665" y="1099797"/>
                <a:ext cx="937436" cy="6701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2970" y="1987055"/>
                <a:ext cx="11589417" cy="4178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0" y="1987055"/>
                <a:ext cx="11589417" cy="4178067"/>
              </a:xfrm>
              <a:prstGeom prst="rect">
                <a:avLst/>
              </a:prstGeom>
              <a:blipFill rotWithShape="0">
                <a:blip r:embed="rId7"/>
                <a:stretch>
                  <a:fillRect l="-947" t="-1460"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882089"/>
            <a:ext cx="12190413" cy="33543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515651"/>
                <a:ext cx="11589417" cy="5279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5651"/>
                <a:ext cx="11589417" cy="5279074"/>
              </a:xfrm>
              <a:prstGeom prst="rect">
                <a:avLst/>
              </a:prstGeom>
              <a:blipFill rotWithShape="0">
                <a:blip r:embed="rId3"/>
                <a:stretch>
                  <a:fillRect l="-947" t="-693" r="-53" b="-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491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再从条件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这三个条件中选择一个作为已知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如果选择的条件不符合要求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如果选择多个符合要求的条件分别解答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按第一个解答计分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19808"/>
              </a:xfrm>
              <a:prstGeom prst="rect">
                <a:avLst/>
              </a:prstGeom>
              <a:blipFill rotWithShape="0">
                <a:blip r:embed="rId2"/>
                <a:stretch>
                  <a:fillRect l="-947" b="-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20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不符合要求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故不选择条件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0277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9382" y="62144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解的情况如下</a:t>
            </a:r>
            <a:r>
              <a:rPr lang="en-US" altLang="zh-CN" sz="2600" b="1">
                <a:latin typeface="Times New Roman" panose="02020603050405020304" pitchFamily="18" charset="0"/>
              </a:rPr>
              <a:t>: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81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1774666" y="2253120"/>
            <a:ext cx="1573068" cy="1686138"/>
          </a:xfrm>
          <a:prstGeom prst="rect">
            <a:avLst/>
          </a:prstGeom>
        </p:spPr>
      </p:pic>
      <p:pic>
        <p:nvPicPr>
          <p:cNvPr id="7" name="image82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3911786" y="2421734"/>
            <a:ext cx="1686138" cy="1348910"/>
          </a:xfrm>
          <a:prstGeom prst="rect">
            <a:avLst/>
          </a:prstGeom>
        </p:spPr>
      </p:pic>
      <p:pic>
        <p:nvPicPr>
          <p:cNvPr id="8" name="image83.jpeg"/>
          <p:cNvPicPr/>
          <p:nvPr/>
        </p:nvPicPr>
        <p:blipFill>
          <a:blip r:embed="rId5"/>
          <a:stretch>
            <a:fillRect/>
          </a:stretch>
        </p:blipFill>
        <p:spPr>
          <a:xfrm>
            <a:off x="6341736" y="2421734"/>
            <a:ext cx="1686138" cy="1348910"/>
          </a:xfrm>
          <a:prstGeom prst="rect">
            <a:avLst/>
          </a:prstGeom>
        </p:spPr>
      </p:pic>
      <p:pic>
        <p:nvPicPr>
          <p:cNvPr id="9" name="image84.jpeg"/>
          <p:cNvPicPr/>
          <p:nvPr/>
        </p:nvPicPr>
        <p:blipFill>
          <a:blip r:embed="rId6"/>
          <a:stretch>
            <a:fillRect/>
          </a:stretch>
        </p:blipFill>
        <p:spPr>
          <a:xfrm>
            <a:off x="9179906" y="2421734"/>
            <a:ext cx="1235840" cy="134891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3229"/>
              </p:ext>
            </p:extLst>
          </p:nvPr>
        </p:nvGraphicFramePr>
        <p:xfrm>
          <a:off x="478504" y="1281099"/>
          <a:ext cx="10585323" cy="4988406"/>
        </p:xfrm>
        <a:graphic>
          <a:graphicData uri="http://schemas.openxmlformats.org/drawingml/2006/table">
            <a:tbl>
              <a:tblPr firstRow="1" firstCol="1" bandRow="1"/>
              <a:tblGrid>
                <a:gridCol w="121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84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为锐角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为钝角或直角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图形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关系式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解的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个数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553" marR="9553" marT="9553" marB="9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227682" y="5385612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一解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0077" y="539718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两解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52674" y="5293685"/>
            <a:ext cx="85472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一解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06228" y="5293683"/>
            <a:ext cx="85472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一解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81504" y="5270536"/>
            <a:ext cx="85472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无解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407520" y="1324440"/>
              <a:ext cx="10399680" cy="4440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160" y="1315080"/>
                <a:ext cx="10418400" cy="44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424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+25+5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负值舍去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2437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47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926712"/>
            <a:ext cx="12190413" cy="3288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627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c·c·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2718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275498"/>
            <a:ext cx="12190413" cy="4939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4610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6101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185047"/>
            <a:ext cx="12190413" cy="49810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5652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5250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9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321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三角形常用面积公式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为内切圆半径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21273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69200" y="1102680"/>
              <a:ext cx="10970280" cy="3492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840" y="1093320"/>
                <a:ext cx="10989000" cy="35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369787"/>
            <a:ext cx="12190413" cy="490458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633018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715586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734006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351056"/>
                <a:ext cx="11589417" cy="47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三角形中的三角函数关系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两边之和大于第三边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两边之差小于第三边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351056"/>
                <a:ext cx="11589417" cy="4752776"/>
              </a:xfrm>
              <a:prstGeom prst="rect">
                <a:avLst/>
              </a:prstGeom>
              <a:blipFill rotWithShape="0">
                <a:blip r:embed="rId6"/>
                <a:stretch>
                  <a:fillRect l="-947" b="-2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4566473"/>
            <a:ext cx="12190413" cy="171488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18970" y="164370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三角形中三边之比等于相应的三个内角之比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的六个元素中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已知任意三个元素可求其他元素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为直角三角形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为钝角三角形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三角形中三边之比等于相应的三个内角的正弦值之比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已知三角时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不可求三边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不一定为锐角三角形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仅确定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为锐角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9938" y="2226230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29556" y="2847267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02227" y="4020001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1672</Words>
  <Application>Microsoft Office PowerPoint</Application>
  <PresentationFormat>自定义</PresentationFormat>
  <Paragraphs>477</Paragraphs>
  <Slides>64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80" baseType="lpstr">
      <vt:lpstr>MS Mincho</vt:lpstr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53</cp:revision>
  <dcterms:created xsi:type="dcterms:W3CDTF">2024-01-05T07:50:57Z</dcterms:created>
  <dcterms:modified xsi:type="dcterms:W3CDTF">2025-10-16T08:39:59Z</dcterms:modified>
</cp:coreProperties>
</file>