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ink/ink1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342" r:id="rId9"/>
    <p:sldId id="352" r:id="rId10"/>
    <p:sldId id="353" r:id="rId11"/>
    <p:sldId id="354" r:id="rId12"/>
    <p:sldId id="358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59" r:id="rId33"/>
    <p:sldId id="305" r:id="rId34"/>
    <p:sldId id="306" r:id="rId35"/>
    <p:sldId id="360" r:id="rId36"/>
    <p:sldId id="307" r:id="rId37"/>
    <p:sldId id="308" r:id="rId38"/>
    <p:sldId id="309" r:id="rId39"/>
    <p:sldId id="351" r:id="rId40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37" d="100"/>
          <a:sy n="37" d="100"/>
        </p:scale>
        <p:origin x="426" y="30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2T00:19:41.5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8168 4987 0,'0'0'0,"0"0"0,0 0 0,0 0 15,0 0-15,20-2 0,-20 2 16,0 0-16,24-3 15,-24 3-15,30-2 16,-11 2-16,2 0 0,-2 0 0,0-1 16,2 0-16,6 1 15,-2 0-15,-2 0 0,10 0 0,1 0 16,-1 0-16,1 0 0,7-1 16,2 0-16,-2 1 0,-1 0 0,8-1 15,1-2-15,-5 3 0,-2 0 16,1-2-16,1 0 15,-3-1-15,-2-1 0,6 1 0,1 1 16,-5-1-16,-5 1 0,2 0 16,-1 0-16,-3-1 0,-3 1 15,0 0-15,0 0 0,-6 2 16,-3 1-16,-3 0 0,-2-1 16,-6 0-16,-3 0 0,-1 0 15,0 0-15,-3 0 0,1 1 0,-3 2 16,-1 1-16,-1-1 15,-1 0-15,1-3 0,-2 4 16,2-4-16</inkml:trace>
  <inkml:trace contextRef="#ctx0" brushRef="#br0" timeOffset="950.1938">8928 5290 0,'0'0'0,"0"0"16,0 0-16,0 0 0,0 0 0,1-21 15,-1 21-15,0 0 0,2-22 16,-2 22-16,0 0 0,0-23 16,0 13-16,-1 0 0,0 0 15,-1 2-15,-1 1 0,0-2 16,-1 1-16,-2 1 0,1 1 16,-2 0-16,-1 0 0,-2 2 15,-1 2-15,-1 1 0,-1 1 16,1 2-16,1 1 0,-2 3 15,-1 2-15,0 2 0,-1 1 0,-6 6 16,-1 1-16,2 2 0,2 0 16,3 4-16,0 1 0,3 0 15,1 0-15,0 4 0,1 0 16,4-4-16,-1-1 0,3-3 16,1-1-16,2-4 0,1 2 0,1-6 15,2 1-15,0-6 16,1 0-16,2-1 0,2-3 15,2-1-15,1-2 0,2-4 16,3-5-16,0 1 0,-2 2 0,2-5 16,0-1-16,1-2 0,0 3 15,5-7-15,0 0 0,-2-1 16,-1-1-16,-2-1 0,-2 3 16,-1 0-16,0 1 0,-2 0 15,-1 1-15,-1 1 0,-3 3 0,0 0 16,-2 3-16,1 2 15,-2-1-15,0 3 0,-2 1 16,0 1-16,-1 1 0,-1 2 0,-2 0 16,0 1-16,0 1 0,-2 2 15,0 3-15,-1-1 0,1 1 16,0 2-16,-1 1 0,1 2 16,-1 1-16,0 4 0,-1 2 15,2-4-15,2 1 0,1 0 16,1-1-16,0 0 0,1-1 0,2 0 15,4-1-15,0-1 0,2-1 16,3 0-16,3-2 16,-1-3-16,0 0 0,0-2 0,-2-1 15,-1 1-15,0-4 0,0 0 16,-1-5-16,0 0 0,-2-2 0,0 1 16,-1 2-16,-2-1 0</inkml:trace>
  <inkml:trace contextRef="#ctx0" brushRef="#br0" timeOffset="1283.5973">9033 4468 0,'0'0'0,"0"0"0,0 0 16,0 0-16,0 0 0,0 0 0,0 0 16,-14 25-16,14-25 0,-12 21 15,12-21-15,-15 29 0,7-12 0,0 1 16,2 1-16,0 1 15,1 2-15,0 0 0,1 0 0,1 6 16,0-2-16,2-4 0,0-3 16,0-3-16</inkml:trace>
  <inkml:trace contextRef="#ctx0" brushRef="#br0" timeOffset="1569.4387">9824 4871 0,'0'0'0,"0"0"15,0 0-15,0 0 0,25-8 0,-25 8 16,25 1-16,-25-1 0,33-1 16,-15 1-1,0 0-15,-1 0 0,0 1 0,-17-1 0,17 1 16,1 1-16,-2 0 0,1 2 0,1-1 16,-3 0-16,-3 0 0</inkml:trace>
  <inkml:trace contextRef="#ctx0" brushRef="#br0" timeOffset="1783.8907">9788 5139 0,'0'0'0,"0"0"15,0 0-15,0 0 0,29-4 0,-29 4 16,29-2-16,-29 2 15,42 0-15,-17-1 0,1 0 0,2 0 16,-1 1-16,8-1 0,1 0 16,-6-1-16,-5 1 0,-4 0 15</inkml:trace>
  <inkml:trace contextRef="#ctx0" brushRef="#br0" timeOffset="2319.2192">10583 5073 0,'0'0'0,"0"0"0,0 0 0,25-8 15,-25 8-15,30-9 0,-11 3 16,2 0-16,2 0 0,6-3 15,0 0-15,0 0 0,1-1 0,-1 0 16,-1-2-16,-2 1 0,-3-3 16,3-2-16,0 0 0,-4 1 15,-2 0-15,-4 1 0,-1-2 16,-1 1-16,-2 1 0,-6 0 16,-3 0-16,-1 2 0,0 1 0,-3 3 15,-2-1-15,-3 2 16,0 2-16,-3 0 0,-1 3 15,-1-2-15,0 0 0,-2 4 0,-2 1 16,0 2-16,-1 2 0,0 1 16,-1 2-16,2 2 0,0 1 15,0 2-15,-2 0 0,1 1 16,-1 0-16,-1 4 0,-1 1 16,2 0-16,2-1 0,3 0 15,2 1-15,2-2 0,3-1 16,1 3-16,3 1 0,2-1 0,2-1 15,4-1-15,6-3 16,2 1-16,0-3 0,3 2 16,2 0-16,3-2 15,2 1-15,3-4 0,2 0 0,-1-5 0,2 0 16,-6-1-16,-6-1 0,-2 0 16</inkml:trace>
  <inkml:trace contextRef="#ctx0" brushRef="#br0" timeOffset="3065.7251">11809 4478 0,'0'0'0,"0"0"16,0 0-16,0 0 0,4-21 0,-4 21 15,0 0-15,0 0 0,-2-26 16,0 19-16,-1 0 0,-1 1 16,-2-1-16,-2 2 0,0 0 15,-2 1-15,0 2 0,0 1 16,-1 3-16,1 0 0,0 1 15,-1 3-15,-1 2 16,0 1-16,-2 0 0,0 2 16,0 2-16,-3 2 0,3 2 15,1 0-15,0 0 0,4 0 16,0-1-16,2 0 0,3-2 16,0 0-16,2-2 0,1-1 0,2-1 15,0-2-15,1-1 0,3-1 16,1-1-16,2-2 0,0 0 0,2-1 15,1-1-15,-2-2 0,0-1 16,3 0-16,0-2 0,0-2 0,0 0 16,1-1-16,2-2 15,-1 0-15,-1 1 0,-1 0 16,-1-2-16,0 2 0,-1-1 0,-1-1 16,-1 1-16,0-1 0,-2 0 0,0 3 15,-1 0-15,0 2 0,-2 0 16,-1 2-16,0-2 0,1 3 15,-1 0-15,-1-1 0,0 1 16,-1 2-16,0 0 0,0 0 0,-2 0 16,-2 2-16,1 3 0,-1 0 15,-2 1 1,1 0-16,-1 2 0,1-1 16,-1 1-16,2 1 0,-1 0 0,2 0 15,0-1-15,0 1 0,3 0 16,2 0-16,0 0 15,1-2-15,2-1 0,-1 0 0,1 0 16,1-1-16,-1 0 0,2-1 16,1 0-16,1-1 0,-1 1 0,2-2 15,1-1-15,-1 1 0,-1 0 0,-1 0 16,-2-2-16,1 2 0</inkml:trace>
  <inkml:trace contextRef="#ctx0" brushRef="#br0" timeOffset="5072.7879">13907 5112 0,'0'0'0,"0"0"0,0 0 16,0 0-16,21-11 0,-21 11 0,25-12 15,-8 5-15,0-2 0,2-2 16,1 2-1,2-1-15,1 0 0,6-3 16,-2-2-16,1 0 0,-2 0 0,1-1 16,-1-1-16,0-1 0,-3 0 15,2-4-15,-3 2 0,-3 1 16,-3-1-16,0 2 0,-3 0 16,-2 1-16,-1 3 0,-3-1 15,-2 1-15,0 0 0,-3 3 0,-2 3 16,-1-1-16,-1 1 0,-3 0 0,-1 2 15,-3 1-15,-3 1 0,-3 1 16,-1 3-16,-3 1 0,0 3 16,0 1-16,-2 1 0,-1 4 15,0 0-15,0 1 0,-2 6 16,2 2-16,3 2 0,4 0 0,0 1 16,2 0-16,2 0 0,2-1 0,3 0 15,1 0-15,3-2 0,1 1 16,2 0-16,1 2 0,3-2 15,0-1-15,3-1 0,1 0 16,3-3-16,3-4 0,3 1 16,2 0-1,-1-1-15,-1-1 0,4-1 0,5-2 16,-2-3-16,0-1 0,-6-1 16,-2 0-16,-4-1 0</inkml:trace>
  <inkml:trace contextRef="#ctx0" brushRef="#br0" timeOffset="5442.8515">14776 4346 0,'0'0'0,"0"0"0,0 0 0,0 0 16,0 0-16,0 0 0,0 0 15,0 0-15,31 0 0,-31 0 16,25 10-16,-12-2 0,0 1 0,1 2 16,0 1-16,-1 2 15,-1 1-15,4 4 0,-1 1 0,-2-3 0,0-1 16,-4 1-16,0 0 0,-1 0 15,-1 0-15,-2-1 0,0-2 16,-2-1-16,0 0 0,-1-3 16,0-1-16,0-2 0,0 2 0,-1-4 15,0-2-15,0 0 16,0-1-16,0 0 0,1 1 0,-2-3 0</inkml:trace>
  <inkml:trace contextRef="#ctx0" brushRef="#br0" timeOffset="5674.7752">15092 4335 0,'0'0'0,"0"0"0,0 0 0,0 0 16,0 0-16,0 0 0,-22 13 15,22-13-15,-18 16 0,18-16 16,-25 23-16,11-9 0,-2 0 0,1 2 15,-2 2-15,0-3 0,-2 2 16,-5 3-16,-1 0 0,5-1 0,1-1 16,2 0-16,3-1 0,3-2 15,3 1-15,2-4 0,0-1 16,0-1-16</inkml:trace>
  <inkml:trace contextRef="#ctx0" brushRef="#br0" timeOffset="5975.8813">15210 4829 0,'0'0'0,"0"0"16,0 0-16,0 0 0,0 0 0,28-11 15,-28 11-15,34-4 0,-14 0 16,3 1 0,3 0-16,1 2 0,-1-1 0,5 1 15,-1 0-15,-5 2 0,-1 0 16,-6 1-16,-1-1 0,-4 0 15</inkml:trace>
  <inkml:trace contextRef="#ctx0" brushRef="#br0" timeOffset="6176.6046">15170 5075 0,'0'0'0,"0"0"15,0 0-15,0 0 0,26-3 0,-26 3 16,33-3-16,-33 3 0,42-1 0,-17 1 16,4-1-16,0 1 15,-2-1-15,3 1 0,-5-1 16,-4 0-16</inkml:trace>
  <inkml:trace contextRef="#ctx0" brushRef="#br0" timeOffset="6477.7216">15918 4936 0,'0'0'0,"0"0"0,0 0 16,30-3-16,-30 3 0,32-2 0,-8 1 15,2-1-15,0-1 0,14-1 16,5 1-16,-1-1 0,0 1 16,12-1-16,2-1 0,-4 2 15,-2-2-15,6 3 0,-4 2 16,-5-2 0,-5-1-16,2 1 0,-4 1 0,-6 1 15,-4 2-15,-6 2 0,-7 2 16,-5-1-16,-3 0 0,-2-3 15,-3 0-15,0 1 0</inkml:trace>
  <inkml:trace contextRef="#ctx0" brushRef="#br0" timeOffset="6878.9398">16167 5132 0,'0'0'16,"0"0"-16,0 0 16,0 0-16,27-4 0,-14 2 15,5-1-15,-1 1 0,2 0 16,1 1-16,2 0 0,4 1 16,-1 0-16,-3 2 0,-1 1 15,-5 0-15,-1 2 0,-4 0 16,-4 3-16,-3 1 0,-4 0 0,-7 1 15,-5 2-15,0 1 0,0-2 0,-5 0 16,-4 2-16,-1 0 0,0 0 16,-6 3-16,1 0 0,-1 0 15,1 0-15,-1-2 0,1 2 16,2-3-16,4-1 0,4-2 16,2 1-16,4-4 0,3 0 0,1-3 15,3 0-15,4-4 0,0 0 0,7-4 16,8-3-16,-1-4 0,1-1 0,-1 1 15,-3 1-15,-3 3 16</inkml:trace>
  <inkml:trace contextRef="#ctx0" brushRef="#br0" timeOffset="7248.9866">16607 5051 0,'0'0'0,"0"0"0,0 0 16,0 0-16,0 0 0,-24 15 0,24-15 16,-21 13-16,21-13 0,-26 21 15,9-9-15,1 0 0,-1 0 0,1 1 16,1 0-16,2 1 0,1 0 0,-1 3 16,2-2-16,2-1 0,2-1 15,2-1-15,1-1 16,3 1-16,1 0 0,6-2 15,3-1-15,3 0 0,2-1 0,4 0 16,3-1 0,1-2-16,0-3 0,2 1 15,2-1-15,-1 0 0,-2-1 0,3-1 16,0-1-16,-4 1 16,-1 0-16,-4-2 0,-1-2 15,-4 1-15,-2-2 0,-5 2 0,-1-1 16,-3-4-16,-1-3 0,0 1 15,0 2-15,0 1 0</inkml:trace>
  <inkml:trace contextRef="#ctx0" brushRef="#br0" timeOffset="7680.9946">16622 4293 0,'0'0'16,"0"0"-16,0 0 0,0 0 0,0 0 15,0 0-15,-4 31 16,4-31-16,-6 24 0,6-24 16,-9 33-16,5-15 15,-2-2-15,1 1 0,-1 2 0,0-1 16,1-1-16,-2 6 0,2-3 16,-1 0-16,2-3 0,0-1 15,0-3-15,1-1 0,0 0 16,0 0-16,2-3 0,0 0 0,0-2 0,0-2 15,1-1-15,0 0 0,0-1 16,0 0-16,0 1 16,0-2-16,0 1 0,0-1 15,0-2-15,-2 4 0,2-4 0,-1 2 16</inkml:trace>
  <inkml:trace contextRef="#ctx0" brushRef="#br0" timeOffset="8314.3335">14090 5783 0,'0'0'0,"0"0"16,0 0-16,0 0 0,0 0 15,0 0-15,0 0 0,24-11 16,-24 11-16,28-5 0,-28 5 16,39-5-16,-17 3 0,4-2 15,3 1-15,3-1 0,4 2 0,11-1 16,3-1-16,9 1 0,-2 0 0,3 2 16,4-2-16,10 2 0,-2-1 15,14-2-15,0 0 0,-7 0 16,-6-3-16,16 4 0,3 1 15,-9-2-15,-6 1 0,34-1 16,-9 2 0,-15 2-16,-11 2 0,0 0 0,0-4 15,-5 0-15,-4 0 0,-2-3 16,0 1-16,-9 1 0,-5-2 16,0 3-16,-2 0 0,-9 0 15,-7 2-15,-3 0 0,-3 0 16,-6 0-16,-3 0 0,-5-3 15,-3 0-15,-4 3 0,-4 0 0,-2 0 0,-2 1 16,2-1-16,-3-1 0,-2 1 16,-4 2-16,-2 2 0,-3 1 15,-6-1-15,-5-2 0,6 0 16,3 0-16,4-1 0</inkml:trace>
  <inkml:trace contextRef="#ctx0" brushRef="#br0" timeOffset="8885.0915">14081 5969 0,'0'0'0,"0"0"0,0 0 0,0 0 15,0 0-15,31-4 0,-31 4 16,34-6-16,-15 5 0,4-2 0,6 2 15,0-2-15,2 1 0,13 0 16,4-1-16,1 3 0,3-2 16,14 0-16,3-3 0,5 0 0,-6 1 15,13-2-15,0 2 0,-6 0 16,-4 0-16,12-3 0,1 3 16,-5-1-16,-4 3 0,36-3 15,-7 0-15,-19 1 0,-15-3 0,4 3 16,2 4-16,-10-2 0,-7 4 15,2-5-15,3 1 0,-8 0 0,-9-2 0,-1 4 16,-2-2-16,-7 1 16,-5-3-16,-1 4 0,0 0 15,-9-3-15,-5 0 0,-7-1 16,-3 0-16,-7 4 0,0-3 0,0 3 16,0 0-16,0 0 0,0 0 15,0 0 1,0 0-16,0 0 0,0 0 15,-4 1-15,0 1 0,-3 0 16,-3 0-16,3 1 0,0-2 0,3 0 16</inkml:trace>
  <inkml:trace contextRef="#ctx0" brushRef="#br0" timeOffset="13855.6197">8115 7508 0,'0'0'0,"0"0"0,0 0 0,0 0 16,0 0-16,0 0 0,0 0 16,0 0-16,0 0 0,0 0 15,0 0-15,31 3 0,-31-3 0,26 4 0,-26-4 16,36 6-16,-15-4 0,2-1 16,4 2-16,1-1 0,1 0 15,10 0-15,4 2 0,-3-3 16,0-1-16,10-1 0,2-3 15,-4 2-15,-5 0 0,9-1 16,-1-1-16,-9 1 16,-5-1-16,-2 4 0,-2-3 15,-7 3-15,-5 0 0,-3-1 16,-4-2-16,-3 1 0,-2 1 0,-3 1 16,-3 3-16,-3-3 15,-2 0-15,-6-2 0,-4-1 16,2 1-16,-1 0 0,2 0 0,2 0 15,1 1-15</inkml:trace>
  <inkml:trace contextRef="#ctx0" brushRef="#br0" timeOffset="14457.466">8557 7608 0,'0'0'0,"0"0"0,0 0 16,0 0-16,-7 22 0,7-22 15,-8 25-15,8-25 0,-10 29 0,4-11 16,1 3-16,-1 1 16,1 1-16,-5 7 0,1-1 15,1-1-15,1-1 0,-1-1 16,2 0-16,-1-2 16,1-2-16,0 4 0,-1-3 15,1-4-15,2-5 0,1-3 16,-1 0-16,1-2 0,0-1 0,1-3 15,1-2-15,-1 1 16,2-1-16,0-3 0,0 0 16,0 0-16,0 0 0,2-6 15,0 0-15,1 0 0,0-2 0,1-1 0,1-2 16,1 0-16,1 1 0,0 0 16,2 0-16,-1-1 0,-1 0 0,4-2 15,1 0-15,-1 2 16,0 2-16,1 0 0,-3 2 15,1 1-15,0 1 0,0 2 16,0 1-16,-2 0 16,1 1-16,2 2 0,-1 3 15,1-1-15,-1 3 0,-1 1 16,1 2-16,-1 1 0,-1 0 16,0 2-16,-3 0 0,1-2 0,-2 1 15,-3 2-15,-3 3 16,-3-1-16,-2-2 0,-3 2 0,-2 0 15,0-1-15,1-1 0,-3-1 0,-1 0 16,-2-2-16,1-2 0,-2-1 16,-4-2-16,3-2 0,3 0 15,-2-4-15,2-2 0,-4 0 0,1-3 16,2-4-16,0-3 16,3-2-16,0-2 0,1 0 0,2 4 15,2 2-15</inkml:trace>
  <inkml:trace contextRef="#ctx0" brushRef="#br0" timeOffset="14720.7221">8702 7107 0,'0'0'0,"0"0"15,0 0-15,0 0 0,0 0 16,0 0-16,0 0 0,5 26 16,-5-26-16,-1 24 0,1-24 15,-3 30-15,0-12 0,-1 1 0,1 1 16,1 1-16,1 2 0,1-1 16,1 1-16,0 4 0,1-6 0,-1-4 15,0-2-15,0-3 0</inkml:trace>
  <inkml:trace contextRef="#ctx0" brushRef="#br0" timeOffset="14921.3577">9297 7449 0,'0'0'15,"0"0"-15,0 0 0,29-1 0,-29 1 0,27-1 16,-9 1-16,2 0 0,1 0 16,3 1-16,-1 0 0,-2 1 15,-3 0-15,-3 0 0,0 1 16,-5-3-16</inkml:trace>
  <inkml:trace contextRef="#ctx0" brushRef="#br0" timeOffset="15106.3725">9260 7748 0,'0'0'0,"0"0"0,0 0 16,31 0-16,-31 0 0,34-1 0,-11 2 0,1-1 15,3-1-15,8-1 16,1 2-16,-5-1 0,-4 1 0,-6-1 15</inkml:trace>
  <inkml:trace contextRef="#ctx0" brushRef="#br0" timeOffset="16140.8708">9870 7763 0,'0'0'15,"0"0"-15,0 0 0,23-22 0,-12 13 16,3-4-16,3-3 0,5-5 16,-1-1-16,1-2 0,0-3 15,5-6-15,0 0 0,-2-2 16,-2 0-16,-1 2 0,-1 1 15,5-4-15,-1-3 0,-4 4 0,-4 2 0,-2 4 16,-1 0-16,-3 2 0,-2 3 16,-1 1-16,-3 2 0,0 3 15,-1 4-15,-2 1 0,-2 4 16,0 2-16,0 0 0,-2 3 16,-2 1-16,-3 3 0,-2 0 0,-1 5 31,-1 3-31,0 0 0,0 3 0,-1 7 15,0 2-15,-1 2 0,0 0 0,-5 9 16,0-1-16,2 2 16,1 3-16,2-1 0,0 2 15,0 5-15,2-1 0,1-5 16,3 0-16,2-4 0,1 0 0,2-3 16,1 2-16,3-6 0,3-3 0,0-1 15,1-1-15,1-2 0,3-1 0,4-4 16,1-2-16,-1-4 15,1-2-15,0-3 0,3-1 16,2-2-16,2 0 0,0-4 16,0-2-16,-1-3 15,-1-2-15,1-3 0,2-1 0,-5 3 0,-1 2 16,-3 0-16,0 0 0,-3 0 16,-2 1-16,-1 1 0,-2 1 15,-2 2-15,1 1 0,-2 2 16,-1 2-16,-2 2 0,0-4 0,0 4 15,-3 5-15,-1-1 0,0 1 16,0 0 0,-2 1-16,2 1 0,0 0 15,1 2-15,0 1 0,-1 3 16,1-1-16,0 2 0,0-1 16,1 0-16,2-2 0,0-2 15,2-1-15,0-1 0,1-1 0,1 0 16,2-1-16,2-3 0,-1-2 15,2-1-15,1 0 0,0-3 0,1-2 0,2 0 16,2-2-16,2-3 16,1 0-16,-1-1 0,-1-2 15,-2 1-15,0 0 0,-2 1 16,-1 0-16,-2 2 0,-2 2 0,0 0 16,0-1-16,-2 1 0,-1 3 15,0 0 1,-1 2-16,-1 1 0,-2 2 0,3-1 15,-3 1-15,1 4 0,-1 1 16,0 0-16,0 3 0,0 0 16,0 1-16,0 1 0,0 2 15,0-1-15,0 1 0,1 1 16,0 0-16,0 0 0,-1-1 16,1 0-16,0 1 0,0-3 0,0 0 0,2-3 15,0 1-15,0 0 16,-1-3-16,2-2 0,0 0 15,0-3-15,1-3 0,-1 1 0,0 0 16,-1 0-16</inkml:trace>
  <inkml:trace contextRef="#ctx0" brushRef="#br0" timeOffset="16842.9416">11169 7133 0,'0'0'0,"0"0"15,0 0-15,0 0 0,0 0 0,0 0 16,0 25-16,0-25 0,0 25 16,0-25-16,-4 34 0,1-15 15,-1 0-15,-3 2 0,-2 4 16,1-2-16,1 1 0,-3 8 15,0 2-15,0-3 0,-1-3 0,1 0 16,0-2-16,2-3 0,2-1 0,-2 3 16,1-3-16,2-3 0,-1-3 15,3-5-15,0-2 0,1-1 16,-1-2-16,1 0 0,1-2 16,0-1-16,1-3 0,0 0 15,0 0 1,3-4-16,-1-1 0,3-2 15,0 1-15,1-3 0,0 2 0,2-3 16,1-3-16,1 3 0,1-1 16,2-2-16,0-1 0,0 1 15,-2-1-15,0 4 0,-1-1 16,1 0-16,0 4 0,0-1 16,0 1-16,0 2 0,1 3 0,-1 0 15,0 2-15,-3 1 0,-1 1 0,1 1 16,-1 2-16,-1 1 0,1 3 15,-2-2-15,1 2 0,-2 2 16,1-1-16,-2 4 0,-1 2 16,-1-1-16,0 1 0,-2-2 15,-2 2-15,-1-2 16,-2 1-16,-1-2 0,0-2 16,-2 0-16,-1-1 15,-1-1-15,0 0 16,0-1-16,2-1 0,-1 0 0,0 1 15,0-3-15,0-2 0,-1 0 16,0-1-16,-1-2 0,0-2 0,1-1 16,0 0-16,3 0 0,1 0 0,-1 0 15,0 0-15,2-1 0,0 0 0,2-1 16,0-1-16,3 1 16,2-2-16,0 2 0,1 0 0,-1 1 15</inkml:trace>
  <inkml:trace contextRef="#ctx0" brushRef="#br0" timeOffset="23935.8156">21217 3935 0,'0'0'0,"0"0"0,0 0 0,0 0 16,0 0-16,24-1 0,-24 1 15,32 0 1,-14 1-16,5-1 0,6 0 15,0 0-15,3-1 0,15 0 0,3-1 16,3 2-16,2 1 0,20-1 16,5-1-16,12 1 15,-2 0-15,22-2 0,4-2 16,8 4-16,-10 1 0,54 2 16,-9 1-16,-24-1 0,-15 0 0,4-2 15,2 1-15,-12 0 0,-7-1 16,8 5-16,5 3 15,-12-5-15,-6-1 0,1-1 16,3 3-16,-11 0 0,-8-1 0,-1 2 16,0-2-16,-11-1 0,-7-2 15,-1 1-15,1 1 16,-6-2-16,-5 0 0,-4-1 0,-2 0 16,-6 2-16,-4 0 0,-7-4 15,-5-2-15,-3-5 0,0-1 16,-4 5-16,-2 3 0,-6 2 15,-4 3-15,0-6 0,-1-4 16,-4 1-16,-1 1 0,-1 1 16,-2 1-16,-1 3 0,-2 3 0,2-3 0,-3 0 15,1 2-15,0 2 0,-4-2 0,-1 1 16,1 0-16,2-2 0,0 1 16</inkml:trace>
  <inkml:trace contextRef="#ctx0" brushRef="#br0" timeOffset="27432.5934">7676 9737 0,'0'0'0,"0"0"16,0 0-16,0 0 0,0 0 0,0 0 0,0 0 16,13 21-16,-13-21 0,25 2 15,-25-2-15,37-6 0,-16 1 0,3-2 16,4-2-16,0 0 16,0-1-16,11-5 0,0-1 15,7-4-15,-4 2 0,-2-1 16,-3-2-1,-4 3-15,-4 0 0,0-3 0,-2 0 16,-6 3-16,-4 1 0,-2 0 16,-4-1-16,-4 3 0,-1 3 0,-4 1 15,-4 0-15,-1 1 16,-3 1-16,-4 2 0,-4 2 16,-2 0-16,-1 3 0,-5 0 15,-4 1-15,3 1 0,2 0 0,-2 4 0,-2 3 16,2-1-16,2 2 0,0 3 15,1 4-15,2-2 0,4 2 0,1 2 16,1 3-16,0 0 16,3-2-16,1 5 0,1 1 15,3 0-15,1 0 0,3 2 16,3 5-16,0-3 0,0-1 0,3 5 0,2 0 16,0-3-16,4-3 0,1 0 15,4 0-15,1-5 0,0-3 0,-3 2 16,2 0-16,-1-5 0,1-4 15,3-2-15,3-2 16,-2-2-16,-3-1 0,3-5 16,4-3-1,-9-1-15,1-3 0,-1 1 0,-4 2 16,-2 1-16</inkml:trace>
  <inkml:trace contextRef="#ctx0" brushRef="#br0" timeOffset="27664.6265">8456 9356 0,'0'0'0,"0"0"16,0 0-16,0 0 0,23-11 0,-23 11 15,32-8-15,-14 3 0,-1 1 16,5 0-1,4 2-15,-2 0 0,0 1 0,9-1 16,1 2-16,-3-1 16,-3 0-16,1 0 0,-6 0 15,-5 1-15</inkml:trace>
  <inkml:trace contextRef="#ctx0" brushRef="#br0" timeOffset="28034.7746">9227 9105 0,'0'0'0,"0"0"0,0 0 15,0 0-15,0 0 0,0 0 0,0 0 16,0 0-16,0 0 0,-28-12 15,28 12-15,-24 3 0,24-3 16,-29 7-16,13-1 0,-2-1 16,0 1-16,1 1 0,-1 1 15,1 0-15,2 1 0,-3 4 0,4 0 16,3-1-16,0 1 0,3 0 16,2 0-16,1-1 0,2-1 0,3 0 15,3-2-15,3 1 0,0 1 16,5 0-16,5 0 0,0-2 15,1 0-15,3-1 0,2 1 16,0-3-16,1 0 0,0 0 0,0-1 16,-3 0-16,-3-2 0,-3 0 0</inkml:trace>
  <inkml:trace contextRef="#ctx0" brushRef="#br0" timeOffset="29310.0375">9387 9760 0,'0'0'0,"0"0"16,0 0-16,0 0 0,0 0 16,0 0-16,25 9 0,-25-9 15,26 1 1,-26-1-16,36 3 0,-18-2 0,1 1 15,3 0-15,2-2 16,0 1-16,-1 1 0,7-1 16,-1 0-16,0-1 0,-1 0 0,-5 0 15,-2 2-15,-6 1 0,-3 2 16,-2 0-16,-1-2 0,-2-1 16</inkml:trace>
  <inkml:trace contextRef="#ctx0" brushRef="#br0" timeOffset="29508.195">9333 10024 0,'0'0'0,"0"0"16,0 0-16,0 0 0,0 0 0,37 2 16,-37-2-16,40 5 15,-17-5-15,3 4 0,6-1 16,-1-2-16,-1 2 0,11-1 15,1 3-15,-4-1 0,-2 1 0,0-1 0,-6 1 16,-6-4-16</inkml:trace>
  <inkml:trace contextRef="#ctx0" brushRef="#br0" timeOffset="30511.4099">9975 10295 0,'0'0'0,"0"0"15,0 0-15,20-14 0,-20 14 0,23-18 16,-4 4-16,1-2 0,2 0 0,10-9 16,3-3-16,-2 0 15,-1 0-15,9-9 16,1-2-16,3-7 15,-4 2-15,-2 1 0,-3 4 16,2-4-16,-4 4 0,-3-1 0,-2-1 16,-4 3-16,-5 2 0,-6-2 15,-4-2-15,-4 5 0,-1 4 0,-3-4 16,-2-1-16,-2 10 16,-1 5-16,-4 0 0,-2 1 0,-1 4 0,-1 2 15,-2 4-15,-1 1 0,1 5 16,2 3-16,-2 4 0,-1 5 15,0-1-15,0 0 0,-2 5 16,-2 5-16,2 1 0,0 2 0,1 6 16,-1 4-16,3 0 15,2-1-15,1 6 0,0 5 0,2-3 0,3-3 16,-2 9-16,2 2 0,0-4 16,2-4-16,0 2 0,1 1 15,0-5-15,2-3 0,0 0 16,2-1-16,-1-4 0,1-3 0,1-2 15,0-6-15,1 0 0,-1-5 16,-1-4 0,0 0-16,1-3 0,0-1 15,4-3-15,3-6 0,-2 0 16,1-1-16,3-2 0,4-2 16,-1-3-16,0-1 0,-1-2 15,0-1-15,-2 1 0,-2 1 0,0 1 16,1-1-16,-2 3 15,-1-1-15,1 2 0,-1 0 0,-1 3 0,0 2 16,-2 0-16,-2 2 0,1 1 16,-2 1-16,0 3 0,-1 2 15,0 3-15,-1-2 0,0 4 16,0 1-16,1 1 0,1 0 0,-2 5 16,0 0-16,0 1 15,0-1-15,0 0 16,1 2-16,0-4 0,-1-1 15,1 0-15,0-2 0,1 0 16,1-2-16,2-3 0,0-1 16,1-3-16,-1 0 0,2 0 15,1-5-15,0 3 0,-1-5 0,2 0 16,1-2-16,-1 0 16,0-1-16,2-3 0,-1 0 0,-2-1 0,0 3 0,0-3 15,1 3-15,-2-1 16,1 3-16,-2 0 0,-1 2 15,0 0-15,-1 3 0,-1-1 16,1 1-16,-3 1 0,-1 3 0,0 0 16,1 5-16,-1-2 0,0 0 15,-1 3 1,0 1-16,-1 4 0,2-3 0,0 4 16,0 1-16,0 1 15,2 2-15,0 3 0,0 0 16,2-1-16,2-1 0,2-1 15,0-3-15,0-1 0,-1-2 0,-2-1 16</inkml:trace>
  <inkml:trace contextRef="#ctx0" brushRef="#br0" timeOffset="30912.8001">11367 9810 0,'0'0'0,"0"0"0,0 0 16,0 0-16,0-23 0,0 23 16,0 0-16,-2-25 0,1 16 0,-1-1 15,-2-1-15,0 3 0,-1 0 16,-2 2-16,-3-1 16,-2 3-16,-2 1 0,0 0 0,-2 2 15,0 1 1,2 0-16,-8 4 0,-1 3 15,1 0-15,2-1 0,1 6 16,0-1-16,3 1 0,1 0 0,3 3 16,1-1-16,2 4 0,2-4 15,1 2-15,2 1 16,0 0-16,2-1 0,3 4 0,5 1 16,-2-6-16,2-1 0,5 4 0,2 0 15,-1-4-15,1 0 0,4-1 16,1-1-16,0-5 0,2 0 0,4 1 15,4 2-15,-3-5 0,0 1 16,-1-6-16,0-2 0,-4 1 16,-5 0-16,-1 0 0</inkml:trace>
  <inkml:trace contextRef="#ctx0" brushRef="#br0" timeOffset="31060.0182">11723 9993 0,'0'0'0,"0"0"16,0 0-16,0 0 0,0 0 0,0 0 16,0 0-16,0 0 0,0 0 0,0 0 15,0 0-15,0 0 0,0 0 16,0 0-16</inkml:trace>
  <inkml:trace contextRef="#ctx0" brushRef="#br0" timeOffset="40260.7589">17065 11424 0,'0'0'0,"0"0"0,0 0 0,0 0 16,0 0-16,0 0 0,0 0 0,0 0 15,0 0-15,31 0 0,-31 0 16,22 2-16,-22-2 0,26 0 15,-26 0-15,37-2 0,-17 2 16,3 0-16,2 0 0,2 0 16,0 0-16,12 0 0,2 0 0,0-1 0,0-1 31,14 1-31,4 0 0,-4-1 16,-2 2-16,13-2 0,1 1 15,-2 0-15,-1 0 0,15-1 16,0 0-16,-3 0 0,-2 2 0,14-3 15,3 2-15,-7-2 0,-4-1 16,39 1-16,-6 0 0,-12 3 16,-6 3-16,2-3 0,3 0 15,-8 3-15,-7-2 0,11-1 16,6 3-16,-9-3 0,-7-3 0,12 3 16,9-1-16,-9 2 15,-5 2-15,5-1 0,3 0 0,-5 1 16,-4-3-16,13-3 0,8-1 15,-8 4-15,-6 2 0,5 0 16,4 1-16,-9 1 0,-5-2 0,11-2 16,7 0-16,-9 0 0,-6 2 15,9-2-15,5 0 0,-11 2 16,-7 1-16,8 1 0,7 1 16,-7 0-16,-7 1 0,10-5 15,8-2-15,-14 2 0,-9 4 16,10-2-16,8-2 0,-7 1 15,-6-4-15,7 5 0,4 1 16,-15 0-16,-8 1 0,11-3 16,10 0-16,-12-1 0,-7-1 0,4 1 15,4 2-15,-9 1 0,-6 3 16,2-5-16,1-2 0,-9-2 0,-3-2 16,4 8-16,7 3 0,-7-3 15,-2 1-15,2-3 0,2-2 16,-12 3-16,-4 1 0,1 0 15,3-1-15,-8-3 0,-5-2 16,1 4-16,2 2 0,-12-1 16,-9 4-16,-2-7 0,1-3 0,-4 2 0,-4-2 31,-5 1-31,-2 0 0,-7 1 0,-2-1 0,-4 2 0,-2 0 16,1-2-16,-1 0 0,0 2 15,0-4-15,0 4 0,-2-3 0,-6-4 16,-5-1-16,0 1 0,-1 1 15,3 1 1,2 1-16,1 2 0</inkml:trace>
  <inkml:trace contextRef="#ctx0" brushRef="#br0" timeOffset="40523.8391">25890 11435 0,'0'0'0,"0"0"0,0 0 0,0 0 0,0 0 15,0 0-15,23 13 0,-23-13 0,0 0 16,31 14-16,-31-14 16,21 12-16,-11-6 0,-1-1 15,-1 5-15,-2-4 0,1 1 16,-1-1-16,-2 1 0,-1 0 0,-1 0 16,-3 0-1,-3 2-15,-5-2 0,-3 1 16,-9 0-16,-7-1 15,-6 2-15,-5 0 0,-19 2 0,-4-4 16,0 4-16,11-4 0,9 0 16</inkml:trace>
  <inkml:trace contextRef="#ctx0" brushRef="#br0" timeOffset="41527.1289">20584 6519 0,'0'0'0,"0"0"16,0 0-16,5 32 0,-2-17 0,-1 8 0,0 4 16,0 11-16,-1-1 0,-1 12 15,0 5-15,0 13 16,0 0-16,-2 17 0,0 5 0,-1 9 15,0-7-15,0 20 0,0 1 16,-1 37-16,2-20 0,0 2 16,1-1-1,-1-12-15,0-9 0,-3 12 16,0 9-16,-2-9 0,0-7 16,-1 12-16,-3 7 0,-2-9 0,0-6 15,0 8-15,-1 6 0,0-7 16,3-3-16,0 14 0,0 11 15,4-15-15,1-11 0,1 11 16,0 7-16,1-11 0,-1-10 0,0 11 16,-1 7-16,1-8 0,0-3 0,-1 10 15,-2 8-15,0-15 0,2-9 16,-2 11-16,1 8 0,0-13 16,-2-10-16,0 10 0,1 7 15,1-6-15,0-5 0,-1 7 16,-2 4-1,3-13-15,1-8 0,-1 6 16,0 4-16,0-9 0,2-5 0,-4 6 16,-3 4-16,0-11 0,-1-6 15,-1 3-15,-1 5 0,4-14 16,2-7-16,0-4 0,1 2 16,2-6-16,0-8 0,2 1 15,0-1-15,1-14 0,1-11 0,0 1 0,-1-1 16,1-9-16,2-5 0,0-7 15,0-7-15,0-8 0,1-7 0,-2-27 16,-1-19-16,0 15 16,1 9-16,0 5 0</inkml:trace>
  <inkml:trace contextRef="#ctx0" brushRef="#br0" timeOffset="42048.6371">20679 6308 0,'0'0'0,"0"0"16,0 0-16,0 0 0,0 0 0,0 0 16,-20 11-16,20-11 0,-18 17 15,18-17-15,-22 19 16,9-5-16,-1-1 0,-3 2 0,-2 0 15,2 2-15,0-2 0,-5 6 16,0 0-16,2-2 0,1-1 16,2 0-16,-1-1 0,4-2 15,2-1-15,2-1 0,1-4 16,1 1-16</inkml:trace>
  <inkml:trace contextRef="#ctx0" brushRef="#br0" timeOffset="42197.7567">20699 6587 0,'0'0'16,"0"0"-16,0 0 0,0 0 15,6 24-15,-6-24 0,9 25 16,-2-10-16,0 3 0,0-4 16,-2-1-16,1-2 0</inkml:trace>
  <inkml:trace contextRef="#ctx0" brushRef="#br0" timeOffset="44958.8129">24947 6722 0,'0'0'0,"0"0"0,0 0 0,0 0 0,0 0 16,0 0-16,0 0 16,0 0-16,0 0 0,0 0 0,5 24 15,-5-24-15,0 0 0,-2 23 16,2-23-16,-6 21 15,6-21-15,-8 26 0,3-9 16,-2 0-16,1-2 16,-1 0-16,0 2 0,-1 1 15,-3 2-15,-4 3 0,1 4 16,1-1-16,-1 0 0,-1 2 16,-2 1-16,1-1 0,-1 1 0,-5 7 15,-1-2-15,2-1 16,1-2-16,-2 3 0,-1-2 0,-1 2 15,0-4-15,-4 6 16,2 3-16,-2-3 0,0-4 0,-1 4 16,-2 1-16,1-3 0,2-1 15,-5 3-15,0 2 0,-1-2 16,1-1-16,0-1 0,1-1 16,-2-2-16,0 0 0,-2 3 15,1 0-15,0 1 0,-1-2 0,-5 5 16,0 0-16,2-2 0,3-1 15,-3 1-15,-1 2 0,4-4 16,2-3-16,-2 3 0,-2 4 16,3-5-16,2-1 0,-8 6 15,-3 1-15,8-7 0,3 0 16,-21 19-16,3-1 0,4-9 0,5-6 16,-2 5-16,-2 0 0,3-6 15,2-5-15,-3 4 0,-2 2 16,4 1-16,2 1 0,-4-2 15,-2-1-15,0 0 0,3 1 0,-1 3 16,1-2-16,-1-2 0,1-2 16,0 4-16,-1 1 0,1-2 15,1-3-15,-3 0 0,0-1 0,1 0 16,1-2-16,1 0 0,0 1 16,-5-2-16,-1-1 0,1 2 15,-2-1-15,3 1 0,0 0 0,3 1 16,2 0-16,-1-4 0,0-2 15,-5 1-15,-1 1 0,5-3 16,3-2 0,-6 4-16,-5 0 0,6 0 15,4-2-15,-4-3 0,-4-1 0,4 0 16,2 2-16,-2 4 0,0 0 16,-2 0-16,1 1 0,1-6 15,2-4-15,3 0 0,4 0 16,-6 1-16,-2 1 0,-3 0 15,-1 2-15,3-5 0,2 0 0,-2 2 16,-2-3-16,-1 7 0,-1 1 0,2 0 16,0-4-16,-1-1 0,-2-2 15,4 3-15,3-1 0,-7 2 16,-4 2-16,6-8 0,4-2 16,-3 0-16,0 0 0,3 0 15,3 0 1,-3 2-16,-2-1 0,-1-1 0,1 0 15,2-1-15,1 0 16,4 1-16,4 3 0,-6-3 0,-2 0 16,13-4-16,-5 0 0,-1 1 15,-2 1-15,4-5 0,-1 0 16,-3 0-16,0 0 0,-3 2 16,-1-5-16,-2 5 0,-2-2 15,4 2-15,3-4 0,3 1 0,1 1 16,0-1-16,-1 1 0,-3-1 15,-2 0-15,3 1 0,0-1 0,0 1 16,-2-3-16,2 2 0,3-3 16,-3 4-16,-2 0 15,10-2-15,4-1 0,-5-1 0,-3 3 0,2-2 16,2-1-16,0 0 0,1 2 16,0-1-16,-2-1 0,3 0 15,3-1-15,2-1 0,1 1 0,-4 1 16,-1-3-16,5 3 0,0-1 15,2-1-15,1 1 16,0 1-16,2-3 16,-2 1-16,-1 0 0,1-1 15,2 2-15,2-2 0,1 0 16,1-1-16,1 3 0,-1-2 16,1 3-16,0 0 0,-1 0 0,1-3 15,1 2-15,0-2 0,0-1 16,1 1-16,1 3 0,-1 0 15,0 0-15,1 0 0,2-4 0,0 4 16,1-1-16,1-1 0,1 2 16,0 0-16,1 0 0,1-1 15,0-1-15,-1 1 0,3 1 0,-2 0 16,2 0-16,0 0 16,0 0-16,2 0 0,-2 0 0,1-3 15</inkml:trace>
  <inkml:trace contextRef="#ctx0" brushRef="#br0" timeOffset="45976.3573">25487 7136 0,'0'0'0,"0"0"0,0 0 0,28-5 15,-14 3-15,4-1 0,8-1 16,-1 0-16,0-2 0,14-2 15,4-2-15,-1-1 0,-1 2 0,9-3 16,0 1-16,-6-1 16,-4-1-16,6-1 15,-1-1-15,-7-2 16,-6 1-16,-5-1 0,-3 0 0,-6 2 16,-2 1-16,-5-4 0,-3 1 15,-4 2-15,-3 1 0,-5-2 16,-5 0-16,-2 5 0,-2 0 0,-6-1 15,-4-1-15,-2 2 0,1 1 16,-4 3-16,-6 3 16,-2-3-16,3 2 0,-3 5 15,-3 1-15,5 3 0,3 0 0,0 3 16,0 3-16,2 1 0,2-3 16,2 5-16,1 2 0,6-1 15,2 0-15,3 4 0,2 0 0,2 2 16,3-1-16,2-1 0,3 4 15,2-4-15,1-1 0,6 3 0,3 0 0,1-4 16,3 0-16,1 1 0,3 1 16,0-3-16,-1-1 0,10 4 15,3 0-15,-2-4 0,-3 0 0,3-4 16,0-2-16,0-1 0,-1-3 16,-1-1-16,2-3 15,-7 0-15,-4 0 16,-5 0-16</inkml:trace>
  <inkml:trace contextRef="#ctx0" brushRef="#br0" timeOffset="46277.4882">26854 6555 0,'0'0'0,"0"0"16,0 0-16,0 0 0,0 0 0,28 16 15,-28-16 1,24 18-16,-24-18 0,25 20 16,-10-7-16,-2-2 0,-1 0 0,0 2 15,-1-1-15,0 2 16,0-3-16,-1-1 0,0 1 15,-1-1-15,0-2 0,-2 0 0,0-2 16,0 1-16,-1-3 0,0 0 16,-2-4-16,0 0 0,-1 0 0,-1 0 0</inkml:trace>
  <inkml:trace contextRef="#ctx0" brushRef="#br0" timeOffset="46578.4993">27207 6537 0,'0'0'16,"0"0"-16,0 0 0,0 0 0,0 0 15,-14 28-15,14-28 0,-21 22 16,10-8-16,-3 0 0,0-2 16,0 1-16,-2 2 0,-7 3 15,-2 0 1,1-1-16,-1 0 0,2-2 15,0 0-15,1-1 0,2-3 0,-4 3 16,0-3-16,6-1 0,1-4 16,-1 2-16,2-1 15,5-3-15,2 0 0,2 0 0,0-1 16,1 0-16,1-2 0,-1-1 16,1-1-16,-1-2 0,2 3 0,1-1 15</inkml:trace>
  <inkml:trace contextRef="#ctx0" brushRef="#br0" timeOffset="46741.3631">27321 6919 0,'0'0'0,"0"0"0,0 0 16,0 0-16,0 0 0,0 0 15,-17 21-15,17-21 0</inkml:trace>
  <inkml:trace contextRef="#ctx0" brushRef="#br0" timeOffset="51160.0337">17570 6230 0,'0'0'15,"0"0"-15,0 0 0,0 0 0,0 0 16,0 0-16,0 0 0,0 0 16,17 22-16,-17-22 0,0 0 15,11 20-15,-11-20 0,0 0 16,10 29-16,-6-18 0,0-1 0,1 4 15,-1 0-15,0 1 0,-1-1 16,0 4-16,-1 0 0,2-3 0,-1 3 16,0 2-16,1 2 15,-1 3-15,0 0 0,0 0 0,1 1 16,0 1-16,1-4 0,0 2 16,1 0-1,-2 0-15,0-1 0,5 8 16,1 1-16,0-1 0,0 0 0,1-4 15,1 1-15,-1-1 0,-1-2 16,-1-1-16,0 3 0,0-1 16,1 0-16,-1 1 0,1 1 15,0-4-15,-1 3 0,4 6 16,3-1-16,-2-1 0,1 0 0,-2-3 16,0-1-16,-1-3 0,-1-2 0,0 5 15,1 1-15,-2-2 0,-1-1 16,3 1-16,1 2 15,3-2-15,1 1 0,0-1 0,-2 1 16,-1-3-16,-3-1 0,0 3 16,0 5-16,1-4 0,1 0 0,0 0 15,1 0-15,-1-2 0,0 0 0,1 1 16,2 0-16,-3 0 0,-1 1 16,0-1-16,-1 2 0,1-2 15,1-1-15,1 1 0,3 0 16,-2 0-16,0 0 0,2-1 15,-1 1 1,-1 1-16,-2-1 0,1 2 0,1 1 16,-2-3-16,0-2 0,2 2 15,0 1-15,-1-3 0,1-1 16,-1-1-16,1 3 0,-1 0 16,-1-2-16,1 0 0,2 0 15,0 0-15,2-4 0,1 3 16,0 2-16,-1-3 0,-4 0 0,2 0 15,-1 2-15,1-2 0,-2 0 0,3 3 16,0 3-16,1-6 0,0-2 16,-1 0-16,1 3 0,-3-1 15,0 0-15,1 0 0,2 1 16,1-4-16,-1-2 0,1 1 16,1 2-1,-4-1-15,0 0 0,0 2 0,2 1 16,0-1-16,-1-3 0,2 3 15,1-1-15,-2-1 0,-3 1 16,-1-1-16,0 1 0,0-2 0,1-1 16,3 1-16,3 3 15,-1-2-15,0 1 0,-2 0 16,1 0-16,-1-3 0,-2-2 0,1 2 0,0 2 16,2-1-16,1-1 0,0-1 15,-1 1-15,-6-3 0,-1 0 16,6 5-16,0 1 0,-1-7 15,1 1-15,-1 2 0,1 0 16,-3 0-16,0-2 0,0 1 16,2 1-1,-1-3-15,1 0 0,1 3 0,3 1 16,-1-3-16,-1 0 0,-2-2 16,-2 5-16,0-5 0,1 1 15,0-2-15,1 3 0,1 0 16,0-3-16,1 1 0,-1 2 15,-2-1-15,0 1 0,0-1 16,1 0-16,0 1 0,0 0 0,2 0 0,1 0 16,-3-3-16,0-2 0,0 3 15,1-1-15,-1 0 0,-1 0 16,2 0-16,1 0 0,-1 2 16,0-2-16,-2-2 0,0 0 15,-1 1-15,1-5 0,-1 5 0,2-3 16,0 1-16,1 0 0,1-1 0,1 2 15,-4-2-15,0 1 0,1-1 16,2 0-16,0-3 0,1 3 0,-1 0 16,2-2-16,-2 1 15,-1 1-15,1 0 0,-1-1 16,2-1-16,0 2 0,1 0 0,1-3 16,-3 3-1,-2-1-15,2-2 0,0 0 16,1 0-16,0 2 0,1-2 15,2 0-15,-2 0 0,-3-1 16,1 0-16,1 1 0,1 0 16,1-1-16,0 4 0,1-2 15,-2 1-15,-2 0 0,3-1 16,2-1-16,-1 2 0,2-2 0,-3 0 0,0-1 16,-1 1-16,-1-1 0,2 2 15,2 1-15,0-2 0,0-1 16,-2 1-16,-1 0 0,1 0 0,1 2 15,1-2-15,2 2 16,-1-2-16,-3-1 0,1 1 0,1 0 16,0 0-1,1 2-15,0-3 0,1-1 16,-1 1-16,-3 0 0,3 0 16,3 1-16,-2-1 0,-1-2 15,1 3-15,-2-2 0,0 3 16,1 1-16,1-1 0,2-1 15,-4-1-15,-2 1 0,3 2 0,3-2 16,-3 0-16,-1 0 0,1 2 0,0-2 16,-2 0-16,-1 3 0,3-4 15,1 4-15,-1-3 0,0-1 0,-2 1 16,0 0-16,0 0 16,0-1-16,3 1 0,0 2 15,-3-2-15,-2 3 0,2-3 0,2 0 16,-1-1-16,-1 1 0,0-1 0,0 1 15,-1-1-15,0 0 0,2 1 16,0 0-16,0-2 0,0-1 0,0 0 16,-2 3-16,0-1 15,-1 0-15,2 1 0,2-1 16,-2 1-16,-1-1 0,0 1 0,0 0 16,2-1-1,-1 1-15,1-1 0,1-2 16,-3 2-16,-2 0 0,1-2 15,1 2-15,0 1 0,0 0 0,2-1 16,0 0-16,-3 1 16,-2-2-16,2 0 0,2 1 15,-1 0-15,-1-2 0,1 2 16,0 1-16,-2-4 0,-2 3 0,3-3 0,3 1 16,-2 2-16,-1 1 0,-1-2 15,1 1-15,-2-1 0,-1 2 16,1-1-16,0 1 0,1-1 0,0 1 15,1-1-15,0-3 0,-3 2 16,-3-1-16,2 0 0,-1 2 16,-3-3-1,2 3-15,0-2 0,2-1 16,-2 0-16,-1 2 0,1-1 16,-1-1-16,-1 0 0,0 0 0,-1 1 15,1-1-15,0 3 0,0-3 16,1 3-16,-1-2 15,-1-1-15,-1 0 0,-1 2 0,-1-1 16,0-1-16,-2 0 0,0 0 0,-2 0 16,0 0-16,-2 0 0,0 0 0,0 0 15,-1 0-15,0 0 0,0 0 16,-2 0-16,2 0 0,-2 0 16,3 0-16,-3 0 0,2 0 15,-2 0-15,0 0 0,0 0 16,0 0-1,2 0-15,-2 0 0,0 0 16,0 0-16,0 0 0,0 0 16,0 0-16,0 0 0,0 0 0,-4-3 15,4 3-15,0 0 0</inkml:trace>
  <inkml:trace contextRef="#ctx0" brushRef="#br0" timeOffset="52178.9876">16216 8159 0,'0'0'0,"0"0"0,0 0 15,0 0-15,0 0 0,0 0 0,29-5 16,-29 5-16,23-13 0,-23 13 0,27-19 16,-11 10-16,-1-2 0,4-1 15,2-1-15,-2 0 0,-2 0 16,5-4-16,-1-1 0,-2 1 0,-2-1 15,-2 0-15,-1-1 16,-2 1-16,-2 1 0,-1-1 16,-1 0-1,-1 1-15,-3 1 0,-1 1 0,-1 0 16,-2 2-16,-1 1 0,-2 1 16,-2 2-16,-1-1 0,-1 3 15,-1 1-15,-3 2 0,-3 1 16,0 1-16,-3 2 0,0 4 15,0-1-15,2 1 0,-1 3 16,2 2-16,-2 1 0,-1 0 0,2 5 0,0 1 16,2 2-16,2 1 0,-1 7 15,1-1-15,2 1 0,1-1 16,5 3-16,3 1 0,2-2 0,3-1 16,1 1-16,3 0 15,1-3-15,1-3 0,2-2 0,3 1 16,-1-3-1,2-3-15,5-2 0,3-1 16,-1-1-16,-1 0 0,4-3 16,2 0-16,-2-2 0,0-1 0,3-2 15,0-1-15,-10 0 0,-3-1 16,-4 1-16</inkml:trace>
  <inkml:trace contextRef="#ctx0" brushRef="#br0" timeOffset="53135.314">16681 7602 0,'0'0'0,"0"0"0,0 0 0,0 0 0,0 0 31,0 0-31,0 0 0,0 0 16,0 0-16,28 2 0,-28-2 16,25 0-16,-25 0 0,29-3 15,-14 1-15,2 1 0,-1 1 0,2-1 0,1-1 0,-3-1 0,-2 1 16,-2 0-1,-2 1-15,-2-1 0</inkml:trace>
  <inkml:trace contextRef="#ctx0" brushRef="#br0" timeOffset="53467.5526">17076 7431 0,'0'0'0,"0"0"0,0 0 16,0 0-16,0 0 0,24-11 16,-24 11-16,0 0 0,30-3 0,-30 3 15,29 3-15,-15-1 16,0-1-16,0 2 16,-1 2-16,-1-1 0,0 1 0,-2 1 15,-1 1-15,-1-2 16,-3 2-16,-4 3 0,-3 0 15,-2 3-15,-3-1 0,-4 5 16,-2-2-16,-1 0 0,2-4 0,-4 1 16,-4 0-16,1-1 0,0-1 15,2 0-15,0 1 0,2-1 0,2-1 0,2-2 16,3 2-16,1-5 16,2 0-16,1-2 0,4-2 15,-2 0-15,2 0 0,-2 0 0</inkml:trace>
  <inkml:trace contextRef="#ctx0" brushRef="#br0" timeOffset="53806.3252">17340 7397 0,'0'0'0,"0"0"15,0 0-15,0 0 0,-18 13 0,18-13 0,-20 10 16,20-10-16,-20 11 0,9-2 16,-1 4-16,1-1 0,1-1 0,0 2 15,1 0-15,2 0 0,0-2 16,-1 3-16,3 2 0,0-2 16,2-1-16,2 0 0,1-1 15,1-3-15,0 0 0,4 1 0,0-1 16,1-3-16,0-3 0,4 1 15,2-2-15,0 1 0,1-2 16,3 0-16,2-1 0,2 0 0,2 0 16,0-3-16,0-2 0,-3 1 15,-4 0-15,-2 2 0</inkml:trace>
  <inkml:trace contextRef="#ctx0" brushRef="#br0" timeOffset="53953.4888">17595 7520 0,'0'0'0,"0"0"0,0 0 0,0 0 0,0 0 0,0 0 16,0 0-16,0 0 16,-13 24-16,13-24 0,0 0 0,0 0 15</inkml:trace>
  <inkml:trace contextRef="#ctx0" brushRef="#br0" timeOffset="60792.2221">20572 15022 0,'0'0'0,"0"0"0,0 0 15,0 0-15,0 0 0,0 0 16,0 0-1,0 0-15,0 0 0,-23 1 16,23-1-16,0 0 0,0 0 0,-22 3 16,22-3-16,0 0 0,0 0 15,-24 0-15,24 0 0,0 0 16,0 0-16,0 0 0,-24 0 16,20-1-16,0-1 0,1 1 15,0-2-15,-1-1 0,2 1 0,0-4 16,0-1-16,1 1 0,0-3 0,0 0 15,-1-2-15,1 1 0,0 0 16,1-2-16,1 1 0,0-2 16,1 0-16,-1 0 0,0-1 15,0-2-15,1 2 0,1-2 16,1-1-16,0-3 16,1 2-16,0-9 15,1-1-15,-1 1 0,2 0 0,-1-1 16,1 0-16,-2 1 0,1 3 15,1-8-15,0-1 0,0 1 16,-1 1-16,0 1 0,0 0 16,-1 3-16,1-2 0,0-1 15,2 0-15,0 1 0,-1 2 0,1-4 16,0-2-16,2-3 0,1 1 0,1 2 16,0-2-16,0 2 0,-1 1 15,-1-2-15,0-1 0,-1 1 16,-1 2-16,0-2 0,3 1 15,-1-1-15,1 1 0,1-2 16,3 0-16,-1-1 0,0-2 0,3-1 0,-3 4 16,0-1-16,-2 2 0,1-2 15,2 0-15,1 1 0,-1 0 16,2 1-16,0 0 0,1 0 16,0-1-16,-3 2 0,-2-2 15,2 2-15,0 1 0,1-2 16,0-2-1,2 4-15,1 3 0,-1-5 0,2-3 16,-3 3-16,-3 1 0,3-2 16,1 0-16,2 3 0,0 1 15,1-6-15,0-2 0,-3 4 16,-3 3-16,3-1 0,0 0 16,1-1-16,-1 1 0,4-5 15,2 1-15,-4 6 0,-1 0 0,1-3 0,-2 1 16,0 6-16,2 0 0,3-5 15,-1 0-15,-4 2 0,-2 2 16,2-5-16,1-1 16,3 0-16,2 3 0,3-4 15,2 1-15,-8 7 0,-2-1 0,4-5 16,0 0 0,0 6-16,3-1 0,0 0 15,-2-2-15,-2 6 0,0 0 16,3 0-16,1-1 0,0 0 15,-2 2-15,1-4 0,2-1 0,1 1 16,2 3-16,0 0 0,0-1 16,-1-2-16,2 0 0,1 2 15,0-2-15,-1 3 0,-1 0 0,6-3 16,2 2-16,-8 5 0,-2 0 0,6-2 16,2-1-16,-5 3 0,1 0 15,0-1-15,0-2 0,1 2 16,1 3-16,3-6 0,0 1 15,-5 6-15,0 0 0,1-3 16,1 2-16,-1-2 0,-1 3 0,3 0 16,2 1-16,-2-4 0,0-1 0,6-3 15,1 0-15,-5 3 0,-2 4 16,2 1-16,3-1 0,-5 1 16,-2 0-16,2 1 0,4 1 15,-6-1-15,0 0 0,6 0 16,-1 2-1,-3 2-15,0-1 0,5-5 16,-2-2-16,-3 6 0,3 0 0,4-3 16,-1 2-16,-1 0 0,1 3 15,-1-2-15,-1 1 0,-3 1 16,3 1-16,2-1 0,0 1 16,0 0-16,0 0 0,0-3 15,-2 0-15,1 0 0,0 3 0,-1 0 16,0 2-16,3-2 0,1-1 0,-1 1 15,-1 1-15,-1 1 0,1 3 16,-2-4-16,-2-1 0,3-3 16,1 3-16,0-2 0,-2 3 15,3 0-15,1 0 0,-2 3 16,-2-1 0,2 2-16,0 1 0,0-3 15,-1-2-15,0 0 0,-1 0 0,1 0 16,0 2-16,1-1 0,-1 3 15,-1 0-15,-2-2 0,2 0 16,0-3-16,-3 4 0,-1 3 16,-5 0-16,0-2 0,1 2 15,1 0-15,-4 1 0,-1-1 0,1 2 16,3 1-16,-2-1 0,0-2 0,-2 2 16,0-1-16,0 1 0,1 2 15,-2-2-15,1-2 0,-7 2 16,-3-2-16,2 1 0,1 2 15,0-1-15,1 1 0,-1-2 16,-1 2 0,-1 0-16,-3 0 0,-2 0 0,-2 0 15,0 0-15,-1 2 0,0-2 16,-1-1-16,2 0 0,0 1 16,-3 0-16,-1 2 0,-2-1 15,1 1-15,-2-1 0,1-1 16,-2 1-16,-1 0 0,0-1 15,1 1-15,-3 0 0,2 0 0,-2 0 0,2 0 16,-2 2-16,-1 2 0,-1 0 16,-2 1-16,1-1 0,-1 2 15,-1-3-15,2 1 0,0-2 16</inkml:trace>
  <inkml:trace contextRef="#ctx0" brushRef="#br0" timeOffset="61509.8061">21872 12183 0,'0'0'0,"0"0"0,0 0 0,0 0 15,-5 27-15,5-27 0,-2 22 0,2-22 0,-2 28 16,0-12-16,0 2 0,-1 0 15,1 0-15,-1 3 0,1 2 16,-2 4-16,1-2 0,0-1 31,0-2-31,-1-1 0,1-3 16,0 0-16,-2 0 16,2-1-16,0-2 0,0-1 0,1-3 0,0-1 15,-1-2-15,0 1 0,2 0 0,0-2 16,0 0-16,2-3 15,1-2-15,1 0 16,-3-2-16,2 4 0</inkml:trace>
  <inkml:trace contextRef="#ctx0" brushRef="#br0" timeOffset="77889.8056">4231 12049 0,'0'0'0,"0"0"0,28-5 16,-12 0-16,3-2 0,15-2 0,7 0 16,0-2-16,2-2 0,10-3 15,0-2-15,5-2 16,1 2-16,-12-3 0,-4-4 0,-9 4 0,-6 3 15,0-4-15,-3 0 16,-5 2-16,-7 0 0,-3 0 16,-4-1-16,-3 4 0,-1 0 0,-7 1 15,0-1-15,-3 0 0,-1 3 16,-2 2-16,-2-1 0,1 6 0,-5 0 16,-1 3-16,-3 1 0,-1 3 0,-2 2 15,-4 4-15,-3 3 16,2 5-16,1-1 0,-7 5 0,4 2 15,3 1-15,1 4 0,3 3 16,2 1-16,3 3 0,3 1 16,6 2-16,2 2 0,5-2 15,3-3-15,5 5 16,4 1-16,7-2 0,1 0 16,11-1-1,6 1-15,8-3 16,5-1-16,-4-6 0,-2-4 0,2-4 0,1-3 15,7 0-15,0-1 0,-5-9 16,-2-6-16,-14 0 0,-8 1 0,-4-2 16</inkml:trace>
  <inkml:trace contextRef="#ctx0" brushRef="#br0" timeOffset="78153.012">5290 11556 0,'0'0'0,"0"0"0,0 0 0,31-8 15,-31 8-15,37-3 0,-10 3 16,0-1-16,3-1 0,10 2 0,-3 0 15,-2 0-15,-3 0 0,6-3 0,-5-5 16,-5 3-16,-6 0 16,-4 1-16</inkml:trace>
  <inkml:trace contextRef="#ctx0" brushRef="#br0" timeOffset="78422.6976">5903 11306 0,'0'0'0,"0"0"0,0 0 16,23 14-16,-23-14 0,27 18 0,-11-5 0,4 0 16,1 4-16,4 3 15,0 3-15,-2-1 0,-1 2 0,2 2 16,-1 2-16,-3-3 0,-1-4 15,-4-1-15,1 0 16,-5-4-16,0-2 0,-5-3 0,0-3 16,-2-2-16,0-4 0,-4-2 0,2-3 15,-2-1-15,0 0 0,0 3 16</inkml:trace>
  <inkml:trace contextRef="#ctx0" brushRef="#br0" timeOffset="78607.7409">6266 11399 0,'0'0'0,"0"0"15,0 0-15,0 0 0,-19 21 0,19-21 16,-20 20-16,20-20 0,-26 27 16,7-9-16,-4 3 15,-1 1-15,-1 3 0,-5 3 0,2 4 16,-2 0-16,6-7 0,5-4 0</inkml:trace>
  <inkml:trace contextRef="#ctx0" brushRef="#br0" timeOffset="79340.9675">9852 12039 0,'0'0'0,"0"0"0,26-5 16,-6 2-16,3 1 0,16 0 0,8 1 15,4-1-15,3 0 0,20 2 16,4 2-16,13 2 16,-5 0-16,14 6 0,-2 1 0,3 1 15,-12-1-15,28 7 0,-15 0 16,-22-2-16,-17-2 0,-10 0 0,-7 1 16,-15-4-16,-11-3 0,-6-2 15,-5-2-15,-3-2 0</inkml:trace>
  <inkml:trace contextRef="#ctx0" brushRef="#br0" timeOffset="79711.1789">10248 12286 0,'0'0'0,"0"0"0,0 0 15,0 0-15,0 0 0,34 5 16,-34-5-16,39 5 0,-15-1 0,3 0 0,3 2 16,2 0-16,1 2 0,7 2 15,-4 1-15,-4 0 0,-4-2 16,1 7-16,-5 1 0,-7 1 0,-4 1 16,-9-1-16,-6 1 15,-7-1-15,-6-1 0,-8 0 16,-3 2-16,-6 0 0,-5 0 0,-3 0 0,-2 0 15,-8 2-15,2-2 0,0-1 16,0 0-16,6-3 0,3-2 16,3 0-16,7 0 0,8-5 15,6-1-15,4-3 16,3-1-16,10-6 0,7-3 16,7-1-16,5-1 15,-5 1-15,-4 2 0,-2 1 16</inkml:trace>
  <inkml:trace contextRef="#ctx0" brushRef="#br0" timeOffset="80043.4999">10848 12343 0,'0'0'0,"0"0"0,0 0 15,0 0-15,0 0 0,0 0 16,-26 10-16,26-10 0,-27 9 0,27-9 15,-32 14-15,15-5 16,2-1-16,-1 3 0,1 3 16,1 0-16,1 1 15,0 3-15,2-1 16,3 0-16,4 1 0,5 0 0,5 2 16,1-2-16,2-1 0,3-1 15,3 0-15,3-1 0,4 1 16,2 0-16,0 1 0,2 0 15,-2-4-15,1-4 0,0-1 16,-2-3-16,-1-3 0,-3-4 0,-1-4 16,-4-3-16,-2-2 0,-2 2 0,-2 2 15,-1 1-15</inkml:trace>
  <inkml:trace contextRef="#ctx0" brushRef="#br0" timeOffset="80313.1983">11058 11331 0,'0'0'0,"0"0"0,0 0 0,-3 25 16,3-25-16,-8 33 0,4-9 0,-2 3 16,1 3-16,-6 10 0,-2 6 15,-2 1-15,0 3 0,-2 0 16,4-11-16,2-5 0</inkml:trace>
  <inkml:trace contextRef="#ctx0" brushRef="#br0" timeOffset="85762.1361">5616 11545 0,'0'0'0,"0"0"0,0 0 0,0 0 15,0 0-15,0 0 0,0 0 16,0 0-16,0 0 0,0 0 16,0 0-16,0 0 0,-17-19 0,17 19 15,-22 2-15,22-2 0,-31 3 0,31-3 31,-32 8-31,14-2 0,4 2 0,-2-2 0,2 2 0,3-1 16,1 0-16,1 2 0,4 0 31,0-2-31,3 4 0,4-4 16,2 3-16,0-2 0,4-1 0,2 0 16,0-1-16,2-1 15,0-1-15,5-1 0,2-1 16,-1 0-16,-3-2 0,2-4 0,-2 2 15,-2-3-15,-3-2 0,0 0 16,0-1-16,-2-2 0,-1-1 16,-7-1-16,-3-4 15,-1 1-15,-5-2 0,-4 1 0,-3-1 16,-6 3-16,-2-2 16,-2 0-16,-3 1 0,-4-2 0,4 5 15,4 1-15,2 4 0,1 1 0,1 2 16,3 1-16,3 5 15,4 1-15,3 2 0,7 2 16,4 1-16,5 2 0,4 1 0,10 6 16,10 2-1,-3-5-15,2 1 0,2 1 0,-4-4 16,-2 3-16,-5-7 0,-6 1 16,-1-5-16,-10 0 0,0-1 15,-6-6-15,-4-3 0,-6-3 0,-8-2 16,-5-1-16,-6 0 0,-4-3 15,-3 1-15,6 0 0,7 6 0,4 0 16</inkml:trace>
  <inkml:trace contextRef="#ctx0" brushRef="#br0" timeOffset="86248.203">4073 10610 0,'0'0'16,"0"0"-16,0 0 0,26 3 0,-26-3 16,36 1-16,-6 2 0,3 0 0,2 1 0,24 0 15,11 6-15,16-1 16,-1 1-16,29 7 0,7 2 16,8 1-16,-15-2 0,57 14 15,9 4-15,-38-7 0,-29-5 0,8 5 16,3 11-16,-19-8 0,-15 0 15,-1-3 1,-2 2-16,-18-9 0,-10-2 16,-5-1-16,-1 3 0,-12-6 15,-5-7-15,-8 2 0,-2-1 16,-7-4-16,-6-4 0,-6-3 16,-3 0-16,-4 1 0,-2-2 0,2 2 15,-2-4-15,0 3 0,1-3 16,-5-5-16,-5-5 0,-5-1 0,-3-4 15,5 3-15,3 7 0,3 0 16</inkml:trace>
  <inkml:trace contextRef="#ctx0" brushRef="#br0" timeOffset="86518.0456">6029 10081 0,'0'0'0,"0"0"0,0 0 16,0 0-16,0 0 0,0 0 15,-19 36-15,9-17 0,-2 1 0,-5 9 16,-1 8-16,-4 2 15,-4 1-15,-7 19 0,-9 20 16,8-15-16,8-11 0,3-10 0</inkml:trace>
  <inkml:trace contextRef="#ctx0" brushRef="#br0" timeOffset="89760.0422">3561 12159 0,'0'0'0,"0"0"0,0 0 15,22 30-15,-9-17 0,6 6 0,6 4 16,9 9 0,4 2-16,14 10 15,6 3-15,8 5 0,-1-2 0,16 8 16,3-1-16,-8-4 0,-5-2 0,36 16 16,10-2-16,-21-10 15,-11-6-15,1-7 0,1-3 16,-11-11-16,-6-9 0,0-5 0,3-4 15,-7-3-15,-4-3 0,5-8 16,5-6-16,-10 1 0,-7 1 16,7-10-16,4-7 0,-10 0 15,-5-1-15,1-2 0,-1-1 16,-2-2-16,-2-2 0,-3-6 16,-3-5-16,-3 1 0,-6-1 0,0-4 15,0-5-15,-5 2 0,-5 3 16,0-8-16,0-2 0,-2 2 15,-2 2-15,-8-3 0,-7-3 16,0 7-16,0 2 0,-1-3 16,0-5-16,-5 5 0,-4 2 0,1-1 15,-2-4-15,0 9 16,-1 4-16,-4-6 0,-5-2 0,-1 11 16,-3 10-16,-6-6 0,-4-2 15,2-1-15,3 4 0,-11-1 16,-7 3-16,1 4 0,1-1 0,-10-1 15,-6 0-15,3 7 16,2 8-16,-10 2 0,-6 3 16,5-1-16,4-1 0,-12-1 0,-3 1 15,3 0-15,5 3 0,-6 8 0,-8 10 16,6 3-16,4-2 0,-12 2 16,-9 1-16,10 0 0,7 3 0,-8 7 15,-2 3-15,8 2 0,5 3 16,3 7-16,-3 3 0,10 0 15,6 0-15,3 7 0,1 5 16,11-1 0,9 0-16,3 7 0,-1 4 15,11-6-15,5-3 0,5 5 0,0 5 16,6-3-16,3-4 0,5 3 16,7 0-16,1-2 0,1 0 15,6 4-15,4 3 0,3-7 16,1-4-16,11 4 0,6 4 15,5-5-15,4-3 0,-15-16 0,-14-10 16,-6-10-16</inkml:trace>
  <inkml:trace contextRef="#ctx0" brushRef="#br0" timeOffset="90593.8711">9431 12840 0,'0'0'16,"0"0"0,20 17-16,-9-10 0,1 3 0,11 7 15,4 6-15,1-1 0,0 2 0,11 11 16,5 3-16,-1-1 16,0-2-16,16 8 0,5 1 15,4-1-15,-6-6 0,12 6 16,1-2-16,-10-8 0,-9-5 0,30 2 15,-5-9-15,-14-9 0,-9-7 0,-3-5 16,-2-5-16,-5-3 0,-4-4 0,-2-8 16,-3-5-16,-5-1 15,-6-2-15,6-2 0,5-1 16,-11 2-16,-9 3 0,1-12 16,0-8-16,-4 9 0,-4 7 0,-2-11 15,0-6 1,-4 2-16,-3 1 0,-7-5 15,-7-6-15,3 4 0,3 4 16,-11-4-16,-7-3 0,3 9 16,2 6-16,-11-7 0,-6-5 15,2 10-15,2 8 0,-6 2 16,-1 1-16,2 4 0,2 4 0,-9-10 16,-5-7-16,1 10 0,3 7 0,-8 6 15,-5 4-15,11 4 0,7 2 0,-9 3 16,-6 5-16,4 2 15,4 3-15,-4 5 0,-1 5 16,9-3-16,7-2 0,-5 13 16,-1 9-16,5-2 0,5 0 0,-3 12 15,-1 9-15,8-1 0,7 1 0,2 18 16,2 12-16,2-4 16,1-4-16,-1 6 0,-2 5 0,6-27 15,4-19-15,0-12 0</inkml:trace>
  <inkml:trace contextRef="#ctx0" brushRef="#br0" timeOffset="92284.0682">4240 12331 0,'0'0'16,"0"0"-16,0 0 0,0 0 16,0 0-16,0 0 0,0 0 0,26 18 15,-26-18-15,23 15 0,-23-15 16,17 14-16</inkml:trace>
  <inkml:trace contextRef="#ctx0" brushRef="#br0" timeOffset="92789.8177">10370 13171 0,'0'0'0,"0"0"15,0 0 1,0 0-16,0 0 0,0 0 0,0 0 16,0 0-16,0 0 0,-26 7 15</inkml:trace>
  <inkml:trace contextRef="#ctx0" brushRef="#br0" timeOffset="93841.0455">5917 15341 0,'0'0'0,"10"-4"0,6 0 0,4-3 16,-1-1-16,14-6 0,6-6 15,6-2-15,3 3 0,2-5 16,3-4-16,1 1 0,-6 2 0,8-6 16,-2 3-16,-7-2 0,-6-1 15,1-5-15,-3 0 16,-8 4-16,-4 1 0,-7 2 0,-3-3 15,-9 10-15,-2-2 0,-6 1 16,-7-5-16,0 6 0,-1 4 16,-6-3-16,-4 3 0,-1 4 15,-3 4-15,-3 6 0,-6 0 16,4 1-16,3 3 0,-8 3 16,-5 4-16,6 2 0,1 7 0,-12 6 15,-1 7 1,11-1-16,1 1 0,3 10 0,6 4 15,5-4-15,3 0 0,6 1 16,1 2-16,6 5 0,3-3 0,7 2 16,4 0-16,3-4 0,3-3 15,3-2-15,3 2 16,-3-3-16,0-1 0,4-10 0,4-4 16,0-6-16,-1-1 0,-2-7 15,1-6-15,-8 2 0,-6-3 0,-3 2 16</inkml:trace>
  <inkml:trace contextRef="#ctx0" brushRef="#br0" timeOffset="94142.0251">7163 14491 0,'0'0'15,"0"0"-15,18 19 0,-7-7 16,1-1-16,4 11 0,0 6 0,-1-2 0,1 2 16,4 8-16,0 0 0,-4-5 15,0-2-15,-2-4 0,0 1 16,-1-3-16,-4-4 0,2-1 15,-1-4-15,-1-8 0,0-4 16,-2 1-16,-2-2 0,0 1 0</inkml:trace>
  <inkml:trace contextRef="#ctx0" brushRef="#br0" timeOffset="94342.7025">7354 14615 0,'0'0'0,"-6"7"15,-3 2-15,-1 4 0,-1 1 0,-10 7 16,-6 4-16,3 0 16,0 0-16,-8 11 0,-2 3 15,3-6-15,2-1 0,2-1 16,6-9-16,4-3 0</inkml:trace>
  <inkml:trace contextRef="#ctx0" brushRef="#br0" timeOffset="94875.2385">8432 14862 0,'0'0'0,"0"0"15,0 0-15,28 14 0,-28-14 0,39 18 16,-13-4-16,3 0 16,2 4-16,12 4 0,2-1 15,-3 1-15,-3-4 0,10 7 16,2 0-16,0 3 0,-8-7 0,-5 0 15,-4-3-15,-5-2 16,-5 1-16,-5-3 0,-3 0 0,-5-3 0,-4 0 16,-5 0-16,-3-4 0,-3 2 15,-4-1-15,-9 0 16,-8 2-16,-2-3 0,-3 0 0,-6-3 16,-5 0-16,-3 0 0,-4-1 15,-16 7-15,-4 1 16,1 0-16,2 0 0,-13 2 0,3-1 0,13-1 15,15-1-15,14-6 0</inkml:trace>
  <inkml:trace contextRef="#ctx0" brushRef="#br0" timeOffset="99004.6961">9018 15805 0,'0'0'0,"0"0"0,0 0 15,-31 9-15,18-5 0,-7 1 16,-4 1-16,-9 2 0,0 1 16,-5 3-1,-1 1 1,3-2-16,4-1 0,6-1 0,5-2 15,2 0-15,6-3 0,6-1 16,7-3-16,-2 3 0,2-3 16,-1 1-16</inkml:trace>
  <inkml:trace contextRef="#ctx0" brushRef="#br0" timeOffset="99321.3699">9759 14956 0,'0'0'0,"0"0"0,0 0 0,28 27 15,-15-12-15,5 6 0,3 4 16,5 11-16,0 3 0,3 11 15,0 3-15,-3-3 0,0-3 0,2 10 16,0 0-16,-5-7 0,-3-7 16,0 3-16,-4-7 0,-1-6 0,-3-1 0,-2-7 15,-1-4-15,-2-6 0,0-4 16,-2-5-16,2-5 16,-1 1-16,-2-1 0,-1-1 15</inkml:trace>
  <inkml:trace contextRef="#ctx0" brushRef="#br0" timeOffset="99591.1721">10264 15129 0,'0'0'0,"0"0"16,0 0-16,0 0 0,-17 19 0,17-19 31,-18 22-31,7-6 0,-2 2 0,-4 0 15,-3 3-15,-6 5 16,-2 2-16,-3 0 0,-2 1 0,-3 3 16,3-3-16,-2 3 15,-3 0-15,5-4 0,2-5 16,1 2-16,6-4 16,7-7-16,4-3 0,6-7 0,3-1 0,2-3 15,0 0-15,2 0 0</inkml:trace>
  <inkml:trace contextRef="#ctx0" brushRef="#br0" timeOffset="99776.2602">10714 15415 0,'0'0'0,"15"6"0,4 2 16,8 0-16,0 2 0,13 5 15,4 3-15,-2-4 0,-2 3 0,4-3 16,-4-2-16,-2-5 0,-6-3 16,-7-1-16,-7 1 0,-4-4 0</inkml:trace>
  <inkml:trace contextRef="#ctx0" brushRef="#br0" timeOffset="100008.2586">10893 15346 0,'0'0'0,"0"0"15,0 0-15,-12 26 0,12-26 0,-11 29 16,5-9-16,1 2 0,-1 1 16,0 11-16,-1-1 0,0-2 15,1-1-15,0 4 0,2-1 16,2-7-16,2-2 0,3-5 15,2-3-15,0-4 0,-2-1 0,0-4 16</inkml:trace>
  <inkml:trace contextRef="#ctx0" brushRef="#br0" timeOffset="100224.4952">11521 15330 0,'0'0'0,"0"0"16,0 0-16,9 29 0,-4-12 0,0 8 15,1 7 1,0 8-16,0 2 0,-7 22 16,-8 8-1,-1-2-15,-2-4 0,1-2 0,2-15 16,2-11-16</inkml:trace>
  <inkml:trace contextRef="#ctx0" brushRef="#br0" timeOffset="101667.4037">12472 15333 0,'0'0'0,"0"0"0,0 0 0,33 15 16,-13-5-16,8 1 0,7 6 15,3 0-15,4 2 0,15 9 16,13 9-16,-8-5 0,-8-4 0,3 7 15,1 2-15,-13-5 0,-9-7 16,-9-1-16,-9-5 0,-8-1 16,-7-5-16,-11-1 15,-9 2-15,-8-4 16,-9-2-16,3 1 0,2-2 0,-7 2 16,-6-2-1,6 0-15,2 2 0,-6 0 0,-1 4 16,7-4-16,4-1 0,5 0 15,2 2-15,6-3 0,2-1 16,4-1-16,4 0 16,2-3-16,2 0 0,6-2 0,6 0 15,-2 0-15,-2 0 0,0 0 16</inkml:trace>
  <inkml:trace contextRef="#ctx0" brushRef="#br0" timeOffset="101984.0216">13687 15475 0,'0'0'0,"0"0"0,0 0 15,28 16-15,-16-6 0,5 8 16,2 4-16,1 2 15,1 3-15,6 9 0,4 9 0,-2 4 16,1-2-16,2 14 0,-3 3 16,-7-7-16,-5-2 0,-1 2 0,-5-3 15,-5-7-15,-1-4 0,-4-4 16,-2-2-16,-1-5 0,-1-4 0,0-6 16,0-6-16,0-3 0,-1-5 15,2-4-15,2-4 16,1-1-16,1-5 0,1 2 0,-2 1 0,0 1 15</inkml:trace>
  <inkml:trace contextRef="#ctx0" brushRef="#br0" timeOffset="102316.2375">14337 15640 0,'0'0'0,"0"0"0,0 0 16,0 0-16,-21 21 0,21-21 0,-20 19 15,6-5-15,-5 0 0,-2 3 16,-2 1-16,-10 4 0,-1 0 0,-7 3 16,-6 3-1,1-1-15,1 0 0,-4 3 16,6-3-16,-4 2 0,3-3 0,6-2 15,6-4-15,6-3 0,4-1 16,4-2-16,4-1 0,3-3 16,2-4-1,2 0-15,3-3 0,2 0 0,2-3 16,0 0-16,1-5 0,4 1 16,5-2-16,-2 2 0,-1 0 15,-2 0-15</inkml:trace>
  <inkml:trace contextRef="#ctx0" brushRef="#br0" timeOffset="102501.2285">14750 16289 0,'0'0'0,"0"0"0,0 0 0,0 0 0,0 0 16,0 0-16,0 0 0,3 23 0,-3-23 15,0 0-15,-5 20 0,5-20 16</inkml:trace>
  <inkml:trace contextRef="#ctx0" brushRef="#br0" timeOffset="105626.9289">8874 15786 0,'0'0'0,"0"0"16,0 0-16,0 0 0,0 0 0,-23-10 16,23 10-16,-27-9 0,27 9 15,-30-9-15,8 6 0,1 2 16,0 0-16,2-1 0,-1 4 0,1 0 15,1 0-15,-3 3 0,3 2 16,1 0-16,2 3 0,4 2 16,4 2-1,3 0-15,1 0 0,6 4 16,2 0-16,1-1 16,0-2-16,6 0 0,5 2 15,1-1-15,0-3 0,5 4 16,2-2-16,-2-6 0,0-4 0,2-2 15,4-2-15,-4 2 0,-3-3 16,2-5-16,-1-4 0,-1 0 16,-1 2-16,-2-2 0,-3-1 15,0-1-15,-3-1 0,-3-5 16,-1-1-16,-4 0 0,-2 0 0,-4 0 16,-4 1-16,-3 3 0,-1 1 0,-3-3 15,-2 1-15,-1 1 16,1 0-16,-4 5 0,-3 0 15,-1 1-15,-1 0 0,-1 3 0,0 4 16,1 2-16,2 2 0,-4 1 16,0 3-16,3 0 0,2 1 0,4-1 15,1 0-15,3 0 16,2 0-16,2 0 0,2 0 16,1-1-16,3-1 0,4 4 15,5 0-15,0 1 0,1-4 0,6 3 16,1-2-16,1 2 0,-2-1 15,6 0-15,3-3 0,-7-1 0,2-2 16,5-2-16,0-2 0,-3 0 0,-2-1 16,-2-3-16,1-4 15,-3 4-15,-2 1 0,-1-1 16,0-1-16,-3 2 0,-1 1 0,-3-1 16,0 1-16,-3-1 15,-2 0-15,-4-1 16,0 1-16,-4-2 0,-1 3 0,2 1 15,2 1-15,0-1 16</inkml:trace>
  <inkml:trace contextRef="#ctx0" brushRef="#br0" timeOffset="109092.3028">8909 11248 0,'0'0'0,"0"0"16,0 0-16,0 0 0,0 0 0,0 0 16,0 0-1,-28 9-15,28-9 0,-31 13 16,10-6-16,-4 1 0,-1-2 0,-7 2 15,-6 6-15,-7-1 0,2 0 16,-15 4-16,-1-2 0,1 2 16,4-2-16,-13 3 0,-1 2 15,10-5-15,6 0 0,-6 2 16,4 1-16,7-3 0,5-3 0,0 4 16,6-1-16,10-7 0,5-3 0,-1 3 15,0 1-15,7-4 16,3 2-16,3-3 0,2 1 15,1-3-15,2-2 0,2 3 16,2-1-16,1-2 0,0 4 0,6-2 16,5 4-16,2 1 0,2 1 0,7 5 15,6 3-15,0-2 0,-2 4 0,6 0 16,6 3-16,-3 0 16,-1-2-16,12 8 0,2 2 0,-5-2 15,-3-5-15,7 6 0,4-1 16,-7-2-16,-5-4 0,3 2 15,3 3 1,-7-5-16,-3-2 0,3 5 16,-1 3-16,-4-5 0,-2-3 15,-4-1-15,0 2 0,-6-4 16,-5-1-16,-3 1 0,-2 2 16,-3-6-16,-2-1 0,-6-2 15,-4 1-15,2-6 0,1 0 0,0 0 16</inkml:trace>
  <inkml:trace contextRef="#ctx0" brushRef="#br0" timeOffset="123387.6822">20838 9614 0,'0'0'15,"0"0"-15,0 0 0,0 0 16,0 0-16,0 0 0,0 0 16,0 0-16,0 0 0,0 0 0,0 0 15,0 0-15,28 0 0,-28 0 16,0 0-16,0 0 0,0 0 0,27-1 15,-27 1-15,0 0 0,0 0 16,25-1-16,-25 1 0,0 0 16</inkml:trace>
  <inkml:trace contextRef="#ctx0" brushRef="#br0" timeOffset="123544.7182">21068 9633 0,'0'0'0,"0"0"0,0 0 15,0 0-15,0 0 0,0 0 16,0 0-16,0 0 16,0 0-16,31-5 0,-31 5 15,22-4-15,-22 4 0,20-2 0,-20 2 16,0 0-16</inkml:trace>
  <inkml:trace contextRef="#ctx0" brushRef="#br0" timeOffset="123725.8512">21383 9618 0,'0'0'0,"0"0"0,0 0 15,0 0-15,0 0 0,0 0 16,0 0-16,0 0 0,26 0 0,-26 0 16,0 0-16,27-2 0,-27 2 0,0 0 15,28-2-15,-28 2 0,16-4 16,-9 3-16,-1-1 15,-1 1-15</inkml:trace>
  <inkml:trace contextRef="#ctx0" brushRef="#br0" timeOffset="123903.7516">21684 9606 0,'0'0'16,"0"0"-16,0 0 0,0 0 0,0 0 0,0 0 15,0 0-15,0 0 0,0 0 0,0 0 16,0 0-16,24-5 0,-24 5 16,0 0-16</inkml:trace>
  <inkml:trace contextRef="#ctx0" brushRef="#br0" timeOffset="124072.7591">21787 9609 0,'0'0'16,"0"0"-16,0 0 0,0 0 15,0 0-15,0 0 0,0 0 16,0 0-16,23-3 0,-23 3 0,0 0 0,0 0 0,18-14 16,-18 14-16</inkml:trace>
  <inkml:trace contextRef="#ctx0" brushRef="#br0" timeOffset="130278.3892">21987 10449 0,'0'0'0,"0"0"16,0 0-16,0 0 15,0 0-15,0 0 16,0 0-16,0 0 0,0 0 16,0 0-16,0 0 0,0 0 0,0 0 15,0 0-15,0 0 0,0 0 16,0 0-16,0 0 0,0 0 15,0 0-15,-11 25 0,11-25 16,0 0-16,-6 25 0,6-25 0,-3 18 16,3-18-16,-6 19 0,4-10 0,0-4 15</inkml:trace>
  <inkml:trace contextRef="#ctx0" brushRef="#br0" timeOffset="130463.4636">21914 10853 0,'0'0'0,"0"0"0,0 0 16,0 0-16,0 0 0,0 25 15,0-25-15,0 0 0,0 28 0,0-28 16,1 22-16,-1-11 0,0 0 16,1-1-16,0 0 0,-1-2 15,0-1-15,0 0 0,0-3 16,0 2-16</inkml:trace>
  <inkml:trace contextRef="#ctx0" brushRef="#br0" timeOffset="130726.1485">21952 11217 0,'0'0'0,"0"0"0,0 0 0,0 0 16,0 0-16,0 24 0,0-24 16,0 0-1,2 23-15,-2-23 0,0 0 0,0 24 16,0-24-16,-3 17 0,2-8 15,0-2-15,0 0 0,0 0 16,0 0-16,0 0 0,0 0 16,-1 0-16,1 0 0,0-3 0,0 3 15,0-3-15,0 3 16,-1-3-16,0 1 0,-1 0 0,2-1 0,-1-1 16,0 1-16,1-1 15,0 0-15,1-3 0,-3 3 16,3-3-16</inkml:trace>
  <inkml:trace contextRef="#ctx0" brushRef="#br0" timeOffset="131343.8739">20385 10546 0,'0'0'0,"0"0"0,0 0 16,0 0-16,0 0 0,0 0 15,0 0-15,0 0 0,0 0 0,0 0 16,0 0-16,0 0 0,0 0 0,0 0 16,30-1-16,-30 1 0,0 0 0,30 1 15,-30-1-15,31 0 0,-17 0 16,3 0-16,1 0 16,-1-1-16,-3 1 0,-2-2 0</inkml:trace>
  <inkml:trace contextRef="#ctx0" brushRef="#br0" timeOffset="131497.6301">21069 10515 0,'0'0'0,"0"0"16,0 0-16,0 0 0,30 3 0,-30-3 15,29-1-15,-13 1 0,1-2 16,0 2-16,3 2 0,-1-4 0,0 0 0,2 2 15,-4-3-15,-2 3 0</inkml:trace>
  <inkml:trace contextRef="#ctx0" brushRef="#br0" timeOffset="131729.4457">21554 10496 0,'0'0'0,"0"0"0,0 0 0,0 0 16,0 0-16,25 0 0,-25 0 16,21-1-1,-21 1-15,25-3 0,-13 3 16,1 0-16,0-2 0,2 1 0,0 0 15,1 1-15,-2 0 0,0-3 16,0 2-16,-1-2 0,0 0 16,-1 3-16,-1-1 0,1-1 15,0 2-15,0 0 0,-1 2 16,-2-2-16,1 0 0,-1 0 0,0 0 16,0 1-16,0-1 0,-1 0 0,1 0 15,1 0-15,0 1 0,-1-2 16,-2 0-16,-1-2 0,0 1 15,-2 1-15</inkml:trace>
  <inkml:trace contextRef="#ctx0" brushRef="#br0" timeOffset="131867.5596">22065 10477 0,'0'0'0,"0"0"0,0 0 16,0 0-16,0 0 0,0 0 15,0 0-15,0 0 0,0 0 16,0 0-16,0 0 0,0 0 15,0 0-15,0 0 0,0 0 16,0 0-16</inkml:trace>
  <inkml:trace contextRef="#ctx0" brushRef="#br1" timeOffset="137917.1386">20873 6836 0,'0'0'0,"0"0"0,0 0 16,0 0-16,0 0 0,0 0 0,0 0 15,0 0-15,0 0 0,8 29 0,-8-29 16,2 18-16,-2-18 0,2 21 16,-2-21-16,2 25 0,-1-12 0,0 0 15,0 4-15,1-2 16,-1 3-16,0-1 0,0 0 16,1-1-16,0 3 0,2 1 15,-1-2-15,0 5 16,1-1-16,-1 0 0,-1-2 15,0 2-15,0-1 0,2 0 16,-1-1-16,0 2 0,1-1 0,-1-1 16,-1-1-16,1 1 15,2 0-15,0 1 0,1 1 0,-3-1 16,-1 0-16,1 0 0,0-1 16,1 1-16,1-1 0,-1 2 0,1-2 15,-1 1-15,-1-2 0,3 3 16,-1 0-16,-1-5 0,-1 2 0,0 2 15,2 2-15,-1 3 16,0-3-16,1-1 0,-2-1 0,1 1 16,-1-2-16,0 2 0,0 0 15,1-1-15,-2-2 0,0 1 0,1 0 16,1 2-16,0 1 0,1-1 16,-1 0-16,-1-2 0,1-1 0,-2 1 15,1 1-15,0 0 0,2-2 16,-2 2-16,0 0 0,0-1 15,-1-2-15,1 1 0,2 1 16,-1 0 0,-1 1-16,1 0 0,-1 1 15,1 0-15,1 0 0,-1-1 16,1 1-16,-1-2 0,-1 1 0,1 0 16,-1 1-16,0-4 0,1 0 15,-1 3-15,-1 1 0,0 2 16,2-1-16,-1-2 0,0-2 15,-1 0-15,1 0 0,0 1 0,0 0 16,1-2-16,-2 0 0,1-1 16,0-2-16,1 2 0,-1 1 0,0 1 15,1 0-15,-1-2 0,0 0 16,2 6-16,-1 1 0,0-1 16,0-4-16,-1 2 0,0 0 15,1 0 1,0-1-16,0 0 0,2-1 15,0-1-15,0 1 0,2 0 0,0-1 16,-1 0-16,1-1 0,-1 1 16,-1-2-16,0 0 0,-1-1 15,0-1-15,-1 0 0,0 1 16,1-1-16,-1 2 0,1 0 16,-1 0-16,-1-1 0,2 1 0,-1-2 15,2 0-15,-1-1 0,2 1 16,0 1-16,-1-2 0,1 2 0,-1-1 15,1 1-15,1-2 0,-1 1 16,2-2-16,1 0 0,-1 1 16,0 0-16,-1 0 0,-1-1 15,0 0-15,0 0 0,-1 2 0,1-1 16,-1-1-16,0 0 0,0 1 0,2-1 16,0 0-16,0 0 0,-1 1 15,1 1-15,0 0 0,-2 0 16,2 0-16,0 0 0,0 1 15,-1-3-15,1 1 0,0 1 16,-1-2 0,0 1-16,0-2 0,-1 1 0,0 1 15,-1-2-15,2 3 0,0-5 16,-1 3-16,1-1 0,-1-2 16,2 0-16,1 0 0,1 0 15,-1-2-15,0 2 0,-1 0 16,2 1-16,-1-2 0,0 4 15,0-3-15,0 2 0,-1 1 0,1-1 0,-1-1 16,0 0-16,0 0 0,1 1 16,0-4-16,0 2 0,-1-3 15,-1 1-15,1-1 0,0-2 16,1 3-16,1-3 0,-2 3 16,1-2-16,0 1 0,0 1 15,-1 0-15,-1 0 16,1-3-16,1 3 0,-1 0 15,-1 0-15,2 0 0,0 0 16,1 0-16,0 0 0,0-2 16,0 2-16,0-3 0,1 2 15,-2-2-15,3-1 0,-3 1 16,1 0-16,-1 2 0,0-2 16,1 0-16,0 1 0,1 1 0,1-2 0,-1 2 15,0-2-15,1-1 0,0 1 16,0-1-16,1 1 0,-2 0 15,0-1-15,0 1 0,0-1 16,0 1-16,0 0 0,0-1 16,1 1-16,0 2 0,0-2 15,0 0-15,-1 0 16,0 0-16,1-1 0,0 1 16,-1 0-16,-2-1 0,1 3 15,0-2-15,0 0 0,2-1 16,2 1-16,-2 0 0,0-1 0,0 1 15,0-1-15,0 1 16,1-1-16,0-2 0,-2 2 16,0-2-16,0 2 0,0 0 0,0 1 0,0-1 15,1 1-15,1-1 0,1 1 16,1-1-16,-2-2 0,0 2 16,-1 1-16,1-1 0,-1 1 0,1 0 15,1-1-15,-1 0 16,1 1-16,0-1 0,1-2 15,1 2-15,-2-2 0,-1 2 0,1-2 0,-1 1 16,0-2-16,0 3 0,1-2 16,-2 2-16,0-2 0,1 2 15,1-3-15,1 3 0,-1-2 0,0-1 16,0 2-16,-1-1 16,0-1-16,2 3 0,0-2 15,-1-1-15,1 3 16,3-3-16,1 3 0,-1-2 15,-3 2-15,1-3 0,-2 1 16,0 2-16,0 0 0,0-2 16,1-1-16,-1 0 0,-1 0 15,4 0-15,1 0 0,-2 2 0,-2-1 16,0-1-16,1 0 0,-1 0 16,0 0-16,2 0 0,0 0 0,1 0 15,-2 0-15,1 1 0,-2 1 16,0-2-16,-1-3 0,2 3 15,0 0-15,1 1 0,0 1 16,0-1-16,0-1 0,0-1 0,-1-2 16,-1 3-16,1 3 0,-2-3 15,-1 1 1,2-1-16,2 0 0,-1 0 16,1 3-16,-1-3 0,2 3 15,-3-2-15,0-1 0,0 1 16,-1 1-16,0 2 0,1-1 0,1 1 15,-1-3-15,2 2 16,0 0-16,1 1 0,-1-4 16,-1 3-16,-2-3 0,0 1 0,1 2 0,1-2 15,-1 1-15,1-1 0,3-1 16,-1 2-16,-2-1 0,1 2 16,-1-2-16,-1-1 0,1 0 0,0 2 15,2-1-15,0-1 0,2 0 16,-1 0-16,-1 0 0,0 1 15,-1-1-15,1 2 16,-1-2-16,2 0 16,1 0-16,1-2 0,1 2 15,-3 0-15,0 0 0,0 2 0,-1-1 16,2-1-16,0 0 0,1 0 16,0 0-16,-1 0 0,1 3 15,0-3-15,0 0 0,0 0 16,1 0-16,1 0 0,1 0 0,-2 0 15,-1 3-15,1-2 0,0-1 16,1 3-16,0 0 0,0-1 16,1 1-16,-2-3 0,-1 3 0,0-2 15,1 2-15,0 0 0,-1-2 16,7 3-16,-1-1 0,-6 0 16,-1-2-16,4 2 0,0-3 0,-1 3 15,0-2-15,0 2 0,1 0 0,-7-2 16,0 2-16,0 0 0,2-2 15,0 1-15,1-1 0,1-1 16,0 3-16,-1-2 0,-2 2 16,0 0-16,-1-1 0,1 0 15,-1 1-15,3-2 16,2-1-16,-1 3 16,-1-2-16,-2 2 0,0-3 15,-1 3-15,1-2 0,2 1 0,1-1 16,-2-1-16,0 4 0,-1-2 15,-2-2-15,-1 1 0,1 0 16,-1-1-16,0 2 0,2-2 16,-1 0-16,1-3 0,0 2 0,-3-5 15,0-1-15,-4 3 0,0-2 16,-1 2-16</inkml:trace>
  <inkml:trace contextRef="#ctx0" brushRef="#br1" timeOffset="146059.7924">21545 10078 0,'0'0'0,"0"0"16,0 0-1,0 0-15,0 0 0,0 0 16,0 28-16,0-28 0,0 0 0,-2 30 15,2-30-15,-2 27 0,1-14 16,0 3-16,0 2 16,0 0-16,0-1 0,-2 1 0,0 1 15,0-1-15,-1 0 0,-1 6 16,-2 1-16,2 0 0,0-4 0,1 1 16,0-1-16,-2 0 0,-1-2 0,2 5 15,2-2-15,-1 0 0,0-1 16,-2 4-16,1-3 15,0 2-15,1-2 0,0 2 16,0 1-16,1-2 0,0 1 0,-1-2 16,1 2-16,1-2 0,1-1 0,0 1 15,0-1-15,-1-6 0,1-1 16,0-3-16</inkml:trace>
  <inkml:trace contextRef="#ctx0" brushRef="#br1" timeOffset="146191.4177">21378 11202 0,'0'0'0,"0"0"0,0 0 15,0 0-15,0 0 16,-1 26-16,1-26 0,0 0 0,-4 25 16,3-14-16,0 1 15,-1-3-15,0 1 0,-1 0 16,-2-1-16,1 1 0,0-3 0,1 0 16</inkml:trace>
  <inkml:trace contextRef="#ctx0" brushRef="#br1" timeOffset="146947.2191">21312 11792 0,'0'0'0,"0"0"0,0 0 0,0 0 16,-7-25-16,4 18 0,-2-2 0,0-1 0,-2 0 15,0 0-15,-1-1 16,0 4-16,0-1 0,0 2 0,-2 0 16,-3 1-16,0 0 0,-6 3 15,-1 2-15,1 3 0,1 1 16,-1 3-16,1 3 0,-1 1 15,0 2-15,2-1 16,0 1-16,2 1 16,1 0-16,3 2 0,1 1 15,3-1-15,0 0 0,3-2 0,1-1 16,2-1-16,1-2 16,5 0-16,4-2 0,-1-2 0,2-1 15,0-2-15,1-2 0,0-1 16,0-1-16,4-2 0,1-3 15,2-2-15,1-4 0,-3 1 16,0 2-16,-2-2 16,0-1-16,-2 0 0,-1 1 15,-1 1-15,-1 2 0,-1 0 0,-2 1 16,0 0-16,-1 2 0,0-1 16,-2 1-1,-1 4-15,-2 1 0,3-1 16,-3 1-16,1 5 0,-2-3 15,0 2-15,-1 0 0,1 3 16,0 2-16,0 1 0,0 0 16,0 2-16,0 0 0,1 0 0,0 0 15,0 2-15,1 0 16,0 2-16,1 0 0,3 6 0,2-4 0,-1-3 16,-1-1-16,0-3 0</inkml:trace>
  <inkml:trace contextRef="#ctx0" brushRef="#br1" timeOffset="151731.6224">22706 10718 0,'0'0'0,"0"0"15,0 0-15,0 0 0,0 0 0,0 0 16,0 0-16,0 0 16,0 0-16,11 24 0,-11-24 15,0 0-15,12 29 0,-12-29 16,5 21-16,-4-7 0,0-2 0,1 1 15,-1-3-15,-1-2 0</inkml:trace>
  <inkml:trace contextRef="#ctx0" brushRef="#br1" timeOffset="151910.5741">22797 11160 0,'0'0'0,"0"0"0,0 0 0,0 0 16,0 0-16,3 21 0,-3-21 15,5 21-15,-5-21 0,3 22 16,-2-8-16,0-1 0,0 0 0,-2-1 16,-1 0-16,0-4 15,1-2-15,0-2 0,0 3 16,0-4-16</inkml:trace>
  <inkml:trace contextRef="#ctx0" brushRef="#br1" timeOffset="152047.8239">22819 11492 0,'0'0'0,"0"0"0,0 0 16,0 0-16,0 0 0,0 0 15,0 0-15,0 0 0,3 21 16,-3-21-16,0 0 0,2 22 0,-2-22 16,0 0-16,1 20 15,-1-12-15,-1-4 16,-1 3-16,2-3 0,0-1 16</inkml:trace>
  <inkml:trace contextRef="#ctx0" brushRef="#br1" timeOffset="152696.7448">23116 11749 0,'0'0'0,"0"0"15,0 0-15,0 0 0,0 0 16,-1 29-16,1-29 0,-4 25 16,4-25-16,-6 30 0,0-14 15,1 1-15,-1 1 16,0 1-16,-1 2 0,0-2 15,1 1-15,-2 4 16,1-2-16,1-2 0,0-2 0,2-1 16,-1-2-16,2-2 0,1-1 15,0-2-15,0-2 16,0-2-16,1-3 0,0-1 0,1-2 16,0 0-16,2-4 0,1 0 15,-1-2-15,3-1 16,3-1-16,-1 0 15,-2 0-15,2-1 0,1 2 16,0 0-16,1 2 16,0 0-16,0 1 15,0 1 1,-1 1-16,0 1 0,0 2 0,0 2 16,-1 0-16,1 1 15,0 1-15,-2-1 0,1 2 0,-1-1 16,-1 2-16,-2 0 15,0 2-15,-2-2 0,-1 1 16,-3-1-16,-1 1 16,-5-1-16,-2-1 0,-8-5 15,-6-3-15,2 0 16,3-1-16,2 2 16</inkml:trace>
  <inkml:trace contextRef="#ctx0" brushRef="#br1" timeOffset="153013.4927">22468 10980 0,'0'0'16,"0"0"-16,0 0 16,0 0-16,0 0 0,-2 26 15,2-26-15,-3 24 16,3-24-16,-7 33 15,2-15-15,-1-3 16,2-1-16,0-3 0</inkml:trace>
  <inkml:trace contextRef="#ctx0" brushRef="#br1" timeOffset="153167.3497">22376 11476 0,'0'0'15,"0"0"-15,0 0 16,0 0-16,0 25 16,0-25-16,0 0 0,-2 32 15,2-32-15,-3 16 16</inkml:trace>
  <inkml:trace contextRef="#ctx0" brushRef="#br1" timeOffset="153299.0329">22335 11754 0,'0'0'0,"0"0"0,0 0 15,0 0-15,0 0 16,0 0-16</inkml:trace>
  <inkml:trace contextRef="#ctx0" brushRef="#br1" timeOffset="153853.6102">22433 12073 0,'0'0'0,"0"0"0,0 0 0,0 0 16,0 0-16,-4-19 0,4 19 0,0 0 0,0 0 15,0 0 1,-17-19-16,17 19 16,0 0-16,-26-4 0,26 4 15,-30 5-15,13-1 0,0 1 16,-1 2-16,1 0 0,0 0 0,-5 5 15,0 3-15,3-1 0,3 0 16,1 1-16,2 2 0,2-2 16,2-3-16,4 0 0,1 0 15,3-1-15,1 0 0,5 0 16,3-1-16,1 0 0,0 0 16,7-2-16,5-1 0,1-1 15,1-1-15,2-2 0,3-2 0,-1 1 0,-5-1 0,-3 0 16</inkml:trace>
  <inkml:trace contextRef="#ctx0" brushRef="#br1" timeOffset="154000.8659">22586 12265 0,'0'0'0,"0"0"16,0 0-16,0 0 0,0 0 0,0 0 15,0 0-15,0 0 0,0 0 16,-25 1-16,25-1 0,0 0 16</inkml:trace>
  <inkml:trace contextRef="#ctx0" brushRef="#br1" timeOffset="169091.0266">18568 2135 0,'0'0'0,"-19"-1"16,-6-2-16,-8 4 0,-8 2 0,-16 4 0,-15 4 16,0-1-16,1 4 0,-14 1 15,-1 6-15,-27 8 0,17 3 0,7 0 16,3 5-16,4 1 15,3-2-15,-3 6 0,-1 4 0,12 0 16,10-1-16,1 5 16,-1 0-16,8-2 0,6-2 0,6 4 0,6 2 15,11-4-15,9-5 0,2 5 16,0 2-16,4-1 0,1-3 0,7-5 16,4-2-16,3 11 15,1 4-15,6 2 0,2-1 16,-1-9-16,-2-6 0,7 2 0,4 3 15,4-5-15,0-1 16,11 5-16,7 0 16,4-2-16,1-5 0,6-2 15,2-2-15,-2-3 0,-2-4 0,7-1 16,4 0-16,1-2 0,1 0 16,5-2-16,3-2 0,2-4 15,2-1-15,1-3 0,4-4 16,-1-2-16,0-4 0,4-2 0,3-1 15,-2-2-15,-1 1 0,5 0 0,4-3 16,-4 0-16,-1-3 0,1 1 16,2-3-16,-6-1 0,-3-3 15,3-1-15,4-2 0,-3 3 16,-1-1-16,0-4 0,0-1 16,-4-2-16,-4 1 15,1-4-15,-1-1 16,-5 3-16,-3 3 0,-5-9 0,-3-4 15,-8 3-15,-4 1 0,1-1 16,1-1-16,-9 0 0,-6-1 16,2 0-16,1 2 0,-6-5 0,-3-2 15,1 0-15,3 1 16,-7-2-16,-2 0 0,-8 2 0,-5 2 0,-6-2 16,-4-3-16,-7-2 0,-3 0 15,-1 3-15,1 2 0,-4-5 16,-1-2-16,-4 1 0,-3 4 15,-9-4-15,-8-2 0,4 6 16,3 5-16,1-5 0,-2 3 16,-5-3-16,-3 0 15,-2 3-15,1 0 0,-6 0 16,-3-3-16,-5 7 0,-2 0 16,-1 0-16,0 3 0,-10-2 15,-8 1-15,4 5 0,2 1 0,-6-2 16,-3-1-16,-3 7 0,-2 3 15,-3 3-15,-4 3 16,3 0-16,-1 0 0,-5 7 0,-1 4 0,0 0 16,2 1-16,-9 3 0,-6-1 15,3 8-15,2 6 0,-2 5 16,1 6-16,3 2 0,1 2 0,2 11 16,3 6-16,28-16 15,19-9-15,14-9 0</inkml:trace>
  <inkml:trace contextRef="#ctx0" brushRef="#br1" timeOffset="170843.1289">23970 5103 0,'0'0'0,"0"0"16,0 0-16,24-11 0,-24 11 0,19-9 16,-6 1-16,0 0 0,1-1 0,2 1 15,0-2-15,2 0 0,-1 0 16,7-3-16,-1 0 0,-2-3 0,-3-2 16,1-1-16,0-1 0,-3 1 15,1 1-15,-2-2 0,1-2 16,-2-4-16,-3 3 0,-3-1 15,-3 3-15,-1 0 0,-2 1 16,-3 0-16,-2 2 0,-3 2 0,-2 2 16,1 1-1,-2 4-15,-2 4 0,-2 3 16,-5 0-16,-4 2 0,0 4 16,0 3-16,-8 6 0,-2 0 15,1 4-15,0 2 0,0 6 16,-1 1-16,1 2 0,1 1 0,-5 7 15,5 0-15,3-4 0,5 0 16,3-1-16,2 0 0,2-3 0,3-1 16,3-4-16,4-1 0,4-4 15,3-1-15,1-6 0,1-3 16,1 0-16,3-2 0,1-2 16,3-3-16,3-2 0,4-3 0,2-3 15,3-2-15,3-4 16,1 0-16,2-5 15,1-2-15,-1 1 0,-3-2 16,9-5-16,1-1 0,-4 1 16,-4 1-16,-3 1 0,-1-1 15,-3 4-15,-3 2 0,-2 1 16,-4 2-16,-3 3 0,-2 1 0,-3 3 16,0 2-16,-3 2 0,-1 3 15,-1 2-15,-1 2 0,-3 2 0,-4 2 16,1 3-16,0 2 0,-2 1 15,0 0-15,-2 3 0,-1 3 16,0-1-16,-2 2 0,-1 4 16,2 0-16,1-1 0,1 0 0,1-1 15,0 0-15,2-3 0,2 0 16,4-3 0,3 1-16,5-1 0,3-2 15,4-3-15,3-3 0,-5-3 16,-2 0-16,-1-1 0</inkml:trace>
  <inkml:trace contextRef="#ctx0" brushRef="#br1" timeOffset="171260.233">24681 4954 0,'0'0'0,"0"0"15,22-13-15,-8 4 0,1 2 0,11-5 16,4-2-16,-1-1 0,2 0 0,8-4 16,-2-2-16,-4 2 0,-3 1 15,-3-2-15,-4 2 0,-1-1 16,-5 2-16,-2 2 0,-4 1 16,-5 1-16,-1 2 0,-4 0 15,-3 1-15,-5 2 0,-3 1 0,-6 3 16,-6 2-1,-3 4-15,1 5 0,-7 0 16,-4 1-16,2 3 0,1 2 16,0 3-16,-1 3 0,-4 4 15,4-1-15,6 3 0,4 2 16,4-2-16,5 0 0,4 1 16,3-1-16,3-1 0,1-2 0,8 0 15,5-1-15,3 0 0,5-1 0,3-3 16,3-1-16,4-1 0,6-2 15,2-2-15,3-2 0,-9-2 16,-6-1-16,-6-3 0</inkml:trace>
  <inkml:trace contextRef="#ctx0" brushRef="#br1" timeOffset="171815.2868">25623 4414 0,'0'0'0,"0"0"16,2-15-16,-2 5 0,-2 2 16,0 0-16,0 1 0,-3 1 15,-4 2-15,-2 1 0,-3 0 0,-1 3 16,-4 4-16,1-1 0,0 2 15,-9 6-15,-2 2 0,2 2 16,2-2-16,-2 7 16,4 2-16,4-2 0,4 1 15,2-2-15,3 1 16,2-3-16,3-2 0,2-1 16,3-1-16,4-3 0,1-3 0,7-1 15,6 1-15,0-4 0,0-3 16,4-3-16,3-1 15,-1-2-15,-1-1 0,2-1 0,1-3 0,-3 0 0,-2 1 16,0 0-16,-1 1 16,-3-2-16,-1 1 0,-2 1 15,1 0-15,-4 3 0,-4 3 16,0 1-16,-2 0 0,-1 1 16,-2-2-16,-2 3 0,-2 3 15,-2-1-15,0 2 0,-3 2 0,0 0 0,-1 2 16,0 2-16,0 1 0,1 2 15,-1 2-15,-1 1 0,0 0 16,1-2-16,0 2 0,1 1 0,3 0 16,1 1-16,3 0 0,2 0 15,3 0-15,4 0 0,-2-3 16,-2-2 0,1-3-16</inkml:trace>
  <inkml:trace contextRef="#ctx0" brushRef="#br1" timeOffset="172000.257">25917 4855 0,'0'0'0,"0"0"0,26-4 15,-7 2-15,2-1 0,13 2 16,7 1-16,1 0 0,0 2 15,6 0-15,-4-1 0,-7-1 16,-7 1-16,-6-1 16</inkml:trace>
  <inkml:trace contextRef="#ctx0" brushRef="#br1" timeOffset="172178.7798">25949 5095 0,'0'0'0,"0"0"16,0 0-16,35-3 0,-35 3 0,41-2 16,-10 1-16,3-2 0,3 1 0,14-2 15,2 2-15,1-1 16,-11 1-16,-8 0 0</inkml:trace>
  <inkml:trace contextRef="#ctx0" brushRef="#br1" timeOffset="172733.789">26970 4431 0,'0'0'0,"0"0"0,0 0 15,-11 19-15,11-19 0,-12 28 16,4-8-16,0 2 0,-1 2 0,-4 11 16,-1 5-16,-2-1 15,0 0-15,-4 7 0,0 0 0,4-4 0,1-6 16,-1 6-16,0-1 0,2-6 16,1-4-16,2-5 0,2-4 15,2-4-15,2-5 0,0-3 16,3-2-16,0-4 0,0 0 15,2-4-15,3-7 0,0-2 16,2-2-16,0-3 16,2-2-16,2 2 0,1 0 0,5-4 15,5 0-15,-1 0 16,0 0-16,0 3 0,1 1 16,1 2-16,0 3 0,1 1 15,0-1-15,-2 3 0,-1 0 0,-2 3 16,0 1-16,-2 4 0,-1 2 15,-1 2-15,0 4 0,-3 0 0,-2 2 0,-3-1 16,-2 1-16,-3-1 16,-2 0-16,-3 2 0,-4 1 15,-4-2-15,-4 0 0,-8 3 16,-4-2-16,-2-1 0,-2-4 0,-1 0 16,-1-1-16,3-1 0,3-1 15,-4 2 1,2-1-16,7-1 0,5-2 15,4 0-15</inkml:trace>
  <inkml:trace contextRef="#ctx0" brushRef="#br1" timeOffset="173621.0512">27204 5130 0,'0'0'0,"9"-5"0,5-1 16,1-3-16,2-2 0,8-6 0,4-3 15,7-3-15,2 0 0,-2-5 0,2-2 16,4-3-16,-3 2 0,-1-5 16,-2-5-16,-3 6 0,-3 3 0,3-6 15,-2-1-15,-7 5 0,-4 1 16,-5 3-16,-1 0 0,-4 4 15,-3 4-15,-2-1 0,-3 2 16,-3 4 0,-2 4-16,-2 6 0,0 2 15,-4 3-15,-2 2 0,-5 5 16,-2 4-16,2-1 0,1 2 0,-4 5 16,-2 4-16,-1 3 0,0-1 15,-5 9-15,1 3 16,1-1-16,1 3 0,0 0 0,0 3 15,3-1-15,2-3 0,1 6 0,2-1 16,4-5-16,3-7 0,3 0 16,2-2-16,2-6 0,1-5 0,3-2 15,3 0-15,2-4 0,4-1 16,7-3-16,5-3 0,0-2 16,0-4-16,3-1 0,4-4 15,1-1 1,-2-1-16,0-2 0,1-3 15,-3 0-15,0-1 0,-4 2 16,-3 1-16,-4 2 0,-3 0 0,-3 4 16,-2 2-16,-2 1 0,-2 2 0,-4 4 15,0 5-15,-2-2 16,-2 0-16,-2 4 0,-2 3 16,2 1-16,-2 0 0,-2 0 0,-1 1 15,0 1-15,1 1 0,-1 4 0,1 1 16,3-7-16,2-1 0,0-1 15,2-1-15,0-1 0,1-2 16,-1 1-16,2-1 0,2-3 16,4-1-16,4-2 0,4-1 15,2-2 1,2 0-16,0-2 0,2-1 16,-1-1-16,-2-3 0,2 0 0,2 1 15,-2 0-15,-2 0 0,0 0 16,-3-1-16,-2 2 0,-1 3 15,-3-1-15,0 1 0,-1 1 16,-1 1-16,-2 2 0,1-1 16,-2 4-16,-1 1 0,-1 1 0,-1 3 15,-1 0-15,-2 1 0,1 1 0,0 2 16,-2 1-16,1-1 0,-2 4 16,1 0-16,-1-1 0,1-2 15,-1-2-15,1-1 0,0-1 16,2-2-16,1-1 0,0-2 15,1 1-15,1-1 0,0-1 0,0 0 16,0-2-16</inkml:trace>
  <inkml:trace contextRef="#ctx0" brushRef="#br1" timeOffset="174206.8458">28427 4510 0,'0'0'0,"0"0"16,0 0-16,0 0 0,0 0 0,0 0 15,-4 34-15,4-34 0,-6 32 16,1-11-16,0 6 16,-2 0-16,-1 2 0,-3 9 0,-1 2 15,-1-2-15,-1-1 0,-6 9 0,-1 1 16,1-5-16,1-7 0,-1 4 15,4-6-15,2-4 0,0-3 16,3-6-16,1-3 0,3-5 16,1-2-16,3-3 0,0-3 15,1-1-15,2-1 16,3-5-16,1-5 0,1 0 16,-1-2-16,4-1 0,2-3 15,2-2-15,2-1 0,3-1 16,1 0-16,4-3 0,0 4 15,2-1-15,1-1 0,-1 2 16,0 2-16,-1 2 0,-3 2 16,-2 2-16,-1 2 0,-2 3 0,-1 2 0,0 1 15,-1 2-15,-2 5 0,-2 1 16,-4 0-16,0 1 0,-3 3 16,-2 1-16,-1 4 0,0-1 15,-5 3-15,-2 1 0,0 1 16,-2-1-16,-7 5 0,-3-2 15,-1-1-15,0-3 0,2 0 0,-1 1 0,1-4 16,1-2-16,1-2 0,-1-3 16,1-3-16,1 0 0,0-5 15,1-1-15,2-3 0,1 0 16,2-5-16,2-6 0,4-1 0,3-1 16,-1 4-16,2 2 0,0 2 15</inkml:trace>
  <inkml:trace contextRef="#ctx0" brushRef="#br1" timeOffset="174338.5008">28916 4834 0,'0'0'0,"9"-1"16,3 0-16,4 0 0,1 1 0,10 2 16,3 2-16,-2 2 0,-1 0 0,0-1 15,-5-1-15,-4 0 0</inkml:trace>
  <inkml:trace contextRef="#ctx0" brushRef="#br1" timeOffset="174485.7539">28789 5045 0,'0'0'0,"0"0"0,0 0 15,0 0-15,38 1 0,-38-1 16,42 5-16,-17-1 0,3-2 0,-4 2 15,-3-3-15,-2 1 0</inkml:trace>
  <inkml:trace contextRef="#ctx0" brushRef="#br1" timeOffset="176160.1058">29207 5405 0,'0'0'0,"0"0"0,0 0 0,27-20 16,-15 11-16,8-2 0,5-3 15,9-6 1,2 0-16,9-9 0,2-2 16,-1 1-16,-2 1 0,6-10 0,-1-1 15,-5 1-15,-4 1 0,5-8 16,-2-1-16,-7 4 0,-4 3 0,-2-6 15,-5 2-15,-4 4 16,-2 3-16,-5-2 0,-1 0 16,-5 8-16,0 5 0,-5 1 0,-3 0 0,0 4 15,-1 4-15,-2 3 0,-1 1 16,-3 3-16,-1 2 0,-1 6 16,0 3-16,-5 5 0,0 4 15,-5 4-15,-4 4 0,1 3 16,1 2-16,0 5 0,0 4 15,1 2-15,0-1 16,-2 5-16,-1 5 0,-1 2 16,3-2-16,3 5 0,3 0 15,2-5-15,1-5 0,4-2 16,2-3-16,2-2 0,1-3 0,3 1 16,3 0-16,0-8 15,1-7-15,2-2 0,4-2 16,2-3-16,1-3 0,6-3 0,5-1 0,0-5 15,-2-3-15,4-3 0,3-1 16,-2-3-16,0-2 0,-1 0 16,0-1-16,-3 0 0,-2-1 0,-2 1 15,-3 0-15,0 5 16,-2 3-16,-3 1 0,-3 1 16,-3 1-16,0 2 15,-5 5-15,0 0 0,-3 1 16,1 1-16,-2 5 0,-3 2 15,2 0-15,-2 1 0,-1 2 16,-1 1-16,2 1 0,0-2 0,2 0 16,0-3-16,1 0 15,0-2-15,1 0 0,1-2 16,0 0-16,1-2 0,3 0 0,2 0 0,2-4 16,0-1-16,4-1 0,2 0 15,2-2-15,0 0 0,5-4 16,-1-1-16,2-2 0,1 1 0,-2 1 15,-2 0-15,-2 1 0,-1 0 16,-2 1-16,-2 0 16,-1 1-16,-1 3 0,-1 1 0,-2 3 0,-1 1 15,1 3-15,-2 2 0,-1 4 16,-1-2-16,-1 0 0,-1 5 16,-1 0-16,0-1 0,0-1 0,-2 1 15,1 2-15,0-3 0,0-1 16,-1 1-16,0-1 15,1-2-15,0 0 16,1-3-16,1-1 0,0-1 16,0 1-16,1-4 0,-2-4 15,2-2-15,1-2 0,0 1 0,0 0 16,-1 2-16</inkml:trace>
  <inkml:trace contextRef="#ctx0" brushRef="#br1" timeOffset="176708.631">30576 4471 0,'0'0'0,"0"0"0,0 0 16,0 0-16,0 0 0,19 27 16,-19-27-1,7 29-15,-3-12 0,-3 5 16,-1 5-16,-1 1 0,0 1 0,-5 10 15,-2 2-15,-2-2 16,-1-1-16,-3 9 0,-1-1 0,0-6 16,1-4-16,-1 2 0,1-3 15,3-9-15,2-5 0,2-4 16,1-4-16,2-4 0,2-3 0,-1-1 16,1 2-16,1-2 0,1-1 0,0-4 15,3-5-15,0-2 16,0-1-16,2-3 0,3-2 0,1 0 15,1 0-15,1-2 0,2-1 16,0 2-16,1 0 0,-1 0 16,-1 0-1,0 0-15,0 2 0,-1 3 16,-1 2-16,0 2 0,0 0 16,0 2-16,0 3 0,-1 3 0,-2 2 15,0 2-15,-1 5 0,-2 0 16,0 2-16,-4 1 0,-2 3 15,-1-1-15,-2-2 0,-1 1 16,-2 1-16,-2-1 0,0 0 0,-3 1 0,-4-2 16,0 0-16,-2-2 0,-4 3 15,0-3-15,2 0 0,2-4 16,-1 0-16,-1-3 0,1-1 16,3-3-16,2 1 0,3-1 15,2-1-15</inkml:trace>
  <inkml:trace contextRef="#ctx0" brushRef="#br1" timeOffset="177109.91">31098 5033 0,'0'0'0,"9"-3"0,7 1 15,0-1-15,3-1 0,8-2 0,2-1 16,1-1-16,0-2 0,4-2 16,-3-2-16,-1 1 0,-2-1 15,-2-1-15,-3 0 0,-2 0 16,-2 1-16,-4-1 0,-3 1 0,-3 0 0,-2 2 16,-4 0-16,-3 1 0,-3 3 15,-4-1-15,-4 7 0,-4 0 16,0 2-16,0 2 0,-4 2 15,-3 3-15,-6 2 0,1 4 16,0 1-16,2 3 0,0 2 0,0 3 16,2-1-1,2 0-15,5-1 0,1 2 16,2 4-16,3 0 0,6-4 16,2-2-16,5 0 0,6-1 15,3-2-15,2-1 0,5 0 16,4-1-16,0-4 0,2-3 15,-6-1-15,-2-2 0,-4 0 0</inkml:trace>
  <inkml:trace contextRef="#ctx0" brushRef="#br1" timeOffset="177997.0706">31914 4556 0,'0'0'0,"6"-9"0,3-2 16,1-3-16,1-1 0,4-9 0,2-3 16,2-6-1,-2 0-15,0-1 0,-1-1 16,2-4-16,-3 6 0,-2-2 15,-3 1-15,-5 5 0,-3 6 0,-1 2 16,-1 3-16,-2 3 16,-2 1-16,-4 4 0,-2 4 15,0 4-15,0 2 0,-3 2 16,-4 3-16,1 4 0,-1 3 0,0 6 0,-3 7 16,2 0-16,2 0 0,-3 4 15,-1 3-15,-2 2 0,2-4 0,4 3 16,1 4-16,3-4 15,1-2-15,1-1 0,1 0 16,3-3-16,1-1 0,3-3 16,2 0-1,2-4-15,2-1 0,2-4 0,4-3 16,5-2-16,2-4 0,4-1 16,2-2-16,-2-1 0,1-2 0,6-5 15,1-6-15,-8 3 16,-3-1-16,4-1 0,-1 1 15,-5-1-15,-1-1 0,1 1 16,-3 2-16,-4 3 0,-2 0 0,0 2 0,-1 1 16,-3 2-16,-1-2 0,-2 3 15,-2 1-15,-1 2 0,-1 1 0,-2 3 16,-3 0-16,0 3 0,1 0 16,1 1-16,0 2 0,1-1 15,1-2-15,-1 0 0,1-1 16,2 0-1,0 0-15,2-2 0,1 0 16,2-3-16,2 1 0,5-1 16,4-2-16,-1-2 0,1 0 0,4-2 15,0-2-15,0 0 0,-1 1 16,2-2-16,1-1 16,-2 0-16,0-1 0,0 0 15,-2-1-15,-2 1 0,-2 1 0,-2 2 0,0 1 16,-3-1-16,0-1 0,-2 3 15,0-1-15,-2 3 0,-2 0 0,1 4 16,-2-1-16,-1 2 0,0 2 16,-2 1-16,1 0 0,0 1 15,-1-2-15,1 3 0,0-2 16,0 1-16,1-2 0,0 0 0,0 0 16,0-2-16,1 1 0,1-3 15,2-1-15,0 0 0,1-2 0,3-4 16,1-2-16,-1-2 0,-3-1 15,1 1-15,-2 0 0,0 2 16</inkml:trace>
  <inkml:trace contextRef="#ctx0" brushRef="#br1" timeOffset="178552.0264">32723 4155 0,'0'0'0,"0"0"0,0 0 0,0 0 0,0 25 0,0-25 16,-2 26-16,2-26 0,-5 35 15,1-14-15,-2 3 0,0 0 16,-3 2-16,-3 9 0,-1-1 16,-1-2-16,2 0 0,-2 3 15,0-2-15,3-4 0,1-2 0,1-5 31,1-1-31,1-3 0,2-3 0,-1-3 16,1-2-16,2-2 0,0-1 16,2-5-16,1-2 0,0 0 15,1-4-15,2-1 0,0-2 16,1-2-16,2 0 0,3-1 16,2-1-16,0 0 0,1-2 15,1 3-15,3 2 0,-2-2 0,-1-1 0,1 2 16,1-1-16,-1 3 0,2 1 15,0 2-15,1 0 0,-1 2 16,0 0-16,-2 3 0,-1 1 16,-2 2-16,-1 0 0,-1 3 15,-1 2-15,-3 1 0,0 0 16,-4 1 0,-2 0-16,-2 2 0,-1 1 0,-5-2 15,-3 1-15,-1-4 0,0 0 16,-2 0-16,0 0 0,-1 0 15,1 0-15,-3-2 0,0-3 16,0 0-16,1-3 0,1-2 16,-1-3-16,1 2 0,0-2 0,1-2 15,-1-3-15,3 1 0,2 2 0,2 0 16</inkml:trace>
  <inkml:trace contextRef="#ctx0" brushRef="#br1" timeOffset="185760.4764">27424 8309 0,'0'0'0,"5"-6"16,-1-1-16,2-2 0,0-1 0,3-5 15,0-3-15,-1 1 0,-2-1 16,-1-1-16,-3 0 16,-2 1-16,-2 2 0,-6 1 15,-3 1-15,-2 1 0,-3 2 0,-4 3 16,-3 4-1,-2 1-15,-2 3 0,-6 6 16,-1 3-16,2 2 0,1 2 0,0 4 16,2 3-16,1 4 0,3 1 15,-5 8-15,2 0 0,5-1 16,4-1-16,4-2 0,3 1 16,4-3-16,3-1 0,2-3 15,4-2-15,2-2 0,0-2 0,4-4 16,3-1-16,-1-3 0,1-3 0,1-3 15,4-3-15,2-1 0,5-1 16,3-2-16,1-3 0,2-2 16,2-3-16,-1-2 0,1 1 15,-2-3-15,-2 1 0,5-5 16,-1 2-16,-3-1 0,-2-2 0,-4 4 16,-2 0-16,-2 2 0,-3 3 0,-2-1 15,-2 0-15,-4 4 0,-3 3 16,0 0-16,1 3 0,-3 0 15,-1 0-15,-2 5 0,-3 1 16,-1 3-16,-3 1 0,-1 3 16,-1 2-1,0 3-15,0 1 0,0 0 16,0 2-16,0 1 0,0 0 0,-1 3 16,1 1-16,-1-3 0,3-1 15,1-2-15,1-1 0,2-1 16,0-1-16,3-3 0,1-1 15,1-3-15,1 0 0,4-3 16,1-1-16,4-5 0,1-2 0,-1 1 16,-1 1-16,-3-1 0</inkml:trace>
  <inkml:trace contextRef="#ctx0" brushRef="#br1" timeOffset="185939.016">27823 8329 0,'0'0'0,"0"0"0,24-1 16,-9 1-16,3 2 0,2 1 16,0 1-16,9 2 0,1 0 15,-2 1-15,-2 1 0,-5-2 16,-6 0-16,2 0 0,-4-2 16,-2 0-16</inkml:trace>
  <inkml:trace contextRef="#ctx0" brushRef="#br1" timeOffset="186092.7451">27662 8540 0,'0'0'0,"0"0"0,0 0 15,0 0-15,27 7 0,-27-7 16,36 6-16,-13 0 16,4 0-16,2 3 0,3 0 15,7 3-15,1 1 0,-7-2 16,-4-3-16,-5-1 0</inkml:trace>
  <inkml:trace contextRef="#ctx0" brushRef="#br1" timeOffset="187011.1261">28180 8864 0,'0'0'0,"0"0"16,19-8-16,-3 2 0,2-1 0,4-3 15,5-4-15,8-6 16,1 1-16,10-9 0,3-3 0,-5 0 0,-3 0 16,8-12-16,0-1 0,-6 2 15,-6 3-15,1-8 0,-5-2 16,-5 6-16,-2 1 0,-2-6 16,-3 1-16,-4 6 0,-3 7 15,-4 0-15,-4 2 0,-1 4 0,-2 5 16,-1 4-1,-1 3-15,-2 6 0,-1 3 16,-2 1-16,-3 2 0,-2 4 16,-2 3-16,-3 4 0,-3 2 15,3 2-15,0 3 0,-7 8 16,-4 4-16,3 5 0,0 1 0,1 5 16,2 1-16,-1 2 0,0-1 15,-4 10-15,-1 2 0,4-4 0,4-4 0,1 3 16,2-1-16,3-6 15,2-6-15,5 7 0,4-1 16,1-10-16,0-3 0,4-3 16,5-2-16,2-6 0,3 0 0,4-4 15,2-1-15,1-4 0,1-5 16,2-1 0,4 0-16,-3-3 0,-3-2 15,5-4-15,2-3 0,-5-1 16,-2-1-16,-2-2 0,0-1 15,-4 2-15,-3 0 0,-2 1 16,-2 1-16,-1 0 0,-2 0 0,-2 3 16,-2 4-16,0 2 0,-1 2 15,-1-1-15,-1 3 0,0 0 0,-3 3 16,-1 1-16,1 0 0,-1 1 16,-1 1-16,0 1 0,-1 3 15,2-1-15,-1 1 0,2 0 16,1 0-16,0 0 0,-1-1 0,2-1 15,1 0-15,0-2 0,1-1 16,4-1 0,1-2-16,3 0 0,1-1 0,3-2 15,3-1-15,0 0 16,2-2-16,3-4 0,0-1 16,-1 0-16,-2 0 0,1 0 15,0 2-15,-2-1 0,-2 1 0,-1 0 16,-2 0-16,-2 1 0,-1 1 15,-1 0-15,-3 2 0,1 0 0,-2 3 0,-1 0 16,-3 0-16,0 5 16,0-2-16,-2 2 0,0 3 0,-1-1 15,0 3-15,-2 1 16,0 2-16,-1-1 0,1 2 0,-2 2 16,2 1-16,-1-1 0,2 0 15,0-2-15,2-2 0,0-1 0,0-1 0,-1-1 16,2-1-16,1-1 15,0-3-15,3-3 0,2-3 16,2-3-16,0-3 0,0 0 0,-1 1 16,-1 1-16</inkml:trace>
  <inkml:trace contextRef="#ctx0" brushRef="#br1" timeOffset="187613.1282">29833 8098 0,'0'0'0,"0"0"0,0 0 16,0 0-16,-1 33 0,1-33 0,-7 31 16,3-11-16,-1 3 0,-3 2 15,-3 2-15,-3 8 0,-1 3 16,-2 2-16,-2 1 0,-1 7 15,3-2-15,-1-2 0,1 1 16,-3 3 0,2-2-16,1-8 0,2-4 0,1-4 15,0-5-15,3-2 0,2-1 16,1-6-16,2-4 0,2-4 16,1-2-16,1-3 0,2-3 15,3-4-15,1-5 0,1 0 16,-1-1-16,3-3 0,1-2 15,-1 1-15,1-2 0,2-4 0,1-1 16,-1 0-16,-1 2 0,1 1 0,0 0 16,0 3-16,0 1 0,2 3 15,2 0-15,-2 1 0,-1 3 16,1 1-16,1 3 0,-2 3 16,0 1-16,1 4 0,1 5 15,0 0-15,-2-1 0,0 5 0,-1 4 0,-2 2 16,0 1-16,-1 6 0,-4 0 15,-2-4-15,-1-1 0,-2 1 16,-2-1-16,-2 0 0,-1-1 16,-2-4-16,-5-2 0,0-3 15,-2-1-15,-2-1 0,-4-1 16,1-1-16,0-3 16,-1-2-16,-1-3 0,1-1 15,1-1-15,3 1 0,2 0 16,2-2-16,2 1 0,2-1 15,1 1-15,3 0 0</inkml:trace>
  <inkml:trace contextRef="#ctx0" brushRef="#br1" timeOffset="188384.76">30951 8913 0,'0'0'0,"0"0"0,0 0 15,0 0-15,0 0 0,-35 10 16,35-10-16,-38 7 0,16-4 0,-2 1 16,-4 0-16,0 0 0,-1-2 15,-10 1-15,0-1 0,2-1 0,3 1 16,-7-1-16,0-1 0,5 2 16,4 0-16,3 0 0,5-1 15,3-1-15,3 1 0,5 0 16,2-1-16,3 2 0,2 0 0,1 0 15,2 0-15,3 1 0,2 1 16,5 2 0,4 1-16,3 1 0,4-1 0,1 1 15,1 3-15,3 0 16,1 2-16,1 0 0,2 1 16,5 4-16,-1-1 0,1-2 15,1 1-15,-5-3 0,-2 0 0,-2 0 16,-2-2-16,-1-1 0,0-1 15,-6-2-15,-2-1 0,-1-3 0,-1 0 0,-2 0 16,-2-2-16,0 0 0</inkml:trace>
  <inkml:trace contextRef="#ctx0" brushRef="#br1" timeOffset="189133.9616">31702 8724 0,'0'0'0,"0"0"16,0 0-16,-1 24 0,1-24 0,-7 27 15,-1-9-15,0 2 0,-2 1 16,-4 8-16,0 2 0,0-1 16,-1 2-16,-4 8 0,-2 1 15,1-2 1,1-3-16,0 1 0,2 0 16,-1 3-16,3-6 0,1-1 0,1-2 15,1-3-15,0-2 0,1-5 16,1-2-16,0-2 0,1-4 15,1-2-15,3-2 0,2-3 16,1-3-16,2-3 0,4-1 16,-2-2-16,0-4 0,1 0 0,2-3 15,-1-1-15,2-1 0,0-2 0,1-3 16,2 2-16,1 1 0,2 0 16,2-1-16,2 0 0,0 1 15,4-2-15,0 0 0,-1 3 16,-3-1-16,3 3 0,0 0 15,-2 3-15,1 1 0,-1 3 0,-2 2 16,0 2-16,0 0 0,-1 4 0,0 4 16,-3 1-16,0 4 0,1 0 15,-1 1-15,0 2 0,0 2 16,-1 7-16,-4 2 0,0-2 16,-1-2-16,-4 1 0,-3 0 15,-2-2 1,-2-1-16,-2-1 0,-1 0 0,-1-4 15,1-2-15,-6-2 0,-2-2 16,-3-3-16,-1 0 0,0-4 16,0 1-16,-2-2 0,-1-1 0,-2-3 15,0-1-15,3-2 16,2-2-16,1 0 0,1-1 16,3 0-16,0 1 0,3-3 0,1 0 0,1 1 15,2 2-15,0-2 0,1-1 16,2 3-16,1 2 0,5-1 15,3 1-15,-1-1 0,0 3 0,-1-1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5.xml"/><Relationship Id="rId13" Type="http://schemas.openxmlformats.org/officeDocument/2006/relationships/slide" Target="../slides/slide30.xml"/><Relationship Id="rId18" Type="http://schemas.openxmlformats.org/officeDocument/2006/relationships/slide" Target="../slides/slide37.xml"/><Relationship Id="rId3" Type="http://schemas.openxmlformats.org/officeDocument/2006/relationships/tags" Target="../tags/tag41.xml"/><Relationship Id="rId7" Type="http://schemas.openxmlformats.org/officeDocument/2006/relationships/slide" Target="../slides/slide24.xml"/><Relationship Id="rId12" Type="http://schemas.openxmlformats.org/officeDocument/2006/relationships/slide" Target="../slides/slide29.xml"/><Relationship Id="rId17" Type="http://schemas.openxmlformats.org/officeDocument/2006/relationships/slide" Target="../slides/slide36.xml"/><Relationship Id="rId2" Type="http://schemas.openxmlformats.org/officeDocument/2006/relationships/tags" Target="../tags/tag40.xml"/><Relationship Id="rId16" Type="http://schemas.openxmlformats.org/officeDocument/2006/relationships/slide" Target="../slides/slide34.xml"/><Relationship Id="rId20" Type="http://schemas.openxmlformats.org/officeDocument/2006/relationships/slide" Target="../slides/slide3.xml"/><Relationship Id="rId1" Type="http://schemas.openxmlformats.org/officeDocument/2006/relationships/tags" Target="../tags/tag39.xml"/><Relationship Id="rId6" Type="http://schemas.openxmlformats.org/officeDocument/2006/relationships/slide" Target="../slides/slide23.xml"/><Relationship Id="rId11" Type="http://schemas.openxmlformats.org/officeDocument/2006/relationships/slide" Target="../slides/slide28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33.xml"/><Relationship Id="rId10" Type="http://schemas.openxmlformats.org/officeDocument/2006/relationships/slide" Target="../slides/slide27.xml"/><Relationship Id="rId19" Type="http://schemas.openxmlformats.org/officeDocument/2006/relationships/slide" Target="../slides/slide38.xml"/><Relationship Id="rId4" Type="http://schemas.openxmlformats.org/officeDocument/2006/relationships/tags" Target="../tags/tag42.xml"/><Relationship Id="rId9" Type="http://schemas.openxmlformats.org/officeDocument/2006/relationships/slide" Target="../slides/slide26.xml"/><Relationship Id="rId14" Type="http://schemas.openxmlformats.org/officeDocument/2006/relationships/slide" Target="../slides/slide3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6461-grasses-morning-nature-sunset-sky-1920x10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20" y="0"/>
            <a:ext cx="1222502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34556" y="250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6461-grasses-morning-nature-sunset-sky-1920x108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502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5.emf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customXml" Target="../ink/ink1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第二章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函数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774667" y="5158030"/>
            <a:ext cx="995543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指、对、幂的大小比较方法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1782" y="847861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对数型糖水不等式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+1);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上式的倒数形式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6860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923671"/>
            <a:ext cx="12190413" cy="42394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34143"/>
                <a:ext cx="11589417" cy="5435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典例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4143"/>
                <a:ext cx="11589417" cy="5435975"/>
              </a:xfrm>
              <a:prstGeom prst="rect">
                <a:avLst/>
              </a:prstGeom>
              <a:blipFill rotWithShape="0">
                <a:blip r:embed="rId4"/>
                <a:stretch>
                  <a:fillRect l="-947" b="-1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9437338" y="7536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8238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68598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2809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利用对数型糖水不等式得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809359"/>
              </a:xfrm>
              <a:prstGeom prst="rect">
                <a:avLst/>
              </a:prstGeom>
              <a:blipFill rotWithShape="0">
                <a:blip r:embed="rId3"/>
                <a:stretch>
                  <a:fillRect l="-947" b="-1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72972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97739"/>
            <a:ext cx="12190413" cy="32965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利用特殊值作中间变量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8585803" y="1237392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542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424177"/>
              </a:xfrm>
              <a:prstGeom prst="rect">
                <a:avLst/>
              </a:prstGeom>
              <a:blipFill rotWithShape="0">
                <a:blip r:embed="rId5"/>
                <a:stretch>
                  <a:fillRect l="-947" b="-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2552985"/>
            <a:ext cx="12190413" cy="37286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5354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5479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8233684" y="74092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3288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利用特殊值作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中间量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在指数、对数中通常可优先选择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对所比较的数进行划分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然后再进行比较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有时可以简化比较的步骤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也有一些题目需要选择特殊的常数对所比较的数的值进行估计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进而可估计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是一个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之间的小数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从而便于比较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3288529"/>
              </a:xfrm>
              <a:prstGeom prst="rect">
                <a:avLst/>
              </a:prstGeom>
              <a:blipFill rotWithShape="0">
                <a:blip r:embed="rId6"/>
                <a:stretch>
                  <a:fillRect l="-962" b="-3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51348"/>
            <a:ext cx="12190413" cy="34006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777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南昌模拟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777333"/>
              </a:xfrm>
              <a:prstGeom prst="rect">
                <a:avLst/>
              </a:prstGeom>
              <a:blipFill rotWithShape="0">
                <a:blip r:embed="rId4"/>
                <a:stretch>
                  <a:fillRect l="-947" b="-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484203" y="91885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95032"/>
            <a:ext cx="12190413" cy="30737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5532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天津二模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3254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8255349" y="119332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607816"/>
            <a:ext cx="12190413" cy="361896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构造函数比较大小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52072"/>
                <a:ext cx="11589417" cy="5391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已知正数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=e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=e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)=e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(1)=e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391989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622139" y="14906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1281960" y="725760"/>
              <a:ext cx="10548000" cy="5180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2600" y="716400"/>
                <a:ext cx="10566720" cy="51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37933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88572"/>
                <a:ext cx="11589417" cy="5545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&lt;ln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𝐞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88572"/>
                <a:ext cx="11589417" cy="554581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指数与对数是高中一个重要的知识点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也是高考必考考点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其中指数、对数及幂的大小比较是近几年的高考热点和难点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主要考查指数、对数的互化、运算性质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以及指数函数、对数函数和幂函数的性质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如果要比较大小的数或式子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或题目中所给的条件具有相同的结构特征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则可根据这种结构特征构造函数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然后利用该函数的单调性或其它性质比较大小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489808"/>
            <a:ext cx="12190413" cy="368814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的大小关系为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不能确定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上都为增函数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上为增函数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8840057" y="7282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390070"/>
            <a:ext cx="12190413" cy="289316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843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金华调研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&gt;π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84363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319659" y="145019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534899"/>
            <a:ext cx="12190413" cy="37639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541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兰州质检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𝟖𝟏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𝟖𝟏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4151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996392" y="100428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565685"/>
            <a:ext cx="12190413" cy="37286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140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为增函数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又因为函数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为增函数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4019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7628263" y="105349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521642"/>
            <a:ext cx="12190413" cy="37659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277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临沂二模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&lt;2sin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77086"/>
              </a:xfrm>
              <a:prstGeom prst="rect">
                <a:avLst/>
              </a:prstGeom>
              <a:blipFill rotWithShape="0">
                <a:blip r:embed="rId4"/>
                <a:stretch>
                  <a:fillRect l="-947" b="-1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9119584" y="7155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330531"/>
            <a:ext cx="12190413" cy="386180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4580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西安调研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580036"/>
              </a:xfrm>
              <a:prstGeom prst="rect">
                <a:avLst/>
              </a:prstGeom>
              <a:blipFill rotWithShape="0">
                <a:blip r:embed="rId4"/>
                <a:stretch>
                  <a:fillRect l="-947" b="-9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0678041" y="61379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362359"/>
            <a:ext cx="12190413" cy="38841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且满足不等式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+2)&gt;log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则下列关系式一定成立的是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&gt;1		C.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又函数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单调递增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+2&gt;4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移项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整理得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构造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单调递减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880201" y="123142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926572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17901"/>
                <a:ext cx="11589417" cy="5736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8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+ln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8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B.2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	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8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+ln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8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8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8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上均为增函数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其它选项无法判断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7901"/>
                <a:ext cx="11589417" cy="5736699"/>
              </a:xfrm>
              <a:prstGeom prst="rect">
                <a:avLst/>
              </a:prstGeom>
              <a:blipFill rotWithShape="0">
                <a:blip r:embed="rId4"/>
                <a:stretch>
                  <a:fillRect l="-947" b="-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5671320" y="7155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 bwMode="auto">
          <a:xfrm>
            <a:off x="5688552" y="3143376"/>
            <a:ext cx="2233304" cy="5024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65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2665" b="1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797419"/>
            <a:ext cx="12190413" cy="4464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A.ln(2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)&lt;0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B.ln(2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	C.ln|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|&gt;0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D.ln|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|&lt;0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+1=2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上均为增函数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上为增函数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ln(2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+1)&gt;ln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无法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确定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ln|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的大小无法确定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621117" y="601099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862943"/>
            <a:ext cx="12190413" cy="33755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837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B.log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&gt;log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幂函数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&lt;log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&lt;log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𝐠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0&gt;log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&gt;log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37688"/>
              </a:xfrm>
              <a:prstGeom prst="rect">
                <a:avLst/>
              </a:prstGeom>
              <a:blipFill rotWithShape="0">
                <a:blip r:embed="rId4"/>
                <a:stretch>
                  <a:fillRect l="-947" r="-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8378027" y="1198380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3847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382" y="492501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幂函数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上单调递减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由选项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0&gt;log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64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024225"/>
            <a:ext cx="12190413" cy="42904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624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武汉模拟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则下列关系正确的是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D.2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为增函数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在定义域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无意义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2448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622817" y="598790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120931"/>
            <a:ext cx="12190413" cy="416067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268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A.lg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&gt;4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根据对数函数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68109"/>
              </a:xfrm>
              <a:prstGeom prst="rect">
                <a:avLst/>
              </a:prstGeom>
              <a:blipFill rotWithShape="0">
                <a:blip r:embed="rId4"/>
                <a:stretch>
                  <a:fillRect l="-947" b="-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005025" y="606872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96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根据指数函数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时等号成立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而显然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96734"/>
              </a:xfrm>
              <a:prstGeom prst="rect">
                <a:avLst/>
              </a:prstGeom>
              <a:blipFill rotWithShape="0">
                <a:blip r:embed="rId3"/>
                <a:stretch>
                  <a:fillRect b="-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4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777474"/>
            <a:ext cx="12190413" cy="342180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2250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北京通州区模拟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则三者大小关系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按从小到大顺序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250360"/>
              </a:xfrm>
              <a:prstGeom prst="rect">
                <a:avLst/>
              </a:prstGeom>
              <a:blipFill rotWithShape="0">
                <a:blip r:embed="rId4"/>
                <a:stretch>
                  <a:fillRect l="-947" b="-5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75912" y="2031905"/>
            <a:ext cx="1047082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657363"/>
                <a:ext cx="11589417" cy="3008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baseline="30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657363"/>
                <a:ext cx="11589417" cy="3008901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577027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石家庄调研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=log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的大小关系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974058" y="1073264"/>
            <a:ext cx="1047082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97982" y="1774045"/>
                <a:ext cx="11589417" cy="4286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𝐥𝐧𝟑𝐥𝐧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𝟑𝐥𝐧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𝐥𝐧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𝐥𝐧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82" y="1774045"/>
                <a:ext cx="11589417" cy="4286173"/>
              </a:xfrm>
              <a:prstGeom prst="rect">
                <a:avLst/>
              </a:prstGeom>
              <a:blipFill rotWithShape="0">
                <a:blip r:embed="rId4"/>
                <a:stretch>
                  <a:fillRect l="-947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173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则三个数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173526"/>
              </a:xfrm>
              <a:prstGeom prst="rect">
                <a:avLst/>
              </a:prstGeom>
              <a:blipFill rotWithShape="0">
                <a:blip r:embed="rId4"/>
                <a:stretch>
                  <a:fillRect l="-947" b="-3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28112" y="881343"/>
            <a:ext cx="1047082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16445" y="1688878"/>
                <a:ext cx="11589417" cy="3505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2lg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4&gt;lg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3+lg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5&gt;2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4&gt;lg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3lg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𝐥𝐠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5" y="1688878"/>
                <a:ext cx="11589417" cy="3505768"/>
              </a:xfrm>
              <a:prstGeom prst="rect">
                <a:avLst/>
              </a:prstGeom>
              <a:blipFill rotWithShape="0">
                <a:blip r:embed="rId5"/>
                <a:stretch>
                  <a:fillRect l="-947" b="-3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565686"/>
            <a:ext cx="12190413" cy="37286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求同存异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752072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=0.6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=0.3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=0.3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的大小关系为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因为指数函数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=0.3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上为单调递减函数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&gt;0.3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幂函数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上为增函数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&gt;0.3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8709553" y="87959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507430"/>
            <a:ext cx="12190413" cy="38035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3755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滁州三模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9=2&lt;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3755965"/>
              </a:xfrm>
              <a:prstGeom prst="rect">
                <a:avLst/>
              </a:prstGeom>
              <a:blipFill rotWithShape="0">
                <a:blip r:embed="rId4"/>
                <a:stretch>
                  <a:fillRect l="-947" b="-1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956321" y="75709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求同存异法比较大小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如果两个指数或对数的底数相同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则可通过真数的大小与指数、对数函数的单调性判断出指数或对数的大小关系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要熟练运用指数、对数公式、性质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尽量将比较的对象转化为某一部分相同的形式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898614"/>
            <a:ext cx="12190413" cy="326281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31340" y="177487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00661"/>
                <a:ext cx="11589417" cy="4688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8&lt;log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0661"/>
                <a:ext cx="11589417" cy="4688580"/>
              </a:xfrm>
              <a:prstGeom prst="rect">
                <a:avLst/>
              </a:prstGeom>
              <a:blipFill rotWithShape="0">
                <a:blip r:embed="rId4"/>
                <a:stretch>
                  <a:fillRect l="-947" b="-10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713246"/>
            <a:ext cx="12190413" cy="346896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4911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北京延庆模拟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6=lo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𝐠</m:t>
                        </m:r>
                      </m:e>
                      <m: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&lt;2&lt;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71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11922"/>
              </a:xfrm>
              <a:prstGeom prst="rect">
                <a:avLst/>
              </a:prstGeom>
              <a:blipFill rotWithShape="0">
                <a:blip r:embed="rId4"/>
                <a:stretch>
                  <a:fillRect l="-947" b="-1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650200" y="9102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教考衔接</a:t>
            </a:r>
            <a:r>
              <a:rPr lang="zh-CN" altLang="en-US" sz="28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b="1" smtClean="0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糖水</a:t>
            </a:r>
            <a:r>
              <a:rPr lang="zh-CN" altLang="zh-CN" sz="2800" b="1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不等式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82" y="642225"/>
            <a:ext cx="1158941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教材母题</a:t>
            </a:r>
            <a:r>
              <a:rPr lang="zh-CN" altLang="zh-CN" sz="2600" b="1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P43T10)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克糖水中含有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克糖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再添加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克糖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假设全部溶解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糖水变甜了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请将这一事实表示为一个不等式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并证明这个不等式成立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3587" y="2461776"/>
                <a:ext cx="8109551" cy="23578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本题得到的不等式称为糖水不等式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2600" b="1">
                  <a:solidFill>
                    <a:srgbClr val="000000"/>
                  </a:solidFill>
                  <a:effectLst/>
                  <a:latin typeface="NEU-BZ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00"/>
                    </a:solidFill>
                    <a:latin typeface="NEU-BZ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600" b="1">
                  <a:solidFill>
                    <a:srgbClr val="000000"/>
                  </a:solidFill>
                  <a:effectLst/>
                  <a:latin typeface="NEU-BZ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00"/>
                    </a:solidFill>
                    <a:latin typeface="NEU-BZ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糖水不等式的倒数形式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altLang="zh-CN" sz="26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altLang="zh-CN" sz="2600" b="1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2600" b="1">
                  <a:solidFill>
                    <a:srgbClr val="000000"/>
                  </a:solidFill>
                  <a:effectLst/>
                  <a:latin typeface="NEU-BZ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87" y="2461776"/>
                <a:ext cx="8109551" cy="2357825"/>
              </a:xfrm>
              <a:prstGeom prst="rect">
                <a:avLst/>
              </a:prstGeom>
              <a:blipFill rotWithShape="0">
                <a:blip r:embed="rId2"/>
                <a:stretch>
                  <a:fillRect l="-1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54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795</Words>
  <Application>Microsoft Office PowerPoint</Application>
  <PresentationFormat>自定义</PresentationFormat>
  <Paragraphs>245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3" baseType="lpstr">
      <vt:lpstr>NEU-BZ</vt:lpstr>
      <vt:lpstr>方正书宋_GBK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43</cp:revision>
  <dcterms:created xsi:type="dcterms:W3CDTF">2024-01-05T07:50:57Z</dcterms:created>
  <dcterms:modified xsi:type="dcterms:W3CDTF">2025-09-22T02:29:47Z</dcterms:modified>
</cp:coreProperties>
</file>