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5" r:id="rId11"/>
    <p:sldId id="387" r:id="rId12"/>
    <p:sldId id="270" r:id="rId13"/>
    <p:sldId id="271" r:id="rId14"/>
    <p:sldId id="366" r:id="rId15"/>
    <p:sldId id="314" r:id="rId16"/>
    <p:sldId id="315" r:id="rId17"/>
    <p:sldId id="316" r:id="rId18"/>
    <p:sldId id="275" r:id="rId19"/>
    <p:sldId id="367" r:id="rId20"/>
    <p:sldId id="276" r:id="rId21"/>
    <p:sldId id="368" r:id="rId22"/>
    <p:sldId id="369" r:id="rId23"/>
    <p:sldId id="277" r:id="rId24"/>
    <p:sldId id="278" r:id="rId25"/>
    <p:sldId id="279" r:id="rId26"/>
    <p:sldId id="318" r:id="rId27"/>
    <p:sldId id="280" r:id="rId28"/>
    <p:sldId id="281" r:id="rId29"/>
    <p:sldId id="370" r:id="rId30"/>
    <p:sldId id="371" r:id="rId31"/>
    <p:sldId id="282" r:id="rId32"/>
    <p:sldId id="283" r:id="rId33"/>
    <p:sldId id="372" r:id="rId34"/>
    <p:sldId id="373" r:id="rId35"/>
    <p:sldId id="290" r:id="rId36"/>
    <p:sldId id="291" r:id="rId37"/>
    <p:sldId id="319" r:id="rId38"/>
    <p:sldId id="325" r:id="rId39"/>
    <p:sldId id="326" r:id="rId40"/>
    <p:sldId id="374" r:id="rId41"/>
    <p:sldId id="375" r:id="rId42"/>
    <p:sldId id="376" r:id="rId43"/>
    <p:sldId id="377" r:id="rId44"/>
    <p:sldId id="378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79" r:id="rId54"/>
    <p:sldId id="303" r:id="rId55"/>
    <p:sldId id="380" r:id="rId56"/>
    <p:sldId id="304" r:id="rId57"/>
    <p:sldId id="381" r:id="rId58"/>
    <p:sldId id="305" r:id="rId59"/>
    <p:sldId id="382" r:id="rId60"/>
    <p:sldId id="383" r:id="rId61"/>
    <p:sldId id="306" r:id="rId62"/>
    <p:sldId id="384" r:id="rId63"/>
    <p:sldId id="385" r:id="rId64"/>
    <p:sldId id="307" r:id="rId65"/>
    <p:sldId id="308" r:id="rId66"/>
    <p:sldId id="309" r:id="rId67"/>
    <p:sldId id="386" r:id="rId68"/>
    <p:sldId id="351" r:id="rId69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1" autoAdjust="0"/>
    <p:restoredTop sz="94614" autoAdjust="0"/>
  </p:normalViewPr>
  <p:slideViewPr>
    <p:cSldViewPr>
      <p:cViewPr varScale="1">
        <p:scale>
          <a:sx n="30" d="100"/>
          <a:sy n="30" d="100"/>
        </p:scale>
        <p:origin x="42" y="58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25T08:19:49.7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21434 9454 0,'0'0'0,"0"0"15,0 0-15,0 0 0,0 0 0,0 0 16,-21 16-16,21-16 0,0 0 0,-22 24 16,22-24-16,-21 23 0,10-8 15,-1 1-15,-1 0 16,0 3-16,-1 1 0,-2 6 0,-1 2 16,1 0-16,0 0 0,1 1 15,0 0-15,1 0 0,1-1 16,-3 7-16,2 1 0,3 0 15,2-1-15,3 1 0,1 0 16,3-2-16,1-2 0,4 6 16,4-3-16,2 1 0,1-2 0,2-2 15,1-1-15,2 1 0,2-4 16,3 4-16,2-2 0,3-3 16,2-5-16,1-1 0,3-3 15,-7-4-15,-5-3 16,-3-3-16</inkml:trace>
  <inkml:trace contextRef="#ctx0" brushRef="#br0" timeOffset="583.8144">23094 9392 0,'0'0'0,"0"0"0,0 0 15,0 0-15,0 0 0,25 16 0,-25-16 16,24 25-16,-12-13 0,4 6 15,2 4-15,-2 1 0,1-1 0,3 11 16,-2 5-16,0-1 16,-2 0-16,1 9 0,-4 2 15,-2-3-15,-1 1 0,-3 7 0,-4 1 16,-2-4-16,-1-6 0,-4 6 16,-3-1-16,-1-6 0,2-6 0,-6 2 15,-5 2-15,1-8 16,-2-5-16,-4-1 0,-5 0 15,1-2-15,0-3 0,-6-1 16,-4 0-16,3-5 0,3-3 16,-5-3-16,1-3 0,7-6 0,3-2 15,5 1-15,6-2 16,3 2-16</inkml:trace>
  <inkml:trace contextRef="#ctx0" brushRef="#br0" timeOffset="901.9745">22418 9620 0,'0'0'0,"0"0"0,0 0 16,0 0-16,0 0 0,-6 24 0,6-24 15,-2 32-15,2-32 0,-1 40 16,1-13-16,0 1 0,0 1 0,-1 11 16,1 5-16,-1-2 15,0 3-15,-3 13 0,-1 0 16,0-11-16,2-9 0,0-8 15</inkml:trace>
  <inkml:trace contextRef="#ctx0" brushRef="#br0" timeOffset="1767.1097">26488 9287 0,'0'0'0,"0"0"16,0 0-16,0 0 0,0 0 0,-21 18 15,21-18-15,-16 18 0,16-18 16,-19 27-16,8-8 0,0 1 16,1 0-16,-6 9 0,0 3 15,0 1-15,2-2 0,-3 13 16,1 1-16,3-2 0,2-3 0,-3 9 15,2 1-15,4-2 0,1-2 16,2-2-16,3 0 16,2-3-16,1-5 0,5 13 0,3 2 15,2-5-15,1-5 0,6 3 16,2 0-16,1-2 0,1-6 0,6 3 16,2-3-1,-2-14-15,0-7 0,-8-4 0,-6-4 16,-4-1-16</inkml:trace>
  <inkml:trace contextRef="#ctx0" brushRef="#br0" timeOffset="2185.6432">28410 9401 0,'0'0'16,"0"0"-16,0 0 0,22 23 16,-22-23-16,24 32 0,-6-7 15,-1 3-15,-2 2 0,4 16 16,0 5-16,-2 9 0,-2-5 0,-3 16 16,-4 3-16,-3-7 0,-5-4 15,-10 10-15,-9 4 0,0-11 16,1-9-16,-25 25 0,-7-6 15,6-16-15,3-10 0,-15 0 16,-11 7-16,4-10 0,2-4 0,19-12 16,14-12-16,8-5 0</inkml:trace>
  <inkml:trace contextRef="#ctx0" brushRef="#br0" timeOffset="4484.2199">27554 9781 0,'0'0'0,"0"0"15,0 0-15,0 0 0,0 0 0,0 0 32,0 0-32,0 0 0,0 0 0,0 0 0,0 0 0,-28 2 15,28-2-15,-22 11 16,22-11-16,-28 12 0,28-12 0,-25 14 16,13-3-16,2 1 0,0 0 15,0 0-15,0 0 16,1 1-16,1-2 0,2 3 31,2-2-31,2 1 0,2-1 0,2 1 0,4-2 0,2-2 0,2-1 0,6 1 16,3 0-16,-1-1 15,-2-3-15,1 1 0,1 0 16,0-5-16,0 0 0,-1-1 16,0-1-16,-2 0 0,0-2 0,-2-1 15,-1-1-15,-2 0 0,-1 1 16,-2-3-1,0 0-15,-3 3 0,-1-3 0,-9 0 0,-6-3 16,-1 2-16,-2-1 0,3 2 16,2 0-16,2 2 0</inkml:trace>
  <inkml:trace contextRef="#ctx0" brushRef="#br0" timeOffset="4682.4069">27434 9483 0,'0'0'0,"0"0"0,19 0 16,-5 0-16,2-2 0,10 0 16,6 0-16,1 2 0,0 0 15,9 2-15,-42-2 0,42 4 16,-4-1-16,-4 2 0,-3-2 0,-4 1 0,-2 1 15,-3-2-15,-5 1 0,-2-1 16,-3-1-16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25T08:20:01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7777 7244 0,'0'0'0,"0"0"16,0 0-16,0 0 0,0 0 0,0 0 15,28-1-15,-28 1 16,0 0-16,39 1 0,-39-1 15,39 3-15,-15-3 0,3 0 16,5 0-16,0 0 0,2 0 0,15-3 16,4 3-16,7-2 0,-2 0 15,2 2-15,4 0 0,9-2 16,-3 1-16,13 0 0,2-2 16,-9 3-16,-6 2 0,14-4 15,2 1-15,-8-1 0,-5-2 16,36 4-16,-5-1 0,-18 1 15,-11 1-15,2-5 0,1-1 16,-4 3-16,-3 2 0,3 0 16,1-1-16,-12-1 0,-5 0 0,1 2 15,3 2-15,-5-3 0,-3-4 16,-5 5-16,-4 2 0,-6-2 16,-4-2-16,-7 1 0,-6 0 15,-7 3-15,-3 0 0,-6 2 16,-4-1-16,-4 4 0,-4 1 15,4-6-15,0-1 0,2-1 0</inkml:trace>
  <inkml:trace contextRef="#ctx0" brushRef="#br0" timeOffset="717.5887">9128 6229 0,'0'0'16,"0"0"-16,0 0 0,0 0 0,0 0 15,9 27-15,-9-27 0,7 34 16,-7-34-16,9 33 0,-5-12 16,-1 3-16,-1-2 0,-2 6 15,-2 1-15,-2 11 0,-1-5 0,-2 5 16,-1 3-16,-1 3 15,2-3-15,-1-1 0,0 1 16,2-6-16,-1-2 0,-1 1 0,2-4 16,0-4-16,2-6 0,0-1 15,2-6-15,1-5 0,0-3 16,0 1-16,0-5 0,0 1 16,1-4-16,0 0 0,3-5 15,-1-1-15,0-1 0,2-4 16,0 0-16,2-3 0,0 3 0,2-6 15,1-1-15,0 0 0,-1 4 16,1-1-16,0-3 16,0 3-16,0-1 0,0 3 0,1-3 15,-2 5-15,0 3 0,0 1 16,-2-3-16,0 3 0,-2 2 16,2 2-16,0 3 0,2 0 15,0 0-15,0 3 0,-2 2 16,-1-2-16,-2 5 0,-1-1 15,0 3-15,1-2 0,-1 3 0,-3 6 16,-3 1-16,1-3 0,-1-1 16,-2 3-16,-2-2 0,1-1 15,-2-3-15,-2 0 0,-2-1 16,-1-3-16,1 0 0,-1-3 16,-2 0-16,1-2 0,1-1 0,1-1 15,4 0-15,0 0 0</inkml:trace>
  <inkml:trace contextRef="#ctx0" brushRef="#br0" timeOffset="1046.7264">9552 6308 0,'0'0'16,"0"0"-16,0 0 0,0 0 0,0 0 15,21 4-15,-21-4 16,0 0-16,20 13 0,-20-13 0,0 0 16,4 23-16,-4-23 0,-4 21 15,4-21-15,-12 21 0,4-10 0,-1 0 16,-1-1-16,1-2 16,2 2-16,-1 1 0,2 0 15,3-4-15,2 1 0,3-1 16,4-1-16,1-1 0,4 1 0,6-3 15,4 0-15,7 2 0,-2-2 16,2 2-16,0 4 16,-2-5-16,-3 0 0,1 0 0,-4-1 15,-5 0-15</inkml:trace>
  <inkml:trace contextRef="#ctx0" brushRef="#br0" timeOffset="1863.3832">8075 8002 0,'0'0'0,"0"0"15,0 0-15,4-22 0,-4 22 0,4-21 16,-3 7-16,1 0 15,1-2-15,0-6 0,0-2 16,1 2-16,-2 1 0,0 1 0,-1-1 16,0 2-16,0 1 0,-2 2 15,0 3-15,-1-1 0,-1 2 16,-4 3-16,-2 4 0,-1 0 16,-1 4-16,-2 2 0,-3 5 15,2-1-15,0 3 0,-2 4 16,1 5-16,-2 2 0,1 1 0,-6 7 15,1 2-15,2 0 0,3-2 16,2 2-16,1 0 16,4-1-16,0-3 0,3-1 0,0 1 15,2-5-15,1 1 0,1-5 16,1-1-16,1-3 0,0-2 16,6-3-16,1-3 0,1-1 15,3-3-15,0-3 0,2-2 16,-1-1-16,0-2 0,1-3 15,2-2-15,1-1 0,-1 0 0,4-5 16,1-1-16,-2 1 16,-4 0-16,1 1 0,1 1 15,-3 0-15,-1 2 0,-2 0 0,-2 2 16,-2 2-16,0 3 0,-2 1 16,-1 3-16,-1 2 0,0 1 0,-2 1 15,2 4-15,-2 1 16,0 1-16,0 3 0,-1 2 15,0 2-15,-1 1 0,0 2 16,-1 2-16,1-2 0,0 2 0,1-2 16,0 0-16,1 1 0,0 1 15,1-1-15,0-2 0,0-1 16,0-2-16,1 1 0,2-2 16,1-3-16,2-2 0,3-2 15,3-4-15,-1-4 0,0-2 0,-2 2 16,-1 0-16,-1 0 0</inkml:trace>
  <inkml:trace contextRef="#ctx0" brushRef="#br0" timeOffset="2080.3482">8593 7848 0,'0'0'15,"0"0"-15,0 0 0,32-1 16,-18 0-16,4 1 0,2-1 15,3 1-15,0-1 0,6 2 16,1 0-16,-1 0 0,0-1 0,-2 0 16,0 0-16,-3 0 0,-1 0 15,2 0-15,-3-2 0,-3-10 16,-3-10-16,-4 5 0,-2 3 16,-1 2-16</inkml:trace>
  <inkml:trace contextRef="#ctx0" brushRef="#br0" timeOffset="2298.9177">8918 7739 0,'0'0'0,"0"0"16,0 0-16,0 0 0,0 0 0,-14 24 15,14-24-15,-13 25 16,8-12-16,-1 4 0,0 1 15,-1 1-15,1-1 0,-1 2 16,-1 0-16,-1 5 0,2-1 0,-1-1 16,0 0-16,-1-2 0,1-2 15,1-2-15,1-4 0,1-1 16</inkml:trace>
  <inkml:trace contextRef="#ctx0" brushRef="#br0" timeOffset="2500.1654">8575 8198 0,'0'0'0,"0"0"15,0 0-15,0 0 0,0 0 16,31-10-16,-31 10 0,33-4 16,-14 2-16,4 0 0,4-1 15,1 1-15,-1 0 0,11 1 16,3 0-16,-5 0 0,1 0 0,-1-1 15,-6 1-15,-6 0 0</inkml:trace>
  <inkml:trace contextRef="#ctx0" brushRef="#br0" timeOffset="2882.358">9769 7749 0,'0'0'0,"0"0"0,0 0 0,0 0 16,0 0-16,-2-19 0,2 19 15,0 0-15,0 0 0,0 0 16,-22-15-16,22 15 0,-21 4 0,21-4 15,-34 12-15,15-4 0,1 0 16,-3 2-16,-2 5 16,-4 4-16,1 0 0,1 2 15,1 3-15,4 0 0,3 0 0,1 4 16,3-1-16,5-4 0,0-2 16,6 0-16,3 1 0,6-4 15,5-1-15,5-2 0,4 0 16,4-2-16,1-1 0,4-2 15,3-1-15,-5-3 0,-6 0 0,-5-1 16</inkml:trace>
  <inkml:trace contextRef="#ctx0" brushRef="#br0" timeOffset="3354.9926">10391 7778 0,'0'0'0,"0"0"0,0 0 0,0 0 0,0 0 15,0 0-15,0 0 16,0 0-16,-9-23 0,9 23 16,0 0-16,0 0 0,0 0 0,-23 0 15,23 0-15,0 0 16,-29 8-16,29-8 0,-26 17 16,12-6-16,2 0 0,-3 2 0,0 0 15,-1 0-15,1 1 0,-4 5 16,2 2-16,1-1 0,2 0 0,1 0 15,0 1-15,3-3 0,3 0 16,2-1-16,3-1 0,1-1 16,0 0-16,4-2 0,3 0 15,3-2-15,3 0 16,2-2-16,3-3 0,1-2 0,3-2 16,1-2-16,1-1 0,1-4 15,-2-1-15,0 0 0,-5 0 16,-2 2-16</inkml:trace>
  <inkml:trace contextRef="#ctx0" brushRef="#br0" timeOffset="4113.1981">10719 7846 0,'0'0'15,"0"0"-15,0 0 0,0 0 0,0 0 0,0 0 16,0 0 0,0 0-16,-20 14 0,20-14 15,-20 17-15,20-17 0,-24 17 0,12-7 16,1 1-16,0 1 0,-1 1 16,3 1-16,0-1 0,1 2 15,1 0-15,2-2 0,0 1 16,2-1-16,1 0 0,1 3 31,2 1-31,1-4 0,3 0 0,0-3 0,3-1 0,0-3 16,1 0-16,5-2 0,0-1 15,0-2-15,1 0 0,0-3 16,2-2-16,-2-1 0,1-1 0,-2-1 16,0-2-16,-1 0 15,1 1-15,-2-3 0,-2-1 0,-1 1 16,-2 1-16,-1 0 0,-2-1 15,0-1-15,-2-3 0,-2 3 16,-4 1-16,-1 1 0,-3 0 0,-2 0 16,-1 0-16,-1 1 15,0 0-15,0 0 0,1 1 16,0 0-16,0 0 0,1 2 16,1 0-16,1 1 0,2 1 0,0 0 15,2 1-15,2 1 0,0-1 16,2 3-16,5-1 0,0 0 15,3 0-15,2 1 0,2 1 16,2 1-16,2 1 0,2 0 16,0 1-16,7 2 0,-1 0 0,1 0 15,2 1-15,-2 1 0,0 0 16,1 3-16,-1 1 0,-3-1 16,-2 0-16,2 5 0,-2 0 15,-4-2-15,0 2 0,-5-1 16,-2 0-16,-5-1 0,-2 0 15,-3-2-15,-2-1 0,-3 0 16,-2 1-16,-3-2 0,-3 0 16,-1-1-16,-3-1 0,0-1 15,-2-1-15,0 0 0,-1-1 0,-1 0 16,3-2-16,3-3 0,2-1 16,5-2-16,2-3 0,2-3 15,4-2-15,0 2 0,0 1 16,0 1-16</inkml:trace>
  <inkml:trace contextRef="#ctx0" brushRef="#br0" timeOffset="4649.7066">11512 7786 0,'0'0'0,"0"0"16,0 0-16,0 0 0,0 0 0,0 0 15,0 0-15,-13 26 16,13-26-16,-14 23 0,14-23 0,-23 28 16,10-14-16,-1 2 15,0 3-15,1 0 0,1-1 0,-5 5 16,0 0-16,0-1 0,2-3 16,1 1-16,3 0 0,3-1 15,0-1-15,2-1 0,2-3 16,1-2-16,0-2 0,4-2 15,3-1-15,1-1 0,4-2 0,3-3 16,4-1-16,0-3 0,2-1 16,2-3-16,2-2 0,-1-1 15,0 1-15,-1-3 16,-1-1-16,5-6 0,-4 0 0,0-2 16,-1 1-16,-3 1 0,-3 2 15,-2-1-15,-4-2 0,-1-1 16,-2 1-16,-4-2 0,-3 3 15,-2-1-15,-3 2 0,-4 3 16,-4 2-16,1 2 0,1 3 0,-5 0 16,-3 2-16,1 3 0,1-1 15,0 3-15,1 2 0,3 2 16,1 1-16,2 2 0,1 1 16,1 0-16,2 1 0,3 4 15,1 4-15,4-4 0,2 0 0,6 3 16,4 2-16,1 0 15,2 0-15,7 6 0,4 1 16,-1-2-16,0-5 0,-4-2 0,-4-3 16,-2-2-16</inkml:trace>
  <inkml:trace contextRef="#ctx0" brushRef="#br0" timeOffset="12565.2234">7074 7770 0,'0'0'0,"0"0"16,0 0-16,0 0 0,0 0 15,10 26-15,-7-4 0,1-4 16,-1-2-16,-2-1 0</inkml:trace>
  <inkml:trace contextRef="#ctx0" brushRef="#br0" timeOffset="13233.9578">3839 10960 0,'0'0'16,"0"0"-16,0 0 0,0 0 0,0 0 15,0 0-15,0 0 0,0 0 16,0 0-16,0 0 0,0 0 16,0 0-16,0 0 0,-29 3 15,29-3-15,-22 0 0,22 0 0,-22-3 16,22 3-16,0 0 0</inkml:trace>
  <inkml:trace contextRef="#ctx0" brushRef="#br0" timeOffset="13456.2649">3671 10910 0,'0'0'0,"0"0"0,0 0 16,0 0-16,0 0 0,0 0 15,0 0-15,0 0 0,0 0 0,-25-17 16,25 17-16,-25-11 0,25 11 16,-25-12-16,15 6 0,1 2 15</inkml:trace>
  <inkml:trace contextRef="#ctx0" brushRef="#br0" timeOffset="13649.0879">3503 10813 0,'0'0'0,"0"0"16,0 0-16,0 0 0,0 0 15,0 0-15,22 0 0,-22 0 16,0 0-16,0 0 0,0 0 15,0 0-15,0 0 0,0 0 16,-24 1-16,24-1 0,0 0 0,0 0 16</inkml:trace>
  <inkml:trace contextRef="#ctx0" brushRef="#br0" timeOffset="13825.8324">3418 10999 0,'0'0'16,"0"0"-16,0 0 0,0 0 16,0 0-16,0 0 0,0 0 0,0 0 15,0 0-15,0 0 0,0 0 16,0 0-16,0 0 0,0 0 16,0 0-16,0 0 0</inkml:trace>
  <inkml:trace contextRef="#ctx0" brushRef="#br0" timeOffset="14014.2218">3288 11024 0,'0'0'0,"0"0"0,0 0 0,0 0 15,0 0-15,22-11 0,-22 11 16,0 0-16,0 0 0,5-25 15,-5 25-15,-8-28 0,3 14 0,0 0 16,3 3-16,-1 0 0</inkml:trace>
  <inkml:trace contextRef="#ctx0" brushRef="#br0" timeOffset="14188.1745">3156 10799 0,'0'0'0,"0"0"0,0 0 15,0 0-15,0 0 0,0 0 16,0 0-16,15 17 0,-15-17 0,0 0 16,0 0-16,0 0 0,0 0 15,-21 5-15,21-5 0,0 0 16,0 0-16,-22-7 0</inkml:trace>
  <inkml:trace contextRef="#ctx0" brushRef="#br0" timeOffset="14353.2249">3087 10781 0,'0'0'0,"0"0"15,0 0-15,0 0 0,0 0 16,0 0-16,0 0 0,0 0 16,0 0-16,0 0 0,0 0 15,0 0-15,-16 15 0,16-15 16,0 0-16,0 0 0</inkml:trace>
  <inkml:trace contextRef="#ctx0" brushRef="#br0" timeOffset="15848.5325">3019 14676 0,'0'0'15,"0"0"-15,0 0 0,0 0 0,0 0 16,0 0-16,20-14 16,-20 14-16,0 0 0,9-22 0,-9 22 15,4-18-15,-1 11 0,0 0 16</inkml:trace>
  <inkml:trace contextRef="#ctx0" brushRef="#br0" timeOffset="16047.2527">3049 14680 0,'0'0'15,"0"0"-15,0 0 0,0 0 0,0 0 16,0 0-16,21 10 0,-21-10 15,0 0-15,0 0 0,0 0 16,0 0-16,0 0 0,0 0 16,-22 2-16,22-2 0,0 0 0,0 0 15,-24-12-15,24 12 0</inkml:trace>
  <inkml:trace contextRef="#ctx0" brushRef="#br0" timeOffset="16279.1081">3029 14777 0,'0'0'16,"0"0"-16,0 0 0,0 0 0,12 21 16,-12-21-16,0 0 0,0 0 15,5 21-15,-5-21 0,-4 10 16,3-6-16,-2 0 0,1 0 15,0 0-15,0-1 0,0 0 16,2-3-16,0 3 0,0-3 0,0 1 16,0-1-16</inkml:trace>
  <inkml:trace contextRef="#ctx0" brushRef="#br0" timeOffset="19797.0724">26356 10074 0,'0'0'0,"-7"-10"0,-4-1 0,-2-3 0,-2-1 15,-14-10-15,-12-7 16,-11-5-16,0 2 0,-24-9 15,-10 0-15,-8 0 0,7 6 0,-31-6 16,-12 1-16,-37-5 16,23 11-16,-8 15 0,-6 7 0,24 5 15,16 3-15,-15 7 0,-9 5 16,15 3-16,13 0 0,-16 7 16,-10 3-16,17 1 0,14 0 0,-11 7 15,-7 5-15,16-1 16,10 2-16,-16 7 0,-11 10 15,20-2-15,12 0 0,3 6 16,2 7-16,13-5 0,8-4 0,2 7 16,0 4-16,16-5 0,11-7 15,-2 11-15,-1 4 0,9-9 16,6-9-16,8 10 0,5 7 16,3-6-16,6-6 0,6 7 15,4 8-15,1-13 0,1-5 16,10 4-16,8 5 0,5-7 0,4 1 15,8 3-15,5 2 16,-3-7-16,-4-7 0,15 2 0,9 1 16,-4-5-16,0-5 0,10 4 15,9 2-15,-3-9 0,-3-6 16,15 0-16,11 2 0,-12-5 16,-9-3-16,15 1 0,11 1 15,-13-6-15,-7-1 0,18-5 16,13-1-16,-11-6 0,-5-2 0,12 1 15,8 1-15,-11-3 0,-8-3 16,19-5-16,12-3 16,-15 2-16,-12 3 0,11-5 0,6-3 15,-16-1-15,-9-3 0,7-5 16,4-4-16,-14 1 0,-11-1 0,4-11 16,3-8-16,-8 1 15,-8 2-15,2-6 0,2-4 16,-15 5-16,-11 1 0,2-8 0,0-10 15,-5 10-15,-3 4 0,-4-10 16,-4-4-16,-10 10 0,-5 8 16,-2-11-16,-3-4 15,-4 8-15,-3 7 0,-5-8 0,-2-4 16,-4 5-16,-4-1 0,-9 0 16,-7-3-16,0 8 0,-1 6 15,-5-6-15,-6-6 0,1 8 16,1 5-16,-9-1 0,-5 0 15,-1 4-15,1 4 0,-15 3 0,-9 2 16,7-2-16,5 0 0,-15 5 16,-10 4-16,27 5 0,17 4 15,13 7-15</inkml:trace>
  <inkml:trace contextRef="#ctx0" brushRef="#br0" timeOffset="26373.3965">14847 15246 0,'0'0'0,"0"0"16,0 0-16,0 0 0,0 0 15,0 0-15,0 0 0,0 0 16,0 0-16,0 0 0,0 0 16,0 0-16,0 0 0,0 0 15,0 0-15,0 0 0,0 0 0,0 0 16,0 0-16,0 0 0,0 0 15,0 0-15</inkml:trace>
  <inkml:trace contextRef="#ctx0" brushRef="#br0" timeOffset="26570.1539">14770 15180 0,'0'0'16,"0"0"-16,0 0 0,0 0 0,0 0 16,0 0-16,0 0 0,0 0 15,0 0-15,0 0 0,0 0 16,0 0-16,0 0 0,26-4 0,-26 4 16,0 0-16</inkml:trace>
  <inkml:trace contextRef="#ctx0" brushRef="#br0" timeOffset="26741.241">14749 15173 0,'0'0'0,"0"0"16,0 0-16,0 0 0,0 0 0,0 0 16,0 0-16,0 0 0,0 0 15,0 0-15,0 0 0,0 0 16,0 0-16,0 0 0,0 0 15,0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25T08:20:33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7941 7681 0,'0'0'0,"0"0"16,0 0-16,0 0 0,0 0 0,0 0 16,0 0-16,0 0 15,9 29-15,-9-29 0,7 25 16,-7-25-16,10 31 0,-4-12 0,0 3 15,1 0-15,-1 0 0,1 2 16,1 0-16,2 7 0,0-3 16,-1-2-16,-1 0 15,0-2-15,1-3 0,-2 0 0,-1-2 16,-1-6-16,-1-3 0,-1-2 16,3-4-16,2-2 0,2-1 15,3-4-15,4-2 0,2-3 16,3-1-16,2-4 0,6-3 15,1-1-15,1 1 0,11-8 16,2-1-16,-1 0 0,-1 1 0,12-8 16,0 0-16,-2 3 0,-4 4 0,14-7 15,2-1-15,-5 3 16,-4 5-16,10-4 0,0 1 16,-7 2-16,-9 4 0,25-10 15,-5 4-15,-12 4 0,-6 3 0,-3 4 16,-2 5-16,-7 1 0,-6 2 15,-11 2-15,-7 3 0,-5 1 16</inkml:trace>
  <inkml:trace contextRef="#ctx0" brushRef="#br0" timeOffset="1077.717">10483 10546 0,'0'0'0,"0"0"0,0 0 0,0 0 15,0 0-15,0 0 0,0 0 16,0 0-16,0 0 0,0 0 16,17 11-16,-17-11 0,5 21 0,-5-21 15,2 31-15,-2-31 0,0 33 16,0-14-16,1 4 15,-2-4-15,0 2 0,-1 9 0,-2 1 16,3 1-16,0-1 0,0-2 16,1 0-16,0-3 0,1-1 15,1 6-15,2-2 16,-1-7-16,-1-2 0,0-4 0,1-2 16,-1 0-16,0-7 0,3 0 15,3-3-15,2-4 0,2 0 0,6-2 16,4-1-16,1-3 15,2 1-15,4-4 0,4 2 0,8-4 16,0 0-16,4-3 0,5-4 16,6 0-16,-3 3 0,2-6 15,1 2-15,-2-2 0,-1 1 16,9-6-16,0-2 0,-6 2 16,-3 2-16,8-5 0,-3 1 15,-5 3-15,-3 4 0,0 0 16,3 0-16,-5 3 0,-5 2 0,21-9 15,-4 1-15,-10 9 0,-8 4 16,-1 4-16,-3 0 0,-16 4 16,1-1-16,3 4 0,0 1 15,-2 5-15,-2 1 0,-1 1 16,0 3-16,-7-4 0,-4-1 0,-3-2 16</inkml:trace>
  <inkml:trace contextRef="#ctx0" brushRef="#br0" timeOffset="3182.225">10316 15433 0,'0'0'0,"0"0"0,0 0 15,-10 22-15,6-12 0,-4 3 16,-2 5-16,0 0 0,-1 1 0,-5 3 15,-3 3-15,0 0 16,2 0-16,-6 5 0,1-3 0,1 0 16,3-4-16,0 2 0,2 2 15,-1-1-15,0-1 0,2-3 16,1-4-16,0-1 0,1-2 0,2-1 16,0 0-16,3-3 0,3 0 15,1-1-15,-1-1 0,3-3 16,1-3-16,1-3 0,4 4 15,1-4-15,1-1 0,2 0 16,1-1-16,2 0 0,0-3 0,1 2 16,1-2-16,0-1 15,1 2-15,1-3 0,2-1 16,-1-2-16,2 3 0,-2-2 16,1 0-16,1-2 0,-1-1 0,2 2 15,1 1-15,0 0 0,1-1 16,1 0-16,0 1 15,0 0-15,1 2 0,6-1 0,0-2 16,-1 3-16,-3 0 0,3 0 16,1 1-16,0-1 0,2 1 15,1 0-15,0 2 16,-1 3-16,-1 0 0,1 0 0,1 0 16,0-2-16,0 3 0,1-2 15,1 2-15,3 0 0,0 1 0,-3 0 16,-1 1-16,-2 0 0,-1 1 15,-1 1-15,1 3 0,-1 0 16,0-2-16,-3 1 0,-1 1 16,-1 2-16,-2-1 0,-3 3 15,-1 4-15,-4-3 0,-3-3 16,-2-2-16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25T08:20:50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15322 5620 0,'0'0'0,"0"0"0,0 0 16,0 0-16,0 0 0,23-8 0,-23 8 16,24-8-16,-10 1 0,4 0 15,3 0-15,1 0 0,1 0 0,1 0 16,3 0-16,6-3 15,-1-1-15,0-4 0,0-1 16,-1 0-16,-3 1 0,7-4 16,-3-3-16,-2 2 0,1 3 0,-2-2 15,-3 1-15,-2 1 16,-3 0-16,-3-1 0,-1-2 16,-4 2-1,-1 1-15,-1 3 0,-1 2 0,-4-2 0,-4 2 0,-1 1 16,-2 0-16,-2 0 0,-3 0 15,-4 4-15,-2 3 0,2 0 32,-1-1-32,-2 2 0,-1 2 0,-1 1 0,0 1 0,-3 1 0,-2 2 15,0 2-15,1 2 0,-7 2 16,0 3-16,0-1 0,2 1 16,0 3-16,0 4 0,3 0 15,2 2-15,0 1 0,1 0 16,3 0-16,2 0 0,0 0 15,-1 4-15,3-4 0,2 1 0,4 4 16,4-3-16,3-4 0,4 0 16,2 2-16,2 1 15,-1-11-15,2 1 0,6-3 0,4-3 16,1 3-16,1-2 0,6-4 16,5 1-16,0-5 0,-1-1 15,9 0-15,2-1 0,-9-1 16,-7 2-16,-7 0 0</inkml:trace>
  <inkml:trace contextRef="#ctx0" brushRef="#br0" timeOffset="500.0862">16581 5103 0,'0'0'0,"0"0"0,0 0 15,0 0-15,0 0 0,0 0 16,0 0-16,-24-3 0,24 3 0,0 0 16,-22 12-16,22-12 0,-22 13 15,8-6-15,0 2 0,0 1 16,-1 0-16,0 3 16,-1 2-16,1 0 0,1 1 0,-5 4 15,0 1-15,0 1 0,2-1 16,0 3-16,2 1 0,2-2 15,0-2-15,1 4 0,2 0 16,3-3-16,1 1 0,4-3 16,3 2-16,2-4 0,3-3 0,3-2 15,4-2-15,-1-5 16,2 0-16,7 0 0,4 0 0,0-2 16,0-2-16,2-2 0,-1-2 15,1-2-15,-2-1 0,-4 3 16,-3-2-16,-4 2 0</inkml:trace>
  <inkml:trace contextRef="#ctx0" brushRef="#br0" timeOffset="1068.9957">16871 5198 0,'0'0'0,"0"0"0,0 0 15,0 0-15,0 0 0,0 0 0,0 0 16,0 0-16,-29 3 0,29-3 16,0 0-16,-24 13 0,24-13 15,0 0-15,-28 16 0,18-6 16,1 4-16,-1-3 0,0 0 15,1-1-15,1 0 0,-1 5 16,1 2-16,0-1 0,1 3 0,-1 1 16,2-2-16,0-4 0,2 0 15,1 1-15,0 0 0,2 0 16,2-1-16,2-1 0,0-3 16,0 1-16,1-3 0,1-2 15,3-2-15,0-2 0,0 0 16,2-2-16,1 0 0,0-2 15,0-1-15,6-2 0,-1-2 16,1 1-16,-2-3 0,0 1 16,-2-1-16,-1-4 0,-1-2 0,-1 2 15,0-1-15,0 2 0,-1-1 16,-3 0-16,-1-2 0,-4 4 16,-2 4-16,1-7 0,1 0 15,-1-1-15,-2 3 0,-3-1 16,0 1-16,-2 2 0,-1 0 15,0 3-15,-2 1 0,0 1 16,0 1-16,-2 1 0,-2 2 16,2-2-16,1 2 0,1 0 15,2 0-15,0 0 0,0 0 0,1-1 16,2 1-16,1 1 0</inkml:trace>
  <inkml:trace contextRef="#ctx0" brushRef="#br0" timeOffset="1483.4207">17331 5130 0,'0'0'0,"0"0"0,0 0 0,0 0 16,0 0-16,0 0 0,0 0 15,-33 3-15,33-3 0,-29 10 16,29-10-16,-34 14 0,16-9 15,2 2-15,-1-1 0,3 1 16,2 1-16,1 0 0,2 2 16,2-3-16,3 0 0,2 1 0,2 1 15,2 0-15,2 0 0,3 0 16,2 0-16,1 0 0,-1 1 16,7 1-16,0 3 0,1-3 15,0 0-15,-2 0 0,-1 0 16,0 1-16,-2 2 0,-4-2 15,-1-1-15,-2-1 0,-3 1 16,-7 0-16,-4 2 0,-3-1 16,-1 1-16,-3-1 0,-4-1 15,1-1-15,-1-1 0,0 0 0,-1 2 16,3-4-16,0 0 0,0-4 16,4-3-16,6 0 0,4-1 15,1-1-15,-1 2 0,2 0 16</inkml:trace>
  <inkml:trace contextRef="#ctx0" brushRef="#br0" timeOffset="2066.9307">17657 5150 0,'0'0'16,"0"0"-16,0 0 0,0 0 0,0 0 15,0 0-15,-16 22 16,16-22-16,0 0 0,-22 30 0,12-15 16,-1 1-16,0 0 0,-2 4 15,0 1-15,1 0 16,1-1-16,-3 6 0,-1 0 16,2-1-16,1-4 0,2 1 15,2-1-15,3 1 0,2-3 16,-1 2-16,3-4 0,1-6 0,1 1 0,3-3 15,0-6-15,3 2 16,1-1-16,3-4 0,4-4 16,-1-1-16,0-1 0,4-3 15,3-4-15,-1 1 0,-1 0 0,3-3 16,0-3 0,-2 0-16,-1 0 0,0-3 0,-1-1 0,-3 2 15,-3 0-15,-2 1 0,-2 0 16,-2 1-16,-2 2 0,-2 0 15,-3 0-15,-1 4 0,-3 2 0,-3 0 16,-4 1-16,-2 1 0,1 4 16,-3 0-16,-3 2 0,0 0 15,-1 0-15,-1 3 0,-2 1 16,2 2-16,1 1 0,3 1 16,0 3-16,3-1 0,1 1 15,3-1-15,2 0 0,3-1 16,2 1-16,3 1 0,1-1 15,4 0-15,1 1 0,5 0 16,4-1-16,1-2 0,3-1 0,3 1 16,2 0-16,2 0 0,-1 0 15,0 0-15,-4-2 0,-4 0 16</inkml:trace>
  <inkml:trace contextRef="#ctx0" brushRef="#br0" timeOffset="2799.8406">18153 4708 0,'0'0'0,"0"0"15,0 0-15,0 0 0,0 0 16,0 0-16,0 0 0,-4 25 16,4-25-16,0 26 0,0-26 15,-2 31-15,2-31 0,-2 38 16,0-13-16,0 2 0,0 1 0,-1 12 15,-2 3-15,0-1 16,-1 0-16,-2 17 0,-2 6 16,0-8-16,-1-5 0,0 9 15,1-4-15,0 7 0,2-3 0,-1-7 16,0 0-16,2-5 0,0-2 16,2-1-16,0 0 0,0-1 15,-1-4-15,2-2 0,0-5 16,0-10-16,0 0 0,-1-2 15,2 0-15,-3-1 0,0-4 0,-3-2 16,-2-1-16,0-7 16,0-2-16,2 1 0,1-3 0,3-2 15</inkml:trace>
  <inkml:trace contextRef="#ctx0" brushRef="#br0" timeOffset="3349.9079">15403 4764 0,'0'0'0,"0"0"16,0 0-16,-3 23 0,3-23 15,-6 28-15,2-6 16,0 3-16,-1-1 0,-2 13 0,0 5 16,-1 0-16,0 0 0,-2 14 15,0 3-15,1 6 0,0-7 0,-2 15 16,0 2-16,0-11 15,0-5-15,0 9 0,1 4 16,3-12-16,3-6 0,-2 7 16,1 3-16,1-22 0,2-8 0,1 20 15,2-2-15,4-13 0,1-4 16,6-17-16,6 0 16,0 0-16,0-3 0,-4-4 0,-6-3 15,-1-2-15</inkml:trace>
  <inkml:trace contextRef="#ctx0" brushRef="#br0" timeOffset="3733.5816">18182 5365 0,'0'0'0,"0"0"16,0 0-16,27-4 0,-27 4 0,33-4 16,-7 3-16,1-1 0,-1-1 15,12 1-15,0 2 0,-1-2 16,-4 2-16,4 3 0,-3 0 16,-5 1-16,-6 1 0,-4-2 15,-4 1-15,-1-3 0</inkml:trace>
  <inkml:trace contextRef="#ctx0" brushRef="#br0" timeOffset="3901.3658">18198 5569 0,'0'0'0,"0"0"0,0 0 16,0 0-16,0 0 0,0 0 0,36 0 15,-36 0-15,34-2 0,-12 0 16,5 0-16,0-1 0,1 1 0,8-3 15,1 1-15,-7 0 0,-3 3 16,-5-4-16</inkml:trace>
  <inkml:trace contextRef="#ctx0" brushRef="#br0" timeOffset="4387.2122">19078 5474 0,'0'0'0,"0"0"0,22 2 0,-8 0 16,1-1-16,6-1 0,5 1 15,9-1-15,1 0 0,5 0 16,3 0-16,9 2 0,-2-1 0,11-2 16,-1-2-16,-1 3 0,-3 1 15,12-2-15,-2-1 0,-3 2 16,-3 2-16,3 1 0,2 0 16,4 0-16,-5-3 0,3 0 15,0 0-15,-4-1 0,-5 1 16,30-1-16,-7 1 0,-11 1 15,-8 1-15,0-1 0,1 1 16,-11-2-16,-8-2 0,4 4 16,4 1-16,-10-4 0,-6-6 0,-5 2 15,-2 3-15,-6 5 0,-3 3 16,-4-1-16,-2-4 0,-10-1 16,2-1-16,-5 1 0,-2 0 15,0 0-15,-2 0 0,-9 0 16,-7 0-16,-2-4 0,-4 2 0,5-1 15,5 1-15,3 1 0</inkml:trace>
  <inkml:trace contextRef="#ctx0" brushRef="#br0" timeOffset="4868.9318">19785 4566 0,'0'0'0,"0"0"0,0 0 0,0 0 16,0 0-16,26 6 0,-26-6 16,15 14-16,-15-14 0,15 21 0,-9-6 15,0-1-15,-2 3 0,1 2 16,-1 2-16,-1 1 0,1 1 16,-1 8-16,0 0 0,1-2 15,-1-1-15,1 0 0,1 1 16,0 0-16,1 0 0,3 6 15,2-3-15,1-3 0,2-2 0,0-3 16,1-3-16,-1-1 0,0 0 16,1-4-16,-2-4 15,-2-1-15,-1-2 0,-1 0 16,-2-2-16,1-2 0,0-3 0,-3 0 16,1-2-16,-2-2 0,0 0 0,-4-1 15,-3-1-15,2 0 16,0 1-16,0 0 0</inkml:trace>
  <inkml:trace contextRef="#ctx0" brushRef="#br0" timeOffset="5136.5791">20007 4908 0,'0'0'0,"0"0"0,0 0 16,0 0-16,0 0 0,0 0 15,-31 11-15,31-11 0,-24 14 0,24-14 16,-32 20-16,14-10 0,0 1 16,-2 0-16,0 1 0,0 0 15,-1 0-15,-4 4 0,1 1 16,1-2-16,5 1 0,1-4 16,3-2-16,2 0 0,1-2 15,2-2-15,2-2 0,4 0 16,3-2-16,3-3 0,5-2 15,-1 2-15,-2-1 0,-1 1 0</inkml:trace>
  <inkml:trace contextRef="#ctx0" brushRef="#br0" timeOffset="5349.7597">20356 4933 0,'0'0'16,"0"0"-16,0 0 0,28-3 15,-14 2-15,1-2 0,3 1 0,0 0 16,1 0-16,8 1 16,0 1-16,0 0 0,-3 0 0,-1-1 15,-1 1-15,-2-1 0,-2 1 16,-2 1-16,1 0 0,-3-1 16,-2 1-16,-2-1 0</inkml:trace>
  <inkml:trace contextRef="#ctx0" brushRef="#br0" timeOffset="5666.6236">21061 4732 0,'0'0'16,"0"0"-16,0 0 0,0 0 15,0 0-15,0 0 0,3 26 16,-3-26-16,0 0 0,0 29 16,0-29-16,0 23 0,0-10 0,-2 0 15,1 3-15,1 0 0,0-1 16,0 1-16,0 0 0,-1-1 16,0 1-16,0 3 0,1 1 15,0-2-15,0-2 0,0 2 16,0 1-16,0-4 0,0-3 0,0 0 15,0 1-15,-1-2 0,-1-1 16,0-2-16,0-1 16,1-1-16</inkml:trace>
  <inkml:trace contextRef="#ctx0" brushRef="#br0" timeOffset="6250.4045">19788 5783 0,'0'0'0,"0"0"0,0 0 0,0 0 16,0 0-16,23-4 0,-23 4 15,0 0-15,25 12 0,-25-12 0,19 17 16,-10-6-16,-1 1 0,-2 4 16,0-1-16,-1 4 0,0 1 15,-2 2-15,0 2 0,0 3 16,1 1-16,-1 0 0,-1 0 15,2 0-15,-1-2 0,2 2 16,2 0-16,1 1 0,-1-3 0,1-1 16,0-1-16,0-2 0,-1-4 15,2-1-15,2-2 0,0-4 16,1-1-16,-3-3 0,0-3 16,-1-3-16,-2 1 0,0-2 15,-1-2-15,0 1 0,-2-2 16,0 2-16</inkml:trace>
  <inkml:trace contextRef="#ctx0" brushRef="#br0" timeOffset="6519.0546">19851 6040 0,'0'0'0,"0"0"0,0 0 0,0 0 16,-17 15-16,17-15 0,-15 15 16,15-15-16,-21 18 0,8-7 15,-1 2-15,-1-2 0,-1 4 0,1 1 16,-1-2-16,-2 4 0,0 0 16,-1-3-16,1 3 0,0-3 15,0-2-15,4-2 0,2-1 16,3-2-16,1-1 0,3-4 15,1 1-15,2-4 0,0 1 0,0 1 16</inkml:trace>
  <inkml:trace contextRef="#ctx0" brushRef="#br0" timeOffset="6751.9148">20189 6090 0,'0'0'0,"0"0"0,0 0 15,29-4-15,-15-1 0,4 4 16,3 0-16,1 1 0,0 0 0,6 1 16,2 2-16,-1-3 0,-2-2 15,-1 2-15,-2-1 0,-2 1 16,-1-1-16,3 1 0,0 1 16,-8-1-16,0-1 0,-4-2 15,-2 3-15,-5-3 0,-2 2 16,1-2-16,-2 3 0,0-2 15</inkml:trace>
  <inkml:trace contextRef="#ctx0" brushRef="#br0" timeOffset="7050.2432">20441 5945 0,'0'0'15,"0"0"-15,0 0 0,0 0 0,-5 21 16,5-21-16,-4 18 0,4-18 16,-5 22-16,3-9 0,-1 2 15,1 2-15,-1-1 0,1 0 16,0-1-16,0 2 0,0-3 0,-1 6 16,1 0-16,0-6 15,1-2-15,0 1 0,1 1 16,0-3-16,1-3 0,0-2 15,1-2-15,1-1 0,3-2 0,1-2 16,-1-2-16,1 0 0,-2 2 16,0-2-16</inkml:trace>
  <inkml:trace contextRef="#ctx0" brushRef="#br0" timeOffset="7301.0442">20881 5980 0,'0'0'16,"0"0"-16,0 0 0,0 0 0,0 0 0,0 0 15,6 22-15,-6-22 16,0 0-16,1 29 0,-1-16 16,0-2-16,-1 3 15,0 0-15,0 2 0,-1 0 0,0-2 16,0 0-16,1-3 0,0 0 15,0 0-15,1-1 0,0-2 16,1-1-16,1 0 0,1-3 16,0-4-16,0 3 0,-1-3 0,1 1 15</inkml:trace>
  <inkml:trace contextRef="#ctx0" brushRef="#br0" timeOffset="7885.9039">21722 4472 0,'0'0'0,"0"0"16,0 0-16,1 32 0,-1-15 0,0 2 15,0 3-15,-1 10 0,1 3 16,-1 4-16,0 2 16,-3 11-16,1 1 0,-1 2 0,-1 4 15,-1 9-15,-1-2 0,0 12 16,1-1-16,-1-4 0,-1-1 16,0 10-16,-1-2 0,0-5 15,0-4-15,-4 32 0,0-9 16,1-13-16,1-7 0,1-2 15,0 0-15,3-5 0,2-5 16,0 1-16,1-3 0,-2-9 16,0-4-16,-2 6 0,-2 1 15,1-8-15,1-7 0,0-4 0,-2-5 16,-2 0-16,-1-3 0,-1-3 16,0-2-16,1-6 0,0-7 15,-1 1-15,-1-6 0,5-4 16,-1-3-16,3 3 0,2-1 15,2-2-15</inkml:trace>
  <inkml:trace contextRef="#ctx0" brushRef="#br0" timeOffset="8516.3202">19448 4184 0,'0'0'0,"0"0"0,0 0 16,0 0-16,0 0 0,0 0 15,0 0-15,0 0 0,-1 28 16,1-28-16,0 35 0,0-15 0,0 2 15,0 5-15,0 4 16,0 1-16,0 3 0,0 15 16,-1 5-16,-1 9 0,-1-2 0,0 15 15,0 2-15,0-2 0,-2-5 0,0 17 16,-2 3-16,0 2 16,1-8-16,-4 38 0,0-7 15,1-16-15,0-12 0,0 2 16,2 2-16,-1-7 0,0-5 15,-2 2-15,-1 3 0,1-10 16,2-6-16,0 5 0,1 4 16,2-8-16,-1-7 0,-2 1 0,1 3 15,2-8-15,3-3 0,1-1 16,1-1-16,-1-8 0,0-8 16,1 4-16,1 7 0,1-8 15,0-6-15,-1 0 0,-1 1 16,-2-10-16,-1-6 0,1-6 0,0-6 15,0-2-15</inkml:trace>
  <inkml:trace contextRef="#ctx0" brushRef="#br0" timeOffset="12636.3525">8717 10296 0,'0'0'0,"0"0"15,0 0-15,0 0 0,-22-14 0,22 14 16,-22-6-16,9 4 0,0 2 15,-4-3-15,-4-1 16,0 1-16,-1 0 0,-9 2 0,-4 1 16,1 0-16,0 0 0,-1 3 15,0 1-15,-7 3 0,0 0 16,-1 2-16,-1 2 0,4 2 16,3 2-16,-6 2 0,2 0 15,4 1-15,4-3 0,0 4 16,1 4-16,4-4 0,5 1 0,3 2 15,1 1-15,0 1 0,3 1 16,0 1-16,1 2 0,5-1 16,1-5-16,5 3 0,3 3 15,2-2-15,1 2 0,2 0 16,4 1-16,0-1 0,0-2 16,0 3-16,2-1 0,3 0 0,1-3 15,5 0-15,2 0 16,1-2-16,0-2 0,4 0 0,5 1 15,-2-5-15,-1-6 0,4 3 16,3 1-16,-2-4 0,-1 1 16,6-1-16,2-2 0,0-3 15,-1-6-15,0 1 0,-1-1 16,0 0-16,-1 0 0,2-4 16,0-1-16,-1-2 0,1-2 15,-2 1-15,0-3 0,-4 1 16,-2-1-16,0-1 0,1-4 15,-4 0-15,0-2 0,-3-2 0,-2-1 16,-2 3-16,-3 0 0,0-3 16,-1-1-16,-2 0 0,-4-3 0,-2 0 15,-1 0-15,-2 4 16,-2-3-16,-3 2 0,-1-3 16,-2 0-16,0 3 0,-4-2 0,-3-2 15,0 1-15,-2 1 0,-2-1 16,0 2-16,-1 2 0,-1 0 15,-1 0-15,-3-1 16,-1 2-16,1 1 0,-2 1 0,-2 0 16,0 1-16,-1 2 0,-3-1 15,-4 1-15,3 3 0,4 2 16,-4-1-16,-2 0 0,2 0 16,-2 4-16,1 2 0,2 0 15,0 4-15,3 1 0,2 1 0,1-1 16,6 3-16,1-3 0,6 0 15</inkml:trace>
  <inkml:trace contextRef="#ctx0" brushRef="#br0" timeOffset="13651.4775">8547 11338 0,'0'0'0,"0"0"0,-19 1 16,19-1-16,-28 3 0,10-3 0,-2 0 15,-9 2-15,-1 0 0,-2 5 16,-4-4-16,0 5 0,0 2 16,-9 0-16,-1 0 0,5 2 15,0-1-15,-7 6 0,2-2 16,3 5-16,3 1 0,4 3 16,3 0-16,2-2 0,2 2 0,3-2 15,0 2-15,5-1 16,5 0-16,0 5 0,3 1 0,7-6 15,-2 2-15,7 0 0,4 0 16,0-3-16,1-1 0,6 2 16,4 2-16,4 0 15,1-2-15,5 0 0,1 0 0,3-2 16,1 0-16,4-2 16,4-2-16,7 1 15,7 1-15,-7-5 0,-6-2 0,14 0 16,3-2-16,-4-1 0,-2 0 15,6-7-15,1-3 0,-6-1 16,-5 0-16,2-3 0,2-3 16,-3-2-16,-6-1 0,3-4 15,0-2-15,-4 2 0,-1 1 16,-1-6-16,0-1 0,-6-1 16,-5 0-16,1-4 0,-1-3 15,-5 3-15,-3 2 0,-2-4 16,0-4-16,-5 3 0,-4 1 0,-3 1 15,-3-3-15,-3 4 0,-2 2 16,-1-5-16,-2-3 0,-1 3 16,0-2-16,-8 2 0,-3 0 15,-1 4-15,-4 2 0,-2-4 16,-3-5-16,1 7 0,0 7 0,-3-1 16,-2-1-16,-1 2 15,-1 0-15,-1 1 0,1-1 16,2 4-16,2 3 0,-4 4 15,-3-1-15,5 1 0,3-3 0,9 2 16,4 3-16,5 0 0</inkml:trace>
  <inkml:trace contextRef="#ctx0" brushRef="#br0" timeOffset="14836.2041">4078 6376 0,'0'0'0,"0"0"0,0 0 0,0 0 16,0 0-16,0 0 0,0 0 16,0 0-16,0 0 0,0 0 15,16-15-15,-16 15 0,26-3 0,-26 3 16,34-7-16,-15 4 0,2 2 15,3-3-15,2 1 0,2 0 16,1-1-16,11 3 0,5-2 16,0 1-16,1 4 0,14-5 15,0-1-15,0 1 0,-3-1 16,15 0-16,2 1 0,4-3 16,-5 2-16,3 3 0,0-1 15,9 2-15,-7 2 0,2-2 16,0 0-16,25 0 0,-15 1 0,4 2 15,2-2-15,-11-1 0,-8-1 16,6 1-16,4-3 16,-5 3-16,-3-1 0,3 1 0,1-2 15,-8 1-15,-5 0 0,4 1 16,2 1-16,-8-1 0,-5-1 16,3 1-16,4 0 0,-8-2 15,-4-2-15,1 4 0,3-1 16,-10-2-16,-7-1 0,-1 1 0,-2 0 15,-8 2-15,-5-2 0,-6 2 16,-4-2-16,-7 3 0,-3 4 16,-6-3-16,-3-1 0,-3-1 15,0-3-15,-8 1 0,-4-1 16,-4 0-16,-3-2 0,6 2 16,4 0-16,2 1 0</inkml:trace>
  <inkml:trace contextRef="#ctx0" brushRef="#br0" timeOffset="15599.8786">5839 5095 0,'0'0'15,"0"0"-15,0 0 0,0 0 0,0 0 16,0 0-16,0 34 0,0-34 15,-2 26-15,2-26 0,-1 41 16,-2-17-16,1 1 0,-1 4 16,-1 2-16,-2 9 0,2 0 0,-4 2 15,1 2-15,-4 7 16,-1-4-16,2-1 0,-2 1 16,2 3-16,0-4 0,1-3 15,1 0-15,0-6 0,2-2 0,0-3 16,2-1-16,-1-4 0,-1-4 15,2-7-15,1-3 0,0-6 16,2 0-16,-1 0 0,1 0 16,1-6-16,0-1 0,0 0 15,-2-6-15,2 1 0,0-1 16,2-3-16,-1-1 0,1-4 16,2 1-16,-1 1 0,-2-5 15,2 5-15,2-2 0,1-1 16,-1-1-16,0 1 0,1 1 0,0-1 15,1 1-15,-2 3 0,0 0 16,2 1-16,1 2 0,-2-2 16,1 3-16,0 1 0,1 2 15,1 1-15,0 1 0,-1 2 16,1 0-16,-1 5 0,-1 1 16,-1 1-16,2 0 0,-5 1 15,2-1-15,-1 4 0,-1-1 16,1 4-16,-4 0 0,0-1 15,-4-1-15,1 0 0,-1 1 0,-4-2 16,-2 0-16,-2-1 0,-2 1 16,-3-3-16,-2 2 0,1-3 15,-1 1-15,-2-2 0,-1-2 16,0-1-16,0-2 0,3-5 16,4-3-16,-1 0 0,4 1 0,2 1 15</inkml:trace>
  <inkml:trace contextRef="#ctx0" brushRef="#br0" timeOffset="15950.0925">6132 5266 0,'0'0'0,"0"0"15,0 0-15,22-7 0,-22 7 0,25-4 16,-10 3-16,1 1 0,-1-1 15,5 3-15,1 3 16,-5 0-16,1 1 0,-3-1 0,-4 2 16,-1 0-16,-2 3 0,-4 1 15,-3 0-15,-2 1 0,-3 1 16,-2 1-16,-5-1 0,1-1 16,0 0-16,-2 0 0,1-1 15,2-1-15,1-1 0,3-1 16,-1-1-16,0 2 0,3-1 0,3-1 15,2-1-15,2-1 0,3 0 16,4-2-16,4 0 0,0 1 16,2 1-16,0 0 0,2 1 15,-2-1-15,-2 2 0,-2-3 16,-1 3-16,-1-5 0</inkml:trace>
  <inkml:trace contextRef="#ctx0" brushRef="#br0" timeOffset="16867.2092">4770 7003 0,'0'0'0,"0"0"15,0 0-15,0 0 0,14-23 0,-9 12 16,2-5-16,-1 0 0,1 1 16,0-2-16,-1-2 0,1-5 15,-1 2-15,0 1 0,0 2 16,-3-1-16,-3-1 0,0 3 16,-2 0-16,-2 3 0,1 3 0,-4-1 15,1 2-15,-4 1 0,-1 2 16,-2 1-16,-3 1 0,1 5 15,-2 1-15,-2 6 0,-3-1 16,3 6-16,-2 0 0,1 3 16,0 0-16,-4 6 0,2-1 15,-1 2-15,4 1 0,0 3 16,2-3-16,3 3 0,2 0 16,2 0-16,1-4 0,5 0 15,0-1-15,4 0 0,0-2 16,2-2-16,3 0 0,2-6 0,-1-2 15,4-1-15,2-4 0,0 1 16,1-2-16,5-2 0,2-2 16,-1-2-16,0 0 0,-1-6 15,2-1-15,1 1 0,-3-1 16,3-3-16,-1-1 0,1-2 16,1-1-16,-2 0 0,0 0 15,-4 0-15,-2 0 0,1 1 0,-1 2 16,-2 0-16,-2 0 0,-1 2 15,0-1-15,-5 6 0,2-2 16,-4 3-16,0 2 16,0-1-16,-1 3 0,-1 3 0,0 0 15,-4 3-15,1 1 0,-4 3 16,0 0-16,1 3 0,-2 1 16,0 0-16,-1 4 0,0 2 15,-1 0-15,1-1 0,0 5 16,1-4-16,1 0 0,2-1 0,2 2 15,-1-4-15,4 2 0,0-3 16,0 1-16,0-3 0,4-1 16,-1 1-16,4-1 15,0-3-15,2-3 0,2 0 0,3-1 16,0-2-16,0-1 0,5 0 16,1-4-16,-1-3 0,-2 3 0,0-1 15,-5 0-15,-1 1 0</inkml:trace>
  <inkml:trace contextRef="#ctx0" brushRef="#br0" timeOffset="17068.1195">5195 6862 0,'0'0'0,"0"0"15,0 0-15,22-7 0,-22 7 0,28-4 16,-13 1-16,4 2 0,1-2 15,2 2-15,3-2 16,6 0-16,-2 2 0,0 1 0,2 0 16,-3 1-16,-3 1 0,-4-1 15,-3 0-15,-3 2 0</inkml:trace>
  <inkml:trace contextRef="#ctx0" brushRef="#br0" timeOffset="17550.1723">6228 6751 0,'0'0'0,"0"0"0,0 0 15,0 0-15,0 0 0,0 0 0,13-21 16,-13 21-16,0 0 0,0 0 16,3-25-16,-3 18 0,0-1 0,-3 2 15,0-2-15,-1 4 16,-2-2-16,0 2 0,-3 0 15,-1 1-15,0 3 0,-5 0 0,-2 2 16,-1-1-16,2 3 0,-5 2 16,-1 2-16,-5 3 0,0-1 15,0 1-15,0 4 0,4-1 16,1 0-16,3 4 0,0 0 16,-1 3-16,5-1 0,3-1 15,-1 3-15,8-4 0,3 0 0,4-1 16,6-2-16,-1-1 0,4-3 15,7-1-15,5 0 0,3 0 16,0-4-16,3 1 0,2-4 16,-6-1-16,-5 0 0,-4-2 15</inkml:trace>
  <inkml:trace contextRef="#ctx0" brushRef="#br0" timeOffset="18624.1235">6673 6730 0,'0'0'0,"0"0"0,0 0 16,0 0-16,0 0 0,0 0 15,0 0-15,0 0 0,0 0 0,-20-15 16,20 15-16,0 0 0,-21 4 16,21-4-16,0 0 0,-29 7 15,29-7-15,-22 10 0,10-3 16,-1 1-16,2-1 0,-1 1 16,-2 5-16,1-2 0,0 0 0,1 3 15,0-1-15,-2 3 0,1-2 16,2 1-16,2 2 0,2 0 15,0-5-15,4 2 16,-1 0-16,4-3 0,1 0 16,5-4-16,3 0 0,1-3 0,-1 2 15,2-2-15,1-3 0,3 2 16,0-1-16,4-5 16,6-3-16,-4 2 0,-2 0 0,2-2 15,-1-2-15,0 0 0,0-1 16,1-2-16,0 0 0,-2 0 15,-3 1-15,2-4 0,-2 3 16,-4 2-16,2-3 0,-2 1 16,0 0-16,-1 0 0,0 4 0,-2-4 15,0 4-15,-2-4 16,0 1-16,-3 2 0,-1 0 16,0 2-16,-3-1 0,0 3 0,-2-3 15,1 3-15,-4-2 0,2 5 16,-2-2-16,0 3 0,-2-1 15,2 1-15,-2 1 0,1 2 16,-1 1-16,-1 0 0,-1 0 16,1 3-16,-1-1 0,-1-1 15,0 5-15,1-3 0,1 3 0,2-2 16,0 2-16,3 0 0,0-1 16,-1 1-16,4 1 0,0-2 15,1-1-15,2 0 0,0-1 16,1 2-16,2 0 0,0-3 15,3-1-15,-2 0 0,2-3 16,-2 1-16,3-2 0,1 1 0,-2-2 16,1-2-16,-1 1 15,0-2-15,0 1 0,-2-3 16,1 4-16,-1-5 0,-2 2 0,0 0 16,-2-3-16,0 0 0,1 2 15,0-2-15,-3-2 0,1 2 16,2 2-16,-2-4 0,1 4 15,0-3-15,1 1 0,0-2 16,2 1-16,-2 1 0,2 1 0,0 2 16,1 0-16,0 1 0,3-1 15,-1 3-15,1-1 16,1 2-16,0 0 0,0 2 16,1-1-16,1 2 0,-4 0 0,1 2 15,0 1-15,-1 2 0,0 1 16,-4-1-16,0 2 0,-2-1 15,-1 1-15,-2 1 0,-1 0 16,-3 3-16,-3-1 0,-4 3 16,0-2-16,1 0 0,-2 1 0,2-1 15,-2-4-15,2-2 0,1 2 16,3-2-16,0-3 16,2-3-16,2-2 0,2 0 0,2-1 15,4-2-15,1 3 0,0-3 16,-2 2-16,1 0 0</inkml:trace>
  <inkml:trace contextRef="#ctx0" brushRef="#br0" timeOffset="19186.1508">7593 6690 0,'0'0'0,"0"0"0,0 0 0,0 0 15,0 0-15,0 0 0,-23 8 0,23-8 16,-17 13-16,17-13 0,-23 15 16,10-4-16,-1 3 0,0-1 15,-2 2-15,2-1 0,0 1 0,-4 5 16,1-1-16,2 2 16,1-2-16,0 2 0,3 0 15,1-3-15,3-1 16,1-1-16,2-2 0,1 0 0,0-3 15,2 0-15,1-1 0,4 0 16,1-5-16,2 0 0,3-3 0,2-3 16,3-2-16,-1 0 0,3 1 15,0-4-15,-1-1 0,3-3 16,2-1-16,-1 0 0,-2 0 16,0-3-16,-1 0 0,-1 0 15,0-4-15,0-2 0,0 0 16,-3 1-16,-1-1 0,-3 1 15,-2-1-15,-1 2 0,-3 3 0,-2 1 16,-2 0-16,-2 3 0,-3 1 16,-1 3-16,-1-1 0,-3 1 15,-2 3-15,-3-2 0,1 2 16,-3 4-16,2 0 0,0 0 16,1 3-16,-1-2 0,0 2 15,0 3-15,3-1 0,0 2 16,1 0-16,2 4 0,2-1 15,3 1-15,1 0 0,4 4 16,1 2-16,3-4 0,0-1 0,4 5 16,-2 2-16,3-1 15,0 0-15,-1-4 0,-2-3 0,0-1 16</inkml:trace>
  <inkml:trace contextRef="#ctx0" brushRef="#br0" timeOffset="20569.2551">2931 8259 0,'0'0'16,"0"0"-16,0 0 0,32-4 16,-19 1-16,6 2 0,5 0 0,9-2 15,4-3-15,1 3 0,4 0 16,12 1-16,3-2 0,2 1 15,4-3-15,10 2 0,-1 3 0,13-5 16,3-3-16,-5 2 16,0 1-16,12-2 0,-3 2 0,11 2 15,-7-1-15,33 1 16,-9 2-16,-6-3 0,-6-1 0,-1 3 16,-5 2-16,-2-2 0,-2-2 15,3 0-15,3-3 0,1 2 16,-4-1-16,2 2 0,-1 2 15,0 0-15,-3 2 0,3 1 16,3-1-16,-7 0 0,-1 1 0,2-3 16,0-1-16,-2 1 15,-5 2-15,2 2 0,0 1 16,-8 2-16,-7 1 0,3-6 16,3-3-16,-8 0 0,-4 1 0,0 7 15,-1 5-15,-3-4 0,-4-3 16,-2-3-16,-3 0 0,-5 0 15,-4 2-15,-1 0 0,-2 0 16,-7 1-16,-6 2 0,-4-1 16,-2-3-16,-5 1 0,-3-1 0,-8 2 15,-5 2-15,-2-1 0,-3 0 16,-1-2-16</inkml:trace>
  <inkml:trace contextRef="#ctx0" brushRef="#br0" timeOffset="21169.7765">4130 9391 0,'0'0'0,"0"0"0,0 0 15,0 0-15,0 0 0,0 0 0,0 0 16,0 0-16,0 0 0,32 4 16,-32-4-16,32-3 0,-32 3 15,44-3-15,-13-1 0,3 0 16,0 0-16,20-2 0,7 1 16,8-2-16,-2-1 0,21-1 15,2 1-15,-5 1 0,-3 0 0,18-1 16,12 1-16,-11 0 0,-11 1 15,48-3-15,-3 2 16,-27 1-16,-15 2 0,5 3 0,7 2 16,-13 0-16,-12-1 0,10 0 15,3 1-15,-9 0 0,-7-1 16,5 4-16,4 3 0,-17-5 16,-9-1-16,-3-3 0,0 1 15,-8 2-15,-4 3 0,-4 1 16,-3-1-16,-9-4 0,-4-2 0,-5 1 15,-2 2-15,-6 0 0,-4 1 16,-6-4-16,-5-3 16,1 1-16,1 2 0,1 2 0</inkml:trace>
  <inkml:trace contextRef="#ctx0" brushRef="#br0" timeOffset="21885.7582">5653 8356 0,'0'0'0,"0"0"0,0 0 16,0 0-16,0 0 0,1 26 0,-1-26 15,4 30-15,-4-30 0,5 35 16,-4-13-16,1 1 0,0 0 0,-1 10 16,1 2-16,-2-1 15,0 1-15,0 7 0,-3 0 16,1-4-16,0-3 0,-2-1 15,0-2-15,1-2 0,-1-1 0,1 2 16,-4-3-16,3-8 0,1-3 16,-2-1-16,0-3 0,4-5 15,-2 0-15,2-3 0,-1-3 16,0-1-16,-1-2 0,2-4 16,-2-1-16,6 0 0,-1 0 0,0-5 15,0-3-15,0-1 16,2 0-16,-1-1 0,4-2 15,-4 1-15,1-1 0,1 2 0,1-1 16,-2 2-16,1-1 0,1 1 16,1 0-16,0 1 0,-1 2 0,0 1 15,2-1-15,0 4 16,-1 1-16,3 2 0,1-1 16,-1 3-16,-1 2 0,1 2 15,1 4-15,-1 0 0,-1-1 0,-2 5 16,1 1-16,-1 2 0,-1 0 15,-1 1-15,-2 0 16,-1 0-16,-1-1 0,-1 0 16,-2 0-16,-2 1 0,-2 0 0,-6-1 15,-1-1-15,-1-2 0,0-2 16,0 1-16,-1-3 0,-1 0 16,1 0-16,-3-4 0,0-2 15,1-3-15,2 0 0,3-5 16,1-5-16,4 3 0,-2 2 0,2 1 15</inkml:trace>
  <inkml:trace contextRef="#ctx0" brushRef="#br0" timeOffset="22167.4199">5971 8572 0,'0'0'0,"0"0"16,17-9-16,-7 2 0,2 2 16,3-1-16,2 2 0,5-2 15,0-2-15,-1 3 0,0-1 16,0 4-16,-2 2 0,-4 1 15,-1 1-15,-1 1 0,-1 1 0,-8 3 16,-2 2-16,-3-1 0,-3 0 16,-4 1-16,-3 1 0,0 1 15,0 2-15,-2-2 0,-2-1 16,3-2-16,2 2 0,3 0 16,0 0-16,3-1 0,1 0 15,3-1-15,3 0 0,1 0 16,2 1-16,2-1 0,3 0 15,0 1-15,0 1 0,2-1 16,-1 3-16,-1-2 0,-2-2 0,-1 0 16</inkml:trace>
  <inkml:trace contextRef="#ctx0" brushRef="#br0" timeOffset="22934.047">4855 10038 0,'0'0'15,"0"0"-15,0 0 0,0 0 0,8-21 16,-8 21-16,6-20 16,-6 20-16,9-26 0,-4 12 0,0-1 15,1 1-15,1-1 0,-4 1 16,0-4-16,-1 1 0,-1 1 16,-1-4-16,0-3 0,-1 4 15,0 3-15,-1 2 0,-1 3 16,-2 1-16,1 3 0,-3 1 0,-2 3 15,0 2-15,-2 3 0,-4 4 16,-4 3-16,3 0 0,0 1 16,1 5-16,-4 3 15,1 0-15,-1 1 0,-1 6 0,-1 1 16,4 0-16,1 1 0,2 2 16,1 2-16,4-5 0,1-3 0,2 1 15,3 0-15,3-6 16,-2-4-16,4 0 0,0 0 15,3-1-15,0-2 0,2-2 0,0-6 16,1-2-16,2-2 0,0-2 16,5-1-16,-2-3 0,1-2 15,5-3-15,2-1 16,-2-1-16,0 1 0,0-8 0,0-1 16,-1 3-16,1 0 0,-4 2 15,-1-2-15,-4 4 0,-1 4 0,-2-1 16,1 0-16,-1 2 0,-3 2 15,-1 2-15,0 3 16,-1 3-16,-2 0 0,1 3 16,-1 2-16,-1 1 0,0 1 0,0 5 15,-2 3-15,2 0 0,1-1 16,-2 3-16,1 1 0,1 0 16,0-2-16,0 4 0,0-3 15,1 1-15,1-2 0,-1 0 16,3-1-16,0-1 0,3 0 0,-3-5 15,3 0-15,-2-2 0,0 0 16,0-3-16,1-3 16,0-2-16,3-1 0,-2 0 0,-1 1 15,-1-1-15</inkml:trace>
  <inkml:trace contextRef="#ctx0" brushRef="#br0" timeOffset="23135.6383">5344 9918 0,'0'0'0,"0"0"16,24-4-16,-8 2 0,-2 0 0,10-3 15,5 3-15,-2-2 0,2 2 16,-2 1-16,1 0 0,5 0 16,-1-1-16,-3-2 0,0 1 15,-5 3-15,-2 0 0,-2 0 16,-4-4-16,-2 1 0,-3-4 0,-4 4 15,0-1-15,-2 1 0</inkml:trace>
  <inkml:trace contextRef="#ctx0" brushRef="#br0" timeOffset="23386.0767">5603 9743 0,'0'0'0,"0"0"0,0 0 16,0 0-16,0 0 0,-13 23 0,13-23 16,-9 23-16,9-23 0,-8 30 15,3-12-15,-1-2 0,2-1 0,-3 4 16,3 4-16,-2 4 16,4-1-16,-1-1 0,-1 1 15,4-2-15,0 0 0,5-1 16,1-2-16,2-3 0,2-4 0,-1 1 15,-1-3-15,-2-2 0</inkml:trace>
  <inkml:trace contextRef="#ctx0" brushRef="#br0" timeOffset="23766.917">6270 9840 0,'0'0'16,"0"0"-16,0 0 0,9-18 0,-6 10 16,1 2-16,-2-1 0,1-2 15,-3 2-15,1-3 0,1 1 16,-2 1-16,-2 1 0,-1 0 16,-1 2-16,-3 1 0,-2 0 15,-2 4-15,-2 2 0,-2 2 16,1 0-16,-2 1 0,-2 3 15,-4 2-15,1 2 0,2 4 16,0-1-16,3 1 0,2 0 0,3 1 16,2 0-16,1 2 0,2-3 0,4 1 15,2 2-15,2-1 16,2 0-16,6 2 0,4 1 16,0-7-16,-1-5 0,7 1 15,4-2-15,0-1 0,2-2 0,1 0 16,0 2-16,-7-1 15,-2-2-15,-4 0 0</inkml:trace>
  <inkml:trace contextRef="#ctx0" brushRef="#br0" timeOffset="24733.5459">6763 9769 0,'0'0'16,"0"0"-16,0 0 0,0 0 0,0 0 0,0 0 15,0 0-15,0 0 16,0 0-16,0 0 0,0 0 16,0 0-16,-26-2 0,26 2 15,-19 11-15,19-11 0,-18 12 0,18-12 16,-21 20-16,10-10 0,-1 0 15,1 2-15,-3 1 16,3 0-16,-1 2 0,-2 3 0,3 2 16,1 1-16,3-5 0,1 2 15,2-1-15,2 0 0,2-5 16,2 1-16,2 1 0,3-5 16,2 0-16,3-2 0,3 0 15,2-5-15,1-2 0,2-1 16,5 0-16,-1-2 0,-1 1 0,9-5 15,-1-2-15,-2 2 0,-3-1 16,2-2-16,-3-1 0,-3-3 16,-3 0-16,-1 3 0,2 0 15,-3 0-15,-3 1 0,-1-1 16,-4 0-16,1 1 0,-3 1 0,-2 0 16,0-2-16,-2 2 15,-1 0-15,-2 3 0,-3-1 16,1 2-16,0 0 0,-1 0 0,0 3 15,-1 0-15,-1 0 0,-4 2 16,1 2-16,0 0 0,0 0 16,1 3-16,1 0 15,1-1-15,1 0 0,0 2 0,-2 2 16,2-1-16,0-2 0,0 4 16,1 0-16,-1 0 0,2 0 0,0 1 15,2-1-15,0 0 16,0 0-16,0-2 0,1 1 15,0-1-15,1 0 0,1-3 0,-1 0 16,1-1-16,0 0 0,2 1 16,1-4-16,1-2 0,-1 0 15,0 0-15,1-1 0,-2-2 16,1 1-16,0-3 0,2-2 16,-1 2-16,1 1 0,-2-2 15,2 0-15,0 0 0,-1 1 16,1-1-16,0-2 0,1 1 15,0 1-15,2-1 0,3 2 0,-1 0 16,2 1-16,3-2 0,1 3 16,-2 0-16,0 2 0,0 1 15,0 1-15,0 1 0,0 1 16,-2 3-16,0 2 0,-2-1 16,-1 2-16,0 0 0,-3 2 15,-3 0-15,-1-2 0,-5 4 16,-3 0-16,-1 1 0,-2 0 0,-3 3 15,-2-1-15,1-2 0,1 1 16,-4-2-16,0 1 16,-1-1-16,1-1 0,-2 0 0,2-1 15,2-1-15,2 0 0,1-4 16,2 1-16,0-3 0,2-2 16,6-2-16,6-2 0,1-1 15,1-4-15,-2 3 0,1 1 16,-4 0-16</inkml:trace>
  <inkml:trace contextRef="#ctx0" brushRef="#br0" timeOffset="25284.261">7732 9728 0,'0'0'15,"0"0"-15,0 0 0,0 0 0,0 0 16,0 0-16,0 0 15,0 0-15,-25 16 0,25-16 0,-20 16 16,20-16-16,-22 21 0,9-10 16,-1 3-16,-1 1 0,1-1 15,0 4-15,-1-2 0,-2 4 16,1-1-16,3 1 0,2 1 16,1-1-16,2-2 0,2 0 15,2-1-15,1-1 0,1-1 0,2-1 16,2-3-16,1-4 0,1 2 15,3-4-15,4 2 16,2-6-16,0-1 0,0-1 0,2-4 16,2 3-16,-1-2 0,3-2 15,2-2-15,-2-2 0,0 0 16,-4-2-16,1-4 16,-2 3-16,-1 1 0,1-7 0,-1 1 15,-3 0-15,-2 1 0,-1-2 16,-4 1-16,-1 2 0,-2 2 0,-2-2 15,-2 1-15,-1 3 0,1-1 16,-6 0-16,-4 2 16,2 4-16,0-1 0,-5 3 0,-1-1 15,5 3-15,1 3 0,-2 0 16,0 0-16,6 2 0,-2 0 0,2 1 16,0 3-16,2-1 15,0 2-15,4 2 0,2 1 16,1 1-16,1 2 0,4-1 15,3 3-15,-1-1 0,3 2 0,-1-6 16,-2 0-16,-1-2 0</inkml:trace>
  <inkml:trace contextRef="#ctx0" brushRef="#br0" timeOffset="32891.6891">16354 6490 0,'0'0'0,"0"0"0,0 0 16,0 0-16,0 0 0,0 0 15,0 0-15,0 0 0,0 0 16,0 0-16,0 0 0,0 0 15,0 0-15,0 0 0,0 0 0,0 0 16</inkml:trace>
  <inkml:trace contextRef="#ctx0" brushRef="#br0" timeOffset="33128.8664">16492 6773 0,'0'0'0,"0"0"16,0 0-16,0 0 0,0 0 16,0 0-16,0 0 15,0 0-15,0 0 0,0 0 0,0 0 16,0 0-16,0 0 0,0 0 15,-22 3-15,22-3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1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2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8.xml"/><Relationship Id="rId13" Type="http://schemas.openxmlformats.org/officeDocument/2006/relationships/slide" Target="../slides/slide54.xml"/><Relationship Id="rId18" Type="http://schemas.openxmlformats.org/officeDocument/2006/relationships/slide" Target="../slides/slide65.xml"/><Relationship Id="rId3" Type="http://schemas.openxmlformats.org/officeDocument/2006/relationships/tags" Target="../tags/tag41.xml"/><Relationship Id="rId7" Type="http://schemas.openxmlformats.org/officeDocument/2006/relationships/slide" Target="../slides/slide47.xml"/><Relationship Id="rId12" Type="http://schemas.openxmlformats.org/officeDocument/2006/relationships/slide" Target="../slides/slide52.xml"/><Relationship Id="rId17" Type="http://schemas.openxmlformats.org/officeDocument/2006/relationships/slide" Target="../slides/slide64.xml"/><Relationship Id="rId2" Type="http://schemas.openxmlformats.org/officeDocument/2006/relationships/tags" Target="../tags/tag40.xml"/><Relationship Id="rId16" Type="http://schemas.openxmlformats.org/officeDocument/2006/relationships/slide" Target="../slides/slide61.xml"/><Relationship Id="rId20" Type="http://schemas.openxmlformats.org/officeDocument/2006/relationships/slide" Target="../slides/slide2.xml"/><Relationship Id="rId1" Type="http://schemas.openxmlformats.org/officeDocument/2006/relationships/tags" Target="../tags/tag39.xml"/><Relationship Id="rId6" Type="http://schemas.openxmlformats.org/officeDocument/2006/relationships/slide" Target="../slides/slide46.xml"/><Relationship Id="rId11" Type="http://schemas.openxmlformats.org/officeDocument/2006/relationships/slide" Target="../slides/slide51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8.xml"/><Relationship Id="rId10" Type="http://schemas.openxmlformats.org/officeDocument/2006/relationships/slide" Target="../slides/slide50.xml"/><Relationship Id="rId19" Type="http://schemas.openxmlformats.org/officeDocument/2006/relationships/slide" Target="../slides/slide66.xml"/><Relationship Id="rId4" Type="http://schemas.openxmlformats.org/officeDocument/2006/relationships/tags" Target="../tags/tag42.xml"/><Relationship Id="rId9" Type="http://schemas.openxmlformats.org/officeDocument/2006/relationships/slide" Target="../slides/slide49.xml"/><Relationship Id="rId14" Type="http://schemas.openxmlformats.org/officeDocument/2006/relationships/slide" Target="../slides/slide5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x_article_20180823171050_1DOC9u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375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25400" y="-13938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wx_article_20180823171050_1DOC9u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375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知识拓展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7.png"/><Relationship Id="rId5" Type="http://schemas.openxmlformats.org/officeDocument/2006/relationships/tags" Target="../tags/tag6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41.png"/><Relationship Id="rId5" Type="http://schemas.openxmlformats.org/officeDocument/2006/relationships/tags" Target="../tags/tag80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0.xml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57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customXml" Target="../ink/ink3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5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tags" Target="../tags/tag1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8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87.png"/><Relationship Id="rId5" Type="http://schemas.openxmlformats.org/officeDocument/2006/relationships/tags" Target="../tags/tag139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2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78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7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4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43553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第八章　平面解析几何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218759" y="5158030"/>
            <a:ext cx="1189967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圆锥曲线常见结论的应用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708529"/>
                <a:ext cx="11589417" cy="2180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为弦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所在直线的倾斜角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以弦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为直径的圆与准线相切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为直径的圆与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轴相切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08529"/>
                <a:ext cx="11589417" cy="2180725"/>
              </a:xfrm>
              <a:prstGeom prst="rect">
                <a:avLst/>
              </a:prstGeom>
              <a:blipFill rotWithShape="0">
                <a:blip r:embed="rId2"/>
                <a:stretch>
                  <a:fillRect b="-6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23230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269325" y="2997740"/>
            <a:ext cx="3040374" cy="913327"/>
            <a:chOff x="5712912" y="4110924"/>
            <a:chExt cx="3040374" cy="913327"/>
          </a:xfrm>
        </p:grpSpPr>
        <p:sp>
          <p:nvSpPr>
            <p:cNvPr id="10" name="TextBox 9">
              <a:hlinkClick r:id="rId3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3" action="ppaction://hlinksldjump"/>
            </p:cNvPr>
            <p:cNvSpPr txBox="1"/>
            <p:nvPr/>
          </p:nvSpPr>
          <p:spPr>
            <a:xfrm>
              <a:off x="5712912" y="4110924"/>
              <a:ext cx="184731" cy="9133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endParaRPr lang="en-US" altLang="zh-CN" sz="5335" dirty="0">
                <a:solidFill>
                  <a:srgbClr val="548235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7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901019"/>
            <a:ext cx="12190413" cy="33348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1530350" algn="l"/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题型一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与焦点三角形有关的问题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4446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(1)(2021·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新高考Ⅰ卷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的两个焦点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|·|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A.13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B.12		     C.9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D.6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3=6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𝑴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|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𝑴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|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446474"/>
              </a:xfrm>
              <a:prstGeom prst="rect">
                <a:avLst/>
              </a:prstGeom>
              <a:blipFill rotWithShape="0">
                <a:blip r:embed="rId6"/>
                <a:stretch>
                  <a:fillRect l="-947" r="-947" b="-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4197231" y="182870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818256"/>
            <a:ext cx="12190413" cy="33476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06929"/>
                <a:ext cx="11589417" cy="5036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的左、右焦点分别为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离心率为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B.2		C.4		    D.8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双曲线的焦点三角形面积为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𝐭𝐚𝐧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𝐭𝐚𝐧𝟒𝟓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6929"/>
                <a:ext cx="11589417" cy="503670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416768" y="16558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与焦点三角形有关的问题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如面积、周长、焦半径、焦点弦的求解问题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公式的准确记忆与灵活选择是关键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特别是面积公式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常用结论的使用在选择、填空中应用广泛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可以避免繁杂的计算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快速求解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8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30133"/>
            <a:ext cx="12190413" cy="26853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834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南京模拟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其左、右焦点分别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其离心率为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为该椭圆上一点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且满足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>
                    <a:latin typeface="宋体" panose="02010600030101010101" pitchFamily="2" charset="-122"/>
                    <a:cs typeface="Cambria Math" panose="02040503050406030204" pitchFamily="18" charset="0"/>
                  </a:rPr>
                  <a:t>△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内切圆的面积为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则该椭圆的长轴长为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B.4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D.12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>
                    <a:latin typeface="宋体" panose="02010600030101010101" pitchFamily="2" charset="-122"/>
                    <a:cs typeface="Cambria Math" panose="02040503050406030204" pitchFamily="18" charset="0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的内切圆的半径为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宋体" panose="02010600030101010101" pitchFamily="2" charset="-122"/>
                    <a:cs typeface="Cambria Math" panose="02040503050406030204" pitchFamily="18" charset="0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的内切圆的面积为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舍负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83441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081909" y="235471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56791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4013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宋体" panose="02010600030101010101" pitchFamily="2" charset="-122"/>
                    <a:cs typeface="Cambria Math" panose="02040503050406030204" pitchFamily="18" charset="0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根据椭圆的定义及焦点三角形的面积公式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联立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①②③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所以该椭圆的长轴长为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6=12.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01302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570453"/>
            <a:ext cx="12190413" cy="36459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265716"/>
                <a:ext cx="11589417" cy="2236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已知双曲线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的左、右焦点分别为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若在双曲线的右支上有一个点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|=3|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65716"/>
                <a:ext cx="11589417" cy="2236894"/>
              </a:xfrm>
              <a:prstGeom prst="rect">
                <a:avLst/>
              </a:prstGeom>
              <a:blipFill rotWithShape="0">
                <a:blip r:embed="rId4"/>
                <a:stretch>
                  <a:fillRect l="-947" b="-5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>
                <p:custDataLst>
                  <p:tags r:id="rId2"/>
                </p:custDataLst>
              </p:nvPr>
            </p:nvSpPr>
            <p:spPr>
              <a:xfrm>
                <a:off x="6095333" y="1329973"/>
                <a:ext cx="955711" cy="1070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zh-CN" altLang="zh-CN" sz="32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6095333" y="1329973"/>
                <a:ext cx="955711" cy="10704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560798"/>
                <a:ext cx="11589417" cy="3675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由双曲线焦半径公式有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结合条件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|=3|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560798"/>
                <a:ext cx="11589417" cy="3675109"/>
              </a:xfrm>
              <a:prstGeom prst="rect">
                <a:avLst/>
              </a:prstGeom>
              <a:blipFill rotWithShape="0">
                <a:blip r:embed="rId7"/>
                <a:stretch>
                  <a:fillRect l="-947" b="-9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463928"/>
            <a:ext cx="12190413" cy="274238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题型二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离心率问题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8725309" y="1841405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11589417" cy="5443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的左、右焦点分别为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若在椭圆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时取等号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11589417" cy="5443541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8478"/>
            <a:ext cx="12190413" cy="627623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773970"/>
                <a:ext cx="11589417" cy="2918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椭圆定义知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所以离心率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73970"/>
                <a:ext cx="11589417" cy="291829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3582321"/>
                <a:ext cx="11589417" cy="2635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时取等号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所以离心率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582321"/>
                <a:ext cx="11589417" cy="2635593"/>
              </a:xfrm>
              <a:prstGeom prst="rect">
                <a:avLst/>
              </a:prstGeom>
              <a:blipFill rotWithShape="0">
                <a:blip r:embed="rId4"/>
                <a:stretch>
                  <a:fillRect l="-947" r="-23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64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2007377"/>
            <a:ext cx="12190413" cy="435702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7877" y="1873283"/>
            <a:ext cx="11589417" cy="627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椭圆、双曲线焦点三角形中的一些结论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18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6990" y="2518856"/>
            <a:ext cx="1918111" cy="1633529"/>
          </a:xfrm>
          <a:prstGeom prst="rect">
            <a:avLst/>
          </a:prstGeom>
        </p:spPr>
      </p:pic>
      <p:pic>
        <p:nvPicPr>
          <p:cNvPr id="10" name="image186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0521" y="2686459"/>
            <a:ext cx="1989570" cy="1420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6289245"/>
                  </p:ext>
                </p:extLst>
              </p:nvPr>
            </p:nvGraphicFramePr>
            <p:xfrm>
              <a:off x="708819" y="2508664"/>
              <a:ext cx="10355008" cy="37420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1844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53656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432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椭圆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双曲线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55588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①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周长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+2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②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面积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24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△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  <m:sSub>
                                    <m:sSub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|sin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θ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4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tan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𝛉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400" b="1" baseline="-25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=(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为内切圆半径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③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4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𝐜𝐨𝐬</m:t>
                                  </m:r>
                                  <m:r>
                                    <a:rPr lang="en-US" sz="24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𝜽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④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在短轴顶点时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θ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最大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①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面积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24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△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  <m:sSub>
                                    <m:sSub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|sin</a:t>
                          </a:r>
                          <a:r>
                            <a:rPr lang="en-US" sz="2400" b="1" dirty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θ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𝐭𝐚𝐧</m:t>
                                  </m:r>
                                  <m:r>
                                    <a:rPr lang="en-US" sz="24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𝜽</m:t>
                                      </m:r>
                                    </m:num>
                                    <m:den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den>
                              </m:f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400" b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|;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②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𝐜𝐨𝐬</m:t>
                                  </m:r>
                                  <m:r>
                                    <a:rPr lang="en-US" sz="24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𝜽</m:t>
                                  </m:r>
                                </m:den>
                              </m:f>
                            </m:oMath>
                          </a14:m>
                          <a:endParaRPr lang="en-US" altLang="zh-CN" sz="2400" dirty="0" smtClean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6289245"/>
                  </p:ext>
                </p:extLst>
              </p:nvPr>
            </p:nvGraphicFramePr>
            <p:xfrm>
              <a:off x="708819" y="2508664"/>
              <a:ext cx="10355008" cy="37420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18441"/>
                    <a:gridCol w="4536567"/>
                  </a:tblGrid>
                  <a:tr h="67443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05" t="-901" r="-78220" b="-4729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28495" t="-901" r="-403" b="-472973"/>
                          </a:stretch>
                        </a:blipFill>
                      </a:tcPr>
                    </a:tc>
                  </a:tr>
                  <a:tr h="306762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05" t="-22222" r="-7822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28495" t="-22222" r="-403" b="-41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833619" y="10214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34253" y="420518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956157" y="798921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知识拓展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5809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852656"/>
            <a:ext cx="12190413" cy="32679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5937"/>
                <a:ext cx="11589417" cy="5278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昆明质检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是椭圆和双曲线的公共焦点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是它们的一个公共点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则椭圆和双曲线离心率倒数之和的最大值为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C.4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设椭圆的长半轴为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双曲线的实半轴为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半焦距为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由椭圆和双曲线的定义可知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椭圆和双曲线的离心率分别为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是它们的一个公共点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则由余弦定理可得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en-US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5937"/>
                <a:ext cx="11589417" cy="5278881"/>
              </a:xfrm>
              <a:prstGeom prst="rect">
                <a:avLst/>
              </a:prstGeom>
              <a:blipFill rotWithShape="0">
                <a:blip r:embed="rId4"/>
                <a:stretch>
                  <a:fillRect l="-947" t="-115" b="-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310211" y="1428262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0434"/>
            <a:ext cx="12190413" cy="61713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4912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由定义知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式化简为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在双曲线中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由定义知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式化简为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两式消去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等式两边同除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由柯西不等式得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</m:e>
                    </m:d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·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1217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029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7602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3473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根据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得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下同法一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473771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0299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312448" y="2181729"/>
                <a:ext cx="11411052" cy="2171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离心率的计算方法较多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尤其是与焦点三角形有关的离心率结论较多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需准确记忆应用条件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公式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可变形为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8" y="2181729"/>
                <a:ext cx="11411052" cy="2171300"/>
              </a:xfrm>
              <a:prstGeom prst="rect">
                <a:avLst/>
              </a:prstGeom>
              <a:blipFill rotWithShape="0">
                <a:blip r:embed="rId6"/>
                <a:stretch>
                  <a:fillRect l="-962" r="-8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3" y="621443"/>
                <a:ext cx="8418148" cy="224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的公共焦点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在第二、四象限的公共点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621443"/>
                <a:ext cx="8418148" cy="2246384"/>
              </a:xfrm>
              <a:prstGeom prst="rect">
                <a:avLst/>
              </a:prstGeom>
              <a:blipFill rotWithShape="0">
                <a:blip r:embed="rId3"/>
                <a:stretch>
                  <a:fillRect l="-1303" r="-1014" b="-29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146006" y="226581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145" name="image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90" y="1011198"/>
            <a:ext cx="2890614" cy="20208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701436" y="2819813"/>
                <a:ext cx="8418148" cy="1713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36" y="2819813"/>
                <a:ext cx="8418148" cy="1713546"/>
              </a:xfrm>
              <a:prstGeom prst="rect">
                <a:avLst/>
              </a:prstGeom>
              <a:blipFill rotWithShape="0">
                <a:blip r:embed="rId5"/>
                <a:stretch>
                  <a:fillRect l="-1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33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621443"/>
                <a:ext cx="11589417" cy="4788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Cambria Math" panose="02040503050406030204" pitchFamily="18" charset="0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𝐭𝐚𝐧𝟒𝟓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788234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150623"/>
            <a:ext cx="12190413" cy="40506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05416"/>
                <a:ext cx="11589417" cy="1640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的右焦点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的右支于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1640385"/>
              </a:xfrm>
              <a:prstGeom prst="rect">
                <a:avLst/>
              </a:prstGeom>
              <a:blipFill rotWithShape="0">
                <a:blip r:embed="rId4"/>
                <a:stretch>
                  <a:fillRect l="-947" b="-81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9767665" y="1272885"/>
                <a:ext cx="1104148" cy="670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9767665" y="1272885"/>
                <a:ext cx="1104148" cy="670120"/>
              </a:xfrm>
              <a:prstGeom prst="rect">
                <a:avLst/>
              </a:prstGeom>
              <a:blipFill rotWithShape="0">
                <a:blip r:embed="rId6"/>
                <a:stretch>
                  <a:fillRect l="-9945" b="-2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52945" y="2211370"/>
                <a:ext cx="11589417" cy="2221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所以倾斜角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则焦点弦定理可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𝟔𝟎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45" y="2211370"/>
                <a:ext cx="11589417" cy="2221827"/>
              </a:xfrm>
              <a:prstGeom prst="rect">
                <a:avLst/>
              </a:prstGeom>
              <a:blipFill rotWithShape="0">
                <a:blip r:embed="rId7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547025"/>
            <a:ext cx="12190413" cy="362660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题型三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抛物线中结论的应用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828272"/>
                <a:ext cx="11589417" cy="53978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泉州段考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与抛物线交于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C.5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D.6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易知直线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的斜率存在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则其方程为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抛物线的定义得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828272"/>
                <a:ext cx="11589417" cy="5397888"/>
              </a:xfrm>
              <a:prstGeom prst="rect">
                <a:avLst/>
              </a:prstGeom>
              <a:blipFill rotWithShape="0">
                <a:blip r:embed="rId5"/>
                <a:stretch>
                  <a:fillRect l="-947" t="-565" b="-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4519644" y="1333024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6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412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法三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1231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934184"/>
            <a:ext cx="12190413" cy="422168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341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长沙调研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过抛物线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=8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焦点的直线与抛物线交于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设抛物线的准线与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轴的交点为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365841" y="1142397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866932"/>
                <a:ext cx="11589417" cy="4402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焦点坐标为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设过抛物线焦点的直线方程为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消去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𝟏𝟔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8+2(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所以由抛物线的定义知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+4=8.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866932"/>
                <a:ext cx="11589417" cy="4402295"/>
              </a:xfrm>
              <a:prstGeom prst="rect">
                <a:avLst/>
              </a:prstGeom>
              <a:blipFill rotWithShape="0">
                <a:blip r:embed="rId4"/>
                <a:stretch>
                  <a:fillRect l="-947" t="-6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62126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8427087"/>
                  </p:ext>
                </p:extLst>
              </p:nvPr>
            </p:nvGraphicFramePr>
            <p:xfrm>
              <a:off x="503904" y="812070"/>
              <a:ext cx="10355008" cy="522014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703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8464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8474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椭圆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双曲线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3930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altLang="zh-CN" sz="24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zh-CN" sz="24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周长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=|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|+|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|+|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|=</a:t>
                          </a:r>
                          <a:r>
                            <a:rPr lang="en-US" sz="2400" b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</a:t>
                          </a:r>
                          <a:r>
                            <a:rPr lang="zh-CN" sz="24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①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i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       P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在短轴顶点时</a:t>
                          </a:r>
                          <a:r>
                            <a:rPr lang="en-US" sz="2400" b="1" dirty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θ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最大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</a:t>
                          </a:r>
                          <a:r>
                            <a:rPr lang="zh-CN" sz="24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②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AF</a:t>
                          </a:r>
                          <a:r>
                            <a:rPr lang="en-US" sz="2400" b="1" baseline="-250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|+|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BF</a:t>
                          </a:r>
                          <a:r>
                            <a:rPr lang="en-US" sz="2400" b="1" baseline="-250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dirty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|=4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8427087"/>
                  </p:ext>
                </p:extLst>
              </p:nvPr>
            </p:nvGraphicFramePr>
            <p:xfrm>
              <a:off x="503904" y="812070"/>
              <a:ext cx="10355008" cy="517582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70360"/>
                    <a:gridCol w="5184648"/>
                  </a:tblGrid>
                  <a:tr h="84931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18" t="-719" r="-100471" b="-5280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99882" t="-719" r="-235" b="-528058"/>
                          </a:stretch>
                        </a:blipFill>
                      </a:tcPr>
                    </a:tc>
                  </a:tr>
                  <a:tr h="43265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dirty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altLang="zh-CN" sz="24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zh-CN" sz="24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周长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=|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|+|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|+|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BF</a:t>
                          </a:r>
                          <a:r>
                            <a:rPr lang="en-US" sz="2400" b="1" baseline="-250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|=</a:t>
                          </a:r>
                          <a:r>
                            <a:rPr lang="en-US" sz="2400" b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b="1" i="1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</a:t>
                          </a:r>
                          <a:r>
                            <a:rPr lang="zh-CN" sz="24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①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i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       P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在短轴顶点时</a:t>
                          </a:r>
                          <a:r>
                            <a:rPr lang="en-US" sz="2400" b="1" dirty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4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θ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最大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</a:t>
                          </a:r>
                          <a:r>
                            <a:rPr lang="zh-CN" sz="24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②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4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4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AF</a:t>
                          </a:r>
                          <a:r>
                            <a:rPr lang="en-US" sz="2400" b="1" baseline="-25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|+|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BF</a:t>
                          </a:r>
                          <a:r>
                            <a:rPr lang="en-US" sz="2400" b="1" baseline="-25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|=4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image18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693" y="1917605"/>
            <a:ext cx="2061029" cy="2984982"/>
          </a:xfrm>
          <a:prstGeom prst="rect">
            <a:avLst/>
          </a:prstGeom>
        </p:spPr>
      </p:pic>
      <p:pic>
        <p:nvPicPr>
          <p:cNvPr id="5" name="image18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4087" y="2949697"/>
            <a:ext cx="2779506" cy="185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26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2018"/>
            <a:ext cx="12190413" cy="61102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335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4+2(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+4=8.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335226"/>
              </a:xfrm>
              <a:prstGeom prst="rect">
                <a:avLst/>
              </a:prstGeom>
              <a:blipFill rotWithShape="0">
                <a:blip r:embed="rId3"/>
                <a:stretch>
                  <a:fillRect l="-947" b="-2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853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12447" y="2181729"/>
                <a:ext cx="11615487" cy="3883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抛物线中的结论较多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与过焦点的弦有关的结论出现频率较高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宜多加以记忆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抛物线的焦点弦长计算方法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𝒌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为倾斜角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𝒌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为斜率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7" y="2181729"/>
                <a:ext cx="11615487" cy="3883820"/>
              </a:xfrm>
              <a:prstGeom prst="rect">
                <a:avLst/>
              </a:prstGeom>
              <a:blipFill rotWithShape="0">
                <a:blip r:embed="rId6"/>
                <a:stretch>
                  <a:fillRect l="-944" b="-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047931"/>
            <a:ext cx="12190413" cy="3091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086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深圳调研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的倾斜角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086824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820636" y="13255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008159"/>
            <a:ext cx="12190413" cy="41974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1280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且斜率为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在上方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280607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989199" y="1203471"/>
            <a:ext cx="68640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006632"/>
                <a:ext cx="11589417" cy="3807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利用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𝑨𝑭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𝑩𝑭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𝐬𝐢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𝐧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𝟔𝟎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°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𝟖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006632"/>
                <a:ext cx="11589417" cy="3807902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160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621443"/>
                <a:ext cx="11589417" cy="3291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291029"/>
              </a:xfrm>
              <a:prstGeom prst="rect">
                <a:avLst/>
              </a:prstGeom>
              <a:blipFill rotWithShape="0">
                <a:blip r:embed="rId3"/>
                <a:stretch>
                  <a:fillRect l="-947" b="-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395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拓展视野  　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圆锥曲线的第二、第三定义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837237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一、圆锥曲线的第二定义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圆锥曲线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的第二定义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也称圆锥曲线的统一定义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在平面内到定点的距离与到定直线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定点不在直线上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的距离之比是常数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的点的轨迹为圆锥曲线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轨迹为椭圆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轨迹为双曲线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轨迹为抛物线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其中定点是曲线的焦点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定直线是焦点对应的准线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是离心率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9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9382" y="621443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希腊数学家帕普斯在他的著作《数学汇篇》中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完善了欧几里得关于圆锥曲线的统一定义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并对这一定义进行了证明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他指出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到定点的距离与到定直线的距离的比是常数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的点的轨迹叫做圆锥曲线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轨迹为椭圆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轨迹为抛物线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轨迹为双曲线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现有方程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+1)=(2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+3)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表示的曲线是双曲线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637155" y="309946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-24736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5226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已知方程可整理为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]=(2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则其到定点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到定直线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到定点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与到定直线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的距离之比为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方程表示的曲线为双曲线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2268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2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584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748443"/>
                <a:ext cx="11589417" cy="5132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二、圆锥曲线的第三定义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平面内动点到两定点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的斜率乘积等于常数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的点的轨迹为椭圆或双曲线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其中两定点为椭圆或双曲线的顶点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时为椭圆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时为双曲线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与第三定义有关的几个结论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3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是椭圆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的不平行于对称轴的弦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OM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30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椭圆的方程为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为椭圆的长轴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为椭圆的短轴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端点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点是椭圆上异于长轴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短轴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端点的任一点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48443"/>
                <a:ext cx="11589417" cy="5132431"/>
              </a:xfrm>
              <a:prstGeom prst="rect">
                <a:avLst/>
              </a:prstGeom>
              <a:blipFill rotWithShape="0">
                <a:blip r:embed="rId2"/>
                <a:stretch>
                  <a:fillRect l="-947" t="-119" b="-2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56682" y="497549"/>
                <a:ext cx="11589417" cy="5688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椭圆的方程为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过原点的直线交椭圆于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点是椭圆上异于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两点的任一点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30">
                    <a:latin typeface="Calibri" panose="020F0502020204030204" pitchFamily="34" charset="0"/>
                    <a:cs typeface="宋体" panose="02010600030101010101" pitchFamily="2" charset="-122"/>
                  </a:rPr>
                  <a:t>④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是双曲线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的不平行于对称轴的弦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OM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⑤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双曲线的方程为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为双曲线的实轴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为双曲线的虚轴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端点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点是双曲线上异于实轴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虚轴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端点的任一点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双曲线的方程为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过原点的直线交双曲线于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点是双曲线上异于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两点的任一点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82" y="497549"/>
                <a:ext cx="11589417" cy="5688737"/>
              </a:xfrm>
              <a:prstGeom prst="rect">
                <a:avLst/>
              </a:prstGeom>
              <a:blipFill rotWithShape="0">
                <a:blip r:embed="rId2"/>
                <a:stretch>
                  <a:fillRect l="-947" r="-947" b="-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9382" y="606929"/>
            <a:ext cx="11589417" cy="627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椭圆、双曲线的焦半径与焦点弦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49675"/>
              </p:ext>
            </p:extLst>
          </p:nvPr>
        </p:nvGraphicFramePr>
        <p:xfrm>
          <a:off x="694531" y="1485552"/>
          <a:ext cx="10585323" cy="4023360"/>
        </p:xfrm>
        <a:graphic>
          <a:graphicData uri="http://schemas.openxmlformats.org/drawingml/2006/table">
            <a:tbl>
              <a:tblPr firstRow="1" firstCol="1" bandRow="1"/>
              <a:tblGrid>
                <a:gridCol w="4320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9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椭圆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已知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是椭圆上的一点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为直线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倾斜角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为左、右焦点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双曲线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已知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是双曲线上的一点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为直线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倾斜角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为左、右焦点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4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|=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|=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焦半径最小为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最大为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长轴两端点处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在左支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|=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|=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在右支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|=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PF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|=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左加右减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);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同侧焦半径最小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异侧最大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实轴两端点处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7603560" y="3343320"/>
              <a:ext cx="2693160" cy="55512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94200" y="3333960"/>
                <a:ext cx="2711880" cy="57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4251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21443"/>
                <a:ext cx="11589417" cy="46319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已知椭圆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的左、右两个顶点分别为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,…,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的六等分点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分别过这五点作斜率为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的一组平行线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交椭圆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	…,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,…,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这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条直线的斜率乘积为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𝟎𝟐𝟒</m:t>
                        </m:r>
                      </m:den>
                    </m:f>
                  </m:oMath>
                </a14:m>
                <a:endParaRPr lang="en-US" altLang="zh-CN" sz="2600" b="1" dirty="0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631909"/>
              </a:xfrm>
              <a:prstGeom prst="rect">
                <a:avLst/>
              </a:prstGeom>
              <a:blipFill rotWithShape="0">
                <a:blip r:embed="rId3"/>
                <a:stretch>
                  <a:fillRect l="-947" r="-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361011" y="2265815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842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13237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14718" y="405416"/>
                <a:ext cx="11589417" cy="1005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由椭圆的性质可得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/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/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 smtClean="0"/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18" y="405416"/>
                <a:ext cx="11589417" cy="1005853"/>
              </a:xfrm>
              <a:prstGeom prst="rect">
                <a:avLst/>
              </a:prstGeom>
              <a:blipFill rotWithShape="0">
                <a:blip r:embed="rId3"/>
                <a:stretch>
                  <a:fillRect l="-947"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2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773970"/>
            <a:ext cx="3151602" cy="26725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10226" y="1371250"/>
                <a:ext cx="11589417" cy="33748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由椭圆的对称性可得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同理可得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,…,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条直线的斜率乘积为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26" y="1371250"/>
                <a:ext cx="11589417" cy="3374898"/>
              </a:xfrm>
              <a:prstGeom prst="rect">
                <a:avLst/>
              </a:prstGeom>
              <a:blipFill rotWithShape="0">
                <a:blip r:embed="rId5"/>
                <a:stretch>
                  <a:fillRect l="-947" b="-5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94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064463"/>
            <a:ext cx="12190413" cy="310445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21443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那么到定点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和到定直线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的距离相等的点的轨迹为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椭圆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双曲线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抛物线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显然比值为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动点的轨迹为过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垂直的直线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9933" y="133589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40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534301"/>
            <a:ext cx="12190413" cy="255493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21443"/>
                <a:ext cx="11589417" cy="3582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石家庄模拟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过原点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在右支上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双曲线右支上一点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异于点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B.2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D.3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582712"/>
              </a:xfrm>
              <a:prstGeom prst="rect">
                <a:avLst/>
              </a:prstGeom>
              <a:blipFill rotWithShape="0">
                <a:blip r:embed="rId4"/>
                <a:stretch>
                  <a:fillRect l="-947" r="-894" b="-8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378668" y="231674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217" name="image3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265" y="3738410"/>
            <a:ext cx="2421132" cy="2050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477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83682" y="4085100"/>
                <a:ext cx="11589417" cy="1898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2" y="4085100"/>
                <a:ext cx="11589417" cy="1898918"/>
              </a:xfrm>
              <a:prstGeom prst="rect">
                <a:avLst/>
              </a:prstGeom>
              <a:blipFill rotWithShape="0">
                <a:blip r:embed="rId6"/>
                <a:stretch>
                  <a:fillRect l="-947" b="-7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7651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-12036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34143"/>
                <a:ext cx="11589417" cy="4592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4143"/>
                <a:ext cx="11589417" cy="459221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6770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endParaRPr kumimoji="1" lang="en-US" altLang="zh-CN" sz="8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4006448"/>
            <a:ext cx="12190413" cy="21673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96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焦点到渐近线的距离为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的实轴长为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D.6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又离心率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的实轴长为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963154"/>
              </a:xfrm>
              <a:prstGeom prst="rect">
                <a:avLst/>
              </a:prstGeom>
              <a:blipFill rotWithShape="0">
                <a:blip r:embed="rId4"/>
                <a:stretch>
                  <a:fillRect l="-947" b="-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173795" y="214402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3046214"/>
            <a:ext cx="12190413" cy="31996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5038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杭州调研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为椭圆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为左、右焦点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点的纵坐标为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点的纵坐标为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38495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4485025" y="153635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020443"/>
            <a:ext cx="12190413" cy="31550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4900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的上、下顶点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若在椭圆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在短轴顶点时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900444"/>
              </a:xfrm>
              <a:prstGeom prst="rect">
                <a:avLst/>
              </a:prstGeom>
              <a:blipFill rotWithShape="0">
                <a:blip r:embed="rId4"/>
                <a:stretch>
                  <a:fillRect l="-947" r="-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903557" y="15415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125542"/>
            <a:ext cx="12190413" cy="298934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11589417" cy="5022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已知经过椭圆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右焦点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且斜率为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的直线交椭圆于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则该椭圆的离心率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设直线的倾斜角为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𝜶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22529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090674" y="15796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5421987"/>
                  </p:ext>
                </p:extLst>
              </p:nvPr>
            </p:nvGraphicFramePr>
            <p:xfrm>
              <a:off x="694531" y="1053497"/>
              <a:ext cx="10585323" cy="453117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8884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968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6192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①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通径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为最短焦点弦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②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焦点弦长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sSup>
                                        <m:sSupPr>
                                          <m:ctrlPr>
                                            <a:rPr lang="zh-CN" sz="24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𝐜𝐨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𝐬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③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若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是过焦点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F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的弦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则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①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通径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为最短焦点弦</a:t>
                          </a:r>
                          <a:r>
                            <a:rPr lang="en-US" sz="24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</a:p>
                        <a:p>
                          <a:pPr>
                            <a:lnSpc>
                              <a:spcPct val="11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②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焦点弦长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sSup>
                                        <m:sSupPr>
                                          <m:ctrlPr>
                                            <a:rPr lang="zh-CN" sz="24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𝐜𝐨𝐬</m:t>
                                  </m:r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③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若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是过焦点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F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的弦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交在同支时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en-US" sz="2400" b="1" smtClean="0">
                            <a:effectLst/>
                            <a:latin typeface="宋体" panose="02010600030101010101" pitchFamily="2" charset="-122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AB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交在两支时</a:t>
                          </a: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AF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BF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④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焦点到渐近线的距离总是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4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⑤</a:t>
                          </a:r>
                          <a:r>
                            <a:rPr lang="zh-CN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顶点到渐近线的距离为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𝒂𝒃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oMath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5421987"/>
                  </p:ext>
                </p:extLst>
              </p:nvPr>
            </p:nvGraphicFramePr>
            <p:xfrm>
              <a:off x="694531" y="1053497"/>
              <a:ext cx="10585323" cy="446443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888486"/>
                    <a:gridCol w="6696837"/>
                  </a:tblGrid>
                  <a:tr h="44644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57" t="-136" r="-172727" b="-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8091" t="-136" r="-182" b="-68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086840" y="2242440"/>
              <a:ext cx="8465760" cy="32464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7480" y="2233080"/>
                <a:ext cx="8484480" cy="326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98752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853187"/>
            <a:ext cx="12190413" cy="335437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5137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的焦点为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且倾斜角为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中点的纵坐标为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B.4		C.8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D.24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的焦点弦的弦长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为焦点弦所在直线的倾斜角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作差得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37945"/>
              </a:xfrm>
              <a:prstGeom prst="rect">
                <a:avLst/>
              </a:prstGeom>
              <a:blipFill rotWithShape="0">
                <a:blip r:embed="rId4"/>
                <a:stretch>
                  <a:fillRect l="-947" r="-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6031706" y="14525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444855"/>
            <a:ext cx="12190413" cy="36898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22491" y="505201"/>
                <a:ext cx="11589417" cy="4499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济南质检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的焦点为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坐标原点为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的直线与抛物线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B.8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D.32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的倾斜角为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二级结论知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1" y="505201"/>
                <a:ext cx="11589417" cy="4499309"/>
              </a:xfrm>
              <a:prstGeom prst="rect">
                <a:avLst/>
              </a:prstGeom>
              <a:blipFill rotWithShape="0">
                <a:blip r:embed="rId4"/>
                <a:stretch>
                  <a:fillRect l="-947" r="-18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11054735" y="1249180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15092"/>
            <a:ext cx="12190413" cy="24809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3917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武汉质检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分别为椭圆的左、右焦点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则椭圆的离心率的取值范围为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在椭圆的上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顶点处时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917611"/>
              </a:xfrm>
              <a:prstGeom prst="rect">
                <a:avLst/>
              </a:prstGeom>
              <a:blipFill rotWithShape="0">
                <a:blip r:embed="rId4"/>
                <a:stretch>
                  <a:fillRect l="-947" b="-12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943501" y="2138815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41" name="image5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765" y="3856324"/>
            <a:ext cx="2523188" cy="23396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287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70572" y="4327846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要满足椭圆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上存在点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=30°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0151"/>
            <a:ext cx="12190413" cy="61837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726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tan(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整理得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椭圆离心率的取值范围为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72693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08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827914"/>
            <a:ext cx="12190413" cy="335437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429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是双曲线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的左、右焦点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轴垂直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则双曲线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 smtClean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不妨设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双曲线方程得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29243"/>
              </a:xfrm>
              <a:prstGeom prst="rect">
                <a:avLst/>
              </a:prstGeom>
              <a:blipFill rotWithShape="0">
                <a:blip r:embed="rId4"/>
                <a:stretch>
                  <a:fillRect l="-947" b="-3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7226141" y="15796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2425"/>
            <a:ext cx="12190413" cy="62456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659034"/>
                <a:ext cx="11589417" cy="4931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为锐角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9034"/>
                <a:ext cx="11589417" cy="493103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82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4913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二、多选题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的左、右焦点分别为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的周长为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等边三角形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913781"/>
              </a:xfrm>
              <a:prstGeom prst="rect">
                <a:avLst/>
              </a:prstGeom>
              <a:blipFill rotWithShape="0">
                <a:blip r:embed="rId3"/>
                <a:stretch>
                  <a:fillRect l="-947" b="-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816701" y="2164088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352"/>
            <a:ext cx="12190413" cy="62194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931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的右顶点时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的周长为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的短轴的端点时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93141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8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3" y="492501"/>
            <a:ext cx="75540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已知抛物线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焦点为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的直线与抛物线交于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该抛物线的准线与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作准线的垂线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040598" y="2405642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1265" name="image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07" y="694214"/>
            <a:ext cx="2808351" cy="21750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701436" y="2906447"/>
            <a:ext cx="75540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长度的最小值为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为直径的圆与直线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相切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HFG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BMO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5053"/>
            <a:ext cx="12190413" cy="62718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313" name="image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49" y="694655"/>
            <a:ext cx="3443912" cy="26673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1256824"/>
                <a:ext cx="11589417" cy="4557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为通径时长度最小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为准线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为直径的圆与准线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相切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256824"/>
                <a:ext cx="11589417" cy="4557401"/>
              </a:xfrm>
              <a:prstGeom prst="rect">
                <a:avLst/>
              </a:prstGeom>
              <a:blipFill rotWithShape="0">
                <a:blip r:embed="rId4"/>
                <a:stretch>
                  <a:fillRect l="-947" b="-9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10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9382" y="606929"/>
            <a:ext cx="11589417" cy="627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与离心率有关的结论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189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8609" y="4548029"/>
            <a:ext cx="2048904" cy="1298041"/>
          </a:xfrm>
          <a:prstGeom prst="rect">
            <a:avLst/>
          </a:prstGeom>
        </p:spPr>
      </p:pic>
      <p:pic>
        <p:nvPicPr>
          <p:cNvPr id="4" name="image19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9068" y="4445583"/>
            <a:ext cx="2048905" cy="1502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7345841"/>
                  </p:ext>
                </p:extLst>
              </p:nvPr>
            </p:nvGraphicFramePr>
            <p:xfrm>
              <a:off x="472710" y="1269524"/>
              <a:ext cx="10578417" cy="475259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088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2965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7398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120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椭圆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双曲线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61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</m:oMath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</m:oMath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1584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公式二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zh-CN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</m:oMath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zh-CN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25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知渐近线求离心率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6419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公式三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i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𝐬𝐢𝐧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𝛂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𝛃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𝐬𝐢𝐧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𝐬𝐢𝐧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𝜷</m:t>
                                  </m:r>
                                </m:den>
                              </m:f>
                            </m:oMath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i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𝐜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𝐚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𝐬𝐢𝐧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𝛂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𝛃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𝐬𝐢𝐧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𝐬𝐢𝐧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𝜷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|</m:t>
                                  </m:r>
                                </m:den>
                              </m:f>
                            </m:oMath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7345841"/>
                  </p:ext>
                </p:extLst>
              </p:nvPr>
            </p:nvGraphicFramePr>
            <p:xfrm>
              <a:off x="472710" y="1269524"/>
              <a:ext cx="10578417" cy="475259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08871"/>
                    <a:gridCol w="4329652"/>
                    <a:gridCol w="4739894"/>
                  </a:tblGrid>
                  <a:tr h="100260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5070" t="-606" r="-109859" b="-37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23265" t="-606" r="-257" b="-373939"/>
                          </a:stretch>
                        </a:blipFill>
                      </a:tcPr>
                    </a:tc>
                  </a:tr>
                  <a:tr h="8536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5070" t="-118571" r="-109859" b="-340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23265" t="-118571" r="-257" b="-340714"/>
                          </a:stretch>
                        </a:blipFill>
                      </a:tcPr>
                    </a:tc>
                  </a:tr>
                  <a:tr h="1254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公式二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5070" t="-148544" r="-109859" b="-1315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23265" t="-148544" r="-257" b="-131553"/>
                          </a:stretch>
                        </a:blipFill>
                      </a:tcPr>
                    </a:tc>
                  </a:tr>
                  <a:tr h="16419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公式三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5070" t="-190335" r="-109859" b="-7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23265" t="-190335" r="-257" b="-74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858760" y="2677320"/>
              <a:ext cx="1593720" cy="308088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9400" y="2667960"/>
                <a:ext cx="1612440" cy="30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562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5053"/>
            <a:ext cx="12190413" cy="62718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189389"/>
                <a:ext cx="11589417" cy="6092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同理可得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MFH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=180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HFG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的斜率存在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89389"/>
                <a:ext cx="11589417" cy="6092565"/>
              </a:xfrm>
              <a:prstGeom prst="rect">
                <a:avLst/>
              </a:prstGeom>
              <a:blipFill rotWithShape="0">
                <a:blip r:embed="rId3"/>
                <a:stretch>
                  <a:fillRect l="-947" b="-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47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34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南宁调研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在第一象限的交点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的离心率分别为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则下列结论中正确的是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B.cos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48324"/>
              </a:xfrm>
              <a:prstGeom prst="rect">
                <a:avLst/>
              </a:prstGeom>
              <a:blipFill rotWithShape="0">
                <a:blip r:embed="rId3"/>
                <a:stretch>
                  <a:fillRect l="-947" r="-210" b="-1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964271" y="2138688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0264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189389"/>
                <a:ext cx="11589417" cy="5484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因为在椭圆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在双曲线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89389"/>
                <a:ext cx="11589417" cy="548445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35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0264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555081"/>
                <a:ext cx="11589417" cy="53563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或用结论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或用结论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&lt;1&lt;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55081"/>
                <a:ext cx="11589417" cy="5356338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46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151866"/>
            <a:ext cx="12190413" cy="30366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en-US" altLang="zh-CN" sz="2600" b="1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7937722" y="1828384"/>
                <a:ext cx="1160446" cy="978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937722" y="1828384"/>
                <a:ext cx="1160446" cy="978729"/>
              </a:xfrm>
              <a:prstGeom prst="rect">
                <a:avLst/>
              </a:prstGeom>
              <a:blipFill rotWithShape="0">
                <a:blip r:embed="rId5"/>
                <a:stretch>
                  <a:fillRect b="-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82082" y="380016"/>
                <a:ext cx="11589417" cy="2615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兰州诊断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与椭圆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位于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轴上方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的斜率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82" y="380016"/>
                <a:ext cx="11589417" cy="2615396"/>
              </a:xfrm>
              <a:prstGeom prst="rect">
                <a:avLst/>
              </a:prstGeom>
              <a:blipFill rotWithShape="0">
                <a:blip r:embed="rId6"/>
                <a:stretch>
                  <a:fillRect l="-947" r="-526" b="-4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70572" y="3047011"/>
                <a:ext cx="11589417" cy="2200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" y="3047011"/>
                <a:ext cx="11589417" cy="2200026"/>
              </a:xfrm>
              <a:prstGeom prst="rect">
                <a:avLst/>
              </a:prstGeom>
              <a:blipFill rotWithShape="0">
                <a:blip r:embed="rId7"/>
                <a:stretch>
                  <a:fillRect l="-946" b="-16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737850"/>
            <a:ext cx="12190413" cy="351073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189389"/>
                <a:ext cx="11589417" cy="2686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西安调研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的左、右焦点分别为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双曲线上的一点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为钝角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的横坐标的取值范围为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89389"/>
                <a:ext cx="11589417" cy="2686826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7634602" y="1485551"/>
                <a:ext cx="3378425" cy="10658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634602" y="1485551"/>
                <a:ext cx="3378425" cy="106580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769013"/>
                <a:ext cx="11589417" cy="3366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为钝角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由焦半径公式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=180°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769013"/>
                <a:ext cx="11589417" cy="3366627"/>
              </a:xfrm>
              <a:prstGeom prst="rect">
                <a:avLst/>
              </a:prstGeom>
              <a:blipFill rotWithShape="0">
                <a:blip r:embed="rId7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451376"/>
            <a:ext cx="12190413" cy="38235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1880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石家庄质检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的焦点为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准线为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斜率为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的直线经过焦点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交准线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轴的两侧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880771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777378" y="1612678"/>
            <a:ext cx="966931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=8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81175" y="2336959"/>
                <a:ext cx="7915728" cy="1880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焦点为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准线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设准线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轴的交点为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75" y="2336959"/>
                <a:ext cx="7915728" cy="1880771"/>
              </a:xfrm>
              <a:prstGeom prst="rect">
                <a:avLst/>
              </a:prstGeom>
              <a:blipFill rotWithShape="0">
                <a:blip r:embed="rId5"/>
                <a:stretch>
                  <a:fillRect l="-1386" r="-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337" name="image8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36" y="2539206"/>
            <a:ext cx="2378400" cy="33078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097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4531" y="4077875"/>
                <a:ext cx="7915728" cy="1880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且斜率为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的倾斜角为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FBK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4077875"/>
                <a:ext cx="7915728" cy="1880771"/>
              </a:xfrm>
              <a:prstGeom prst="rect">
                <a:avLst/>
              </a:prstGeom>
              <a:blipFill rotWithShape="0">
                <a:blip r:embed="rId7"/>
                <a:stretch>
                  <a:fillRect l="-1387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60821"/>
            <a:ext cx="12190413" cy="62816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4782" y="780523"/>
                <a:ext cx="11589417" cy="4161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作准线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垂足为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由抛物线的定义可得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82" y="780523"/>
                <a:ext cx="11589417" cy="4161460"/>
              </a:xfrm>
              <a:prstGeom prst="rect">
                <a:avLst/>
              </a:prstGeom>
              <a:blipFill rotWithShape="0">
                <a:blip r:embed="rId3"/>
                <a:stretch>
                  <a:fillRect l="-946" b="-27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537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7579864"/>
                  </p:ext>
                </p:extLst>
              </p:nvPr>
            </p:nvGraphicFramePr>
            <p:xfrm>
              <a:off x="472710" y="596043"/>
              <a:ext cx="11023171" cy="561174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088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7617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752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226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椭圆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双曲线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167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公式四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则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有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𝒌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𝝀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𝝀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𝛌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𝝀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𝐜𝐨𝐬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𝛂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注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: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λ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den>
                              </m:f>
                            </m:oMath>
                          </a14:m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或者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λ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den>
                              </m:f>
                            </m:oMath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lang="en-US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则有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𝒌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𝝀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𝝀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𝝀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𝝀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𝐜𝐨𝐬</m:t>
                                      </m:r>
                                      <m:r>
                                        <a:rPr lang="en-US" sz="2500" b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𝛂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注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: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λ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𝐀𝐅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𝐁𝐅</m:t>
                                  </m:r>
                                </m:den>
                              </m:f>
                            </m:oMath>
                          </a14:m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或者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λ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num>
                                <m:den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den>
                              </m:f>
                            </m:oMath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8049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椭圆、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双曲线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共焦点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𝐬𝐢</m:t>
                                  </m:r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𝐧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𝛉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𝐜𝐨</m:t>
                                  </m:r>
                                  <m:sSup>
                                    <m:s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𝐬</m:t>
                                      </m:r>
                                    </m:e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𝛉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den>
                              </m:f>
                            </m:oMath>
                          </a14:m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7579864"/>
                  </p:ext>
                </p:extLst>
              </p:nvPr>
            </p:nvGraphicFramePr>
            <p:xfrm>
              <a:off x="472710" y="596043"/>
              <a:ext cx="11023171" cy="564210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08871"/>
                    <a:gridCol w="4761706"/>
                    <a:gridCol w="4752594"/>
                  </a:tblGrid>
                  <a:tr h="8203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1882" t="-741" r="-100128" b="-58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32051" t="-741" r="-256" b="-588148"/>
                          </a:stretch>
                        </a:blipFill>
                      </a:tcPr>
                    </a:tc>
                  </a:tr>
                  <a:tr h="30167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公式四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1882" t="-27475" r="-100128" b="-60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32051" t="-27475" r="-256" b="-60404"/>
                          </a:stretch>
                        </a:blipFill>
                      </a:tcPr>
                    </a:tc>
                  </a:tr>
                  <a:tr h="18049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椭圆、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双曲线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共焦点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5951" t="-212458" r="-128" b="-67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image19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4707" y="1590256"/>
            <a:ext cx="2255755" cy="1371540"/>
          </a:xfrm>
          <a:prstGeom prst="rect">
            <a:avLst/>
          </a:prstGeom>
        </p:spPr>
      </p:pic>
      <p:pic>
        <p:nvPicPr>
          <p:cNvPr id="5" name="image19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6122" y="1512706"/>
            <a:ext cx="2048904" cy="1298041"/>
          </a:xfrm>
          <a:prstGeom prst="rect">
            <a:avLst/>
          </a:prstGeom>
        </p:spPr>
      </p:pic>
      <p:pic>
        <p:nvPicPr>
          <p:cNvPr id="6" name="image193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2010" y="4566120"/>
            <a:ext cx="2048904" cy="15704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1055160" y="1506240"/>
              <a:ext cx="6765480" cy="28857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5800" y="1496880"/>
                <a:ext cx="6784200" cy="290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0422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19629"/>
                <a:ext cx="11589417" cy="3099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椭圆、双曲线的参数方程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椭圆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的参数方程为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双曲线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的参数方程为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𝐜𝐨𝐬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𝜽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𝐬𝐞𝐜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𝐭𝐚𝐧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19629"/>
                <a:ext cx="11589417" cy="3099631"/>
              </a:xfrm>
              <a:prstGeom prst="rect">
                <a:avLst/>
              </a:prstGeom>
              <a:blipFill rotWithShape="0">
                <a:blip r:embed="rId2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4553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594229"/>
                <a:ext cx="11589417" cy="5386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抛物线中焦点弦的几个结论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是过抛物线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焦点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在第一象限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在第四象限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弦长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为弦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所在直线的倾斜角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𝑭𝑨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𝑭𝑩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通径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过焦点与对称轴垂直的弦长等于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为最短焦点弦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94229"/>
                <a:ext cx="11589417" cy="5386283"/>
              </a:xfrm>
              <a:prstGeom prst="rect">
                <a:avLst/>
              </a:prstGeom>
              <a:blipFill rotWithShape="0">
                <a:blip r:embed="rId2"/>
                <a:stretch>
                  <a:fillRect l="-947" b="-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032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1612</Words>
  <Application>Microsoft Office PowerPoint</Application>
  <PresentationFormat>自定义</PresentationFormat>
  <Paragraphs>446</Paragraphs>
  <Slides>68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1" baseType="lpstr"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76</cp:revision>
  <dcterms:created xsi:type="dcterms:W3CDTF">2024-01-05T07:50:57Z</dcterms:created>
  <dcterms:modified xsi:type="dcterms:W3CDTF">2025-12-25T10:47:47Z</dcterms:modified>
</cp:coreProperties>
</file>