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notesSlides/notesSlide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ink/ink2.xml" ContentType="application/inkml+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ink/ink3.xml" ContentType="application/inkml+xml"/>
  <Override PartName="/ppt/tags/tag73.xml" ContentType="application/vnd.openxmlformats-officedocument.presentationml.tags+xml"/>
  <Override PartName="/ppt/ink/ink4.xml" ContentType="application/inkml+xml"/>
  <Override PartName="/ppt/tags/tag74.xml" ContentType="application/vnd.openxmlformats-officedocument.presentationml.tags+xml"/>
  <Override PartName="/ppt/ink/ink5.xml" ContentType="application/inkml+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ink/ink6.xml" ContentType="application/inkml+xml"/>
  <Override PartName="/ppt/tags/tag79.xml" ContentType="application/vnd.openxmlformats-officedocument.presentationml.tags+xml"/>
  <Override PartName="/ppt/ink/ink7.xml" ContentType="application/inkml+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ink/ink8.xml" ContentType="application/inkml+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ink/ink9.xml" ContentType="application/inkml+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ink/ink10.xml" ContentType="application/inkml+xml"/>
  <Override PartName="/ppt/tags/tag94.xml" ContentType="application/vnd.openxmlformats-officedocument.presentationml.tags+xml"/>
  <Override PartName="/ppt/tags/tag95.xml" ContentType="application/vnd.openxmlformats-officedocument.presentationml.tags+xml"/>
  <Override PartName="/ppt/ink/ink11.xml" ContentType="application/inkml+xml"/>
  <Override PartName="/ppt/ink/ink12.xml" ContentType="application/inkml+xml"/>
  <Override PartName="/ppt/ink/ink13.xml" ContentType="application/inkml+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ink/ink14.xml" ContentType="application/inkml+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59" r:id="rId5"/>
    <p:sldId id="260" r:id="rId6"/>
    <p:sldId id="261" r:id="rId7"/>
    <p:sldId id="265" r:id="rId8"/>
    <p:sldId id="268" r:id="rId9"/>
    <p:sldId id="338" r:id="rId10"/>
    <p:sldId id="339" r:id="rId11"/>
    <p:sldId id="352" r:id="rId12"/>
    <p:sldId id="269" r:id="rId13"/>
    <p:sldId id="270" r:id="rId14"/>
    <p:sldId id="271" r:id="rId15"/>
    <p:sldId id="353" r:id="rId16"/>
    <p:sldId id="314" r:id="rId17"/>
    <p:sldId id="315" r:id="rId18"/>
    <p:sldId id="275" r:id="rId19"/>
    <p:sldId id="276" r:id="rId20"/>
    <p:sldId id="354" r:id="rId21"/>
    <p:sldId id="277" r:id="rId22"/>
    <p:sldId id="278" r:id="rId23"/>
    <p:sldId id="279" r:id="rId24"/>
    <p:sldId id="318" r:id="rId25"/>
    <p:sldId id="355" r:id="rId26"/>
    <p:sldId id="356" r:id="rId27"/>
    <p:sldId id="280" r:id="rId28"/>
    <p:sldId id="281" r:id="rId29"/>
    <p:sldId id="357" r:id="rId30"/>
    <p:sldId id="361" r:id="rId31"/>
    <p:sldId id="358" r:id="rId32"/>
    <p:sldId id="359" r:id="rId33"/>
    <p:sldId id="360" r:id="rId34"/>
    <p:sldId id="290" r:id="rId35"/>
    <p:sldId id="291" r:id="rId36"/>
    <p:sldId id="319" r:id="rId37"/>
    <p:sldId id="362" r:id="rId38"/>
    <p:sldId id="325" r:id="rId39"/>
    <p:sldId id="363" r:id="rId40"/>
    <p:sldId id="326" r:id="rId41"/>
    <p:sldId id="364" r:id="rId42"/>
    <p:sldId id="365" r:id="rId43"/>
    <p:sldId id="366" r:id="rId44"/>
    <p:sldId id="295" r:id="rId45"/>
    <p:sldId id="296" r:id="rId46"/>
    <p:sldId id="367" r:id="rId47"/>
    <p:sldId id="368" r:id="rId48"/>
    <p:sldId id="297" r:id="rId49"/>
    <p:sldId id="369" r:id="rId50"/>
    <p:sldId id="370" r:id="rId51"/>
    <p:sldId id="298" r:id="rId52"/>
    <p:sldId id="371" r:id="rId53"/>
    <p:sldId id="372" r:id="rId54"/>
    <p:sldId id="299" r:id="rId55"/>
    <p:sldId id="373" r:id="rId56"/>
    <p:sldId id="374" r:id="rId57"/>
    <p:sldId id="375" r:id="rId58"/>
    <p:sldId id="351" r:id="rId59"/>
  </p:sldIdLst>
  <p:sldSz cx="12190413" cy="6859588"/>
  <p:notesSz cx="6858000" cy="9144000"/>
  <p:defaultText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0" userDrawn="1">
          <p15:clr>
            <a:srgbClr val="A4A3A4"/>
          </p15:clr>
        </p15:guide>
        <p15:guide id="2" pos="16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70AD47"/>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44" autoAdjust="0"/>
    <p:restoredTop sz="94614" autoAdjust="0"/>
  </p:normalViewPr>
  <p:slideViewPr>
    <p:cSldViewPr>
      <p:cViewPr varScale="1">
        <p:scale>
          <a:sx n="30" d="100"/>
          <a:sy n="30" d="100"/>
        </p:scale>
        <p:origin x="428" y="24"/>
      </p:cViewPr>
      <p:guideLst>
        <p:guide orient="horz" pos="3930"/>
        <p:guide pos="165"/>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9764"/>
    </p:cViewPr>
  </p:sorterViewPr>
  <p:notesViewPr>
    <p:cSldViewPr>
      <p:cViewPr varScale="1">
        <p:scale>
          <a:sx n="63" d="100"/>
          <a:sy n="63" d="100"/>
        </p:scale>
        <p:origin x="-3163" y="-77"/>
      </p:cViewPr>
      <p:guideLst>
        <p:guide orient="horz" pos="2880"/>
        <p:guide pos="2160"/>
      </p:guideLst>
    </p:cSldViewPr>
  </p:notesViewPr>
  <p:gridSpacing cx="216027" cy="21602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2:50:33.374"/>
    </inkml:context>
    <inkml:brush xml:id="br0">
      <inkml:brushProperty name="width" value="0.05292" units="cm"/>
      <inkml:brushProperty name="height" value="0.05292" units="cm"/>
      <inkml:brushProperty name="color" value="#FF0000"/>
    </inkml:brush>
  </inkml:definitions>
  <inkml:trace contextRef="#ctx0" brushRef="#br0">13340 10475 0,'0'0'0,"0"0"0,22 6 0,-8-3 16,2 1-16,7 4 0,2-1 15,2 1-15,-1-1 0,2 3 16,-1-2-16,6 5 0,-2 1 0,0 1 16,0-1-16,-1 0 15,-3 0-15,1 0 0,0-1 16,-2 0-16,-1-2 0,0-1 0,-7-2 15,-2-1-15</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3:02:58.845"/>
    </inkml:context>
    <inkml:brush xml:id="br0">
      <inkml:brushProperty name="width" value="0.05292" units="cm"/>
      <inkml:brushProperty name="height" value="0.05292" units="cm"/>
      <inkml:brushProperty name="color" value="#0085CD"/>
    </inkml:brush>
    <inkml:brush xml:id="br1">
      <inkml:brushProperty name="width" value="0.05292" units="cm"/>
      <inkml:brushProperty name="height" value="0.05292" units="cm"/>
      <inkml:brushProperty name="color" value="#FF0000"/>
    </inkml:brush>
  </inkml:definitions>
  <inkml:trace contextRef="#ctx0" brushRef="#br0">2059 4101 0,'0'0'0,"0"0"0,0 0 0,0 0 15,0 0-15,0 0 0,0 0 16,0 0-16,0 0 0,0 0 16,22-11-16,-22 11 0,0 0 0,0 0 15,28-9-15,-28 9 16,0 0-16,31-5 0,-17 5 15,1-1-15,2 1 0,1-1 16,1-1-16,3 1 0,0 0 0,4 0 16,0 0-16,10 0 0,0 1 15,1 0-15,2-1 0,-2 0 16,4-1-16,10 0 0,0 2 16,-1-1-16,-2 0 0,11 0 15,2 0-15,-4 0 0,-3 1 16,11-2-16,-1 0 0,-1 0 0,0-1 15,2 0-15,3-1 16,2 0-16,-7-1 0,4 2 0,5 1 16,-5 0-16,-3 0 0,33 0 15,-4 0-15,-12-1 0,-6 1 0,1 1 16,-1 2-16,-6-3 16,-7 1-16,10-2 0,5-2 15,-7 2-15,-5 0 0,4 1 16,4 1-16,-3-1 0,-4-1 0,4 0 15,5 1-15,-12 2 0,-4 2 16,5-3-16,4-1 16,-4 1-16,-2 1 0,3-1 0,4-3 15,-6 4-15,-4 3 0,6-1 16,4 0-16,-7 0 0,-5-1 0,6 2 16,4-2-16,-4-2 15,-3-3-15,6 1 0,4 1 16,-9 2-16,-7 1 0,8 0 15,5 2-15,-5 0 0,-6-2 0,5-1 16,3-1-16,-7 1 0,-4-2 16,3 2-16,5 2 0,-5-2 15,-1-2-15,3 2 0,0 2 16,-4-1-16,-5 0 0,4 0 16,0 0-16,-9 0 0,-6 0 0,4 1 15,2 0-15,-5-1 0,-4 0 16,2-3-16,0 0 15,-4 0-15,-2 4 0,-7-2 0,-5-2 16,-2 2-16,-2-1 0,-5 1 16,2-1-16,-1 1 0,0 0 15,-1 0-15,-3 1 0,-1 0 16,1 1-16,-5 1 0,-1 0 16,-1-1-16,0-2 0,0 3 15</inkml:trace>
  <inkml:trace contextRef="#ctx0" brushRef="#br1" timeOffset="7596.9564">29953 4697 0,'0'0'0,"0"0"0,0 0 15,0 0-15,0 0 0,0 0 0,0 0 16,0 0-16,-26 11 0,26-11 16,0 0-16,-28 18 0,28-18 0,-21 16 15,9-7-15,0 0 16,-1-1-16,0 2 0,-1 1 16,0-1-16,-1-1 0,1 0 15,-2-1-15,2 1 0,1 0 0,-1 1 16,0-1-16,3-2 0,1 0 15,2 0-15,0-1 16,2-3-16,2-2 0,-1 2 0,2 0 16,0-1-16,1-2 0,2 0 15,-3 3-15,3-3 0,-1 4 0,1-4 16,4 4-16,-1-3 16,1 0-16,3 0 0,2 1 15,0-1-15,1-1 0,1 0 0,2 0 16,0 0-16,-1 0 0,3 0 15,0 0-15,0 0 0,0-1 16,1 1-16,2 0 0,-2 0 16,0 0-16,3 0 0,-1 0 15,-1-2-15,-2 2 0,1 0 16,-1 0-16,0 0 0,-2 0 0,-1 0 16,-1 0-16,0 0 0,-1-1 15,-1 1-15,-2 0 16,-1 0-16,-2 0 0,1 0 0,-2 0 15,0 0-15,0 0 0,-1 0 16,-2 0-16,0 0 0,0-3 16,-2-1-16,-1-1 0,1 0 15,0 1-15,0 1 0</inkml:trace>
  <inkml:trace contextRef="#ctx0" brushRef="#br1" timeOffset="7936.2066">29900 4778 0,'0'0'0,"0"0"0,0 0 16,0 0-16,0 0 0,-9 20 0,9-20 15,0 0-15,-8 26 0,8-26 16,-5 25-16,2-12 0,-1-1 15,-1 1-15,-2 2 0,2 0 16,-1-1-16,1 1 0,-1 0 16,1 0-16,-1-2 0,1 1 15,-1-2-15,2-1 0,0-2 16,1 0-16,0 0 0,-1-1 16,1-1-16,1 0 0,0-3 15,-1 1-15,2 0 0,0 0 0,0 0 16,0-3-16,0 0 0,0 0 15,0 1-15,1-3 0,0 0 16,0 0-16,0 0 0,0 0 16</inkml:trace>
  <inkml:trace contextRef="#ctx0" brushRef="#br1" timeOffset="9180.0472">26471 5539 0,'0'0'0,"0"0"16,0 0-16,0 0 0,0 0 0,0 0 16,0 0-16,0 0 0,0 0 0,27 5 15,-27-5-15,0 0 0,23 7 16,-23-7-16,0 0 16,29 4-16,-29-4 0,20 9 15,-10-4-15,-1 0 0,1 0 0,0-1 16,-1-1-16,-1 0 0,0 0 15,-2 1-15,0 2 16,-2 0-16,-2-2 0,-3 3 0,-2-2 16,-1 2-16,-2 2 0,-3-1 15,-1 3-15,-1-1 0,-1 1 16,-2-1-16,-2 1 0,1-4 16,1 0-16,-3 4 0,3-3 15,0 2-15,2-3 0,2-2 0,2-1 16,1-2-16,1 1 0,4 1 15,1-1-15,1-3 0,0 2 16,2-2-16,2 0 0,0 2 16,3-2-16,1 1 0,3-1 15,1-1-15,-1 1 0,1 0 16,0-3-16,0 2 0,0-2 0,1 3 16,1-2-16,-1 0 15,0 2-15,-1-3 0,0 3 16,-1-2-16,-1 0 0,0 0 0,0 1 15,-2-1-15,0 0 0,-2 2 16</inkml:trace>
  <inkml:trace contextRef="#ctx0" brushRef="#br1" timeOffset="9513.5011">26850 5374 0,'0'0'15,"0"0"-15,0 0 0,0 0 16,0 0-16,26-5 0,-26 5 16,29-2-16,-29 2 0,32-4 15,-13 3-15,-1-1 0,1-1 0,2 1 16,1 1-16,-1-1 0,-1 1 15,5-1-15,0 0 0,-3 0 16,-3 1-16,0-1 0,0 1 16,-4-1-16,-1 0 0,-2 1 15,-1 0-15,-2 0 0,-2 1 0,-3-2 16,-4-1-16,-3 2 0,0-1 16,1 1-16,0 0 15,-1 0-15</inkml:trace>
  <inkml:trace contextRef="#ctx0" brushRef="#br1" timeOffset="9803.8575">26926 5417 0,'0'0'16,"0"0"-16,0 0 0,0 0 0,0 0 15,0 0-15,-11 24 0,11-24 16,-5 19-16,5-19 0,-4 27 15,2-13-15,0-1 0,-2 1 16,1 2-16,0 0 0,-2 0 0,0 0 16,-2 1-16,0 0 15,1-1-15,-4 3 0,0-1 16,1-3-16,1-1 0,1-3 16,-1 3-16,3-3 0,0-1 0,1-2 15,-1 2-15,1-4 16,1 0-16,0-3 0,2 0 15,1-3-15,0 0 0,-1-3 0,1 3 16,0-2-16</inkml:trace>
  <inkml:trace contextRef="#ctx0" brushRef="#br1" timeOffset="10246.7581">27133 5461 0,'0'0'0,"0"0"0,0 0 16,0 0-16,0 0 0,0 0 15,0 0-15,0 0 0,-6 26 0,6-26 16,-10 24-16,10-24 16,-11 28-16,4-12 0,-1 3 15,2 1-15,-1-1 0,1 1 0,1 1 16,1 1-16,-1-4 0,0 3 15,0-1-15,3-2 0,1-4 16,1 2-16,1-2 0,1-3 16,2 0-16,1-4 0,3-2 15,-2-1-15,1-2 0,1 1 16,2-3-16,0-3 0,-1 0 0,4-1 16,-1 0-16,-3 0 0,-2-1 15,2 0-15,0-4 16,-2 1-16,-2 0 0,-2 4 0,1-5 15,-2 4-15,0-2 0,-1 0 16,0 1-16,-1 1 0,-1-2 16,-3 3-16,-3 0 0,-2 1 15,-1 3-15,-2 0 0,-1 0 16,0 3-16,0 1 0,-2 0 16,3 1-16,2-2 0</inkml:trace>
  <inkml:trace contextRef="#ctx0" brushRef="#br1" timeOffset="11313.5418">30702 5433 0,'0'0'0,"0"0"0,0 0 0,0 0 16,0 0-16,0 0 0,23-4 16,-23 4-16,0 0 0,22 3 0,-22-3 15,20 3-15,-20-3 0,23 4 16,-9-1-16,-1 1 0,0-1 15,-2 2-15,0-2 0,-1 1 16,-2 1-16,0-2 0,-1 4 16,-3-4-16,-1 1 0,-1 3 15,-4 1-15,-2 0 0,-3 1 16,-1-1-16,-2 2 0,-1 1 16,0-4-16,0 2 0,0-2 15,-1 2-15,1-2 0,-1 4 0,1-3 16,1 0-16,0 1 0,4-6 15,1 1-15,1 0 0,0 1 16,0-3-16,3 2 0,0-1 16,1 2-16,1-1 0,1 1 15,3-4-15,0 0 0,3 1 16,2 1-16,0-3 0,-1 0 0,2 0 16,2 0-16,-1-3 15,-1 3-15,0-1 0,1 1 16,-1-1-16,0-1 0,-1-2 0,-1 1 15,-1-2-15,-2 1 0,0 2 16</inkml:trace>
  <inkml:trace contextRef="#ctx0" brushRef="#br1" timeOffset="11620.1198">31074 5319 0,'0'0'0,"0"0"0,0 0 16,0 0-16,24 0 0,-24 0 0,22 0 15,-10-2-15,1 1 0,1 0 16,1 0-16,-1 0 0,0 0 15,1 0-15,0 0 0,-1-1 16,1 4-16,-2-1 0,0 1 16,-2-2-16,-1-1 0,-1 1 15,-2 1-15,-4 0 0,-3-1 0,0 0 16,0 0-16,-1-3 0,1 3 16,-2-3-16</inkml:trace>
  <inkml:trace contextRef="#ctx0" brushRef="#br1" timeOffset="11917.5177">31132 5401 0,'0'0'0,"0"0"16,0 0-16,0 0 0,-10 19 0,10-19 16,0 0-16,-7 28 0,7-28 15,-4 28-15,0-14 16,1 1-16,1-1 0,-1 1 0,-1 0 15,1 0-15,-1 0 0,0 0 16,2-1-16,-1 0 0,-1 0 16,1-2-16,0 0 0,0-1 15,-1 1-15,1-5 0,0 1 16,-1-1-16,1 0 0,1-2 16,0 0-16,-1 0 0,1 1 0,-2-4 15,-2 0-15,1 1 0,-2-3 16,1 0-16,-1-3 0,1 0 15,1 2-15,0-3 0</inkml:trace>
  <inkml:trace contextRef="#ctx0" brushRef="#br1" timeOffset="12429.9685">31414 5383 0,'0'0'16,"0"0"-16,0 0 0,0 0 15,0 0-15,0 0 0,0 0 16,0 0-16,0 0 0,-4 22 16,4-22-16,0 0 0,-13 30 0,13-30 15,-14 25-15,5-9 0,0-3 16,0 2-16,-1 0 15,0 1-15,0 0 0,0-2 16,1 4-16,1-2 0,1-4 0,-2 7 16,1 0-16,3-1 0,0-2 0,3 0 15,1 2-15,0-5 16,1 1-16,1-6 0,1 2 16,0-3-16,2 2 0,0-3 15,1 0-15,0-4 0,0 1 0,2-3 16,1-1-16,1 1 0,0-2 15,1 0-15,0-5 0,-1 2 16,-1 3-16,0-2 0,-1-3 16,0 2-16,-2 0 0,0-2 15,-1 3-15,0-3 0,-1 3 16,-2-3-16,-1 0 0,-1 3 16,-1-3-16,-5 2 0,-3 0 15,-2 2-15,-2 2 0,-2 1 0,0 0 16,-2 3-16,-1-1 0,-1 2 15,4-1-15,2-1 0</inkml:trace>
  <inkml:trace contextRef="#ctx0" brushRef="#br1" timeOffset="13947.9293">31530 6532 0,'0'0'0,"0"0"15,0 0-15,0 0 0,0 0 0,0 0 16,0 0-16,0 0 0,0 0 15,0 0-15,0 0 0,8-21 16,-8 21-16,0 0 0,0 0 16,0 0-16,0 0 0,0 0 15,0 0-15,19-14 0,-19 14 0,0 0 16,0 0-16,0 0 16,24-4-16,-24 4 0,0 0 15,0 0-15,25 4 0,-17-3 0,-1 2 16,1 0-16,0-2 0,-1 2 15,1 1-15,-1-2 0,-2-1 16,1 3-16,-1-1 0,-1 1 16,-2 3-16,-1 0 0,-2 0 15,-1 0-15,-1-2 0,-1 2 16,-3 3-16,1 0 0,-2 1 0,-1-1 16,-1-2-16,0-1 15,0 1-15,1-1 0,-2 0 16,1 0-16,0 0 0,1 0 0,0 0 15,0-3-15,2-1 0,0 1 16,1-3-16,2 2 0,1 1 16,-1-1-16,1-1 0,0-2 15,-1 1-15,4-1 0,-1 1 16,1-1-16,3 5 0,0-4 16,1 0-16,2-1 0,-1 0 0,2 0 15,1 3-15,-1-3 0,0 4 16,2-2-16,1-1 15,1-1-15,0 1 0,0 1 0,0-2 16,0 1-16,-1-1 0,0 0 16,-1 0-16,-2 0 0,0 2 15,-1-1-15,1-1 0,-1 0 16,-1-1-16,0 1 0,-1 0 16,-1 1-16,1 2 0,-2-3 15,0-3-15,-2 3 0,2-1 0,-2 1 16,2 0-16,-2 0 0,3-2 15,-3 2-15,0 0 0,0 0 16,0 0-16,0 0 0,-3 3 16,3-3-16</inkml:trace>
  <inkml:trace contextRef="#ctx0" brushRef="#br1" timeOffset="15463.659">32081 7442 0,'0'0'0,"0"0"15,0 0-15,0 0 0,0 0 0,0 0 16,0 0-16,0 0 0,0 0 16,0 0-16,23-16 15,-23 16-15,0 0 0,25-5 0,-25 5 16,0 0-16,27-4 0,-18 4 15,0-2-15,0 2 0,-2 0 16,2 0-16,1 0 0,-1 0 16,0 0-16,0 2 0,0-2 15,0 0-15,0 1 0,-1 1 16,-2 3-16,1-1 0,-1-2 0,-1 2 16,1 1-16,-3-1 0,-1 1 15,0 1-15,-1-1 16,1 0-16,-2-1 0,-2 1 0,-1 3 15,0-2-15,-2 1 0,-1 1 16,-2 0-16,0 0 0,2 1 0,-3-2 16,-1 1-16,1-1 15,0 0-15,1 1 0,-2-1 16,0-2-16,0 1 0,1-1 16,0 2-16,1-3 0,2 1 0,-1-1 15,2 1-15,-1-3 0,2 1 16,-1 1-16,1-2 15,1 0-15,0-2 0,3 0 0,-1 4 16,1-4-16,0 3 0,0-3 16,2 3-16,1-2 0,-1-1 0,1 1 15,3 1-15,-1-2 0,1 0 16,-1 0-16,2 0 16,-1 0-16,1 2 0,1-1 0,0-1 15,-1 1-15,2-1 0,0 1 16,1-1-16,0 1 0,-1 0 15,1 0-15,1 0 0,-2 1 16,0-4-16,0 2 0,0 0 16,-1 0-16,-1 0 0,0 0 15,0 0-15,-2 0 0,0 0 0,-1-2 16,-1-1-16,1 1 0,-1 2 16,0 2-16,-1 1 15,1-2-15,-3-1 0,2 1 0,-2-1 16,2 2-16,-1-5 0,-1 3 15,0 0-15,0 0 0,0 0 0,0 0 16,0 0-16,-3 1 16,-2-2-16,1 0 0,1 1 15,-1-1-15</inkml:trace>
  <inkml:trace contextRef="#ctx0" brushRef="#br1" timeOffset="16646.8135">28902 8945 0,'0'0'0,"0"0"15,0 0-15,0 0 0,0 0 0,0 0 16,0 0-16,0 0 0,0 0 16,0 0-16,0 0 0,0 0 15,-24 4-15,24-4 0,0 0 16,-30 18-16,30-18 0,-27 13 16,11-3-16,-1-1 0,1 2 0,-2 0 15,1 2-15,-1-1 0,0 1 16,-5 2-16,0-2 0,2-1 15,2-3-15,3-1 0,1 0 16,3-1-16,1 0 0,1-1 16,3-1-16,-1-1 0,1 0 15,3-2-15,0 0 0,1 0 16,0 0-16,1-1 0,2-1 16,-3 2-16,3-2 0,0 0 15,2 3-15,0-1 0,1-1 0,1 1 16,1-1-16,2-1 0,0 1 15,3-1-15,2-1 16,0 1-16,-1 0 0,2 1 0,-1-1 16,0 0-16,1 0 0,3 0 15,2 1-15,0 0 0,0-2 0,0 1 16,1 0-16,3 0 16,-1 0-16,2 0 0,1 0 15,0 2-15,-2 0 0,-2-2 0,-2 0 16,0-2-16,-2 1 0,2 1 15,0 3-15,-2-3 0,0 1 16,-1 0-16,0-2 0,-2 2 16,-2 0-16,-1-2 0,-1 0 15,-2 0-15,0 2 0,-2-1 16,0 0-16,-2 0 0,0 0 0,-3 0 16,0 0-16,-1-3 0,-2 1 15,0 0-15,0 0 0,1 0 16</inkml:trace>
  <inkml:trace contextRef="#ctx0" brushRef="#br1" timeOffset="17030.218">28977 8965 0,'0'0'0,"0"0"0,0 0 16,0 0-16,0 0 0,0 0 16,-9 23-16,9-23 0,0 0 0,-8 30 15,8-30-15,-10 31 16,5-15-16,-2 2 0,1 1 16,-1 0-16,0 1 0,0 0 15,-2 2-15,-1 4 0,0-1 0,0 0 16,0 1-16,1-1 0,1 0 15,-1-2-15,0 0 0,-2-4 16,0-2-16,1-1 0,1 0 16,0-1-16,2-1 0,0-1 15,0-2-15,2-2 0,-1 0 16,2-1-16,1-1 0,-1 0 16,1-3-16,1 1 0,0-1 15,2-4-15,1 3 0,-1-3 0,2 2 16,-2-2-16</inkml:trace>
  <inkml:trace contextRef="#ctx0" brushRef="#br1" timeOffset="48556.4706">5267 6679 0,'0'0'15,"0"0"-15,0 0 0,0 0 0,0 0 16,0 0-16,0 0 0,0 0 15,11-18-15,-11 18 0,0 0 16,21-7-16,-21 7 0,0 0 16,31-14-16,-18 11 0,0 0 0,4 1 15,3-1-15,-1 0 16,3-1-16,1 3 0,5-1 16,4 1-16,2-1 0,1 1 15,4-3-15,-1 1 0,-1 3 0,10-3 16,2-1-16,1 1 0,-3 3 15,9 2-15,3-1 0,-4 2 16,-3-2-16,4-2 0,0 1 16,8-3-16,-3 3 0,2-3 15,3 2-15,-7-2 0,-1 2 0,8-2 16,3 3-16,-7-1 16,-3-1-16,25-3 0,-4-4 15,-15 8-15,-7 1 0,2 0 0,1 0 16,-7 0-16,-4 0 0,1-1 15,2-1-15,-6-1 0,-4 2 16,-2-3-16,-2-2 0,-8 5 16,-5 1-16,3-3 0,-1 0 15,-13 3-15,-2 0 0,-1-1 16,0-2-16,-2 2 0,-1-1 0,-1 2 16,1 2-16,-2-1 15,-1 2-15,-3-3 0,-1 0 16,-2 0-16,0 0 0,3 0 0,-3 0 15,0 0-15,1 1 0,-1-1 16,0 0-16,0 0 0</inkml:trace>
  <inkml:trace contextRef="#ctx0" brushRef="#br1" timeOffset="49497.1421">10059 6597 0,'0'0'0,"0"0"0,0 0 16,0 0-16,23 0 0,-23 0 0,28-3 15,-12 3-15,1-3 0,4 2 16,3 1-16,1-1 0,0 1 15,12-2-15,5 1 0,-1-2 16,-2 0-16,15 3 0,3 0 16,-2 0-16,-2 0 0,15-1 15,4-1-15,-6 1 0,-4 1 0,19 0 16,5 0-16,-3 0 0,-12 0 16,14 0-16,1-4 15,11 4-15,-13 1 0,0-2 0,0 1 16,-12-6-16,-9 1 0,5 3 15,5 4-15,-7-1 0,-5-1 0,6 3 16,5-2-16,-10-2 16,-6-3-16,3 1 0,4-1 15,-11 4-15,-8 4 0,5-7 16,2-1-16,-10 4 0,-4 0 0,1-1 16,3-2-16,-7 0 0,-4 6 15,-1-6-15,-2 2 16,0-2-16,-2 0 0,-5-1 0,-4 3 15,-4 1-15,-4 2 0,-1-3 16,2-2-16,-4 3 0,-1 2 16,-4-2-16,2 1 0,-2-1 15,2-3-15,-2 3 0,2 3 16,1 0-16,-1 1 0,0-1 16,-1-2-16,0 2 0</inkml:trace>
  <inkml:trace contextRef="#ctx0" brushRef="#br1" timeOffset="79096.8332">6507 7522 0,'0'0'0,"0"0"15,0 0-15,-15 20 0,15-20 0,-20 21 16,7-5-16,-4 1 15,2 2-15,-7 10 0,-3 2 16,2 0-16,-2 0 0,-6 9 16,-1 3-16,1-4 0,3-3 0,-8 10 15,-1 2-15,6-6 16,4-4-16,-1 5 0,0-4 16,5-3-16,-1-4 0,2-3 15,2-1-15,1-5 0,1-2 0,5-4 16,2-2-16,3-6 0,4-1 0,1-4 15,-2-1-15,2-3 16,1-2-16,4-6 0,4-4 16,0-4-16,1 0 0,-2 2 0,0 3 15,-1 1-15</inkml:trace>
  <inkml:trace contextRef="#ctx0" brushRef="#br1" timeOffset="79443.5866">6364 7537 0,'0'0'16,"0"0"-16,0 0 0,0 0 0,0 0 15,22 15-15,-22-15 0,11 20 16,-11-20-16,12 27 0,-5-7 15,-2-1-15,1 0 0,-3 5 16,0 4-16,2 7 0,0-1 16,0 1-16,-1 3 0,-1-5 15,1-1-15,-2 7 0,1 0 16,1-4-16,-2-2 0,0-2 16,1-1-16,-1-2 0,2-3 0,-3-2 15,0-3-15,0-1 0,0-2 16,0-3-16,0 0 0,1-3 15,-1-2-15,0-3 0,0-1 16,-1-5-16,0 0 0,0 0 16,0 0-16,0 0 0</inkml:trace>
  <inkml:trace contextRef="#ctx0" brushRef="#br1" timeOffset="79680.1258">6174 8090 0,'0'0'0,"0"0"0,0 0 16,0 0-16,22-5 0,-22 5 16,30-4-16,-30 4 0,36-3 0,-13 2 15,3 0-15,-1 0 0,0 0 16,9 0-16,2 1 0,-4-1 15,-3-1-15,1 0 0,-8 1 16,-4 0-16</inkml:trace>
  <inkml:trace contextRef="#ctx0" brushRef="#br1" timeOffset="80497.561">6931 7610 0,'0'0'0,"0"0"0,0 0 0,0 0 15,0 0-15,0 0 0,-4 21 16,4-21-16,0 0 0,-8 28 15,8-28-15,-7 28 0,3-15 0,0 3 16,-1 3-16,0 1 16,0-1-16,0 2 0,1 1 15,0-2-15,-1-1 0,-1 6 16,-1 2-16,3-3 0,-2-1 16,2-2-16,0-2 0,1-1 0,1-1 0,-2-1 15,1-2-15,1 0 16,0-2-16,0-2 0,-1-1 15,2 0-15,0-3 0,0 1 16,0-2-16,0-2 0,0 0 16,1 1-16,0-2 0,0 1 15,0-3-15,-2 3 0,2-3 16,0 3-16,0-3 0,0 0 0,0 0 16,0 0-16,0 0 0,0 0 15,0-2-15,0 2 0,0 0 16,0 0-16,0 0 0,0 0 15,0 0-15,0 2 0,0-2 16,0 0-16,0 3 0,0-3 16,0 0-16,0 0 0,0 7 0,0-7 15,0 0-15,0 9 0,0-9 16,0 0-16,0 9 16,0-9-16,0 0 0,0 7 0,0-7 15,0 0-15,-2 9 0,0-6 16,1 0-16,1-3 0,0 7 15,0-5-15,0 2 0,0-2 16,0 2-16,0 0 0,0-2 16,1 1-16,1 1 0,2 0 15,-1-2-15,3 1 0,0-3 0,3 1 16,2 1-16,1-2 0,1-1 16,1 1-16,0 1 15,-1-1-15,3 1 0,-1 0 0,3-1 16,-1 0-16,2-1 0,-3 1 15,0 0-15,0 0 0,-2 0 16,2 0-16,1-1 0,-6-1 0,0 1 16,-1 1-16,-1-2 15,-2 1-15,0 0 0,0 0 16,-2 0-16,1-3 0,-3 1 0,0 0 16,1-1-16,-2 2 0</inkml:trace>
  <inkml:trace contextRef="#ctx0" brushRef="#br1" timeOffset="80734.4838">6897 7722 0,'0'0'0,"0"0"0,0 0 0,0 0 15,0 0-15,29-6 0,-29 6 16,29-6-16,-12 2 0,1 0 16,3 0-16,-1 1 0,0 2 0,1 1 15,-2 1-15,3 2 0,-5 1 16,-2-1-16,-3 0 0,-1-1 16</inkml:trace>
  <inkml:trace contextRef="#ctx0" brushRef="#br1" timeOffset="80913.8636">6930 7922 0,'0'0'0,"0"0"0,0 0 16,0 0-16,0 0 0,32 2 16,-32-2-16,40 0 0,-18 2 0,4-1 15,5-2-15,1 1 0,-3 1 16,6-1-16,-7 2 0,-3-2 15</inkml:trace>
  <inkml:trace contextRef="#ctx0" brushRef="#br1" timeOffset="81263.9661">8203 7644 0,'0'0'0,"0"0"0,0 0 0,0 0 15,0 0-15,-12 30 0,12-30 16,-9 25-16,5-11 0,-2 4 15,0 3-15,-1 1 0,2-1 0,-2 7 16,2-2-16,0-1 0,2-1 16,0-1-16,-1 0 15,2-2-15,1-3 0,-1 0 16,-1-2-16,1 0 0,0-3 0,-1 0 16,-5 1-16,3-3 0,0-3 0,1 1 15</inkml:trace>
  <inkml:trace contextRef="#ctx0" brushRef="#br1" timeOffset="81465.2686">7777 8155 0,'0'0'0,"0"0"0,0 0 16,0 0-16,0 0 0,0 0 15,35 3-15,-35-3 0,42-4 16,-16 1-16,5 1 0,2 1 15,-1-1-15,11-1 0,0 0 16,-1-1-16,-1 2 0,7 0 16,0-2-16,-6-1 0,-5-2 0,-6 1 15,-7 1-15,-4 2 0</inkml:trace>
  <inkml:trace contextRef="#ctx0" brushRef="#br1" timeOffset="81930.8778">8824 7547 0,'0'0'0,"0"0"0,0 0 0,0 0 16,0 0-16,33-7 0,-33 7 0,32-3 15,-14-1-15,2 4 16,2-2-16,-1 1 0,0-1 0,0 2 16,0 0-16,4 1 0,-2 1 15,-2 2-15,-2 1 0,-4 0 16,-2 1-16,-2 0 0,-2 2 15,-2-1-15,-3 0 0,-5 2 16,-4 2-16,-3-1 0,-3 0 16,-2 2-16,-3 2 0,-2-1 0,-2-1 15,-3 2-15,-3 1 16,2 1-16,0-1 0,-8 5 0,0 0 16,2 0-16,2-1 0,4-1 15,2 0-15,4-4 0,4-1 16,3-4-16,3-2 0,1-1 15,1-1-15,2-1 0</inkml:trace>
  <inkml:trace contextRef="#ctx0" brushRef="#br1" timeOffset="82346.8744">9374 7817 0,'0'0'15,"0"0"-15,0 0 0,0 0 0,0 0 16,-13 28-16,13-28 16,-25 21-16,9-8 0,-6 0 15,-6 1-15,-2 1 0,0 1 16,-15 5-16,-6 0 0,3-1 16,1-1-16,-6 0 0,-3 2 0,8-4 15,6-1-15,4-2 0,7-3 16,6-2-16,5-2 0,6-3 15,4 0-15,2-2 0,3 0 0,7-2 16,4 0-16,6-2 0,3-2 16,9-2-16,7-1 15,2-1-15,1 0 0,5 2 16,4-1-16,0 1 0,0 1 0,8-3 16,-3 0-16,-5 1 0,-3 0 15,5 0-15,-5 3 0,-7-1 16,-4 1-16,-11 2 0,-2-1 15,-4 0-15,-3-1 0,-2-1 16,-3 0-16,-3 1 0,-2 1 0,-7-5 16,-4-2-16,2 1 0,2 2 15,2 2-15</inkml:trace>
  <inkml:trace contextRef="#ctx0" brushRef="#br1" timeOffset="82717.1276">9082 7743 0,'0'0'0,"0"0"0,0 0 15,-1 24-15,1-24 0,0 28 16,-1-8-16,0 2 0,1 1 15,-3 11-15,0 3 0,0-1 0,0 1 16,-3 11-16,0 3 16,-1-2-16,-1-2 0,1 10 15,-1 0-15,0-6 0,-1-4 0,-1 8 16,2-3-16,0-4 0,1-5 16,2 1-16,-1 0 0,2-6 15,-1-6-15,2-4 0,1-2 16,-1-3-16,-1-4 0,3-4 15,2-1-15,-1-6 0,0-3 16,6-7-16,4-6 0,2-2 16,1-3-16,-4 5 0,-1 2 15,-2-1-15</inkml:trace>
  <inkml:trace contextRef="#ctx0" brushRef="#br1" timeOffset="83313.6354">9625 7653 0,'0'0'0,"0"0"15,0 0-15,26-5 0,-26 5 0,29-4 16,-8 0-16,1 4 16,1-3-16,2 2 0,3 0 15,6 0-15,0-1 0,-1 1 0,-2 1 16,-1 0-16,-2 0 0,5-1 16,-1-2-16,-5 3 0,-4 2 15,-3-1-15,-2-1 0,-4-1 16,-3-1-16,-2 3 0,-1 1 15,-3-1-15,0 2 0,-4-1 16,-2 2-16,-4 0 0,-2 1 0,-7 0 16,-4 1-16,-1 3 0,0 1 15,-5 1-15,-6 2 16,3 0-16,-1 0 0,-8 5 0,-3 1 16,2 0-16,1 4 0,-6 6 15,2 1-15,1-2 0,1-1 16,4 2-16,3 4 0,0-4 15,2-1-15,-2 7 0,4 1 16,6-4-16,5 0 0,3-2 16,3 0-16,2-3 0,2-3 15,4-2-15,2-2 0,2-5 0,2-3 16,1 2-16,4-2 0,0-1 16,1-2-16,0-2 0,1-1 15,-3-5-15,-2-1 0,2-2 16,1 0-16,-3-2 0,2-2 15,1-3-15,2-3 0,-2 2 0,-3 2 16,0 1-16</inkml:trace>
  <inkml:trace contextRef="#ctx0" brushRef="#br1" timeOffset="83680.3177">9732 7967 0,'0'0'0,"0"0"0,0 0 0,28-8 15,-28 8-15,36-12 0,-14 6 16,3 2-16,3 0 0,8 1 16,3-1-16,-2 2 0,1 2 0,7 3 15,0 3-15,-3 1 0,-2 1 16,2 5-16,-5 4 16,-6-3-16,-4 0 0,-3 3 0,-3 2 15,-6 2-15,-4 0 0,-5 3 16,-6 3-16,-3-4 0,-1-4 0,-4 2 15,-2 1-15,-3-1 16,-2-1-16,-7-1 0,-5 0 16,3-1-16,2 0 0,-5-5 0,-1-2 15,1-1-15,2-3 0,2-1 16,1-3-16,2-1 0,1-1 16,-3-4-16,-2-1 0,3-4 15,3-1-15,0-7 0,2-3 16,5 3-16,1-2 0,2-2 15,3 1-15,0 2 0,1 4 0,1 3 16</inkml:trace>
  <inkml:trace contextRef="#ctx0" brushRef="#br1" timeOffset="84097.3257">9891 7991 0,'0'0'0,"0"0"0,0 0 16,0 0-16,0 0 0,0 0 0,0 0 15,0 0-15,0 0 0,0 0 16,0 0-16,0 0 0,-3 29 15,3-29-15,-4 20 0,4-20 16,-6 25-16,6-25 0,-8 29 16,3-16-16,0-1 0,-1 1 15,1-2-15,0 0 0,1-3 0,0 0 16,2-2-16,1 0 0,0-1 16,1-5-16,3 1 0,2-4 15,0-1-15,3-2 0,2 0 16,1-3-16,0 0 0,2 0 15,2 0-15,-1 1 0,0 0 16,3-1-16,-2 0 0,-2 1 16,0 2-16,-2 0 0,-1 2 15,-1 1-15,0 0 0,0 2 0,-1 2 16,-3 0-16,1 1 0,-2 2 16,0 3-16,-2 0 0,0-1 15,-2 4-15,-1 2 0,0 0 16,0 0-16,0 0 0,-2 1 15,1-2-15,0 1 0,1 1 16,0 1-16,1-3 0,2-2 16,3-4-16,3-1 0,2-3 0,1-4 15,-1 1-15,-1 1 0,-1-1 16</inkml:trace>
  <inkml:trace contextRef="#ctx0" brushRef="#br1" timeOffset="84488.2747">10844 7737 0,'0'0'0,"0"0"0,0 0 16,0 0-16,-2 30 0,2-30 0,-5 33 15,1-13-15,0 0 0,-3 5 16,0 4-16,-4 8 0,0 1 0,0 3 16,-1 6-16,-1 6 15,2-1-15,-1 9 0,1 0 16,1-5-16,0-4 0,-1 5 0,0-3 16,1-5-16,1-4 0,1-2 15,-1 0-15,1-6 0,1-4 0,2-3 16,1-3-16,0-5 15,2-6-15,-1-3 0,-1-3 16,2-4-16,0-1 0,2-3 16,0-2-16,0-4 0,-1-3 0,2-6 15,2-4-15,-1-4 0,1-3 16,-2 4-16,0 5 16,0 2-16</inkml:trace>
  <inkml:trace contextRef="#ctx0" brushRef="#br1" timeOffset="84830.6683">10838 7841 0,'0'0'16,"0"0"-16,0 0 0,10-22 0,-6 13 16,3 1-16,3 1 0,2 0 15,2 0-15,2 3 0,-1 0 16,0 3-16,1 0 0,5 4 15,0 3-15,-1 3 0,-1 0 16,-1 5-16,-1 3 0,-4-3 16,-2-1-16,-6 2 0,-3 2 15,-5 1-15,-2 1 0,-5 1 16,-3 0-16,-6 3 0,-1-4 0,-5 1 16,-6 0-16,2-2 0,2 0 15,-3-2-15,-3-1 0,-1 1 16,4-4-16,4-3 0,5-2 15,5-2-15,3-1 0,4-5 16,4-4-16,4-3 0,2-5 0,1 3 16,-1 1-16,0 2 0</inkml:trace>
  <inkml:trace contextRef="#ctx0" brushRef="#br1" timeOffset="85146.7901">11510 7710 0,'0'0'15,"0"0"-15,0 0 0,0 0 16,0 0-16,-6 22 0,6-22 0,-12 22 16,12-22-16,-22 31 0,6-10 15,1-1-15,-2 2 0,0 3 16,-2 0-16,-4 8 0,1-3 15,0-1-15,0 1 0,-2 3 16,3-1-16,4-3 0,0 0 16,3-3-16,0-4 0,1-2 15,2-1-15,1-4 0,2-1 0,1-3 16,2-2-16,0-2 0,2-2 16,3-5-16,0 0 0,1-5 15,2-2-15,1 1 0,-2 1 16,0 1-16</inkml:trace>
  <inkml:trace contextRef="#ctx0" brushRef="#br1" timeOffset="85465.4861">11513 7734 0,'0'0'0,"0"0"0,0 0 16,0 0-16,11 23 0,-11-23 0,10 26 16,-6-9-16,0 1 0,1 2 15,-2 2-15,0 2 0,1 0 0,-1 8 16,0-1-16,0 0 0,-2 0 16,-1-2-16,0 0 0,0 4 15,0-4-15,0-2 0,0-2 16,0-3-16,0-2 0,0-4 15,0 0-15,0-4 0,0-2 0,-5-6 16,-2-2-16,-2-1 16,-2-1-16,2 0 0,1 0 15,2 0-15</inkml:trace>
  <inkml:trace contextRef="#ctx0" brushRef="#br1" timeOffset="85630.618">11225 8040 0,'0'0'15,"0"0"-15,0 0 0,0 0 16,0 0-16,0 0 0,19-16 16,-19 16-16,26-4 0,-26 4 15,44-3-15,-20 2 0,2 0 0,1 1 16,3 0-16,7 1 0,-3-1 16,-6 0-16,-3 0 0,-4 0 15</inkml:trace>
  <inkml:trace contextRef="#ctx0" brushRef="#br1" timeOffset="85919.7587">11965 7877 0,'0'0'0,"0"0"16,0 0-16,0 0 0,0 0 0,-5 28 15,5-28-15,-4 24 16,4-24-16,-8 27 0,3-10 16,0 1-16,2 0 0,-1 1 15,-2 1-15,1-1 0,0 0 16,0 3-16,-1-3 0,3 1 0,1-1 16,-1-2-16,2-2 0,0-3 15,0-4-15,-1 0 0,0-4 16,-1-2-16,1-3 0,0 1 15,0-1-15,0 1 0</inkml:trace>
  <inkml:trace contextRef="#ctx0" brushRef="#br1" timeOffset="86317.3954">11755 7826 0,'0'0'0,"0"0"0,0 0 15,0 0-15,25-8 0,-25 8 16,29-1-16,-11 1 0,1 1 16,1 1-16,0 2 0,3 0 15,-1 1-15,7 4 0,2 3 16,-2-1-16,-3 0 0,1 3 16,0 2-16,2 5 0,-4 1 0,-5 0 15,-3 2-15,-5-1 0,-3-2 16,-4 0-16,-2 0 0,-5-1 15,-1-4-15,-4 2 0,-1 0 16,-2-2-16,1-3 0,-4 0 16,-3-2-16,0 0 0,-1 0 0,-2-1 15,0-2-15,1-1 0,4 0 16,0-1-16,1 0 0,2-2 16,1-1-16,2-2 0,1-1 15,1 0-15,2 0 0,-2-1 16,1-2-16,0 0 0,1-1 15,1 1-15,-1-2 0,3 1 0,1-2 16,0 1-16,0 1 16,0 0-16</inkml:trace>
  <inkml:trace contextRef="#ctx0" brushRef="#br1" timeOffset="86499.4037">12610 8185 0,'0'0'0,"0"0"0,0 0 15,0 0-15,0 0 0,0 0 0,4 23 16,-4-23-16,0 0 0,0 0 16,-4 20-16,4-20 0</inkml:trace>
  <inkml:trace contextRef="#ctx0" brushRef="#br1" timeOffset="88218.3306">8215 8952 0,'0'0'0,"0"0"0,0 0 0,3 18 16,-3-18-16,4 25 0,-1-7 15,-2 0-15,2 3 0,-1 4 16,-1 6-16,0 7 0,0 1 15,-1 4-15,0 2 0,-1 9 16,0-3-16,-1 11 0,1 0 16,-2-6-16,3-4 0,3 9 15,-2-1-15,0-6 0,-1-7 0,1 2 16,1 2-16,0-9 16,2-6-16,0 5 0,1 0 0,-2-13 15,-2-2-15,1-5 0,-1 0 16,1-6-16,1-3 0,-1-3 15,-1-2-15,0-6 0,-1-1 16,0 0-16,1-4 0,0-4 0,1-2 16,2-7-16,-3-7 15,1 6-15,-1 2 0,0 2 0</inkml:trace>
  <inkml:trace contextRef="#ctx0" brushRef="#br1" timeOffset="88614.169">8490 9132 0,'0'0'0,"0"0"15,0 0-15,0 0 0,2 27 0,-2-27 16,-1 32-16,0-14 0,0 1 16,0 6-16,1 3 15,-2 7-15,0-1 0,0 2 16,0 2-16,2 1 0,1 0 0,1 8 16,1 0-16,-1-3 0,-1-4 15,2 8-15,2-3 16,0-5-16,1-4 0,-1 0 0,1-4 15,-2-3-15,-1-3 0,1-2 16,-1-1-16,-1-4 0,0-4 16,1-1-16,-1-7 0,-1-2 15,-1-5-15,-4 0 0,-5-5 16,1-6-16,0-3 0,2 2 0,0 1 16,2 4-16</inkml:trace>
  <inkml:trace contextRef="#ctx0" brushRef="#br1" timeOffset="88965.4874">8325 8847 0,'0'0'0,"0"0"16,0 0-16,-21 8 0,21-8 0,-25 11 16,7-3-16,-2 2 15,-1 0-15,-2 1 0,-4 1 0,-5 4 16,2-1-16,0 1 0,1 0 16,-3 1-16,1 0 0,2-2 15,1-1-15,3-1 0,4-2 16,4-2-16,3-1 0,2-2 15,4-1-15,0-1 0,1-2 16,3-1-16,1-1 0,0-2 16,2-3-16,4-2 0,1-4 0,0 3 15,0 0-15,-1 2 0</inkml:trace>
  <inkml:trace contextRef="#ctx0" brushRef="#br1" timeOffset="89165.7924">8426 8991 0,'0'0'0,"8"2"0,2 1 16,2-1-16,2 2 0,7 3 15,2 1-15,0 2 0,1 0 0,1 1 16,3 2-16,-4-1 0,-2 0 16,7 4-16,-1 0 0,-2-1 15,-4-2-15,-4 1 0,-2 0 16,-6 0-16,-5 0 0,1-3 15,-4-3-15,1-1 0</inkml:trace>
  <inkml:trace contextRef="#ctx0" brushRef="#br1" timeOffset="90364.6149">5862 11185 0,'0'0'15,"0"0"-15,0 0 0,0 0 16,0 0-16,-4-21 0,4 21 16,0 0-16,0 0 0,0 0 0,0 0 15,0 0-15,0 0 0,1 31 16,-1-31-16,-1 33 0,1-12 15,0 4-15,-4 4 0,2 10 16,-1 3-16,0 1 0,-1 1 16,1 13-16,0-4 0,-1 4 15,1 3-15,0 8 0,-1-3 0,3 6 16,1-5-16,0-3 0,0-4 16,0 7-16,0-5 0,1-7 15,2-6-15,-1-2 0,0-1 16,0-7-16,0-5 0,1-4 15,0-3-15,-2-7 0,1-5 0,-2-5 16,0-4-16,0 0 0,0-3 16,0-6-16,0-6 15,1-5-15,2-4 0,-2-9 0,-1-5 16,0 6-16,0 8 0,0 2 16</inkml:trace>
  <inkml:trace contextRef="#ctx0" brushRef="#br1" timeOffset="90730.1546">5764 11296 0,'0'0'0,"0"0"0,0 0 15,0 0-15,20-18 0,-20 18 0,22-11 16,-8 6-16,-1 0 0,5 4 15,3-2-15,0 6 0,1 0 16,9 2-16,1 2 0,-2 2 16,-3 0-16,0 1 0,-2 5 15,-3-1-15,-2 0 0,0 6 0,-5 1 16,-3-3-16,-3 0 0,-7 3 16,-5 3-16,-2-3 0,-2 2 15,-6-3-15,-6 3 0,-1-4 16,-1-1-16,1 0 0,-1-1 15,3-2-15,-1-4 0,1 0 16,1-1-16,3-4 0,5-1 0,2-3 16,-1-4-16,7-5 0,4-4 15,0 3-15,0 2 0,-2-1 16</inkml:trace>
  <inkml:trace contextRef="#ctx0" brushRef="#br1" timeOffset="91048.0928">6591 11203 0,'0'0'0,"0"0"16,0 0-16,0 0 0,0 0 0,-9 23 16,9-23-16,-13 23 0,13-23 15,-19 31-15,6-12 0,-1 2 16,-3-2-16,-3 2 0,0 4 15,-3 7-15,2 2 16,0-2-16,0 2 0,3-4 0,0-3 16,-1 7-16,4-2 0,-1-5 15,3-4-15,2-5 0,1-2 16,1-5-16,2 0 0,1-3 16,3-2-16,2-2 0,1-4 15,6-4-15,1-5 0,2-3 0,1-5 16,-1 4-16,-2 1 0,-1 3 15</inkml:trace>
  <inkml:trace contextRef="#ctx0" brushRef="#br1" timeOffset="91330.5036">6610 11212 0,'0'0'0,"0"0"15,0 0-15,0 0 0,8 22 0,-8-22 16,6 23-16,-6-23 0,7 31 0,-4-13 16,1 4-16,0-1 0,-1 1 15,0 8-15,3 2 16,-2-2-16,0-3 0,1 0 0,0-2 16,-1 0-16,-1 0 0,1 4 15,-1-4-15,0-2 0,-3-3 16,1-3-16,-1-4 15,-1-6-15,1 0 0,-3-5 0,-4 0 16,1-4-16,-2-2 0,1 2 16,2 0-16,0-1 15</inkml:trace>
  <inkml:trace contextRef="#ctx0" brushRef="#br1" timeOffset="91488.9262">6416 11478 0,'0'0'0,"0"0"15,0 0-15,0 0 0,0 0 16,27-5-16,-27 5 0,28-3 0,-28 3 16,37-1-16,-16 1 0,1 0 15,3 0-15,0 0 16,3 1-16,-4-1 16,-3 0-16,-2 0 0</inkml:trace>
  <inkml:trace contextRef="#ctx0" brushRef="#br1" timeOffset="91780.5161">7298 11291 0,'0'0'15,"0"0"-15,0 0 0,0 0 16,0 0-16,0 30 0,0-30 16,0 24-16,0-24 0,-1 29 0,0-14 15,1 2-15,0 1 0,-1 0 16,1 3-16,-1-3 0,-1 2 16,1 1-16,0-3 0,-1-2 15,0 2-15,1-4 0,0-3 16,1 0-16</inkml:trace>
  <inkml:trace contextRef="#ctx0" brushRef="#br1" timeOffset="91985.8588">7009 11656 0,'0'0'0,"0"0"0,0 0 15,0 0-15,0 0 0,0 0 16,29-5-16,-29 5 0,27 2 15,-27-2-15,44 3 0,-19-3 16,-1 4-16,3-1 0,2-1 16,5 4-16,2-1 0,0 0 15,1 2-15,0-3 0,-2 0 16,0 1-16,-6-2 0,-5-1 0</inkml:trace>
  <inkml:trace contextRef="#ctx0" brushRef="#br1" timeOffset="92364.304">8188 11221 0,'0'0'0,"0"0"16,0 0-16,0 0 0,0 0 0,-21 21 16,21-21-16,-18 21 0,18-21 15,-21 26-15,6-7 16,-1 0-16,2 0 0,-2 5 0,-1-2 16,-3 9-16,1-2 0,1 0 15,0 3-15,-2 4 0,3-1 0,-1-2 16,0-1-16,3-7 15,0 0-15,3-3 0,2-1 16,3-3-16,1-4 0,2-3 16,-1-1-16,2-1 0,0-2 0,1-5 15,0-5-15,4-2 0,2-4 16,-1 2-16,-2 1 0,2 1 16</inkml:trace>
  <inkml:trace contextRef="#ctx0" brushRef="#br1" timeOffset="92681.2248">8126 11252 0,'0'0'0,"0"0"0,0 0 0,0 0 15,16 19-15,-16-19 0,14 21 16,-14-21-16,14 29 0,-8-11 15,-1 2-15,1 2 0,-1 0 0,0 2 16,-1 2-16,2 6 16,-1-3-16,0 2 0,-1 1 15,0-3-15,0 0 0,-2 3 16,1-3-16,-1-3 0,1 0 0,-2-3 16,0-2-16,0-3 0,0-4 0,-3-4 15,-3-4 1,1-2-16,-2-3 0,-3-6 0,-5-4 15,3-1-15,1 3 0,3 1 16</inkml:trace>
  <inkml:trace contextRef="#ctx0" brushRef="#br1" timeOffset="92864.8499">7934 11535 0,'0'0'0,"0"0"0,0 0 16,0 0-16,0 0 0,0 0 15,0 0-15,36-4 0,-36 4 16,33 4-16,-14-2 0,1 0 16,0 1-16,2 0 0,2 0 0,-1 0 15,-4-1-15,5 1 0,-6 0 16,-1-2-16</inkml:trace>
  <inkml:trace contextRef="#ctx0" brushRef="#br1" timeOffset="93346.8518">8546 11298 0,'0'0'15,"0"0"-15,0 0 0,0 0 0,0 0 16,-4 26-16,4-26 0,-6 25 15,6-25-15,-10 32 0,5-17 16,-1 6-16,1 0 0,-3-1 16,0 3-16,0 4 0,0-2 0,1 0 15,2 0-15,-1-2 16,2-1-16,-1-1 0,2-3 0,0-1 16,1-2-16,-1-4 0,3 2 15,-2-5-15,1 1 0,0-1 16,0-1-16,1-3 0,-1 0 15,1-2-15,0 0 0,0 1 16,0-3-16,1 4 16,1-4-16,1 2 0,2-2 0,1 0 15,2 1-15,2-1 0,1 1 0,1-1 16,1 1-16,1 0 16,-1-1-16,1 1 0,3-1 15,0 3-15,3 0 0,3 0 16,-1 2-16,-2-3 0,-1-1 0,-2 0 15,-2 3-15,-1-4 16,-1 0-16,-2-4 0,-2 2 16,0-3-16,-2 2 0,-3-1 15,0 0-15,-1 3 0</inkml:trace>
  <inkml:trace contextRef="#ctx0" brushRef="#br1" timeOffset="93580.8843">8510 11217 0,'0'0'0,"0"0"16,0 0-16,0 0 0,30-4 0,-30 4 15,28-3-15,-28 3 0,37 2 16,-19-1-16,1 3 0,0-1 15,0 1-15,1 0 0,-4 3 16,0 0-16,-3 0 0,2 0 16,-3 0-16,-1-3 0</inkml:trace>
  <inkml:trace contextRef="#ctx0" brushRef="#br1" timeOffset="93747.2034">8462 11465 0,'0'0'0,"0"0"0,0 0 0,0 0 16,0 0-16,31 2 0,-31-2 16,31 2-16,-31-2 0,41 2 15,-16-2-15,3 3 0,1 0 16,1 0-16,-3-2 0,-5 1 0</inkml:trace>
  <inkml:trace contextRef="#ctx0" brushRef="#br1" timeOffset="93948.2921">9237 11885 0,'0'0'16,"0"0"-16,0 0 0,0 0 0,6 23 15,-6-23-15,0 0 0,-8 30 16,0-17-16,-9 1 15,-6 2-15,-6-3 0,-3-1 0,-5 1 16,6-2-16,4-2 0</inkml:trace>
  <inkml:trace contextRef="#ctx0" brushRef="#br1" timeOffset="97364.3871">11458 11353 0,'0'0'16,"0"0"-16,0 0 0,0 0 15,-23 18-15,23-18 0,-20 21 0,20-21 16,-25 29-16,9-10 16,-4 4-16,-2 3 15,-2 5-15,-5 5 0,2 0 0,-7 7 16,0-4-16,4 0 0,4-4 16,-2 6-16,4-1 15,3-4-15,3-5 0,0-1 0,-2-2 16,5-5-16,6-4 0,0-2 15,0-3-15,2-3 0,2-2 0,1-2 16,2-3-16,2-4 16,0 0-16,7-9 0,3-5 15,-3 2-15,2-1 0,0 0 16,-2 2-16,-2 2 0</inkml:trace>
  <inkml:trace contextRef="#ctx0" brushRef="#br1" timeOffset="97697.4751">11380 11333 0,'0'0'0,"0"0"0,0 0 16,0 0-16,0 0 0,19 27 0,-19-27 15,14 25-15,-14-25 0,13 36 16,-9-15-16,-1 4 0,-1 0 0,0 5 15,-1 1-15,0 8 16,-1-3-16,0 6 0,-1 1 16,0 4-16,-1-3 0,2-3 15,2-2-15,-1-3 0,0-3 0,0 1 16,0-5-16,1-6 0,0-5 16,-1-3-16,1-2 0,-1-5 15,0-1-15,-1-3 0,-1-1 16,-3-4-16,0-4 0,0-3 15,-1-4-15,0-4 0,-1-2 0,1 3 16,0 2-16,2 2 0</inkml:trace>
  <inkml:trace contextRef="#ctx0" brushRef="#br1" timeOffset="97897.4191">11179 11599 0,'0'0'15,"0"0"-15,0 0 0,0 0 16,0 0-16,34-11 0,-34 11 0,35-7 16,-16 7-16,3-3 15,3 3-15,1 0 0,-1-1 0,9 1 16,1 0-16,-2 0 0,-1 0 16,-4 0-16,-5 0 15,-4 0-15</inkml:trace>
  <inkml:trace contextRef="#ctx0" brushRef="#br1" timeOffset="98364.485">11864 11385 0,'0'0'0,"0"0"0,0 0 15,0 0-15,-7 25 0,7-25 0,-6 23 16,6-23-16,-6 32 0,2-12 16,0 1-16,-1 1 0,2 3 15,-2 6-15,-1 0 0,2 0 16,0-3-16,1 4 16,0-3-16,-1 3 15,1-3-15,0 2 0,1-5 0,-1-5 16,1-1-16,0-3 0,1-2 0,0-2 15,0-3-15,-1-1 16,-1-3-16,2-1 0,1 0 16,0-2-16,0-1 0,0 1 15,0 0-15,0-3 0,0 3 0,2-3 16,2 0-16,0-1 0,1 1 16,1 0-16,2 1 0,1-1 15,0 0-15,3 0 0,3 1 16,1-1-16,-1 1 0,0-2 15,1 0-15,-2 0 0,1-1 0,4 0 16,3 0-16,-2 0 16,-1-1-16,-1 1 0,-2-2 15,-3-1-15,0 1 0,-5-1 16,-2-3-16,-1 2 0,0 0 0,-2 2 16</inkml:trace>
  <inkml:trace contextRef="#ctx0" brushRef="#br1" timeOffset="98614.2788">11786 11374 0,'0'0'0,"0"0"16,0 0-16,0 0 0,27-7 0,-27 7 15,35-4-15,-15 1 0,-2 3 16,3 0-16,1 3 0,2-2 16,0 1-16,3 2 0,-1-3 15,-5 2-15,-4 1 0,-2-1 0,-3 1 16,-1-2-16</inkml:trace>
  <inkml:trace contextRef="#ctx0" brushRef="#br1" timeOffset="98763.6085">11864 11606 0,'0'0'0,"0"0"15,0 0-15,34 4 0,-34-4 0,34 2 16,-9 0-16,2-1 0,1 1 16,11-2-16,3 0 15,-7 0-15,-5 0 0,-6 0 0</inkml:trace>
  <inkml:trace contextRef="#ctx0" brushRef="#br1" timeOffset="99165.7413">13070 11430 0,'0'0'0,"0"0"15,0 0-15,0 0 0,0 0 16,0 34-16,0-34 0,-2 31 15,0-14-15,0 2 0,0-1 16,0 3-16,0-1 0,-1 7 16,1 2-16,0-3 0,0-1 0,1 0 15,0 1-15,-1-2 0,1 0 16,0 0-16,1-3 16,0-1-16,0-4 0,-2-1 15,-3-3-15,-3-2 0,-1 0 0,0-4 16,-1-4-16,3 0 0,0 0 15,1 0-15</inkml:trace>
  <inkml:trace contextRef="#ctx0" brushRef="#br1" timeOffset="99397.2544">12634 11953 0,'0'0'0,"0"0"0,0 0 16,0 0-16,0 0 0,27-2 15,-27 2-15,36 5 0,-16-3 16,3-1-16,5 1 0,-1 0 16,1 0-16,10 2 0,4 1 15,-3-1-15,-2 1 0,9 1 16,-1 0-16,-6 0 0,-3-1 0,-3-1 16,-2 0-16,-6-2 15,-5-1-15,-4 1 0</inkml:trace>
  <inkml:trace contextRef="#ctx0" brushRef="#br1" timeOffset="100830.8684">14071 12315 0,'0'0'0,"0"0"16,0 0-16,0 0 0,0 0 0,0 0 16,-23-2-16,23 2 15,0 0-15,0 0 0,-24-8 16,24 8-16,0 0 0,-14-5 0,11 4 16,1 0-16,0 0 0,2 1 15,-3-1-15,3 1 0,0 0 16,4 0-16,1 1 0,3-1 15,1 0-15,3 1 0,2 1 16,3-1-16,2 0 0,3 0 16,3 1-16,1-1 0,2 0 0,11 2 15,1-2-15,2-1 16,2-1-16,14 1 0,1 1 16,-2 1-16,-6 1 0,16 0 15,0 2-15,-3-2 0,-2 0 0,14 0 16,1-1-16,-7 2 0,-3 0 15,11 4-15,0 1 0,-7-4 16,-5-1-16,31 1 0,-7-1 16,-10 1-16,-9 3 0,-2 1 15,-3 1-15,-8-3 0,-5-3 0,7 1 16,3 0-16,-9 0 0,-6 0 16,4 1-16,2 0 15,-6-2-15,-4-1 0,-2-2 16,-2 2-1,0-2-15,0 2 0,-15 0 16,-8-2-16,-4 2 0,-2 0 0,-6-4 16,0-1-16,-2 0 0,1 1 15,-2 0-15,0 1 0,0 0 16,0-2-16,-2 2 0,3-2 0,-3 2 16,0 0-16,1-3 0,-1 2 15,0 1-15,0-4 0,0 4 16,0 0-16,0 0 0,0 0 15,0 0-15,-3-1 0,-1 1 16,-3 1-16,0-1 0,-2-1 0,1 1 16,2-1-16,-1 1 0</inkml:trace>
  <inkml:trace contextRef="#ctx0" brushRef="#br1" timeOffset="126091.6203">30237 6871 0,'0'0'0,"0"0"0,0 0 16,0 0-16,0 0 0,0 0 15,0 0-15,0 0 0,16 16 16,-16-16-16,0 0 0,20 14 15,-20-14-15,18 13 0,-18-13 16,27 16-16,-13-9 0,1 0 16,-1 0-16,-2-3 0,-1 3 0,-1-4 15</inkml:trace>
  <inkml:trace contextRef="#ctx0" brushRef="#br1" timeOffset="126242.8749">30675 7319 0,'0'0'0,"0"0"0,0 0 16,0 0-16,16 23 0,-16-23 15,15 20-15,-6-9 0,1-1 0,1-3 16,1 4-16,-1-4 0,-2 0 0,-1 0 16</inkml:trace>
  <inkml:trace contextRef="#ctx0" brushRef="#br1" timeOffset="126414.0274">31088 7763 0,'0'0'0,"0"0"16,0 0-16,0 0 0,0 0 0,19 19 16,-19-19-16,0 0 0,26 13 15,-15-7-15,2 1 0,-2 0 16,-1-2-16,-1 1 0</inkml:trace>
  <inkml:trace contextRef="#ctx0" brushRef="#br1" timeOffset="126529.5571">31342 7885 0,'0'0'16,"0"0"-16,0 0 0,0 0 0,0 0 15,0 0-15,0 0 16,0 0-16,15 18 0,-15-18 0,0 0 16,0 0-16,21 14 0,-21-14 15,0 0-15,18 14 0,-13-11 16,-1 0-16,-1 0 0,1 0 0</inkml:trace>
  <inkml:trace contextRef="#ctx0" brushRef="#br1" timeOffset="141715.8543">28577 7289 0,'0'0'0,"0"0"16,0 0-16,0 0 0,0 0 0,0 0 15,0 0-15,0 0 16,0 0-16,-21-13 0,21 13 16,0 0-16,0 0 0,0 0 0,-23 0 15,23 0-15,0 0 0,0 0 16,0 0-16,-25 7 0,25-7 16,0 0-16,-16 7 0,10-4 15,1 1-15,0-1 0,1-2 16,-1 4-16,1 0 0,0 1 15,-1-2-15,1 1 0,-1 2 0,1 0 16,1 0-16,-1 2 16,1-1-16,0 2 0,1-1 15,-1 0-15,2 0 0,0-2 0,1 2 16,1-1-16,1 0 0,2-1 16,0 1-16,2-1 0,-1 0 15,2 0-15,-1-1 0,1 0 16,-1-4-16,0 2 0,2-1 15,0-3-15,-1 2 0,0-4 16,-2 1-16,2-1 0,0-2 0,-1 3 16,2 0-16,0-2 15,-1 1-15,1 0 0,0-1 0,0 1 16,-1-2-16,1-3 0,0 2 16,-2-1-16,0 1 0,-1-2 15,0 1-15,-1-3 0,0 2 16,-1-1-16,0 1 0,-1-2 15,1-1-15,-3 1 0,0 1 16,-2 1-16,1 0 0,-1 1 16,-1 1-16,0 1 0,-1-3 0,-1 2 15,-2-1-15,1 1 16,-1 0-16,0 1 0,1 2 16,-2-3-16,-1 3 0,0 0 0,0 2 15,2-1-15,-1 1 0,0 0 16,1 1-16,-1-1 0,1-1 0,-2 1 15,1 0-15,0 1 16,1 1-16,2 0 0,-1 2 16,3-1-16,1 0 0,1-1 0,0 0 15,1-2-15</inkml:trace>
  <inkml:trace contextRef="#ctx0" brushRef="#br1" timeOffset="142732.2154">30766 7369 0,'0'0'0,"0"0"0,0 0 15,0 0-15,0 0 0,0 0 0,0 0 16,0 0-16,0 0 0,0 0 16,0 0-16,0 0 0,0 0 15,0 0-15,0 0 0,0 0 16,0 0-16,12-20 0,-12 20 16,0 0-16,0 0 0,0 0 15,0 0-15,0 0 0,0 0 0,-11-21 16,11 21-16,0 0 0,0 0 15,0 0-15,-23-11 0,23 11 16,0 0-16,-20-5 0,20 5 16,0 0-16,-21-4 0,14 4 15,-1-1-15,1 1 0,-1 1 16,1 2-16,2 1 0,-1-1 16,1 0-16,-1 0 0,0 1 15,0 1-15,1 0 0,-1 1 16,1 0-16,-1 2 0,2-1 0,-2 4 15,2-1-15,-1-1 0,2 0 16,1-1-16,1 0 0,1 1 16,1 0-16,1 0 0,0-1 15,0-1-15,1 1 0,0-2 16,1 0-16,1-1 0,0 1 0,2-1 16,1-2-16,-1-1 15,2 0-15,0-2 0,1 0 16,0-1-16,0-1 0,0-1 0,0-2 15,-2 1-15,0 1 0,0-1 16,0 0-16,-1-2 0,1 0 16,0-1-16,-1 0 0,0-1 15,-2 1-15,0 0 0,1-1 16,-2 0-16,-1 1 0,1 0 16,-1-2-16,-2 2 0,-1-2 0,-1 3 15,-2-2-15,-1 1 16,1-1-16,0 1 0,-2 2 0,1 0 15,-2 1-15,-3 0 0,0 1 16,-2 2-16,-2 0 0,1 3 16,0 2-16,0 2 0,-1 1 15,2-1-15,1 0 0,1-3 16</inkml:trace>
  <inkml:trace contextRef="#ctx0" brushRef="#br1" timeOffset="145674.1645">29252 8001 0,'0'0'0,"0"0"0,0 0 0,0 0 16,0 0-16,0 0 0,0 0 15,0 0-15,0 0 0,0 0 16</inkml:trace>
  <inkml:trace contextRef="#ctx0" brushRef="#br1" timeOffset="148599.5029">18604 6212 0,'0'0'0,"0"0"15,0 0-15,0 0 0,0 0 16,-24-1-16,24 1 0,-20 5 15,20-5-15,-21 17 0,7-3 16,-2 1-16,-2 3 0,-2 3 16,-2 3-16,-7 6 0,1 2 0,-10 10 15,0 2-15,3-1 0,6-1 16,-10 4-16,-1-2 16,6-2-16,3-6 0,-1 7 0,5-4 15,3-7-15,5 0 0,1-6 16,1-1-16,5-5 0,2-5 15,5-4-15,2-1 0,3-7 16,0-3-16,6-2 0,2-7 16,1 0-16,1 0 0,2-7 15,3-6-15,-3 4 0,-2 4 0,-2 0 16</inkml:trace>
  <inkml:trace contextRef="#ctx0" brushRef="#br1" timeOffset="148931.476">18583 6205 0,'0'0'0,"0"0"16,0 0-16,0 0 0,0 0 0,0 0 16,23 18-16,-23-18 0,9 20 15,-9-20-15,8 29 0,-3-11 16,-1 0-16,-1 4 0,0 2 15,-1 2-15,0 2 0,-3 9 16,-2 2-16,-1-3 0,1-1 0,-3 7 16,0 2-16,-2-6 15,-1-5-15,2-4 0,0 1 0,0-4 16,2-4-16,-2-2 0,1-4 16,0-3-16,2-2 0,-1-3 15,1-5-15,0-1 0,4-2 16,-3-5-16,1-2 0,0 0 15,0 2-15,0-1 0</inkml:trace>
  <inkml:trace contextRef="#ctx0" brushRef="#br1" timeOffset="149150.3222">18386 6512 0,'0'0'0,"0"0"16,0 0-16,0 0 0,0 0 0,0 0 16,25 8-16,-25-8 15,0 0-15,31 6 0,-13-2 16,0-1-16,0-3 0,2 3 0,1 1 16,-1-1-16,1 1 0,7-4 15,-1 1-15,-4-1 0,-3 2 16,-3-1-16</inkml:trace>
  <inkml:trace contextRef="#ctx0" brushRef="#br1" timeOffset="149631.6077">19135 6337 0,'0'0'0,"0"0"0,0 0 0,0 0 16,0 0-16,0 0 0,4 28 16,-4-28-16,0 0 0,4 30 15,-4-30-15,-4 32 0,5-14 0,-3 2 16,-2-1-16,-1 2 0,0 4 16,-3 3-16,-1 1 0,-1-4 15,0 0-15,-1-1 0,0-2 16,1-4-16,2 0 0,-2 3 15,1-6-15,2-1 0,3-4 0,-1-2 16,2-1-16,1 0 16,1-3-16,0 2 0,1-2 15,0-1-15,0 0 0,2-2 0,2-1 16,2 1-16,0 2 0,3 0 16,1-2-16,0-1 0,0 0 15,2 0-15,3 0 0,0 0 16,0 0-16,7 0 0,2-1 15,-3-2-15,-2-1 0,2 1 16,1-4-16,-1 6 0,0 0 0,-1-1 16,-1 2-16,-3 0 15,-1-3-15,-3-1 0,-1 3 16,-1-2-16,-1-3 0,-2 2 16,0 0-16,-1 1 0,-1 2 0,0-2 15</inkml:trace>
  <inkml:trace contextRef="#ctx0" brushRef="#br1" timeOffset="149914.0345">19149 6394 0,'0'0'0,"0"0"0,0 0 0,0 0 0,0 0 15,0 0-15,0 0 16,30-4-16,-30 4 0,0 0 0,33-2 16,-33 2-16,27 0 0,-12 0 15,2 2-15,-4 1 0,-1-2 0,-1-1 16,-2 3-16,-2-3 15</inkml:trace>
  <inkml:trace contextRef="#ctx0" brushRef="#br1" timeOffset="150100.0754">19155 6605 0,'0'0'0,"0"0"16,0 0-16,0 0 0,0 0 0,28 0 15,-28 0-15,27-4 16,-27 4-16,33-1 0,-10-2 16,0 0-16,2 3 0,0-1 15,1-2-15,3 0 0,-5-1 0,-3 3 16</inkml:trace>
  <inkml:trace contextRef="#ctx0" brushRef="#br1" timeOffset="150398.3406">20095 6393 0,'0'0'0,"0"0"0,0 0 15,0 0-15,-3 16 0,3-16 16,-2 20-16,2-20 0,-2 23 0,-1-7 16,1 2-16,0 1 15,0 2-15,-1 8 0,-2 2 16,1-6-16,-2-2 0,-2 1 0,0-2 16,-1-1-16,0-1 0,0-1 15,1-1-15,3-5 0</inkml:trace>
  <inkml:trace contextRef="#ctx0" brushRef="#br1" timeOffset="150680.9447">19730 6919 0,'0'0'0,"0"0"0,0 0 0,0 0 16,0 0-16,26-5 0,-26 5 16,28-2-16,-28 2 0,38-7 15,-16 5-15,2 0 0,2 1 0,0-1 16,0 1-16,8 1 0,-1-1 16,0-1-16,1-2 0,-1 4 15,-1-3-15,7 3 0,-1-4 16,-4 1-16,-3-1 0,-5 0 15,-5 3-15,-5-1 0</inkml:trace>
  <inkml:trace contextRef="#ctx0" brushRef="#br1" timeOffset="151047.948">20815 6440 0,'0'0'0,"0"0"0,0 0 16,0 0-16,0 0 0,-12 18 15,12-18-15,-8 22 0,8-22 16,-9 32-16,3-14 0,1 3 15,-1-1-15,1 3 0,-1 5 16,-2 5-16,1-2 0,-1-1 16,0 2-16,-1 0 0,-1-4 0,-1 5 15,3 2-15,1-6 16,2-4-16,-1-2 0,2-4 16,-1-1-16,1-4 0,0-4 0,1-2 15,2-4-15,1-1 0,2-3 16,2-3-16,0-4 0,1-2 0,0 0 15,-2 2-15,1 3 0</inkml:trace>
  <inkml:trace contextRef="#ctx0" brushRef="#br1" timeOffset="151685.077">20745 6439 0,'0'0'0,"0"0"0,0 0 16,0 0-16,0 0 0,23-10 16,-23 10-16,21-3 0,-21 3 0,25-4 15,-10 1-15,-1 3 0,0 0 16,1 3-16,-1-3 16,0 4-16,1-1 0,-2 2 0,0 1 15,-2 1-15,-1 1 0,-2 1 16,-2-1-16,-1 0 0,-2-1 0,-3 3 15,-2 4-15,-1-3 16,-3 1-16,-4 5 0,-2 3 16,0-4-16,0-2 0,-4 3 15,-1-2-15,-1-2 0,-1-1 0,2-1 16,-1-2-16,3-1 16,0 0-16,3-5 0,1 1 0,1 0 15,1-1-15,2-3 0,1 3 16,2-2-16,0 2 0,4-3 15,0 0-15,0 0 0,5 0 0,-1 0 16,2 0-16,2-1 16,0-1-16,3-2 0,1 3 15,1-1-15,-1 2 0,0 0 0,0 3 16,0 1-16,0-1 0,3 1 16,-2-1-16,-3 1 0,-1 0 15,1 3-15,-2-1 0,-1-2 16,-2 0-16,-1 3 0,-2-1 15,-1 1-15,-1 1 0,-2-1 16,-1 1-16,-2-1 0,1 0 0,-3 0 16,-1 0-16,-2 0 15,-1 1-15,-1-2 0,-2 1 16,0 0-16,-1-2 0,-3 4 0,0-2 16,2-2-16,2-1 0,1-1 15,0-1-15,2-4 0,3 1 16,2-5-16,2-1 0,1 2 15,0 0-15,1 1 0</inkml:trace>
  <inkml:trace contextRef="#ctx0" brushRef="#br1" timeOffset="152381.4935">21386 6319 0,'0'0'0,"0"0"15,0 0-15,0 0 0,0 0 0,0 0 16,24 17-16,-24-17 15,0 0-15,26 15 0,-26-15 16,23 10-16,-12-6 0,-1 0 16,-1 3-16,-1-4 0,-1 1 0,-2 1 15,1-3-15,-2 2 0,0-3 16,0 1-16,-1 2 16,-1-4-16,-2 0 0,0 0 0,0 0 15,0-4-15,-1 1 0,-2 3 16,-3-1-16,0-2 0,-2 1 0,-1 1 15,0 0-15,1-2 16,-1 3-16,0-1 0,0 1 16,0 0-16,0 0 0,1 1 15,-1 3-15,0-1 0,0 1 0,-1-1 16,-1 1-16,0 0 0,1 0 16,-1 3-16,0 0 0,0 3 15,1 0-15,1 1 0,2 3 16,-1-2-16,0 2 0,-1 4 15,2 0-15,0-1 0,2-2 0,0 3 16,2 0-16,1-1 0,2 1 16,0-3-16,1 2 15,0-2-15,1-1 0,0-1 0,0 2 16,2-3-16,-1 1 0,1-1 16,2 1-16,1-3 0,-1-2 15,2 0-15,1-1 0,0-1 16,-1-2-16,1-1 0,1 1 15,1-4-15,0 0 0,4-1 16,2-5-16,1-1 0,-1 2 0,2-4 16,0 1-16,0-2 0,1-1 15,1 0-15,1 0 0,0-2 16,0 1-16,4-5 0,0 2 16,-6 1-16,-3 4 0,-4 2 15</inkml:trace>
  <inkml:trace contextRef="#ctx0" brushRef="#br1" timeOffset="168047.8256">17731 7406 0,'0'0'0,"0"0"0,0 0 16,0 0-16,0 0 0,0 0 0,24 9 15,-24-9-15,0 0 0,28 10 16,-28-10-16,29 6 0,-13-4 0,3 1 15,2-1-15,1 0 16,2-2-16,4-2 0,3-1 16,9-1-16,2-1 0,2-1 0,2-1 15,9-1-15,-2 1 0,3-1 16,2 4-16,4-2 0,-7 2 16,1 2-16,1 1 0,-1 4 15,-8 2-15,2 4 0,1 4 16,-9-3-16,-5-3 0,4 4 15,3 0-15,-3-2 0,-2 0 0,6-4 16,7-3-16,-2-2 16,1-3-16,13-1 0,4-1 0,-3-2 15,-2-1-15,3-1 0,2 0 16,-2 2-16,-1 2 0,25 3 16,-9 8-16,-19-3 0,-12 2 15,-1 4-15,-1 4 0,-5-1 0,-4 1 16,0-1-16,-1 0 15,-1 0-15,-2-2 0,3 1 16,4-4-16,0-2 0,1-6 0,11-3 16,8-2-16,-24-1 0,0-1 15,25-4-15,-1-1 16,-6 2-16,-2 2 0,-5 2 0,-4 0 16,-1 3-16,-1 2 0,-3 0 15,-4 3-15,-4 0 0,-3 1 16,2 4-16,2 3 0,-22-4 0,-3-3 15,-2 0-15</inkml:trace>
  <inkml:trace contextRef="#ctx0" brushRef="#br1" timeOffset="169998.059">18297 5224 0,'0'0'0,"0"0"15,0 0-15,0 0 0,0 0 0,-18 23 16,18-23-16,-24 20 0,10-7 0,-3 7 16,-2 2-16,-2 0 15,-1 3-15,-9 7 0,-1 2 16,2 0-16,-1 0 0,-7 7 15,2 0-15,4-4 0,4-5 0,-4 6 16,1-4-16,6-6 16,3-4-16,4-5 0,5-3 15,3-3-15,4-4 0,6-4 0,4-4 16,4-5-16,2-2 0,-2 1 16,-1 1-16,-1 1 0</inkml:trace>
  <inkml:trace contextRef="#ctx0" brushRef="#br1" timeOffset="170281.1804">18286 5286 0,'0'0'0,"0"0"15,0 0-15,0 0 0,0 0 0,-6 33 16,6-33-16,-2 30 15,2-16-15,0 4 0,0 3 16,0 1-16,0 0 0,-1 8 16,-1-2-16,0-2 0,0-1 15,0 1-15,0 1 0,0-6 16,0 1-16,-1-3 0,0 1 16,0-5-16,-1-3 0,0-3 15,-1-2-15,-2-3 0,-1 3 16,2-3-16,0 0 0,2 0 15</inkml:trace>
  <inkml:trace contextRef="#ctx0" brushRef="#br1" timeOffset="170448.3053">18028 5560 0,'0'0'0,"0"0"15,0 0-15,0 0 0,29-7 16,-29 7-16,34-6 0,-13 4 15,3 1-15,0-4 0,1 1 16,-3 2-16,-2-2 0,-3 1 16</inkml:trace>
  <inkml:trace contextRef="#ctx0" brushRef="#br1" timeOffset="170731.4106">18726 5269 0,'0'0'0,"0"0"15,0 0-15,0 0 0,0 0 0,-7 25 16,7-25-16,-10 23 16,5-6-16,-2 1 0,-1 3 0,1 0 15,-1 0-15,0 3 0,-1 1 16,-2 5-16,1-5 0,0 3 15,1 1-15,-1-4 0,0-5 16,2-1-16,2-1 0,1-4 16,-1-1-16,3-4 0,2 0 15,-1-4-15,0-5 0,2 0 0,-3 4 16,3-4-16</inkml:trace>
  <inkml:trace contextRef="#ctx0" brushRef="#br1" timeOffset="171197.5398">18708 5254 0,'0'0'16,"0"0"-16,0 0 0,0 0 0,22-11 15,-22 11-15,0 0 0,27-5 16,-16 4-16,2 2 0,1 1 16,1 1-16,-1 2 0,0 2 15,-1 0-15,-2 0 0,-1 1 0,-2 4 16,-3 3-16,-5 0 15,-3 2-15,-3-1 0,-4 1 16,-2-3-16,-2 1 0,-2 1 16,-3-1-16,-1 0 0,-1-5 0,-3 3 15,2 0-15,3-3 0,4-3 16,3 0-16,2-1 0,3-3 16,2 0-16,1-2 0,4-1 15,0 0-15,6-4 0,5 1 16,5 1-16,1-3 0,1 0 15,3 1-15,4 0 0,0 1 16,0 0-16,3 1 0,-2 0 16,-4 1-16,-4 1 0,-1 1 15,-3 3-15,-3 1 0,-2 2 0,-6 1 16,-1 0-16,-4 2 0,-1 1 0,-3-2 16,-4 2-16,-3 0 15,-1 1-15,-1 1 0,-2-1 16,3 0-16,1-1 0,-1 0 15,3-2-15,5-6 0,1-2 0,1 0 16,1 1-16,0-2 0</inkml:trace>
  <inkml:trace contextRef="#ctx0" brushRef="#br1" timeOffset="171364.183">19282 5438 0,'0'0'0,"0"0"16,0 0-16,25-7 0,-25 7 0,32-5 15,-9 0-15,2 3 0,3 0 16,7-2-16,2 2 16,-3 2-16,-1 2 0,3 4 15,-4-1-15,-10 1 0,-6 2 0,-3-2 16,-3-1-16,-1-1 0</inkml:trace>
  <inkml:trace contextRef="#ctx0" brushRef="#br1" timeOffset="171514.84">19482 5669 0,'0'0'15,"0"0"-15,23-8 0,-6 5 0,1-2 16,11 0-16,7-1 0,0 0 16,3-1-16,-1 0 0,-6 2 15,-6 0-15</inkml:trace>
  <inkml:trace contextRef="#ctx0" brushRef="#br1" timeOffset="171864.9628">20565 5193 0,'0'0'0,"0"0"15,0 0-15,0 0 0,0 0 0,0 0 16,-26 25-16,26-25 0,-25 25 16,10-8-16,-2 5 15,-1-1-15,-2 0 0,-8 9 0,0 2 16,1 1-16,4-3 0,-8 9 16,0-1-16,4-3 0,1-2 15,-1 2-15,2-3 0,7-5 16,2-5-16,4-3 0,2-1 15,2-7-15,3 0 0,1-6 16,0-1-16,3-2 0,1-2 0,3-3 16,6-5-16,0-1 15,2-3-15,-2 4 16,-1-2-16,-2 4 0</inkml:trace>
  <inkml:trace contextRef="#ctx0" brushRef="#br1" timeOffset="172131.4371">20527 5292 0,'0'0'0,"0"0"0,0 0 0,0 0 16,4 27-16,-4-27 0,4 30 16,0-12-16,-1 1 0,-1 2 15,0 1-15,-1 0 0,1 1 0,-1 6 16,-1 1-16,0-3 0,0-1 15,-1-1-15,-2 0 0,1-6 16,1 0-16,-1-3 0,0-2 16,-1-3-16,1 0 0,-1-4 15,-1-3-15,-2-3 0,-2-2 16,-1-2-16,-2-2 0,3 2 16,0-2-16,1 3 0</inkml:trace>
  <inkml:trace contextRef="#ctx0" brushRef="#br1" timeOffset="172251.3915">20318 5522 0,'0'0'0,"0"0"16,0 0-16,0 0 0,0 0 15,30-5-15,-30 5 0,32-2 0,-11 0 16,2 0-16,1-1 16,-3 1-16,-2 0 0,-3 1 0</inkml:trace>
  <inkml:trace contextRef="#ctx0" brushRef="#br1" timeOffset="172548.0746">21029 5359 0,'0'0'0,"0"0"16,0 0-16,0 0 0,-22-6 0,22 6 15,-24 1-15,9 2 0,-2 2 16,-3 2-16,-2-1 15,0 3-15,0 1 0,-5 3 16,0 1-16,3 1 0,2 0 0,4-1 16,5 0-16,2 1 0,3 1 15,4-3-15,4 0 0,2 0 16,3-2-16,4-2 0,2-2 16,5 2-16,4 0 0,2-2 15,1 0-15,1-2 0,2 1 0,5-5 16,-1 0-16,-6-1 0,-5 1 15,-3-1-15</inkml:trace>
  <inkml:trace contextRef="#ctx0" brushRef="#br1" timeOffset="173264.6703">16207 6554 0,'0'0'0,"0"0"0,0 0 15,22 4-15,-22-4 0,29 3 0,-8-2 16,2-1-16,2 0 0,13-1 16,4-2-16,0 0 0,1-1 15,13-3-15,3 0 0,-2 0 16,-3-3-16,10 2 0,-2 1 15,-4 0-15,-5 0 0,6-1 16,-2 1-16,-11 3 0,-6 1 0,-5-1 16,-2 0-16,-8 1 15,-5 3-15,-7 0 0,-4 0 0,-6 3 16,-3-2-16,-9 5 16,-9 2-16,-4-1 0,-4-3 0,8 0 15,2-1-15,4 0 0</inkml:trace>
  <inkml:trace contextRef="#ctx0" brushRef="#br1" timeOffset="173598.3152">16199 6714 0,'0'0'0,"0"0"0,0 0 15,0 0-15,0 0 0,0 0 16,29-3-16,-29 3 0,33-10 0,-9 6 16,7 1-16,1-4 0,2 3 15,15-3-15,3 0 16,0 0-16,-1 3 0,12-3 0,0 3 16,3-2-16,-7 4 0,-3-3 15,0 3-15,-6-1 0,-6 0 16,2-1-16,-5 0 0,-8 1 15,-6 0-15,-3 2 0,-1-2 16,-8 2-16,-2-1 0,-5-3 0,-1-4 16,-8 0-16,-7-2 0,4 2 15,-1 5-15,2-2 0</inkml:trace>
  <inkml:trace contextRef="#ctx0" brushRef="#br1" timeOffset="173914.2333">17055 6208 0,'0'0'0,"0"0"16,0 0-16,0 0 0,22 11 16,-22-11-16,25 14 0,-25-14 15,32 14-15,-11-3 0,3 0 16,-2 3-16,-1-3 0,9 4 15,4 2-15,-5-3 0,-2-2 0,1 6 16,-2 0-16,-5-1 16,-4 0-16,-3-2 0,-3-1 15,-4-1-15,-1-1 0,-10 6 0,-8 2 16,-2 0-16,-4 4 0,-9 1 16,-9 4-16,-3 3 0,-2 3 15,-26 16-15,-14 13 16,-6 4-16,7 0 0,-14 7 0,19-13 15,23-21-15</inkml:trace>
  <inkml:trace contextRef="#ctx0" brushRef="#br1" timeOffset="176751.1067">18354 8501 0,'0'0'0,"0"0"16,0 0-16,0 0 0,0 0 16,0 0-16,0 0 0,-16 23 15,16-23-15,-9 21 0,9-21 16,-9 31-16,6-13 0,-2 4 16,1 4-16,-1 1 0,1-1 0,-2 8 15,0 0-15,-1-1 0,1-1 16,-1-1-16,0-2 0,0 4 15,-1-3-15,1-3 0,1-1 16,0-4-16,2-4 0,-1-4 16,2-3-16,1-3 0,2-1 0,0-7 15,4 0-15,-2-4 0,0-5 16,1-3-16,1-2 16,0 2-16,-1 2 0,-1 1 0</inkml:trace>
  <inkml:trace contextRef="#ctx0" brushRef="#br1" timeOffset="177265.0201">18309 8533 0,'0'0'16,"0"0"-16,0 0 0,0 0 0,0 0 16,26-15-16,-26 15 0,25-7 15,-25 7-15,28-5 0,-12 2 16,-2 2-16,0 1 0,0 3 15,-1 1-15,0 2 0,0 1 16,-3 0-16,-3 2 0,-4 1 16,-3 1-16,-3 2 0,-3 2 15,-1 2-15,-3 0 0,-7 6 16,-4 0-16,-1 0 0,0-1 0,-7 4 16,1 1-16,1-5 0,3-3 15,2-2-15,3-2 0,4-3 16,3-2-16,2-3 0,2-1 15,3-3-15,1-2 0,4-1 16,2-2-16,4 0 0,2 1 0,2-2 16,2-1-16,1 0 15,0-2-15,4 1 0,0 1 16,3 0-16,0 0 0,0 1 16,0 2-16,-1 1 0,-2 1 0,0 1 15,-2 2-15,-1-1 0,-1 1 16,-2 2-16,-3 0 0,-1 3 15,-4-1-15,-3 3 0,-2 1 16,-2 0-16,-2 0 0,0-1 16,-2 0-16,-2 1 0,-2-1 0,0-1 15,0-1-15,1 0 0,0-3 16,2-2-16,1-2 0,2-2 16,3-4-16,1 1 0,0 2 15,0-2-15</inkml:trace>
  <inkml:trace contextRef="#ctx0" brushRef="#br1" timeOffset="177701.0574">18827 8525 0,'0'0'0,"0"0"15,0 0-15,0 0 0,23 9 16,-23-9-16,22 6 0,-22-6 15,22 8-15,-11-4 0,2 0 16,-2-1-16,0 1 0,-1-2 16,-2 0-16,0 0 0,-1 1 0,-2-1 15,0 0-15,-1-1 0,-1 0 16,-3-1-16,0 3 16,-2-3-16,-2 1 0,-2 1 0,0 2 15,-3 0-15,-1-2 0,-3 2 16,-3 2-16,1 0 0,-1 3 0,1-2 15,-1 1-15,2 3 16,0 2-16,-5 3 0,0 3 16,3-1-16,1 0 0,3 0 15,1 0-15,5 0 0,2 1 0,3-2 16,2 0-16,3-1 0,1-2 16,2 0-16,2 0 0,1-2 15,1-1-15,5-1 0,4 0 16,0-2-16,0 0 0,1-2 15,1 0-15,6-2 0,1 0 16,0-6-16,-1-1 0,-4 0 0,-6 0 16,-2 1-16</inkml:trace>
  <inkml:trace contextRef="#ctx0" brushRef="#br1" timeOffset="177968.8559">19493 8584 0,'0'0'16,"0"0"-16,0 0 0,0 0 0,-5 21 16,5-21-16,-8 22 0,8-22 15,-9 26-15,4-9 0,-1 2 16,0-1-16,-1 1 0,0-1 15,1-2-15,-1 0 0,0-1 0,1 3 16,0-2-16,3-3 16,1-3-16,2-5 0,2-3 15,-2-2-15,2 3 0,-2-3 0</inkml:trace>
  <inkml:trace contextRef="#ctx0" brushRef="#br1" timeOffset="178181.1622">19767 8578 0,'0'0'16,"0"0"-16,0 0 0,0 0 0,0 0 15,-6 27-15,6-27 0,-5 23 16,5-23-16,-10 31 0,4-14 16,0 1-16,-1 1 0,-1 2 15,0-1-15,0 0 0,1-1 16,-1 5-16,2 0 0,1-3 15,2-1-15,0-3 0,1-3 16,-1-1-16</inkml:trace>
  <inkml:trace contextRef="#ctx0" brushRef="#br1" timeOffset="178516.0536">20549 8424 0,'0'0'16,"0"0"-16,0 0 0,0 0 0,0 0 16,-19 31-16,19-31 0,-19 30 15,8-12-15,-2 3 0,-3 3 16,1 0-16,0 0 0,-8 10 15,-1 2-15,2-2 0,1-3 16,-2 7-16,2-2 0,1-6 16,1-4-16,4-3 0,1-2 15,2-4-15,2-4 0,2-2 0,2-2 16,3-5-16,3-4 0,0-3 16,3-8-16,1 0 0,0-2 15,-1 2-15,1 2 0,-2 0 16</inkml:trace>
  <inkml:trace contextRef="#ctx0" brushRef="#br1" timeOffset="178797.6794">20554 8488 0,'0'0'0,"0"0"0,0 0 0,0 0 15,0 0-15,0 0 0,9 31 16,-9-31-16,8 25 0,-8-25 15,10 33-15,-6-13 0,0 0 0,1 3 16,-1 3-16,0-1 16,-1-3-16,1 7 0,1 2 15,-2-5-15,0-1 0,-2-2 0,0-1 16,-1-4-16,0-3 0,0 0 16,0-3-16,-2-2 0,-2-3 15,-3-2-15,0-3 0,-2-3 16,-1-1-16,2 0 0,1 0 15,2 1-15</inkml:trace>
  <inkml:trace contextRef="#ctx0" brushRef="#br1" timeOffset="178930.909">20335 8790 0,'0'0'0,"0"0"16,0 0-16,0 0 0,0 0 0,0 0 15,0 0-15,24-16 0,-24 16 16,26-6-16,-26 6 0,39-12 15,-17 5-15,-3 0 0,-3 2 16,-1 1-16</inkml:trace>
  <inkml:trace contextRef="#ctx0" brushRef="#br1" timeOffset="179497.5397">20958 8544 0,'0'0'0,"0"0"16,0 0-16,0 0 0,0 0 0,0 0 16,0 26-16,0-26 0,0 0 15,-1 38-15,1-38 16,-4 33-16,2-15 0,0 0 0,0 2 16,-2 0-16,1 0 0,-1 5 15,-2-2-15,2-3 0,0-3 0,1-1 16,1-2-16,0-3 15,0-1-15,-1-3 0,1-3 16,2-4-16,-2 0 0,0-3 16,-1-3-16,1 0 0,1-2 0,0-2 15,0-3-15,0 0 0,0-1 16,0-3-16,0 0 16,-1 3-16,2 1 0,0 0 0,0 0 15,0 2-15,0 0 0,2-1 16,1 0-16,0 1 0,3 3 0,3-1 15,2 0-15,1 2 16,1 1-16,1 1 0,3 2 16,-2-1-16,0 3 0,2 0 15,3 2-15,-1 1 0,-3 2 0,2 1 16,0 1-16,-3 0 0,-1 1 16,-1 0-16,-2 2 0,-3 0 15,0 1-15,-2 1 0,-2 0 16,-2 0-16,-1 0 0,-5 2 15,-4 1-15,-3-2 0,-2 1 16,-5-2-16,-2 1 0,-1 1 16,-1 0-16,-8 3 0,-5-3 15,2 0-15,2-2 0,-4-1 16,-2-3-16,2 0 0,6-1 0,0-1 16,7-1-16,4-1 0</inkml:trace>
  <inkml:trace contextRef="#ctx0" brushRef="#br1" timeOffset="180781.71">18617 9302 0,'0'0'0,"0"0"0,0 0 16,0 0-16,0 0 0,0 0 0,0 0 15,0 0-15,0 0 0,0 0 16,-3 19-16,3-19 0,18 13 0,-18-13 15,35 17-15,-13-8 16,2-1-16,5 1 0,7 0 16,9 3-16,0-1 0,17 1 15,4 1-15,-4-3 0,-5-2 0,18 4 16,3 0-16,6-1 0,-7-3 16,16-1-16,2-4 0,-11-1 15,-8-2-15,43-3 0,-5 0 16,-18 0-16,-12 2 0,7-3 15,3-2-15,-9 2 0,-6 1 0,4-3 16,5-3-16,-10-4 16,-5-2-16,6-5 0,5-5 15,-10 2-15,-8 2 0,0 0 16,1 0-16,-16 2 0,-11-1 0,4-9 16,2-7-16,-9 8 0,-7 6 15,0-9-15,1-7 0,-4 6 16,-3 1-16,-4-3 0,-4-3 15,-5 3-15,-3-1 0,-4-2 16,0-4-16,-3 4 0,-2 2 0,-6-6 16,-3-6-16,-4 4 0,-3 3 15,-10-7-15,-9-3 16,3 11-16,2 8 0,-14-7 16,-10-4-16,4 5 0,5 4 0,-12-7 15,-10-3-15,6 6 0,2 5 16,-8-3-16,-6-2 0,5 7 15,5 3-15,-15-1 0,-10 1 16,10 1-16,8 0 0,-14-1 16,-9 1-16,9 7 0,6 4 0,-14 3 15,-8 2-15,7 2 0,6 1 16,-13 1-16,-7 1 16,18 3-16,13 5 0,-16 4 0,-10 4 15,14-2-15,10-1 0,-8 4 16,-6 2-16,9 0 0,7 1 0,-7 8 15,-5 6-15,12-3 16,7 1-16,-11 5 0,-9 2 16,17-2-16,12-3 0,6 2 15,3 0-15,-1 1 0,-1 2 0,3 1 16,5 2-16,4-2 0,3 0 16,6 0-16,3 2 0,2 0 15,0 1-15,3 0 0,1 0 16,7-4-16,5-4 0,3 4 15,2 0-15,4-4 0,2-4 16,0 8-16,0 3 0,2-7 16,2-5-16,3 3 0,0 2 15,0 1-15,-1 0 0,3 1 16,1 1-16,-1-14 0,3 1 0,4 2 16,5 2-16,0-1 0,0 0 15,0 0-15,-1 2 0,5-1 16,2 1-16,3-3 0,0-1 15,-2-4-15,-1-1 0,5-1 16,3 2-16,1-1 0,-2 0 0,3-2 16,4-3-16,-3 2 0,-3-1 15,6 0-15,3-1 0,-2-2 16,-1-2-16,3-3 0,3-1 16,-1 1-16,0-2 0,6-1 15,-1-2-15,-3 0 0,-2 0 16,1 0-16,-2-2 0,0-1 15,0 0-15,-2 1 0,-1 4 16,-1 1-16,1-4 0,0 0 16,1-4-16,-2 2 0,-2 1 0,1-3 15,-1 2-15,2-3 0,0 0 16,0 0-16,-1 0 16,1-1-16,0 0 0,-1-2 0,1 0 15,-11 3-15,-8 3 0,-7 0 16</inkml:trace>
  <inkml:trace contextRef="#ctx0" brushRef="#br1" timeOffset="184531.5384">29334 7767 0,'0'0'0,"0"0"0,0 0 0,0 0 15,0 0-15,0 0 0,0 0 16,0 0-16,0 0 0,0 0 16,0 0-16,0 0 15,0 0-15,29-1 0,-29 1 16,0 0-16,30-1 0,-30 1 0,0 0 16,28-2-16,-28 2 0,0 0 15,30 2-15,-19-2 0,0 0 0,0 0 16,1 0-16,0 0 0,2 0 15,-1-2-15,-1 2 0,-1-1 16,-1 0-16,0-1 0,0 0 16,0 0-16,0 1 0,0-1 15,-2 1-15,0 0 0,0 1 16,0-1-16,-2 1 0,0 0 16,-2-1-16,1 1 0,-1 0 15,-1 0-15,1 1 0,-2 0 16,0 0-16,0 0 0,-2-1 0,2 0 15,-2 0-15,3 2 0,-3-2 16,1 2-16,-1 0 16,0 2-16,0 1 0,-2 2 0,-2 1 15,0 1-15,-1 2 0,0 0 16,-1 2-16,1-1 0,0 1 16,1 0-16,0 3 0,-1-2 15,2 0-15,0-2 0,-1-2 0,2-2 16</inkml:trace>
  <inkml:trace contextRef="#ctx0" brushRef="#br1" timeOffset="187619.2461">30179 2402 0,'0'0'0,"0"0"0,0 0 16,0 0-16,0 0 0,0 0 15,0 0-15,0 0 0,0 0 0,0 0 16,0 0-16,0 0 0,0 0 16,0 0-16,0 0 15,0 26-15,0-26 0,7 20 0,-7-20 16,11 26-16,-5-13 0,0-2 16,-2-2-16,1 0 0</inkml:trace>
  <inkml:trace contextRef="#ctx0" brushRef="#br1" timeOffset="188201.2446">30187 6591 0,'0'0'16,"0"0"-16,0 0 0,0 0 0,0 0 16,0 0-16,0 0 0,0 0 15,0 0-15,0 0 0,0 0 16,0 0-16,0 0 0,0 0 15,0 0-15,0 0 0,0 0 16,0 0-16,0 0 0,0 0 0,0 0 16,0 0-16</inkml:trace>
  <inkml:trace contextRef="#ctx0" brushRef="#br1" timeOffset="188773.553">27456 7960 0,'0'0'0,"0"0"0,0 0 0,0 0 16,0 0-16,0 0 0,-20-5 16,20 5-16,0 0 0,0 0 15,0 0-15,0 0 0,0 0 0,0 0 16,0 0-16,0 0 0,0 0 16,0 0-16,0 0 0,0 0 15,0 0-15,0 0 0,0 0 16,0 0-16</inkml:trace>
  <inkml:trace contextRef="#ctx0" brushRef="#br1" timeOffset="189248.9305">26969 6104 0,'0'0'16,"0"0"-16,0 0 0,0 0 0,0 0 16,0 0-16,0 0 0,0 0 15,0 0-15,0 0 0,24-10 16,-24 10-16,20-4 0,-20 4 16,0 0-16,23-3 0</inkml:trace>
  <inkml:trace contextRef="#ctx0" brushRef="#br1" timeOffset="189740.6612">29882 5154 0,'0'0'0,"0"0"15,0 0-15,0 0 0,0 0 0,0 0 16,0 0-16,0 0 0,0 0 0,0 0 16,0 0-16,0 0 15,0 0-15,0 0 0,0 0 16,0 0-16,5 24 0,-5-24 0,0 0 16,0 0-16</inkml:trace>
  <inkml:trace contextRef="#ctx0" brushRef="#br1" timeOffset="192264.5724">28220 6994 0,'0'0'16,"0"0"-16,0 0 0,0 0 0,0 0 15,0 0-15,0 0 0,0 0 16,-22 0-16,22 0 0,0 0 15,0 0-15,0 0 0,0 0 16,0 0-16,0 0 0,0 0 0,0 0 16,0 0-16,0 0 0,0 0 15,0 0-15,0 0 0,0 0 16,0 0-16,31 9 0,-31-9 16,0 0-16,31 2 0,-31-2 15,22 7-15,-22-7 0,21 3 16,-21-3-16,21 7 0,-12-5 15,-2 0-15,-1 1 0,0 0 16,-2-2-16,0 3 0,0 1 16,-3 0-16,0 2 0,-1-1 0,-1 1 15,-1-2-15,-2 3 0,0 1 16,-3-1-16,-1 3 16,-1-1-16,0 0 0,-1-1 0,-1 3 15,-1 0-15,0-4 0,0 4 16,-2-1-16,2-2 0,1-2 15,-2 4-15,0-4 0,-1 0 16,2 0-16,2-3 0,2 1 16,2-3-16,3 3 0,-2-3 15,1-2-15,0 0 0,0 0 0,2 2 16,2-2-16,-2 2 0,2-2 16,0 0-16,4 2 0,1-3 15,-1-1-15,2-1 0,0 0 16,1-1-16,1 3 0,0-1 15,2-2-15,1 0 0,0 2 16,0 0-16,1-2 0,-1 2 16,1-2-16,-1 2 0,0 0 15,-2 1-15,0-1 0,1-2 0,0 3 16,0-1-16,-1 2 0,0-4 16,-2 0-16,1-1 0,-1 0 0,-1 1 15,0 1-15,-2 1 16</inkml:trace>
  <inkml:trace contextRef="#ctx0" brushRef="#br1" timeOffset="192675.3523">28459 6786 0,'0'0'0,"0"0"16,0 0-16,0 0 0,0 0 15,0 0-15,23-10 0,-23 10 16,0 0-16,26-7 0,-15 3 15,1 3-15,2-2 0,0 0 16,1 0-16,0 2 0,-2-2 0,1-1 16,1 1-16,-1 2 15,-1-2-15,0 3 0,2-3 16,-2-1-16,-1-3 0,-1 4 0,0 1 16,-1 0-16,0 2 0,-2 0 15,-2 2-15,1-4 0,-1-1 16,-3 2-16,-1-2 0,-2 3 15,0 0-15,-2 0 0,2 0 16,0 0-16</inkml:trace>
  <inkml:trace contextRef="#ctx0" brushRef="#br1" timeOffset="193118.5289">28483 6800 0,'0'0'0,"0"0"15,0 0-15,0 0 0,0 0 0,0 0 16,0 0-16,0 0 0,0 0 16,-12 23-16,12-23 0,0 0 15,-2 28-15,2-28 0,-3 27 16,1-15-16,0 3 0,1-1 15,0 0-15,0 0 0,-2 1 16,0-1-16,0 0 0,-2-1 16,1 1-16,0 1 0,-1 0 15,1-1-15,-1-1 0,1-1 0,0-2 16,0 1-16,2-1 0,1-1 16,0 0-16,0-4 0,0 2 15,-2-1-15,0-1 0,0-1 16,-1 1-16,1-3 0,0 1 15,-2-3-15,1 2 0,0-4 16,-2 2-16,2-3 0,-1 1 16,2-1-16,1-3 0,1-1 0,0 2 15,2-4-15,1-2 16,0 0-16,1-3 0,1 3 0,-2 1 16,0 2-16</inkml:trace>
  <inkml:trace contextRef="#ctx0" brushRef="#br1" timeOffset="193548.1628">28535 6876 0,'0'0'0,"0"0"0,0 0 0,0 0 16,0 0-16,0 0 0,0 0 15,23-7-15,-23 7 0,0 0 16,23 4-16,-23-4 0,0 0 15,21 5-15,-21-5 0,0 0 16,18 5-16,-14-1 0,0-1 16,0 1-16,-1-1 0,-1 1 15,-1 0-15,0 2 0,-1-2 0,-1 3 16,-1-1-16,-2 1 0,-3 0 16,1-1-16,-1 1 0,0 0 15,0 0-15,-1-1 0,1 2 16,1-1-16,-1 0 0,1 0 15,1-1-15,1-2 0,-1-3 16,2 3-16,0-1 0,0 1 16,2 0-16,0-1 0,1 0 15,0-3-15,2 1 0,2-1 16,1 0-16,2 0 0,0-1 0,2-2 16,2-2-16,1 2 0,1 2 15,0-1-15,0-1 0,1 1 16,2 0-16,-3 1 0,-1-1 15,-2 2-15</inkml:trace>
  <inkml:trace contextRef="#ctx0" brushRef="#br1" timeOffset="194614.542">30295 7333 0,'0'0'0,"0"0"16,0 0-16,0 0 0,0 0 0,0 0 15,0 0-15,0 0 0,0 0 16,0 0-16,-21-3 16,21 3-16,0 0 0,0 0 0,0 0 15,0 0-15,0 0 0,-21-9 16,21 9-16,0 0 0,0 0 15,0 0-15,0 0 0,0 0 16,0 0-16,0 0 0,0 0 16,23 5-16,-23-5 0,0 0 15,0 0-15,30 0 0,-30 0 0,0 0 16,32 2-16,-32-2 0,22 2 16,-22-2-16,0 0 0,28 3 15,-28-3-15,0 0 0,21 11 16,-21-11-16,0 0 0,14 13 15,-11-9-15,-1 0 0,-1 4 16,-1-1-16,-1 3 0,-2-2 0,-2 0 16,-1 0-16,-2-2 15,-1 0-15,0 1 0,1 2 16,0 0-16,-1-2 0,-1 2 0,0-2 16,0 1-16,1-2 0,1-1 15,-1 1-15,1-1 16,0-1-16,1 3 0,-1-3 0,1 0 15,1 0-15,0-2 0,2 0 16,0 0-16,2 0 0,0 1 0,2-3 16,-1 2-16,1-2 0,1 2 15,1-2-15,0 1 16,2-2-16,0-1 0,3 2 0,1-2 16,-1-1-16,2 1 0,1 0 15,0 0-15,1-1 0,0 0 0,0 1 16,0 1-16,0 0 15,0-1-15,0 0 0,1 0 16,-1 0-16,0 1 0,0-1 16,-1-3-16,0 2 0,0 1 15,0-3-15,-1-1 0,-1 1 0,-2 0 16,0 1-16</inkml:trace>
  <inkml:trace contextRef="#ctx0" brushRef="#br1" timeOffset="195031.2479">30643 7147 0,'0'0'16,"0"0"-16,0 0 0,0 0 0,0 0 16,0 0-16,0 0 15,27 0-15,-27 0 0,0 0 0,28-5 16,-28 5-16,23-5 0,-23 5 16,28-6-16,-14 4 0,1-1 15,0 1-15,2 0 0,-2-1 16,-1 1-16,0 0 0,-2-1 15,0 3-15,0-4 0,0 4 16,0-1-16,-1-1 0,-1 1 0,0-2 16,0 3-16,-1 0 0,-1 0 15,-2 0-15,0 0 0,-2 0 16,0 0-16,-2 0 0,-2 0 16,0 0-16,0 0 0,-5 3 15,1 0-15,-2-2 0,1-1 0,-1 0 16,2 2-16,0-1 0</inkml:trace>
  <inkml:trace contextRef="#ctx0" brushRef="#br1" timeOffset="195466.9227">30740 7158 0,'0'0'15,"0"0"-15,0 0 0,0 0 0,0 0 16,0 0-16,0 0 16,-11 27-16,11-27 0,0 0 15,-4 22-15,4-22 0,-2 19 0,2-19 16,-3 25-16,2-12 0,1-1 16,-2 2-16,-1 2 0,1-1 15,-1-1-15,1 2 0,1 1 16,0 0-16,-1-1 0,0 1 15,-1 0-15,1-1 0,0-2 0,0 2 16,-1-3-16,1-2 0,1-1 16,0-1-16,0-2 15,0-1-15,0-3 0,0 2 16,0-3-16,-2 0 0,1 0 0,0-2 16,0 0-16,0 0 0,-2 1 0,1-1 15,0-1-15,-1-2 16,1 0-16,0 0 0,-1 1 15,2-1-15,0-1 0,1 0 16,1-2-16,1-2 0,0 1 0,2-1 16,3-2-16,-2 2 0,0 0 15,-1 1-15</inkml:trace>
  <inkml:trace contextRef="#ctx0" brushRef="#br1" timeOffset="195981.2172">30849 7273 0,'0'0'0,"0"0"0,0 0 16,0 0-16,0 0 0,0 0 16,0 0-16,0 0 0,0 0 0,25 15 15,-25-15-15,0 0 16,0 0-16,22 6 0,-22-6 15,0 0-15,21 6 0,-14-6 16,2 1-16,-1-1 0,0 0 0,-1 4 16,2-1-16,-1 0 0,0 1 15,-1-1-15,1-2 0,-2 2 16,-2-1-16,-1 2 0,0-1 16,-2-1-16,-1 3 0,-3-1 15,0 2-15,-2 1 0,-2-2 0,-1 3 16,1-1-1,-1 1-15,0 2 0,-1-2 0,-2 1 16,2 0-16,2-2 0,-2 0 16,-1 0-16,2-2 0,2 1 0,0-1 15,2-3-15,-1 3 0,2-1 16,1 0-16,1-2 0,1 1 16,1 1-16,1-3 0,2-2 15,1-1-15,0-1 0,1 1 16,0 0-16,1 0 0,1-2 0,1 3 15,1-2-15,1 0 16,1 3-16,1-2 0,0 0 16,0-1-16,0 0 0,-2 2 15,0 1-15,0 1 0,-1 0 0,-2-1 16,0 1-16,-1 0 0</inkml:trace>
  <inkml:trace contextRef="#ctx0" brushRef="#br1" timeOffset="198281.1514">29701 6942 0,'0'0'0,"0"0"16,0 0-16,0 0 0,0 0 0,0 0 16,0 0-16,0 0 0,0 0 0,0 0 15,0 0-15,0 0 0,0 0 16,0 0-16,0 0 16,0 0-16,0 0 0,0 0 0,5 23 15,-5-23-15,0 0 0,0 0 16,15 22-16,-15-22 0,0 0 15,14 18-15,-14-18 0,0 0 16,15 19-16,-10-11 0,0-3 16,-1 2-16,1 0 0,-1 0 15,1 0-15,-1 0 0,0 0 16,1 1-16,-2-1 0,1 0 0,2 0 16,0 0-16,-1-3 15,1 2-15,-1-1 0,2 0 0,-1 0 16,1 2-16,0-3 0,-1 2 15,0-1-15,-1-2 0,1 1 16,-1 1-16,0-3 0,-1 1 16,0-1-16,1 0 0,-1 0 15,1-2-15,-1 0 0,0-2 16,1 0-16,-1 1 0,1 0 0,-1-2 16,-1-1-16,2 1 0,-1-1 15,2 0-15,0-3 0,1 0 16,0 0-16,0 0 0,1-2 15,1 2-15,1-2 0,0 0 16,1 0-16,0-1 0,0-1 16,-1 2-16,0 0 0,0-2 15,-1 3-15,1-2 0,1 0 16,0 2-16,2-2 0,-1 2 0,0-2 16,0 3-16,-1-1 0,0-2 15,-1 3-15,0 0 0,-1 3 16,0-3-16,-2 0 0,1 0 15,0 2-15,-2 1 0,1-1 16,-3 3-16,1-2 0,-2 2 16,1-1-16,0 1 0,-1 0 0,-1-1 15,-2 3-15,3-1 0,-3 1 16,2-3-16,0 3 0,-2 0 16,2 2-16,0-1 0,1 0 15,-3-1-15,0 5 0,0-5 16,0 2-16,0-2 0</inkml:trace>
  <inkml:trace contextRef="#ctx0" brushRef="#br1" timeOffset="205414.7203">30113 6844 0,'0'0'0,"0"0"0,0 0 16,0 0-16,0 0 0,0 0 0,0 0 15,0 0-15,0 0 0,0 0 16,0 0-16,0 0 0,-26-3 16,26 3-16,0 0 0,0 0 15,0 0-15,-24 3 0,24-3 16,0 0-16,0 0 0,-22 17 15,15-9-15,1-1 0,0 0 0,0 2 16,-2 0-16,0 2 16,1-1-16,-2 3 0,0-1 0,-1-1 15,-1 3-15,-1 0 0,-1 0 16,-1 1-16,1 0 0,-2 6 16,0-1-16,1-1 0,0 3 15,-2-1-15,0-3 0,-2 5 16,0 0-16,1 2 0,-1 0 15,-2 4-15,3-1 0,0-2 16,1 1-16,0-1 0,1-1 0,-2-2 16,1 0-16,-1-1 0,2 1 15,-2-2-15,1-1 0,1 0 16,3-4-16,0 3 0,0 1 16,0-1-16,1-1 0,-3 0 15,0 0-15,1-2 0,1-1 16,2-1-16,1 2 0,1 0 15,1-2-15,-2-1 0,-1 2 16,1-3-16,1 0 0,2-1 16,0 2-16,2-5 0,-1-1 0,1 0 15,1-1-15,-1 1 0,1-2 16,1-1-16,0 0 0,-1-2 16,3-2-16,-2 3 0,2-3 15,0 4-15,0-4 0,0 2 16,0-2-16,0 0 0,0 0 0,0 0 15,2-2-15,-1-1 16,2 0-16,0-1 16,1-3-16,1 0 0,-1-1 0,2-1 15,-1 0-15,1-1 0,-1-1 0,2 0 16,-1 1-16,3-1 0,1-1 16,0-1-16,0-2 0,0 1 15,0-1-15,1-5 0,0 1 16,0-1-16,1-1 0,1 1 15,1-1-15,-1 1 0,1 1 16,-1 0-16,1-2 0,-2 2 16,0-2-16,1 1 0,1-2 15,-3 1-15,-2-1 0,5-4 16,0 1-16,1 1 0,1 3 0,-1 0 16,1-1-16,-4 0 0,-2 1 15,1 0-15,1 3 0,-1 0 16,0 0-16,0 0 0,0 0 15,-1 1-15,-1-1 0,1 3 16,1 0-16,0 1 0,0 1 16,-1 2-16,0-3 0,-3 6 15,1-3-15,0 0 0,-1 0 16,1 0-16,0 0 0,0 2 16,-1-1-16,0 2 0,-2-2 0,-1 2 15,-2 1-15,0 0 0,1 0 16,1 0-16,-2 3 0,1-3 15,2 4-15,-1-1 0,1-3 16,-2 3-16,0 0 0,0-2 16,0 4-16,-1-3 0,0 3 0,0-1 15,0 0-15,1 3 0,-1-3 16,-2 3-16,2-2 16,-2 2-16,2-2 0,-2 2 0,3-3 15,-3 3-15,0 0 0,0 0 16,2-1-16,-2 1 0,0 0 15,0 0-15,0 0 0,0 0 16,0 0-16,0 0 0,0 0 16,0 0-16,0 0 0,0 0 15,0 0-15,0 0 0,0 0 0,5 1 16,-5-1-16,-2 6 0,2-6 16,0 0-16,0 0 0,-1 7 15,1-7-15,-2 4 0,2-4 16,-2 7-16,2-7 0,-3 8 15,2-1-15,-1 0 0,0-1 16,0 2-16,-2-2 0,1 2 16,-1 0-16,-1 2 0,1 1 15,-2 0 1,1 0-16,-1 1 0,0 1 0,-2 1 0,-1-1 0,-1 2 16,0-1-16,-1 1 0,0 2 15,1 1-15,0 1 0,-3 6 16,0-4-16,-2 4 0,1 3 15,0-4-15,-2-1 0,1 0 16,-1-3-16,0 3 0,-1 2 16,0 2-16,2 2 0,1-3 0,0 1 15,-3 1-15,1 0 16,-2-2-16,-1-3 0,3 3 16,0 0-16,2-1 0,0-2 0,-1 0 15,1-1-15,2 0 0,1-3 16,0 3-16,0 0 0,-1-2 15,-2-2-15,1 1 0,1 1 16,0-2-16,1-1 0,2 0 16,1-2-16,2 1 0,0-2 0,0 0 15,-2-3-15,1 0 0,2-2 16,-1 0-16,1-2 16,1 1-16,1-2 0,-1 3 0,-2 0 15,3-3-15,1-2 0,-1 0 16,1 0-16,0-1 0,1 1 15,0-1-15,1-3 0,-2 2 16,2-2-16,-3 2 0,3-2 16,-1 3-16,1-3 0,0 0 15,0 0-15,0 2 0,0-2 0,0 0 16,0 0-16,0 0 0,0 0 16,3-5-16,-1 1 0,0-2 15,0 0-15,3-3 0,0 1 16,-1-1-16,1 2 0,-2 1 15</inkml:trace>
  <inkml:trace contextRef="#ctx0" brushRef="#br1" timeOffset="206548.0779">29288 7074 0,'0'0'0,"0"0"16,0 0-16,0 0 0,0 0 16,0 0-16,0 0 0,0 0 0,0 0 15,0 0-15,26 4 0,-26-4 16,0 0-16,0 0 0,25 1 15,-25-1-15,0 0 0,19 1 16,-19-1-16,15 7 0,-7-4 16,-1 1-16,1-4 0,0 3 15,-2 0-15,1 1 0,0-1 16,-2 1-16,1 0 0,-2-1 16,0-2-16,0 4 0,-1-3 0,0 3 15,0-3-15,-1 2 0,0-1 16,0 1-16,-1-1 0,0 1 15,-1 3-15,-1-3 0,0 2 16,-1 0-16,-1 0 0,-3 1 16,-1 3-16,0-1 0,-1 0 15,-1-2-15,0 2 0,-1 0 16,1 0-16,-1-2 0,0 0 16,1-1-16,1 1 0,-1-2 15,1 3-15,-1-3 0,0 2 0,-1-1 16,0-1-16,1 1 0,1-1 15,1 0-15,-1-2 0,0-1 16,1 1-16,-1 0 0,1 0 16,2-1-16,-1 2 0,2-1 15,-1-3-15,2 3 0,0-2 0,1 0 16,-1-1-16,3 0 0,-2 1 16,2-1-16,0 0 15,0 0-15,0 0 0,0 0 0,2 1 16,1-1-16,-1 0 0,1 0 15,2 0-15,-1 0 0,1 0 16,2 0-16,0 0 0,-1-1 16,2 0-16,0 1 0,-1-1 15,1 1-15,0-1 0,0-2 16,0 2-16,0-2 0,-1 0 0,0-1 16,2 4-16,1 0 0,1 0 15,-1-2-15,0-3 16,0 5-16,0-2 0,-1 1 0,-1-1 15,-1 0-15,0 2 0,-2-2 16,0 1-16,-1 1 0,2-1 16,-3 1-16,-1-3 0,0 3 15,1-1-15,-3 1 0,2-3 16,-2 3-16,3 0 0,-3 0 16,2 0-16,-2 0 0,0 0 0,3 0 15,-3 0-15,0 0 0,4 3 16,-4-3-16,2 4 0,-2-4 15,0 0-15,3 4 0</inkml:trace>
  <inkml:trace contextRef="#ctx0" brushRef="#br1" timeOffset="209265.2456">29447 6826 0,'0'0'0,"0"0"15,0 0-15,0 0 0,0 0 0,0 0 16,0 0-16,0 0 0,-15-21 0,15 21 16,0 0-16,0 0 0,-17-8 15,17 8-15,0 0 0,0 0 16,-27 1-16,27-1 0,-15 6 16,6-2-16,0 0 15,0 0-15,-1 6 16,0-3-16,1 0 0,-1 0 0,-1 1 15,0 2-15,0-3 0,-2 4 16,1 3-16,0 0 0,0-3 0,1 3 16,1 1-16,0-2 0,0 2 15,-4 3-15,0 0 0,0 0 16,1 0-16,2 3 0,3-1 16,1-1-16,-1-2 0,0 2 15,2-1-15,0 3 0,1-2 16,1 1-16,3-1 0,0 0 0,0-2 15,0 0-15,1-1 16,2 1-16,1-1 0,2-2 16,-1 2-16,2-3 0,0-1 0,2 0 15,1 0-15,1-2 0,1 1 16,0-2-16,1-2 0,0 1 16,1-2-16,2 0 0,1-3 15,1 0-15,-1-1 0,1 0 16,-2 0-16,1-4 0,-2-2 0,4-1 15,2 2-15,-2-1 16,1 0-16,-1-3 0,-2 2 16,2-4-16,-1 1 0,1-2 0,0 0 15,-2-1-15,1 0 0,-2-2 16,0 1-16,-2-1 0,-2 1 16,0 1-16,-1-3 0,-1 3 15,-2-3-15,1 2 0,-1-1 16,-1-1-16,1 1 0,-3 0 15,-3-1-15,2-1 0,-1 1 0,-1-3 16,-1 3-16,0-2 0,0 0 16,-1 1-16,0-3 0,-1 1 15,-3 4-15,0-3 0,-1 2 16,0-1-16,-2-2 0,-2 2 16,0-3-16,-1 4 0,0 0 15,-2-1-15,-2-2 0,1 2 16,0 4-16,-3-3 0,-1-3 15,1 5-15,-1 1 0,1 1 16,0 0-16,0 2 0,3 1 0,-1 0 16,-2 4-16,1-1 0,-1 3 15,-1 1-15,0 1 0,0 3 16,1 3-16,2 0 0,2 3 16,2-3-16,1-2 0,2 2 15</inkml:trace>
  <inkml:trace contextRef="#ctx0" brushRef="#br1" timeOffset="212496.5532">29203 7998 0,'0'0'0,"0"0"15,0 0-15,0 0 0,0 0 0,0 0 16,0 0-16,0 0 0,0 0 16,0 0-16,0 0 0,0 0 15,0 0-15,0 0 0,0 0 16,19 14-16,-19-14 0,0 0 15,0 0-15,25 12 0,-25-12 0,0 0 16,23 7-16,-23-7 16,0 0-16,31 3 0,-17-6 15,2 3-15,0 3 0,1-2 16,1 1-16,-1-2 0,1 0 0,2 0 16,2 1-16,0-1 0,0-1 15,7-1-15,0 0 0,2-1 16,0 2-16,1 1 0,1 0 15,-1 0-15,-1 0 0,8 0 16,-1-1-16,0-2 0,-2-1 0,3 2 16,0 3-16,-1-2 0,-2 0 15,8 1-15,2 0 16,-4 0-16,-4 1 0,3-1 0,2 1 16,-3-1-16,-2-1 0,3 0 15,2 2-15,-3-1 0,-3-1 16,8 1-16,1-1 0,-4 1 15,-3-1-15,2 0 0,1 1 16,-5 0-16,-2 2 0,0-1 16,1 0-16,-1-2 0,-3-2 0,-2 3 15,0 3-15,-2 0 0,-2 1 16,1-1-16,-1-1 0,-6 1 16,-2-2-16,-1 0 0,1 1 15,-3 0-15,0 0 0,-2 1 16,-1 1-16,-2-3 0,-1 0 15,-4-1-15,0 0 0,-1 1 16,1 1-16,-2 0 0,0-4 16,-1 4-16,1-1 0,-3-1 15,0 0-15,-3-3 0,3 3 0,0 0 16,0 0-16,0 0 0,0 0 0,0 0 16</inkml:trace>
  <inkml:trace contextRef="#ctx0" brushRef="#br1" timeOffset="213549.9178">30158 6794 0,'0'0'16,"0"0"-16,0 0 0,0 0 0,0 0 15,0 0-15,0 0 0,0 0 16,0 0-16,-21-4 0,21 4 15,0 0-15,0 0 0,0 0 16,0 0-16,0 0 0,0 0 0,0 0 16,0 0-16,0 0 0,0 0 15,0 0-15,0 0 0,0 0 16,0 0-16,10-18 0,-10 18 16,0 0-16,22-1 0,-22 1 15,22-2-15,-22 2 0,22-3 16,-22 3-16,28-1 0,-28 1 15,31-3-15,-14 3 0,3-1 16,0-2-16,-1 3 0,2 0 16,1 3-16,6-2 0,1-2 0,0 1 15,-1 0-15,2 0 0,0-3 16,0 3-16,1 0 0,-1 0 16,1 0-16,9-3 0,1-1 15,-3 4-15,0 0 0,0 2 16,3-1-16,-2 0 0,-2-1 15,9 3-15,-2-3 0,-4 4 16,-1-1-16,1-2 0,1 2 16,-4-1-16,-2-1 0,2 0 15,0 2-15,1 0 0,-1-3 0,1-3 16,-2 0-16,-1 2 0,1 4 16,-3-2-16,0-1 0,-1 3 15,-1-3-15,1-3 0,0 3 16,-3-3-16,0 2 0,-1 1 15,-1 0-15,0 0 0,-2 0 16,-2 0-16,-1 0 0,-1 0 0,0-1 16,-1-1-16,-1-1 15,0 2-15,-1 2 0,-3-1 0,-1 0 16,-2-1-16,-1 1 0,-1 1 16,-1 2-16,0-3 0,0 0 15,-2 0-15,0-3 0,-2 3 16,1 0-16,-2 0 0,1 0 15,-2 0-15,0 0 0,0 0 16</inkml:trace>
  <inkml:trace contextRef="#ctx0" brushRef="#br1" timeOffset="221265.0478">16675 2781 0,'0'0'0,"0"0"0,0 0 16,0 0-16,0 0 0,0 0 0,0 0 15,24-3-15,-24 3 0,0 0 16,29 0-16,-29 0 0,28-2 15,-10 0-15,2 2 0,2-1 16,2 1-16,1 0 0,3 0 16,9 1-16,2-1 0,1 0 15,2-3-15,0 3 0,1 2 0,13-1 16,2 3-16,0-4 0,-2-1 16,12 0-16,-1-1 0,-1 2 15,-2-1-15,12 1 0,0 1 16,-5-1-1,-2 0-15,17 0 0,12 2 16,8 0-16,-8 1 0,-16 1 0,-12 2 16,33-1-16,-6-5 15,-19-1-15,-13-3 0,6 3 0,4 1 16,-10 0-16,-7 0 0,3-2 16,1-3-16,-15 0 15,-10 4-15,5 0 0,5 1 16,-10 0-16,-6 0 0,0-2 0,0 1 15,-6-1-15,-3-2 0,-2 3 16,-1 0-16,-6-1 0,-3 1 0,-8-1 16,0 2-16,1-2 15,-3 2-15,0 0 0,0 0 16,-4-2-16,0 2 0,-9 0 0,-6 2 16,5 0-16,3-2 0,2 2 15</inkml:trace>
  <inkml:trace contextRef="#ctx0" brushRef="#br1" timeOffset="222065.552">16519 2959 0,'0'0'15,"0"0"-15,0 0 0,0 0 0,0 0 16,0 0-16,0 0 0,0 0 16,0 0-16,0 0 0,0 0 15,0 0-15,0 0 0,0 0 16,20-14-16,-20 14 0,22-3 15,-22 3-15,30-4 0,-30 4 16,33-3-16,-14 5 0,2 0 16,0-2-16,1 0 0,8-1 15,2 1-15,2 1 0,0 0 0,2-1 16,2-2-16,-1 1 0,2 1 16,11 0-16,3 0 0,-2 1 15,-3 0-15,11 0 0,3 1 16,-3-2-16,0 2 0,10 0 15,0 0-15,-6 1 0,-4 1 16,15 1-16,3 2 0,-7 0 0,-5 0 16,3-3-16,3-1 15,19-2-15,-14-2 0,2 1 0,2 1 16,-6 2-16,-4 1 0,3-3 16,1-1-16,-8 2 0,-4-2 15,1 2-15,2 0 0,-7-4 16,-4 0-16,6 2 0,3 0 15,-11 0-15,-7 0 0,2 0 16,3 3-16,-11-6 0,-5 0 0,2-1 16,1 0-16,-6 6 15,-5 5-15,-3-8 0,-2-3 0,0 0 16,-1 1-16,-2-1 0,-1 0 16,-11 4-16,1 0 0,1 4 15,1 0-15,-3-1 0,0 1 16,-1-4-16,2 0 0,-3 0 15,0 3-15,-3 1 0,-1 3 16,0-1-16,0-2 0,0 0 0</inkml:trace>
  <inkml:trace contextRef="#ctx0" brushRef="#br1" timeOffset="235129.6066">29512 7112 0,'0'0'0,"0"0"0,0 0 0,0 0 16,0 0-16,0 0 0,0 0 16,0 0-16,26 10 0,-26-10 15</inkml:trace>
  <inkml:trace contextRef="#ctx0" brushRef="#br1" timeOffset="237438.9355">29599 8002 0,'0'0'0,"0"0"0,0 0 0,0 0 15,0 0-15,0 0 0,0 0 16,0 0-16,0 0 0,0 0 0</inkml:trace>
  <inkml:trace contextRef="#ctx0" brushRef="#br1" timeOffset="237645.658">29632 7977 0,'0'0'0,"0"0"0,0 0 0,0 0 15,0 0-15,0 0 0,0 0 16,0 0-16</inkml:trace>
  <inkml:trace contextRef="#ctx0" brushRef="#br1" timeOffset="243815.4866">18676 10447 0,'0'0'0,"0"0"15,0 0-15,0 0 0,-14 23 0,14-23 16,-12 18-16,4-7 15,-2 4-15,-4 6 0,-4 4 16,-3 5-16,1-2 0,0 1 0,1 2 16,-8 7-16,-1-1 0,2 2 15,1-1-15,-2 2 0,5-5 16,2-2-16,3-3 0,0-2 0,3-4 16,2-3-16,2-2 15,1-5-15,2-3 0,2-1 0,1-5 16,2 0-16,2-4 0,2-4 15,4-8-15,-1 0 0,2-3 16,-1 2-16,-2 2 0,0 0 16</inkml:trace>
  <inkml:trace contextRef="#ctx0" brushRef="#br1" timeOffset="244114.9394">18687 10388 0,'0'0'0,"0"0"0,0 0 0,0 0 0,0 0 15,5 22-15,-5-22 0,4 28 16,-4-28-16,2 39 0,-1-14 16,-1 1-16,-1 2 0,-1 11 15,0-3-15,0 3 0,-1-3 0,1 8 16,0 2-16,0-7 15,0-3-15,0-1 0,2-3 0,0-3 16,-1 0 0,-1-4-16,-1-1 0,1-9 15,-1-1-15,-1-7 0,0-3 0,-1-2 16,2 0-16,1 0 0</inkml:trace>
  <inkml:trace contextRef="#ctx0" brushRef="#br1" timeOffset="244318.6918">18402 10753 0,'0'0'0,"0"0"0,0 0 15,22-1-15,-22 1 0,24 1 0,-5-1 16,0 0-16,2 0 0,1 0 15,3 0-15,3-1 0,-1-2 16,-5 0-16,-3-1 0,-4 4 16</inkml:trace>
  <inkml:trace contextRef="#ctx0" brushRef="#br1" timeOffset="244783.798">18961 10520 0,'0'0'0,"0"0"0,0 0 16,0 0-16,0 0 0,0 33 0,0-33 16,-3 32-16,1-14 0,-1 4 15,-3 5-15,0-4 0,-2 1 0,-4 5 16,-1 3-16,1-4 15,1 2-15,-3 5 0,1-6 16,2-1-16,2-4 0,0-5 16,2-1-16,0-4 0,3-1 0,-1-4 15,2 1-15,1-3 0,1-1 16,0-1-16,1-1 0,0-1 16,0 3-16,2-4 0,1 1 15,1 0-15,2-2 0,3 1 16,2-1-16,1-1 0,0 0 15,1 0-15,2 0 0,0 0 16,2 0-16,7 0 0,1 0 16,-2 0-16,-2 0 0,-1-3 15,-1 2-15,-1-2 0,-2 3 0,0 0 16,-2 0-16,-2 0 0,-1 0 16,-2 0-16,-1 0 0,-4-3 15,-2-1-15,-2-1 0,-2-1 16,0-1-16,0 3 0,-1 0 15</inkml:trace>
  <inkml:trace contextRef="#ctx0" brushRef="#br1" timeOffset="245015.1951">18945 10510 0,'0'0'0,"0"0"16,0 0-16,0 0 0,27 0 0,-27 0 16,29 0-16,-29 0 0,32 3 15,-14 1-15,2-1 0,-1-1 16,-1 3-16,2-1 0,-3 0 16,-4-1-16,-3-2 0,-2 0 15,-2 1-15,0-2 0</inkml:trace>
  <inkml:trace contextRef="#ctx0" brushRef="#br1" timeOffset="245165.5801">18824 10798 0,'0'0'0,"0"0"16,0 0-16,0 0 0,32 1 15,-32-1-15,34 0 0,-34 0 16,44 4-16,-24-4 0,-2 3 15,-3-3-15</inkml:trace>
  <inkml:trace contextRef="#ctx0" brushRef="#br1" timeOffset="245548.4147">19656 10735 0,'0'0'0,"0"0"0,0 0 15,0 0-15,0 0 0,-12-22 0,12 22 16,0 0-16,-15-24 0,6 19 16,-2-1-16,-1 2 0,-1 1 15,-2 2-15,-1 1 0,0 1 16,2 3-16,-1 3 0,-1 4 15,-4 3-15,0 3 0,3 1 16,1 0-16,5 0 0,4 2 0,2 0 16,3 1-16,2 0 0,2 0 15,4 3-15,3-2 0,0-3 16,1-3-16,3-1 0,2-1 16,3-3-16,0-1 0,2-2 15,0-4-15,-1-1 0,-2-6 16,2 0-16,2-4 0,-4 3 15,-4 0-15,-2 1 0</inkml:trace>
  <inkml:trace contextRef="#ctx0" brushRef="#br1" timeOffset="245815.7156">19959 10670 0,'0'0'0,"0"0"16,0 0-16,0 0 0,-6 29 0,6-29 16,-4 29-16,1-11 0,1-1 15,0 2-15,0 5 16,0-2-16,-1 3 0,1 3 16,0-3-16,0-3 0,0-1 0,-1-2 15,1-2-15,0-3 0,0-3 16,0-1-16,-1-5 0,1-2 15,0-3-15,0-4 0,0-3 16,-1 0-16,1 0 0,1 3 0</inkml:trace>
  <inkml:trace contextRef="#ctx0" brushRef="#br1" timeOffset="246148.7564">19842 10620 0,'0'0'15,"0"0"-15,0 0 0,21-6 16,-21 6-16,24-1 0,-24 1 16,36 1-16,-17 2 0,2 0 15,1 1-15,0 0 0,0 2 0,7 2 16,-2 2-16,-1-2 0,-4 2 16,-3-2-16,-3 5 0,-2-1 15,-1 1-15,-5 2 0,-1 0 16,-4 2-16,-2-1 0,-5 1 15,-5 4-15,-2-2 0,-2 2 16,-5 4-16,0-1 0,0-2 16,0-4-16,0-2 0,-2-4 15,2 2-15,2-4 0,1-2 16,3-1-16,3-2 0,3-2 0,6-7 16,5-10-16,1-1 0,-1-7 15,2 1-15,-2 3 0,0 4 16</inkml:trace>
  <inkml:trace contextRef="#ctx0" brushRef="#br1" timeOffset="246448.2155">20745 10124 0,'0'0'0,"0"0"0,0 0 16,0 0-16,0 0 0,16 22 16,-16-22-16,16 24 0,-16-24 0,14 30 15,-8-9-15,-1 0 0,1-2 16,-2 3-16,1 1 16,-1 3-16,-1 0 0,1-2 0,-1 1 15,0-1-15,1-6 0,-2 0 16,0 0-16,0-4 0,0-2 0,-1-2 15,1-3-15,-2-6 16,0-1-16,0 0 0,0 0 16,0-1-16</inkml:trace>
  <inkml:trace contextRef="#ctx0" brushRef="#br1" timeOffset="247848.5114">20933 10175 0,'0'0'0,"0"0"0,0 0 0,25-8 16,-25 8-16,25-4 0,-11 1 15,1 1-15,-1 0 0,3 2 16,0 0-16,0 2 0,-2 0 0,4 2 16,-1 2-16,-4 2 0,-2 2 15,-2-1-15,-2 4 16,-3-1-16,-1 4 0,-6-1 0,-2 3 15,-4 0-15,-2-1 0,-2 1 16,-2 0-16,0-2 0,-1 0 0,-5 2 16,-1-2-16,-1-2 15,-1-3-15,1-1 0,1-4 16,3 1-16,2-3 0,1-1 0,-1-6 16,2-1-16,0 1 0,2-3 15,4 1-15,2 1 0,3-1 16,1 0-16,2-2 0,1 0 15,2-1-15,3 1 0,0 0 16,2 0-16,1 0 0,2 0 16,2-1-16,1 2 0,2 0 0,0 1 15,1-1-15,-2 2 16,0 0-16,-2 3 0,-1-2 0,-1 3 16,-2 0-16,-3 3 0,0 1 15,-4 0-15,-2 4 0,-3 1 16,-4 2-16,-4 0 0,-4 0 0,-5 4 15,-3 3-15,-4-1 16,0 0-16,-12 6 0,-3 1 16,0 1-16,-1 0 0,-9 4 15,0-1-15,3-2 0,4-5 0,-3 4 16,7-1-16,4-6 0,6 0 16,6-4-16,4-3 0,5-3 15,5-2-15,10-5 0,8 1 16,3-5-16,3 1 0,4-3 15,4 1-15,4-3 0,4 0 0,10-3 16,5-4-16,-2 3 16,-2-3-16,4 2 0,4-5 15,-4 6-15,-2 0 0,7-3 16,1 0-16,-7 0 0,-6 3 0,0 0 16,-1 4-16,-5-4 0,-3 4 15,-4 1-15,-2 2 0,-6 0 16,-2 0-16,-6 1 0,-1 2 15,-2-2-15,-2 3 0,-3 0 16,0 0-16,0 0 0,-2 0 0,-5 3 16,-2-2-16,0 2 15,-2 0-15,-1 1 0,0 4 0,0 2 16,0-3-16,-1 4 0,-1 3 16,0-3-16,0 3 0,-3 0 15,-1-3-15,2 4 0,2-1 16,-3 7-16,2-3 0,1 0 15,2-3-15,2 2 0,2-3 16,0 1-16,1-5 0,2 1 16,-1-4-16,3 0 0,1 0 0,-1-3 15,2 2-15,0-2 16,0 0-16,0-3 0,1-1 0,1 3 16,-1-3-16,3 1 0,0-2 15,0 0-15,0-2 0,2 0 16,0 0-16,2-1 0,-1-1 15,2-2-15,1 1 0,0-1 16,0 0-16,-1 0 0,1 2 16,0-1-16,-1-1 0,-2 3 15,1 0-15,-1 1 0,-2-1 0,0 2 16,0 1-16,-1-2 0,-1 2 16,-2 1-16,0 0 0,-2 4 15,-2-1-15,-4 1 0,-2 3 16,-1 0-16,0 0 0,-1 1 15,0 2-15,-2 1 0,0 0 16,-8 3-16,-3 4 0,1-3 16,4-1-16,-1 0 0,1 1 15,1-2-15,1 0 0,2-4 16,0 2-16,2-1 0,1 1 0,2-4 16,2 1-16,3-2 0,3 1 15,3 1-15,2-2 0,3-2 16,1 0-16,3-1 0,3 0 15,3-2-15,2 3 0,4-2 16,3-1-16,2 2 0,-1-2 0,4 2 16,3 1-16,4-1 15,-3 4-15,4-1 0,1 0 16,-2 0-16,-4-2 0,0 3 0,0 0 16,-3 0-16,1 0 0,3 1 15,-3-1-15,-6 0 0,-4-3 0,-2 3 16,-2-2-16,-5 0 15,-2-2-15,-1-2 0,-3 3 16,0-4-16,-2 0 0,-3-4 16,-2 0-16,-1-4 0,-2-2 0,2 0 15,1 3-15,-1 0 0</inkml:trace>
  <inkml:trace contextRef="#ctx0" brushRef="#br1" timeOffset="248025.0015">21222 10779 0,'0'0'0,"0"0"0,0 0 16,0 0-16,0 0 0,0 0 0,32 13 16,-32-13-16,22 7 0,-22-7 15,24 4-15,-15-4 0,0 3 0,-1-3 16</inkml:trace>
  <inkml:trace contextRef="#ctx0" brushRef="#br1" timeOffset="248466.6639">21733 10435 0,'0'0'0,"0"0"16,0 0-16,28-4 0,-28 4 0,28-7 16,-9 4-16,1 2 15,2-2-15,4 1 0,0 0 16,-3 2-16,-3-3 0,-2 3 0,0 3 16,-2-3-16,-2 2 0,-4 4 15,-4 1-15,-2 4 0,-3 3 16,-2 0-16,-3 4 0,-1 0 0,-4 0 15,-4 6-15,-4 2 16,0-1-16,-1-1 0,-3 8 16,0 0-16,1-3 0,3 0 0,-2 3 15,3-3-15,4-5 16,5-2-16,2-1 0,4-2 16,2-5-16,2-3 0,6 0 0,3-1 15,2-2-15,0-2 0,6-2 16,3-5-16,-1-2 0,0-4 15,-1-4-15,0-4 0,0 1 0,1-2 16,-1-3-16,-1-6 16,-5 4-16,-2 6 0,-1 1 15</inkml:trace>
  <inkml:trace contextRef="#ctx0" brushRef="#br1" timeOffset="248632.5253">21908 10646 0,'0'0'0,"0"0"16,0 0-16,23 3 0,-23-3 0,26 3 15,-26-3-15,32 0 16,-15-3-16,3 0 0,2-1 0,0-3 16,-1-3-16,3 2 0,-5 0 15,-2 1-15</inkml:trace>
  <inkml:trace contextRef="#ctx0" brushRef="#br1" timeOffset="248825.8643">22815 10181 0,'0'0'0,"0"0"0,0 0 16,0 0-16,0 0 0,0 0 15,24 12-15,-24-12 0,0 0 0,11 17 16,-11-17-16,0 0 0,0 0 16,0 0-16</inkml:trace>
  <inkml:trace contextRef="#ctx0" brushRef="#br1" timeOffset="249332.0273">22507 10552 0,'0'0'0,"0"0"16,0 0-16,0 0 0,27 4 0,-27-4 16,33 1-16,-33-1 15,37 0-15,-16 0 0,1 2 16,-1-1-16,-1-1 0,3 1 0,-2 1 16,-3 2-16,-3 0 0,-3 4 15,-3 2-15,-2 3 0,-3-2 16,-5 3-16,-6 1 0,-1 0 15,-3 2-15,-3 0 0,0-1 16,-1 1-16,-1-2 0,-4 6 16,0-3-16,1 0 0,-1-4 0,3-3 15,3 0-15,3-1 0,2-3 16,3-3-16,3-1 0,3-3 16,7 0-16,3-3 0,4-2 15,-1-1-15,2 0 0,2-2 16,4 1-16,0-1 0,0 2 15,2-2-15,-2 4 0,-5 1 16,-3 0-16,2 3 0,1 2 16,-5-1-16,-1 3 0,-4 3 15,0 0-15,-4 3 0,-1 1 0,-2 0 16,-1 4-16,0 2 0,-2-2 16,0 2-16,-2 1 0,1-4 15,-1-3-15,2 0 0,1 0 16,-1-1-16,2-2 0,0-4 15,1-1-15,1-3 0,2-4 16,2-10-16,2-4 0,-1 1 0,0 5 16,-2 1-16</inkml:trace>
  <inkml:trace contextRef="#ctx0" brushRef="#br1" timeOffset="249499.3296">23694 10321 0,'0'0'16,"0"0"-16,24 3 0,-9-2 0,1 3 15,3 2-15,-1-2 0,-3 3 16,-3-2-16,-2 1 0,-2-2 16,-1-1-16</inkml:trace>
  <inkml:trace contextRef="#ctx0" brushRef="#br1" timeOffset="249698.4084">23318 10753 0,'0'0'16,"13"0"-16,7 0 0,2-1 0,1-2 15,12-1-15,14-3 0,-2 0 16,1 3-16,6-6 0,-4 3 15,-7-1-15,-5 1 0,0-6 16,-3-2-16,-13 5 0,-5 2 0,-3 4 16</inkml:trace>
  <inkml:trace contextRef="#ctx0" brushRef="#br1" timeOffset="249981.8822">23474 10536 0,'0'0'16,"0"0"-16,0 0 0,0 0 0,0 0 16,0 0-16,0 35 15,0-35-15,0 31 0,0-31 0,-1 33 16,0-15-16,0 0 0,0-1 16,0 1-16,0 0 0,-2-3 15,2 2-15,0-2 0,1-7 16,0 1-16,1-2 0,0-3 15,2-4-15,-1 0 0,2-7 16,2-6-16,0 1 0,2-2 0,2-8 16,-1-6-16,2 3 15,1 3-15,-2 2 0,-1 4 0,-3 2 16</inkml:trace>
  <inkml:trace contextRef="#ctx0" brushRef="#br1" timeOffset="250215.9995">23699 10485 0,'0'0'0,"0"0"0,0 0 0,0 0 16,0 0-16,0 0 15,1 28-15,-1-28 0,0 26 16,0-26-16,-1 35 0,0-17 16,0 3-16,0 1 0,1-1 0,-1 11 15,0-2-15,0-2 0,-1 0 16,1-3-16,-1 1 0,1-2 16,1-2-16,0-1 0,1-6 15,1 2-15,2-6 0,1 0 16,3-5-16,1-6 0,2-6 0,1-5 15,2-7-15,2-3 16,-1-1-16,8-10 0,4-1 16,-6 5-16,-4 4 0,-2 6 15</inkml:trace>
  <inkml:trace contextRef="#ctx0" brushRef="#br1" timeOffset="250532.5725">24279 10092 0,'0'0'16,"0"0"-16,0 0 0,0 0 0,0 0 16,0 0-16,0 0 15,-12 28-15,12-28 0,-10 29 0,4-11 16,-2 3-16,0 1 0,-1 6 16,0 4-16,-2 8 0,1 1 15,2 5-15,0 6 0,0 12 16,2-3-16,0 18 0,2 3 15,0-7-15,2-4 0,1 18 16,1-2-16,-1 5 0,0-6 0,-1 34 16,-2-8-16,-2-16 15,-2-10-15,-11 5 0,-7 5 0,-8-10 16,-5-7-16,-19 10 0,-13 6 16,-7-8-16,-4-3 0,-24 7 15,-15 4-15,37-30 0,27-19 0,17-16 16</inkml:trace>
  <inkml:trace contextRef="#ctx0" brushRef="#br1" timeOffset="252336.9146">20034 9704 0,'0'0'15,"0"0"-15,0 0 0,0 0 0,0 0 16,0 0-16,0 0 16,0 0-16,0 0 0,0 0 0,0 0 15,0 0-15</inkml:trace>
  <inkml:trace contextRef="#ctx0" brushRef="#br1" timeOffset="254698.6068">22412 9910 0,'0'0'0,"0"0"0,0 0 15,-14-25-15,8 11 0,-1 1 0,-2-3 16,-1 0-16,-1-4 0,-7-5 15,-2-3-15,1-1 0,0-2 16,-4-7-16,-2-3 0,1 3 0,0 3 16,-6-9-16,0 0 15,6 4-15,3 4 0,-1-1 0,-1 1 16,2 3-16,2 3 0,-1-5 16,1 0-16,4 7 0,3 1 15,0-1-15,1 1 0,4 9 16,2 1-16,0 4 0,1 1 15,1 0-15,-1 1 0,2 2 16,0 1-16,1 4 0,0 0 0,0 2 16,-1 0-16,1-1 0,1 3 15,-2-1-15,2 1 16,-2 6-16,0-1 0,-2 1 0,0 2 16,-1 1-16,-1 2 0,-2 1 15,-1 2-15,1 2 0,-1 3 0,0 0 16,0 1-16,1 1 15,2 0-15,-1 3 0,2 1 16,0 0-16,1-2 0,1 7 0,0 1 16,2-4-16,0 1 0,1-4 15,0-2-15,0-3 0,0-2 16,0-2-16,0 0 0,0-2 16,1-2-16,-1-1 0,0-4 15,0-2-15,0-4 0,0 3 16,0-3-16,2-2 0,0-3 0,-2-4 15,0-4-15,-2-5 16,1-4-16,0 4 0,0 2 16,0 3-16</inkml:trace>
  <inkml:trace contextRef="#ctx0" brushRef="#br1" timeOffset="254848.9072">21831 8935 0,'0'0'0,"6"-3"0,1-2 16,5 0-16,4 1 0,11 1 15,7-1-15,2 3 0,3 2 0,12 3 16,3 2-16,-4 3 16,-4 3-16,7-2 0,-3-2 15,-12-2-15,-7-2 0,-6 0 0</inkml:trace>
  <inkml:trace contextRef="#ctx0" brushRef="#br1" timeOffset="256549.2122">14737 11303 0,'0'0'0,"0"0"16,0 0-16,0 0 0,0 0 0,0 0 16,0 0-16,0 0 0,0 0 0,-24 25 15,24-25-15,-27 27 0,12-12 16,-4 0-16,-2 5 16,-1 1-16,-2 2 0,-7 9 15,1 0-15,-1 1 0,-2-1 0,-5 10 16,0-3-16,-3 6 0,3-3 15,1-1-15,1-2 0,5-2 16,5-3-16,0 1 0,6-3 16,3-5-16,1-2 0,3-7 15,2-3-15,3-6 0,3 0 0,0-3 16,2-2-16,2-2 0,1-2 16,2-1-16,2-2 15,1-7-15,2-3 0,4-4 0,2-3 16,-2 4-16,-2 3 0,-1 1 15</inkml:trace>
  <inkml:trace contextRef="#ctx0" brushRef="#br1" timeOffset="256865.6247">14595 11306 0,'0'0'0,"0"0"0,0 0 0,0 0 16,0 0-16,10 24 0,-10-24 16,10 25-16,-10-25 0,9 34 15,-5-13-15,1 2 0,2 0 0,0 4 16,-1 0-16,1 8 0,-2-2 16,1 2-16,-2-2 0,1 6 15,-2 0-15,-1-2 0,0-1 16,2-4-16,-1-4 0,0-2 15,1-2-15,-2-5 0,-1-2 0,0-4 16,0-4-16,-2 0 0,-1-4 16,-5-4-16,-3-4 15,2-2-15,-1-2 0,1 2 16,1-1-16,2 1 0</inkml:trace>
  <inkml:trace contextRef="#ctx0" brushRef="#br1" timeOffset="257048.845">14335 11667 0,'0'0'0,"0"0"15,0 0-15,0 0 0,0 0 0,35-4 16,-35 4-16,38-3 0,-13 1 16,2 0-16,5-1 0,0 1 15,0 2-15,10-4 16,0-1-16,-7 1 0,-5 1 0,-5-1 15</inkml:trace>
  <inkml:trace contextRef="#ctx0" brushRef="#br1" timeOffset="257365.7872">15154 11531 0,'0'0'16,"0"0"-16,0 0 0,0 0 16,-10 29-16,10-29 0,-10 21 0,5-10 15,-2 2-15,-1 2 0,1 0 16,-1 3-16,0 0 0,0 0 16,1-1-16,-2 8 0,0 3 0,1-3 15,1 0-15,1-1 16,2-3-16,1-2 0,3-3 15,0-2-15,0 0 0,2-7 16,1 0-16,0-5 0,-1 0 0,2-5 16,-1-1-16,0-3 0,1 0 15,-2-4-15,-1-3 0,0 2 16,0 2-16,0 3 0</inkml:trace>
  <inkml:trace contextRef="#ctx0" brushRef="#br1" timeOffset="257765.5541">14974 11533 0,'0'0'0,"0"0"0,0 0 16,0 0-16,0 0 0,2-23 16,-2 23-16,0 0 0,16-18 0,-16 18 15,16-11-15,-6 4 0,0 3 16,3 1-16,3-1 0,2 3 16,1 2-16,1 0 0,0 2 15,0 1-15,1 2 0,6 2 16,2 3-16,-2-1 0,-3 1 0,-2 5 15,-1 0-15,-1 1 0,0-2 16,-1 7-16,-2-1 16,-4 1-16,-2-2 0,-5-1 0,-5 2 15,-2-1-15,-3 0 0,-2-2 16,-3 1-16,-2 1 0,-2-3 16,-3-1-16,-1-3 0,-3 2 15,0-1-15,0-3 0,0-1 16,-1-1-16,0 1 0,0-5 15,0-2-15,2 0 0,0-1 0,1-2 16,3-1-16,0 1 16,3 1-16,0-2 0,0 0 0,1-2 15,1 1-15,2-2 0,2-2 16,-2 1-16,0 0 0,3-1 16,1-1-16,1 1 0,1 1 15,0 1-15</inkml:trace>
  <inkml:trace contextRef="#ctx0" brushRef="#br1" timeOffset="257969.1877">15973 11803 0,'0'0'0,"0"0"0,0 0 15,0 0-15,0 0 0,0 0 16,0 0-16,0 0 0,0 0 0,0 0 16,0 0-16,0 0 0,0 0 15,0 0-15</inkml:trace>
  <inkml:trace contextRef="#ctx0" brushRef="#br1" timeOffset="274915.5079">33123 1190 0,'0'0'16,"0"0"-16,0 0 0,0 0 0,0 0 16,16-18-16,-13 15 15,0-1-15,1 2 0,-2 1 16,-2 1-16,3 0 0,-1 3 0,-1 3 16,-1 3-16,2 1 0,-1 1 15,-2 6-15,-3 4 0,1 0 16,-1 4-16,-3 11 0,-1 6 15,0-2-15,2-1 0,-5 16 16,-1 4-16,1-2 0,2-3 0,-2 17 16,-1 16-16,2-9 0,2-7 15,-5 18-15,-3 4 16,4-13-16,1-6 0,-6 41 16,0-2-16,5-21 0,3-12 0,-2 12 15,-1 9-15,1-12 0,1-7 0,2 8 16,3 1-1,1-7-15,2-6 0,-3 9 0,-2 6 16,2-13-16,-1-6 0,6 11 16,4 7-16,-1-16 0,-3-10 0,-3 13 15,0 8-15,1-12 0,0-8 16,-6 7-16,-4 5 16,2-11-16,1-7 0,1 9 15,3 8-15,1-13 0,1-8 0,-3 9 16,-4 5-16,3-8 0,3-6 0,2 5 15,-1 3-15,-2-9 16,-3-6-16,1 6 0,1 4 16,0-6-16,2-4 0,1 4 15,-1 5-15,1-10 0,0-4 0,-2 0 16,1 3-16,1-5 16,1-4-16,-1 2 0,0 4 15,0-6-15,0-9 0,-4 8 0,-3 2 16,0-5-16,0-7 0,0-2 15,1-1-15,0 3 0,0 1 0,2-3 16,0-2-16,5-3 0,2-6 16,0 3-16,1 6 15,-2-16-15,-2-4 0,-1 3 16,1 2-16,1-2 0,1 1 0,-2-1 16,2 1-16,0-1 0,1 0 15,-1 0-15,1 1 0,-1 2 16,1-3-16,-1 1 0,0-1 15,0 0-15,0-3 0,0 2 16,-1 1-16,1-3 0,0 3 0,0-1 16,0-1-16,0 2 0,0-3 15,0 3-15,0-1 16,0-1-16,-1 1 0,1-2 16,-1-1-16,0-2 0,0 2 0,-2 1 15,2-1-15,1 1 0,1 0 0,0-1 16,0 0-16,0-2 15</inkml:trace>
  <inkml:trace contextRef="#ctx0" brushRef="#br1" timeOffset="276199.1808">25765 6430 0,'0'0'0,"0"0"16,0 0-16,0 0 0,0 0 0,-25 10 15,25-10-15,-32 11 0,32-11 16,-42 11-16,14-1 0,-2-2 16,0 3-16,-13 3 0,-2 3 15,-1-2-15,-1-1 0,-10 7 16,1 1-16,-7-1 0,5-3 15,5 0-15,4 0 0,5 0 16,4-1-16,-2 0 0,4-1 16,8-2-16,7-1 0,6-2 15,4 0-15,5-3 0,2-1 0,2 2 16,4-3-16,5 1 0,4 0 0,6 0 16,7 0-1,1 3-15,3-3 0,7 1 0,6 2 16,4 1-16,4 0 0,13 3 15,4 1-15,-2-5 0,-1 1 0,-7-4 16,-13 0-16,-11-3 0</inkml:trace>
  <inkml:trace contextRef="#ctx0" brushRef="#br1" timeOffset="277382.4982">29893 9763 0,'0'0'0,"0"0"16,-22 24-16,12-12 0,-1 2 16,-9 13-16,-5 4 0,0 2 15,-1 1-15,-7 9 0,-1 1 16,-1 5-16,4-3 0,-2 5 15,2-2-15,8-9 0,6-4 0,10-6 16,7 0-16,7-8 0,5-3 16,16-6-16,12-3 15,2-6-15,2-4 0,14-6 0,12-2 16,-3-3-16,-1 4 0,-10 0 16,-15 0-16,-12 3 0</inkml:trace>
  <inkml:trace contextRef="#ctx0" brushRef="#br1" timeOffset="279271.7706">24610 7319 0,'0'0'0,"0"0"0,0 0 16,0 0-16,0 0 0,0 0 0,10-15 15,-10 15-15,24-14 0,-24 14 16,37-9-16,-14 6 0,2 1 16,2 2-16,0 3 15,6 1-15,-2 3 0,-1 4 0,-1 6 16,-1 4-16,-4 1 0,-6 3 15,-5 3-15,-5 0 0,-6-1 16,-5 4-16,-5 2 0,-2-1 16,-1 0-16,-9 4 0,-4-2 15,2 0-15,2-3 0,0-3 0,2-4 16,2-4-16,3-5 0,5-7 16,4-5-16,2-8 0,2-5 15,0 3-15,0 1 0,0 1 16</inkml:trace>
  <inkml:trace contextRef="#ctx0" brushRef="#br1" timeOffset="279468.5609">25134 7279 0,'0'0'16,"3"-7"-16,0-3 0,1-1 15,-1-1-15,0-1 0,1 1 16,-2 2-16,0 0 0,-2 3 0,-1 2 16,-1 3-16,-2 4 0,-3 6 15,-4 3-15,-4 5 0,-2 3 16,-3 3-16,-2 3 0,3 2 15,1-1-15,1 10 0,2 0 16,4-1-16,4-2 0,6 6 16,7-3-16,6-3 0,6-4 15,-5-5-15,-2-6 0,-2-4 0</inkml:trace>
  <inkml:trace contextRef="#ctx0" brushRef="#br1" timeOffset="280348.6458">30921 9476 0,'0'0'0,"0"0"16,0 0-16,6 26 0,-4-14 0,1 4 15,2 3-15,-1 0 0,0 1 16,-1 5-16,-3 2 0,0-2 15,0-2-15,-2 2 0,1-3 16,0-9-16,0-1 0,0-3 16,1-4-16,0 0 0,0-2 0,3-6 15,3-5-15,2-2 0,0 2 16,3-7-16,3-3 16,0 2-16,0 0 0,2-2 0,1-1 15,1 0-15,1 3 0,3-5 16,0 4-16,-2 1 0,-1 3 0,-1 5 15,1 1-15,0 3 16,-2 0-16,2 5 0,0 5 16,-3 2-16,-1 2 0,0 6 15,2 7-15,-4-1 0,-2 0 0,-2 7 16,-3 6-16,-1 0 0,-2 2 16,-5 13-16,-5 8 15,-1-5-15,-4-2 0,-8 11 0,-7 2 16,2-5-16,-1-2 0,-10 7 15,-5-3-15,6-11 0,3-6 0,-21 9 16,0-10-16,13-11 0,9-11 16,4-4-16,0-5 15,4-5-15,2-4 0,3-6 16,2-5-16,9 1 0,2-3 0,4-12 16,3-10-16,2 1 0,3-2 0,12-14 15,8-10-15,3 0 16,1 0-16,12-22 0,6-6 15,6-1-15,-1 11 0,26-35 16,3 3-16,-14 12 0,-8 8 0,12 1 16,7 1-16,-8 14 0,-7 8 15,-20 21-15,-14 12 16,-10 9-16</inkml:trace>
  <inkml:trace contextRef="#ctx0" brushRef="#br1" timeOffset="283599.7109">30280 9403 0,'0'0'0,"0"0"0,0 0 16,-18 13-16,18-13 0,-22 21 15,5-1-15,-1 1 0,1 3 0,-12 14 16,-4 6-16,1 0 16,0-2-16,-10 16 0,-7 15 15,8-7-15,7-5 0,-3 7 16,4-3-16,2-8 0,7-11 0,10-10 16,6-5-16,5-9 0,3-8 0,8-7 15,8 0-15,-2-6 16,3 0-16,9-6 0,8-9 15,-2-1-15,-1-2 0,12-4 16,9-2-16,-2-1 0,-2 3 0,16-5 16,4-2-16,-19 8 0,-14 7 15,-9 1-15</inkml:trace>
  <inkml:trace contextRef="#ctx0" brushRef="#br1" timeOffset="289065.7632">29986 6890 0,'0'0'0,"0"0"0,0 0 0,0 0 15,0 0-15,-25-3 0,25 3 16,-21 3-16,21-3 0,-28 7 16,9-3-16,-3 3 15,-2-1-15,-7 2 0,-5 3 16,-8 3-16,2 0 0,-9 1 0,1 1 16,2 0-16,0 0 0,-9 3 15,1-1-15,3 0 0,3-1 16,-2 2-16,-2 2 0,-7 1 15,1-1-15,1-1 0,0 0 16,0 1-16,-2 0 0,-11 3 16,1-1-16,2 2 0,3-1 0,-30 9 15,7 1-15,15-7 0,10-5 16,-2 6-16,-3 3 0,1-3 16,-1-2-16,-1 0 0,1-1 15,0-2-15,2-1 0,2 2 16,1 1-16,-1 0 0,-1-1 0,-4 3 15,-3 2-15,5-3 0,3-1 16,1-3-16,1-1 0,4 0 16,1 1-16,-1 2 0,-2 1 15,-2-3-15,-1-4 0,3 7 16,2 5-16,1-2 0,0 0 16,-2-1-16,-3 0 0,3-3 15,2-1-15,-3 5 0,-1 5 16,9-3-16,6-1 0,-1-3 15,-1-2-15,0 1 0,2 1 0,0 1 16,-2-1-16,4-4 0,4-2 16,-4 0-16,-3 2 0,5-1 15,4 2-15,-1-1 0,0 2 16,4-1-16,2-1 0,-1 1 16,-2-2-16,6-1 0,4-1 0,-1 0 15,-1 0-15,4-3 16,2 0-16,4-2 0,3-2 15,10-8-15,2-1 0,0-1 0,2-1 16,2-1-16</inkml:trace>
  <inkml:trace contextRef="#ctx0" brushRef="#br1" timeOffset="289399.59">25161 8649 0,'0'0'0,"0"0"15,0 0-15,0 0 0,-23 17 0,23-17 16,-16 17-16,6-6 0,-1 1 16,-2 2-16,-3 3 15,1 0-15,-1 2 0,-4 4 0,-1 3 16,0-2-16,0-1 0,-2 3 15,2-1-15,5 0 0,3-1 16,3-3-16,3-2 0,4-2 16,2-1-16,6-5 0,6-2 15,1-2-15,3-3 0,8-5 16,7-2-16,0-3 0,2-1 0,7-3 16,6-3-16,2 7 0,0 6 15,-2 0-15,-10 0 0,-7 0 16</inkml:trace>
  <inkml:trace contextRef="#ctx0" brushRef="#br1" timeOffset="290382.5059">29857 6764 0,'0'0'0,"0"0"0,0 0 0,0 0 16,0 0-16,0 0 0,0 0 15,0 0-15,0 0 0,-10-17 0,10 17 16,0 0-16,0 0 0,0 0 15,0 0-15,0 0 0,0 0 16,25 8-16,-25-8 0,24 10 16,-24-10-16,28 17 0,-10-8 15,2 1-15,3 1 0,1 0 16,1 3-16,9 6 0,1-1 0,1 2 16,1 1-16,8 6 0,-1 0 15,1-2-15,0 3 0,7 3 16,-3-2-16,0 2 0,2 1 15,-4 0-15,0 3 0,8 3 16,1 0-16,-3-3 0,-2 0 0,7 7 16,0 2-16,-2-1 15,-1-2-15,5 2 0,-3-3 16,17 10-16,-7-4 0,-1-1 16,-2 0-16,-6-4 0,-6-1 0,5 0 15,1-1-15,2-2 0,1-2 16,2 3-16,1 2 0,-9-1 15,-5-1-15,3-1 0,1-1 16,-3-3-16,-3 0 0,1 1 16,-1 3-16,-1-2 0,-3 0 15,0-4-15,1-2 0,-3 0 16,0-2-16,-4 1 0,0 1 16,-2-2-16,2-3 0,-4 3 15,-3 1-15,-7-7 0,-6-5 0,-1 0 16,0-2-16,-3 2 0,-2-1 15,1-2-15,-1-1 0,-8-8 16,1 2-16,-1 0 0,0 0 16,-1-4-16,-2 0 0,-1-3 15,-1 3-15,-2-2 0,0 0 0,-5-3 16,-3-3-16,4 3 16,0 0-16,1 1 0</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3:36:56.106"/>
    </inkml:context>
    <inkml:brush xml:id="br0">
      <inkml:brushProperty name="width" value="0.05292" units="cm"/>
      <inkml:brushProperty name="height" value="0.05292" units="cm"/>
      <inkml:brushProperty name="color" value="#FF0000"/>
    </inkml:brush>
  </inkml:definitions>
  <inkml:trace contextRef="#ctx0" brushRef="#br0">1920 3615 0,'0'0'0,"0"0"15,0 0-15,0 0 0,0 0 0,0 0 16,0 0-16,0 0 0,0 0 16,28 0-16,-28 0 0,0 0 15,0 0-15,31-4 0,-31 4 16,32 0-16,-16-1 0,3 0 16,1 1-16,5 0 0,-2 1 15,3-1-15,3 1 0,7-1 16,1 2-16,1-2 0,3-2 15,7 4-15,0 1 0,3-2 16,2 0-16,-4 0 0,-1 1 0,13 1 16,-1 0-16,0-2 0,-6-1 15,14 0-15,-1 3 0,-3-1 16,-2 2-16,12-1 0,1-1 16,-6-2-16,-2-2 0,2 2 15,4 3-15,22-1 0,-13 0 16,3 0-16,-1-1 0,-7 3 15,-4-1-15,3 0 0,6-3 16,-8-2-16,-5 0 0,6 3 0,5 3 16,-4-1-16,-4 0 0,6-4 15,5-1-15,-9 1 0,-2 2 0,5-1 16,7-1-16,-8 2 16,-4 2-16,7-1 0,4 0 15,-7-2-15,-2-2 0,4 0 16,4 0-16,-6 1 0,-3 3 15,5-2-15,1-1 0,-6 1 16,-5-1-16,7 0 0,6-1 16,-8 2-16,-4 2 0,7-4 0,6-1 15,-7 1-15,-5-1 0,7 5 16,1 4-16,-4-4 0,-5-4 16,6-1-16,3 1 0,-8 3 15,-6 3-15,5-2 0,5-4 16,-9 2-16,-5-1 0,6-2 15,5-1-15,-3 2 0,-2 5 16,4-3-16,1 0 0,-8 1 0,-7 1 16,2-1-16,0-1 15,-4 3-15,-1 3 0,-1-4 0,0-2 16,-8-2-16,-5-1 0,-2 0 16,-1 2-16,-3-1 0,-4 1 15,0 1-15,-1 1 0,-3-1 16,-4 2-16,3-4 0,1-2 15,-4 1-15,-2 1 0,-10 1 16,-1 0-16,-2 1 0,1 2 0,-1-1 16,1-1-16,-1 0 0,-3 1 15,0-1-15,-1 2 0,2 0 16,-1 0-16,-1 1 0,-2-3 16,2 1-16</inkml:trace>
  <inkml:trace contextRef="#ctx0" brushRef="#br0" timeOffset="19433.9441">1212 5451 0,'0'0'0,"0"0"15,0 0-15,0 0 0,0 0 0,0 0 16,0 0-16,6 23 0,-6-23 16,4 22-16,-4-22 0,5 30 15,-5-12-15,1-2 0,2 3 16,-3 1-16,0 0 0,0 1 16,0-1-16,-4 5 0,1-2 15,-3-3-15,3 0 0,0-1 16,-3-3-16,3-4 0,2-2 15,-2 0-15,0-2 0,3-1 16,0-2-16,0-3 0,-1 2 0,1-4 16,-2-1-16,0-2 0,1-3 15,1-2-15,1 0 0,1-3 16,1 1-16,0-1 0,0-3 16,0 0-16,1 1 0,2-7 15,3 1-15,-1-1 0,1 2 16,-1 0-16,2-1 0,-1 1 15,1 2-15,-2 1 0,1 0 16,-1 3-16,2 0 0,-1 0 0,-1 0 16,1 2-16,-1 3 0,2 2 15,0-2-15,0 2 16,1 2-16,-3 2 0,1 2 0,-4 2 16,2 2-16,0 2 0,-4 0 15,0 2-15,-1 0 0,0 8 16,-4 1-16,0 2 0,-1 0 0,-3 1 15,0 1-15,1-1 16,3-2-16,1-2 0,-1 1 16,-1-4-16,3 0 0,0-3 15,0 3-15,1-3 0,1 0 0,3-3 16,2 0-16,0-1 0,1-4 16,0-1-16,2-2 0,1-2 15,-1-1-15,2-4 0,1-1 16,-1-3-16,-5 0 0,0 0 15,-2 4-15,2-1 0</inkml:trace>
  <inkml:trace contextRef="#ctx0" brushRef="#br0" timeOffset="25951.0006">21582 2056 0,'0'0'0,"0"0"15,0 0-15,0 0 0,0 0 0,15-13 16,-15 13-16,0 0 0,0 0 16,17-15-16,-12 15 15,0 0-15,-2 0 0,-1 4 0,-1 0 16,-2 2-16,-1 1 0,-3 4 16,-3 0-16,-1 2 0,-1 2 15,-3 3-15,-4 0 0,0 4 16,-2 1-16,-5 7 0,-2 2 15,-1 0-15,-1-1 0,-8 7 16,-2 0-16,2 2 0,2-1 0,-10 7 16,-3 3-16,4-5 15,1-2-15,-6 9 0,-1-1 16,5-3-16,3-5 0,-7 8 0,-1 0 16,4-5-16,3-4 0,-15 18 15,6-5-15,10-7 0,7-2 16,-2-4-16,-3-3 0,7-8 0,5-2 15,0 0-15,1 0 16,4-3-16,2-2 0,-1-3 16,-1-1-16,12-10 0,1 1 0,1 0 15,1 1-15,0 0 0,3 1 16,-1-3-16,1-3 0,0 0 16,2-3-16,0 0 0,1 1 15,1-4-15,0 0 0,2 1 16,0-1-16,1 2 0,0 0 0,0-2 15,2-1-15,0 0 16,2 0-16,4 0 0,3 0 16,0-2-16,1 1 0,1-1 15,3 0-15,1-2 0,0 1 0,3 0 16,2 0-16,0 0 0,-2 1 16,9 0-16,2-1 0,-1 2 15,-1-1-15,1 1 0,2-1 16,1 2-16,0 1 0,3-1 15,2 0-15,7-1 0,-4 1 0,3-1 16,4 1-16,-5-1 16,-1 1-16,12-1 0,2 0 0,-2 0 15,-3 1-15,3 1 0,3-1 16,-4 1-16,-2 1 0,11 0 16,1 1-16,-5-4 0,-5 2 15,7 0-15,4 2 0,4-1 16,-6 0-16,25-2 0,-3-2 15,-9 3-15,-8 3 0,5-2 16,3 1-16,-8-1 0,-6-1 0,5 1 16,5 1-16,-4 1 15,-4 1-15,4 0 0,4 2 0,-6-3 16,-4-3-16,7 4 0,6 4 16,-6-2-16,-6-3 0,6 0 15,4-2-15,-6-2 0,-4-2 16,6 5-16,4 1 0,-5 2 15,-2-2-15,3-1 0,5-1 16,-6 0-16,-5 2 0,5-3 16,5-1-16,-8 1 0,-8 0 0,3 1 15,2 0-15,0 2 0,-1 2 16,2-4-16,2-2 16,-11-2-16,-7 0 0,3 3 0,2 3 15,-3 1-15,-2-1 0,-2 0 16,1-3-16,-5 0 0,-4 1 15,-2-1-15,-4-1 0,-11-1 0,-7 1 16,-4 1-16</inkml:trace>
  <inkml:trace contextRef="#ctx0" brushRef="#br0" timeOffset="27485.0245">21656 2028 0,'0'0'0,"0"0"16,0 0-16,0 0 0,22-4 15,-22 4-15,20-7 0,-7 6 0,2-2 16,3 0-16,2 2 16,2-1-16,2 1 0,3-1 0,0 2 15,10 0-15,-2 0 0,2 0 16,3 0-16,9 0 0,-1 2 16,2-2-16,-1 0 0,1 1 15,1 2-15,9-3 0,2 3 16,-5-3-16,-3-3 0,13 3 15,0 0-15,-1 3 0,0-2 0,11-1 16,1 0-16,-6-1 0,-2-2 16,3 3-16,1 3 15,25-2-15,-13 2 0,-2 1 0,-3-1 16,-4 1-16,-2 0 0,3-4 16,1-1-16,-2 1 0,-2 0 15,6 0-15,2 1 0,-3 3 16,-5 2-16,4-3 0,4-3 15,-4-3-15,-3-1 0,4 4 16,3 1-16,-3 3 0,1 2 0,-1-1 16,-1 4-16,-6-5 0,-3 2 15,4-5-15,3-2 0,-3 2 16,-3 3-16,1-1 0,0-6 16,-4 6-16,-3 1 0,4-1 15,0-3-15,-4 1 0,-2 2 0,0 0 16,0-2-16,-5-1 15,-4 0-15,1 3 0,3-2 16,-4 2-16,-1 0 0,-2 1 16,0-3-16,-5 1 0,-3-1 0,-2-1 15,-1 3-15,-4-3 0,0 3 16,-4-2-16,-2-1 0,0 2 16,-2-1-16,-1 2 0,2-2 15,-4-1-15,-3-4 16,-6 4-16,3-1 15,-3-1-15,-1 2 0,-2-1 0,-1-5 0,-1 6 16,0 3-16,-2-3 0,-2 0 16,-1 0-16,-2 0 0,0 0 15,-1 0-15,-1 3 0,-2-3 16,2 1-16,-2-1 0,2 3 0,-4 0 16,1-1-16,-1 1 15,-1 3-15,-2-3 0,-2 2 0,-3 2 16,-2 1-16,-2-1 0,1 2 15,0-1-15,-4 3 0,0 2 16,-3-1-16,-2 3 0,0 2 16,0 0-16,-1 0 0,-3 2 15,-7 6-15,-1 0 0,-1 0 16,-1 1-16,1 2 0,0 3 0,-8 6 16,1-2-16,-1 1 15,-1-2-15,-8 4 0,1 1 16,4-3-16,0 1 0,-1 1 0,-2 1 15,-3 4-15,5 0 0,-3 0 16,-1-2-16,6-4 0,3-1 16,-21 16-16,3-4 0,11-3 15,7-1-15,-3-9 0,0-6 16,6-1-16,6-2 0,-1-5 16,-3 2-16,8-5 0,3-2 0,4 3 15,3 0-15,7-9 0,-3 0 16,2-1-16,1-1 15,2-3-15,1 1 0,0-1 0,0 0 16,1 0-16,2 0 0,0-2 16,1 0-16,1-2 0,-1-1 0,2 0 15,1 0-15,-1 0 0</inkml:trace>
  <inkml:trace contextRef="#ctx0" brushRef="#br0" timeOffset="28551.8921">22388 2701 0,'0'0'0,"0"0"15,0 0-15,0 0 0,0 0 0,0 0 16,0 0-16,0 0 0,0 0 16,0 0-16,0 0 0,0 0 15,0 0-15,0 0 0,28 2 16,-28-2-16,0 0 0,0 0 15,0 0-15,0 0 0,0 0 0,23 10 16,-23-10-16,0 0 0,0 0 16,0 0-16,0 0 0,0 0 15,23-3-15,-23 3 0,0 0 16,0 0-16,0 0 0,16-21 16,-11 19-16,-2-4 0,0 2 15,0-2-15,-1-1 0,0 2 16,0-1-16,-1 1 0,0-1 15,-1-1-15,0 3 0,-1 0 16,-1-2-16,0 2 0,0 0 0,-3 3 16,0 1-16,-1 0 0,0 0 15,-2 1-15,-1 3 16,1-1-16,1 1 0,0 3 0,2 0 16,0 0-16,1 0 0,-1 1 15,1 1 1,1-1-16,0-2 0,2 3 0,1-2 0,1 0 0,2 1 15,0-2-15,0 0 16,3-1-16,0-1 0,2-1 16,0-1-16,0-2 0,-1 0 0,1-1 15,0-3-15,-2 2 0,1-3 16,0 3-16,-1 0 0,0-2 16,-2-2-16,-1 1 0,1-1 15,-2-1-15,-1 3 0,-1-1 16,0-1-16,-1 3 0,-1 1 0,-3 0 15,-1 2-15,-2-3 16,0 3-16,-1 0 0,-1 3 0,2-3 16,-1 0-16,2 3 0,2 1 15,0-2-15,1 2 0,1-2 16,0 1-16,1 1 0,1-2 16,1-1-16,1 3 0,2-2 15,3-1-15,1 1 0,0 0 16,1-2-16,0 4 0,-2-2 0,0-1 15,-1 2-15</inkml:trace>
  <inkml:trace contextRef="#ctx0" brushRef="#br0" timeOffset="29167.5726">21720 2924 0,'0'0'0,"0"0"0,0 0 0,0 0 16,0 0-16,-8 29 0,8-29 15,-8 28-15,4-12 0,-2 4 16,1 2-16,-2 2 0,1 2 16,-4 9-16,0 2 0,-1 1 15,0-2-15,-3 10 0,1 2 16,2-2-16,1-1 0,-1 6 15,0-4-15,1-4 0,0-1 0,0-3 16,2-2-16,0-3 0,0-2 16,2-1-16,0 1 15,2-5-15,0-3 0,2-2 16,0-4-16,0-3 0,1-2 0,0-2 16,-1-4-16,1-2 0,1-2 0,0-3 15,3-3-15,-3-3 0,0-3 16,0 3-16,0 1 0,0 2 15</inkml:trace>
  <inkml:trace contextRef="#ctx0" brushRef="#br0" timeOffset="29567.774">21686 2976 0,'0'0'15,"0"0"-15,0 0 0,0 0 0,0 0 0,22 0 16,-22 0-16,21 2 16,-8 1-16,0-1 0,1 0 15,0 3-15,-1 2 0,-1 0 16,0-1-16,-1 1 0,-1 2 0,-2 0 15,-2 2-15,-1-1 16,-2-2-16,-1 1 0,-2-1 16,-1 3-16,-1-2 0,-4 0 0,-1 0 15,-3-1-15,-1 0 0,-5-1 16,0 4-16,0-4 0,2-1 16,0-1-16,-2 0 0,2-2 15,1 1-15,-1-1 0,1-1 16,2 0-16,1 1 0,1-1 15,2-2-15,-1-7 0,1-9 0,2 4 16,0 1-16,1 2 0</inkml:trace>
  <inkml:trace contextRef="#ctx0" brushRef="#br0" timeOffset="30151.617">22017 3267 0,'0'0'15,"0"0"-15,0 0 0,0 0 16,0 0-16,0 0 0,0 0 0,0 0 16,-26 7-16,26-7 0,-19 11 15,19-11-15,-20 16 0,10-7 16,1 1-16,0 1 0,0 0 15,1 0-15,0 1 0,2-1 16,0 0-16,2-1 0,1-1 16,0-1-16,2-1 0,1-2 15,0 1-15,1-2 0,2 0 0,0-1 16,1-2-16,2-2 16,2 0-16,0-2 0,3 1 0,0-2 15,0-1-15,-1-2 0,0 1 16,-1-3-16,0 2 0,0-2 15,-1 0-15,-1-1 0,0 0 16,-2 0-16,0 2 0,-2 1 16,-1-1-16,-1 0 0,-1 0 15,-2 2-15,-1 0 0,-4 1 16,-2 2-16,-2 0 0,-1 0 0,-1 2 16,0 1-16,1 0 0,0 1 15,2 1-15,1-1 0,1 0 16</inkml:trace>
  <inkml:trace contextRef="#ctx0" brushRef="#br0" timeOffset="30601.5881">22437 2927 0,'0'0'0,"0"0"16,0 0-16,0 0 0,0 0 0,0 0 15,0 0-15,0 0 0,-12-17 16,12 17-16,0 0 16,-19 10-16,19-10 0,-18 15 0,18-15 15,-23 21-15,23-21 0,-27 29 16,11-10-16,0-1 0,2 1 0,-2 5 16,0 3-16,3 0 15,2-1-15,3-1 0,1 0 16,3-3-16,1 0 0,1 2 15,2 1-15,2-4 0,3-1 16,3-2-16,3 0 0,1-4 0,2-3 16,0 2-16,-1 0 0,-2-3 15,-2-1-15,-1-2 0</inkml:trace>
  <inkml:trace contextRef="#ctx0" brushRef="#br0" timeOffset="30984.8928">22476 3067 0,'0'0'0,"0"0"0,0 0 16,0 0-16,0 0 0,0 0 15,18-16-15,-18 16 0,0 0 0,0 0 16,25-2-16,-25 2 0,19 5 16,-9 1-16,1-1 0,-2 2 15,0 1-15,-2 1 0,2 1 16,-1 1-16,0 3 0,-2 1 16,1 0-16,-1 0 0,0-1 0,2 4 15,-2 1-15,1-4 16,-2-1-16,1-1 0,-1-1 15,1 0-15,-1-2 0,1-2 16,1-1-16,-2-3 0,1 1 0,-1-3 16,1 0-16,-1-2 0,2-3 15,-2 1-15,0 1 0,-1-2 16</inkml:trace>
  <inkml:trace contextRef="#ctx0" brushRef="#br0" timeOffset="31234.9648">22721 3056 0,'0'0'0,"0"0"0,0 0 0,0 0 16,-17 17-16,17-17 0,-17 17 15,5-8-15,-2 2 0,-1 1 16,-3 3-16,1 1 15,-1 1-15,-4 1 0,0-3 0,1-2 16,2 0-16,3 2 0,1-3 16,4 2-16,3-3 0,2-2 15,3-3-15,1 0 0,-1 0 16,1-2-16</inkml:trace>
  <inkml:trace contextRef="#ctx0" brushRef="#br0" timeOffset="31601.62">22933 3206 0,'0'0'0,"0"0"16,0 0-16,0 0 0,0 0 16,0 0-16,-16 20 0,16-20 15,0 0-15,-13 23 0,13-23 16,-7 19-16,4-11 0,1 0 15,1-1-15,1-1 0,1 1 0,2-1 16,2-1-16,0-2 0,2-2 16,1-1-16,0-1 15,1 0-15,0-2 0,0 1 0,-1-1 16,-1 0-16,1-2 0,0-1 16,0-1-16,-1-1 0,0 1 15,-2-1-15,1 1 0,-2 1 0,-1 0 16,-1-1-16,-4 1 0,0-1 15,-1 2-15,-3 1 16,-1 1-16,-1 0 0,0 3 0,1 0 16,-1 2-16,1-1 0,2 0 15,0 0-15</inkml:trace>
  <inkml:trace contextRef="#ctx0" brushRef="#br0" timeOffset="31885.1974">23330 3041 0,'0'0'0,"0"0"0,0 0 0,0 0 15,0 0-15,17 17 0,-17-17 16,14 16-16,-14-16 0,15 18 15,-6-4-15,0-3 0,-2 2 16,1-1-16,0 4 0,-2-5 16,1-1-16,-1-1 0,-1 0 15,1 0-15,-2-2 0,0-2 0,2 0 16,-2-4-16,1-1 0,-1 2 16,0-2-16,-1 1 0</inkml:trace>
  <inkml:trace contextRef="#ctx0" brushRef="#br0" timeOffset="32167.7346">23575 3146 0,'0'0'0,"0"0"16,0 0-16,-23 30 0,15-17 0,-3 3 15,-1 0-15,-7 7 0,-3 2 16,-1-1-16,-2 1 0,-3 5 16,0 0-16,-1-2 0,0-1 15,1-2-15,2-1 0,-2 4 16,5-3-16,2-3 0,1-4 0,2-2 16,3-3-16,4-3 15,1-4-15,6-2 0,4-4 16,-3-2-16,3 2 0,0 0 0</inkml:trace>
  <inkml:trace contextRef="#ctx0" brushRef="#br0" timeOffset="32534.6496">23680 3293 0,'0'0'0,"0"0"16,0 0-16,0 0 0,0 0 0,0 0 15,0 0-15,0 0 0,0 0 16,-17 24-16,17-24 0,0 0 16,-18 25-16,18-25 0,-11 21 15,6-12-15,-1 0 0,2-2 16,1 0-16,1-1 0,1-1 0,1 2 16,1-3-16,3 0 0,0-4 15,1 0-15,1-4 16,1 2-16,0-2 0,3-1 15,1 2-15,-1-4 0,-1-1 0,0 1 16,-1-2-16,-1 2 0,0 1 16,-2-1-16,0 1 0,-3-2 15,-2 1-15,-1 0 0,-1 2 16,-3 1-16,0 1 0,-2 1 16,1 0-16,-1 0 0,0 2 0,2-2 15,0 0-15,1 0 0,1 1 16,-1-2-16</inkml:trace>
  <inkml:trace contextRef="#ctx0" brushRef="#br0" timeOffset="32934.8935">24136 3079 0,'0'0'0,"0"0"15,0 0-15,0 0 0,29-5 0,-29 5 16,26 0-16,-13-1 0,0 1 0,1 1 16,0-1-16,-1 4 0,0-1 15,0 1-15,-2 1 0,-3 1 16,-1-3-16,-3 6 0,-1-2 16,-3 2-16,-4 2 0,-1-1 15,-3 1-15,-2 0 0,-2 3 16,-4 1-16,-2 0 0,1-2 15,3-2-15,1 1 0,1 1 16,1-2-16,2-2 0,1 0 16,1-3-16,2 3 0,1 1 0,1-2 15,2-1-15,2-1 0,3-1 16,2-3-16,4 1 0,2-2 16,3 0-16,2-1 0,0-1 15,-2 0-15,0-1 0,-2-1 16,-2-2-16,-2 0 0,-2 0 0,0 2 15</inkml:trace>
  <inkml:trace contextRef="#ctx0" brushRef="#br0" timeOffset="33118.2708">24070 3223 0,'0'0'0,"0"0"0,0 0 16,0 0-16,0 0 0,28-1 0,-28 1 16,28-1-16,-28 1 0,33 2 15,-14-1-15,-3 1 0,-1-1 16,-3 0-16</inkml:trace>
  <inkml:trace contextRef="#ctx0" brushRef="#br0" timeOffset="33437.6737">24555 3256 0,'0'0'16,"0"0"-16,0 0 0,0 0 0,0 0 16,-14 16-16,14-16 0,0 0 15,-18 19-15,18-19 0,-13 17 16,7-8-16,1-1 0,0 2 15,2-3-15,1 1 0,1 0 0,1-2 16,1-2-16,2-1 16,1-2-16,4 1 0,2-4 15,1 1-15,1-2 0,-1-1 0,0-2 16,0 0-16,0 2 0,-1-2 16,0 0-16,-1-1 0,-1 0 15,-2 0-15,0 1 0,-2 0 16,-2 0-16,-2 1 0,-3-2 15,0 0-15,-2-2 0,2 2 16,0 1-16,0 1 0</inkml:trace>
  <inkml:trace contextRef="#ctx0" brushRef="#br0" timeOffset="33751.4172">24820 3006 0,'0'0'0,"0"0"0,0 0 15,0 0-15,22 9 0,-22-9 0,19 13 16,-9-6-16,-1 2 0,0 3 16,-1 1-16,-1-1 0,0 2 15,-1 1-15,-3 3 0,-1 0 16,0-1-16,-3 3 0,-2 2 15,-3-3-15,-1 1 0,-4-2 16,-4 0-16,1-2 0,1 0 0,0-3 16,0 0-16,2-1 0,0-1 15,1-1-15,0-1 0,2-2 16,0-1-16,2-1 0,1-2 16,0 1-16</inkml:trace>
  <inkml:trace contextRef="#ctx0" brushRef="#br0" timeOffset="34684.9219">25921 807 0,'0'0'0,"0"0"16,0 0-16,0 0 0,0 0 0,0 0 15,0 0-15,-3 24 16,3-24-16,-3 25 0,0-5 16,0-1-16,0 0 0,-2 6 15,1 3-15,-2 1 0,1 1 0,-4 12 16,-2 5-16,-2 7 15,0-6-15,-4 14 0,-1 3 16,3-5-16,2-6 0,-4 13 16,0 1-16,0-8 0,0-5 0,0 11 15,0-2-15,3-7 0,3-6 0,-5 28 16,3-4 0,2-14-16,2-9 0,2-5 15,-4 13-15,-3 11 0,3-10 0,3-8 16,2-5-16,-1-6 0,1-4 15,-3-4-15,-2-2 0,8-5 16,5-4-16,-4-1 0,-4-1 16,3-14-16,1 0 0,-2 0 15,1-3-15,1 0 0,-1-1 0,3-3 16,-2 2-16,2-2 16,-3 0-16,-1-2 0,-3-2 15,2-3-15,0-3 0,2-4 0,1-4 16,-1 0-16,2-7 0,0 7 15,0 4-15,0 1 0</inkml:trace>
  <inkml:trace contextRef="#ctx0" brushRef="#br0" timeOffset="35101.6452">25830 802 0,'0'0'16,"0"0"-16,0 0 0,0 0 0,0 0 0,0 0 16,-22 3-16,22-3 15,-18 11-15,18-11 0,-28 20 16,13-9-16,-2 0 0,0 2 16,-2 3-16,1-1 0,2-3 0,-6 6 15,0 0-15,2-2 16,2-2-16,-1 1 0,3-2 15,5-5-15,2-1 0,2-1 16,2-2-16,1-2 0,1-1 0,6-6 16,3-3-16,0 1 0,-2 1 0,-1-1 15</inkml:trace>
  <inkml:trace contextRef="#ctx0" brushRef="#br0" timeOffset="35268.7561">25805 837 0,'0'0'0,"0"0"0,0 0 0,0 0 15,0 0-15,0 0 0,27-3 16,-27 3-16,22 3 0,-22-3 16,29 7-16,-14-3 0,2 2 0,1 0 15,2 3-15,-1 0 0,-1 1 16,4 4-16,-3-2 0,0-1 16,-1-1-16,-4-2 0,-2-1 15,-1-1-15</inkml:trace>
  <inkml:trace contextRef="#ctx0" brushRef="#br0" timeOffset="36051.2011">26647 1144 0,'0'0'0,"0"0"0,0 0 0,0 0 16,0 0-16,0 0 0,0 0 15,3 27-15,-3-27 0,-4 23 16,4-23-16,-11 34 0,5-17 0,1 5 16,-2-1-16,0 1 0,1-1 15,-2 8-15,0-2 0,2-2 16,0 0-16,0-4 0,-2 2 16,1-5-16,2 0 0,-1-4 15,1 1-15,0-3 0,2 0 0,0-1 16,1-4-16,-1-2 0,2 1 15,1-6-15,0 0 16,0-6-16,0 5 0,2-6 16,2-3-16,-1-1 0,0 0 0,4-4 15,2-3-15,0 1 0,-1 2 16,5-3-16,2-2 16,-1 1-16,0 0 0,0 0 0,2 0 15,0 1-15,-2 4 0,5-8 16,1 3-16,-1 1 0,-1 2 0,1 0 15,0 3-15,-4 1 0,-2-2 16,0 5-16,-2-1 16,-3 4-16,-1 1 0,0 1 15,-2 4-15,0 0 0,-2 2 0,1 3 16,1 0-16,-2 1 0,-2 3 16,-1-1-16,-1 3 0,0 2 15,0-1-15,-1 1 0,-2 5 16,0-1-16,-2-1 0,-2 3 15,-3 3-15,0-2 0,-1-2 0,0 0 16,-1 3-16,1-2 0,1-2 16,-1 4-16,2-1 0,2-2 15,2-2-15,2-1 0,3-1 16,1-3-16,1-5 0,5-2 16,3 0-16,2-1 0,2-3 0,2 0 15,2 0-15,-1-4 16,1 1-16,-3-1 0,-2 2 15,-2-1-15</inkml:trace>
  <inkml:trace contextRef="#ctx0" brushRef="#br0" timeOffset="36501.2266">26574 1049 0,'0'0'0,"0"0"0,0 0 15,0 0-15,30 2 0,-30-2 16,30 0-16,-13 0 0,1 1 0,3 0 15,2 1-15,-1-1 16,-1 0-16,5 0 0,1 1 16,-3 0-16,-2-1 0,0 0 0,0 0 15,-3-1-15,-2 1 0,-2-1 16,-1-1-16,-1 1 0,-4-1 16,0-1-16,-1-2 0,-1-1 15,-2 1-15,1-1 0,-2-2 16,-1 1-16,0 1 0,-1-3 15,0 0-15,-1-3 0,-1 1 0,-1-1 16,-2-2-16,-2-1 16,1 1-16,-7-5 0,-4-1 15,1 2-15,-1 2 0,-5-1 0,-6 0 16,6 2-16,2 3 0,2 0 16</inkml:trace>
  <inkml:trace contextRef="#ctx0" brushRef="#br0" timeOffset="52552.7273">10050 12236 0,'0'0'0,"0"0"0,0 0 15,0 0-15,0 0 0,0 0 0,0 0 16,0 0-16,0 0 16,0 0-16,0 0 0,29-1 0,-29 1 15,0 0-15,33-2 0,-33 2 16,27-4-16,-10 3 16,3-1-16,0 2 0,1 0 0,1-1 15,1 0-15,0-2 0,2 2 16,8 0-16,2 0 15,1 0-15,1 1 0,7 0 0,-1-2 16,-1 3-16,-3 1 0,3-2 16,1 0-16,1 0 0,1 1 15,5-2-15,-2 0 0,0 1 16,2 1-16,-2-1 0,-1-1 16,7-1-16,-1 0 0,-3 3 15,1 3-15,-2-3 0,-1-1 0,3 2 16,2-1-16,-4 1 0,-2-1 15,8-1-15,0 1 0,-1-1 16,0 2-16,-3-3 0,-3 0 16,2 0-16,1 1 0,1 1 15,0 2-15,0-2 0,0-2 0,3 1 16,1 0-16,-3 0 0,-2 2 16,29-4-1,-4-1-15,-28 1 0,5-1 0,29 3 16,-7 4-16,-9-2 0,-7 0 0,10-2 15,6-1 1,11 0-16,9 1 0,-24-1 16,-14 0-16,2 0 0,5-2 15,-6 0-15,-2-1 0,1 2 0,0 1 16,2 1-16,0 2 0,6 0 16,5 0-16,-5-1 0,-3-1 0,4-1 15,4 0 1,2 0-16,0 1 0,-3 0 0,-2-1 15,-3 0-15,-1-1 0,6 1 16,3 1-16,-9-1 0,-6-1 16,1 1-16,2 1 0,0 0 15,2 2-15,3-3 0,2 0 16,-1 2-16,1 2 0,3-2 16,5-2-16,-5-1 0,-4 0 15,-2 2-15,-1 2 0,-1-2 0,1 0 16,3 0-16,4 0 0,-5-1 15,-2 0-15,-1 3 0,-1 2 16,-1-1-16,-2-1 0,6 0 16,4 0-16,-1 2 0,-1 2 15,6-3-15,3-1 16,-8-1-16,-6 1 0,3-1 0,2 1 16,0-7-16,0-4 0,5 6 15,3 2-15,9 3 16,8 4-16,-20-5 0,-11-3 0,9-1 15,6 1-15,-11 4 16,-7 0-16,11 2 0,7 1 0,-10-3 16,-6-1-16,9-2 15,7 0-15,-9 2 0,-6 0 0,6 0 16,4-1-16,-10 2 0,-7 0 16,10 0-16,6-2 0,-6 1 15,-3-1-15,0-1 0,3-2 16,-13 1-16,-9 1 0,9-1 15,9 1-15,-6 0 0,-6 0 0,5 0 16,1-1-16,-4-2 0,-2-1 16,0 5-16,1 2 0,-7 0 15,-3-1-15,4-1 0,3 1 16,-4-2-16,-3 0 0,-2 1 16,-3 1-16,-3-4 0,-3-1 0,3-2 15,2 2-15,-8 1 16,-5 1-16,0 1 0,-1 0 15,-8 1-15,1 0 0,2-2 16,0 0-16,-3-1 0,-1 1 0,-1-2 16,1 1-16,-3 0 0,-1-2 15,0 3-15,-1 0 0,-1 1 16,0-1-16,-1 1 0,-1-2 16,-1 3-16,2-2 0,-2 2 15,0 0-15,0 0 0,-1 3 0,-5-2 16,-4 0-16,2 0 15,0 0-15,1 0 0</inkml:trace>
  <inkml:trace contextRef="#ctx0" brushRef="#br0" timeOffset="66585.7757">5624 14476 0,'0'0'0,"-2"-4"0,-2-3 16,0 0-16,0 0 0,-3-4 0,-1 0 16,-1 1-16,1-1 0,-7-5 15,0 0-15,-1 2 0,-2 0 16,-4 3-16,-2 1 0,2 0 15,1 1-15,-7 4 0,-7 1 16,0 2-16,3 1 0,-12 3 16,1 3-16,2 0 0,5 2 15,-11 4-15,-1 0 0,7 5 16,6 0-16,-2 5 0,-3 1 16,4 0-16,1 2 0,0 5 0,1 3 15,4-3-15,3-1 0,2 5 16,3 2-16,2 1 0,4 0 15,0 2-15,4 2 0,3 2 16,5-1-16,1 4 0,3-1 16,3 2-16,4-1 0,5 2 15,3-3-15,3 2 0,1 0 0,2-3 16,-3 3-16,4-6 16,1-1-16,5 0 0,1 1 0,-1-5 15,1-2-15,-1-5 0,1 1 16,3-5-16,1-5 0,1-1 15,-1-2-15,0-4 0,1-3 0,-1 0 16,3 2-16,-1-4 16,0-5-16,-1-1 0,1-1 15,-6-7-15,-1-1 0,4-5 16,0 2-16,-3-3 0,-1 0 0,3-1 16,-1-3-16,-3-3 0,-2-1 15,-1-3-15,-2 0 0,2 3 16,-2-2-16,1-1 0,-1-1 15,0-2-15,0 3 0,-4-3 16,-2-1-16,-3-3 0,-3-3 0,-2 2 16,0-2-16,-2 2 15,-3-2-15,-2 0 0,-2 1 16,-2-2-16,-1-2 0,-2 3 16,-3-2-16,-1 2 0,-6-1 0,-1 4 15,-4 0-15,-1 1 0,-2 1 16,-3 1-16,0-3 0,-5 5 15,-3 5-15,-3 4 0,-5 3 16,3 4-16,3-2 0,9 5 16,8 1-16,4 3 0</inkml:trace>
  <inkml:trace contextRef="#ctx0" brushRef="#br0" timeOffset="75585.8814">1894 15889 0,'0'0'0,"0"0"0,0 0 15,-27 15-15,16-8 0,-5 4 0,-2 2 16,-1 2-16,-3 2 0,-3 8 16,-1 2-16,-1 1 0,0-1 15,-4 14-15,3 2 0,0 0 16,5-4-16,-1 13 0,4 1 16,1-1-16,4 0 0,1 9 15,1-1-15,6-6 0,3-4 0,6 9 16,4 2-16,5-7 15,3-3-15,11-4 0,11-4 16,-11-12-16,-6-9 0,-6-6 0</inkml:trace>
  <inkml:trace contextRef="#ctx0" brushRef="#br0" timeOffset="76219.4953">2465 16429 0,'0'0'0,"0"0"0,-5-17 16,2 9-16,0-3 0,-1 1 0,0 0 15,1-1-15,-2 0 0,0-2 16,0 3-16,0 2 0,-2 1 0,-2 4 16,-1 4-16,-2 3 15,0 1-15,-2 5 0,-4 2 16,3 2-16,0 0 0,0 5 16,-1 4-16,0 1 0,0 0 0,1 8 15,3 2-15,2-2 16,3-2-16,4 1 0,6-2 15,-2-1-15,2-3 0,2 1 0,3 1 16,1-6-16,-3-5 0,3-4 16,1-4-16,0-2 0,0 0 15,4-3-15,5-3 0,-1-2 16,-3-2-16,3-5 0,-2-3 16,0-2-16,-3 1 0,2-3 15,-1 1-15,-2-3 0,0 2 16,-2-1-16,2 0 0,-5 0 0,-1 1 15,0 2-15,-2 1 0,2 3 16,-3 2-16,-2 2 0,1 1 16,-2 2-16,0-1 0,-3 3 15,1 1-15,1 2 0,-3 1 16,1 4-16,0 3 0,-1-2 0,2 1 16,-1 4-16,1 2 15,1-1-15,-3 0 0,4 0 16,0 2-16,0 0 0,0 0 0,4-2 15,-1-2-15,1-1 0,4-1 16,5-2-16,3-3 0,-4 0 16,-1-1-16,-2-1 0</inkml:trace>
  <inkml:trace contextRef="#ctx0" brushRef="#br0" timeOffset="76402.3469">2795 16712 0,'0'0'0,"0"0"16,0 0-16,0 0 0,0 0 0,6 24 15,-6-24-15,4 19 0,-4-19 16,6 21-16,-3-10 0,4-1 16,-1-1-16,7-3 0,0-2 15,-1 0-15,0-1 0,-2 0 0</inkml:trace>
  <inkml:trace contextRef="#ctx0" brushRef="#br0" timeOffset="77021.9766">3674 16092 0,'0'0'0,"0"0"0,0 0 15,6 18-15,-6-18 0,3 21 0,-2-4 16,1 2-16,-2 2 0,0 4 16,-3 2-16,0 9 0,-3-2 15,-4 11-15,0 1 0,-1 0 0,0-2 16,-3 5-16,0-2 15,2-7-15,-1-3 0,-2 0 0,-2-1 16,2-4-16,0-7 0,1-3 16,-1-3-16,5-3 0,1-1 15,3-5-15,0-2 0,2-5 16,0-3-16,4-3 0,-2-3 16,4 0-16,-1-3 0,5-3 15,-1-2-15,2 3 0,0-2 16,4-3-16,3-1 0,-1 2 15,1 2-15,1 2 0,3-2 16,-1 2-16,2 1 0,2 1 0,2 2 16,-2 2-16,-2 2 0,1 3 15,3 3-15,-1 2 0,0 0 0,-1 4 16,-2 2-16,-3 2 16,0 2-16,-6 1 0,-2 3 15,0-1-15,-2 0 0,-3 2 16,-1 1-16,-4-4 0,-1-2 0,-5 1 15,-4 0-15,0 0 16,-5 1-16,2-4 0,0-2 0,2-3 16,1-2-16,-2 0 0,-2-2 15,2-2-15,1-1 0,-1-3 16,2-4-16,3 1 0,2-1 16,-2-3-16,3-2 0,2 2 15,-2 1-15,3 1 0</inkml:trace>
  <inkml:trace contextRef="#ctx0" brushRef="#br0" timeOffset="77202.3876">4142 17128 0,'0'0'0,"0"0"0,0 0 15,3 19-15,-3-19 0,0 0 16,5 19-16,-4-10 0,0 0 0,2-1 15,0 0-15,3 0 0,2-1 16,-1-1-16,-2 0 16,0 0-16</inkml:trace>
  <inkml:trace contextRef="#ctx0" brushRef="#br0" timeOffset="77619.4085">5292 16834 0,'0'0'0,"0"0"16,0 0-16,0 0 0,7-23 0,-10 15 15,0 2-15,2-3 0,-2 1 16,-3 1-16,-3-1 15,-1 2-15,-2 1 0,-2 0 0,-1 3 16,-4-1-16,0 0 0,-5 3 16,-2 0-16,3 3 0,1 3 0,-2 3 15,1 4-15,0 0 16,2 1-16,2 3 0,2 1 16,-1 5-16,3 0 0,4 1 15,2 2-15,4-1 0,2-1 0,4 1 16,4 1-16,3-1 0,2 0 15,5-3-15,2-2 0,2-2 16,-1-2-16,6 1 0,3-2 16,0-2-16,-1-2 0,6-3 15,0-2-15,-8-2 0,-4-1 0,-4-1 16</inkml:trace>
  <inkml:trace contextRef="#ctx0" brushRef="#br0" timeOffset="78186.4806">5864 16606 0,'0'0'0,"0"0"0,0 0 16,19 17-16,-19-17 0,19 21 0,-8-7 16,0 2-16,0 1 0,4 9 15,1 4-15,-1-1 0,0-2 16,-1 3-16,-1 2 0,3 5 16,-3-2-16,-2 2 0,-1 4 15,-4-4-15,-1-4 0,-3 8 16,-3-2-16,-2-2 0,-2-2 0,-4-1 15,-2-2-15,-1-1 0,1 1 16,-2-2-16,-1 1 0,-4-3 16,0-1-16,0 0 0,-4 1 15,3-6-15,1-4 0,0 1 16,1-2-16,-3 0 0,-1-1 16,1 0-16,-2-1 0,3 0 15,3 1-15,0-2 0,1-3 16,2-2-16,1-1 0,2 0 15,-2 1-15,3-4 0,1-1 0,0 0 16,1 0-16,0-1 0,1 0 16,2-1-16,0 0 0,0 0 15,1 0-15,2-1 0,-2 1 16,0-2-16,3 0 0,-2 1 16,2-1-16,0 0 0,-1 3 0,1-3 15,6 2-15,-5 0 16,2 2-16,3-1 0,-2 1 15,1 0-15,1-1 0,-3 0 0</inkml:trace>
  <inkml:trace contextRef="#ctx0" brushRef="#br0" timeOffset="83705.0774">3530 14562 0,'0'0'0,"0"0"0,0 0 15,0 0-15,0 0 0,0 0 0,0 0 16,-7-18-16,7 18 0,0 0 15,0 0-15,0 0 0,0 0 16,0 0-16,0-22 0,0 22 16,0 0-16,0 0 0,6-19 15,-6 19-15,6-13 0,0 6 16,-3-3-16,4 0 0,-2 0 0,3-2 16,1 0-16,1-1 0,2 0 15,-1 0-15,3-1 0,-1-2 16,3 0-16,-1-1 0,2-2 15,5-2-15,0-3 0,1 3 16,1 0-16,1-2 0,0 1 16,7-6-16,0-1 0,0 4 15,2-2-15,-1 1 0,4 0 16,-3 0-16,2-3 0,8-3 16,0 2-16,1 1 0,-2 1 0,11-5 15,-3-1-15,2 3 0,-2 1 16,2 0-16,4-2 0,3-3 15,-3 2-15,2 1 0,2 1 16,-3 1-16,-2 1 0,29-16 16,-6 1-16,-9 6 0,-7 4 15,4-1-15,2-2 0,-5 2 0,-3 0 16,1 2-16,-3 1 0,-1-1 16,-3 0-16,3-4 0,3-3 15,-5 4-15,-2 2 0,-2-4 16,2-2-16,1 3 0,-1 1 15,5-1-15,0-2 0,-3 8 16,-2 6-16,5 2 0,2 1 16,-2 4-16,2 0 0,-2 1 15,5 0-15,-6 1 0,-1 1 0,1 0 16,3-2-16,-4-1 0,1 0 16,-3 2-16,0-2 15,-2 2-15,1 1 0,-2-1 0,2 0 16,-3-1-16,-3 2 0,3 0 15,2 3-15,-2 1 0,-2 1 0,2-3 16,2 0 0,-5 2-16,-1 3 0,0-1 0,0 0 15,0-1-15,-3 2 0,2-1 16,3 0-16,-7 2 0,-4-1 16,0-1-16,-1-2 0,0 3 15,-3 0-15,-1-2 0,-1 1 0,1-2 16,0-2-16,-1 4 0,-1 5 15,-15 3-15,2-2 16,3 1-16,2 0 0,-2-1 0,0 2 16,-3 0-16,-1-1 0,-1 0 15,-1 1-15,-2 0 0,1 1 16,-4 0-16,-2 0 0,0-1 16,-2 0-16,-1 1 0,0 0 0,-3 1 15,0-1-15,-2 0 0,2 1 16,-2-1-16,0 0 15,0 0-15,-2 1 0,0-1 0,0 0 16,-1 0-16,1 0 0,-1 0 16,-2-1-16,1 1 0,-1-1 15,0 1-15,-3 1 0,1-1 16,-1 1-16,-1-2 0,-1 1 16,-1 0-16,-1 0 0,-2 0 15,-1 0-15,-1 0 0,-1 0 0,-3 0 16,0 0-16,-8 0 15,-1-1-15,0 1 0,-2 0 0,-2-1 16,1 1-16,-3-1 0,0-1 16,-8 2-16,1 0 0,-1 0 15,-1-2-15,1 4 0,1-1 0,-7 1 16,0 0-16,4 0 16,1 1-16,2-2 0,2-1 15,0 0-15,3 0 0,1 1 0,1 0 16,2 1-16,2 0 0,0-2 15,3-1-15,1-1 0,3 0 16,1 1-16,2 1 0,1-2 16,2-1-16,2 2 0,2 1 15,1-1-15,2 0 0,4 0 16,1-1-16,3 2 0,0 0 0,-1 0 16,4 0-16,0 0 0,0 0 15,0-2-15,0 2 0,4-3 16,-1 0-16,-1-1 0,3 0 15,0 0-15,2-3 0,1 1 16,4-2-16,-4 2 0,0 0 16,0 1-16</inkml:trace>
  <inkml:trace contextRef="#ctx0" brushRef="#br0" timeOffset="84236.3882">8687 11949 0,'0'0'0,"0"0"0,0 0 16,0 0-16,0 0 0,7 22 15,-7-22-15,2 22 0,-2-22 0,0 29 16,-1-11-16,0 2 0,-1 0 16,0 3-16,-2 3 0,0 7 15,-1-1-15,-2 3 0,0 2 16,-1 7-16,1-3 0,-1 0 15,1 0-15,2-2 0,-1-4 0,1 8 16,0-1-16,2-4 16,1-4-16,1-2 0,1-1 15,1-3-15,1-4 0,1-2 0,2-4 16,-1-1-16,2-2 0,-1-1 16,3-2-16,-3-2 0,2 0 15,-2-1-15,1 0 0,1-2 16,0-1-16,1-1 0,1 1 15,-1-2-15,1 0 0,-1-1 16,2 1-16,0-2 0,0 1 0,3-1 16,3 0-16,0-2 0,1-1 0,-3 1 15,-2-1-15,-2 1 16</inkml:trace>
  <inkml:trace contextRef="#ctx0" brushRef="#br0" timeOffset="84736.7225">11506 12347 0,'0'0'15,"0"0"-15,0 0 0,0 0 0,22-6 16,-22 6-16,0 0 0,14-7 16,-9 4-16,-1-2 0,0 1 15,-1-3-15,1 2 0,0-2 0,-1 3 16,-1 0-16</inkml:trace>
  <inkml:trace contextRef="#ctx0" brushRef="#br0" timeOffset="84937.7534">11551 12303 0,'0'0'16,"0"0"-16,0 0 0,0 0 0,0 0 16,0 0-16,0 0 0,0 0 15,0 0-15,0 0 0,0 0 16,0 0-16,0 0 0,0 0 15,0 0-15,0 0 0,0 0 0,0 0 16</inkml:trace>
  <inkml:trace contextRef="#ctx0" brushRef="#br0" timeOffset="85105.962">11532 12420 0,'0'0'0,"0"0"0,0 0 15,0 0-15,0 0 0,0 0 16,0 0-16,0 0 0,0 0 0,0 0 16,0 0-16,0 0 0,0 0 15,28 1-15,-28-1 0,0 0 16</inkml:trace>
  <inkml:trace contextRef="#ctx0" brushRef="#br0" timeOffset="85307.2544">11553 12539 0,'0'0'15,"0"0"-15,0 0 0,0 0 0,0 0 16,0 0-16,0 0 0,0 0 16,0 0-16,0 0 0,0 0 15,0 0-15,0 0 0,0 0 16,0 0-16,0 0 0,19-15 0,-19 15 15,0 0-15,0 0 0</inkml:trace>
  <inkml:trace contextRef="#ctx0" brushRef="#br0" timeOffset="90469.9416">22375 5790 0,'0'0'0,"0"0"16,0 0-16,0 0 0,31 11 0,-31-11 15,25 14-15,-12-5 0,2 4 16,1 1-16,3 0 0,1 4 0,0 0 16,4 7-16,-2 3 0,-2-3 15,-2 0 1,1 5-16,0 3 0,1 1 0,-3-2 16,-3 0-16,-4-4 0,-3-2 15,-1 2-15,-2-3 0,-2-4 16,1-5-16,-1-3 0,0 1 15,0-6-15,-1 2 0,0-2 0,1-2 16,-2-4-16,0-2 0,3-5 16,-1 1-16,0 1 0,-1-1 15</inkml:trace>
  <inkml:trace contextRef="#ctx0" brushRef="#br0" timeOffset="90753.4673">23006 5765 0,'0'0'0,"0"0"0,0 0 0,0 0 16,0 0-16,-26 19 0,26-19 0,-26 21 16,10-7-16,-1 2 0,-2 1 15,-2 3-15,-2 2 0,-7 3 16,1 0-16,0 0 0,-1 0 15,-7 5-15,2 1 0,3-5 16,5-3-16,1-1 0,2-4 16,2 0-16,2-1 0,3-2 15,3-4-15,3-1 0,2-2 0,7-5 16,5-6-16,1 2 0,-2-2 16,0 2-16</inkml:trace>
  <inkml:trace contextRef="#ctx0" brushRef="#br0" timeOffset="90937.5184">23190 5937 0,'0'0'0,"0"0"16,26-2-16,0 0 16,7 2-16,-1-2 0,-2 4 0,12-2 15,11 1-15,-7 2 0,-8-3 16,7 3-16,-1-1 15,-8-4-15,-9 0 0,-6 1 16,-4-3-16,-4 4 0</inkml:trace>
  <inkml:trace contextRef="#ctx0" brushRef="#br0" timeOffset="91203.3959">23548 5773 0,'0'0'0,"0"0"16,0 0-16,0 0 0,0 0 0,-11 30 15,11-30-15,-11 30 0,11-30 16,-9 36-16,4-13 0,-1 0 16,1-1-16,-1 3 0,1 3 15,0-5-15,2 1 0,1-3 16,1-3-16,2-1 0,1-5 15,2-5-15,4-4 0,-1-2 16,-2 2-16,0-3 0</inkml:trace>
  <inkml:trace contextRef="#ctx0" brushRef="#br0" timeOffset="91454.18">24048 5758 0,'0'0'0,"0"0"16,0 0-16,0 0 0,22 18 0,-22-18 15,18 22-15,-18-22 0,20 28 16,-6-13-16,1 3 0,-1 0 16,0-1-16,1 6 0,-1 0 15,0-3-15,-3-1 0,0-4 16,-1-1-16,-2-3 15,0 0-15,-1-1 0,-1-5 0,0-2 16,-2 0-16,1-3 0,-2 0 0,0 1 16</inkml:trace>
  <inkml:trace contextRef="#ctx0" brushRef="#br0" timeOffset="91769.3233">24520 5671 0,'0'0'0,"0"0"16,0 0-16,0 0 0,0 0 0,-9 26 15,9-26-15,-11 29 0,11-29 16,-15 39-16,3-10 0,-1 0 16,-2 3-16,-6 12 0,-1 1 15,-5 6-15,3-4 0,-5 4 16,-2 0-16,-4 6 15,1-2-15,-4-2 0,-1 0 16,4-8-16,7-7 0,-1 3 0,5-7 16,1-2-16,2-1 15,1-9-15,1-4 0,4-1 0,3-6 16,3-7-16,3-4 0,2 0 16,1 0-16,0 0 0</inkml:trace>
  <inkml:trace contextRef="#ctx0" brushRef="#br0" timeOffset="91972.4389">24738 5994 0,'0'0'0,"10"0"15,4-4-15,5 2 0,2 1 0,12 1 16,6 0-16,1 0 0,2 3 15,10 1-15,-1-1 0,3 1 16,-6-1-16,-3-1 0,-5 3 16,-6-5-16,-5-3 0,-7 3 15,-4 0-15,-5-2 0</inkml:trace>
  <inkml:trace contextRef="#ctx0" brushRef="#br0" timeOffset="92235.9737">25154 5869 0,'0'0'0,"0"0"16,0 0-16,-11 21 0,11-21 15,-9 29-15,4-8 0,0 4 16,-1 0-16,0 8 0,-1 2 15,2-6-15,0-3 0,2 5 16,1 1-16,1-4 0,2-5 0,2-2 16,3-4-16,0-3 0,3-3 15,-2-4-15,-2 0 0,0-3 16</inkml:trace>
  <inkml:trace contextRef="#ctx0" brushRef="#br0" timeOffset="92803.67">25913 5674 0,'0'0'0,"0"0"15,0 0-15,30-12 0,-30 12 0,34-8 16,-15 5-16,2 3 0,1 0 15,6-2-15,-1 1 0,-1 2 16,-3 1-16,-1 0 0,0 3 16,0 2-16,-1-1 0,-2 2 15,-3 1-15,-3 2 0,-1 0 0,-4 1 16,-1 1-16,-5 3 16,-2 0-16,-5 2 0,-4 0 15,-1 1-15,-1 0 0,-2 0 0,-3 2 16,-5 4-16,-2-1 0,1 1 15,1-1-15,1-2 0,0 1 16,-1-2-16,0-1 0,1 1 16,0-3-16,0 1 0,1 2 15,3-4-15,1-2 0,3-1 16,1 0-16,1 0 0,0-3 0,4 0 16,1-4-16,2 0 15,2 0-15,1-3 0,1 4 0,3-2 16,2-2-16,3 3 0,2-4 15,3 1-15,3-3 0,0 2 16,2-2-16,1 1 0,1-2 16,1 0-16,2 0 0,-1 0 15,-1-2-15,0 1 0,0 1 16,4-1-16,-4-1 0,-2 1 16,-2 1-16,-4-3 0,-3 3 0,-3-4 15,0 1-15,-2-1 16,-3-3-16,0 3 0,1 0 0,-2-1 15</inkml:trace>
  <inkml:trace contextRef="#ctx0" brushRef="#br0" timeOffset="93036.0402">25930 5992 0,'0'0'0,"0"0"0,0 0 0,25-5 16,-25 5-16,31-4 0,-10 1 15,2 2-15,2-2 16,4 3-16,6 3 0,6-2 16,-1 2-16,5 0 0,-4-2 0,-8-1 15,-5 1-15,-6 1 0</inkml:trace>
  <inkml:trace contextRef="#ctx0" brushRef="#br0" timeOffset="93220.1201">26878 5940 0,'0'0'0,"0"0"0,0 0 0,24-3 16,-24 3-16,30-3 0,-8 2 15,3 2-15,1 2 0,9-3 16,1 1-16,-3 3 0,-2 1 0,1-1 16,-7-1-16,-4 1 0</inkml:trace>
  <inkml:trace contextRef="#ctx0" brushRef="#br0" timeOffset="93403.4396">26851 6237 0,'0'0'0,"0"0"0,0 0 15,0 0-15,26 0 0,-26 0 0,38 0 16,-15 0-16,2 0 0,3 0 16,2 0-16,1 0 0,-2-3 0,4 2 15,-5-2-15,-5 2 0</inkml:trace>
  <inkml:trace contextRef="#ctx0" brushRef="#br0" timeOffset="94152.8303">27666 5865 0,'0'0'0,"0"0"16,0 0-16,4-18 0,-4 18 0,0 0 15,10-23-15,-4 14 0,0 2 16,3-3-16,2-1 0,1 1 16,3 2-16,0-3 0,2 4 15,0-2-15,2 0 0,7 2 16,2 0-16,-2 3 0,-1-3 15,0 2-15,1 1 0,1 3 16,-2 2-16,4 1 0,-3 2 16,-2 1-16,-5 2 0,-1 2 0,0-1 15,-4 2-15,-3 0 0,-3 1 16,-2 3-16,-1 1 0,-2-3 16,-3 2-16,-2 1 15,-2 1-15,-3 2 0,-4 3 0,-3 1 16,-4-1-16,-1 2 0,-1 0 15,-1-1-15,-2-1 0,-1-2 0,-2 1 16,-3-1-16,3 2 0,2 0 16,-6 1-16,0-1 15,0-3-15,1-3 0,3 5 0,1-1 16,4 2-16,4-3 0,-1 0 16,2-4-16,2 0 0,3-3 15,1-1-15,3-1 0,2 0 16,1-2-16,4-2 0,3 1 15,3 2-15,0-5 0,1 1 16,2 2-16,2-5 0,2 3 0,4-1 16,4-2-16,-2 2 0,1 0 15,3-3-15,3 3 16,6-2-16,0 2 0,-1-3 0,-1 4 16,-2-3-16,-2-1 0,2 2 15,2-2-15,-5 1 0,-3 2 16,-2-3-16,-1 0 0,-3 1 15,0 1-15,-2-1 0,-1 1 16,0-1-16,-2-1 0,-4 0 0,-1-1 16,-3 1-16,0 0 0,1 1 15,-2-1-15,0 0 0,0 0 16,-2 0-16,3 3 0,-3-3 16,2 1-16,-2-1 0,1 1 15,-1-1-15,0 2 0,0-2 16</inkml:trace>
  <inkml:trace contextRef="#ctx0" brushRef="#br0" timeOffset="94282.7648">28297 6522 0,'0'0'0,"0"0"15,0 0-15,0 0 0,0 0 0,0 0 16</inkml:trace>
  <inkml:trace contextRef="#ctx0" brushRef="#br0" timeOffset="95436.7502">21768 6844 0,'0'0'0,"0"0"16,0 0-16,24 0 0,-24 0 0,26 2 16,-7-1-16,2-1 15,1-1-15,12-1 0,4 2 16,0 0-16,-2 0 0,7 0 15,5-3-15,7 2 0,-4 1 0,15-1 16,3 1-16,-4 0 0,-3-2 16,15 2-16,3-1 15,-5-2-15,-4 3 0,19 0 16,3 0-16,-10 0 0,-7 0 0,39 0 16,-6 0-16,-12 0 0,-9 0 15,5 0-15,3-3 0,-6 2 16,-3 1-16,7 1 0,4 2 15,-6-3-15,-5 3 0,10-2 16,7 2-16,-11-2 0,-6 2 0,13-1 16,8-1-16,-7 3 0,-4 2 15,8-5-15,5-4 16,-8-1-16,-7 0 0,6 4 0,5 4 16,-9 0-16,-4 3 0,6-1 15,6-2-15,-11 2 0,-4-1 16,12-5-16,9 0 0,-10 0 15,-6 0-15,9 3 0,6 1 16,-12 2-16,-7-5 0,7 2 0,2-2 16,-10 3-16,-7-1 15,3 7-15,3 0 0,-11-3 0,-8-2 16,3-1-16,3 3 16,-9-3-16,-5 2 0,2-2 0,2 2 15,-7-5-15,-7 2 0,-1-2 16,-2 3-16,-4-2 0,-3-1 0,1 1 15,0 0-15,-10-2 16,-7 0-16,-4-1 0,-1 0 16,-6 2-16,-5 0 0,-1-1 0,-2 3 15,0-3-15,-2 0 16,-1 0-16,-4 0 0,1 3 0,-1-3 16,0 0-16,-1-3 0,1 3 15,0 0-15,-1 2 0,-4 3 16,1-2-16,-1 2 0,2-2 15,1 1-15,0-1 0</inkml:trace>
  <inkml:trace contextRef="#ctx0" brushRef="#br0" timeOffset="118593.2391">9788 11704 0,'0'0'0,"0"0"0,0 0 16,0 0-16,26 2 0,-26-2 16,18 2-16,-10-1 0,-1 0 0,0-1 15</inkml:trace>
  <inkml:trace contextRef="#ctx0" brushRef="#br0" timeOffset="119949.6348">20234 6179 0,'0'0'15,"0"0"-15,10-9 0,-3 5 0,1-1 16,-2-1-16,0 2 0,-2 1 16</inkml:trace>
  <inkml:trace contextRef="#ctx0" brushRef="#br0" timeOffset="122780.1256">21119 14137 0,'0'0'16,"0"0"-16,0 0 0,0 23 16,0-23-16,-2 27 0,0-8 0,1 4 15,0 2-15,-1 11 0,-1 2 16,-1 1-16,0 0 0,-4 11 16,1 0-16,-3-2 0,-1-1 15,-4 7-15,1-1 0,0-3 16,0-3-16,1-4 0,1-1 15,0-2-15,1-7 0,3-6 16,3-5-16,1-7 0,2-4 0,1-5 16,0-3-16,1-3 0,1-7 15,2-1-15,3-5 16,-1-5-16,1-3 0,2-4 0,0 0 16,3-5-16,2-1 0,0-2 15,2-2-15,3-7 0,-1 2 0,2-3 16,1 1-16,-1 3 15,0 2-15,4-6 0,0 4 16,-2 3-16,0 0 0,-2 5 0,-1 3 16,-1 4-16,-1 4 0,-1 4 15,-1 1-15,-1 5 0,0 3 16,0 5-16,0-1 0,-1 4 16,0 2-16,0 5 0,0 3 15,-3 1-15,-1 4 0,-1 4 16,-2 1-16,-2 1 0,0 0 15,-2 2-15,-1 5 0,-1-1 0,-3-1 16,0 7-16,-1-2 16,1-3-16,0 0 0,-1-1 0,0 0 15,0-6-15,1-1 0,1-6 16,0 0-16,2-6 0,1-1 16,0-8-16,0-4 0,0 1 15,0 2-15,0-2 0</inkml:trace>
  <inkml:trace contextRef="#ctx0" brushRef="#br0" timeOffset="123171.1782">20914 14003 0,'0'0'0,"0"0"0,0 0 15,0 0-15,0 0 0,0 0 16,0 0-16,25-6 0,-25 6 0,30 3 16,-8 0-16,1 1 0,1-1 15,5 2-15,5 1 0,11 1 16,2 0-16,1 0 16,4 0-16,4-1 0,-5 0 0,3 0 15,-6-2-15,-7-3 0,-5-1 0,-9 2 16,-5 0-16,-4-2 0,-5-2 15,-2-2-15,-2 0 16,-4 0-16,0 0 0,-3-3 0,-1 0 16,-1-2-16,-1-1 0,-2 2 15,-3-2-15,0 0 0,-2 1 16,-3 0-16,-2 0 0,-4 1 16,-1-1-16,-3 0 0,-2 2 15,1 1-15,2 1 0,-1 1 0,5 0 16,3 1-16</inkml:trace>
  <inkml:trace contextRef="#ctx0" brushRef="#br0" timeOffset="123553.6018">21871 14497 0,'0'0'0,"0"0"0,0 0 16,0 0-16,0 0 0,0 0 0,0 0 15,36-10-15,-36 10 0,44-2 16,-13 0-16,2 0 0,4 2 16,16 2-16,4 0 0,0 1 15,0 3-15,12 2 0,10 7 16,-11-3-16,-9-3 0,-6 0 0,-13-5 15,-10 1-15</inkml:trace>
  <inkml:trace contextRef="#ctx0" brushRef="#br0" timeOffset="123736.9453">21871 14787 0,'0'0'0,"0"0"0,0 0 15,0 0-15,0 0 0,30 0 16,-30 0-16,47 3 0,-16-3 0,7 4 16,9-1-16,16 4 0,2-3 15,1 1-15,-12 0 0,-10-1 16</inkml:trace>
  <inkml:trace contextRef="#ctx0" brushRef="#br0" timeOffset="124125.263">23611 14050 0,'0'0'0,"0"0"0,0 0 15,0 0-15,-20 3 0,20-3 0,-25 9 16,25-9-16,-36 14 0,15-5 16,-3 5-16,0 1 0,-1 1 15,-8 12-15,-2 4 16,3 0-16,3-1 0,-6 12 16,3 5-16,2 2 0,4 0 0,7 3 15,6 1-15,3 3 0,4-3 16,7-1-16,4 1 0,3-5 0,2-2 15,5 4-15,2 1 16,-1-8-16,1-6 0,5-2 0,3-3 16,1-5-16,0-6 0,10-2 15,4-4-15,-2-9 0,-3-7 0,-10 0 16,-7 0-16,-5 0 16</inkml:trace>
  <inkml:trace contextRef="#ctx0" brushRef="#br0" timeOffset="124426.984">24080 14412 0,'0'0'16,"0"0"-16,0 0 0,-4 23 0,4-23 15,-2 27-15,0-8 16,-1 3-16,-1 1 0,1 5 0,-1-2 16,-2 11-16,1 0 0,-1-1 15,0 1-15,0 5 0,-1-3 16,2-2-16,0-2 0,1-3 16,1-4-16,0-3 0,2-2 15,0-3-15,1-2 0,1-8 16,2-5-16,-1 1 0,0-2 0,-1-1 15</inkml:trace>
  <inkml:trace contextRef="#ctx0" brushRef="#br0" timeOffset="124654.2021">24430 14922 0,'0'0'0,"0"0"15,0 0-15,0 0 0,0 0 0,0 0 16,-5 26-16,5-26 0,-5 21 16,2-7-16,-1 0 15,-2 1-15,1 2 0,-2-2 0,-1-1 16,-1 1-16,1 0 0,-1-1 16,0-1-16,1 1 0,3-6 0,-2 3 15,2-1-15,0-2 0</inkml:trace>
  <inkml:trace contextRef="#ctx0" brushRef="#br0" timeOffset="125003.3622">25413 14565 0,'0'0'0,"0"0"15,0 0-15,0 0 0,0 29 16,0-29-16,-2 29 0,1-10 16,-2 2-16,1 3 0,0 4 15,-1 6-15,-1 0 0,1 2 16,0 3-16,-2 3 0,1-2 0,1-4 15,-1 0-15,2-4 16,1-4-16,0-2 0,0-2 16,0-2-16,0-2 0,-1-4 0,1 1 15,0-6-15,0-3 0,0-5 16,0-6-16,1 3 0,0-2 16,0 2-16</inkml:trace>
  <inkml:trace contextRef="#ctx0" brushRef="#br0" timeOffset="125253.8703">25920 15200 0,'0'0'0,"0"0"16,0 0-16,0 0 0,0 0 0,-2 26 15,2-26-15,-5 25 16,5-25-16,-7 29 0,0-11 15,1-1-15,-1 1 0,-1-3 0,-1 2 16,1-2-16,-2-1 0,-4 3 16,0-5-16,0 1 0,-1-5 15,0-5-15,0-3 16,-1-1-16,1-5 0,1 3 0,3 2 16,3-3-16</inkml:trace>
  <inkml:trace contextRef="#ctx0" brushRef="#br0" timeOffset="125637.1487">26773 14751 0,'0'0'0,"0"0"0,0 0 16,0 0-16,0 0 0,8 21 0,-8-21 15,5 22-15,-3-8 0,0 2 16,0 4-16,-1 1 0,1 0 16,-1 8-16,0 0 0,0 0 15,-1-1-15,0 3 0,0-1 16,0-2-16,0 1 0,-1 3 0,-1 3 15,-1-6-15,2 0 0,0-4 16,0 0-16,0-4 16,0-3-16,1-4 0,0-3 15,-1 0-15,1-4 0,0-4 0,0-3 16,0-6-16,2-2 0,0 1 16,-1 0-16,0 2 0</inkml:trace>
  <inkml:trace contextRef="#ctx0" brushRef="#br0" timeOffset="126023.6347">27460 14551 0,'0'0'0,"0"0"0,0 0 16,18 19-16,-18-19 0,19 25 0,-8-5 16,0 0-16,0 3 0,1 9 15,-1 0-15,-2 2 0,-2 3 16,-3 6-16,-2 1 0,-2-5 16,-2 0-16,-7 5 0,-3 1 15,-2-4-15,-2-3 0,-1 1 16,-2-3-16,1-5 0,2-4 0,-3 1 15,-1-3-15,1-1 16,2-5-16,0 1 0,2-5 16,3 0-16,2-5 0,1-3 0,1 1 15,2-2-15,0-5 0,2-1 16,-1-4-16,1 0 0,-1-6 16,0-4-16,-2-5 0,2 2 0,0 6 15,2 0-15</inkml:trace>
  <inkml:trace contextRef="#ctx0" brushRef="#br0" timeOffset="131072.0316">18360 8422 0,'0'0'0,"0"0"16,0 0-16,-18 22 0,10-13 0,-2 4 15,-2 2-15,0 2 16,1 1-16,-4 9 0,0 2 15,2 2-15,1 0 0,-1 8 16,1 1-16,3-2 0,1 1 0,2-2 16,3 1-16,1 5 0,2-3 15,2-1-15,4-1 0,-1-5 16,3-3-16,0-1 0,0 0 16,2-2-16,0-3 0,2-1 15,3-1-15,-2-2 0,0-4 16,3-2-16,1-3 0,0-4 0,-2-2 15,-3-1-15,-2-1 0,-2-1 16</inkml:trace>
  <inkml:trace contextRef="#ctx0" brushRef="#br0" timeOffset="131423.1212">18743 8678 0,'0'0'0,"0"0"16,0 0-16,0 0 0,0 0 0,28 21 15,-28-21-15,22 22 0,-10-9 0,0 0 16,2 3-16,-1 1 0,0 2 15,0 1-15,0 0 0,2 6 16,-1 0-16,-2 0 0,0-1 16,-1-2-16,-1-1 0,-1-1 15,0-3-15,-1-1 0,-2-3 16,1 0-16,-2-3 0,1-1 16,-1-3-16,1-1 0,-1-2 15,2-4-15,0-4 0,-2-2 16,0-5-16,-2 3 0,0 1 0,-1 0 15</inkml:trace>
  <inkml:trace contextRef="#ctx0" brushRef="#br0" timeOffset="131704.0015">19079 8700 0,'0'0'16,"0"0"-16,0 0 0,0 0 15,0 0-15,0 0 0,-24 22 0,24-22 16,-18 18-16,18-18 0,-29 24 16,13-11-16,-2 0 0,-1 1 15,-1 2-15,-1 1 0,-1-1 16,-5 4-16,1-1 0,3-2 16,1 0-16,2-2 0,2-1 15,1-1-15,2-2 0,1 0 16,2-2-16,2 0 0,1-2 0,3-1 15,1-1-15,3-5 0,0-2 16,1-1-16,1 3 0,-2-2 16</inkml:trace>
  <inkml:trace contextRef="#ctx0" brushRef="#br0" timeOffset="131904.7236">19151 8902 0,'0'0'0,"0"0"15,0 0-15,0 0 0,0 0 0,26-12 16,-26 12-16,23-5 0,-23 5 16,31 0-16,-12 0 0,2 2 15,2 0-15,2 0 0,1 1 16,8 1-16,-1-1 0,-2-1 16,-2-1-16,-3 0 0,-4-1 0,-5 1 15</inkml:trace>
  <inkml:trace contextRef="#ctx0" brushRef="#br0" timeOffset="132237.3394">19781 8767 0,'0'0'0,"0"0"16,0 0-16,0 0 0,0 0 16,0 0-16,0 0 0,27-7 15,-27 7-15,20 0 0,-6 3 16,-1 1-16,1 1 0,1 0 0,-1 2 15,-2 1-15,-1 2 0,-2 1 16,-2 1-16,-3 1 0,-2 0 16,-3 6-16,-3-1 0,-4 0 15,-2 0-15,-2 0 0,-2-1 16,-1 0-16,1-1 0,1-1 16,-1-1-16,3 0 0,1 0 0,2-3 15,0 0-15,2-2 0,2-2 16,2-1-16,2-1 0,3-2 15,4 1-15,5 0 0,4-1 16,4-2-16,5 0 0,1-2 16,2-1-16,-1-1 0,0-3 15,0 0-15,-5 3 0,-4-1 16</inkml:trace>
  <inkml:trace contextRef="#ctx0" brushRef="#br0" timeOffset="132570.4992">20227 8632 0,'15'17'0,"-1"1"0,1 2 0,-2 1 15,-1 2-15,-2 2 0,-1-1 16,-1 9-16,-3-2 0,-3 0 16,-2-1-16,-2-1 0,-2 0 15,-3 3-15,-1-3 0,-3-2 16,-1-4-16,0-1 0,-1-2 16,0-3-16,-1-1 0,2-4 15,1-2-15,0-2 0,1-2 16,4-4-16,2-2 0,1-4 0,-1-5 15,0 2-15,2 0 0,0 2 16</inkml:trace>
  <inkml:trace contextRef="#ctx0" brushRef="#br0" timeOffset="132737.6438">20680 8887 0,'0'0'0,"5"-3"0,2-3 15,3 2-15,3 0 0,14-3 16,7 2-16,2-1 0,3 2 0,9 0 15,2 2-15,-3 1 0,-1 1 16,4 0-16,-3 2 0,-7-1 16,-4 0-16,-8-3 0,-5-2 15,-5 1-15,-4 1 0,-3 0 16</inkml:trace>
  <inkml:trace contextRef="#ctx0" brushRef="#br0" timeOffset="132971.8672">21000 8763 0,'0'0'0,"-11"31"0,11-31 15,-11 34-15,5-16 0,1 1 16,-1-1-16,2 0 0,-1 0 15,2-2-15,1 0 0,3 2 0,2-3 16,3-2-16,1-2 0,2-5 16,2-4-16,-2 1 0,-1-2 0,-2 2 15</inkml:trace>
  <inkml:trace contextRef="#ctx0" brushRef="#br0" timeOffset="133237.9107">21588 8591 0,'0'0'0,"0"0"0,0 0 16,0 0-16,0 0 0,0 0 16,19 21-16,-19-21 0,15 20 15,-15-20-15,18 28 0,-8-12 16,0 0-16,1 1 0,1 2 15,-1-2-15,0-2 0,4 5 0,-1-1 16,0-3-16,1-1 0,0-3 16,2-1-16,-1-5 0,0-6 15,-3 0-15,-2 0 0,-2 0 16</inkml:trace>
  <inkml:trace contextRef="#ctx0" brushRef="#br0" timeOffset="133553.775">21985 8624 0,'0'0'0,"0"0"0,0 0 16,0 0-16,0 0 0,-11 24 16,11-24-16,-12 25 0,6-9 15,-3 3-15,-1 3 0,-1 1 16,-1 2-16,-6 10 0,-1 0 15,1 1-15,-1 1 0,-5 9 16,-2-1-16,2-3 0,1-2 0,-5 5 16,2-1-16,0-7 0,3-3 15,-1-3-15,0-1 0,2-5 16,1-3-16,2-4 0,0-2 16,4-2-16,2-3 0,0-4 15,4-2-15,1-5 0,3-2 0,4-5 16,2-4-16,1 1 0,-2 3 15,0 1-15</inkml:trace>
  <inkml:trace contextRef="#ctx0" brushRef="#br0" timeOffset="133754.7171">22475 8824 0,'0'0'0,"0"0"0,0 0 15,29-9-15,-12 7 0,9 0 0,6 1 16,9 1-16,-2 1 0,11 1 16,0 0-16,-4 0 0,-2 0 15,7 3-15,-4 2 0,-6-3 16,-6 1-16,-7-2 0,-7 0 16,-5-1-16</inkml:trace>
  <inkml:trace contextRef="#ctx0" brushRef="#br0" timeOffset="134004.0684">22852 8763 0,'0'0'0,"0"0"0,0 0 15,0 0-15,-10 24 0,10-24 16,-10 22-16,5-8 0,-1 1 0,0 2 15,0 1-15,1 0 0,-1 0 16,0 7-16,0 0 16,2-3-16,-1 0 0,3-2 15,2-1-15,1-2 0,2-1 0,3-2 16,1-2-16,-2-2 0,1-1 0,-2-2 16</inkml:trace>
  <inkml:trace contextRef="#ctx0" brushRef="#br0" timeOffset="134472.0158">23771 8625 0,'0'0'0,"0"0"16,0 0-16,24-11 0,-14 7 0,2 0 15,2 1-15,2 0 16,0 1-16,7 1 0,0 2 16,-1 1-16,-1 1 0,-1 0 0,-2 3 15,-1 1-15,-2-1 0,-3 3 16,-1 1-16,-2 2 0,-2 0 16,-5 3-16,-3 2 0,-1-1 15,-3-2-15,-2 4 0,-4 1 16,-3 0-16,0-1 0,-5 4 15,-2 1-15,1-2 0,2-1 0,-2 0 16,0 1-16,1-3 0,2-2 16,1 0-16,2 1 15,3-1-15,1-2 0,3 0 0,3-1 16,2-2-16,1-1 0,4 1 16,4 0-16,1-4 0,2-1 0,5 0 15,1 1-15,3-1 16,1 1-16,5-2 0,0-1 15,-1 0-15,-2-1 0,-2 0 0,-2-1 16,-2-2-16,-3 0 0,-4-5 16,-5-3-16,-1 3 0,1 0 0,-2 1 15</inkml:trace>
  <inkml:trace contextRef="#ctx0" brushRef="#br0" timeOffset="134654.2761">23811 8895 0,'0'0'0,"0"0"0,0 0 15,0 0-15,23-12 0,-23 12 0,33-2 16,-12 1-16,1 1 0,3 3 16,4 1-16,6 0 0,-1 1 0,-4-1 15,-6-2-15,-3 1 0</inkml:trace>
  <inkml:trace contextRef="#ctx0" brushRef="#br0" timeOffset="134871.1941">24571 8998 0,'0'0'0,"0"0"0,0 0 16,0 0-16,28-8 0,-15 8 0,4 0 16,2 2-16,0 2 0,3-2 15,3 1-15,6-2 0,-3 0 16,-4 0-16,-3 0 0,-3 0 0</inkml:trace>
  <inkml:trace contextRef="#ctx0" brushRef="#br0" timeOffset="135271.2666">25320 8849 0,'0'0'0,"0"0"0,0 0 16,0 0-16,0 0 0,-23 20 15,23-20-15,-20 11 0,10-3 16,-1 0-16,0 2 0,0 0 0,1 1 16,1 0-16,1 1 15,1 0-15,1-1 0,2-1 0,1-1 16,1 0-16,2-1 0,1 1 16,1 0-16,1-1 0,2 0 0,2-2 15,3 1-15,1-2 0,0-1 16,1 0-16,2-3 15,-1 0-15,-1-1 0,3-2 0,0-2 16,-2-2-16,-1 0 0,-1-3 16,-1-2-16,-2-1 0,-2 0 15,-2-2-15,-4-3 0,-1 0 16,-2 0-16,-1-4 0,-1-3 16,-1 3-16,2 4 0,0 2 15</inkml:trace>
  <inkml:trace contextRef="#ctx0" brushRef="#br0" timeOffset="135539.8852">25653 8564 0,'0'0'0,"0"0"16,0 0-16,0 0 0,22 16 0,-22-16 15,20 24-15,-9-8 16,0-1-16,0 6 0,0 3 0,1 7 15,-2 0-15,-2 4 16,-2 1-16,-3 7 0,-2-1 16,-3-1-16,-3 0 0,-2-4 0,-2-2 15,-7 4-15,-1 0 0,-3-3 16,-1-5-16,-6 0 0,-5-1 16,0-4-16,-1-4 0,-12 1 15,-6-2-15,5-4 0,3-2 0,10-3 16,9-5-16,5 0 0</inkml:trace>
  <inkml:trace contextRef="#ctx0" brushRef="#br0" timeOffset="135920.9539">23947 8414 0,'0'0'16,"0"0"-16,0 0 0,-24 15 15,24-15-15,-24 19 0,7-5 16,0 3-16,-1 1 0,-6 9 15,-1 2-15,3 0 0,1 0 0,-3 10 16,2 1-16,2-2 0,3 0 16,0 8-16,4 0 0,3-4 15,3-2-15,5-1 0,4 1 16,3-3-16,0-2 0,6-2 16,5-1-16,-1-2 0,1-1 15,2 2-15,1-4 0,-5-9 0,0-6 16,-4-3-16,-3-2 0,0-2 15</inkml:trace>
  <inkml:trace contextRef="#ctx0" brushRef="#br0" timeOffset="136254.0573">21947 8959 0,'0'0'0,"0"0"0,0 0 15,0 0-15,0 0 0,0 0 16,0 0-16,0 0 0,0 0 0,34-1 16,-34 1-16,25 4 0,-25-4 15,28 3-15,-28-3 0,31-1 16,-16 0-16,-1 0 0,-2 0 16,-2 0-16</inkml:trace>
  <inkml:trace contextRef="#ctx0" brushRef="#br0" timeOffset="136704.2554">22272 8645 0,'0'0'0,"0"0"0,0 0 15,0 0-15,0 0 0,0 0 16,0 0-16,0 0 0,-12 21 0,12-21 15,-9 21-15,5-9 0,-2 2 16,1 1-16,-1 2 0,1-2 16,-1 1-16,2-1 0,1 2 15,0-1-15,1 0 0,2 3 16,1-2-16,1-2 0,2-3 16,0-3-16,1-2 0,-1-2 15,1-1-15,3-2 0,1-3 16,2 0-16,0-3 0,1 0 0,1-1 15,3-5-15,-2 0 0,-1-1 16,1-2-16,-3 0 0,-1-1 16,-2 0-16,-1-2 0,-1 1 15,-3 0-15,-2-2 0,-2 1 16,-1 0-16,-1-1 0,-2 1 16,-2-1-16,0 3 0,-2 2 0,-2-2 15,-2 2-15,-2 1 0,1-1 16,-3 4-16,0 1 15,0 0-15,2 0 0,0-1 0,1-1 16,2 1-16,2 1 0,1 2 16</inkml:trace>
  <inkml:trace contextRef="#ctx0" brushRef="#br0" timeOffset="137023.2307">22535 8417 0,'0'0'0,"0"0"0,0 0 0,0 0 15,0 0-15,12 23 0,-12-23 16,9 26-16,-9-26 0,8 31 16,-3-9-16,-2 0 0,0 1 0,-1 3 15,-1 3-15,-2 5 16,-2 0-16,0 7 0,-2 0 15,-2-2-15,-1-3 0,-2-2 0,-1 1 16,-1-3-16,0-3 0,-6 6 16,0-1-16,-1-4 0,0-2 0,-4-2 15,-4-3-15,2-4 16,1-2-16,-4-3 0,-3-2 16,7-4-16,5-1 0,4-1 0</inkml:trace>
  <inkml:trace contextRef="#ctx0" brushRef="#br0" timeOffset="137371.2751">21787 8384 0,'0'0'0,"0"0"16,0 0-16,-17 27 0,10-14 0,-2 4 16,-1 3-16,-2 7 15,1 2-15,1 3 0,1 3 16,1 1-16,3 0 0,0 13 15,4 1-15,2-2 0,4-3 0,5 12 16,4 1-16,4-6 0,2-5 16,9 8-16,7-1 0,0-8 15,2-8-15,-6-5 0,-9-10 16,-7-6-16</inkml:trace>
  <inkml:trace contextRef="#ctx0" brushRef="#br0" timeOffset="137871.46">26284 8790 0,'0'0'0,"8"-4"15,-2 2-15,2 0 0,1 1 0,5 1 16,5 1-16,1 3 0,0 1 0,0 2 16,-1 3-16,-1 1 0,-3 1 15,-4 1-15,-3 2 16,-1-2-16,-2-3 0,0-1 0</inkml:trace>
  <inkml:trace contextRef="#ctx0" brushRef="#br0" timeOffset="138054.2803">26114 9045 0,'0'0'15,"0"0"-15,0 0 0,0 0 0,22-9 16,-22 9-16,37-2 0,-12 4 16,4 2-16,4 0 15,4 3-15,8-1 0,0 0 0,7 2 16,1 1-16,-10-4 0,-7 1 15,-8-2-15</inkml:trace>
  <inkml:trace contextRef="#ctx0" brushRef="#br0" timeOffset="138520.7052">27252 8983 0,'0'0'0,"0"0"0,0 0 15,0 0-15,0 0 0,-24 16 0,24-16 16,-20 15-16,20-15 0,-22 20 16,11-9-16,1 1 0,1 0 0,0 1 15,2 1-15,0 1 16,3 0-16,2-1 0,2 2 15,2 2-15,1-1 0,6 0 16,3 1-16,2-2 0,2 0 16,2-3-16,3-1 0,2-2 0,-1-2 15,1-1-15,1-3 0,4-1 16,-4-3-16,-1-2 0,-1-2 16,-1-3-16,-2-1 0,-3-1 15,0 0-15,-4-3 0,-2 0 16,-3-4-16,-1 0 0,-3-2 0,-2 0 15,-4-3-15,-4-1 16,0 0-16,-2 2 0,-4-1 16,-3-1-16,-1 2 0,-2 1 0,-5 0 15,-4 1-15,-1 3 0,0 1 16,-10-2-16,-2 0 0,9 4 16,7 3-16,5 1 0</inkml:trace>
  <inkml:trace contextRef="#ctx0" brushRef="#br0" timeOffset="222160.4314">19978 8683 0,'0'0'0,"0"0"16,0 0-16,0 0 0,0 0 0,0 0 15,0 0-15,0 0 0,-27 6 16,27-6-16,-22 16 0,22-16 15,-29 19-15,14-6 0,-1 3 16,1 0-16,1 1 0,-4 6 16,1 3-16,3 0 0,2-3 0,2 1 15,2-1-15,3 2 16,0-2-16,3 5 0,2-1 0,2-3 16,2-2-16,-1-3 0,1 0 15,3-3-15,2-3 0,4-1 16,4 0-16,-4-4 0,1-3 0,4 0 15,-1-2-15,-1-4 16,0-1-16,8-3 0,1 0 0,-2-3 16,-1 0-16,-2-3 0,-1-2 15,-1 0-15,0-2 0,-4-1 16,-1-2-16,-1-1 0,-1-1 16,-4-1-16,-1 0 0,-4-1 15,-2 0-15,-1 1 0,-2 1 16,-2 1-16,-1 0 0,-2-1 15,-2-2-15,-1 3 0,-1 2 0,-5 0 16,-2-1-16,-1 3 16,1 1-16,-1 3 0,-1 0 0,0 4 15,0 2-15,-2 0 0,-1 2 16,3-1-16,2 1 0,3 3 16,1 2-16,3 1 0,1-2 15,2 0-15,3 0 0,0 0 16</inkml:trace>
  <inkml:trace contextRef="#ctx0" brushRef="#br0" timeOffset="223073.9187">22034 8431 0,'0'0'16,"0"0"-16,0 0 0,0 0 16,0 0-16,4-20 0,-4 20 15,0 0-15,0 0 0,0 0 0,20-18 16,-10 15-16,2 1 0,3 1 16,1 1-16,2 1 0,-1 1 15,4 3-15,3 2 0,2 2 16,-3 1-16,-2 3 0,-1 3 15,-2-3-15,-2 1 0,-3 1 16,-2 3-16,-2 0 0,-2 0 0,-4 1 16,-3 0-16,-2 2 0,-1-1 15,-6 6-15,-4 0 16,-3-1-16,-1-1 0,-2 2 0,0 0 16,1 0-16,2 0 0,-2-3 15,1 0-15,1-1 0,2-3 0,1 4 16,3-2-16,4-5 15,3-2-15,4 1 0,2-1 16,4-2-16,2-2 0,4-1 16,3-1-16,4-1 0,2 0 0,4 0 15,1-1-15,1-1 16,-1-2-16,0-1 0,-2 1 16,-2-2-16,-2 1 0,-2-1 0,-3 0 15,-2 1-15,-1 1 0,-2-1 16,-1 1-16,-2-1 0,-3 0 0,-1-1 15,-1 1-15,-1-2 0</inkml:trace>
  <inkml:trace contextRef="#ctx0" brushRef="#br0" timeOffset="230006.8848">24973 8594 0,'0'0'0,"0"0"15,0 0-15,20-2 0,-20 2 0,21 0 16,-7 0-16,3 2 0,1 1 16,3 2-16,3 1 15,5 3-15,-1 1 0,-1 2 0,2 1 16,-3 1-16,-1 1 0,2 6 16,-1 1-16,-7 1 0,-3-1 15,-4 0-15,-3 2 0,-6-2 16,-3-1-16,-6 0 0,-5 3 15,-4-4-15,-1-2 0,-4 1 16,-3-1-16,-3 2 0,0 1 0,-7 2 16,0-2-16,0-1 0,1-1 15,-2-2-15,3-1 16,2-1-16,3-2 0,4 1 0,4-2 16,2-2-16,4-1 0,3 0 15,4 1-15,3-2 0,0-2 16,8 4-16,6-2 0,7 0 15,4-1-15,8 0 0,6-1 16,3 0-16,1-1 0,10 2 0,0 0 16,-3-3-16,-5-1 0,6 0 15,0 1-15,-9-3 0,-7-2 16,-9-1-16,-5 2 0,-6-1 16</inkml:trace>
  <inkml:trace contextRef="#ctx0" brushRef="#br0" timeOffset="232540.9773">14066 6172 0,'0'0'0,"0"0"16,0 0-16,0 0 0,0 0 0,-24-6 16,24 6-16,-22 7 0,22-7 15,-32 21-15,9-7 0,-1 7 16,-1 4-16,-11 11 0,-1 0 16,-5 10-16,3 1 0,1 10 15,6 7-15,6-10 0,5-4 16,5 11-16,6 0 0,3-6 15,3-8-15,4-3 0,3-1 16,3-4-16,1-3 0,9 3 16,3 0-16,-3-11 0,1-3 0,4 1 15,0-1-15,-2-6 0,1-3 16,6-5-16,3 0 16,-1-4-16,-3-7 0,5-4 0,3-3 15,-9 3-15,-5 1 0,-6 0 16</inkml:trace>
  <inkml:trace contextRef="#ctx0" brushRef="#br0" timeOffset="232878.5741">14117 6622 0,'0'0'0,"0"0"0,0 0 15,25 7-15,-25-7 0,29 11 16,-9-3-16,1 2 0,1 1 0,6 7 16,-2 2-16,-3-1 0,-2 2 15,-1 1-15,-1 2 0,1 5 16,-3-3-16,-3 2 0,-4 1 15,-4-4-15,-2 0 0,-3 0 16,-1 0-16,-1-4 0,-1 2 16,1-5-16,-1-5 0,0-1 0,1-3 15,-1-2-15,-1-3 16,3-4-16,-2 0 0,2 0 0,-2-1 16,2 1-16</inkml:trace>
  <inkml:trace contextRef="#ctx0" brushRef="#br0" timeOffset="233123.7021">14568 6655 0,'0'0'0,"0"0"0,0 0 15,-28 21-15,13-11 0,-1 2 16,-2 5-16,-6 5 0,-1-1 0,-2 1 15,0 3-15,-4 7 16,3-3-16,-2-1 0,-1 0 16,4-6-16,0-1 0,1 4 15,5-4-15,4-3 0,4-3 0,3-4 16,3-1-16,0-3 0</inkml:trace>
  <inkml:trace contextRef="#ctx0" brushRef="#br0" timeOffset="233290.833">14733 6836 0,'0'0'15,"0"0"-15,23-3 0,-23 3 0,35-3 16,-11 1-16,6-3 16,8 4-16,-2-2 0,9-1 0,0 4 15,-5-7-15,-6 0 0,-6 3 16,-5-2-16,-4 2 0</inkml:trace>
  <inkml:trace contextRef="#ctx0" brushRef="#br0" timeOffset="233592.8697">15402 6661 0,'0'0'0,"0"0"0,0 0 0,0 0 16,7 28-16,-7-28 0,4 27 15,-4-27-15,4 32 0,-2-11 0,-1 0 16,-1 1-16,-1-1 0,-2 8 16,1-2-16,-1-2 0,0-2 15,-1 1-15,1-5 0,0 1 16,-1-3-16,0-4 0,-2-3 15,1 0-15,-1-3 0,-1-6 16,-2-4-16,1 2 0,2-2 0,0 2 16</inkml:trace>
  <inkml:trace contextRef="#ctx0" brushRef="#br0" timeOffset="233856.7992">15705 6571 0,'0'0'16,"0"0"-16,0 0 0,27 8 0,-27-8 16,27 15-16,-11-1 15,-2 0-15,-1 1 0,2 10 0,-3 3 16,-3-2-16,-3 2 0,-4 4 16,-3 2-16,-4 4 0,-3 0 0,-5-2 15,-4-4-15,1 0 16,-1-3-16,-3 5 0,-1-3 15,3-4-15,0-5 0,0-4 16,1 0-16,2-8 0,2-4 0,3-8 16,4-5-16,1 0 0,1 4 15,1-1-15</inkml:trace>
  <inkml:trace contextRef="#ctx0" brushRef="#br0" timeOffset="234041.1386">15962 6797 0,'0'0'0,"0"0"15,0 0-15,0 0 0,19-10 0,-19 10 16,32-7-16,-11 0 16,2 3-16,5 0 0,4-2 15,7 2-15,0 2 0,2 0 0,1-2 16,3 4-16,-4-3 0,-6 3 16,-4 0-16,-6-4 0,-5 0 0,-3 1 15,-4 0-15,-2-1 0</inkml:trace>
  <inkml:trace contextRef="#ctx0" brushRef="#br0" timeOffset="234273.492">16209 6605 0,'0'0'15,"0"0"-15,0 0 0,0 0 0,0 0 16,-3 25-16,3-25 0,-2 28 0,2-28 15,-4 32-15,1-10 16,0-1-16,0 1 0,-1 6 16,1 1-16,0 7 0,-1-5 0,2-2 15,1 0-15,0-1 16,1-3-16,2 0 0,1 0 0,3-8 16,-1-5-16,0-5 0,-2 0 15,0-1-15</inkml:trace>
  <inkml:trace contextRef="#ctx0" brushRef="#br0" timeOffset="234607.4087">16893 6445 0,'0'0'16,"0"0"-16,0 0 0,-19 20 15,19-20-15,-25 25 0,7-10 16,-1 5-16,1 2 0,-5 7 0,1 4 16,2-2-16,1 2 0,-1 6 15,2-4-15,6 1 0,6-3 16,2-1-16,3-2 0,1-4 16,2-4-16,3 5 0,0-4 15,1-5-15,-1-1 0,3-4 16,2-1-16,1-4 0,0-1 15,3-4-15,3-3 0,0-4 16,-1-2-16,3-5 0,3 0 16,-3-6-16,-3-2 0,-1 2 0,-4 6 15,-3 0-15</inkml:trace>
  <inkml:trace contextRef="#ctx0" brushRef="#br0" timeOffset="234841.4156">17026 6590 0,'0'0'0,"0"0"16,0 0-16,0 0 0,16 29 0,-16-29 15,17 20-15,-17-20 0,26 23 16,-13-9-16,0 0 16,1 3-16,-1-2 0,3 4 0,1 1 15,-1-5-15,1 2 0,-3-2 16,0-2-16,-2-1 0,-2-1 0,-2 0 15,0-4-15,-1 0 16,-2-1-16,1-6 0,0-4 0,-1 1 16,-2 0-16,0 0 0</inkml:trace>
  <inkml:trace contextRef="#ctx0" brushRef="#br0" timeOffset="235107.4242">17454 6530 0,'0'0'16,"0"0"-16,0 0 0,0 0 0,-14 25 16,14-25-16,-20 32 0,8-14 15,0 3-15,-5 4 0,-3 3 16,-5 8-16,0 4 0,-2 3 16,0 2-16,-6 4 0,2-4 15,-6 5-15,3-4 0,4-3 16,4-4-16,-2 3 0,3-2 15,5-5-15,5-4 0,1-9 16,3-6-16,5-5 0,0-4 0,3-3 16,3-4-16,0-6 0,2-5 15,-1 5-15,0 0 0,0 1 16</inkml:trace>
  <inkml:trace contextRef="#ctx0" brushRef="#br0" timeOffset="235290.4669">17494 6790 0,'0'0'0,"0"0"16,0 0-16,29-7 0,-29 7 0,37-7 15,-13 7-15,3-3 0,2 3 16,8 0-16,2 3 16,-3-3-16,-2 4 0,5-4 0,-4 2 15,-6-1-15,-6-1 0,-4 0 16</inkml:trace>
  <inkml:trace contextRef="#ctx0" brushRef="#br0" timeOffset="235558.633">18146 6627 0,'0'0'16,"0"0"-16,0 0 0,0 0 0,-3 24 15,3-24-15,-2 28 16,1-13-16,0 3 0,0 0 16,0 5-16,0-3 0,0 1 0,0 7 15,-1 0-15,0-5 0,0 0 16,0-1-16,1 0 16,0-4-16,0 0 0,-1-2 0,1-5 15,0-2-15,1 0 0,0-4 16,1-1-16,2-5 0,-1-3 0,0 1 15,0 0-15,-1-1 0</inkml:trace>
  <inkml:trace contextRef="#ctx0" brushRef="#br0" timeOffset="235857.5395">18485 6601 0,'0'0'0,"0"0"15,0 0-15,24 7 0,-24-7 0,27 11 16,-11-3-16,0 2 0,1 1 16,0 3-16,1 4 15,-3-1-15,0 1 0,-1 7 0,-3 0 16,-3 0-16,-4 0 0,-5 0 16,-4 3-16,-3-4 0,-1-1 15,-6 5-15,-4 0 0,-1-2 16,-1-4-16,0-4 0,1 0 15,3-1-15,1-2 0,2-1 16,-1-3-16,3-1 0,1-1 0,4-3 16,0-3-16,3-1 0,1-2 15,3 0-15,-2 0 0,2 0 16</inkml:trace>
  <inkml:trace contextRef="#ctx0" brushRef="#br0" timeOffset="236190.2573">19092 6840 0,'0'0'0,"0"0"16,0 0-16,0 0 0,36 0 0,-36 0 16,48-3-16,-20 3 0,3 0 15,12-1-15,2 1 0,-2-3 16,-2 3-16,8 0 0,-3 0 16,-6 0-16,-6-1 0,-5-1 15,-5 2-15,-3-2 0,-4-3 16,-3 0-16,-5-2 0,-2 1 0,0 2 15,-2 0-15</inkml:trace>
  <inkml:trace contextRef="#ctx0" brushRef="#br0" timeOffset="236440.3089">19463 6608 0,'0'0'0,"0"0"0,0 0 0,0 0 0,0 0 16,-9 29-16,9-29 0,-7 29 16,3-9-16,-2-1 0,1 2 15,-1 0-15,2 3 0,-2 9 16,2 3-16,-1-4 0,2-3 16,1 0-16,0 5 0,0-1 15,2-4-15,3-4 0,1 0 16,3-7-16,0-4 0,0-3 15,-1 0-15,-2-4 0</inkml:trace>
  <inkml:trace contextRef="#ctx0" brushRef="#br0" timeOffset="236810.0726">20417 6472 0,'0'0'0,"0"0"0,0 0 16,0 0-16,0 0 0,0 0 0,-36 15 16,36-15-16,-34 25 0,13-7 15,-3 3-15,-1 4 0,2-1 16,-6 9-16,2 6 0,-3 4 15,4 0-15,3 0 0,2 0 16,2 3-16,6-6 0,5-1 16,5 2-16,3-7 0,2 1 0,3-3 15,3-3-15,1 0 0,1-4 16,4-4-16,4 0 0,3-6 16,1-1-16,2-5 0,1-2 15,3-1-15,2-4 0,1-8 16,-1-1-16,-5-2 0,-5 4 0,-5 1 15</inkml:trace>
  <inkml:trace contextRef="#ctx0" brushRef="#br0" timeOffset="237196.5396">20461 6857 0,'0'0'16,"0"0"-16,0 0 0,0 0 15,0 0-15,24-6 0,-24 6 16,31-5-16,-12 3 0,3 1 0,3-1 16,-1 2-16,-1 0 0,8 3 15,1-1-15,-3 2 0,-3 0 16,-3 2-16,-2 3 0,-3 0 16,-4 0-16,-3 2 0,-3 2 15,-5-1-15,-2 2 0,-6 0 16,-7 0-16,-2 3 0,-1-2 0,-8 7 15,-4-4-15,2 0 16,0 1-16,3-3 0,1 2 16,4-4-16,3 1 0,2-1 0,3 0 15,1 0-15,4-6 0,1 2 16,5 1-16,2-4 0,5-3 16,5-1-16,7-3 0,1-3 15,1-1-15,8-1 0,1-4 16,-3 1-16,-4-2 0,-5-1 15,-4-3-15,-3 3 0,-2 1 0,-2 3 16</inkml:trace>
  <inkml:trace contextRef="#ctx0" brushRef="#br0" timeOffset="237374.0774">20577 7005 0,'0'0'0,"0"0"0,0 0 15,0 0-15,0 0 0,27 3 16,-27-3-16,39 0 0,-15 0 0,2 0 16,4 0-16,1 2 0,0 0 15,7-2-15,1 2 16,-7-1-16,-5-1 0,-4 0 0</inkml:trace>
  <inkml:trace contextRef="#ctx0" brushRef="#br0" timeOffset="238024.6312">21434 7107 0,'0'0'0,"0"0"16,23-3-16,-23 3 0,29-5 0,-10 3 15,4-1-15,4-1 16,1 0-16,0 0 0,-2 1 0,0-2 16,0 0-16,4 1 0,-3-3 15,-4 0-15,-3 3 0,-4-3 16,-4 0-16,-5 0 0,0 3 16,-1 1-16,-2-1 0,-1 1 15,0-1-15,-1 1 0,-1 2 16,-1 1-16,0 0 0,0 0 15,-6 1-15,1 2 0,-1-1 0,-1 2 16,-3 1-16,1 1 0,0 1 16,0 1-16,0 1 15,2 0-15,0 0 0,0 0 16,2 2-16,0-4 0,3 3 0,1-2 16,1 2-16,1-2 0,1 2 15,3-1-15,2 0 0,0-2 16,2 0-16,2-3 0,1 0 15,0-1-15,0 0 0,6-2 16,1-2-16,0 0 0,-2-3 0,1-1 16,1-3-16,-3 1 0,-1-3 15,-2 1-15,0 0 0,-1-2 16,-1-3-16,-1 3 0,-1 1 16,-1-1-16,-3-3 0,0 3 15,-2 2-15,-2 0 0,-1 0 16,-2 0-16,-2-2 0,-1 4 15,-2 0-15,-5 0 0,-4 3 16,0-3-16,1 4 0,-3-1 16,-1 1-16,1 3 0,-2 0 15,-1 0-15,-1 3 0,2 1 0,1-4 16,3 3-16,0-3 0,4 0 16,1 0-16,2 0 0</inkml:trace>
  <inkml:trace contextRef="#ctx0" brushRef="#br0" timeOffset="238340.97">22212 6766 0,'0'0'0,"0"0"0,0 0 16,0 0-16,0 0 0,27 21 15,-27-21-15,27 23 0,-14-11 0,-1 3 16,1 3-16,-1-1 0,-1 5 16,1 6-16,-1 1 15,-3 0-15,-2-1 0,-3 0 0,-2-3 16,-1 1-16,-2-1 0,-2 9 16,-3-4-16,-2-2 0,-1-3 15,-3-4-15,-1 0 0,-1-3 16,1-1-16,2-4 0,2 1 15,1-3-15,1 0 0,2-5 16,0-2-16,3-8 0,1-3 0,-1-1 16,2 2-16,0 1 0</inkml:trace>
  <inkml:trace contextRef="#ctx0" brushRef="#br0" timeOffset="238492.0451">22678 6987 0,'0'0'0,"0"0"0,0 0 16,34-1-16,-17 1 0,1 1 0,5 2 16,-1 0-16,0 1 0,3 0 15,-3 3-15,-3-3 0,-4-1 16,-2 1-16</inkml:trace>
  <inkml:trace contextRef="#ctx0" brushRef="#br0" timeOffset="238640.7901">22678 7219 0,'0'0'16,"0"0"-16,0 0 0,28 0 0,-28 0 15,41 0-15,-11 2 16,2-2-16,2 0 0,3-2 0,-6 2 16,-5 0-16</inkml:trace>
  <inkml:trace contextRef="#ctx0" brushRef="#br0" timeOffset="238991.1635">23480 7026 0,'0'0'0,"0"0"0,0 0 15,-19 14-15,19-14 0,-23 15 16,23-15-16,-30 23 0,17-11 0,0 3 15,-1 2-15,2-2 16,1-1-16,0 7 0,1-3 16,2 0-16,4-4 0,1 1 15,2-1-15,2-3 0,2-1 0,6-2 16,4-3-16,3 0 0,1-1 16,4 1-16,2-3 0,0-2 15,1-1-15,1-3 0,1-2 16,3-1-16,-5 0 0,0-4 15,-2 0-15,-3 1 0,0-1 0,-4 0 16,-3-3-16,-5 2 0,-3 1 16,-9-2-16,-6-2 0,-10-2 15,-7-1-15,4 4 0,6 2 16,2 3-16</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3:43:44.968"/>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85CD"/>
    </inkml:brush>
  </inkml:definitions>
  <inkml:trace contextRef="#ctx0" brushRef="#br0">12452 3274 0,'0'0'0,"0"0"16,0 0-16,8-23 0,-8 23 0,7-27 16,-4 14-16,0-3 15,0 0-15,1-2 16,-1-1-16,-1-4 0,0 2 0,0 2 16,-2 0-16,-2 3 0,1 1 15,-1 1-15,-1 0 0,-3 5 16,-1 0-16,-5 3 0,-4 3 15,1 3-15,-2 4 0,1 1 0,0 0 16,-3 4-16,-2 4 0,0 5 16,-1 0-16,3 3 0,0 0 15,-2 8-15,2 2 0,3 0 16,0 0-16,2-1 0,1 1 16,2-2-16,1-3 0,1 4 15,3-3-15,4-5 0,2-5 0,1-2 16,1 1-16,3-3 0,0-1 15,3-2-15,1-3 0,2-2 16,2-4-16,5-2 0,3-4 16,-1-2-16,-1-3 0,1-3 15,0-1-15,1-2 0,0 1 16,0-5-16,0-2 0,-2 2 16,-2 1-16,-1-1 0,-2 0 15,-1-1-15,-1-1 0,1 2 16,-2 0-16,-3 1 0,0 5 0,-1-2 15,-2 2-15,0-1 0,-2 3 16,0 1-16,1 4 0,-2 1 16,0 2-16,-2 4 0,0 0 15,-3 1-15,0 3 0,0 3 16,-1 2-16,-1 2 0,1 1 16,0 5-16,-2 2 0,2 0 15,-1 1-15,1 1 0,-1-3 16,1 2-16,1 0 0,-2-1 15,1 1-15,-1-4 0,2 0 0,1 0 16,1 1-16,1 0 0,2-1 16,0-3-16,2-2 0,-1-2 15,-1-1-15,0 0 0</inkml:trace>
  <inkml:trace contextRef="#ctx0" brushRef="#br0" timeOffset="316.3215">12803 3121 0,'0'0'0,"0"0"0,0 0 0,0 0 16,27-4-16,-27 4 0,30 0 16,-14 3-16,-1 1 0,1 0 15,0 1-15,0 2 0,-1 0 0,0 5 16,-4 1-16,-4 1 0,-4-1 15,-4 2-15,-3 2 0,-3-1 16,-2 0-16,-4 2 0,-4 1 16,-2-1-16,0-3 0,-4 4 15,0-2-15,2 0 0,1-2 0,2 0 16,2-3-16,1-4 16,3-4-16,5 1 0,2-1 15,5-4-15,7-6 0,-3 1 0,1 2 16,-2 0-16</inkml:trace>
  <inkml:trace contextRef="#ctx0" brushRef="#br0" timeOffset="583.645">13178 3031 0,'0'0'0,"0"0"0,0 0 16,0 0-16,-21 14 0,21-14 0,-22 18 15,9-7-15,-2 4 0,0 0 16,-1 3-16,2 0 0,0 1 0,-3 3 16,2 0-16,1-1 15,3-1-15,3-1 0,1-1 16,3-3-16,1-1 0,3-2 16,3-1-16,2-1 0,2-2 0,6-1 15,5-1-15,-1-4 0,1-1 16,0-2-16,0-1 15,-2-1-15,-3 1 0,-2 1 0</inkml:trace>
  <inkml:trace contextRef="#ctx0" brushRef="#br0" timeOffset="783.4644">13281 3211 0,'0'0'0,"0"0"0,0 0 15,24-3-15,-24 3 0,26-3 16,-7 2-16,1 0 0,0 2 16,8 0-16,3 0 0,-2-1 15,-3-1-15,0 1 0,-1 0 16,-3-1-16,-2 0 0,-4-3 16,-1 4-16,-3-1 0</inkml:trace>
  <inkml:trace contextRef="#ctx0" brushRef="#br0" timeOffset="1016.965">13542 3114 0,'0'0'0,"0"0"0,0 0 16,0 0-16,-4 28 0,4-28 0,-2 30 15,1-12-15,0 2 0,0-1 16,0 1-16,1 0 0,2-1 16,2 2-16,2 0 0,-1-3 15,1-3-15,-1-2 0,0-3 16,-2-1-16</inkml:trace>
  <inkml:trace contextRef="#ctx0" brushRef="#br0" timeOffset="1600.3468">14092 2817 0,'0'0'0,"0"0"15,0 0-15,-6 23 0,6-23 0,-6 27 16,3-7-16,-2 1 0,1-1 0,-3 11 16,0 0-16,1 0 15,-1-1-15,1 0 0,-2 3 16,0 2-16,3-3 0,-1-3 16,0-4-16,0-4 0,2-1 0,0-4 15,2-2-15,-1-3 0,0-3 16,0-2-16,2-1 15,0-3-15,1-2 0,0-2 0,0-4 16,0-2-16,0 0 0,1-3 16,1-2-16,1-3 0,-1 3 0,1-3 15,0 0-15,1 2 16,0 0-16,2 3 0,1 0 16,1 2-16,1-1 0,0 1 15,0 0-15,-2 3 0,1 0 0,1 2 16,1 4-16,0 0 0,-2 2 15,2 1-15,1 5 0,-2 1 16,-1 1-16,-1 2 0,-2 2 16,1 0-16,-2 0 0,-4 0 15,-3 2-15,-3-2 0,0 2 16,-2-3-16,-1 2 0,-2-2 16,-2-1-16,-4 1 0,-1-2 15,0 0-15,1-2 0,2-1 16,1-4-16,0 2 0,1-1 0,3-9 15,2-5-15,4 0 0,1-2 0,1 1 16,-1 3-16,1 1 0</inkml:trace>
  <inkml:trace contextRef="#ctx0" brushRef="#br0" timeOffset="1833.602">14418 3056 0,'0'0'0,"0"0"0,0 0 16,0 0-16,15 24 0,-15-24 0,15 19 16,-15-19-16,21 25 0,-10-11 15,1 1-15,-1-2 0,-1 0 0,0 0 16,-1-1-16,-1-1 0,-2-2 16,3 1-16,-1-2 15,-2-5-15,1 1 0,0-6 16,-1 0-16,0-5 0,-2-3 0,0 2 15,-1-1-15,0 3 0</inkml:trace>
  <inkml:trace contextRef="#ctx0" brushRef="#br0" timeOffset="2104.8893">14750 2948 0,'0'0'0,"0"0"0,0 0 16,0 0-16,0 0 0,-3 23 0,3-23 15,-8 28-15,8-28 0,-14 36 16,3-11-16,-1 1 0,-3 1 0,-2 9 16,-1 4-16,1-2 15,-1-1-15,-6 9 0,-2 0 16,2-4-16,1-5 0,-3 5 16,2-2-16,2-5 0,1-2 0,-1-4 15,-1-4-15,4-1 0,3-4 16,0-3-16,3-4 0,2-2 15,2-4-15,3-4 0,0-2 16,3-4-16,1-3 0,0 3 16,1-1-16,0 1 0</inkml:trace>
  <inkml:trace contextRef="#ctx0" brushRef="#br0" timeOffset="2318.4151">15038 3166 0,'0'0'0,"7"-2"0,2 1 16,2-1-16,3 1 0,4 1 15,3 1-15,7-1 0,2 0 16,0 0-16,1 0 0,-5 0 0,-2 0 16,3-1-16,-4 1 15,-5-1-15,-4-2 0,-4 0 16,-3-4-16,-3 1 0,-1 3 0,1-1 15</inkml:trace>
  <inkml:trace contextRef="#ctx0" brushRef="#br0" timeOffset="2515.9673">15212 3039 0,'0'0'0,"0"0"0,0 0 0,0 0 16,0 0-16,-12 23 0,12-23 15,-9 19-15,9-19 0,-7 30 16,3-11-16,1-1 0,1 1 16,2 1-16,1-1 0,1 3 15,2-3-15,-1 4 0,0-4 0,-1-4 16</inkml:trace>
  <inkml:trace contextRef="#ctx0" brushRef="#br0" timeOffset="2866.3957">15945 2927 0,'0'0'0,"0"0"0,0 0 15,0 0-15,-25 10 0,25-10 16,-25 12-16,8-3 0,-1-1 0,-2 4 16,0 4-16,0 0 0,0 0 15,-5 7-15,0-1 16,1-1-16,2 4 0,-1 3 0,4 1 16,4-6-16,3 0 0,5-4 15,5-2-15,4 0 0,5-4 16,6 1-16,6-3 0,1-1 15,2-2-15,5-1 0,5-2 16,-2-5-16,-2-4 0,-6 0 16,-4 2-16,-3 0 0</inkml:trace>
  <inkml:trace contextRef="#ctx0" brushRef="#br0" timeOffset="3333.6144">16354 2949 0,'0'0'16,"0"0"-16,0 0 0,23-4 0,-11 1 16,3 0-16,3-1 0,1 2 15,0 0-15,6-1 0,1 1 16,0 2-16,-3 0 0,-2 0 15,-2 1-15,-4 0 0,-2 2 16,-2 1-16,-2 1 0,-2 1 16,-2-1-16,-3 2 0,-2 2 15,-2 2-15,-3 0 0,-5 4 16,-4 1-16,-1-1 0,1 2 0,-3 0 16,-1 2-16,-2-1 0,0 0 15,-6 6-15,1 2 0,2-5 16,2-2-16,1 0 0,1 1 15,3-3-15,3-4 0,2-1 16,3-1-16,1 0 0,2-3 16,3 0-16,2 0 0,3-3 15,2-2-15,5 0 0,2-1 16,4 0-16,2 0 0,1-2 0,3 0 16,-1-2-16,0 0 0,5 1 15,-1-1-15,-2-2 0,-2-2 16,-4-2-16,-4 0 0,-4 0 15,-5-1-15,-1 4 0,0 1 16,-1 0-16</inkml:trace>
  <inkml:trace contextRef="#ctx0" brushRef="#br0" timeOffset="3516.2847">16386 3153 0,'0'0'0,"0"0"16,0 0-16,34-2 0,-19 0 0,5 2 16,4-2-16,1 2 15,0 1-15,8-2 0,1-1 16,-5-1-16,-5 1 0,-3 1 0</inkml:trace>
  <inkml:trace contextRef="#ctx0" brushRef="#br0" timeOffset="3701.3639">16968 3126 0,'0'0'0,"0"0"0,23 1 16,-6 0-16,1-1 0,12 1 15,3-1-15,1-1 0,1 0 0,4 0 16,-1 1-16,-6-2 0,-4 2 0,-4-3 15,-6 2-15,-2 0 0</inkml:trace>
  <inkml:trace contextRef="#ctx0" brushRef="#br0" timeOffset="3967.0049">17259 2981 0,'0'0'0,"0"0"16,0 0-16,0 0 0,0 0 0,-14 29 15,14-29-15,-10 32 0,3-16 16,2 4-16,-1 3 0,2 0 16,-1-2-16,3 8 0,3 0 15,3-3-15,1-1 0,4-1 16,3-3-16,1-2 0,0-1 0,2-1 15,-4-3-15,-2-2 16</inkml:trace>
  <inkml:trace contextRef="#ctx0" brushRef="#br0" timeOffset="4732.9019">18032 3256 0,'0'0'0,"0"0"0,0 0 0,7-18 16,-7 18-16,5-20 0,-1 8 15,-1-1-15,-1-3 0,-1 0 16,0 0-16,-1-3 0,-1 2 0,-2-4 16,-2 0-16,1 3 0,0 3 15,-2 1-15,1-2 0,-2 4 16,0-1-16,0 5 0,-3 2 15,-1 4-15,0 2 0,-3 3 16,-1 3-16,0 3 0,-1-1 0,2 6 16,1 3-16,0 1 0,2 0 15,1 0-15,2 6 16,0-3-16,1 0 0,2 5 0,1 0 16,2-4-16,1-3 0,1-1 15,1-2-15,1-2 0,1-2 16,1-1-16,2-1 0,0-3 15,2-3-15,3-1 0,2-3 16,2-3-16,-1-1 0,1-2 16,1-1-16,-1-2 0,2-4 0,0-2 15,3-4-15,3-5 16,1 1-16,-3-3 0,-2-2 16,0 1-16,-1-2 0,2-1 15,1 0-15,-3 1 0,0 4 0,1-9 16,-3 1-16,-3 0 0,-2 4 15,-1-2-15,-1 0 0,-1 5 16,-1 2-16,-2 1 0,1 2 16,-2-1-16,0 1 0,0 3 15,-2 0-15,0 4 0,0 7 0,-1 0 16,-1 2-16,-1 2 16,1 3-16,-3 4 0,0 6 15,-1-2-15,1 2 0,-2 5 0,-3-1 16,0 4-16,-1 2 0,-3 6 15,-2 2-15,1 0 0,1 0 0,0 2 16,1 2-16,2-3 16,0 0-16,0 3 0,0 0 15,-1 4-15,2-1 0,2-2 16,-1-2-16,2-1 0,-1-2 0,3-1 16,2-1-16,2-6 0,1-4 15,2 0-15,2-2 0,-1-4 16,3-2-16,2 0 0,3-2 15,1-3-15,-1-1 0,0-6 16,-1-4-16,-2 1 0,-1 3 0,-2-1 16</inkml:trace>
  <inkml:trace contextRef="#ctx0" brushRef="#br0" timeOffset="4900.4264">18581 2997 0,'0'0'0,"0"0"0,0 0 16,21-9-16,-11 6 0,4 5 16,4 0-16,1 1 0,0-1 0,4 3 15,-1 2-15,-3 0 0,-4 0 16,-2-3-16,-2 3 0,-1-3 16</inkml:trace>
  <inkml:trace contextRef="#ctx0" brushRef="#br0" timeOffset="5050.2971">18542 3256 0,'0'0'0,"0"0"0,0 0 16,24-3-16,-24 3 0,31-1 0,-6 2 16,2 0-16,0 1 0,3 3 15,-5-2-15,-4 0 0</inkml:trace>
  <inkml:trace contextRef="#ctx0" brushRef="#br0" timeOffset="5468.644">19364 3086 0,'0'0'0,"0"0"16,0 0-16,-17 17 0,17-17 0,-17 21 16,7-4-16,0 0 15,0-1-15,-1 2 0,-1 4 16,1-3-16,1 0 0,0 3 16,3-1-16,1-3 0,3-1 0,3-2 15,3-4-15,3-1 0,1-1 16,5-3-16,4 1 0,3-2 15,2-2-15,1-2 0,0-1 16,0-4-16,1-1 0,-1-4 16,1 0-16,4-5 0,-2 0 15,-3 1-15,-3-1 0,-3 1 16,-3 0-16,-2-2 0,-3 4 16,-2-3-16,-3-1 0,-3-1 15,-2 2-15,-6 3 0,-4-1 0,-6 1 16,-4 0-16,-9 0 0,-3 0 15,-2 4-15,-3 3 0,8 0 16,6 2-16,4-1 0</inkml:trace>
  <inkml:trace contextRef="#ctx0" brushRef="#br0" timeOffset="6517.1347">9377 5812 0,'0'0'0,"0"0"16,0 0-16,0 0 0,0 0 0,0 0 15,0 0-15,0 0 16,0 0-16,0 0 0,30 3 16,-30-3-16,37 0 0,-15 0 0,3 0 15,3 0-15,1 0 0,10 0 16,4 2-16,0 0 0,1-2 16,12 0-16,0 0 0,-2 1 15,-1 1-15,11-2 0,0 0 16,-2-3-16,0-1 0,13 1 15,0-1-15,-3 4 0,-3-3 0,6 1 16,-4 0-16,-6 2 0,-4-3 16,2 3-16,0 0 15,-1 0-15,-8 3 0,12-6 16,-7 2-16,-11-1 0,-5 1 0,-2 1 16,-2-3-16,-19 2 0,-2 1 15,3 0-15,2 0 0,-2 0 16,-2 0-16,-3 0 0,-2-3 15,-5 1-15,-3 1 0,-1 2 16,-3 1-16,-2-2 0,2 3 16,-2-3-16,-3 2 0,-3-4 0,-2-1 15,1 1-15,1 0 0,2-1 16</inkml:trace>
  <inkml:trace contextRef="#ctx0" brushRef="#br0" timeOffset="7150.5116">13008 3773 0,'0'0'0,"0"0"0,0 0 0,0 0 16,0 0-16,0 0 0,0 0 15,0 0-15,0 0 0,21 13 0,-21-13 16,19 12-16,-19-12 0,0 0 16</inkml:trace>
  <inkml:trace contextRef="#ctx0" brushRef="#br0" timeOffset="7378.714">14708 3749 0,'0'0'15,"0"0"-15,0 0 0,0 0 0,0 0 16,0 0-16,0 0 0,0 0 16,0 0-16,0 0 0,27 14 15,-27-14-15,0 0 0,0 0 16</inkml:trace>
  <inkml:trace contextRef="#ctx0" brushRef="#br0" timeOffset="7693.643">16847 3636 0,'0'0'16,"0"0"-16,0 0 0,0 0 16,0 0-16,0 0 0,0 0 15,0 0-15,0 0 0,0 0 16,0 0-16,0 0 0,0 0 0,0 0 16,0 0-16,0 0 0,0 0 15,0 0-15,0 0 16,0 0-16,0 0 0,0 0 0,0 0 15,0 0-15</inkml:trace>
  <inkml:trace contextRef="#ctx0" brushRef="#br0" timeOffset="18683.777">6014 2549 0,'0'0'0,"0"0"15,-13 14-15,3-3 0,-2 3 0,-8 8 16,-2 6-16,-5-2 0,-2 5 16,-10 9-16,-3 8 0,-1-1 15,-1-3-15,-13 17 0,-6 1 16,-4 8-16,4-6 0,-13 11 15,-2 0-15,-23 24 0,14-12 16,5-3-16,3-3 0,13-12 16,12-9-16,-2 3 0,-1 3 15,6-10-15,-2-8 0,6 0 16,4-2-16,6-8 0,2-7 0,1 1 16,5-3-16,4-4 0,9-4 15,-2-3-15,4-3 16,-2-5-16,3-2 0,4-2 0,3-1 15,4-3-15,2-2 0,0 0 16,3 3-16,-3-3 0,2 1 16,1 2-16,3 1 0,2 0 15,2-2-15,2-2 0,2-2 16,3-1-16,-2 2 0,3 0 0,6-1 16,1-1-16,1 1 0,6-3 15,4-2-15,-1 2 0,-3-1 16,15-1-16,3 0 15,-2 1-15,-2-2 0,10 0 0,3 3 16,-2-3-16,0-1 0,4 5 16,3 2-16,-4 1 0,-4-1 15,13-3-15,4 0 0,-3 2 0,-3-1 16,36 0-16,-2 1 0,-11-1 16,-4-1-16,5 1 0,2 0 15,-7-1-15,-2 2 0,9 1 16,3 0-16,-6-1 0,-7 1 15,13 4-15,8 4 0,-11-3 16,-9 0-16,11-4 0,8-2 16,-11 3-16,-4 3 0,6-3 15,3-3-15,-4 3 0,-4 0 16,11-1-16,10 0 0,-11-1 0,-5-1 16,3 1-16,2-1 15,-8 0-15,-6 0 0,9 2 0,2 1 16,-10 0-16,-7 0 0,7 0 15,6 0-15,-12-3 0,-8-4 16,3 5-16,2 2 0,-7-1 0,-5-3 16,-1 1-16,0-1 15,-12 1-15,-9 2 0,3-1 0,2 0 16,-9 0-16,-7 5 0,1-8 16,0-2-16,-9-2 0,-6 2 15,-6 0-15,-4 4 0,-3 1 16</inkml:trace>
  <inkml:trace contextRef="#ctx0" brushRef="#br0" timeOffset="19716.4665">5800 2617 0,'0'0'0,"0"0"16,0 0-16,0 0 0,0 0 16,0 0-16,0 0 0,3-25 15,-3 25-15,0 0 16,26-12-16,-26 12 0,32-7 0,-10 4 15,1-4-15,5 4 0,3-1 16,14 3-16,6-1 0,-1 2 16,1 0-16,20-2 0,6-3 15,10 1-15,-5 4 0,20-4 16,4-2-16,3 1 0,-11-1 0,47-5 16,-10 3-16,-20-2 0,-15 3 15,7-1-15,5 2 0,-10 2 16,-9 0-16,10-2 0,5 1 15,-8-2-15,-4-1 0,5 2 16,6 5-16,-10-5 0,-4 2 0,10-3 16,6 0-16,-10-1 0,-7 2 15,5 2-15,2 1 16,-10 3-16,-6 3 0,6-2 0,5-1 16,-9-4-16,-6-3 0,8 6 15,5 1-15,-13-4 0,-9-1 16,2 1-16,3 3 0,-4-5 15,-3 2-15,1 0 0,0-3 16,-10 4-16,-10 2 0,4 1 16,2 0-16,-4 1 0,-2 1 0,-3-4 15,-2 1-15,-3-2 16,-4 0-16,0 3 0,-1 0 16,-8 3-16,-6 3 0,3-1 0,2 2 15,-8-4-15,-3-2 0,-6 5 16,-4-1-16,-2 1 0,-3 0 15,-1-2-15,0 3 0,-1 1 16,0 3-16,-2 0 0,-1 3 16,-1 0-16,-1 0 0,-6 1 15,-5 3-15,0 3 0,-1-3 0,-3 4 16,-2 6-16,-2-3 16,-3 3-16,-4 1 0,-3 3 15,-2 0-15,0-1 0,-11 10 0,-1 7 16,-1-2-16,2-1 0,-10 5 15,1 0-15,6 0 0,5 0 16,-25 25-16,4-3 0,10-14 16,6-7-16,-4 4 0,-2 2 15,7-6-15,6-4 0,-3-2 16,0-4-16,3-2 0,3-3 0,-1 2 16,0 2-16,4-6 0,2-5 15,6-4-15,2-2 0,5-5 16,4-2-16,3-2 0,2-2 15,6-5-15,1-1 0,2-1 16</inkml:trace>
  <inkml:trace contextRef="#ctx0" brushRef="#br0" timeOffset="20304.8897">8443 1255 0,'0'0'0,"0"0"0,0 0 0,0 0 15,0 0-15,0 0 0,-15 23 16,15-23-16,-6 19 0,6-19 16,-6 23-16,5-12 0,1 1 0,1-2 15,1 0-15,1-2 0,-2-1 16,1 0-16,0-3 16,0 1-16,0 0 0,2-4 0,0-1 15,2-1-15,-1-2 0,3 1 16,1-3-16,0-1 0,-2 1 0,1-3 15,1 1-15,-1 0 16,-2 0-16,0 0 0,-3-3 16,-2 2-16,-1-1 0,-2 1 15,-3 0-15,0-1 0,-1 4 0,-1-1 16,-3 2-16,0 0 0,0 2 16,-1 2-16,-1 2 0,1 2 15,1 0-15,-1 2 0,2-3 16,1 1-16</inkml:trace>
  <inkml:trace contextRef="#ctx0" brushRef="#br0" timeOffset="20683.8341">9241 967 0,'0'0'16,"0"0"-16,0 0 0,0 0 0,-9 23 0,9-23 16,-19 29-16,7-11 15,0 0-15,-2 3 0,-3 5 16,-3 4-16,1-1 0,-7 8 15,0-2-15,4-1 0,2-5 0,-1 3 16,1-2-16,6-7 16,3-4-16,-1 1 0,2-1 15,3-5-15,1 0 0,2-5 16,1-2-16,1-2 0,-1-4 0,2-2 16,2-6-16,0 0 0,2 1 15,-1 1-15,0 0 0,-1 0 16</inkml:trace>
  <inkml:trace contextRef="#ctx0" brushRef="#br0" timeOffset="20916.7788">9122 1123 0,'0'0'0,"0"0"15,0 0-15,0 0 0,0 0 0,10 23 16,-10-23-16,9 21 15,-3-10-15,2 0 0,0 3 16,-1 0-16,1-3 0,0 0 16,0-1-16,-2-1 0,1 0 0,-1 0 15,2 0-15,0-2 0,0-2 16,1 1-16,5-5 16,-1-1-16,0-1 0,-1-1 0,-2 0 15,-1 0-15</inkml:trace>
  <inkml:trace contextRef="#ctx0" brushRef="#br0" timeOffset="21150.2585">9637 1017 0,'0'0'16,"0"0"-16,0 0 0,0 0 0,0 0 16,0 0-16,-20 22 15,20-22-15,-17 21 0,17-21 0,-24 28 16,9-13-16,-2-1 0,1 2 15,-1 0-15,2 0 0,0-1 0,-1 3 16,0 1-16,2-6 16,2 1-16,2-5 0,2-2 15,3 0-15,0-6 0,5-1 16,1-1-16,2-2 0,-3 3 0,2-2 16</inkml:trace>
  <inkml:trace contextRef="#ctx0" brushRef="#br0" timeOffset="21350.6804">9631 1125 0,'0'0'0,"0"0"15,0 0-15,0 0 0,0 0 0,3 24 16,-3-24-16,0 29 0,0-29 16,-3 35-16,2-9 15,0-1-15,0 1 0,-2 10 0,-2 3 16,2-1-16,0-3 0,-5 12 15,-3 3-15,2-11 0,3-7 16,1-7-16</inkml:trace>
  <inkml:trace contextRef="#ctx0" brushRef="#br0" timeOffset="22084.5078">6493 3310 0,'0'0'0,"0"0"15,0 0-15,0 0 0,0 0 0,0 0 16,0 0-16,0 0 0,0 0 15,0 0-15,0 0 0,-30 5 16,30-5-16,0 0 0,-16 21 16,16-21-16,0 0 0,-11 25 15,11-25-15,-3 18 0,3-10 0,3-1 16,0-1-16,0 0 0,2-1 16,0-1-16,2-2 15,-3-1-15,3-1 0,0-2 0,2 0 16,0-2-16,2-1 0,-2-1 15,1 0-15,0-1 0,0 0 0,-1 0 16,-4 0-16,2 1 16,-1-1-16,0 1 0,-2 0 15,0 2-15,-2 1 0,-2 3 16,-5-2-16,1 2 0,-2 2 0,-1 2 16,-2 1-16,0 0 0,0 1 15,2 1-15,0 2 0,0-1 16,2 0-16,0-1 0,3-1 15,-1 0-15,0-1 0,-2 0 16,3-1-16,0-1 0,1 1 16,1-4-16,0 0 0,3-3 15,0 1-15,2-3 0,0-4 16,1 3-16,0-2 0,1 1 0,0-1 16,-2 0-16,1 2 0,-2-1 15,-1 1-15,-2-1 0,2 1 16,-7 4-16,1 2 0,-5 1 15,1 3-15,0-2 0,-1 1 16,3-1-16</inkml:trace>
  <inkml:trace contextRef="#ctx0" brushRef="#br0" timeOffset="22584.2067">5873 3604 0,'0'0'0,"0"0"0,0 0 0,0 0 16,0 0-16,-24 23 0,24-23 15,-27 22-15,13-8 16,-1 5-16,-1 5 0,3-1 16,1 0-16,-1 4 0,3 0 0,1-2 15,1 0-15,2 3 0,1 0 16,2-2-16,2-2 0,2-4 16,1-1-16,4-5 0,3-1 0,1-4 15,3 1-15,0-1 16,0 0-16,0-4 0,-1-4 15,-2 0-15,-1-1 0,0 2 0</inkml:trace>
  <inkml:trace contextRef="#ctx0" brushRef="#br0" timeOffset="22867.213">5978 3751 0,'0'0'0,"0"0"16,0 0-16,0 0 0,0 0 0,0 0 16,29 5-16,-29-5 0,25 9 15,-25-9-15,29 17 16,-14-7-16,-2 0 0,1 2 0,0 0 16,-1-1-16,-1 0 0,-1 0 15,-1 1-15,-1-1 0,-1 0 16,-2-3-16,1 1 0,-3-2 15,1 0-15,-2 0 0,0-4 16,0 1-16,-1-3 0,0-2 16,1-5-16,-2 1 0,2 1 0,-1 0 15</inkml:trace>
  <inkml:trace contextRef="#ctx0" brushRef="#br0" timeOffset="23067.3619">6319 3735 0,'0'0'0,"0"0"16,0 0-1,0 0-15,0 0 0,-25 3 16,25-3-16,-23 6 0,23-6 16,-26 13-16,15-5 0,-4 2 15,-2 4-15,0-2 0,1 1 0,-4 5 16,-1 0-16,2-2 0,2 0 0,1-1 16,3 1-1,4-1-15,0-3 0,3 0 0,0-3 16,2-2-16</inkml:trace>
  <inkml:trace contextRef="#ctx0" brushRef="#br0" timeOffset="23405.3673">6412 3878 0,'0'0'0,"0"0"16,0 0-16,0 0 0,0 0 0,-16 17 15,16-17-15,0 0 16,-10 24-16,10-24 0,-3 19 16,3-11-16,0-1 0,3 0 15,1-2-15,2 1 0,-1-2 0,3-1 16,1-2-16,0-1 0,0 0 16,-1-3-16,3-1 0,-2 0 15,1-1-15,-3-2 0,-1 0 16,1-1-16,-1 1 0,-2-2 15,-2 1-15,-1 1 0,-1 0 0,-1 0 16,-4 0-16,-2 3 16,-2 1-16,-4 0 0,-4 3 15,1 0-15,0 0 0,-2 4 16,0 0-16,3 1 0,4-1 0,-2-1 16,5 1-16,0-2 0</inkml:trace>
  <inkml:trace contextRef="#ctx0" brushRef="#br0" timeOffset="23633.4064">6809 3806 0,'0'0'0,"0"0"15,0 0-15,0 0 0,0 0 16,15 21-16,-15-21 0,0 0 15,22 20-15,-22-20 0,20 12 16,-9-7-16,0-2 0,0 1 16,0 1-16,-1-2 0,0 0 0,-4-2 15,2 1-15,0-1 0</inkml:trace>
  <inkml:trace contextRef="#ctx0" brushRef="#br0" timeOffset="23900.9808">7099 3733 0,'0'0'0,"0"0"0,0 0 16,0 0-16,0 0 0,-12 26 0,12-26 16,-15 28-16,5-12 0,-1 5 15,-1 1-15,-1 0 0,-2 2 16,-5 5-16,-1 0 0,-1-1 15,1 0-15,-2 5 0,-1 0 16,4-4-16,0-2 0,2-2 16,-1-3-16,4-2 0,3-2 15,2-3-15,4-4 0,5-3 0,2-2 16,1-1-16,-2-1 0,1-1 16</inkml:trace>
  <inkml:trace contextRef="#ctx0" brushRef="#br0" timeOffset="24203.6944">7199 3953 0,'0'0'0,"0"0"16,0 0-16,0 0 0,0 0 0,-18 20 15,18-20-15,0 0 0,-14 24 16,14-24-16,0 0 0,-9 20 15,8-13-15,0-1 0,0-1 16,1-1-16,1-1 0,1-2 16,3 0-16,0-1 0,0 0 0,3-2 15,2-3-15,0 0 0,0-1 16,-2-1-16,0-1 16,1 0-16,-3-1 0,-1 3 0,-1-2 15,-2 1-15,0-1 0,-1 1 16,-2 0-16,1 1 0,0 0 0,0 1 15</inkml:trace>
  <inkml:trace contextRef="#ctx0" brushRef="#br0" timeOffset="24534.8525">7570 3701 0,'0'0'0,"0"0"0,0 0 15,0 0-15,23-2 0,-23 2 0,23 2 16,-23-2-16,24 4 0,-12-1 16,0 2-16,-2 0 0,-1 2 0,-3 2 15,-1 0-15,-3 2 0,-2 2 16,-3 1-16,-5 2 16,0 0-16,1-3 0,-3 4 0,-2 1 15,2-2-15,-3-3 0,4 1 16,0-2-16,1-2 0,2 0 15,3-1-15,0-1 0,3-1 16,0-2-16,1 0 0,3-1 16,2-3-16,2 0 0,2-1 15,3-1-15,-1 1 0,0-1 0,0-3 16,-1-2-16,-2 2 0,-1-1 16,-2 2-16</inkml:trace>
  <inkml:trace contextRef="#ctx0" brushRef="#br0" timeOffset="24701.8857">7477 3916 0,'0'0'0,"0"0"16,0 0-16,0 0 0,0 0 0,0 0 16,30-8-16,-30 8 0,32-4 15,-12 1-15,3 1 0,1-1 16,-1-1-16,-2-1 0,-4 1 15,-1 2-15</inkml:trace>
  <inkml:trace contextRef="#ctx0" brushRef="#br0" timeOffset="24984.4654">7944 3874 0,'0'0'0,"0"0"15,0 0-15,0 0 0,0 0 0,0 0 16,-20 16-16,20-16 16,0 0-16,-16 25 0,16-25 15,-11 20-15,6-10 0,3-1 16,2 0-16,0-2 0,1-1 0,1-1 16,2-1-16,-2-1 0,2-1 15,2-2-15,-1-1 16,1-3-16,-1 1 0,1-3 0,-1-1 15,1 1-15,-1 1 0,-1-1 16,-2-1-16,-1 0 0,-1-2 0,0 3 16,0 0-16,0 1 0</inkml:trace>
  <inkml:trace contextRef="#ctx0" brushRef="#br0" timeOffset="25221.3289">8192 3686 0,'0'0'0,"0"0"0,0 0 15,0 0-15,21 17 0,-21-17 16,16 19-16,-16-19 0,12 21 0,-8-6 16,0 3-16,-2 2 15,-4-1-15,-5 3 0,-4 2 16,-6 5-16,-3-1 0,-7 1 0,-6 0 15,-9 4-15,-1-3 0,9-6 16,5-5-16,6-3 0</inkml:trace>
  <inkml:trace contextRef="#ctx0" brushRef="#br0" timeOffset="25716.9869">5234 3598 0,'0'0'0,"0"0"16,0 0-16,0 0 0,-14 20 0,14-20 15,-13 29-15,6-9 0,-2 3 16,0 4-16,-1 5 0,-2 8 15,-3-2-15,2 2 0,-1 3 16,-2 8-16,1-2 0,-1 8 16,3-2-16,1-5 0,2-3 15,-4-1-15,0 3 0,-2-7 0,0-2 16,1 4-16,4-4 16,2-5-16,1-3 0,0-7 15,-1-3-15,3-6 0,3-7 0,0-2 16,0-2-16,-1-7 0,1-4 15,1-5-15,1-4 0,-3 2 16,2 3-16,1 1 0</inkml:trace>
  <inkml:trace contextRef="#ctx0" brushRef="#br0" timeOffset="26016.8505">5094 3678 0,'0'0'0,"0"0"0,0 0 16,20-10-16,-20 10 0,24-7 16,-11 3-16,2 2 0,2 0 0,2 0 15,2 2-15,1 2 16,0 0-16,-2 4 0,-1 2 16,-1 2-16,-5 1 0,-1 2 0,-2 2 15,-3-2-15,-2 0 0,-5 2 16,-2 2-16,-2 1 0,-3 1 0,-2-1 15,-4 0-15,-2-1 16,-4 0-16,-2 1 0,0-2 16,1-2-16,3-2 0,1-5 15,6-5-15,4-2 0,4-3 0,2 3 16,0-4-16,0 4 0</inkml:trace>
  <inkml:trace contextRef="#ctx0" brushRef="#br0" timeOffset="26834.1081">8540 1278 0,'0'0'15,"0"0"-15,0 0 0,0 0 0,0 0 16,-22 21-16,22-21 0,-25 27 16,11-8-16,-3 3 0,-4 0 15,1 3-15,-3 3 0,-7 11 16,-3 4-16,-8 7 0,1 0 0,-4 0 16,-2 0-16,-8 11 15,1-1-15,-9 6 0,0-2 16,1-4-16,2-3 0,-7 8 0,4-1 15,-21 18-15,14-14 0,6-4 16,2-5-16,9-2 0,6-2 16,-3-5-16,-2 0 0,7-3 15,2-4-15,3 2 0,3-3 16,5-3-16,3-3 0,3-2 16,1-2-16,-2-2 0,0-3 15,1-2-15,0-4 0,7-3 0,3-4 16,2 1-16,1-1 0,-1 3 15,-1 0-15,2-8 0,-4-1 16,0 2-16,1-3 0,5 0 16,-1 0-16,3-3 0,3 3 15,-1-4-15,2 1 0,0-3 16,2 1-16,2-2 0,-1 4 16,1-4-16,0 0 0,-2 1 15,2-1-15,0 0 0,2-3 0,5 0 16,5 1-16,-3-2 0,-1 1 15,0 2-15</inkml:trace>
  <inkml:trace contextRef="#ctx0" brushRef="#br0" timeOffset="27567.1607">10117 1342 0,'0'0'0,"0"0"16,0 0-16,-4 18 0,4-18 0,-5 27 15,0-6-15,0 2 0,-1 4 16,-1 14-16,0 7 0,0 1 16,1 0-16,-2 19 0,-1 4 15,1 10-15,3-3 0,-7 13 16,-4-2-16,3-9 0,1-9 0,-3 14 16,-2 7-16,-3 7 0,1-19 15,4-5-15,3-1 16,1-14-16,1-8 0,-3 1 0,-2 1 15,2-7-15,1-5 0,2-3 16,2-1-16,2-3 0,0-4 16,3-4-16,2 0 0,0-8 0,1-4 15,0-5-15,1 0 16,0-8-16,-1-3 0,1 4 16,-1-2-16,0-2 0,1-2 0,4-5 15,0-4-15,2 1 0,-1-3 16,-1 4-16,-1 2 0,-1 1 15</inkml:trace>
  <inkml:trace contextRef="#ctx0" brushRef="#br0" timeOffset="27900.2852">10171 1360 0,'0'0'15,"0"0"-15,0 0 0,0 0 0,0 0 0,-29 21 16,29-21-16,-28 20 15,14-8-15,-5 3 0,-3 1 16,1 0-16,1 0 0,-6 5 16,-1 1-16,2-3 0,1 0 0,-4 2 15,3 0-15,4-5 16,4 0-16,4-5 0,2 0 16,2-4-16</inkml:trace>
  <inkml:trace contextRef="#ctx0" brushRef="#br0" timeOffset="28051.0508">10172 1499 0,'0'0'0,"0"0"15,0 0-15,21 4 0,-21-4 0,22 11 16,-5 0-16,1-1 0,0 0 16,5 5-16,0 1 15,-3 0-15,-4-5 0,-1 0 0</inkml:trace>
  <inkml:trace contextRef="#ctx0" brushRef="#br0" timeOffset="28671.9812">10982 1714 0,'0'0'0,"0"0"0,0 0 16,-3 24-16,3-24 0,-7 25 15,0-7-15,-1 0 0,0 0 0,-3 10 16,-1 1-16,1 0 0,1-4 16,-2 4-16,1-1 15,2-4-15,1-5 0,2-2 16,0-5-16,3-2 0,1-2 0,-1-1 15,1-1-15,0-2 0,2-4 16,0 0-16,0 0 0,-1-7 16,2 0-16,0-1 0,0-5 15,0-2-15,2-6 0,-1 3 16,1-3-16,2 2 0,-1 2 16,3-5-16,1 1 0,2 2 15,1-1-15,3 2 0,0 0 16,0-1-16,1-2 0,2 0 15,1 3-15,-2 0 0,0 4 0,-2 0 16,0 3-16,1 0 0,-1 4 16,-3 3-16,0 2 0,-1 1 15,0 2-15,-1 3 0,0 3 16,-3 2-16,0 2 0,-2 1 16,0 4-16,-1-1 0,-1 3 15,-1 0-15,-1 3 0,-1 0 0,-1 1 16,0-1-16,1 0 0,-2 2 15,1-1-15,1-1 16,1 0-16,0-4 0,0-2 0,1-5 16,1 1-16,1-3 0,-1-1 15,1 2-15,0-1 0,3-4 16,2-1-16,0-3 0,2-3 16,-1-1-16,0 0 0,-1-2 15,-2 2-15,0 0 0</inkml:trace>
  <inkml:trace contextRef="#ctx0" brushRef="#br0" timeOffset="29000.183">10872 1547 0,'0'0'15,"0"0"-15,0 0 0,0 0 0,0 0 16,0 0-16,0 0 0,0 0 15,34 0-15,-34 0 0,33 2 16,-33-2-16,40 0 0,-17 0 16,2 0-16,1-2 0,-1 1 0,8-3 15,-1 1-15,-2-1 16,-1 0-16,-2-2 0,0-1 16,-3 2-16,-2-2 0,3-2 15,-1 1-15,-8 2 0,-2-1 0,-1-1 16,-2 0-16,-3-1 0,0 2 15,-5-2-15,-4 0 0,-4 0 16,-4 2-16,-11-2 0,-10 1 16,-7 3-16,-6 2 0,0 0 15,8 2-15,6-2 0</inkml:trace>
  <inkml:trace contextRef="#ctx0" brushRef="#br0" timeOffset="32447.8137">24964 6898 0,'0'0'0,"0"0"16,0 0-16,0 0 0,0 0 0,0 0 16,0 0-16,0 0 15,0 0-15,0 0 0,0 0 0,0 0 16,0 0-16,0 0 0,14-20 15,-14 20-15</inkml:trace>
  <inkml:trace contextRef="#ctx0" brushRef="#br0" timeOffset="32632.6996">25050 7026 0,'0'0'0,"0"0"15,0 0 1,0 0-16,0 0 0,0 0 0,0 0 16,0 0-16,0 0 0,0 0 15,0 0-15,0 0 0,0 0 0,0 0 16,0 0-16,0 0 0</inkml:trace>
  <inkml:trace contextRef="#ctx0" brushRef="#br0" timeOffset="32815.9978">25071 7136 0,'0'0'0,"0"0"0,0 0 16,0 0-16,0 0 0,0 0 16,0 0-16,0 0 0,0 0 0,0 0 15,0 0-15,0 0 0,0 0 16,0 0-16</inkml:trace>
  <inkml:trace contextRef="#ctx0" brushRef="#br0" timeOffset="32983.5582">25015 7153 0,'0'0'0,"0"0"15,0 0-15,0 0 0,0 0 0,0 0 16,0 0-16,0 0 15,0 0-15,0 0 0,0 0 16,0 0-16,0 0 0,0 0 0,0 0 16,-22 12-16</inkml:trace>
  <inkml:trace contextRef="#ctx0" brushRef="#br0" timeOffset="33101.617">24992 7168 0,'0'0'0,"0"0"0,0 0 15,0 0-15,0 0 0,0 0 0,0 0 16,0 0-16,0 0 0,0 0 16</inkml:trace>
  <inkml:trace contextRef="#ctx0" brushRef="#br0" timeOffset="47969.9041">15564 11522 0,'0'0'0,"0"0"16,0 0-16,-3 26 0,3-26 0,-5 29 15,3-9-15,0 3 16,1-1-16,-2 12 0,-3 3 15,2-3-15,-1-3 0,0 7 0,-1-2 16,1-3-16,-1-4 0,1-1 16,-1-1-16,1-4 0,0-4 0,2-4 15,1-3-15,0-2 16,0-2-16,-1-2 0,-1-1 16,0-1-16,1-3 0,0-5 15,-2-2-15,2-3 0,1-2 0,1-3 16,1-3-16,1 1 0,1-1 15,4-3-15,2-5 0,1 0 16,1 1-16,2-6 0,0 0 16,-1 2-16,-1 3 0,1 0 15,2-2-15,-1 2 0,1 2 0,0 1 16,0 1-16,0 5 16,-2 1-16,1-1 0,1 2 15,-1 0-15,-1 6 0,2 2 16,2 2-16,-1 0 0,0 4 0,1 4 15,0 3-15,-4 0 0,-1 0 16,-1 2-16,-1 0 0,-1 2 16,0 1-16,-2 1 0,-1 5 15,-1-1-15,-1 1 0,-2-1 16,-2 1-16,-1 1 0,-3-1 0,0 6 16,-2 0-16,0 0 15,2 0-15,-2-6 0,0 0 16,3-4-16,0-3 0,3-1 15,1-3-15,2-4 0,2-2 0,1-1 16,-2 1-16,0-1 16</inkml:trace>
  <inkml:trace contextRef="#ctx0" brushRef="#br0" timeOffset="48284.1089">16026 11774 0,'0'0'0,"0"0"0,0 0 15,0 0-15,0 0 0,0 0 16,8 25-16,-8-25 0,0 0 0,2 33 16,-2-33-16,-1 28 0,-1-15 15,0 3 1,-1-1-16,0 3 16,0 2-16,1-3 0,0-2 0,2 0 15,2-1-15,-1-1 0,1-1 0,3 2 16,3-3-16,-1-4 0,0 0 15,3-2-15,4-3 16,-2-1-16,0-1 0,2-1 0,-1-1 16,-2-3-16,-1 0 0,-3-3 15,-3-3-15,-2-2 0,-4-1 0,-3-1 16,-5 1-16,2 1 16,2 2-16,0 1 0</inkml:trace>
  <inkml:trace contextRef="#ctx0" brushRef="#br0" timeOffset="48617.8592">15404 11412 0,'0'0'0,"0"0"0,0 0 16,0 0-16,0 0 0,0 0 15,0 0-15,6-20 0,-6 20 0,0 0 16,28-8-16,-28 8 0,29-6 15,-11 6-15,2-2 16,2 0-16,1 2 0,4-3 0,0 3 16,-3 0-16,-2 0 0,-1-1 15,-1-2-15,-3 3 0,-3-3 0,-2 1 16,-1 0-16,-1-2 16,-1 3-16,-3-3 0,-1-1 15,-3 1-15,-1-3 0,-1 0 16,-1 0-16,-2-1 0,-2-2 0,0-2 15,-2-1-15,-1-1 0,1 3 16,-7 0-16,0 0 0,-1 4 16,-1 0-16,3 2 0,2-1 15,2 3-15</inkml:trace>
  <inkml:trace contextRef="#ctx0" brushRef="#br0" timeOffset="48834.3244">16273 11506 0,'0'0'0,"0"0"16,26 6-16,-8-3 0,4-1 0,10 5 16,4-3-16,-1 1 0,1 2 0,5 1 15,-3-1-15,-6 1 0,-5-4 16,-5 3-16,-3-3 15,-4-1-15</inkml:trace>
  <inkml:trace contextRef="#ctx0" brushRef="#br0" timeOffset="49002.6565">16211 11765 0,'0'0'0,"0"0"0,0 0 16,0 0-16,0 0 0,36 9 15,-36-9-15,41 5 0,-15-3 16,5-2-16,2 2 0,2-2 16,3 2-16,11-4 0,2 0 15,0 0-15,-9 0 0,-9-1 0</inkml:trace>
  <inkml:trace contextRef="#ctx0" brushRef="#br0" timeOffset="49321.8816">17209 11317 0,'0'0'0,"0"0"0,0 0 16,0 0-16,0 0 0,0 0 0,-29 22 15,14-6-15,0 0 0,-3 5 16,0 7-16,0-2 0,1 2 16,-3 10-16,2 3 0,2-2 15,3 0-15,2 11 0,4 4 16,3-5-16,2-1 0,4 4 16,5-2-16,3-6 0,2-5 0,10 5 15,5 1-15,-1-13 0,-2-9 16,-6-6-16,-5-3 15,-3-5-15</inkml:trace>
  <inkml:trace contextRef="#ctx0" brushRef="#br0" timeOffset="49867.8485">17655 11606 0,'0'0'0,"0"0"0,0 0 16,-4-21-16,4 21 0,-6-18 0,3 10 16,-2-2-16,1 1 0,-2 0 15,-1 2-15,-3 4 0,-1 1 0,-2 4 16,-2 1-16,1 6 16,-1 0-16,-4 5 0,-3 1 15,2 2-15,1 1 0,2 4 16,2 2-16,2 0 0,2-1 0,0 7 15,3 0-15,2-1 16,4-3-16,2-2 0,4-2 16,1-4-16,3-3 0,0-2 0,0-1 15,1-6-15,1 2 0,1-6 16,2-3-16,1-2 16,-2-1-16,3-4 0,3-3 0,-1-3 15,1-1-15,-1-1 0,-2 0 16,-2-1-16,-1 0 0,-2 0 15,-1 0-15,-2 2 0,-2 0 16,-1 2-16,-2 0 0,0 3 0,-1 1 16,0 3-16,0 1 0,0 3 15,1 0-15,-2 2 0,0 0 16,-2 2-16,1 2 0,-1 1 16,0 2-16,-1 0 0,0 2 15,0 4-15,0 0 16,0 3-16,-1-1 0,2 5 15,0 1-15,1-1 0,1 0 0,1-2 16,1-2-16,1 0 0,2-3 16,-2-1-16,0-3 0,0-1 15</inkml:trace>
  <inkml:trace contextRef="#ctx0" brushRef="#br0" timeOffset="50150.7848">18020 11832 0,'0'0'0,"0"0"16,0 0-16,0 0 0,0 0 15,32 1-15,-32-1 16,23 7-16,-23-7 16,20 14-16,-12-5 0,-2-1 0,-1 0 15,-2 2-15,-1 0 0,-1 1 16,-1 3-16,-1-2 0,-1 1 0,0-2 15,0 1-15,1-2 16,-1 0-16,2 0 0,2-1 0,0-1 16,2-2-16,7-3 0,5-2 15,2-1-15,2-3 0,2 0 16,-3 0-16,-4 1 0</inkml:trace>
  <inkml:trace contextRef="#ctx0" brushRef="#br0" timeOffset="50701.1888">18899 11389 0,'0'0'0,"0"0"0,0 0 15,0 0-15,5 21 0,-5-21 16,3 21-16,-3-21 0,0 31 0,-3-12 15,0 6-15,-1 0 16,0 0-16,-1 2 0,-2 0 16,0 10-16,0-3 0,-3 9 0,0 0 15,2-4-15,1-6 0,0-1 16,0-2-16,3-5 0,0-2 16,0-4-16,2-1 0,0-4 15,0-3-15,-1-3 0,2-2 16,0-2-16,1-1 15,0-6-15,0-3 0,0 0 0,1-1 16,0-2-16,2-1 0,0 0 16,1 0-16,5-2 15,2-1-15,1 2 16,2 0-16,-2 0 0,0 1 0,-1 2 16,0 2-16,-1 2 0,0 1 15,0 2-15,1 1 0,0 1 16,-1 2-16,1 2 0,0 1 15,-1 1-15,-2-1 0,0 3 16,-2-1-16,-2 3 0,-1 1 0,-4 0 16,-2 1-16,-4-1 0,0-1 15,-3 0-15,-1 1 0,-1-1 16,-3-2-16,-1 0 16,-4 0-16,1-2 0,0 0 0,3-2 15,0-1-15,3-1 0,2-1 16,2 1-16</inkml:trace>
  <inkml:trace contextRef="#ctx0" brushRef="#br0" timeOffset="50952.4906">19384 11942 0,'0'0'15,"0"0"-15,0 0 0,0 0 0,0 0 16,0 0-16,0 0 15,19 17-15,-19-17 0,0 0 0,0 0 16,11 20-16,-11-20 0,0 0 16,0 22-16,0-22 0,-3 14 15,0-9-15,0 1 0,0 0 16,-1-1-16,2 1 0,0-2 16,0 0-16,1 0 0,1-4 0,1 2 15,2 1-15,3-1 0,2-1 0,6-1 16,3-3-16,-1 1 0,-2 0 15,-2 1-15</inkml:trace>
  <inkml:trace contextRef="#ctx0" brushRef="#br0" timeOffset="51384.8531">20635 11623 0,'0'0'0,"0"0"15,0 0-15,0 0 0,0 0 0,0 0 16,0 0-16,0 0 15,-21-15-15,21 15 0,-26 2 0,26-2 16,-39 6-16,17 1 16,-1 1-16,3 0 0,0 0 0,-7 7 15,0 1-15,1 0 0,3 2 16,3 1-16,3-1 0,1 4 16,3-1-16,0 4 0,2 0 15,3-2-15,2 0 0,3-1 16,3 1-16,2-2 0,2-1 15,3-1-15,3-1 0,4-2 0,1-3 16,2-2-16,1-1 16,-2-4-16,-3-4 0,-2 1 15,-2-1-15,-1-1 0</inkml:trace>
  <inkml:trace contextRef="#ctx0" brushRef="#br0" timeOffset="51667.6611">20647 11959 0,'0'0'0,"0"0"0,0 0 16,0 0-16,0 0 0,26-12 16,-26 12-16,0 0 0,30-1 0,-30 1 15,25 5 1,-11 1-16,-2 1 0,-2 0 16,-2 0-16,-2 2 0,-4 3 15,-2-1-15,-2-1 0,-1 2 16,-2 0-16,2 0 0,0-1 0,-2 2 15,1 0-15,2-3 0,-1 0 16,1 3-16,1 0 16,2-5-16,1 1 0,6-3 15,4 1-15,1-2 0,2-1 0,5-1 16,2-3-16,-1-1 0,0-4 0,-4 2 16,-1 0-16,-4 1 15</inkml:trace>
  <inkml:trace contextRef="#ctx0" brushRef="#br0" timeOffset="51985.4766">21319 11623 0,'0'0'0,"0"0"0,0 0 15,21 19-15,-12-8 0,1 3 0,1 2 16,0 4-16,0 1 0,1 11 16,-1 2-16,-2 0 15,-1-1-15,-5 7 0,-5 0 16,-2-3-16,-4 0 0,-2 3 0,-1-2 16,-2-5-16,-3-3 0,-1-2 15,-3-2-15,1-1 0,0-2 0,3-5 16,1-3-16,4-3 15,1-1-15,3-4 0,1-2 16,2-4-16,0-5 0,2 2 0,0 0 16,0 0-16</inkml:trace>
  <inkml:trace contextRef="#ctx0" brushRef="#br0" timeOffset="52140.9137">21991 12106 0,'0'0'16,"0"0"-16,0 0 0,0 0 0,0 0 15,0 0-15,0 0 0,0 0 16,-17 22-16,17-22 0</inkml:trace>
  <inkml:trace contextRef="#ctx0" brushRef="#br0" timeOffset="56001.5771">8032 7147 0,'0'0'0,"0"0"0,0 0 15,-22 11-15,22-11 0,-27 23 0,6-5 16,-2 2-16,-2-1 0,-12 12 16,-6 4-16,-8 7 0,4 0 15,-15 14-15,-2 2 0,1-4 16,1-3-16,-15 16 0,-2 4 16,-7 6-16,6-7 0,-33 35 15,7-7-15,17-13 0,10-10 0,-1 5 16,-6 5-16,14-9 15,9-7-15,-7 1 0,-10 1 16,10-4-16,5-3 0,-7 7 16,-2 6-16,6-10 0,4-7 0,-2 5 15,-3 2-15,14-10 0,9-6 16,-6 2-16,-2 0 0,7-5 16,3-4-16,0-2 0,-1-1 15,8-5-15,5-2 0,-4-2 16,-1 4-16,6-8 0,3-4 0,-1-1 15,-3 0-15,2-3 16,2-1-16,7-2 0,5 0 0,3-6 16,4-7-16,1 2 0,4-2 15,0 1-15,-1 1 0,2-3 16,-1-1-16,4-2 0,-1 3 16,1-3-16,0 0 0,1 0 15,-1 0-15,2 2 0,-2-2 16,4 4-16,-1-3 0,0 0 15,1 0-15,0 0 0,1 0 0,1-1 16,3 0-16,4 0 0,0 0 16,5-1-16,2 1 0,2-1 15,-2-1-15,5 1 0,4-2 16,1 2-16,-1 1 0,12 0 16,3 0-16,-2 0 0,-1 0 15,10 1-15,2 2 0,-4-1 16,-2 3-16,6-1 0,4-1 15,-1 2-15,-1 1 0,14-1 16,2 1-16,-5 1 0,-2 2 0,13 0 16,2-2-16,-6 0 0,-6 0 15,40 4-15,-2 1 0,-14 1 16,-9-2-16,3-1 0,3 1 16,-11-2-16,-4 3 0,11-4 15,4 3-15,-8-1 0,-5 2 0,10-1 16,4 0-16,-6-2 15,-2-1-15,5 2 0,5 4 16,-7-2-16,-3 1 0,5 1 16,8 0-16,-15-1 0,-10 3 0,10-5 15,4 3-15,-8-7 0,-5 0 16,3 0-16,2-3 0,-6 3 16,-4 4-16,0 0 0,1-1 15,-11-3-15,-8 0 0,0-2 16,1 2-16,-10 0 0,-3-1 0,-1-2 15,1-1-15,-9-2 16,-6-2-16,-6-2 0,-6 0 16,0-3-16,-3 1 0,-2-1 0,0 5 15,-1-3-15</inkml:trace>
  <inkml:trace contextRef="#ctx0" brushRef="#br0" timeOffset="57236.2894">7812 7179 0,'0'0'0,"0"0"16,0 0-16,0 0 0,24-3 0,-24 3 15,31 4-15,-31-4 16,37 5-16,-11-3 0,6 3 15,1 0-15,0-1 0,15 3 16,7 0-16,4 0 0,-3 1 0,15 1 16,2 2-16,-6-1 0,-3-1 15,17 0-15,4 0 0,-9-2 16,-6 0-16,18 3 0,5-2 16,-2 2-16,-9-2 0,34 4 15,-2 2-15,-17-3 0,-11-2 0,8 0 16,4 2-16,-9 0 15,-9 1-15,6-1 0,3-1 16,-8-2-16,-6-1 0,9 3 0,5 1 16,-11-1-16,-6-2 0,7 1 15,6 1-15,-10 1 0,-6 2 0,7 0 16,6 0 0,-13-5-16,-11-3 0,5 2 0,4 5 15,-5-1-15,-3-1 0,-1-6 16,2-2-16,-12-3 0,-6-1 0,7 5 15,5 4-15,-15-5 0,-8 0 16,6-2-16,3 4 16,-7-1-16,-4 1 0,-4-3 0,0-1 15,-4 1-15,-3 0 0,3-1 16,1 0-16,-6 2 0,-4 1 16,-3 0-16,-4-2 0,-2 0 15,-1-1-15,-2 0 0,1 5 16,-1-3-16,0 0 0,-1 1 15,0 2-15,-2-1 0,0 1 0,-1 2 16,-3 0-16,-2-1 0,-2-1 16,-3 3-16,-3 3 15,0 0-15,-1 0 0,-3 5 0,-3 3 16,0 0-16,0 1 0,-2 2 16,-2 2-16,-2 2 0,-4-2 15,-6 10-15,-1 3 0,-1 0 0,0-1 16,-8 11-16,0 3 15,0-1-15,0-2 0,-9 12 16,-1 1-16,4-2 0,3-1 0,-34 30 16,0-4-16,6-8 0,5-5 15,-3 3-15,-3 4 0,7-3 16,4-2-16,-9 3 0,-5 2 16,9-7-16,7-6 0,-1 2 15,1 2-15,5-5 0,3-3 0,-4 5 16,-2 4-16,3-8 0,2-4 15,0 4-15,0 1 0,12-9 16,9-7-16,-1 0 16,-1 0-16,6-7 0,3-3 0,3-2 15,1 0-15,5-6 0,3-3 0,1-7 16,0-3-16,6 0 16,4-2-16,2-2 0,2-4 15,0 0-15,2-3 0,0-1 16,1-5-16,0 1 0,2 1 0,2 0 15,-3-3-15,2-1 16,0-4-16,3-6 0,1-7 16,-1 6-16,0 5 0,0 2 0</inkml:trace>
  <inkml:trace contextRef="#ctx0" brushRef="#br0" timeOffset="58284.2745">6339 4708 0,'0'0'0,"0"0"0,0 0 0,0 0 16,0 0-16,0 0 0,26 10 15,-26-10-15,21 14 0,-21-14 16,25 23-16,-11-10 0,0 1 16,2 3-16,1 2 0,1 1 15,-1 0-15,6 11 0,2 0 16,-2 2-16,0 1 0,8 9 15,1 3-15,-3 0 0,-3-3 0,7 10 16,0 0-16,1-5 0,1-2 16,3 8-16,0 1 0,-2-3 15,0-2-15,5 10 0,-2 2 16,-4-6-16,-2-4 0,16 29 16,-3-3-16,-7-13 0,-5-5 15,2-3-15,3 0 0,-8-7 16,-5-3-16,4 0 0,3 2 15,-3-7-15,-3-5 0,0 2 0,-1 0 16,1-3-16,-1 0 0,3 0 16,2 0-16,-7-5 0,-4-9 0,2-1 15,0-3-15,-2 0 16,0-3-16,-4 2 0,-1-2 16,-9-5-16,3-3 0,0 1 15,0-1-15,-3 2 0,1-2 16,-4-2-16,-1-1 0,1-1 15,-1 1-15,-2-4 0,2 3 16,-2-3-16,0 0 0,0 0 0,0 0 16,0 0-16,0 0 0,-2-3 15,-3 2-15,0-2 0,-5 0 16,-2 3-16,-5-1 0,4-2 16,2 3-16,1-1 0</inkml:trace>
  <inkml:trace contextRef="#ctx0" brushRef="#br0" timeOffset="59211.6216">3359 7824 0,'0'0'0,"0"0"15,0 0-15,0 0 0,0 0 0,0 0 16,0 0-16,0 0 0,0 0 15,0 0-15,0 0 16,2 21-16,-2-21 0,0 0 0,12 29 16,-12-29-16,13 27 0,-13-27 15,19 37-15,-7-17 0,3 0 0,6 8 16,1 3-16,0-1 16,0 0-16,11 9 0,4 3 15,-1-3-15,-3-3 0,11 12 16,2 2-16,-2-4 0,-1-4 0,10 11 15,5 2-15,-8-6 0,-1-4 16,8 10-16,2 2 16,-3-2-16,-4-7 0,16 19 0,-3-1 15,-10-8-15,-7-6 0,3 2 16,4 0-16,-9-7 0,-9-5 0,7 10 16,5 5-16,-10-9 15,-7-5-15,5 3 0,4 0 16,-7-6-16,-4-4 0,-4 3 15,-1 0-15,-3-5 0,0-3 0,4 1 16,4-1-16,-9-2 0,-6-7 16,2 2-16,-2 0 0,0-4 15,-1-1-15,0-2 0,5 2 16,-5-3-16,-4-2 0,-1-7 16,1-1-16,-7-4 0,3 1 0,-3-1 15,0 0-15,1-2 0,-4 0 16,0-2-16,0-2 15,1-1-15,1-2 0,1 1 0,-3 2 16,1 3-16</inkml:trace>
  <inkml:trace contextRef="#ctx0" brushRef="#br0" timeOffset="60018.0093">6264 4823 0,'0'0'0,"0"0"16,-20 13-16,5-2 0,1 3 0,-11 7 15,-7 4-15,-1 3 0,-3 5 0,-11 10 16,-3 3-16,-11 9 0,-2-2 16,-13 15-16,-4 3 0,-8 8 15,4-2-15,-34 32 0,10-8 16,9-13-16,8-6 0,3 0 16,3 4-16,6-6 0,3-3 15,0 2-15,1-1 0,5-3 16,4-3-16,3 2 0,1 2 15,3-5-15,-3-3 0,0 2 16,-4 0-16,9-3 0,5-6 0,1 5 16,1 0-16,1-7 0,2-8 15,4-4-15,3-5 16,2-1-16,2-1 0,3-2 0,2-1 16,6-3-16,5-3 0,1-5 15,-2-4-15,2-4 0,1-4 16,3 1-16,1 2 0,3-3 15,0-1-15,3-3 0,3 0 16,1 0-16,2-1 0,2 3 16,2 2-16,2-8 0,1-2 0,2 0 15,0-1-15,-2 0 0,-1-1 16,0-1-16</inkml:trace>
  <inkml:trace contextRef="#ctx0" brushRef="#br0" timeOffset="60751.8193">4067 7723 0,'0'0'0,"0"0"0,0 0 16,0 0-16,-19 28 0,19-28 0,-23 26 16,10-12-16,-3 3 0,-1003-1 15,2003 0-15,-1008 6 0,-2-3 0,1-1 16,0-1-16,-1-3 16,1-2-16,0-2 0,-1-2 15,-5-2-15,4-2 0,4-3 0,3-3 16,4-1-16,1-1 0,5-3 15,0-3-15,5 1 0,1-2 16,4-3-16,4-2 0,-1 0 16,0-1-16,3 0 0,1 2 15,2 0-15,1 2 0,1-1 16,0 2-16,-2 3 0,0 4 0,-3 0 16,2 2-16,0-1 0,2 3 15,0 2-15,0 3 0,2 0 16,1 3-16,1 2 0,1 3 15,0 2-15,1 2 0,0 1 16,2 1-16,-2 3 0,3 2 16,4 6-16,1 0 0,-5-5 15,-3-6-15,-5-2 0</inkml:trace>
  <inkml:trace contextRef="#ctx0" brushRef="#br0" timeOffset="62302.1244">8310 11564 0,'0'0'0,"0"0"15,0 0-15,7-29 0,-3 18 16,3-10-16,2-8 0,0 0 15,-1-3-15,3-14 0,4-16 16,-2 3-16,0 4 0,5-17 16,2-5-16,-2 6 0,1 6 0,2-10 15,0 4-15,-2-7 0,-4 9 16,5-29-16,-2 14 16,-3 10-16,0 13 0,1 1 0,2 5 15,0 5-15,2 6 0,0-3 16,0-1-16,-3 5 0,-3 8 0,12 2 15,5 3-15,-1 7 16,-1 2-16,-4 4 0,-3 3 16,-2 2-16,-2 4 0,3 0 15,3 1-15,-12 4 0,0 1 0,-1 5 16,1 5-16,-3 0 0,0 0 16,-1 5-16,-2 1 0,-2-1 15,-3 1-15,-4-2 0,-2 1 16,-2 0-16,0-1 0,-7-1 15,-3-3-15,0-2 0,0-1 0,-2-3 16,-1 2-16,-1-3 0,-1 1 16,-3-1-16,-3-2 15,4-2-15,3 0 0,2 2 16,1-2-16,3 1 0,2 0 0,2-1 16,3 1-16,0 1 0,3 0 15,1 1-15,2 0 16,0 0-16,2 0 0,0 0 0,0 0 15,6 4-15,-1-1 0,3 0 16,2 1-16,1 3 0,2 0 0,3 5 16,1 1-16,-3 3 0,-2 1 15,-3 0-15,-2 1 0,-3-2 16,-1-1-16,-6-2 0,-1-1 16,-3 0-16,0-1 0,-4-2 15,-3-2-15,1-1 0,-1 0 16,-2-1-16,-1 1 0,-1-6 15,0 2-15,1-2 0,-2-1 16,2 0-16,3 1 0,-1-4 16,0 2-16,1-2 0,0 0 0,-1 0 15,0-2-15,1 1 0,0 2 16,0-3-16,0 1 0,2 2 16,0-1-16,4-1 0,0 3 15,2-1-15</inkml:trace>
  <inkml:trace contextRef="#ctx0" brushRef="#br0" timeOffset="62985.4448">5073 10764 0,'0'0'0,"0"0"0,0 0 0,0 0 15,-21 28-15,21-28 0,-29 35 16,11-13-16,0 2 0,-11 9 15,-2 3-15,1 0 0,-2-1 16,-9 12-16,-2 2 0,-1 2 0,5-8 16,2 0-16,4 0 15,-3 1-15,6-6 0,2 1 0,5-1 16,5-5-16,4-4 0,9-2 16,1-4-16,4-5 0,0-2 15,9-4-15,5 4 16,-2-7-16,1-1 0,7-2 0,8-2 15,2-2-15,2 0 0,5-3 16,6-2-16,-3-1 0,-2-2 0,-3 0 16,-9 1-16,-8 3 0</inkml:trace>
  <inkml:trace contextRef="#ctx0" brushRef="#br0" timeOffset="63158.4167">5471 11360 0,'0'0'15,"0"0"-15,0 0 0,0 0 0,0 0 16,0 0-16,0 0 0,0 0 16,0 0-16,0 0 0</inkml:trace>
  <inkml:trace contextRef="#ctx0" brushRef="#br1" timeOffset="70868.7406">9007 6026 0,'0'0'0,"0"0"0,0 0 16,0 0-16,0 0 0,0 0 0,5 25 15,-5-25-15,0 0 0,2 35 16,-2-35-16,-2 37 0,-1-13 16,1 1-16,0 4 15,0 3-15,-2 3 0,0 10 0,-1 7 16,-1 5-16,-2 1 0,1 10 15,-1 3-15,1-4 0,2-5 0,-2 16 16,2-3-16,-1-7 16,3-5-16,-2 12 0,1 1 15,-3-5-15,1-6 0,-7 39 0,-1-6 16,2-11-16,2-8 0,1 4 16,3 3-16,0-11 0,4-11 15,-5 10-15,0 6 0,-2-8 16,3-6-16,0 5 0,-2 3 15,1-8-15,2-5 0,-2-1 16,0-3-16,0-4 0,1-2 16,2 3-16,1 2 0,1-9 15,-1-7-15,-1 1 0,0 1 16,2-7-16,2-4 0,2-4 0,-1-1 16,-2-3-16,-1-1 0,0-3 15,0-2-15,1-6 0,1-5 0,-2-2 16,1-1-16,1-3 15,0 0-15,0 0 0,0 0 16,0 0-16,0 0 0,-5-13 16,0-5-16,0 3 0,2 4 0,0 1 15</inkml:trace>
  <inkml:trace contextRef="#ctx0" brushRef="#br1" timeOffset="71335.4559">9071 6001 0,'0'0'0,"0"0"16,0 0-16,0 0 15,0 0-15,0 0 0,0 0 0,0-18 16,0 18-16,0 0 0,0 0 15,0 0-15,-23 21 0,23-21 16,-31 20-16,13-7 16,0 1-16,-7 2 0,-2 3 15,-6 0-15,4 2 0,-6 0 0,3-2 16,2 2-16,3-3 0,1-4 16,4 0-16,2-3 0,4 0 0,1-1 15,3 0-15,1-5 16,2-2-16,5-3 0,2-4 0,1 1 15,-3 0-15,2 0 0</inkml:trace>
  <inkml:trace contextRef="#ctx0" brushRef="#br1" timeOffset="71501.4139">8972 6079 0,'0'0'0,"0"0"0,0 0 16,0 0-16,0 0 0,24 15 0,-24-15 15,26 18-15,-26-18 0,30 28 16,-12-10-16,0 3 0,-1 4 16,4 0-16,-5-2 0,-2-5 15</inkml:trace>
  <inkml:trace contextRef="#ctx0" brushRef="#br1" timeOffset="72435.3374">9659 7370 0,'0'0'0,"0"0"16,0 0-16,0 0 0,0 0 0,0 0 15,1 25-15,-1-25 0,0 26 16,0-26-16,-3 39 0,-1-16 16,0 4-16,-2 1 0,0 1 15,-3 8-15,-1-1 0,0 4 16,0-3-16,0 8 0,2-3 0,-2-5 16,0-1-16,1-4 0,0-2 15,2-4-15,2-4 0,-1-3 16,2-1-16,0-4 0,0-3 15,2-2-15,1-2 0,1-3 16,0-4-16,0 0 0,0-4 16,1-3-16,2-4 0,1-3 15,0-4-15,0-2 0,1 1 16,-1-3-16,2-1 0,-1-2 16,2 0-16,3-4 0,3 0 0,-2-2 15,2 2-15,1 0 0,-1 3 16,-1-1-16,-1 0 0,0 1 15,-1 1-15,0 1 0,0 2 16,-1 3-16,-2 1 0,2 4 16,0 2-16,0 1 0,1 1 0,0 2 15,1 3-15,0 3 16,1 0-16,-2 2 0,1 2 16,-2 2-16,-1 3 0,0 2 15,-1 3-15,-2 4 0,0 1 0,-1 2 16,-1 2-16,0 2 0,-2 0 15,-1 6-15,-1-2 0,-2 1 16,1 0-16,-1-1 0,-2 1 16,0-3-16,-2-2 0,3 0 15,1-1-15,-2-3 0,1-2 0,2-1 16,1-1-16,-1-1 0,1-1 16,4-6-16,1-5 0,-1-1 15,-1 0-15,1-1 16</inkml:trace>
  <inkml:trace contextRef="#ctx0" brushRef="#br1" timeOffset="72653.8752">10044 7830 0,'0'0'16,"0"0"-16,0 0 0,0 0 0,0 0 15,-2 26-15,2-26 0,-5 28 16,5-28-16,-5 36 0,1-17 15,0 1-15,1-2 0,-2 0 16,1 0-16,0-1 0,1 0 16,0 0-16,0-3 0,-1 0 15,2-2-15,0-6 0,0-1 16,-2-5-16,1-3 0,0-1 16,1 1-16,-1 1 0</inkml:trace>
  <inkml:trace contextRef="#ctx0" brushRef="#br1" timeOffset="73034.6383">9524 7239 0,'0'0'0,"0"0"0,0 0 15,0 0-15,0 0 0,0 0 16,0 0-16,19-15 0,-19 15 0,28-2 16,-8 2-16,1 0 0,-1 2 15,6 0-15,4 2 16,4-2-16,-2-1 0,1 3 16,2-1-16,3 0 0,-6-2 0,-4 2 15,-2-6-15,-5 3 0,-4-2 16,0-3-16,-2-1 0,-2-1 15,-2 0-15,-2-2 0,-1-2 16,-4 4-16,0-1 0,-4-5 16,-1 1-16,-3-3 0,-1-1 0,-14 2 15,-10-4-15,-4 4 0,-4 1 16,-1-3-16,7 5 16,6 3-16</inkml:trace>
  <inkml:trace contextRef="#ctx0" brushRef="#br1" timeOffset="74329.5239">5593 7230 0,'0'0'0,"0"0"0,0 0 16,0 0-16,0 0 0,0 0 16,0 0-16,0 0 0,0 0 0,0 0 15,0 0-15,0 0 0,0 0 16,0 0-16,0 0 16,0 0-16,0 0 0,0 0 0,9-23 15,-9 23-15,0 0 0,0 0 16,0 0-16,0 0 0,0 0 0,0 0 15,0 0-15,0 0 0</inkml:trace>
  <inkml:trace contextRef="#ctx0" brushRef="#br1" timeOffset="75085.2595">5681 7142 0,'0'0'0,"0"0"0,0 0 0,0 0 16,0 0-16,0 0 0,0 0 16,0 0-16,0 0 0,0 0 15,0 0-15,0 0 0,0 0 0,0 0 16,27-18-16,-27 18 0,24-6 16,-24 6-16,34-8 0,-15 3 15,1 1-15,3 0 0,3 1 16,3-4-16,0 0 0,12-1 15,3-2-15,-1-1 0,0 2 16,14-3-16,3 1 0,-5 0 16,0-3-16,12 0 0,3-4 15,-2 2-15,-1 0 0,16 0 16,2-1-16,4 0 0,-7 6 0,4-4 16,3-2-16,29-2 0,-14 4 15,-2-5-15,1 1 0,-8 2 16,-6 3-16,0 4 0,4 1 15,-7-1-15,-5 0 0,10-4 16,7-1-16,-6 1 0,-6 3 16,6-3-16,7 0 0,-10 0 15,-5-1-15,9-3 0,9 0 16,-12 4-16,-7 3 0,5 1 0,4-5 16,-11 1-16,-5 0 0,5 0 15,3-1-15,-10-2 0,-7 3 0,6 2 16,4 1-16,-10 1 15,-6 3-15,2-3 0,1 1 16,-7-1-16,-4-1 0,-1 1 16,0 3-16,-12 3 0,-7-2 0,-3 1 15,-2-1-15,-5 2 0,-3 3 16,-3-1-16,0 2 16,-5-1-16,-2-2 0,-6 2 0,-2-2 15,-2 3-15,0 0 0,0 0 16,-4 0-16,-2-6 0,-4-1 0,2 2 15,2 1-15,2 1 0</inkml:trace>
  <inkml:trace contextRef="#ctx0" brushRef="#br1" timeOffset="75384.8428">10456 6126 0,'0'0'0,"0"0"0,0 0 0,0 0 15,0 0-15,28 0 0,-28 0 16,24 0-16,-24 0 16,33 3-16,-12 1 0,-2 1 15,-2 0-15,0 0 0,-2 1 0,1 1 16,-2 0-16,2 1 0,-3-1 16,-2 3-16,-1-5 0,-5 2 15,0 0-15,-3 3 0,-1-3 0,-3 4 16,-4 0-16,-2 1 0,-6 4 15,-7 2-15,-3 0 0,-2 4 16,-2-1-16,-1 0 0,1 1 16,-2 3-16,5-4 0,4-4 15,4-5-15,4-1 0</inkml:trace>
  <inkml:trace contextRef="#ctx0" brushRef="#br1" timeOffset="76219.2606">11503 6080 0,'0'0'16,"0"0"-16,0 0 0,0 0 0,0 24 15,0-24-15,-4 29 0,4-29 16,-6 35-16,0-15 0,0 4 15,-1 0-15,0 1 0,-2 4 16,-3 0-16,1 0 0,0-1 0,2-3 16,0 0-16,1-4 0,1 0 15,0-2-15,0 1 16,3-8-16,0-1 0,1-4 0,0 0 16,0-3-16,2 0 0,1-4 15,0-4-15,1 0 0,2-3 16,0-4-16,2-3 0,2-4 15,1 3-15,1-2 0,1-1 16,0-1-16,-1-1 0,2 1 16,2-5-16,-2 2 0,-1 2 0,3-6 15,1 1-15,-1 3 16,1 1-16,-1 3 0,1 0 0,-1 0 16,1 0-16,-3 5 0,0 5 15,-1 1-15,-2 1 0,1 5 16,0 2-16,-2 1 15,-2 2-15,1 7 0,-1 0 16,1 3-16,-2-3 0,-1 3 0,0 3 16,-2-2-16,0 3 0,-1 0 15,0 2-15,-1-1 0,-1-1 16,-1 3-16,0 0 0,-1 4 16,0 0-16,0-3 0,-2-3 15,1 0-15,-1-3 0,2 1 16,1-2-16,-1-5 0,1 1 0,-1-3 15,-2-2-15,2 1 0,0-3 16,1 0-16</inkml:trace>
  <inkml:trace contextRef="#ctx0" brushRef="#br1" timeOffset="76506.2113">11863 6379 0,'0'0'0,"0"0"0,0 0 0,0 0 16,0 0-16,0 0 0,22 11 16,-22-11-16,0 0 0,19 22 15,-19-22-15,7 21 0,-7-21 16,-1 24-16,-3-13 0,1 0 16,-1 0-16,-1 1 0,1 0 15,0-1-15,1 0 0,1 0 16,0-3-16,1 1 0,0-1 0,3-1 15,3 0-15,3-3 0,2 0 16,2-1-16,1-3 0,1-6 16,-1 2-16,-1-4 0,-1-2 15,1 0-15,-1 2 0,-2 1 16</inkml:trace>
  <inkml:trace contextRef="#ctx0" brushRef="#br1" timeOffset="76835.8507">11367 5940 0,'0'0'0,"0"0"15,0 0-15,0 0 0,0 0 16,0 0-16,28 0 0,-28 0 15,28 2-15,-28-2 0,38 2 16,-18-1-16,1 1 0,-2-2 16,1 0-16,-2 0 0,-1 0 0,2-3 15,0 1-15,-2-2 16,-3 3-16,-1-5 0,-1 2 16,-4 0-16,-2 0 0,-4 0 15,-2-5-15,-7 2 0,-4 0 0,-10 0 16,-7 1-16,-3-3 0,4 4 15,5-1-15</inkml:trace>
  <inkml:trace contextRef="#ctx0" brushRef="#br1" timeOffset="77401.9259">6115 7058 0,'0'0'0,"0"0"0,0 0 15,0 0-15,0 0 0,0 0 0,0 0 16,0 0-16,0 32 0,0-32 16,0 25-16,0-25 0,1 32 15,-1-14-15,0 0 0,0 2 16,0-1-16,-1 1 0,0-1 15,-1-1-15,1-3 0,0 6 16,-1-5-16,0 0 0,1-1 0,-1-2 16,0-1-16,0-5 0,1 0 15,-4-2-15,-3 1 16,2-3-16,0 1 0,1-1 0</inkml:trace>
  <inkml:trace contextRef="#ctx0" brushRef="#br1" timeOffset="77602.151">5686 7530 0,'0'0'0,"0"0"0,0 0 16,0 0-16,0 0 0,33-4 0,-33 4 15,32-7-15,-32 7 0,41-7 16,-15 0-16,2 2 0,-2 0 15,12 0-15,1 0 0,-6 3 0,-5-1 16,-5 0-16</inkml:trace>
  <inkml:trace contextRef="#ctx0" brushRef="#br1" timeOffset="79972.6851">8266 8786 0,'0'0'0,"0"0"0,0 0 15,0 0-15,24-6 0,-24 6 16,30 1-16,-12 0 0,2 1 0,2 1 16,3 1-16,0 0 0,1 0 15,7 2-15,2 0 16,-2 2-16,-2-1 0,4 1 0,-3 0 16,-4-2-16,-5 1 0,-2-1 15,-1-2-15,-7-3 0,-1-1 16,-5 0-16,-2 0 0,-5 0 15,-1-3-15,-3 0 0,-3-2 16,2 1-16,0 0 0,1 1 0</inkml:trace>
  <inkml:trace contextRef="#ctx0" brushRef="#br1" timeOffset="80252.3346">8347 8807 0,'0'0'15,"0"0"-15,0 0 0,0 0 16,-14 26-16,14-26 0,-10 22 16,3-8-16,0 1 0,1 2 0,-2 3 15,0 0-15,-1-1 0,-4 8 16,0 0-16,0-3 0,-1-2 16,1 0-16,0-2 0,1-1 15,0-2-15,1 0 0,1-2 16,1-2-16,1-1 0,2-1 15,-1-2-15,1 0 0,1-1 0,0 0 16,-1-1-16,-1-2 16,0-3-16,-7-3 0,-2-1 0,1-1 15,3 2-15,2-1 0</inkml:trace>
  <inkml:trace contextRef="#ctx0" brushRef="#br1" timeOffset="90778.1449">10978 6493 0,'0'0'0,"0"0"16,0 0-16,0 0 0,0 0 16,0 0-16,0 0 0,0 0 15,0 0-15,24-14 0,-24 14 16,0 0-16,0 0 0,0 0 15,18-13-15,-18 13 0,0 0 16,0 0-16,0 0 0,0 0 16,0 0-16,0 0 0,0 0 15,0 0-15,0 0 0,0 0 0,0 0 16,0 0-16,0 0 0,0 0 16,0 0-16,0 0 0</inkml:trace>
  <inkml:trace contextRef="#ctx0" brushRef="#br1" timeOffset="104519.7333">16798 6880 0,'0'0'0,"0"0"0,8-14 0,-3 6 15,1 0-15,-1-3 0,2-5 16,2 3-16,1-3 0,1-5 16,-1-1-16,0 0 0,0-3 0,-2 0 15,1 0-15,-1 1 0,-1 3 16,-2-2-16,-2-1 0,-3 3 15,-2 2-15,-3 1 0,-4 1 16,0 6-16,-1 3 0,-3 4 16,-4 2-16,-1 2 0,-3 2 0,0 2 15,-1 1-15,-6 5 0,0 1 16,0 7-16,-1 2 0,2 2 16,1 0-16,3 3 15,1 4-15,1-1 0,2 0 0,-1 2 16,4-2-16,4 0 0,3-2 15,6 2-15,4-4 0,1-2 16,0-4-16,3-3 0,0-5 16,1 1-16,1-1 0,2-2 15,2-1-15,3-4 0,3-2 0,4-3 16,3-4-16,2-4 0,-1 1 16,3-4-16,0-4 0,0 2 15,-1-2-15,0 1 0,-2-4 16,5 1-16,-1-2 0,-6 2 15,-3-1-15,-6 5 0,-3 4 16,0 0-16,-1 2 0,-3 2 16,-2 3-16,-2-3 0,0 4 15,-3 3-15,-2-1 0,2 1 16,-1 4-16,-1 0 0,-2 6 0,-1 0 16,0 1-16,-1 0 0,1 3 15,-1 1-15,1 2 16,-2-2-16,-1 1 0,1 0 0,-1 1 15,1 1-15,2 0 0,2 0 16,0 0-16,1-3 0,-1-1 0,2-3 16,1-1-16,3-2 15,3-1-15,-1-1 0,-1-2 16,0 0-16</inkml:trace>
  <inkml:trace contextRef="#ctx0" brushRef="#br1" timeOffset="104703.4027">17308 6840 0,'0'0'0,"0"0"16,0 0-16,0 0 0,-8 22 0,8-22 16,-7 21-16,7-21 0,-6 32 15,5-17-15,1-1 0,2-3 16,2-2-16,1-2 15,-2 1-15,0-4 0</inkml:trace>
  <inkml:trace contextRef="#ctx0" brushRef="#br1" timeOffset="105319.3829">18547 6276 0,'0'0'0,"0"0"16,0 0-16,-4 21 0,4-21 0,-10 26 15,1-6-15,-1 2 16,0 0-16,-4 13 0,-3 1 15,1 0-15,-1 0 0,-2 6 16,1 2-16,2-5 0,3-5 0,0 3 16,2-5-16,2-3 0,2-4 15,2 0-15,0-7 16,2-4-16,1-3 0,0-1 0,1-3 16,-1-1-16,1-2 0,1-4 15,0 0-15,4-6 0,-1-1 16,2-1-16,3-2 0,1 0 15,1-1-15,1 0 0,1-3 16,0-1-16,-1 3 0,0-1 16,-1-1-16,-1 3 0,-1 1 0,-2-1 15,1 1-15,-2 2 0,1 3 16,-1-1-16,2-1 16,1 4-16,0 1 0,-1 0 0,2 5 15,-3 0-15,-2 2 0,0-1 16,1 5-16,-4-1 0,-1 3 15,-3-1-15,-2 1 0,-1 4 0,-2 2 16,-1 1-16,-2 0 16,0 0-16,-1-3 0,-2 2 0,-3-3 15,2 1-15,0-1 0,2-3 16,1-1-16,1-2 0,2-1 16,1-4-16,2 1 0,0-4 15,2 0-15,5-7 0,4-8 16,0 4-16,-2 1 0,0 3 15</inkml:trace>
  <inkml:trace contextRef="#ctx0" brushRef="#br1" timeOffset="105487.173">18824 6798 0,'0'0'0,"0"0"15,0 0-15,0 0 0,0 21 0,0-21 16,-3 21-16,0-6 0,1 2 15,0-2-15,1 5 0,2-5 16,1-1-16,0 1 0,1-4 0,-1-1 16</inkml:trace>
  <inkml:trace contextRef="#ctx0" brushRef="#br1" timeOffset="105836.3376">19983 6451 0,'0'0'0,"0"0"16,0 0-16,0 0 0,0 0 15,-24 0-15,24 0 0,-28 10 16,28-10-16,-36 14 0,16-6 15,0 2-15,0 1 0,-7 4 16,-1 6-16,4-3 0,2 0 16,3 0-16,2 3 0,3-3 0,3 0 15,1 4-15,5-1 0,1-1 16,3-4-16,4 1 0,5 1 16,0-7-16,2 0 0,3-4 15,4 0-15,4 0 0,4-3 16,6-1-16,1-6 0,-7 2 15,-4 0-15,-4-1 0</inkml:trace>
  <inkml:trace contextRef="#ctx0" brushRef="#br1" timeOffset="106036.2054">20217 6734 0,'0'0'15,"0"0"-15,0 0 0,0 0 16,0 0-16,-1 31 0,1-31 16,-5 18-16,5-18 0,-6 25 0,6-25 15,-10 32-15,3-17 0,1 2 16,2 1-16,0-3 0,0-2 16,1-2-16</inkml:trace>
  <inkml:trace contextRef="#ctx0" brushRef="#br1" timeOffset="106819.7752">21946 6733 0,'0'0'0,"0"0"0,0 0 0,17-18 15,-10 11-15,0-4 0,0 1 16,0-4-16,0 2 0,-1-5 16,0-1-16,-2 4 0,-1-1 0,-3 1 15,-1 0-15,-1 3 0,-1 0 16,-5 4-16,-3-1 0,0 2 16,0 0-16,-2 5 0,-2 1 15,1 1-15,1 2 0,-5 4 16,-2 3-16,1 1 0,-1 3 0,0 3 15,0 1-15,1 1 0,2-1 16,-4 7-16,2 0 16,2 0-16,4-3 0,2 2 0,3-3 15,3-3-15,2 0 0,1-1 16,2-1-16,2-2 0,0-4 16,1 1-16,2-4 0,-1 0 15,0-3-15,4-4 0,3 0 16,1-3-16,1 2 0,4-6 15,3-3-15,-3 1 0,0-1 16,1-3-16,0 1 0,1-2 0,0 3 16,3-3-16,-1-1 15,-3 2-15,-3-1 0,-2 3 0,-2 0 16,-1 0-16,-1 3 0,-3 2 16,-2 2-16,-1 1 0,1-1 15,-2 1-15,0 3 0,-2 0 16,2 2-16,-2 0 0,-1 5 15,-1 2-15,0-1 0,-2 0 16,-1 2-16,-1-3 0,0 4 0,-3 3 16,1-3-16,2 3 0,-1 0 15,1-2-15,2 2 0,0-1 16,0-2-16,2 0 0,1 0 16,0-2-16,1 0 0,3-2 15,2 2-15,-2-4 0,0-1 0,-1 0 16</inkml:trace>
  <inkml:trace contextRef="#ctx0" brushRef="#br1" timeOffset="107569.4811">22298 6729 0,'0'0'0,"0"0"0,0 0 15,0 0-15,0 0 0,25-4 16,-25 4-16,0 0 0,24 5 0,-24-5 15,0 0-15,21 11 16,-14-5-16,-3 2 0,-2-2 16,-1 2-16,-2-1 0,-1 3 0,-1-5 15,0 1-15,-1 0 0,0-1 16,-1-1-16,0 3 16,-1 0-16,1-3 15,-1 3-15,1-4 0,-1 1 16,2 0-16,1-1 0,-1 1 15,1-1-15,0 0 0,0-2 0,1 2 16,2-3-16,-2 1 0,2-1 16,-2 3-16,2-3 15,-2 3-15,2-3 0,-3 0 0,3 0 16,0 0-16,0 0 0,0 0 16,0 0-16,0 0 0,0 0 0,0 0 15,0 0-15,0 0 16,0 0-16,0 0 0,-5-3 15,5 3-15,0 0 0,-1-7 16,1 7-16,-1-7 0,1 7 0,0 0 16,-1-7-16,1 7 0,0 0 15,0-8-15,0 8 0,0-7 16,0 7-16,1-7 0,-1 7 16,1-11-16,-1 4 0,1 0 15,0 0-15,0 2 0,-1-1 0,1-1 16,0 3-16,0-2 15,1 2-15,-2 0 0,0 1 16,1 1-16,-1 2 0,2-5 16,-2 5-16,0 0 0,0 0 0,0 0 15,-2 6-15,1-2 0,-1 0 16,0 3-16,-1 0 0,0 0 16,-1 1-16,0 2 0,0 1 15,-1-1-15,0 1 0,0 3 16,1 1-16,-2 1 0,1-2 0,-1 2 15,1-1-15,0 2 16,1-2-16,-1-1 0,1 2 16,1-3-16,-1 1 0,0 2 15,1-2-15,1-5 0,-1 1 0,1-2 16,1-1-16,0-3 0,0 3 16,0-4-16,1-1 0,2 0 15,2-6-15,1 4 0,-2-1 16,0-1-16</inkml:trace>
  <inkml:trace contextRef="#ctx0" brushRef="#br1" timeOffset="108153.6176">23450 6297 0,'0'0'0,"0"0"0,0 0 0,8 22 16,-8-22-16,4 21 0,-3-3 16,-1-3-16,-1 6 0,-3 0 15,-4 3-15,-2 9 0,-1 0 0,-1 2 16,-1-2-16,-3 9 15,3-6-15,1 0 0,0-1 16,1-4-16,1-4 0,-1 5 16,1 0-16,2-10 0,1-1 0,2-7 15,1-3-15,-1-1 0,2-2 16,2-1-16,0-2 0,1-5 16,0 0-16,2-7 0,0-2 15,1 1-15,1-2 0,-1-1 16,1-3-16,2 3 0,-1-3 15,1 0-15,0-1 0,2 1 16,0 0-16,2 0 0,1 3 16,0 0-16,0 1 0,0 2 0,1 4 15,-1-3-15,0 0 0,0 1 16,0 2-16,0 4 0,0 0 16,-1 3-16,0 1 0,-1 3 15,-1 1-15,-3 2 0,-2 0 16,0 0-16,-2-1 0,-3 1 15,-2 1-15,0 3 0,-2-3 16,-2 2-16,-5-1 0,0-1 0,-1 0 16,-1-1-16,0 1 15,1-4-15,0-1 0,2-1 0,1 1 16,3-2-16,0 0 0,1 0 16,2-1-16,0 1 0</inkml:trace>
  <inkml:trace contextRef="#ctx0" brushRef="#br1" timeOffset="108352.7838">23787 6826 0,'0'0'16,"0"0"-16,0 0 0,0 0 0,0 0 0,0 0 16,4 29-16,-4-29 15,-3 21-15,3-21 0,-2 29 16,1-15-16,0 3 0,1 0 15,0 1-15,1-2 0,2 0 16,1-4-16,-2-1 0,0 0 0</inkml:trace>
  <inkml:trace contextRef="#ctx0" brushRef="#br1" timeOffset="108752.5632">25308 6533 0,'0'0'16,"0"0"-16,0 0 0,0 0 0,0 0 15,0 0-15,-37 7 16,37-7-16,-30 10 0,13-2 0,-1-1 16,-1 1-16,0 2 0,-3 4 15,-1-2-15,-5 5 0,5-2 16,2 2-16,3 1 0,4-3 16,1 2-16,3-2 0,2 2 15,3-2-15,0-1 0,5 0 16,6-3-16,3 3 0,2 0 15,5 1-15,5-1 0,0-3 16,1 0-16,6-1 0,0-6 16,-4-1-16,-6 1 0,-2-2 0</inkml:trace>
  <inkml:trace contextRef="#ctx0" brushRef="#br1" timeOffset="109052.3104">25543 6880 0,'0'0'0,"0"0"16,0 0-16,0 0 0,-7 25 0,7-25 16,-7 24-16,1-13 0,-1 0 15,1 0-15,-2 3 0,0 3 16,2-2-16,-1-1 0,2 1 15,-1-1-15,2-3 0,-2 5 16,1-4-16,0-1 0,2-4 0,0 3 16,1-3-16,-1 1 0,1-1 15,1-1-15,0-1 16,0-2-16,0 0 0,-2-2 0,0-1 16,0 3-16,1-3 0,-1 1 15</inkml:trace>
  <inkml:trace contextRef="#ctx0" brushRef="#br1" timeOffset="110253.38">16692 8072 0,'0'0'0,"0"0"0,0 0 16,0-21-16,0 21 0,2-21 16,1 7-16,-1-1 0,0-2 15,0-1-15,-1 0 0,1-6 16,-1 4-16,0-1 0,-1 0 15,-1 1-15,-2 3 0,1 1 16,-1 2-16,-3 3 0,0 1 0,-3 2 16,-2 2-16,-1 1 0,0 2 15,-3 3-15,0 3 16,-1 2-16,2 2 0,-2 4 0,-2 3 16,-1 3-16,-1 3 0,-1 3 15,0 4-15,-1 5 0,4 1 16,0 2-16,1 2 15,3-1-15,2 2 0,3-2 16,3 2-16,-1 0 0,2-6 0,3-4 16,1-2-16,1-5 0,1-5 15,1-3-15,2-2 0,-1-4 16,0-1-16,2-2 0,-1-1 16,4-6-16,2-3 0,5-3 15,5-4-15,-3 1 0,-1-2 16,3-6-16,-1 1 0,0-1 15,2 0-15,-1 0 0,0-1 16,-3 1-16,0 0 0,-4 2 16,-2 3-16,-1 3 0,-1 2 0,-1 3 15,-1 1-15,-3 1 0,-1 3 16,-2 2-16,2-2 0,-2 2 16,0-2-16,0 2 0,-1 3 15,0 1-15,-1 4 0,-1 1 16,-2 3-16,0 0 0,-1 1 0,-2 4 15,1 1-15,0 0 0,0-2 16,2 0-16,1 0 16,0-2-16,2-1 0,0-2 0,0-1 15,0-3-15</inkml:trace>
  <inkml:trace contextRef="#ctx0" brushRef="#br1" timeOffset="110535.8685">16842 8160 0,'0'0'0,"0"0"16,0 0-16,0 0 0,0 0 0,0 0 15,26 6-15,-26-6 0,0 0 16,23 11-16,-23-11 0,0 0 16,20 18-16,-20-18 0,0 0 15,-4 25-15,-1-16 0,-3 1 16,-1 2-16,-1 0 0,0 1 0,-1-2 15,0-2-15,1 1 16,2 0-16,0-1 0,1-2 0,3 1 16,1 0-16,1-4 15,2-4-15,5 2 0,1 1 0,7-2 16,3-2-16,-2 0 0,-1 1 16,-2-1-16</inkml:trace>
  <inkml:trace contextRef="#ctx0" brushRef="#br1" timeOffset="111152.5989">18247 7674 0,'0'0'0,"0"0"16,0 0-16,0 0 0,0 0 0,10 27 15,-10-27-15,3 26 0,-3-26 16,1 35-16,-2-13 16,-2 1-16,-1 1 0,-4 4 0,-2 4 15,-3 6-15,1-2 0,-3 9 16,1 0-16,0-5 0,-1-1 0,0-2 15,-2-3-15,2-4 16,2-2-16,-1 1 0,5-3 16,0-3-16,2-4 0,2-4 15,0-3-15,3-6 0,0-1 0,2-5 16,-2 0-16,2 0 0,-4-5 16,3 0-16,0-1 0,1-3 15,1-1-15,1-1 0,3-3 16,0 1-16,1 1 0,0-2 15,2 1-15,0 0 0,-2 1 16,2 0-16,0-1 0,-2 3 16,1 0-16,-1 0 0,-1 3 15,1 0-15,-2 2 0,2 1 16,-1 3-16,1 0 0,-1 1 0,1 1 16,0 1-16,1 2 0,-2 0 15,1 2-15,-2-1 0,1 3 16,-1 1-16,-2 1 0,-1 1 15,-2 0-15,-1 0 0,-1 0 16,-2 2-16,1-2 0,0-1 0,-4 5 16,0-2-16,0-1 15,1-1-15,-1 0 0,-1-3 16,0-2-16,1-3 0,0 0 0,1-1 16,2-1-16</inkml:trace>
  <inkml:trace contextRef="#ctx0" brushRef="#br1" timeOffset="111404.2018">18381 8253 0,'0'0'0,"0"0"16,0 0-16,0 0 0,0 0 0,0 0 15,24 3-15,-24-3 0,0 0 16,20 6-16,-20-6 0,0 0 16,0 0-16,15 22 0,-15-22 15,0 0-15,-3 23 0,3-23 16,-16 19-16,6-9 0,-1-1 0,2 0 15,-1 1-15,1-1 16,1 1-16,1-1 0,2-1 16,2 1-16,2-2 0,5 0 15,7-2-15,3-2 0,5-1 0,10-3 16,3-2-16,-5 0 0,-4 1 16,-3 0-16</inkml:trace>
  <inkml:trace contextRef="#ctx0" brushRef="#br1" timeOffset="111770.2033">19846 8002 0,'0'0'0,"0"0"0,0 0 0,0 0 16,0 0-16,0 0 0,0 0 16,0 0-16,-23-4 0,23 4 15,-24 7-15,24-7 0,-36 13 0,15-5 16,-1 1-16,1 2 0,1 0 0,-7 6 16,2 1-16,2 0 15,3-2-15,2 1 0,2-1 16,2 0-16,3 1 0,4 1 15,1 1-15,4 0 0,2 0 16,3-1-16,5-2 0,1-1 0,2-1 16,5 3-16,3 0 15,1-4-15,2-3 0,-4-2 0,-4-1 16,-2-1-16</inkml:trace>
  <inkml:trace contextRef="#ctx0" brushRef="#br1" timeOffset="112059.5677">19995 8319 0,'0'0'0,"0"0"0,0 0 16,0 0-16,0 0 0,33 4 16,-33-4-16,22 5 0,-22-5 0,22 9 15,-10-2-15,-2 0 0,-2-2 16,-3 3-16,-1-1 0,-3 2 15,-2-1-15,-4 2 0,-1 1 16,-2 0-16,-2-1 0,-1 1 16,-1-1-16,0-1 0,0 0 0,-2 3 15,3 1-15,3-4 0,1 0 16,5-1-16,4 0 16,5-3-16,5-1 0,7-1 0,5-1 15,2 0-15,-4 1 0,-3-2 16</inkml:trace>
  <inkml:trace contextRef="#ctx0" brushRef="#br1" timeOffset="112736.3691">21821 8190 0,'0'0'0,"0"0"0,0 0 16,3-24-16,-1 14 0,-1 0 0,0-2 15,0 1-15,0 0 0,-2-3 16,-1 0-16,-3 2 0,0 0 0,-5 4 15,-3 3-15,-1 0 16,2 3-16,-2 2 0,-3 4 16,0 0-16,-2 3 0,-2 1 15,-2 5-15,2 1 0,2-1 0,-4 8 16,0 3-16,3-2 0,2-2 16,0 2-16,-1 2 15,3-1-15,3 1 0,2-4 0,2 1 16,4-2-16,0-2 0,3 1 15,2-1-15,0-1 0,0-1 0,2-3 16,3-4-16,0-1 0,2-1 16,4-3-16,4-4 15,-2-1-15,-1-2 0,4-3 0,4-2 16,0 0-16,0 0 0,3-4 16,-2-4-16,-2 3 0,-3 2 15,0-2-15,-2-4 0,-2 2 16,-1 2-16,-1 1 0,0 2 15,-2 1-15,-2 0 0,1 3 16,-2 2-16,0 2 0,-1 0 0,-4 3 16,1-2-16,-1 2 0,-3 0 15,1 3-15,0 5 16,-1-1-16,0-1 0,-2 5 16,-1 2-16,1 0 0,0 0 0,1 0 15,-2-1-15,2 2 0,1-2 0,-1 2 16,2 2-16,0-1 15,0-2-15,0-1 0,1 2 16,1-4-16,1-1 0,1 0 16,-1-4-16,0 1 0</inkml:trace>
  <inkml:trace contextRef="#ctx0" brushRef="#br1" timeOffset="112986.3201">22122 8416 0,'0'0'0,"0"0"16,0 0-16,0 0 0,0 0 0,27 0 16,-27 0-16,0 0 0,20 17 15,-20-17-15,0 0 16,12 23-16,-10-13 0,-2 0 0,-1 0 16,0 0-16,0 0 0,-2-1 15,1-1-15,0-1 0,0 1 16,1 0-16,2 0 0,1 0 15,1-3-15,7-1 0,7-1 16,3-2-16,2-1 0,-4 0 16,-1 0-16,-3 0 0</inkml:trace>
  <inkml:trace contextRef="#ctx0" brushRef="#br1" timeOffset="113586.6873">23407 7958 0,'0'0'0,"0"0"0,0 0 15,0 0-15,0 0 0,11 30 0,-11-30 16,2 28-16,-2-28 0,-1 36 15,-2-13-15,-2 1 0,0 1 16,-3 7-16,-2 2 0,1-2 0,1 1 16,-1-1-16,0 3 15,-2 2-15,1-3 0,0-3 16,1-3-16,1-3 0,2-4 0,0-3 16,1-1-16,0-4 0,1-2 15,2-2-15,0-3 0,0-2 16,1 0-16,1-4 0,0 0 15,3-5-15,-2 1 0,1-2 16,1-1-16,1 1 0,0-1 0,0-3 16,2-2-16,-1-1 0,1 2 15,0-2-15,2 0 16,1 0-16,0 3 0,1-1 0,2 1 16,0 2-16,0 1 0,0 2 15,0-1-15,-1 2 0,-1 2 16,0 2-16,0 1 0,0 0 15,0 2-15,-1 4 0,-1 1 16,-2 2-16,0 0 0,-3 1 16,-1 1-16,-2 0 0,-2-1 0,-1 0 15,-2 0-15,1 1 0,-2 1 16,-1-2-16,-3-1 16,-1-2-16,-1 0 0,-1 1 0,0 2 15,1-3-15,1-1 0,1-4 16,1 0-16,2-3 0,-1-2 15,1 1-15,2 0 0,0 0 16</inkml:trace>
  <inkml:trace contextRef="#ctx0" brushRef="#br1" timeOffset="113869.9382">23852 8492 0,'0'0'0,"0"0"0,0 0 0,0 0 15,24 6-15,-24-6 0,0 0 16,23 14-16,-23-14 0,0 0 16,15 23-16,-15-23 0,1 16 0,-3-8 15,-2 2-15,-3-1 0,-1 1 16,0-1-16,-2-1 16,1 0-16,1 0 0,0-2 0,2 1 15,-1 0-15,2-1 0,0-2 16,2 0-16,1 1 0,1-2 15,5 1-15,6 1 0,4-1 16,4-2-16,3 0 0,4 1 16,3-1-16,-5 0 0,-4 0 0</inkml:trace>
  <inkml:trace contextRef="#ctx0" brushRef="#br1" timeOffset="114270.4966">25349 8273 0,'0'0'0,"0"0"0,0 0 15,0 0-15,0 0 0,0 0 16,0 0-16,-18-16 0,18 16 0,-22-2 16,22 2-16,-37 1 0,15 1 15,-2 3-15,0 2 16,0 2-16,0 0 0,-6 5 0,1 1 16,4 1-16,3-1 0,2 1 15,2 2-15,0 4 0,2 0 16,5 0-16,2-1 0,4-2 0,1 0 15,4-2-15,3 0 16,2 0-16,4-1 0,4 0 16,6-1-16,-1-1 0,-1-2 0,3-3 15,1 0-15,-4-3 0,-4-1 16,-2 0-16</inkml:trace>
  <inkml:trace contextRef="#ctx0" brushRef="#br1" timeOffset="114553.7934">25487 8584 0,'0'0'16,"0"0"-16,0 0 0,0 0 0,0 0 15,23 6-15,-23-6 16,0 0-16,23 13 0,-23-13 0,0 0 16,12 21-16,-12-13 0,-3 1 15,-3 0-15,-1 1 0,-2-1 16,-1 0-16,-1 1 0,1-1 15,1 0-15,1 1 0,1-2 16,0 1-16,2-2 0,0 0 16,2 2-16,2-2 0,1 2 0,7-1 15,7 0-15,0-1 16,3-1-16,6-1 0,1 0 0,0-2 16,0-2-16,-3-1 0,-3 1 15,-4-1-15</inkml:trace>
  <inkml:trace contextRef="#ctx0" brushRef="#br1" timeOffset="115136.8367">25514 6251 0,'0'0'15,"0"0"-15,0 0 0,0 0 16,0 0-16,-3 32 0,3-32 16,-2 39-16,1-14 0,-3 4 15,-1 7-15,-1-1 0,1 4 0,-3 18 16,-2 18-16,0-3 0,0-3 16,-5 20-16,-3 3 0,-3 5 15,0-9-15,-5 22 0,-1 5 16,-5 29-16,7-23 0,-6-1 15,-4 1-15,4-18 0,2-12 0,4 13 16,2 9-16,4-15 16,3-10-16,-5 11 0,-5 5 15,7-12-15,4-8 0,3 5 16,2 5-16,2-14 0,2-9 0,-3 5 16,-1 4-16,-2-11 0,0-7 15,-3-1-15,0-2 0,2-9 16,-1-7-16,0 3 0,-1-2 15,2-8-15,5-9 0,-2 0 16,1 0-16,-2-4 0,-1-5 0,-7-4 16,-4-4-16,7-3 0,5-3 15,4 0-15</inkml:trace>
  <inkml:trace contextRef="#ctx0" brushRef="#br1" timeOffset="116069.6095">17001 5815 0,'0'0'0,"0"0"0,0 0 0,3 29 15,-3-29-15,1 28 0,-2-3 16,-1 0-16,-1 4 0,-3 14 15,1 7-15,-1 0 0,2 3 16,-4 16-16,-3 5 0,0 12 16,3 0-16,-3 21 0,-2 3 15,-2 1-15,-1-11 0,-7 42 16,2-9-16,1-17 0,0-11 0,-2 9 16,-1 6-16,4-13 0,2-7 15,1-1-15,3 1 0,0-9 16,0-4-16,-2-1 0,1-2 15,1-7-15,2-6 0,-2 0 16,-3 2-16,3-10 0,3-6 0,1 1 16,0 1-16,3-9 15,0-6-15,2 1 0,-1 2 0,2-5 16,1-4-16,1-2 16,1-1-16,1-6 0,0-3 0,0 4 15,0 3-15,-1-2 0,0-2 0,0-9 16,0-6-16,0-4 0</inkml:trace>
  <inkml:trace contextRef="#ctx0" brushRef="#br1" timeOffset="117529.7078">18450 7089 0,'0'0'15,"0"0"-15,0 0 0,0 0 0,0 0 16,0 0-16,0 0 0,0 0 16,0 0-16,0 0 0,0 0 15,0 0-15,0 0 0,15 23 16,-15-23-16,15 17 0,-15-17 0,19 18 16,-8-4-16,0-3 15,0 3-15,1 1 0,0-1 0,1 2 16,0 1-16,3 0 0,1 1 15,7 6-15,-1 0 0,0 2 16,0 0-16,2-1 0,1 0 0,6 9 16,0-2-16,-2-1 15,-3 1-15,2 0 0,-1 1 16,4 0-16,-1-3 0,-3 1 16,-4 2-16,-1-2 0,-1 0 0,3-5 15,1-2-15,-2 2 0,-2-1 16,-2 0-16,-2-1 0,0-2 15,-2-3-15,2 1 0,-1-2 16,0-1-16,-2-2 0,-1 1 16,-3 0-16,1-1 0,1-2 0,-2-1 15,-1-1-15,-3-2 16,-1-2-16,0-1 0,-1 0 16,0 0-16,-2-1 0,-1-3 15,0 1-15,-1-1 0,1 1 0,-2-3 16,2 3-16,-2-3 0,2 3 15,-2-3-15,0 0 0,0 0 16,0 1-16,0-1 0,0 0 16,0 0-16,0 0 0,0-1 15,0 1-15,0-5 0,0 3 0,0-1 16,0-1-16,0 2 16,0 0-16,0-1 0</inkml:trace>
  <inkml:trace contextRef="#ctx0" brushRef="#br1" timeOffset="118436.5855">19751 7119 0,'0'0'0,"0"0"0,0 0 16,0 0-16,0 0 0,0 0 0,0 0 15,0 0-15,0 0 0,0 0 16,0 0-16,0 0 0,0 0 0,0 0 16,-23-4-16,23 4 0,-21 11 15,21-11-15,-25 18 0,9-7 16,0 2-16,-3 2 0,-1 1 15,0 0-15,-1 2 0,-6 4 16,-1 2-16,0 1 0,-3 0 16,-6 4-16,3 2 0,-1 0 15,-3 2-15,1 1 0,-1 1 16,-7 4-16,-1-2 0,2 0 16,2-3-16,-6 3 0,3-2 0,2 0 15,2-1-15,3-2 0,1-1 16,0-3-16,1-3 0,5 0 15,4 0-15,-1-2 0,-2-3 16,4 1-16,3-1 0,2-2 16,3 1-16,2-4 0,4-2 0,1-3 15,1 0-15,2-2 16,3-2-16,-1-1 0,2 0 16,1-1-16,0-1 0,3-3 0,-2 3 15,2-3-15,-2 3 0,2-3 16,0 2-16,0-2 0,0 0 15,0 0-15,0 0 0,0 0 16,0-2-16,0 2 0,0 0 16,0 0-16,0 0 0,0 0 15,0 0-15,0 0 0,0 0 0,0 0 16,0 3-16,0 0 0,0-1 16,1 1-16,0 1 0,0-1 15,0 0-15,0-1 0</inkml:trace>
  <inkml:trace contextRef="#ctx0" brushRef="#br1" timeOffset="119569.7793">20405 7179 0,'0'0'16,"0"0"-16,0 0 0,0 0 0,18 18 15,-18-18-15,23 22 0,-9-8 16,3 0-16,2 1 0,3 2 16,1 1-16,0 0 0,9 7 15,1 4-15,0 0 0,1-1 16,8 11-16,-1-2 0,-2-1 15,-1-2-15,6 6 0,-1 0 16,-2-4-16,-2-1 0,6 8 16,-1-1-16,-2-4 0,-1-2 0,-1 1 15,-2-1-15,-5-4 16,-3-4-16,3 4 0,0-1 0,-2-4 16,-2-4-16,-5 2 0,-2-1 15,-3-4-15,-4-5 0,2 0 16,0-2-16,-2-2 0,-4-3 0,0 1 15,1 0-15,-6-3 16,0-3-16,-2 0 0,0-1 16,-2-1-16,0-1 0,-2 0 15,3 3-15,-3-3 0,2 3 0,-2-3 16,0 0-16,0 0 16,0 0-16,0 0 0,-4-3 15,4 3-15,-3-3 0,-1 0 0,-3-1 16,0 0-16,2 2 0,0-1 15</inkml:trace>
  <inkml:trace contextRef="#ctx0" brushRef="#br1" timeOffset="120419.505">21865 7076 0,'0'0'0,"0"0"0,0 0 16,0 0-16,0 0 0,0 0 15,-26 16-15,26-16 0,-26 12 0,26-12 16,-30 15-16,12-6 0,-1 0 0,-3 5 16,-2 0-16,0 2 15,-1 0-15,-9 6 0,-2 1 16,2-1-16,2-1 0,-10 9 15,-1-1-15,3 0 0,2-1 0,-9 9 16,-1 2-16,3-4 16,5-5-16,-12 11 0,-3 0 15,7-7-15,5-4 0,-3 2 16,-3 0-16,6-1 0,5-1 0,-8 2 16,-2-2-16,9-4 0,6-4 15,0 3-15,0-2 0,3-2 16,3-3-16,3 0 0,3-1 15,3-4-15,4-1 0,0-1 16,1-1-16,2 0 0,2-2 0,2-1 16,0-1-16,3-1 0,0 1 15,1-3-15,1-1 0,0 0 16,2-2-16,-3 1 16,3-1-16,-2 1 0,2-1 0,-2 1 15,2-1-15,0 0 0,0 0 16,0 0-16,0-2 0,0 2 15,0 0-15,0 0 0,0 0 16,0 0-16,0 0 0,0 0 16,0 0-16,0 0 0,0 0 0,0 0 15,0 0-15,2 2 0,-1 0 16,0 2-16,1 1 16,-2 0-16,0-1 0,0 2 0,0-3 15,0 1-15</inkml:trace>
  <inkml:trace contextRef="#ctx0" brushRef="#br1" timeOffset="121680.3475">22221 7100 0,'0'0'0,"0"0"0,0 0 15,0 0-15,0 0 0,0 0 16,0 0-16,21 15 0,-21-15 0,17 14 16,-17-14-16,22 22 15,-11-11-15,1 2 0,1 2 16,1 2-16,0 0 0,3 3 16,1 1-16,4 4 0,-2 2 0,1 0 15,1 2-15,1 1 0,2 0 16,3 9-16,1-1 0,-4-1 15,0-1-15,7 6 0,3-2 16,-3-1-16,-4-4 0,3 2 16,1 0-16,0-2 0,1-2 0,3 7 15,-3-1-15,-5-7 0,-2-4 16,0 1-16,2 3 0,-4-6 16,-2-3-16,-3 0 0,-3 1 15,-1-4-15,-3-5 0,2 1 16,2 0-16,-2-2 0,-1 0 15,-4-3-15,-1-2 0,-2 0 16,0-3-16,-1 0 0,0-2 16,-2 1-16,0-3 0,0 0 15,-1-1-15,-2-1 0,2 4 0,-2-4 16,0 0-16,0 0 0,0 0 16,2 1-16,-2-1 0,0 0 15,0 0-15,1-2 0,-1 2 16,0 0-16</inkml:trace>
  <inkml:trace contextRef="#ctx0" brushRef="#br1" timeOffset="122653.0884">23350 7058 0,'0'0'0,"0"0"0,0 0 0,0 0 15,0 0-15,0 0 0,0 0 16,0 0-16,0 0 0,-20 22 15,20-22-15,-18 14 0,18-14 0,-24 18 16,8-5-16,1-1 16,0 2-16,-4 2 0,-3 3 15,-1-1-15,-1 0 0,-9 8 0,-2 0 16,1 1-16,0 0 0,-8 9 16,0 3-16,0-2 0,1 0 15,-10 7-15,1 0 0,3-2 16,4-4-16,-7 6 0,0 0 15,7-4-15,3-1 0,-2 1 16,3-1-16,2-7 0,3-4 0,2 0 16,0-1-16,8-3 0,4-2 15,2-2-15,2-2 0,-2-4 16,1-2-16,4-2 0,4-1 16,0-1-16,1-2 0,2-1 15,2-1-15,1-2 0,1 0 16,2-2-16,-3 2 0,3-2 15,-2 2-15,2-2 0,0 0 16,0 0-16,0 0 0,0 0 16,0 0-16,0 0 0,1-2 0,-1 2 15,0 2-15,0-2 0,1 5 16,0-3-16,-1-2 0,3 3 16</inkml:trace>
  <inkml:trace contextRef="#ctx0" brushRef="#br1" timeOffset="126020.1948">1275 15426 0,'0'0'0,"-10"0"15,-8 0-15,2-3 0,0 2 0,-11 1 16,-3-3-16,-4 0 0,2 2 16,-3-2-16,1 3 15,5-1-15,0 1 0,3-3 0,1 0 16,3 3-16,4 0 0,3-1 15,4-5-15,-1 5 0,2 1 0,4-3 16,3-1-16,3-2 16,0 2-16,6-3 0,0 0 15,3 2-15,1-2 0,5 0 0,3 1 16,4-1-16,2-2 0,5-1 16,3 3-16,9-4 0,1 0 15,4-3-15,1-3 0,13 2 16,-3 2-16,6 1 0,7-2 15,9 0-15,-5 3 0,4-3 16,4-1-16,6 1 0,-9 3 16,10 4-16,6-1 0,26-2 15,-18 3-15,1 4 0,1 3 16,-9 3-16,-5 0 0,13 1 0,10 4 16,-14-6-16,-7-2 0,10 0 15,5 1-15,-6 2 0,-5 1 0,12 3 16,9 0-16,-7-3 15,-7 3-15,7-4 0,4-3 16,-9 2-16,-5 4 0,7-2 16,8 0-16,-3-1 0,-3 0 0,6-2 15,5 2-15,-11-2 0,-6-1 16,11 0-16,7 0 0,-7 2 16,-5-1-16,5 2 0,4-3 15,-6 0-15,-4-3 0,5 2 16,4-2-16,-6-1 0,-9 1 15,8 3-15,3 0 0,-9 0 16,-8-1-16,9-2 0,6 2 16,-8 1-16,-7 1 0,4-4 15,3-2-15,-7-1 0,-7 2 0,8 0 16,4 0-16,-5 1 0,-3 0 16,7 0-16,8 0 15,-15-2-15,-7 1 0,4 0 0,5 2 16,-9-2-16,-4 0 0,6-3 15,6 3-15,-11 0 0,-7 1 0,7 0 16,5-1-16,-10 1 16,-7 3-16,9-1 0,6-1 15,-11 1-15,-8-2 0,-2 3 0,-2 3 16,-12-6-16,-9-1 0,4 3 16,3-1-16,-5 4 0,-3-1 15,0-1-15,0 0 0,-9-1 16,-5-1-16,-4 2 0,-2 2 15,-5-2-15,-4-2 0,-3 1 16,-1-1-16,-3 1 0,1 1 0,-3 0 16,1 4-16,-3-2 0,1-1 15,-2 3-15,-1-1 16,0 1-16,0-1 0,0-3 0</inkml:trace>
  <inkml:trace contextRef="#ctx0" brushRef="#br1" timeOffset="126983.0813">4455 9325 0,'0'0'0,"-3"-2"0,-4 0 16,-2 0-16,-1-3 0,2 1 16,0 2-16,2-1 0</inkml:trace>
  <inkml:trace contextRef="#ctx0" brushRef="#br1" timeOffset="127204.379">4534 9324 0,'0'0'0,"0"0"16,0 0-16,0 0 0,0 0 0,0 0 15,0 0-15,0 0 0,0 0 0,0 0 16,-16 19-16,16-19 15</inkml:trace>
  <inkml:trace contextRef="#ctx0" brushRef="#br1" timeOffset="127385.8759">4717 9696 0,'0'0'0,"0"0"0,0 0 16,0 0-16,0 0 0,0 0 0,-18-18 15,18 18-15,-17-18 0,17 18 16</inkml:trace>
  <inkml:trace contextRef="#ctx0" brushRef="#br1" timeOffset="127569.843">4784 9786 0,'0'0'0,"0"0"0,0 0 16,0 0-16,0 0 0,0 0 0,0 0 15,0 0-15,0 0 0,0 0 16,0 0-16,-6-19 0</inkml:trace>
  <inkml:trace contextRef="#ctx0" brushRef="#br1" timeOffset="127711.6882">4694 9737 0,'0'0'0,"0"0"0,0 0 0,0 0 15,0 0-15,-18 16 0,18-16 16,0 0-16</inkml:trace>
  <inkml:trace contextRef="#ctx0" brushRef="#br1" timeOffset="143412.5453">14687 9426 0,'0'0'0,"0"0"16,0 0-16,0 0 0,0 0 0,0 0 15,0 0-15,0 0 16,25-6-16,-25 6 0,0 0 16,0 0-16,0 0 0,0 0 15,0 0-15,0 0 0,26 1 0,-26-1 16,0 0-16,0 0 0,0 0 16,23 10-16,-23-10 0,0 0 15</inkml:trace>
  <inkml:trace contextRef="#ctx0" brushRef="#br1" timeOffset="151854.3646">6164 8958 0,'0'0'0,"0"0"0,0 0 15,0 0-15,0 0 0,0 0 0,0-24 16,0 24-16,0 0 0,0 0 16,-2-19-16,2 19 0,0 0 15,0 0-15,-16-20 0,7 15 16,-1 0-16,-1 0 0,0 2 16,-4 0-16,2 1 0,-2 1 15,-2 1-15,1-1 0,-2 1 16,1 0-16,1 1 0,1 1 15,-3 2-15,-1 2 0,3 0 16,-1 1-16,2 0 0,-1 1 16,2 0-16,2 2 0,-3 0 0,4 0 15,-1 0-15,3 2 0,3 1 16,0 1-16,3 1 0,3 0 16,2 1-16,3-2 0,0 0 15,2-1-15,0 1 0,3-2 16,1-1-16,1 0 0,2 0 0,1-2 15,2 1-15,-1-2 0,1 1 16,-2-2-16,0 1 0,-1-3 16,1 0-16,2-2 0,-2-1 15,1 0-15,-1-2 0,2-2 16,-3 0-16,0 0 16,0-2-16,-2 0 0,-1-2 0,1-1 15,0 1-15,0-2 0,-1-1 16,0-1-16,-1-2 0,-1 0 15,0 0-15,-3-1 0,1 0 0,-4-2 16,-3 0-16,0 0 0,-3 0 16,0-1-16,-2 0 0,0-1 15,-1 2-15,0 0 0,-1 1 16,-1 0-16,1 2 0,-4 0 16,0 2-16,-4 0 0,0 1 15,0 0-15,-2 0 0,1 1 16,2 2-16,0 2 0,0 2 15,5-3-15,2-2 0,0 2 0,2 0 16,0 1-16</inkml:trace>
  <inkml:trace contextRef="#ctx0" brushRef="#br1" timeOffset="152520.9928">7083 7968 0,'0'0'0,"0"0"0,0 0 16,0 0-16,0 0 0,0 0 0,-18-13 15,18 13-15,0 0 0,-24-7 16,13 4-16,-1 2 0,-4 1 15,0 3-15,-4 0 0,2 1 16,0 2-16,-3 1 0,1 3 16,-6 2-16,2 1 0,2 1 15,2-2-15,4 0 0,3 0 0,4 4 16,0 2-16,2-2 16,1-2-16,2 1 0,4-1 15,1 1-15,2-2 0,2-1 0,4-2 16,0 0-16,1 0 0,4-2 15,1 0-15,3-1 0,1-3 16,2-1-16,-1-3 16,0 1-16,-1-1 0,8-2 0,2-3 15,-4 0-15,-1 0 0,-4-3 16,0-1-16,-1-1 0,-1 1 0,-2-1 16,-2-1-16,-3-2 15,-2-2-15,-1 3 0,-1 0 16,-3 2-16,-3 2 0,-2-3 0,-3 0 15,1-2-15,-4 1 0,-4-1 16,-3 1-16,-5 0 0,-2 0 16,-9 0-16,-6 2 0,0 4 15,2 0-15,5 2 0,5 1 16,5 0-16</inkml:trace>
  <inkml:trace contextRef="#ctx0" brushRef="#br1" timeOffset="167697.3336">640 18793 0,'0'0'0,"0"0"0,0 0 0,0 0 15,0 0-15,0 0 0,0 0 0,-14 20 16,14-20-16,0 0 0,0 0 16,-24 4-16,24-4 0,0 0 15,0 0-15,-25-2 0,25 2 16,0 0-16,0 0 0,-22-2 15</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3:46:38.773"/>
    </inkml:context>
    <inkml:brush xml:id="br0">
      <inkml:brushProperty name="width" value="0.05292" units="cm"/>
      <inkml:brushProperty name="height" value="0.05292" units="cm"/>
      <inkml:brushProperty name="color" value="#0085CD"/>
    </inkml:brush>
  </inkml:definitions>
  <inkml:trace contextRef="#ctx0" brushRef="#br0">9959 8540 0,'0'0'16,"0"0"-16,0 0 0,0 0 0,0 0 15,0 0-15,0 0 0,0 0 16,30-5-16,-30 5 0,22-5 15,-22 5-15,31-5 0,-13 2 16,4-1-16,3 1 0,1 0 0,4 0 16,2 1-16,11-2 15,0 0-15,3 1 0,4-2 0,9 1 16,-2 0-16,14-1 0,3 1 16,-2 0-16,-3 2 0,15-3 15,0 0-15,-8 0 0,-5 2 16,17-5-16,4 0 0,-8 5 15,-7 2-15,43-2 0,-7-2 16,-13 3-16,-9 0 0,6-1 16,3-1-16,-7-2 0,-5 1 15,7 2-15,4-1 0,-5 3 0,-4 2 16,7-1-16,4-2 16,-10-1-16,-5 1 0,12 0 0,9 0 15,-10 1-15,-6 0 0,7-1 16,6 0-16,-8-2 0,-5-1 15,11 3-15,5 1 0,-9 2 16,-6 0-16,5-4 0,4-2 16,-10-1-16,-6 0 0,11 2 15,9 2-15,-8-1 0,-4 2 0,4-4 16,3 1-16,-10 4 0,-7 3 16,6-2-16,4 0 15,-4-1-15,-1 1 0,6 0 0,7 1 16,-14-1-16,-9 2 0,10-3 15,8-2-15,-12 2 0,-9 3 16,4-2-16,4-1 0,-7 0 0,-4-2 16,1 4-16,0 3 15,-5-3-15,-3-3 0,1 0 16,0 1-16,-8-1 0,-7-1 0,0 0 16,-1-2-16,-6 1 0,-3 1 15,1-3-15,1 1 16,-8 2-16,-5 0 0,4 1 0,3 0 15,-7-1-15,-7 0 0,-4 1 16,-2 2-16,-3 0 0,-1-1 0,-2-1 16,-1-1-16,-4 0 15,-3 2-15,-3 0 0,0 0 0,0 0 16,0 5-16,-4 0 0,-4 2 16,-2 0-16,-2 1 0,2-2 15,2-1-15,3-2 0</inkml:trace>
  <inkml:trace contextRef="#ctx0" brushRef="#br0" timeOffset="75536.2038">22859 8746 0,'0'0'0,"9"0"0,2 1 16,0 0-16,1 1 0,7-1 15,3-1-15,1 0 0,2 1 0,3 0 16,2 1-16,6-1 0,0 0 16,2 0-16,-1-1 0,2 1 15,-2 2-15,2-2 0,0 1 16,5 0-16,-1 0 0,0-1 15,-1 1-15,-2-1 0,0 0 16,0-1-16,1 0 0,-2 0 16,0 0-16,1 0 0,0-1 15,0 1-15,0 0 0,6-1 16,0 1-16,0-2 0,-3 1 0,2 0 16,0 0-16,-2 1 15,-1 0-15,4 0 0,4 0 16,-7-1-16,-4 0 0,5-1 0,-1-2 15,-7 3-15,0 1 16,6 0-16,6 0 0,-6 0 16,-5 0-16,7-2 0,-1-2 0,0 3 15,-1 3-15,1 1 0,1-1 16,-1 0-16,-1 1 0,2-1 16,2 0-16,-3 0 0,0-1 15,3 2-15,2 0 0,-5-2 16,-3 0-16,2 1 0,1 0 15,-2 2-15,-1 0 0,1-2 0,2 0 16,-1 1-16,-1 2 0,1-3 16,1-2-16,-3 3 0,-3 2 15,3-2-15,0 1 0,-3-3 16,0-1-16,0 2 0,1 0 16,-3 0-16,-1 0 0,-2 0 15,1 1-15,-1-1 0,-1 1 0,1 1 16,0-2-16,-1 0 0,-1-2 15,0 2-15,2-1 16,-2 2-16,-2-1 0,-1 0 0,2 1 16,-3-1-16,-1 0 0,0-1 15,3-1-15,-7 0 0,0 0 16,-1 0-16,4 0 0,-2 1 16,-1 1-16,0 1 0,0-1 15,-1-1-15,0 1 0,0 0 16,-1 1-16,-5-2 0,1 0 0,-1 0 15,0 1-15,0 1 0,-1 0 16,1 0-16,0-1 0,1 2 16,-2 0-16,0 1 15,2 2-15,-6-3 0,1 0 0,-1 1 16,-1-1-16,-1 0 16,-2 0-16,-1 1 0,0 1 15,-1-1-15,-2 0 0,0-2 16,-1-3-16,0 3 0,-3-1 15,0 1-15,0-2 0,1 1 0</inkml:trace>
  <inkml:trace contextRef="#ctx0" brushRef="#br0" timeOffset="80351.5427">23161 5988 0,'0'0'0,"0"0"16,0 0-16,17 20 0,-10-9 0,2 3 16,2 1-16,0 4 0,1 0 15,5 7-15,0 2 0,0 1 16,0-4-16,2 7 0,0-3 15,-2-1-15,-2-3 0,-1 0 16,0-3-16,-2-1 0,-1-3 0,1-4 16,0 0-16,1-3 0,-1-5 15,4-2-15,2-4 0,-3-6 16,-2 2-16,-2-3 0,-2 3 16,-2 1-16</inkml:trace>
  <inkml:trace contextRef="#ctx0" brushRef="#br0" timeOffset="80635.5758">23509 6065 0,'0'0'15,"0"0"-15,0 0 0,-20 21 16,10-13-16,-3 6 0,-2 0 15,-2 2-15,0 1 0,-7 7 16,-2 2-16,2-2 0,1 1 0,-7 4 16,0 0-16,3-4 0,1 0 15,2-1-15,2-3 16,2-2-16,4-1 0,0-4 0,2-3 16,3-1-16,2-3 0,2-3 15,2-1-15,0-2 0,2 2 0,1-3 16</inkml:trace>
  <inkml:trace contextRef="#ctx0" brushRef="#br0" timeOffset="80852.4894">23815 6172 0,'0'0'0,"0"0"16,0 0-16,34-3 0,-34 3 0,43 0 15,-13 1-15,1 1 16,2-1-16,11 2 0,1 0 16,6 1-16,-5 1 0,-2 1 0,-2-3 15,-4 0-15,-5-3 0,-1 0 16,-8 0-16,-4 0 0</inkml:trace>
  <inkml:trace contextRef="#ctx0" brushRef="#br0" timeOffset="81102.4716">24130 6137 0,'0'0'0,"0"0"0,0 0 15,-6 17-15,6-17 0,-7 18 16,4-3-16,-1-2 0,1 0 0,1 3 15,0-1-15,1-1 0,0 0 16,1 4-16,1-4 16,1-3-16,1-1 0,5-2 0,3-1 15,-1-6-15,1 1 0,1-2 16,-2 0-16,-1 0 0</inkml:trace>
  <inkml:trace contextRef="#ctx0" brushRef="#br0" timeOffset="81343.6797">24671 5930 0,'0'0'0,"0"0"0,0 0 0,0 0 16,0 0-16,0 0 0,12 32 15,-12-32-15,11 25 0,-3-11 16,0 4-16,1 3 0,0-3 15,1 4-15,0-1 0,0 0 0,0-3 16,2 8-16,0-2 16,-1-2-16,0-4 0,0-1 0,1-2 15,1-4-15,2-4 0,-3 0 16,-2 0-16,-1-4 0</inkml:trace>
  <inkml:trace contextRef="#ctx0" brushRef="#br0" timeOffset="81653.2453">25099 5944 0,'0'0'0,"0"0"15,0 0-15,-11 23 0,11-23 0,-13 27 16,5-8-16,-2 4 0,-1-1 15,-6 13-15,-3 2 0,0 2 0,1-2 16,-7 15-16,0 1 16,-1-2-16,2-1 0,-7 10 0,0-2 15,0 2-15,4-4 0,0-6 16,-1-3-16,3-4 0,1-6 0,1 2 16,1-7-16,5-7 15,5-8-15,2-6 0,2-3 16,3-8-16,-1-7 0,2 3 15,2 2-15,0 0 0</inkml:trace>
  <inkml:trace contextRef="#ctx0" brushRef="#br0" timeOffset="81868.891">25301 6251 0,'0'0'0,"0"0"16,0 0-16,37-8 0,-14 5 0,9 3 16,8 0-16,9 1 0,1 2 15,9 1-15,0 2 0,-4-2 16,-4 1-16,6 1 0,-3-2 16,-8-2-16,-4-5 0,-4 0 15,-11 3-15,-6-1 0</inkml:trace>
  <inkml:trace contextRef="#ctx0" brushRef="#br0" timeOffset="82119.2923">25664 6126 0,'0'0'0,"0"0"16,0 0-16,0 0 0,-7 23 0,7-23 15,-6 23-15,2-8 16,-1 2-16,1-2 0,-1 3 0,2-1 16,0-2-16,-1 6 0,2-3 15,1 0-15,1-1 0,3-5 16,4 2-16,2-6 0,2 1 16,-2-2-16,-2-3 0,0 0 0</inkml:trace>
  <inkml:trace contextRef="#ctx0" brushRef="#br0" timeOffset="82570.4331">26632 5835 0,'0'0'16,"0"0"-16,0 0 0,23-11 0,-15 9 15,3-1-15,3 3 0,-1 0 16,0 1-16,1 2 0,1 2 16,1 0-16,1 3 0,-3 2 15,-1 1-15,-2 0 0,-2 3 16,-3 0-16,-4 4 0,-2 1 0,-2 1 16,-4-1-16,-1 5 15,-3-3-15,-3 1 0,-2 3 16,-3-1-16,-4 5 0,0-2 0,0 1 15,0-1-15,1-1 0,0-1 16,3-1-16,0-6 0,4 0 16,3-3-16,2-1 0,2 0 15,2-6-15,1-1 0,3-1 16,2 1-16,5-3 0,1 0 0,5 0 16,3-1-16,4 3 0,3-1 15,3-1-15,3 2 0,4-5 16,-1 2-16,-2 0 0,0-3 15,-4 0-15,-3 0 0,-3-3 16,-3-1-16,-5 0 0,-3-2 0,-1 1 16,-1 2-16,-2 0 0</inkml:trace>
  <inkml:trace contextRef="#ctx0" brushRef="#br0" timeOffset="82754.5156">26406 6204 0,'0'0'0,"0"0"16,0 0-16,0 0 0,0 0 0,31-17 15,-11 13-15,5 0 0,5 2 16,6 2-16,3 0 0,16 2 16,3 2-16,13 0 0,1 2 15,-13-2-15,-12-1 0,-8 1 16</inkml:trace>
  <inkml:trace contextRef="#ctx0" brushRef="#br0" timeOffset="83201.9057">28261 5965 0,'0'0'15,"0"0"-15,0 0 0,0 0 16,-26 14-16,26-14 0,-29 11 0,10-6 16,-2 1-16,-3 1 15,-2 0-15,-2 1 0,-1-1 0,-9 4 16,-1 0-16,3 0 0,1 2 15,-4-1-15,5 1 0,4-2 16,5-3-16,5 1 0,4-2 16,4-3-16,2 0 0,4 0 15,1-1-15,5 0 0,2-2 0,4 2 16,4 1-16,3-1 0,3 1 16,5 0-16,3 2 0,2 2 15,2-1-15,1 0 0,1 3 16,5 1-16,-3-3 0,-3 2 15,-1 1-15,-6 0 0,-3-1 0,-6-2 16,-4 2-16,-5-3 16,-4-2-16,0-2 0,0 1 0,0-1 15</inkml:trace>
  <inkml:trace contextRef="#ctx0" brushRef="#br0" timeOffset="83403.7391">27560 6448 0,'0'0'0,"0"0"0,0 0 16,0 0-16,0 0 0,26 6 15,-26-6-15,37 10 0,-14-5 16,4 1-16,4 1 0,2 1 0,2 0 16,11 5-16,1-2 0,0 0 15,-2-1-15,8-2 0,-5 2 16,-8-5-16,-8 1 0,-6-1 15</inkml:trace>
  <inkml:trace contextRef="#ctx0" brushRef="#br0" timeOffset="83937.4862">29136 6055 0,'0'0'0,"0"0"0,0 0 15,26 3-15,-26-3 0,23 5 0,-8 1 16,-1-1-16,1 4 0,4 2 15,-1 0-15,-4 3 0,-2-3 0,-3 3 16,-3 1-16,-3 2 0,-2-3 16,-4 4-16,-4-3 0,-2 2 15,-1-2-15,-3 2 0,-2 1 16,-3-4-16,-1 1 0,-5 3 16,-1 3-16,0-3 0,1-1 15,0-2-15,-1 3 0,1-4 16,3 1-16,2-1 0,1 0 15,4-3-15,1 2 0,5-4 16,0 1-16,2 0 0,3-3 0,2 0 16,2 1-16,4-2 0,1-1 15,5 2-15,4-3 0,1 3 16,3 0-16,3 0 0,3 1 16,2-1-16,0-1 0,10 4 15,0-2-15,0-1 0,-3-3 16,0 2-16,-1-1 0,-1-1 15,-1-1-15,4 1 0,-2 1 16,-2-4-16,-2-4 0,-7 0 0,-5 2 16,-3 1-16</inkml:trace>
  <inkml:trace contextRef="#ctx0" brushRef="#br0" timeOffset="84099.1715">29915 6576 0,'0'0'0,"0"0"16,0 0-16,0 0 0,0 0 16,0 22-16</inkml:trace>
  <inkml:trace contextRef="#ctx0" brushRef="#br0" timeOffset="112373.147">26544 7640 0,'0'0'15,"0"0"-15,0 0 0,0 0 16,0 0-16,0 0 0,0 0 0,0 0 16,11-21-16,-11 21 0,0 0 15,0 0-15,0 0 0,0 0 16,0 0-16,16-19 0,-16 19 0,0 0 16,0 0-16,0 0 0,0 0 15,0 0-15,0 0 0,0 0 16,0 0-16,0 0 0,21-10 15,-21 10-15,0 0 0,0 0 16,0 0-16,0 0 0,6 0 16,-6 0-16,0 0 0,0 0 15,0 0-15,0 0 0,0 0 16,7-2-16,-7 2 0,0 0 16,3-3-16,-3 3 0,0 0 0,0 0 15,6-5-15,-6 5 16,0 0-16,5-4 0,-5 4 0,0 0 15,6-3-15,-6 3 0,4-3 16,-4 3-16,5-2 0,-5 2 16,4-3-16,-4 3 0,0 0 15,7-2-15,-7 2 0,5-3 16,-5 3-16,8-3 0,-8 3 16,11-2-16,-11 2 0,13-1 15,-5 1-15,0-2 0,0 0 0,1 0 16,0 1-16,0 0 15,0 0-15,-1 0 0,1-1 0,0 0 16,0 0-16,0-1 0,1 1 16,0 0-16,1 0 0,0 0 15,1-1-15,0 2 0,1-1 16,0 0-16,2 0 0,-1 0 16,0 2-16,1 0 0,-2 0 15,0-3-15,0 1 0,0 0 16,-2-1-16,-1 2 0,-2-1 0,0 0 15,0 1-15,-2-1 0,1 0 16,-1 0-16,-1-1 0,-1 3 16,1-1-16,-1 1 0,1 1 15,-1 1-15,1 0 0,-1 1 16,-1-1-16,-1 1 0,0 0 16,-2 0-16,-2 1 0,1-1 15,0-1-15,0 1 0</inkml:trace>
  <inkml:trace contextRef="#ctx0" brushRef="#br0" timeOffset="113019.8226">26441 7967 0,'0'0'16,"0"0"-16,0 0 0,0 0 0,0 0 16,0 0-16,23-11 0,-23 11 15,0 0-15,23-7 0,-23 7 16,22-2-16,-22 2 0,23-2 16,-10 4-16,1-2 0,-1 1 0,0-1 15,1 1-15,1-1 16,-1 1-16,0 0 0,2-1 15,-2 0-15,1 1 0,-1-1 16,0 0-16,-1 0 0,0-1 0,-1 1 16,1-1-16,-1 1 15,0 1-15,0-1 0,2-1 16,-2 1-16,-1 1 0,0 0 0,-1-1 16,-2 1-16,1 0 0,-1-1 15,-1 1-15,-1-1 0,0-1 16,-1 1-16,0-1 0,-2 0 0,0 1 15,1-1-15,-2 1 16,0-1-16,0 1 0,-2 0 0,2 0 16,-2 0-16,3-1 0,-3 1 15,0 0-15,0 0 0,0 0 16,-3-1-16,3 1 0,-3 0 16,1 0-16,-1 1 0,-2 1 15,1-1-15,-1 0 0,2 0 16,0-1-16,-1 1 0</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3:41:47.948"/>
    </inkml:context>
    <inkml:brush xml:id="br0">
      <inkml:brushProperty name="width" value="0.05292" units="cm"/>
      <inkml:brushProperty name="height" value="0.05292" units="cm"/>
      <inkml:brushProperty name="color" value="#FF0000"/>
    </inkml:brush>
  </inkml:definitions>
  <inkml:trace contextRef="#ctx0" brushRef="#br0">7815 8676 0,'0'0'0,"0"0"0,0 0 15,0 0-15,0 0 0,0 0 16,18-16-16,-18 16 0,0 0 16,23-2-16,-23 2 0,22 4 0,-22-4 15,25 10-15,-6-2 16,-3 3-16,1 1 0,1 3 0,1 2 15,6 7-15,-3 0 0,3 2 16,-3 3-16,0-2 0,-2-2 0,2 6 16,-1 0-1,-3-2-15,-4-1 0,-2-2 0,-1-2 16,-2-2-16,0-2 0,-2-2 16,-2 1-16,1-4 0,-2 0 15,1-3-15,0 0 0,-3-2 16,0-2-16,0-2 0,-1-1 15,0-2-15,-1-3 0,0-3 0,-2-4 16,-1 1-16,2 0 0,0 2 16</inkml:trace>
  <inkml:trace contextRef="#ctx0" brushRef="#br0" timeOffset="283.3725">8355 8655 0,'0'0'0,"0"0"16,0 0-16,0 0 0,0 0 0,0 0 15,0 0-15,-23 17 0,23-17 16,-21 17-16,21-17 0,-29 29 16,10-12-16,-1 1 0,-1 3 15,-7 4-15,1 0 0,-2 0 16,1 0-16,-4 4 0,3 0 0,4 1 15,0 1-15,4-3 0,4-1 16,5-4-16,4-1 0,3-3 16,4-1-16,7-7 0,5-5 15,-2-1-15,-3-1 0,0-1 16</inkml:trace>
  <inkml:trace contextRef="#ctx0" brushRef="#br0" timeOffset="632.8814">8513 9035 0,'0'0'16,"0"0"-16,0 0 0,0 0 0,0 0 16,0 0-16,0 0 0,0 0 15,0 0-15,-12 18 0,12-18 16,-9 20-16,9-20 0,-9 22 16,9-22-16,-7 21 0,3-10 0,3-1 15,1-1-15,0 1 0,1-1 16,0-3-16,2 0 15,-1-2-15,1 0 0,2-2 0,1-4 16,1 1-16,1-2 0,-1-1 16,2-2-16,-1 0 0,0-3 15,-1-1-15,0-2 0,-1 1 16,0-1-16,0 1 0,-2 0 16,0 0-16,0 3 0,-2-2 15,0 2-15,-1-1 0,0 0 0,-2 1 16,-1 0-16,-1 2 0,-1 0 15,-2 1-15,-3 0 0,0 0 16,1 1-16,2 2 0,0 1 16,2 1-16,-1-1 0,2 1 15</inkml:trace>
  <inkml:trace contextRef="#ctx0" brushRef="#br0" timeOffset="900.0942">9132 8746 0,'0'0'0,"0"0"16,0 0-16,0 0 0,0 0 0,0 0 16,17 17-16,-17-17 15,20 17-15,-20-17 0,23 25 16,-12-11-16,1-2 0,0 0 0,1 0 15,-2 0-15,-1-1 0,0 2 16,0-1-16,0-2 0,-3-1 16,4-1-16,-1-2 0,-3-5 15,-2-3-15,0 1 0,-1 0 16,0 0-16</inkml:trace>
  <inkml:trace contextRef="#ctx0" brushRef="#br0" timeOffset="1186.5108">9523 8659 0,'0'0'0,"0"0"16,0 0-16,0 0 0,0 0 0,-2 22 16,2-22-16,-5 29 15,0-11-15,-3 5 0,-3 4 16,-1 1-16,0 1 0,-7 12 15,-3 0-15,-1 0 0,-1-1 0,-6 7 16,3-2-16,-5 2 0,1-6 16,1-2-16,0 0 0,5-4 15,2-5-15,3-2 0,3-4 16,3-3-16,2-5 0,2-3 16,2-1-16,5-6 0,2-2 15,0-2-15,0 0 0,1-2 0</inkml:trace>
  <inkml:trace contextRef="#ctx0" brushRef="#br0" timeOffset="1549.916">9623 9009 0,'0'0'16,"0"0"-16,0 0 0,0 0 0,-16 25 15,16-25-15,-12 26 0,12-26 16,-10 27-16,7-15 0,1 1 16,0-1-16,1 1 0,2-4 15,2 1-15,0-1 0,1-3 16,2 0-16,0-3 0,3 0 16,2-3-16,0 0 0,0 0 15,0-3-15,-1 0 0,1-2 16,0 1-16,-1-2 0,0 0 0,1-1 15,-1-1-15,-3 2 16,-2 0-16,0 0 0,-1-1 0,-1 1 16,0-2-16,-4 0 0,-4 0 15,0 2-15,-2-1 0,-3 1 16,-4 0-16,1 0 0,0 0 0,0 0 16,1 0-16,2 2 0</inkml:trace>
  <inkml:trace contextRef="#ctx0" brushRef="#br0" timeOffset="1967.6691">10154 8821 0,'0'0'0,"0"0"0,0 0 15,22-11-15,-22 11 0,24-8 16,-6 2-16,1 2 0,0-1 0,6 0 15,1 1-15,1 1 0,-2 2 16,1 0-16,-1 2 16,-3 1-16,-3 0 0,-3 1 0,0 2 15,-3 1-15,-2 1 0,-4 1 16,-3 0-16,-3 2 0,-1 1 16,-5 1-16,-5 1 0,-4 1 15,-1 1-15,-2-1 0,-1 1 16,-1 0-16,1-1 0,-5 5 15,-1 0-15,3-2 0,3 0 0,3 0 16,2 0-16,2-2 16,2-3-16,3 0 0,3-1 0,3 0 15,3 0-15,6-4 0,4 0 16,2-2-16,0 1 0,6-1 16,4-1-16,5-1 0,-1 0 15,-5-3-15,-2-3 0,-3-1 0,-4 0 16,-1-1-16,-3 1 15,-3 1-15</inkml:trace>
  <inkml:trace contextRef="#ctx0" brushRef="#br0" timeOffset="2166.881">10146 8999 0,'0'0'16,"0"0"-16,0 0 0,0 0 0,0 0 15,0 0-15,25-8 0,-25 8 16,29-6-16,-29 6 0,46-2 16,-21 3-16,1 0 0,2 1 15,1 1-15,3 0 0,-3-1 16,-4-1-16,-4 0 0,-4 0 16</inkml:trace>
  <inkml:trace contextRef="#ctx0" brushRef="#br0" timeOffset="2500.1111">10766 9100 0,'0'0'0,"0"0"0,0 0 0,0 0 16,0 0-16,0 0 0,-15 17 16,15-17-16,0 0 0,-14 26 15,14-26-15,-7 19 0,7-19 0,-3 19 16,6-8-16,1-2 15,3-1-15,3-1 0,2-2 16,0-2-16,0-1 0,2-3 0,3 0 16,1-3-16,0 1 0,4-2 15,-1 1-15,-2-2 0,-2-1 16,-3-1-16,-1 0 0,-2 0 16,-2 2-16,-2-1 0,-3 1 15,-2-2-15,-1-1 0,-8 1 16,-8-1-16,-2 1 0,-3-1 0,-4 2 15,-5 1-15,1 2 0,2 2 16,-1-2-16,5 2 0,5 0 16</inkml:trace>
  <inkml:trace contextRef="#ctx0" brushRef="#br0" timeOffset="4133.2549">16365 9252 0,'0'0'0,"0"0"15,0 0-15,12-21 0,-12 21 0,14-22 16,-2 8-16,-1-2 16,-1-1-16,4-5 0,-2-1 15,-1 2-15,-1 0 0,-2 0 0,0-2 16,-2 2-16,-1 2 0,-2 1 15,0 0-15,-2 1 0,0 2 16,-1 1-16,-1 1 0,-3 2 16,0 2-16,-4 2 0,-2 2 15,-1 2-15,-2 1 0,0 3 16,-1 4-16,-1 3 0,2 2 16,-2 3-16,-2 3 0,2 0 0,0 0 15,2 3-15,1 4 0,0 4 16,1 0-16,2-3 15,1 0-15,4-3 0,2-3 0,1 0 16,2-2-16,1-2 0,0-2 16,2-2-16,3 0 0,0-4 15,-1 1-15,2-3 0,1-2 16,0-1-16,-2-2 0,1 0 16,1-3-16,0 0 0,0-1 0,-1-2 15,1-2-15,1 0 0,0 0 16,-2-1-16,-3 0 0,0 0 15,-1 1-15,-1-1 16,0 2-16,-1-1 0,0 2 0,0 1 16,-1 1-16,0 1 0,-1 1 15,0 0-15,0 1 0,0 2 16,3-2-16,-3 2 0,0 0 16,2 0-16,-1 2 0,0 2 15,0 1-15,0 2 0,1 0 0,3 2 16,0 1-16,2 1 15,0 0-15,0 1 0,2 0 16,0 1-16,1 0 0,1-3 0,1-1 16,-1-1-16,-2-3 0,-1 2 15</inkml:trace>
  <inkml:trace contextRef="#ctx0" brushRef="#br0" timeOffset="4732.6465">17323 8724 0,'0'0'0,"0"0"15,0 0-15,0 0 0,0 0 0,0 0 16,4 35-16,-4-35 0,0 32 15,0-10-15,-1 4 0,0-1 16,-1-1-16,-1 10 0,-2 4 16,1-3-16,0-3 0,-3 5 15,-2-3-15,1-4 0,2-1 0,-1-5 16,2-2-16,1-5 16,2-3-16,0-4 0,0-1 15,-1 0-15,1-4 0,1-1 0,0 0 16,1-4-16,0 0 0,0-3 15,1-3-15,-1 2 0,0-3 16,1-1-16,3-2 0,-1-1 16,1-2-16,3-2 0,1 1 15,-1 1-15,0 0 0,1-1 16,1-2-16,0 3 0,1 1 0,2 1 16,2 0-16,-1 2 0,0 2 15,2 1-15,-1 2 16,-1 1-16,-2-1 0,0 3 0,0 2 15,-2 0-15,-1 3 0,-3 0 16,0 2-16,-2 2 0,-1-1 16,-2 3-16,-1 1 0,-1 0 15,-1 0-15,-5 1 0,-3 1 16,-1-1-16,0-2 0,-2 1 16,0 0-16,0 0 0,0 0 15,1-2-15,-1 1 0,1-1 0,2-2 16,5-2-16,6-1 15,2-2-15,2-2 0,-1 0 0,-1 0 16,0 0-16</inkml:trace>
  <inkml:trace contextRef="#ctx0" brushRef="#br0" timeOffset="5082.6207">18233 9013 0,'0'0'0,"0"0"0,0 0 16,0 0-16,0 0 0,0 0 15,0 0-15,-31 12 0,31-12 16,-22 12-16,22-12 0,-29 17 16,14-9-16,-1 1 0,1 2 15,1-1-15,1 0 0,2 1 0,1-1 16,2 0-16,0-2 0,2 1 15,2 0-15,2 1 0,1 1 16,4-1-16,3-2 0,2 1 16,3-2-16,2 2 0,0-2 15,7 1-15,2-3 0,1 1 16,1 0-16,-3-1 0,-1 1 16,-2-2-16,-3-1 0,-1 1 15,-2 0-15,-3-1 0,-2 3 16,-2-3-16,0-1 0,-1 1 0</inkml:trace>
  <inkml:trace contextRef="#ctx0" brushRef="#br0" timeOffset="6666.9283">20076 8335 0,'0'0'0,"0"0"0,0 0 16,6-23-16,-6 23 0,10-24 15,-3 13-15,0-4 0,2-2 0,0-1 16,0-1-16,1-5 16,0 1-16,-3 0 0,0-1 15,-1 1-15,-2 2 0,-1 0 0,-1 2 16,-2 2-16,-2 1 0,-2 1 15,-2 2-15,-1 2 0,-3 0 16,-2 4-16,-2 4 0,-1 4 16,-3 2-16,-2 5 0,-2 3 15,3 1-15,0 0 0,-4 6 16,1 2-16,2 0 0,1 1 0,1 3 16,3 2-16,1-3 0,0 0 15,2 1-15,1 2 16,3-3-16,3 0 0,0-2 0,3 0 15,3-4-15,4-1 0,0-3 16,3-1-16,2-3 0,1-2 16,0-2-16,1-3 0,1 0 15,3-4-15,3 0 0,2-2 16,-1-3-16,1-2 0,-1-3 16,0-3-16,-1 0 0,0-2 0,0 1 15,2 0-15,-2-1 0,-1-1 16,-2 0-16,-1 0 0,-3 0 15,-1 2-15,-2 1 0,-3 1 16,0 2-16,-2 1 0,0 2 16,-1 1-16,-1 4 0,0 0 15,-1 1-15,0 0 0,-1 3 16,2-3-16,-2 3 0,0 0 16,-3 4-16,1 2 0,-1 1 15,-2 5-15,1 1 0,0 2 0,-1 1 16,1 0-16,-2 5 0,2 1 15,2 1-15,1-1 0,1-3 16,0 0-16,2 0 0,1-1 16,1 0-16,2 0 0,2 1 15,2-1-15,3-2 0,2-4 16,-1 0-16,-3-3 0,-2-2 0</inkml:trace>
  <inkml:trace contextRef="#ctx0" brushRef="#br0" timeOffset="7001.5853">20886 7762 0,'0'0'0,"0"0"16,0 0-16,-18 16 0,18-16 0,-18 20 16,3-2-16,2 1 15,0 0-15,0 6 0,-1 1 16,-2 7-16,0 0 0,-1 9 16,0 4-16,5-4 0,4-5 0,4 3 15,4 1-15,2 2 0,3-6 16,2 2-16,3 3 15,0-7-15,1-5 0,4-3 0,1-3 16,1-6-16,0-5 0,-4-2 16,-3-3-16,-2-2 0</inkml:trace>
  <inkml:trace contextRef="#ctx0" brushRef="#br0" timeOffset="7368.8789">20931 8020 0,'0'0'0,"0"0"0,0 0 0,23-15 16,-13 6-16,2 2 0,2-1 15,-1 1-15,0 0 0,7 2 16,1 2-16,-1 2 0,0-1 0,-3 5 15,0 1-15,-3 4 0,-1 1 16,-2 3-16,-1 3 0,-1 1 16,-2 0-16,-2 4 0,1 4 15,-2-3-15,1-1 0,-1 5 16,0 2-16,1-4 0,-1-3 0,0 1 16,-1-1-16,-1-1 15,0-2-15,2-3 0,0 0 0,-1-5 16,1 0-16,-2 0 0,1-3 15,3-1-15,0-1 0,-1-3 16,-3-2-16,0-1 0,0 1 0,-2 1 16</inkml:trace>
  <inkml:trace contextRef="#ctx0" brushRef="#br0" timeOffset="7649.4872">21415 7977 0,'0'0'0,"0"0"16,0 0-16,0 0 0,0 0 0,-27 23 15,27-23-15,-33 22 0,14-9 16,-2 3-16,-1 2 16,-1 0-16,0 0 0,-6 5 0,1-2 15,3 0-15,2-3 0,-5 5 16,1 0-16,1-5 0,2-2 15,2-3-15,2-2 16,4-2-16,2-3 0,6 0 0,1-3 16,7-3-16,2-1 0,0 0 15,1 0-15,-1 0 0</inkml:trace>
  <inkml:trace contextRef="#ctx0" brushRef="#br0" timeOffset="7800.087">21506 8127 0,'0'0'0,"8"-1"0,3 0 0,3-1 16,2 1-16,9 0 0,2 2 15,1 0-15,0 2 0,1 1 16,0-2-16,1-2 0,-6-2 16,-4-1-16,-4 1 0,-3 0 0</inkml:trace>
  <inkml:trace contextRef="#ctx0" brushRef="#br0" timeOffset="8098.0454">22037 7981 0,'0'0'0,"0"0"16,0 0-16,0 0 0,27 19 0,-27-19 15,25 20-15,-12-6 0,0 1 0,-2 3 16,0 1-16,0 0 16,-1-1-16,2 6 0,-1 2 15,-1-1-15,-3-3 0,1 2 16,-1-2-16,-2-3 0,0-2 0,-2-2 16,0 0-16,-1-2 0,-1 0 15,1-2-15,-1-4 16,0-1-16,1 0 0,-2-6 0,0 0 15,0 0-15,0-3 0,0 3 16</inkml:trace>
  <inkml:trace contextRef="#ctx0" brushRef="#br0" timeOffset="8349.6439">22388 8008 0,'0'0'0,"0"0"16,0 0-16,0 0 0,-23 22 0,23-22 15,-28 22-15,12-8 16,-1 0-16,1 2 0,-2 2 16,-5 2-16,0 1 0,0 0 15,-1 1-15,3-3 0,3 1 0,1 2 16,6 0-16,2-4 0,2-3 15,0-3-15</inkml:trace>
  <inkml:trace contextRef="#ctx0" brushRef="#br0" timeOffset="8666.1844">22525 8277 0,'0'0'0,"0"0"0,0 0 16,0 0-16,0 0 0,0 0 16,-8 26-16,8-26 0,0 0 0,2 23 15,-2-23-15,0 0 16,18 18-16,-6-14 0,3 0 16,1-3-16,-2 0 0,2-2 15,-1-3-15,1 1 0,0-1 0,-1 0 16,0-2-16,-2 0 0,-2 0 15,1-2-15,-1-1 0,-4 2 16,-2-1-16,-4 0 0,-4 0 16,-2-2-16,-4 0 0,-7-2 15,-3-1-15,-4 2 0,0 1 16,3 2-16,4 0 0,2 2 0</inkml:trace>
  <inkml:trace contextRef="#ctx0" brushRef="#br0" timeOffset="8933.0586">22889 7892 0,'0'0'0,"0"0"0,0 0 16,17 10-16,-17-10 0,19 14 0,-19-14 15,21 28-15,-11-11 0,-1 3 16,0 4-16,-1 4 0,-1-2 15,-4 1-15,-1 1 0,-2-1 16,-1-3-16,-4 6 0,-3-2 16,-2-3-16,-1-1 0,-3-4 15,-4-2-15,3-1 0,0-2 16,1-1-16,-1-3 0,0-3 0,2-3 16,3-2-16,1 0 0,3-1 15</inkml:trace>
  <inkml:trace contextRef="#ctx0" brushRef="#br0" timeOffset="9133.1841">23303 8044 0,'0'0'16,"10"-2"-16,5 0 0,1 0 0,4 0 15,10 1-15,4 1 0,-1 2 16,0-1-16,9 2 0,0 1 15,-6 0-15,-4-1 0,-5-3 16,-4-2-16,-4 0 0,-4 1 0,-3 0 16</inkml:trace>
  <inkml:trace contextRef="#ctx0" brushRef="#br0" timeOffset="9368.7963">23491 7892 0,'0'0'15,"0"0"-15,0 0 0,0 0 16,0 0-16,0 0 0,0 30 16,0-30-16,0 30 15,0-9-15,0 3 0,0-1 0,0-1 16,0 6-16,0-2 0,0-2 15,0-2-15,1-2 0,1 0 16,2-5-16,3-6 0,-1 1 0,-2-3 16,-1-1-16</inkml:trace>
  <inkml:trace contextRef="#ctx0" brushRef="#br0" timeOffset="9967.2783">24096 7770 0,'0'0'0,"0"0"0,0 0 16,0 0-16,0 29 0,0-29 0,-1 36 15,0-14-15,0 2 0,-1 3 16,-1 2-16,0 10 0,-1-3 15,-1 1-15,1-1 0,-3 4 16,1-5-16,-1-3 0,0-2 16,2-3-16,-1-3 0,2-5 15,1-3-15,0-4 0,1-2 0,0-2 16,1-1-16,0-3 16,-1-1-16,2-3 0,1-5 15,0-1-15,0-4 0,0-1 16,0-2-16,1 1 0,1 1 0,0-3 15,1 1-15,0 0 0,-1-1 16,0 1-16,2-1 0,0 1 16,2 1-16,0-1 0,2 1 15,0 0-15,0 2 0,2 1 16,1 3-16,0 0 0,0 2 0,3 3 16,0 2-16,-1 2 0,1 2 15,-2 0-15,-1 3 16,-2 2-16,-1 0 0,-2 1 15,-3 0-15,-1 1 0,-2 1 0,-3-1 16,-3 1-16,-2-2 0,-2 1 16,-2-1-16,-3 2 0,1-4 15,0-3-15,0-1 0,-1-1 16,-2-2-16,0 0 0,-3-4 16,-1-2-16,2 0 0,0-3 0,2-2 15,3-2-15,3-1 0,3-2 16,1 3-16,1 1 0,0 2 15</inkml:trace>
  <inkml:trace contextRef="#ctx0" brushRef="#br0" timeOffset="10283.2349">24659 7781 0,'0'0'0,"0"0"0,0 0 16,0 0-16,0 0 0,-14 31 15,14-31-15,-11 30 0,4-13 16,-3 1-16,-2 3 0,0 1 16,1 1-16,-3 8 0,1 4 15,1-3-15,0 0 0,1 5 16,2-1-16,2-1 0,3-3 0,3-1 15,1-2-15,2-5 0,1-2 16,5-3-16,3-2 0,-1 0 16,0-2-16,2-3 0,1-2 15,-1-5-15,-2-2 0,-1 0 16,-2-2-16,-2 0 0</inkml:trace>
  <inkml:trace contextRef="#ctx0" brushRef="#br0" timeOffset="10550.0132">24818 7971 0,'0'0'0,"0"0"0,0 0 15,0 0-15,25 24 0,-25-24 16,18 22-16,-8-8 0,-1 2 0,0 0 15,0 2-15,-1 0 0,-1-1 16,2 4-16,0-2 0,0-2 16,0-2-16,-2-2 0,0 1 15,-2-5-15,1-2 0,-1-3 16,1-1-16,-3-2 0,1-2 0,-2 1 16,0-1-16,0 0 0</inkml:trace>
  <inkml:trace contextRef="#ctx0" brushRef="#br0" timeOffset="10849.6183">25039 8031 0,'0'0'15,"0"0"-15,0 0 0,-1 27 0,1-27 16,-2 27-16,-2-7 0,0 2 15,-3 2-15,-1 8 0,-3 2 16,-1 0-16,1 0 0,-4 8 16,-2 0-16,-1-3 0,-3-2 15,-5 3-15,2-1 0,1-7 16,2-4-16,0-2 0,0-3 16,-1-2-16,-1-1 0,0-4 15,0-3-15,2-4 0,1-5 0,3-9 16,2-6-16,4 1 0,2 3 15,1 2-15</inkml:trace>
  <inkml:trace contextRef="#ctx0" brushRef="#br0" timeOffset="11032.9575">25274 8114 0,'0'0'0,"0"0"15,0 0-15,33-6 0,-19 4 16,5 2-16,4 0 0,0 2 16,2-1-16,6 4 0,0 0 15,-3 1-15,-3 0 0,2 0 16,-6-1-16,-4-2 0</inkml:trace>
  <inkml:trace contextRef="#ctx0" brushRef="#br0" timeOffset="11284.512">25882 7967 0,'0'0'15,"0"0"-15,0 0 0,0 0 0,17 17 16,-17-17-16,17 18 0,-17-18 15,20 25-15,-9-13 0,2 1 16,-1 1-16,0-1 0,-1 0 16,-1 1-16,-1-2 0,-1 0 15,0 0-15,0-3 0,-2-2 16,-2-3-16,0 0 0,0 0 16,-1-1-16</inkml:trace>
  <inkml:trace contextRef="#ctx0" brushRef="#br0" timeOffset="11600.3698">26237 7947 0,'0'0'0,"0"0"16,0 0-16,0 0 0,0 0 0,0 34 15,0-34-15,-5 32 0,1-12 16,-3 3-16,-2 4 15,-1 0-15,-1 0 0,-5 9 0,-1 2 16,1-3-16,0-1 0,-6 9 16,-1-1-16,0-5 0,0-5 15,-4 7-15,2-2 0,2-2 16,2-4-16,-3-5 0,-3-5 16,4-1-16,2-2 0,2-2 15,1-2-15,2-5 0,3-4 0,4-7 16,5-6-16,0 3 0,2 2 15,0-1-15</inkml:trace>
  <inkml:trace contextRef="#ctx0" brushRef="#br0" timeOffset="11917.1531">26368 8228 0,'0'0'15,"0"0"-15,0 0 0,0 0 0,0 0 16,0 0-16,0 0 0,-6 27 16,6-27-16,0 0 0,-6 29 15,6-29-15,-5 19 0,5-19 16,0 0-16,1 25 0,0-18 16,2-1-16,1-2 0,1 2 15,0-3-15,3-2 0,1-1 16,0 1-16,3-1 0,-1-1 0,1-3 15,-1-1-15,0 0 0,-1-2 16,0 0-16,-2 2 0,0-1 16,-1 0-16,-2 1 0,-1-1 15,-3 1-15,-6-3 0,-4 1 16,-1 0-16,-1-2 0,2 2 16,0 0-16,1 2 0</inkml:trace>
  <inkml:trace contextRef="#ctx0" brushRef="#br0" timeOffset="12217.3602">26791 7909 0,'0'0'0,"0"0"0,0 0 16,20 17-16,-11-8 0,-1 5 0,-1 2 15,0 2-15,0 1 0,-2 9 16,0 2-16,-2 0 0,-1-3 0,-2 0 16,-2 0-16,-3 4 15,0-3-15,-3-1 0,-1-1 16,-1-6-16,1 0 0,-1-2 16,0-3-16,0-1 0,1-2 0,1-3 15,0-2-15,3-3 16,1-4-16,-1 1 0,2-1 0,1 1 15</inkml:trace>
  <inkml:trace contextRef="#ctx0" brushRef="#br0" timeOffset="12399.7127">27177 8037 0,'0'0'0,"9"-3"0,4 0 16,3 1-16,1 1 0,10-1 0,4 1 15,1 1-15,2 0 0,4 2 16,-2 1-16,-4 1 0,-4 1 0,0-2 16,-2 0-16,-6-2 15,-5-2-15,-3 1 0,-2-1 16,-3 1-16</inkml:trace>
  <inkml:trace contextRef="#ctx0" brushRef="#br0" timeOffset="12633.4727">27402 7931 0,'0'0'0,"0"0"16,0 0-16,0 0 0,0 0 0,0 0 16,-2 25-16,2-25 0,-3 23 15,3-23-15,-5 31 16,2-13-16,0 0 0,-1 3 0,1 2 15,1 0-15,0-1 0,1 5 16,2-1-16,1-2 0,0-2 0,0-3 16,0-3-16,0-4 0</inkml:trace>
  <inkml:trace contextRef="#ctx0" brushRef="#br0" timeOffset="12975.6201">28186 7981 0,'0'0'0,"0"0"0,0 0 0,0 0 0,0 0 15,0 0-15,0 0 16,0 0-16,0 0 0,0 0 0,0 0 15,-31 2-15,31-2 0,-29 14 16,29-14-16,-33 21 0,16-10 16,-1 2-16,1 3 0,-3 4 15,2 1-15,2-1 0,1 1 16,3-2-16,2-1 0,4 0 16,2 0-16,4-1 0,3-1 0,3 0 15,5-1-15,1-1 0,2 0 16,3-2-16,4-1 15,0-2-15,0-2 0,1 0 0,-4-3 16,-4 0-16</inkml:trace>
  <inkml:trace contextRef="#ctx0" brushRef="#br0" timeOffset="13335.4071">28751 7869 0,'0'0'0,"0"0"0,0 0 15,-16 14-15,16-14 0,-18 18 0,6-3 16,-1 2-16,0 1 15,-2 5-15,-3 5 0,-3 5 16,1-1-16,3 3 16,1 0-16,0 4 0,2-5 0,5-2 15,1 2-15,2-3 0,3 0 0,3 1 16,3-1-16,5-2 0,3-4 16,7 3-16,3-3 15,-2-2-15,0-2 0,1-6 16,0-4-16,-5-3 0,-3-1 0,-2-3 15</inkml:trace>
  <inkml:trace contextRef="#ctx0" brushRef="#br0" timeOffset="13800.3769">28858 8037 0,'0'0'0,"0"0"16,0 0-16,22-9 0,-22 9 0,29-6 15,-13 3-15,2 2 16,-1 0-16,3 0 0,1 1 16,3 1-16,-1 2 0,-4 1 15,0 0-15,-3 1 0,-2 0 0,-3 2 16,-1-1-16,-2 2 0,-3 1 15,-3 0-15,-1 2 0,-2 0 16,-1 0-16,-3 3 0,-4 2 16,-3-3-16,-2 0 0,-1 2 15,-3-2-15,2 2 0,0-2 16,0 2-16,-1-1 0,1-1 16,0-1-16,-1 3 0,1 1 15,5-6-15,1 0 0,2 0 0,3-2 16,2 0-16,0-2 0,5 1 15,3 0-15,4 1 0,2-1 16,4 0-16,4 1 0,0-1 16,1-2-16,0-2 0,1 0 15,-4-2-15,-1-1 0,-4-5 16,-3-3-16,-2 1 0,0 2 0,-2-1 16</inkml:trace>
  <inkml:trace contextRef="#ctx0" brushRef="#br0" timeOffset="13975.6665">28828 8264 0,'0'0'0,"0"0"0,0 0 16,0 0-16,0 0 0,0 0 16,32-7-16,-32 7 0,32-5 0,-32 5 15,40 0-15,-17 1 16,2-1-16,-1 2 0,1 0 15,2-1-15,-1-2 0,-4 1 0,-5-1 16,-1 1-16</inkml:trace>
  <inkml:trace contextRef="#ctx0" brushRef="#br0" timeOffset="14200.1707">29386 8154 0,'0'0'0,"0"0"0,0 0 16,20-6-16,-20 6 0,25-3 15,-6 3-15,1 1 0,0 0 0,7 1 16,2 1-16,0 0 16,-2 0-16,1 1 0,-1 0 15,-2-3-15,-6-1 0,2-1 0,-4 1 16,-4 0-16</inkml:trace>
  <inkml:trace contextRef="#ctx0" brushRef="#br0" timeOffset="14700.5296">30074 7910 0,'0'0'0,"0"0"15,0 0-15,0 0 0,21-5 0,-13 4 16,2 1-16,0 0 0,-1 0 0,0 1 16,2-1-16,0 1 15,-1 1-15,-1 1 0,0 1 16,-1 1-16,-3 0 0,0 2 16,-2 0-16,-1 1 0,-1-1 0,-1 2 15,-1 1-15,-3 0 0,-3 2 16,-1 1-16,0 1 0,-1-1 15,0 2-15,-4 5 0,-2 1 16,0 0-16,-2-1 0,0 0 16,-2 1-16,3-2 0,0 0 15,-2 5-15,2 0 0,0-3 16,3-4-16,0-1 0,0-2 16,2 0-16,1-3 0,1-1 15,1 0-15,3-2 0,0-3 0,3 2 16,1-2-16,2 0 0,2-1 15,3 2-15,2-1 0,2 0 16,1 0-16,3-2 0,5 0 16,-1-1-16,1 0 0,-1-1 15,-1-1-15,0-1 0,0-1 0,-2 1 16,-1-2-16,0-1 16,-2-1-16,-3-2 0,-2 0 15,0-1-15,-2 2 0,0 2 0</inkml:trace>
  <inkml:trace contextRef="#ctx0" brushRef="#br0" timeOffset="14899.8408">29972 8115 0,'0'0'16,"0"0"-16,0 0 0,0 0 0,25-2 0,-25 2 15,31 4-15,-31-4 16,38 8-16,-17-2 0,3 1 16,-2-1-16,-1-1 0,1 1 15,-4-1-15,-2-1 0</inkml:trace>
  <inkml:trace contextRef="#ctx0" brushRef="#br0" timeOffset="15250.789">30383 8270 0,'0'0'0,"0"0"16,0 0-16,0 0 0,0 0 0,0 0 16,0 0-16,0 0 15,-19 18-15,19-18 0,-14 19 0,14-19 16,-13 18-16,13-18 0,-10 17 15,6-10-15,2 0 0,2-1 16,1 1-16,3-2 0,1 1 16,4-2-16,2-1 0,1-1 15,0 1-15,0-2 0,0-2 16,1-1-16,0 2 0,0-2 16,-1 1-16,0-1 0,-1 0 0,-2-1 15,-1-2-15,-1 0 16,-2 1-16,-6-2 0,-5 0 15,0-1-15,-3 0 0,-2-1 0,-3 0 16,0-2-16,1-1 0,-1-1 16,2 2-16,2 2 0</inkml:trace>
  <inkml:trace contextRef="#ctx0" brushRef="#br0" timeOffset="15633.0882">30721 7871 0,'0'0'0,"0"0"0,0 0 0,0 0 16,23 12-16,-23-12 0,17 16 15,-17-16-15,20 25 0,-8-9 0,1 3 16,-2 1-16,-1 2 0,1 10 15,-2 1-15,-2-1 0,-2 0 16,0 7-16,-3-1 0,-4-4 16,-3-3-16,-1 0 0,-1 2 15,-1-5-15,1-3 0,-1 0 16,0 0-16,2-4 0,-1 0 0,0-3 16,1 0-16,0-1 15,1 0-15,-2-3 0,0-3 16,2-1-16,1-2 0,-2-1 0,1-3 15,-2-3-15,-1-1 0,2-4 16,-1-5-16,1 2 0,2 2 0,1 0 16</inkml:trace>
  <inkml:trace contextRef="#ctx0" brushRef="#br0" timeOffset="15850.1295">31094 8086 0,'0'0'15,"0"0"-15,0 0 0,27-3 16,-15 3-16,3 0 0,4 1 16,-1-1-16,-1 1 0,9 2 15,0 4-15,-3 0 0,-2 0 0,-2 0 16,-4 0-16,-1 0 0,-3-2 15,-3 0-15</inkml:trace>
  <inkml:trace contextRef="#ctx0" brushRef="#br0" timeOffset="16033.6128">31025 8326 0,'0'0'15,"0"0"-15,0 0 0,22-4 0,-22 4 16,27-2-16,-7 2 0,0 0 16,1 2-16,3-1 0,2 0 15,5 1-15,-3-1 0,-4 1 16,-3-1-16,-3 0 0</inkml:trace>
  <inkml:trace contextRef="#ctx0" brushRef="#br0" timeOffset="16567.1121">31778 8065 0,'0'0'0,"0"0"0,0 0 0,0 0 16,0 0-16,0 0 0,-19 19 15,19-19-15,-14 18 0,14-18 16,-20 24-16,9-10 0,-1 0 0,0 2 16,-2 1-16,2-1 0,1 1 15,0 7-15,2-1 16,3-3-16,0-1 0,3-2 0,2 0 15,2-3-15,1 1 0,4-2 16,1-2-16,3-1 0,1-1 16,3-1-16,0-2 0,1-1 15,2-1-15,2-1 0,2-3 16,-1-1-16,-2-2 0,0-1 16,0-2-16,-2-1 0,0 0 0,-1-2 15,-1-1-15,0 0 16,-2-1-16,0 0 0,1-2 15,-2 0-15,-1 2 0,-1-3 0,-1 0 16,-2 1-16,0 1 0,-2-2 16,-2-1-16,-3 1 0,-2-1 15,-5-1-15,-3 0 0,-1 0 16,-1 0-16,-8 1 0,-6 2 16,-4-1-16,4 1 0,4 4 15,4 1-15,5 1 0</inkml:trace>
  <inkml:trace contextRef="#ctx0" brushRef="#br0" timeOffset="18500.4263">19616 8938 0,'0'0'16,"0"0"-16,0 0 0,0 0 15,0 0-15,0 0 0,0 0 0,0 0 16,0 0-16,0 0 0,0 0 15,0 0-15,0 0 0,26-1 16,-26 1-16,22 2 0,-22-2 16,26 3-16,-26-3 0,29 3 15,-11-2-15,3-1 0,2 0 16,1 0-16,2 0 0,9-1 16,2 1-16,1-1 0,-2-1 0,4 1 15,2-2-15,10-1 0,0 1 16,1 0-16,-1 1 15,9-3-15,-2 1 0,1-1 0,3 2 16,3-1-16,-5 0 0,4 1 16,3-1-16,-3-1 0,-2 0 15,13 0-15,3 2 0,-7-1 16,-2-2-16,36-1 0,-6-1 16,-15 5-16,-10 2 0,3 2 15,4 0-15,-8 1 0,-5-1 0,6-2 16,4-4-16,-7 3 0,-2 0 15,7 3-15,5 2 0,-6 0 16,-2-1-16,4-2 0,2-2 16,-1 1-16,-3 1 0,8-2 15,5 1-15,-6-1 0,-4 0 16,6 3-16,2 1 0,-6 0 16,-5-2-16,5-1 0,4-1 15,-7 3-15,-3 2 0,6-2 0,4 0 16,-5-1-16,-2 1 0,5-2 15,6 1-15,-8 2 0,-3 1 16,7-2-16,6-2 0,-11 3 16,-5 3-16,9-3 0,5 0 15,-5-1-15,-4 0 0,5 1 16,4 1-16,-9-1 0,-6 0 16,9 3-16,7 3 0,-4-5 15,-3-2-15,5 1 0,4 1 16,-9 0-16,-7-1 0,9 4 0,5 2 15,-5-1-15,-5-1 0,8-1 16,3 0-16,-8-1 0,-7-2 16,9 3-16,6 0 0,-9 0 15,-7 2-15,8-1 0,5 3 16,-8-5-16,-5-1 0,8-1 16,6 1-16,-8 0 0,-6 1 0,8 0 15,6 3-15,-9-4 0,-5-2 16,6 6-16,5 3 0,-6-3 15,-5-3-15,9-1 0,5 1 16,-7-1-16,-6 1 0,6 3 16,4 0-16,-8 1 0,-5-1 15,5-1-15,4 0 0,-11-1 16,-7-1-16,8 2 0,5 2 16,-6 0-16,-4 0 0,7-1 15,3 2-15,-5-4 0,-4 0 0,-1 0 16,1 1-16,-8 1 0,-2 0 15,-3-1-15,0-2 0,-6-2 16,-5-3-16,1 2 0,1 2 16,-4-2-16,-1-1 0,0 1 15,-1 1-15,-2-1 0,-3-1 16,3 3-16,0 1 0,-1 0 0,-3 0 16,-1 1-16,-1 2 15,0-6-15,-1-2 0,1 0 16,1 0-16,-8 1 0,-5-1 0,-4 3 15,3 0-15,-2 0 0,0-2 16,0 0-16,2 2 0,-5-1 16,-2 1-16,2-2 0,-1-1 15,-2 1-15,-1 1 0,-3-1 16,0 1-16,-1 0 0,-1-1 0,0-1 16,-1 0-16,-1 0 0,1-1 15,-2 1-15,0 1 16,-2 0-16,2 0 0,-2 0 0,0 0 15,-2 3-15,-4-2 0,1 0 16,-3 1-16,2-1 0,0 1 0,1-1 16</inkml:trace>
  <inkml:trace contextRef="#ctx0" brushRef="#br0" timeOffset="30218.1815">24234 10245 0,'0'0'16,"0"0"-16,0 0 0,0 0 0,0 0 16,0 0-16,0 0 0,-28 16 15,28-16-15,-19 21 0,19-21 16,-26 31-16,13-12 0,-1 2 15,-2 3-15,2-2 0,1 4 0,-2 9 16,3 1-16,3-1 0,3-2 16,1 9-16,5-3 0,4-3 15,1-3-15,4-1 0,2 1 16,0-2-16,0-3 0,1 0 16,3-1-16,2 3 0,2-4 15,2-7-15,2-2 0,-3-6 16,-2-4-16,-6-3 0,-2 1 15,-3-3-15</inkml:trace>
  <inkml:trace contextRef="#ctx0" brushRef="#br0" timeOffset="30617.7567">24171 10488 0,'0'0'0,"0"0"15,0 0-15,0 0 0,23-7 16,-23 7-16,25-3 0,-25 3 16,32 0-16,-13 3 0,5 0 15,-2 1-15,-1 0 0,1 0 16,0 3-16,4 3 0,-1 1 0,-1 0 15,-3 3-15,-4-2 0,-1 1 16,-5 2-16,-2 2 16,-5 1-16,-3 0 0,-3-3 0,-3 2 15,-1-2-15,-2 0 0,-2 2 16,-1 0-16,-2-2 0,-1 2 16,-7 1-16,-4-3 0,4 2 15,3-5-15,1 2 0,2-3 16,1-1-16,3 0 0,1-6 0,2-4 15,4-3-15,3-4 0,0 3 16,0 0-16,0 1 0</inkml:trace>
  <inkml:trace contextRef="#ctx0" brushRef="#br0" timeOffset="30900.8565">24711 10443 0,'0'0'0,"0"0"16,0 0-16,0 0 0,0 0 0,-18 17 15,18-17-15,-20 21 16,20-21-16,-21 25 0,9-10 16,0 2-16,0-2 0,-1 3 15,1 0-15,2 0 0,2 0 0,-1 4 16,3 2-16,3-3 15,2-3-15,4 1 0,4 1 0,0-2 16,1-4-16,3-3 0,2 0 16,2-3-16,0-1 0,2-4 15,0-4-15,-2-1 0,-3 1 0,-1 1 16</inkml:trace>
  <inkml:trace contextRef="#ctx0" brushRef="#br0" timeOffset="31117.5638">24847 10654 0,'0'0'0,"0"0"16,0 0-16,0 0 0,0 0 0,28 2 16,-28-2-16,38 3 15,-16-2-15,3 2 0,1 0 16,1-2-16,-1 3 0,7-1 15,-1-3-15,-4-2 0,-4 0 0,-4-1 16,-4 2-16,-1-2 0</inkml:trace>
  <inkml:trace contextRef="#ctx0" brushRef="#br0" timeOffset="31417.3576">25437 10528 0,'0'0'0,"0"0"0,0 0 0,3 24 16,-3-24-16,3 22 0,-3-6 16,0 1-16,0 1 0,0 3 15,0 3-15,-1 5 0,-1-1 0,1 1 16,-1 0-16,1-1 0,0-2 15,-1 6-15,1-3 0,-1-4 16,1-1-16,0-6 0,0 0 16,0-4-16,0-3 0,0-4 15,0-6-15,-1 1 0,-1-4 0,1 2 16,0-1-16,0 1 16</inkml:trace>
  <inkml:trace contextRef="#ctx0" brushRef="#br0" timeOffset="31750.9559">25671 10460 0,'0'0'0,"0"0"0,0 0 16,0 0-16,21 14 0,-21-14 0,19 18 15,-19-18-15,22 28 0,-10-10 16,0 3-16,-2 1 16,-1 0-16,-1 6 0,-1 2 0,-3-2 15,0 0-15,-4 0 0,-4-2 16,0 5-16,0-3 0,-3-1 16,0 4-16,1-8 0,-1-2 15,-3-1-15,-1-2 0,0-3 0,0-1 16,-1-3-16,-1-3 15,0-2-15,0-5 0,2-5 0,3-7 16,2 4-16,1 2 0,0-1 16</inkml:trace>
  <inkml:trace contextRef="#ctx0" brushRef="#br0" timeOffset="31916.6716">25964 10727 0,'0'0'0,"0"0"15,0 0-15,0 0 0,28-6 0,-28 6 16,44-4-16,-19 1 0,2 2 16,4-2-16,2 0 0,6 2 15,-1 1-15,-1 0 0,0 1 16,1-2-16,-5 1 0,-6-3 16,-5 3-16,-4-1 0</inkml:trace>
  <inkml:trace contextRef="#ctx0" brushRef="#br0" timeOffset="32184.0926">26272 10542 0,'0'0'0,"0"0"15,0 0-15,0 0 0,0 0 0,0 0 16,-12 36-16,12-36 0,-7 29 15,2-11-15,-2 3 16,0 0-16,2 0 0,-2 1 0,1 3 16,-1 3-16,2 1 0,1 0 15,3-1-15,1-3 0,1-4 16,4 1-16,1-4 0,-1-7 16,-1-1-16,-1 0 0</inkml:trace>
  <inkml:trace contextRef="#ctx0" brushRef="#br0" timeOffset="32533.5112">26888 10535 0,'0'0'0,"0"0"16,0 0-16,0 0 0,0 0 0,0 0 15,-17 28-15,17-28 0,-17 22 16,17-22-16,-21 32 0,10-13 16,0-1-16,1 2 0,1-1 15,2 1-15,0 1 0,0 5 16,2-1-16,2 0 0,0 0 15,3 0-15,3-3 0,1 1 16,3-5-16,1-2 0,3 1 0,1-2 16,0-1-16,0-3 0,0-4 15,0-4-15,0 1 0,-1-1 16,-2-2-16,-1 2 0</inkml:trace>
  <inkml:trace contextRef="#ctx0" brushRef="#br0" timeOffset="32800.39">27092 10581 0,'0'0'0,"0"0"16,0 0-16,0 0 0,0 0 0,0 0 15,21 28-15,-21-28 0,16 22 16,-16-22-16,18 26 15,-9-12-15,0 0 0,1 3 16,0-1-16,0 1 0,-1-2 0,2 2 16,-1 1-16,1-5 0,0-1 15,-4-1-15,-2-1 0,0-3 16,2-3-16,-3 0 0,1-2 16,-2-1-16</inkml:trace>
  <inkml:trace contextRef="#ctx0" brushRef="#br0" timeOffset="33100.7412">27380 10597 0,'0'0'0,"0"0"16,0 0-16,0 0 0,0 0 0,1 24 15,-1-24-15,-1 25 0,1-25 16,-4 35-16,-1-13 15,-1-1-15,-1 1 0,-3 3 0,-2 3 16,-3 4-16,-1 0 0,1 1 16,-1-1-16,0 6 0,0-5 0,-1 0 15,-3 2-15,0-6 16,1-1-16,0-3 0,1 2 16,2-4-16,3-3 0,1-4 15,1 1-15,2-5 0,1-5 0,0-4 16,-2-6-16,1-2 0,1-5 15,1 3-15,2 0 16,1 2-16</inkml:trace>
  <inkml:trace contextRef="#ctx0" brushRef="#br0" timeOffset="33301.9087">27595 10784 0,'0'0'0,"0"0"16,0 0-16,24-5 0,-24 5 0,36 3 16,-10 1-16,0 1 0,-2-1 15,7-1-15,-2 2 0,-1-5 16,-3-1-16,-4-2 0,-3 3 16,-3-1-16</inkml:trace>
  <inkml:trace contextRef="#ctx0" brushRef="#br0" timeOffset="33567.0801">28040 10678 0,'0'0'0,"0"0"0,0 0 15,0 0-15,0 0 0,5 25 16,-5-25-16,2 28 0,-2-28 0,1 29 15,-1-10-15,0 0 0,0 0 16,0 2-16,2-2 0,-2 5 16,0-2-16,0-1 15,0 0-15,0-4 0,0-5 0,0-1 16,0 0-16,0-4 0,0-1 16,0-6-16,2-3 15,-2 3-15,2-3 0,-2 3 0</inkml:trace>
  <inkml:trace contextRef="#ctx0" brushRef="#br0" timeOffset="33869.187">28326 10603 0,'0'0'15,"0"0"-15,0 0 0,0 0 0,22 10 16,-22-10-16,28 18 15,-13-7-15,1 3 0,-1 1 16,1 2-16,-3 2 0,-1 2 0,1 7 16,-2 4-16,-2-3 0,-2-1 15,-4 5-15,-3-1 16,-1-3-16,-1-1 0,-4 1 0,-1-4 16,-1 0-16,-1-4 0,-1-1 15,0-4-15,0-2 0,1 0 0,1-3 16,0 0-16,-1-4 15,0-3-15,0-4 0,-1-4 16,4-3-16,0-1 0,1-2 0,0 3 16,2 3-16</inkml:trace>
  <inkml:trace contextRef="#ctx0" brushRef="#br0" timeOffset="34067.9672">28668 10756 0,'0'0'0,"0"0"16,0 0-16,23-6 0,-23 6 0,36-4 16,-10 4-16,2 0 0,0-1 15,9 1-15,0 1 0,-2-1 16,-1 3-16,2-6 0,-3-1 16,-4 0-16,-5 1 0,-4-1 15,-5 2-15,-2 1 0</inkml:trace>
  <inkml:trace contextRef="#ctx0" brushRef="#br0" timeOffset="34300.1415">28933 10613 0,'0'0'15,"0"0"-15,0 0 0,0 0 0,0 26 16,0-26-16,-3 27 15,0-12-15,0 0 0,0 3 0,-1 3 16,0 0-16,-2 0 16,0 5-16,-1 2 0,2-4 0,0-2 0,1-3 15,1 2-15,1-4 16,4-2-16,1-7 0,1-1 16,0 0-16,-1-4 0,0 1 15</inkml:trace>
  <inkml:trace contextRef="#ctx0" brushRef="#br0" timeOffset="34667.3523">29560 10574 0,'0'0'0,"0"0"16,0 0-16,0 0 0,0 0 0,0 0 16,0 0-16,-22 23 0,22-23 0,-14 23 15,14-23-15,-17 29 16,9-11-16,-4 0 0,-2 7 16,1-6-16,1 2 0,-3 10 15,1 2-15,2 1 0,1-5 0,1 7 16,3 0-16,4-4 0,2-3 15,5 0-15,5 2 0,1-5 16,2-1-16,5 0 0,4 3 16,1-1-16,1-5 0,6 1 15,-1-5-15,-2-4 0,-3-3 16,-5-4-16,-4 0 0,-3-2 0</inkml:trace>
  <inkml:trace contextRef="#ctx0" brushRef="#br0" timeOffset="35117.4843">29775 10718 0,'0'0'16,"0"0"-16,0 0 0,23-5 0,-10 5 15,2-2-15,3 1 0,-3 1 16,-1 0-16,5 0 0,-1 0 16,-3 0-16,0 0 0,-1 1 15,0 2-15,-3 0 0,-2 1 0,-3 2 16,-3 2-16,-2-2 16,-1 1-16,-2 1 0,-3 0 15,1 2-15,-1 1 0,-5 2 16,-4-1-16,2 2 0,0-3 0,-2 3 15,-3 4-15,2 0 0,-1-4 16,1 0-16,-1 1 0,2-1 16,2 0-16,0-3 0,1 2 15,1-2-15,0 0 0,2-3 16,3-1-16,1-3 0,2 2 0,4-1 16,5 2-16,1 0 0,1-1 15,7-1-15,6 2 16,-1-1-16,0-2 0,-1-1 0,-1-2 15,-4-1-15,-1 0 0,-2-1 16,-3-1-16,0 2 0</inkml:trace>
  <inkml:trace contextRef="#ctx0" brushRef="#br0" timeOffset="35317.2239">29678 10835 0,'0'0'16,"0"0"-16,0 0 0,26-7 0,-26 7 15,32 0-15,-11 3 0,2 1 16,1-3-16,6 1 0,-2 2 16,1-4-16,-1 1 0,-5 1 15,-3-2-15,-4 0 0</inkml:trace>
  <inkml:trace contextRef="#ctx0" brushRef="#br0" timeOffset="35501.6757">30291 10864 0,'0'0'0,"0"0"16,0 0-16,24-1 0,-24 1 15,33 0-15,-12 3 0,1-2 16,0 3-16,0-1 0,0 1 15,3-4-15,-3 3 0,-1-3 16,-2-3-16,-3 0 0,-2-1 0,-3 0 16,-1 1-16,-2-1 0</inkml:trace>
  <inkml:trace contextRef="#ctx0" brushRef="#br0" timeOffset="35784.3156">30737 10741 0,'0'0'0,"0"0"0,0 0 15,0 0-15,0 0 0,10 23 0,-10-23 16,4 21-16,-4-21 0,2 28 16,0-13-16,-2 2 0,0-2 0,-2 3 15,1 0-15,0 0 16,0 2-16,0-4 0,1 1 15,0-2-15,0-1 0,0 0 0,0-3 16,0-2-16,1-4 0,-1-1 16,0-4-16,-2 2 0,0-5 15,0-4-15,0-3 0,1 3 16,0 0-16,0 2 0</inkml:trace>
  <inkml:trace contextRef="#ctx0" brushRef="#br0" timeOffset="36134.1927">30875 10506 0,'0'0'0,"0"0"15,0 0-15,0 0 0,21-3 16,-21 3-16,22 7 0,-9-2 16,2 1-16,1 4 0,0 2 15,0 2-15,-1 3 0,4 6 16,0 4-16,-3-4 0,-1 2 0,-4 2 15,-2 2-15,-1 6 0,-1 0 16,-5-2-16,-2 3 0,-1-4 16,-1 0-16,-1 0 0,-2-3 15,0 0-15,-3-1 0,-2 5 16,-1-1-16,0-2 0,-1-3 0,-3-2 16,0 2-16,1-5 15,-1-3-15,2-2 0,2-2 16,3-5-16,2-2 0,-2-1 0,0 0 15,2-2-15,1-3 16,-1-6-16,-2-6 0,2 6 16,2-3-16,0 3 0</inkml:trace>
  <inkml:trace contextRef="#ctx0" brushRef="#br0" timeOffset="36317.7139">31247 10731 0,'0'0'0,"0"0"0,0 0 15,24-2-15,-12 4 0,3-1 16,4 5-16,0-3 0,-1 2 16,3 1-16,-1-2 0,-3 0 15,-3 0-15,-3-1 0</inkml:trace>
  <inkml:trace contextRef="#ctx0" brushRef="#br0" timeOffset="36502.0703">31313 10962 0,'0'0'0,"0"0"16,23 1-16,-7 3 0,4 0 0,9 2 15,3-5-15,-2-1 0,-3-1 16,1-5-16,-5 5 0,-4-2 16</inkml:trace>
  <inkml:trace contextRef="#ctx0" brushRef="#br0" timeOffset="36850.6435">31869 10727 0,'0'0'0,"0"0"0,0 0 16,0 0-16,0 0 0,-18 19 15,18-19-15,-20 21 0,20-21 0,-21 21 16,11-6-16,1-4 16,0 3-16,1 0 0,0 3 15,1-2-15,2-1 0,0 3 16,4-1-16,1-2 0,2 0 0,6 1 15,5 2-15,2-2 0,-1-1 16,1-4-16,2 0 0,-2-2 16,0-1-16,0-3 0,2-1 15,-3-2-15,-1-1 0,-1 0 16,1-4-16,-4 1 0,-1-4 0,-5-1 16,-4-3-16,-3-6 15,-4-1-15,-7 0 0,-6-3 16,0 3-16,1 0 0,0 3 0,4 1 15,2 3-15</inkml:trace>
  <inkml:trace contextRef="#ctx0" brushRef="#br0" timeOffset="37614.214">25405 10981 0,'0'0'0,"0"0"15,0 0-15,0 0 0,0 0 0,0 0 16,0 0-16,0 0 0,0 0 0,0 0 15,0 0-15,20 15 0,-20-15 16,22 11-16,-22-11 0,0 0 16</inkml:trace>
  <inkml:trace contextRef="#ctx0" brushRef="#br0" timeOffset="37962.7582">27844 11181 0,'0'0'0,"0"0"16,0 0-16,0 0 0,0 0 0,0 0 16,0 0-16,0 0 0,0 0 15,0 0-15,0 0 16,0 0-16,0 0 0,0 0 0,0 0 15,0 0-15</inkml:trace>
  <inkml:trace contextRef="#ctx0" brushRef="#br0" timeOffset="38305.7979">30639 11238 0,'0'0'0,"0"0"0,0 0 16,0 0-16,0 0 0,0 0 16,0 0-16,0 0 0,0 0 0,0 0 15</inkml:trace>
  <inkml:trace contextRef="#ctx0" brushRef="#br0" timeOffset="39939.9114">23371 10811 0,'0'0'0,"0"0"0,0 0 15,0 0-15,0 0 0,0 0 0,0 0 16,0 0-16,0 0 0,0 0 16,0 0-16,0 0 0,13 19 0,-13-19 15,0 0-15,20 12 0</inkml:trace>
  <inkml:trace contextRef="#ctx0" brushRef="#br0" timeOffset="40351.8199">26424 10971 0,'0'0'0,"0"0"16,0 0-16,0 0 0,0 0 0,0 0 16,0 0-16,0 0 15,0 0-15,0 0 0,0 0 16,0 0-16,0 0 0,0 0 0,0 0 15,14 20-15,-14-20 0,0 0 16</inkml:trace>
  <inkml:trace contextRef="#ctx0" brushRef="#br0" timeOffset="40725.693">29001 11149 0,'0'0'15,"0"0"-15,0 0 0,0 0 0,0 0 16,0 0-16,0 0 15,0 0-15,0 0 0,-17 25 0,17-25 16,0 0-16</inkml:trace>
  <inkml:trace contextRef="#ctx0" brushRef="#br0" timeOffset="44034.7271">1661 9512 0,'0'0'0,"0"0"0,0 0 15,0 0-15,0 0 0,8 24 16,-8-24-16,7 25 0,-7-25 0,13 29 16,-3-10-16,0 1 15,-1 0-15,0 4 0,1 2 16,2 7-16,0-1 0,1 3 16,0 1-16,3 7 0,-1-4 0,1-1 15,-2 2-15,2-2 0,-1-2 16,0 5-16,1-2 15,-3-5-15,-1-4 0,1-5 0,-3-3 16,3-4-16,-1-4 0,-1-3 16,0-1-16,2-5 0,2-2 0,1-4 15,0-8 1,3-3-16,3-4 0,5-7 0,7-9 16,0-1-16,0-2 0,14-13 15,3-6-15,9-5 0,-6 4 0,16-11 16,-1-2-16,-6 3 0,-7 6 15,35-37-15,-1 2 16,-14 17-16,-7 11 0,5 0 16,5-2-16,-4 10 0,-6 7 0,5-4 15,4-2-15,-14 6 0,-7 4 0,-20 14 16,-12 11-16,-8 7 16</inkml:trace>
  <inkml:trace contextRef="#ctx0" brushRef="#br0" timeOffset="48401.3602">10557 11992 0,'0'0'0,"0"0"15,-19 11-15,9-4 0,-2 1 0,-4 4 16,-2 2-16,-7 5 0,1 3 16,-1004 3-16,2001 4 0,-1000-3 15,3-1-15,-1 6 0,4-1 16,2-3-16,4-1 0,0 1 16,4-4-16,5-2 0,1-1 0,3-1 15,1-3-15,2-2 0,1-1 16,4-2-16,3-2 0,3-3 15,2-2-15,4-2 0,0-3 16,1-3-16,-1-2 0,0-3 16,0 0-16,0 2 0,-2 1 15,0-3-15,-1 0 0,-1-2 16,-3-1-16,-3 0 0,0 1 16,-2 1-16,-2 0 0,-2-1 15,-2-1-15,-2 1 0,-2 1 0,-5 1 16,-3-1-16,-3 0 0,0 2 15,-6 1-15,-3 1 0,-2 3 16,1-1-16,-6 2 16,0 1-16,3-1 0,2 0 0,5 0 15,4 0-15,2 1 0</inkml:trace>
  <inkml:trace contextRef="#ctx0" brushRef="#br0" timeOffset="48817.7323">10153 11730 0,'0'0'0,"0"0"0,0 0 16,0 0-16,-29 8 0,29-8 16,-28 18-16,10-3 0,-1 0 0,-1 4 15,-1 2-15,-4 8 16,1 1-16,0 4 0,-2 3 0,-1 6 15,2 0-15,4 1 0,4 2 16,1 8-16,5-3 16,9 5-16,6 4 0,3-12 0,2-7 15,4 6-15,1-2 0,3-4 16,1-3-16,4-4 0,3-3 16,-6-8-16,-5-6 0,-3-4 15</inkml:trace>
  <inkml:trace contextRef="#ctx0" brushRef="#br0" timeOffset="49134.234">10982 12550 0,'0'0'0,"0"0"0,0 0 15,0 0-15,0 0 0,0 0 16,0 0-16,-9 29 0,9-29 0,-12 18 16,12-18-16,-22 22 15,10-9-15,0-2 0,-1 0 0,-3-1 16,-1-2-16,-1 2 15,-1 1-15,2-1 0,1-3 0,-1-1 16,1-5-16,3-1 0,2 1 16,2-1-16</inkml:trace>
  <inkml:trace contextRef="#ctx0" brushRef="#br0" timeOffset="49343.09">11230 12365 0,'0'0'0,"0"0"0,0 0 15,0 0-15,0 0 0,30-5 16,-30 5-16,33-1 0,-33 1 0,39 0 16,-17 0-16,-1 0 15,-2-1-15,-2 6 0,0 2 0,-3 1 16,-2-3-16,-1 0 15</inkml:trace>
  <inkml:trace contextRef="#ctx0" brushRef="#br0" timeOffset="49683.9772">11686 12184 0,'0'0'0,"0"0"16,0 0-16,0 0 0,0 0 15,28 2-15,-28-2 0,25 7 16,-25-7-16,23 11 0,-12-4 16,-1 0-16,-1 1 0,-2 3 0,0 0 15,-3 1-15,-1-1 0,-5 1 16,-1 2-16,-2-1 0,-2-2 16,-2 0-16,-2-1 0,0 1 15,1 0-15,-2 3 0,1-2 16,1 0-16,1 0 0,2-2 15,0 1-15,2-3 0,0 2 0,3 0 16,1-2-16,2-1 0,2 0 16,5 0-16,4-1 15,3 0-15,3-3 0,1 2 16,-4-2-16,-1 0 16</inkml:trace>
  <inkml:trace contextRef="#ctx0" brushRef="#br0" timeOffset="49856.7158">12350 12537 0,'0'0'16,"0"0"-16,0 0 0,0 0 0,0 0 16,0 0-16,-5 25 0,5-25 15,0 0-15,-9 19 0,9-19 16,0 0-16,-12 19 0,12-19 15,0 0-15,0 0 0,0 0 16,0 0-16</inkml:trace>
  <inkml:trace contextRef="#ctx0" brushRef="#br0" timeOffset="50103.4666">12631 12298 0,'0'0'0,"0"0"0,0 0 16,0 0-16,0 0 0,29-1 0,-29 1 15,30-1-15,-30 1 0,35 1 16,-17 0-16,3 0 0,1-1 16,-1 1-16,0 0 0,-2 1 15,0-1-15,4 0 0,-1 0 16,-1-1-16,-1 0 0,-3-3 15,-1-4-15,-3 1 0,-2 1 0,-2 2 16</inkml:trace>
  <inkml:trace contextRef="#ctx0" brushRef="#br0" timeOffset="50468.8239">13172 12101 0,'0'0'15,"0"0"-15,0 0 0,0 0 16,27-1-16,-27 1 16,24 11-16,-24-11 15,33 17-15,-16-6 0,-2-2 0,-2 3 16,-1 2-16,-3 1 16,-1-1-16,-6 5 0,-5 0 0,-3-2 15,0 0-15,-2-2 0,-1 0 16,-2-1-16,-1-1 0,-1-1 0,-2 1 15,1-1-15,1 0 0,2 0 16,2-1-16,2 2 0,2-1 16,1-1-16,1-1 0,4-1 15,4-1-15,3 0 0,3 0 16,2-2-16,1-2 0,6-1 16,3-1-16,1-1 0,1 0 0,-2-4 15,-2-2-15,-1-4 0,-3-3 16,2 1-16,-4 1 15,-2 3-15</inkml:trace>
  <inkml:trace contextRef="#ctx0" brushRef="#br0" timeOffset="50819.1501">13598 11885 0,'0'0'0,"0"0"16,0 0-16,0 0 0,0 0 0,0 0 15,20 30-15,-20-30 0,21 27 16,-8-9-16,1 5 0,0 1 16,-2 1-16,1 10 0,-2 2 15,-2-1-15,-2-2 0,-1 7 16,-3 1-16,0-3 0,-3-2 0,-6 5 15,-4 0-15,-1-8 0,-1-4 16,-4-1-16,-1 1 16,0-2-16,2-3 0,-3-1 0,-1-4 15,1 0-15,-1-5 0,-2 2 16,0 1-16,2-2 0,3-1 0,-3-3 16,-2-2-16,2-5 0,2-3 15,3-1-15,5 0 16,1 1-16</inkml:trace>
  <inkml:trace contextRef="#ctx0" brushRef="#br0" timeOffset="59634.8435">7962 13928 0,'0'0'15,"0"0"-15,0 0 0,0 0 0,0 0 16,0 0-16,0 0 0,-35 1 16,35-1-16,-37 1 0,12 1 15,-4-1-15,-2 0 0,-7 1 16,-7 0-16,-14 2 0,-3 0 16,-21 2-16,-4 2 0,-22-1 15,-1-1-15,-25 3 0,-2 3 16,3-1-16,21-1 0,-50 2 15,12-3-15,16 4 0,7 2 0,8-1 16,5-2-16,10 2 0,7-1 16,-10 2-16,-8 0 15,17-2-15,11-2 0,8 3 16,6 3-16,9-2 0,7-3 0,-1-4 16,1-1-16,3 0 0,2-4 15,11 1-15,6 0 0,0-2 16,2 1-16,2 2 0,2 3 15,4-1-15,1-3 0,-5-1 16,-4-1-16,1-6 0,2-5 0,9 2 16,5 1-16,6 3 0</inkml:trace>
  <inkml:trace contextRef="#ctx0" brushRef="#br0" timeOffset="67101.3989">21790 12121 0,'0'0'15,"0"0"-15,0 0 0,0 0 0,0 0 16,19-15-16,-19 15 15,32-9-15,-10 4 0,7-2 16,5-2-16,1 4 0,1-1 0,12 1 16,2 0-16,9 0 0,0 1 15,-4 3-15,-2 2 0,6 3 16,-2 2-16,-8 1 16,-5 1-16,-8 0 15,-10 3-15,-7-1 0,-6-3 0,-13 4 16,-11 4-16,-7-1 15,-5-1-15,-11 1 0,-9 1 0,-3-2 16,-3-1-16,-12 3 0,-1 1 16,1 0-16,3 0 0,-2-1 15,-1-1-15,3-1 0,8-1 16,5-3-16,2 0 0,9-4 16,6-2-16,10-1 0,4 0 15,5-1-15,4 0 0,8-4 16,6-3-16,4 1 0,6-2 0,4 1 15,5 0-15,4 0 0,3 0 16,1 2-16,2 1 0,2 3 16,2 1-16,2 2 0,1 1 15,4 3-15,-2 1 0,-3 3 16,-2 2-16,-6 0 0,-4-1 16,-4 4-16,-4 2 0,-6 1 15,-5-1-15,-4 4 0,-4 0 16,-7 1-16,-5-1 0,-7 1 15,-7 2-15,-2-2 0,-2-1 0,-8 1 16,-6 2-16,-4 3 0,2 0 16,-2-3-16,-1-3 15,4-2-15,5-3 0,4-5 0,4-4 16,5-3-16,4-3 0,6-7 16,4-7-16,10-6 15,6-5-15,2 1 0,3-4 0,5-4 16,3-4-16,-6 8 0,-3 6 15,-2 4-15</inkml:trace>
  <inkml:trace contextRef="#ctx0" brushRef="#br0" timeOffset="67418.5683">23019 12047 0,'0'0'0,"0"0"0,0 0 16,23 14-16,-23-14 0,27 17 0,-10-4 16,1 3-16,2 3 0,6 9 15,2 4 1,-3 0-16,-3 1 0,3 10 0,-3-1 16,-3-2-16,-3-1 0,0 7 0,0-1 15,-4-4-15,-2-2 0,-4-3 16,0-1-16,-2-4 0,-1-2 15,0-2-15,-3-4 0,0-3 16,-1-4-16,1-4 0,0-4 16,0-3-16,0-5 0,-3-4 15,2-6-15,2-5 0,2-4 0,-2 4 16,0 3-16,0 2 16</inkml:trace>
  <inkml:trace contextRef="#ctx0" brushRef="#br0" timeOffset="67735.3376">23577 12026 0,'0'0'0,"0"0"16,0 0-16,0 0 0,0 0 0,0 0 16,-28 19-16,28-19 0,-22 20 15,7-5-15,-4 4 0,-2 0 16,-1 3-16,-2 1 0,-3 2 15,-7 6-15,0 0 0,-8 7 16,0 0-16,1-2 0,3-1 16,-2 4-16,6-6 0,2-2 15,2-2-15,1-2 0,3-4 16,4-5-16,3-3 0,4-1 16,2-3-16,5-1 0,1-4 15,4-2-15,3-4 0,4 2 0,4-2 16,5-4-16,6-3 0,0-3 15,-2-2-15,-2 3 0,-4 0 16,-3 3-16</inkml:trace>
  <inkml:trace contextRef="#ctx0" brushRef="#br0" timeOffset="68001.1938">23823 12469 0,'0'0'0,"0"0"16,0 0-16,0 0 0,26 0 0,-26 0 16,37 1-1,-13 0-15,3 0 0,4 2 16,3-2-16,3 2 0,1 2 0,15 1 15,13 1 1,-4-1-16,-3-3 0,-12 1 0,-8-1 0,-8-1 16</inkml:trace>
  <inkml:trace contextRef="#ctx0" brushRef="#br0" timeOffset="68368.6353">24876 12281 0,'0'0'0,"0"0"16,0 0-16,30 0 0,-30 0 16,35-2-16,-11 5 0,0 1 15,2 3-15,5 3 0,-2 1 16,-3 0-16,-4 0 0,-3 5 15,-7 0-15,-8-3 0,-4 0 0,-7 5 16,-4 2-16,-7 3 0,-3-2 16,-6 0-16,-2 3 15,1-2-15,4-1 0,-2 1 0,4-1 16,5-3-16,2-1 0,6-3 16,5-2-16,6-3 0,5-3 0,6-1 15,7-1-15,5-3 16,6-1-16,7-3 0,4-3 0,8-3 15,0-2-15,-2-3 16,0-3-16,-12 5 0,-7 2 0,-7 2 16</inkml:trace>
  <inkml:trace contextRef="#ctx0" brushRef="#br0" timeOffset="69117.9276">25741 12092 0,'0'0'0,"0"0"15,0 0-15,0 0 0,0 0 0,-12 33 16,12-33-16,-11 32 16,5-13-16,-2 2 0,0 2 15,-1 0-15,1-1 0,-1 9 16,1 3-16,3-1 0,0 0 15,2 3-15,2-3 0,3-2 16,3-4-16,2-1 0,2-4 16,1-2-16,1-3 0,0-4 15,1-3-15,2-2 0,3-3 0,2-3 16,2-5-16,-2-2 0,2-2 16,-1-3-16,-1-2 0,0-1 15,1 0-15,-1-5 0,1-4 16,-1 0-16,-1-2 0,-3 2 15,-3-2-15,-1-1 0,-2 0 0,-2 2 16,-2-2-16,1 3 0,-3 2 16,0 1-16,0 0 0,-1 2 15,0 2-15,-1 2 16,0 2 0,0 3-16,0 2 0,-1 4 0,0 2 0,-2 3 15,-2 5-15,0 1 16,1 2-16,-1 5 0,-2 3 15,0 2-15,-1-1 0,-1 10 0,1 5 16,-1 8-16,1-2 0,-2 7 16,-1 4-16,-1 10 0,0-4 0,-1 15 15,1 3-15,-1-6 16,0-6-16,-6 13 0,0 3 16,0-11-16,0-6 0,-9 28 15,0-5-15,6-13 0,4-11 0,-11 0 16,-5-1-16,1-9 0,2-5 15,-5 2-15,-4 2 16,0-15-16,-1-11 0,-10 2 0,-6 1 16,10-6-16,5-4 0,-11-3 15,-7-3-15,2-2 0,6-5 0,-5-5 16,0-4-16,4-4 16,4-1-16,3-15 0,3-8 15,6 4-15,7 2 0,7-13 16,7-8-16,9 2 0,5 4 0,9-9 15,7-6-15,3 2 0,2 3 16,-5 15-16,-5 12 0,-4 7 16</inkml:trace>
  <inkml:trace contextRef="#ctx0" brushRef="#br0" timeOffset="69470.895">26705 12549 0,'0'0'15,"20"0"-15,5-2 0,-2 0 0,2 0 16,18 1-16,18 3 16,-1 1-16,2 1 0,13 2 15,0 0 1,12 2-16,-2 0 0,-14 1 0,-13-1 0,-1-1 16,-7 0-16,-14-6 15,-8-2-15,-8-5 0,-6-4 16,-3 4-16,-3 0 0,-3 2 0</inkml:trace>
  <inkml:trace contextRef="#ctx0" brushRef="#br0" timeOffset="69718.0113">27231 12151 0,'0'0'0,"0"0"16,0 0-16,0 0 0,-7 30 0,7-30 16,-3 30-16,2-10 15,1 2-15,0 4 0,1 3 0,0 1 16,2 0-16,-1 13 0,1 4 16,2 10-16,-1-3 0,-1 13 15,-2 0-15,1-5 0,-1-3 0,0-8 16,-1-12-16,0-10 0</inkml:trace>
  <inkml:trace contextRef="#ctx0" brushRef="#br0" timeOffset="70535.3949">28419 12196 0,'0'0'15,"0"0"-15,0 0 0,0 0 0,0 0 16,0 0-16,-23 11 15,23-11-15,0 0 0,-33 21 0,33-21 16,-33 22-16,16-9 0,1 2 16,-2 2-16,0 0 0,2 1 15,-6 9-15,0 5 0,2-4 16,2-2-16,-1 9 0,3 2 16,4-3-16,3-2 0,3 1 15,4 0-15,1-1 0,1-3 0,7 5 16,6-4-16,0-3 0,-1-5 15,4-1-15,0 0 16,2-5-16,1-3 0,4-4 16,3-1-16,-3-3 0,-2-3 0,3-3 15,2-2-15,-1-2 0,1-2 16,-1-1-16,0-2 0,-3-1 16,-2-2-16,1-4 0,1-6 15,-2 2-15,-1 0 0,-3-2 16,0-3-16,-4-1 0,-3 2 0,-1-3 15,-3-1-15,0 1 0,-3 2 16,-2-3-16,-1-3 0,-2 3 16,0 4-16,-2-3 15,-3 0-15,-4 0 16,-3 2-16,1 4 0,0 3 0,-2 2 16,1 0-16,-2 2 0,0 3 15,-2 1-15,-1 1 0,-2 3 16,-1 2-16,3 2 0,2 2 0,1 4 15,0 2-15,3 0 0,-2 1 16,2 2-16,1 2 16,2 1-16,3 3 0,3 2 0,2 1 15,1-2-15,1-4 0,0-2 16</inkml:trace>
  <inkml:trace contextRef="#ctx0" brushRef="#br0" timeOffset="71418.842">29115 12099 0,'0'0'0,"0"0"16,0 0-16,0 0 0,21-10 0,-21 10 15,25-10-15,-8 6 0,0 0 16,4-2-16,2 1 0,1 1 16,0-1-16,9 0 0,1 1 15,-1-2-15,-1 2 0,7-1 16,-2 0-16,-1 1 0,-3 2 15,-1 0-15,0 2 0,-4-1 16,-1 1-16,-4-2 0,-2 2 16,-2 0-16,-4 2 0,0-1 0,1 0 15,-3 0-15,-1 1 0,-1-1 16,-1 1-16,-3-1 0,-2 3 0,1-1 16,-1 3-16,0 1 15,-2 0-15,-3 0 16,-3 1-16,-2 1 0,0 1 0,-3 0 15,-1 1-15,-2 3 0,-1 1 0,-3 1 16,-3 2-16,-1-1 16,-1 2-16,-1 2 0,1 0 15,-4 2-15,-1 2 0,-7 7 16,0 1-16,-4 6 16,-4 3-16,-1-1 0,6-7 0,-3 9 15,4 1-15,2-6 16,4-2-16,-1 4 0,0 2 15,6-9-15,3-7 0,3 0 16,1 0-16,4-2 0,1-1 0,1 0 16,0-2-16,2-4 0,3-3 15,2 2-15,0 0 0,3-4 16,0-1-16,1 0 0,2 0 16,0 0-16,1-2 0,2-2 15,1 1-15,0-2 0,2-2 0,3 1 16,4-2-16,0 2 15,2 0-15,2 1 0,2-1 16,0 0-16,-1-1 0,4-1 0,4-2 16,-3 1-16,-3 0 0,5 0 15,2 0-15,-2 1 0,0-3 16,0 2-16,-2-1 0,0 0 16,1 0-16,4 0 0,0-1 15,-9 0-15,-4 1 0,3 1 16,0-2-16,-4 1 0,-1 0 0,2 0 15,1 0-15,-3-1 0,0 0 16,-3-1-16,0 1 16,-2 0-16,-2-1 0,-1-3 0,-3 0 15,-2-2-15,-3-1 0,-4-6 16,-3-7-16,1 5 0,1 1 0,0 2 16</inkml:trace>
  <inkml:trace contextRef="#ctx0" brushRef="#br0" timeOffset="71670.7473">29103 12390 0,'0'0'0,"0"0"16,0 0-16,0 0 0,0 0 0,21-15 15,-21 15-15,35-7 16,-14 4-16,5 2 0,6 1 16,2 1-16,2 1 0,12 1 0,4 2 15,10 1-15,-3 1 0,2 2 16,0 4-16,-4-2 16,-12-2-16,-9-2 0</inkml:trace>
  <inkml:trace contextRef="#ctx0" brushRef="#br0" timeOffset="71934.6554">30403 12606 0,'0'0'0,"0"0"0,0 0 15,25-5-15,-11 3 0,5 2 16,4 0-16,2 0 0,1 1 0,9 1 16,3 1-16,-3 2 15,-2 2-15,6 1 0,-3 1 16,-7-2-16,-5-1 0,-4-2 0,-5 0 16,-1-1-16</inkml:trace>
  <inkml:trace contextRef="#ctx0" brushRef="#br0" timeOffset="72117.8827">30344 12912 0,'0'0'0,"0"0"0,0 0 0,30 7 16,-30-7-16,41 12 0,-12-5 15,3 0-15,3 2 0,13 0 16,2 0-16,10 2 0,-3-2 0,4-4 15,0-4-15,-2 0 0,-13 0 16,-10-1-16</inkml:trace>
  <inkml:trace contextRef="#ctx0" brushRef="#br0" timeOffset="72651.2922">31697 12717 0,'0'0'0,"0"0"0,0 0 0,0 0 15,0 0-15,0 0 16,0 0-16,0 0 0,0 0 0,-19-5 16,19 5-16,-22 3 0,22-3 15,-25 7-15,25-7 0,-30 18 16,16-7-16,-2 3 0,-3 1 15,2 0-15,2 0 0,-3 7 16,3 3-16,2-1 0,2-1 0,1 5 16,3 1-16,3-3 0,1 0 15,6 1-15,2 1 0,3-3 16,2-3-16,5 0 0,4-1 16,-1-2-16,-1-3 0,5 0 15,4-1-15,0-3 0,1-2 0,3-1 16,0-2-16,-6-4 15,2-1-15,4-5 0,-1-4 16,-3 0-16,-5-3 0,1 1 16,0 1-16,-5-3 0,-2 0 0,-1-4 15,0-2-15,-4 2 0,-2 0 16,0-6-16,-2-1 0,-2 6 16,-2 0-16,-2-2 0,-2-3 15,-3 1-15,0 1 0,-4 0 16,-3-2-16,1 1 0,0 1 0,-4-1 15,-1 0-15,-3 1 0,-1 3 16,-7-2-16,-2 1 16,2 2-16,0 1 0,-2 2 0,1 3 15,5 2-15,5 2 0,5 1 16</inkml:trace>
  <inkml:trace contextRef="#ctx0" brushRef="#br0" timeOffset="74418.739">21370 14319 0,'0'0'0,"0"0"0,0 0 16,0 0-16,0 0 0,-25-10 15,12 11-15,-5 4 16,-3 3-16,-1 2 0,-1 1 0,-14 7 16,-3 7-16,0 0 0,2 0 15,-10 16-15,-2 10 0,-2 7 16,6-5-16,-1 24 0,5 8 16,4 6-16,10-11 0,-2 48 15,8-3-15,10-22 0,6-13 16,12 14-16,8 10 0,0-16 15,0-10-15,5 6 0,5 4 16,2-5-16,4-6 0,6 5 16,6 2-16,2-15 0,0-12 0,16 3 15,10 0-15,-21-22 0,-16-15 16,-10-10-16</inkml:trace>
  <inkml:trace contextRef="#ctx0" brushRef="#br0" timeOffset="74935.368">21999 15057 0,'0'0'16,"0"0"-16,0 0 0,0 0 16,0 0-16,-32 2 0,32-2 0,-33 17 15,13-6-15,-2 3 0,-3 3 16,-4 5-16,0 3 0,0 4 16,1 3-16,-4 7 0,4 1 15,5-1-15,2 3 0,3 5 0,6-4 16,9 0-1,6 2-15,3-9 0,0-6 0,4-5 16,2-2-16,2-4 0,-1-4 16,6-5-16,3-6 0,4-2 15,3-4-15,1-7 0,-1-3 16,3-1-16,3 0 0,-5-5 16,-1-4-16,-2-3 0,-3-2 0,-1-3 15,0-1-15,-1-5 0,-2 4 16,-6 0-16,-4 3 0,-5-2 15,-5 4-15,-5-4 0,-3-4 16,-6 9-16,-1 5 0,-3 3 16,-2 0-16,-2 4 0,-4-1 15,-3 2-15,-2 5 0,-2 1 16,-1 4-16,0 3 0,1 2 16,4 3-16,4 2 0,5-1 0,4-1 15,4-2-15</inkml:trace>
  <inkml:trace contextRef="#ctx0" brushRef="#br0" timeOffset="75151.9508">22499 15801 0,'0'0'0,"0"0"0,0 0 0,-8 25 15,8-25-15,-7 25 0,4-11 16,-1 0-16,0 1 0,1 3 0,0-1 16,6-3-16,2-1 15,0-2-15,-1-2 0,-1 0 0</inkml:trace>
  <inkml:trace contextRef="#ctx0" brushRef="#br0" timeOffset="75634.6725">23576 15258 0,'0'0'0,"0"0"0,0 0 16,0 0-16,0 0 0,-30-3 15,30 3-15,-34 10 0,12-3 16,-3 1-16,0 3 0,1 2 0,-1-2 16,-4 7-16,-1 3 15,3-2-15,4 2 0,0 8 0,6 2 16,2-3-16,4-2 0,5 1 16,3-2-16,7-2 0,4-2 15,5-2-15,3-2 0,3-2 16,2-3-16,5-3 0,5-5 15,0-1-15,0-1 0,8-4 16,0-1-16,-5-4 0,-3 2 0,-2-5 16,-1-4-16,-3 0 0,-2-1 15,-2-3-15,-1-3 0,-5 3 16,-3-1-16,-3-1 0,-3-2 16,-5 0-16,-2 1 0,-6-3 15,-5 2-15,-2 1 0,-3-4 16,-6 3-16,-5 0 0,1 1 15,-1 3-15,1 1 0,-1-1 0,-2 7 16,-1 0-16,4 4 16,0 0-16,8 4 0,3-1 0,4 1 15</inkml:trace>
  <inkml:trace contextRef="#ctx0" brushRef="#br0" timeOffset="75851.3353">24106 15890 0,'0'0'0,"0"0"0,0 0 16,-5 22-16,5-22 0,-9 21 0,9-21 16,-16 25-16,10-11 0,-1-3 15,0 0-15,2 1 0,1-3 0,2-1 16,6-5-16,-2 2 15,0-1-15,0-1 0</inkml:trace>
  <inkml:trace contextRef="#ctx0" brushRef="#br0" timeOffset="76252.7717">24903 15458 0,'0'0'0,"0"0"0,0 0 16,0 0-16,0 0 0,0 0 0,-36 3 15,36-3-15,-29 4 0,13 0 16,-3 0-16,0 3 0,1 3 16,0 1-16,1 3 0,2 1 15,2 2-15,-2 5 0,3 1 16,2-1-16,3-1 0,2-1 15,4 4-15,4-4 0,4-2 0,4 0 16,4 1-16,2-4 16,0-1-16,8 1 0,4-1 0,-1-4 15,1-2-15,0-3 0,-1-1 16,-1-3-16,-2-1 0,0-5 16,0-4-16,-5 2 0,-3-1 15,-4-9-15,-3-5 0,-4-3 16,-5-3-16,-10-5 0,-7-5 15,-6-9-15,-2 1 0,-10-4 16,-9-5-16,1-1 0,0 3 16,6 8-16,5 4 0,8 12 15</inkml:trace>
  <inkml:trace contextRef="#ctx0" brushRef="#br0" timeOffset="76552.4363">25418 15168 0,'0'0'0,"11"15"15,2 3-15,2 7 0,0 4 16,5 12-16,1 6 0,0 8 16,-3 2-16,-5 7 0,-6 3 15,-5-11-15,-2-8 0,-8 11 16,-5 0-16,-6-11 0,-3-10 0,-1 1 15,-1 0-15,-1-5 0,0-3 16,-5-5-16,-3-4 16,6 0-16,3-1 0,-2-2 15,-3-3-15,2-2 0,0-4 0,6-1 16,5-1-16,5-4 0,3 0 16,3-1-16</inkml:trace>
  <inkml:trace contextRef="#ctx0" brushRef="#br0" timeOffset="77352.118">27752 14547 0,'0'0'0,"0"0"0,0 0 15,-22 15-15,22-15 0,-26 25 0,9-7 16,-1 4-16,0 3 0,-5 13 15,0 5-15,-2 8 0,0 1 0,-1 13 16,3 3-16,4-4 0,4-4 16,0 12-16,5 3 15,4-4-15,1-7 0,6 12 0,5-1 16,3-4-16,2-8 0,11 26 16,2-9-16,-5-19 0,-5-9 0,7-1 15,5 0-15,-1-14 16,0-12-16,1-12 0,-2-10 15,-8-1-15,-5 0 0,-3-2 0</inkml:trace>
  <inkml:trace contextRef="#ctx0" brushRef="#br0" timeOffset="77939.0236">28042 14920 0,'0'0'0,"0"0"0,0 0 15,24-5-15,-24 5 0,28 4 0,-11 0 16,4 6-16,3 1 0,1 0 16,-1 3-16,5 4 0,-3 0 15,4 7-15,-3 3 0,-6-2 0,-4-2 16,-8 1-16,-7 3 15,-4 0-15,-3-2 0,-5-1 16,-4-3-16,-1-4 0,-3-1 0,-6 1 16,-3-1-16,1-2 15,0-4-15,0-3 0,-2-1 16,4 0-16,4-1 0,4-5 0,3 2 16,4-3-16,1 1 0,3-1 15,1-1-15,2 1 0,1-3 0,4-1 16,5 0-16,4-2 15,3 2-15,3 1 0,2 1 16,2 0-16,2 2 0,7 3 0,1-2 16,-2 5-16,-3 1 0,3 1 15,2 3-15,-4 3 0,-3 0 16,-3 3-16,-2 2 0,-3-1 16,-3 3-16,-3 4 0,-4 0 15,-4-3-15,-2-1 0,-6 4 16,-5-1-16,-4-5 0,-1-1 0,-6 6 15,-2-5-15,0-2 0,1-3 16,-4-1-16,-1-1 0,1-4 16,2-1-16,4 0 0,4-3 15,0-3-15,3-1 0,3-2 16,1-4-16,2 1 0,1 1 0,2 1 16</inkml:trace>
  <inkml:trace contextRef="#ctx0" brushRef="#br0" timeOffset="78135.9709">28816 15608 0,'0'0'15,"0"0"-15,0 0 0,0 0 16,13 27-16,-13-27 0,10 16 0,-4-7 15,-1-2-15,0 2 0,-2-2 16,1-4-16,3-4 16,-1 1-16,0-2 0,-2 2 15</inkml:trace>
  <inkml:trace contextRef="#ctx0" brushRef="#br0" timeOffset="78402.043">29298 15177 0,'0'0'0,"0"0"0,0 0 0,23-2 15,-23 2-15,34-3 0,-10 3 16,2 0-16,0 0 0,11 0 16,1 1-16,1 2 0,-1-2 0,8 2 15,-2 1-15,-5 2 16,-2-2-16,4 4 0,-3 1 15,-6-4-15,-5 1 0,-4 2 16,-2-1-16,-4 0 0,-1-4 0,-5 0 16,-1-2-16,1-5 0,1-3 15,-2 1-15,-2 2 16,-2 0-16</inkml:trace>
  <inkml:trace contextRef="#ctx0" brushRef="#br0" timeOffset="78784.8963">30188 14975 0,'0'0'0,"0"0"15,0 0-15,26 1 0,-26-1 0,29 7 16,-8 0-16,0 0 16,1 1-16,5 6 0,2 0 15,-2 0-15,-2 1 0,-1 2 16,-1 1-16,-4 0 0,-3 0 0,-4 4 15,-7 3-15,-5 0 16,-4 0-16,-6-1 0,-5-2 16,-1-1-16,-1-6 0,-4 3 0,-3-1 15,1 1-15,1-3 0,-4 6 16,0-3-16,1-4 0,1 0 16,3-3-16,2 0 0,6-1 15,2-2-15,2 2 0,2 1 16,5-1-16,3 1 0,7 0 15,6 2-15,3-1 0,1 2 0,8-1 16,5-1-16,-1-1 0,0-3 16,3 2-16,3-1 0,-2-3 15,-1-3-15,-2-1 0,-7 0 16,-5 0-16</inkml:trace>
  <inkml:trace contextRef="#ctx0" brushRef="#br0" timeOffset="78992.6682">30966 15710 0,'0'0'0,"0"0"15,0 0-15,0 0 0,10 23 0,-10-23 16,10 18-16,-5-7 0,-3 0 16,-1 1-16,-2 1 0,-1 1 15,-2-1-15,0-1 0,-2 2 16,1-1-16,-1-2 0,1-3 15,-2 1-15,1-1 0,-1-3 0,0 0 16,2 0-16,0-1 16</inkml:trace>
  <inkml:trace contextRef="#ctx0" brushRef="#br0" timeOffset="79453.2974">31744 15451 0,'0'0'0,"0"0"15,0 0-15,0 0 0,0 0 0,-29 3 16,29-3-1,-31 8-15,31-8 0,-30 10 0,16-2 16,0-1-16,-1 3 0,1 1 16,0 3-16,3-1 0,2 0 15,2 8-15,5 0 16,4 1-16,4 1 0,0-3 16,2-2-16,5 1 0,5-1 15,1-3-15,-1-3 0,6 2 16,0-1-16,-2-3 0,-1-4 0,0-1 15,0-3-15,-4 1 0,-2-3 16,-1-3-16,-1-1 0,-1-3 16,-2 2-16,-4-6 0,-4-3 15,-3 0-15,-2-3 0,-12-12 16,-7-9 0,0 5-16,1 1 0,-4-4 15,-5-3-15,2 3 0,5 8 16,6 6-16</inkml:trace>
  <inkml:trace contextRef="#ctx0" brushRef="#br0" timeOffset="79918.3534">32123 14980 0,'0'0'0,"0"0"0,0 0 16,24 21-16,-13-10 0,3 4 0,1 6 15,5 8-15,-1 2 0,5 12 16,1 4-16,-3-1 0,-2-3 0,2 14 16,-2 3-16,-2-6 0,-4-5 15,-2 9-15,-3 3 16,-3-11-16,-4-3 0,-3 6 0,-4 2 15,0-13-15,-1-9 0,-4 1 16,-2 0-16,1-2 0,0-2 16,-7-4-16,-4-5 0,6 0 15,1-2-15,-2 2 0,-1 0 16,4-5-16,1-3 0,-3 0 16,0 0-16,2-3 0,4-3 0,1-1 15,-1-1-15,2-2 0,1 0 16,2-1-16,0 0 15,2 0-15,0-2 0,1 1 0,2-1 16,-3 3-16,3-3 0,0 0 16,0 0-16,0 0 0,0 0 0,0 0 15,-3 1-15,1-2 16,0-2-16,-1 0 16,3 3-16,-2-2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2:42:57.287"/>
    </inkml:context>
    <inkml:brush xml:id="br0">
      <inkml:brushProperty name="width" value="0.05292" units="cm"/>
      <inkml:brushProperty name="height" value="0.05292" units="cm"/>
      <inkml:brushProperty name="color" value="#FF0000"/>
    </inkml:brush>
  </inkml:definitions>
  <inkml:trace contextRef="#ctx0" brushRef="#br0">6227 6179 0,'0'0'16,"0"0"-16,0 0 0,0 0 0,0 0 15,0 0-15,0 0 0,0 0 16,0 0-16,20-20 0,-20 20 15,23-8-15,-23 8 0,35-7 16,-8 6-16,-2-2 0,2 1 0,12 1 16,4-3-16,3 1 0,1 2 15,17-2-15,2-4 16,1 3-16,1 4 0,17 0 16,3-2-16,11 1 0,-4 1 0,16 0 15,-1-1-15,39-2 0,-13-1 16,-5 4-16,-2 1 0,-7 2 15,-5 1-15,1-4 0,1 0 16,-1-4-16,-1-3 0,6 7 16,6 7-16,-4 0 0,-3 4 0,6-7 15,4 2-15,1-4 16,-1 1-16,6 3 0,4 1 0,-8-5 16,-8 0-16,11-2 0,5 0 15,2 0-15,-1 3 0,8 1 16,5 1-16,-9 1 0,-5-3 15,2 1-15,3-1 0,-3-2 16,-2-1-16,14 6 0,7 1 16,-11-1-16,-8 0 0,4-2 15,4 2-15,-7 1 0,-4 1 0,0 2 16,3 1-16,-11-4 0,-7 0 16,7 0-16,5 0 0,-8 1 15,-5 0-15,1 2 0,0 0 16,-4 0-16,-4-2 0,3 3 15,3 6-15,-9-3 0,-3 1 0,4-1 16,3 1-16,-6-1 16,-5 0-16,4 4 0,0 3 15,-35-6-15,-24-7 0,-16-1 0</inkml:trace>
  <inkml:trace contextRef="#ctx0" brushRef="#br0" timeOffset="32233.1595">29244 12152 0,'0'0'0,"0"0"0,0 0 16,0 0-16,0 0 0,0 0 0,0 0 15,0 0-15,0 0 0,-24-6 16,24 6-16,0 0 0,0 0 16,0 0-16,0 0 0,0 0 0,-27 1 15,27-1-15,0 0 16,0 0-16,0 0 0,-21 6 16,21-6-16,0 0 0,0 0 0,-16 16 15,11-11-15,0 2 0,-1-1 16,1 1-1,-2 2-15,1-1 0,1 2 16,1-2-16,0 1 0,1 0 0,-1 1 16,1 0-16,3-2 0,1 1 15,2 0-15,-1-3 0,0 0 16,2 0-16,1-1 16,-1 0-16,2-2 0,-1-1 15,2 0-15,1-1 0,0 0 0,2-1 16,1-1-16,0 0 0,0-1 0,2 0 15,-1 0-15,0-2 16,-1 0-16,0 0 0,1 0 16,-1-2-16,-1 0 0,0 0 0,0 0 15,-1-2-15,-1 1 0,2-1 16,0-1-16,-1 0 0,-1 0 16,0-1-16,-2-1 0,1 1 15,-2 0-15,1-3 0,-2-1 16,-2 6-16,1-1 0,-2 1 15,0 0-15,-1-1 0,0 0 0,-1 0 16,-3-1-16,2 2 0,0 1 16,-1 0-16,-1 1 15,0-1-15,-1 0 0,-1 1 16,-1 2-16,1 0 0,-1-1 0,1 3 16,-1-1-16,-1 2 0,0 0 15,0 0-15,-1 1 0,-1 1 16,0 0-16,-1 1 0,0 2 15,1 2-15,1-1 0,0 1 16,1 0-16,0-1 0,1 0 0,2 0 16</inkml:trace>
  <inkml:trace contextRef="#ctx0" brushRef="#br0" timeOffset="33466.7669">28168 12838 0,'0'0'16,"0"0"-16,0 0 0,0 0 0,0 0 15,0 0-15,0 0 16,0 0-16,0 0 0,0 0 16,0 0-16,0 0 0,0 0 0,0 0 15,0 0-15,0 0 0,0 0 0,0 0 16,0 0-16,23-17 15,-23 17-15,0 0 0,21-17 16,-21 17-16,17-13 0,-17 13 0,18-15 16,-9 8-16,1-1 0,0 1 15,-1-1 1,4-1-16,0 1 0,0-2 0,1 1 16,2-2-16,-1 1 0,1-1 15,-1 0-15,5-2 0,0 1 0,-1-1 16,-1 1-16,1-1 0,0 1 15,1-1-15,1 0 0,-1-1 16,-2 0-16,2 1 0,0 2 16,0 0-16,0-2 0,0 1 15,-1-1-15,0 2 0,-1-1 0,2-1 16,-1-1-16,6-2 16,-2 0-16,1 0 0,1-2 15,-1 3-15,-2 3 0,-2 0 16,-2-2-1,4 0-15,4 0 0,-4 1 0,-2 2 0,-2 0 16,-1 0-16,-2 2 16,1-1-16,-2 1 0,-1 0 0,-1 1 15,0 1-15,-1 0 16,0 1-16,-4 1 0,1 0 0,0 1 16,-1 1-16,0-1 0,-1-1 15,-2 2 1,0 0-16,0 0 15,-1 0-15,-1 3 0,0 0 0,-2 0 16,3-2-16,-3 2 0,0 0 0,0 0 16,0 0-16,-4 0 0,1-2 15,1 2-15,0 2 0,-2-2 16,1-1-16,0 0 0,-1 1 16,1-1-16,0 1 0,1 0 15,-1 0-15,1 1 0,2-1 16,0 4-16,2 0 0,2 1 15,0-2-15,-1 1 0,1-1 16,-2-1-16</inkml:trace>
  <inkml:trace contextRef="#ctx0" brushRef="#br0" timeOffset="34314.7509">28921 12543 0,'0'0'0,"0"0"0,0 0 16,0 0-16,0 0 0,0 0 15,0 0-15,0 0 0,0 0 0,0 0 16</inkml:trace>
  <inkml:trace contextRef="#ctx0" brushRef="#br0" timeOffset="34785.0572">31125 12617 0,'0'0'0,"0"0"0,0 0 16,0 0-16,0 0 0,0 0 15,0 0-15,0 0 0,0 0 0,0 0 16,0 0-16,0 0 0,0 0 16,0 0-16,24 0 0,-24 0 15</inkml:trace>
  <inkml:trace contextRef="#ctx0" brushRef="#br0" timeOffset="34939.9463">31189 12667 0,'0'0'0,"0"0"0,0 0 15,0 0-15,0 0 0,-4 19 0,4-19 16,0 0-16,0 0 15,0 0-15</inkml:trace>
  <inkml:trace contextRef="#ctx0" brushRef="#br0" timeOffset="36768.4134">28944 12664 0,'0'0'0,"0"0"0,0 0 16,0 0-16,0 0 0,0 0 0,-8 22 15,8-22-15,0 0 0,-5 26 16,5-26-16,-3 27 0,2-11 0,0 1 16,1 0-16,0 2 15,0 2-15,-1-1 0,-2 2 16,1-1-16,-1-2 0,1 6 15,1 0-15,0-1 0,0-1 0,-1-2 16,-1 0-16,2-4 16,1-1-16,3-4 0,1-3 15,0-2-15,2-3 0,-2-1 0,0 0 16,-1 0-16</inkml:trace>
  <inkml:trace contextRef="#ctx0" brushRef="#br0" timeOffset="37050.3085">29081 12626 0,'0'0'0,"0"0"0,0 0 16,0 0-16,0 0 0,0 0 0,0 0 16,0 0-16,0 0 0,0 0 15,-21 22-15,21-22 0,-4 26 0,4-26 16,-2 33-16,1-14 0,0 1 15,0 1-15,1 2 16,1 0-16,0-3 0,0 7 0,0-2 16,0 0-16,2-3 0,-1 1 15,0-2-15,-1-3 0,0-4 16,-1 0-16,0-3 16,0-11-16,-3-5 0,1 0 15,1 0-15,-1 1 0</inkml:trace>
  <inkml:trace contextRef="#ctx0" brushRef="#br0" timeOffset="37266.4031">28901 12838 0,'0'0'0,"0"0"0,0 0 0,0 0 15,0 0-15,0 0 0,25 2 16,-25-2-16,0 0 0,30-8 0,-30 8 16,32-10-16,-12 5 15,3-2-15,2-2 0,-3 0 16,-3 2-16,-2 1 0</inkml:trace>
  <inkml:trace contextRef="#ctx0" brushRef="#br0" timeOffset="39201.142">29271 12108 0,'0'0'0,"0"0"0,0 0 15,0 0-15,0 0 0,0 0 16,0 0-16,0 0 0,0 0 0,0 0 16,0 0-16,0 0 0,0 0 15,-22-11-15,22 11 16,0 0-16,0 0 0,0 0 0,0 0 16,0 0-16,0 0 0,0 0 15,0 0-15,0 0 0,0 0 0,0 0 16,0 0-16,0 0 15,0 0-15,0 0 0,0 0 16,0 0-16,0 0 0,0 0 16,0 0-16,0 0 0,0 0 0,0 0 15,25 7-15,-25-7 0,0 0 16,19 4-16,-19-4 16,0 0-16,24 6 0,-24-6 0,0 0 15,28 6-15,-28-6 0,23 4 16,-9-2-16,-2 1 0,0 0 0,1 1 15,1 1-15,0-2 16,-1 2-16,1-1 0,2 2 16,-1 0-16,1 1 0,-1 0 0,0 0 15,0-1-15,-1-1 0,6 1 16,0 2-16,0-1 0,0 0 16,-1 0-16,1 0 0,-1 0 15,-1 0-15,-1-2 0,2 3 16,0-2-16,0 1 0,0 0 15,2 1-15,-2-1 0,-2 2 0,0-2 16,2 0-16,-2 0 16,-2 1-16,4-1 0,1 1 15,-2-1-15,-1-1 0,-1 2 16,1 0-16,1 1 0,-1-1 16,1 0-16,-2-1 0,1 0 15,-1-1-15,-1 1 0,-1 0 16,-2-1-16,-1-1 0,0 0 0,-1 1 15,-1 0-15,0 0 0,-1-1 16,-1 0-16,0-1 0,0-1 16,-1 0-16,0 0 0,-3-1 15,0 0-15,1 0 0,-1 0 16,-1-1-16,0 1 0,-1 1 16,-1 0-16,0-1 0,0-2 0,0 4 15,2-1-15,-2-3 0,2 3 16,-2-3-16,2 1 0,-2-1 15</inkml:trace>
  <inkml:trace contextRef="#ctx0" brushRef="#br0" timeOffset="39849.8165">30090 12407 0,'0'0'0,"0"0"0,0 0 16,0 0-16,0 0 0,0 0 15,0 0-15,-21 13 0,21-13 0,0 0 16,-10 19-16,10-19 16,0 0-16,-11 26 0,6-14 0,1-1 15,-1-1-15,2 1 16,0 1-16,0 0 0,-1 0 0,0-1 16,-1 1-16,1 0 0,1 0 15,-1-1-15,1-1 0,0 0 16,-1 0-16,2-1 0,0-1 15,1-1-15,0-2 0,0 1 0,0-2 16,1 0-16,0 1 0,0-2 16,0 1-16,1-2 15,1 1-15,0-2 0,0 1 16,1-1-16,0 1 0,1-1 16,1-1-16,0 1 0,1-1 0,0 0 15,2 0-15,-1 0 0,0 2 16,1-2-16,0 0 0,0-2 15,-1 2-15,0-1 0,-1 1 16,2 0-16,1 1 0,0-1 16,0 2-16,-2-2 0,1 0 0,1 0 15,2 1-15,-3 1 0,-3-2 16,2 0-16,-1 1 0,0 0 16,-2 1-16,1-1 0,0-1 15,0 1-15,-2-1 0,1 0 16,2 0-16,-2 0 0,1 0 0,-1 0 15,2-1-15,-2 0 0,0-1 16,0 2-16</inkml:trace>
  <inkml:trace contextRef="#ctx0" brushRef="#br0" timeOffset="41049.7152">28170 12872 0,'0'0'0,"0"0"16,0 0-16,0 0 0,0 0 0,0 0 16,0 0-16,0 0 15,0 0-15,0 0 0,0 0 16,0 0-16,0 0 0,0 0 15,26-4-15,-26 4 0,0 0 0,27-5 16,-27 5-16,24-3 0,-11 0 16,3 0-16,1-1 15,2 0-15,1 0 0,1-1 16,0 2-16,1-1 0,0 0 0,9-1 16,1 0-16,-1 0 0,-3 0 15,4 0 1,2-1-16,-1 1 0,1 1 0,7 0 15,0 0-15,-1-1 0,-1-1 0,-3-1 16,-1 0-16,4 0 16,1 1-16,6-1 0,-2-1 0,-2 2 15,-1 1-15,-2-3 0,1-1 16,0 1-16,-1 0 0,-1-1 16,-2 0-16,2 0 0,0 1 15,5-3-15,-1 1 0,-3 0 16,-2 2-16,1-1 0,-2 0 15,-1 0-15,-2 2 0,0 1 16,1 0-16,-2-1 0,-1-1 0,0 0 16,-1 1-16,0 0 0,-1 4 15,-6-3-15,-2-1 0,0 2 16,-1-2-16,-1 3 0,-2-2 16,0 2-16,-2 0 0,0 2 15,-2-1-15,-3 1 0,-1 0 16,-2 0-16,-1 1 0,-2 0 15,-1 1-15,0 0 0,-1 0 0,0 1 16,0 0-16,-2-1 0,2 0 16,-2 0-16,3 0 0,-3 0 15,2 0-15,-2 0 0,2 0 16,0 1-16,2-1 0,-2-7 16,0-6-16,0 1 0,0 2 15,1 1-15</inkml:trace>
  <inkml:trace contextRef="#ctx0" brushRef="#br0" timeOffset="41799.9326">30045 12453 0,'0'0'0,"0"0"16,0 0-16,0 0 0,0 0 0,0 0 15,0 0-15,0 0 16,0 0-16,-15 25 0,15-25 0,-4 21 16,4-21-16,-4 23 15,5-9-15,-1 0 0,0 1 0,0 2 16,0 0-16,0-1 0,0 0 16,0 0-16,0 2 0,0 0 15,2-1-15,-2 4 0,0 0 16,-2-5-16,1 0 0,0-1 15,1-3-15,0-1 0,0-2 0,1-1 16,0-2-16,1-1 16,0-1-16,1 1 0,1 2 15,2-4-15,1-1 0,-1 0 0,1-1 16,-1-1-16,2-1 16,2-2-16,1 0 0,0-3 15,0 2-15,1-1 0,0-1 0,1 1 16,0 0-16,-1 0 0,0-1 15,-1-1-15,0 0 0,-1 2 16,-1 0-16,-1 1 16,-1 1-16,0 0 0,-2 0 15,1 1-15,-2 2 0,1 0 16,-2-1-16,0-1 0,0 1 16,-1-2-16,-2 3 0,2-2 15,-2 2-15,2-3 0</inkml:trace>
  <inkml:trace contextRef="#ctx0" brushRef="#br0" timeOffset="42233.1254">29367 12543 0,'0'0'0,"0"0"16,0 0-16,0 0 0,0 0 0,0 0 15,0 0 1,0 0-16,-10 26 0,10-26 0,-2 19 16,2-19-16,-1 20 0,1-9 15,0 1-15,1 1 0,0 0 16,0-1-16,0-1 0,1 0 0,-1 1 15,1-3-15,1 0 0,2-3 16,-1-1-16,0-1 0,0-1 16,-1 1-16</inkml:trace>
  <inkml:trace contextRef="#ctx0" brushRef="#br0" timeOffset="42434.5253">29586 12459 0,'0'0'15,"0"0"-15,0 0 0,0 0 0,0 0 16,0 0-16,0 0 0,0 0 16,0 0-16,-17 20 0,17-20 15,-7 21-15,7-21 0,-5 26 16,4-9-16,0 3 0,0 2 0,2 1 16,0 4-16,2-1 15,2 2-15,0 1 0,0-3 16,-2-6-16</inkml:trace>
  <inkml:trace contextRef="#ctx0" brushRef="#br0" timeOffset="43768.5412">28799 11578 0,'0'0'15,"0"0"-15,0 0 0,0 0 0,0 0 16,-7 21-16,7-21 16,-3 18-16,2-7 0,0 3 0,0 0 15,-1 2-15,0 0 0,1 2 16,2 0-16,-1 4 0,0-3 0,0 6 15,0 1-15,0-2 16,1-1-16,0-1 0,0 1 16,1-3-16,2-5 0,0-4 0,0-4 15,0-1-15,-1-1 0,0-1 16</inkml:trace>
  <inkml:trace contextRef="#ctx0" brushRef="#br0" timeOffset="44020.4227">29046 11513 0,'0'0'15,"0"0"-15,0 0 0,0 0 0,0 0 16,0 0-16,0 0 16,0 29-16,0-29 0,2 25 15,-2-25-15,4 31 0,-2-17 0,0 0 16,2-1-16,-2 3 0,0 1 15,0 1-15,0-2 0,1 1 16,-1-1-16,0-1 16,0-2-16,0 1 0,0-3 0,-2 0 15,-2-3-15,2-2 0,0-3 16,0-1-16,0 0 0,0 1 16</inkml:trace>
  <inkml:trace contextRef="#ctx0" brushRef="#br0" timeOffset="44201.6774">28883 11679 0,'0'0'15,"0"0"-15,0 0 0,0 0 16,0 0-16,0 0 0,0 0 16,0 0-16,31-9 0,-31 9 15,30-10-15,-10 6 0,3-1 0,-3 1 16,-3 1-16,-1-1 15</inkml:trace>
  <inkml:trace contextRef="#ctx0" brushRef="#br0" timeOffset="44952.0617">30992 12289 0,'0'0'0,"0"0"16,0 0-16,0 0 0,-19-18 15,19 18-15,-11-12 0,5 6 16,1-1-16,-2 2 0,0 1 16,-1 0-16,-1 2 0,-2 2 0,-1 4 15,0 2-15,0 2 0,-1 3 16,1 3-16,0 1 0,1 1 0,-2 8 15,1 3-15,2-2 16,1 0-16,2-2 0,3 2 16,2 2-16,2-3 0,2-2 15,2-2-15,3-2 0,2-2 0,3-4 16,2-1-16,2-4 16,-1-1-16,1-4 0,-1-1 15,-3-2-15,0 1 0,2-5 0,-1-2 16,0 1-16,0 0 0,2-4 15,-1-2-15,-1-1 0,-1 0 16,2-8-16,-2-4 0,-2 3 16,-2 3-16,0-3 0,-1-2 15,-2 0-15,0 1 0,-3-1 0,-1 2 16,-1 1-16,-1 4 16,0-3-16,-1-2 0,-3 3 0,0 3 15,-5 1-15,-4 2 0,5 3 16,0 1-16,2 2 0</inkml:trace>
  <inkml:trace contextRef="#ctx0" brushRef="#br0" timeOffset="45299.6952">30641 12463 0,'0'0'0,"0"0"16,0 0-16,0 0 0,0 0 0,0 0 15,0 0-15,9-22 0,-9 22 16,0 0-16,22-15 0,-22 15 16,23-11-16,-23 11 0,26-11 15,-10 6-15,2 1 0,-1 2 16,1 2-16,-2 0 0,0 1 0,-1 2 16,1 2-16,-1 0 0,1-1 15,1 5-15,0 0 16,-1 1-16,1 0 0,-3-1 15,-2 1-15,0-1 0,-1-1 0,1 0 16,0-2-16,-1-1 0,0-1 16,2-2-16,1-4 15,2-1-15,-1-3 0,4-1 0,3-4 16,-1-1-16,0-1 0,2-3 16,1-2-16,-3 4 0,-3 1 0,-4 3 15</inkml:trace>
  <inkml:trace contextRef="#ctx0" brushRef="#br0" timeOffset="46817.201">29452 6129 0,'0'0'0,"0"0"15,0 0-15,0 0 0,0 0 0,-2 30 16,2-30-16,2 29 0,-1-11 16,2 2-16,-1 1 15,0 4-15,0 1 0,1 13 0,1 4 16,-2 2-16,-1-1 0,0 16 0,0-2 16,-1-1-16,0 0 0,-1 8 15,0 1-15,-1 7 0,-1-3 16,-1-1-16,1 2 15,-1 0-15,-1-10 0,-3-3 0,0-2 16,-2 1-16,0 0 0,-2 18 16,3-10-16,3-27 0,2-4 0,-2 13 15,2-2-15,2-19 16,0-1-16,-1-3 0,0 0 0,2-2 16,1 0-1,-1-2-15,-1-2 0,0-4 0,1-1 16,-1-2-16,0-1 0,0-4 15,-2-1-15,3 2 0,1-1 16,0-4-16,-1 2 0,1-2 16,4 0-16,-4 0 0,2-2 0,-2 2 15,2-4-15,0 1 0,0 1 16,2-1-16,-1 0 0,1 1 16,2-1-16,-2 0 0,1 0 15,0-2-15,3 2 0,0-1 16,-1-1-16,1 2 0,0-2 15,2 2-15,1 0 0,0-1 0,1 0 16,1 0-16,3 0 16,-1 0-16,2 0 0,4-2 15,0 0-15,1 1 0,1 1 0,1 0 16,0 1-16,1 1 0,-2 1 16,2 0-16,1 2 0,2-3 15,1-1-15,1 0 0,1-1 16,8 1-16,-1 1 0,-2 0 15,-1 0-15,2 0 0,0-1 0,0 1 16,-2 1-16,2-2 0,2 2 16,6 0-16,-1 2 15,0-2-15,0 0 0,1-1 16,-1-1-16,-1 2 0,0-2 0,-1 1 16,-2 1-16,6 1 0,-3-1 15,-4 0-15,-1 1 0,-2 1 16,1 0-16,-2 1 0,-1-1 15,-2 0-15,-2-2 0,0 2 16,-1 1-16,-3-4 0,-1-1 0,2 1 16,-1 0-16,-1 1 0,1 1 15,-2 0-15,-1-1 16,-2-1-16,-2 0 0,-1 1 0,-1 1 16,1-2-16,-2-3 0,0 2 15,0 0-15,0-2 0,-2-1 16,-3 2-16,-2-1 0,-1 2 15</inkml:trace>
  <inkml:trace contextRef="#ctx0" brushRef="#br0" timeOffset="47616.5257">29469 6119 0,'0'0'0,"0"0"16,0 0-16,0 0 0,0 0 0,0 0 16,20 21-16,-20-21 0,18 18 0,-18-18 15,29 19-15,-12-6 16,-1 2-16,2 2 0,2-2 0,1 3 15,1 2-15,7 6 0,1 2 16,0 1-16,0-1 0,7 5 16,1-1-16,-3 0 0,0-3 15,8 6-15,0 1 0,-1 0 16,-1-1-16,0-3 0,-2-2 16,-1 1-16,-3-3 0,8 9 15,1 6-15,-2-6 0,-2-3 0,2 1 16,1 1-16,-3-3 15,-2 2-15,7 1 0,2-2 0,-3 0 16,-2 2-16,0-4 0,0-2 16,-5 1-16,-3-1 0,3 0 15,1-1-15,-5 1 0,-2 0 16,-2-4-16,0 0 0,-2-3 16,0-1-16,-1-1 0,0-1 15,-2-2-15,-3-2 0,-2-3 16,0-1-16,-3-2 0,-1-1 0,1-2 15,0 2-15,-2-3 16,0 2-16,-4-3 0,-1-3 0,-1 0 16,-2 0-16,-2-1 0</inkml:trace>
  <inkml:trace contextRef="#ctx0" brushRef="#br0" timeOffset="48467.3505">28424 5561 0,'0'0'0,"0"0"0,0 0 16,2 19-16,-2-19 0,3 28 0,-1-10 15,1 3-15,1 1 0,-1 10 16,0 1-16,1 0 0,-1 1 15,0-2-15,1 2 0,-2 5 16,0-1-16,-1-2 0,-2-1 16,1-5-16,0-2 0,-1 0 15,-1-3-15,-1-7 0,1-1 0,0-5 16,1 1-16,0-5 16,0-4-16,0-1 0,1-3 15,-2-1-15,4-5 0,0-8 16,1-4-16,0-1 0,1 2 0,-4-8 15,-1-3-15,0 2 0,-1 3 16,1 5-16</inkml:trace>
  <inkml:trace contextRef="#ctx0" brushRef="#br0" timeOffset="48766.5592">28399 5569 0,'0'0'0,"0"0"15,0 0-15,0 0 0,0 0 0,0 0 16,0 0-16,0 0 0,0 0 15,11-16-15,-11 16 16,0 0-16,28-1 0,-28 1 0,23 1 16,-23-1-16,24 2 0,-12 1 15,0 2-15,2 1 0,-1-1 0,-1 1 16,0 1-16,-2 0 16,-1 0-16,-5 2 0,-3 1 15,-2 0-15,-2 1 0,-4 2 0,-3 2 16,0-1-16,1 0 0,-8 4 15,-3 0-15,0-4 0,0 1 16,2-1-16,-1 0 0,2-3 16,2 0-16,1-1 0,2 1 15,2-3-15,1 0 0,1-2 16,1 1-16,2-2 0</inkml:trace>
  <inkml:trace contextRef="#ctx0" brushRef="#br0" timeOffset="49206.4704">28439 8116 0,'0'0'0,"0"0"0,0 0 16,0 29-16,-1-15 0,1 2 0,0 4 16,1 1-16,0 1 0,1 4 15,1 1-15,1-4 0,0-2 0,1-2 16,-2-3-16,1-1 16,1-1-16,-1-3 0,0-2 15,2-5-15,0-3 0,1-5 16,3-6-16,-2 1 0,-2 2 0,0 1 15</inkml:trace>
  <inkml:trace contextRef="#ctx0" brushRef="#br0" timeOffset="49416.7784">28795 7922 0,'0'0'0,"0"0"0,0 0 16,2 23-16,-2-23 0,3 28 0,-3-28 15,6 33-15,-3-13 0,1 2 16,-1 4-16,2 4 0,1 0 16,-2-2-16,0 0 0,-1-1 15,-1-2-15,1 5 0,1-4 16,-3-4-16,-1-2 0,-1-6 16,-1-3-16,-1-4 0,2-1 0,0 0 15</inkml:trace>
  <inkml:trace contextRef="#ctx0" brushRef="#br0" timeOffset="49600.2298">28571 8179 0,'0'0'0,"0"0"15,0 0-15,0 0 0,0 0 0,35-5 16,-35 5-16,39-12 0,-15 4 15,6-1-15,4 1 0,2 1 16,0-2-16,4 1 0,-7 0 16,-5 1-16</inkml:trace>
  <inkml:trace contextRef="#ctx0" brushRef="#br0" timeOffset="50300.6476">32158 7833 0,'0'0'0,"0"0"16,0 0-16,0 0 0,-14-15 0,14 15 15,-13-9-15,6 5 0,2 0 16,-1 0-16,1 2 0,-1 1 16,1 1-16,-4 3 0,-4 6 15,-1 0-15,0 3 0,-1 3 16,-2 6-16,-4 7 0,1 2 0,-1 2 16,-1 3-16,-1 6 15,4 0-15,5-2 0,4-1 0,3 2 16,5-4-16,7-3 0,3-2 15,2-5-15,0-5 0,4-2 16,1-3-16,0-4 0,2-3 16,1 0-16,-1 0 0,-4-7 15,0-3-15,-1 1 0,0 1 16,0-3-16,-1-3 0,1-3 16,0-2-16,0-2 0,2 0 15,-1-3-15,1-3 0,-3 0 0,-1-1 16,-1-2-16,0-2 0,-1 2 15,-2-2-15,-1 1 0,-3-1 16,-1 0-16,0 1 0,-1-1 16,0-2-16,-1 2 0,0 2 15,-3 1-15,0 2 0,0 2 16,-1 1-16,2 1 0,1 2 16,-3 6-16,-1 2 0,1 2 15,2 0-15,0 1 0</inkml:trace>
  <inkml:trace contextRef="#ctx0" brushRef="#br0" timeOffset="50633.1356">31868 8198 0,'0'0'0,"0"0"16,0 0-16,0 0 0,0 0 0,0 0 15,0 0-15,30-3 0,-30 3 16,24 2-16,-24-2 0,33 3 16,-17 0-16,0 3 0,2 1 15,-1 1-15,-2 1 0,-1 2 16,0 2-16,-3 2 0,-1-1 0,1 4 16,-3 0-16,1-3 15,-1-1-15,1-1 0,1 0 16,-1-2-16,-1-1 0,2-2 0,2-2 15,3-2-15,0-3 0,6-2 16,5-1-16,-2-2 0,0-1 16,4-1-16,1-1 0,-3 0 15,-5 2-15,-4 0 0</inkml:trace>
  <inkml:trace contextRef="#ctx0" brushRef="#br0" timeOffset="52192.0152">25885 12531 0,'0'0'0,"0"0"16,0 0-16,0 0 0,0 0 0,0 0 15,0 0-15,0 0 0,26-6 16,-26 6-16,0 0 0,25-6 15</inkml:trace>
  <inkml:trace contextRef="#ctx0" brushRef="#br0" timeOffset="54393.5282">28842 6987 0,'0'0'0,"0"0"0,0 25 16,3-7-16,0 3 0,2 14 15,2 3-15,3 0 0,3 1 0,0 0 16,-2-6-16,-2-7 0</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2:52:27.526"/>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85CD"/>
    </inkml:brush>
  </inkml:definitions>
  <inkml:trace contextRef="#ctx0" brushRef="#br0">27408 2103 0,'0'0'0,"0"0"16,0 0-16,0 0 0,0 0 0,28 10 15,-28-10-15,25 11 0,-25-11 16,24 21-16,-10-10 15,1 3-15,-2 2 0,0 5 0,0 2 16,2 2-16,-3-5 0,-1-2 16</inkml:trace>
  <inkml:trace contextRef="#ctx0" brushRef="#br0" timeOffset="1054.7009">24974 10402 0,'0'0'0,"0"0"0,0 0 15,0 0-15,0 0 0,0 0 0,0 0 16,0 0-16,0 0 0,0 0 15,0 0-15,0 0 0,22-10 16,-22 10-16,22 0 0,-22 0 16,22 5-16,-22-5 0,23 9 15,-23-9-15,21 11 0,-21-11 16,20 14-16,-11-6 0,-1 0 16,-2 1-16,-1 2 0,-3-1 0,-1-2 15,-2 3-15,-2 0 16,-3 2-16,-2-4 0,-5 4 0,-5-2 15,-4 4-15,0-1 0,-1 1 16,-2 1-16,1-4 0,-1-1 16,-1 0-16,3-2 0,4 1 15,2-5-15,7 1 0,6-5 16,1-1-16,-1 0 0,2 0 16</inkml:trace>
  <inkml:trace contextRef="#ctx0" brushRef="#br0" timeOffset="1288.1678">25378 10292 0,'0'0'0,"0"0"0,0 0 0,0 0 0,0 0 16,-32 8-16,32-8 16,-29 14-16,12-4 0,-1 1 0,-3 3 15,1-2-15,1 1 0,-4 5 16,2 3-16,3-3 0,3 0 15,4 0-15,3 3 16,3-3-16,2 3 0,7-2 0,5-1 16,4 0-16,4-1 0,13 1 15,7-6-15,-9 1 0,-4-6 0,-5 1 16</inkml:trace>
  <inkml:trace contextRef="#ctx0" brushRef="#br0" timeOffset="9704.744">2719 11521 0,'0'0'0,"0"0"15,0 0-15,0 0 0,0 0 0,0 0 16,0 0-16,0 0 0,-6 21 15,6-21-15,-6 24 0,6-24 16,-6 24-16,6-24 0,-7 32 16,4-15-16,-1 0 0,0 5 15,0-1-15,0 1 0,1-1 0,-4 7 16,4-1-16,-3 0 0,3 0 16,0-4-16,0-4 15,-1-2-15,1-3 0,1-2 0</inkml:trace>
  <inkml:trace contextRef="#ctx0" brushRef="#br0" timeOffset="10372.3061">2331 12253 0,'0'0'0,"0"0"0,0 0 16,0 0-16,20 15 0,-20-15 15,22 8-15,-22-8 0,28 9 16,-10-6-16,2-1 0,1 1 16,1-1-16,10 0 0,-1-2 15,1-2-15,0 0 0,-1-2 16,2 0-16,-1-2 0,1 0 0,6-4 15,-2-2-15,-2 0 0,0-2 16,-7-2-16,1-3 0,-4 1 16,-3 2-16,0-8 0,-2-1 15,-4 4-15,-1 0 0,1-6 16,-4-2-16,-2 6 0,-4-2 0,0-7 16,-3-3-16,0 3 15,1 2-15,-4-1 0,-6 0 16,2 1-16,-5 0 0,0 1 0,-1-3 15,0 3-15,0-1 0,-5 4 16,-4-1-16,-3 4 0,3 4 16,-3-5-16,-2 2 0,1 1 15,0 6-15,-2-2 0,-2 2 16,0 1-16,2 3 0,-4 1 16,-5-1-16,3 7 0,5 1 0,-6 1 15,-1 2-15,1 1 16,2 3-16,3 4 0,-2 2 15,3 1-15,1 0 0,-2 6 0,-2 1 16,6 0-16,1 4 0,3 3 16,0 3-16,0 1 0,0 1 15,0 8-15,3 1 0,3-5 16,1-4-16,2 12 0,1 2 16,3-5-16,0-6 0,6 4 0,6 3 15,0-4-15,1-3 0,6-1 16,5 1-16,-2-1 0,1-1 15,8-1-15,8 0 0,-1-7 16,0-4-16,-10-4 0,-3-4 16,-7-3-16</inkml:trace>
  <inkml:trace contextRef="#ctx0" brushRef="#br0" timeOffset="13571.3824">3869 11109 0,'0'0'0,"0"0"15,0 0-15,0 0 0,0 0 0,0 0 16,0 0-16,19 19 0,-19-19 16,0 0-16,32 10 0,-32-10 15,32 1-15,-13 2 0,3-3 16,1 0-16,5 0 0,0-3 15,4 1-15,9-3 0,0 4 0,0-5 16,3 2-16,7 0 0,-4-3 16,0 2-16,-2-1 0,-4-1 15,0 2-15,0-2 0,-5 2 16,-2 1-16,-6 0 0,-2-3 16,-4-4-16,-7 4 0,-2 0 15,-4 2-15,-2-1 0,-1 3 16</inkml:trace>
  <inkml:trace contextRef="#ctx0" brushRef="#br0" timeOffset="13888.4784">4382 11128 0,'0'0'0,"0"0"0,0 0 16,0 0-16,-6 18 0,6-18 0,-7 21 15,0-8-15,2 1 0,-5 2 16,-2 0-16,-1 3 0,0 0 16,-6 8-16,0-1 0,-3 1 15,-2-4-15,0 5 0,-3 1 16,-5 5-16,1-1 0,-2-3 16,-1-4-16,-3 5 0,5-1 0,3-3 15,-3-2 1,1-2-16,-1 0 0,3-5 0,7-3 0,1-2 15,5-2-15,-3-4 16,2-1-16,2-5 0,0-4 0,8 3 16,-2-2-16,3 1 0</inkml:trace>
  <inkml:trace contextRef="#ctx0" brushRef="#br0" timeOffset="14254.9317">4296 11474 0,'0'0'0,"0"0"15,0 0-15,4 22 0,-4-22 16,6 26-16,-6-6 0,1 1 15,1-1-15,-2 5 0,0 2 16,0 8-16,-2-2 0,1 10 16,-2-2-16,0-2 0,-1-2 0,1-1 15,0 1-15,0-3 16,-2-2-16,0 4 0,-1-2 16,0-5-16,3-2 0,-2-5 0,0-3 15,2-6-15,0-5 0,1-2 16,0-2-16,0-2 0,2-2 15,-2-9-15,2-5 0,0 2 16,2-2-16,-2 3 0,1 2 16,0 1-16</inkml:trace>
  <inkml:trace contextRef="#ctx0" brushRef="#br0" timeOffset="14521.9869">4391 11473 0,'0'0'0,"0"0"0,0 0 15,0 0-15,0 0 0,0 0 16,0 0-16,0 0 0,16 22 16,-16-22-16,19 17 0,-19-17 0,22 21 15,-9-9-15,-2-1 16,1 0-16,0 3 0,1-3 15,0 2-15,2-2 0,-3 0 0,4 2 16,-2 1-16,1-3 0,-2 0 16,-1-6-16,-2-1 0,-1 0 15,-1-2-15,-3-1 0</inkml:trace>
  <inkml:trace contextRef="#ctx0" brushRef="#br0" timeOffset="15060.2197">5055 11256 0,'0'0'0,"0"0"0,0 0 0,0 0 16,0 0-16,16 22 0,-16-22 15,13 20-15,-13-20 0,6 23 16,-5-9-16,-2 4 0,-1-4 0,-2 4 16,-2 3-16,1-3 15,-1 0-15,-3 7 0,0 0 16,1-2-16,0-3 0,-3-2 16,0 1-16,1-3 0,2-3 0,0 0 15,0 1-15,1-2 0,0-1 16,1 1-16,1-1 0,2-2 15,0 0-15,2 0 0,1 0 16,0 2-16,0-3 0,5 1 16,5 0-16,-2 0 0,0-1 0,1 2 15,1 3-15,-1-1 0,2 0 16,4 1-16,0 2 16,2-1-16,-1 0 0,2 0 0,-1 1 15,1 0-15,-4 2 0,7 1 16,1 1-16,-3-1 0,-2 0 15,-2-1-15,1 0 0,-4-3 16,0-2-16,-1 0 0,-1 0 16,-3-2-16,0-2 0,-4-3 15,1 0-15,-1-2 0,-2 0 0,-1-3 16,-1-4-16,-1-1 0,-2-4 16,1 3-16,2 0 15,-2 2-15</inkml:trace>
  <inkml:trace contextRef="#ctx0" brushRef="#br0" timeOffset="15371.4315">5153 11597 0,'0'0'0,"0"0"0,0 0 15,0 0-15,0 0 0,9 29 16,-9-29-16,3 28 0,-3-28 0,1 33 16,-3-14-16,-1-1 15,-1 0-15,-2 3 0,-3-1 0,-2 4 16,-2-2-16,1-2 0,-3-1 16,2-1-16,1-1 0,-5-1 15,-2 0-15,-3-2 0,-3-3 16,0-3-16,-3-2 0,-5-1 15,2-3-15,0-5 0,0-3 16,5 2-16,6 0 0,3 1 16</inkml:trace>
  <inkml:trace contextRef="#ctx0" brushRef="#br0" timeOffset="15554.6196">4680 11660 0,'0'0'0,"0"0"0,0 0 15,0 0-15,0 0 0,36-6 16,-15 3-16,1-1 0,3-1 16,2 3-16,5 0 0,1-2 15,1 1-15,9-1 0,0 0 16,5 1-16,-4-2 0,-8 0 0,-7 5 16,-7-4-16</inkml:trace>
  <inkml:trace contextRef="#ctx0" brushRef="#br0" timeOffset="15838.2504">5485 11042 0,'0'0'0,"0"0"0,0 0 16,0 0-16,0 0 0,14 17 0,-14-17 16,16 15-16,-16-15 0,17 21 15,-10-10-15,-3-1 0,1-2 16,-2-1-16,0 0 0,1-1 15</inkml:trace>
  <inkml:trace contextRef="#ctx0" brushRef="#br0" timeOffset="16054.3106">5236 11456 0,'0'0'16,"0"0"-16,0 0 0,0 0 0,25-4 15,-25 4-15,31-10 0,-31 10 16,33-11-16,-12 4 0,4 2 16,-1 0-16,0 1 0,8-3 15,2 3-15,-5-3 0,-3 3 0,-2-3 16,-2-1-16,-3 2 0,-3-1 16,-3 3-16</inkml:trace>
  <inkml:trace contextRef="#ctx0" brushRef="#br0" timeOffset="16321.076">5489 11639 0,'0'0'16,"0"0"-16,0 0 0,-11 23 15,11-23-15,-12 23 0,6-9 0,-3 3 16,0 0-16,-4 8 15,0 0-15,-2-1 0,4-3 0,-5 0 16,-1 3-16,1-4 0,0 0 0,-2 1 16,3-4-16,0-3 15,1-5-15,3 0 0,0-2 16,5-4-16,0-4 0,3-4 16,3-4-16,0-1 0,3-2 0,0 2 15,0 0-15,-1 3 0</inkml:trace>
  <inkml:trace contextRef="#ctx0" brushRef="#br0" timeOffset="16592.1513">5581 11663 0,'0'0'0,"0"0"0,0 0 16,0 0-16,0 0 0,25 11 0,-25-11 15,16 15-15,-16-15 0,14 17 16,-7-6-16,-1 3 0,1 0 15,-2 2-15,2 2 0,-4 0 16,1 1-16,-3 0 0,1 2 16,-2 3-16,0-1 0,-2-2 15,1 1-15,-3-2 0,2 0 0,-1-5 16,0 0-16,-1-3 16,1-1-16,0-3 0,-1 0 15,1-3-15,-1-1 0,-1-4 0,1-1 16,2-1-16,-2 2 0,2-1 15</inkml:trace>
  <inkml:trace contextRef="#ctx0" brushRef="#br0" timeOffset="16807.8595">5989 11256 0,'0'0'0,"0"0"0,0 0 16,0 0-16,0 0 0,0 0 15,0 0-15,37 0 0,-37 0 16,29 7-16,-29-7 0,28 15 0,-16-8 16,-2 0-16,-1-1 0,-2-1 15</inkml:trace>
  <inkml:trace contextRef="#ctx0" brushRef="#br0" timeOffset="17171.5762">5842 11746 0,'0'0'16,"0"0"-16,0 0 0,0 0 0,0 0 15,0 0-15,36 0 0,-36 0 16,28-4-16,-28 4 0,29-7 15,-14 7-15,1-4 0,0 4 16,2 0-16,-4 0 0,2 2 0,-2 0 16,-1 3-16,-2 1 15,0-3-15,-4 6 0,0 0 16,-2 2-16,0-1 0,-3 5 16,-4 2-16,0-3 0,2-1 0,-2 4 15,-1 0-15,2-3 0,-2-1 16,1-2-1,1-2-15,0-2 16,1 0-16,-1-3 0,0-1 0,1-3 16,4-5-16,2 0 0,1-3 15,2-6-15,4-7 0,-3-1 16,1-1-16,-3-2 0,1 4 0,-1 3 16</inkml:trace>
  <inkml:trace contextRef="#ctx0" brushRef="#br0" timeOffset="17938.1204">6486 11099 0,'0'0'15,"0"0"-15,0 0 0,0 0 0,0 0 16,10 26-16,-10-26 0,7 24 15,-7-9-15,0 2 0,-2 5 16,1-2-16,-3-1 0,1-1 16,-1 3-16,-2 4 0,0-3 0,1-1 15,-2-3-15,1 0 16,-1-4-16,2-3 0,0-1 16,0-2-16,-1-3 0,2-3 0,0-2 15,2-4-15,0 1 0,2-2 16,2-3-16,2-1 0,-1 2 0,3-7 15,2 0-15,-1-1 16,-1 1-16,3-2 0,2-4 16,1 5-16,2 0 0,-2-1 15,0 2-15,0 0 0,1 3 0,1-1 16,0 2-16,-1 0 16,-1 3-16,1 2 0,0 1 15,0 1-15,-2 0 0,0 3 0,0 3 16,-2 1-16,-3 4 0,-2 5 15,-4 2-15,-1-1 0,-5 1 16,0 2-16,0 1 0,-2 3 16,0-2-16,0 0 0,-3-1 15,1 1-15,1-4 0,-1 3 16,1 0-16,2 0 0,2-2 0,2-4 16,-1 1-16,2-2 0,2-1 15,2 1-15,4-1 0,0-1 16,1-2-16,2 0 0,3-1 15,-1 1-15,3 0 0,3 0 16,4-1-16,-3 0 0,-2-1 16,1 0-16,-4-1 0,0 1 15,-2 0-15,-1 2 0,-1 2 16,-4 1-16,-1 1 0,-3 2 16,-1 3-16,-2-1 0,-2 0 0,-3 2 15,-4 1-15,0-1 0,-2 1 16,-1 0-16,-2 3 15,-1-3-15,2-2 0,-10 4 0,2-4 16,-1 0-16,2-2 0,0-3 16,1-1-16,-1-3 0,0-2 15,-4-5-15,-1-3 0,1-2 16,2-3-16,4-4 0,3-2 16,0-5-16,2-2 0,1 3 0,4 5 15,2 1-15</inkml:trace>
  <inkml:trace contextRef="#ctx0" brushRef="#br0" timeOffset="18187.7373">6357 11574 0,'0'0'16,"0"0"-16,0 0 0,19 13 0,-19-13 16,23 14-16,-8-5 15,1 4-15,4-1 0,1 4 0,2 0 16,6 8-16,-1 0 0,4 3 15,3 3-15,3 5 0,-4-3 16,2 2-16,0 1 0,3 3 16,-2-4-16,1 0 0,-4-2 15,0-4-15,0-2 0,4 2 0,-3-3 16,-3-8-16,-2-5 16,-10-4-16,-5-1 0,-3-3 0</inkml:trace>
  <inkml:trace contextRef="#ctx0" brushRef="#br0" timeOffset="18558.6555">7682 11359 0,'0'0'0,"0"0"16,0 0-16,0 0 0,0 0 0,-22 26 15,22-26-15,-19 27 0,10-11 16,-4 4-16,-3 3 16,0 2-16,-1-1 0,-3 9 15,1 4-15,-1-3 0,1-4 0,-5 10 16,1 1-16,1-4 0,4-2 15,-2 3-15,2-4 0,4-4 16,3-3-16,2-3 0,2-5 16,1-5-16,2-4 0,0-2 15,2-1-15,1-3 0,-1-1 0,4-9 16,2-7-16,1 0 0,0-1 16,0 2-16,-2 2 0,0 0 15</inkml:trace>
  <inkml:trace contextRef="#ctx0" brushRef="#br0" timeOffset="18871.7996">7648 11356 0,'0'0'0,"0"0"0,0 0 16,0 0-16,3 22 0,-3-22 0,4 25 15,-4-25-15,10 38 0,-5-14 16,-1 3-16,0 0 0,1 1 16,0 10-16,1 1 0,-1-1 0,1-2 15,-1 7-15,1-3 16,-2-1-16,1-7 0,-1-1 0,-1-1 16,-1-4-16,0-5 0,0-2 15,-1-3-15,-1-4 0,-1-4 16,-5-5-16,-6-5 0,2-4 15,-2-5-15,2 2 0,4 2 16,-2 2-16</inkml:trace>
  <inkml:trace contextRef="#ctx0" brushRef="#br0" timeOffset="19038.7047">7350 11720 0,'0'0'0,"0"0"15,0 0-15,0 0 0,25 2 0,-25-2 16,35 2-16,-35-2 0,45 3 16,-19-1-16,4 0 0,0-2 0,-1 2 15,3 0-15,-5-2 0,-4 0 16</inkml:trace>
  <inkml:trace contextRef="#ctx0" brushRef="#br0" timeOffset="19372.8838">7983 11448 0,'0'0'16,"0"0"-16,0 0 0,0 0 0,0 0 15,3 32-15,-3-32 16,-1 30-16,0-12 0,0 3 0,0 0 16,-2 1-16,0 1 0,0 7 15,0 1-15,-1-1 0,2 2 0,0-3 16,0 2-16,-1-3 0,2-2 16,-1 3-16,0-4 15,1-2-15,0-5 0,0-3 0,-1-3 16,1-3-16,1-3 0,0-6 15,-2 1-15,0-5 0,1-4 0,-2 1 16,0 1-16,2 1 16</inkml:trace>
  <inkml:trace contextRef="#ctx0" brushRef="#br0" timeOffset="19938.4836">7914 11465 0,'0'0'0,"0"0"0,0 0 0,0 0 16,0 0-16,0 0 0,18-19 16,-18 19-16,0 0 0,38-5 15,-38 5-15,35 1 0,-18 3 0,2 3 16,1 0-16,-1 3 16,-2 0-16,-2 2 0,-3 2 15,-1 4-15,-3 0 0,-6-2 0,-4 0 16,-4 2-16,0-4 0,-6 3 15,1-2-15,-3-4 0,0 0 16,-1 0-16,1-1 0,0-2 16,-1-1-16,2-1 0,1-2 15,1 2-15,2-2 0,2-1 16,0-1-16,1 1 0,2-3 0,1 2 16,-1-2-16,2 0 0,2 0 15,0 0-15,0-4 0,2 1 16,4 0-16,4 1 0,2 2 15,2 0-15,2 0 0,-1 1 16,2 3-16,-1-1 0,1 3 16,5 1-16,0 0 15,-3 5-15,-3-1 0,-2 2 0,0 1 16,-3 1-16,-2 0 0,-2 0 16,-2 1-16,-2-2 0,-1 0 0,-3-1 15,-3 0-15,-1-1 0,-2 0 16,-2-1-16,-2 0 0,0-2 15,-1-1-15,-2-2 0,0-1 16,-3 0-16,0-2 0,-2 0 16,0-2-16,2 0 0,0-2 0,3-2 15,1-1-15,-1-2 0,2 0 16,0-1-16,2-1 16,1-2-16,4 2 0,0 0 0,2 1 15,0 1-15</inkml:trace>
  <inkml:trace contextRef="#ctx0" brushRef="#br0" timeOffset="21288.5144">8544 11698 0,'0'0'0,"0"0"0,0 0 0,0 0 16,0 0-16,28-8 0,-28 8 15,28-5-15,-11 5 0,0 0 16,1-1-16,1 1 0,0 1 16,0-1-16,2 5 0,3-3 15,-5 4-15,-1-3 0,-4 0 16,-1-1-16</inkml:trace>
  <inkml:trace contextRef="#ctx0" brushRef="#br0" timeOffset="21492.1989">8440 11968 0,'0'0'16,"0"0"-16,0 0 0,0 0 0,30-1 15,-30 1-15,38-2 0,-15 2 16,1 0-16,1 2 0,1 1 15,6-2-15,-2-2 0,-5-1 16,-4 1-16,-3 0 0</inkml:trace>
  <inkml:trace contextRef="#ctx0" brushRef="#br0" timeOffset="22121.5159">9229 11583 0,'0'0'0,"0"0"16,0 0-16,0 0 0,16-19 0,-7 11 16,2 1-16,1 0 15,2 0-15,-1 0 0,0 3 0,-1 0 16,0 1-16,5-1 0,-1-1 15,1 2-15,-2 1 0,2 2 16,-1 5-16,0-1 0,-2 1 16,-2 4-16,1 0 0,-4-2 0,0 4 15,-1 0-15,-3-1 16,0 4-16,-2-3 0,-1 3 16,-2-1-16,-1 1 0,-2 2 15,-3 1-15,-2 0 0,-2-3 0,-1 1 16,-1 1-16,-2 0 15,2 0-15,0 0 0,-1 0 0,-1 1 16,-2 0-16,0-1 0,-2-1 16,0-1-16,2 0 0,0-2 0,0 3 15,1-2-15,2-2 16,2 2-16,2-6 0,2 1 16,0-1-16,0 0 0,2-3 0,0 1 15,2 0-15,1-1 0,1 1 16,1 2-16,3-4 0,-1 1 15,5 0-15,3-1 0,2 1 16,1 1-16,3 0 0,1-1 16,6 2-16,1-2 0,1 0 15,3 0-15,-3-1 0,-1 1 0,0-1 16,1 0-16,-2-1 16,0 0-16,3 0 0,0 0 15,-4 1-15,-2 0 0,-4-2 0,-2 0 16,-6-2-16,1 0 0,-1-2 15,-1-1-15,-2 0 0,-1 0 16,1 1-16</inkml:trace>
  <inkml:trace contextRef="#ctx0" brushRef="#br0" timeOffset="22302.1901">10109 12042 0,'0'0'0,"0"0"0,0 0 16,0 0-16,0 0 0,0 0 15,0 0-15,0 0 0,0 0 0,0 0 16,0 0-16,0 0 16,-26 4-16,26-4 0</inkml:trace>
  <inkml:trace contextRef="#ctx0" brushRef="#br0" timeOffset="31740.8962">12040 11356 0,'0'0'0,"0"0"16,0 0-16,0 0 0,-16 22 0,16-22 15,-16 28-15,5-10 0,-2 0 16,-2 4-16,0 4 0,-1 1 15,1 3-15,-5 8 0,0 0 16,1-1-16,1 2 0,-5 6 16,-1-1-16,-1 4 0,2-5 0,3-1 15,2 0-15,4-6 16,2-3-16,1-2 0,1-4 16,2-3-16,2-5 0,0-3 0,3-2 15,-1-5-15,2-1 0,2-5 16,0-3-16,4-2 0,0-7 15,1-7-15,1-4 0,0 3 16,-2 4-16,-1 1 0</inkml:trace>
  <inkml:trace contextRef="#ctx0" brushRef="#br0" timeOffset="32055.1474">12002 11392 0,'0'0'0,"0"0"0,0 0 15,7 20-15,-7-20 0,9 19 0,-2-2 16,2 2-16,0 2 0,1 4 16,1 2-16,2 9 0,-1 0 15,-2 1-15,-1 4 0,0 4 16,-1-2-16,-2 0 0,0-1 15,-2-4-15,0-4 0,-1 5 16,-1-5-16,-1-3 0,0-4 0,-1-4 16,-1-2-16,0-5 15,0-1-15,-1-9 0,-2-2 0,0-5 16,0-5-16,-1 3 0,2-1 16,1 1-16</inkml:trace>
  <inkml:trace contextRef="#ctx0" brushRef="#br0" timeOffset="32221.3778">11823 11831 0,'0'0'0,"0"0"16,0 0-16,0 0 0,0 0 0,25-7 16,-25 7-16,36-7 0,-14 5 15,5 0-15,4 0 16,0 1-16,1-2 0,3 1 0,-5 1 15,-6-2-15</inkml:trace>
  <inkml:trace contextRef="#ctx0" brushRef="#br0" timeOffset="32589.1221">12718 11344 0,'0'0'0,"0"0"15,0 0-15,-27 16 0,18-6 0,-5 1 16,-2 2-16,-1 5 0,1 4 15,-6 11-15,1 1 0,2 2 16,1 1-16,1 10 0,1-1 16,3 2-16,2-3 0,3 9 15,4 0-15,2-4 0,3-3 16,3 2-16,3-1 0,3 2 16,0-6-16,5-4 0,4-6 15,-3-5-15,0-4 0,-4-6 0,-3-5 16,-3-4-16</inkml:trace>
  <inkml:trace contextRef="#ctx0" brushRef="#br0" timeOffset="33355.0782">12946 11790 0,'0'0'0,"0"0"0,0 0 15,0 0-15,0 0 0,0 0 16,0 0-16,0 0 0,0 0 0,0 0 16,0 0-16,28-9 0,-28 9 15,27-2-15,-27 2 16,36 0-16,-19 0 0,4 2 0,4-2 16,-3 4-16,-1-1 0,3 1 15,-3 5-15,-4 0 0,-1-2 16,-5 4-16,-2 1 0,-4 1 15,-3-1-15,-7 2 0,-6 2 16,-2-1-16,-3-1 0,-3 1 16,-2 3-16,2-3 0,0 0 0,-4 2 15,0 0-15,5 0 0,5 0 16,3-3-16,2 1 16,4-2-16,1 0 0,8-4 0,6 1 15,2-1-15,4-3 0,8-3 16,7-1-16,0-1 0,0 0 15,-6 0-15,-4-1 0,-4 1 16</inkml:trace>
  <inkml:trace contextRef="#ctx0" brushRef="#br0" timeOffset="33536.6404">13624 12117 0,'0'0'0,"0"0"0,0 0 16,0 0-16,0 0 0,0 0 16,4 28-16,-4-28 0,0 0 0,14 23 15,-14-23-15,0 0 0,23 15 16,-17-11-16</inkml:trace>
  <inkml:trace contextRef="#ctx0" brushRef="#br0" timeOffset="33954.8285">14243 11799 0,'0'0'0,"0"0"15,0 0-15,-22 11 0,22-11 0,-23 17 16,23-17-16,-28 24 15,15-11-15,0 1 0,1 0 16,2 1-16,2-1 0,0 4 16,4 0-16,1-1 0,1-3 0,4-2 15,0 1-15,3-4 16,3 0-16,4-2 0,5-1 16,-1-2-16,0-3 0,0-1 15,2-3-15,-2 0 0,1-2 0,1-2 16,-1-1-16,0 0 0,-2-2 15,-2 0-15,0 0 0,-3-1 16,-2 2-16,-1 1 0,-2-2 16,-1-1-16,-2-1 0,-2 1 15,-2-1-15,-5 0 0,-2 0 0,-4 2 16,-3 0-16,-2 1 16,-1 2-16,-3 0 0,-2 0 0,3 1 15,2 0-15,0 0 0,5 2 16,2-2-16</inkml:trace>
  <inkml:trace contextRef="#ctx0" brushRef="#br0" timeOffset="34140.8752">14573 12046 0,'0'0'0,"0"0"16,0 0-16,0 0 0,-5 19 15,5-19-15,0 0 0,-5 24 16,5-24-16,0 0 0,0 27 16,1-20-16,-1-1 0,0 0 15</inkml:trace>
  <inkml:trace contextRef="#ctx0" brushRef="#br0" timeOffset="34505.3736">15150 11921 0,'0'0'0,"0"0"0,0 0 0,0 0 16,0 0-16,-20 14 0,20-14 0,0 0 16,-20 23-16,20-23 0,-12 19 15,6-8-15,2 1 0,0 1 16,2-2-16,1 1 15,2-1-15,3-1 0,0-1 16,3 0-16,1-1 0,3-2 16,3-1-16,-1 0 0,0-3 0,0 0 15,2-1-15,-2-1 0,0-1 16,4-2-16,-1-2 16,1-2-16,-2-2 0,-2-1 15,-2 1-15,-3-3 0,-2-3 16,-4 0-16,-2 0 0,-7-1 15,-5-2-15,-1 0 0,0-1 0,2 4 16,2 1-16,1 3 0</inkml:trace>
  <inkml:trace contextRef="#ctx0" brushRef="#br0" timeOffset="34737.9581">15724 11794 0,'0'0'0,"0"0"16,0 0-16,20 21 0,-20-21 0,22 23 16,-9-7-16,-1 3 15,-1 0-15,3 7 0,-3 2 16,-3-3-16,-1 0 0,-3 8 0,-2 1 16,-4-1-16,0-1 0,-9-2 15,-6 2-15,-2-4 0,0-1 16,-6 0-16,-5 1 0,-5 1 15,-1-2-15,9-5 16,6-7-16,4-1 0</inkml:trace>
  <inkml:trace contextRef="#ctx0" brushRef="#br0" timeOffset="36405.6232">17589 11526 0,'0'0'0,"0"0"15,0 0-15,0 0 0,0 0 0,0 0 16,0 0-16,0 0 15,-3 30-15,3-30 0,-8 29 16,8-29-16,-10 35 0,3-14 16,1 5-16,-2 2 0,0-1 0,-3 12 15,-1 1-15,1-2 0,0 0 16,-2 9-16,1 0 0,1-3 16,0-3-16,-2 3 0,3-2 15,3-7-15,0-5 0,2-4 16,0-1-16,2-6 0,1-3 15,0-6-15,2-3 0,-2-5 16,2-2-16,0-5 0,4-6 16,-1-2-16,-1 0 0,0 2 15,1 2-15,-2 1 0</inkml:trace>
  <inkml:trace contextRef="#ctx0" brushRef="#br0" timeOffset="36921.2823">17485 11553 0,'0'0'15,"0"0"-15,0 0 0,0 0 0,32-6 16,-32 6-16,34 0 0,-34 0 16,41 4-16,-19 1 0,1-1 15,-1 5-15,-1 0 0,4 5 16,-4 0-16,-4 3 15,-1 2-15,-5 1 0,-4-2 0,-2 1 16,-3 1-16,-8 0 16,-6 2-16,-3-2 0,-4 3 15,-7 0-15,-4-1 0,0-3 0,0-2 16,3-1-16,1-3 16,4-1-16,4 0 0,0-3 0,5-3 15,4-1-15,2-1 0,2-1 16,0-1-16,3 0 0,2-2 15,4 0-15,3-2 0,5 0 16,4 0-16,4-1 0,3 0 16,-1-1-16,0 0 0,2 4 0,2 0 15,2 2-15,-1 0 0,-5 3 16,-4 0-16,-2 2 0,-4 1 16,-2 2-16,-2 1 0,-4-1 15,-1 2-15,-3 3 16,-3 1-16,-4 0 0,-1-1 0,-6 5 15,-1 0-15,-2 0 0,1-1 0,-4 0 16,-1 0 0,-3-2-16,-2-2 0,6-2 0,2-1 15,6-4-15,3-5 16,3-4-16,3-3 0,0 0 0,1 1 16,-1 1-16</inkml:trace>
  <inkml:trace contextRef="#ctx0" brushRef="#br0" timeOffset="37124.2844">18092 12139 0,'0'0'0,"0"0"16,0 0-16,0 0 0,-11 25 15,11-25-15,-12 21 0,12-21 16,-16 23-16,8-11 0,1 3 15,0-1-15,0 0 0,2-3 16,0-2-16,1 0 0,1-2 0,-1-1 16</inkml:trace>
  <inkml:trace contextRef="#ctx0" brushRef="#br0" timeOffset="37504.9675">18406 11767 0,'0'0'0,"0"0"0,0 0 0,39-3 16,-39 3-16,43-3 0,-17 2 0,10 0 15,4 2-15,0 0 0,0 3 16,6 1-16,-3-1 0,-7 0 15,-5-2-15,-6-1 0,-5 1 0,-3-1 16</inkml:trace>
  <inkml:trace contextRef="#ctx0" brushRef="#br0" timeOffset="37671.9986">18402 12089 0,'0'0'15,"0"0"-15,0 0 0,33 3 16,-33-3-16,43 1 0,-16-1 16,5 0-16,3 0 0,16-2 15,4 0-15,8-2 0,-4 1 0,-4-1 16,-12 1-16,-10 0 0</inkml:trace>
  <inkml:trace contextRef="#ctx0" brushRef="#br0" timeOffset="38042.0906">19568 11492 0,'0'0'0,"0"0"16,0 0-16,0 0 0,-21 16 0,21-16 16,-27 20-16,8-4 15,-2 0-15,-2 5 0,-1 3 16,0-1-16,2 2 0,-6 13 16,-1 4-16,-2 6 0,3-1 0,0 7 15,6-1-15,5-2 0,5-1 0,3 5 16,5-2-16,5-5 15,5-5-15,5-1 0,4-2 16,-1-6-16,0-5 0,2-1 16,4-1-16,1-6 0,2-3 0,4-7 15,0-3-15,-6-2 0,-5-1 16,-4-2-16</inkml:trace>
  <inkml:trace contextRef="#ctx0" brushRef="#br0" timeOffset="38391.307">19629 11842 0,'0'0'0,"0"0"15,0 0-15,0 0 0,33-6 0,-33 6 16,37 2-16,-16 0 15,1 3-15,1-1 0,0 4 16,2 3-16,-3 0 0,-5 1 16,-4 1-16,-4 1 0,-4-1 15,-7 2-15,-7 0 0,-4 0 0,-4-2 16,-1 2-16,-3 0 0,-6 2 16,1-2-16,2 0 0,1 1 15,6-1-15,1 0 0,5-1 16,3 1-16,2 0 0,2-2 15,6-2-15,7 0 0,6-2 16,7-1-16,9-3 0,8-3 16,-3 0-16,-2-1 0,-6-1 15,-6 0-15,-3 0 0</inkml:trace>
  <inkml:trace contextRef="#ctx0" brushRef="#br0" timeOffset="38604.9215">20234 12128 0,'0'0'0,"0"0"16,0 0-16,0 0 0,0 0 0,-3 21 16,3-21-16,0 0 0,-3 23 0,3-23 15,0 0-15,1 24 16,-1-24-16,0 0 0,0 0 15,0 0-15,20 12 0,-16-11 16</inkml:trace>
  <inkml:trace contextRef="#ctx0" brushRef="#br0" timeOffset="38955.381">20721 11833 0,'0'0'0,"0"0"0,0 0 16,0 0-16,29 2 0,-29-2 16,33 6-16,-15-1 0,-1 2 0,-1 2 15,1 0-15,-3 0 16,-2 1-16,0 3 0,-2 2 16,-4 0-16,-5 1 0,-3 0 0,-3 0 15,-2-2-15,-3 0 0,-5 1 16,-2 1-16,-1-2 0,1-3 15,2 1-15,2 1 0,0 0 16,0-1-16,4 1 0,1 0 16,2-2-16,2 0 0,2-1 0,2-1 15,3-2-15,2 1 0,8-1 16,5 1-16,2-3 0,2-1 16,3-1-16,2-1 15,-3-3-15,-2 0 0,0-2 0,-4 1 16,-4 1-16</inkml:trace>
  <inkml:trace contextRef="#ctx0" brushRef="#br0" timeOffset="39160.1459">21240 12214 0,'0'0'0,"0"0"0,0 0 0,0 0 16,0 0-16,0 0 0,0 0 15,8 24-15,-8-24 0,0 0 16,0 0-16,7 18 0,-7-18 16,0 0-16,0 0 0,0 0 15,0 0-15,24 4 16,-24-4-16,0 0 0</inkml:trace>
  <inkml:trace contextRef="#ctx0" brushRef="#br0" timeOffset="39504.8906">21659 11878 0,'0'0'0,"0"0"0,0 0 0,21 4 16,-21-4-16,24 8 0,-9-2 16,-1 0-16,0 0 0,0 1 15,-2 2-15,-1 0 0,-1 2 16,-4 1-16,-2 0 0,-3 1 15,-2 0-15,-6 3 0,-4-2 16,0 1-16,-1 1 0,1-2 16,1 1-16,1-2 0,1 1 0,1-2 15,0 1-15,1-2 0,2 0 16,2-1-16,2-1 16,3 0-16,3 1 0,6-3 0,5 1 15,3-1-15,1-1 0,1-4 16,1 1-16,2-3 0,-1 0 15,0-3-15,-1-5 0,0 0 16,-4 2-16,-3 1 16</inkml:trace>
  <inkml:trace contextRef="#ctx0" brushRef="#br0" timeOffset="39788.075">22304 11959 0,'0'0'0,"0"0"0,10 15 16,-4-2-16,-1 0 0,2 9 0,0 4 16,-1 1-16,-1 0 0,-1 2 15,-2 1-15,-1 6 0,-1-3 16,-2-1-16,-1 0 15,-3-4-15,-1-1 0,-2-2 0,-5 0 16,1-2-16,1-2 0,-1-1 16,-1-4-16,2-2 0,1-2 0,0-6 15,0-2-15,2-1 0,2 0 16,1-2-16</inkml:trace>
  <inkml:trace contextRef="#ctx0" brushRef="#br0" timeOffset="39956.194">22661 12516 0,'0'0'0,"0"0"0,0 0 16,0 0-16,0 0 0,0 0 16,0 0-16,0 0 0,0 0 0,0 0 15,0 0-15,0 0 0,0 0 0,0 0 16</inkml:trace>
  <inkml:trace contextRef="#ctx0" brushRef="#br0" timeOffset="41522.9732">11729 12964 0,'0'0'0,"0"0"0,0 0 0,0 0 16,0 0-16,0 0 0,0 0 16,0 0-16,-12-16 0,12 16 15,0 0-15,0 0 0,0 0 0,-7 22 16,7-22-16,-7 31 0,4-11 16,0 3-16,0 4 0,-1 1 15,1 1-15,1 11 0,-1 0 16,2-1-16,0-2 0,-1 7 15,0-3-15,1-3 0,0-2 16,-2-2-16,1 0 0,0 1 16,0-5-16,0-2 0,-2 0 15,2-4-15,0-2 0,0-7 16,1-4-16,-1-3 0,0-1 0,1-3 16,1-4-16,-1 2 0,0 1 15,1-3-15,-1-5 16,1 0-16,0 1 0,0-2 15,0 0-15,1 1 0,0 1 0,1 0 16,2 0-16,-1 1 16,0-2-16,5 1 15,2-1-15,4 1 0,5-2 16,-3 2-16,0-2 0,9 1 16,5 1-16,-2 0 0,-2-1 0,7 1 15,-1-2-15,-3 3 0,-3 0 16,1 0-16,-1 0 0,-4 0 15,-3 1-15,-4-3 0,-1-1 16,-3-1-16,-1-2 0,-2-4 16,0-3-16,-2 1 0,-3 1 0,0 2 15,0 3-15,-1 1 0</inkml:trace>
  <inkml:trace contextRef="#ctx0" brushRef="#br0" timeOffset="41754.8149">11748 12961 0,'0'0'0,"0"0"0,0 0 16,0 0-16,0 0 0,0 0 0,0 0 16,33 1-16,-33-1 0,32 0 15,-9 0-15,0-1 0,0 1 16,5 0-16,3 0 0,-3 0 15,0 0-15,4 0 0,-2 0 16,-5 0-16,-4 0 0,-4 0 16</inkml:trace>
  <inkml:trace contextRef="#ctx0" brushRef="#br0" timeOffset="41921.5654">11699 13203 0,'0'0'0,"0"0"0,0 0 0,0 0 16,0 0-16,0 0 0,34 13 16,-34-13-16,38 5 0,-12-2 15,7-2-15,4 1 0,2 0 0,4 0 16,-6-1-16,-6 0 0</inkml:trace>
  <inkml:trace contextRef="#ctx0" brushRef="#br0" timeOffset="42288.3411">13127 12785 0,'0'0'15,"0"0"-15,0 0 0,0 0 16,0 0-16,0 0 0,-35 9 16,17 1-16,-1 3 0,-5 5 15,-5 4-15,2 2 0,2 2 0,-9 14 16,1 5-16,-2 8 0,5-3 16,1 13-16,4 3 0,8-8 15,4-7-15,8 11 0,6 1 16,3-7-16,4-8 0,5 9 15,5 0-15,0-10 0,-1-7 0,9-2 16,5 0-16,-4-10 16,-3-6-16,5-5 0,4-5 15,-1-5-15,-1-4 0,-9-2 16,-6 0-16,-5 1 0</inkml:trace>
  <inkml:trace contextRef="#ctx0" brushRef="#br0" timeOffset="42555.5442">13392 13140 0,'0'0'0,"0"0"0,0 0 16,-7 22-16,7-22 0,-3 28 15,0-9-15,-1 1 0,1 1 0,0 4 16,-2 2-16,1 7 16,-1-2-16,1 0 0,0 0 15,0-2-15,1-1 0,1 4 16,1 0-16,2-10 0,1-3 0,0-5 16,0-2-16,-1-4 0</inkml:trace>
  <inkml:trace contextRef="#ctx0" brushRef="#br0" timeOffset="42759.5464">13709 13586 0,'0'0'0,"0"0"15,0 0-15,0 0 0,-8 22 16,8-22-16,-6 26 15,4-10-15,1 2 0,1-3 16,2-2-16,0-1 0,-1-2 0,0-2 16</inkml:trace>
  <inkml:trace contextRef="#ctx0" brushRef="#br0" timeOffset="43155.5002">14379 13337 0,'0'0'0,"0"0"15,0 0-15,0 0 0,0 0 0,-20 13 16,20-13-16,-27 19 0,27-19 16,-27 23-16,12-11 0,1 1 15,1 2-15,2-1 0,3 0 16,3 0-16,1 0 0,3 2 15,3-1-15,3-1 0,0-3 16,6-2-16,5-3 0,0-1 0,2-2 16,0-2-16,0-4 15,0 0-15,0-1 0,2-2 16,-1-2-16,0 0 0,0 0 0,1-3 16,-3-1-16,-4 3 0,-2-2 15,0-5-15,-3-1 0,-1 2 16,-1 0-16,-2 0 0,-1 1 15,-1 0-15,0 2 0,-4-1 16,-2 1-16,-4 0 0,-3 0 0,-5 2 16,-4 2-16,-1 2 15,0 2-15,0 0 0,3 1 16,4 1-16</inkml:trace>
  <inkml:trace contextRef="#ctx0" brushRef="#br0" timeOffset="43351.5927">14725 13620 0,'0'0'0,"0"0"0,0 0 16,0 0-16,4 19 0,-4-19 15,0 0-15,4 19 0,-4-19 0,0 0 16,0 0-16,0 0 0,0 0 0,20 4 15,-20-4-15,0 0 0</inkml:trace>
  <inkml:trace contextRef="#ctx0" brushRef="#br0" timeOffset="43705.6574">15107 13322 0,'0'0'0,"0"0"0,0 0 0,0 0 15,0 0-15,33 0 0,-33 0 16,29 6-16,-29-6 0,32 10 16,-15-2-16,-2-1 0,0 2 0,-2 3 15,-2-1-15,-2 0 16,-2 1-16,-3 1 0,-4 1 16,-5 2-16,-1 0 0,-3 1 15,-1 1-15,0-2 0,0-1 0,-1 0 16,0-2-16,1 0 0,1-2 0,3-1 15,0 0-15,2 0 16,1-2-16,3 1 0,2 2 16,2-2-16,3-1 0,6-2 15,5-1-15,1-2 0,4-2 0,2-3 16,2-3-16,0-1 16,-2 0-16,3 3 0,-3 5 0,-4-1 15,-4 0-15,-4 0 0</inkml:trace>
  <inkml:trace contextRef="#ctx0" brushRef="#br0" timeOffset="44038.8987">15580 13060 0,'0'0'16,"0"0"-16,0 0 0,0 0 0,0 0 15,18 26-15,-18-26 0,24 29 16,-11-9-16,0 2 16,1 3-16,1 0 0,-2 2 0,3 8 15,1 3-15,1 6 0,-4-2 16,-4 0-16,-4-1 0,0 1 0,-3-2 16,-5 6-16,-6-2 15,0-5-15,-2-3 0,-1-2 16,0 1-16,-2-5 0,0-3 0,-2-4 15,-3-2-15,3-3 0,0-1 16,4-3-16,1-3 0,3-4 16,1-3-16,2-6 0,0-4 15,2 2-15,0 1 0,1 0 16</inkml:trace>
  <inkml:trace contextRef="#ctx0" brushRef="#br0" timeOffset="44200.0194">16389 13726 0,'0'0'0,"0"0"0,0 0 16,0 0-16,0 0 0,0 0 16,0 0-16,0 0 0,0 0 0,0 0 15,0 0-15,-4 24 16</inkml:trace>
  <inkml:trace contextRef="#ctx0" brushRef="#br0" timeOffset="48292.5193">4060 13257 0,'0'0'0,"0"0"0,0 0 15,25-6-15,-25 6 0,29-7 0,-8 3 16,-1 0-16,2 0 0,2 0 16,2 0-16,2-1 0,1-1 0,-1 1 15,0 2-15,-1-1 0,-2 1 16,-3 0-16,-2 1 15,-2 2-15,-3-1 0,-3 1 16,-1 1-16,-2 2 0,-2 1 0,-2 2 16,-4 2-16,-2 0 0,-2 3 15,-8 0-15,-2 3 0,-3 0 16,0 0-16,-5 2 16,-3 3-16,-1 0 0,-2 1 0,-5 2 15,1 0-15,1-2 0,1 0 16,-6 3-16,4-2 15,4-2-15,7-1 0,2-4 16,5-2-16,3-2 0,3-2 0,4-4 16,3-1-16,7 7 0,2 4 15,6-17-15,5-15 0,-4 3 16,-2 4-16,-3 1 0</inkml:trace>
  <inkml:trace contextRef="#ctx0" brushRef="#br0" timeOffset="48705.6137">4708 13486 0,'0'0'0,"0"0"0,0 0 16,0 0-16,0 0 0,0 0 15,-10 24-15,10-24 0,-18 22 0,4-9 16,-4 0-16,-5 0 0,-4 1 16,-1 1-16,-4 4 0,-10 5 15,-4 0-15,-12 1 0,1-3 16,4-1-16,4-1 0,-5 3 15,0-2-15,8-3 0,5-2 16,9-2-16,8-1 0,6-5 16,3-1-16,4-3 0,3-1 15,2 0-15,2-1 0,8-3 16,2 0-16,10-2 0,2 1 0,4-3 16,5-2-16,4 0 0,4 0 15,6 0-15,3-1 0,7-2 16,-4 2-16,0 2 0,1 2 15,-6 1-15,-1-1 0,3 1 16,-3 2-16,-6 0 0,-3 1 16,-7-2-16,-4-1 0,-8 2 15,-3 0-15,-3 1 0,-2 0 16,-2-1-16,-3-1 0,-4-5 16,-1-4-16,-4-3 0,-2-2 0,-5-2 15,-1-3-15,3 5 0,1 2 16,3 3-16</inkml:trace>
  <inkml:trace contextRef="#ctx0" brushRef="#br0" timeOffset="49012.4446">4383 13287 0,'0'0'0,"0"0"0,0 0 0,0 0 16,0 0-16,0 28 0,0-28 15,0 31-15,0-12 0,0 5 16,-1 3-16,1 3 0,-3 4 16,0 15-16,-1 1 0,-2 11 15,1 0-15,-1 2 0,-2 2 16,0 9-16,1-5 0,0 10 16,0-4-16,2-7 0,3-7 15,-3 10-15,-4-3 0,5-11 16,1-11-16,0-1 0,3 1 15,0-8-15,0-10 0,3-6 16,3-8-16,-2-7 0,-3-5 0,-1-2 16,2 3-16,-2-3 15</inkml:trace>
  <inkml:trace contextRef="#ctx0" brushRef="#br0" timeOffset="49476.489">4740 13465 0,'0'0'0,"0"0"0,0 0 16,21-17-16,-21 17 0,35-16 15,-12 6-15,2 0 0,3 2 16,8-3-16,5 3 0,-3 2 0,-4 2 15,4 1-15,-1 2 16,-2 1-16,-4 1 0,-5 4 16,-2 3-16,-6 1 0,-2 2 0,-7 2 15,-6 1-15,-5 1 0,-5 3 16,-4 2-16,-3 2 0,-6 1 16,-8 1-16,2 4 15,-4 4-15,-5 4 0,-2 0 0,1 2 16,1 0-16,4-1 0,4 0 15,2 4-15,1 0 0,7-2 16,5-2-16,5-4 0,6-4 16,5-3-16,2-1 0,4-4 15,-1-1-15,4-4 0,3-3 0,0-3 16,4 1-16,-1-4 0,0-2 16,1-3-16,-1-2 0,1-3 15,1-3-15,-1-7 0,-5-4 16,-3-2-16,-2 0 0,-3 3 15,-2 4-15,0 2 16</inkml:trace>
  <inkml:trace contextRef="#ctx0" brushRef="#br0" timeOffset="50188.8145">5121 13638 0,'0'0'0,"0"0"16,0 0-16,24-9 0,-24 9 15,35-8-15,-7 4 16,3 1-16,3 3 0,7 0 16,0 2-16,-1 1 0,-1 2 0,5 3 15,-5 4-15,-5 5 0,-2 4 16,-5-1-16,-3 1 0,-5 2 16,-4 2-16,-3 7 0,-5 0 15,-7-1-15,-5-1 0,-8 4 16,-7 2-16,-2-5 0,-2-2 15,-2-4-15,-2-2 0,-2-1 0,-3-1 16,-1 0-16,3-4 16,3-3-16,1-5 0,2-7 0,-1-3 15,6-4-15,-1-2 0,3-6 16,0-6-16,6-2 0,1-4 16,4-4-16,3-3 15,0-4-15,2-3 0,2 5 16,0 3-16,2 4 0,3 2 15,-1 1-15,2 2 0,-2 1 16,0 3-16,-1 4 0,0 5 0,-3 1 16,0 1-16,0 4 15,0 0-15,0 6 0,0 2 0,-2 3 16,-1 3-16,-1-1 0,1 2 16,0 1-16,-1 1 0,1 0 15,0 1-15,1 0 0,0 0 16,-1-2-16,1 0 0,1-2 15,0-1-15,1-2 16,0-2-16,4-1 0,-1-2 16,6-3-16,2-3 0,3-3 0,0-2 15,1-1-15,2-4 0,2 1 16,-1 1-16,1 0 0,2 1 16,0 1-16,-1 1 0,-2 2 15,-3 1-15,-2 2 0,-1 0 0,-2 2 16,-2 1-16,0 3 0,-4 1 15,2 4-15,-4 1 0,-1 3 16,-1 2-16,-2 1 0,-3 1 16,0 2-16,-3 1 0,0 2 15,1 3-15,-2-2 16,2-3-16,4 1 0,0-5 0,4-3 16,5-7-16,-1 0 0,-2-1 15,0-1-15</inkml:trace>
  <inkml:trace contextRef="#ctx0" brushRef="#br0" timeOffset="50555.5548">6228 13543 0,'0'0'16,"0"0"-16,0 0 0,0 0 15,0 0-15,0 0 0,-16 30 0,16-30 16,-12 27-16,2-8 0,-4 4 16,0-1-16,-1 3 0,-3 1 15,0 3-15,-4 8 0,1-1 16,-3 8-16,0 0 0,1-5 0,0-5 16,2-2-16,2-3 15,2-2-15,5-3 0,0 0 0,2-4 16,2-8-16,3-3 0,3-2 15,-2-2-15,4-5 0,1-5 16,2-3-16,-1-2 0,1-7 16,3-2-16,1-2 0,2-4 15,4-2-15,-2-1 0,1-3 16,-5-3-16,1 6 0,-1 6 0,-1 3 16</inkml:trace>
  <inkml:trace contextRef="#ctx0" brushRef="#br0" timeOffset="50772.4154">6089 13646 0,'0'0'0,"0"0"16,0 0-16,0 0 15,0 0-15,0 0 0,0 0 0,0 0 16,0 0-16,19 14 0,-19-14 16,10 20-16,-4-5 0,-3 2 15,1 0-15,1 4 0,-2 3 16,0-1-16,1 2 0,0 8 16,-1 2-16,1 0 0,-1 0 0,1 7 15,3 0-15,-4-6 16,1-3-16,-2-2 0,0-5 0,0-2 15,0-5-15,-1-3 0,-1-3 16,-2-4-16,-1-6 0,-5-2 16,-2-4-16,4 2 0,0-2 0,1 2 15</inkml:trace>
  <inkml:trace contextRef="#ctx0" brushRef="#br0" timeOffset="50955.2685">5921 13932 0,'0'0'0,"0"0"0,0 0 16,0 0-16,25 0 0,-25 0 15,36 2 1,-11 0-16,0 0 0,-2 0 16,1 2-16,2-4 0,0 0 15,5 1-15,-3-1 0,-3 0 16,-6 0-16,-3 0 0</inkml:trace>
  <inkml:trace contextRef="#ctx0" brushRef="#br0" timeOffset="51272.0299">6591 13626 0,'0'0'0,"0"0"0,0 0 15,0 0-15,-7 21 0,7-21 16,-12 31-16,5-13 0,-2 0 0,0 3 16,-1 2-16,1 0 15,0-1-15,-2 7 0,3 0 16,-2-1-16,2-1 0,3-1 0,5 1 16,0-4-16,2-1 0,3 0 15,4-1-15,1-2 0,1-4 16,8 2-16,3-3 0,0-4 15,-1-3-15,2-4 16,1-1-16,1-7 0,-2-1 0,-1-4 16,-6-3-1,-2 4-15,0 0 0,-5 2 0</inkml:trace>
  <inkml:trace contextRef="#ctx0" brushRef="#br0" timeOffset="51472.2069">6547 13621 0,'0'0'0,"0"0"15,0 0-15,0 0 0,29-7 0,-29 7 16,27 0-16,-27 0 0,35 1 16,-16 1-16,0 0 0,-1 1 15,-1 1-15,-3 0 0,-1 0 16,-2-1-16,-1 0 0,-1 0 15</inkml:trace>
  <inkml:trace contextRef="#ctx0" brushRef="#br0" timeOffset="51622.2875">6556 13878 0,'0'0'0,"0"0"15,0 0-15,31 1 0,-31-1 0,36 3 16,-11-3-16,1 1 0,1-1 0,10-1 15,-2-1-15,-5 1 0,-5 0 16,-3-1-16</inkml:trace>
  <inkml:trace contextRef="#ctx0" brushRef="#br0" timeOffset="51905.5776">7217 13755 0,'0'0'0,"0"0"0,0 0 15,-3 23-15,3-23 0,-3 26 0,-3-8 16,2 2-16,-2 0 0,0 12 16,0 2-16,1-2 0,-1-1 15,2 0-15,0 0 0,1 4 16,2-4-16,-1-2 0,1-3 15,0-3-15,0-1 0,-1-7 16,2-2-16,-1-7 0,1-6 0,-1-2 16,0-7-16,1 2 0,0 2 15,0 1-15</inkml:trace>
  <inkml:trace contextRef="#ctx0" brushRef="#br0" timeOffset="52373.1649">7160 13642 0,'0'0'0,"0"0"0,0 0 16,25-5-16,-25 5 0,29-2 15,-10 2-15,4 2 16,5 1-16,-6 1 0,0 1 0,0 6 16,-1 4-16,-3-1 0,-1 1 15,-6 2 1,-5 2-16,-5 1 0,-5 1 0,-8 4 15,-5-2-15,-3-2 0,-1-3 16,-7-1-16,-5 0 16,0-3-16,1-2 15,7-1-15,4-3 0,0 1 0,3-1 16,5-3-16,3 0 0,3-3 16,3 0-16,4-2 0,3-4 15,6-1-15,5-1 0,3 0 0,2 2 16,7 0-16,4 0 15,2 3-15,-2 1 0,-1-2 0,0 2 16,-5 0-16,-4 2 0,-2 1 16,-3 2-16,-3 4 0,-2 2 15,-4 2-15,-3 3 0,-2 2 16,-2-4-16,-4 4 0,-5 2 16,-2-2-16,-3-2 0,-2 3 15,-2-1-15,2 0 0,1-2 0,-1-3 16,0 1-16,0-4 0,2-2 15,-1-3-15,1-1 0,2-5 16,3-5-16,2 2 0,1 2 16,2-1-16</inkml:trace>
  <inkml:trace contextRef="#ctx0" brushRef="#br0" timeOffset="52555.2887">7653 14010 0,'0'0'0,"0"0"0,0 0 16,1 29-16,-1-29 0,-3 28 0,1-10 15,-2 1-15,0 1 0,-2 2 16,0 1-16,-2 0 0,3-3 16,-1-2-16</inkml:trace>
  <inkml:trace contextRef="#ctx0" brushRef="#br0" timeOffset="53538.3412">8108 13569 0,'0'0'15,"0"0"-15,0 0 0,0 0 16,0 0-16,29 16 0,-29-16 16,29 10-16,-14-5 0,1 0 15,1 1-15,2 0 0,1 0 0,0 1 16,0 1-16,-2 1 0,-1 1 15,2 3-15,-3 1 16,-3-3-16,-3-2 0,-2-1 0,-1-2 16,-2-1-16</inkml:trace>
  <inkml:trace contextRef="#ctx0" brushRef="#br0" timeOffset="54105.7433">8124 13975 0,'0'0'0,"0"0"0,0 0 16,-1 25-16,1-25 0,-2 25 0,0-10 15,1 1-15,0 0 0,0 1 16,0 1-16,0 3 0,0-2 0,1-2 16,0-3-16,0-2 0,0-3 15,0 0-15,1-4 16,1-1-16,3-2 0,1-4 15,4-3-15,0-4 0,2 0 0,-2-2 16,2 0-16,4-4 0,-2 2 16,1-2-16,2 0 0,1 2 15,-1 1-15,3 1 16,-2 2-16,-2 0 0,-1 2 0,-2 1 16,-2 3-16,0-1 0,0 2 15,-2 3-15,1 4 0,-1 0 16,-3 2-16,0 2 15,-2 2-15,-1-2 0,-2 0 0,1 1 16,-2 0-16,0 0 0,0-1 0,-2-2 16,1-1-16,1-1 0,0-2 15,0 0-15,0 0 0,0-3 16,4-3-16,1 0 0,4 0 16,2-3-16,2 0 0,1 0 15,0-1-15,0 0 0,2 2 16,6-3-16,1 1 0,-1 0 15,-1 0-15,-2 2 0,-3 2 16,0 2-16,-3 2 0,0 1 16,-1 1-16,0 2 0,-1-2 0,-1 3 15,-1 2-15,-1 0 0,-2 1 16,0 2-16,-3-1 0,1-1 16,-2 0-16,-1 0 0,0-2 15,0-2-15,0 1 0,1-4 16,-2-2-16,3-2 0,0-6 0,0 2 15,0 0-15,0 1 16</inkml:trace>
  <inkml:trace contextRef="#ctx0" brushRef="#br0" timeOffset="54405.5852">9181 13624 0,'0'0'16,"0"0"-16,0 0 0,0 0 0,16 24 16,-16-24-16,9 30 0,-5-11 15,-1 3-15,1 2 0,-2 4 16,0 2-16,-1 2 0,0 14 16,0 1-16,-1 0 15,0 0-15,-1 12 0,1 1 0,-1 5 16,0-6-16,1-5 0,0-6 15,0 2-15,0-7 0,0-7 16,0-7-16,0-5 0,0-5 0,1-9 16,3-7-1,-1-9-15,0-2 0,-1 1 0,1 3 16,-1-2-16</inkml:trace>
  <inkml:trace contextRef="#ctx0" brushRef="#br0" timeOffset="54638.9804">9396 13936 0,'0'0'15,"0"0"-15,0 0 0,0 0 0,24-12 16,-24 12-16,32-10 16,-14 6-16,2 1 0,2-1 15,3-1-15,-2 0 0,0-1 0,6-2 16,-2-1-16,2 0 0,-1 1 15,-1-1-15,-2 1 0,-3-3 16,-3 1-16,-2-2 0,-3-2 16,-3 3-16,-1 2 0,-1 1 15</inkml:trace>
  <inkml:trace contextRef="#ctx0" brushRef="#br0" timeOffset="55188.6428">9830 13772 0,'0'0'0,"0"0"0,0 0 15,0 0-15,-21 25 16,21-25-16,-18 22 0,8-8 15,-1 3-15,-1 0 0,0 0 0,-7 9 16,-3 2-16,1-2 0,1-1 16,-2 5-16,3-3 0,1-1 15,1 0-15,4-2 0,-1-1 16,3-5-16,1-3 0,2-3 16,4-1-16,-2-4 0,4 0 0,5-1 15,6-1-15,1-3 16,2-1-16,7 0 15,5-1-15,2 0 0,-4 0 0,6 1 16,0 1-16,-3-2 0,-3 1 0,-3 0 16,-4 1-16,-2-2 0,-5 2 15,-1 1-15,-3 1 16,-4 1-16,-3-2 0,-4 6 0,-1 4 16,-3-1-16,0 1 0,-2 1 15,0 1-15,-1 0 0,0 0 0,1-3 16,2 0-16,1-2 15,3 0-15,1-2 0,2-1 16,2 0-16,2-2 0,5 1 0,4-3 16,2-1-16,2 0 0,4-4 15,3 0-15,-1-1 0,1-1 16,0-2-16,0 1 0,-1-2 16,-3 2-16,1-2 0,-2-2 15,1 3-15,-1 1 0,-2 0 16,0 1-16,-4 1 0,-1 1 0,-2 0 15,-1 2-15,0 2 0,-1 1 16,-1 1-16,1 1 16,-2 1-16,0 1 0,-1 0 15,0 0-15,0 0 0,0 4 0,1 0 16,0 0-16,0-1 0,0-1 16,0-2-16,1 0 15,-1-1-15</inkml:trace>
  <inkml:trace contextRef="#ctx0" brushRef="#br0" timeOffset="56043.8678">10424 13710 0,'0'0'16,"0"0"-16,0 0 0,0 0 0,0 0 15,0 0-15,0 0 16,0 0-16,0 0 0,0 0 16,0 0-16,0 0 0,0 0 0,0 0 15,27 6-15,-27-6 0,0 0 16,5 21-16,-5-21 0,0 0 16,-3 19-16,3-19 0,0 0 15,-9 19-15,9-19 0,0 0 16,-14 19-16,14-19 0,0 0 0,-17 18 15,11-11-15,-1-1 16,-1-1-16,-1 1 0,0-2 0,-3 2 16,0-1-16,-1 1 0,0 2 15,0-1-15,1 1 0,-1-1 16,2 1-16,1 0 0,2 1 16,0 1-16,0 2 0,2 1 15,0 2-15,1-1 16,0 2-16,2-1 0,1-1 0,-1 4 15,2-2-15,1 0 0,0 0 16,1-2-16,1 0 0,0-3 0,0 0 16,0-3-16,-1 2 15,1-3-15,1 0 0,-2-3 16,0 1-16,0 0 0,0-3 0,-1-2 16,2 4-16,-2-4 0,2 0 15,-2 0-15,0 0 0,0 0 16,3-2-16,-3 2 0,0 0 15,0 0-15,0 0 0,2 4 16,-1-1-16,0 2 0,0 0 0,0 1 16,0 1-16,2 2 0,-1 0 15,0 3-15,1 3 16,0-1-16,-1 4 0,1 0 16,0 1-16,1 1 0,-1 2 0,0 6 15,1 0-15,-2-2 0,0 2 16,1-3-16,1 0 0,-1 0 15,0-3-15,1-1 0,-1-3 16,-1-4-16,0 0 0,0-5 16,1-2-16,0-5 0,0-5 15,2-5-15,0-6 0,0 3 16,-2 1-16,0 3 0</inkml:trace>
  <inkml:trace contextRef="#ctx0" brushRef="#br0" timeOffset="56355.0448">10528 14176 0,'0'0'0,"0"0"16,0 0-16,0 0 0,22-21 0,-22 21 16,31-11-16,-11 4 15,1 3-15,2-2 0,2 1 0,7 2 16,-1 1-16,1 2 16,1 2-16,-1 0 0,0 1 0,3 6 15,-3 5-15,-2 1 0,-1 3 16,-4 1-16,-3 1 0,-4 1 15,-4 3-15,-4 0 0,-3 3 16,-5-2-16,-3 0 0,-4 0 16,-2 0-16,-2-3 0,-1 3 0,-2-3 15,1-2-15,0-5 16,-1 1-16,-6-3 0,-3-3 16,1-2-16,1-4 0,0-5 15,-1-2-15,1-7 0,0-2 0,-1-9 16,1-1-16,2 2 15,4 4-15,2 4 0</inkml:trace>
  <inkml:trace contextRef="#ctx0" brushRef="#br0" timeOffset="56555.2123">10639 14192 0,'0'0'0,"0"0"0,0 0 0,0 0 16,0 0-16,0 0 0,0 0 15,0 0-15,0 0 0,-2 23 0,2-23 16,0 0-16,4 22 0,-4-22 15,5 23-15,-5-23 0,5 25 16,0-14-16,-1 1 0,1 0 16,-1-1-16,0-2 0,1 0 15,1 0-15,2-4 0,2-1 16,1-2-16,-1-2 0,-1 0 16,-1 2-16</inkml:trace>
  <inkml:trace contextRef="#ctx0" brushRef="#br0" timeOffset="57122.4655">11191 13626 0,'0'0'0,"0"0"0,0 0 16,0 0-16,0 0 0,0 0 15,21 14-15,-21-14 0,16 18 0,-16-18 16,17 22-16,-10-11 0,0-1 16,0 1-16,-1-2 15,1-1-15,-1-1 0,2 0 0,0 0 16,1-2-16,1 1 0,2-2 16,3 0-16,2 1 0,-1-1 15,1-1-15,-1 0 0,0-1 16,-2-1-16,-1 1 0,1 0 15,-2 0-15,-1 1 0,-2 1 16,-2 1-16,-1 2 0,-3 0 0,-4 0 16,-3 1-16,-5 1 0,-3 1 15,-6-1-15,-3 1 16,-10 3-16,-2-2 0,-1 1 0,-1-1 16,-11 6-16,1 1 0,3-1 15,4-2-15,-4 4 0,4-2 0,4-2 16,3-3-16,8-3 15,5-1-15,5-2 0,3-2 16,7-1-16,4 0 0,9-2 0,8 1 16,8 0-16,7-1 0,9 0 15,8 0-15,2 0 16,1 2-16,12-3 0,1 2 0,8 1 16,-5 1-16,4 1 15,2 4 1,-7 0-16,-4-2 0,-9 2 0,-15-3 0,-13-1 15,-11-2-15,-6-2 16,-6-3-16,0 2 0,-2-1 16,-2 1-16</inkml:trace>
  <inkml:trace contextRef="#ctx0" brushRef="#br0" timeOffset="57972.4055">11332 14231 0,'0'0'0,"0"0"16,0 0-16,0 0 0,0 27 0,0-27 15,0 27-15,0-13 16,0 2-16,0-2 16,0 1-16,0-4 0,0-1 0,0-2 15,0-1-15,0 0 0,0-2 16,1-2-16,1-3 0,1-1 15,2 1-15,0-6 0,2-2 16,1 0-16,0 1 0,1-3 16,-1 1-16,0 0 0,-1-2 0,0 2 15,0 0-15,-1 2 0,0 2 16,-1-1-16,1 3 0,-1-1 16,0 1-16,-1 2 0,1 1 15,-1 2-15,0 4 0,0 1 16,-1 3-16,-1 1 0,0 2 15,1 3-15,-2-2 0,-1 4 0,0 0 16,-2 4-16,-2 2 16,0-2-16,-2 1 0,-1-3 15,-2 1-15,0-3 0,-1 1 0,-1-2 16,0 0-16,-1-6 16,-1-3-16,-1-1 0,2 0 0,-3-4 15,-3-3-15,1-3 16,-1-1-16,1-3 0,3 0 15,2-1-15,1-1 0,2-1 16,1 1-16,3-2 0,0 0 16,2-1-16,2-1 0,0 3 15,1 1-15,2 0 0,1 0 16,2 0-16,-1 2 0,3 0 0,1 5 16,0 0-16,3 2 0,0 4 15,0 0-15,-2 6 0,-1-1 16,-1 2-16,-2 1 0,0 0 15,-3 2-15,-2 3 0,-2-2 16,-3 3-16,0-1 0,-3 1 16,-2-4-16,-1-2 0,0-1 0,0-2 15,-1 2 1,1-4-16,1 0 0,0-3 0,-1-1 16,-1 1-16,0-4 0,-2 0 15,1-3-15,1 0 0,2-2 0,1 0 16,3-1-16,0-1 15,2 0-15,2 0 0,-1 3 0,3-2 16,3 2-16,2 4 16,4 0-16,2 4 15,2 3-15,0 0 0,2 0 0,7 7 16,3 4-16,0-2 0,0 4 16,4 1-16,7 0 0,2 1 15,-2-3-15,9 1 0,1-4 16,-9-3-16,-9-2 0,-6-4 15</inkml:trace>
  <inkml:trace contextRef="#ctx0" brushRef="#br0" timeOffset="58538.9261">12239 14437 0,'0'0'0,"0"0"15,0 0-15,9 21 0,-9-21 0,6 26 16,-5-9-16,-3 5 16,-3 2-16,0 2 0,-2 2 15,-1 2-15,1 0 0,-1-4 16,0-1-16,0 3 0,1-6 0,1-4 15,2-1-15,1-9 0,-1 2 16,2-3-16,0-2 0,1 1 16,1-3-16,0-3 0,3-6 15,0 2-15,2-4 0,0-4 16,1 0-16,3-6 0,2 0 0,0-3 16,0 0-16,0 0 15,-1 2-15,0-2 0,1 3 0,0 0 16,0 0-16,5-3 0,2 1 15,-2 4-15,0 1 0,-1 5 16,0 1-16,-4 4 0,0 2 16,0 3-16,-1 2 0,-1 4 15,3 1-15,-4 3 0,0 3 16,-1 1-16,-1 1 0,0 3 16,-2 3-16,-2 0 0,0 1 0,-1-1 15,0 1-15,0 6 0,0-3 16,-1-3-16,0-1 15,1-3-15,1 0 0,0-4 0,0 0 16,-2-6-16,-2-4 0,0-4 16,-2-4-16,-1-3 15,1-4-15,-2-4 0,0-1 0,0 2 16,2 2-16,1 4 0</inkml:trace>
  <inkml:trace contextRef="#ctx0" brushRef="#br0" timeOffset="58838.7709">12128 14237 0,'0'0'0,"0"0"0,0 0 0,0 0 15,0 0-15,0 0 0,0 0 16,0 0-16,32-8 0,-32 8 16,33 1-16,-33-1 0,38 3 0,-16-1 15,2 0-15,1 1 16,2 1-16,6 3 0,0-3 15,-1 1-15,-1-1 0,-4 1 16,-2-3-16,-6 0 0,-2 1 0,-3-1 16,-2-1-16,-1 0 0,-2 2 15,-1-3-15,-3 0 0,-1 0 16,-2-2-16,-8-1 0,-3-3 16,-5 0-16,-1-1 0,-6-1 15,0 1-15,3 2 0,3 1 0,2-1 16</inkml:trace>
  <inkml:trace contextRef="#ctx0" brushRef="#br0" timeOffset="59055.2175">12791 14583 0,'0'0'0,"11"2"15,5 0-15,2 1 0,1 1 0,8 0 16,4 3-16,6 3 16,-3-3-16,-6 0 0,-2 1 0,-5-3 15,-5 0-15,-3-4 16,-1-2-16,-4 1 0,-1 0 0,-2 0 16</inkml:trace>
  <inkml:trace contextRef="#ctx0" brushRef="#br0" timeOffset="59221.9371">12765 14762 0,'0'0'16,"0"0"-16,0 0 0,0 0 0,0 0 15,0 0-15,31 17 0,-31-17 16,38 11-16,-14-4 0,2 1 16,3-1-16,1 0 0,11 0 15,1 0-15,-2-7 0,0 0 16,1 0-16,-8 0 0,-7 0 15</inkml:trace>
  <inkml:trace contextRef="#ctx0" brushRef="#br0" timeOffset="59505.3024">13590 14456 0,'0'0'0,"0"0"16,0 0-16,0 0 0,-22 16 0,22-16 16,-21 16-16,21-16 0,-22 27 15,12-9-15,0 3 16,1 1-16,2 0 0,-1 9 0,3 3 16,0 0-16,3-4 0,4 11 15,4-1-15,2-1 16,5-2-16,2-2 0,4-2 0,-4-5 15,-2-4-15,3-6 0,-1-6 16,0-5-16,-1-4 0,-5-3 0,-1 3 16,-2-3-16</inkml:trace>
  <inkml:trace contextRef="#ctx0" brushRef="#br0" timeOffset="59822.2517">13773 14483 0,'0'0'16,"0"0"-16,0 0 0,0 0 0,31 9 15,-31-9-15,31 16 0,-13-5 16,0 3-16,3 1 0,3 6 16,2 4-16,-2 0 0,-2 0 15,-2 4-15,-3-1 0,-3-2 0,1 5 16,-1-2-16,-4-1 15,-3 0-15,-1-2 0,-3-1 16,-1-6-16,1-3 0,-2-5 0,-1 0 16,-1-4-16,-1-3 0,0-4 15,-1-6-15,0-3 0,-1-5 16,2-4-16,0-7 0,1 1 16,0-1-16,0 0 0,0 6 15,1 1-15</inkml:trace>
  <inkml:trace contextRef="#ctx0" brushRef="#br0" timeOffset="60024.6415">14081 14510 0,'0'0'0,"0"0"15,0 0-15,0 0 0,0 0 0,0 0 16,-17 27-16,17-27 0,-17 18 16,17-18-16,-24 28 15,11-14-15,1 1 0,-1 2 16,-1-2-16,-1 2 0,1-2 0,-6 6 15,0 1 1,3-4-16,1 0 0,3-4 16,3-3-16,5-3 0,2-2 15,1-2-15,0 2 0,1-4 0</inkml:trace>
  <inkml:trace contextRef="#ctx0" brushRef="#br0" timeOffset="60225.5618">14411 14865 0,'0'0'0,"0"0"0,0 0 16,0 0-16,4 29 0,-4-29 0,2 21 16,-2-21-16,3 19 0,-3-19 15,2 17-15,0-7 0,1-3 0,3-3 16,3 0-16,-2-1 0,0-2 15,-2 2-15</inkml:trace>
  <inkml:trace contextRef="#ctx0" brushRef="#br0" timeOffset="60505.8585">14875 14529 0,'0'0'0,"0"0"0,0 0 16,0 0-16,16 22 0,-16-22 0,17 21 15,-7-6-15,0-3 0,0 2 16,0 0-16,-1 0 0,-1 0 16,1 0-16,1-2 0,1 1 15,-2 1-15,0-6 0,-1 0 16,-3-3-16,1 2 0,-1-7 15,-1-3-15,1-1 0,0-1 16,0 1-16,-1 1 0,0 1 16</inkml:trace>
  <inkml:trace contextRef="#ctx0" brushRef="#br0" timeOffset="60774.1507">15137 14465 0,'0'0'0,"0"0"0,0 0 16,0 0-16,0 0 0,0 0 0,0 0 15,0 0-15,-5 32 0,5-32 16,-11 29-16,4-11 0,1 3 16,-3 1-16,-1 3 0,-1 3 0,-1 1 15,-7 10-15,-3-3 16,2 3-16,0 0 0,-4 11 16,0 1-16,-1-4 0,1-2 15,-2 6-15,1-1 0,4-4 0,4-6 16,0 4-1,3-6-15,4-11 0,2-5 0,2-4 16,1-4-16,4-13 0,2-5 0,0 0 16,1 1-16,-1 1 0</inkml:trace>
  <inkml:trace contextRef="#ctx0" brushRef="#br0" timeOffset="61138.6512">15635 14554 0,'0'0'15,"9"-3"-15,3 3 0,1-2 0,0 1 0,9 0 16,4-1-16,-1 2 16,-1 2-16,7-1 15,1 5-15,-4-5 0,-4 2 0,-4 5 16,-4 3-16,-4 2 0,-3 1 0,-7 4 15,-4 0 1,-7 0-16,-5 3 0,2-6 16,1-1-16,-7 0 0,-4 2 15,1 0-15,3 0 0,0 1 16,1-3-16,4 0 0,2 0 0,3 0 16,3-2-16,0 3 0,3 1 15,6 2-15,3 1 0,5 1 16,3-4-16,1 0 0,3-1 15,-1-3-15,-3 1 0,4-8 16,1 0-16,-3-4 0,0-1 0,-4-1 16,-2 1-16,-2 0 0</inkml:trace>
  <inkml:trace contextRef="#ctx0" brushRef="#br0" timeOffset="61321.7577">15688 14711 0,'0'0'0,"0"0"0,0 0 0,0 0 16,26-2-16,-26 2 0,35 6 15,-14-2-15,0-3 0,5 3 0,3 1 16,7 3-16,-3-1 16,1-2-16,1 0 0,-3-5 15,-1 0-15,0 0 0,-6-2 0,-5 1 16</inkml:trace>
  <inkml:trace contextRef="#ctx0" brushRef="#br0" timeOffset="61622.3491">16732 14747 0,'0'0'0,"0"0"0,13 19 15,-5-6-15,-1 1 0,1 8 0,2 6 16,-1-2-16,-1-1 0,-4 4 16,-2 3-16,-3 7 0,-3-1 0,-4-5 15,-1-1-15,-2 0 0,-3-3 16,-4 7-16,1 0 16,-1-5-16,-1-5 0,-2-2 0,-2-2 15,1-4-15,2-1 16,2-3-16,1-2 0,1-5 0,-1 0 15,6-7-15,3 0 16,3 0-16,0 0 0,2-3 0</inkml:trace>
  <inkml:trace contextRef="#ctx0" brushRef="#br0" timeOffset="61777.3873">17018 15637 0,'0'0'0,"0"0"0,0 0 0,0 0 0,0 0 16,0 0-16,0 0 15,0 0-15,-25 13 0,25-13 16</inkml:trace>
  <inkml:trace contextRef="#ctx0" brushRef="#br0" timeOffset="62890.0799">4869 15016 0,'0'0'16,"0"0"-16,0 0 0,0 0 0,-8 25 16,8-25-16,-6 27 0,6-27 15,-8 29-15,1-11 0,1 4 16,0 2-16,-4-2 0,-4 10 16,-2 1-1,2 2-15,1-2 0,0-2 0,3-3 16,-1 1-16,1-3 15,2-5-15,1-3 0,0-4 0,2-3 16,2-4-16,2-1 0,1-6 16,-4 0-16,4-4 0,4-2 0,-1-4 15,1-5-15,4-2 16,-1 2-16,4-3 0,3-1 16,1-1-16,2-1 0,2-5 0,-1-2 15,-2 3-15,-1 4 0,2 0 16,-1 2-16,1 2 0,1-1 0,-3 4 15,2 2-15,-2-2 16,-3 4-16,0 3 0,1 2 16,-3 2-16,-2 0 0,3 7 15,1 3-15,-4 0 0,1 3 0,-6 1 16,-1 3-16,-1 1 0,-1 2 16,-3 8-16,-2 4 0,-2 0 15,0-4-15,-1 4 0,-2 2 16,1-2-16,1-1 0,1 3 15,1-2-15,1-8 0,2-2 16,3-1-16,2 0 16,1-7-16,0 0 0,0-4 0,0-1 15,-1-1-15</inkml:trace>
  <inkml:trace contextRef="#ctx0" brushRef="#br0" timeOffset="63222.9139">4714 14890 0,'0'0'0,"0"0"16,0 0-16,0 0 0,0 0 0,0 0 15,26 4-15,-26-4 0,30 3 16,-8 0-16,4 1 15,-1-2-15,1 3 0,0-3 0,3 1 16,7 1-16,2 2 0,0-3 16,1-2-16,-2 2 15,-5-3-15,6 3 0,-7-3 0,-5 1 16,-4-1-16,-4 0 0,-5 0 16,-1-1-16,-2 1 0,-3-2 15,-3 1-15,-1-1 0,-1 1 16,-8-3-16,-4 0 0,1 1 0,3-1 15,-1 1-15</inkml:trace>
  <inkml:trace contextRef="#ctx0" brushRef="#br0" timeOffset="63421.887">5401 15351 0,'0'0'0,"0"0"16,0 0-16,19 18 0,-19-18 0,21 21 16,-12-10-16,2-1 0,1-2 15,0-1-15,0-3 0,-1 2 0,-1-2 16,-1-1-16</inkml:trace>
  <inkml:trace contextRef="#ctx0" brushRef="#br0" timeOffset="63705.6983">6197 15072 0,'0'0'0,"0"0"15,0 0-15,0 0 16,-10 26-16,10-26 0,-9 28 0,2-9 15,-1 2-15,-3 4 0,-2 3 16,-5 7-16,2-2 0,-2 3 16,2 2-16,-3 6 0,2-3 0,1 0 15,0-2-15,-1 3 16,0-5-16,4-2 0,0-2 16,4-7-16,0-3 0,3-6 0,4-2 15,1-7-15,2-1 0,-1-3 16,0-2-16,0-1 0</inkml:trace>
  <inkml:trace contextRef="#ctx0" brushRef="#br0" timeOffset="63972.5828">6174 15205 0,'0'0'0,"0"0"15,0 0-15,0 0 0,0 0 0,0 0 16,11 34-16,-11-34 16,15 26-16,-7-11 0,2 6 15,-3 0-15,1 1 0,0 7 0,2 6 16,-1-6-16,0-1 0,-3 1 16,0 3-16,1 0 15,-4-4-15,0 5 0,0-4 16,-2-5-16,-2-6 0,0-3 0,-1-3 15,2-3-15</inkml:trace>
  <inkml:trace contextRef="#ctx0" brushRef="#br0" timeOffset="64155.6218">5978 15572 0,'0'0'0,"0"0"0,0 0 0,0 0 0,0 0 15,23-11-15,-23 11 16,36-3-16,-36 3 0,45 0 0,-17 4 16,-3-4-16,-3 3 0,-4-3 15</inkml:trace>
  <inkml:trace contextRef="#ctx0" brushRef="#br0" timeOffset="64589.1219">6636 15498 0,'0'0'16,"0"0"-16,0 0 0,-13 21 0,13-21 16,-21 22-16,11-6 15,0-1-15,0 0 0,0 2 0,2 2 16,-5 2-16,4 2 0,2-4 16,-1-1-16,3-3 0,0-1 15,1 1-15,1-1 16,0-2-16,2 0 0,1-2 0,0 0 15,4-1-15,2 2 0,3-1 16,4-2-16,-1 2 0,3-3 16,-1-1-16,0 0 0,2-1 15,1-2-15,2-1 0,3 0 16,-1 0-16,-1-2 0,0 2 0,-4-4 16,1 1-16,0-2 15,-3-7-15,-1-5 16,-2 3-16,-2 1 0,-1 2 0</inkml:trace>
  <inkml:trace contextRef="#ctx0" brushRef="#br0" timeOffset="64789.093">6654 15451 0,'0'0'16,"0"0"-16,0 0 0,0 0 0,0 0 15,25 4-15,-25-4 0,27 3 16,-27-3-16,28 4 0,-13-1 16,-1 0-16,-1 1 0,1-1 15,-1 0-15,-1-1 0,-2 1 0,0-3 16</inkml:trace>
  <inkml:trace contextRef="#ctx0" brushRef="#br0" timeOffset="64958.9422">6661 15626 0,'0'0'0,"0"0"0,0 0 16,23 3-16,-23-3 0,22 1 0,-22-1 16,25 0-16,-25 0 0,22-4 15,-13 4 1,-1 0-16</inkml:trace>
  <inkml:trace contextRef="#ctx0" brushRef="#br0" timeOffset="65356.14">6121 14875 0,'0'0'0,"0"0"15,0 0-15,0 0 16,0 0-16,28 1 0,-28-1 0,32 3 16,-12-2-16,5 3 0,5 2 15,0-2-15,-2-1 0,15 2 16,0 1-16,0-2 0,-2 0 15,10 2-15,-2-3 0,-6-2 16,-5-1-16,1-3 0,-6 2 16,-5-2-16,-2 3 0,-4 0 15,-6 0-15,-4-4 0,-2 0 0,-3-2 16,-4-2-16,-2 2 16,-2 1-16,-3-2 0,-5 0 15,-2-3-15,-2-3 0,-7 2 0,-5 0 16,-2 0-16,0 0 0,-2 1 15,6 2-15,4 0 0</inkml:trace>
  <inkml:trace contextRef="#ctx0" brushRef="#br0" timeOffset="65938.6677">7385 15458 0,'0'0'15,"0"0"-15,0 0 0,0 0 16,25-5-16,-25 5 0,40-2 16,-16 1-16,2-2 0,4 3 15,3 0-15,7 4 0,-1 0 0,7 1 16,-2 0-16,-7-1 16,-7-2-16,-5-1 0,-6 0 0,-3 1 15</inkml:trace>
  <inkml:trace contextRef="#ctx0" brushRef="#br0" timeOffset="66105.5405">7381 15694 0,'0'0'0,"0"0"16,0 0-16,0 0 0,27-2 0,-27 2 15,42-3-15,-14 4 16,3 1-16,4 0 0,3 1 15,4-1-15,-6 0 0,-7 1 16</inkml:trace>
  <inkml:trace contextRef="#ctx0" brushRef="#br0" timeOffset="66889.195">9073 15944 0,'0'0'0,"0"0"16,0 0-16,0 0 0,0 0 0,0 0 15,0 0-15,0 0 0,33-7 16,-33 7-16,32-6 0,-32 6 16,42-1-16,-15 1 0,4-1 15,2 1-15,2 0 0,15 1 16,4 0-16,-2 1 0,-3 0 0,15 1 15,2-1-15,11 2 16,0 0-16,4-1 16,5 2-16,15 1 15,-3 1-15,-15-1 0,-9-2 0,33 2 16,6-1-16,-23-1 0,-15-1 16,5-2-16,2-1 0,-14 2 15,-11-1-15,7 3 0,4-1 16,-9 1-16,-9-1 0,6-1 15,2 0-15,-4-2 0,-2-4 0,2 8 16,1 3-16,-10-3 16,-5-1-16,4-1 0,5 0 15,-10-2-15,-5 1 0,0-1 0,0 2 16,-1 0-16,0 2 0,-3-1 16,-4-1-16,-2-3 0,-2-1 0,5 1 15,3-1-15,-18 1 16,-2-3-16,0 4 0,1-2 15,-2 2-15,0 0 0,0-1 16,0-1-16,-2 0 0,-1 0 0,-1 1 16,-2 0-16,-1-2 0</inkml:trace>
  <inkml:trace contextRef="#ctx0" brushRef="#br0" timeOffset="67139.1995">12828 15765 0,'0'0'0,"0"0"0,0 0 15,33-7-15,-33 7 0,35-1 16,-11 2-16,1-1 0,0 3 0,5 0 15,-1 1-15,-1 1 0,-1-2 16,2 4-16,-6-3 0,-4 1 16,-4-3-16,-2 2 0</inkml:trace>
  <inkml:trace contextRef="#ctx0" brushRef="#br0" timeOffset="67305.497">12795 15987 0,'0'0'0,"0"0"0,0 0 0,0 0 16,33 5-16,-33-5 0,39 9 15,-14-4-15,5-1 0,3 1 0,5 2 16,9-1-16,-1-2 0,2 1 16,-10-2-16,-7 0 0</inkml:trace>
  <inkml:trace contextRef="#ctx0" brushRef="#br0" timeOffset="67725.8734">14007 15951 0,'0'0'0,"0"0"0,0 0 0,0 0 15,0 0-15,-20 9 0,20-9 16,0 0-16,-24 20 0,24-20 15,-21 24-15,10-11 0,-1 1 0,0 2 16,-2 2-16,3 4 0,2 1 16,-2 5-16,3-2 15,3 0-15,5-2 0,4 2 0,2-1 16,3 0-16,1-3 0,4 0 16,4-4-16,4 0 0,3 0 0,2-1 15,-1-1-15,2-4 16,2-4-16,2-2 0,1-4 15,-5-2-15,-2-1 0,4-3 16,-1-2-16,-3-1 0,-3 0 0,-3-1 16,-4-1-16,-6-1 0,-1-3 15,-5-4-15,-1-2 0,-7 0 16,-2-1-16,-6-3 0,-5-5 16,-3 3-16,-2-2 0,-11-5 15,-3 1-15,-3 3 0,-1 3 0,-5-2 16,-4-1-16,4 5 15,12 3-15,9 7 0</inkml:trace>
  <inkml:trace contextRef="#ctx0" brushRef="#br0" timeOffset="68739.1128">4594 16419 0,'0'0'0,"0"0"0,0 0 16,0 0-16,0 0 0,-18-12 15,18 12-15,0 0 0,0 0 0,0 0 16,0 0-16,0 0 0,-17 19 15,17-19-15,-9 34 16,3-14-16,2 0 0,-3 4 16,1 4-16,-3 7 0,0-2 0,-1 11 15,-2 1-15,2-5 0,3-4 16,-1 0-16,0 1 0,2-5 16,0-2-16,-3 1 0,2-6 15,2-2-15,0-1 0,2-9 16,3-4-16,-2-3 0,0-2 0,2-4 15,-1-6-15,2-3 0,0-1 16,2-4-16,-2-6 16,3 2-16,1 0 0,2-9 0,1-2 15,0 1-15,1 0 0,1 1 16,2 0-16,-3 1 0,1 2 16,-1 1-16,-2 2 0,-1 4 15,1 2-15,-4 2 0,2 4 16,0 2-16,0 1 0,2 3 15,2 1-15,-3 2 0,3 2 0,1 5 16,1 4-16,0 0 0,0 1 16,0 2-16,-4 3 0,1 3 15,-1 2-15,1 7 0,0 1 16,-3-1-16,0-1 0,-4 1 16,1 0-16,-1-4 0,1-3 15,-4 3-15,1 2 0,-2-5 16,-1-3-16,-1-3 0,-2-3 15,1-1-15,0-4 0,2-1 16</inkml:trace>
  <inkml:trace contextRef="#ctx0" brushRef="#br0" timeOffset="69106.0019">4377 16397 0,'0'0'0,"0"0"16,0 0-16,0 0 0,0 0 0,0 0 15,0 0-15,27-3 0,-27 3 16,29 1-16,-29-1 0,41 2 16,-19-1-16,3 0 0,1 1 15,-2 1-15,1-2 0,10 2 16,2 0-16,-4 1 0,-3 1 0,-3-2 15,-1-2-15,-3 0 0,-2 0 16,1-1-16,-3 1 0,-7-1 16,-2-1-16,0 1 0,-5 0 15,2 0-15,-4 0 0,4-2 16,-3-1-16,-2 0 0,-1 0 16,-2-3-16,-1-2 0,-2-1 15,-2 1-15,-1 0 0,1-3 16,-3 0-16,1 0 0,-3-1 15,4 1-15,-2 3 0</inkml:trace>
  <inkml:trace contextRef="#ctx0" brushRef="#br0" timeOffset="69315.5867">5232 16767 0,'0'0'0,"0"0"0,0 0 0,8 18 16,-8-18-16,9 20 0,-6-10 16,0 0-16,-7 0 0,2-2 15,1 0-15,1-2 0</inkml:trace>
  <inkml:trace contextRef="#ctx0" brushRef="#br0" timeOffset="70588.6744">5990 16553 0,'0'0'0,"0"0"16,0 0-16,0 0 0,-19 17 0,19-17 15,-23 28-15,10-11 16,0-1-16,-1 5 0,0 5 15,-5 7-15,2-2 0,-5 3 16,0 3-16,-4 6 0,4-3 16,1 0-16,4 0 0,0-4 0,3-2 15,-2 1-15,3-4 0,-1-5 16,0-4-16,5-4 0,2-2 16,-1-5-16,4-1 0,4-10 15,0 0-15,1-9 0,3-2 0,0 2 16,-1 2-16,-2 1 15</inkml:trace>
  <inkml:trace contextRef="#ctx0" brushRef="#br0" timeOffset="70840.7785">5971 16547 0,'0'0'0,"0"0"16,0 0-16,0 0 0,0 0 0,0 0 15,11 29-15,-11-29 0,6 29 16,-5-11-16,1 2 0,0 2 16,1 0-16,-2 4 0,0 2 15,1 7-15,-2-1 0,1 1 16,-1 0-16,0-2 0,0-2 0,-1 6 16,1 1-16,-3-8 15,0-3-15,0-7 0,0-5 16,0-3-16,0-2 0,2-2 15</inkml:trace>
  <inkml:trace contextRef="#ctx0" brushRef="#br0" timeOffset="71039.2768">5669 16877 0,'0'0'0,"0"0"16,0 0-16,0 0 0,0 0 0,0 0 15,0 0-15,0 0 0,34-1 16,-34 1-16,31 0 16,-31 0-16,40 0 0,-16-1 0,2 0 15,-1-1-15,0-1 0,3 1 16,-5-2-16,-3 2 0</inkml:trace>
  <inkml:trace contextRef="#ctx0" brushRef="#br0" timeOffset="71321.9608">6270 16583 0,'0'0'16,"0"0"-16,0 0 0,-10 22 15,10-22-15,-10 28 0,4-12 0,-3 4 16,0 2-16,1 2 0,-2 2 15,2 8-15,-2 0 0,-1 0 16,1 0-16,0 7 0,1-1 0,1 0 31,2 1-15,0-6-16,3-4 0,1-6 0,1-6 0,-3-8 0,4-5 16,-2-1-16,1-1 0,0-1 15</inkml:trace>
  <inkml:trace contextRef="#ctx0" brushRef="#br0" timeOffset="71773.3221">6223 16597 0,'0'0'0,"0"0"16,0 0-16,0 0 0,0 0 15,24 5-15,-24-5 0,0 0 0,28 10 16,-28-10-16,23 13 15,-11-4-15,0 1 0,1-1 16,-2 1-16,0 1 0,-4 2 16,-3 0-16,-3 2 0,-2-1 15,-2 1-15,-4 2 0,-1-1 0,-3-1 16,-3-1-16,-1-1 0,-3-2 16,1-1-16,0-2 0,3 0 15,3-1-15,1 0 0,2-1 16,3-2-16,1-2 0,2 0 15,2-2-15,3 0 0,5 0 16,0-1-16,3 1 0,0 0 16,1 0-16,3 0 0,2 1 0,-1 3 15,0 3-15,-1 0 16,1 1-16,-3 2 0,-1 2 0,-3 1 16,-4 0-16,-5 3 15,-4 2-15,0 0 0,-5 0 0,0 2 16,-1 1-16,-1-2 0,-1 0 15,-6 1-15,-2-3 0,2-3 16,0-3-16,4-4 0,2-5 16,2 0-16,3-1 0,-1 0 15</inkml:trace>
  <inkml:trace contextRef="#ctx0" brushRef="#br0" timeOffset="71949.6454">6609 17018 0,'0'0'0,"0"0"0,0 0 0,0 0 16,-2 22-16,2-22 0,-8 28 15,1-13-15,-2 0 0,-1 0 16,-1 2-16,-1-1 0,0 0 0,-3-2 16,-2-2-16,-3 0 15,4-2-15,3-1 0</inkml:trace>
  <inkml:trace contextRef="#ctx0" brushRef="#br0" timeOffset="72305.8557">6023 16404 0,'0'0'0,"0"0"16,0 0-16,0 0 0,0 0 0,0 0 15,0 0-15,-2-26 0,2 26 0,0 0 16,21-18-16,-21 18 16,26-15-16,-9 8 0,3-1 15,0 1-15,4-1 0,-2 3 16,1 0-16,7-1 0,0 1 0,-2 0 16,3 1-16,-5 0 0,-1 0 15,-5 1-15,-2-1 0,-1 1 16,-3 1-16,-1-1 0,-2 2 15,-3-2-15,1 2 0,-4-2 16,-2-2-16,-2-2 0,-1-2 16,-4 0-16,-5 0 15,-4-1-15,-4 1 0,-2-1 16,4 2-16,2 1 16</inkml:trace>
  <inkml:trace contextRef="#ctx0" brushRef="#br0" timeOffset="72557.9128">6895 16726 0,'0'0'0,"0"0"0,0 0 0,28 2 16,-16-1-16,5 1 0,3 0 16,5 2-16,-1 0 0,2 0 15,-3 1-15,1 0 0,-2 0 0,0-1 16,0-3-16,-5 0 0,-3 0 16,-2 1-16</inkml:trace>
  <inkml:trace contextRef="#ctx0" brushRef="#br0" timeOffset="72738.7219">6861 17197 0,'0'0'0,"0"0"16,0 0-16,0 0 0,31 8 15,-31-8-15,34 7 0,-12-3 0,4-1 16,2 1-16,3 0 15,5 1-15,-9-2 0,-3 0 16</inkml:trace>
  <inkml:trace contextRef="#ctx0" brushRef="#br0" timeOffset="76739.4303">8890 16745 0,'0'0'0,"0"0"0,0 0 15,0 0-15,0 0 0,25-10 0,-25 10 16,37-1-16,-37 1 16,42 3-16,-18-1 0,0 1 15,0 0-15,3 6 0,-1 3 0,-3 2 16,-3 1-16,-4 2 0,-2-1 16,-4 1-16,-4 0 0,-7 1 15,-6 1-15,-6 0 0,-5-2 16,-9 6-16,-4-1 0,-1 0 15,-3-1-15,-6 7 0,1 0 16,4-4-16,0-3 0,8-1 16,3-2-16,7-4 0,3-2 0,7-1 15,5-2-15,4-1 0,6-2 16,7-3-16,8-2 0,4-4 16,3-2-16,6-2 0,6-1 15,13-10-15,3-4 16,-3-1-16,-2-2 0,-8 1 15,-5 1-15,-6 3 0,-8 5 0,-6 4 16</inkml:trace>
  <inkml:trace contextRef="#ctx0" brushRef="#br0" timeOffset="77273.0152">9596 16589 0,'0'0'0,"0"0"16,0 0-16,0 0 0,0 0 0,0 0 15,6 27-15,-6-27 0,-3 24 16,3-24-16,-5 29 0,2-13 16,-2 2-16,1 2 0,-1 2 15,0-2-15,-1 0 0,1 1 16,-1 2-16,0 4 0,0 0 0,2-5 16,0-3-16,2-2 0,2-3 15,2-3-15,3-1 0,1-3 16,4-2-16,6-4 15,5-3-15,-1-1 0,-1-3 0,1-3 16,0-2-16,0-2 0,1 0 16,4-4-16,1-1 0,-4-1 15,-2 2-15,-4 0 0,-2-1 16,0 3-16,-1 1 0,-3 2 16,-4 3-16,0 2 0,0 0 0,-3 3 15,0 1-15,-3 3 0,0 3 16,-1 2-16,-1 2 0,-1 5 15,-1 3-15,1 3 0,0 2 16,-2 5-16,1 3 0,-2 3 16,0 2-16,-4 9 0,0 0 0,-1 6 15,-1 5 1,-1-2-16,2-2 0,-1 9 0,0-2 16,0 5-16,0-4 0,0-5 15,0-1-15,-2-2 0,0 0 0,-5-3 16,1-6-16,0-6 15,0-3-15,3-7 0,2-4 16,3-9-16,3-3 0,-4-8 0,1-7 16,2-8-16,3-6 0,1 7 15,0 3-15,2 3 0</inkml:trace>
  <inkml:trace contextRef="#ctx0" brushRef="#br0" timeOffset="77488.8612">10149 16921 0,'0'0'0,"0"0"0,0 0 0,29-6 16,-13 5-16,3 0 0,3 1 0,5 2 16,1-1-16,3 2 15,1-1-15,-3 1 0,-2 0 0,3 0 16,-2 1-16,-2-2 0,-3-2 15,-4 0-15,-4 0 0,-3 0 16</inkml:trace>
  <inkml:trace contextRef="#ctx0" brushRef="#br0" timeOffset="77706.3738">10426 16863 0,'0'0'0,"0"0"0,0 0 16,0 0-16,-5 20 0,5-20 16,-7 25-16,3-10 0,-1-1 0,1 3 15,0 1-15,-1 1 0,1 1 16,-2 5-16,1-1 0,-1-2 16,2-3-16,2-4 0,2-3 15,0-2-15,0-1 0,0-3 16</inkml:trace>
  <inkml:trace contextRef="#ctx0" brushRef="#br0" timeOffset="78024.054">10863 16752 0,'0'0'0,"0"0"0,0 0 0,20-10 15,-20 10-15,25-7 0,-10 5 16,-1 1-16,0 1 15,1 1-15,0 1 0,-1 3 16,-1 0-16,-1 4 0,0 1 0,-2 2 16,-3 2-16,-2 5 0,-5 0 15,-2 0-15,-4 1 0,-3 1 16,-2 3-16,-3-3 0,-3-3 0,-1 3 16,-2 0-16,-1 5 0,2-1 15,5-2-15,2 0 16,2-4-16,2-2 0,3-2 0,1 0 15,3-1-15,2-3 0,8-1 16,6-2-16,5-1 0,5-3 16,1-3-16,3-3 0,-6 0 15,-4 0-15,-4 1 0</inkml:trace>
  <inkml:trace contextRef="#ctx0" brushRef="#br0" timeOffset="78388.8497">11456 16712 0,'0'0'0,"0"0"0,0 0 15,0 0-15,19-11 0,-19 11 16,0 0-16,23-8 0,-13 6 0,1 1 16,2 1-16,1 1 15,0 0-15,-1 2 0,1 1 16,-1 0-16,0 2 0,-1 2 15,0 3-15,-2 3 0,-1 1 0,-1 4 16,-4 0-16,-2 1 0,-2 2 16,-2 1-16,-2 2 0,-3-1 15,-1-1-15,-4 1 0,-3 0 16,-3 5-16,2 0 0,0 0 16,2 0-16,2-2 0,2-2 0,2-1 15,3 1-15,1-3 0,3 0 16,1-3-16,2-1 15,4-4-15,2-1 0,4-4 0,3-2 16,1-2-16,-1-3 0,-2 1 16,-3-1-16,-1 0 0</inkml:trace>
  <inkml:trace contextRef="#ctx0" brushRef="#br0" timeOffset="78572.7868">11417 16946 0,'0'0'0,"0"0"16,0 0-16,0 0 0,24-6 0,-24 6 15,32-2-15,-32 2 0,44-1 16,-15 2-16,4 1 0,1 0 16,1 1-16,4-1 0,-7 0 15,-5 0-15</inkml:trace>
  <inkml:trace contextRef="#ctx0" brushRef="#br0" timeOffset="78773.0741">12270 16931 0,'0'0'0,"0"0"15,0 0-15,0 0 0,26 0 0,-26 0 16,32 6-16,-32-6 0,35 7 15,-19-3-15,-1 0 0,-2 0 16,-1 0-16,-3-1 0,-1 0 16,-2-1-16,0 0 0,-2 0 0</inkml:trace>
  <inkml:trace contextRef="#ctx0" brushRef="#br0" timeOffset="78906.0959">12170 17260 0,'0'0'16,"0"0"-16,24 7 0,-24-7 16,39 9-16,-14-5 0,5 0 15,3 0-15,-5 0 0,-5-1 0</inkml:trace>
  <inkml:trace contextRef="#ctx0" brushRef="#br0" timeOffset="79305.5705">13031 17075 0,'0'0'0,"0"0"0,0 0 16,0 0-16,-23 15 0,23-15 15,-21 20-15,9-8 0,-1 0 16,-2 1-16,0 2 0,1-1 0,1 2 15,1 5-15,3-1 16,3-2-16,3-4 0,5 0 16,5 0-16,5-1 0,2 0 0,2-2 15,3-2-15,2-2 0,3-1 16,6-3-16,0-2 0,0-1 16,-1 0-16,-1-3 0,0-1 15,-5-1-15,-3-1 0,-4-1 16,0-3-16,-3-1 0,-2 0 0,-3-4 15,-3-3-15,-3 1 16,-2 1-16,-4-4 0,-6-2 16,-7-2-16,-4 1 0,-3 0 15,-3 1-15,-4 1 0,-3 1 0,-8-8 16,0-1-16,9 6 0,7 6 16,6 3-16</inkml:trace>
  <inkml:trace contextRef="#ctx0" brushRef="#br0" timeOffset="83405.9401">8089 15333 0,'0'0'16,"0"0"-16,0 0 0,0 0 0,0 0 15,0 0-15,0 0 0,0 0 16,25-3-16,-25 3 15,30 0-15,-30 0 0,34-3 0,-18 2 16,3 1-16,2-1 0,1-1 16,1 1-1,3-2-15,-4-1 16,-2 3-16,-4-1 0</inkml:trace>
  <inkml:trace contextRef="#ctx0" brushRef="#br0" timeOffset="83756.485">8586 15015 0,'0'0'0,"0"0"0,0 0 15,0 0-15,12 25 0,-12-25 16,16 29-16,-7-14 0,2-1 0,0 4 16,2 3-16,-1 1 15,-1 2-15,2 7 0,-1-1 16,-1-2-16,-2 0 0,1 2 0,-2-1 16,-3-2-16,-2-5 0,1-1 15,-2-3-15,0 0 0,-1-4 16,0-4-16,2-2 0,-3-4 15,0-4-15,-3-7 0,2-1 16,0 1-16,0 0 0,0 1 16</inkml:trace>
  <inkml:trace contextRef="#ctx0" brushRef="#br0" timeOffset="83956.2611">8908 15020 0,'0'0'0,"0"0"0,0 0 0,0 0 16,0 0-16,0 0 0,-15 20 16,15-20-16,-23 22 0,9-8 0,0 4 15,-4 3-15,0 1 0,-2 3 16,-5 3-16,-4 8 16,1 4-16,-7 5 0,-1-5 0,8-8 15,6-4-15,2-7 0</inkml:trace>
  <inkml:trace contextRef="#ctx0" brushRef="#br0" timeOffset="84457.1279">9176 15283 0,'0'0'0,"0"0"16,0 0-16,0 0 0,0 0 0,0 0 15,0 0-15,32 11 16,-32-11-16,32 4 0,-11-1 16,0 0-16,0-2 0,4 2 0,4 1 15,6-1-15,-2-2 16,2 2-16,2 1 0,-4-1 0,-3 0 16,1-2-16,-6-1 0,-4 0 15,-5 0-15,-2 0 16</inkml:trace>
  <inkml:trace contextRef="#ctx0" brushRef="#br0" timeOffset="85939.2712">9470 15105 0,'0'0'0,"0"0"15,0 0-15,0 0 0,0 0 0,0 0 16,0 0-16,0 0 0,-2 32 0,2-32 15,-2 28-15,2-28 16,-3 36-16,-1-11 0,0 0 16,0 1-16,-2 2 0,-1 11 15,2 1-15,-3-1 0,3 0 0,-1 0 16,2-8-16,-1-5 0</inkml:trace>
  <inkml:trace contextRef="#ctx0" brushRef="#br0" timeOffset="86406.2135">10058 15187 0,'0'0'16,"0"0"-16,0 0 0,0 0 0,0 0 15,0 0-15,20-15 16,-20 15-16,23-7 0,-23 7 0,27-7 16,-27 7-16,25-3 0,-10 3 15,4 3-15,-1-2 0,-1 2 0,1 1 16,0 3-16,-3 0 15,-1 2-15,2 3 0,-3 3 16,-2 2-16,-2-2 0,-3 2 16,-4 1-16,-2-4 0,-2 4 0,-8-1 15,-6 1-15,0 0 16,-1 0-16,-6 4 0,-2 0 16,0-1-16,2-3 0,2 3 15,0 0-15,5-3 0,1-3 16,4 2-16,3-5 0,2 2 0,3-1 15,5-2-15,3 0 0,8-3 16,4-1-16,5-4 0,4 1 16,4-4-16,5 0 0,0-2 15,1-3-15,-6 3 0,-6-1 0,-5 1 16</inkml:trace>
  <inkml:trace contextRef="#ctx0" brushRef="#br0" timeOffset="86856.2612">10840 15169 0,'0'0'0,"0"0"0,0 0 16,0 0-16,0 0 0,0 0 0,0 0 15,23-10-15,-23 10 0,24-4 16,-24 4-16,32-4 0,-17 4 15,0 0-15,2 3 0,-2-2 16,1 2-16,-1 0 0,2 1 16,-3 0-16,-1-1 0,-2 5 15,-3 2-15,-4 1 0,-3 0 0,-3 3 16,-3 1-16,-6 6 16,-3 0-16,-2 1 0,-4 2 15,1-2-15,1-2 0,-3 3 16,1 2-16,3-4 0,2 1 0,1 2 15,3 2-15,3-3 16,1-4-16,4-1 16,1 0-16,3-3 0,2 2 15,2-3-15,3-2 0,5 1 0,6-3 16,-1-2-16,-1-4 0,1 0 16,1-1-16,1 1 0,1-1 0,1-6 15,0-4-15,-5 0 16,-2-1-16,-3 1 0,-3 2 15,-2 0-15</inkml:trace>
  <inkml:trace contextRef="#ctx0" brushRef="#br0" timeOffset="87025.1367">10842 15337 0,'0'0'15,"0"0"-15,0 0 0,0 0 0,0 0 16,0 0-16,0 0 0,0 0 15,26-1-15,-26 1 0,43 0 16,-15 1-16,4 2 0,3 1 16,4 2-16,7 1 0,-3 0 0,0 0 15,-7-2-15,-8-1 0</inkml:trace>
  <inkml:trace contextRef="#ctx0" brushRef="#br0" timeOffset="88489.6853">4201 14816 0,'0'0'0,"0"0"16,0 0-16,-4-22 0,4 22 15,-7-15-15,1 5 0,-4 3 16,-2 1-16,-3 1 0,-2 1 16,-3 1-16,-2-1 0,-9 4 15,2 1-15,1 2 0,-1 4 0,4 0 16,-1 3-16,-1 3 16,3 3-16,6 3 0,2 2 0,6 7 15,5 1-15,7 4 16,6 2-16,1 0 0,1-6 0,2 11 15,-2 2-15,-2-2 0,0 1 0,-2-1 16,-4-1-16,-2-2 16,-2-2-16,-8 1 0,-6-4 15,-2-4-15,-2-6 0,-6 0 0,-1-1 16,-1-6-16,2-1 0,-5-5 16,1-4-16,6-2 0,4 1 15,-2-4-15,3 0 16,3-1-16,3-2 0,-1-3 15,3 0-15,1 0 0,5-1 16,1 4-16,1 3 0,3 0 16,0 3-16,3 0 0,5-2 0,0 3 15,-2 3-15,2 2 0,0 3 16,0 2-16,-1 1 0,3 6 16,0 4-16,2 0 0,-2 0 15,3 11-15,0 5 0,-4 0 16,0 1-16,-1 14 15,0 3-15,-8 8 0,-4 2 16,1-10-16,1-7 0,-5 10 16,-3 1-16,3-7 0,0-5 0,-1 6 15,0 0-15,1-11 0,4-6 16,-1 3-16,1 1 16,3-5-16,0-3 0,0-1 0,1-2 15,1-8-15,-2-2 0,0-1 16,-2 0-16,1-4 0,-1-3 0,1-6 15,0-2-15,1-2 16</inkml:trace>
  <inkml:trace contextRef="#ctx0" brushRef="#br0" timeOffset="101989.7462">15606 16171 0,'0'0'0,"0"0"15,0 0-15,27-6 0,-27 6 0,32-5 16,-6 1-16,0 0 0,1 1 16,16-2-16,7-1 15,-2 1-15,1 1 0,9-1 0,-1 1 16,7 1-16,-4 1 0,-1 1 16,1 0-16,0 2 0,-9 0 15,-4 3-15,-5 2 0,-6-5 16,-4-1-16,-7 4 0,-4 2 15,-9 1-15,-6 1 0,-2-3 16,0-1-16,-2-1 0</inkml:trace>
  <inkml:trace contextRef="#ctx0" brushRef="#br0" timeOffset="102272.6594">15567 16381 0,'0'0'15,"0"0"-15,0 0 0,27 7 0,-27-7 16,33 3-16,-9-1 0,3-1 16,0 0-16,16 0 0,6 0 15,2-1-15,1 0 0,18 0 16,2 1-16,6-2 0,-6 0 0,10-1 15,0 0-15,-10 2 16,-8 3-16,2-3 0,-7-3 0,-11-1 16,-11 0-16,-10 1 0,-7 1 15,-6 0-15</inkml:trace>
  <inkml:trace contextRef="#ctx0" brushRef="#br0" timeOffset="102539.4247">16582 15911 0,'0'0'0,"0"0"0,0 0 16,0 0-16,20 18 0,-20-18 0,17 17 15,-17-17-15,20 25 0,-9-10 16,1 2-16,1 2 0,-1 1 0,2 11 15,-1 4-15,-1-5 16,-1-4-16,-4 4 0,-4 3 16,-3 3-16,-2-4 0,-4-1 15,-4-1-15,2-5 0,1-5 0,2-4 16</inkml:trace>
  <inkml:trace contextRef="#ctx0" brushRef="#br0" timeOffset="103122.7134">17538 15940 0,'0'0'0,"0"0"0,0 0 0,16 17 16,-16-17-16,15 19 0,-6-5 15,-1 3-15,-1-1 0,0 5 16,-2 4-16,1 5 0,-2 0 0,-2-1 16,-2 3-16,-1-3 0,-1-2 15,-1 4-15,-2-2 16,0-2-16,-2-2 0,3-4 0,2-3 16,0-3-16,-1-4 15,2-3-15,0-3 0,1-5 16,-2-3-16,2-3 0,1-1 0,1-5 15,2-4-15,1-2 0,3-1 16,1-1-16,-1-2 0,2-1 16,1 0-16,6-7 0,2 1 0,0 1 15,1 0-15,-1 2 0,-1 5 16,-2-1-16,1 4 16,-1 3-16,0 1 0,1 4 0,3 3 15,-1 3-15,-1 1 0,-2 6 16,1 1-1,-3 7-15,-2 4 0,-2-2 16,-3 2-16,-2 8 16,-1 7-16,-2-1 0,-1-4 0,-1 3 15,0 1-15,0-1 16,0 1-16,0 1 0,0-3 0,0-2 16,1-2-16,1-2 0,0 0 15,-1-6-15,1-2 0,-1-9 16,-1-4-16,1-10 15,-2-5-15,0 2 0,-1 4 0,1 1 16</inkml:trace>
  <inkml:trace contextRef="#ctx0" brushRef="#br0" timeOffset="103456.0414">17451 15580 0,'0'0'15,"0"0"-15,0 0 0,0 0 0,0 0 16,2-22-16,-2 22 16,0 0-16,22-17 0,-22 17 15,37-6-15,-16 1 0,0 3 0,12-3 16,3 4-16,1-3 16,1 1-16,9 0 0,2 2 0,-4-2 15,-3 3-15,0-1 0,-1-1 16,0 1-16,-8 0 0,-7-1 15,-5 2-15,-4-4 0,-4 1 0,-4-1 16,-2 0-16,0-2 0,-2 2 16,-1-6-16,-3-2 0,-2 1 15,-1 0-15,-6 1 0,-3 0 16,-6 2-16,-4-2 0,-7 0 16,-3 2-16,-1 0 0,-2-1 0,6 4 15,6-2 1,4 4-16</inkml:trace>
  <inkml:trace contextRef="#ctx0" brushRef="#br0" timeOffset="103723.2896">18314 15938 0,'0'0'0,"0"0"0,0 0 15,35-1-15,-35 1 0,35 0 16,-14 0-16,2-2 0,2 0 0,6 2 16,-2-1-16,-4 1 0,-2 1 15,-1 1-15,1 0 0,-8-2 16,-5-1-16,-2 0 15,-2 1-15,0-2 0</inkml:trace>
  <inkml:trace contextRef="#ctx0" brushRef="#br0" timeOffset="103889.8082">18292 16225 0,'0'0'0,"0"0"0,0 0 16,28 8-16,-10-6 0,6 1 15,7 1-15,0-1 0,-1 0 16,20 0-16,9 0 16,0-1-16,-10 0 0,-11 0 15</inkml:trace>
  <inkml:trace contextRef="#ctx0" brushRef="#br0" timeOffset="104323.0816">19575 15508 0,'0'0'0,"0"0"0,0 0 16,-21 22-16,21-22 0,-21 31 16,7-12-16,-1 5 0,1 1 15,-7 11-15,-1 7 0,2-2 16,1-3-16,-1 12 0,4 3 15,1 6-15,3-3 0,10 12 16,9-1-16,1-8 0,-1-6 0,7 10 16,1-1-16,-1-9 15,0-7-15,2 5 0,3 3 16,-1-11-16,-2-6 0,6 5 0,1 1 16,-6-15-16,-4-7 0,-2-4 15,-3-5-15,-3-4 0</inkml:trace>
  <inkml:trace contextRef="#ctx0" brushRef="#br0" timeOffset="105745.3432">19620 16158 0,'0'0'0,"0"0"16,0 0-16,0 0 0,0 0 15,0 0-15,28 3 16,-28-3-16,33 3 0,-33-3 15,43 1-15,-20-2 0,0-1 0,-2 0 16,-3 0-16,-3 2 0</inkml:trace>
  <inkml:trace contextRef="#ctx0" brushRef="#br0" timeOffset="106122.6948">20070 15929 0,'0'0'0,"0"0"0,0 0 15,0 0-15,0 0 0,23 4 16,-23-4-16,30 2 0,-30-2 0,34 7 16,-15-2-16,1 1 0,1 1 0,-1 2 15,-3 5 1,0-3-16,-3 1 0,0 3 15,-4 0-15,-4 0 0,-4-1 0,-7 2 16,-7 0-16,-1 0 0,-2 1 16,-5-1-16,-4 1 0,1-1 15,0-1-15,-1 1 0,2-1 16,2 0-16,3-1 0,2-3 16,4 0-16,2-1 0,3 0 0,3 0 15,1-1-15,4 0 0,1-1 16,3-2-16,3 0 0,2 0 15,3 0-15,4-4 0,5-3 16,-3 0-16,-3 1 0,-4-1 16</inkml:trace>
  <inkml:trace contextRef="#ctx0" brushRef="#br0" timeOffset="106290.5187">20813 16404 0,'0'0'0,"0"0"16,0 0-16,0 0 0,16 20 16,-16-20-16,9 24 0,-9-24 15,7 22-15,-3-13 16,-1-1-16,-1-1 16</inkml:trace>
  <inkml:trace contextRef="#ctx0" brushRef="#br0" timeOffset="106656.5542">23015 16124 0,'0'0'0,"0"0"0,0 0 16,14 27-16,-7-13 0,2 7 15,0 5-15,-1-2 0,-2 0 16,2 10-16,-1 0 0,-1 8 15,-1 1-15,-4 0 0,-2 0 16,1-2-16,0-4 0,0-1 16,0-8-16,0-7 0</inkml:trace>
  <inkml:trace contextRef="#ctx0" brushRef="#br0" timeOffset="107806.4647">21549 16155 0,'0'0'0,"0"0"16,0 0-16,0 0 0,0 0 0,0 0 15,0 0-15,0 0 0,0 0 16,0 0-16,0 0 16,0 0-16,0 0 0,25 2 0,-25-2 15,33 8-15,-33-8 0,38 7 16,-13-2-16,-1 0 0,0 0 16,-24-5-16,25 7 0,-3-3 0,-3 0 15</inkml:trace>
  <inkml:trace contextRef="#ctx0" brushRef="#br0" timeOffset="108039.8159">22024 16175 0,'0'0'15,"0"0"-15,0 0 0,0 27 16,0-27-16,1 28 16,0-5-16,0-2 0,-1 0 0,0 8 15,0 2-15,0-1 0,1-2 16,-1-3-16,0-5 0,0-2 0</inkml:trace>
  <inkml:trace contextRef="#ctx0" brushRef="#br0" timeOffset="108392.3884">23502 15915 0,'0'0'0,"0"0"0,23 15 16,-8-2-16,2 2 0,10 16 16,7 6-16,-5 2 0,-1 0 0,5 19 15,3 18-15,-7-4 16,-6-3-16,-4 10 0,-6 8 0,-10-5 15,-6-3-15,-18 29 0,-9-10 16,-10-10-16,-8-6 0,-10-6 16,-8-5-16,19-22 0,16-15 0,9-11 15</inkml:trace>
  <inkml:trace contextRef="#ctx0" brushRef="#br0" timeOffset="117714.1344">13587 6369 0,'0'0'0,"0"0"0,0 0 15,0 0-15</inkml:trace>
  <inkml:trace contextRef="#ctx0" brushRef="#br0" timeOffset="118190.3628">13552 5453 0,'0'0'0,"0"0"15,0 0-15,0 0 0,0 0 0,0 0 16,5 25-1,-5-25-15,2 26 0,-2-26 0,1 41 16,1-17-16,0 3 0,-1 6 16,-1 4-16,-1 12 0,0 1 15,-3 15-15,0 3 0,0-4 16,-1-2-16,1 15 0,-1 2 0,1 6 16,-1-10-16,2 12 0,1 1 15,1-9-15,0-8 0,2 33 16,0-7-16,1-16 0,0-13 0,-2-3 15,-1 2-15,5-6 16,1-2-16,3-2 0,1-1 16,-3-6-16,0-6 0,0 4 0,2 3 15,2-9-15,1-6 0,4-6 16,4-5-16,2-1 0,3-3 16,-7-6-16,-6-5 0,-3-3 15</inkml:trace>
  <inkml:trace contextRef="#ctx0" brushRef="#br0" timeOffset="119006.9132">22020 5511 0,'0'0'0,"0"0"15,11 23-15,-7-11 0,1 3 16,1 4-16,2 6 0,0 10 15,-2 2-15,3 12 0,-1 4 16,-3 1-16,0-2 0,-4 14 16,-1-1-16,-4 0 0,-1-2 0,-4 15 15,-2-5-15,0-3 16,1-6-16,-8 12 0,-2 6 0,-10 17 16,3-16-16,2 3 0,0 1 15,6-8-15,4-8 0,1 6 16,1 4-16,1-9 0,2-6 0,0 9 15,1 5 1,0-10-16,2-8 0,1-20 0,2-11 16,1-12-16</inkml:trace>
  <inkml:trace contextRef="#ctx0" brushRef="#br0" timeOffset="119773.2975">14526 6115 0,'0'0'0,"9"11"0,1 0 15,0 0-15,1 2 0,11 10 16,7 8-16,2 1 0,2 0 0,16 11 16,9 4-16,5 7 15,-6-1-15,16 12 0,3-1 16,0 0-16,-10-7 0,27 27 16,-11-4-16,-15-15 0,-13-9 0,-4 0 15,-2 1-15,-7-6 16,-5-7-16,-2 0 0,-2 1 0,-2-9 15,-1-6-15,0-3 0,2 1 16,-6-6-16,-6-3 0,2-14 16,0-8-16,-6 2 0,-5 0 0,-3 0 15</inkml:trace>
  <inkml:trace contextRef="#ctx0" brushRef="#br0" timeOffset="120140.1489">16186 6130 0,'0'0'16,"-19"8"-16,-4 3 0,2-1 16,-3 3-16,-17 12 0,-17 11 15,-1 0-15,0 4 0,-20 13 16,-14 14-16,8-5 0,7-5 0,-34 28 16,-1 5-16,19-12 0,13-10 15,7 0-15,5-2 0,15-9 16,11-9-16,4 2 0,4-2 15,7-6-15,6-8 0,12-4 16,8-4-16,4-16 0,4-10 0,-3 0 16,1 0-16,-2 0 0</inkml:trace>
  <inkml:trace contextRef="#ctx0" brushRef="#br0" timeOffset="120557.7881">17476 6173 0,'0'0'0,"16"10"15,1 1-15,3 3 0,2 4 0,14 11 16,6 10-16,4 7 0,-3-3 16,14 14-16,4 5 0,-5-6 15,-3-7-15,10 8 0,0 0 16,13 13-16,-13-10 0,-2 0 15,1-2-15,-10-15 0,-7-5 0,-1-5 16,0 2-16,-7-6 16,-5-1-16,-4 2 0,-2 3 15,-7-13-15,-5-6 0,-4-8 0,-2-4 16,-1-6-16,2-1 0,-7 2 16,1 0-16,-3 3 0</inkml:trace>
  <inkml:trace contextRef="#ctx0" brushRef="#br0" timeOffset="120939.9035">18598 6208 0,'0'0'15,"0"0"-15,-28 14 0,11-3 0,-3 0 16,-13 13-16,-6 3 0,-2 3 16,-2-1-16,-13 12 0,-4 4 15,-5 2-15,6-1 0,-11 10 16,2-4-16,1 3 0,8-10 15,4 3-15,2 0 0,-10 12 0,13-10 16,7-7-16,6-4 16,10-10-16,6-7 0,8-1 0,6 0 15,5-7-15,3-4 0,7-12 16,5-2-16,-4 1 0,-3 2 16,0 0-16</inkml:trace>
  <inkml:trace contextRef="#ctx0" brushRef="#br0" timeOffset="121389.8246">19615 6052 0,'0'0'0,"0"0"15,0 0-15,36 15 0,-20-9 0,10 8 16,7 3-16,10 8 16,2 0-16,9 11 0,9 4 15,7 9-15,-7-3 0,14 12 0,9 10 16,0 0-16,-11-4 0,17 15 16,-13-9-16,-16-15 0,-8-9 15,-3 4-15,1 0 0,-11-7 16,-5-7-16,-6-6 0,-5-5 15,-3-5-15,-2-6 0,-3-3 16,-3 1-16,-5-6 0,-4-3 0,-3-1 16,0-1-16,-1-1 0</inkml:trace>
  <inkml:trace contextRef="#ctx0" brushRef="#br0" timeOffset="121689.8479">20876 6195 0,'0'0'0,"0"0"16,0 0-16,-30 21 0,16-8 0,-8 3 15,-7 8-15,-8 4 16,-2 4-16,-18 15 0,-8 6 16,-8 8-16,5-4 0,-18 18 15,-5 4-15,-3 2 0,11-5 0,-42 42 16,7 0-16,22-22 0,16-10 16,24-29-16,19-17 15,11-14-15</inkml:trace>
  <inkml:trace contextRef="#ctx0" brushRef="#br0" timeOffset="146192.4087">26091 10678 0,'0'0'0,"0"0"0,0 0 15,0 0-15,0 0 0,0 0 0,0 0 16,0 0-16,0 0 0,25 4 16,-25-4-16,26 3 0,-26-3 15,33 3-15,-11-3 0,1 0 16,2 0-16,3 0 0,1 0 15,8 0-15,1-2 0,-1 1 16,1 1-16,-2 0 0,-1-3 0,5 2 16,-5-2-16,-4 3 0,-3 0 15,-3 0-15,-2 3 0,-4-3 16,-4 0-16,-1 0 0,-3 0 16,-7-3-16,-4 3 0,0-1 15,0 1-15,0 0 0</inkml:trace>
  <inkml:trace contextRef="#ctx0" brushRef="#br0" timeOffset="146591.4181">26258 10729 0,'0'0'0,"0"0"0,0 0 15,0 0-15,0 0 0,-6 30 16,6-30-16,-2 26 0,1-12 0,0 5 16,0 5-16,-1 0 0,1 2 15,-1 10-15,0 2 0,0-1 16,1-2-16,-2 9 0,1 5 16,0-7-16,1-2 0,-1 0 15,-2 3-15,0 3 0,0-5 0,-2-1 16,-1 0-16,1-4 15,-1 0-15,1-4 0,-1-2 16,1-3-16,1-4 0,-1 0 0,1-1 16,0-4-16,2-2 0,0-5 15,0-2-15,0-4 0,2 0 0,0-2 16,1-3-16,0 0 16,0-6-16,1-5 0,0-4 15,0-2-15,1 2 0,-1 1 16,0 3-16,0 1 0</inkml:trace>
  <inkml:trace contextRef="#ctx0" brushRef="#br0" timeOffset="146841.3517">26262 11056 0,'0'0'0,"0"0"15,0 0-15,0 0 0,0 0 0,0 0 16,28-10-16,-28 10 0,25-4 16,-25 4-16,31-4 0,-15 3 15,2 2-15,1-1 0,2-1 16,-3-1-16,0 2 0,-1 2 16,-2 0-16,-1-2 0,0 3 0,3 0 15,2-2-15,-7-1 16,-1 2-16,-1-1 0,-2 2 15,-1-2-15</inkml:trace>
  <inkml:trace contextRef="#ctx0" brushRef="#br0" timeOffset="151791.4289">27229 10243 0,'0'0'0,"0"0"15,0 0-15,0 0 0,0 0 0,0 0 16,-22 27-16,22-27 16,-19 22-16,8-8 0,-1 1 15,-1 2-15,0 2 0,-2 2 0,0 3 16,-4 5-16,1 0 0,0 1 15,-2 4-15,1-1 0,3-2 16,-4 12-16,1 0 0,2-4 16,4-2-16,0 9 0,3 3 15,2-6-15,3-3 0,2-1 16,1 1-16,2-2 0,3-6 16,0 1-16,2 3 0,2-4 15,1-4-15,2 7 0,2-5 16,-1-5-16,1-2 0,0 0 15,0-1-15,-1-1 0,-1-3 0,0 0 16,1 1-16,1-4 0,2 0 16,0-1-16,1 1 15,1-4-15,0-1 0,-5-4 16,-2-1-16,-2 1 0</inkml:trace>
  <inkml:trace contextRef="#ctx0" brushRef="#br0" timeOffset="153457.6466">27645 10717 0,'0'0'0,"0"0"0,0 0 16,0 0-16,0 0 0,0 0 16,0 0-16,0 0 0,-19-15 0,19 15 15,0 0-15,0 0 0,-21-14 16,21 14-16,-15 0 0,7 1 16,-1 1-16,-2 0 0,-3 4 15,-1-2-15,1 3 0,-1 0 16,-1 3-16,2-2 0,1 3 0,-4 3 15,1 3-15,1-3 0,2-2 16,1 6-16,1 0 0,2 0 16,1 0-16,3-1 0,3 1 15,-1-1-15,2-5 0,2 2 16,4-1-16,-1-1 0,1 2 16,2-3-16,3-1 15,0-3-15,0-3 0,2 2 0,3-5 16,0 0-16,-1 2 0,1-6 15,-1 2-15,1-2 0,2-1 0,1-2 16,0 1-16,0-5 0,0-1 16,-2 0-16,0 0 15,-3-3-15,-2 0 0,-1 0 0,-1 0 16,-2 2-16,0-2 0,-2 0 16,0-1-16,-2 2 0,-1-1 15,0 3-15,-2-1 0,-2-1 16,1 3-16,-2-1 0,-1 0 15,-4 3-15,-2 0 0,-2 1 16,-3 1-16,1 0 0,0 4 0,-3-1 16,1 0-16,-3 2 0,-1 2 15,-1 1-15,0 2 0,1 0 16,2 0-16,-1 3 0,1 3 16,2-2-16,0 3 0,4-1 15,3 1-15,2-3 0,0 1 16,1-5-16</inkml:trace>
  <inkml:trace contextRef="#ctx0" brushRef="#br0" timeOffset="153773.7095">28206 11174 0,'0'0'0,"0"0"15,0 0-15,0 0 0,0 0 0,0 0 16,0 0-16,0 0 0,0 0 16,0 0-16,0 0 0,-11 21 15,11-21-15,0 0 0,0 0 16,-30 12-16,30-12 0,-24 10 15,9-7-15,0 0 0,2 0 0,1 1 16,0-2-16,1 3 0,1-1 16,1-3-16,1 3 0,2-1 15</inkml:trace>
  <inkml:trace contextRef="#ctx0" brushRef="#br0" timeOffset="154607.368">28681 10802 0,'0'0'0,"0"0"0,0 0 15,0 0-15,0 0 0,0 0 16,0 0-16,0 0 0,0 0 16,0 0-16,7-23 0,-7 23 15,0 0-15,0 0 0,28-9 16,-28 9-16,22-3 0,-22 3 15,25-3-15,-12 2 0,2 1 0,0 0 16,2 4-16,-1-4 0,1 4 16,-2-1-16,0 1 0,0 0 15,-3 2-15,-1-2 0,0 3 16,-2 1-16,-1-1 0,-2 0 16,0 3-16,-2-3 0,-1 4 0,-3-1 15,-2 2-15,-3-2 0,-3 4 16,-6 1-16,-5-1 15,0 0-15,1-3 0,-4 3 16,-3 1-16,0-4 0,0 0 0,-3 2 16,1-2-16,3 0 0,1 0 15,1-4-15,1 3 0,3-3 16,3 0-16,2-3 0,2 2 16,4-4-16,1 0 0,2-1 15,0-1-15,0 3 0,1-2 0,1-1 16,1 3-16,1-3 0,1 4 15,2-2-15,3-1 16,0 0-16,2 2 0,2-3 0,2 0 16,1 0-16,2 0 0,1 0 15,4 0-15,4 0 0,-1 0 16,1 0-16,0 0 0,-1 0 16,-1 0-16,1 0 0,3 2 15,-3 0-15,-2-2 0,1 3 0,1 1 16,2 0-16,2-1 0,0 0 15,-5-2-15,-4 2 0</inkml:trace>
  <inkml:trace contextRef="#ctx0" brushRef="#br0" timeOffset="154841.2814">29494 11178 0,'0'0'0,"0"0"16,0 0-16,0 0 0,0 0 0,0 0 15,0 0-15,-11 25 0,11-25 16,0 0-16,-16 25 0,16-25 16,-14 18-16,14-18 0,-9 14 15,6-7-15,1-3 0,0-1 0,0 0 16,-1-2-16</inkml:trace>
  <inkml:trace contextRef="#ctx0" brushRef="#br0" timeOffset="155324.1907">30075 10549 0,'0'0'15,"0"0"-15,0 0 0,0 0 0,0 0 16,-16 25-16,16-25 15,-14 23-15,14-23 0,-14 28 0,5-11 16,2-2-16,-1 3 0,0 3 16,-1 0-16,-1 7 0,1-3 15,-1 1-15,0 5 0,1-5 16,1 2-16,0-3 0,1 4 16,-1 2-16,1-5 0,4 0 15,3 2-15,0-7 0,1-3 0,1-3 16,1 2-16,1-3 15,1 0-15,2-3 0,1-4 16,-4-3-16,1 0 0,1-1 0,2-3 16,1 0-16,0 0 0,4-1 15,2-1-15,1-5 0,-2 3 16,-1-7-16,-1-1 0,-2-1 16,-2 3-16,-2-6 0,-3-1 15,0 2-15,-1 2 0,1 2 0</inkml:trace>
  <inkml:trace contextRef="#ctx0" brushRef="#br0" timeOffset="155557.0271">29780 10702 0,'0'0'0,"0"0"0,0 0 16,0 0-16,0 0 0,0 0 15,0 0-15,25-5 0,-25 5 0,24-1 16,-24 1-16,36-1 0,-18-1 16,4 2-16,3-1 0,-2 1 15,0 0-15,6-3 0,-2-1 16,-4 1-16,-3-1 0,-3 3 16</inkml:trace>
  <inkml:trace contextRef="#ctx0" brushRef="#br0" timeOffset="155823.5351">30714 10553 0,'0'0'0,"0"0"15,0 0-15,16 14 0,-16-14 0,19 18 16,-19-18-16,28 29 0,-14-12 15,0 1-15,2 4 16,0 3-16,-1 0 0,-3 3 16,-1 4-16,-2 0 0,-3-3 0,-4 14 15,-4 0-15,-4-3 0,-4-1 0,-10 10 16,-8-2-16,2-4 16,-2-4-16,4-3 0,6-8 15,5-8-15</inkml:trace>
  <inkml:trace contextRef="#ctx0" brushRef="#br0" timeOffset="156457.5565">29161 12093 0,'0'0'0,"0"0"15,0 0-15,0 0 0,0 0 0,0 0 16,0 0-16,0 0 0,0 0 16,-5 32-16,5-32 15,-7 33-15,3-15 0,-3 4 0,-1 4 16,0-1-16,2 1 0,-4 12 16,-1 2-16,2-2 0,1-3 15,1 9-15,1-1 0,2-5 16,2-3-16,2 4 0,3-3 0,1-3 15,1-2-15,1-4 16,3-1-16,1-4 0,0-5 16,0-2-16,-1-2 0,-2-4 15,1-1-15,1-3 0,0-4 16,3-4-16,2-1 0,2-5 16,-1-3-16,-4-6 15,-4-3-15,-2 3 0,0 4 0,-2 3 16</inkml:trace>
  <inkml:trace contextRef="#ctx0" brushRef="#br0" timeOffset="156657.6487">28864 12346 0,'0'0'0,"0"0"0,0 0 15,0 0-15,29-3 0,-29 3 0,27-1 16,-27 1-16,35 0 0,-12 1 16,3 0-16,3 2 0,1 0 15,2 0-15,-5 0 0,-3-1 16</inkml:trace>
  <inkml:trace contextRef="#ctx0" brushRef="#br0" timeOffset="157091.2038">29966 12294 0,'0'0'0,"0"0"0,0 0 15,0 0-15,0 0 0,0 0 0,-34 0 16,34 0-16,-31 4 16,31-4-16,-40 12 0,19-5 0,0 3 15,0 1-15,-1 1 0,-4 2 16,2 2-16,1 1 0,0 3 16,4-1-16,2 0 0,-1 3 15,4-3-15,5-2 0,3-1 0,1 5 16,3-1-1,3 0-15,2-1 0,3 0 0,2-1 16,2-4-16,1 0 0,3-2 16,4 1-16,1-1 0,4-1 0,0-2 15,0-1-15,0-1 0,1-1 16,2-2-16,0-3 0,-3 0 16,-1 1-16,-4-6 15,-4-5-15,-2 2 0,-3 2 0,-1 1 16</inkml:trace>
  <inkml:trace contextRef="#ctx0" brushRef="#br0" timeOffset="157275.7123">29630 12488 0,'0'0'0,"0"0"16,0 0-16,0 0 0,0 0 0,0 0 15,28-7 1,-28 7-16,48-1 0,-22 1 0,1-1 16,1-6-16,3-5 0,2-1 15,-4 2-15,-5 0 0</inkml:trace>
  <inkml:trace contextRef="#ctx0" brushRef="#br0" timeOffset="157857.4484">30694 12082 0,'0'0'0,"0"0"0,0 0 16,0 0-16,0 0 0,-14-24 15,14 24-15,0 0 0,-20-16 0,20 16 16,-25-14-16,11 9 0,-1 1 16,-2 0-16,-2-2 0,2 1 15,0 1-15,2 0 0,-1 0 16,1 2-16,-1 1 0,-2-2 16,0-1-16,3 2 0,1 2 0,2 1 15,1 0-15,4 0 16,-1 1-16,1 1 0,1 2 15,-1 1-15,0 1 0,1 1 0,0 2 16,2 1-16,0 0 16,1 6-16,1 3 0,0-2 0,0 1 15,-1 7-15,2 2 0,0-1 16,0-2-16,0 5 0,-1 2 16,0 7-16,-1-1 0,1 1 15,0 1-15,0-1 0,0-3 16,-1 8-16,0-1 0,1-2 0,0-5 15,-1 0-15,1 1 0,1-6 16,0-3-16,1 0 16,1 2-16,-1-3 0,1-2 0,1-4 15,2 0-15,-1-1 0,1-1 0,4-1 16,3-2-16,-1-1 16,0-3-16,4-1 0,6-2 15,0 0-15,0 1 0,3-5 16,1-2-16,-4-1 0,-3 0 15,-4-1-15</inkml:trace>
  <inkml:trace contextRef="#ctx0" brushRef="#br0" timeOffset="158307.7434">30672 12388 0,'0'0'0,"0"0"0,0 0 0,0 0 16,-23 7-16,23-7 0,-17 16 15,17-16-15,-20 22 0,9-8 16,-1 2-16,1-2 15,1-1-15,2 3 0,3-1 0,1 4 16,2-2-16,1-1 0,0-1 16,2-3-16,3-2 0,1-1 15,3-2-15,0-1 0,-1-1 16,2-2-16,1-2 0,1-2 16,1-2-16,4-2 0,1-2 0,0-1 15,-1-2-15,-1 1 0,-2 0 16,-2-2-16,0 0 0,-2-1 15,0 0-15,-3 1 0,0 0 16,-3-1-16,-2 1 0,-2 0 16,-2 0-16,-6 1 0,-4 1 15,-4 1-15,-2 0 0,0 3 16,-1 0-16,0 0 0,0 2 0,4 0 16,1 0-16,3 1 0</inkml:trace>
  <inkml:trace contextRef="#ctx0" brushRef="#br0" timeOffset="158515.7012">30971 12612 0,'0'0'0,"0"0"15,0 0-15,0 0 0,0 0 0,0 0 16,6 24-16,-6-24 15,0 0-15,3 21 0,-3-21 16,0 0-16,0 0 0,0 0 16,0 0-16,0 0 0,0 0 0,0 0 15</inkml:trace>
  <inkml:trace contextRef="#ctx0" brushRef="#br0" timeOffset="158841.0824">31335 12294 0,'0'0'16,"0"0"-16,0 0 0,21-4 0,-21 4 15,0 0-15,32 4 0,-32-4 16,23 8-16,-12-2 0,1 1 16,-3 1-16,-3 1 0,-2 1 15,-3 0-15,-1 1 0,-1 1 0,-2 2 16,0 0-16,-1 0 15,-1 0-15,0 4 0,-1 0 16,1-2-16,-1 0 0,3-3 0,1-2 16,-1 0-16,2-2 0,2 0 15,2 0-15,0-4 0,3 0 16,2 0-16,3-1 0,3-2 16,0 0-16,1-3 0,1-1 15,3-3-15,-1-2 0,-2 1 0,-3 1 16,-2 1-16</inkml:trace>
  <inkml:trace contextRef="#ctx0" brushRef="#br0" timeOffset="159341.1939">31636 12080 0,'0'0'0,"0"0"15,0 0-15,0 0 0,0 0 0,0 0 16,21-11-16,-21 11 0,0 0 16,28-2-16,-28 2 0,25 5 15,-14-3-15,2 1 0,1 1 16,0 0-16,0 2 0,-1 2 16,0 0-16,-1 1 0,-1 0 0,0 1 15,-1 2-15,-1 1 16,-1 0-16,1 6 0,-1 0 15,0 0-15,-1-1 0,-2 2 0,1 1 16,-3 0-16,-1 0 0,1 2 16,-2 3-16,-1 0 0,0 0 15,-1 8-15,-1 0 0,1-2 16,0-1-16,0 1 0,0 2 16,-1-2-16,1-2 0,-1 2 15,-2 2-15,1-2 0,0-2 16,-1 4-16,1-2 0,-1-6 15,-1-1-15,1-1 0,-1 1 16,1-3-16,0-1 0,-3-1 0,-1-1 16,4-4-16,2 2 0,-6-3 15,-3-1-15,-1 0 16,-3 0-16,-7-3 0,-5-1 16,-2-1-16,-1-2 0,-5-2 0,-6 0 15,8-3-15,7 1 0,4-1 16</inkml:trace>
  <inkml:trace contextRef="#ctx0" brushRef="#br0" timeOffset="178457.4992">26175 13563 0,'0'0'0,"0"0"0,0 0 15,0 0-15,0 0 0,0 0 0,0 0 16,0 0-16,23 6 0,-23-6 16,0 0-16,35 0 0,-35 0 0,31 0 15,-13 1-15,-1-1 0,0 1 16,2-1-16,2 1 15,0-1-15,1 0 0,4 0 0,0 0 16,-2 0-16,-1 0 0,-2 1 16,-1 0-16,-3 0 0,-1 0 15,-2 1-15,0-1 0,-1 0 16,-3 0-16,-4 0 0,-1-1 16,-2 1-16,-1-1 0,0 2 15,1-2-15,-1 1 0</inkml:trace>
  <inkml:trace contextRef="#ctx0" brushRef="#br0" timeOffset="178758.1849">26175 13629 0,'0'0'0,"0"0"0,0 0 0,0 0 16,-19 18-16,19-18 0,-9 18 15,6-7-15,0 2 0,0 1 16,2 3-16,1 2 0,0 0 0,1 8 16,2 0-16,0 3 0,1 1 15,2 2-15,-1 2 0,4 8 16,0 0-16,0-1 16,-1 1-16,-2 1 0,0 3 0,-1 5 15,-1-4-15,-1-4 0,-1-1 0,-1-4 16,-1-3-16,-1-2 0,-1-3 15,-1 5-15,-1-1 16,1-14-16,0-3 0,0-6 0,1-1 16,1-2-16</inkml:trace>
  <inkml:trace contextRef="#ctx0" brushRef="#br0" timeOffset="179008.3641">26131 14015 0,'0'0'0,"0"0"0,0 0 15,0 0-15,0 0 0,0 0 16,0 0-16,25-7 0,-25 7 0,21-4 16,-21 4-16,27-3 0,-12 0 15,3 1-15,1 2 16,1 1-16,0 1 0,2 0 0,1 0 15,2-3-15,0-1 0,7-4 16,0 0-16,-5 0 0,-3 2 16,-6 0-16</inkml:trace>
  <inkml:trace contextRef="#ctx0" brushRef="#br0" timeOffset="179308.304">26891 13411 0,'0'0'0,"0"0"0,0 0 15,0 0-15,0 0 0,0 0 16,0 0-16,0 0 0,0 27 0,0-27 16,0 27-16,0-27 0,-3 36 15,2-15-15,0 5 16,-1 1-16,0 1 0,-1 11 0,1 2 15,0-3-15,1-2 0,0 6 16,0-2-16,1-6 0,0-5 0,0-2 16,0-2-16,0-4 15,1-4-15,1-8 0,1-6 16,1-6-16,-2-2 0,0 0 16,-1 1-16,0 1 0</inkml:trace>
  <inkml:trace contextRef="#ctx0" brushRef="#br0" timeOffset="179567.2809">27101 13374 0,'0'0'0,"0"0"16,0 0-16,0 0 0,0 0 0,0 0 15,0 0-15,0 0 16,0 0-16,0 0 0,0 0 16,-9 25-16,9-25 0,-6 29 15,4-10-15,-1 3 0,1 2 16,0 4-16,1 4 0,-1 5 15,-1-1-15,2 7 0,1 1 16,2-5-16,2-4 0,-1-4 0,-1-2 16,2-1-16,-1-2 0,0-2 15,-1-3-15,1-4 16,-1-2-16,0-6 0,0-2 0,-2-7 16,0 0-16,-1-2 15,1 2-15,0-2 0</inkml:trace>
  <inkml:trace contextRef="#ctx0" brushRef="#br0" timeOffset="179824.5258">26585 13371 0,'0'0'0,"0"0"0,0 0 16,0 0-16,0 0 0,25-20 0,-25 20 16,26-10-16,-26 10 0,28-13 15,-10 7-15,1 2 0,1 1 16,0 1-16,-1 0 0,-1 0 16,-3 0-16,-1 1 15</inkml:trace>
  <inkml:trace contextRef="#ctx0" brushRef="#br0" timeOffset="180141.3125">26873 13618 0,'0'0'0,"0"0"15,0 0-15,0 0 0,0 0 0,20-16 16,-20 16-16,22-10 0,-22 10 16,27-7-16,-12 2 15,-1 2-15,0 0 0,2 0 0,-1-1 16,0 1-16,-1 1 0,-1 1 15,0 1-15,1-1 0,-2 1 16,-1 0-16,-1 0 0,-3 0 16,0-1-16,-1 0 0,-2 1 15,0 0-15</inkml:trace>
  <inkml:trace contextRef="#ctx0" brushRef="#br0" timeOffset="180624.0952">26226 13189 0,'0'0'0,"0"0"16,0 0-16,0 0 0,0 0 0,0 0 15,26-6-15,-26 6 0,29-9 16,-9 2-16,3-2 16,1 0-16,0-1 0,4 1 15,3 0-15,7-3 0,0 1 0,7 0 16,0 3-16,-6-1 0,-6 1 15,1 2-15,0 1 16,-4 1-16,-5 0 0,-1 1 0,-4 0 16,-3 1-16,-3-1 0,-3 1 15,-2 0-15,-3 0 0,-3 1 0,-2-2 16,-1-3-16,-1 1 16,-1-2-16,-1 0 0,-2 0 15,0-1-15,-1 0 0,-3-1 16,-2-1-16,0 0 0,0 0 0,0 1 15,1 0-15,1 2 0,2 1 0,0 2 16,2 0-16,0 0 16</inkml:trace>
  <inkml:trace contextRef="#ctx0" brushRef="#br0" timeOffset="180904.7747">27526 13518 0,'0'0'0,"0"0"15,0 0-15,0 0 0,0 0 16,1 29-16,-1-29 0,4 19 16,-4-19-16,0 0 0,20 22 15,-12-16-15,0-1 0,-2 0 0</inkml:trace>
  <inkml:trace contextRef="#ctx0" brushRef="#br0" timeOffset="181476.4215">27874 13226 0,'0'0'0,"0"0"16,0 0-16,0 0 0,0 0 0,0 0 15,13 24-15,-13-24 0,0 0 16,9 32-16,-9-32 0,9 36 15,-6-16-15,1 3 0,-1 1 16,-1 1-16,-1-1 0,-2 7 16,-2 1-16,2-1 0,1-1 0,-1-2 15,0-2-15,-2 1 16,1-5-16,0-4 0,0-4 16,1-5-16,0-3 0,1-6 0,2-7 15,-1-1-15,-1-3 0,2-4 16,1-2-16,2-1 0,0 0 15,3-5-15,1-3 0,2-6 16,0 2-16,0-1 0,0-1 16,1 2-16,1 0 0,2 1 15,-1 1-15,0 4 0,0 3 0,2-3 16,2 4-16,-3 4 16,-2 4-16,-2 3 0,-1 2 0,0 3 15,-1 1-15,0 4 0,1 4 16,-1 3-16,-2 2 0,-2 7 15,-3 3-15,-1-1 0,1 1 16,-3 11-16,-2 5 0,0 0 16,-1 0-16,1 0 0,1 2 15,-2 2-15,2-3 0,-1-2 16,0-1-16,-1-4 0,0-2 0,1-6 16,-1-4-1,1-5-15,0-3 0,-2-5 0,0-4 16,1-1-16,1 1 0,1 0 15</inkml:trace>
  <inkml:trace contextRef="#ctx0" brushRef="#br0" timeOffset="181857.6784">27774 13035 0,'0'0'0,"0"0"16,0 0-16,0 0 0,0 0 0,0 0 15,0 0-15,32-11 0,-32 11 16,25-12-16,-25 12 16,39-12-16,-19 6 0,2-1 15,1 2-15,0-1 0,0 4 0,7-2 16,0 1-16,-4 0 0,-2 0 0,1 0 15,-2 1 1,-2 0-16,-1 1 0,-4-1 0,-1 2 16,-3 2-16,-1-2 0,-4 0 15,-2-3-15,-1 2 0,0 0 0,-4-2 16,-4-1-16,2 1 0,-1 0 16,-3-1-16,-2-2 15,1 0-15,0 0 0,-2 0 0,-2-1 16,2 1-16,2 1 0,-1 1 15</inkml:trace>
  <inkml:trace contextRef="#ctx0" brushRef="#br0" timeOffset="182124.5888">28459 13226 0,'0'0'0,"0"0"16,0 0-16,0 0 0,0 0 0,24 0 15,-24 0-15,0 0 0,33 2 16,-33-2-16,33-2 0,-16 1 15,-2 2-15,2 0 0,0 0 16,-1 0-16,-3 1 0,-1-1 16</inkml:trace>
  <inkml:trace contextRef="#ctx0" brushRef="#br0" timeOffset="182341.4167">28459 13438 0,'0'0'16,"0"0"-16,0 0 0,0 0 0,0 0 0,0 0 16,0 0-16,0 0 15,0 0-15,19 6 0,-19-6 16,30-1-16,-30 1 0,42-3 16,-19 0-16,2 1 0,0 2 0,9-3 15,3 0-15,-7 0 0,-4 0 16,-4 1-16</inkml:trace>
  <inkml:trace contextRef="#ctx0" brushRef="#br0" timeOffset="182773.9724">29067 13158 0,'0'0'0,"0"0"0,0 0 16,0 0-16,-8 20 0,8-20 15,-4 22-15,4-22 0,-1 29 0,2-12 16,1 2-16,3-1 16,0 1-16,4 5 0,1 1 0,0-4 15,0-1-15,2-2 0,1-2 16,-1-2-16,-1-4 0,3-2 15,1-1-15,1-1 0,-1-2 16,-1-1-16,0-3 0,-3 0 16,-1-1-16,-2-2 0,1 0 15,-1-4-15,-1-2 0,-2-1 16,-1-2-16,0-2 0,-2 0 16,-1-2-16,0 1 0,0-2 0,0 2 15,-2-2-15,-1-2 0,0 2 16,-1-1-16,-4 3 0,-3 2 15,-1 1-15,-1 2 0,-2 1 16,-3 3-16,0 2 0,1 2 16,2 0-16,1 0 0,3 1 15</inkml:trace>
  <inkml:trace contextRef="#ctx0" brushRef="#br0" timeOffset="183674.2631">26097 14565 0,'0'0'15,"0"0"-15,0 0 0,0 0 16,0 0-16,28 11 0,-28-11 0,26 14 16,-26-14-16,32 16 0,-11-7 15,1-2-15,1 2 0,1-2 16,1-1-16,10 1 0,0-4 16,3 1-16,3-4 15,-2-2-15,-1 0 0,8-1 0,-3-1 16,-1 1-16,-1-4 0,8 3 15,-3 4-15,-1 0 0,0 0 16,-4 1-16,0 2 0,-1-2 16,-1 1-16,1 2 0,3-1 15,-2 2-15,0 1 0,6-2 16,0-4-16,0-4 0,1-3 0,2-7 16,3-8-1,8-6-15,4-5 0,-8 2 0,-5 2 16,13-7-16,4 2 15,-9 4-15,-5 5 0,29-9 0,-6 7 16,-9 9-16,-7 8 0,-6 13 16,-3 10-16,-6 1 0,-4 2 0,5 2 15,3 7-15,-9-9 16,-5-4-16,10-1 0,7-4 16,-6-3-16,-5-3 0,8-5 15,7-4-15,-3 3 0,-2-1 0,9-7 16,5-6-16,-9-1 0,-6 3 15,9 1-15,5 5 0,-11-2 16,-7 2-16,4 5 0,5 4 16,-7 7-16,-2 8 0,-2 1 15,-2 4-15,-13-7 0,-10-1 0,-7-6 16</inkml:trace>
  <inkml:trace contextRef="#ctx0" brushRef="#br0" timeOffset="184957.4916">27763 15180 0,'0'0'0,"0"0"0,0 0 15,0 0-15,0 0 0,0 0 0,0 0 16,-4 24-16,4-24 0,-2 29 15,1-8-15,0-2 0,-1 4 16,-1 3-16,-2 6 0,1 1 16,-1 2-16,0 12 0,0 2 15,1 5-15,2-3 0,1-5 16,0 2-16,1 0 0,0-3 0,3-8 16,2-8-16,2-1 15,2-4-15,0-1 0,-1-2 16,2-5-16,3-3 0,-1-1 15,-1-2-15,-2-3 0,-1-4 0,1-1 16,0-2-16,1-2 16,2 1-16,-1-5 0,0-3 15,-2 2-15,0-2 0,0 2 0,0-4 16,0-1-16,0-3 0,-1-1 16,-3-3-16,0 1 0,-1 0 15,-1 4-15,1 1 16,-2 3-16</inkml:trace>
  <inkml:trace contextRef="#ctx0" brushRef="#br0" timeOffset="185210.9576">27561 15607 0,'0'0'0,"0"0"15,0 0-15,0 0 0,0 0 0,0 0 16,0 0-16,0 0 0,0 0 16,31-6-16,-31 6 15,25-7-15,-25 7 0,33-14 16,-7 6 0,0-2-16,2 3 0,-3-1 0,-1 1 15,7-3-15,1 3 0,-5 0 0,-5 3 16,-4-1-16</inkml:trace>
  <inkml:trace contextRef="#ctx0" brushRef="#br0" timeOffset="185408.1657">28228 15487 0,'0'0'0,"0"0"0,0 0 16,0 0-16,0 0 0,0 0 0,0 0 15,29 0-15,-29 0 0,0 0 16,28-4-16,-28 4 0,24-7 0,-24 7 16,27-4-16,-11 4 15,-1-1-15,-2-1 0,-1 2 16,-1-1-16</inkml:trace>
  <inkml:trace contextRef="#ctx0" brushRef="#br0" timeOffset="185596.1664">28433 15769 0,'0'0'0,"0"0"16,0 0-16,0 0 0,0 0 0,28-4 16,-28 4-16,24-8 0,-24 8 15,33-14-15,-13 4 0,-3 1 16,-3 0-16,-1 2 0</inkml:trace>
  <inkml:trace contextRef="#ctx0" brushRef="#br0" timeOffset="185742.4385">29349 15486 0,'0'0'0,"0"0"16,0 0-16,28 1 0,-28-1 0,34-2 15,-9-3-15,-4 3 0,-3-3 16,-1 4-16</inkml:trace>
  <inkml:trace contextRef="#ctx0" brushRef="#br0" timeOffset="185924.9706">30225 15346 0,'0'0'0,"0"0"0,0 0 0,0 0 15,27 9-15,-17-6 0,3-3 0,3 0 16,4 1-16,1-2 0,1 1 16,9-3-16,0 1 0,2-3 15,2 1-15,1 0 16,-1 1-16,0-1 0,-6 1 0,-6 2 16</inkml:trace>
  <inkml:trace contextRef="#ctx0" brushRef="#br0" timeOffset="187781.644">26554 16655 0,'0'0'0,"0"0"0,0 0 16,0 0-16,0 0 0,0 0 15,0 0-15,0 0 0,0 0 0,0 0 16,0 0-16,1 23 0,-1-23 16,0 0-16,15 15 0,-15-15 15,0 0-15,22 14 0,-22-14 16,0 0-16</inkml:trace>
  <inkml:trace contextRef="#ctx0" brushRef="#br0" timeOffset="187991.4038">26457 17246 0,'0'0'16,"0"0"-16,0 0 0,0 0 0,0 0 15,0 0-15,0 0 0,5-23 16,-5 23-16,13-31 0,-3 9 15,-3 4-15,1 1 0,-1 3 16</inkml:trace>
  <inkml:trace contextRef="#ctx0" brushRef="#br0" timeOffset="188141.4447">26741 16885 0,'0'0'15,"0"0"-15,0 0 0,0 0 16,12 23-16,-12-23 0,6 19 0,-6-19 15,10 22-15,-1-13 0,2-2 16,1-4-16,3-2 0,-3 0 16,-1 1-16,-2-1 0</inkml:trace>
  <inkml:trace contextRef="#ctx0" brushRef="#br0" timeOffset="189490.8671">27703 17007 0,'0'0'0,"0"0"0,0 0 16,0 0-16,0 0 0,0 0 15,26 14-15,-26-14 0,23 1 0,-23-1 16,27-8-16,-11 1 0,0-2 15,3-1-15,1-2 0,0 1 16,0 1-16,5-5 0,0 0 16,0 3-16,-3 4 0,1 1 15,1 1-15,-2 2 0,-2 2 16,0 2-16,-3 2 0,1 1 16,0 1-16,2 4 0,1 4 15,0 1-15,-2 0 0,6-1 16,-2-3-16,2-4 0,2-4 0,1-4 15,3-4-15,-1-4 0,-1-1 16,4-1-16,3-2 0,-2-2 16,-2-2-16,8-4 0,1-1 15,-5 5-15,-3 2 0,3 5 16,1 2-16,-4 4 0,-3 3 0,-1 5 16,-2 4-16,-2 2 0,0 2 15,1 6-15,2 3 16,-4-2-16,-3-1 0,3-1 15,2-1-15,0-3 0,1-2 0,1-5 16,2-3-16,0-4 0,0-2 16,3-4-16,3-2 0,-2-1 15,-1 0-15,4-2 0,1-3 16,-4 3-16,-3 1 0,8 0 16,2 1-16,-6 3 0,-3 4 0,0 3 15,-1 3-15,1 3 0,1 4 16,-3 4-16,-3 3 0,-4-3 15,2-2-15,7 2 0,2 1 16,-9-5-16,-1-2 0,6-5 16,6-2-16,-3-4 0,-1-4 15,9-6-15,4-5 0,-11 5 16,-1 0-16,7 1 0,-1 2 0,1 2 16,0 0-16,-2 3 15,1 1-15,-3 2 0,0 4 0,-3 1 16,-1 2-16,-4 3 15,0 1-15,4 4 0,3 2 16,-2-1-16,-2 1 0,3 0 0,4 1 16,-5-7-16,-3-5 0,6-3 15,6-2-15,-4-3 0,-1-2 16,3-2-16,1-1 0,-3 0 16,-4 1-16,5 1 0,4 0 0,-4-1 15,-2 1-15,3 4 0,1 5 16,-4-1-16,-4 2 0,0 1 15,1 2-15,-3 1 0,-1 1 16,-1 4-16,-1 1 0,1 0 16,-2 0-16,4-2 0,3 0 15,-4-3-15,-3-1 0,4-5 16,3-4-16,-1-1 0,-1-2 16,2-4-16,2-3 0,0 2 0,-2 1 15,2-1-15,2-2 16,-3 1-16,-1 1 0,0 1 0,1 2 15,-2 4-15,-1 1 0,-3 4 16,-1 4-16,-5 0 0,-3-2 16,0 3-16,0 0 0,-3 2 15,1 0-15,1 0 0,1-2 16,-1-1-16,1-1 0,2-1 16,3-2-16,-1 0 0,0 0 0,3-6 15,0-5-15,3 2 0,1 2 16,0-3-16,0-2 15,-5 2-15,-3 2 0,-1 1 0,-1 0 16,-1 3-16,-1 3 0,-3 2 16,0 0-16,-4 2 15,-1 0-15,1 2 0,0 1 0,-1 0 16,-1 1-16,2-2 0,3-1 16,2-1-16,4-1 0,1-4 15,1-4-15,3-2 0,0-3 0,1-3 16,-1-1-16,-5 3 0,-3 2 15,-4 2-15</inkml:trace>
  <inkml:trace contextRef="#ctx0" brushRef="#br0" timeOffset="487297.0838">27013 4318 0,'0'0'0,"0"0"0,0 0 15,0 0-15,0 0 0,0 0 0,0 0 16,0 0-16,0 0 0,0 0 16,0 0-16,0 0 0,0 0 15,-27 7-15,27-7 0,0 0 16,0 0-16,-27 13 0,27-13 15,0 0-15,-22 16 0,14-10 16,0 2-16,1 0 0,-1 1 0,-1 1 16,-1 1-16,-1 1 0,-1 1 15,0 0-15,0 0 0,-1 0 16,-1-1-16,2 4 0,0 0 16,-4 5-16,-1-3 0,-2 0 15,-1-2-15,1 2 0,-1 0 16,1 1-16,1 1 0,0 0 15,-1 1-15,-1 0 0,-2-2 16,-2 6-16,0 0 0,2-2 16,1-2-16,2 2 0,-1-1 0,0-2 15,-1-2-15,1-1 0,1 3 16,2-1-16,-1-1 0,3 0 16,0-2-16,2 0 0,0 0 15,0-3-15,-2 0 0,2 0 16,0-1-16,0-1 0,0-1 15,1-1-15,1-3 0,0 1 16,1 0-16,3-1 0,-1-1 16,1 1-16,2-1 0,-1 0 0,2 0 15,-1-1-15,2-1 0,0 0 16</inkml:trace>
  <inkml:trace contextRef="#ctx0" brushRef="#br0" timeOffset="488313.7472">26052 5218 0,'0'0'0,"0"0"0,0 0 15,0 0-15,0 0 0,0 0 0,0 0 16,0 0-16,0 0 0,0 0 16,0 0-16,0 0 0,0 0 0,0 0 15,-22-10-15,22 10 0,0 0 16,0 0-16,0 0 15,0 0-15,0 0 0,0 0 16,24-10-16,-24 10 0,0 0 0,24-4 16,-24 4-16,25-2 0,-25 2 15,30-3-15,-15 2 0,2 0 16,1 0-16,1 0 0,5-1 16,-2 2-16,0-1 0,7 0 15,2 0-15,1-1 0,1 0 16,3 1-16,1 0 0,0 1 15,-1-2-15,10 2 0,2-1 16,-3 0-16,-1-1 0,11-1 0,2 1 16,-5 1-16,-3 0 0,2 1 15,0 0-15,-2 0 0,-5-1 16,11 2-16,1 2 0,-2-2 16,-2 1-16,1-2 0,1-3 15,-2 1-15,-1 1 0,8 2 16,1 1-16,-7 2 0,-6-2 15,7 2-15,4-2 0,-4 2 0,-3-1 16,8-1-16,-1-2 16,-9 0-16,-3 0 0,26 0 0,-5 1 15,-8-1-15,-6 0 0,1 0 16,0 1-16,-7-1 0,-5 3 0,4-1 16,4-1-16,-6 0 15,-2-1-15,4-2 0,5-1 16,-7 3-16,-3 1 0,3-1 15,3-1-15,-18 0 0,1 0 0,17 1 16,0-2-16,-23 4 0,1 0 16,5-1-16,2-1 0,-3 0 15,-3 0-15,4 0 0,1 0 16,-4 0-16,0-1 0,-3-1 16,0 2-16,-4-1 0,-1-2 15,1 3-15,0 0 0,-3-1 16,-1-1-16,-4 1 0,-1 0 15,-1-1-15,0 0 0,-3 2 16,-1 0-16,-2 1 0,0 0 0,-2-1 16,0 0-16,0-1 0,0-3 15,-2 4-15,-1 3 0,-2-1 16,-3 1-16,2-2 0,0 0 16,0 0-16</inkml:trace>
  <inkml:trace contextRef="#ctx0" brushRef="#br0" timeOffset="489514.4815">26188 5165 0,'0'0'0,"0"0"0,0 0 16,0 0-16,0 0 0,0 0 0,0 0 15,0 0-15,0 0 0,0 0 16,0 0-16,-2 22 0,2-22 0,0 0 16,-6 33-16,6-33 0,-6 33 15,2-14-15,2 4 0,0 1 16,1-1-16,-1 4 0,-1 2 15,0 9-15,0-2 0,0 2 16,-1 3-16,1 5 0,1-1 0,-2 0 16,-1 1-16,1 0 15,0 1-15,0 7 0,-1-3 16,2 1-16,0-1 0,-1 2 16,1 0-16,0 5 0,0-2 0,0-1 15,2 1-15,0-3 0,0-3 16,-1 8-16,0-1 0,-1 0 15,0-3-15,1-1 0,0 4 16,-1-3-16,1-1 0,0 5 16,-1 1-16,-3 10 0,1-10 0,0-3 15,1 1-15,1-7 16,-1-2-16,1-1 0,-1 0 16,1-2-16,3 0 0,1-6 15,3-2-15,-3 5 0,-1 0 0,-1 1 16,-1-2-16,2-12 0,0 1 15,1 2-15,0-1 0,-1-1 16,0 1-16,-1 2 0,0 2 16,-1-3-16,0 0 0,1 1 15,0 1-15,-1-1 0,-1-2 0,1 0 16,2-1-16,0-2 16,2-2-16,-1-4 0,-1 1 0,1 2 15,0-2-15,-1 0 0,0-1 16,0-3-16,1-1 0,0-2 15,0 0-15,0-1 0,-1 1 16,1-1-16,0 2 0,2-3 16,-1-1-16,-1-4 0,-1-1 15,1 1-15,1 1 0,1-1 16,-1 0-16,-1 0 0,0-1 0,0-2 16,1 0-16,-1-1 0,0 0 15,1-2-15,-1-1 0,-1 3 16,0 2-16,0-4 0,0-3 15,0 2-15,0-2 0,1 4 16,0-2-16,-1-2 0,0 2 16,0-2-16,0 4 0,0-4 0,-1 3 15,1-3-15,0 4 16,0-4-16,0 0 0,0 0 16,0 0-16,1-2 0,-1 2 0,0 0 15,0 0-15,0 2 0,0-2 16,0 0-16,0-4 0,0 4 15,0 0-15,0 0 0,0 0 16,0 0-16,0 0 0,0-3 16</inkml:trace>
  <inkml:trace contextRef="#ctx0" brushRef="#br0" timeOffset="495863.4828">30814 3801 0,'0'0'0,"0"0"0,0 0 0,0 0 16,0 0-16,0 0 0,0 0 15,0 0-15,0 0 0,0 0 16,0 0-16,0 0 0,0 0 0,0 0 15,0 0-15,-7 25 16,7-25-16,0 0 0,-1 25 16,1-25-16,0 21 0,0-21 0,-1 31 15,-1-16-15,0 2 16,0 2-16,1 2 0,-2 0 0,1-2 16,0 9-16,0 4 15,-2-2-15,-1-1 0,-1 2 0,1 1 16,0 0-16,1-2 0,-3 9 15,0 1-15,-1-3 0,0 0 0,-1-2 16,1 1-16,-2 0 16,0 0-16,1 9 0,2 4 15,2-5-15,0-1 0,-1-2 0,-2 0 16,1-4-16,3-2 0,-1 8 16,0 2-16,2-3 0,2-1 0,-3-2 15,1-2-15,0-2 16,-2-2-16,2 2 0,1 2 15,0 1-15,1 2 0,-1-1 16,2-3-16,-1-4 0,0 0 0,0-2 16,0 2-16,0 1 0,0 0 15,0 3-15,1 1 16,-1-3-16,-2-3 0,0 3 0,-1 1 16,0-1-16,1 0 0,0-2 15,0 1-15,0-1 0,2-2 0,-3 0 16,-2 2-16,1-3 15,0-1-15,1-2 0,1 2 16,-1 0-16,1-2 0,-3 2 16,0 1-16,3-5 0,0-2 0,0 7 15,-1 0-15,-1-5 0,0-2 16,0 4-16,2 2 0,-1-4 16,-2-2-16,3 3 0,1 4 15,-1-4-15,1-1 0,-1-1 16,-2 1-16,2 1 0,0-3 15,1 2-15,1-2 0,-2 0 0,1 2 16,0 1-16,-1 0 16,0-3-16,1-1 0,0 1 0,-1 3 15,0-1-15,1-2 0,-1 0 16,-1 1-16,0-7 0,3 2 16,-1 3-16,0 3 0,-2-2 15,0 0-15,0 3 0,-2 0 16,1-3-16,0-1 0,0 2 15,-1-1-15,1-1 0,-1 0 16,2 2-16,0-1 0,1 0 16,0 0-16,-1-2 0,1 2 15,0-2-15,0-1 0,0 2 0,1 1 16,-1-3-16,-2 1 0,1-2 16,0-2-16,0 0 0,1 0 15,0 0-15,0-1 0,1 0 16,-1-1-16,1 0 0,0 0 15,-1-4-15,1 1 0,0 0 16,0 3-16,-1-3 0,1-1 0,0 0 16,0 0-16,0-1 15,1 2-15,-1-1 0,2-1 16,-1 0-16,-1 0 0,0-2 0,0 0 16,0 1-16,0 0 0,1-3 15,0 1-15,0-1 0,0-1 16,0 0-16,0 0 0,0 1 15,0 0-15,-1-2 0,2 0 16,-1 0-16,0 2 0,1-1 16,0-1-16,0 0 0,0 0 0,0 0 15,0 1-15,0-2 0,0 0 16,0 1-16,-1-1 16,1 1-16,0-1 0,1 0 0,-1-2 15,1 3-15,-1-3 0,0 0 16,-2 3-16,2-3 0,0 0 15,0 0-15,0 2 0,0-2 0,0 0 16,0 0-16,0 0 16,0 0-16,0 0 0,0 0 0,0 0 15,0 0-15,-2-5 0,2 5 16,-2-4-16,2 4 16,0 0-16,-4-4 0,4 4 15,0 0-15,-6-3 0,6 3 0,-8 5 16,4-2-16,-1 1 0,1 1 15,1 2-15,-2 1 0,1-2 0,-1 1 16,2 1-16,0 0 16,-1 0-16,2 1 0,1-2 15,1-1-15,0 0 0,1-1 16,0 0-16,2-1 0,-1-1 0,1 1 16,1-2-16,2-1 0,-1-1 15,2-2-15,0-2 0,-2-1 16,1 0-16,-1 0 0,1-2 15,-1 0-15,0 0 0,-1-1 16,-1 0-16,1-1 0,-1 0 0,0 0 16,1 1-16,-2-2 15,-1 1-15,0 1 0,-1 0 16,0 1-16,0 0 0,-1 2 0,0-1 16,-1 3-16,-1-1 0,-1 3 15,-1 2-15,-1 1 0,-1 0 16,1 1-16,-1 0 15,1 1-15,0-2 0,2 0 0,-1 1 16,2 0-16,0 0 0,0 1 16,2-1-16,0 1 0,0 0 15,0-1-15,0-1 0,1 1 0,0-3 16,2 4-16,-2-4 16,2 2-16,-2-2 0,4 2 0,-1-2 15,1 0-15,2 0 0,-1-1 16,1 0-16,-2 0 0,1 0 0,-2 0 15</inkml:trace>
  <inkml:trace contextRef="#ctx0" brushRef="#br0" timeOffset="498663.5837">30949 5748 0,'0'0'16,"0"0"-16,0 0 0,0 0 0,0 0 15,0 0-15,0 0 16,0 0-16,0 0 0,-4 25 0,4-25 16,0 0-16,-5 24 0,5-24 15,-5 22-15,2-11 0,0 1 16,-1 4-16,2-2 0,-1 1 15,0 0-15,-2 5 0,-1 0 16,0 0-16,1-2 0,-2 10 16,0-3-16,2 0 0,-1 0 0,1 0 15,-1 0-15,1 3 0,-1-3 0,1 1 16,-2 2-16,-1 7 16,2-5-16,-1 2 15,-1 0-15,2-4 0,0 1 0,1-1 16,0-2-16,1 5 0,1-2 15,-2 0-15,2-4 16,-1 0-16,-2 3 0,-1 5 0,1 1 16,0-8-16,0-2 0,-2 6 15,0 2-15,4-3 0,2-4 16,-2 3-16,0 4 0,-2-7 16,1 2-16,-1-2 0,0 2 15,1-2-15,2-4 0,0 4 0,1 2 16,-2-4-16,1 2 0,-3-3 15,0 2-15,1 0 0,3-1 16,-1-1-16,0-1 0,-1-5 16,2 0-16,-1 2 0,-1-1 15,3-2-15,1 3 0,-1-4 0,0-1 16,0-1-16,0 1 0,0-1 16,0 1-16,0-1 0,0-3 15,1-1-15,0 0 0,0-1 16,0 0-16,0-3 0,-2 3 15,2-2-15,0-1 0,0 1 16,-1-3-16,1-2 0,0 4 0,0-4 16,0 2-16,0-2 15,0 0-15,0 0 0,0 3 0,0-3 16,0 0-16,0-2 0,0-1 16,1-1-16,1 1 0,-1-2 15,0-1-15,1-1 0,0 1 16,-1-4-16,0-1 15,2 2-15,0 0 0,0-3 0,2-1 16,-1 1-16,0-1 0,1 2 16,0-3-16,0-1 0,-2-2 15,0 1-15,2-1 0,-1 0 0,2-1 16,1-3-16,1-4 16,-2 5-16,-3 0 0,1-3 0,2-2 15,-1 2-15,0 2 0,-1-4 16,0 3-16,-1-3 0,1 3 0,1-6 15,-1-1-15,0 1 0,1 2 16,-2-1-16,-1 2 16,1 0-16,-1 0 0,2 0 0,2-2 15,-2 3-15,1 0 0,-1 1 16,1-2-16,0 1 0,-2-1 0,-1 3 16,2-2-16,-2 1 15,-1-2-15,1 1 0,3 3 16,-2-4-16,-1 4 0,1-1 15,2 0-15,0 0 0,1 2 0,0-2 16,2 0-16,-2-1 16,-2 4-16,2-3 0,0-1 15,1 3-15,0 0 0,-2-2 0,1-3 16,-3 4-16,-1 3 16,1 0-16,1 0 0,-1 0 0,1 0 15,1 2-15,0-2 16,1 2-16,-2 2 0,-2-1 0,0 1 15,-1-2-15,0 2 0,0 1 16,0-1-16,-1 3 0,1 2 16,0 0-16,0 2 0,0-2 0,2 4 15,-2-2-15,-1 0 16,1 0-16,0 1 0,-1 1 0,0 1 16,0 1-16,0-1 0,0 2 15,-1-1-15,1 1 0,0 2 16,0-4-16,0 4 0,0 0 15,0 0-15,0 0 0,-2-2 16,2 2-16,-2 3 0,2 0 0,0 1 16,0-1-16,0-1 15,0 0-15</inkml:trace>
  <inkml:trace contextRef="#ctx0" brushRef="#br0" timeOffset="499765.5215">30481 8253 0,'0'0'0,"0"0"0,0 0 16,0 0-16,0 0 0,0 0 16,0 0-16,-22-5 0,22 5 0,0 0 15,-24 4-15,24-4 0,-20 11 16,10-2-16,-1 0 16,-1 2-16,0 1 0,0 2 0,-1 2 15,2 1-15,0 2 0,-2 6 16,0 2-16,0 0 0,-1-3 15,5 2-15,2 0 0,0-2 0,2 0 16,1 2-16,6-2 16,0-3-16,0-3 0,2-2 0,2 0 15,-2-5-15,1-1 0,1-2 16,2 0-16,1-2 16,0-1-16,1-2 0,1-2 15,0-1-15,0 0 0,1-2 16,1-5-16,-1 3 0,-1-1 0,-1-1 15,0-1-15,-1 0 0,-1 0 16,-1 0-16,1 1 0,-2-1 0,-1 3 16,0 0-16</inkml:trace>
  <inkml:trace contextRef="#ctx0" brushRef="#br0" timeOffset="500164.0243">30371 8593 0,'0'0'16,"0"0"-16,0 0 0,0 0 0,0 0 15,0 0-15,0 0 0,0 0 16,0 0-16,0 0 0,0 0 16,0 0-16,0 0 0,0 0 0,0 0 15,0 0-15,0 0 0,25 5 16,-25-5-16,0 0 0,30-3 16,-30 3-16,24-2 0,-24 2 15,24-3-15,-24 3 0,27-4 16,-15 3-16,-1 0 0,-1-1 15,-1 1-15,0 0 0,-2-1 16,0 1-16,-1 0 0,-1 1 16,-1-1-16,1 1 0,-2 1 15,0-1-15,1 1 0,-2 2 16,-1 0-16,0 1 0,0 1 0,-1 2 16,-1 3-16,-1 0 0,-1-1 15,-2 4-15,0 2 0,-2 0 16,1 1-16,-2 0 0,-1 2 15,1 1-15,1-1 0,-1 6 16,1 0-16,2-2 0,0 0 16,4-1-16,3-1 0,-1-3 15,1-4-15,-1 0 0</inkml:trace>
  <inkml:trace contextRef="#ctx0" brushRef="#br0" timeOffset="502277.4747">30768 6240 0,'0'0'0,"0"0"0,0 0 16,0 0-16,0 0 0,0 0 0,0 0 0,16-14 15</inkml:trace>
  <inkml:trace contextRef="#ctx0" brushRef="#br0" timeOffset="503270.8083">30416 8134 0,'0'0'15,"0"0"-15,0 0 0,0 0 0,0 0 16,0 0-16,0 0 16,22-9-16,-22 9 0,0 0 0</inkml:trace>
  <inkml:trace contextRef="#ctx0" brushRef="#br0" timeOffset="503757.9092">30680 5885 0,'0'0'0,"0"0"16,0 0-16,0 0 0,0 0 0,0 0 15,0 0-15,0 0 0,0 0 16,0 0-16,22 9 0,-22-9 16</inkml:trace>
  <inkml:trace contextRef="#ctx0" brushRef="#br1" timeOffset="512416.2725">26753 4486 0,'0'0'0,"0"0"15,0 0-15,0 0 0,0 0 0,0 0 16,0 0-16,0 0 0,0 0 16,0 0-16,-11-21 15,11 21-15,0 0 0,0 0 16,0 0-16,0 0 0,0 0 0,0 0 15,0 0-15,0 0 0,0 0 16,0 0-16,0 0 0,-9-22 16,9 22-16,0 0 0,0 0 15,0 0-15,0 0 0,0 0 16,0 0-16,0 0 0,0 0 0,26-11 16,-26 11-16,0 0 0,0 0 15,26-4-15,-26 4 0,0 0 16,29 0-16,-19 0 0,-1 1 15,0 0-15,0-1 0,1 1 16,2 1-16,1 0 0,0-1 16,2 0-16,0 1 0,1-2 0,-2 0 15,2 1-15,2-1 16,0 1-16,-1 0 0,3 0 0,1 0 16,6 0-16,-2 0 0,1 0 15,2 1-15,0-2 0,-2 0 16,2 0-16,-1 0 0,0 0 15,-2 1-15,8 0 0,0 0 16,-1-1-16,-1 1 0,2 0 16,2 1-16,-3-1 0,-3 0 0,2-1 15,1 0-15,0-1 0,0 1 16,1 1-16,1 1 16,-1 1-16,-1-2 0,5 3 15,-2-2-15,-2 0 0,-1 1 0,2 0 16,3-1-16,-4 0 0,-3-1 15,4 1-15,1-1 0,-3 1 16,-2 1-16,3 2 0,2-1 16,-1-2-16,-1-2 0,0-1 15,0-1-15,1 2 0,-1 2 0,0 0 16,-1 2-16,-1-2 0,-3-1 16,4-1-16,2-1 0,-2-1 15,-2 1-15,3 1 0,2 1 16,-3 0-16,-3 0 0,1-1 15,1 0-15,1 0 0,1 1 0,-1-2 16,0-1-16,-1 1 16,0 1-16,-1-2 0,2 1 15,-2-1-15,-2 0 0,2 1 0,3 0 16,-5 1-16,-1 1 0,-1-2 16,2-2-16,-1 1 0,2-1 15,-1 2-15,-1 0 0,-1 1 16,-2 0-16,1 0 0,2-1 15,-2 1-15,-1 1 0,-1-1 16,-1-1-16,-1-2 0,0 0 16,1 2-16,2 1 0,-6 1 15,0-1-15,-1 0 0,-1-1 16,-1 0-16,1-2 0,3 1 16,1 0-16,-3 2 0,-2 0 0,0 0 15,1 0-15,-1 0 0,-2 0 16,0 0-16,1 0 0,-5-1 15,2 1-15,1-1 0,0 0 16,-1 0-16,-1 1 0,1 0 16,0-2-16,0 2 0,-1 2 0,0-2 15,-2 1-15,0-1 16,0-1-16,-2-1 0,1 1 0,-3 0 16,1 1-16,-1 0 0,0 0 15,-1 1-15,0-1 0,-1-1 16,1 0-16,-1 0 0,-2 1 15,2 0-15,-2 0 0,2 0 16,-2 0-16,0 0 0,0 0 16,-1-3-16,1 3 0,-2 0 15,0 3-15,1 0 0,-1 1 0,1-2 16</inkml:trace>
  <inkml:trace contextRef="#ctx0" brushRef="#br1" timeOffset="517131.3908">30264 4549 0,'0'0'0,"0"0"16,0 0-16,0 0 0,0 0 0,0 0 15,0 0-15,0 0 16,0 0-16,0 0 0,0 0 16,0 0-16,0 0 0,0 0 0,0 0 15,0 0-15,0 0 0,0 0 16,0 0-16,0 0 0,0 0 16,0 0-16,0 0 0,0 0 15,0 0-15,0 0 0,-12-21 16,12 21-16,0 0 0,0 0 15,0 0-15,0 0 0,0 0 16,0 0-16,5-24 0,-5 24 16,0 0-16,0 0 0,0 0 15,0 0-15,0 0 0,5-22 16,-5 22-16,0 0 0,0 0 0,0 0 16,0 0-16,4-18 15,-4 18-15,2-7 0,-2 7 0,2-7 16,-2 7-16,3-7 0,-2 5 15,0 0-15,0-1 0,-1 3 16,2-3-16,-2 3 0,0 0 0,0 0 16,0 0-16,0 0 0,2-4 15,-2 4-15,0 0 16,0 0-16,0 8 0,0-8 0,0 8 16,0-8-16,0 11 0,0-5 15,-1 2-15,1 0 0,0 0 16,0 0-16,-1 2 0,0 1 15,0 2-15,0-1 0,0 2 16,0 0-16,0 0 0,-2 1 16,1 3-16,0-1 0,0 0 0,0 1 15,-1 2-15,1 1 16,0 0-16,-3 4 0,0 0 16,1-1-16,-1-3 0,1 2 0,-1 1 15,2-2-15,2 0 0,-1 3 16,-2 0-16,1 0 0,0 0 15,-2 6-15,2 0 0,0-2 16,-2-2-16,1 0 0,0 1 16,0-1-16,2 1 0,-1 0 0,-1 1 15,0-3-15,0-1 0,-1 3 16,1 1-16,0-1 16,1-2-16,1 2 0,0 1 0,0-2 15,-1 1-15,0 6 0,0-1 16,1-2-16,-1-2 0,1 3 15,0 0-15,0-2 0,-1-2 16,2 3-16,1 0 0,-1-1 0,0-1 16,1-4-16,0 3 15,-1-1-15,0 1 0,0 1 0,0 2 16,0-3-16,1-2 0,0 2 16,1 3-16,-1-1 0,-1 2 15,1 1-15,0-2 0,-1 1 16,-1-3-16,1 3 0,0 0 15,-1 0-15,-2 0 0,-1-3 16,0 3-16,-1 0 0,2 3 0,-2-2 16,0 3-16,1-4 0,2-4 15,1 7-15,0-1 16,-2-4-16,0-4 0,0 10 0,2 0 16,0-6-16,0-3 0,1 9 15,0-1-15,-2-8 0,1 0 0,0 5 16,-1-2-16,1-3 15,-1 0-15,0 7 0,-1 0 16,3-6-16,2-2 0,-2 2 16,-2 1-16,1-1 0,1-1 0,0 2 15,1 0-15,-1-1 0,0-2 16,-2 1-16,0 3 16,0-3-16,0-1 0,-1 2 0,1 2 15,1 0-15,2-2 0,-2-1 16,-2-2-16,1-1 0,1-1 15,-2-1-15,1 1 0,1-1 0,1-1 16,0 2-16,0 1 16,-1-3-16,0-2 0,0 1 15,0-3-15,1-4 0,0-1 0,0 1 16,-1 3-16,0-3 0,0 0 16,1 1-16,0 2 0,0-1 15,-1-1-15,0-2 0,1-2 16,1-2-16,0-1 0,0 0 15,0 2-15,0 0 0,0 0 16,0-1-16,0 0 0,-1-1 16,-1-1-16,1 1 0,1-2 15,0-1-15,-1 0 0,0 0 0,0 0 16,1-1-16,0 1 0,0-2 16,0-2-16,-3 4 0,2 0 15,0-2-15,1-2 16,-2 4-16,2-4 0,0 3 0,0-3 15,0 0-15,0 0 0,0 2 16,0-2-16,0 0 0,-1 3 0,1-3 16,0 0-16,0 0 0,-2 1 15,2-1-15,0 0 16,0 0-16,0 0 0,0 0 0,0 0 16,0 0-16,0 0 0,0 0 15,0 0-15,0 0 0,0 0 0,0 0 16,0 0-16,0 0 15,0 0-15,0 0 0,0 0 16,0 0-16,0 0 0,0 0 16,0 0-16,0 0 0,0 0 0,0 0 15,0 0-15,0 0 0,0 0 16,0 0-16,0 0 0,0 0 16,-7 2-16,7-2 0,0 0 15,0 0-15,0 0 0,0 0 16,-7-3-16,7 3 0,0 0 0,0 0 15,0 0-15,0 0 0,0 0 16,-6 0-16,6 0 16,0 0-16,-3-6 0,3 6 15,-3-7-15,3 7 0,1-8 0,-1 2 16,0-1-16,0-1 0,2 0 16,0-2-16,1-1 0,-1-2 15,0-1-15,1 0 0,0 0 16,0-2-16,-1 0 0,1-2 15,-1-2-15,0 0 0,0 1 0,2-8 16,-1 1-16,0 1 16,1-2-16,-2-2 0,0-2 15,0 0-15,0 1 0,2-9 0,-1-2 16,0 2-16,1 4 0,1-3 16,3 0-16,-2 0 0,0 0 15,1-10-15,-2-1 0,1 5 16,0 3-16,2-1 0,2-3 15,-4 3-15,-1 2 0,1-9 16,2 3-16,-1 0 0,-2 1 16,1 2-16,-1-3 0,0 3 0,-2-1 15,1-9-15,2-1 16,-2 5-16,0 2 0,-1-3 0,-1-3 16,0 10-16,1 4 0,0-4 15,0 0-15,-1 4 0,0 3 16,-1-7-16,0-4 0,-1 6 15,0 7-15,0-8 0,1-1 16,0 3-16,0 5 0,1-5 16,2-3-16,-3 4 0,0 2 0,2-4 15,3-4-15,-1 4 16,0 3-16,0-2 0,1 0 16,-2 1-16,-1 3 0,0-5 0,-2-2 15,2 6-15,0 6 0,3-3 16,1-1-16,-2 0 0,-3 3 15,2-1-15,2-4 0,-4 4 0,-1 3 16,-2-2-16,0-3 16,3 7-16,2 1 0,-2 1 15,-2-1-15,1-1 0,1 0 0,0-1 16,2 0-16,-2 5 0,-1 0 16,0 0-16,1-2 15,0 2-15,2 3 0,-3-2 0,-2 0 16,0 7-16,1 0 0,0 0 15,0-1-15,1 2 0,0 0 16,-1 1-16,0 0 0,-1 2 16,0 1-16,0 1 0,1 3 15,0 0-15,0-2 0,-2 3 0,1 0 16,1 3-16,0 0 0,0 3 16,0-2-16,0 2 0,4 0 15,-2 1-15,0 3 0,-1-1 16,-1 2-16,0 1 0,-1 2 15,0 1-15,-1 1 0,0 1 16,-1 2-16,1 0 0,0 2 0,-2 5 16,-1 2-16,1 2 15,-2-1-15,1 3 0,0 2 0,0 0 16,-1 1-16,0 9 0,-1 1 16,-1-2-16,1 1 0,0 2 15,0 1-15,1-2 0,0-1 16,1 12-16,0 3 0,1-5 15,-1-4-15,0 8 0,-1 0 16,1-5-16,1-5 0,-3 5 16,0 4-16,1-2 0,-1-1 0,0 6 15,2-1-15,-1-3 16,1-3-16,-1 0 0,2 3 0,-2-3 16,1-2-16,-1 2 0,1 9 15,1-9-15,0-3 0,-1 9 16,-3 1-16,4-9 0,0-2 15,-1 25-15,-1-4 0,2-6 0,-1-5 16,1 0-16,-2 2 16,3-6-16,0-3 0,-2 8 15,1 11-15,0-12 0,-1-4 0,1 2 16,0 3-16,-1-8 16,-2-3-16,-3 4 0,-1 0 0,5 0 15,1 1-15,2 2 0,0-1 16,-3-5-16,1-4 0,0 4 15,2 6-15,1-4 0,0 0 16,-5 0-16,-4 1 0,4-5 16,4-3-16,-4 2 0,0 1 15,1-2-15,2-3 0,-2 3 0,1 3 16,-1-6-16,1-3 0,-1 2 16,2 3-16,3-19 0,2-1 15,-1 2-15,-1 2 0,0-5 16,-1-1-16,1 1 0,0 0 15,0-6-15,-1-1 0,1 0 16,1 1-16,0-2 0,0-1 0,0-4 16,1-1-16,0 0 0,-1 0 15,0-4-15,0 0 0,1 2 16,-1-2-16,0 0 0,1-2 16,-1-2-16,0-1 0,1-1 15,2-3-15,-1 0 0,0-1 16,0-3-16,0-2 0,0 0 15,-1-2-15,1-2 0,0 1 16,0-3-16,0-2 0,0-2 16,-1-2-16,1-1 0,0 0 15,0-8-15,0-3 0,1 1 0,0 2 16,0-1-16,0-2 0,0 0 16,0 0-16,2-9 0,-1-3 15,0 4-15,2 3 0,-2-10 16,1-2-16,-2 5 0,-1 2 15,2-2-15,0-1 0,0 2 16,2 2-16,-1-9 0,1-3 16,0 9-16,2 6 0,1-6 15,0-5-15,-1 3 0,-2 1 0,2-13 16,0 0-16,-1-9 0,0 14 16,-2-1-16,1-4 15,1 9-15,0 6 0,0-1 0,-2 0 16,-2-1-16,-2 2 0,6-4 15,6-3-15,-2 4 0,-3 6 0,-1-3 16,-3-3-16,5 6 16,3 0-16,-3-2 0,-2-2 15,1 5-15,0 0 0,-1-3 0,-1-2 16,-2 5-16,-1 6 0,2-5 16,1-2-16,0 5 0,-1 3 15,2-2-15,2 2 0,-4 1 16,-1 2-16,1-3 0,2-2 15,-4 7-15,-2 3 0,2-4 16,3-4-16,-3 16 0,1-1 0,0-1 16,1-1-16,-1 3 0,-1-1 15,0-1-15,0 0 16,0 1-16,1 1 0,0 1 0,-1 0 16,0 3-16,2 1 0,-3-1 15,-1 1-15,0 2 0,0 3 16,0 0-16,1-1 0,1 2 15,-1 1-15,0 1 0,0 0 16,-1 1-16,1 1 0,-1 1 16,0 3-16,0 0 0,-1 2 0,0 2 15,0 0-15,2-1 16,-2 1-16,2 3 0,-2 2 0,0 1 16,0 2-16,0 2 0,0 0 15,0-1-15,-1 1 0,1 5 16,0 3-16,-2 2 0,0 1 15,-2 2-15,2 2 0,-2 2 16,-2 1-16,1 3 0,-1 3 16,-1 5-16,-2-2 0,1 4 15,0 4-15,1-1 0,0 0 0,-2 11 16,1 4-16,1-6 0,1-2 16,-2 12-16,2 2 0,-1-4 15,1-2-15,-1 13 0,1 2 16,2-8-16,1-7 0,-5 32 15,-2-4-15,0-15 0,1-11 16,-1 6-16,-2 1 0,8-3 0,4-8 16,1 3-16,0 2 15,-2-5-15,-1-4 0,-3 4 16,-1 4-16,1-8 0,3-3 0,2 8 16,0 6-16,-3-9 0,-3-4 15,4 3-15,1 0 0,0-4 16,-1-2-16,-3 0 0,0-1 15,3 1-15,0-3 0,2 1 16,2 4-16,-4-9 0,0-5 16,1 0-16,1 1 0,-1-1 15,-1 0-15,-1 3 0,-2 0 0,3-5 16,1-4-16,-4 1 0,-1 4 16,1-6-16,3-4 0,1-6 15,-1 5-15,0-4 0,-2 1 16,2 1-16,1 1 0,0-4 15,-1-2-15,1-1 0,0 0 16,-1-2-16,1 1 0,0-4 16,0 0-16,-1-5 0,0-1 0,1-2 15,1 0-15,0-3 0,0 3 16,0-3-16,-3 0 0,3 0 16,2-3-16,-2-3 0,0-5 15,0-2-15,0-2 0,0-1 16,0 0-16,0-2 0,0 1 15,0-5-15,-2-5 0,2 1 16,0-2-16,0-9 0,0-2 16,0 0-16,-1 4 0,1-4 15,0-4-15,0-5 0,0 1 0,1-4 16,1-3-16,-4 4 0,0 2 16,2-11-16,4 0 0,-2 5 15,0 6-15,-1-14 0,-1-3 16,2 1-16,2 0 0,-1-1 15,0-2-15,-1 6 0,1 4 0,0-29 16,1 7-16,3 11 16,2 8-16,-3-4 0,1-1 15,-2 1-15,1 7 0,0-7 0,-2-1 16,0 5-16,1 2 0,2-4 16,3-1-16,0 6 0,0 2 0,0-2 15,1-2 1,-2 2-16,0 3 0,-1-1 0,-2-1 15,-1 9-15,-2 5 0,0-6 16,1-3-16,1 5 0,2 2 0,1 0 16,2-3-16,-1 4 15,-1 2-15,0-2 0,0-4 0,1 5 16,1 4-16,-2 0 0,-3 1 16,2 3-16,1 2 0,-2-1 15,1-2-15,-3 7 0,0 2 16,-2 1-16,-1 1 0,0 8 0,1-1 15,-1 3-15,-2 3 16,1-1-16,1-3 0,1 2 16,-1-3-16,0 5 0,-1 2 0,0 2 15,0 3-15,0-1 0,0 1 16,0 1-16,0 3 16,0 0-16,0 0 0,-2 6 0,0 1 15,1-1-15,0 2 0,0 0 16,-1 2-16,0 0 0,1 1 0,0 3 15,1 2-15,0 2 16,-2 0-16,1-3 0,0-2 0,1-2 16</inkml:trace>
  <inkml:trace contextRef="#ctx0" brushRef="#br1" timeOffset="517897.52">30079 6280 0,'0'0'16,"0"0"-16,0 0 0,0 0 16,0 0-16,-21-18 0,21 18 15,0 0-15,-18-11 0,18 11 0,-14-11 16,6 7-16,0 1 0,-1-1 16,1 1-16,0-1 0,0 1 15,-1 0-15,-1-1 0,0 0 16,1 1-16,-3-1 0,1 1 15,2 2-15,0-2 0,0-1 16,-1 4-16,1-3 0,1 3 0,2-1 16,0-1-16,2 1 0,-1 1 15,2 0-15,1-4 0,0 4 16,2 0-16,0 0 0,0 0 16,4 4-16,-1-4 0,2 3 15,0-2-15,2 2 0,1 1 16,2-3-16,1 1 0,-1-1 15,0 2-15,1 0 0,2-3 16,0 1-16,0 0 0,3-1 16,1 2-16,0-2 0,-2 0 0,0-2 15,-1 0-15,0 2 0,1-3 16,3 3-16,0 3 0,-5-3 16,1 0-16,2 0 0,0 0 15,-7 0-15,0 0 0,0 0 16,0 0-16,-1 0 0,-1 0 15,0 0-15,0-3 0,-2 3 16,1-3-16,-2 3 0,-1 3 16,1-3-16,-1 3 0,-1-3 0</inkml:trace>
  <inkml:trace contextRef="#ctx0" brushRef="#br1" timeOffset="518234.3268">29850 6405 0,'0'0'0,"0"0"0,0 0 0,0 0 16,0 0-16,0 0 0,0 0 15,33-8-15,-33 8 0,24-2 16,-24 2-16,26-1 0,-26 1 15,31-4-15,-12 2 0,-2 2 16,1 2-16,-2-2 0,1 4 16,-2-4-16,1 1 0,-2 1 15,1-1-15,-1 1 0,0-1 0,-1-1 16,0 3-16,-2-3 0,-1 0 16,-2 0-16,1-3 0,-1 3 15,-1 0-15,-2 3 0,1-3 16,-2 0-16,-1-3 0,-1 3 15,1-1-15,-1-2 0</inkml:trace>
  <inkml:trace contextRef="#ctx0" brushRef="#br1" timeOffset="519308.3615">26534 6216 0,'0'0'0,"0"0"0,0 0 16,0 0-16,0 0 0,0 0 16,0 0-16,0 0 0,0 0 0,0 0 15,0 0-15,0 0 0,0 0 16,0 0-16,0 0 0,0 0 16,22 17-16,-22-17 0,0 0 15,24 7-15,-24-7 0,0 0 16,32 3-16,-32-3 0,24 0 15,-12 0-15,0 0 0,-1 0 16,-2-3-16,1 3 0,0-3 16,-1 3-16,-1 0 0,0-1 0,0 1 15,-2-2-15,0 2 0,-3 2 16,-3-2-16,2 1 0,-2-1 16,3 3-16</inkml:trace>
  <inkml:trace contextRef="#ctx0" brushRef="#br1" timeOffset="519580.504">26304 6475 0,'0'0'16,"0"0"-16,0 0 0,0 0 0,0 0 0,0 0 15,0 0-15,0 0 16,27-2-16,-27 2 0,0 0 16,29 3-16,-29-3 0,23 4 15,-8-4-15,-1 2 0,1-1 0,1 0 16,0 2-16,0 0 0,-1-2 16,2 2-16,0 1 0,-1 0 15,-3-1-15,-1 0 0</inkml:trace>
  <inkml:trace contextRef="#ctx0" brushRef="#br1" timeOffset="521382.5575">26305 6269 0,'0'0'0,"0"0"0,0 0 15,0 0-15,0 0 0,0 0 0,0 0 16,0 0-16,0 0 0,0 0 16,0 0-16,0 0 0,0 0 0,0 0 15,0 0-15,21-7 16,-21 7-16,23-4 0,-23 4 15,28-7-15,-28 7 0,33-6 0,-15 4 16,0-1-16,0 3 0,-1-3 16,1 3-16,0-1 0,-1 1 15,5 1-15,-1-1 0,-2 0 16,-2 3-16,-1-3 0,1 3 16,-3-1-16,-1 0 0,-1-1 15,-1 2-15,-3-2 0,-1 1 0,-1-2 16,0 1-16,-1 0 15,0 1-15,-1-2 0,1 0 0,-2 0 16,0 3-16,-1-2 0,1-1 16,-1 0-16</inkml:trace>
  <inkml:trace contextRef="#ctx0" brushRef="#br1" timeOffset="521630.4542">26356 6519 0,'0'0'0,"0"0"0,0 0 0,0 0 16,0 0-16,0 0 0,27 0 15,-27 0-15,25-4 0,-25 4 16,38-7-16,-15 4 0,3 2 0,3-2 15,4 0-15,3-1 16,-6 3-16,-5-2 0</inkml:trace>
  <inkml:trace contextRef="#ctx0" brushRef="#br1" timeOffset="523348.0488">28396 4281 0,'0'0'0,"0"0"15,0 0-15,0 0 0,0 0 0,0 0 16,-20-10-16,20 10 0,0 0 0,0 0 15,-18-10-15,18 10 16,0 0-16,0 0 0,0 0 16,-23-1-16,18 3 0,-2 3 15,-1 0-15,1 1 0,-1 1 0,-1 1 16,0 2-16,1-2 0,2 1 16,-2 2-16,0 1 0,1-1 15,0 0-15,0 1 0,1 1 16,0 0-16,1-1 0,0 2 15,1-2-15,1 0 0,-2-1 16,2 1-16,0 1 0,0 0 16,1 0-16,1 0 0,0-1 15,1-1-15,0-1 0,1 0 0,1 0 16,2-2-16,-1 0 0,2 1 16,2-2-16,0 1 0,0-3 15,3 1-15,2-3 0,0 2 16,-1-2-16,0-1 0,1-3 15,0 0-15,-1 0 0,1-2 16,1-2-16,0 0 0,2 1 0,2-4 16,0-1-16,-2 0 0,-1-1 15,-2 0-15,-1-1 16,-1 1-16,-1 2 0,-2-3 16,0-1-16,-2-1 0,0 1 0,0-1 15,1 0-15,-2 1 0,0 1 16,-3-2-16,-2-1 0,-1 2 15,0 0-15,0-1 16,0 0-16,-1 0 0,-1 1 0,0 1 16,-3-1-16,-1 2 0,1 1 0,-2 0 15,-1 1-15,1 2 0,0-1 16,-2 3-16,-1 0 0,0 4 16,1 1-16,-2 3 0,-3 2 15,1 2-15,0 2 0,1-1 16,3-1-16,2-3 0</inkml:trace>
  <inkml:trace contextRef="#ctx0" brushRef="#br1" timeOffset="524402.3885">27936 8448 0,'0'0'15,"0"0"-15,0 0 0,0 0 16,0 0-16,-20 10 0,20-10 16,0 0-16,-20 20 0,20-20 0,-13 21 15,6-10-15,1 1 0,-1 1 16,-1 3-16,1-1 0,-2 2 16,-1 4-16,0-2 15,3 2-15,2 0 0,-1 1 0,1 2 16,0-2-16,2-4 0,3 0 15,2-1-15,1-1 0,0-2 0,1 1 16,2-2-16,-1-2 16,1-2-16,0-1 0,2-3 15,2-1-15,1-1 0,0-4 0,1-2 16,0-1-16,2 0 0,1-2 16,2 0-16,-2-2 0,0 0 15,2-4-15,1-3 0,-2 2 16,0-1-16,0-2 0,2-2 15,1-4-15,-2 0 0,0-1 16,-2-1-16,-3 0 0,-3 4 0,-1-3 16,-1 0-16,-2 2 0,-1 2 15,-1-1-15,-2-1 16,-2 3-16,0 1 0,-3 1 0,0 0 16,-3 4-16,-1 1 0,-3 1 15,-1 1-15,0 1 0,0 1 0,-3 4 16,-3 3-16,4 0 15,-2 3-15,-5 3 0,-2 5 16,-1 1-16,0 2 0,-3 5 16,0 4-16,4-4 0,6-3 0,3-4 15</inkml:trace>
  <inkml:trace contextRef="#ctx0" brushRef="#br1" timeOffset="531651.0234">30212 4467 0,'0'0'0,"0"0"15,0 0-15,0 0 16,0 0-16,0 0 0,0 0 0,0 0 16,0 0-16,0 0 15</inkml:trace>
  <inkml:trace contextRef="#ctx0" brushRef="#br1" timeOffset="531854.0088">30198 4410 0,'0'0'0,"0"0"0,0 0 16,0 0-16,0 0 0,0 0 0,0 0 15,0 0-15,0 0 0,0 0 16,25-4-16,-25 4 0,0 0 15,0 0-15</inkml:trace>
  <inkml:trace contextRef="#ctx0" brushRef="#br1" timeOffset="532631.5039">30032 3820 0,'0'0'0,"0"0"0,0 0 0,0 0 15,0 0-15,-20 2 0,20-2 16,0 0-16,-22 7 0,22-7 15,-18 10-15,18-10 16,-18 16-16,7-7 0,-1 2 0,0-1 0,0 2 16,-1 2-16,1 1 15,1 1-15,0 0 0,-2 6 0,1 0 16,1 0-16,1-2 0,1 3 16,1 0-16,2-2 0,0-1 15,4-4-15,2 1 0,0 0 16,0-2-16,1-1 0,1-3 15,1 1-15,-1-1 0,1 1 16,1-3-16,2 0 0,2-2 0,1-1 16,-1-3-16,2 1 0,0 2 15,1-2-15,2-2 16,0-2-16,-1-3 0,0-1 0,1 1 16,-1-3-16,-1 1 0,0-4 15,-1 0-15,0-2 0,0-1 0,1-1 16,0 0-16,0-3 15,-1 0-15,-1-1 0,-1-1 16,-2 2-16,1 2 0,-1-3 16,0-4-16,-2 3 0,1-1 0,-2-1 15,-1 2-15,-2 2 16,-1 2-16,-1-6 0,-1 2 0,-1 6 16,1 0-16,-1 1 0,-2 1 15,2 0-15,-1 1 0,0 1 16,-1 3-16,1 1 0,-1 1 15,0 4-15,-2 2 0,1 1 0,1 1 16,0 0-16,2-2 16,0 1-16</inkml:trace>
  <inkml:trace contextRef="#ctx0" brushRef="#br1" timeOffset="533097.9635">29655 4116 0,'0'0'0,"0"0"0,0 0 16,0 0-16,0 0 0,0 0 16,0 0-16,7-24 0,-7 24 15,0 0-15,22-21 0,-22 21 16,25-8-16,-11 1 0,3-2 15,0 0-15,-1 0 0,2 2 16,2 2-16,-2-1 0,1 2 16,3 0-16,0 3 0,-2 1 0,-2 2 15,-3 1-15,-1 1 0,1 3 16,-2 0-16,-1 4 16,-1 1-16,-2 0 0,-1-1 0,-2 1 15,1 1-15,-2-1 0,0 1 16,0-1-16,1-1 0,-2 0 15,1-2-15,0 0 0,2 0 16,-1-1-16,0 2 0,1-4 16,-1-1-16,0-2 0,-1 1 0,3-2 15,1-1-15,1 0 0,1-1 16,3 0-16,3 0 0,-2-1 16,-1-1-16,5 2 0,1 2 15,-1-1-15,-2 1 0,-1-1 16,-3 0-16,-2-1 0</inkml:trace>
  <inkml:trace contextRef="#ctx0" brushRef="#br1" timeOffset="538008.1708">26387 5209 0,'0'0'0,"0"0"0,0 0 16,0 0-16,0 0 0,23-4 0,-23 4 15,21-4-15,-21 4 0,26-5 16,-10 1-16,-1 0 0,0 1 16,3-1-16,1 2 0,0-2 15,-1-1-15,1 2 0,1-2 16,4 1-16,0-1 0,3 3 15,3 0-15,-4-1 0,0 0 0,0 1 16,2 0-16,-1-2 0,1 1 16,7 0-16,-1 0 15,-1 1-15,-1 0 0,1-1 0,2 2 16,-4 0-16,-1-2 0,2 2 16,1 0-16,-2 0 0,-2-2 15,2-1-15,1 0 0,-1 1 16,-1 5-16,6-1 0,-1 1 15,-3-1-15,-1-2 0,2 2 16,0 1-16,-1-2 0,-1-2 0,3 1 16,3 1-16,-6-1 0,-1 1 15,2 0-15,1 1 0,-1-3 16,-1-2-16,0 2 0,1 0 16,-1 2-16,0 2 0,-1-2 15,-1 0-15,0 0 0,0 0 0,2 0 16,3 0-16,-3 0 15,-3 0-15,3-1 0,2-2 16,-2-1-16,-1 0 0,1 1 0,0 3 16,-2 0-16,0 1 0,0-1 15,-1-1-15,0 0 0,0-1 16,1 2-16,3 1 0,-4-1 16,-3 0-16,2-1 0,0 0 15,-1 0-15,-1 1 0,1-1 16,2 1-16,-1-1 0,-2 0 0,0-1 15,2 2-15,-2-1 16,-1 1-16,1 1 0,-1 1 16,-2-5-16,-1-3 0,2 5 15,2 3-15,-5-1 0,-1-1 0,1-1 16,1 0-16,-1 1 0,-1 1 16,2 0-16,2-1 0,-4 1 15,-1 0-15,1 0 0,1-1 16,-2-1-16,-1-1 0,2 0 15,0 2-15,-1 1 0,-1 0 16,-1 0-16,0 0 0,-1 0 0,-1 0 16,1 0-16,-1-1 15,-4 0-15,0 0 0,0 0 0,0 2 16,1-1-16,-1-1 0,0 0 16,0-1-16,-2 1 0,0 0 15,-1 1-15,-1 0 0,0-1 16,-1 0-16,0 0 0,-2 1 15,0 0-15,1-1 0,-1 0 16,-1 1-16,0 0 0,1 0 0,-1-1 16,-2 0-16,2 2 0,-2-2 15,2 0-15,-2 0 0,2 2 16,-2-2-16,0 0 0,0 0 16,0 0-16,0 0 0,0 0 15,-1 2-15,1-2 0,-2 5 16,0-5-16,0 0 0,0 0 15,-1 0-15,1 0 0,0 1 16,0-1-16,0 2 0,-1-2 16,1 0-16,2 0 0,0 0 0,-7 3 15,7-3-15,0 0 0,-6 1 16,6-1-16,-6 3 0,6-3 16,0 0-16,-6 2 0,6-2 15,0 0-15,-5 2 0,5-2 16,0 0-16,0 0 0,0 0 0,-6 0 15,6 0-15,0 0 0,0 0 16,0 0-16,0 0 16,0 0-16,0 0 0,0 0 0,0 0 15,0 0-15,-7 0 0,7 0 16,0 0-16,0 0 0,0 0 16,0 0-16,0 0 0,0 0 15,0 0-15,1 7 0,-1-7 16,0 0-16,0 0 0,0 0 15,0 0-15,0 0 0,0 0 0,0 0 16,0 0-16,0 0 16,0 0-16,0 0 0,0 0 15,0 0-15,0 0 0,0 0 0,0 0 16,0 0-16,0 0 0,0 0 16,0 0-16,0 0 0,0 0 0,0 0 15,0 0-15,0 0 16,0 0-16,0 0 0,0 0 15,0 0-15,0 0 0,0 0 16,0 0-16,0 0 0,0 0 0,0 0 16,0 0-16,0 0 0,0 0 15,0 0-15,0 0 0,0 0 16,0 0-16,0 0 0,0 0 16,0 0-16,0 0 0,0 0 15,0 0-15,0 0 0,0 0 16,0 0-16,0 0 0,0 0 15,0 0-15,0 0 0,0 0 16,0 0-16,8 0 0,-8 0 16,0 0-16,0 0 0</inkml:trace>
  <inkml:trace contextRef="#ctx0" brushRef="#br1" timeOffset="538930.8866">28824 5054 0,'0'0'0,"0"0"0,0 0 0,0 0 0,0 0 15,0 0-15,0 0 16,0 0-16,0 0 0,0 0 16,0 0-16,0 0 0,15 21 0,-15-21 15,0 0-15,14 21 0,-14-21 16,11 16-16,-11-16 0,0 0 16</inkml:trace>
  <inkml:trace contextRef="#ctx0" brushRef="#br1" timeOffset="539531.3748">28075 8752 0,'0'0'0,"0"0"0,0 0 16,0 0-16,0 0 0,0 0 15,0 0-15,0 0 0,0 0 0,-12 17 16,12-17-16,0 0 15,0 0-15,0 0 0,0 0 16,0 0-16,3 21 0,-3-21 0,0 0 16,0 0-16,0 0 0,0 0 15,20 11-15,-20-11 0</inkml:trace>
  <inkml:trace contextRef="#ctx0" brushRef="#br1" timeOffset="540118.9152">28126 8699 0,'0'0'16,"0"0"-16,0 0 0,0 0 0,0 0 15,0 0-15,0 0 0,0 0 16,0 0-16,-20-2 0,20 2 16,0 0-16,0 0 0,0 0 15,0 0-15,0 0 0,0 0 16,0 0-16,0 0 0,-4-20 15,4 20-15,13-17 0,-13 17 16,0 0-16</inkml:trace>
  <inkml:trace contextRef="#ctx0" brushRef="#br1" timeOffset="540643.6567">29032 4285 0,'0'0'0,"0"0"0,0 0 16,0 0-16,0 0 0,0 0 0,0 0 15,0 0-15,0 0 0,0 0 16,0 0-16,0 0 0,0 0 16,0 0-16,0 0 0,0 0 0</inkml:trace>
  <inkml:trace contextRef="#ctx0" brushRef="#br1" timeOffset="543284.0878">26394 6501 0,'0'0'16,"0"0"-16,0 0 0,0 0 0,0 0 16,0 0-16,31 13 0,-31-13 15,0 0-15,24 5 0</inkml:trace>
  <inkml:trace contextRef="#ctx0" brushRef="#br1" timeOffset="543763.1116">30168 6390 0,'0'0'0,"0"0"15,0 0-15,0 0 0,0 0 16,0 0-16,0 0 0,29 14 0,-29-14 16,0 0-16</inkml:trace>
  <inkml:trace contextRef="#ctx0" brushRef="#br1" timeOffset="545486.9132">26492 6530 0,'0'0'0,"0"0"16,0 0-16,0 0 0,0 0 0,0 0 15,0 0-15,0 0 0,0 0 16,34 3-16,-34-3 0,26 3 0,-26-3 15,0 0-15</inkml:trace>
  <inkml:trace contextRef="#ctx0" brushRef="#br1" timeOffset="545882.0041">30112 6427 0,'0'0'16,"0"0"-16,0 0 0,0 0 0,0 0 15,0 0-15,5 21 0,-5-21 0,0 0 16,20 21-16,-20-21 16,0 0-16</inkml:trace>
  <inkml:trace contextRef="#ctx0" brushRef="#br1" timeOffset="549457.1755">30201 4481 0,'0'0'16,"0"0"-16,0 0 0,0 0 0,0 0 15,0 0-15,0 0 0,0 0 16,0 0-16,0 0 0,0 0 16,0 0-16,0 0 0,0 0 15,0 0-15,0 0 0,0 0 16,0 0-16,0 0 0,0 0 0,0 0 16,0 0-16,0 0 15,0 0-15,0 0 0,-3 23 0</inkml:trace>
  <inkml:trace contextRef="#ctx0" brushRef="#br1" timeOffset="550785.1898">29869 8766 0,'0'0'0,"0"0"0,0 0 0,0 0 15,0 0-15,0 0 0,0 0 16,0 0-16,0 0 0,0 0 16,0 0-16,0 0 0,0 0 15,0 0-15,23 9 0,-23-9 0</inkml:trace>
  <inkml:trace contextRef="#ctx0" brushRef="#br1" timeOffset="551255.9879">30435 8117 0,'0'0'0,"0"0"0,0 0 16,0 0-16,0 0 0,0 0 16,-13 18-16,13-18 0,0 0 0,0 0 15,0 0-15,0 0 0,0 0 16,0 0-16,0 0 0,0 0 15,0 0-15,0 0 0,0 0 16,0 0-16,0 0 0,0 0 16</inkml:trace>
  <inkml:trace contextRef="#ctx0" brushRef="#br1" timeOffset="551759.5236">31385 3780 0,'0'0'16,"0"0"-16,0 0 0,0 0 15,0 0-15,0 0 0,0 0 0,0 0 16,0 0-16,0 0 0,0 0 16,0 0-16</inkml:trace>
  <inkml:trace contextRef="#ctx0" brushRef="#br1" timeOffset="552692.4951">30309 4544 0,'0'0'0,"0"0"0,0 0 0,0 0 16,0 0-16,0 0 0,0 0 16,0 0-16,0 0 0,0 0 15,0 0-15,0 0 0,0 0 0,0 0 16,0 0-16,22-11 0,-22 11 16,0 0-16,22-12 0,-22 12 15</inkml:trace>
  <inkml:trace contextRef="#ctx0" brushRef="#br1" timeOffset="552953.795">30956 3847 0,'0'0'0,"0"0"0,0 0 15,0 0-15,0 0 0,0 0 16,8-19-16,-8 19 0,0 0 0,0 0 16,0 0-16,0 0 15,0 0-15,8-15 0,-5 16 16,0 1-16,1 1 0,-1 3 16,0 1-16,0 0 0,-1 1 0,0-1 15,-1-2-15,0 1 0</inkml:trace>
  <inkml:trace contextRef="#ctx0" brushRef="#br1" timeOffset="553559.6825">29817 8739 0,'0'0'0,"0"0"0,0 0 0,0 0 16,0 0-16,0 0 0,0 0 16,0 0-16,0 0 0,0 0 15,0 0-15,0 0 0,0 0 0,17-19 16,-17 19-16,17-12 0,-17 12 16,0 0-16</inkml:trace>
  <inkml:trace contextRef="#ctx0" brushRef="#br1" timeOffset="553758.3761">30452 8035 0,'0'0'0,"0"0"16,0 0-16,0 0 0,0 0 15,0 0-15,0 0 0,0 0 16,0 0-16,6 22 0,-6-22 16,0 0-16</inkml:trace>
  <inkml:trace contextRef="#ctx0" brushRef="#br1" timeOffset="555251.1356">30028 6302 0,'0'0'0,"0"0"16,0 0-16,0 0 0,0 0 15,0 0-15,0 0 0,0 0 16,0 0-16,0 0 0,0 0 15,29 3-15,-29-3 16,0 0-16,23-4 0,-23 4 0</inkml:trace>
  <inkml:trace contextRef="#ctx0" brushRef="#br1" timeOffset="555549.2012">30605 5898 0,'0'0'0,"0"0"0,0 0 16,0 0-16,0 0 0,0 0 15,0 0-15,0 0 0,0 0 0,0 0 16,0 0-16,0 0 0,0 0 15,0 0-15,0 0 0,0 0 16,0 0-16,0 0 0,0 0 16,0 0-16,0 0 0,0 0 15,0 0-15,13 21 0,-13-21 0,0 0 16,0 0-16,0 0 0</inkml:trace>
  <inkml:trace contextRef="#ctx0" brushRef="#br1" timeOffset="558199.279">30485 5567 0,'0'0'16,"0"0"-16,0 0 0,0 0 0,0 0 15,0 0-15,0 0 16,0 0-16,0 0 0,0 0 0,23 16 16,-23-16-16,0 0 0,0 0 15,28 9-15,-28-9 0,0 0 16,27 2-16,-18-2 0,-2 1 15,1 0-15,0 0 0,0 1 16,0-2-16,-1 0 0,-1 0 16,1 2-16,0-2 0,-1 0 0,0 1 15,-2 0-15,1 1 0,-2 1 16,0-2-16,1 2 16,-2 0-16,-1 1 0,0-3 0,-1-1 15,2 3-15</inkml:trace>
  <inkml:trace contextRef="#ctx0" brushRef="#br1" timeOffset="558398.3917">30495 5826 0,'0'0'15,"0"0"-15,0 0 0,0 0 0,0 0 0,0 0 16,0 0-16,31 8 15,-31-8-15,22 6 0,-22-6 16,28 4-16,-13-1 0,-1-3 16,-2 1-16,-2 0 0</inkml:trace>
  <inkml:trace contextRef="#ctx0" brushRef="#br1" timeOffset="559447.8178">30982 5915 0,'0'0'0,"0"0"0,0 0 0,0 0 16,0 0-16,0 0 0,0 0 0,0 0 16,0 0-16,0 0 0,27-5 15,-27 5-15</inkml:trace>
  <inkml:trace contextRef="#ctx0" brushRef="#br1" timeOffset="559616.8605">30973 5912 0,'0'0'0,"0"0"15,0 0-15,0 0 0,0 0 0,0 0 16,0 0-16,0 0 15,0 0-15,24-13 0,-24 13 16,0 0-16</inkml:trace>
  <inkml:trace contextRef="#ctx0" brushRef="#br1" timeOffset="559789.7497">30910 5922 0,'0'0'0,"0"0"0,0 0 16,0 0-16,0 0 0,0 0 0,0 0 15,27-10-15,-27 10 0,0 0 16</inkml:trace>
  <inkml:trace contextRef="#ctx0" brushRef="#br1" timeOffset="559947.9879">30941 5858 0,'0'0'15,"0"0"-15,0 0 0,0 0 0,0 0 16,0 0-16,0 0 0,0 0 16,0 0-16,29-3 0,-29 3 15,0 0-15</inkml:trace>
  <inkml:trace contextRef="#ctx0" brushRef="#br1" timeOffset="560104.6566">30976 5847 0,'0'0'0,"0"0"0,0 0 0,0 0 15,0 0-15,0 0 0,0 0 16,0 0-16,0 0 0,27 12 15,-27-12-15,0 0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2:59:03.387"/>
    </inkml:context>
    <inkml:brush xml:id="br0">
      <inkml:brushProperty name="width" value="0.05292" units="cm"/>
      <inkml:brushProperty name="height" value="0.05292" units="cm"/>
      <inkml:brushProperty name="color" value="#FF0000"/>
    </inkml:brush>
  </inkml:definitions>
  <inkml:trace contextRef="#ctx0" brushRef="#br0">18714 3897 0,'0'0'0,"0"0"0,0 0 0,-13-21 15,13 21-15,-16-22 0,4 10 16,-3-4-16,-1-2 0,-11-5 0,-2 1 16,-3 1-16,-2 1 0,-13-7 15,-2-1-15,0 1 0,1 4 16,-16-5-16,-4 1 0,2 5 15,1 2-15,-14-1 0,-2-2 16,-5 0-16,6 1 0,-6 4 16,-6 3-16,-27-2 0,16 5 15,-3 1-15,-5 1 0,9 5 0,2 4 16,0 1-16,-1 1 16,8 2-16,7 1 0,-10 5 0,-5 3 15,10-2-15,10 4 0,-7 4 16,-2 2-16,6 0 0,5-2 0,-6 3 15,-4 5-15,8-5 16,6-2-16,-8 6 0,-5 5 16,7-4-16,3 0 0,-3 6 15,-3 5-15,10-4 0,8-2 0,-11 3 16,-7 2-16,10-3 0,7-1 16,1 8-16,1 7 0,5-9 15,4-6-15,-2 5 0,1 1 16,11 4-16,7 0 0,-2 0 15,-1-1-15,8-2 0,6-3 0,3 2 32,3 0-32,2 1 0,2-1 0,0 2 0,0 0 15,8-4-15,6-2 0,2-1 16,2 1-16,4 1 0,3 3 0,5-4 16,3 0-16,1-5 0,0-2 15,4 4-15,2 2 0,1-5 16,1-5-16,9 1 0,6 3 15,-1-5-15,-1-2 0,5 2 16,4 0-16,-17-9 0,5 3 0,34 9 16,3 0-16,-7-9 15,-4-6-15,7 3 0,6 0 16,-1 0-16,-2 0 0,10-2 0,5-2 16,-4-1-16,-1 0 0,10-5 15,8 1-15,-5-4 0,-3-2 16,13 2-16,9 2 0,-9-6 15,-6-3-15,8-3 0,5-1 16,-6 0-16,-5 2 0,10-2 16,7-1-16,-14 2 0,-8-1 0,12 0 15,9-1-15,-11-1 16,-4-3-16,1-2 0,2-4 16,-7-1-16,-6 1 0,0 4 0,1 4 15,-10-6-15,-5-3 0,3-1 16,0-3-16,-8 2 15,-6 0-15,-2-6 0,0-5 0,-12 3 16,-5 0-16,-3-2 0,-2-2 16,-5 1-16,-6-1 0,-6-1 15,-4-2-15,0 1 0,-1 0 16,-3-2-16,-2-1 0,-5 6 0,-5 4 16,-1-7-16,-2-5 15,-2 5-15,-2 5 0,-4-2 0,-3-1 16,-5 2-16,-2 1 0,-2-2 15,-1-1-15,-1 1 0,0 0 16,-10 3-16,-6 2 0,3 1 16,2 0-16,-14 3 0,-8 2 15,3 0-15,1 0 0,-7-7 16,-7-4-16,1 7 0,0 5 0,-11 6 16,-8 4-16,4-2 0,2 1 15,-12-1-15,-8 0 0,7 4 16,4 1-16,26 5 0,18 0 15,14 2-15</inkml:trace>
  <inkml:trace contextRef="#ctx0" brushRef="#br0" timeOffset="1752.6667">5916 5178 0,'0'0'0,"0"0"0,-22-4 16,12 0-16,-1-2 0,-4-1 0,-7-3 15,0 0-15,-3 1 0,-11-5 16,-5 2-16,-2 0 0,-1 2 15,-17 1-15,-4-1 0,-10-1 16,4 1-16,-19-1 0,-1 0 16,3 5-16,6 4 0,-19 2 15,-4 4-15,-34-2 0,16-1 0,5 1 16,-1 0-16,11 3 0,8 1 16,-7 5-16,-4 2 15,9 0-15,5 0 0,-1 9 0,-1 8 16,10-5-16,8-5 0,-12 0 15,-7 0-15,14-1 0,6 0 0,2 8 16,3 8-16,5-5 16,3 0-16,-1 1 0,-2 3 15,7-4-15,5-3 0,2 12 16,4 10-16,5-15 0,3-9 0,0 14 16,-1 8-16,7-5 0,0-6 15,-2-1-15,-1 1 0,9 3 16,6 1-16,5 6 0,5 1 15,-1-4-15,5-5 0,3 2 16,6 3-16,0-8 0,0-2 16,1 0-16,0 1 0,11-2 0,5-3 15,5 3-15,3 3 16,4-5-16,1-1 0,4-4 16,4-1-16,-1 4 0,2 1 0,11 0 15,7 7-15,-3-15 0,-1-3 16,5-4-16,6-3 0,-3 3 15,-3 0-15,13 0 0,9 1 16,1-2-16,-4-4 0,10 1 16,5 1-16,-8-4 0,-3 2 0,10-5 15,9-4-15,-8 5 16,-4 6-16,11-4 0,6 0 16,-7-7-16,-4 0 0,9-1 15,8-2-15,-11 3 0,-9 3 0,11-5 16,9 1-16,-8-6 0,-4 0 15,7 0-15,5-4 0,-12 1 16,-10 2-16,5-2 0,5-2 16,-10-5-16,-7-4 0,6 0 15,4 1-15,-13 3 0,-10 3 0,-1-4 16,2-3-16,-6-2 0,-5 0 16,1-6-16,-2-3 15,-8 3-15,-11-2 0,6 1 0,4-2 16,-6 7-16,-7 5 0,-2-13 15,0-10-15,-6 7 0,1 1 16,-3-2-16,-1-5 0,-3 6 16,-3 0-16,-1-2 0,-2-2 15,-2 2-15,-2 4 0,-5-5 16,-1-4-16,-5 4 0,-2 4 0,-6-5 16,-5-5-16,0 8 0,0 5 15,-9-8-15,-3-4 0,-6 4 16,-3 3-16,-3-2 0,-3-2 15,1 7-15,-2 2 0,-3 2 16,-5-1-16,1 1 0,-3-1 16,-8 5-16,-8 1 0,3 0 15,2 1-15,-11 1 0,-6 1 16,3 5-16,6 1 0,-12 7 0,-5 1 16,2 3-16,4 1 0,-9 1 15,-6 2-15,8-2 0,5-1 16,-13 12-16,-9 8 0,12 4 15,4 3-15,30-7 0,20-5 16,10-4-16</inkml:trace>
  <inkml:trace contextRef="#ctx0" brushRef="#br0" timeOffset="4983.0194">8293 6746 0,'0'0'0,"0"0"0,27 0 15,-12 0-15,1 0 0,6-2 0,5 2 16,7 0-16,1 0 0,6 0 15,4 0-15,10 3 0,-1-3 16,14 0-16,1 0 0,-3-3 16,-4 0-16,16 2 0,3-2 15,-4 2-15,-2 1 0,14 0 16,3 0-16,-7 0 0,-4 1 0,43-2 16,-6-2-16,-16-4 0,-10 0 15,6 3-15,5 4 0,-10 0 16,-5 1-16,12 1 0,7-1 15,-10-5-15,-6-3 0,10 4 16,4 1-16,-5 0 0,-7 2 16,11 0-16,9 3 0,-11-3 15,-5-3-15,6 0 0,3 2 16,-6-2-16,-4 3 0,10-4 0,6 1 16,-9 2-16,-6 2 0,5-1 15,4-1-15,-9-2 0,-6 0 16,11 6-16,10 0 0,-10-3 15,-5-3-15,14 0 0,8-1 16,-9 4-16,-6 3 0,8-4 16,6-2-16,-9 1 0,-5 1 0,9-3 15,7-3-15,-11 1 0,-8 2 16,11 4-16,7 3 16,-12 0-16,-8 1 0,8-1 0,4-1 15,-7 0-15,-5-2 0,8-6 16,7-1-16,-12 9 0,-5 6 15,6-4-15,4-1 0,-12-3 16,-8 0-16,10-3 0,6 3 16,-8 3-16,-5 1 0,11-11 15,8-5-15,-10 10 0,-6 8 0,-1 1 16,0 1-16,-7-4 0,-4 0 16,4-1-16,3 0 0,-8 1 15,-5-2-15,6 0 0,4 4 16,-7-6-16,-5-3 0,1 5 15,1 3-15,-8-2 0,-6-2 0,5-1 16,3 3-16,-5 0 16,-3-2-16,-2 2 0,2-2 15,-8-2-15,-6 0 0,4 1 16,2 1-16,-9 0 0,-4 1 0,0-2 16,0 1-16,-4-5 15,-4-2-15,-1 5 0,-1 2 0,-2 2 16,-2 1-16,-2-5 0,-2-5 15,-3 5-15,-1 2 0,0 1 16,-2-4-16,-9 1 0,-3 1 16,2-3-16,0 3 0,-1-1 15,-3-2-15,0 3 0,0 3 16,-2-3-16,0 0 0,-1 1 16,-3 2-16,-2 1 0,-1-1 0,-5 1 15,-5 0-15,4-1 0,2-2 16,2 2-16</inkml:trace>
  <inkml:trace contextRef="#ctx0" brushRef="#br0" timeOffset="6266.8975">8132 7055 0,'0'0'16,"0"0"-16,0 0 0,22 5 0,-22-5 16,24 2-16,-9-2 15,3 3-15,1-3 0,4 0 0,3 0 16,9 2-16,-2 0 0,4-2 15,5 0-15,0 0 0,1 0 0,13 0 16,4 0-16,-2 0 16,-2-4-16,16 1 0,4-1 15,7 4-15,-4 0 0,14 0 16,0-3-16,-7 1 0,-6-4 0,45-1 16,-7 3-16,-12 1 0,-11 7 15,10-4-15,4-4 0,-9-3 16,-8 2-16,10-1 0,6 1 15,-3-1-15,-2-1 0,16 4 16,11 6-16,-14-3 0,-8 0 16,11-5-16,8-2 0,-12-2 15,-9-2-15,13 7 0,8 0 16,-8 2-16,-6 1 0,16-2 16,10-4-16,-12 0 0,-8 3 0,12 1 15,10 3-15,-12-2 0,-9-4 16,11 3-16,7 2 0,-10-2 15,-7 3-15,12-3 0,9-1 16,-11-1-16,-5-1 0,9 3 16,9-1-16,-14 1 0,-10-4 0,11 6 15,8 1-15,-12 0 0,-8-1 16,12-4-16,9 1 16,-10 0-16,-5 1 0,5 1 0,6 0 15,-14-1-15,-9 3 0,10-4 16,7 4-16,-13 3 0,-9 4 15,8-2-15,6 1 0,-9-3 16,-7-2-16,5 2 0,5 1 16,-11 0-16,-8 5 0,9 0 15,4 1-15,-12-3 0,-6-1 0,-4 8 16,-1 6-16,-8-11 16,-4-8-16,1 3 0,2 3 15,-12 0-15,-8 0 0,5 0 0,2 1 16,-3 1-16,-4-4 0,3-2 15,0 0-15,-8 2 0,-7 2 16,1-1-16,2-3 0,-10 1 16,-5 0-16,-4 0 0,-1 0 15,-4-4-15,-2-4 0,-6 4 16,-1 2-16,-5 3 0,-4-1 0,-1 0 16,-3-1-16,2 1 0,-1-2 15,-2-1-15,-1 6 16,0 1-16,-1-1 0,-2 3 0,-1 1 15,-4-2-15,-2 0 0,4-3 16,1-1-16,0-2 0</inkml:trace>
  <inkml:trace contextRef="#ctx0" brushRef="#br0" timeOffset="36067.1344">19282 9265 0,'0'0'0,"-10"5"0,-6 3 16,-1 2-16,-3 0 0,-13 8 0,-16 11 16,-1 2-16,0 0 0,-19 11 15,-3 4-15,-7 7 0,6-5 16,-15 12-16,-2 1 0,-5 4 15,9-5-15,-33 24 0,2-2 16,18-12-16,12-6 0,-9 5 16,-5 8-16,10-11 0,6-2 0,-6 3 15,-2 0-15,8-2 16,8-1-16,-9-3 0,-5 0 0,11-4 16,6 0-16,-1 4 0,-1-2 15,12-9-15,10-6 0,1-1 16,1 3-16,3-7 0,2-6 0,6-1 15,6-3-15,1-6 16,2 0-16,1-3 0,0 1 16,10-5-16,6-3 0,3-2 15,2-2-15,0 1 0,1 1 0,1-4 16,3-3-16,0-1 0,1 1 16,4 1-16,2 0 0,-2-5 15,2 2-15,0 0 0,1 0 16,2 1-16,3-1 0,1 2 15,2-4-15,3 3 0,3-1 0,6-1 16,4 0-16,-2-1 16,-1 0-16,8 3 0,5 0 15,6 1-15,-3 0 0,3 3 16,1-4-16,-9 0 0,-7-1 0,-7 1 16</inkml:trace>
  <inkml:trace contextRef="#ctx0" brushRef="#br0" timeOffset="36702.1761">19289 9276 0,'0'0'0,"0"0"0,0 0 16,23 15-16,-23-15 0,28 18 0,-10-6 16,4 2-16,3 3 0,9 4 15,3 0-15,1 2 0,3 1 16,12 8-16,1-1 0,7 7 16,-3-2-16,-1 3 0,1-1 15,6 4-15,-4-1 0,-1 0 16,-2 0-16,8 3 0,-2 0 0,-1-6 15,-2-3-15,1 1 0,-6-2 16,18 10-16,-2-3 0,-11-2 16,-6-1-16,-4-5 0,-5 0 15,-6-1-15,-4-1 0,-3 1 16,-2-3-16,-5-1 0,-4-6 0,-7-4 16,-4-8-16,-3-3 0</inkml:trace>
  <inkml:trace contextRef="#ctx0" brushRef="#br0" timeOffset="37467.1907">16370 11567 0,'0'0'0,"0"0"0,0 0 16,26-9-16,-26 9 0,29-9 15,-5 5-15,1-3 0,2 0 0,14 0 16,5-3-16,0-1 0,2 0 16,17-7-16,5 0 15,6 1-15,-5 1 0,17-6 0,3-1 16,-6 3-16,-4 1 16,23-6-16,9-1 0,24-6 0,-26 4 15,8-1-15,7-1 0,-14 3 16,-8 2-16,13-3 0,10-1 15,-18 6-15,-12 0 0,15-3 16,12-7-16,-17 6 0,-12 8 0,12-4 16,6 1-16,-12 1 15,-9 2-15,8 2 0,3-2 16,-11 2-16,-8 2 0,4 2 0,3 5 16,-11-3-16,-10 0 0,5-3 15,4 0-15,-11 4 0,-7 5 0,-3-5 16,-2 3-16,-12 0 15,-7-1-15,-4 1 0,-1 0 16,-6 0-16,-4-1 0,-3 2 16,-4-1-16,-6 6 0,-3-2 0,-4 3 15,-2 0-15,-3-4 0,1 4 16,-15 1-16,-11 5 16,9-5-16,-3-1 0,6 1 0,5 1 15,2-2-15</inkml:trace>
  <inkml:trace contextRef="#ctx0" brushRef="#br0" timeOffset="39069.4028">15115 9771 0,'0'0'0,"0"0"15,0 0-15,0 0 0,0 0 0,0 0 16,0 0-16,0 0 0,0 0 16,5 27-16,-5-27 15,11 22-15,-11-22 0,19 26 0,-7-8 16,0 3-16,1-1 0,5 5 15,3 3-15,4 8 0,-1-2 0,10 14 16,4 0-16,-3-2 16,-1-1-16,9 12 0,2 0 15,2 3-15,-4-4 0,2 1 0,1 2 16,1 1-16,-8-9 0,18 26 16,-7-5-16,-5-8 0,-6-7 15,0-3-15,-1-4 0,-4-7 16,-6-4-16,5 2 15,5 0-15,-8-6 0,-5-6 0,-4-1 16,-1-3-16,-2-6 0,1-2 0,-1 1 16,-3-3-16,-4 1 15,-3-4-15,-6-8 0,0 2 16,-2-6-16,3-6 0,-2 4 0,-1 0 16,0 2-16</inkml:trace>
  <inkml:trace contextRef="#ctx0" brushRef="#br0" timeOffset="39722.7706">15429 9490 0,'0'0'0,"0"0"0,0 0 15,29-13-15,-13 7 0,7-2 0,7-2 16,3-1-16,3 2 0,18-6 16,7 2-16,11-5 0,-3 1 15,20-2-15,4 0 16,8-1-16,-6 1 0,17-2 0,-1 2 15,3 1-15,-12-1 0,38 1 16,-4 5-16,-17 1 0,-11 0 0,3 2 16,3 0-16,-9 1 15,-8 1-15,7 1 0,6 0 16,-9 0-16,-5 0 0,2-1 0,1 0 16,-9 1-16,-9 3 0,6-2 15,4-1-15,-11 3 0,-5 1 16,4 2-16,0 2 0,-9-1 15,-9-1-15,-1-2 0,-3-1 16,-6 3-16,-4 2 0,-6-2 16,-3 1-16,-9-2 0,-4 4 0,-2-2 15,-1 1-15,-4-1 0,-3-1 16,-5 1-16,-2 1 0,-3 3 16,-2 4-16,-1-2 0,-4 1 15,1-4-15,1-3 0,-1 2 16</inkml:trace>
  <inkml:trace contextRef="#ctx0" brushRef="#br0" timeOffset="40300.9434">15752 10457 0,'0'0'0,"-13"3"16,0 0-16,-3 4 0,-4-3 0,-11 7 15,-4 3-15,-6 1 0,2 3 0,2 3 16,0 4-16,1-1 15,5-2-15,7-4 0,4 0 16,7-1-16,5-2 0,6 0 16,5-1-16,3-6 0,1-2 0,6-2 15,2-1-15,4-3 0,1 1 16,5-3-16,4-4 16,0-1-16,1-1 0,8-5 0,0 2 15,-2-1-15,-3-1 0,0-2 16,0-2-16,-6 2 0,-2 1 15,-6 1-15,-1 4 0,-4-1 16,0 3-16,-3-1 0,-1-2 16,-3 2-16,1-2 0,4 2 15,4-5-15,-4 5 0,-2 1 0,-1 0 16</inkml:trace>
  <inkml:trace contextRef="#ctx0" brushRef="#br0" timeOffset="40801.2669">20010 9619 0,'0'0'0,"0"0"15,0 0-15,0 0 0,18-13 0,-13 10 16,-2-1-16,0 1 0,-1 1 16,1 1-16,-3 1 15,1 2-15,-2 1 0,-3 0 0,0 0 16,-3 2-16,-1 3 0,0 3 15,-2-2-15,1 0 0,1 2 0,0-1 16,2 1-16,0 0 16,2 1-16,0-1 0,1-1 15,2-2-15,1-3 0,4-1 0,2 1 16,2-3-16,1 0 0,2-1 16,1-1-16,-1-1 0,0 0 15,2-1-15,0 0 0,-1-2 16,0 0-16,-3 0 0,0-1 15,-1 1-15,-3 1 0,-2 1 16,-3 2-16,-3-3 0,-2 1 0,-10 0 16,-10 2-16,3 0 0,3 0 15,3-2-15</inkml:trace>
  <inkml:trace contextRef="#ctx0" brushRef="#br0" timeOffset="41168.1293">18469 10971 0,'0'0'0,"0"0"0,0 0 0,2 24 0,-2-24 16,3 26-16,1-6 15,-1-1-15,1-1 0,4 7 0,2 0 16,-1 2-16,0-2 0,-2-2 15,1 2-15,-1-7 0,-1 0 16,2 0-16,0-1 0,-2-6 16,1-2-16,-2-2 0,0-2 15,-1 1-15</inkml:trace>
  <inkml:trace contextRef="#ctx0" brushRef="#br0" timeOffset="41384.6303">18903 11060 0,'0'0'0,"0"0"0,0 0 16,0 0-16,0 0 0,1 29 0,-1-29 16,-1 31-16,1-31 0,-4 37 15,-2-13-15,-1-2 0,-3-1 16,-5 4-16,0-3 0,2-1 15,2-5-15,1-3 0</inkml:trace>
  <inkml:trace contextRef="#ctx0" brushRef="#br0" timeOffset="41750.9035">17495 8834 0,'0'0'15,"0"0"-15,0 0 0,0 0 0,0 0 16,0 24-16,0-24 16,0 23-16,0-23 0,2 30 0,-1-14 15,0 2-15,2-1 0,0 2 16,1 1-16,3-1 0,2-1 15,1 2-15,-1-4 0,-3-2 16</inkml:trace>
  <inkml:trace contextRef="#ctx0" brushRef="#br0" timeOffset="41919.2448">17741 9158 0,'0'0'0,"0"0"0,0 0 16,-14 20-16,14-20 0,-18 29 16,5-8-16,-4 6 0,-3 2 0,-1 4 15,4-5-15,1-5 0</inkml:trace>
  <inkml:trace contextRef="#ctx0" brushRef="#br0" timeOffset="57968.0056">2946 13783 0,'0'0'16,"0"0"-16,0 0 0,0 0 0,0 0 16,0 0-16,0 0 15,0 0-15,0 0 0,-2-26 16,2 26-16,0 0 0,14-17 16,-14 17-16,31-14 15,-6 9-15,6 0 0,2 1 0,6 0 16,15-1-16,0 1 0,17 0 15,3 1-15,13-2 0,0 1 16,11-1-16,0-1 0,-6 2 0,-6 1 16,18-1-16,-2 0 0,38 1 15,-13 3-15,-12 2 0,-7 0 16,-8 1-16,-4 0 0,-2-3 16,-2-2-16,-3 3 0,-2 2 0,-3 2 15,-1 1-15,-3-1 16,-4-3-16,-2 1 0,-1 3 15,-5 2-15,-3 2 0,-4-3 16,-3 0-16,-12-2 0,-10 0 0,-9 0 16,-4-2-16,-4 3 0,-3 0 15,-8 0-15,-1-2 0,-7 1 16,-3 0-16,-6-1 0,-4-1 16,-2-3-16,-3-1 0,4 0 15,4 1-15,4-1 0</inkml:trace>
  <inkml:trace contextRef="#ctx0" brushRef="#br0" timeOffset="58501.9487">2679 15262 0,'0'0'0,"0"0"0,0 0 15,0 0-15,0 0 0,0 0 16,25-1-16,-25 1 0,27-6 16,-5 2-16,7 0 0,3-3 15,3-3-15,16 2 0,5-2 16,5-1-16,3 1 0,20-1 0,2-3 16,17 2-16,0-2 0,16 3 15,-2-2-15,10 5 0,-8 1 16,45 7-16,-14 4 0,-17-1 15,-13 3-15,-2 2 0,-2 0 16,-12 2-16,-7-3 0,-5 1 16,-5 1-16,-3-4 0,-6-1 0,5 6 15,-2 1-15,-8 0 0,-6 2 16,-4-1-16,-4 2 16,-4 1-16,-3 1 0,-3-1 0,-1 0 15,-10-2-15,-3-1 0,-10-5 16,-3-4-16,-7 1 0,-5-4 15,-2 3-15</inkml:trace>
  <inkml:trace contextRef="#ctx0" brushRef="#br0" timeOffset="61534.5988">7782 13578 0,'0'0'0,"11"-8"0,2 0 16,-1 3-16,3-3 0,9 0 16,5-1-16,5 2 0,4 1 15,21 4-15,7 3 0,-2 0 0,-1 2 16,19 4-16,16 3 16,-4 2-16,0 0 0,14 5 0,0 2 15,28 8-15,-18-3 0,-10-2 16,-5-1-16,-6 3 0,-4 2 15,-2-5-15,-4-2 0,-13-9 16,-8-5-16,-3-1 0,-4 0 16,0 3-16,-3 2 0,-7-2 0,-5-1 15,-5-4-15,-2-2 0,-9-4 16,-5-3-16,-6 6 0,-2 2 16,-3-1-16,-1 0 0,-7-2 15,-3 0-15,-4 0 0,-3 0 16,-2 1-16,-6 1 0,-1 1 15,-5 2-15,-5 0 0,-5-2 0,-4 1 16,-6 0-16,9-1 16,7 0-16,5 0 0</inkml:trace>
  <inkml:trace contextRef="#ctx0" brushRef="#br0" timeOffset="61951.2336">7113 14758 0,'0'0'0,"0"0"15,0 0-15,0 0 0,0 0 0,0 0 16,0 0-16,22 7 15,-22-7-15,43-3 0,-9 2 16,6-1-16,3 1 0,24 5 16,9 0-16,18 6 0,-2 0 0,29 6 15,5 4-15,6 5 0,-12-2 16,45 19-16,4 8 0,-21-1 16,-18-5-16,-11-5 0,-8-3 15,-21-5-15,-15-5 0,-2 2 16,0 0-16,-7 0 0,-4-1 15,-2-4-15,-2-7 16,-15-6-16,-11-2 0,-3-5 0,-4 1 16,-5-7-16,-6-3 0,-10-7 15,-8-1-15,-4-18 0,-5-15 0,6 15 16,1 11 0,3 6-16</inkml:trace>
  <inkml:trace contextRef="#ctx0" brushRef="#br0" timeOffset="62285.9785">8186 13539 0,'0'0'15,"0"0"-15,0 0 0,0 0 16,0 0-16,-22 15 0,22-15 16,-29 22-16,10-9 0,-3 8 15,-4 6-15,-3 4 0,-1 2 0,-8 16 16,-1 4-16,-7 12 0,-1 1 16,-6 11-16,4 1 0,-6 7 15,1-6-15,-3 8 16,7-5-16,-20 22 0,8-13 0,10-14 15,4-9-15,7-14 0,7-8 16,7 0-16,7 2 0,6-16 16,9-11-16,2-7 0,0-4 0,2-3 15</inkml:trace>
  <inkml:trace contextRef="#ctx0" brushRef="#br0" timeOffset="62685.4037">10206 13786 0,'0'0'0,"0"0"0,0 0 15,0 0-15,-9 28 0,9-28 0,-15 38 16,2-13-16,-1 3 0,-5 4 16,-3 5-16,-9 10 0,-2 1 15,-13 15-15,-4 3 0,-5 12 16,3-6-16,-10 17 0,-2 0 15,-4 4-15,6-8 0,-24 41 16,6-4-16,12-20 0,7-15 16,6-2-16,3-3 0,8-10 0,5-12 15,13-18-15,7-13 0,6-10 16</inkml:trace>
  <inkml:trace contextRef="#ctx0" brushRef="#br0" timeOffset="63734.3629">10178 13805 0,'0'0'16,"0"0"-16,0 0 0,0 0 0,0 0 16,0 0-16,0 0 15,0 0-15,0 0 0,0 0 0,-20 3 16,20-3-16,-27 6 0,6-1 16,-6 2-16,-1 0 0,-2 1 0,-14 4 15,-6 3-15,-4-1 16,-4 1-16,-19 7 0,-5 3 15,-7 4-15,8-2 0,-13 2 16,-9 3-16,6-3 0,0 0 0,-40 10 16,9-1-16,16-6 0,11-6 15,-4 3-15,-1 0 0,7 3 16,8-3-16,-1-4 0,1-1 16,9-4-16,8 0 0,3 2 15,1 2-15,8-5 0,7-2 16,0 1-16,-2-4 0,14 0 15,10-2-15,-2 5 16,-2 1-16,8-4 0,6-6 0,10-2 16,5-2-16,3-1 0,1 1 0,3-1 15,-1-3-15,2 0 16,2-3-16,-2 3 0,1 0 0,-1 0 16,0-6-16,3-3 0,1-5 15,2 0-15,0-3 0,0 5 16,-2 3-16,-1 1 0</inkml:trace>
  <inkml:trace contextRef="#ctx0" brushRef="#br0" timeOffset="64318.0924">8048 13358 0,'0'0'0,"0"0"0,0 0 0,0 0 16,0 0-16,10-19 0,-10 19 15,0 0-15,0 0 0,0 0 16,0 0-16,0 0 0,23-2 0,-23 2 15,24 20-15,-24-20 0,30 30 16,-14-9-16,3 6 16,7 9-16,0-3 0,8 16 0,3 5 15,-3-3-15,-3-1 0,9 15 16,5 3-16,0 3 0,-8-8 16,12 14-16,2 1 0,-8-6 15,-6-7-15,24 34 0,-1-5 16,-10-16-16,-8-10 0,7 5 15,6 6-15,-8-18 0,-5-11 0,1 8 16,1 6-16,-7-10 16,-2-6-16,4-4 0,4-1 15,-10-8-15,-9-2 0,5-1 0,4 0 16,-6-11-16,-6-7 0,-6-3 16,-4-1-16,-4-5 0,-4 2 0,-2-5 15,-1-2-15,0 0 16,0 0-16,0 0 0,0 0 15,0 0-15,0 0 0,0 0 16,0 0-16,0 0 0,-1-2 0,1 2 16,-3-4-16,-1 3 0,-1-2 15,-6-4-15,-4-3 16,4 2-16,0 0 0,0-1 0,2 5 16,2-3-16</inkml:trace>
  <inkml:trace contextRef="#ctx0" brushRef="#br0" timeOffset="64901.6564">8748 14180 0,'0'0'0,"0"0"15,0 0-15,0 0 0,7-18 0,-6 12 16,0 1-16,0 1 0,0-1 16,-1 2-16,0 1 15,-1-2-15,0 1 0,-2 0 0,-3 0 16,-3 0-16,-2 1 16,-2 2-16,-1 0 0,0 0 0,2 2 15,1 1-15,1 1 0,1 1 16,1-1-16,1 3 0,-1-2 15,3 1-15,0 1 0,1-5 16,1 3-16,0-2 0,2 1 0,2-1 16,3 1-16,0 0 0,2 1 15,0-3-15,2 0 0,1-1 16,0 0-16,0 0 0,-1-1 16,1-1-16,0 1 0,-1-1 15,-2 0-15,0-1 0,-1 0 0,-1-1 16,-2 1-16,-3-6 15,-4-2-15,-3-3 0,-6-2 16,2 2-16,1 1 0,2 2 0</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2:56:11.234"/>
    </inkml:context>
    <inkml:brush xml:id="br0">
      <inkml:brushProperty name="width" value="0.05292" units="cm"/>
      <inkml:brushProperty name="height" value="0.05292" units="cm"/>
      <inkml:brushProperty name="color" value="#FF0000"/>
    </inkml:brush>
  </inkml:definitions>
  <inkml:trace contextRef="#ctx0" brushRef="#br0">17087 1645 0,'0'0'0,"-10"-5"16,-4-2-16,-5 0 0,-3-2 0,-13-5 15,-7-4-15,-11-2 0,0 2 16,-18-1-16,-4 4 0,4 1 15,3 0-15,-18-1 16,-3 2-16,-7 0 0,8 4 0,-42 2 16,6 3-16,16 2 0,10 4 15,-4 7-15,-5 7 0,13-8 16,9-1-16,-8 3 0,-5 4 16,8 1-16,6 1 0,-3 9 0,-3 5 15,7-1-15,4-1 16,-1 8-16,-1 5 0,11-3 0,7-3 15,0 4-15,1 2 16,8-7-16,7-1 0,1 6 0,1 10 16,7-11-16,3-4 0,1 6 0,2 6 15,6-7-15,2-6 16,3 5-16,3 2 0,6-4 0,4-4 16,3 4-16,1 0 15,3-1-15,4 0 0,-1-3 0,1 1 16,6-2-16,2 2 0,8-4 15,5 3-15,1-1 0,2-2 16,8-1-16,6 0 0,-1-8 16,-2-2-16,10 7 0,3 3 15,-2-3-15,-3-7 0,7-7 16,5-4-16,-3 4 0,-1 3 0,7 3 16,8-2-16,-5-4 0,-4-2 15,10 0-15,6 1 16,-2 1-16,-2 1 0,6-1 0,5 0 15,-6-7-15,-4-5 0,9 3 16,9 2-16,-8-1 0,-3-6 16,6 3-16,3 3 0,-6-7 15,-4-2-15,10-3 0,5 0 16,-8 3-16,-6 3 0,6-7 16,5-3-16,-8 1 0,-6 2 0,7-1 15,3-1-15,-6 2 16,-5 2-16,-2-6 0,-2-2 15,-7 0-15,-4 0 0,1-6 0,1-6 16,-10 3-16,-7-1 0,4 0 16,1 1-16,-8 1 0,-6 0 15,-1-1-15,0-1 0,-7 0 16,-2 2-16,0-7 0,1-6 16,-5 6-16,-2 2 0,-1-4 15,-1-5-15,-5 6 0,-2 0 0,-3-4 16,-1-3-16,-4 2 0,-2 2 15,-2-4-15,-1-1 0,-2 5 16,-2 6-16,-2 1 0,-4 2 16,0-9-16,-1-1 0,0 7 15,-2-5-15,-2 8 0,-3 1 16,-5 0-16,-3-3 0,1 2 0,-1-4 16,-6 0-16,-5-3 15,-1 5-15,-1 0 0,-6-1 0,-6-3 16,1 7-16,1 0 0,-35 0 15,1 7-15,11-4 16,7-6-16,-16 3 0,-9 3 0,7 10 16,6 7-16,-8 1 0,-6 0 15,5 4-15,4 2 0,-7 11 16,-6 5-16,6-2 0,4 0 0,-15 0 16,-8 3-16,34-8 0,23-2 15,17-3-15</inkml:trace>
  <inkml:trace contextRef="#ctx0" brushRef="#br0" timeOffset="2716.4061">12538 1889 0,'0'0'0,"0"0"0,0 0 0,0 0 0,-21 6 16,21-6-16,0 0 16,-25 12-16,14-2 0,-2 1 0,-3 2 15,1 2-15,-1 0 0,-4 6 16,1 4-16,-1 0 15,0 0-15,0 4 0,-1-1 16,-2 8-16,2 0 0,2-4 0,3 3 16,1-2-16,4-1 0,0 3 15,3 2-15,0-5 0,2 0 0,3 0 16,2 3-16,0-4 0,1-1 16,1-1-16,2-1 0,2-1 15,-1-4-15,3 2 0,1-3 16,2 2-16,2-2 0,2-1 15,1-1-15,1-2 0,-1-2 16,3-3-16,0-1 0,1-3 16,0 0-16,4-3 0,4-2 15,-8-2-15,0 0 0,3-5 16,4-2-16,-1-3 0,0-1 0,4-5 16,-1-2-16,-4 0 0,1 3 15,5-8-15,-1-2 0,-5 1 16,-3 1-16,-1-1 0,-2-3 15,1-1-15,0-1 0,-1 2 16,-1-4-16,-1 1 0,-2 1 16,-2-1-16,-3-3 0,-1 2 15,-3 3-15,0-5 0,-2 0 16,-1 1-16,0-2 0,-3 7 0,-1-1 16,-2-1-16,-2 2 0,-5 0 15,-3-1-15,-2 2 0,1 2 16,-3 4-16,-1 0 0,-2 0 0,-2 1 15,-3 2-15,-3-2 16,-1 6-16,0 1 0,-6 6 16,-2 3-16,-3 2 0,0 3 0,-4 9 15,-4 1-15,6-2 0,11-2 16,8-3-16</inkml:trace>
  <inkml:trace contextRef="#ctx0" brushRef="#br0" timeOffset="121168.5701">21712 11893 0,'0'0'15,"0"0"-15,0 0 0,0 0 0,0 0 16,0 0-16,0 0 15,0 0-15,0 0 0,0 0 0,0 0 16,0 0-16,4 26 0,-4-26 16,-1 28-16,1-28 0,-2 32 15,0-12-15,0 5 0,-2 0 16,0 0-16,-3 11 0,1 1 16,-1-1-16,2-1 0,-3 8 15,0 1-15,0-5 0,2-3 0,0 5 16,3-2-16,2-4 0,1-4 15,2 1-15,3-1 0,-1-6 16,-1-3-16,3-3 0,0-2 16,1 0-16,0-2 0,-1-1 15,1-1-15,-1-4 0,1 0 0,2-3 16,2-3-16,1 0 16,0-2-16,1-2 15,2-3-15,-2-2 0,-1-1 0,-1-3 16,0 0-16,-4 1 0,-2-2 0,-1-3 15,-2-2-15,-2-1 0,-2-1 16,-1 1-16,2 3 0,0 3 16</inkml:trace>
  <inkml:trace contextRef="#ctx0" brushRef="#br0" timeOffset="121385.1476">21435 12184 0,'0'0'0,"0"0"0,0 0 0,0 0 16,0 0-16,0 0 0,0 0 16,0 0-16,0 0 0,0 0 15,27-9-15,-27 9 0,28 1 0,-28-1 16,41 6-16,-18-3 16,2 1-16,4 0 0,6 1 15,2 0-15,-6 0 0,-5-2 16</inkml:trace>
  <inkml:trace contextRef="#ctx0" brushRef="#br0" timeOffset="121803.3589">22548 12217 0,'0'0'0,"0"0"0,0 0 0,0 0 15,0 0-15,0 0 0,-18-15 16,18 15-16,0 0 0,-32-4 16,32 4-16,-35 4 0,17-1 0,-2 2 15,-2 0-15,0 2 0,0 2 16,-5 3-16,1 1 0,2 2 15,2 1-15,2 1 0,3 0 16,2 0-16,3-2 0,3 4 16,4 1-16,1-1 0,3 0 15,4 2-15,1 0 16,3-5-16,1 1 0,9 3 16,4 0-16,0-1 0,1-2 15,2-2-15,4-1 0,0-2 0,2 0 16,-3-2-1,-2 0-15,-2-3 0,0-2 0,-4-2 0,-3 0 16,-4 0-16</inkml:trace>
  <inkml:trace contextRef="#ctx0" brushRef="#br0" timeOffset="122002.9328">22122 12439 0,'0'0'0,"0"0"0,0 0 16,0 0-16,0 0 0,0 0 0,0 0 15,0 0-15,24-3 0,-24 3 16,36 0-16,-14 0 0,2 0 0,5 2 16,5 0-16,-1-2 0,0 0 15,3-1-15,-5 1 16,-5 0-16</inkml:trace>
  <inkml:trace contextRef="#ctx0" brushRef="#br0" timeOffset="122602.7947">23254 11999 0,'0'0'0,"0"0"16,0 0-16,0 0 0,0 0 0,0 0 15,0 0-15,0 0 16,0 0-16,-19-18 0,19 18 16,0 0-16,-30-9 0,16 6 15,-3-1-15,2 0 0,-1 1 0,1-1 16,-1 1-16,2 0 0,1 1 15,1-1-15,0 2 0,0-2 16,1 1-16,-1 0 0,3 1 16,-1 0-16,1 1 0,0 0 15,0 2-15,0-1 0,1 2 16,-1 1-16,0 2 0,1 4 16,0-1-16,1 4 0,0 0 0,0 3 15,1 0-15,-1 4 16,1 5-16,-2 6 0,1 1 0,1 4 15,-1 2-15,-1 7 0,1-3 16,-1 3-16,-1 1 0,0-3 16,0-1-16,-2 8 0,0-4 15,0-2-15,0-4 0,-2 5 16,1-3-16,2-6 0,2-4 16,1-2-16,0-2 0,3-6 0,0-2 15,1 0-15,1-1 0,1-2 16,0-1-16,2-1 0,1-1 15,2 1-15,2-1 0,3-2 16,3 0-16,3-2 0,2 0 16,3-4-16,2 0 0,2-3 15,1-1-15,4-2 0,3-1 16,-2-5-16,-2-2 0,0 0 16,-7 2-16,-5 2 0</inkml:trace>
  <inkml:trace contextRef="#ctx0" brushRef="#br0" timeOffset="123068.761">23309 12334 0,'0'0'16,"0"0"-16,0 0 0,0 0 0,0 0 16,0 0-16,0 0 0,-29 18 15,29-18-15,-25 19 0,10-4 16,1 0-16,0 3 0,1 0 16,-1 2-16,2 0 0,2-1 0,-1 6 15,3-2-15,4-2 16,2-1-16,2-2 0,2-2 15,0-2-15,0-3 0,2-2 0,0-2 16,3-3-16,1-1 0,4-3 16,4-2-16,1-3 0,0-1 15,1-2-15,1-5 0,-2 2 16,0 0-16,1-1 16,1 1-16,-2-3 0,-3 2 0,2-7 15,-2 0-15,-3 2 0,-2 3 0,-4-1 16,-1 2-16,-3 4 15,-2 1-15,-4-1 0,-2 1 16,-3 0-16,-2 2 0,-6 2 16,-4 1-16,0 2 0,0 0 0,0 1 15,3 0-15,5-1 0</inkml:trace>
  <inkml:trace contextRef="#ctx0" brushRef="#br0" timeOffset="123255.4862">23632 12624 0,'0'0'0,"0"0"0,0 0 0,0 0 16,0 0-16,0 0 0,0 0 16,2 23-16,-2-23 0,0 0 15,3 20-15,-3-20 0,0 0 0,0 0 16,0 0-16,0 0 0</inkml:trace>
  <inkml:trace contextRef="#ctx0" brushRef="#br0" timeOffset="123619.2623">24020 12408 0,'0'0'0,"0"0"0,0 0 16,0 0-16,0 0 0,0 0 15,29-1-15,-29 1 0,30 3 16,-30-3-16,38 11 16,-19-4-16,-2 1 0,-1 2 15,-3 2-15,-2 2 0,-2-1 0,-5 5 16,-5-3-16,-3 2 0,-4-2 16,-1 0-16,-2-1 0,0-3 15,1 0-15,0-1 0,1-2 16,0 0-16,1-1 0,1-1 0,1 1 15,0-2-15,2 2 0,2-2 16,1 1-16,2-2 0,2-1 16,6 1-16,4-1 15,5 0-15,5-1 0,11-1 0,5-2 16,-3 5-16,-1 4 0,1 1 16,-8-3-1,-5-1-15</inkml:trace>
  <inkml:trace contextRef="#ctx0" brushRef="#br0" timeOffset="124087.9303">24546 12157 0,'0'0'0,"0"0"0,0 0 15,0 0-15,0 0 0,0 0 16,0 0-16,29-1 0,-29 1 16,23 5-16,-23-5 0,29 10 15,-15-4-15,0 2 0,2 3 16,-2-1-16,-1 1 0,-2 3 16,-1 2-16,-1 0 0,-1 0 0,-1 8 15,0 0-15,-1 1 16,-3-1-16,-1 3 0,-1 1 15,-1 0-15,0 0 0,-3 9 16,-3 1-16,0-1 0,-2-2 0,-1 3 16,-2 1-16,-1 5 0,0-5 15,0 2-15,0-1 0,1-4 16,2-3-16,0-1 0,1-1 16,2-2-16,0-4 0,1 0 15,-2-1-15,2-3 0,0-2 0,0-2 16,-1 0-16,1-2 0,-1-3 15,1 0-15,-2-1 16,1-3-16,1 0 0,-7-2 0,-6 2 16,-4-2-16,-3-1 0,-18-1 15,-15-2-15,12 0 0,9 0 0,6-1 16</inkml:trace>
  <inkml:trace contextRef="#ctx0" brushRef="#br0" timeOffset="125168.7057">18936 13525 0,'0'0'0,"0"0"15,0 0-15,0 0 0,0 0 0,-29-7 16,29 7-16,-39-5 16,15 2-16,-4 0 0,-3 1 15,-3 0-15,-2 0 0,-16 0 16,-3-2-16,-7 1 0,6 0 0,-14 0 15,0 1-15,1 0 0,3 1 16,-9 0-16,2 1 0,8 3 16,7 2-16,-3-1 0,-2-2 15,4 1-15,9 2 0,1-2 16,0 1-16,10 0 0,9 0 0,0 1 16,2 1-16,5-3 15,4 1-15,4 1 0,2 1 16,4-1-16,2 1 0,9-1 15,8 1-15,2-4 0,5-1 0,-5-1 16,-2 0-16,-2 0 0</inkml:trace>
  <inkml:trace contextRef="#ctx0" brushRef="#br0" timeOffset="125569.4372">18945 13789 0,'0'0'0,"0"0"15,0 0-15,0 0 0,0 0 0,0 0 16,-32-4-16,32 4 0,-31-4 15,31 4-15,-46-4 0,20 2 16,-2-1-16,-5-1 0,-5 1 16,-9-1-16,1 0 0,-14 1 15,-1-1-15,3 2 0,2 0 16,-9-1-16,2 0 0,6-1 16,4 1-16,-8 2 0,1 2 15,10 0-15,7-1 0,0-1 16,0 0-16,2 2 0,2 3 0,4 0 15,2 1-15,2 1 0,1 0 16,0 5-16,2 3 16,7-4-16,8-3 0,3-2 15,2 0-15,2-3 0</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3:22:05.385"/>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85CD"/>
    </inkml:brush>
  </inkml:definitions>
  <inkml:trace contextRef="#ctx0" brushRef="#br0">26220 6808 0,'0'0'0,"0"0"0,0 0 16,0 0-16,0 0 0,0 0 0,0 0 15,0 0-15,0 0 0,0 0 16,0 0-16,0 0 0,24-10 15,-24 10-15,0 0 0,20 7 16,-20-7-16,0 0 0,30 3 16,-20-3-16,0 0 0,0 0 15,1 0-15,-1-3 0,0 3 16,0-1-16,1 1 0,0-3 0,1 3 16,-1 0-16,0 0 0,0 2 15,0-1 1,1-1-16,0 1 0,-1-1 0,-1 0 15,-1 0-15,-1-1 0,-1 1 16,1 0-16,-1 0 0,-2 1 16,1-1-16,-2 0 0,-1 0 15,1 0-15,-1 0 0,-1 0 0,0 0 16,1 0-16,-1 0 0,-2 0 16,2 0-16,-2 0 0,2 0 15,-2 0-15,0 0 0,0 0 16,0 3-16,-1 0 0,0-2 15,0 2-15,0-2 0,-1 2 0,-2 0 16,1 1-16,-1 0 16,-2 2-16,1-2 0,-2 3 0,0 1 15,1-1-15,-2 2 0,0 0 16,1-2-16,0 3 0,-1 0 16,0 1-16,1 0 0,0 0 15,1-3-15,-1 2 0,0 1 16,1-1-16,0-2 0,1 3 15,-1 1-15,1-3 0,0 0 16,1-1-16,0-4 0,1 3 0,0-1 16,0-1-16,0 2 0,1-3 15,0-1-15,0 3 16,0-4-16,-1 1 0,2 1 16,1-4-16,-1 3 0,1-3 0,0 2 15,0-2-15,0 0 0,0 0 16,1 2-16,-1-2 0,2 2 15</inkml:trace>
  <inkml:trace contextRef="#ctx0" brushRef="#br0" timeOffset="890.7181">27772 5273 0,'0'0'0,"0"0"15,0 0-15,0 0 0,0 0 0,0 0 16,0 0-16,0 0 0,0 0 0,0 0 16,0 0-1,0 0-15,0 0 0,-18 21 0,18-21 16,0 0-16,-11 20 0,11-20 15,0 0-15,-13 21 0,13-21 16,-9 16-16,4-9 0,1 0 16,1 1-16,-1-1 0,1 0 15,0 0-15,0-2 0,0 0 16,1 0-16,0 0 0,0 1 0,-1 0 16,1-4-16,0 2 0,0-1 15,0-1-15,-2 0 0,1-1 16,0 0-16,-1 0 0,1 1 15,1-2-15</inkml:trace>
  <inkml:trace contextRef="#ctx0" brushRef="#br0" timeOffset="1282.2387">27344 5431 0,'0'0'0,"0"0"0,0 0 16,0 0-16,0 0 0,0 0 16,0 0-16,0 0 0,0 0 0,0 0 15,0 0-15,22-11 0,-22 11 16,0 0-16,0 0 0,31 2 16,-31-2-16,0 0 0,33 4 15,-21-6-15,-1 0 16,1 4-16,0 0 0,0-2 15,-12 0-15,11 2 0,1 0 0,2-1 0,0 0 16,0 0-16,1 1 0,-1-1 16,-2 0-16,-1-1 0,0 0 15,-1-1-15,-1 1 0,0 0 0,-1-1 16,-2-1-16,1 1 0,-2 1 16,0 0-16,-1 0 0,-1-1 15,1 1-15,-1 0 0,-1-1 16,0 1-16,-2 0 0,0 0 15,0 0-15,-2 3 0,-1-1 0,1-1 16,-1 0-16,1 0 0</inkml:trace>
  <inkml:trace contextRef="#ctx0" brushRef="#br0" timeOffset="2717.0548">27303 7644 0,'0'0'0,"0"0"0,0 0 16,0 0-16,0 0 0,0 0 15,0 0-15,19-15 0,-19 15 0,0 0 16,0 0-16,20-20 0,-20 20 16,0 0-16,15-22 15,-10 14-15,1 1 0,-2-2 16,1 0-16,-2-2 0,0 1 0,0 0 16,-1 0-16,0 0 15,-1 0-15,-1 0 0,0 1 16,-1 0-16,0-1 0,-1 1 0,-2 0 15,1 2-15,0 1 0,-2-1 16,-1 3-16,-2-1 0,-2 3 0,-1 1 16,-1 2-16,-1 1 15,0 2-15,-2-1 0,0 5 0,-2 0 16,0 1-16,-4 5 16,2 1-16,1-1 0,2 4 0,0-4 15,2 1-15,3-1 0,1 0 16,2 0-16,2-2 0,1-1 15,2 0-15,2-2 0,2 1 16,0-2-16,1-1 0,3-3 16,1 1-16,2-1 0,0-1 15,2-1-15,2-3 0,-1 0 0,0-1 16,2 0-16,1-3 16,2 1-16,-1 1 0,1-3 0,-1 1 15,1-1-15,-2-2 0,0 1 16,-1-2-16,-2 0 0,1 3 0,-3-1 15,1 0-15,-1 2 16,-1-2-16,-1 0 0,-2 1 16,-1 1-16,0 0 0,-1 3 15,0 1-15,0 0 0,-1 0 0,-2 1 16,1-4-16,-1 4 0,-2 0 16,-1 2-16,1 1 0,0-1 15,0 3-15,-1-3 0,-1 5 16,1-2-16,1 1 0,0 1 15,-1-3-15,2 2 0,0 0 16,1 1-16,0 1 0,0-2 16,1 1-16,0-1 0,2 2 15,-1-2-15,1 0 0,3-1 0,0 0 16,1-1 0,-1-1-16,0-1 0,-1 0 0,0 0 0</inkml:trace>
  <inkml:trace contextRef="#ctx0" brushRef="#br0" timeOffset="3598.3164">27112 6294 0,'0'0'0,"0"0"0,0 0 16,0 0-16,0 0 0,10-19 15,-10 19-15,0 0 0,6-21 0,-6 21 16,0 0-16,2-18 0,-2 11 16,0 0-16,0 0 15,-1 0-15,-1 3 0,-3-2 16,0 3-16,-1 1 0,1-3 0,-2 4 16,0 1-16,0 1 0,-2 1 15,-2 3-15,-1 4 0,-1-2 16,1 0-16,0 4 0,0 0 15,0 3-15,1 0 0,-2 1 16,2-1-16,2 1 0,2-4 0,3 2 16,1-2-16,0-4 0,2 1 15,2-1-15,3 0 16,-2-4-16,0-3 0,4 1 0,1 2 16,1 1-16,1-3 0,0-1 15,1-1-15,-1 1 0,0-4 0,1 0 16,1 2-16,0-2 15,0 1-15,3-2 0,-1-2 16,-4 0-16,-1 3 0,2-3 16,-1 3-16,-3-2 0,-1 1 0,0-1 15,-1 2-15,0 0 0,0 1 16,-1 0-16,-1 2 16,0-2-16,1 3 0,-3 0 0,2 0 15,-2 0-15,0 4 0,0 0 16,-1-1-16,0 4 0,0 0 0,-1 0 15,1-2-15,0 1 16,0 1-16,0 0 0,1 0 16,0-2-16,0 2 0,1 2 0,0-5 15,1 3-15,1 0 0,1 0 16,2-2-16,-1 1 0,2 1 16,-2-3-16,0 0 0,-1 2 15</inkml:trace>
  <inkml:trace contextRef="#ctx0" brushRef="#br0" timeOffset="4499.0413">28944 4832 0,'0'0'16,"0"0"-16,0 0 0,0 0 0,0 0 15,0 0-15,23-4 16,-23 4-16,0 0 0,24 1 0,-24-1 16,25 4-16,-13-1 0,1 1 15,0 1-15,0 0 0,-1-3 0,1 2 16,-1 2-16,-1-1 0,-1 0 15,-1 1-15,-2 0 16,-1 1-16,-3-1 0,-2 1 16,-1 1-16,-2-1 0,-2 0 0,-4 0 15,-3 1-15,-1-1 16,-2 1-16,0-2 0,0 1 0,-4 2 16,0 0-16,1-2 0,-1-1 15,3 1-15,2 0 0,0-2 16,1 1-16,1-1 0,1 0 15,3 0-15,0 0 0,3-1 0,-1-2 16,3 2-16,1-2 16,1 2-16,1-2 0,2 1 15,3-1-15,0 2 0,1-1 0,2 1 16,2-1-16,0 0 0,1-1 16,2 3-16,3 0 0,-1-1 15,1-1-15,1 0 0,-3 1 16,-3-2-16</inkml:trace>
  <inkml:trace contextRef="#ctx0" brushRef="#br0" timeOffset="5133.2481">29555 4943 0,'0'0'0,"0"0"0,0 0 16,0 0-16,0 0 0,6-21 0,-6 21 15,0 0-15,8-19 0,-7 13 16,-1 0-16,0-1 0,-1 1 16,-1-1-16,-3 0 0,0 3 15,-2-1-15,0 1 0,-2 0 16,0 3-16,1 1 0,-3 1 15,-2 2-15,0 0 0,0 1 0,-1 3 16,0 1-16,0 1 0,0 1 16,-1 2-16,1 2 15,2-1-15,2-1 0,1 2 0,2 0 16,2-2-16,-1-4 0,3 2 16,1 0-16,0-2 0,2 1 15,4-2-15,1 1 0,1-4 16,-1 0-16,5 0 0,4-1 15,-5 0-15,1-2 0,4-1 16,-1 0-16,-1-1 0,0-1 0,1-1 16,1-4-16,-2 1 0,-1-3 15,0 3-15,1-1 0,-1 1 16,-1 0-16,-1-1 0,-1 0 16,-1 1-16,-1-1 0,-1 2 15,1 0-15,-3 2 0,-1-1 0,0 2 16,2 0-16,-2 1 15,0 1-15,-2 0 0,-4 2 16,-1 0-16,0 0 0,-1 2 16,1-2-16,-1 3 0,2-1 0,-2 3 15,1-1-15,0 1 16,1 0-16,0 1 0,-1-1 0,1 1 16,0 1-16,1 1 0,0 1 15,1 0-15,0 0 0,2 2 16,2 4-16,-1-3 0,0 0 0,0-3 15</inkml:trace>
  <inkml:trace contextRef="#ctx0" brushRef="#br0" timeOffset="9965.1997">25711 5132 0,'0'0'0,"0"0"15,0 0-15,0 0 0,0 0 0,0 0 16,0 0-16,0 0 0,0 0 15,0 0-15,0 0 16,0 0-16,0 0 0,-24-7 16,24 7-16,0 0 0,-26 6 0,26-6 15,-20 8-15,20-8 0,-22 7 16,10-1-16,-1 0 16,-2-2-16,1 3 0,0-2 0,-2 1 15,3 0-15,1-2 0,1 2 16,1-2-16,0 1 0,0 0 0,1-1 15,0 0-15,2-1 16,0 1-16,0-2 0,2 1 16,-1 0-16,2-1 0,1 0 0,1 0 15,2-2-15,0 0 0,0 0 16,0 0-16,0 0 0</inkml:trace>
  <inkml:trace contextRef="#ctx0" brushRef="#br0" timeOffset="10198.9607">25719 5224 0,'0'0'0,"0"0"0,0 0 16,0 0-16,0 0 0,0 0 16,0 0-16,-26 13 0,26-13 0,0 0 15,-30 13-15,30-13 16,-24 10-16,10-5 0,-3 1 15,2 0-15,-1-1 0,1-1 0,-1 4 16,2-5-16,1 1 0,1 0 16,1 1-16,2-2 15,1 1-15,1-2 0,2 2 0,0-2 16</inkml:trace>
  <inkml:trace contextRef="#ctx0" brushRef="#br0" timeOffset="10998.2449">26578 4277 0,'0'0'16,"0"0"-16,0 0 0,0 0 0,0 0 15,0 0-15,0 0 16,0 0-16,0 0 0,0 0 0,0 0 16,0 0-16,0 0 0,0 0 15,-18 24-15,18-24 0,0 0 0,-19 21 16,19-21-16,-18 13 15,9-6-15,1-1 0,0 2 16,-1 0-16,1 0 0,1-1 16,-1 0-16,1 0 0,1-1 0,0 0 15,1 1-15,0-2 0,1-1 16,-1-1-16,2 1 16,1-1-16,0 0 0,1-1 0,1-2 15,0 0-15,2 1 0,0-2 16,0 0-16,0 0 0</inkml:trace>
  <inkml:trace contextRef="#ctx0" brushRef="#br0" timeOffset="11183.7896">26787 4353 0,'0'0'0,"0"0"0,0 0 0,0 0 15,0 0-15,-21 21 0,21-21 16,-14 21-16,14-21 0,-20 29 16,5-13-16,2 1 0,0 1 0,2-2 15,1-3-15,1-1 0</inkml:trace>
  <inkml:trace contextRef="#ctx0" brushRef="#br0" timeOffset="13003.9616">26748 5966 0,'0'0'0,"0"0"15,0 0-15,0 0 0,0 0 0,0 0 16,0 0-16,0 0 0,0 0 16,0 0-16,0 0 0,0 0 15,0 0-15,0 0 0,0 0 16,0 0-16,0 0 0,0 0 15,0 0-15,0 0 0,0 0 0,-24 10 16,24-10-16,0 0 16,0 0-16,-10 21 0,10-21 15,0 0-15,-7 18 0,7-18 0,0 0 16,0 0-16,-2 18 0,2-18 16,4 9-16,-3-4 0,0-1 15,1-1-15,0 1 0,0-1 16,1-2-16,-1-1 0,0 1 15,1-1-15,1 0 0,0 0 16,0-1-16,1 0 0,-1-1 0,1 1 16,-1-2-16,0 0 15,2-1-15,-2 0 0,1 0 0,-2 0 16,0-2-16,0 2 0,-2 0 16,0 1-16,-1-1 0,-1 1 15,-1 2-15,-1-4 0,1 3 0,-1 2 16,-2-2-16,1 1 15,0 1-15,-2 0 0,1 0 16,-1 3-16,1-1 0,-1 3 0,2-1 16,-1 0-16,1 1 0,0 0 15,1-1-15,1 0 0,0-1 0,1 1 16,1-1-16,1 2 16,0-2-16,0 1 0,1 0 15,0 0-15,1-2 0,0 1 16,1-2-16,1 2 0,-1 0 0,1-3 15,0-3-15,1 1 16,0 0-16,1 0 0,1-1 16,-1 1-16,0-2 0,-1 1 0,1-1 15,0-2-15,-2 2 0,0 0 16,-1-2-16,-1 2 0,0 0 16,-3 1-16,-2-1 0,1 1 15,-1 0-15,-1 1 0,-2-1 16,0 1-16,-2 1 0,1 1 15,-1 1-15,0 1 0,1-2 0,-1 4 16,1-1-16,0 1 16,1 1-16,-1 0 0,1 0 15,0 1-15,2-2 0,0 3 0,0-3 16,1 3-16,1-2 0,0 0 16,1 2-16,0-3 0,0 0 15,1 0-15,0-1 0,1 0 16,1-2-16,0 2 0,1-3 15,1 1-15,-1 1 0,2-5 16,-1 1-16,2 0 0,-2-1 16,2 0-16,-1-1 0,1 0 0,-1 0 15,-1-2-15,1 2 0,-2-2 16,0 1-16,0-2 0,-2-2 16,-1 3-16,-1 0 0,-1 2 15,0 0-15,-2-2 0,-3 3 16,-1 2-16,1 0 0,-2-2 15,0 3-15,1 3 0,-1-2 16,0 0-16,0 2 0,1 0 16,-1 2-16,1 0 0,2 0 0,0 1 15,1-2-15,1 3 0,1-4 16,2 2-16,1 1 0,0-2 16,1-1-16,0-1 0,1 0 15,1 1-15,-1-1 0,3 0 16,0-2-16,0 0 0,-1 0 15,1-2-15,-1 0 0,2-1 16,0-1-16,-1 2 0,1-1 16,-1 1-16,0 0 0,-1 1 0,0-3 15,-2 0-15,-2 1 0,-1-1 16,-2 1-16,-1 0 0,-2 2 16,0-2-16,-2 2 0,-1-1 15,1 1-15,-1 1 0,-1 1 16,1-1-16,2 2 0,0-2 15</inkml:trace>
  <inkml:trace contextRef="#ctx0" brushRef="#br0" timeOffset="14065.6573">25304 3544 0,'0'0'0,"0"0"0,0 0 15,0 0-15,0 0 0,0 0 0,0 0 16,25 18-16,-25-18 0,0 0 16,20 19-16,-20-19 0,15 16 15,-15-16-15,16 17 0,-9-7 16,1-1-16,0 3 0,0 0 16,-1-1-16,1 0 0,0-1 15,0 0-15,0 2 0,1 0 0,0 1 16,-1 1-16,-1-1 0,1 0 15,0 1-15,1 2 0,-1-3 16,1 0-16,1 4 0,-1-1 16,-1-3-16,-2-2 0,0-2 15</inkml:trace>
  <inkml:trace contextRef="#ctx0" brushRef="#br0" timeOffset="14216.6685">25701 4243 0,'0'0'0,"0"0"0,0 0 0,0 0 16,10 16-16,-10-16 0,7 17 16,-2-6-16,0 1 0,2 1 15,-1 2-15,2 1 0,0 2 0,0 0 16,-1-1-16,2 2 0,-2-2 16,-2-4-16</inkml:trace>
  <inkml:trace contextRef="#ctx0" brushRef="#br0" timeOffset="14482.4212">25960 4867 0,'0'0'15,"0"0"-15,0 0 0,15 17 0,-15-17 16,11 17-16,-4-6 0,-1-2 16,2 0-16,-1 1 0,-2 0 15,0 0-15,-1-2 0,2 3 16,-1 4-16,1 1 0,0 0 15,2 3-15,-1-1 0,-1-1 0,1-1 16,1-1-16,0 0 16,1 0-16,0 1 0,1-1 0,0 3 15,0-1-15,0-3 0,0 0 16,0-1-16,-2 0 0,1 2 16,-1-4-16,-1-1 0,-2-2 15</inkml:trace>
  <inkml:trace contextRef="#ctx0" brushRef="#br0" timeOffset="15115.8589">26365 5589 0,'0'0'0,"0"0"15,0 0-15,0 0 0,15 15 16,-15-15-16,0 0 0,19 24 16,-19-24-16,14 19 0,-7-8 15,0-2-15,1 1 0,-1-1 16,-1-1-16,0 1 0,0 0 0,1-2 15,0 1-15,-2 0 16,1 1-16,-1-2 0,1 0 0,-1 0 16,1 1-16,-1-1 15,1 3-15,-1-3 0,1-1 0,-2 3 16,1-2-16,-1 0 0,0 0 16,2 1-16,1-1 0,-2 0 15,1 0-15,-2 0 0,2-4 16,-2 4-16,0-3 0,2 0 15,-1 1-15,0 0 0,-1-1 0,1 0 16,-1 0-16,-1 2 16,0-2-16,0 0 0,1 2 0,1-2 15,-1 0-15,1 3 0,-2-4 16,0 4-16,2-3 0,-2 0 16,0 0-16,0-1 0,0 0 15,-1 2-15,0 1 0,0-2 16,0-3-16,1 1 0,-3-2 15,2 4-15,-2-4 0,2 3 16,0 1-16,-1-1 0,1-1 0,-1 0 16,-1-2-16,2 4 15,-1-1-15,0-1 0,1 0 16,0 1-16,1-1 0,-1 0 0,0-2 16,-2 0-16,2 3 0,-2-3 15,0 0-15,4 4 0,-4-4 0,0 0 16,0 0-16,3 4 0,-3-4 15,0 0-15,0 0 16,0 0-16,0 0 0,0 0 16,2 4-16,-2-4 0,0 0 0,0 0 15,0 0-15,0 6 0,0-6 16,0 0-16,0 0 16,-7 4-16,7-4 0,-6 0 0,6 0 15,-7-4-15,7 4 0,-4-3 16</inkml:trace>
  <inkml:trace contextRef="#ctx0" brushRef="#br0" timeOffset="16457.2214">26607 5969 0,'0'0'0,"0"0"16,0 0-16,0 0 0,0 0 0,0 0 16,0 0-16,0 0 0,0 0 0,0 0 15,0 0-15,0 0 16,-15 18-16,15-18 0,0 0 16,-22 19-16,22-19 0,-17 13 15,17-13-15,-25 14 0,11-6 16,1-1-16,0 0 0,1 0 0,1 0 15,0-2-15,1 4 16,0-4-16,1 1 0,1-2 0,1 0 16,0-1-16,2 1 0,0-1 15,1-3-15,-1 3 0,1-2 16,1 2-16,0-2 0,1 1 16,2-2-16,-2 4 0,2-3 15,0 1-15,1 2 0,1 0 16,2 0-16,-2 2 0,0-2 0,1-1 15,1 1-15,0 3 0,2-3 16,0 3-16,2-3 0,0 3 16,-1-4-16,2 2 0,0-2 15,0 3-15,0-2 0,-1 0 16,1 3-16,0-3 0,-1 0 0,-2-1 16,1 1-16,0-1 0,-2 1 15,0 0-15,-1-2 16,0 2-16,1-3 0,-2 1 0,0-2 15,0 4-15,-1 0 0,0-3 16,0 1-16,0 1 0,1-3 16,-3 0-16,2 4 0,-1-1 15,0-2-15,-1 2 0,0-1 16,0-2-16,0 5 0,0-5 16</inkml:trace>
  <inkml:trace contextRef="#ctx0" brushRef="#br0" timeOffset="17382.366">24908 5751 0,'0'0'15,"0"0"-15,0 0 0,0 0 0,0 0 16,-5-18-16,5 18 0,0 0 15,0 0-15,0 0 0,0 0 16,-19-7-16,19 7 0,0 0 16,-28 8-16,28-8 0,-22 11 0,22-11 15,-25 17-15,9-7 0,0 1 16,-2 3-16,0 1 0,2 1 16,-1 3-16,-2 1 0,2 0 15,1-2-15,3-1 0,2 1 16,1 2-16,2-3 0,3 0 15,3-3-15,1 0 0,2-2 0,1 1 16,1 2-16,2-4 0,1 2 16,4-6-16,2 1 0,3 0 15,0-2-15,2-1 0,0 1 16,1-3-16,1-3 0,1 0 16,2-3-16,2 0 0,-2-1 15,-1-2-15,-1 1 0,0-5 16,0 0-16,3 1 0,1-7 15,-2 1-15,-2 0 0,-2-2 0,-2 2 16,-2-2-16,-2 2 0,-2 1 16,-1-1-16,-2 1 0,-2-3 15,-1 2-15,-3 1 0,-1 3 16,0-3-16,-1 3 0,-5 0 16,-2 1-16,-4 2 0,-4-2 15,-3 6-15,-2-3 0,-3 4 0,-4 2 16,1-2-16,3 3 15,6-2-15</inkml:trace>
  <inkml:trace contextRef="#ctx0" brushRef="#br0" timeOffset="208834.1712">25426 9501 0,'0'0'0,"0"0"0,0 0 16,0 0-16,0 0 0,0 0 0,0 0 15,7 29-15,-7-29 0,6 25 16,-6-25-16,8 35 0,-6-13 16,0 2-16,0 3 0,-1 2 15,-1 3-15,0 14 0,0 3 16,-3-1-16,1-1 0,-1 13 15,0 1-15,-1 12 0,1 0 0,0-4 16,-2 2-16,1 4 0,-2-1 16,1 5-16,-1-1 0,0-6 15,-1-4-15,0 1 0,2 1 16,-3 20-16,2-12 0,-2-6 16,0-1-16,4-10 0,2-6 15,-3-4-15,0-4 0,0-8 0,1-6 16,-3 1-16,-1-4 0,3-2 15,1-6-15,0-1 16,1-4-16,2-10 0,0-2 0,0 2 16,1-2-16,0-3 0,1 2 15,-1-4-15,0 2 0,0-2 16,0 0-16,0 0 0,0 0 16,0 0-16,0-6 0,1 3 15,0-4-15,0 3 0,0 2 0,0-1 16,0-3-16,2 2 0,-1-1 15,1 0 1,1-2-16,3 3 0,2-3 0,2 0 16,1 0-16,1 0 0,1 0 0,3 0 15,4-1-15,0 1 16,0 3-16,0 0 0,1 1 16,2 0-16,2-1 0,3 4 15,5 0-15,4 0 16,6 0-16,4 3 0,-6-2 0,13 4 15,3-3-15,-4 3 0,-4 0 16,15 1-16,3 3 0,-6-2 16,-5-1-16,8-1 0,6 2 15,-6-2-15,-3-1 0,16 5 16,6 2-16,0-1 0,-9 1 0,29 1 16,-1-2-16,-15-3 0,-8 0 15,9 0-15,8 3 16,-12-2-16,-8-1 0,12-1 0,10-1 15,-12 2-15,-7 1 0,11-2 16,6 3-16,-12-4 0,-8-1 16,11-2-16,9-1 0,-10 1 15,-5 0-15,10 1 0,10-2 16,-14 4-16,-7 4 0,11-3 16,9 0-16,-15-2 0,-9 2 0,9 0 15,6 1-15,-7-1 0,-5-2 16,5 4-16,4 2 0,-12-1 15,-7-1-15,10 1 0,8 0 16,-15 0-16,-11-2 0,4 1 16,3 0-16,-8 0 0,-6 0 0,2-1 15,0 1-15,-10-1 16,-7-2-16,-14 0 0,-7-3 16,-6 0-16</inkml:trace>
  <inkml:trace contextRef="#ctx0" brushRef="#br0" timeOffset="209800.0636">25436 9460 0,'0'0'15,"0"0"-15,29 0 0,-29 0 0,33-3 16,-8 1-16,8-1 15,11-2-15,3 0 0,18 0 0,6 1 16,-3-3-16,-4 1 0,22 0 16,21 0-16,-11 1 0,-9 1 0,45 0 15,10 0-15,-22 0 16,-14-2-16,5 4 0,2 1 16,-10-3-16,-10-1 0,15-1 0,9 1 15,-14 2-15,-9 1 0,10 4 16,10 1-16,-15-2 0,-9-2 15,11 0-15,8 0 0,-13 1 16,-9 3-16,11-2 0,8 0 16,-16 0-16,-12 0 0,12 2 15,8-3-15,-9 3 0,-9 2 0,12 2 16,7 1-16,-14-3 0,-10-2 16,8 2-16,5 1 15,-11 2-15,-8 0 0,9 1 0,3 0 16,-13 0-16,-12 0 0,6 2 15,3 2-15,-9-1 0,-8-2 0,0 4 16,-2 1-16,-10-2 16,-6-3-16,2 6 0,2 4 15,-8-2-15,-7-1 0,-3 7 16,-1 2-16,-2 0 0,-5-1 0,0 5 16,-2 5-16,-1-2 0,0-1 15,-8 9-15,-3 9 16,-2-2-16,-2-1 0,-3 10 0,-3 4 15,2-4-15,2-2 0,-5 8 16,0 11-16,-3-13 0,-2-4 0,0 8 16,-1 6-16,4-11 15,4-8-15,-2 7 0,-1 3 16,4-6-16,1-9 0,0 5 16,-2-1-16,3-11 0,3-12 0,-1 5 15,0 2-15,4-3 0,1-4 16,1-3-16,1-3 15,-1-5-15,2-5 0,-7-6 0,-5-5 16,-4-10-16,-4-5 0,9 5 16,3 2-16,3 3 0</inkml:trace>
  <inkml:trace contextRef="#ctx0" brushRef="#br0" timeOffset="211216.7654">27014 6111 0,'0'0'0,"0"0"16,0 0-16,0 0 0,0 0 0,0 0 16,-26 7-16,26-7 0,0 0 15,-25 11-15,25-11 0,-20 15 16,12-8-16,-2 0 0,0 4 15,0-1-15,-1 1 0,-1 0 16,-2 4-16,1 2 0,1-3 16,0 1-16,0 2 0,-1 2 0,3 2 15,2-3-15,1-1 16,3-1-16,1 1 0,0 0 16,2-2-16,1 0 0,1-1 0,3 0 15,1-3-15,2 2 0,1-2 16,2-3-16,1 2 0,0 1 15,0-1-15,1-2 0,2-1 16,0 0-16,0-3 0,1 3 16,2-4-16,-2 1 0,-1-4 0,2 0 15,-1-3-15,0 1 0,-1-4 16,1 0-16,2 2 16,-1-3-16,0 2 15,-2-2-15,1 0 0,-1-3 0,-1-1 0,-1 0 16,-1-2-16,-1 1 0,-1 1 15,0-3-15,-1 3 0,-2-3 16,0 3-16,-1-3 0,1 3 16,-2-3-16,-1 3 0,0-3 15,-3 3-15,-1-3 0,-2 1 0,1 1 16,0 2-16,0-1 0,-2 0 16,0 0-16,-3-2 15,2 2-15,-1 3 0,-1-2 0,-3-2 16,0 2-16,0 0 0,1 3 15,0 0-15,-1-1 0,0-1 16,-1 4-16,0-1 0,0 5 16,-1 0-16,-3-2 0,-4 3 15,-1 4-15,-1-1 0,0 5 16,1 0-16,4 1 0,1-4 0,3 1 16</inkml:trace>
  <inkml:trace contextRef="#ctx0" brushRef="#br0" timeOffset="216566.4315">26767 6055 0,'0'0'0,"0"0"16,0 0-16,0 0 0,0 0 15,0 0-15,0 0 0,0 0 16,0 0-16,0 0 0,0 0 16,0 0-16,0 0 0,0 0 15,0 0-15,0 0 0,0 0 0,0 0 16,0 0-16,0 0 16,0 0-16,0 0 0,0 0 0,0 0 15,0 0-15,0 0 0,0 0 16,0 0-16,0 0 0,0 0 15,0 0-15,0 0 0,0 0 16,0 0-16,0 0 0,0 0 16,0 0-16,0 0 15,0 0-15,0 0 0,0 0 0,0 0 16,0 0-16,0 0 0,0 0 0,0 0 16,0 0-16,20-13 0,-20 13 15,0 0-15,0 0 0,0 0 16,30 2-16,-30-2 0,0 0 15,0 0-15,27-2 0,-27 2 16,0 0-16,20 5 0,-13-5 16,-1 1-16,1-1 0,1 3 15,-1-3-15,2 1 0,1 1 16,0-2-16,0 1 0,1-1 16,1 3-16,-1-3 0,0 0 0,0 0 15,0 0-15,-1 1 0,0-1 16,1 2-16,1-1 15,0 2-15,0-3 0,1 2 0,-1 0 16,0-2-16,1 1 0,-1 1 16,-1 0-16,0 0 0,1 1 15,-1-2-15,0 0 16,0 1-16,3-2 0,-1 3 0,0-3 16,0 0-16,1 1 0,-2 2 15,0-2-15,0 1 0,-1-1 16,0-1-16,1 3 0,0-2 15,2 2-15,-2-3 0,-2 3 16,1-3-16,0 0 0,0 0 0,0 0 16,-2 1-16,-2-1 0,0 3 15</inkml:trace>
  <inkml:trace contextRef="#ctx0" brushRef="#br0" timeOffset="216699.4762">27619 6136 0,'0'0'15,"0"0"-15,0 0 0,0 0 0,0 0 16,0 0-16,0 0 0,0 0 15,0 0-15,28 0 0,-28 0 16,0 0-16,26 0 0,-13 1 16,1-1-16,-1 0 0,-1 0 15,-2 0-15,-1 1 0,-1-1 16</inkml:trace>
  <inkml:trace contextRef="#ctx0" brushRef="#br0" timeOffset="217033.5172">27999 6194 0,'0'0'0,"0"0"16,0 0-16,0 0 0,0 0 0,22 1 15,-22-1-15,0 0 0,30 6 16,-18-3-16,1-3 0,-1 1 16,0 0-16,-1 1 0,0 2 15,1-4-15,1 3 0,0-2 16,1 1-16,-1-1 0,1 2 0,0-2 15,1 1-15,0-1 0,-1-1 16,-1 0-16,0 0 0,4 1 16,1 1-16,-2-2 0,-1 4 15,0-4-15,3 3 0,1-2 16,0-1-16,1 3 0,0 0 16,-1-1-16,-2 4 0,2-3 15,0 1-15,0-1 0,-2-2 16,0-1-16,-2 1 0,1 1 15,0-2-15,-3 0 0,-2 3 0,-1-3 16</inkml:trace>
  <inkml:trace contextRef="#ctx0" brushRef="#br0" timeOffset="217769.0073">29024 6337 0,'0'0'0,"0"0"0,0 0 0,0 0 15,22 3-15,-22-3 16,0 0-16,30 4 0,-30-4 0,21 4 16,-9-1-16,-1 0 0,0 1 15,1-4-15,1 1 0,0 2 16,0-3-16,0 3 0,1-2 16,-1 2-16,0-3 0,0 3 15,0 1-15,1-3 0,-1 1 0,1-1 16,2 2-16,-2 0 0,0-2 15,1 0-15,-1 1 0,-1-2 16,0 3-16,1-2 0,0-1 16,-1 3-16,1-3 0,-1 0 15,1 4-15,0-1 0,1-2 0,-1 2 16,0-3-16,0 0 16,-2 3-16,2-2 0,2-1 15,-1 3-15,0-3 0,1 3 16,-1-2-16,4 2 0,0-3 0,-2 1 15,0 2-15,0 0 0,-2-3 16,0 1-16,2 2 0,-2-3 16,0 1-16,0 2 0,2-1 15,-2-1-15,-1 2 0,0-2 16,-2-1-16,0 1 0,0 1 0,0 1 16,0-2-16,-2 0 15,1 1-15,0-1 0,-1 2 16,0-3-16,0 3 0,0-2 15,1-1-15,-1 2 0,0-1 0,-1 0 16,0 1-16,-1-1 0,1 2 16,0-3-16,0 1 0,0 1 15,0-1-15,-1-1 0,1 3 16,1-2-16,0-1 0,-1 3 16,0-3-16,-1 3 0,1-2 0,-1-1 15,0-1-15,-2 1 0,1 1 16,0 2-16,-2-3 0,1 1 15,-2 1-15,0-1 0,1-1 16,-1 0-16,1 0 0,-1 1 16,0 1-16,1-2 0,-2 1 15,1-1-15,-1 0 0,0 0 16,0-1-16,0 1 0,-1 0 16,0 1-16,0-1 0,0 0 15,-2 0-15,3 3 0,-3-3 0,1 1 16,-1-1-16,-2 3 0,2-3 15,-3 3-15,3-3 0,-2 4 16</inkml:trace>
  <inkml:trace contextRef="#ctx0" brushRef="#br0" timeOffset="220500.2052">30288 6468 0,'0'0'0,"0"0"0,0 0 15,0 0-15,0 0 0,0 0 0,0 0 16,0 0-16,0 0 0,0 0 16,0 0-16,0 0 0,0 0 15,0 0-15,0 0 0,0 0 16,-24 8-16,24-8 0,0 0 16,-23 14-16,23-14 0,0 0 15,-22 18-15,15-12 0,1-1 0,2 2 16,2 0-16,0 0 0,-1 0 15,1-3-15,1 0 16,0 0-16,1-1 0,1 0 0,0 1 16,3-2-16,1-1 0,2-2 15,0-1-15,1-1 0,0 2 16,0-3-16,-1 1 0,1-3 16,-1 2-16,-1 0 0,1 0 15,-1-3-15,0 0 0,0 1 16,-2 1-16,0-2 0,1 1 0,-2-1 15,-1 2-15,-1-2 0,-1 3 16,-1-2-16,0 2 0,-1 0 16,-1 1-16,-2-1 0,0 4 15,-2 0-15,-1 0 0,-2 0 16,1 4-16,-1 0 0,0 2 16,0-1-16,1 2 0,0 0 15,0 3-15,2 0 0,1 1 16,2-1-16,0-1 0,2 1 15,1 1-15,1-1 0,0-2 0,2-1 16,3 0-16,-1 0 0,2-3 16,-1 2-16,2-2 15,0 0-15,1-1 0,0 1 0,0-4 16,-1 0-16,2-3 0,0 2 16,0-3-16,0-2 0,-1-1 0,1 2 15,0-2-15,-1 0 16,-2-3-16,0 3 0,-1 0 15,0-1-15,-2-2 0,-1 3 16,1-1-16,-3-2 0,-3 5 0,1-4 16,0 1-16,-1 1 0,-3 0 15,1 0-15,-2 0 0,0 2 16,0 2-16,-2 0 0,-1 2 16,0 2-16,1-1 0,1 4 15,2 3-15,0-3 0,1 0 0,0 1 16</inkml:trace>
  <inkml:trace contextRef="#ctx0" brushRef="#br0" timeOffset="221283.5361">30953 6743 0,'0'0'0,"0"0"0,0 0 16,0 0-16,0 0 0,0 0 16,0 0-16,0 0 0,0 0 0,0 0 15,-7 22-15,7-22 0,0 0 16,-17 29-16,17-29 15,-19 28-15,8-13 0,-2 3 0,-2-1 16,2-2-16,0 3 0,-5 5 16,0 0-16,0-1 0,1-1 15,-1 0-15,-1 1 0,2-2 16,2-1-16,-2-1 0,2 3 16,2-6-16,2-1 0,0 0 15,0 0-15,3-6 0,1 2 0,2-3 16,0 1-16,2-2 0,0-2 15,-1 0-15,2-1 0,0-3 16,2 0-16,0 0 0,0 0 16,0 4-16,0-4 0,3 3 15,1-3-15,0 0 0,2 0 0,1-3 16,4 3-16,0 0 16,0 0-16,3-1 0,1 0 15,0 1-15,2 0 0,1 1 16,2 0-16,4-1 0,0 0 0,0 4 15,1-2-15,-3-1 0,-3 3 16,2-1-16,0 0 0,0-2 16,-1 3-16,-1-2 0,-1-1 15,-3 1-15,-2-1 0,-2-1 16,-1 1-16,-1-1 0,-1 0 16,-3 1-16,0-1 0,-2 2 15,0-2-15,-1 0 0,1 0 16,-1-2-16,-2 2 0,1-5 0,-2-2 15,0 3-15,0 0 0,1 0 16</inkml:trace>
  <inkml:trace contextRef="#ctx0" brushRef="#br0" timeOffset="221582.763">30880 6733 0,'0'0'0,"0"0"0,0 0 16,0 0-16,0 0 0,29-3 15,-29 3-15,28 0 0,-28 0 0,33-1 16,-15 2-16,1-1 0,0-1 15,2 1-15,1 0 16,5 1-16,0-1 0,-3 3 0,-1 1 16,-2 3-16,-1-3 0,-2 3 15,-2 0-15,-2 0 0,-5 0 0,-1 0 16,-1-3-16,-2 2 0</inkml:trace>
  <inkml:trace contextRef="#ctx0" brushRef="#br0" timeOffset="221833.1674">30871 6972 0,'0'0'0,"0"0"0,0 0 16,0 0-16,0 0 0,0 0 15,36-3-15,-36 3 0,27-2 0,-27 2 16,38 0-16,-18 2 15,0-2-15,0 3 0,3-2 0,-4 1 16,0-1-16,4-1 0,-1 4 16,-2-1-16,-2 4 0,-3-3 15,0 5-15,-4-2 0,-1-2 0,-2-1 16</inkml:trace>
  <inkml:trace contextRef="#ctx0" brushRef="#br0" timeOffset="232599.5934">27218 6183 0,'0'0'16,"0"0"-16,0 0 0,0 0 0,0 0 15,0 0-15,0 0 0,0 0 16,0 0-16,0 0 0,0 0 16,0 0-16,0 0 0,-7 22 15,7-22-15,0 0 0,0 0 0,-13 24 16,13-24-16,-11 16 16,11-16-16,-12 17 0,5-10 15,1 3-15,-1-3 0,2 1 0,-1 0 16,1 1-16,0-1 0,0-1 15,-1 0-15,2 0 0,-1 0 16,1 0-16,0-2 0,-1 1 16,2-1-16,0 1 0,-2-3 15,1 1-15,0 0 0,1 2 16,0-4-16,-1 3 0,1-4 0,1 2 16,0 0-16,0-2 0</inkml:trace>
  <inkml:trace contextRef="#ctx0" brushRef="#br0" timeOffset="233016.2153">26738 6376 0,'0'0'0,"0"0"0,0 0 15,0 0-15,0 0 0,0 0 16,0 0-16,26 4 0,-26-4 0,0 0 16,29 7-16,-29-7 15,25 1-15,-12 1 0,0 2 0,2-1 16,-1 0-16,2-2 0,3 2 15,-1-2-15,-1 2 0,1 0 16,1-2-16,-2 2 0,1 1 0,4-1 16,0-2-16,-1 2 15,-1-3-15,-3 1 0,-2 1 16,-2-1-16,-1 2 0,-2 0 16,-1-2-16,-2 1 0,-2-2 0,1 1 15,-2 3-15,1-3 0,-2-1 16,-1 2-16,0-1 0,-2-1 15,3 3-15,-3-3 0</inkml:trace>
  <inkml:trace contextRef="#ctx0" brushRef="#br0" timeOffset="233485.2132">27248 6183 0,'0'0'0,"0"0"15,0 0-15,0 0 0,0 0 0,0 0 16,0 0-16,0 0 16,0 0-16,0 0 0,0 0 15,0 0-15,0 0 0,-11 28 16,11-28-16,0 0 0,-13 25 0,13-25 16,-16 22-16,7-8 0,0-3 15,0 1-15,-2 1 16,1-3-16,1-2 0,-1 3 0,0 0 15,1 0-15,1 0 0,1-1 16,-1 0-16,1 0 0,1-2 0,0-1 16,1 1-16,-1-1 15,1 0-15,-1 0 0,1-3 16,0 2-16,1-2 0,-1 0 16,0-1-16,0 1 0,1-1 0,1-2 15,-1 1-15,1-1 0</inkml:trace>
  <inkml:trace contextRef="#ctx0" brushRef="#br0" timeOffset="233883.3596">26733 6393 0,'0'0'0,"0"0"0,0 0 16,0 0-16,0 0 0,0 0 15,0 0-15,24-5 0,-24 5 0,0 0 16,33 5-16,-33-5 0,27 0 16,-13 0-16,3 0 15,-1 1-15,1 2 0,1 0 0,2 1 16,-1-1-16,-1 1 0,4 0 15,0 0-15,-2-1 0,-2-3 0,0 1 16,0 2-16,-2 0 16,1-2-16,-3 2 0,-1-3 15,-2 0-15,-2 0 0,-1 0 16,-2-3-16,-1 3 0,-2 0 0,0 0 16,1 0-16,-2 0 15,-2 0-15,0 0 0,-3 3 16,-1 0-16,2-2 0,0-1 0</inkml:trace>
  <inkml:trace contextRef="#ctx0" brushRef="#br0" timeOffset="239850.274">19212 7971 0,'0'0'15,"0"0"-15,0 0 0,-9 29 0,6-16 16,0 4-16,-1 3 0,1 4 0,-1 1 16,-2 11-16,1 2 15,-1 1-15,2 2 0,-2 10 16,0 0-16,-1-1 0,0 0 0,0 5 16,0-1-16,1-3 0,1-1 15,-2 3-15,1-6 0,0-5 16,0-5-16,-1-3 0,0-3 15,2-7-15,0-7 0,3 0 16,1 0-16,0-6 0,0-1 0,0-3 16,0-4-16,1-3 0,-4 2 15,2-5-15,0-6 0,-1-5 16,-2-4-16,1 2 0,1 4 16,0 1-16</inkml:trace>
  <inkml:trace contextRef="#ctx0" brushRef="#br0" timeOffset="240217.3129">18979 8085 0,'0'0'0,"0"0"0,0 0 15,0 0-15,30-10 0,-30 10 0,29-10 16,-12 4-16,3 2 0,2 1 15,3 1-15,-1 1 0,-1 0 16,7 3-16,-2 3 0,-1 0 16,-3 2-16,-1 2 0,-1 0 15,-3 0-15,-2 2 0,-4 1 16,-2 2-16,-2-2 0,-1 0 16,-3-1-16,-1 1 0,-2-1 0,-4 0 15,-2 1-15,-3 2 0,-5-2 16,-4 1-16,-1-1 0,0 2 15,-2-1-15,-1 0 0,-5 2 16,-2-3-16,4-1 0,3-4 16,4 0-16,3 0 0,4-2 15,2 0-15,4-5 0,3-3 16,0 0-16,0 1 0,0 2 0</inkml:trace>
  <inkml:trace contextRef="#ctx0" brushRef="#br0" timeOffset="240650.1102">19778 8006 0,'0'0'0,"0"0"0,0 0 16,0 0-16,0 0 0,0 0 15,0 0-15,-29 14 0,29-14 0,-24 18 16,24-18-16,-29 25 0,16-12 15,0 3-15,-1 2 0,2 0 16,1 0-16,-2 5 0,2 0 16,2 0-16,3-3 0,3 0 15,3-3-15,2-2 0,0-1 0,1-1 16,3-2-16,0-1 16,2-3-16,2-2 0,2-1 15,1-2-15,1-2 0,1-2 0,-1-4 16,1 1-16,-2-2 0,2-2 15,2-1-15,-4 0 0,-2 0 0,0-1 16,1-2-16,-2 1 16,-1-1-16,-4 0 0,0-2 15,-2 2-15,-2 0 0,-3 0 16,-2 0-16,-2 1 0,-1-1 0,-1 1 16,-2 1-16,0 2 15,0 2-15,-1 1 0,0 2 0,0 0 16,0 2-16,1-2 15,1 1-15,2 0 0,2 1 0,-1-1 16</inkml:trace>
  <inkml:trace contextRef="#ctx0" brushRef="#br0" timeOffset="240916.6124">20390 7944 0,'0'0'0,"0"0"16,0 0-16,-2 21 0,2-21 0,-2 22 15,2-22-15,-2 26 0,1-9 16,-1 1-16,-1 1 16,-1 0-16,0 0 0,-2 6 15,1-2-15,-1-1 0,0-2 0,-1 1 16,1-3-16,-2-1 0,0 0 15,-1-2-15,-1-2 16,0-2-16,1-3 0,1-1 0,1-2 16,2 1-16</inkml:trace>
  <inkml:trace contextRef="#ctx0" brushRef="#br0" timeOffset="241116.7775">20055 8367 0,'0'0'0,"0"0"16,0 0-16,0 0 0,28 0 0,-28 0 16,37-3-16,-14 1 0,1 2 15,4 0-15,1-1 0,9 2 0,-1 0 16,2 0-16,1 1 16,-4-2-16,-2 0 0,0 1 0,-6-1 15,-6 0-15</inkml:trace>
  <inkml:trace contextRef="#ctx0" brushRef="#br0" timeOffset="241999.8535">21333 7883 0,'0'0'0,"0"0"0,0 0 0,0 0 16,0 0-16,0 0 0,0 0 16,0 0-16,-15 23 0,15-23 15,-14 20-15,14-20 0,-19 26 0,8-9 16,-1 2-16,-1 1 0,0 1 16,-4 2-16,-1 1 15,-4 5-15,1-1 0,0 1 0,-1 0 16,-3 6-16,2-5 0,1 0 15,1-2-15,3-2 0,4-3 16,0-2-16,0-1 0,3-3 16,2-4-16,2-1 0,1-2 15,2-1-15,1-3 0,0-1 16,1-2-16,2-3 0,2-2 0,3-5 16,1-4-16,0-2 0,-1-2 15,1 4-15,-2 1 0,0 1 16</inkml:trace>
  <inkml:trace contextRef="#ctx0" brushRef="#br0" timeOffset="242333.0631">21272 7896 0,'0'0'0,"0"0"0,0 0 0,0 0 15,0 0-15,17 20 0,-17-20 16,13 22-16,-13-22 0,12 28 16,-7-9-16,0 1 0,-2 1 15,-1 2-15,1 2 0,-2 0 16,-1 1-16,0 5 0,-1 1 16,-1-3-16,1-2 0,0 6 0,0-2 15,0-4-15,0-3 0,0-2 16,0-1-16,0-2 0,1-3 15,-1-2-15,-1 0 0,2-6 16,0 0-16,-1-2 0,0-2 16,-1-1-16,-1-5 0,-5-2 15,-2-1-15,1 0 0,2 1 0,0 0 16</inkml:trace>
  <inkml:trace contextRef="#ctx0" brushRef="#br0" timeOffset="242484.4874">21075 8256 0,'0'0'0,"0"0"16,0 0-16,0 0 0,0 0 0,0 0 15,0 0-15,32-4 16,-32 4-16,37-3 0,-12 2 16,1 1-16,0 0 0,-3 0 0,-3 0 15,-2 0-15</inkml:trace>
  <inkml:trace contextRef="#ctx0" brushRef="#br0" timeOffset="243000.2232">21776 8080 0,'0'0'16,"0"0"-16,0 0 0,0 0 16,0 0-16,-27 18 0,27-18 15,-19 20-15,19-20 0,-26 23 16,10-8-16,0 2 0,1 0 0,-3 6 16,2 2-16,1-4 0,3-1 15,1 1-15,1 3 0,3-3 16,1 0-16,2 0 0,1 0 15,1-3-15,1-3 0,2 2 16,3-2-16,-1-4 0,0 0 0,4-3 16,3-1-16,1-1 15,1 0-15,1-4 0,1 0 16,0-1-16,-1-1 0,2-3 16,2-2-16,0-1 0,1 0 0,1-4 15,0-3-15,-3 0 0,0-2 16,2-3-16,0-1 0,-3 1 15,-1 0-15,-2 0 0,0-2 16,-2 1-16,-1 0 0,-3 2 16,0 1-16,-2 1 0,0 1 0,-3-2 15,-2 0-15,-2 1 0,-1 1 16,-4 1-16,-3 1 16,-1 4-16,-3 2 0,-11 4 0,-5 3 15,7 0-15,4-1 0,4 1 16</inkml:trace>
  <inkml:trace contextRef="#ctx0" brushRef="#br0" timeOffset="245454.0513">19216 9062 0,'0'0'0,"0"0"0,0 0 0,0 0 16,0 0-16,-20 8 0,20-8 15,-20 12-15,20-12 0,-23 20 0,9-7 16,0 0-16,0 1 0,-1 3 16,1 1-16,1-1 0,1-1 15,-2 7-15,3 0 0,4-1 16,1-1-16,3-1 0,2-4 16,1 1-16,2-2 0,2-1 15,2-3-15,0-1 0,2-2 16,0-1-16,-2-3 0,1 0 15,0-2-15,-1-2 0,1 0 16,0-2-16,0-2 0,2-3 16,0-1-16,1-4 0,0-1 0,0 1 15,0 0-15,0-2 0,-1-2 16,0 0-16,0-1 0,-1 0 16,-2-1-16,-1 2 0,-2 1 15,-1 2-15,-2 3 0,0-1 16,0-2-16,-1 1 0,-1 1 0,-2 1 15,-2 2-15,1 0 0,-1 2 16,-2 0-16,1 2 16,-1 2-16,0 2 0,2 2 0,0 1 15,1 0-15,0 2 0,1-2 16,0 0-16,1 1 0</inkml:trace>
  <inkml:trace contextRef="#ctx0" brushRef="#br0" timeOffset="246000.255">19581 8973 0,'0'0'0,"0"0"16,0 0-16,0 0 0,0 0 0,-9 23 16,9-23-16,-9 24 0,9-24 0,-12 32 15,5-12-15,-1 1 16,1-1-16,-2 2 0,-1 1 16,-1 5-16,0-1 0,1-2 15,0 1-15,0-4 0,-1 0 0,2-4 16,1 0-16,2-3 15,0-2-15,1-2 0,0-3 0,1 0 16,1 1-16,-1-3 0,2-2 16,0-2-16,0 0 0,2-2 15,-3 4-15,3-4 0,0 4 0,3-3 16,1 1-16,1-1 16,0-1-16,2 1 0,1-1 15,2 0-15,1 0 0,3 1 0,2 0 16,1-1-16,-2-2 0,2 2 15,0 0-15,2 0 0,1 0 16,4 0-16,0-1 16,-3 1-16,-2 1 0,-2 1 0,-2-2 15,-2 1-15,0-1 0,-2 0 16,0-1-16,-3-1 0,0 1 0,-3-4 16,-3-1-16,-1-1 0,-1-2 15,0 1-15,0 3 0,0-1 16</inkml:trace>
  <inkml:trace contextRef="#ctx0" brushRef="#br0" timeOffset="246203.6504">19471 8999 0,'0'0'0,"0"0"0,0 0 0,0 0 15,26-1-15,-26 1 0,26-1 16,-26 1-16,33 0 0,-12 0 16,2 0-16,-1 0 0,-1 0 15,-1 0-15,1 0 0,1 0 0,-3 0 16,-4 0-16</inkml:trace>
  <inkml:trace contextRef="#ctx0" brushRef="#br0" timeOffset="246383.058">19514 9210 0,'0'0'0,"0"0"0,0 0 16,0 0-16,26 3 0,-26-3 16,32 3-16,-32-3 0,41 1 0,-14 0 15,3 0-15,-1-1 0,1 0 16,3 0-16,-5 0 0,-5 0 15</inkml:trace>
  <inkml:trace contextRef="#ctx0" brushRef="#br0" timeOffset="246670.1808">20378 9005 0,'0'0'0,"0"0"0,0 0 16,0 0-16,-9 24 0,9-24 16,-8 26-16,8-26 0,-11 29 0,6-11 15,-1 2-15,2 0 0,-1 1 16,1 1-16,1 0 15,-2 5-15,2-3 0,0 1 0,-1 0 16,1-6-16,-2-1 0,2-3 16,1-3-16,0-1 0</inkml:trace>
  <inkml:trace contextRef="#ctx0" brushRef="#br0" timeOffset="246883.4941">20078 9435 0,'0'0'0,"0"0"0,0 0 16,0 0-16,0 0 0,26-1 15,-26 1-15,40 0 0,-16 0 0,5 0 16,3 1-16,1 0 0,1 1 16,10 2-16,-1 0 15,-2-1-15,-2 1 0,-1-1 0,-7 0 16,-6 0-16</inkml:trace>
  <inkml:trace contextRef="#ctx0" brushRef="#br0" timeOffset="247282.9597">21137 8908 0,'0'0'0,"0"0"0,0 0 0,0 0 16,0 0-16,0 0 0,-14 19 15,14-19-15,-15 15 0,15-15 16,-19 28-16,8-11 0,0 1 0,-3 3 15,-3 4-15,2-1 0,-1 2 16,-3 6-16,2-2 0,1-2 16,2-2-16,-4 6 0,1 0 15,0-1-15,2-3 0,-1-3 16,2-4-16,3-1 0,2-4 0,1-1 16,1-3-16,1-1 0,2-1 15,0-4-15,1-1 16,3-5-16,-2 2 0,3-4 0,2-3 15,2-3-15,1-2 0,0 1 16,-2 2-16,0 0 0</inkml:trace>
  <inkml:trace contextRef="#ctx0" brushRef="#br0" timeOffset="247600.184">21166 8946 0,'0'0'0,"0"0"16,0 0-16,0 0 0,0 0 15,10 25-15,-10-25 0,4 24 16,-4-24-16,6 30 0,-5-11 16,0 3-16,0 0 0,-1 2 15,0 2-15,-1 5 0,0-1 0,-1 1 16,0 1-16,1-3 0,1 0 15,0 3-15,0-2 0,0-4 16,0-4-16,0-2 0,1-1 16,-1-2-16,0-4 0,0-2 15,1-1-15,0-4 0,0-1 0,-3-5 16,-3-4-16,-1-2 0,-2-2 16,1 1-16,2 2 15,-1-1-15</inkml:trace>
  <inkml:trace contextRef="#ctx0" brushRef="#br0" timeOffset="247767.7483">21002 9238 0,'0'0'0,"0"0"0,0 0 16,0 0-16,0 0 0,35-4 15,-35 4-15,37-3 0,-37 3 0,45 3 16,-17-1-16,0 0 0,0 1 15,1-1-15,-3 0 0,-4 0 16</inkml:trace>
  <inkml:trace contextRef="#ctx0" brushRef="#br0" timeOffset="248333.4051">21746 9105 0,'0'0'0,"0"0"16,0 0-16,0 0 0,0 0 0,0 0 15,0 0-15,0 0 16,0 0-16,0 0 0,-22-11 16,22 11-16,0 0 0,-23 9 15,23-9-15,-23 13 0,23-13 0,-26 15 16,13-4-16,1 0 0,1 1 15,0 1-15,1 1 16,0 1-16,1-2 0,-1 7 0,2-2 16,0 0-16,1 0 0,3 1 15,1 1-15,0-2 0,2-3 0,1-1 16,2 2-16,1-1 16,-1-2-16,2-1 0,3-1 15,1-2-15,0-1 0,3-2 16,4 0-16,-2-3 0,-1-2 0,2-1 15,1 0-15,-1-2 0,1-1 16,1-2-16,2-1 16,-1-2-16,1 1 0,0-2 0,-1-3 15,-1 1-15,-3-1 0,0-3 16,0 1-16,0 0 0,-2 2 0,2-5 16,-1-3-16,-3 5 0,-2 1 15,0-4-15,-1-1 16,-4 6-16,0 2 0,-3-2 0,-2 1 15,-2 0-15,0 2 0,-4-1 16,-3-3-16,-4 4 0,-1 1 16,-7 3-16,-3 0 0,-1-8 15,2-8-15,-1 0 0,5 4 16,5 3-16</inkml:trace>
  <inkml:trace contextRef="#ctx0" brushRef="#br0" timeOffset="250035.1076">22508 8249 0,'0'0'0,"0"0"16,0 0-16,0 0 0,0 0 0,0 0 15,0 0-15,0 0 0,0 0 16,26-9-16,-26 9 0,27-8 16,-27 8-16,32-10 0,-14 4 15,-1 1-15,1-1 0,1 1 16,1 0-16,-2-1 0,1 0 0,3-3 16,-1 2-16,-3 1 0,-3 3 15,-2-1-15,-2 1 16,-2 1-16,-1 1 0,-5 3 0,0 2 15,-3 0-15,-2 0 0,-2 4 16,-2 0-16,-1 3 0,-3 1 16,-6 4-16,0 3 0,0 1 15,2 0-15,2 1 0,2 1 16,1 1-16,2 0 0,-1 6 16,2 0-16,2-1 0,1-2 15,0 2-15,2 0 0,0-3 16,1-2-16,1 0 0,0-1 0,2-4 15,0-1-15,1 0 0,2 2 16,-2-4-16,1-1 0,0-3 16,1 0-16,-2-5 0,0-1 15,0-1-15,-1-1 0,-2 1 16,-1 0-16,0-4 0,-3 2 16,1-2-16,-2 0 0,1-1 15,-1 1-15,-2-1 0,1 0 0,-2 1 16,-1 1-16,1 0 0,-2 0 15,-1 0-15,-1 1 0,1 0 16,1 2-16,-1 1 0,0 0 16,0 2-16,1 0 0,1 1 15,0 1-15,1 2 0,1 0 16,0 2-16,3 3 0,0-1 16,0 1-16,1 6 0,1 3 15,1-2-15,0 2 0,1 2 0,1 1 16,1-1-16,-2 0 0,1 5 15,0-1-15,0 0 0,2-2 16,-3 0-16,-1-1 0,0-3 16,0-1-16,-3-2 0,0-1 15,0-3-15,0-3 0,-1 2 16,1-1-16,-2-1 0,1-2 16,0-1-16,-1-3 0,2-3 15,0-1-15,-2 0 0,0-3 16,-2 0-16,-2-2 0,-2-4 0,-2-2 15,-1-2-15,-1-5 0,3 3 16,2 2-16,1 2 0</inkml:trace>
  <inkml:trace contextRef="#ctx0" brushRef="#br0" timeOffset="250317.8749">22991 8590 0,'0'0'0,"0"0"16,0 0-16,0 0 0,30-10 0,-30 10 16,37-5-16,-13 2 15,1-2-15,11 1 0,2 0 16,0 3-16,1 1 0,6 0 0,-1 0 15,-3 1-15,-3 2 0,-1-1 16,1-1-16,-5 1 0,-2 1 16,3 1-16,-2 0 0,-10 0 15,-3 1-15,-4-1 0,-3-1 16,-2-1-16</inkml:trace>
  <inkml:trace contextRef="#ctx0" brushRef="#br0" timeOffset="250600.1964">23034 8665 0,'0'0'0,"0"0"0,0 0 16,0 0-16,0 0 0,0 0 15,28 7-15,-28-7 0,30 4 0,-8-3 16,5 0-16,3 0 0,2 0 15,3 0-15,4 1 0,8 2 16,-2-2-16,8 1 0,-1-1 16,-7 0-16,-4-1 0,3 2 15,-3 0-15,-7-1 0,-4-4 16,-8 0-16,-5-2 0,-9 0 0,-4-1 16,-1 1-16,-1 0 0,1 2 15</inkml:trace>
  <inkml:trace contextRef="#ctx0" brushRef="#br0" timeOffset="250966.675">23626 8485 0,'0'0'0,"0"0"0,0 0 16,0 0-16,0 0 0,25 5 0,-25-5 15,32 7-15,-16-2 0,3 1 16,2 1-16,0 1 0,0 0 0,5 5 16,1 1-16,-5-1 15,-2 0-15,-5 0 0,-2 2 16,-2-2-16,-2 0 0,-4 1 16,-4 1-16,-2 1 0,-3-1 0,-3 2 15,-7-2-15,1 1 0,-1 0 16,-7 2-16,-4 0 15,3-1-15,1-4 0,1 1 0,-1-1 16,3-2-16,2-2 0,3 0 16,2-1-16,2-1 0,1-1 15,3-1-15,4-2 0,4-1 16,3-4-16,-1 2 0,0-1 16,-2 1-16</inkml:trace>
  <inkml:trace contextRef="#ctx0" brushRef="#br0" timeOffset="251599.8267">25149 8340 0,'0'0'0,"0"0"16,0 0-16,0 0 0,0 0 0,-17 15 16,17-15-16,-17 18 15,17-18-15,-23 22 0,7-6 16,0-1-16,-1 1 0,-1 1 0,-2 1 15,-8 3-15,0 0 0,0 0 16,0-1-16,3 1 0,1-3 16,-6 5-16,0-3 0,4-3 15,2-3-15,4 0 0,2-3 16,4 0-16,2 0 0,1-2 16,2-3-16,1 0 0,2-1 0,2-2 15,1 1-15,-1-1 0,2 0 16,0 0-16,0-2 15,2-1-15,0 0 0,-1 2 0,1-2 16,2 2-16,0 0 0,4 1 16,1-2-16,3 1 0,2-1 15,3 0-15,1 0 0,2 1 16,1-1-16,2 0 0,2 1 16,5-1-16,-1-1 0,1 0 15,-1 0-15,0 1 0,-2 0 0,-1-1 16,-1-1-16,-2 1 0,-3 0 15,-3 0-15,0 1 16,-3-1-16,-1 0 0,-1 1 0,-1 1 16,-3-2-16,0 1 0,-1-1 15,1-1-15,-3 2 0,-1-1 16,0 1-16,1-1 0,-1 0 16,-2 0-16,2 0 0</inkml:trace>
  <inkml:trace contextRef="#ctx0" brushRef="#br0" timeOffset="253116.2848">25582 8267 0,'0'0'0,"0"0"0,0 0 15,0 0-15,0 0 0,0 0 0,0 0 16,-5 21-16,5-21 0,-4 22 16,4-22-16,-8 32 0,2-12 15,-1 2-15,-3 2 0,0 1 16,0 2-16,-3 10 0,0 2 16,0-3-16,1 0 0,-2 8 15,0 3-15,0-5 0,1-5 0,-2 6 16,0-2-16,4-4 0,1-5 15,2 0-15,0 1 0,-1-4 16,1-2-16,1-4 0,1-2 16,1-4-16,1-2 0,2-2 15,1-2-15,0-5 0,0-1 16,0-1-16,0-2 0,1-2 16,-2-4-16,2-6 0,2-4 15,-2 3-15,0 1 0,0 1 0</inkml:trace>
  <inkml:trace contextRef="#ctx0" brushRef="#br0" timeOffset="253477.8936">25383 8258 0,'0'0'0,"0"0"15,0 0-15,0 0 0,0 0 0,28-1 16,-28 1-16,31 2 16,-14-1-16,3 4 0,1 2 0,0 0 15,0 2-15,5 4 0,0 2 16,-3 0-16,-3 1 0,-4 1 16,-1 1-16,-4 0 0,-3 0 0,-2 1 15,-3-1-15,-3-2 0,-1 0 16,-7 4-16,-3-2 15,0-3-15,-1-2 0,-5 4 0,-2-2 16,-1 0-16,-1-1 0,0-2 16,0-1-16,1-1 0,3-4 0,1 0 15,3-2-15,1 0 16,1 1-16,3-3 0,3 0 16,2-4-16,3 0 0,0 2 0,0-3 15,0 3-15</inkml:trace>
  <inkml:trace contextRef="#ctx0" brushRef="#br0" timeOffset="253916.87">25977 8362 0,'0'0'0,"0"0"16,0 0-16,0 0 0,0 0 0,-15 19 15,15-19-15,-14 20 0,14-20 16,-18 26-16,7-10 16,1 0-16,0 2 0,-1 0 0,0 0 15,1 0-15,2-1 0,1 5 16,1 1-16,3-4 0,1-3 0,2 0 16,2 1-1,1-2-15,1-2 0,2-2 0,3-2 16,-1-2-16,-1-5 0,3-2 15,2-3-15,2-2 0,0 2 0,3-3 16,1-2-16,0-1 16,-2-2-16,0-1 0,-2-4 15,0 2-15,-3 0 0,2-1 0,-1-1 16,-4 3-16,-3-2 0,1-2 16,-3 0-16,-2 4 0,-1 1 0,-3 0 15,-3-1-15,0 4 16,-2-1-16,-5 0 0,-5 2 15,1 0-15,2 2 0,1-2 0,0-1 16,3 1-16,2 2 0,1 1 16</inkml:trace>
  <inkml:trace contextRef="#ctx0" brushRef="#br0" timeOffset="254349.4935">26366 8315 0,'0'0'0,"0"0"16,0 0-16,0 0 0,0 0 16,4 29-16,-4-29 0,-3 25 15,3-25-15,-6 30 0,3-11 16,-2 0-16,0-1 0,-1 3 16,1-1-16,-3 6 0,0-3 0,-1 0 15,-2 0-15,1-3 0,1-1 16,1-1-16,1 0 15,1-2-15,0-1 0,1-2 0,-1 1 16,3-3-16,1-4 0,0 0 16,-1 0-16,2-3 0,0 1 15,1-2-15,0-3 0,3 2 16,1-2-16,4 0 0,4 0 16,1 0-16,0 0 0,3 0 15,1-1-15,2 0 0,1-1 0,6-1 16,2 0-16,-3 1 0,-2-1 15,0 1-15,1 1 0,-2 0 16,-2-1-16,-1 0 0,0-1 16,-3 0-16,-3 0 0,-1 0 15,-2 1-15,-2-3 0,-3 0 0,-3 0 16,-3-1-16,1 1 16,0 0-16,0 1 0</inkml:trace>
  <inkml:trace contextRef="#ctx0" brushRef="#br0" timeOffset="254566.4979">26306 8360 0,'0'0'16,"0"0"-16,0 0 0,0 0 15,0 0-15,29-12 0,-29 12 16,27-5-16,-10 3 0,2-1 0,2 1 15,-2 2-15,1 1 0,1 2 16,1-1-16,4 3 0,-3 0 16,-6-3-16,-3 0 0,-3 0 15,-1 0-15,-3-1 0</inkml:trace>
  <inkml:trace contextRef="#ctx0" brushRef="#br0" timeOffset="254732.9886">26318 8569 0,'0'0'16,"0"0"-16,0 0 0,22-5 0,-22 5 0,28-4 15,-28 4-15,43-4 0,-20 2 16,5 0-16,4 1 16,5-2-16,-2 0 0,-5 0 15,-6 1-15,-3 0 0</inkml:trace>
  <inkml:trace contextRef="#ctx0" brushRef="#br0" timeOffset="254933.3554">27253 8541 0,'0'0'0,"0"0"0,0 0 15,0 0-15,0 0 0,0 0 0,27 0 16,-27 0-16,23 4 0,-23-4 16,29 3-16,-16-2 0,-1 1 0,-2-2 15</inkml:trace>
  <inkml:trace contextRef="#ctx0" brushRef="#br0" timeOffset="255100.2105">27849 8551 0,'0'0'0,"0"0"0,0 0 16,0 0-16,0 0 0,0 0 15,0 0-15,33 0 0,-33 0 16,29 5-16,-29-5 0,34 8 0,-18-7 16,-1 1-16,-3 0 15,-1-1-15</inkml:trace>
  <inkml:trace contextRef="#ctx0" brushRef="#br0" timeOffset="255252.5818">28384 8581 0,'0'0'0,"0"0"16,0 0-16,0 0 0,0 0 0,0 0 16,32 5-16,-32-5 15,24 7-15,-24-7 0,30 2 16,-16-2-16,-2 0 0,-1 0 0</inkml:trace>
  <inkml:trace contextRef="#ctx0" brushRef="#br0" timeOffset="255404.9584">28899 8604 0,'0'0'0,"0"0"16,0 0-16,0 0 0,26 1 0,-26-1 15,22 5-15,-22-5 0,0 0 16,27 9-16</inkml:trace>
  <inkml:trace contextRef="#ctx0" brushRef="#br0" timeOffset="255549.7591">29342 8603 0,'0'0'16,"0"0"-16,0 0 0,0 0 0,25 9 16,-25-9-16,0 0 0,20 5 15</inkml:trace>
  <inkml:trace contextRef="#ctx0" brushRef="#br0" timeOffset="255723.2492">29676 8597 0,'0'0'0,"0"0"0,0 0 15,0 0-15,0 0 0,0 0 16,33 11-16,-33-11 0,21 24 0,-21-24 16,17 26-16,-11-17 0</inkml:trace>
  <inkml:trace contextRef="#ctx0" brushRef="#br0" timeOffset="255883.8775">30028 8617 0,'0'0'0,"0"0"0,0 0 16,0 0-16,0 0 0,0 0 0,0 0 15,22 10-15,-22-10 0,0 0 16,25 11-16,-25-11 0,0 0 0,20 4 15</inkml:trace>
  <inkml:trace contextRef="#ctx0" brushRef="#br0" timeOffset="256031.6382">30354 8639 0,'0'0'0,"0"0"0,0 0 16,0 0-16,0 0 0,0 0 0,0 0 15,25 14-15,-25-14 0,0 0 16,19 13-16,-19-13 0</inkml:trace>
  <inkml:trace contextRef="#ctx0" brushRef="#br0" timeOffset="257349.4086">30888 8303 0,'0'0'0,"0"0"0,0 0 0,0 0 0,0 0 16,0 0-16,28-4 0,-28 4 15,24-1-15,-24 1 0,33 7 16,-17-4-16,0-2 16,-1 2-16,2 0 0,-2 1 0,0 0 0,-2 1 15,-1 3-15,-1-2 16,-1 1-16,-2 2 0,-4 2 16,-2 0-16,-1-2 0,-3 2 15,-3 1-15,-2 0 0,-1-1 16,-8 4-16,-5 0 0,-1-1 0,0 1 15,-4-3-15,-2-2 16,-1 1-16,0 0 0,-4 2 0,2-2 16,3-1-16,0-1 0,4 0 15,1-1-15,3 0 0,3 0 16,5-3-16,3-2 0,4-2 16,3 1-16,7-1 0,7-1 15,4 0-15,1 0 0,5-1 16,4 0-16,1-2 0,3-3 0,12 2 15,4 2-15,-3 2 0,-2-1 16,7 1-16,-3-2 0,-9 4 16,-5 0-16,-3 3 0,-4 0 15,-4-1-15,-5 0 0,-4 3 16,-4 0-16,-6 1 0,-3-2 0,-6 3 16,-5 2-1,-4-2-15,-3-1 0,-5 2 0,-5 3 0,-2-2 16,-1-1-16,-2 0 15,-3 0-15,-3 1 0,2-2 16,4 1-16,2-1 0,6-3 16,5-5-16,3 2 0,3 1 15,4 0-15,2 1 0,3-1 0,3 1 16,4-5-16,0-4 0,5 4 16,4 2-16,1-1 0,3 0 0,5 1 15,4 0-15,0-1 0,0-1 16,10 1-16,4 0 15,-1-1-15,-3 0 0,-2 0 0,0 0 16,-2 0-16,-3 0 0,-3-3 16,-3-5-16,-3 3 0,-2-1 15,-6 1-15,-1 0 0,-2-3 0,-2-1 16,-4-4-16,-4-2 16,2 4-16,0 2 0,0 2 0</inkml:trace>
  <inkml:trace contextRef="#ctx0" brushRef="#br0" timeOffset="257682.7804">31016 8487 0,'0'0'16,"0"0"-16,0 0 0,0 0 0,0 0 15,0 0-15,4 29 0,-4-29 16,5 24-16,-5-24 0,1 34 15,-2-15-15,-1 1 0,-1 5 16,1 3-16,0 0 0,-1 0 0,-3 10 16,-1 3-16,1-3 0,0 1 15,-1 9-15,-1-3 0,0-2 16,2-3-16,-2 7 0,1 1 16,2-7-16,-1-5 0,1 0 15,0-3-15,2-2 0,0-2 16,0 0-16,3 0 0,2-5 0,-1-6 15,1-3-15,1-2 0,0-5 16,2-3-16,0-6 0,2-3 16,-1 0-16,-2 1 0,-1 1 15</inkml:trace>
  <inkml:trace contextRef="#ctx0" brushRef="#br0" timeOffset="258200.3673">31385 8455 0,'0'0'0,"0"0"15,0 0-15,0 0 0,26-14 0,-13 11 16,3-1-16,2 1 0,1 0 15,5 2-15,0 0 0,1 2 16,-2 0-16,-1 3 0,-2 2 16,-3 0-16,-1 2 0,-3 0 15,-2 1-15,-4-1 0,-3-1 16,-5 4-16,-5 0 0,-1 0 16,-2 0-16,-3 3 0,-3 3 15,-2 0-15,-4 1 0,-7 3 16,0-1-16,1 0 0,3-1 0,0 2 15,-1 2-15,2 0 0,1-1 16,2-1-16,4-1 0,3-3 16,2-1-16,2-2 0,2 0 15,3-1-15,1 0 0,8-2 16,5-1-16,2-1 0,3 0 16,5 1-16,4-1 0,2-1 0,1-5 15,2 0-15,1 0 16,-3-1-16,-1 0 0,0-2 15,1-3-15,-5-1 0,-3 1 0,-3-5 16,-2-3-16,-3 0 16,-2-1-16,-3 0 0,-3-1 0,-4 0 15,-2 2-15,0 1 0,1 2 16,0 1-16</inkml:trace>
  <inkml:trace contextRef="#ctx0" brushRef="#br0" timeOffset="258683.7441">31626 8705 0,'0'0'0,"0"0"0,0 0 15,0 0-15,0 0 0,0 0 0,27-8 16,-27 8-16,0 0 0,31-4 16,-31 4-16,29 2 0,-13 3 0,3 2 15,1 3-15,0-1 16,-1 2-16,-2 3 0,1 4 16,2 3-16,-4-4 0,-3 3 15,-3 1-15,-2-2 0,-3-1 0,-4-2 16,-2 0-16,-2-2 0,0-1 15,-2-4-15,-3-1 0,-2-1 16,-2-2-16,-4-2 0,-2-1 16,-1-3-16,1-2 0,-4-2 15,-3-4-15,0 0 16,3-3-16,-2-3 0,2 0 0,4 1 16,4-1-16,1 9 0,0 6 15,2-9-15,1-11 0,2 2 0,2 1 16,2 3-16,0 4 0,0 3 15,1 2-15,1 0 0,0 1 16,-1 1-16,1-1 0,2 4 16,-2-2-16,2 2 0,0 0 15,0 0-15,-1 3 0,1 1 16,0-1-16,1 0 0,0 1 16,1 0-16,2 0 0,-1 1 15,0 0-15,1-2 0,-1 1 16,-1 0-16,1-2 0,1-1 0,-1-1 15,1 0-15,2-2 0,1-2 16,-1-1-16,1-2 0,-2-3 0,1 2 16,-2 2-16,1-1 15</inkml:trace>
  <inkml:trace contextRef="#ctx0" brushRef="#br0" timeOffset="258883.0098">31933 8349 0,'0'0'16,"0"0"-16,0 0 0,0 0 16,20-7-16,-20 7 0,27-1 15,-11 1-15,3 1 0,3 1 16,2 2-16,-2 0 0,-1 0 16,6 2-16,-2-1 0,-2 1 0,-2-1 15,-5-1-15,-4-3 16,-2 0-16,-1-1 0,-3 1 0</inkml:trace>
  <inkml:trace contextRef="#ctx0" brushRef="#br0" timeOffset="259116.7857">31904 8713 0,'0'0'0,"0"0"16,0 0-16,-7 27 0,4-14 0,-2 3 15,1 3-15,-1 1 0,1 0 16,-1 10-16,-1 0 0,2-1 16,1-1-16,0 3 0,0-1 15,2-3-15,1-5 0,0-3 16,0-4-16,1-3 0,0-3 16,-1-9-16,2-2 0,-2-6 0,0-1 15,0 1-15,0 1 0,0 1 16</inkml:trace>
  <inkml:trace contextRef="#ctx0" brushRef="#br0" timeOffset="260166.985">32070 8626 0,'0'0'0,"0"0"16,0 0-16,0 0 0,20-18 0,-12 12 15,2-1-15,1 2 0,1-1 16,1 2-16,0-1 0,0 2 15,2 1-15,5 1 0,2 2 16,-2 1-16,-2 2 0,0 2 16,0 2-16,-3 0 0,-2 3 15,-1 0-15,-1 1 0,-2 3 16,0-1-16,-1 3 0,0 1 16,-4 1-16,-2-3 0,0 5 15,-1 3-15,1-2 0,-1 0 0,-2 7 16,-2 0-16,1-2 0,0-1 15,-1-1-15,-2 0 0,1-3 16,-1 0-16,0-1 0,-1 3 16,1-4-16,-1-4 0,-1 1 15,-1 0-15,0-5 0,2-2 16,0-2-16,2 1 0,-1-4 16,1-2-16,-4-2 0,-2-4 15,-1-2-15,-2-2 0,-6-7 16,-4-4-16,0-1 0,1-1 0,-7-7 15,2-2-15,0 0 16,3 2-16,1 0 0,1 3 0,0-3 16,4 3-16,2 2 0,4 0 15,2 2-15,3 2 0,1 0 16,3 2-16,1 3 0,1 2 16,2 0-16,2 1 0,1 1 0,2 2 15,6 2-15,7 0 16,-4 2-16,2 1 0,7 3 0,4 4 15,-1 0-15,2 1 0,-5 0 16,-3-2-16,-2 1 0,-4-2 16,-3 4-16,-1 3 0,-3-1 15,-2-1-15,-5 1 0,-3-2 16,-3-1-16,-3 0 0,-5 0 16,-4 0-16,-2 1 0,0 0 15,-2-1-15,-2 1 0,-5-1 16,3 1-16,1 0 0,1 0 15,4-2-15,2 1 0,4-3 0,3 1 16,2-1-16,2-2 0,1 0 16,3 0-16,2-1 0,0 5 15,9-3-15,8-1 0,0 0 16,2 1-16,2-2 0,2-2 16,-1 1-16,-2 0 0,1-1 15,1-1-15,-2 0 0,-3 1 0,2-3 16,-3 0-16,-6-2 15,-2 2-15,-1-5 0,-3 0 16,0-1-16,-3 0 0,-1-1 0,-2-1 16,-1-1-16,1 0 0,-4 2 15,-3 1-15,1 2 0,1 1 0,0 0 16,-2-1-16,1 1 16,2 2-16,0 1 0,2 0 15,0 1-15,1 2 0,0-1 0,-1 1 16,2 1-16,0 0 0,0 2 15,0 2-15,-1 2 0,2 0 16,0 3-16,0 3 0,-1-1 16,0 2-16,-2 3 0,1 4 15,0 1-15,-1 1 0,0 8 16,0 4-16,0-2 0,1 1 16,0 10-16,0 1 0,1-1 15,1-2-15,0 4 0,0 4 16,0 4-16,0-3 0,-1 5 0,-2 3 15,-2-5-15,-4-4 0,1-5 16,2-11-16,3-8 0</inkml:trace>
  <inkml:trace contextRef="#ctx0" brushRef="#br0" timeOffset="263306.9742">26434 5649 0,'0'0'0,"0"0"0,0 0 0,0 0 16,0 0-16,0 0 0,0 0 15,0 0-15,0 0 0,0 0 16,0 0-16,0 0 0,0 0 16,0 0-16,0 0 0,21-13 15,-21 13-15,0 0 0,0 0 16,31-3-16,-31 3 0,0 0 15,30 3-15,-20-2 0,1 2 0,1-1 16,1 0-16,1 1 16,2 1-16,-1-2 0,1 0 0,-2 2 15,-1-1-15,1 1 0,2 0 16,0 2-16,1-2 0,0 2 16,0 0-16,0 1 0,-1-1 15,4 1-15,-2 0 0,-2 1 16,1-2-16,-1 1 0,1 0 15,-2 0-15,0 1 0,-2 2 16,0-4-16,-1 3 0,-1 1 0,0-1 16,0 0-16,-2 0 0,0 0 15,-1-1-15,-2-1 0,-1 0 16,-1 0-16,1 0 0,-1 0 16,0-2-16,1 1 0,-1 1 15,1 0-15,-2 0 0,0-3 16,1 3-16,-1 0 0,0-3 15,0 3-15,0 0 0,-1 0 16,0 0-16,0 0 0,1-3 0,-2 0 16,0 2-16,0-2 0,0 0 15,1-1-15,0 1 0,-1-1 16,1 1-16,-2-1 0,0-3 16,2 2-16,-2-2 0,1 5 15,-1-5-15,2 1 0,-2-1 16,2 3-16,-2-3 0,0 0 0,0 0 15,0 1-15,0-1 0,0 0 16,0 0-16,0 0 16,-4 3-16,4-3 0,-8 3 0,8-3 15,0 0-15</inkml:trace>
  <inkml:trace contextRef="#ctx0" brushRef="#br0" timeOffset="267716.1378">19615 12535 0,'0'0'0,"0"0"16,0 0-16,0 0 0,0 0 0,0 0 16,0 0-16,0 0 15,0 0-15,0 0 0,0 0 16,0 0-16,0 0 0,-28 15 15,28-15-15,-25 25 0,25-25 16,-28 31-16,13-12 0,-1 3 0,0 1 16,-6 10-16,-2 0 0,1 2 15,0-3-15,-3 9 0,1 0 16,3-2-16,1-2 0,-4 7 16,0-2-16,3-3 0,3-3 0,1 0 15,3 0-15,2-4 0,2-2 16,1-3-16,1-3 0,1-2 15,3-1-15,-1-2 0,2 0 16,0-6-16,1-5 0,1-1 16,1-1-16,0-2 0,-2-4 15,3-8-15,1-6 16,1 3-16,-1 3 0,0 1 16</inkml:trace>
  <inkml:trace contextRef="#ctx0" brushRef="#br0" timeOffset="268066.9515">19481 12614 0,'0'0'0,"0"0"0,0 0 15,6 18-15,-6-18 0,5 21 0,1-7 16,0 2-16,1 4 16,0 1-16,0 4 0,0 0 0,-1 1 15,1 6-15,0 2 0,-2 0 16,0-1-16,0 7 0,0-2 16,-2-1-16,0-2 0,-1 1 15,1-1-15,-1-2 0,0-3 16,0 3-16,-1-5 0,0-4 0,1-4 15,-1-6-15,0-1 16,-2-4-16,0-2 0,-4-4 0,-2-3 16,-1-4-16,-3-3 0,3 3 15,1 0-15,2 1 0</inkml:trace>
  <inkml:trace contextRef="#ctx0" brushRef="#br0" timeOffset="268250.4052">19256 13036 0,'0'0'0,"0"0"0,0 0 16,0 0-16,0 0 0,0 0 0,0 0 15,0 0-15,0 0 0,32-11 16,-32 11 0,48 1-16,-20 1 0,-2-1 15,-3-1-15,-3 1 0,-3 0 0,-1-1 16</inkml:trace>
  <inkml:trace contextRef="#ctx0" brushRef="#br0" timeOffset="268800.5695">20018 12848 0,'0'0'0,"0"0"0,0 0 16,0 0-16,0 0 0,-11-20 16,11 20-16,0 0 0,-15-15 15,15 15-15,0 0 0,-28-5 0,16 7 16,-2 2-16,-2 2 16,0 2-16,-1 0 0,1 3 0,0 0 15,2 2-15,2 1 0,-3 5 16,2-1-16,2 2 15,1 1-15,4 1 0,1 0 16,3-3-16,1-1 0,1 0 0,1 0 16,2-2-16,3-2 15,5 1-15,3-1 0,0-2 0,0-1 16,0-2-16,0-2 0,2-2 16,-1-2-16,2-2 0,0-2 15,1 0-15,1-2 0,0-2 0,-2-3 16,0-1-16,-2-2 0,0-2 15,-2-3-15,-1 0 0,-1 0 16,0-2-16,-2 1 16,-3-2-16,0-2 0,-4 1 0,-2 0 15,-1 2-15,-2 2 0,-2 2 16,0-1-16,-2 4 0,-1 2 0,-1 0 16,-4 0-1,0 2-15,-2 0 0,-1 2 0,1 1 16,-1 2-16,3 1 0,0 2 15,0 2-15,2 1 0,1 0 0,2 0 16,3-2-16,0 0 0,1 0 16,0 0-16</inkml:trace>
  <inkml:trace contextRef="#ctx0" brushRef="#br0" timeOffset="269166.8596">20748 12709 0,'0'0'0,"0"0"0,0 0 16,0 0-16,0 0 0,0 0 15,0 0-15,0 0 0,7 27 0,-7-27 16,2 28-16,-2-28 0,2 32 16,-1-13-16,-1 3 15,0 0-15,0 0 0,0 8 0,-1 2 16,0-1-16,0-1 0,-1-2 15,0 1-15,-1-3 0,1-2 0,0 0 16,0-5-16,0-3 16</inkml:trace>
  <inkml:trace contextRef="#ctx0" brushRef="#br0" timeOffset="269400.1337">20428 13217 0,'0'0'16,"0"0"-16,0 0 0,0 0 15,0 0-15,0 0 0,29 7 16,-29-7-16,29 5 0,-29-5 16,42 5-16,-18-2 0,1 0 0,4 0 15,3 1-15,8 2 0,-2-1 16,3 0-16,1-2 0,0 1 15,-8-1-15,-6-1 0</inkml:trace>
  <inkml:trace contextRef="#ctx0" brushRef="#br0" timeOffset="270066.82">21384 12555 0,'0'0'0,"0"0"0,0 0 0,0 0 16,0 0-16,0 0 15,0 0-15,0 0 0,34-10 0,-34 10 16,28-5-16,-12 4 0,-2 0 16,3-1-16,1 0 15,0 1-15,1-1 0,-2 0 0,1 1 16,-1 0-16,-2 0 0,3 1 15,-3 0-15,-4 0 0,-1 2 0,-2 1 16,-2-2-16,0 1 16,-1-1-16,-2 2 0,-2-1 0,-4 1 15,-1 1-15,-4 0 0,-2 3 16,-3 0-16,-2 1 0,-2 0 16,-2 2-16,-8 5 0,-2 0 0,1 3 15,-1 1 1,0-1-16,2 3 0,-6 6 0,1 1 15,2 1-15,3-1 0,0 7 16,4 2-16,3-3 0,3-3 0,4 4 16,2 2-16,3-2 0,4 0 15,4 1-15,3 0 16,3-1-16,2-1 16,1-6-16,0-5 0,7 1 15,3 1-15,-1-1 0,0-2 0,-1-5 16,1-1-16,-2-3 0,-1-2 15,0-3-15,2-2 0,0-4 16,2-3-16,-1-6 0,-1-5 16,-5 1-16,-4-2 0,0 1 15,-1 2-15,-2 3 0</inkml:trace>
  <inkml:trace contextRef="#ctx0" brushRef="#br0" timeOffset="271018.6291">21427 12921 0,'0'0'0,"0"0"0,0 0 15,0 0-15,0 0 0,26-11 16,-26 11-16,34-11 0,-12 6 0,3 1 16,4 0-16,1 3 0,1-1 15,10 1-15,-1 0 16,0 2-16,0 2 0,5 1 0,-3 1 15,-4 1-15,-2 1 0,-3 3 16,-1 2-16,-3 2 0,-4 0 0,-1 4 16,-4 2-16,-8-4 15,-4 1-15,-8 5 0,-7 3 16,-2-2-16,-1-1 0,-5 4 0,-3-1 16,-1 0-16,-5 0 0,-2-2 15,-4 0-15,4-3 0,0-1 16,-1-3-16,-2 0 0,3-3 15,1-2-15,2-4 0,2-2 16,1-3-16,2-2 0,-1-4 16,-1-3-16,0 0 0,0-2 0,2-3 15,-1-3-15,7-1 0,1-4 16,2-1-16,1-2 16,2-1-16,0-1 0,1-6 0,-1 0 15,2 2-15,-1 2 0,1 1 16,0 0-16,0 4 0,0 3 15,-1 0-15,2 1 0,1 5 16,1 2-16,0 2 0,-1 1 16,1 2-16,1-1 0,0 3 15,0 4-15,0 0 16,3 0-16,-1 4 0,0 2 0,0 3 16,0 2-16,-1 3 0,-1 1 15,0 1-15,0 1 0,-2 3 16,-1 4-16,-1-2 0,-1 0 15,0-2-15,0 1 0,-1 0 16,-1-1-16,3-4 0,1-2 0,1-4 16,0-2-16,1-1 0,1-2 15,-1 0-15,0-2 0,1-3 16,0 0-16,2-3 0,0-1 16,1-2-16,2-2 0,0-2 15,1 1-15,-1-2 0,2 1 16,1-5-16,0 0 0,2 0 15,2 0-15,1 2 0,-1 4 16,1-1-16,0 2 0,-1 0 0,0 2 16,-1 0-16,1 1 15,-3 1-15,1 2 0,0 1 0,1 0 16,-1 2-16,0 1 0,-1 3 16,-1 0-16,-4 1 0,-1 2 15,-1 0-15,-4 1 0,-1 2 16,-1 0-16,-5 3 15,-3-1-15,-3 0 0,0-2 0,-2 0 16,1-2-16,0-1 0,3-2 16,1-1-16,1 0 15,1 0-15,2-1 0,2 0 16,0-2-16,2 0 0,1-2 16,0 1-16,3-1 0,4-2 0,6-1 15,4-1-15,2-1 0,9-1 16,6 0-16,7-3 0,-1 1 15,0 0-15,-6 1 0,-7 2 16</inkml:trace>
  <inkml:trace contextRef="#ctx0" brushRef="#br0" timeOffset="271884.0727">22649 12694 0,'0'0'0,"0"0"0,0 0 0,0 0 16,0 0-16,0 0 0,0 0 15,0 0-15,3 22 0,-3-22 16,0 0-16,3 26 0,-3-26 0,2 17 16,-2-17-16,2 20 0,-1-10 15,0 2-15,1-1 16,-1-1-16,0 0 0,0 0 0,0 2 15,0-1-15,1 0 0,0 0 16,1 0-16,-2 0 0,0-1 16,0 2-16,0-1 0,1 0 0,1-1 15,-2 2-15,0 1 16,0 0-16,0 0 0,0 1 16,0 1-16,-1 0 0,0-1 0,0 2 15,0 0-15,-1 1 0,0 0 16,0 6-16,0 1 0,-1-1 15,-1 1-15,1 0 0,0 2 16,0 1-16,-1 2 0,1 1 16,-1 2-16,0 0 15,-1 0-15,1 6 0,0-3 0,-1 1 16,2-1-16,0 1 16,1 3-16,0-4 0,0-1 0,0 3 15,0-1-15,-1-4 0,1-2 16,0 0-16,1 0 0,0-3 15,0-2-15,0-3 0,0-1 16,-1-3-16,1-2 0,-1-2 16,0-3-16,1-5 0,0-3 0,0-3 15,0 0 1,-2-6-16,-1-4 0,1-6 16,0-1-16,0-9 0,1-4 15,0-3-15,0-3 0,-1 7 0,1 6 16,0 4-16</inkml:trace>
  <inkml:trace contextRef="#ctx0" brushRef="#br0" timeOffset="272284.4227">22573 12823 0,'0'0'0,"0"0"16,0 0-16,0 0 0,0-23 15,0 23-15,0 0 0,8-21 16,-1 14-16,1-1 0,2 2 16,0 0-16,0 1 0,5 3 15,1 1-15,3 0 0,1 2 0,0 1 16,-1 2-16,8 4 16,0 3-16,-1 2 0,-2 2 15,-2 0-15,-2-1 0,1 3 0,-2 0 16,-4 1-16,-3 0 0,-3 0 15,-2 2-15,-3 0 0,-2-2 0,-4-1 16,-3 0-16,-5 0 16,-4 1-16,-2-1 0,-4 0 15,1 0-15,0 0 0,-5-4 16,-3-2-16,0-1 0,3 0 16,1-2-16,1 1 0,0-2 0,1-3 15,1-1-15,1 0 0,4-1 16,1 1-16,5-5 0,2-3 15,8-2-15,6-2 16,-3 4-16,-1 0 0,1 1 0</inkml:trace>
  <inkml:trace contextRef="#ctx0" brushRef="#br0" timeOffset="272759.8236">23287 12920 0,'0'0'0,"0"0"0,0 0 16,0 0-16,0 0 0,0 0 16,0 0-16,0 0 0,0 0 0,-20 17 15,20-17-15,-17 18 16,17-18-16,-20 20 0,11-8 16,-1 3-16,0 2 0,-1 1 15,-1 2-15,2 1 16,1-1-16,-1 6 0,2-3 0,4-1 15,2-1-15,0-2 0,4-2 16,0-2-16,1-2 0,4-2 16,1-1-16,7-2 15,2 0-15,0-3 0,-2-2 0,3-3 16,1-3-16,-2-1 0,0-1 16,2-2-16,1-2 15,-3-1-15,0-1 0,2-4 0,-2-2 16,-2 3-16,-3-1 0,-2-2 15,-2-1-15,-1 1 0,-1-2 0,-3 2 16,-1 0-16,-1 2 16,-1 2-16,-3-1 0,-2 0 15,1 3-15,-1 0 0,-7-3 16,-2 1-16,2 3 0,0 1 0,-4-1 16,1 2-16,2 2 0,0 2 15,-7 0-15,-1 0 16,6-1-16,4 1 0,1 0 0,3 0 15,0 1-15</inkml:trace>
  <inkml:trace contextRef="#ctx0" brushRef="#br0" timeOffset="273216.9783">23653 12891 0,'0'0'0,"0"0"0,0 0 15,0 0-15,0 0 0,0 0 0,8 30 16,-8-30-16,2 23 0,-2-23 16,0 27-16,-1-12 0,0 3 15,-2 1-15,0 1 0,0 0 16,-1-1-16,-2 7 0,-1 1 16,-1-2-16,1 0 0,-1-2 0,0-3 15,2-1-15,0-1 0,1 0 16,0-2-16,2-1 0,1-2 0,0-2 15,-1-1-15,2-1 16,1-1-16,-1 1 0,0-3 16,-1-1-16,0 0 0,2-2 15,2 1-15,2-1 0,2 0 0,0-1 16,2 2-16,1-1 0,0 0 16,4-1-16,4-1 0,-2 0 15,0-1-15,2 1 0,1 0 16,5-1-16,-1-1 0,2 0 15,1-1-15,0 0 0,-3-1 16,-1 0-16,-3 1 0,-1-1 16,-2 0-16,0 0 0,-2-1 15,-3 0-15,-2-2 0,-5-3 16,-2-5-16,0 2 0,0 2 0,0 2 16</inkml:trace>
  <inkml:trace contextRef="#ctx0" brushRef="#br0" timeOffset="273433.2022">23560 12854 0,'0'0'0,"0"0"16,0 0-16,0 0 0,0 0 0,31-13 15,-31 13-15,32-6 0,-11 4 16,2 2-16,1 2 15,1-1-15,-1 2 0,8 1 0,-1 0 16,-4 2-16,-2 0 0,-4 0 16,-4-1-16,-2-1 0</inkml:trace>
  <inkml:trace contextRef="#ctx0" brushRef="#br0" timeOffset="273600.1586">23604 13044 0,'0'0'0,"0"0"0,0 0 16,0 0-16,29 3 0,-29-3 15,31 3-15,-31-3 0,36 5 0,-18-2 16,0 0-16,-3 0 0,-2 0 16,-1-2-16</inkml:trace>
  <inkml:trace contextRef="#ctx0" brushRef="#br0" timeOffset="280212.7301">17669 14151 0,'0'0'0,"0"0"0,0 0 15,0 0-15,0 0 0,0 0 16,0 0-16,0 0 0,0 0 0,0 0 16,18 18-16,-18-18 0,0 0 15,20 18-15,-20-18 0,13 21 16,-9-10-16,0 0 0,-1-3 16,0 0-16</inkml:trace>
  <inkml:trace contextRef="#ctx0" brushRef="#br0" timeOffset="280429.4657">17151 14822 0,'0'0'0,"0"0"16,0 0-16,0 0 0,0 0 0,0 0 15,0 0-15,15 15 0,-15-15 16,25 7-16,-25-7 0,33 3 16,-19-2-16,-2 0 15</inkml:trace>
  <inkml:trace contextRef="#ctx0" brushRef="#br0" timeOffset="280627.07">18018 14912 0,'0'0'0,"0"0"0,0 0 16,0 0-16,0 0 0,7 24 16,-7-24-16,0 0 0,2 26 0,-2-26 15,0 0-15,-7 18 0,7-18 16,-4 10-16</inkml:trace>
  <inkml:trace contextRef="#ctx0" brushRef="#br0" timeOffset="283100.3301">18507 13872 0,'0'0'0,"0"0"0,0 0 16,0 0-16,0 0 0,0 0 15,0 0-15,0 0 0,-2-19 0,2 19 16,0 0-1,23-16-15,-23 16 0,28-11 0,-12 6 16,5 1-16,4-1 0,2 2 16,3-2-16,11 0 0,1-1 0,4 0 15,4 2-15,9 1 0,0 2 16,1-1-16,3 0 0,11-1 16,0 0-16,12 1 0,0-2 15,-3 2-15,-3 1 0,16-1 16,0-1-16,7 3 0,-7 0 15,29 5-15,-6 2 0,-9-2 16,-8 1-16,1-3 0,-1-2 16,-4 1-16,-3 1 0,1 0 0,1 1 15,-1 0-15,0 1 0,8 3 16,5 2-16,-7-3 0,-3-2 16,-2 0-16,0-1 0,0 2 15,0 1-15,0-1 0,0-1 16,-1 1-16,-1 0 0,1 0 15,1 2-15,-5-4 0,-2 1 0,-1 1 16,2 0-16,-7 2 0,-4-1 16,10-1-1,8-1-15,0 0 0,2 0 16,-28-1-16,-15 0 0,5 0 16,6-1-16,-10 2 0,-5 1 15,-8-3-15,-4-2 0,-2-2 0,-3-2 16,-3 1-16,-2-1 15,-9 3-15,-4 2 0,-6-2 16,-2-1-16,-5 0 0,0 0 0,-3 3 16,0 3-16,-2-2 0,-1 0 15,-1-5 1,0 0-16,-5 2 0,-3 0 16,2 0-16,3 1 0,0-1 0</inkml:trace>
  <inkml:trace contextRef="#ctx0" brushRef="#br0" timeOffset="285166.2698">26723 6130 0,'0'0'0,"0"0"16,0 0-16,0 0 0,0 0 0,0 0 16,0 0-16,0 0 0,0 0 15,0 0-15,0 0 0,0 0 16,1-19-16,-1 19 0,0 0 16,0 0-16,0 0 0,0 0 15,0 0-15,-19 20 0,19-20 0,-16 16 16,16-16-16,-21 18 0,21-18 15,-23 25-15,23-25 0,-26 32 16,12-14-16,-3-2 0,-1 3 16,-6 4-16,1 2 0,0 3 15,0-2-15,-1 1 0,-1-4 16,-5 11-16,-1 0 0,2 1 16,1-3-16,-1 3 0,-2 1 15,-6 4-15,3-1 0,2 3 16,1-2-16,-1 3 0,0-4 0,-3 7 15,2-1-15,-1-2 16,-1-3-16,-1 4 0,1-1 0,2 2 16,2-1-16,-8 4 0,-1-3 15,5-2-15,5-4 0,-5 3 16,-1 0-16,3 1 0,2-2 16,-14 16-16,3-9 0,2-2 15,4-4-15,2 3 0,3 0 16,3-6-16,3-4 0,-2-3 15,0-2-15,0 1 0,2 1 0,1 1 16,2-2-16,8-14 0,-2 0 16,-3 0-16,-1 2 0,4-2 15,1 0-15,2-3 0,1-3 16,1 1-16,1 0 0,2-4 16,1 1-16,0-4 0,0-3 0,2 1 15,-1-2-15,3-1 0,1 0 16,2 0-16,-2-4 0,3-1 15,1-2-15,2-1 16,3-1-16,-3 3 0,1 0 0,-2 2 16</inkml:trace>
  <inkml:trace contextRef="#ctx0" brushRef="#br0" timeOffset="285458.4619">25052 7947 0,'0'0'0,"0"0"16,0 0-16,0 0 0,0 0 16,-21 11-16,21-11 0,-14 15 15,14-15-15,-18 21 0,9-9 16,1 1-16,-2 2 0,-1 2 16,-1 0-16,-2 1 0,0 1 0,-5 4 15,3 0-15,0-3 0,2-1 16,1-2-16,1-1 0,2-1 15,2-2-15,2-2 0,3 0 16,3-4-16,3-2 0,8-6 16,7-4-16,5-2 0,5-1 15,6-5-15,7-4 0,0-1 16,-8 4-16,-7 3 0</inkml:trace>
  <inkml:trace contextRef="#ctx0" brushRef="#br0" timeOffset="286885.3129">26780 6137 0,'0'0'0,"0"0"0,0 0 0,0 0 15,0 0-15,0 0 0,0 0 16,0 0-16,0 0 16,0 0-16,5-22 0,-5 22 0,0 0 15,0 0-15,0 0 0,0 0 16,0 0-16,10-21 0,-10 21 16,0 0-16,0 0 0,0 0 15,17-13-15,-17 13 0,0 0 0,20-5 16,-12 1-16,0 2 0,0 1 15,2-1-15,1 0 0,3 2 16,0 0-16,0 0 0,2-2 16,-2 4-16,0-2 0,2 2 15,0 0-15,2-1 0,2 1 0,1 2 16,1-4-16,5 3 16,1 1-16,1-1 0,1-2 15,0 3-15,0-1 0,1 1 16,2 0-16,0 2 0,0-3 0,8 1 15,-1 0-15,-1-3 0,0 1 16,0 2-16,-1-1 0,1 1 16,0 1-16,7 1 0,-3-2 15,-1 2-15,-1 1 0,1-3 16,0 1-16,0 1 0,1 1 0,0-3 16,0-1-16,0 1 0,0 0 15,8 4-15,-1-2 0,-1 4 16,0-3-16,-1-2 0,2 1 15,-4-1-15,-2-2 0,3 3 16,0-2-16,-2 0 0,-2-1 16,8 1-16,-1 3 0,-2 0 15,-2 3-15,1-2 0,-2 0 16,-2-2-16,-2-2 0,3 0 16,3 6-16,2-3 0,-1 3 0,0-6 15,-2 1-15,-1 1 0,0 1 16,1-3-16,-2 0 0,0 6 15,1 0-15,0-3 0,1-2 16,-2-2-16,-1-2 0,0 5 16,0-1-16,-1 2 0,-1-1 15,5 1-15,1-3 0,-3 3 16,-3 1-16,3 2 0,2 0 16,-3-5-16,-2-1 0,4 3 15,3 3-15,-4-3 0,-2-3 0,1 3 16,1-3-16,-3-1 0,-1 1 15,3 3-15,2 7 0,-2-5 16,-2-4-16,0-1 0,1-1 16,-1 1-16,-2 3 0,0-4 15,2-2-15,-3 5 0,-2 2 16,1-1-16,0 0 0,-3-3 16,-2-4-16,2 4 0,2 2 15,-8-2-15,0 0 0,-2 3 0,0 0 16,-2 0-16,-1-4 0,0 1 15,0 3-15,-3-1 0,-1 1 16,-6-6-16,-1-4 0,-2 3 16,-2 0-16,-1 0 0,-3 0 15,-1 0-15,1 0 0,-2 2 16,0-1-16,0-1 0,1 1 0,-3-1 16,3 3-16,-3-3 0,0 0 15,1-4-15,-1 4 16,-1-1-16,1-1 0,0-2 0,0 4 15,0-3-15</inkml:trace>
  <inkml:trace contextRef="#ctx0" brushRef="#br0" timeOffset="287200.5217">31692 6589 0,'0'0'0,"0"0"0,0 0 0,0 0 15,0 0-15,0 0 0,0 0 16,0 0-16,0 0 0,22 12 16,-22-12-16,0 0 0,20 15 15,-20-15-15,20 13 0,-20-13 16,23 11-16,-10-3 0,0 2 16,-1-3-16,1 0 0,-2 0 15,0 0-15,0-2 0,-1 1 0,-2 1 16,1 0-16,-2-3 0,-2 4 15,0-1-15,-3-1 0,-2 1 16,-1-2-16,-6 2 0,-4 0 16,-5 0-16,-5 3 0,-8-2 15,-5 2-15,-5 1 0,7-1 0,5-2 16</inkml:trace>
  <inkml:trace contextRef="#ctx0" brushRef="#br0" timeOffset="293033.2694">26775 2553 0,'0'0'0,"0"0"16,0 0-16,0 0 0,0 0 0,0 0 16,0 0-16,0 0 15,0 0-15,0 0 0,0 0 16,0 0-16,0 0 16,0 0-16,0 0 0,0 0 0,0 0 15,0 0-15,0 0 0,0 0 16,0 0-16,-22-11 0,22 11 15,0 0-15,0 0 0,0 0 16,0 0-16,0 0 0,0 0 0,-6 21 16,6-21-16,0 0 0,-3 22 15,3-22-15,0 0 0,-5 28 16,5-28-16,-3 22 0,1-11 16,0 2-16,0-1 0,-1 2 15,1 0-15,0 0 0,0 0 16,-1 1-16,1 3 0,-1 0 15,0 0-15,-1 1 0,1 1 16,-1 7-16,0-2 0,0 1 0,0 0 16,-1 0-16,2-1 0,-1 0 15,2 1-15,0-2 0,0 2 16,-1 0-16,-1 3 0,2 3 16,1 0-16,-1-3 0,-2 0 15,0-1-15,0-1 0,0 0 16,2 1-16,0 0 0,-1 0 15,-1 1-15,2 0 0,0 0 16,1 0-16,-1 1 0,-2 0 0,2-2 16,1-2-16,0 0 0,1 3 15,-1 3-15,1-2 0,0 0 16,0 1-16,0-4 0,0 1 16,-1-1-16,0 1 0,-1-4 15,1 0-15,2 0 0,2 1 16,-2-3-16,0 2 0,0 3 15,0-2-15,-1-1 0,0-1 0,0 6 16,0 0-16,-1-6 0,0-1 16,0 1-16,1 2 0,-1 1 15,0-1-15,-1 4 0,1 0 16,0-4-16,0-3 0,-1 6 16,0-1-16,1-6 0,-1 1 15,2 0-15,2 1 0,-1 1 16,0-1-16,-1 1 0,-1 1 15,0-1-15,-1-2 0,2 1 16,2 1-16,-1 0 0,0 0 0,0-3 16,1-1-16,0 0 0,2 0 15,-2 1-15,0 2 0,0 0 16,-1-1-16,2 1 0,0-1 16,-1-1-16,-1-1 0,0 2 15,0 1-15,0-2 0,1 0 0,0-2 16,1 2-16,-1-1 15,-1 0-15,2 1 0,1 1 16,0 0-16,1-5 0,-2 2 0,-1 0 16,-1-1-16,1-1 15,-1 2-15,1 0 0,-1 0 0,-1-1 16,1 0-16,0-1 0,1 0 16,1 1-16,-1 2 0,-1 0 15,0 1-15,0-3 0,0 0 16,0-2-16,0-4 0,1 1 15,-2 1-15,0 2 0,0-1 16,1 0-16,-1 2 0,0-3 0,0 0 16,1-1-16,-1 0 0,0 2 15,0 1-15,0-3 0,1 3 16,0-1-16,-1-1 0,1 0 16,-1 0-16,0-3 0,0-1 15,1-2-15,0 2 0,0-3 16,0 1-16,1-1 0,-2 0 15,0-3-15,0 3 0,1-2 0,-1 1 16,0 0-16,0-1 0,0 1 16,0-4-16,0 3 0,1-1 15,0-3-15,-1 2 0,0-2 16,0-1-16,0 3 0,0-3 16,0 3-16,0-3 0,0 0 15,0 0-15,0 0 0,0 0 16,0 0-16,0 0 0,0 0 15,0-6-15,-1 1 0,0 1 16,0-2-16,-1 5 0</inkml:trace>
  <inkml:trace contextRef="#ctx0" brushRef="#br0" timeOffset="293817.0656">26739 2627 0,'0'0'15,"0"0"-15,0 0 0,0 0 0,0 0 16,0 0-16,0 0 0,0 0 15,0 0-15,0 0 0,0 0 16,0 0-16,0 0 0,0 0 16,-18 22-16,18-22 0,-17 18 15,17-18-15,-27 22 0,12-8 16,2-1-16,0-2 0,0 1 16,-1-2-16,1 1 0,-2 2 0,1-1 15,1 2-15,1-3 0,1-2 16,2-2-16,4-2 0,-1-1 15,2 1-15,0-3 0,1 2 16,1-3-16,2-1 0,-1-5 16,2-2-16,1 2 0,-1-1 15,0 2-15,0 1 0</inkml:trace>
  <inkml:trace contextRef="#ctx0" brushRef="#br0" timeOffset="294099.6405">26672 2563 0,'0'0'0,"0"0"0,0 0 0,0 0 15,0 0-15,0 0 0,0 0 16,0 0-16,0 0 0,10-18 16,-10 18-16,0 0 0,0 0 0,0 0 15,21 15-15,-21-15 16,13 17-16,-13-17 0,16 19 0,-9-9 16,2 1-16,-1 0 0,0-1 15,-1 0-15,1-2 0,0 0 16,0-1-16,-2 0 0,0-2 15,-2 0-15,1-1 0,-2 0 16,0-1-16,-1 1 0,1-2 16,-1-1-16,-2-1 0,2 4 15,-2-4-15,2 4 0,-2-4 0,1 3 16,-2 1-16,0 2 0,0 1 16,0-1-16,0-1 0,0-1 15</inkml:trace>
  <inkml:trace contextRef="#ctx0" brushRef="#br0" timeOffset="295786.5071">25317 13294 0,'0'0'0,"0"0"0,0 0 0,0 0 15,0 0-15,0 0 0,16-20 16,-16 20-16,0 0 0,21-18 16</inkml:trace>
  <inkml:trace contextRef="#ctx0" brushRef="#br0" timeOffset="295987.4966">25310 13105 0,'0'0'0,"0"0"0,-6 2 16,6-2-16,-1 2 0,3 0 16,3 0-16,1 0 0,-2 0 0,0 0 15</inkml:trace>
  <inkml:trace contextRef="#ctx0" brushRef="#br0" timeOffset="296167.9906">25284 13140 0,'0'0'0,"0"0"15,0 0-15,0 0 0,0 0 0,0 0 16,32-7-16,-32 7 0,23-6 16,-23 6-16</inkml:trace>
  <inkml:trace contextRef="#ctx0" brushRef="#br0" timeOffset="296333.3135">25416 13033 0,'0'0'0,"0"0"16,0 0-16,0 0 0,0 0 0,-14 19 15,14-19-15,0 0 16,6 22-16,-6-22 0</inkml:trace>
  <inkml:trace contextRef="#ctx0" brushRef="#br0" timeOffset="304262.5381">25265 3347 0,'0'0'16,"0"0"-16,0 0 0,0 0 0,0 0 16,0 0-16,0 0 0,0 0 15,0 0-15,0 0 0,0 0 16,19-18-16,-19 18 0,0 0 15,0 0-15,17-16 0</inkml:trace>
  <inkml:trace contextRef="#ctx0" brushRef="#br0" timeOffset="304408.0636">25349 3263 0,'0'0'0,"0"0"15,0 0-15,0 0 0,0 0 0,0 0 16,0 0-16,0 0 0,0 0 15,0 0-15,0 0 0,0 0 16,0 0-16,0 0 0</inkml:trace>
  <inkml:trace contextRef="#ctx0" brushRef="#br0" timeOffset="309249.9861">15635 7440 0,'0'0'0,"-10"3"16,-5 2-16,-1 3 0,-2 1 0,-10 8 15,-7 1-15,-5 4 0,0 0 0,-5 7 16,2 2-16,3 0 15,3-1-15,0 3 0,2 0 16,1 6-16,5-1 0,5 5 16,3 3-16,1-5 0,2-3 0,3 4 15,2 3-15,3-4 0,3-2 16,4 9-16,5 3 16,3-5-16,2-5 0,3 7 0,3 3 15,3-6-15,-1-6 0,8 1 16,6 2-16,-1-3 0,-2-2 15,5 2-15,2 3 0,1-7 16,1-6-16,24 15 0,-1-5 16,-20-17-16,-1-1 0,27 9 15,5-2-15,-7-3 0,-2-3 0,3-2 16,1-2-16,-5-3 0,-2-3 16,8-3-16,7-2 0,-4-2 15,-5-3-15,4-3 0,3-3 16,-9 1-16,-6-2 0,5-3 15,3-2-15,-8-4 0,-4-2 0,-1-6 16,2-5-16,-8 0 16,-4 3-16,3-7 0,2-1 15,-7 2-15,-6 2 0,0-10 16,0-6-16,-5 8 0,-2 4 0,1-7 16,-1-3-16,-4-1 0,-3 1 15,-6-6-15,-3-1 0,-3 4 16,-1 3-16,-4-6 0,-1-1 15,-2 3-15,-2 0 0,-1-1 16,-1-3-16,-4 4 0,-2 3 0,-5-3 16,-4-2-16,0 3 0,-1 3 15,-1-3-15,-2-2 16,-2 8-16,-4 6 0,-3-1 0,-3-1 16,-1 3-16,-2 2 0,-4 2 15,-2 2-15,-1 2 0,3 0 0,-12 3 16,-8 1-16,8 1 15,5-1-15,-8 6 0,-4-1 16,5 6-16,5 2 0,-10 5 16,-5 3-16,4 5 0,2 5 0,-7 4 15,-6 1-15,2 2 0,1 1 16,-4 9-16,-3 4 16,9 4-16,8 2 0,-5 2 0,0 0 15,21-12-15,14-9 0,10-6 16</inkml:trace>
  <inkml:trace contextRef="#ctx0" brushRef="#br0" timeOffset="319016.9885">23818 5951 0,'0'0'0,"0"0"15,0 0-15,0 0 0,0 0 0,23 3 16,-23-3-16,26 0 0,-26 0 16,32-3-16,-11 3 0,0 0 15,0 0-15,3 0 0,3 0 16,8 0-16,-2 3 0,1-3 15,0 0-15,-1 0 0,-1-3 16,8 6-16,0-3 0,-6 0 0,-3-3 16,4 1-16,3 4 15,-3-2-15,-4 3 0,5-3 16,-1 0-16,-7 0 0,-2 0 16,6 0-16,4-3 0,-3 3 15,-3 0-15,9 0 0,1 0 0,-2 0 16,1 0-16,2 0 0,1 3 15,-3-6-15,0-1 0,-2 1 16,0-1-16,-2 1 0,-1 0 0,1 2 16,-2-1-16,-3 2 0,-1 2 15,-2-4-15,-2 0 16,1 2-16,3-2 0,0 2 16,-1 2-16,0-2 0,-2 0 0,5 0 15,5 0-15,-3 1 0,-1-2 16,-7 1-16,-5 0 0,-5 0 15</inkml:trace>
  <inkml:trace contextRef="#ctx0" brushRef="#br0" timeOffset="319136.5296">26224 5987 0,'0'0'0,"0"0"0,0 0 15,0 0-15,0 0 0,30-7 16,-30 7-16,26 0 0,-16 0 15,-2 0-15</inkml:trace>
  <inkml:trace contextRef="#ctx0" brushRef="#br0" timeOffset="319294.3788">26742 6029 0,'0'0'0,"0"0"0,0 0 15,0 0-15,0 0 0,28 4 0,-28-4 16,25 4-16,-25-4 0,23 0 16,-13 3-16,-2-3 0</inkml:trace>
  <inkml:trace contextRef="#ctx0" brushRef="#br1" timeOffset="326486.0175">25213 3328 0,'0'0'0,"0"0"16,0 0-16,0 0 0,0 0 0,0 0 15,0 0-15,-9-19 16,9 19-16,0 0 15,-5-19-15,5 19 0,-5-14 0,3 9 16,0-1-16,0 1 0,0-2 16,-1 3-16,1-1 0,0 1 15,0 2-15,0-2 0,-1 1 16,1 0-16,0 1 0,0 0 16,0 2-16,-1 0 0,1 0 0,0 0 15,0 2-15,0 1 0,-1 1 16,1 1-16,0 0 0,0 1 15,1 1-15,-2 2 0,1 0 16,0 0-16,0-1 0,0 2 16,-1 2-16,1 0 0,0 1 15,0 1-15,0 2 0,-1-1 16,1 2-16,0 0 0,0 2 16,0 1-16,-1 0 0,1 6 15,-1-2-15,1 2 0,1 1 0,-2-2 16,0 0-16,0-1 0,1-1 15,-1 4-15,1 3 0,-1-2 16,-1 0-16,-1 5 0,-2 1 16,2-1-16,0 1 0,1-1 15,0 1-15,0-3 0,2-1 16,-1 2-16,-1 1 0,0-2 16,0 0-16,-1 4 0,1 1 15,1-2-15,0 0 0,1-1 0,0 0 16,-2-1-16,-2 2 0,0-2 15,1 1-15,1 0 0,-1 2 16,1-2-16,0-1 0,1 0 16,1-1-16,0 0 0,-1 0 15,1 3-15,0 0 0,1 0 16,0 0-16,0-1 0,0-3 0,-2 0 16,1 2-16,0-2 0,0 1 15,-1 1-15,-1 1 16,1-3-16,0-1 0,0-2 0,1 0 15,0 0-15,0-1 0,1 0 16,1 1-16,0-2 0,0 0 16,1 1-16,0 0 0,-2-2 15,-1-2-15,0-2 0,2 0 16,0 0-16,-1 2 0,1-1 16,0 1-16,-1-4 0,0-1 0,0-2 15,0-1-15,1-2 0,1 1 16,0 0-16,0 0 0,0-1 15,0 0-15,-1-1 0,-1 0 16,1-1-16,0-1 0,0 0 16,-1-2-16,0 0 0,0 1 15,0 0-15,0-2 0,1 1 16,0-3-16,-1 1 0,0 0 16,1-3-16,0 1 0,0-1 15,-1 2-15,-1-3 0,2 2 0,0-3 16,0 3-16,0-3 0,0 1 15,0-1-15,0 0 0,0 3 16,0-3-16,-2 0 0,2 0 16,-2 3-16,2-3 0,0 0 15,0 0-15,0 0 0,0 0 0,0 0 16,0 0-16,0 0 16,0 0-16,0 0 0,0 0 0,0 0 15,0 0-15,0 0 0</inkml:trace>
  <inkml:trace contextRef="#ctx0" brushRef="#br1" timeOffset="327317.3997">24889 5604 0,'0'0'15,"0"0"-15,0 0 0,0 0 16,0 0-16,0 0 0,0 0 16,0 0-16,0 0 0,0 0 15,0 0-15,0 0 0,0 0 0,28-3 16,-28 3-16,0 0 0,0 0 16,29-4-16,-29 4 0,0 0 15,30-1-15,-20 1 0,0 1 16,0-1-16,1-1 0,-1 1 15,-1 0-15,-2 0 0,1 0 16,-1 0-16,-1 0 0,0 0 16,-1 0-16,0 0 0,-1 0 15,1 0-15,-2 0 0,0 0 0,1 0 16,-2 0-16,0 0 0,0 0 16,0 0-16,-2 0 0,3-1 15,-3 1-15,2 1 0,-2-1 16,2 5-16,-1-3 0,0 3 15,0 0-15,0 1 0,0 1 16,-1 0-16,0 2 0,-1 0 16,0 1-16,0 1 0,1 0 0,0 3 15,-1-3-15,0 1 16,0 1-16,0-2 0,0 1 0,0 1 16,-1 1-16,1-3 0,0-1 15,0 1-15,0-3 0,0 0 16,0 1-16,-1-2 0,1 0 15,-1 1-15,1-1 0,1-3 16,0 2-16,0-2 0,0 1 16,1-1-16,-1 1 0,0-1 0,0-1 15,0 1-15,0-2 0</inkml:trace>
  <inkml:trace contextRef="#ctx0" brushRef="#br1" timeOffset="327741.9807">24665 6243 0,'0'0'15,"0"0"-15,0 0 0,0 0 0,0 0 16,0 0-16,0 0 16,28-10-16,-28 10 0,0 0 0,30-7 15,-30 7-15,23-7 0,-10 3 16,2 1-16,1 2 0,-1-4 0,1 3 15,-1-2-15,-1 1 0,0 0 16,-2-1-16,-1 4 16,-1-2-16,0 1 0,-2 0 15,1-2-15,-1 0 0,0 2 0,-2 1 16,0 0-16,-1-2 0,0 1 16,-2 1-16,-1 1 0,-2-1 15,3 3-15,-3-3 0,2 3 16,-2-3-16</inkml:trace>
  <inkml:trace contextRef="#ctx0" brushRef="#br1" timeOffset="328150.5434">24660 6318 0,'0'0'0,"0"0"16,0 0-16,0 0 0,0 0 0,0 0 16,-6 29-16,6-29 0,-4 21 15,4-21-15,-5 29 16,4-14-16,0 3 0,0 3 0,0 0 16,0 1-16,0 3 0,-2 3 15,1 1-15,0-1 0,0-2 0,0-1 16,-1 3-16,1-6 15,0-1-15,0 1 0,0 1 16,-2-4-16,1 2 0,-1 4 16,-1-3-16,2-4 0,0-4 0,-1-1 15,1-1-15,0-1 0,-1-2 16,2-4-16,0 2 16,0-1-16,1-2 0,-2 0 0,1-1 15,2-3-15,-2-2 0,1-2 16,1-3-16,-2-2 0,-2 0 0,2-2 15,0 4-15,0 0 0</inkml:trace>
  <inkml:trace contextRef="#ctx0" brushRef="#br1" timeOffset="328399.9792">24533 6522 0,'0'0'0,"0"0"0,0 0 0,0 0 15,0 0-15,0 0 0,0 0 16,0 0-16,23-6 0,-23 6 16,0 0-16,26-4 0,-26 4 0,23 0 15,-11 0-15,1 0 0,1-3 16,1 2-16,0 1 16,-2 0-16,-1 0 0,0 0 0,1 0 15,-1 0-15,0 0 0,0 3 16,0-2-16,-1 2 0,0-2 0,-2 2 15,-1-3-15,-2 3 0</inkml:trace>
  <inkml:trace contextRef="#ctx0" brushRef="#br1" timeOffset="331360.9329">24767 5339 0,'0'0'0,"0"0"0,0 0 0,0 0 15,0 0-15,0 0 0</inkml:trace>
  <inkml:trace contextRef="#ctx0" brushRef="#br1" timeOffset="332097.5303">30675 7408 0,'0'0'0,"0"0"16,0 0-16,0 0 0,0 0 0,0 0 15,0 0-15,0 0 0,0 0 16,29 4-16,-29-4 0,0 0 16,26 7-16,-26-7 0</inkml:trace>
  <inkml:trace contextRef="#ctx0" brushRef="#br1" timeOffset="332240.6321">30796 7480 0,'0'0'0,"0"0"0,0 0 0,0 0 15,0 0-15,0 0 0,0 0 16,0 0-16</inkml:trace>
  <inkml:trace contextRef="#ctx0" brushRef="#br1" timeOffset="333650.626">23328 4618 0,'0'0'16,"0"0"-16,0 0 0,0 0 0,0 0 15,0 0-15,0 0 16,30 0-16,-30 0 0,26 0 0,-26 0 16,31 1-16,-15-1 0,3 0 15,3 0-15,-1 0 0,0 0 16,2 0-16,2 0 0,7 2 15,0 1-15,0-2 0,0-2 16,-1 1-16,-2 1 0,7 0 16,2 1-16,-3-2 0,-2-1 0,0 1 15,1 0-15,-3 0 0,-2 0 16,-1 1-16,-2-1 0,-1 1 16,1-1-16,-1 0 0,-1 0 15,-2 0-15,-2 0 0,-2 2 16,-2 0-16,1 0 0,0-1 0,-4 2 15,-2-2-15,-2-1 0</inkml:trace>
  <inkml:trace contextRef="#ctx0" brushRef="#br1" timeOffset="334316.8561">23640 4903 0,'0'0'16,"0"0"-16,0 0 0,0 0 0,0 0 0,0 0 15,0 0-15,0 0 16,0 0-16,0 0 0,0 0 16,0 0-16,26-4 0,-26 4 15,24 2-15,-24-2 0,27 1 0,-27-1 16,30 5-16,-16-4 0,0 1 16,1 0-16,-1 1 0,-1 0 15,0-1-15,0 0 0,-1 1 16,-2 1-16,-3-2 0,1 0 15,0 1-15,-3 1 0,-1-1 16,-4 2-16,-3-2 0,-1 3 0,-2-2 16,-1 2-16,-2 1 15,-1-1-15,-1 3 0,-3 1 0,-3-1 16,-1 0-16,0 1 0,-4 2 16,1 0-16,1-2 0,1 0 15,0-2-15,1-1 0,1 0 16,3-1-16,2-2 0,1-2 15,2 1-15,1 1 0,2-1 16,2 0-16,1-1 0,1 0 16,2-2-16,3 3 0,1-2 15,2 1-15,0-2 0,2-3 16,1 1-16,0 1 0,3-3 16,2 0-16,1 2 0,0 0 0,5-3 15,0 2-15,-2 0 0,0-1 16,0 1-16,-2 0 0,1-1 15,-1 3-15,1 0 0,-2 1 16,0 1-16,-2 1 0,0-1 16,1 1-16,-1-2 0,-2 2 0,-1-1 15,-3 1-15,0-1 0</inkml:trace>
  <inkml:trace contextRef="#ctx0" brushRef="#br1" timeOffset="335150.2334">24000 4104 0,'0'0'0,"0"0"16,0 0-16,-11-17 0,11 17 0,-10-16 16,4 9-16,-1-1 0,0 0 15,1 0-15,-2-1 0,1 2 16,1 1-16,-2-2 0,-1 1 15,2 1-15,-1 2 0,-1 2 16,-1 2-16,0 1 0,1 1 0,-2 4 16,-1 1-16,-1 1 0,0 1 15,-3 3-15,3 3 0,2 1 16,0 0-16,1 1 0,0 1 16,2-1-16,2-2 0,1 2 15,3 0-15,0 0 0,1-3 0,1-1 16,1-2-16,0 0 15,1 1-15,2 0 0,0-3 16,2 0-16,-1-1 0,1-2 16,0-1-16,1-1 0,-1-1 15,2-4-15,1-2 0,-2 0 16,-1 2-16,2-3 0,1-2 16,0 0-16,-1 0 0,2-3 15,-1-1-15,1-1 0,1 1 0,-1-1 16,-1 0-16,0-1 0,-1-1 15,0-2-15,0 2 0,-1 0 16,-1 2-16,0 0 0,-2 4 16,-1 0-16,1 1 0,-2 3 15,0-2-15,-1 2 0,0 1 0,-1 2 16,3-1-16,-3 1 0,0 0 16,-2 5-16,0 1 0,0 1 15,0 0-15,0 1 0,-2 1 16,2 0-16,0-1 0,1 2 15,0 0-15,0-1 0,-1 1 16,1-1-16,1 0 0,0 0 16,1-1-16,1-1 0,-1 1 15,0-2-15,1-2 0,0 2 16,1 0-16,1-2 0,-1 1 16,0-1-16,1-1 0,-1 0 15,1 1-15,2-3 0,-1 0 16,2-1-16,1-1 0,2 0 0,1 2 15,-1-1-15,-2 1 0,0-1 16</inkml:trace>
  <inkml:trace contextRef="#ctx0" brushRef="#br1" timeOffset="345367.3521">26302 5667 0,'0'0'0,"0"0"15,0 0-15,0 0 0,0 0 16,0 0-16,0 0 0,0 0 0,-24 3 15,24-3-15,0 0 0,0 0 16,0 0-16,-22 13 0,22-13 16,0 0-16,-15 18 0,8-11 15,1 1-15,-1 2 0,2-2 0,-1 3 16,1-1-16,0 0 16,1-1-16,0 1 0,1 1 0,0-2 15,1 2-15,-1-3 0,2 2 16,0-3-16,0 0 0,0 0 15,0 1-15,0-3 0,1 0 16,0-1-16,1 1 0,-1 1 16,0-3-16,1 1 0,0-1 15,-1-1-15,0 0 0,0 1 16,1-2-16,0 2 0,0-1 0,2 0 16,0 1-16,0-2 0,-1 2 15,1-3-15</inkml:trace>
  <inkml:trace contextRef="#ctx0" brushRef="#br1" timeOffset="346550.6315">25684 4903 0,'0'0'0,"0"0"0,0 0 16,0 0-16,0 0 0,0 0 0,0 0 15,0 0-15,0 0 0,29 4 16,-29-4-16,0 0 0,27-1 16,-27 1-16,27-2 0,-12 2 15,2-1-15,0 0 0,1 0 16,1 0-16,1-2 0,0 1 16,0 0-16,0-1 0,-1-2 0,3 1 15,-1 2-15,-1-1 0,-2 1 16,-3 0-16,-1-2 0,0 3 15,-1 1-15,-4 0 0,-2-1 16,-1 0-16,-2 1 0,0-1 16,-1 1-16,0-1 0</inkml:trace>
  <inkml:trace contextRef="#ctx0" brushRef="#br1" timeOffset="347016.7766">25795 5057 0,'0'0'0,"0"0"0,0 0 16,0 0-16,0 0 0,0 0 0,0 0 16,27-2-16,-27 2 0,0 0 15,31-2-15,-31 2 0,22-2 0,-22 2 16,24 0-16,-13-1 15,-1-1-15,0 3 0,0 1 16,-2 1-16,-3-2 0,-2 1 16,-1 3-16,-2 1 0,-3 1 15,-2 1-15,-4 1 0,0 1 16,0 1-16,-2-1 0,-1-1 0,-1 1 16,0-1-16,-4 1 0,1-1 15,1-3-15,3 0 0,2 0 16,1 0-16,3 0 0,0-2 15,3 0-15,1-2 0,1 2 16,1-2-16,2 0 0,2-1 16,4 0-16,1 0 0,1 0 15,1-1-15,1-1 0,0 0 0,1-1 16,2-1-16,-1 0 0,1 0 16,4-2-16,-1 0 15,-3-2-15,-1-2 0,-2 1 0,-1 2 16,-1-1-16,-2 3 0,-1 0 15</inkml:trace>
  <inkml:trace contextRef="#ctx0" brushRef="#br1" timeOffset="347400.845">25652 4449 0,'0'0'0,"0"0"16,0 0-16,0 0 0,0 0 0,28-5 15,-28 5-15,20-2 0,-20 2 16,22-3-16,-9 0 0,0 1 16,1-1-16,1 1 0,0-3 15,0 3-15,-2-1 0,0 2 16,-1 1-16,-1 0 0,-2 0 15,-1 1-15,-2-1 0,1 0 0</inkml:trace>
  <inkml:trace contextRef="#ctx0" brushRef="#br1" timeOffset="347650.4758">25660 4626 0,'0'0'0,"0"0"16,0 0-16,-6 20 0,6-20 0,0 0 15,-3 29-15,3-17 0,0 2 16,0-1-16,0 0 0,0-1 16,0 0-16,0-2 0,1 1 15,0-2-15,0-2 0,2-1 16,-1-3-16,0 0 0,0 0 0,0-2 15,1 0-15,-3-1 0</inkml:trace>
  <inkml:trace contextRef="#ctx0" brushRef="#br1" timeOffset="348467.3302">25756 4621 0,'0'0'16,"0"0"-16,0 0 0,0 0 0,0 0 16,0 0-16,0 0 0,0 0 15,0 0-15,11-18 0,-11 18 16,0 0-16,0 0 0,0 0 15,25-4-15,-25 4 0,0 0 16,20 6-16,-20-6 0,0 0 0,0 0 16,15 19-16,-12-12 0,-3-2 15,-1 1-15,-3-1 0,0 0 16,-1 0-16,2 2 0,0 0 16,0 0-16,-1-2 0,1 1 15,1-2-15,-1 0 0,2 0 16,0-1-16,2 1 0,2-2 15,0 0-15,0-2 0,5 1 16,2 0-16,1-2 0,0 0 0,2 0 16,3 1-16,-2 0 15,0 0-15,3-2 0,2 0 16,-2-1-16,1 3 0,3 0 0,-1 2 16,-4-4-16,-1-1 0,-2 0 15,-1 1-15,-1-1 0,0 1 0,-3 0 16,-1-1-16,1 0 15,-1 1-15,-1 0 0,0-3 16,-2 1-16,1-1 0,-2 1 16,-1-1-16,-1 0 0,-1-1 0,0 0 15,-1-1 1,0 0-16,-1 1 0,0 1 0,-2-2 0,0 3 16,1 0-16,-2 0 0,0 1 15,-1 0-15,1 2 0,-1 1 16,1 1-16,-1 2 0,1 0 15,-2 1-15,0 2 16,1 1-16,0 2 0,2-1 0,1 3 16,-1 0-16,1 0 0,1 0 15,0 0-15,2 1 0,1 0 0,0-1 16,1 0-16,0-2 0,0-2 16,1-2-16,0 1 15,0-3-15,0-1 0,1 1 0,-1-2 16,-1-1-16,0-1 0,2-2 15,0 0-15,0-2 0,-1 1 0,0-2 16,0 0-16,0-1 16,-2 1-16,1 0 0,0 1 15,0 0-15,-1-1 0,2 2 16,-2-1-16,0 2 0,0 1 0,-1 2 16,2-2-16,-2 2 0,3 5 15,-3 0-15,0 1 0,-1 1 16,-1 2-16,0 1 0,0 1 15,0 0-15,0-1 0,2 1 16,3 1-16,0-1 0,0 0 16,3-1-16,2 0 0,0-1 15,2-1-15,2 0 0,4 1 16,-3-3-16,-2 1 0,-1-2 0</inkml:trace>
  <inkml:trace contextRef="#ctx0" brushRef="#br1" timeOffset="349904.5614">24955 5922 0,'0'0'0,"0"0"16,0 0-16,0 0 0,0 0 0,0 0 15,0 0-15,0 0 16,0 0-16,0 0 0,0 0 0,27-10 16,-27 10-16,0 0 0,28-4 15,-28 4-15,23-4 0,-23 4 16,28-6-16,-14 5 0,1-2 0,2 6 15,3-3-15,-1 1 16,0-1-16,1 1 0,2-1 16,2 2-16,1-2 0,8 0 15,0 0-15,-1 1 0,0 1 0,0-2 16,1 1-16,8 2 0,-1-1 16,0 0-16,-1 1 0,-1-2 15,-2-1-15,3 3 0,2 0 16,2-3-16,-5 0 0,3 0 15,2 0-15,-3 1 0,-4 3 16,-3-2-16,-2-2 0,0 1 16,-1 2-16,-3-2 0,-1-1 15,-5-1-15,-3-2 0,1 3 0,0 3 16,-2 1-16,0-4 0,-5 1 16,-2-1-16,-1-1 0,-1-1 15,-2 0-15,0 2 0,-2 0 16,-1 4-16,0-4 0,-1 0 15,0 0-15,1 0 0,0 0 16,-1 0-16,-2 0 0</inkml:trace>
  <inkml:trace contextRef="#ctx0" brushRef="#br1" timeOffset="350828.7623">25197 3356 0,'0'0'0,"0"0"0,0 0 16,0 0-16,0 0 0,0 0 0,0 0 15,0 0-15,11-18 0,-11 18 16,0 0-16,0 0 0</inkml:trace>
  <inkml:trace contextRef="#ctx0" brushRef="#br1" timeOffset="350979.5116">25249 3321 0,'0'0'0,"0"0"0,0 0 0,0 0 16,0 0-16,0 0 0,0 0 15,0 0-15</inkml:trace>
  <inkml:trace contextRef="#ctx0" brushRef="#br1" timeOffset="351125.0374">25288 3340 0,'0'0'0,"0"0"0,0 0 16,0 0-16,-13 21 0,13-21 15,-1 20-15,1-8 16,0-4-16,0-1 0</inkml:trace>
  <inkml:trace contextRef="#ctx0" brushRef="#br1" timeOffset="377568.1636">9631 12379 0,'0'0'0,"0"0"15,0 0-15,0 0 0,0 0 0,0 0 16,0 0-16,-22 9 0,22-9 16,-26 16-16,3-3 15,-2 1-15,0 2 0,-5 1 16,-7 2-16,-15 8 0,-3 0 0,-18 10 16,-2 3-16,-13 9 0,1 2 15,-15 9-15,3 1 0,-12 6 16,5-2-16,-43 29 0,12-5 15,16-6-15,9-5 16,6 1-16,-1 0 0,8-3 0,6-2 16,-4 4-16,-4 3 15,8-6-15,3-4 0,-4 4 16,-1 4-16,9-10 0,6-6 0,2 3 16,-2-2-16,11-7 0,6-6 0,-3-1 15,1-1-15,4-6 0,4-4 16,7-3-16,7-3 0,6-2 15,3-2-15,4-1 16,3-6-16,10-4 0,6-4 0,6-3 16,3-4-16,8-4 0,3-6 15,-2 0-15,-1 3 0,-3-1 16</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3:24:48.084"/>
    </inkml:context>
    <inkml:brush xml:id="br0">
      <inkml:brushProperty name="width" value="0.05292" units="cm"/>
      <inkml:brushProperty name="height" value="0.05292" units="cm"/>
      <inkml:brushProperty name="color" value="#FF0000"/>
    </inkml:brush>
    <inkml:brush xml:id="br1">
      <inkml:brushProperty name="width" value="0.05292" units="cm"/>
      <inkml:brushProperty name="height" value="0.05292" units="cm"/>
      <inkml:brushProperty name="color" value="#0085CD"/>
    </inkml:brush>
  </inkml:definitions>
  <inkml:trace contextRef="#ctx0" brushRef="#br0">8476 3567 0,'0'0'0,"0"0"0,0 0 16,0 0-16,-25-11 0,14 6 16,-3 1-16,-1-2 0,-1 1 15,-1 0-15,-3 2 16,-8-1-16,-1 1 0,-1 1 0,-4 0 16,0-1-16,0 1 0,-9 1 15,1 1-15,0 0 0,1 2 16,0-1-16,0-1 0,-9 3 15,5-1-15,1 2 0,-1-1 16,3 0-16,2-2 0,-1 1 0,-1 4 16,0-4-16,1-1 0,-8 1 15,3-1-15,0 3 0,2 1 16,-3 1-16,1 2 0,1-1 16,4-1-16,-4-1 0,0-2 15,1 2-15,1 3 0,-8 1 16,1 0-16,9-1 0,2 0 0,-8 2 15,1 0-15,4 0 0,4 0 16,0 0-16,-1-1 0,3 2 16,0-1-16,2 4 0,0 2 15,2-2-15,2-1 0,-3 3 16,0 0-16,8-1 16,3-1-16,-7 3 0,-3 0 0,2 1 0,4 1 15,0 2-15,1 1 16,0 0-16,0 0 0,2-1 0,-2 2 15,4-1-15,3-1 0,2 2 16,1 3-16,3-4 0,2-3 16,-1 3-16,0 2 0,5-5 15,-3 1-15,2 1 0,-3-1 16,4 2-16,0-1 0,1 0 16,0 3-16,2-1 0,-3 2 15,4 1-15,3 1 0,0-3 16,0-3-16,4 0 0,-2 1 15,4-1-15,-3-2 0,4 1 0,2-2 16,0 1-16,-1-1 0,1 2 16,-1 0-16,0-2 0,1-1 0,2 1 15,4 1-15,-1-1 16,2-2-16,-1 3 0,1 1 16,1-1-16,-3-1 0,7 4 15,3-1-15,-3-4 0,-2-3 0,9 4 16,2 1-16,-4-2 0,2 0 15,1-2-15,1 0 16,-3-2-16,2-1 0,4 1 0,3-1 16,-2-1-16,-2 0 0,3 3 15,4 2-15,-3-5 0,-2-2 16,8 4-16,2 2 0,-4-3 16,-4-2-16,5-1 0,3 0 15,-3-2-15,0-2 0,2 2 16,4 1-16,-5-4 0,-2-2 0,4 3 15,3 1-15,0 0 16,-1-1-16,8 0 0,0-1 16,-4-1-16,-2-1 0,1 0 0,3 1 15,-4 0-15,-3 0 0,5 0 16,5-1-16,-7 0 0,-3-1 0,5 0 16,2 0-16,-1-1 15,-2 0-15,25 1 0,-5 0 16,-7 1-16,-5 0 0,2-6 0,1 1 15,-10-4-15,-8-1 0,8 7 16,5 4-16,-5-7 0,-4-1 16,3-5-16,2-1 0,-3 3 15,1 2-15,1 0 0,-1 1 16,0-2-16,0 2 0,2-3 16,4-1-16,-9-3 0,-4-1 0,8 0 15,5 1-15,-7-1 16,-5 1-16,3 1 0,4-3 15,-6 2-15,-3-1 0,2 1 0,2-1 16,-4 0-16,-3 1 0,2-4 16,-1-2-16,-3 0 15,-3 0-15,4 3 0,1-1 16,-6 3-16,-4-1 0,6-2 0,4-4 16,-19 7-16,0-1 0,3-1 15,3 0-15,1 2 0,-1-1 0,-2-3 16,-2-1-16,-2-1 0,-1-1 15,1-1-15,1-2 16,-5 6-16,0 2 0,-1-2 0,2-2 16,-4-1-16,-2 1 0,-1-3 15,-1 0-15,0 3 0,-2 3 16,0-2-16,-2-3 0,1 1 16,-1 1-16,0-2 0,-2-1 15,-1 0-15,1 2 0,-2-1 16,-1-2-16,-1 1 0,-2 1 0,0 3 15,-1 1-15,-1 1 0,1-1 16,-3-3-16,1-2 0,-2-1 16,0 2-16,-3 0 0,-3 0 15,-2 1-15,1 4 0,-2-3 16,0-1-16,-1 0 0,0 1 16,-6-3-16,-3 2 0,4 5 0,-2 0 15,-5-5-15,0 0 0,-1 1 16,0 2-16,-2 1 0,-4 0 15,2 1-15,1 1 0,-4-1 16,-1 1-16,0-1 0,-1 3 16,-7-2-16,0-1 0,1 3 15,2 0-15,-3 2 0,-3 2 16,3-2-16,2 2 0,-5 0 16,-2 0-16,5-2 0,3 0 15,-12 1-15,-2 1 0,6 0 0,4 2 16,-1-2-16,-4 0 15,4 0-15,0 3 0,-4-3 0,-2 1 16,4 1-16,3 2 0,-26-2 16,4 3-16,28 2 0,4 0 15,-25-1-15,0-3 0,8 3 16,9 1-16,-3 1 0,-2 0 16,6-1-16,3-2 0,-2 2 15,-1 0-15,2 1 0,2 2 0,-4-2 16,-2 0-16,19 1 0,-2 3 15,-23 1-15,-1 0 16,25-1-16,-2 1 0,-6 0 0,2 2 16,4 7-16,-1 2 0,-2 3 15,-1 0-15,9-4 0,9-5 0,3-3 16</inkml:trace>
  <inkml:trace contextRef="#ctx0" brushRef="#br0" timeOffset="2183.1993">13865 5145 0,'0'0'0,"0"0"0,0 0 15,0 0-15,0 0 0,0 0 16,0 0-16,0 0 0,0 0 0,28-17 16,-28 17-16,37-10 0,-15 4 15,6-1-15,2 2 0,3-3 16,2 1-16,14-2 0,5 0 15,12-2-15,0-1 0,14 1 16,3 4-16,-5 0 0,-3 0 16,18-1-16,3 1 15,6-2-15,-6 1 0,50-4 0,-5-2 16,-18 4-16,-10 3 0,6 2 16,4 3-16,-9-2 15,-6 1-15,11 0 0,7 0 0,-13 1 16,-7 1-16,10 1 0,7 3 15,-5-3-15,-5-2 0,11 0 16,6 1-16,-14 1 0,-12 1 0,9-2 16,4-2-16,-11 1 0,-8-2 15,8 1-15,4-1 0,-10 1 16,-7 0-16,3 3 0,2 0 16,-11 2-16,-7 0 0,5-2 15,3 0-15,-14-1 0,-4 1 0,-1-2 16,1-3-16,-12 1 15,-6 1-15,-7-2 0,-3 0 16,-5 2-16,-3 1 0,-7-1 0,-2-2 16,-7 0-16,-2 3 0,-5-2 15,-3 2-15,-4-2 0,-2 0 16,-1 2-16,-1 0 0,0 2 16,-3 2-16,0 0 0,-3 2 15,-7 0-15,-6-1 0,-6-2 0,-8 1 16,7-1-16,8-1 0,3 1 15</inkml:trace>
  <inkml:trace contextRef="#ctx0" brushRef="#br0" timeOffset="2883.3235">13659 5487 0,'0'0'0,"0"0"15,25-2-15,-8-1 0,1 0 0,18 0 16,8-2-16,2 1 0,2-1 15,22-3-15,8 0 0,15-3 16,-2 0-16,22 2 0,2 3 16,6-1-16,-11-1 0,58-3 15,-6-2-15,-20 4 0,-12 0 0,10 2 16,7 1-16,-10 1 16,-8 0-16,12 4 0,9 1 15,-11 0-15,-8-2 0,9-2 16,7-3-16,-8 6 0,-6 4 0,10-1 15,10 0-15,-18-1 0,-10-1 16,7-1-16,7-1 0,-16 0 16,-11 4-16,7-4 15,6 0-15,-16 4 0,-9 3 0,1-3 16,-2-1-16,-13-1 0,-10 0 16,-2-1-16,-1-2 0,-12 1 15,-8 0-15,-6 2 0,-7 0 16,-6-1-16,-8 0 0,-5-2 0,-4-3 15,-8 7-15,-3 3 0,-3-5 16,-2-4-16,-2 3 0,-1 1 16,-3 5-16,-2 2 0,-2 4 15,-1 2-15,4-5 0,1-2 16,2 0-16</inkml:trace>
  <inkml:trace contextRef="#ctx0" brushRef="#br1" timeOffset="330234.8579">14138 9578 0,'0'0'0,"0"0"16,0 0-16,0 0 0,0 0 0,0 0 16,0 0-16,0 0 0,0 0 15,0 0-15,0 0 16,0 0-16,0 0 0,0 0 0,0 0 16,0 0-16,0 0 0,0 0 15,0 0-15,-2 25 0,2-25 16,0 0-16,-13 28 0,13-28 15,-9 22-15,9-22 0,-10 25 16,5-14-16,0 3 0,1-3 16,-2 1-16,2-1 0,-1 0 0,1 1 15,1-2-15,-1 0 0,2-1 16,0 1-16,0-2 16,0 0-16,-1 0 0,2-1 0,0 0 15,0-2-15,1 0 0,0-1 16,0 0-16,0-1 0,0-1 0,0 1 15,0 1-15,0-3 16,0 1-16,0 0 0,-1 1 16,-2 0-16,-3-1 0,2-1 15,-1 3-15,2-4 0</inkml:trace>
  <inkml:trace contextRef="#ctx0" brushRef="#br1" timeOffset="331817.0405">12537 9885 0,'0'0'0,"0"0"0,0 0 16,0 0-16,0 0 0,0 0 15,0 0-15,0 0 0</inkml:trace>
  <inkml:trace contextRef="#ctx0" brushRef="#br1" timeOffset="332615.8365">8395 9999 0,'0'0'0,"0"0"0,0 0 16,0 0-16,0 0 0,0 0 0,0 0 16,0 0-16,0 0 0,0 0 15,-9-21-15,9 21 0,0 0 16,0 0-16,0 0 0,0 0 15,0 0-15,0 0 0,0 0 16,0 0-16,0 0 0,0 0 16,0 0-16,0 0 0,0 0 0,12 21 15,-12-21-15,0 0 0</inkml:trace>
  <inkml:trace contextRef="#ctx0" brushRef="#br1" timeOffset="332818.6187">8418 10095 0,'0'0'0,"0"0"0,0 0 16,0 0-16,0 0 0,0 0 16,0 0-16,0 0 0,0 0 0,0 0 15,0 0-15,0 0 16,0 0-16,0 0 0,0 25 0,0-25 15,0 0-15,0 0 0</inkml:trace>
  <inkml:trace contextRef="#ctx0" brushRef="#br1" timeOffset="374762.4366">10232 10081 0,'0'0'16,"0"0"-16,0 0 0,0 0 0,0 0 15,0 0-15,0 0 0,0 0 16,0 0-16,-4 22 0,4-22 16,0 0-16</inkml:trace>
  <inkml:trace contextRef="#ctx0" brushRef="#br1" timeOffset="423570.0372">16971 8416 0,'0'0'0,"0"0"15,0 0-15,0 0 0,0 0 16,0 0-16,0 0 0,0 0 16,0 0-16,0 0 0,0 0 15,0 0-15,0 0 0,0 0 16,0 0-16,23 13 0,-23-13 0,0 0 16,8 20-16,-8-20 0,0 0 15,13 24-15,-6-14 16,0-3-16,-2-1 0,2 1 15,0 3-15,1 1 0,0-1 0,2 0 16,1 1-16,-1 0 0,0 0 16,0 0-16,-2 3 0,1-3 15,0 1-15,1 2 0,1 2 16,2 6-16,-2-3 0,1 2 16,2 1-16,-1-1 0,-1 0 0,0 0 15,0 1-15,-1-1 16,-1 0-16,2 5 0,-1-1 0,0 0 15,0-2-15,2 2 0,0 1 16,-1 0-16,1-1 0,0 0 16,2 0-16,-2-2 0,-1-2 0,0 3 15,-1 3-15,0-2 16,-1 0-16,5 5 0,0-1 16,-3-5-16,-1 0 0,6 4 15,1 0-15,0-3 0,-2-2 0,-1 2 16,-2 2-16,-1-3 0,0-2 15,2 2-15,0 1 16,0 0-16,1-3 0,0 2 0,2 1 16,-3-2-16,-2 0 0,0 0 15,-1 3-15,-1-5 0,0-2 16,0 3-16,1 4 0,0-5 16,1-1-16,1 3 0,2-1 15,-2 3-15,-1-4 0,1 1 16,0-4-16,-2 1 0,-1-2 0,-2 0 15,1 3-15,-1-1 16,-2-1-16,3 4 0,1-3 0,0-3 16,1-3-16,0 3 0,1 5 15,-2-3-15,-1-3 0,0 2 16,1-2-16,-1 0 0,-1-1 0,0 1 16,0 1-16,-1-1 0,-2-1 15,1 0-15,0 2 16,0-3-16,0 1 0,1-3 0,1 3 15,-2 0-15,1 0 0,-2-2 16,1 2-16,-1-4 0,3 1 16,0 0-16,0 0 0,-2-1 15,0 1-15,-1 0 0,1-4 16,-1 4-16,1-1 0,-1-3 16,1 1-16,-2 0 0,1-1 0,-1 2 15,0-1-15,0-1 0,-1 0 16,0 0-16,1 1 15,-2-2-15,0-1 0,0 1 0,2 1 16,-2 0-16,0-3 0,1 3 16,1-3-16,-1 0 0,0-1 0,-1 3 15,1-1-15,-1-1 16,0 1-16,1 0 0,1-2 16,-1 0-16,-1-1 0,2 1 15,-1 0-15,0 1 0,0-1 0,1 1 16,-1 0-16,-1-1 0,-1 1 15,2 0-15,-1-1 0,0 0 16,1-2-16,-1 2 0,1-3 16,-1 0-16,-2 0 0,2 3 15,-2-3-15,2 1 0,-2-1 0,3 3 16,-3-3-16,2 1 16,-2-1-16,0 0 0,0 0 15,0 0-15,0 0 0,0 0 0,0 0 16,0 0-16,0 0 0,-2-8 15,2 8-15,0-4 0</inkml:trace>
  <inkml:trace contextRef="#ctx0" brushRef="#br1" timeOffset="425168.8954">18407 10846 0,'0'0'0,"0"0"15,0 0-15,0 0 0,0 0 0,0 0 16,0 0-16,0 0 0,0 0 15,0 0-15,0 0 16,0 0-16,0 0 0,0 0 0,0 0 16,24 6-16,-24-6 0,0 0 15,0 0-15,0 0 0,0 0 0,0 0 16,26 1-16,-26-1 0,0 0 16,0 0-16,0 0 15,33 2-15,-33-2 0,20 1 16,-9-1-16,0 0 0,0 0 0,1 1 15,0-1-15,0 0 0,-1 0 16,2 3-16,3 0 0,-1-2 16,1-1-16,-1 2 0,2-1 15,-2 0-15,-1 2 0,3-1 16,1-1-16,0 0 0,1 2 16,5 0-16,1-2 0,-3 2 15,-1 0-15,1-3 0,0 4 16,1-4-16,1 1 0,-1 1 0,-1-1 15,-1 2-15,-1-3 0,2 3 16,1-2-16,1 1 0,-2-1 16,0 2-16,0 1 0,0-3 15,0 1-15,6-1 0,1 3 16,-2-4-16,-2 0 0,0 3 16,2-2-16,-2 2 0,-2 0 15,3-2-15,-1 1 0,-1-1 0,-2 2 16,2-2-16,0-1 0,0 2 15,0-1-15,1-1 0,-2 0 16,-1 1-16,-1 1 0,2-2 16,3 1-16,0-1 0,-2 3 15,0-3-15,1-3 0,-2 3 16,-1 0-16,2 0 0,2-1 16,-2 1-16,-2 0 0,0-2 15,1 1-15,1 1 0,1 0 0,1 0 16,-1 0-16,-2 1 0,-2 2 15,5-3-15,1 0 16,-1 0-16,-2 0 0,0 0 0,0 0 16,0 0-16,-1 0 0,2 0 15,2 0-15,-4 0 0,-1 0 16,0 0-16,1 3 0,1-3 16,0 0-16,1 0 0,-1 0 15,-3 0-15,-2 1 0,2 1 16,2-2-16,-1 0 0,-1-2 0,1 1 15,0 1-15,-1 1 0,-1 2 16,2-3-16,1 0 0,-1 0 16,-1 0-16,0 3 0,0-3 15,-2 0-15,-2 0 0,4 0 16,1 1-16,0-1 0,0 3 16,-1-3-16,0 0 0,-2 2 15,0-2-15,2 1 0,1-1 16,-1 3-16,0-2 0,-1 0 15,-1 1-15,0-1 0,0 1 0,1-1 16,1-1-16,0 0 0,0 0 16,0 4-16,-2-4 0,0 3 15,0-2-15,3 2 0,2 0 16,-2 1-16,-1-1 0,0-2 16,-1 2-16,-1-3 0,0 3 15,1 1-15,3 0 0,-1 0 0,0 2 16,-3-3-16,0-1 15,0 3-15,-1 0 0,3-1 0,2-1 16,-1 1-16,-1-1 0,-1 0 16,-2 1-16,-1 0 0,-2 0 15,2-1-15,-1 1 0,-2 0 16,0-1-16,0 0 0,2 0 16,-2-2-16,0 2 0,0-2 15,-2 2-15,0 1 0,-1-1 0,1-2 16,1 2-16,-1-1 0,1-2 15,0 0-15,0 0 16,-1 0-16,-1 1 0,0-1 0,0 0 16,-1 0-16,-1 0 0,0 0 15,-1 0-15,-3 0 0,1-1 16,-1 2-16,1-1 0,-1 1 16,1 2-16,0-3 0,1-3 15,1 3-15,-1 2 0,-1-2 16,-2 0-16,1-2 0,0 1 0,1 0 15,-1 1-15,0 0 0,-1 0 16,0 0-16,0 0 16,-1-2-16,-1 2 0,0 0 0,1-3 15,-3 3-15,2-1 0,-2 1 16,0 0-16,-3 0 0,-1 0 0,-2-1 16,-4-1-16,1-2 0,1 4 15,1-3-15</inkml:trace>
  <inkml:trace contextRef="#ctx0" brushRef="#br1" timeOffset="426635.4341">17021 8530 0,'0'0'0,"0"0"0,0 0 15,0 0-15,0 0 0,0 0 16,-12-18-16,12 18 0,0 0 16,0 0-16,0 0 0,-10-17 15,9 14-15,1 3 0,0 0 16,2-2-16,-2 2 0,3 1 0,1 2 15,-1 1-15,1 3 0,2-2 16,0 0-16,3 2 0,1-1 16,1 2-16,1 0 0,0 0 15,1-1-15,0 3 0,1 2 16,2 0-16,0 0 0,6 4 16,2 0-16,-2-2 0,-1 1 0,4 2 15,1 1-15,0 1 16,-1 0-16,7 4 0,0-1 15,0-1-15,1-1 0,1 1 16,1 2-16,0-3 0,-1 0 0,9 5 16,1 0-16,-2-1 0,0-2 0,-2 1 15,2 2-15,-2-4 16,-2 0-16,9 6 0,3 3 16,-3-4-16,-1-3 0,1 0 15,-1-1-15,0-1 0,1 2 0,7 4 16,-1 4-16,-5-5 0,0-2 15,1 1-15,2 1 0,-5-1 16,-3-3-16,28 15 0,-2-1 16,-27-14-16,-3-1 0,21 12 15,2-2-15,-7-4 0,-3-2 16,2 1-16,1 1 0,-3-2 16,-3 0-16,2 4 0,2-1 15,-2-3-15,-1-3 0,4 3 0,2 2 16,-5 1-16,-5 0 0,6 1 15,5 2-15,-2-6 0,1-4 16,0 4-16,0 4 0,-4-4 16,-4-4-16,6 6 0,5 0 15,-6 1-15,-5 1 0,5 0 16,5 6-16,-3-10 0,-2-3 16,5 3-16,5-1 0,-10-1 0,-6 1 15,6 5-15,5 3 16,-9-4-16,-2-3 0,5 0 0,6 1 15,-3-2-15,-2 1 0,1-3 16,1 3-16,-3-4 0,-3-3 0,3 7 16,1 3-16,-6-6 15,-6 2-15,6-2 0,2 0 16,-6-2-16,-3-1 0,6-4 16,5 1-16,-10 0 0,-7-2 15,4 3-15,2-2 0,-8-1 0,-4-3 16,2-2-16,1-4 15,-5 3-15,-3-1 0,-2 3 0,-1 1 16,-11-7-16,-1-2 0,0 1 16,1 1-16,-2-3 0,-2-2 15,1 2-15,0-1 0,-1 1 16,-2-1-16,1 2 0,-1-1 16,-1 1-16,-2-2 0,2 0 15,-2 0-15,4-3 0,-1 0 0,-1 3 16,0-3-16,0 3 15,-2 0-15,0 0 0,0 0 0,-2-4 16,0 3-16,-3-1 0,-3-2 16,-2 1-16,-1 1 0,-1-3 15,-3 1-15,3 0 0,1-1 0,2 0 16</inkml:trace>
  <inkml:trace contextRef="#ctx0" brushRef="#br1" timeOffset="427212.716">20088 11571 0,'0'0'0,"0"0"15,0 0-15,0 0 0,0 0 0,0 0 16,0 0-16,0 0 0,6 23 15,-6-23-15,0 0 0,0 0 16,0 23-16,0-23 0</inkml:trace>
  <inkml:trace contextRef="#ctx0" brushRef="#br1" timeOffset="427962.019">16826 9343 0,'0'0'15,"0"0"-15,0 0 0,0 0 16,0 0-16,-25 13 0,25-13 0,0 0 15,0 0-15,-13 20 0,13-20 16,0 31-16,0-19 0,0-1 16</inkml:trace>
  <inkml:trace contextRef="#ctx0" brushRef="#br1" timeOffset="435619.0329">10797 10285 0,'0'0'0,"0"0"0,0 0 15,0 0-15,0 0 0,0 0 16,0 0-16,-7 21 0,7-21 0,0 0 16,-12 22-16,12-22 15,0 0-15,-17 23 0,9-14 16,1 1-16,1-2 0,-1 2 16,0-2-16,1 2 0,-1-1 0,-1 0 15,1 0-15,-2 1 0,1 0 16,-1-2-16,1 2 15,-1-3-15,0 0 0,0 0 0,1 0 16,1-3-16,0-1 0,-1 0 16,-1-2-16,2-1 0,0 0 0,2 1 15</inkml:trace>
  <inkml:trace contextRef="#ctx0" brushRef="#br1" timeOffset="436001.6731">10085 10452 0,'0'0'0,"0"0"16,0 0-16,0 0 0,0 0 0,0 0 15,35 4-15,-35-4 0,23 4 16,-23-4-16,29 7 0,-13-3 16,2-1-16,1 1 0,0 0 15,1-1-15,-1 2 0,2 1 16,1-2-16,5 2 0,-2-2 0,-2-1 16,-1 2-16,-2-1 15,-2 1-15,-2-4 0,0 2 0,-3 0 16,-2-2-16,-2 2 0,-2-2 15,0 0-15,-1 1 0,-2-2 16,-1 0-16,-1 0 0,1 0 16,-3 0-16,-5-4 0,2 1 0,1 0 15,0 2-15</inkml:trace>
  <inkml:trace contextRef="#ctx0" brushRef="#br1" timeOffset="438280.0497">8069 8524 0,'0'0'16,"0"0"-16,0 0 0,0 0 0,0 0 16,0 0-16,0 0 15,0 0-15,0 0 0,0 0 0,0 0 16,-11-21-16,11 21 0,0 0 15,0 0-15,0 0 0,0 0 16,0 0-16,0 0 0,0 0 16,0 0-16,3-22 0,-3 22 15,0 0-15,0 0 0,14-18 16,-14 18-16,0 0 0,0 0 0,19-22 16,-13 15-16,0 1 0,2 1 15,1-1-15,0 0 0,1-2 16,1 2-16,0-2 0,1 2 15,-1-1-15,0 0 0,0-2 16,1 1-16,0-1 0,0 1 16,1-1-16,2 0 0,-1-1 15,2-1-15,2-1 0,1 1 16,0 0-16,0 0 0,0 0 16,2 0-16,1-1 0,-3 1 0,1 0 15,0-2-15,0 1 0,0 1 16,-1-1-16,2 0 15,1 2-15,0 0 0,5-3 0,-2 1 16,1-2-16,-1 2 0,1 1 16,2 0-16,-4 2 0,-2-2 15,2 1-15,-1-1 0,-2-1 0,-2 1 16,5 0-16,-2 4 16,-1-1-16,-2 0 0,1-1 15,-1-2-15,0 2 0,-2 0 0,3 1 16,2-2-16,-2 1 0,0-2 15,-1 1-15,-2 0 0,0 1 16,-2 0-16,2-1 0,0 0 16,-2 2-16,0 1 0,1 1 15,-1-1-15,-1 1 0,-2 0 16,-4 1-16,1-1 0,-1 1 16,0 0-16,-1-1 0,2 1 15,0-1-15,-1 1 0,1 0 0,-1 2 16,0-2-16,-1 2 0,-2 0 15,1-1-15,-2 1 0,1 0 0,-1 0 16,0 1-16,0-1 16,-1 3-16,0-1 0,1 0 15,-2 1-15,0-1 0,0-1 16,-2 2-16,3-2 0,-3 2 0,2-2 16,-2 2-16,2-1 0,-2 1 15,2 0-15,-2 0 0,0 0 16,0 0-16,0 0 0,0 0 15,0 0-15,0 0 0,0 0 16,0 0-16,0 0 0,0 0 16,0 0-16,0 0 0,0 0 15,0 0-15,0 0 0,0 0 16,2 3-16,-2-3 0,0 0 16,0 0-16,5 5 0,-5-5 0,0 0 15</inkml:trace>
  <inkml:trace contextRef="#ctx0" brushRef="#br1" timeOffset="439623.2294">8054 8370 0,'0'0'0,"0"0"0,0 0 15,0 0-15,0 0 0,0 0 16,14 23-16,-14-23 0,8 20 0,-8-20 15,15 29-15,-7-15 16,-1 0-16,5 4 0,4 2 16,-3 0-16,1 1 0,6 7 15,2 1-15,-3 0 0,0-1 0,6 8 16,3 0-16,-2 1 0,-4-3 16,7 9-16,-2 1 15,1-3-15,-1-2 0,-1 2 0,2 1 16,-4 0-16,-1-5 0,6 12 15,2 1-15,-4-6 0,0-2 16,2 8-16,0 1 0,-4-4 16,0-5-16,1 6 0,2 2 15,-5-7-15,-2-5 0,11 19 16,-1-2-16,-13-23 0,2-1 0,12 24 16,-2 2-16,-7-9 0,-4-5 15,6-2-15,5 0 0,-4-5 16,-1-4-16,-3 7 0,-2 1 15,-2-4-15,-1-4 0,3 1 16,2 1-16,0-5 0,0-4 0,-2 3 16,-3 1-16,-10-11 15,0 0-15,5 7 0,2 0 16,-3-7-16,-2 2 0,4-1 16,4 2-16,-4-3 0,-1-3 0,-1 3 15,-1 3-15,-3-7 0,-2-3 16,1-1-16,-1-2 0,-1-1 15,-1-3-15,0 2 0,0-2 16,0 2-16,-1-1 0,-1-2 16,0 0-16,-1-3 0,2 1 0,-2-1 15,0 0-15,0 0 16,0 0-16,0 0 0,0 3 16,0-3-16,0 0 0,0 0 0,0 0 15,0 0-15,0 0 0,0 0 16,0 0-16,0 0 0,0 0 0,1 3 15,-1-3-15,0 0 16,0 0-16,0 0 0,0 0 16,0 0-16,0 0 0,0 0 15,0 0-15,0-3 0,0 3 16,0-6-16</inkml:trace>
  <inkml:trace contextRef="#ctx0" brushRef="#br1" timeOffset="444318.9849">8594 8130 0,'0'0'0,"0"0"16,0 0-16,0 0 0,0 0 0,0 0 16,0 0-16,0 0 15,0 0-15,0 0 0,0 0 16,0 0-16,0 0 0,8-22 0,-8 22 16,0 0-16,0 0 0,0 0 15,24 8-15,-24-8 0,0 0 16,23 17-16,-23-17 0,19 19 15,-10-10-15,0 1 0,1 1 16,1-1-16,0 1 0,3 2 16,1 0-16,-1 0 0,1 1 0,3 5 15,1 2-15,-2-1 0,-1-1 16,3 2-16,2 4 16,-1-2-16,0 0 0,5 6 15,0 0-15,-2-3 0,0-2 0,0 1 16,1 3-16,-1-1 0,0-2 0,4 7 15,-1 2-15,-2-4 16,-1-2-16,3 1 0,4 1 16,-5-2-16,-2-2 0,0 1 15,1 2-15,-3-4 0,-2-3 0,8 7 16,-1 3-16,-3-3 0,-3-3 16,0 2-16,1 0 15,-2-2-15,0-4 0,2 3 0,1 1 16,-3-3-16,0-2 0,-1 3 15,0-1-15,-2-2 0,0-1 16,0 2-16,1 0 0,-2-4 16,2-3-16,-2 1 0,0 0 15,-1 0-15,-2 2 0,0 1 16,1 0-16,-1-3 0,0-4 0,2 3 16,0 1-16,-2-1 0,-1 0 15,1 0-15,0 2 16,-3-4-16,0-1 0,0-1 0,-1 0 15,-2-1-15,0-3 0,0 4 16,1-1-16,0 1 0,-1-2 0,2 1 16,0 0-16,-2-3 15,0 2-15,-1-2 0,2 2 16,0-1-16,-1-2 0,1 5 16,-2-3-16,1 2 0,-2-3 0,1 0 15,0 1-15,1-2 0,-1 2 16,0-1-16,-1 0 0,0 0 15,0-4-15,-1 1 0,0 1 16,1 1-16,-1-2 0,-1 1 16,0-3-16,1 2 0,-1-1 0,0 1 15,0-1-15,0 0 0,1 1 16,-1-1-16,0 1 16,-1 0-16,0-3 0,0 1 0,1 2 15,1-2-15,-1-1 0,-1 3 16,0-2-16,0 0 0,-1-2 15,2 3-15,-2-3 0,3 2 16,-3 0-16,0-2 0,0 0 16,0 0-16,0 0 0,1 3 15,-1-3-15,0 0 0,0 0 0,0 0 16,0 0-16,0 0 0,0 0 16,0 0-16,0 0 15,0 0-15,0 0 0,0 0 0,0 0 16,0 0-16,0 0 0,0 0 15,0 0-15,0 0 0,0 0 0,0 0 16,0 0-16,0 0 16,0 0-16,0 0 0,0 0 15,0 0-15,0 0 0,0 0 16,0 0-16,0 6 0,0-6 0,0 0 16,0 0-16,-2 5 0,2-5 15,0 0-15,0 0 16,0 4-16,0-4 0,0 0 0,0 0 15,0 0-15,0 0 0,-2 7 16,2-7-16,0 0 0,0 0 0,0 8 16,0-8-16,0 6 0,0-6 15,0 7-15,0-7 16,0 7-16,0-7 0,0 6 0,0-6 16,0 7-16,0-7 0,0 7 15,0-7-15,2 9 0,-2-9 16,2 5-16,-1-1 0,0 1 15,-1-1-15,1-1 0,0 1 16,0-1-16,0-2 0,-1 2 16,0-1-16,0-2 0,0 0 0,0 7 15,0-7-15,0 0 0,0 0 16,0 5-16,0-5 16,0 0-16,0 0 0,0 0 15,0 0-15,0 0 0,0 0 0,0 0 16,0 0-16,0 0 0,0 0 15,0 0-15,0 0 0,0 0 16,0-7-16,0 7 0,0 0 16,0-7-16,0 7 0,0 0 15,-2-7-15,2 7 0,-2-7 0,2 7 16,-2-7-16,2 7 0,-2-4 16,2 4-16,-3-9 15,3 9-15,-2-8 0,0 3 16,0 2-16,-2-4 0,1 0 0,-1-1 15,-2 1-15,0 0 0,-2 0 16,-1-4-16,-2 1 0,1-1 16,0 2-16,-1-4 0,-1 1 15,1 0-15,0 2 0,-2-2 16,-3-2-16,0-1 0,-1 0 0,-3-5 16,0 2-16,3-1 0,1 2 15,0-1-15,-2-2 0,2 1 16,0 3-16,-4-7 0,-1-2 15,2 2-15,1 1 0,0 1 16,2-1-16,0 1 0,1 0 0,-3 0 16,-2-3-16,3 4 0,0 0 15,0-2-15,-1-3 16,1 1-16,3 1 0,-5-5 0,0 0 16,3 7-16,-1 2 0,-1-5 15,-1-1-15,3 1 0,2 1 16,-1-1-16,-1-1 15,2 2-15,1-1 0,-4 1 0,-2 0 16,3 1-16,0 1 0,-1-2 16,-2-3-16,4 3 0,1 3 0,0-1 15,-1 0-15,0 0 0,3-1 16,-6-2-16,1-1 16,0 2-16,2 1 0,-1 2 0,1-3 15,2 3-15,2 1 0,-4-1 16,-1-1-16,-1 1 0,1 3 15,-1-4-15,1-2 0,0 0 16,1 0-16,-1 1 0,1 0 16,1 3-16,0 3 0,0-3 15,0-1-15,-1 2 0,1 3 0,-1-2 16,-1 0-16,2 2 0,1 2 16,0-3-16,1-1 15,2 4-15,0 1 0,1-2 0,-2-2 16,-1 2-16,3 2 0,-2 0 15,-2 0-15,3 0 0,-2 0 0,4 1 16,0 1-16,0 1 16,0 1-16,2 1 0,0 0 15,2 1-15,1 0 0,-1 1 16,1 2-16,1-1 0,-1 1 0,2 1 16,1 2-16,-2-1 0,2 1 15,0 0-15,0 0 0,0 3 16,0-1-16,0 2 0,1-1 15,0 1-15,3 0 0,-2 2 16,2 0-16,1 2 0,0 0 16,2 1-16,2 2 0,1 0 15,0 1-15,1 0 0,0 2 16,0-1-16,-1-1 0,4 6 16,2 2-16,1-2 0,-1 0 0,2 1 15,1 3-15,-3-2 0,1-1 16,4 6-16,1 5 0,-1-3 15,-1 1-15,2 0 0,1 0 16,-1-2-16,-2-3 0,4 6 16,-1 0-16,-2-1 0,-1-1 0,3 5 15,3 1-15,-3-2 16,-2-5-16,2 4 0,1 2 16,-1-3-16,-1-1 0,5 6 0,-2-1 15,-4-2-15,-2-3 0,2 5 16,3 1-16,-2-4 0,-1-4 15,2 2-15,0 3 0,-2-3 16,-2-4-16,4 5 0,4 4 16,-3-4-16,0-2 0,-2-1 15,-1 0-15,-2 0 0,-1-1 0,3 2 16,2 0-16,-3-1 0,-3-3 16,2 2-16,0 1 15,-4-2-15,0-3 0,2 3 0,3 2 16,-1-6-16,-2-2 0,2 3 15,1 1-15,-5-2 0,-1-6 16,-1 2-16,1 0 0,-4-3 16,-1 0-16,1 1 0,2 0 15,-2-1-15,-1 1 0,2-2 16,1 1-16,-1-1 0,-2 1 0,-1-4 16,0 1-16,-1 1 0,0 0 15,-2-4-15,1-3 0,-2 3 16,0-4-16,0 3 15,-1-1-15,-1-2 0,0-1 0,1 1 16,-1 0-16,-2-3 0,2 3 0,-2-3 16,2 2-16,-2-2 0,3 2 15,-3-2-15,0 0 16,0 0-16,0 0 0,0 0 16,1-2-16,-1 2 0,0-5 0,-1 3 15,-1-2-15,0-1 0,0-2 16,-2 0-16,-2-3 0,1 2 15,-2-1-15,-2 0 0,-1-2 16,0-1-16,0-1 0,-1 0 16,-1-2-16,1 1 0,1-1 0,-5-6 15,-3-2-15,1 3 16,-2-1-16,0-1 0,0-3 16,2 2-16,0 1 0,-3-5 0,1 0 15,1 0-15,-1 0 0,-3-3 16,-3-1-16,3 2 0,2 3 15,-5-8-15,1-2 0,1 5 16,1 1-16,-2-2 0,-2 1 16,4 1-16,4 2 0,-7-6 15,0-1-15,5 8 0,1 1 0,-3-7 16,-1-4-16,4 7 0,3 4 16,-2-3-16,-2-3 15,0 4-15,2 2 0,-4-1 0,-3-2 16,4 1-16,4 0 0,-3-1 15,-1 0-15,1 1 0,1 2 0,-2 0 16,0-1-16,2 4 16,1 1-16,-1-2 0,0 0 15,2 0-15,0 2 0,-1-3 16,-3-2-16,2 4 0,1 3 0,2-1 16,0-2-16,2 4 0,2 2 15,-4-1-15,-1-3 0,2 5 16,2 2-16,-1-1 0,-1-2 15,2 2-15,0 0 0,1 1 16,1-1-16,0-1 0,0-2 0,0 3 16,-1 2-16,1 2 15,1 1-15,1 3 0,-1 0 16,1-1-16,2 1 0,0 0 16,2 1-16,1-1 0,0 2 0,0 0 15,3 0-15,-2 4 0,3 1 16,-2 0-16,-1 0 0,3 0 15,0 0-15,-1 4 0,1-1 16,0 1-16,1-1 0,2 2 16,0 2-16,0 0 0,1-1 0,0 1 15,3 3-15,-1-1 0,1 2 16,1 1-16,0 1 16,1 1-16,0 2 0,4 3 0,2 2 15,0 0-15,2-3 0,0 5 16,2 1-16,-1-1 0,-2-2 0,8 8 15,3 5-15,-2-5 16,-2-1-16,0 1 0,2 0 16,-3 0-16,-1-1 0,6 7 15,2 0-15,-3-3 0,0-2 0,-1 4 16,-1 3-16,0-6 0,-2-2 16,6 7-16,1-1 15,-4-4-15,-3-3 0,0 3 16,2 1-16,-5-1 0,0-2 0,2 0 15,1-1-15,-2-4 0,-2-3 0,-3 3 16,1 2-16,-2-6 16,-1-5-16,0 2 0,2-1 15,-3-1-15,0-3 0,-3-1 16,0 1-16,-3-2 0,0-3 0,-1 0 16,0-1-16,-3-2 0,0-2 15,-2-2-15,-4 2 0,-1-7 16,1-4-16,1 3 0,0 2 15,1 0-15</inkml:trace>
  <inkml:trace contextRef="#ctx0" brushRef="#br1" timeOffset="458260.7266">9780 9742 0,'0'0'0,"0"0"0,0 0 0,0 0 16,-20 3-16,20-3 0,0 0 15,-26 13-15,15-9 0,-2 1 16,-3 1-16,1-1 0,0 2 0,1 0 16,0 1-16,1 2 0,-1-1 15,-3 5-15,0-1 0,-1 1 16,3-3-16,1 3 0,0 0 15,3-1-15,3 0 0,-1 1 16,0 1-16,1 0 0,2-2 0,0 0 16,2 2-16,0-5 0,1-1 15,1 2-15,0 2 16,1-4-16,-1-1 0,1 0 16,0-1-16,1 0 0,0-2 0,0-1 15,0 1-15,0-1 0,0-2 16,0 0-16,0 1 0,0-1 15,0-2-15,-1 5 0,1-5 16,0 0-16,0 0 0,0 0 16,0 0-16,0 0 0,0 0 0,0 0 15,1-4-15,-1 4 0,1-3 16,-1 3-16</inkml:trace>
  <inkml:trace contextRef="#ctx0" brushRef="#br1" timeOffset="458932.259">10069 9618 0,'0'0'0,"0"0"0,0 0 0,22 1 16,-22-1-16,27 2 0,-10 0 16,1 1-16,1 0 0,3 0 15,3 1-15,6 1 0,-2 0 0,3 2 16,3 0-16,-2 2 0,-2 0 16,7 3-16,3 3 0,-4-1 15,-3 0-15,0 1 0,0 2 16,-2 0-16,-1-3 0,3 8 15,-1 2-15,-4-3 0,-4-1 16,1 3-16,-1 2 0,-2-2 16,-2-3-16,-3 5 0,-2 0 15,-1-4-15,-2 1 0,-1-3 16,-1 3-16,-2-2 0,-1-2 0,-2 0 16,0 3-16,0-3 0,1-4 15,-1 1-15,-2-1 0,-1-2 16,1 0-16,-2-3 0,0 1 15,-1 0-15,0-3 0,-1 4 16,0-2-16,0-2 0,0-1 0,0 0 16,1-5-16,-1 2 0,0-2 15,0-1-15,0 3 16,0-3-16,0 4 0,0-4 0,0 0 16,0 0-16,3 1 0,-3-1 15,0 0-15,-3 2 0,3-2 16,-2-3-16,2 3 0,-2-1 15</inkml:trace>
  <inkml:trace contextRef="#ctx0" brushRef="#br1" timeOffset="459552.3814">9810 9728 0,'0'0'0,"0"0"15,0 0-15,0 0 0,0 0 0,0 0 16,-28 7-16,28-7 16,0 0-16,-25 9 0,25-9 15,-23 10-15,11-4 0,-3 1 0,-1 2 16,0 0-16,1 0 0,1 3 16,0 3-16,1-1 0,0-1 15,-5 6-15,1-1 0,0 0 16,3-1-16,2 1 0,-2 2 15,3 0-15,2-3 0,0 2 16,1-1-16,1 0 0,2 0 0,0 1 16,2 0-16,1-1 0,0-3 15,2 2-15,2-3 16,0 1-16,0 3 0,2-6 0,0 1 16,0-1-16,1-1 0,-1 1 15,2-3-15,-2 0 0,0 0 16,-1 0-16,0-2 0,0 0 15,1-3-15,-1 0 0,-1-1 16,0 1-16,1-1 0,-2-1 16,-1 0-16,1 1 0,-1-3 0,2 4 15,-2-4-15,1 3 0,-1-3 16,0 1-16,0-1 16,0 0-16,0 0 0,1 3 0,-1-3 15,-1 1-15,1-1 0,-2 3 16,2-3-16,0 3 0</inkml:trace>
  <inkml:trace contextRef="#ctx0" brushRef="#br1" timeOffset="460587.0445">11159 10371 0,'0'0'16,"0"0"-16,0 0 0,0 0 0,0 0 15,0 0-15,0 0 16,0 0-16,0 0 0,16 15 0,-16-15 16,0 0-16,4 21 0,-4-21 15,0 24-15,-2-12 0,1 1 16,-2 2-16,-1 2 0,-2-2 15,1-1-15,-2 3 0,-2-1 16,-1 1-16,-1 1 0,-3 3 16,-2-3-16,1 0 0,1-3 15,-3 0-15,-2 1 0,1-4 0,-1 1 16,0-2-16,-1 0 16,1 0-16,2-4 0,-2 1 0,0-1 15,1-1-15,0 1 0,0-3 16,0-1-16,1 1 0,3 0 15,2-4-15,1 3 0,1 0 16,2-2-16,0 2 0,2-3 16,0 0-16,2 1 0,0-1 15,2 0-15,0 2 0,2-2 16,-2 0-16,2 0 0,-2 0 0,2 0 16,-3 0-16,3 0 0,0 0 15,0-3-15,0 3 0,0 0 16,0-3-16,0 3 0,0 0 15,0 0-15,-2 3 0,0-2 0,2-1 16,-2 2-16,2-2 0</inkml:trace>
  <inkml:trace contextRef="#ctx0" brushRef="#br1" timeOffset="464885.2649">11755 9993 0,'0'0'0,"0"0"0,0 0 16,0 0-16,0 0 0,0 0 15,0 0-15,15-17 0,-15 17 0,0 0 16,0 0-16,0 0 16,24-9-16,-24 9 0,0 0 0,23 0 15,-14 0-15,3 2 0,1-1 16,0 3-16,1 0 0,-1 0 15,1 0-15,1 2 0,-2-3 16,0 1-16,0 0 0,0 1 0,1-1 16,-2 1-16,0-2 15,-1 1-15,0 0 0,-1 1 16,-1 0-16,0-1 0,-2 3 0,0-3 16,0 1-16,-2-1 0,-1 1 15,0 0-15,-1 1 0,-1-1 16,1 0-16,-2-1 0,-1 0 15,0 1-15,0 0 0,0-1 16,0 1-16,0 0 0,-1-1 16,-1 0-16,1-1 0,0 1 15,0-1-15,0 1 0,0 0 16,0-1-16,0-1 0,-2 0 0,3-2 16,-2 3-16,2-3 0,-3 4 15,0-1-15,0-2 0,1-1 16,2 0-16,-2 3 0,2-3 15,0 4-15,0-4 0,0 0 16,0 0-16,-2 4 0,2-4 16,0 0-16,-6 3 0,6-3 0,0 0 15,-7 3-15,7-3 0,-7 0 16,7 0-16,-10-2 16,5 2-16,-1 2 0,1-2 0,-2 0 15,0 1-15,1 0 0,-2 1 16,-1-2-16,-1 1 0,0 1 15,-1-2-15,-1 0 0,0 1 16,0 2-16,0-3 0,1 0 16,0 2-16,1-1 0,0 0 0,-1 0 15,0 1-15,1-2 0,-1 0 16,-1 4-16,0-4 0,1 1 16,1 1-16,0-1 0,1 2 15,0-3-15,1 3 0,1-2 16,0 0-16,1 1 0,1-2 15,1 2-15,-1 0 0,2-1 16,0 1-16,0-2 0,3 0 16,0 0-16,0 4 0,3-1 15,1-2-15,1 2 0,4 2 16,2 1-16,0 1 0,1-2 0,3 1 16,1 1-16,2 0 0,0-2 15,0 2-15,2 2 0,4-1 16,-1 2-16,-1-3 0,0 2 15,0 0-15,0-2 0,0 0 16,-1-3-16,-2 3 0,-3 0 16,2-3-16,0-1 0,0 1 15,1-3-15,-2-1 0,0-1 0,-3 1 16,-2-3-16,-2 2 0</inkml:trace>
  <inkml:trace contextRef="#ctx0" brushRef="#br1" timeOffset="465480.126">12433 10371 0,'0'0'16,"0"0"-16,0 0 0,0 0 15,20-11-15,-20 11 0,0 0 16,21-11-16,-13 4 0,1 3 16,2-3-16,-1 1 0,-1 1 0,-2-2 15,0 2-15,0 0 0,-2 1 16,1-2-16,-2 2 16,-1 0-16,-1 0 0,-4 1 0,-2-1 15,-3 0-15,0-2 0,-3 3 16,-1 2-16,-2-1 0,0 2 15,-2 0-15,-4 0 0,1 2 16,2-1-16,-6 2 0,0 4 16,1 0-16,2-3 0,-1 3 0,1 0 15,3 0-15,2 3 0,1-2 16,2 2-16,3-2 0,1 0 16,3-1-16,1 0 0,3 0 15,3 2-15,3-1 0,4-1 16,1-3-16,0 3 0,2-4 15,3 1-15,0 0 0,1-1 0,1 1 16,0-4-16,-1 3 16,-2-3-16,0 0 0,-2-3 15,-1 2-15,0-2 0,-1 3 0,-1-3 16,0 2-16,-1-2 0,-1-1 16,-3 1-16,-2 3 0,1-1 15,-2-2-15,0 3 0,-2 0 16,0 0-16,-3 0 0,-2 0 15,1 0-15,-2 0 0,0 4 16,-3-1-16,0 1 0,0 1 16,-2 1-16,-1 0 0,0 2 15,1 0-15,0 1 0,0-1 16,0 2-16,1-2 0,-1 3 0,0 2 16,3-5-16,1 2 0,-3 1 15,1 0-15,3-1 0,1-2 16,0 3-16,1-1 0,-1-1 15,1 3-15,0-1 0,-1 0 16,0-3-16,-3 2 0,1-3 16,2 0-16,0 0 0</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3:33:23.503"/>
    </inkml:context>
    <inkml:brush xml:id="br0">
      <inkml:brushProperty name="width" value="0.05292" units="cm"/>
      <inkml:brushProperty name="height" value="0.05292" units="cm"/>
      <inkml:brushProperty name="color" value="#0085CD"/>
    </inkml:brush>
  </inkml:definitions>
  <inkml:trace contextRef="#ctx0" brushRef="#br0">27415 7249 0,'0'0'0,"0"0"15,0 0-15,0 0 0,0 0 0,0 0 16,0 0-16,0 0 15,0 0-15,0 0 0,0 0 16,26 5-16,-26-5 0,0 0 16,27 7-16,-27-7 0,20 4 0,-9 0 15,2-1-15,1 1 16,0-1-16,1-1 0,3 0 0,-1 4 16,-2-1-16,2 0 0,0-3 15,1 2-15,-2-3 0,8 1 16,-1 1-16,-2 1 0,-3-2 0,-2 0 15,-2 2-15,-2-1 16,-1 0-16,-1 1 0,-1 3 16,-1-1-16,-1-1 0,-4-1 15,-1 1-15,-1 0 0,0 3 0,-2-1 16,-2 2-16,-2 0 0,1 0 16,-2-1-16,0 3 0,-2-2 15,-1 0-15,-5 3 0,-1 1 16,1-2-16,2-1 0,0 1 15,1 1-15,0-2 0,1 0 0,0-3 16,0 1-16,1 0 16,2-2-16,-1-1 0,-1 0 15,1-1-15,2 0 0,1 0 0,2-1 16,0 0-16,1 1 0,0-2 16,2-2-16,3 2 0,0-2 0,-1 0 15,0 0-15,1 0 16</inkml:trace>
  <inkml:trace contextRef="#ctx0" brushRef="#br0" timeOffset="787.7878">26885 6994 0,'0'0'0,"0"0"0,0 0 16,0 0-16,0 0 0,0 0 16,0 0-16,0 0 0,15-18 0,-15 18 15,0 0-15,27-14 16,-27 14-16,21-15 0,-9 8 0,0-3 16,0 3-16,1-1 0,3-2 15,-1 2-15,1-2 0,-1 3 16,2-2-16,-2 0 0,1 2 15,1-4-15,0 0 0,-2 1 16,1 2-16,-2 3 0,-2-1 16,-1 0-16,0 2 0,-1 0 0,-1 1 15,-2 2-15,-1-2 0,0 6 16,-1-3-16,0 1 0,0 2 16,0 1-16,-1 2 0,-2-1 15,0 2-15,0 3 0,-2-2 16,1 1-16,0 0 0,0 1 15,0 1-15,-1 3 0,-2-1 0,0-1 16,-1 2-16,1-3 16,1-2-16,-1 2 0,0 0 15,0 0-15,2-3 0,0 3 16,0-2-16,0-2 0,0 0 0,0-2 16,2 2-16,-2 0 0,0-3 15,0 0-15,0-1 0,0 1 16,0-2-16,1 0 0,0 1 15,-1-3-15,0 2 0,0-2 0,0 0 16,0 0-16</inkml:trace>
  <inkml:trace contextRef="#ctx0" brushRef="#br0" timeOffset="1510.3383">26743 7326 0,'0'0'0,"0"0"15,0 0-15,0 0 0,0 0 0,0 0 16,0 0-16,26-11 15,-26 11-15,21-7 0,-21 7 16,26-8-16,-14 4 0,1-2 16,2 4-16,1-3 0,0 1 0,1 1 15,-1-2-15,0 1 0,-2 1 16,1 0-16,-1 2 0,0-1 16,-1-1-16,1-1 0,-2 2 15,-1 0-15,-1-1 0,0 3 16,1 0-16,-1 0 0,-2 3 0,1-2 15,0 2-15,-1 0 16,-2 1-16,1 0 0,-1 1 16,-1 1-16,1-1 0,-1 0 0,1 2 15,-3 2-15,-1 0 0,0 2 16,1 3-16,-1-3 0,-1 2 16,0-1-16,0 2 0,0-3 15,-1 1-15,0 1 0,0 1 16,-1-1-16,-1-1 0,1 3 15,0 0-15,0-2 0,-1-1 0,1 3 16,0-3-16,1-1 0,0-4 16,0 3-16,0-3 15,0 1-15,0-3 0,0 1 16,0-2-16,0 0 0,0 2 0,1-1 16,0-3-16,1 5 0,-1-3 15,0-1-15,1-2 0,-2-1 16,2 3-16,-2-3 0</inkml:trace>
  <inkml:trace contextRef="#ctx0" brushRef="#br0" timeOffset="8250.3325">11244 5651 0,'0'0'15,"10"-3"-15,4-1 0,3-3 16,3 1-16,11-3 0,4 2 16,2 0-16,1 0 0,13-2 0,3 3 15,10 0-15,0 2 0,1-3 16,1 2-16,6-1 0,-6-1 15,0 1-15,2-1 0,6 2 16,-3 0-16,-1 1 0,-1-1 16,-4 2-16,-2-2 0,28-1 15,-9-2-15,-6 5 0,-5-2 0,-2 1 16,2 1-16,-7-2 0,-2 0 16,-1 2-16,2-1 0,-2-1 15,-3 0-15,3-1 0,3 1 16,-4 0-16,-4 3 0,1-2 15,2 1-15,-1-1 0,0-2 0,4 1 16,2 1-16,-5 1 0,-3 0 16,2 0-16,4-1 15,-1 0-15,-2 0 0,4 1 0,2 2 16,-4 1-16,-3 1 0,3-2 16,1-2-16,-2 0 0,1 1 15,0-1-15,0 1 0,-3 2 16,-3 1-16,3 1 0,3 0 15,0-4-15,-1 1 0,4 0 16,1 0-16,-2 3 0,-3 3 0,1-3 16,2 1-16,-1-3 0,0-2 15,2 2-15,1 2 0,-7 2 16,-3-1-16,3-1 0,0-2 16,0-2-16,-1-1 0,1-1 15,1 1-15,-5 2 0,-3 1 0,4-2 16,3-3-16,-4 1 15,-2 1-15,1-1 0,1 2 16,-1-1-16,0 2 0,1 0 16,2 0-16,-2-1 0,0-1 0,0 3 15,1 1-15,-4 1 0,-4-1 16,2-2-16,1 0 0,-1 1 16,2 0-16,0 1 0,1 0 15,-5 0-15,-3 1 0,3 0 16,3 1-16,-4-2 0,-1 0 15,0-1-15,2 0 0,-4 1 16,-2 3-16,2-1 0,2-2 16,-2-1-16,-1-1 0,1 2 0,1 0 15,-3 0-15,-2 2 0,0-3 16,2-2-16,-18 4 0,3 1 16,2 1-16,4 0 0,-1-1 15,1-1-15,-1 1 0,0 1 16,-1-2-16,-2 0 0,1 1 15,1-3-15,-5 1 0,1 1 16,0-2-16,0-1 0,1 1 0,-2 0 16,3 0-16,1 0 15,-2-1-15,0 1 0,-1 0 0,-1 0 16,-3 0-16,2 1 0,1-1 16,3-1-16,-1 0 0,2-2 15,-7 1-15,-5 1 0,-3 0 16</inkml:trace>
  <inkml:trace contextRef="#ctx0" brushRef="#br0" timeOffset="18800.4858">29291 3968 0,'0'0'0,"0"0"0,0 0 16,0 0-16,0 0 0,0 0 0,0 0 15,-26 14-15,26-14 0,-21 11 16,21-11-16,-23 17 0,12-6 16,0 0-16,0-1 0,1-1 15,1 0-15,0 1 0,1 1 16,2-2-16,0 0 0,2 0 15,0-1-15,1-2 0,1 0 0,0-1 16,1-2-16,1 0 0,1 0 16,2-2-16,0-1 15,2 0-15,-1-1 0,2-1 0,-1-2 16,2 1-16,-1-1 0,1-1 16,1 0-16,-2 1 0,0-2 15,-1 1-15,1-1 0,-2 1 0,0 0 16,-4 0-16,-3 3 15,-1-1-15,-3 1 0,-6 1 16,-5 1-16,3 0 0,1 0 0,2 0 16</inkml:trace>
  <inkml:trace contextRef="#ctx0" brushRef="#br0" timeOffset="19283.0378">28772 4947 0,'0'0'16,"0"0"-16,0 0 0,0 0 0,0 0 15,-22 17-15,22-17 0,-17 14 16,17-14-16,0 0 0,-24 19 16,16-11-16,2 2 0,0-1 15,1 0-15,0 1 0,1-2 16,0-1-16,2-1 0,1-1 15,0-1-15,0-1 0,1 1 16,0-4-16,1 3 0,2-4 0,2-2 16,0 1-16,1-1 0,-1 0 15,2-1-15,0-1 0,-1 0 16,0 1-16,-1-2 0,2 2 16,-1-1-16,0 0 0,-2 0 15,1 2-15,-2-1 0,0 1 16,1 3-16,-1-1 0,-1 0 15,0 1-15,1-1 0,-3 1 0</inkml:trace>
  <inkml:trace contextRef="#ctx0" brushRef="#br0" timeOffset="19683.5922">30780 5712 0,'0'0'0,"0"0"0,0 0 15,0 0-15,0 0 0,0 0 16,0-22-16,0 22 0,0 0 0,0 0 16,-2-18-16,2 18 15,0 0-15,0 0 16,-8-18-16,8 18 0,-10-5 0,2 5 15,0 2-15,-3-1 0,-2 2 0,1 3 16,-1 2-16,2-1 0,1 0 16,1-3-16</inkml:trace>
  <inkml:trace contextRef="#ctx0" brushRef="#br0" timeOffset="25412.5414">26784 7711 0,'0'0'0,"0"0"0,0 0 15,0 0-15,26-5 0,-26 5 16,29-2-16,-11 1 0,3 0 0,4 0 16,2-1-16,3 1 0,1 1 15,13-1-15,3-2 16,12 1-16,-3 0 0,5 0 0,3 1 16,10-2-16,-3 0 0,17 1 15,3 3-15,-6-2 0,-2-2 16,16-1-16,1-1 0,3 1 15,-10-1-15,35 1 0,-3-1 0,-16 4 16,-10 1-16,9-1 0,7 0 16,-10 2-16,-7 3 0,10-4 15,8-2-15,-12 2 0,-9 0 16,7 3-16,4-1 0,-9-1 16,-7-2-16,4 1 0,4 0 15,-11 3-15,-6 2 0,3-2 16,2-3-16,-10 4 0,-7 0 0,4 0 15,3 1-15,-9-3 0,-6 0 16,3 0-16,2 3 16,-11 0-16,-7 3 0,-2-3 0,-1-4 15,-8 4-15,-8 2 0,0-8 16,0-6-16,-6 4 0,-3 5 0,-5 0 16,-2 3-16,-5-5 15,-5-2-15,-3 2 0,-4-1 16,1 1-16,-1 0 0,-4-3 15,-6-1-15,-1 4 0,-4 4 0,-5-4 16,-4-1-16,0-1 0,-4 0 16,-15-1-16,-6-3 0,-1 1 15,-1-3-15,-8 0 0,-5-1 16,0 2-16,-1 4 0,-21-3 16,-6 2-16,-32-11 0,17-5 15,-10 13-15,-3 9 0,10-1 16,7 1-16,-9-9 0,-7-5 15,8 3-15,7 5 0,-9 0 0,-5 3 16,9 1-16,8 1 0,-9 4 16,-6 1-16,9-1 0,9-5 15,-8 6-15,-5 6 0,12-1 16,9-2-16,-10-2 0,-5-4 16,12 0-16,8 0 0,-2 2 15,-5 1-15,13 1 0,9 0 16,-5-2-16,-4-4 0,13 2 15,7 1-15,0 2 0,2 0 16,4-2-16,2-2 0,5 2 16,4-1-16,5-1 0,5-1 0,6 0 15,5 0-15,6 1 0,5-2 16,5-2-16,3 1 0,4 0 16,2 1-16,12-6 0,6 0 15,4 2-15,4 0 0,2 3 16,9 0-16,2-2 0,0-3 0,12 3 15,10-1-15,-4 1 0,0-1 16,11-1-16,8 2 16,6 1-16,-6 4 0,36-5 0,2-1 15,-13-2-15,-8-1 0,12 5 16,8 2-16,-8-2 0,-6 1 16,9-1-16,7-3 0,-10 2 15,-8 0-15,11 4 0,8 3 16,-9-4-16,-6-1 0,12 3 15,6 2-15,-8-5 0,-5-3 0,7 4 16,7 1-16,-11 1 0,-8 1 16,8-1-16,7-1 0,-14 3 15,-11 3-15,4-4 0,2-2 16,-13 0-16,-9 2 0,-1 2 16,-2 0-16,-10-3 0,-8-1 15,-2-1-15,0-1 0,-12 1 16,-9 2-16,-7 3 0,-5 1 15,-6-4-15,-3-2 0,-5-2 16,-4 0-16,-2-1 0,-2 0 0,-7 3 16,-4 3-16,-7-6 0,-6-4 15,-4 5-15,-9 2 0,-1-3 16,-4-4-16,-13 3 0,-8-1 16,3-6-16,1-4 0,-49-1 15,-6 4-15,9 4 0,5 0 16,-10 0-16,-7-2 0,6 4 0,5 1 15,-15 0-15,-9 1 0,8 1 16,7 5-16,-13-2 0,-8 1 16,11-2-16,8-3 0,-13 8 15,-11 2-15,15 2 0,10-1 16,-5 2-16,-5 0 0,12 4 16,10 4-16,-1-8 0,-2 0 15,20-1-15,12 0 0,2 0 16,2-2-16,12 0 0,10-1 0,9 1 15,8-2-15,6-4 0,5-3 16,9 0-16,5-1 16,4 2-16,4 2 0,6 0 0,5-1 15,7-1-15,2 0 0,13-1 16,8 1-16,2-2 0,0 1 16,14 2-16,7 1 0,0 1 15,-1 0-15,8-2 0,5 0 16,-5-2-16,-6 1 0,11 5 15,6 5-15,-10-5 0,-4-2 0,3-2 16,1 0-16,-9 3 0,-6 3 16,1 4-16,3 3 15,-6-7-15,-4-4 0,5-3 0,4 0 16,-10 0-16,-5 2 0,-3 0 16,-2 0-16,-8 2 0,-4 0 0,-1-4 15,-1-4-15,-7 0 16,-5-1-16,-5 3 0,-3 4 15,-4 0-15,0-2 0,0 2 0,0 0 16,0-3-16</inkml:trace>
  <inkml:trace contextRef="#ctx0" brushRef="#br0" timeOffset="27799.9595">26864 7829 0,'0'0'0,"0"0"15,0 0-15,0 0 0,0 0 16,0 0-16,0 0 0,0 0 0,0 0 15,0 0-15,0 0 0,0 0 16,0 0-16,0 0 16,11-22-16,-11 22 0,0 0 0,0 0 15,0 0-15,0-26 0,0 26 16,0 0-16,2-24 0,-1 15 16,0-2-16,2 0 0,-1-3 15,0 1-15,0-1 0,2-2 16,0-4-16,0 0 0,1-2 0,1 0 15,3 0-15,2-8 16,-1 1-16,1-3 0,1 0 0,1-4 16,-1 0-16,3-9 15,1-2-15,0 4 0,2 0 0,3-12 16,1-1-16,0-1 0,-1 4 16,4-11-16,2 0 0,-3 5 15,-1 0-15,6-10 0,2-2 16,-4 7-16,0 3 0,0-3 15,2-4-15,14-18 0,-3 8 0,-6 2 16,-3 2-16,-2 4 0,1 4 16,0-2-16,-1-3 15,-2 8-15,0 0 0,1 1 0,3-2 16,-2 3-16,-2-1 0,4 0 16,2-1-16,-2 5 0,-1 3 15,-1-2-15,-2-1 0,2 2 16,1 2-16,2-3 0,1-2 15,-5 8-15,-2 4 0,1 1 16,2 0-16,-1 2 0,-2 2 0,-3-5 16,-2-3-16,0 4 0,0 4 15,1 5-15,2 1 0,-3 4 16,-2 1-16,-2-2 0,-2-3 16,-1 0-16,1 2 0,0 4 15,2 2-15,-3 2 0,-3 2 0,1-1 16,0 0-16,-3 5 15,-1 2-15,-5 11 0,2 1 0,-2-7 16,0-4-16,1 7 16,-2 2-16,0-3 0,-1-1 0,0-1 15,1 3-15,-1 1 0,1 2 16,-1 0-16,0 1 0,0 2 16,-1-1-16,0 2 0,0 3 15,0-2-15,0 2 0,0 0 16,0 0-16,0 0 0,-2 0 0,-1 4 15,1 3-15,1-4 0,0 1 16,0 0-16</inkml:trace>
  <inkml:trace contextRef="#ctx0" brushRef="#br0" timeOffset="28300.449">28392 3694 0,'0'0'0,"0"0"0,0 0 16,0 0-16,0 0 0,3 25 0,-3-25 16,0 0-16,1 28 0,-1-28 0,-8 24 15,3-10-15,-2 0 0,-1 1 16,0 0-16,-1 0 0,-2 0 15,-2 0-15,0-1 0,-1 1 16,-1-1-16,-1 3 0,1 0 16,0 0-16,2-2 0,0-1 15,1-1-15,1-2 0,1-1 16,1-1-16,1-1 0,1 0 0,2-1 16,1-2-16,0 2 0,3-3 15,1 0-15,2 0 0,3-1 16,1 1-16,2 0 0,2-1 15,2 1-15,2-2 0,2 0 16,0 0-16,1 0 0,3 0 16,-1-1-16,-2-1 0,0 0 15,-3 0-15,-3-1 0,-1 0 16,-1 2-16,0 0 0,-2 0 0,-1 0 16,-2-1-16,0-1 0,-1 0 15,-1 1-15,0 0 0,-2 0 16,3-1-16,-3 1 0,-5-1 15,0 2-15,-3 2 0,1 0 16,1-1-16,0 1 0</inkml:trace>
  <inkml:trace contextRef="#ctx0" brushRef="#br0" timeOffset="29150.3991">28676 3699 0,'0'0'16,"0"0"-16,0 0 0,0 0 0,0 0 16,0 0-16,0 0 0,0 0 15,0 0-15,0 0 0,22-5 16,-22 5-16,0 0 0,24 21 16,-24-21-16,24 25 0,-11-12 0,2 5 15,3 4-15,-1-1 0,2 1 16,6 11-16,2 5 15,-2-2-15,1-1 0,9 12 0,3 5 16,6 6-16,-5-3 0,12 13 16,2 2-16,-2-5 0,-4-5 15,16 15-15,4 2 0,16 27 16,-16-12-16,5 0 0,3 0 16,-9-14-16,-7-7 0,5 9 15,4 5-15,-10-10 0,-4-7 0,7 12 16,4 7-16,-9-13 0,-7-10 15,6 11-15,4 7 16,-4-7-16,-3-3 0,2-1 0,1 1 16,-9-8-16,-8-7 0,5 7 15,3 1-15,-10-8 0,-6-3 0,2 3 16,2 3-16,-8-13 16,-4-8-16,6 0 0,3 0 15,-6-6-15,-5-1 0,1 4 16,0-1-16,-2-3 0,-2-6 0,4-1 15,4 0 1,-7-4-16,-3-3 0,-4-4 0,-4-5 16,0 0-16,-3 2 0,2-4 15,1-2-15,-3 0 0,-1-3 0,-3-2 16,-2-1-16,2 1 0,0 0 16,0-1-16,0 1 0,-2-7 15,-3 3-15,1-2 0,-2-3 16,-2 2-16,-3 0 0,1 1 15,2 3-15,1-1 0</inkml:trace>
  <inkml:trace contextRef="#ctx0" brushRef="#br0" timeOffset="30367.6697">30133 5170 0,'0'0'0,"0"0"16,0 0-16,0 0 0,0 0 0,0 0 15,-28 9-15,28-9 16,-29 1-16,29-1 0,-38 1 15,16 1-15,-3 2 0,0-2 16,-1 1-16,-1 1 0,1-1 0,-10 1 16,1 1-16,3-1 0,3 1 15,-1 2-15,2 1 16,4-2-16,3-1 0,5 1 0,5 0 16,7-1-16,3 0 0,1-1 15,0-2-15,0 1 0</inkml:trace>
  <inkml:trace contextRef="#ctx0" brushRef="#br0" timeOffset="30536.6469">30318 5333 0,'0'0'0,"0"0"16,0 0-16,0 0 0,-30 8 0,30-8 15,-39 6-15,13-1 0,-4 0 16,-9 2-16,-9 0 15,-13 4-15,1-1 0,-1 1 0,12-2 16,8-2-16</inkml:trace>
  <inkml:trace contextRef="#ctx0" brushRef="#br0" timeOffset="35416.8518">25245 5264 0,'0'0'0,"0"0"16,-23 10-16,8-1 0,-1 2 0,-9 7 15,-4 5-15,2 1 16,0 1-16,-2 6 0,5 0 15,3-1-15,4-3 0,2 5 0,6 0 16,4-5-16,3-2 0,7 0 16,6-3-16,6-2 0,4-3 15,4-5-15,4-4 0,3-1 16,3-2-16,6-2 0,4-1 16,-1-5-16,-1 0 0,11-5 15,2-1-15,-5 0 0,-5-1 0,2-1 16,2 1-16,-7-5 15,-5 0-15,-6 1 0,-9 5 16,-6 2-16</inkml:trace>
  <inkml:trace contextRef="#ctx0" brushRef="#br0" timeOffset="35618.2947">25337 5514 0,'0'0'0,"-16"9"0,-1 1 16,-10 8-16,0 0 0,-17 10 0,-8 6 15,-8 6-15,4 1 0,-15 13 16,-3 3-16,5-1 0,4-2 16,-10 10-16,15-16 0,20-14 15</inkml:trace>
  <inkml:trace contextRef="#ctx0" brushRef="#br0" timeOffset="36583.7463">29071 6368 0,'0'0'0,"-16"1"16,-3 2-16,2 1 0,-4-1 0,-10 5 16,-3 2-16,-1 0 0,-1-1 15,-5 5-15,4 3 16,5-2-16,5-1 0,1 5 0,4 0 16,7-4-16,4-1 0,5-2 15,5 2-15,4-6 0,3 2 0,9-3 16,7 3-16,4-3 15,1-2-15,5 1 0,5 1 16,-1-3-16,-1 2 0,9-5 0,3-1 16,-7-1-16,-3-1 0,-9 1 15,-5 1-15,-6-2 0</inkml:trace>
  <inkml:trace contextRef="#ctx0" brushRef="#br0" timeOffset="36766.2742">29094 6451 0,'0'0'0,"0"0"0,0 0 15,-32 11-15,18-4 0,-6 3 16,-5 1-16,0 3 0,-3-2 0,-11 9 16,-4 0-16,-9 4 15,1 0-15,-11 8 0,1 6 16,13-11-16,11-6 0,8-4 0</inkml:trace>
  <inkml:trace contextRef="#ctx0" brushRef="#br0" timeOffset="39117.0973">27132 5135 0,'0'0'0,"0"0"0,0 0 16,0 0-16,0 0 0,0 0 0,0 0 15,25 7-15,-25-7 0,30 7 16,-30-7-16,39 9 0,-18-4 16,0 2-16,1 2 0,-2-1 0,-2 2 15,2 2-15,-2 1 16,-7 0-16,-5-2 0,-4 1 16,-7 1-16,-5 0 0,-3 0 0,-6 1 15,-4-1-15,-1-1 0,-3 1 16,-6 2-16,0 0 0,5-2 15,2-1-15,5-1 0,2 1 16,5-2-16,3-3 0,3 0 16,3 2-16,3 0 0,2-2 0,6-5 15,6-1-15,7 2 0,5-2 16,4-2-16,3-2 0,6 0 16,1-2-16,-7 1 0,-6 1 15,-5 0-15</inkml:trace>
  <inkml:trace contextRef="#ctx0" brushRef="#br0" timeOffset="39368.1393">27593 5078 0,'0'0'15,"0"0"-15,0 0 0,39-2 0,-39 2 16,38 0-16,-14 1 0,3 0 16,0-1-16,9 2 0,-1 0 15,-2 0-15,-3-1 0,3 1 16,-3 3-16,-5-3 0,-3-2 0,-5 0 16,-6 0-16,-4-1 0,0 0 15,-1 1-15</inkml:trace>
  <inkml:trace contextRef="#ctx0" brushRef="#br0" timeOffset="39618.4272">27646 5203 0,'0'0'0,"0"0"0,0 0 15,-14 26-15,5-12 0,-1 4 0,-1 1 16,-4 8-16,1 0 0,-1 0 15,-1-1-15,0-1 0,-1 0 16,0 3-16,0-1 0,3-2 16,0-2-16,3-1 0,0-1 15,1-3-15,3-4 0,0 0 16,3-3-16,1-5 0,2-3 0,1-1 16,0-2-16,0 4 0</inkml:trace>
  <inkml:trace contextRef="#ctx0" brushRef="#br0" timeOffset="39886.3601">27759 5378 0,'0'0'16,"0"0"-16,0 0 0,0 0 0,31 2 16,-31-2-16,20 10 0,-20-10 15,20 15-15,-11-5 0,-2 3 16,-3 0-16,-3 1 0,-3 1 15,-4 1-15,-4-1 0,-3 0 16,-6 4-16,1 1 0,-1 1 16,1 0-16,2-1 0,1-2 15,3-2-15,2-2 0,5 2 16,3 1-16,4-3 0,4 1 0,9-2 16,5-1-16,5 1 0,4-2 15,9 3-15,4-1 0,-9-1 16,-5-3-16,-6 0 0</inkml:trace>
  <inkml:trace contextRef="#ctx0" brushRef="#br0" timeOffset="40683.096">26915 7689 0,'0'0'16,"0"0"-16,0 0 0,0 0 15,0 0-15,0 0 0,26-10 16,-26 10-16,23-4 0,-23 4 16,32-2-16,-12 2 0,1-1 0,6-1 15,5 1-15,2-3 0,1 3 16,17-4-16,5 1 16,13-2-16,-3 0 0,19-1 0,3 0 15,-6 2-15,-5 3 0,23-5 16,17 2-16,-16 2 0,-11 0 0,50 0 15,-3 0-15,-24 2 16,-13 1-16,9-1 0,8-1 16,-12 3-16,-9 1 0,5-1 15,4 1-15,-12-3 0,-9-2 0,5 3 16,5 2-16,-15-2 0,-12-3 16,7 3-16,4 0 0,-9 0 15,-8 0-15,3 0 0,3 1 16,-10 2-16,-6 3 0,3-3 15,3-1-15,-9-2 0,-3-1 0,-4 2 16,-3 2-16,-6-3 0,-3-1 16,-2 1-16,-1-2 15,-8 1-15,-7-1 0,-4 0 16,-4 1-16,1 0 0,-1 0 0,-1 4 16,-2 1-16,-1-4 0,3 0 0,-3 0 15,0 0-15,-3 0 16,0 0-16,0 1 0,0 1 15,-1 1-15,1 5 0,-1-5 16,-2-2-16,2 1 0,0-1 0,1 0 16</inkml:trace>
  <inkml:trace contextRef="#ctx0" brushRef="#br0" timeOffset="42405.7102">29096 8560 0,'0'0'0,"0"0"0,0 0 16,25 2-16,-25-2 0,32 4 0,-10-1 15,-1 3-15,-1 0 0,7 5 16,-1 1-16,-5 1 0,-4 1 16,-6 2-16,-5 2 0,-4-2 15,-3 0-15,-5 4 0,-5 1 16,-6 0-16,-4-2 0,-9 5 15,-4-5-15,1 1 0,0-2 0,-4 3 16,2 1-16,7-4 0,4-2 16,5-3-16,3-3 0,5-1 15,4-1-15,3-3 16,3 1-16,4-2 0,4 0 0,12-2 16,10 2-16,6-2 0,5 3 15,7 1-15,7 0 0,7 1 16,-3 0-16,2 1 0,1-2 15,-4 1-15,-15-3 0,-12 0 16</inkml:trace>
  <inkml:trace contextRef="#ctx0" brushRef="#br0" timeOffset="44618.4904">27109 7151 0,'0'0'0,"0"0"0,0 0 0,0 0 16,0 0-16,0 0 0,0 0 15,0 0-15,0 0 0,0 0 16,0 0-16,0 0 0,0 0 0,14-15 15,-14 15-15,23-3 0,-23 3 16,29 0-16,-29 0 16,40 3-16,-20-2 0,2-1 15,2 0-15,-1 2 0,1-1 0,7 1 16,1 2-16,-3-3 0,-4-1 16,3 4-16,0-2 0,0-1 15,-3-1-15,3 1 0,-4 2 16,-3-3-16,-2-1 0,0 0 15,0 2-15,0 0 0,-2 3 0,-3-4 16,0 2-16,-3-1 0,-1 2 16,0 1-16,0 0 15,-1 2-15,-1 2 0,-3-1 0,0 1 16,-1 1-16,-1-1 0,0 3 16,-3 3-16,-3-3 0,1 3 0,-2-1 15,-3 2-15,-1 0 16,1-1-16,-4 1 0,-1-1 15,1 3-15,0-2 0,0 0 16,0 0-16,1 0 0,0 1 0,-1-2 16,-2 3-16,2-2 0,3-1 15,-3-1-15,-2 2 0,2 0 16,0-2-16,2-2 0,0-1 16,2-2-16,2-1 0,-1-1 15</inkml:trace>
  <inkml:trace contextRef="#ctx0" brushRef="#br0" timeOffset="45391.5511">29497 9366 0,'0'0'0,"0"0"16,0 0-16,0 0 0,0 0 0,0 0 15,0 0-15,0 0 16,0 0-16,0 0 0,-26-3 15,26 3-15</inkml:trace>
  <inkml:trace contextRef="#ctx0" brushRef="#br0" timeOffset="45890.3172">27274 5797 0,'0'0'0,"0"0"0,0 0 15,0 0-15,0 0 0,0 0 0,0 0 16,0 0-16,5 22 0,-5-22 15</inkml:trace>
  <inkml:trace contextRef="#ctx0" brushRef="#br0" timeOffset="48870.929">29662 5762 0,'0'0'15,"0"0"-15,0 0 0,0 0 16,0 0-16,0 0 0,0 0 0,0 0 16,0 0-16,0 0 0,0 0 15,31 7-15,-31-7 0,23 7 16,-23-7-16,26 14 0,-13-7 0,2 2 15,0 0-15,0 2 16,-2-2-16,-1 3 0,-1-5 16,-3 4-16,-4 1 0,-1 1 0,-1-2 15,-6 0-15,-2-1 0,-4 1 16,-4 1-16,-8 1 0,-4 1 16,-2-2-16,0 1 0,-3-2 15,0-2-15,-4 3 0,3 1 16,4-1-16,4-3 0,3 0 15,3-1-15,4-1 0,3 0 0,3-3 16,4 2-16,3-2 16,3 0-16,4-1 0,5 0 0,7-1 15,5 0-15,5 2 0,4-1 16,2-2-16,2 0 0,12 1 16,0-2-16,-1-2 0,-3 0 15,-2-1-15,-10 3 0,-7-3 16</inkml:trace>
  <inkml:trace contextRef="#ctx0" brushRef="#br0" timeOffset="49124.1974">30295 5798 0,'0'0'0,"0"0"15,0 0-15,0 0 0,29-8 0,-29 8 16,40 2-16,-16 1 0,3-1 16,2 3-16,1 1 0,9 5 15,-1-4-15,-2 2 0,-2 0 16,4 1-16,-5-2 0,-4 0 16,-1-2-16,-5-2 15,-3-1-15,-5-1 0,-1 0 16,-3-2-16</inkml:trace>
  <inkml:trace contextRef="#ctx0" brushRef="#br0" timeOffset="49783.3767">30427 5960 0,'0'0'0,"0"0"0,0 0 0,-23 19 15,10-8-15,-3 1 0,0 3 16,-3 1-16,-1 2 0,-6 3 15,-1 0-15,4 1 0,2 0 0,-3 2 16,2 1-16,2-3 16,2-1-16,2-2 0,-1 1 15,5-5-15,2-4 0,2-1 16,2-2-16,0-1 0,3-4 0,3-3 16,0 0-16,2-3 0,4-4 15,1-1-15,2-2 0,2-1 16,2 0-16,3-3 0,2 1 15,-2-2-15,1 1 0,0-1 16,1 1-16,0-1 0,-1 4 0,4-6 16,0 3-16,-2 3 15,-2 0-15,0 4 0,0 0 0,-5 1 16,0 4-16,1-1 0,0 1 16,1 4-16,-1 2 0,-1 0 15,-1 3-15,-2 3 0,-3-2 16,-2 2-16,-3 2 0,-3 1 15,-4-2-15,-2 0 0,-3 0 16,-4 0-16,-4-1 0,-2 0 16,-2 1-16,0-1 0,1-2 0,-5 2 15,2-2-15,4-1 16,3 0-16,4 0 0,3 0 0,3 0 16,4 0-16,4 1 0,4 0 15,5 1-15,2-1 0,3 2 16,3-2-16,0 3 0,0 0 15,0-1-15,-1 0 0,-1 0 16,-1 1-16,-1 0 0,-2 3 16,-5-6-16,-3 2 0,-4-2 15,-3 3-15,-4-4 0,-2 3 0,-4-3 16,-3 1-16,-5-4 0,-5 2 16,-3-2-16,-5 2 0,-8-2 15,2 0-15,0-3 0,1-2 16,4-3-16,1-2 0,3 2 15,7 0-15,6 1 0</inkml:trace>
  <inkml:trace contextRef="#ctx0" brushRef="#br0" timeOffset="49966.9164">29865 6262 0,'0'0'15,"0"0"-15,0 0 0,0 0 16,0 0-16,3 25 0,-3-25 16,2 25-16,-2-25 0,5 35 0,0-12 15,1 1-15,0 1 0,0-4 16,-2-3-16,1 0 0</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3T03:34:27.137"/>
    </inkml:context>
    <inkml:brush xml:id="br0">
      <inkml:brushProperty name="width" value="0.05292" units="cm"/>
      <inkml:brushProperty name="height" value="0.05292" units="cm"/>
      <inkml:brushProperty name="color" value="#0085CD"/>
    </inkml:brush>
    <inkml:brush xml:id="br1">
      <inkml:brushProperty name="width" value="0.05292" units="cm"/>
      <inkml:brushProperty name="height" value="0.05292" units="cm"/>
      <inkml:brushProperty name="color" value="#FF0000"/>
    </inkml:brush>
  </inkml:definitions>
  <inkml:trace contextRef="#ctx0" brushRef="#br0">29450 8064 0,'0'0'0,"0"0"0,0 0 0,0 0 0,17 17 16,-17-17-16,0 0 0,22 23 15,-12-14-15,-1 1 0,1 0 16,0 1-16,0 0 0,1 1 16,0 1-16,-1-1 0,0 1 0,3 4 15,1-1-15,-1-1 0,-1 0 16,0 1-16,1-2 16,-1 0-16,-1-3 0,2-1 0,-1 0 15,0 0-15,0-1 0,-1-1 16,0-1-16,-1-2 0,0-3 15,1-1-15,0-1 0,1 0 16,1 0-16,-1-1 0,2 0 16,2-2-16,2-1 0,2-2 15,2 1-15,1-2 0,2 1 0,1-1 16,0 2-16,3-1 0,1 1 16,2 2-16,1 2 15,6-4-15,-1-1 0,-7 0 0,-7 1 16,-4 1-16</inkml:trace>
  <inkml:trace contextRef="#ctx0" brushRef="#br0" timeOffset="532.9392">28613 8188 0,'0'0'0,"0"0"15,0 0-15,14 24 0,-8-14 0,0 3 16,2 3-16,1 0 0,1 1 16,3 5-16,2 2 0,-2-1 0,1-2 15,-3 0-15,-2-1 16,-2-4-16,-3-2 0,0-3 15,0 0-15,-1-2 0</inkml:trace>
  <inkml:trace contextRef="#ctx0" brushRef="#br0" timeOffset="716.0326">28327 8428 0,'0'0'0,"0"0"0,0 0 16,0 0-16,0 0 0,0 0 16,38 17-16,-17-7 0,2 2 0,6 4 15,5 0-15,0 0 16,1-4-16,4 2 0,-7-2 16,-5-2-16</inkml:trace>
  <inkml:trace contextRef="#ctx0" brushRef="#br0" timeOffset="1049.2157">31063 8287 0,'0'0'0,"0"0"0,0 0 16,0 0-16,-24 14 0,24-14 15,-27 16-15,27-16 0,-36 16 0,14-7 16,-3 2-16,1-2 0,-1 1 15,-5 0-15,2-2 0,5-3 16,5-2-16,3-2 0,1 1 16,3 0-16</inkml:trace>
  <inkml:trace contextRef="#ctx0" brushRef="#br0" timeOffset="1199.2802">31303 8433 0,'0'0'0,"0"0"0,0 0 0,-17 22 16,17-22-16,-26 26 0,1-6 15,-3 1-15,-6 1 0,-3 2 16,6-4-16,5-2 0</inkml:trace>
  <inkml:trace contextRef="#ctx0" brushRef="#br0" timeOffset="2215.9787">29733 7994 0,'0'0'0,"0"0"16,0 0-16,0 0 0,4 23 15,-4-23-15,7 28 0,-2-10 16,-2 3-16,2 4 0,-1 6 16,0-1-16,1 1 0,-1 16 15,0 7-15,0 8 0,-1-4 0,-1 17 16,1 4-16,-2-6 16,0-4-16,0 18 0,0 6 15,-1-1-15,0-9 0,0 45 16,0-3-16,0-18 0,0-14 0,-3 9 15,-3 3-15,0-10 0,-1-11 16,0 15-16,0 9 0,-1-10 16,0-8-16,-1 9 0,1 8 15,3-14-15,4-6 0,4 12 16,4 7-16,-1-16 0,-2-14 0,1 5 16,0 2-16,0-10 15,3-7-15,-4 7 0,-1 4 16,-2-16-16,0-11 0,1 5 0,1 2 15,-1-9-15,-4-8 0,5 1 16,0 1-16,0-7 0,1-5 0,-1-3 16,0-3-16,-1-5 15,1-2-15,-1-9 0,0-7 16,0 0-16,-2-1 0,2 1 0</inkml:trace>
  <inkml:trace contextRef="#ctx0" brushRef="#br0" timeOffset="3534.1631">30511 8285 0,'0'0'0,"0"0"0,0 0 15,0 0-15,0 0 0,0 0 16,0 0-16,0 0 0,0 0 16,0 0-16,-2 28 0,2-28 15,-3 18-15,3-18 0,-3 28 16,3-28-16,-4 34 0,0-16 16,0 0-16,0 0 0,-1-2 0,0 6 15,-1 0-15,1-3 0,0-1 16,0-2-16,-2 0 0,-2-2 15,-1-5-15,3 1 0,0-3 16,1 0-16</inkml:trace>
  <inkml:trace contextRef="#ctx0" brushRef="#br0" timeOffset="3682.5699">30105 8562 0,'0'0'0,"0"0"0,0 0 0,0 0 0,0 0 15,40 0-15,-20 4 0,1 1 16,1 1-16,3 1 0,3 2 16,-3-1-16,-2 0 0,2 0 15,-3 0-15,-4-1 0</inkml:trace>
  <inkml:trace contextRef="#ctx0" brushRef="#br0" timeOffset="4199.4543">29199 8341 0,'0'0'0,"0"0"0,0 0 0,0 0 16,11 19-16,-11-19 0,10 17 15,-10-17-15,11 24 0,-5-11 16,1 1-16,-1-1 0,1-1 0,0 1 16,-1-1-16,1-2 0,-2 0 15,2-2-15,1-1 16,2 0-16,1-1 0,4-2 0,4-4 15,1 0-15,2 0 0,9-3 16,2-1-16,-2-1 0,-3 0 16,5-1-16,3-4 0,4 0 15,-2 2-15,-7 1 0,-6 1 16,-5 1-16</inkml:trace>
  <inkml:trace contextRef="#ctx0" brushRef="#br0" timeOffset="6518.5627">17655 6637 0,'0'0'0,"0"0"0,0 0 0,0 0 15,0 0-15,0 0 0,0 0 16,0 0-16,0 0 0,0 0 16,0 0-16,0 0 0,0 0 15,0 0-15,0 0 0,0 0 16,0 0-16,24 7 0,-24-7 16,0 0-16,0 0 0,22 13 0,-22-13 15,0 0-15,0 0 0,0 0 16,25 2-16,-25-2 0,0 0 15,0 0-15,0 0 0,22-9 16,-19 6-16,0 0 0,-1-1 16,1 1-16,-1-1 0,-1 1 15,0 0-15,0-1 0,-1 2 16,0-1-16,0 0 0,0 0 16,0 0-16,0-1 0,0 3 15,-1-2-15,1 3 0,-3-3 16,1 2-16,-2 1 0,0 0 0,-2 3 15,1 1-15,-2 0 0,1 3 16,-2-3-16,-1 0 0,0 3 16,0 2-16,-2-1 0,-3 6 15,-1-3-15,-1 3 0,0 1 16,-3 0-16,0 2 0,0-2 0,-9 10 16,-5 3-16,2 0 0,0-2 15,-10 13-15,-3 2 16,0-1-16,1-3 0,-10 13 0,0 0 15,1 0-15,2-2 0,-12 7 16,-5 3-16,1 7 0,8-2 16,-28 30-16,3-8 0,11-13 15,7-8-15,-1 5 0,-1 5 16,3-10-16,2-6 0,-6 10 16,-4 7-16,7-8 0,3-4 0,-6 7 15,-6 6-15,11-7 0,7-4 16,-7 6-16,-4 5 15,3-8-15,3-6 0,-5 6 0,-3 6 16,6-5-16,5-2 0,-6 4 16,-4 4-16,3-4 0,2-3 0,-5 3 15,-4 2-15,9-6 16,7-5-16,-2 2 0,-3 4 16,5-9-16,3-4 0,2 4 15,1 4-15,7-7 0,5-6 0,-1 1 16,1 2-16,1-6 0,3-5 15,11-13-15,6-11 0,6-4 16</inkml:trace>
  <inkml:trace contextRef="#ctx0" brushRef="#br0" timeOffset="7466.5176">17644 6644 0,'0'0'0,"0"0"0,0 0 15,0 0-15,0 0 0,0 0 16,0 0-16,0-22 0,0 22 0,0 0 16,0 0-16,0 0 15,0 0-15,0 0 0,0 0 16,20 18-16,-20-18 0,10 19 0,-10-19 15,13 30-15,-13-30 0,13 36 16,-6-14-16,-2 4 0,0 2 16,0 11-16,1 1 0,-1 2 15,0-2-15,-2 15 0,-2 7 16,-1-4-16,0-1 0,-2 16 16,0 4-16,1 8 0,2-6 0,1 19 15,1 1-15,1-9 0,-2-8 16,1 47-16,1-2 15,0-16-15,-2-12 0,-2 13 0,-2 7 16,1-9-16,1-3 0,1 7 16,0 8-16,0-11 0,1-8 0,3 16 15,1 9-15,2-11 16,1-8-16,0 8 0,-1 7 16,0-9-16,0-6 0,2 13 15,2 8-15,3-9 0,4-9 0,1 9 16,0 7-16,-4-10 15,0-11-15,-4 8 0,-1 6 0,-2-10 16,-3-8-16,-1 5 0,-3 4 16,0-11-16,0-6 0,-1-5 15,-1-2-15,-2-11 0,0-8 0,0-21 16,1-16-16,0-9 0</inkml:trace>
  <inkml:trace contextRef="#ctx0" brushRef="#br0" timeOffset="8218.0559">17545 6464 0,'0'0'0,"0"0"16,0 0-16,0 0 0,0 0 0,0 0 16,28 15-16,-28-15 0,24 18 15,-24-18-15,30 29 0,-11-11 16,1 3-16,2 3 0,1 2 16,9 10-16,1-1 0,8 12 15,0 6-15,1-2 0,0 2 16,7 10-16,0-1 0,8 10 15,-1-1-15,11 9 0,0-1 16,-6-3-16,-4-2 0,30 37 16,-4-5-16,-5-9 0,-4-5 0,1 0 15,2 2-15,-2 1 0,-2 0 16,1 7-16,1 2 0,-1-4 16,-3-3-16,8 9 0,2 5 15,-6-5-15,-5-3 0,5 7 16,5 5-16,-6-7 0,-5-4 15,1 7-15,-1 4 0,1-3 16,-3-2-16,6 6 0,2 8 16,-7-7-16,-4-4 0,3 7 15,4 5-15,-6-7 0,-3-4 0,3 0 16,2 1-16,-20-37 0,-15-24 16,-10-17-16</inkml:trace>
  <inkml:trace contextRef="#ctx0" brushRef="#br0" timeOffset="9000.2051">14255 10124 0,'0'0'0,"0"0"0,0 0 15,0 0-15,0 0 0,29 21 16,-29-21-16,32 19 0,-15-9 0,7 4 15,4 1-15,2 2 0,1 1 16,13 9-16,5 4 0,10 8 16,1-3-16,15 13 0,2 2 15,-5-2-15,-5-6 0,19 12 16,14 8-16,-8-5 0,-7-2 16,40 26-16,-7-4 0,-15-9 15,-12-5-15,4 4 0,3 7 16,-7-11-16,-6-8 0,5 6 0,3 3 15,-5-3-15,-4-3 0,10 5 16,5 2-16,-9-6 0,-5-4 16,4 3-16,3 2 15,-9-6-15,-7-3 0,1 1 0,2 3 16,-8-7-16,-6-5 0,4 0 16,4-1-16,-7-5 0,-4-5 0,-20-10 15,-13-7-15,-9-5 0</inkml:trace>
  <inkml:trace contextRef="#ctx0" brushRef="#br0" timeOffset="9585.7811">17784 12469 0,'0'0'0,"0"0"0,0 0 0,0 0 16,0 0-16,0 0 0,0 0 16,0 0-16,7-21 0,-7 21 15,16-15-15,-16 15 16,35-21-16,-11 8 0,2-1 0,3-2 16,3 0-16,14-6 0,5-2 15,13-5-15,1 0 0,16-6 16,4-1-16,-3 3 0,-4 2 15,17-6-15,13-4 0,-6 4 0,-4 4 16,41-15-16,-13 3 16,-9 7-16,-7 6 0,-2 0 0,-1 1 15,-3 5-15,-1 3 0,-3-2 16,-2-1-16,-7 1 0,-7 0 16,-1 1-16,0-2 0,-3 3 15,-4 5-15,-7 0 0,-3 1 16,-10 2-16,-5 4 0,-1-4 15,-1 0-15,-6 2 0,-5 2 0,-3 3 16,-1 3-16,-6-3 0,-6-2 16,-2 2-16,-4-2 15,1 6-15,-2 4 0,-6-3 0,-4-4 16,-2 3-16,-1 1 0,-1-1 16</inkml:trace>
  <inkml:trace contextRef="#ctx0" brushRef="#br0" timeOffset="10041.6034">14500 10242 0,'0'0'16,"0"0"-16,0 0 0,0 0 0,0 0 15,0 0-15,24-7 16,-24 7-16,27-4 0,-6-1 0,5 3 15,5-1-15,3 1 0,7-2 16,4-1-16,5-2 0,-8 1 0,-7 1 16</inkml:trace>
  <inkml:trace contextRef="#ctx0" brushRef="#br0" timeOffset="10189.6072">16605 10471 0,'0'0'0,"19"3"16,7-3-16,11 4 0,2-1 0,1 1 15,-2-1-15,-9-2 0</inkml:trace>
  <inkml:trace contextRef="#ctx0" brushRef="#br0" timeOffset="10332.6502">18348 10774 0,'0'0'0,"16"4"16,8 0-16,13 2 0,2 1 16,25 1-16,11 6 0,11-3 0,-4-1 15,-9-2-15,-12-1 16,-16-3-16</inkml:trace>
  <inkml:trace contextRef="#ctx0" brushRef="#br0" timeOffset="10465.9222">20162 11103 0,'0'0'0,"12"3"0,1 1 0,2 3 16,2-1-16,10 3 0,7 3 15,0-1-15,1 0 0,8 4 16,-1 0-16,-8-4 0,-6-1 0,-6-1 16</inkml:trace>
  <inkml:trace contextRef="#ctx0" brushRef="#br0" timeOffset="11149.4233">19172 6008 0,'0'0'16,"-3"-6"-16,1 1 0,0 0 16,1 0-16,-1 1 0,1 1 0,1 3 15,-3 3-15,0 1 0,-3 6 16,0 4-16,-1 1 0,-3 6 16,-3 4-16,-3 4 0,-1 3 0,-4 11 15,1 3-15,2 1 0,3-1 16,-4 11-16,1 0 15,0 0-15,-1-2 0,-2 5 0,1-3 16,3-4-16,0-3 0,0 4 16,2-4-16,2-4 0,2-9 15,0-2-15,0-4 0,1-5 16,1-1-16,2-10 0,2-1 16,0-3-16,2-5 0,1-5 15,0-5-15,-1 0 0,1-6 0,2-4 16,2-4-16,0 7 0,-1 0 15,0 4-15</inkml:trace>
  <inkml:trace contextRef="#ctx0" brushRef="#br0" timeOffset="11500.0418">18961 6037 0,'0'0'0,"4"-7"0,4 1 0,3 1 15,3-2-15,3 1 0,1-2 16,9 4-16,2-3 0,-1 7 16,2 1-16,-1 5 0,-2 1 15,4 4-15,-3 0 0,-5 3 16,-2 3-16,-9 1 0,-5 0 16,-5 0-16,-3-3 0,-4 2 15,-4-3-15,-2 1 0,-2-5 0,-6-1 16,-4 0-16,0-1 15,-1 2-15,0-3 0,-1 0 0,0-2 16,0-2-16,0-3 0,3-1 16,4-2-16,1-1 0,3 1 15,0-4-15,4 1 0,2 1 0,0-2 16,2 1-16,3-1 16,2-2-16,2 2 0,2-3 15,1 2-15,-2 2 0,0 2 16</inkml:trace>
  <inkml:trace contextRef="#ctx0" brushRef="#br0" timeOffset="13583.3312">18120 13000 0,'0'0'0,"0"0"0,0 0 0,-25 22 16,14-13-16,-3 6 0,-4 3 15,-6 7-15,-2-1 0,-1 3 16,-3 3-16,4-1 0,1-1 16,-3 6-16,-5 4 0,4-4 15,3-4-15,4 0 0,4-2 0,2-4 16,4-5-16,2-4 15,2-3-15,5-3 16,1-4-16,3-1 0,1-3 16,5-4-16,4-3 0,-2-2 15,1-3-15,0 1 0,-2 1 16,-1 2-16</inkml:trace>
  <inkml:trace contextRef="#ctx0" brushRef="#br0" timeOffset="13882.8313">18178 12950 0,'0'0'16,"0"0"-16,0 0 0,0 0 15,0 0-15,10 26 0,-10-26 16,5 23-16,-3-10 0,-1 4 0,1 4 15,-2-1-15,1 2 0,-2 2 16,-2 2-16,1 5 0,0-1 16,0 0-16,-1-1 0,-1 5 15,0-3-15,-1-1 0,1 0 16,-1-3-16,1-3 0,0-2 16,-1-3-16,1-3 0,0-1 0,0-3 15,-1-2-15,-1-4 16,1-3-16,1-1 0,1 0 0,1 0 15</inkml:trace>
  <inkml:trace contextRef="#ctx0" brushRef="#br0" timeOffset="14083.2584">17828 13236 0,'0'0'0,"0"0"15,0 0-15,0 0 0,0 0 0,0 0 16,36-4-16,-36 4 0,32-4 16,-32 4-16,46-4 0,-21 3 15,0 0-15,-3 0 0,-2 1 16,-2 0-16</inkml:trace>
  <inkml:trace contextRef="#ctx0" brushRef="#br0" timeOffset="18199.5923">21646 11353 0,'0'0'0,"0"0"0,0 0 16,0 0-16,0 0 0,0 0 16,0 0-16,-7 24 0,7-24 0,-11 22 15,11-22-15,-19 29 16,10-11-16,-4 5 0,-1 0 16,-1 2-16,-2-2 0,-5 9 15,0-1-15,2 0 0,1-2 0,-3 5 16,1-2-16,4-3 0,2-4 15,2-1-15,2-3 0,1-2 16,1-3-16,4-5 0,2-4 16,4-5-16,3-2 0,2-6 15,0-6-15,0 2 0,-2 1 0,1 2 16</inkml:trace>
  <inkml:trace contextRef="#ctx0" brushRef="#br0" timeOffset="18682.6705">21641 11257 0,'0'0'15,"0"0"-15,0 0 0,24 3 0,-24-3 16,24 7-16,-7 0 16,1 0-16,0 1 0,-1 4 15,0 1-15,1 1 0,-3 4 0,-3-1 16,-2 1-16,-2 0 0,-3-1 0,-5 0 15,-4-1-15,-3 0 16,-3-3-16,-4 1 0,-4-1 16,1-2-16,-2-3 0,-9 3 15,-2-2-15,1-4 0,1-1 16,3-4-16,2 0 0,3-2 16,3 0-16,4 2 0,2 0 15,3 0-15,3 0 0,5 0 16,1-2-16,5 2 0,0 0 0,7 2 15,5 2 1,2 3-16,2 0 0,-1 0 0,0 4 16,1 2-16,0-1 0,3 6 15,-2 3-15,-4-3 0,-2 3 16,-7-1-16,-5 3 0,-4-2 16,-3 1-16,-6-4 0,-5 3 0,-3-5 15,-3 0-15,-5-1 16,-6-1-16,-3-2 0,-4-3 15,4-1-15,2-2 0,-2-1 16,2-2-16,8-2 0,5-2 16,3 1-16,4-2 0,2 2 15</inkml:trace>
  <inkml:trace contextRef="#ctx0" brushRef="#br0" timeOffset="18830.3024">22143 11924 0,'0'0'0,"0"0"0,0 0 0,0 0 16,0 0-16,0 0 0,0 0 15,-30 5-15,30-5 16,-30-6-16,30 6 0,-25-5 0</inkml:trace>
  <inkml:trace contextRef="#ctx0" brushRef="#br0" timeOffset="19682.7795">13236 10374 0,'0'0'0,"0"0"0,-10-10 16,3 6-16,-1-2 0,-1-1 15,-1-1-15,0 0 0,1 1 0,-6 0 16,-3 3-16,-2 1 15,0 3-15,-5 7 0,-3 0 0,-2 4 16,0 3-16,-7 4 0,0 4 16,3 2-16,1-4 0,5 3 15,4 2-15,1 0 0,5 0 0,6 0 16,4-3-16,6-1 16,5-2-16,6-1 0,5 0 15,-1-6-15,2-3 0,7 0 0,6-5 16,-2 1-16,1 1 0,9-2 15,5 3-15,-5-6 0,-1 1 16,2-5-16,3-3 0,-9 2 16,-7 1-16,-4 2 0</inkml:trace>
  <inkml:trace contextRef="#ctx0" brushRef="#br0" timeOffset="19833.4088">13434 10604 0,'0'0'0,"0"0"0,0 0 16,0 0-16,0 0 0,0 0 15,0 0-15,0 0 0,0 0 0,0 0 16,0 0-16,0 0 16</inkml:trace>
  <inkml:trace contextRef="#ctx0" brushRef="#br0" timeOffset="21352.6198">17057 7431 0,'0'0'0,"0"0"16,0 0-16,0 0 0,0 0 0,0 0 16,-7 25-16,7-25 0,-8 32 15,3-16-15,2 0 16,-1-1-16,-1-1 0,1-1 0,-1 1 15,2-3-15,1 0 0,0-3 16,0-1-16,2-3 0,2 1 16,5-1-16,7-1 0,2-1 15,4-2-15,5-1 0,5-1 16,8-1-16,-2-2 0,5-3 16,2-3-16,1 0 0,-9 2 0,-6 1 15</inkml:trace>
  <inkml:trace contextRef="#ctx0" brushRef="#br0" timeOffset="21682.5083">18289 7368 0,'0'0'0,"0"0"0,0 0 0,0 0 15,0 0-15,0 0 0,-20 19 16,20-19-16,-19 17 0,19-17 16,-22 21-16,11-11 0,1 2 0,1-1 15,-1 3-15,0-3 0,-1 1 16,1-1-16,0-2 0,1 3 15,0-4-15,-1-1 0,-2-2 16,1 4-16,1 3 0,1-2 16,2-1-16,0-1 0</inkml:trace>
  <inkml:trace contextRef="#ctx0" brushRef="#br0" timeOffset="21832.8675">17828 7342 0,'0'0'0,"0"0"0,0 0 0,0 0 16,0 0-16,32 4 0,-32-4 16,31 5-16,-31-5 0,35 11 15,-14-3-15,-1 0 0,-1 0 0,-3-1 16,-1-1-16,-2 0 0</inkml:trace>
  <inkml:trace contextRef="#ctx0" brushRef="#br0" timeOffset="22234.1205">17321 6943 0,'0'0'0,"0"0"0,0 0 0,0 0 16,0 0-16,2 24 0,-2-24 15,6 23-15,-6-23 0,8 29 0,-1-12 16,1-3-16,2 1 0,0 0 15,-1-1-15,0 2 0,0-4 16,4 3-16,2-3 0,0-3 16,2-2-16,6-3 0,4-1 15,2-3-15,1-4 0,5 0 16,6-3-16,10-3 0,1 3 0,-1-7 16,0-1-16,-2 0 15,-12 2-15,-7 6 0</inkml:trace>
  <inkml:trace contextRef="#ctx0" brushRef="#br0" timeOffset="26782.8892">29589 9156 0,'0'0'0,"0"0"0,0 0 0,0 0 16,0 0-16,23-6 0,-15 2 0,1 0 15,-1 0-15,2-2 16,1 1-16,0 0 0,0 0 0,1-1 16,-1-2-16,-2 1 0,0 1 15,-1-1-15,-1 0 0,-1 0 16,0-3-16,-4 2 0,-2-2 15,-1-1-15,-2 1 0,-4 0 16,-3-1-16,-1 0 0,0 1 0,-6-2 16,0 1-16,-1 1 15,0 1-15,0 4 0,-1 2 16,1 2-16,2 1 0,1 3 0,2 3 16,2 2-16,1 0 0,1 3 15,2 3-15,0 1 0,2 2 16,1 3-16,2 4 0,0-3 15,0 1-15,1 6 0,1 3 16,0-5-16,0 1 0,-2-3 16,1 0-16,-1-3 0,0-2 0,-4 0 15,-1-1-15,-3-3 16,-1-3-16,-4-3 0,-1-1 16,-1-6-16,2-2 0,-4-2 0,-2-3 15,1-1-15,1-2 0,-4-1 16,0-2-16,3 1 15,3-1-15,0-1 0,3-1 0,1-2 16,2 2-16,3-2 0,2 1 16,4-1-16,3 1 0,4 2 15,2-1-15,6 1 0,3 1 0,7 3 16,6 2-16,3 1 0,4 0 16,4 4-16,3 3 0,-1 1 15,0-1-15,7 0 0,-1-1 16,-4 2-16,-2 1 0,3-1 15,-4-1-15,-10 0 0,-8 0 0,-5-1 16</inkml:trace>
  <inkml:trace contextRef="#ctx0" brushRef="#br0" timeOffset="27718.4451">28502 9023 0,'0'0'16,"0"0"-16,0 0 0,0 0 16,0 0-16,0 0 0,0 0 15,0 0-15,0 0 0,0 0 16,0 0-16,0 0 0,0 0 0,0 0 16,0 0-16,0 0 0</inkml:trace>
  <inkml:trace contextRef="#ctx0" brushRef="#br0" timeOffset="27968.3218">29622 8426 0,'0'0'0,"0"0"16,0 0-16,0 0 0,0 0 0,0 0 16,0 0-16,0 0 0</inkml:trace>
  <inkml:trace contextRef="#ctx0" brushRef="#br0" timeOffset="29032.6264">17845 9041 0,'0'0'0,"0"0"0,0 0 16,0 0-16,0 0 0,0 0 16,-24 13-16,24-13 0,-27 17 0,8-5 15,-3 0-15,-2 1 0,-3-2 16,-8 5-16,-1-1 16,2 0-16,0-3 0,-4 3 0,3-1 15,6-2-15,5-2 0,4 0 16,4 0-16,3-2 0,3-1 15,2-1-15,4 0 0,3-1 16,2 0-16,3 2 0,4-1 16,3 0-16,4-1 0,2-1 15,4 3-15,0-3 0,1 2 0,1-2 16,3 0-16,-4-1 0,-1-3 16,4 2-16,-1 1 15,-1 0-15,0 1 0,-4-1 0,-1-1 16,-3-2-16,-2-2 0,-6-2 15,-2 0-15,-3 0 0,0 1 0,0 0 16</inkml:trace>
  <inkml:trace contextRef="#ctx0" brushRef="#br0" timeOffset="29282.8498">17595 9217 0,'0'0'0,"0"0"16,0 0-16,-19 16 0,19-16 0,-18 18 16,7-6-16,0 1 0,-1 1 15,-3 1-15,0 3 16,0-1-16,-1 1 0,-3 4 0,3-1 16,0-3-16,3-2 0,2 0 15,2-3-15,2-1 0,0-2 16,4-4-16,2-4 0,2-4 15,2-6-15,-1 2 0,0 2 16,1 0-16</inkml:trace>
  <inkml:trace contextRef="#ctx0" brushRef="#br0" timeOffset="29516.6458">17808 9114 0,'0'0'0,"0"0"0,0 0 0,20-3 16,-20 3-16,31 0 0,-9 2 16,1 1-16,0 2 0,3-2 15,1 1-15,5 2 0,-3-1 0,0 1 16,0 0-16,-3 0 0,-3 0 16,1 0-16,-3-1 15,-7-2-15,-3-3 0,-3-2 0,-3 0 16,-2 0-16,0 1 0,-1 0 15</inkml:trace>
  <inkml:trace contextRef="#ctx0" brushRef="#br0" timeOffset="29734.4641">17923 9202 0,'0'0'0,"0"0"15,0 0-15,-13 18 0,13-18 0,-17 21 16,8-6-16,-1 2 0,0 2 15,-2 1-15,-1 3 0,-5 7 16,0-4-16,0 1 0,2 0 16,1-3-16,2-2 0,0 1 15,3-3-15,1-3 0,1-2 0,3-3 16,1-2-16,4-5 0,3 0 16,-1-2-16,0 0 0,-1 0 15</inkml:trace>
  <inkml:trace contextRef="#ctx0" brushRef="#br0" timeOffset="29999.4059">18065 9377 0,'0'0'0,"0"0"0,0 0 16,0 0-16,0 0 0,26 17 0,-26-17 15,12 18-15,-12-18 0,6 21 16,-6-21-16,-2 27 0,-2-13 15,-3 0-15,-2 0 0,0-1 16,1-1-16,-1-1 0,1-1 16,0 0-16,2-4 0,0 2 15,2-2-15,2 0 0,0-1 0,7 0 16,5 1-16,2-3 0,3-1 16,7-3-16,6 0 0,6-4 15,0-2-15,-5 1 0,-5 1 16,-4 1-16</inkml:trace>
  <inkml:trace contextRef="#ctx0" brushRef="#br0" timeOffset="30333.4076">19607 8487 0,'0'0'16,"0"0"-16,0 0 0,0 0 0,-14 23 16,14-23-16,-23 26 0,23-26 15,-22 32-15,11-15 0,1 0 16,3 0-16,0-1 0,2 5 15,1 0-15,3-4 0,2 0 16,6-1-16,5-1 0,1-1 16,2-3-16,7-1 0,5 0 15,0-4-15,-2-1 0,2 0 16,-7-2-16,-2 0 0</inkml:trace>
  <inkml:trace contextRef="#ctx0" brushRef="#br0" timeOffset="30553.4999">19706 8685 0,'0'0'16,"0"0"-16,0 0 0,-21 18 0,12-6 16,-1 1-16,-1 4 0,-1-2 15,0 2-15,-6 4 0,1 0 16,0-3-16,3 0 0,2-2 15,1-2-15,1 1 0,1 0 0,2-4 16,2-3-16,3-2 16,3-2-16,0-2 0,-1 1 15,0-1-15</inkml:trace>
  <inkml:trace contextRef="#ctx0" brushRef="#br0" timeOffset="30767.5013">20154 8564 0,'0'0'0,"0"0"0,24 2 16,-6 1-16,3 0 0,8 3 15,5 3-15,-1-1 0,1 0 0,5-1 16,0 2-16,-6-1 0,-3 2 16,3 0-16,-2-3 0,-9-2 15,-2-2-15,-5-3 0,-2-2 16,-1 0-16,-4 0 0,-1 1 15</inkml:trace>
  <inkml:trace contextRef="#ctx0" brushRef="#br0" timeOffset="30966.0051">20180 8724 0,'0'0'0,"0"0"0,0 0 15,-14 20-15,14-20 0,-14 22 16,5-7-16,-1 3 0,0 2 15,-1-1-15,-1 2 0,-5 2 16,1-3-16,0-1 0,2 0 16,2-2-16,1-1 0,2-3 15,2-2-15,2-5 0,0-4 0,2-1 16,0 1-16,1-1 0</inkml:trace>
  <inkml:trace contextRef="#ctx0" brushRef="#br0" timeOffset="31216.712">20317 8849 0,'0'0'0,"0"0"0,0 0 16,0 0-16,0 0 0,24-6 16,-24 6-16,0 0 0,29 3 0,-20 2 15,0 2-15,-2 2 0,0 4 16,-3-1-16,0 2 0,-3-1 16,-2 1-16,-4 0 0,-2 2 15,-5 2-15,-1-1 0,-1-1 16,-3-2-16,3-1 0,2-2 15,1-2-15,2-1 0,1-2 16,3 0-16,0-2 0,2 0 16,4 0-16,5-1 0,6 0 15,7 0-15,10 1 0,4 0 0,-4-1 16,-5 0-16,-4-1 0</inkml:trace>
  <inkml:trace contextRef="#ctx0" brushRef="#br0" timeOffset="31363.8499">21087 9141 0,'0'0'0,"0"0"16,0 0-16,0 0 0,0 0 0,0 0 16,0 0-16,0 0 0,0 0 15,-20 18-15,20-18 0,0 0 16</inkml:trace>
  <inkml:trace contextRef="#ctx0" brushRef="#br0" timeOffset="32902.0746">15105 7941 0,'0'0'0,"0"0"15,0 0-15,-23 19 0,12-10 0,-5 3 16,-4 4-16,1 2 0,1 0 16,-3 6-16,2 3 15,2-3-15,4-1 0,2 6 16,4 0-16,4-3 0,2-3 0,6-1 16,5 1-16,3-5 0,4-1 15,6-2-15,6-1 0,3-2 16,2-1-16,11-4 0,3-3 15,-2-4-15,-2-5 0,-9 2 16,-7 1-16,-7 1 0</inkml:trace>
  <inkml:trace contextRef="#ctx0" brushRef="#br0" timeOffset="33083.0006">15344 8147 0,'0'0'0,"0"0"0,-27 12 16,5-2-16,-5 2 0,-21 9 16,-9 6-16,-17 11 0,-1 2 0,-29 15 15,-9 7-15,12-6 0,25-14 16,20-12-16</inkml:trace>
  <inkml:trace contextRef="#ctx0" brushRef="#br0" timeOffset="35286.6909">16841 11639 0,'0'0'0,"0"0"0,0 0 16,0 0-16,0 0 0,0 0 16</inkml:trace>
  <inkml:trace contextRef="#ctx0" brushRef="#br0" timeOffset="35446.2875">17040 11903 0,'0'0'0,"0"0"15,0 0-15,0 0 0,0 0 0,0 0 16</inkml:trace>
  <inkml:trace contextRef="#ctx0" brushRef="#br0" timeOffset="39135.3734">2992 11234 0,'0'0'0,"0"0"16,0 0-16,0 0 0,0 0 0,0 0 15,0 0-15,0 0 16,-17-13-16,17 13 0,0 0 16,0 0-16,0 0 0,0 0 0,22-4 15,-22 4-15,22-3 0,-22 3 16,33-1-16,-33 1 0,44-3 15,-15 0-15,4 3 0,9-1 16,-1 1-16,4-1 0,5-1 16,13 2-16,-3 0 0,14 0 15,3 0-15,-7-1 0,-6 0 0,14-4 16,1 1-16,-2 1 16,-4 2-16,15-5 0,1 1 0,-8 1 15,-3 2-15,36-5 0,-6 3 16,-12 0-16,-9 0 0,-3 0 15,-3 0-15,-8-1 0,-7 1 16,-1 0-16,0 1 0,-12 0 16,-5 2-16,1-2 0,0 3 15,-8 0-15,-3-1 0,-5 2 16,0 2-16,-1-2 0,-3 2 0,-7-3 16,-7 0-16,-5-3 0,-3 3 15,-5 2-15,-3 2 0,-3-3 16,0 2-16,2-3 0,1 3 15,1-3-15</inkml:trace>
  <inkml:trace contextRef="#ctx0" brushRef="#br0" timeOffset="40234.1918">4290 11581 0,'0'0'0,"0"0"0,0 0 16,0 0-16,-11 25 0,11-25 16,-10 27-16,4-11 0,2 1 0,-3 5 15,2 3-15,-1 1 16,-1 2-16,0 12 0,-4 2 16,1-2-16,0-1 0,-3 11 0,-3 4 15,1 4-15,3-6 0,1 2 16,-2 0-16,4-4 0,-4-4 15,4 6-15,0-1 0,2-7 16,0-4-16,1-2 0,-2-1 16,4-8-16,-2-5 0,3-2 15,0-2-15,-1-4 0,1 0 16,0-6-16,0 0 0,2-5 0,-2-1 16,3-4-16,0 3 15,0-3-15,0-6 0,1-2 0,1-3 16,2 0-16,-1-1 0,1-4 15,2-2-15,-1 2 0,0 0 16,4-5-16,1-1 0,-1 1 16,3-1-16,-1-1 15,3-2-15,-1 1 0,-1 2 0,0 0 16,2 2 0,-2-2-16,-1 0 0,-1 4 0,-1 5 15,0 0-15,2 1 16,-3 3-16,1 1 0,0 4 0,2 1 15,-3 1-15,-1 0 0,2 2 16,-2 1-16,-1 2 0,1 2 0,-2 2 16,1 2-16,-3 2 0,1 1 15,-4 2-15,1 2 16,-1 2-16,0 0 0,-1 2 16,-3 1-16,0 0 0,1 0 0,-2 6 15,0 0-15,0-3 0,-2 0 16,2-2-16,0 1 0,1-3 15,3-1-15,-1-2 0,2 1 16,2-3-16,-1-1 0,5-2 16,2-2-16,-1-4 0,1 0 15,2-4-15,2-1 0,1-2 16,2-1-16,1-4 0,5-4 16,-2-1-16,1-1 0,2 0 15,-7 2-15,-2 3 0</inkml:trace>
  <inkml:trace contextRef="#ctx0" brushRef="#br0" timeOffset="40649.6687">4628 11956 0,'0'0'0,"0"0"15,0 0-15,0 0 0,0 0 0,0 0 16,19-16-16,-19 16 16,0 0-16,24-7 0,-24 7 15,0 0-15,30 0 0,-19 3 0,0 0 16,-1 1-16,0 0 0,-1 2 16,-3 1-16,-2 1 0,-2 1 15,-3 2-15,-1 1 16,-3 1-16,1-2 0,-3 3 0,-2 2 15,3-1-15,-3-1 0,-1 4 16,1-1-16,2 0 0,2 0 0,2-2 16,2-1-16,1-2 15,3-1-15,1-1 0,4 0 16,2-4-16,-1-1 0,5 0 0,5-1 16,-2-1-16,-1-3 0,-2-1 15,-1-1-15,0-1 0,-2 0 16,-1-4-16,-2-5 0,-3 1 15,-3-1-15,-1 1 0,1 2 16,-2 2-16</inkml:trace>
  <inkml:trace contextRef="#ctx0" brushRef="#br0" timeOffset="40999.3445">4398 10456 0,'0'0'0,"0"0"15,0 0-15,0 0 0,0 0 0,0 0 16,0 26-16,0-26 16,-4 28-16,4-28 0,-3 39 15,1-17-15,1 3 0,-1 3 16,-1 1-16,2 6 0,-2 1 0,3 3 16,-2 0-16,2 5 0,2-5 15,-1-7-15,1-4 0,-2-6 16</inkml:trace>
  <inkml:trace contextRef="#ctx0" brushRef="#br0" timeOffset="41283.4587">5820 11100 0,'0'0'16,"0"0"-16,0 0 0,27-1 0,-15 0 15,3-1-15,4 2 0,0 2 16,0-1-16,7 3 0,2-1 15,-3 1-15,-5 2 0,-3-2 16,-1 0-16,-3-3 0</inkml:trace>
  <inkml:trace contextRef="#ctx0" brushRef="#br0" timeOffset="41483.1926">5749 11338 0,'0'0'0,"0"0"16,0 0-16,0 0 0,34 1 0,-34-1 15,34 3-15,-34-3 0,42 0 16,-20 0-16,2 0 16,-5-3-16,-1 2 0,-3 0 0</inkml:trace>
  <inkml:trace contextRef="#ctx0" brushRef="#br0" timeOffset="41801.7566">6329 11256 0,'0'0'0,"0"0"16,0 0-16,35-7 0,-35 7 0,38-4 15,-10 1-15,-1 3 0,2 0 0,14-3 16,4 1-16,0-1 16,0 0-16,14 2 0,1 1 15,7-2-15,-1 2 0,-2 0 16,3-2-16,4 4 0,-7 1 0,0 3 16,1-1-16,-4 2 0,-4-3 15,4 3-15,-6 0 16,-5 0-16,-4 0 0,-1 1 0,-2-1 15,-6 0-15,-4-2 0,-3 4 16,-2 1-16,-5-2 0,-4 2 16,-4-4-16,-8-1 0,0-3 15</inkml:trace>
  <inkml:trace contextRef="#ctx0" brushRef="#br0" timeOffset="42616.6189">7217 12194 0,'0'0'0,"0"0"15,5-18-15,-3 9 0,0-1 0,0-4 16,3-3-16,-4-1 0,1-1 16,-2-5-16,-2 1 15,1-2-15,1 1 0,-6 1 0,0 0 16,-1 2-16,-2 1 0,-2-1 15,-1 3-15,2 5 0,1 1 16,-2 5-16,-2 3 0,-1 2 16,-2 2-16,-1 4 0,-2 2 15,1 4-15,2 3 0,-2 3 16,-4 4-16,0 4 0,0 1 0,2 2 16,1 3-16,4 1 0,-2 1 15,2 6-15,3 0 0,2-3 16,2-3-16,4 1 0,0-1 15,2-3-15,2-4 0,4-2 16,2-1-16,2-3 0,0-2 16,2-2-16,1-1 0,0-4 15,1-3-15,-2-4 0,1-2 16,-1-3-16,0-2 0,2-2 16,2-4-16,0 0 0,2 0 0,1-5 15,2-4-15,-1 0 0,-3 0 16,-2-1-16,0 0 0,-2 0 15,0 1-15,-3-2 0,4 0 16,-4 0-16,-1 2 0,0 2 16,-2 1-16,-1 3 15,0 2-15,-1 1 0,-1 3 0,1 1 16,-2 1-16,0 1 0,0 1 16,-1 3-16,2 0 0,-1 3 15,0 4 1,-1 2-16,0 4 0,0 1 0,-1-1 0,0 7 15,-1 1-15,1 0 16,0-2-16,0 3 0,-1 1 16,2-3-16,0-2 0,2 5 15,-1-1-15,0-5 0,0-2 16,1 0-16,0-3 16,0-4-16,0-3 0,1-5 0,1-3 15,0 0-15,-1 1 0,-1 0 0</inkml:trace>
  <inkml:trace contextRef="#ctx0" brushRef="#br0" timeOffset="42966.3305">7440 11776 0,'0'0'0,"0"0"0,0 0 16,0 0-16,21-4 0,-21 4 0,22-1 15,-9 1-15,1 1 0,-1 1 16,1 1-16,-2 1 16,0 3-16,0 0 0,-1 2 0,-4 0 15,-1 2-15,-4 3 16,-2 1 0,-4 4-16,-4 2 0,-2 3 0,-1-3 0,0-1 15,1 0-15,1-2 0,1 0 16,3-3-16,3 0 15,-1-2-15,6-1 0,1-1 0,5-2 16,2-2-16,1-3 0,2-4 16,3-1-16,2-2 15,1 0-15,-2-5 0,0-3 0,-4-4 16,-2-1-16,1-2 0,-4 4 16,0 2-16</inkml:trace>
  <inkml:trace contextRef="#ctx0" brushRef="#br0" timeOffset="43266.4829">7446 10567 0,'0'0'16,"0"0"-16,0 0 0,0 0 0,0 0 16,0 0-16,-8 29 15,8-29-15,-8 22 0,8-22 16,-14 35-16,6-17 0,0 3 0,1 0 16,-1 4-16,3 0 15,0 0-15,1 7 0,2 1 16,0-5-16,1-3 0,0 0 0,1-4 15,0-6-15</inkml:trace>
  <inkml:trace contextRef="#ctx0" brushRef="#br0" timeOffset="43483.4444">8081 11163 0,'0'0'0,"11"0"0,5 1 0,3-1 15,2 2-15,14-1 0,7 3 16,6 1-16,-3 0 0,8 2 16,-3-3-16,-7 0 0,-6-4 0,-2 5 15,-3-3-15,-3-2 16,-3 0-16,-7-7 0,-7 0 16,-2 2-16,-2-1 0,-3 2 0</inkml:trace>
  <inkml:trace contextRef="#ctx0" brushRef="#br0" timeOffset="43736.7965">8412 10996 0,'0'0'0,"0"0"16,0 0-16,-7 18 0,7-18 0,-7 21 15,3-8-15,0 2 0,-2 0 16,2 5-16,-1 1 0,1 2 16,1-1-16,-4 6 0,3 1 15,0 1-15,2-3 0,0 1 16,1-1-16,1-4 0,1-1 0,4 3 16,5-5-1,-3-8-15,-2-1 0,0-1 0</inkml:trace>
  <inkml:trace contextRef="#ctx0" brushRef="#br0" timeOffset="44017.4315">9031 11269 0,'0'0'0,"0"0"16,24-5-16,-7 5 0,5-1 0,15 0 15,6 1-15,4 1 0,1-1 16,14 1-16,2 4 0,14 0 16,-1 1-1,2-1-15,3 1 0,0-1 0,-10 0 16,3 2-16,-5 2 0,-11-5 16,-6 2-16,1 0 0,-5 0 0,-15 0 15,-6 0-15,-5-2 0,-6-4 16,-6-2-16,-4-2 0,-3 1 15,0 2-15,-1-2 0</inkml:trace>
  <inkml:trace contextRef="#ctx0" brushRef="#br0" timeOffset="44601.6261">9561 11551 0,'0'0'0,"0"0"16,0 0-16,-12 30 0,6-17 0,-3 5 16,-2 4-16,-2 7 0,0 3 15,0 4 1,-2 4-16,2 2 0,1 1 0,-1 9 16,1 0-16,-2 4 0,3-4 15,-1-6-15,1-3 0,-1 0 16,0-5-16,3-5 0,0-2 15,4-9-15,-1-4 0,2-2 0,0-3 16,2-3-16,0-2 0,1-3 16,0 0-16,0-2 0,1-3 15,-1 2-15,1-2 0,2-2 16,-1-1-16,1-3 0,1-2 16,1-2-16,0-2 0,2-1 15,1-2-15,0 2 0,1-2 0,-2 2 16,1 1-16,0-2 15,-1 0-15,1 2 0,-1 1 16,2-1-16,1 1 16,0 1-16,-1 1 0,1 2 0,4 1 15,-2 4-15,0 0 0,0 5 16,1 4-16,-1-1 0,-1-1 16,-1 3-16,-2 3 0,0-1 0,0 1 15,-3 2-15,0 2 16,0-1-16,-2 0 0,-1 0 15,-2 1-15,0-2 0,0-2 0,-3 1 16,0 1-16,-2-2 0,1-1 16,-3-2-16,-1 0 15,-1-3-15,1-2 0,-5-4 16,-2-3-16,-2-7 16,0-5-16,3 3 0,2 2 0,2 1 15</inkml:trace>
  <inkml:trace contextRef="#ctx0" brushRef="#br0" timeOffset="44899.4849">9807 11820 0,'0'0'0,"0"0"0,0 0 0,24-4 16,-14 2-16,1 2 0,1 0 15,0 3-15,1 0 0,-3 1 16,-2 4-16,0-1 0,-2 1 0,-1 2 15,-3 0-15,-1-1 0,-2 1 16,0 0-16,0 0 16,-1 1-16,-2-2 0,1 1 0,1 0 15,1 0-15,1-1 0,2 0 16,1 0-16,2-1 0,1-1 16,4-1-16,3-2 0,-1 1 15,1-3-15,0-2 0,0-1 16,4-6-16,-1-1 0,0-4 15,-2-1-15,-2 0 0,-2 3 0,-1 1 16</inkml:trace>
  <inkml:trace contextRef="#ctx0" brushRef="#br0" timeOffset="45183.0399">9773 10713 0,'0'0'0,"0"0"0,0 0 16,0 0-16,0 0 0,0 0 16,0 0-16,0 22 0,0-22 0,-3 24 15,3-24-15,-2 32 16,0-14-16,0 4 0,-2 6 15,1-2-15,0-1 0,1 3 16,-1 4-16,3 4 0,3 0 0,-1-1 16,-1-6-16,0-7 0</inkml:trace>
  <inkml:trace contextRef="#ctx0" brushRef="#br0" timeOffset="45416.0101">10531 11415 0,'0'0'0,"0"0"0,0 0 16,40-2-16,-21 2 0,4 1 0,4 1 15,8 1-15,-2 1 0,1 0 16,2 2-16,5 0 0,-3-3 15,-5 0-15,-5-2 0,-3 1 16,-5-1-16,-2 1 0,-4-1 16,-3 0-16</inkml:trace>
  <inkml:trace contextRef="#ctx0" brushRef="#br0" timeOffset="45666.8081">10829 11231 0,'0'0'0,"0"0"16,0 0-16,0 0 0,0 0 0,-1 22 15,1-22-15,0 0 0,-7 27 16,7-27-16,-5 26 16,1-11-16,1-1 0,0 2 0,-2 0 15,2 2-15,1 0 0,0 2 16,-1-1-16,0 6 15,0 0-15,3-5 0,3-4 16,0 0-16,2-4 0,-2-1 0,0-4 16,0 2-16</inkml:trace>
  <inkml:trace contextRef="#ctx0" brushRef="#br0" timeOffset="45933.5225">11375 11549 0,'0'0'0,"0"0"16,0 0-16,36-5 0,-20 3 0,6 2 15,5 0-15,7 0 0,0 2 16,2-1-16,5 0 16,5 1-16,-4-1 0,2 3 0,1-1 15,2 1-15,-8 2 0,1-2 16,0 0-16,-5 0 0,-4 1 0,-4 1 15,-2-1-15,-5-2 16,-5-1-16,-3 4 0,-3-1 16,-4 0-16,0-3 0,-2 2 0,-1-3 15,1 0-15</inkml:trace>
  <inkml:trace contextRef="#ctx0" brushRef="#br0" timeOffset="46458.2094">11781 12194 0,'0'0'0,"0"0"16,0 0-16,0 0 0,6-19 0,-6 19 16,2-15-16,0 6 0,-1 0 15,0 0-15,0 0 0,-1-1 16,-1 2-16,-4-2 0,-1 0 16,-2 2-16,-1-1 0,-1 3 15,-2-1-15,0 2 0,-1 2 0,-3 2 16,-1 2-16,-2 1 15,0 3-15,-4 0 0,1 2 16,1 1-16,1 2 0,-1 5 16,0 2-16,0 2 0,1 1 0,0 4 15,2 0-15,4 1 0,1 2 16,5 0-16,1 1 0,3-1 16,1-3-16,3 4 0,4 2 15,1-4-15,3-4 0,4 0 16,2 0-16,0-2 0,-1-2 15,2-1-15,2-1 0,2-2 16,0-1-16,2-4 0,3-1 16,-2-3-16,-1-3 0,2-4 15,1-2-15,-2-4 0,-1-2 0,-5 2 16,-2 1-16,-3 2 0</inkml:trace>
  <inkml:trace contextRef="#ctx0" brushRef="#br0" timeOffset="46816.7797">12065 11999 0,'0'0'0,"0"0"0,0 0 16,20-5-16,-20 5 0,0 0 0,30 0 15,-18 2-15,0 1 0,1 1 16,2 1-16,-3 1 0,-1-1 0,-1 3 15,-2 1-15,-2-1 16,-2 1-16,-4-1 0,-2 2 16,-2-1-16,-2 0 0,0 2 0,-3 0 15,-2 1-15,0 0 16,-2-2-16,-3 1 0,4 0 0,2 0 16,2 0-16,3-1 15,2 1-15,1-1 0,7 0 0,4-1 16,1 1-16,2-1 0,6 2 15,6 1-15,-2-5 0,-1-1 16,-2-2-16,0-1 0,1-3 16,0-1-16,2-5 0,-1-4 0,-5 2 15,-2 1-15,-3 3 0</inkml:trace>
  <inkml:trace contextRef="#ctx0" brushRef="#br0" timeOffset="47149.894">11998 10828 0,'0'0'16,"0"0"-16,0 0 0,0 0 16,0 0-16,0 0 0,-2 35 0,2-35 15,-5 29-15,3-11 0,0 2 16,-1 2-16,-2 0 0,-2 6 16,-1 0-16,-4 9 0,-2 3 15,2-1-15,0 3 0,0-2 16,2-8-16,2-7 0</inkml:trace>
  <inkml:trace contextRef="#ctx0" brushRef="#br0" timeOffset="48286.9189">14811 8766 0,'0'0'0,"0"0"16,0 0-16,0 0 0,0 0 0,0 0 15,0 0-15,0 0 16,0 0-16,0 0 0,22 11 0,-22-11 15,17 18-15,-17-18 0,26 20 16,-13-11-16,-2-1 0,-1-1 16</inkml:trace>
  <inkml:trace contextRef="#ctx0" brushRef="#br0" timeOffset="48549.6437">17249 9999 0,'0'0'0,"0"0"15,0 0-15,0 0 0,0 0 0,27 4 16,-27-4-16,0 0 15,23 5-15,-23-5 0,25 6 16,-12-3-16,0-1 0,-4-1 16,0 0-16,-1 0 0</inkml:trace>
  <inkml:trace contextRef="#ctx0" brushRef="#br0" timeOffset="48875.9253">20082 9437 0,'0'0'0,"0"0"0,0 0 15,0 0-15,0 0 0,0 0 16,0 0-16,20-11 0,-20 11 0,0 0 16,0 0-16,0 0 0,0 0 0,-25 7 15,5-3-15,20-4 16,-33 7-16,33-7 0</inkml:trace>
  <inkml:trace contextRef="#ctx0" brushRef="#br1" timeOffset="54710.8799">17593 6732 0,'0'0'0,"0"0"15,0 0-15,0 0 0,12 23 0,-12-23 16,7 31-16,-4-12 0,-1 2 16,0 4-16,-2 7 15,-3 0-15,0 0 0,-4 15 0,-1 6 16,-1 1-16,1-11 0,3-8 16</inkml:trace>
  <inkml:trace contextRef="#ctx0" brushRef="#br1" timeOffset="54916.8639">17509 8723 0,'0'0'0,"0"14"0,-1 6 16,0 9-16,0 1 0,0 16 15,-1 8-15,-2 6 0,1-3 16,-2 10-16,-1-1 0,1-7 15,-1-3-15,2-10 0,0-13 16,1-9-16</inkml:trace>
  <inkml:trace contextRef="#ctx0" brushRef="#br1" timeOffset="55800.6798">17385 10360 0,'0'0'0,"-1"14"0,0 0 0,-1 1 16,1 3-16,-1 6 0,1 3 15,-1 7-15,-1 0 0,-1-3 16,1-3-16,1 1 0,0 2 0,-1-1 16,1 2-16,0-4 0,0-3 15,0 8-15,-1-1 0,1 0 16,1-4-16,0-3 0,0-3 16,1-1-16,0 0 0,-1-3 15,0-3-15,1 3 0,0-4 16,0 3-16,-2-2 0,2-1 15,0-3-15,0-1 0,0 1 16,0 0-16,2 0 0,-1-4 16,0 0-16,0 0 0,0-3 0,1 3 15,2-3-15,-2-1 0,0 1 16,0-1-16,-1 0 0,-1-3 16,2 1-16,-2-1 0,3 0 15,-3 0-15,3-2 0,-2-3 16,0 1-16,0 1 0,0-1 15,0 0-15,-1 0 0,0 1 16,2 0-16,-2-2 0,0-1 16,0 2-16,0 0 0,0 1 15,0 0-15,-2-1 0,0 1 0,0-1 16,-1 0-16,-1 1 0,1 0 16,-1 2-16,-1 0 0,0-1 15,-1 2-15,0 2 0,-2-1 16,0 3-16,1-1 0,0 1 15,1 0-15,1 1 0,0 0 0,2 2 16,0-1-16,3-1 16,1-1-16,2-1 0,2 1 15,-1-1-15,2 0 0,-1-2 0,1-1 16,0 0-16,2 3 0,0-3 16,-1-3-16,2 0 0,0 2 15,-1-2-15,-2-1 0,0 3 16,-1-1-16,-1-2 0,-3-3 15,-1 3-15,-2-3 0,-3 2 16,0-1-16,-2 0 0,0 2 0,0 0 16,-2 0-16,-1 1 0,0 0 15,-1 3-15,1-1 0,0 2 16,1 1-16,2 2 0,0 0 16,3 0-16,1-1 0,4 1 15,3 3-15,1-1 0,3-1 16,1 2-16,2-3 0,1 2 15,2-2-15,1 0 0,0 0 16,3-1-16,-2 1 0,0-1 16,-3-3-16,-2 2 0,-1-2 0,-2 0 15,-2 0-15,-1-2 0,-2 2 16,-3 0-16,1-3 0,-3-1 16,-1 0-16,-2 1 0,-1-1 15,-2 1-15,-1-4 0,0 3 16,-1 0-16,1 1 0,1-1 15,0 1-15,0 3 0,2-1 16,-1 0-16,3 1 0,0 0 16,1 0-16,1 0 0,0 0 0</inkml:trace>
  <inkml:trace contextRef="#ctx0" brushRef="#br1" timeOffset="56616.4107">16561 8939 0,'0'0'0,"0"0"0,0 0 16,0 0-16,0 0 0,0 0 15,0 0-15,7 23 0,-7-23 0,1 28 16,-2-6-16,-2 1 0,0 3 16,-1 4-16,-2 5 15,-1 8-15,-1 1 0,-2 1 0,-1 1 16,-2 5-16,-1-5 0,1 5 16,2-2-16,1-7 0,1-4 15,2-5-15,0-3 0,3-5 16,0-4-16,2-3 0,1-2 15,0-5-15,0-3 0,0-3 16,0 0-16,1-3 0,1 1 0,3-6 16,4-1-16,2-2 0,1 0 15,1-3-15,0-2 0,0-2 16,0 0-16,3-2 0,0 0 16,1-1-16,-1 0 0,4-2 15,-2 0-15,-1 1 0,-3 1 16,-1 2-16,-1 1 0,-2 2 15,-1 2-15,-2 1 0,0 2 16,-3 2-16,0 2 0,0 3 16,-2 2-16,-1 4 0,0 2 0,-1 3 15,0 3-15,-2-2 0,1 1 16,-2 4-16,-1 3 16,1 1-16,-1 1 0,2-2 0,0-4 15,1-1-15,1-2 0,1 0 16,1-2-16,1-1 0,0 0 15,1-2-15,2-1 0,0-2 16,1 0-16,5-4 0,3-2 0,1-1 16,-1-2-16,2 0 0,3 0 15,-1 0-15,-1 1 0,1-4 16,0-1-16,-3-1 0,0 2 0,-4-7 16,-3-2-16,0 1 15,-1 3-15,-2 2 0</inkml:trace>
  <inkml:trace contextRef="#ctx0" brushRef="#br1" timeOffset="63916.1419">3359 14076 0,'0'0'0,"0"0"16,0 0-16,0 0 0,0 0 0,0 0 15,0 0-15,0 0 0,0 0 16,0 0-1,0 0-15,40-7 16,-5 2-16,0 0 0,3 0 0,18 1 16,2 0-16,21-2 0,2 1 0,21-1 15,-1 2-15,11 1 0,-10 2 16,22 1-16,2 3 16,-15 1-16,-10 1 0,33 6 15,-21-1-15,-15 1 0,-9 0 0,-8-2 16,-7 0-1,-14 0-15,-12-2 0,-20-1 0,-15-1 16,-4-2-16,-3-1 16,0 0-16</inkml:trace>
  <inkml:trace contextRef="#ctx0" brushRef="#br1" timeOffset="64433.5918">4198 14251 0,'0'0'0,"0"0"16,0 0-16,0 0 0,0 0 0,32-3 15,-32 3-15,39-2 0,-17 0 0,5 3 16,6 1 0,-1-1-16,1 2 0,5 4 0,-2 4 15,2 3-15,-6 0 0,-8 4 16,-7 0-16,-9 0 0,-6 2 15,-10 3-15,-11-1 16,-5 2-16,-7-6 0,-5 3 0,-5 1 16,-7 0-16,1 0 0,-1-1 15,1-2-15,3 0 0,6-4 0,12-4 16,7-3 0,7-2-16,5-5 0,7-1 15,5-5-15,13-2 0,7-3 16,-2 3-16,5 0 0,6 0 15,1 2-15,3 2 0,-3 1 0,2 2 16,0 2-16,-4 1 0,-4 4 16,-1 8-16,-2 3 0,-4-1 15,-7 1-15,-4 4 0,-5 4 16,-3 2-16,-3 0 0,-6 1 16,-4 6-16,-2 0 0,-1-2 15,-9 3-15,-7 0 0,-4 0 16,2-1-16,-6-3 0,-2-3 15,3-4-15,4-3 0,2-5 0,3-7 16,-2-6-16,0-5 0,7-1 16,5 2-16,6 0 0</inkml:trace>
  <inkml:trace contextRef="#ctx0" brushRef="#br1" timeOffset="64666.7602">4660 13372 0,'0'0'0,"0"0"16,0 0-16,0 0 0,0 0 0,-10 27 15,10-27-15,-9 30 16,3-10-16,2 6 0,-1 5 15,2 2-15,2 0 0,4 13 16,3 3-16,1-1 0,-1-8 0,-2-8 16</inkml:trace>
  <inkml:trace contextRef="#ctx0" brushRef="#br1" timeOffset="65116.8925">6280 13822 0,'0'0'0,"0"0"0,0 0 16,-14-19-16,5 9 0,-1-1 16,-5-2-16,-4 1 0,-3-2 15,-10-1-15,-3 2 0,-2 2 16,1 4-16,-14 4 0,-1 4 15,6 2-15,5 2 0,-1 4 16,5 5-16,9 2 0,5-1 0,5 6 16,6 3-16,6 2 0,3 1 15,10 2-15,7 0 0,3 2 16,4-1-16,3 3 0,1 2 16,2-1-16,-1 0 0,3 4 15,-2 1-15,-6-6 0,-7-1 16,-2 1-16,-5-1 0,-3-4 0,-1-4 15,-5 1-15,-3-2 16,-4 0-16,-5-3 0,-9 0 0,-7-2 16,2-4-16,1-4 0,-6-1 15,-6 0-15,6-2 0,4-3 16,-3 1-16,2 1 0,5-6 16,4-4-16,7 4 0,1-3 15,3 2-15</inkml:trace>
  <inkml:trace contextRef="#ctx0" brushRef="#br1" timeOffset="65549.8038">6573 14337 0,'0'0'0,"0"0"0,0 0 16,0 0-16,-25 21 0,25-21 15,-32 18-15,11-7 0,0-2 16,-4 3-16,-1 2 0,-6 4 16,2-5-16,-1 3 0,2-2 15,5 0-15,3-3 0,0 0 16,4 0-16,6-1 0,4-3 16,1 0-16,5 1 0,4-1 0,5 3 15,6-4-15,6-1 0,4 2 16,5-2-16,6 1 15,8 1-15,11 1 16,0 2-16,-6-3 0,-6 0 0,4 0 16,-3-3-16,-9 0 0,-5-1 15,-8 1-15,-6-3 0,-2 1 16,-4-1-16,-1-2 0,-2-1 16,-3-3-16,-1-2 0,-4-4 15,-5-6-15,-3 2 0,-2 2 0,-5-6 16,-4-4-16,0 1 0,2 1 15,-1-2-15,-2-1 16,6-4-16,3-4 0,1 1 0,2 8 16,3 4-16</inkml:trace>
  <inkml:trace contextRef="#ctx0" brushRef="#br1" timeOffset="65833.3735">6944 14239 0,'0'0'0,"0"0"15,0 0-15,-4 21 0,4-21 0,-10 27 16,0-11-16,-1 3 0,-1 3 16,-5 5-16,0 5 0,0-2 15,-1-3-15,-4 10 0,0-1 16,0-3-16,0-2 0,0 2 15,3-1-15,7-11 0,2-3 0,0 3 16,2-6-16,4-5 0,2-3 16,2-7-16,1-5 15,2-4-15,2-2 0,-2 1 0,-1 3 16,1 0-16</inkml:trace>
  <inkml:trace contextRef="#ctx0" brushRef="#br1" timeOffset="66100.7031">6968 14251 0,'0'0'0,"0"0"16,0 0-16,4 20 0,-4-20 16,5 26-16,-2-7 0,2 2 15,-1 2-15,3 4 0,-3 3 16,4 6-16,2 1 0,-2 7 15,0 1-15,1-5 0,-2-1 0,2-3 16,1-1-16,-3-6 0,-1-4 16,-1 0-16,0-6 0,-3-6 15,-1-4-15,-2-4 0,-1-8 16,1 3-16,1 0 0,-4-2 16</inkml:trace>
  <inkml:trace contextRef="#ctx0" brushRef="#br1" timeOffset="66266.0454">6791 14538 0,'0'0'0,"0"0"15,0 0-15,0 0 0,0 0 0,0 0 16,0 0-16,25 9 0,-25-9 16,33 7-16,-13-2 0,1 1 0,1-2 15,3-3-15,4 1 16,1-2-16,-2-2 0,6 1 15,-7 1-15,-4-2 0</inkml:trace>
  <inkml:trace contextRef="#ctx0" brushRef="#br1" timeOffset="66533.0848">7346 14415 0,'0'0'0,"0"0"16,0 0-16,-4 25 0,4-25 0,-5 25 16,1-7-16,2 2 0,-1 3 15,-1-1-15,1 4 0,-1 8 16,-1-2-16,2-3 0,-3 3 16,3-7-16,-1-2 0,0 0 15,1-5-15,1-3 0,0-4 16,1-8-16,1-7 0,-4-3 0,2-3 15,0 2-15,1-1 0,0 4 16</inkml:trace>
  <inkml:trace contextRef="#ctx0" brushRef="#br1" timeOffset="66976.7037">7339 14304 0,'0'0'0,"0"0"0,0 0 0,0 0 16,0 0-16,24-10 0,-24 10 15,23 0-15,-23 0 0,28 5 16,-10 1-16,0 4 0,0-2 0,-2 4 16,0 1-16,-3 1 0,-1 0 15,-2 4-15,-2 0 16,-7 0-16,-2 1 0,-6-3 0,-4-1 16,-1-1-16,-1-3 0,-2-1 15,1 1-15,-1-4 0,0-2 16,1 1-16,0-3 15,1 1-15,4-1 0,1-2 0,1 2 16,2-1-16,1 0 0,7-2 16,3-2-1,5 0-15,4-1 0,0 2 0,0 1 16,6 1-16,5 3 16,-3 2-16,-2 1 0,-3 0 15,-3 4-15,-2 3 0,-1-2 0,0 5 16,-2 1-16,-3 0 15,-4-3-15,0 2 16,-6 2-16,2-2 0,-3 0 16,-1-1-16,1 0 0,-4-1 0,-2-4 15,4-1-15,0-3 0,-2-3 16,-1 0-16,1-1 0,1-3 0,2 0 16,0 0-16,1 0 15</inkml:trace>
  <inkml:trace contextRef="#ctx0" brushRef="#br1" timeOffset="67254.7272">8106 14547 0,'0'0'0,"0"0"0,0 0 0,0 0 16,-25 2-16,25-2 0,-32 6 15,12 1-15,-1 3 0,1 1 16,-2 3-16,1 1 0,4-1 0,-1 7 16,5-2-16,3 2 0,4 0 15,6 0-15,6 1 0,4 0 16,0-1-16,10 4 0,5 0 16,1-1-16,3-2 0,1-4 15,1 0-15,1-4 0,0-3 0,-3-1 16,-5-2-1,-6-1-15</inkml:trace>
  <inkml:trace contextRef="#ctx0" brushRef="#br1" timeOffset="67466.1126">8423 14303 0,'0'0'0,"0"0"16,0 0-16,0 0 0,0 0 0,0 0 16,33 12-16,-33-12 0,27 9 15,-13-3-15,-1-1 0,1 0 16,1-1-16,-3-1 0,-1 1 16,-1-1-16</inkml:trace>
  <inkml:trace contextRef="#ctx0" brushRef="#br1" timeOffset="68089.4462">9372 13719 0,'0'0'0,"-1"10"0,-1 5 16,-1 3-16,-1 1 0,-1 12 0,-2 7 15,-3 8-15,0 0 0,-3 13 16,0 3-16,2-3 0,0-3 16,1 8-16,2-3 0,3-6 15,0-7-15,2 4 0,1-5 16,1-5-16,1-9 0,0-5 15,1-3-15,-1-11 0,0-2 0,0-4 16,1-3-16,-1-5 0,0 0 0,3-5 16,2-4-16,-2-7 15,0-3-15,2 1 0,0-2 16,1 0-16,0-1 0,2-1 16,1-6-16,1 3 0,1 0 0,3-7 15,-2 0-15,0 5 16,-1 3-16,1 1 0,2 2 15,0 1-15,1 2 0,1 4 16,-2 0-16,-3 5 0,0 0 0,-1 5 16,0 3-16,0 2 0,0 0 15,-1 5-15,0 4 0,-1 2 16,1-1-16,-1 10 0,-1 0 16,-2 2-16,-3 1 0,1-1 15,-1 4-15,-1-2 0,0 0 0,-1 1 16,0 0-16,1-3 0,0 2 15,0-4-15,1 2 0,1-3 16,-2-2-16,1-4 16,0-3-16,0-3 15,1-2-15,2-9 0,3-8 0,-3 2 0,0 4 16,-1-2-16</inkml:trace>
  <inkml:trace contextRef="#ctx0" brushRef="#br1" timeOffset="68249.6704">9996 14083 0,'0'0'0,"0"0"15,21-3-15,-2 2 0,4 0 0,4 2 16,2 2-16,8 0 0,-2 0 16,3 3-16,-5 1 0,-7-1 15,-4-1-15,-4-1 0,-4-1 16,-2 0-16</inkml:trace>
  <inkml:trace contextRef="#ctx0" brushRef="#br1" timeOffset="68400.2499">9929 14380 0,'0'0'16,"0"0"-16,0 0 0,39 15 0,-17-7 15,6 1-15,7 1 0,11 2 16,4 1-16,-1 2 0,-8-5 15,-8-1-15</inkml:trace>
  <inkml:trace contextRef="#ctx0" brushRef="#br1" timeOffset="69884.7699">11011 14083 0,'0'0'0,"0"0"15,0 0-15,0 0 0,0 0 0,36-1 16,-9-1-16,6 2 15,5-1-15,8 1 0,5 0 16,15 0-16,-3 0 0,25 0 0,22 0 16,-8 1-16,-5 2 0,19 2 15,16 1-15,-19-1 0,-13 1 16,39 3-16,-14 1 0,-28-2 16,-18-1-16,-8 0 0,-7 0 15,-6-9-15,-5-4 0,-16-2 16,-13-3-16,-7 4 0,-5 2 0,-5 3 15</inkml:trace>
  <inkml:trace contextRef="#ctx0" brushRef="#br1" timeOffset="70316.9907">12350 14214 0,'0'0'16,"-11"10"-16,-2 3 0,1-1 0,-2 4 16,-16 18-1,-8 11-15,-10 14 16,1 3-16,-3-1 0,6-7 0,-1 8 16,5 0-16,6-1 0,8-7 0,7 6 15,8-2-15,9-16 16,4-9-16,18 13 0,8-7 15,-11-18-15,0-5 0,10-2 0,5-1 16,-1-4-16,-1-2 0,-2-1 16,1 1-16,-5-6 0,-3 1 15,0-5-15,0 0 16,-6 2-16,-1-2 0,-3-3 0,-2-2 16,-3 0-16,-1-2 0,-7-4 15,-3-4-15,-5 0 0,-3 0 0,-7 0 16,-5-3-16,-4-1 0,-1-2 15,-4 2-15,-5-3 16,1 4-16,-1 3 0,-3-8 0,4-5 16,3-2-16,5 1 0,6 7 15,7 8-15,4 5 0</inkml:trace>
  <inkml:trace contextRef="#ctx0" brushRef="#br1" timeOffset="70586.8552">12487 13328 0,'0'0'16,"0"0"-16,0 0 0,-2 21 15,2-21-15,-2 28 0,0-8 0,0 4 16,-2 1-16,-2 13 0,-2 4 16,-1 1-16,-1 2 0,-2 14 15,1 4 1,6-2-16,3-1 0,1-5 0,1-4 0,0-14 16</inkml:trace>
  <inkml:trace contextRef="#ctx0" brushRef="#br1" timeOffset="71182.9352">13610 14342 0,'0'0'0,"1"-9"0,1-2 16,1-1-16,-1 1 0,0-8 16,0-3-16,0 1 0,1-1 0,-3 4 15,-1 0-15,-2 3 0,0 0 16,-3 3-16,-1 2 0,-5 2 16,-5 3-16,-2 3 0,-2 2 15,3 1-15,0 2 0,-6 3 16,-2 5-16,3 2 0,2 3 0,3-1 15,1 2-15,3 1 0,3-1 16,2 2-16,2 3 16,4-4-16,2-1 0,3-1 0,3 0 15,4-2-15,3-3 0,2-1 16,-1-2-16,0-1 0,1-2 16,3-2-16,2-1 0,2-1 15,1-2-15,-1-2 0,0-1 16,-3 1-16,0-1 0,-2-3 15,-2 2-15,-1-1 0,-1 3 0,-4-1 16,-1 1-16,-2 0 16,-1 2-16,0 1 0,-1 1 0,-1 2 15,-1 0-15,1 4 0,-2 0 16,1 0-16,0 2 0,0 1 16,1 4-16,1-3 0,3 3 15,3 3-15,1 1 0,1 0 16,1-3-16,4 2 15,4 1-15,3-4 0,3 1 16,-1-5-16,1-2 0,8-5 0,-1-6 16,-7 3-16,-4-2 15,-4 0-15</inkml:trace>
  <inkml:trace contextRef="#ctx0" brushRef="#br1" timeOffset="71723.7307">14286 13841 0,'0'0'0,"0"0"16,0 0-16,-2 26 0,2-26 15,-6 27-15,3-6 0,-1 1 16,-1 3-16,-1 9 0,-2 5 15,-1-3-15,-2 1 0,-2 8 16,1-1-16,0-4 0,1-4 0,-1 8 16,3-3-16,0-7 15,2-4-15,2-5 0,-1-3 16,3-6-16,1 0 0,-1-5 0,1-3 16,1-2-16,0-2 0,1-4 15,0 0-15,2-4 0,0-3 16,1-3-16,0-5 0,0 2 15,2-1-15,0-1 0,3 0 16,0 1-16,-1-1 0,3 1 16,1-2-16,0 3 0,0 1 0,1 3 15,3 0-15,-1 3 0,0 0 16,2 3-16,0 2 16,0 1-16,-2 2 0,-1 3 0,0 2 15,-2 4-15,-3-3 0,0 5 16,-2 0-16,-2-1 0,-1 1 15,-3 0-15,-3 1 0,-1 0 16,-2 0-16,-4-2 0,-4 1 16,-2-4-16,1 0 0,-2 0 15,1 0-15,-2-5 0,1 2 0,3-5 16,4 2-16,3-3 0,1 0 16,1-2-16,0 1 0,2 1 15</inkml:trace>
  <inkml:trace contextRef="#ctx0" brushRef="#br1" timeOffset="72049.8454">15008 14394 0,'0'0'0,"0"0"16,0 0-16,0 0 0,0 0 0,0 0 15,0 0 1,0 0-16,-17-23 0,17 23 0,-25 1 15,25-1-15,-35 4 0,14 3 16,-2 0 0,1 4-16,1 1 0,2 1 15,3 2-15,-3 3 0,4 1 0,2 0 16,4 1-16,4 3 0,5 2 16,2 0-16,3-3 0,9 8 15,8-2-15,1-1 0,0-2 16,5 0-16,3-2 0,-1-3 15,-1-2-15,8-4 0,0-3 16,1-6-16,-2-3 0,-7-2 0,-6 0 16,-5 0-16</inkml:trace>
  <inkml:trace contextRef="#ctx0" brushRef="#br1" timeOffset="72225.2651">15780 14683 0,'0'0'16,"0"0"-16,0 0 0,0 0 0,0 0 15,0 0-15,26 0 0,-26 0 16,0 0-16,0 0 16,0 0-16,0 0 0,0 0 0,0 0 15</inkml:trace>
  <inkml:trace contextRef="#ctx0" brushRef="#br1" timeOffset="74878.3267">5650 16956 0,'0'0'0,"0"0"0,0 0 15,0 0-15,0 0 0,0 0 0,0 0 16,0 0-16,0 0 0,0 0 15,15 18-15,-15-18 0,0 0 0,0 0 16,0 0-16,0 0 16,0 0-16,0 0 0,0 0 15,0 0-15,23 6 0,-23-6 0,0 0 16,0 0-16,0 0 0,0 0 16,0 0-16,0 0 0,0 0 15,0 0-15,0 0 0,0 0 16,0 0-16,0 0 0</inkml:trace>
  <inkml:trace contextRef="#ctx0" brushRef="#br1" timeOffset="75105.3509">5633 16912 0,'0'0'0,"0"0"15,0 0-15,0 0 16,0 0-16,0 0 0,0 0 0,0 0 16,0 0-16,0 0 0,0 0 15,0 0-15</inkml:trace>
  <inkml:trace contextRef="#ctx0" brushRef="#br1" timeOffset="75266.6769">5541 16751 0,'0'0'0,"0"0"15,0 0-15,0 0 0,0 0 0,0 0 16,0 0-16,0 0 0,0 0 16,0 0-16,0 0 0,0 0 15,-15 19-15,15-19 0,0 0 16,0 0-16,-22 9 0,22-9 15,0 0-15,0 0 0</inkml:trace>
  <inkml:trace contextRef="#ctx0" brushRef="#br1" timeOffset="76601.775">14564 11731 0,'0'0'0,"0"0"16,0 0-16,0 0 0,26-5 0,-17 3 15,2 2-15,0-2 0,0 1 16,1 2-16,1 1 0,-1-2 16,-1-3-16,1 1 0,-1 0 15,-2 0-15</inkml:trace>
  <inkml:trace contextRef="#ctx0" brushRef="#br1" timeOffset="77150.6893">18425 10374 0,'0'0'0,"6"-3"0,3 3 16,1-1-16,1-2 0,3 0 0,1-1 16,-2 1-16,0-1 0,0 2 15,0 0-15,-1 2 0,-1 0 16,-1 1-16,-3-1 0,0 0 15</inkml:trace>
  <inkml:trace contextRef="#ctx0" brushRef="#br1" timeOffset="90133.2869">17645 6793 0,'0'0'0,"0"0"16,0 0-16,0 0 0,14-20 0,-14 20 15,13-15-15,-6 8 16,2-3-16,1 2 0,0-2 15,0 2-15,-1-2 0,-1 1 16,2-3-16,-1 1 0,-1 2 0,0 0 16,-2-2-16,1 1 0,0 2 15,-2 0-15,-1 1 0,0 1 16,-1 1-16,-1 2 0,-1-3 16,0 5-16,-1 1 0,0 0 15,-3 0-15,0 0 0,-3 3 0,-1 1 16,-3 3-1,0-2-15,-1 4 0,-1-1 0,-2-1 16,0 4-16,0-1 0,-7 4 16,-2 1-16,-1 3 0,1-1 15,-2 2-15,-2 3 0,1 1 0,0-1 16,-9 10-16,0 1 16,1-4-16,1 2 0,-8 5 0,0 3 15,3-3-15,0 0 0,-2 0 16,-2 3-16,-5 2 0,1-3 0,1 1 15,-1 0-15,2-1 16,0-4-16,-9 11 0,0 4 16,4-6-16,0-5 0,-19 19 0,5-5 15,8-3-15,4-2 0,-3-1 16,-2 0-16,7-5 0,7-5 16,-8 4-16,-7 3 0,9-3 15,4-1-15,-3 4 0,1 4 16,6-5-16,5 0 0,-6 0 15,-4 2-15,4-2 0,4-1 0,-5 6 16,-2 2-16,5-5 0,4-4 16,-6 1-16,-4 1 15,4-2-15,5-1 0,-5 0 16,-3 1-16,7-1 0,5-2 0,-6-1 16,-5-1-16,5-2 15,5 1-15,-4 0 0,-4 3 0,7-2 16,4-1-16,-2 0 0,-1 0 15,-1-3-15,0-6 0,3 5 16,3 4-16,4-5 0,3-2 0,-8-2 16,-5-1-16,8-1 0,5 0 15,-5 0-15,-2 0 16,4-4-16,5-3 0,0 3 0,2 1 16,10-10-16,-1 3 0,-1 1 15,-1 1-15,1-4 0,2-1 0,-5 0 16,0 1-16,2-3 15,3-3-15,-1 1 0,0 0 16,2 0-16,0 1 0,2-1 16,0 0-16,1-1 0,0-3 0,0 2 15,-1 1-15,2-2 0,0 1 16,0-2-16,-2 0 0,2 1 16,0-1-16,0 0 0,-2 2 15,2-1-15,0 0 0,1-1 16,0 2-16,-1 1 0,-1-3 15,2 1-15,0 1 0,-1-1 16,0-1-16,1 2 0,-1-2 16,1 0-16,-1 1 0,0 0 15,0 1-15,0-2 0,-1 0 0,1 2 16,0-1-16,0-1 0,-2 3 16,1-1-16,0 0 15,1-1-15,-1 0 0,0-1 0,0 1 16,-1-1-16,1 2 0,1-1 15,1 1-15,-1-4 0,-1 2 0,3-2 16,-2 2-16,2-2 16,-2 2-16,2-2 0,0 0 15,0 0-15,-2 3 0,2-3 0,0 0 16,0 0-16,0 0 0,0 0 16,0 0-16,0 0 0,0 0 15,0 0-15,0 0 0,0 0 0,-2-4 16,2 4-16,0-7 15,0 7-15</inkml:trace>
  <inkml:trace contextRef="#ctx0" brushRef="#br1" timeOffset="90699.4507">16142 7558 0,'0'0'0,"0"0"15,0 0-15,0 0 0,0 0 0,0 0 16,0 0-16,0 0 16,0 0-16,0 0 0,-7 28 15,7-28-15,0 0 0,-13 28 0,13-28 16,0 0-16</inkml:trace>
  <inkml:trace contextRef="#ctx0" brushRef="#br1" timeOffset="91309.6684">19473 12493 0,'0'0'15,"0"0"-15,0 0 0,0 0 0,0 0 16,0 0-16,0 0 0,0 0 16,0 0-16,0 0 0,0 0 15,0 0-15</inkml:trace>
  <inkml:trace contextRef="#ctx0" brushRef="#br1" timeOffset="91484.1642">19497 12476 0,'0'0'0,"0"0"15,0 0-15,0 0 0,0 0 16,0 0-16,0 0 0,0 0 16,0 0-16,0 0 0,0 0 0,0 0 15</inkml:trace>
  <inkml:trace contextRef="#ctx0" brushRef="#br1" timeOffset="91637.3528">19487 12448 0,'0'0'16,"0"0"-16,0 0 0,0 0 15,0 0-15,0 0 0,0 0 0,0 0 16,0 0-16,0 0 0,0 0 15,0 0-15</inkml:trace>
  <inkml:trace contextRef="#ctx0" brushRef="#br1" timeOffset="91788.3594">19471 12425 0,'0'0'0,"0"0"0,0 0 15,0 0-15,0 0 0,0 0 0,0 0 16,0 0-16,0 0 0,0 0 16</inkml:trace>
  <inkml:trace contextRef="#ctx0" brushRef="#br1" timeOffset="91950.3543">19492 12456 0,'0'0'0,"0"0"0,0 0 16,0 0-16,0 0 0,0 0 0,0 0 16,0 0-16,0 0 0,0 0 15,0 0-15,0 0 0,0 0 16,-24-6-16</inkml:trace>
  <inkml:trace contextRef="#ctx0" brushRef="#br1" timeOffset="92850.719">15208 7973 0,'0'0'15,"0"0"-15,0 0 0,0 0 0,0 0 0,0 0 16,0 0-16,-6 21 16,6-21-16,0 0 0,3 23 0,-3-23 15</inkml:trace>
  <inkml:trace contextRef="#ctx0" brushRef="#br1" timeOffset="95584.0262">17735 6744 0,'0'0'0,"0"0"0,0 0 15,0 0-15,0 0 0,0 0 16,0 0-16,0 0 0,0 0 0,0 0 16,0 0-16,0 0 15,25 18-15,-25-18 0,0 0 16,14 20-16,-14-20 0,9 18 0,-9-18 16,8 19-16,-4-8 0,0 3 15,2 3-15,-2 1 0,1 0 0,1 2 16,3 0-16,1 1 15,1 0-15,2 8 0,0 0 16,0 3-16,0-1 0,0 2 16,0 2-16,4 5 0,-2-1 0,3 2 15,1 4-15,0-3 0,-2-2 16,5 12-16,0 2 0,-1-2 16,-2-1-16,6 9 0,3 0 15,-4-4-15,-2-4 0,4 8 16,-2-2-16,-1 1 0,-2 0 15,2 0-15,3 1 0,0 0 0,-1-8 16,5 22-16,-5 0 16,-2-6-16,-2-4 0,3 2 15,2 2-15,-2-7 0,-1-3 0,-4 7 16,-1 7-16,0-7 0,-1-4 16,4-1-16,5 1 0,-7-4 15,-3-2-15,-1 5 0,0 5 16,-2-5-16,1-3 0,1 3 15,0 3-15,2-7 0,0-6 0,-1 6 16,-2 4-16,0-6 0,0-1 16,-2 8-16,-1 5 15,-2-9-15,-2-9 0,4 6 0,4 0 16,-1-4-16,1-4 0,-1 4 16,-1 0-16,-1 0 0,-1 0 15,-1-4-15,0 1 0,-2-5 16,-2-6-16,2 10 0,1 4 15,-2-13-15,0-6 0,3 5 16,3 4-16,-1-5 0,-1-3 16,2 8-16,0 3 0,-4-4 0,-2-4 15,2-4-15,0-1 0,-1-3 16,-2-2-16,1 2 0,-2 1 16,-1-13-16,-1-1 0,1 4 15,2 3-15,1 0 0,0-2 16,-1-2-16,-1 1 0,2-2 15,1-2-15,-2-1 0,0 1 16,-3-3-16,0-1 0,1 2 0,0 0 16,-1-1-16,0-1 0,-1-4 15,0 1-15,-1 0 0,-1 0 16,0 0-16,0 0 16,0-3-16,0 2 0,0-3 15,0 1-15,0-2 0,0 1 0,0-3 16,0 3-16,0-3 0,0 3 15,0-3 1,0 0-16,0 0 0,-2 1 16,1-4-16,0-1 0,-1-1 0,-2-2 15,2 1-15,0 1 16,0-1-16</inkml:trace>
  <inkml:trace contextRef="#ctx0" brushRef="#br1" timeOffset="96230.7941">19225 11474 0,'0'0'0,"0"0"0,0 0 16,0 0-16,0 0 0,0 0 0,0 0 15,0 0-15,0 0 0,0 0 16,0 0-16,-26 11 0,26-11 15,0 0-15,-26 7 0,26-7 16,0 0-16,-28 11 0,16-6 16,-2-3-16,1 1 0,-2-2 15,-2 1-15,2-1 0,0 3 0,2-1 16,0-1-16,0 0 16,1 1-16,-1-3 0,2 2 0,0 0 15,2 0-15,-1-1 0,1 1 16,0 0-16,1 1 0,2-2 15,0 1-15,2-1 0,-1 1 16,2 0-16,0 0 0,-1-1 16,1 1-16,1 0 0,2 3 15,1-3-15,1 3 0,0 0 0,2 1 16,0 1-16,0-1 0,2 1 16,-1 0-16,1 0 0,0 2 15,0 0-15,1 3 16,-1-3-16,1 2 0,0 0 0,0 0 15,2-1-15,0-1 0,0 2 16,-1-1-16,-1 0 0,1-1 16,0-1-16,-2 1 0,1 0 0,0-2 15,0 2-15,1-1 16,-1 0-16,-1-1 0,1 0 0,-1-3 16,0 3-16,-1-2 0,0 1 15,-1-2-15,1 1 0,-1 0 16,-1 0-16,1-2 0,-1 0 15,-1-1-15,0 1 0,1-1 16,-1 1-16,-1-1 0,-1-2 16,2 4-16,-2-4 0,2 2 0,-2-2 15,3-1-15,-3 1 16,2 1-16,-2-1 0,1 3 0,-1-3 16,0 0-16,0 0 15,0 0-15,0 0 0</inkml:trace>
  <inkml:trace contextRef="#ctx0" brushRef="#br1" timeOffset="99087.82">14252 10114 0,'0'0'0,"0"0"15,0 0-15,0 0 0,0 0 0,0 0 16,0 0-16,0 0 15,0 0-15,0 0 0,0 0 16,0 0-16,0 0 0,0 0 16,0 0-16,0 0 0,0 0 0,0 0 15,0 0-15,0 0 0,0 0 16,0 0-16,0 0 16,0 0-16,0 0 0,0 0 0,0 0 15,0 0-15,0 0 0,0 0 16,4-22-16,-4 22 0,0 0 15,0 0-15,0 0 0,27 3 16,-27-3-16,0 0 0,25 6 16,-25-6-16,0 0 0,28 7 15,-28-7-15,21 4 0,-11-1 0,2 0 16,1 0-16,1 1 0,2 0 16,0 2-16,3-3 0,-1 1 15,-2 3-15,4-3 0,3 3 16,6 0-16,-2 1 0,2-2 15,1 1-15,-1 1 0,-1 2 0,10 1 16,-1 0-16,0-1 0,-1-2 16,1 2-16,2 1 15,-3-2-15,-1 0 0,9 5 16,1 0-16,-3-1 0,-2-1 0,1-1 16,5 3-16,-3 0 0,-2-1 15,8 3-15,2 2 0,-4-6 16,-2 1-16,4-2 0,2 3 15,-3 0-15,-3-2 0,11 5 16,0 1-16,-5-4 0,-6-3 0,6 6 16,3-2-16,-6 3 0,-5-3 15,29 9-15,1 1 16,-34-14-16,0 0 0,29 10 0,-1-3 16,-7 1-16,-5 1 0,6 2 15,3 2-15,-11-8 0,-9-3 0,9 5 16,6 3-16,-6-2 15,-4-2-15,5 5 0,4-1 16,-5-3-16,-3-4 0,4 4 16,3 2-16,-6-4 0,-6-3 15,9 1-15,7 1 0,-13 4 0,-6 2 16,7-6-16,6 1 0,-7-4 16,-1-1-16,2 6 0,4 5 15,-3-4-15,-3 0 0,6 3 16,3-1-16,-6-1 0,-5-1 15,2-2-15,0 0 0,-6-3 16,-5-4-16,6 5 0,4 2 16,-6 0-16,-3 0 0,-1 0 0,1-2 15,-2-3-15,-3 0 0,1 1 16,1 1-16,-1 0 0,0-1 16,-1 0-16,-1 0 0,-15-4 15,2-1-15,3 2 0,2 0 16,0 0-16,2-2 15,-4 0-15,1 0 0,-3 0 16,-1-1-16,0 1 0,-1-1 0,0-1 16,-1-2-16,-3 0 0,-2 0 15,-1 0-15,-2-2 0,0 0 16,0 4-16,-2-3 0,1 0 16,0 0-16,-2 1 0,2-3 15,-1 4-15,-1-4 0,-2 2 16,0-1-16,1-1 0,-2 0 0,1 1 15,1-1-15,-1 1 0,-1 0 16,0-1-16,-2 0 0,2-2 16,-2 2-16,2-2 0,-2 2 15,0 0-15,0 0 0,0 0 16,2-2-16,-2 2 0,2 0 16,-2 0-16,3 0 0,0 0 0,-3 0 15,2 0-15,-2 0 0,2-1 16,-2 1-16,2 0 15,-2 0-15,2 0 0,-2 0 0,0 0 16,0 0-16,0 0 0,0 0 16,0 0-16,0 0 0,0 0 15,0 0-15,0 0 0,-5 5 16,5-5-16,-10 0 0,10 0 0,-8 0 16</inkml:trace>
  <inkml:trace contextRef="#ctx0" brushRef="#br1" timeOffset="100506.7248">18333 13081 0,'0'0'0,"0"0"0,0 0 0,0 0 15,0 0-15,0 0 0,-4-25 16,4 25-16,0 0 0,-7-22 15</inkml:trace>
  <inkml:trace contextRef="#ctx0" brushRef="#br1" timeOffset="101121.2729">17390 6704 0,'0'0'16,"0"0"-16,0 0 0,0 0 0,0 0 15,0 0-15,0 0 0,0 0 16,0 0-16,0 0 0,0 0 16,0 0-16,-18 8 0,18-8 15,-22 14-15,22-14 0,-21 14 0,21-14 16</inkml:trace>
  <inkml:trace contextRef="#ctx0" brushRef="#br1" timeOffset="101588.8574">13963 9928 0,'0'0'0,"0"0"16,0 0-16,0 0 0,0 0 0,0 0 16,0 0-16,0 0 15,9 25-15,-9-25 0,0 0 0,17 21 16,-17-21-16,17 15 0,-10-9 16,-2 0-16</inkml:trace>
  <inkml:trace contextRef="#ctx0" brushRef="#br1" timeOffset="102276.7892">19374 11968 0,'0'0'0,"0"0"16,0 0-16,0 0 0,0 0 0,0 0 16,0 0-16,0 0 15,0 0-15,0 0 0,0 0 16,0 0-16,0 0 0,0 0 15,0 0-15,0 0 0,0 0 0,0 0 16</inkml:trace>
  <inkml:trace contextRef="#ctx0" brushRef="#br1" timeOffset="102736.2983">20107 12311 0,'0'0'16,"0"0"-16,0 0 0,0 0 16,0 0-16,0 0 0,0 0 0,0 0 15,-7 23-15,7-23 0,0 0 16,-13 24-16,13-24 0,-14 21 16,7-9-16,-1-2 0,-1 1 0,-1 2 15,-1 4 1,0-2-16,0-1 0,1 0 0,0-1 15,0 0-15,1-1 0,-2 3 16,3-2-16,-1 0 0,0-1 0,1-2 16,3 0-16,0-3 15,2-1-15,0-1 0,-1-1 16,2-1-16,1 0 0,1-3 0,0 0 16,2-4-16,-1-1 0,0 1 15,1 0-15,-1 0 0</inkml:trace>
  <inkml:trace contextRef="#ctx0" brushRef="#br1" timeOffset="103217.1082">19970 12115 0,'0'0'0,"0"0"0,0 0 15,0 0-15,0 0 0,29 4 16,-29-4-16,24 10 0,-11-1 0,2 3 15,4 3-15,1 1 16,0 0-16,6 8 16,0 5-16,0 3 15,0 1-15,-2-2 0,-5-3 0,2 8 16,-3-2-16,-4-2 0,-3-5 16,-2 4-16,-3-1 15,-4-8-15,-2-1 0,-3 2 0,-4-3 16,-2-3-16,-3-2 0,-1-1 15,-1 0-15,-2-4 0,0-1 0,-5-3 16,-4-2-16,2 0 0,1-1 16,-4-3-16,-4-2 15,0-2-15,1 1 0,-7-3 0,0-3 16,0 2-16,3-2 0,0-1 16,1-3-16,4 1 0,2 0 15,-1 0-15,-2 1 0,5-1 16,3-1-16,3 3 0,3 0 15,4 2-15,2 1 0,2 0 16,2 2-16,0-1 0,2 1 0,1-2 16,0 0-16,0 1 0,1-1 15,1 2-15,0-2 16,1 1-16,2 2 0,-1-1 0,0 0 16,-1 3-16</inkml:trace>
  <inkml:trace contextRef="#ctx0" brushRef="#br1" timeOffset="103396.495">20513 13217 0,'0'0'0,"0"0"0,0 0 15,0 0-15,0 0 0,0 0 16,-25 12-16,25-12 0,0 0 0,-31 7 15,31-7-15,0 0 0</inkml:trace>
  <inkml:trace contextRef="#ctx0" brushRef="#br1" timeOffset="104613.613">17106 6898 0,'0'0'0,"0"0"0,0 0 15,0 0-15,0 0 0,0 0 0,0 0 16,0 0-16,-23 17 0,23-17 16,-33 14-16,11-6 0,-3-1 15,4 2-15,3-1 0,1-4 0</inkml:trace>
  <inkml:trace contextRef="#ctx0" brushRef="#br1" timeOffset="104927.8009">13877 9986 0,'0'0'0,"0"0"0,0 0 0,7 24 16,-7-24-16,11 21 0,-3-8 16,0-1-16,-1-1 0,-2-4 0</inkml:trace>
  <inkml:trace contextRef="#ctx0" brushRef="#br1" timeOffset="105471.6329">19380 12861 0,'0'0'0,"0"0"16,0 0-16,0 0 0,0 0 0,0 0 15,0 0-15,0 0 0,0 0 16,0 0 0,0 0-16,0 0 0,0 0 15,0 0-15,0 0 0,-26 13 16,26-13-16,-24-9 0,24 9 0,-26-13 16,26 13-16,-20-10 0</inkml:trace>
  <inkml:trace contextRef="#ctx0" brushRef="#br1" timeOffset="108302.0435">17706 6769 0,'0'0'0,"0"0"0,0 0 16,0 0-16,0 0 0,0 0 16,0 0-16,0 0 0,0 0 15,18-11-15,-18 11 0,0 0 16,0 0-16,0 0 0,0 0 16,0 0-16,0 0 0,0 0 15,6 21-15,-6-21 0,0 0 0,-8 21 16,8-21-16,-6 18 0,6-18 15,-6 22-15,6-22 0,-7 32 16,4-17-16,0 1 0,0 0 16,-1 2-16,1 0 0,0 7 15,-2 0-15,2-1 0,0-2 0,-2 3 16,1-1-16,0 0 0,1 1 16,-1 1-16,-2 0 15,1-1-15,-1 0 0,0 7 0,-2 0 16,0 0-16,0-3 0,3 2 15,1 2-15,-2-3 0,2-1 16,-2 1-16,-1-1 0,1 1 16,-2-3-16,0 5 0,1 0 15,1-6-15,2 2 0,-2 6 16,1-1-16,-1-2 0,1-3 0,0 4 16,1 0-16,-1-1 0,2-2 15,-1 1-15,-1 3 0,1-2 16,0 0-16,-2 1 0,1-2 15,-1 0-15,0-2 0,0 1 16,-1 0-16,1-2 0,0 0 0,-1 0 16,0 3-16,0-3 15,2 0-15,-2 1 0,2 2 16,-1-1-16,0-1 0,1 2 0,-1 1 16,1-3-16,1-2 0,-1 3 15,1 1-15,0-1 0,1-2 16,0 0-16,-1 1 15,1-2-15,-1-1 0,-1 2 0,1 0 16,0-2-16,-1 0 0,0 2 16,0-1-16,0-1 0,-1-1 0,-2 1 15,1 2-15,1 0 0,3-1 16,-2-1-16,1-3 0,0 4 16,-1 2-16,0 1 0,-2 1 15,2-4-15,-1-4 0,2 6 16,0 4-16,-1-4 0,-1-5 15,1 1-15,-1 0 0,2-1 16,0 0-16,0 0 0,1 2 16,0-1-16,-1-3 0,1 3 15,0 0-15,-1 1 0,1-3 0,1 2 16,0-2-16,-1-4 0,1-1 0,-2 5 16,-2 3-16,2-6 15,-1 0-15,2 1 0,0 4 16,0-5-16,-2-1 0,1 2 15,-2-2-15,2 1 0,2-1 0,-2-1 16,0 1-16,1-3 16,0-2-16,0 5 0,-1 1 15,-1 3-15,0-2 0,0 2 16,1-1-16,1-7 0,-1 0 0,0-3 16,-2 3-16,2-2 0,0 1 15,0-2-15,0 1 0,-1 1 16,2 1-16,0-3 0,-1 1 15,0 0-15,-1 0 0,0-2 16,1 1-16,-1 0 0,1 0 0,0-1 16,-1 1-16,2 0 15,-1-1-15,2 1 0,0 0 16,0-1-16,-1-2 0,0 2 16,1 1-16,0-4 0,0 1 0,0-1 15,-1 0-15,0 0 0,0-3 16,0 2-16,1 1 0,0-3 15,1 3-15,0-2 0,0 1 16,0 0-16,-2-1 0,2-1 16,0 2-16,-1-2 0,0 0 0,0 0 15,1 2-15,-1-2 0,1-1 16,0 2-16,1 1 16,-1-2-16,0 0 0,0 0 0,1 1 15,0-1-15,0-3 0,0 3 16,0-1-16,-1 1 0,0 0 15,0-1-15,0 1 0,-1-1 16,1 0-16,1 0 0,0-2 16,0 2-16,0 1 0,0-3 15,0 1-15,0 1 0,0-2 0,0 3 16,0-1-16,0 0 0,-1-2 16,1-1-16,-2 3 0,2-3 15,0 0-15,0 0 0,-1 7 16,1-7-16,0 0 0,0 0 15,0 0-15,0 0 0,0 0 16,-1 4-16,1-4 0,0 0 16,0 0-16,0 0 0,2 7 15,-2-7-15,0 0 0,0 0 0,0 0 16,0 0-16,0 0 0,0 0 16,0 0-16,0 0 0,0 0 15,0 0-15,0 0 0,0 0 16,0 0-16,0 0 0,0 0 15,0 0-15,8-6 0,-6 2 16,-2 4-16,2-8 0,-2 8 16,2-4-16</inkml:trace>
  <inkml:trace contextRef="#ctx0" brushRef="#br1" timeOffset="109231.5848">16937 10574 0,'0'0'0,"0"0"16,0 0-16,0 0 0,0 0 0,0 0 16,0 0-16,0 0 0,0 0 15,24-14-15,-24 14 16,0 0-16,0 0 0,24 0 0,-24 0 16,0 0-16,23-4 0,-23 4 15,23 0-15,-12 0 0,1 1 16,0-1-16,0 3 0,-1-3 15,0 3-15,0-3 0,0 1 16,0 2-16,0-6 0,2 6 16,1-3-16,-2 3 0,-1-2 0,1 2 15,0-3-15,-1 3 0,0-2 16,-1-1-16,-1 1 16,0 1-16,-1-2 0,-2 0 0,1 0 15,-2 1-15,1-1 0,-2 0 16,1 3-16,-2-3 0,0 0 0,1 0 15,-1 0-15,-1 0 16,0 1-16,1 1 0,-1-2 16,-2 0-16,2 0 0,-2 0 15,2 0-15,-2 0 0,2 0 0,-2 0 16,3 1-16,-3-1 0,0 0 16,3 6-16,-3-6 0,0 0 15,0 0-15,0 7 0,0-7 16,0 8-16,0-8 0,0 8 15,0-2-15,-1-2 0,0 2 0,0 2 16,-1-1-16,1 0 16,0-2-16,-1 4 0,0-2 15,0 0-15,-1 1 0,1-1 16,0 4-16,0-1 0,0-2 0,-2 3 16,1 0-16,1-1 0,0 1 15,-1-1-15,0 1 0,0 0 16,-1 2-16,2-1 0,0-1 15,-1 3-15,-1-3 0,1 2 16,0-2-16,1 0 0,-1 0 0,1-1 16,0-2-16,0 2 0,1-2 15,-2 2-15,1-2 0,0-1 16,0-1-16,1-2 0,1-1 16,-1 2-16,1 2 0,-1-1 15,-1-2-15,1-1 0,1-3 16,0 4-16,0-3 0,0 2 15,0 0-15,0-3 0,0 0 16,0 0-16,0 0 0,0 3 16,0-3-16,0 0 0,-2-2 0,2-1 15,0 3-15,0-4 0,0 4 16,-1-1-16,0-2 0,0-1 16,0 1-16,1 0 0,0 2 15,0 1-15</inkml:trace>
  <inkml:trace contextRef="#ctx0" brushRef="#br1" timeOffset="109834.8514">16687 11025 0,'0'0'0,"0"0"16,0 0-16,0 0 0,0 0 0,0 0 15,-6 24-15,6-24 0,0 0 0,-9 32 16,9-32-16,-11 24 16,5-12-16,-1 6 0,-1 0 15,1 0-15,-1-1 0,0-2 0,1 3 16,-1-1-16,1-2 0,-2 3 16,2 0-16,0-1 0,2-2 15,-1 1-15,1-2 16,0-1-16,1-3 0,0 1 0,1 0 15,1-5-15,1 0 0,0-1 16,0-1-16,-1-1 0,1 1 0,1-4 16,0 0-16,0 0 15,3-4-15,0-1 0,2-2 16,0 1-16,-1 0 0,0 2 0</inkml:trace>
  <inkml:trace contextRef="#ctx0" brushRef="#br1" timeOffset="110156.1198">16911 11135 0,'0'0'0,"0"0"15,0 0-15,0 0 0,0 0 0,0 0 16,0 0-16,-15 25 0,15-25 15,-11 25-15,11-25 0,-13 32 16,6-17-16,0 2 0,-2 1 16,0 0-16,0 0 0,0 0 15,1 0-15,-3 5 0,1-2 0,0-3 16,1 0-16,1-2 0,2 0 16,-1-2-16,0 1 0,1-3 15,0-1-15,2-1 0,-1-2 16,2-5-16,1-3 0,1-3 15,0-3-15,0 1 0,-1 1 16,1 0-16</inkml:trace>
  <inkml:trace contextRef="#ctx0" brushRef="#br1" timeOffset="110335.364">16686 11214 0,'0'0'0,"0"0"0,0 0 15,0 0-15,0 0 0,0 0 16,0 0-16,34 10 0,-34-10 0,32 11 16,-16-5-16,-1-2 0,-2-3 15,-2-1-15,-1 2 0,-1-1 16</inkml:trace>
  <inkml:trace contextRef="#ctx0" brushRef="#br1" timeOffset="110722.5434">17138 9868 0,'0'0'0,"0"0"15,0 0-15,0 0 0,0 0 0,0 0 16,0 0-16,0 0 0,0 0 0,0 0 16,0 0-16,0 0 15</inkml:trace>
  <inkml:trace contextRef="#ctx0" brushRef="#br1" timeOffset="110916.4397">17053 9860 0,'0'0'0,"0"0"16,0 0-16,0 0 0,0 0 15,0 0-15,0 0 0,0 0 16,0 0-16,0 0 0,0 0 0,0 0 16</inkml:trace>
  <inkml:trace contextRef="#ctx0" brushRef="#br1" timeOffset="117179.8064">17990 9837 0,'0'0'0,"0"0"0,0 0 0,0 0 16,0 0-16,0 0 0,23 3 16,-23-3-16,0 0 0,0 0 15</inkml:trace>
  <inkml:trace contextRef="#ctx0" brushRef="#br1" timeOffset="117477.2033">19926 9828 0,'0'0'0,"0"0"15,0 0-15,0 0 0,0 0 0,0 0 16,0 0-16,0 0 0,0 0 16,0 0-16,-24-4 0,24 4 15</inkml:trace>
  <inkml:trace contextRef="#ctx0" brushRef="#br1" timeOffset="117946.286">19116 12148 0,'0'0'0,"0"0"0,0 0 0,0 0 0,0 0 15,0 0-15,0 0 0,0 0 16</inkml:trace>
  <inkml:trace contextRef="#ctx0" brushRef="#br1" timeOffset="118134.6312">19029 12170 0,'0'0'0,"0"0"16,0 0-16,0 0 0</inkml:trace>
  <inkml:trace contextRef="#ctx0" brushRef="#br1" timeOffset="118315.7682">19018 12154 0,'0'0'0,"0"0"16,0 0-16,0 0 0,0 0 0,0 0 16,0 0-16,0 0 15,0 0-15,0 0 0</inkml:trace>
  <inkml:trace contextRef="#ctx0" brushRef="#br1" timeOffset="118513.206">19017 12167 0,'0'0'0,"0"0"0,0 0 0,0 0 0,0 0 16,0 0-16,0 0 0,0 0 15,-25-9-15,25 9 16,0 0-1,0 0-15</inkml:trace>
  <inkml:trace contextRef="#ctx0" brushRef="#br1" timeOffset="118664.9818">18982 12131 0,'0'0'15,"0"0"-15,0 0 0,0 0 0,0 0 16,0 0-16,0 0 0,0 0 15,0 0-15,0 0 0,0 0 16,0 0-16,0 0 0,-25-6 16</inkml:trace>
  <inkml:trace contextRef="#ctx0" brushRef="#br1" timeOffset="118846.93">18961 12150 0,'0'0'0,"0"0"0,0 0 0,0 0 16,0 0-16,0 0 0,0 0 16,0 0-16,0 0 0,0 0 15,0 0-15,0 0 0,0 0 0,0 0 16,0 0 0,0 0-16</inkml:trace>
  <inkml:trace contextRef="#ctx0" brushRef="#br1" timeOffset="118956.3658">18960 12134 0,'0'0'0,"0"0"16,0 0-16,0 0 0,0 0 0,0 0 16,-10-20-16,10 20 0,0 0 15,0 0 1</inkml:trace>
  <inkml:trace contextRef="#ctx0" brushRef="#br1" timeOffset="119754.5998">19611 9646 0,'0'0'0,"0"0"0,0 0 16,0 0-16,0 0 0,0 0 15,-32-2-15,32 2 0,-31-6 16,31 6-16,-40-4 0,16 2 16,0 0-16,-1 1 0,-2 0 15,-5-1-15,1-1 0,1 1 16,-2 1-16,3-1 0,4 1 0,-1 0 15,2 1-15,1 0 0,1 0 16,-2 1-16,3 1 0,6-1 16,3 1-16,1 2 0,2 1 15,3 0-15,0 0 0,5 1 16,3 0-16,4 1 0,1 3 0,6 3 16,3 1-16,4 1 15,1-1-15,3 2 0,3 2 16,0-2-16,1 1 0,7 4 0,0 0 15,-3-3-15,-3-1 0,3 1 16,-1-1-16,-4-3 0,-1 0 16,-3-3-16,-1-1 0,-7-4 15,-2 1-15,-2-2 0,-3 1 16,-1-4-16,-1 0 0,-2-1 16,-1-2-16,-2-1 0,-1-2 0,-2-5 15,-3-2-15,0 2 0,1 1 16,1 1-16</inkml:trace>
  <inkml:trace contextRef="#ctx0" brushRef="#br1" timeOffset="120102.3123">19439 9782 0,'0'0'0,"0"0"15,0 0-15,0 0 0,0 0 0,-21 21 16,21-21-16,-20 16 0,8-7 16,-1 2-16,0 0 0,0-1 15,-1 2-15,1 1 0,-1-2 16,-1 0-16,1-1 0,-4 4 16,1 1-16,2-1 0,3 0 15,1-2-15,0 1 0,2-4 0,2-3 16,0 2-16,2-2 0,0-1 15,1 0-15,2-3 0,-1 1 16,1-1-16,0 2 0,2-4 16,-2 2-16,2-2 0,-2 2 15,2-2-15,0 3 0,0-3 16,-3-5-16,2 3 0,0-3 16,0 3-16</inkml:trace>
  <inkml:trace contextRef="#ctx0" brushRef="#br1" timeOffset="120951.0211">15213 7924 0,'0'0'0,"0"0"16,0 0-16,0 0 0,-23 7 0,23-7 15,-24 6-15,24-6 0,-30 11 16,13-5-16,-4 1 0,-1 0 16,-2 1-16,-1-1 0,-2 1 15,-8 2-15,2-2 0,1 1 16,1 0-16,3-1 0,1 2 0,-2-2 16,2 1-16,5-3 0,3 1 15,4 1-15,2 0 0,4-1 16,2-1-16,3 2 15,0-1-15,4-1 0,4 0 0,2 0 16,4 1-16,3 1 0,3 0 16,4 1-16,4-1 0,1 0 15,2-1-15,2 1 0,1 1 16,7-1-16,-3 1 0,-2-2 16,-1 1-16,-2 0 0,-2-1 0,-2-1 15,0 0-15,-5-1 0,-3-2 16,-2 1-16,-3 0 15,-3-2-15,-3-1 0,0-1 0,-1-1 16,-2 0-16,0 0 0,-2-3 16,-2 1-16,-3-2 0,-2-2 0,0 1 15,2 2-15,-1-1 0</inkml:trace>
  <inkml:trace contextRef="#ctx0" brushRef="#br1" timeOffset="121203.8082">15083 7984 0,'0'0'0,"0"0"15,0 0-15,0 0 0,0 0 0,0 0 16,-10 29-16,10-29 16,-7 20-16,7-20 0,-10 25 0,4-10 15,1 0-15,-1 2 0,0 1 16,0 1-16,1-2 0,-2 0 15,0 1-15,1-1 0,-1 0 16,-1 4-16,1 0 0,-1-3 16,0-2-16,2 0 0,0-1 15,3-1-15,1 1 0,-1-4 16,1-1-16,1-1 0</inkml:trace>
  <inkml:trace contextRef="#ctx0" brushRef="#br1" timeOffset="122134.9824">17005 7151 0,'0'0'0,"0"0"15,0 0-15,0 0 0,0 0 16,0 0-16,13 29 0,-13-29 16,11 28-16,-5-14 0,3 0 15,-1 1-15,-1 1 0,2 2 16,1 2-16,0 1 0,0-1 0,2 6 15,0-1-15,0 1 0,0 1 16,-1-1-16,0-1 0,0-2 16,-1-1-16,-1 0 0,2 0 15,3 3-15,0-4 0,-2-2 16,0-2-16,-3-5 16,0-2-16,0-1 0,0-1 15,-1-2-15,1 1 0,2-2 0,0-1 16,3-2-16,1-2 0,1-1 15,3-1-15,0-2 0,-1 0 16,3 0-16,3-3 0,1 2 16,1-4-16,-1 2 0,0-2 15,7-2-15,0 1 0,-1-3 16,0 0-16,-2 0 0,-2 0 0,1 0 16,-1 0-16,0-2 0,-2 2 15,-3-1-15,-1 3 0,-2-1 16,-1 1-16,-1 2 0,0 0 15,-1 1-15,1 1 0,-3 1 16,-1-1-16,-2 1 0,-2 3 0,-1-1 16,0 2-16,-4 1 15,-1 0-15,1 1 0,-2-1 16,0 0-16,1 1 0,-3 0 16,0 0-16,0 4 0,-2 0 0,-2 1 15,-3 1-15,-2 2 0,-2 1 16,3-1-16,0-2 0,0 0 15</inkml:trace>
  <inkml:trace contextRef="#ctx0" brushRef="#br1" timeOffset="125087.1507">16065 10910 0,'0'0'15,"0"0"-15,0 0 0,0 0 0,0 0 16,0 0-16,0 0 0,-32 6 16,32-6-16,-35 1 0,11-1 15,-1 0-15,-1 3 0,-3-2 16,-1 2-16,-8 0 0,-1 0 15,4 1-15,2-2 0,4 4 0,4 1 16,-2 0-16,4 0 0,3 3 16,3-1-16,9 1 0,2 0 15,4 0-15,2-1 0,5 1 16,5 4-16,6-2 0,4 1 16,2 1-16,3 1 0,8 2 15,1-1-15,2 1 0,-1 1 16,0 0-16,-1 0 0,3 0 15,-4 0-15,-4-4 0,-4-3 0,-4-1 16,-3-4-16,-4-4 0,-2 1 16,-5-3-16,-4-4 0,-2-3 15,-2-1-15,-2-5 0,-2-5 16,2 6-16,0 1 0,0 2 16</inkml:trace>
  <inkml:trace contextRef="#ctx0" brushRef="#br1" timeOffset="125354.2017">15902 10963 0,'0'0'0,"0"0"0,0 0 0,0 0 16,0 0-16,0 0 0,0 0 16,-13 25-16,13-25 0,-9 15 15,9-15-15,-16 24 0,5-12 0,-1 2 16,-1 2-16,-1-3 15,1 3-15,0 0 0,0-2 16,-4 6-16,2-1 0,-1-1 0,1 0 16,1-1-16,0-2 0,2-1 15,1 0-15,2-3 0,2-3 16,0 1-16,2-2 0,0-3 16,3 0-16,1-2 0,1-2 15,-2 2-15</inkml:trace>
  <inkml:trace contextRef="#ctx0" brushRef="#br1" timeOffset="125586.5489">16160 11142 0,'0'0'16,"0"0"-16,0 0 0,24 4 15,-24-4-15,30 7 0,-10 0 16,-1 0-16,2 2 0,7 3 15,1-1-15,-2 3 0,-1-1 0,-4-1 16,-3-1-16,-1 0 0,-3-4 16,-1 0-16,-4-1 0,-3-1 15,-1-1-15,-2-1 0,1 1 16,-2-1-16</inkml:trace>
  <inkml:trace contextRef="#ctx0" brushRef="#br1" timeOffset="125820.6291">16134 11287 0,'0'0'0,"0"0"0,0 0 15,0 0-15,-24 19 0,24-19 16,-21 18-16,9-8 0,-2 2 16,-3 0-16,-1 1 0,1 1 15,0 0-15,-3 2 16,2-1-16,1 0 0,3 0 0,1-1 15,-1-1-15,3-1 0,1-1 16,3-1-16,1-2 0,1-1 16,0-2-16,4-3 0,1-2 15,2 3-15,-2-3 0,2 1 16</inkml:trace>
  <inkml:trace contextRef="#ctx0" brushRef="#br1" timeOffset="126168.0931">16278 11435 0,'-1002'0'16,"2004"0"-16,-1002 0 0,0 0 15,0 0-15,28 14 0,-28-14 16,0 0-16,21 18 0,-15-11 16,-2 4-16,-1 0 0,0-1 0,-2 1 15,-1 0-15,-2 0 0,-2-1 16,-2-3-16,-2 3 15,-2-4-15,0 0 0,-1 1 0,0 0 16,0-2-16,0-1 0,1 0 16,1-1-16,2 1 0,0-1 15,1 2-15,1-2 0,0-2 16,2 3-16,1-1 0,1 0 16,1-2-16,1 4 0,6-1 15,3 1-15,2 0 0,1 0 0,1 0 16,1 0-16,-1-2 0,0-1 15,2-2-15,-1-1 0,4-5 16,-3-3-16,-1 2 0,-3 2 16,-2-1-16</inkml:trace>
  <inkml:trace contextRef="#ctx0" brushRef="#br1" timeOffset="126901.8902">16540 8968 0,'0'0'0,"0"0"16,0 0-16,0 0 0,0 0 0,0 0 15,0 0-15,35 10 0,-35-10 0,33 12 16,-16-3-16,2 1 16,1 2-16,-1 1 0,2 2 15,-3-1-15,-3-1 0,3 4 16,-2 0-16,-4-3 0,-3-3 0,-4 3 16,-3-1-16,-4-1 0,-2-1 15,-7-1-15,-5-2 0,0-2 16,-2 0-16,-3-2 0,-3 1 15,1 0-15,1 1 0,2-1 16,1 0-16,2 1 0,3-1 16,1-1-16,2 1 0,1-1 15,2 0-15,3-1 0,1 1 16,3-1-16,2 1 0,6 0 0,4-1 16,6 1-16,3-1 0,3 0 15,0 1-15,0-3 0,-1-2 16,2-4-16,2-3 0,-6 3 15,-2-1-15,-4 3 0</inkml:trace>
  <inkml:trace contextRef="#ctx0" brushRef="#br1" timeOffset="127119.94">16999 9002 0,'0'0'0,"0"0"0,0 0 0,24 4 16,-24-4-16,32 4 0,-11 0 0,2 0 16,1 2-16,8 0 0,0 0 15,-1 2-15,-1 1 0,-1 0 16,-1 0-16,4 3 0,-4-3 16,-6-1-16,-3-2 0,-5-3 15,-4-4-15,-3-1 0,-2 1 16,1 0-16</inkml:trace>
  <inkml:trace contextRef="#ctx0" brushRef="#br1" timeOffset="127371.0804">17073 9098 0,'0'0'0,"0"0"0,0 0 15,-10 19-15,10-19 0,0 0 16,-17 22-16,8-12 0,0 1 0,-1 1 15,0 2-15,0 1 0,-1-1 16,0 1-16,-1-1 0,-2 4 16,2 0-16,0 0 0,1 1 15,1 1-15,0-2 0,2-3 16,3-1-16,-1-2 0,1 0 16,-1-3-16,2-3 0,1-2 15,0 0-15,2 0 0,0-2 16,1-2-16</inkml:trace>
  <inkml:trace contextRef="#ctx0" brushRef="#br1" timeOffset="127701.8111">17176 9280 0,'0'0'0,"0"0"0,0 0 15,0 0-15,0 0 0,30 5 16,-30-5-16,24 6 0,-24-6 0,21 8 15,-12-2-15,-1 1 0,-1 1 16,-2 0-16,-1 2 0,-1 0 16,-2-2-16,-2 2 0,-2-2 15,-1 1-15,-1 2 0,-2-3 16,0-1-16,1 1 0,-1-1 16,0 0-16,1-1 0,-1-3 15,1-1-15,0 1 0,2 0 16,0 0-16,2 0 0,2 1 15,2 1-15,4 0 0,2 1 0,2-2 16,3 2-16,-1-2 0,-1 0 16,-1-2-16,-1-1 0,-3-2 15,0-1-15,-1 1 0,0-2 16,-1 2-16</inkml:trace>
  <inkml:trace contextRef="#ctx0" brushRef="#br1" timeOffset="127892.2652">16804 9269 0,'0'0'0,"0"0"0,0 0 0,0 0 16,0 0-16,0 0 0,0 0 16,3 23-16,-3-23 0,0 0 15,14 21-15,-14-21 0,18 27 0,-8-11 16,1 1-16,-2-2 0,-2-3 15,0-1-15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8181C-C744-4CB4-9546-BD96C8CA40C4}" type="datetimeFigureOut">
              <a:rPr lang="zh-CN" altLang="en-US" smtClean="0"/>
              <a:t>2025/12/3</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7F588-7F48-4419-A943-E4BFEBDD09B0}" type="slidenum">
              <a:rPr lang="zh-CN" altLang="en-US" smtClean="0"/>
              <a:t>‹#›</a:t>
            </a:fld>
            <a:endParaRPr lang="zh-CN" altLang="en-US"/>
          </a:p>
        </p:txBody>
      </p:sp>
    </p:spTree>
    <p:extLst>
      <p:ext uri="{BB962C8B-B14F-4D97-AF65-F5344CB8AC3E}">
        <p14:creationId xmlns:p14="http://schemas.microsoft.com/office/powerpoint/2010/main" val="1650789405"/>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036312-6A05-4643-B813-780AEBCA5446}" type="slidenum">
              <a:rPr lang="zh-CN" altLang="en-US" smtClean="0">
                <a:solidFill>
                  <a:prstClr val="black"/>
                </a:solidFill>
              </a:rPr>
              <a:t>3</a:t>
            </a:fld>
            <a:endParaRPr lang="zh-CN" altLang="en-US">
              <a:solidFill>
                <a:prstClr val="black"/>
              </a:solidFill>
            </a:endParaRPr>
          </a:p>
        </p:txBody>
      </p:sp>
    </p:spTree>
    <p:extLst>
      <p:ext uri="{BB962C8B-B14F-4D97-AF65-F5344CB8AC3E}">
        <p14:creationId xmlns:p14="http://schemas.microsoft.com/office/powerpoint/2010/main" val="385000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36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36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FF76E8C2-FB17-4F97-B19D-97236ED15B4B}" type="slidenum">
              <a:rPr lang="zh-CN" altLang="en-US">
                <a:latin typeface="Calibri" panose="020F0502020204030204" pitchFamily="34" charset="0"/>
                <a:ea typeface="宋体" panose="02010600030101010101" pitchFamily="2" charset="-122"/>
              </a:rPr>
              <a:t>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44529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57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smtClean="0"/>
          </a:p>
        </p:txBody>
      </p:sp>
      <p:sp>
        <p:nvSpPr>
          <p:cNvPr id="1157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fontAlgn="base">
              <a:spcBef>
                <a:spcPct val="0"/>
              </a:spcBef>
              <a:spcAft>
                <a:spcPct val="0"/>
              </a:spcAft>
            </a:pPr>
            <a:fld id="{1844FBAB-EFB2-4BDA-9A4E-F394C865AB06}" type="slidenum">
              <a:rPr lang="zh-CN" altLang="en-US">
                <a:latin typeface="Calibri" panose="020F0502020204030204" pitchFamily="34" charset="0"/>
                <a:ea typeface="宋体" panose="02010600030101010101" pitchFamily="2" charset="-122"/>
              </a:rPr>
              <a:t>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290236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10.xml"/><Relationship Id="rId3" Type="http://schemas.openxmlformats.org/officeDocument/2006/relationships/tags" Target="../tags/tag5.xml"/><Relationship Id="rId7" Type="http://schemas.openxmlformats.org/officeDocument/2006/relationships/tags" Target="../tags/tag9.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10" Type="http://schemas.openxmlformats.org/officeDocument/2006/relationships/slide" Target="../slides/slide3.xml"/><Relationship Id="rId4" Type="http://schemas.openxmlformats.org/officeDocument/2006/relationships/tags" Target="../tags/tag6.xml"/><Relationship Id="rId9"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 Target="../slides/slide3.xml"/><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4.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17.xml"/><Relationship Id="rId7"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s>
</file>

<file path=ppt/slideLayouts/_rels/slideLayout5.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3.xml"/><Relationship Id="rId7"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29.xml"/><Relationship Id="rId7" Type="http://schemas.openxmlformats.org/officeDocument/2006/relationships/slideMaster" Target="../slideMasters/slideMaster1.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s>
</file>

<file path=ppt/slideLayouts/_rels/slideLayout7.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tags" Target="../tags/tag35.xml"/><Relationship Id="rId7"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 Id="rId9" Type="http://schemas.openxmlformats.org/officeDocument/2006/relationships/image" Target="../media/image2.TIF"/></Relationships>
</file>

<file path=ppt/slideLayouts/_rels/slideLayout8.xml.rels><?xml version="1.0" encoding="UTF-8" standalone="yes"?>
<Relationships xmlns="http://schemas.openxmlformats.org/package/2006/relationships"><Relationship Id="rId8" Type="http://schemas.openxmlformats.org/officeDocument/2006/relationships/slide" Target="../slides/slide51.xml"/><Relationship Id="rId3" Type="http://schemas.openxmlformats.org/officeDocument/2006/relationships/tags" Target="../tags/tag41.xml"/><Relationship Id="rId7" Type="http://schemas.openxmlformats.org/officeDocument/2006/relationships/slide" Target="../slides/slide48.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slide" Target="../slides/slide45.xml"/><Relationship Id="rId5" Type="http://schemas.openxmlformats.org/officeDocument/2006/relationships/slideMaster" Target="../slideMasters/slideMaster1.xml"/><Relationship Id="rId10" Type="http://schemas.openxmlformats.org/officeDocument/2006/relationships/slide" Target="../slides/slide3.xml"/><Relationship Id="rId4" Type="http://schemas.openxmlformats.org/officeDocument/2006/relationships/tags" Target="../tags/tag42.xml"/><Relationship Id="rId9" Type="http://schemas.openxmlformats.org/officeDocument/2006/relationships/slide" Target="../slides/slide5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descr="516932"/>
          <p:cNvPicPr>
            <a:picLocks noChangeAspect="1"/>
          </p:cNvPicPr>
          <p:nvPr userDrawn="1"/>
        </p:nvPicPr>
        <p:blipFill>
          <a:blip r:embed="rId4"/>
          <a:stretch>
            <a:fillRect/>
          </a:stretch>
        </p:blipFill>
        <p:spPr>
          <a:xfrm>
            <a:off x="-33020" y="0"/>
            <a:ext cx="12224385" cy="6858000"/>
          </a:xfrm>
          <a:prstGeom prst="rect">
            <a:avLst/>
          </a:prstGeom>
        </p:spPr>
      </p:pic>
      <p:sp>
        <p:nvSpPr>
          <p:cNvPr id="8" name="矩形 7"/>
          <p:cNvSpPr/>
          <p:nvPr userDrawn="1">
            <p:custDataLst>
              <p:tags r:id="rId1"/>
            </p:custDataLst>
          </p:nvPr>
        </p:nvSpPr>
        <p:spPr>
          <a:xfrm>
            <a:off x="-33020" y="4782185"/>
            <a:ext cx="12223750" cy="42481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9" name="矩形 8"/>
          <p:cNvSpPr/>
          <p:nvPr userDrawn="1">
            <p:custDataLst>
              <p:tags r:id="rId2"/>
            </p:custDataLst>
          </p:nvPr>
        </p:nvSpPr>
        <p:spPr>
          <a:xfrm>
            <a:off x="-33020" y="5173345"/>
            <a:ext cx="12223750" cy="168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33860283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5" name="图片 4" descr="b532d12f2eb97268d3897fb1f2b9ada1"/>
          <p:cNvPicPr>
            <a:picLocks noChangeAspect="1"/>
          </p:cNvPicPr>
          <p:nvPr userDrawn="1"/>
        </p:nvPicPr>
        <p:blipFill>
          <a:blip r:embed="rId2"/>
          <a:stretch>
            <a:fillRect/>
          </a:stretch>
        </p:blipFill>
        <p:spPr>
          <a:xfrm>
            <a:off x="-33020" y="0"/>
            <a:ext cx="12225020" cy="6858000"/>
          </a:xfrm>
          <a:prstGeom prst="rect">
            <a:avLst/>
          </a:prstGeom>
        </p:spPr>
      </p:pic>
      <p:sp>
        <p:nvSpPr>
          <p:cNvPr id="8" name="矩形 7"/>
          <p:cNvSpPr/>
          <p:nvPr userDrawn="1"/>
        </p:nvSpPr>
        <p:spPr>
          <a:xfrm>
            <a:off x="-16923" y="15647"/>
            <a:ext cx="12231683" cy="6883724"/>
          </a:xfrm>
          <a:prstGeom prst="rect">
            <a:avLst/>
          </a:prstGeom>
          <a:solidFill>
            <a:srgbClr val="548235">
              <a:alpha val="55000"/>
            </a:srgbClr>
          </a:solidFill>
          <a:ln>
            <a:noFill/>
          </a:ln>
        </p:spPr>
        <p:txBody>
          <a:bodyPr wrap="square">
            <a:noAutofit/>
          </a:bodyPr>
          <a:lstStyle/>
          <a:p>
            <a:pPr algn="ctr">
              <a:lnSpc>
                <a:spcPct val="100000"/>
              </a:lnSpc>
            </a:pP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文本框 7"/>
          <p:cNvSpPr txBox="1"/>
          <p:nvPr userDrawn="1"/>
        </p:nvSpPr>
        <p:spPr>
          <a:xfrm>
            <a:off x="3071095" y="2781945"/>
            <a:ext cx="6038064" cy="830137"/>
          </a:xfrm>
          <a:prstGeom prst="rect">
            <a:avLst/>
          </a:prstGeom>
          <a:noFill/>
        </p:spPr>
        <p:txBody>
          <a:bodyPr wrap="square" rtlCol="0">
            <a:spAutoFit/>
          </a:bodyPr>
          <a:lstStyle/>
          <a:p>
            <a:pPr algn="ctr"/>
            <a:r>
              <a:rPr lang="zh-CN" sz="4800" b="1">
                <a:solidFill>
                  <a:schemeClr val="bg1"/>
                </a:solidFill>
                <a:latin typeface="微软雅黑" panose="020B0503020204020204" pitchFamily="34" charset="-122"/>
                <a:ea typeface="微软雅黑" panose="020B0503020204020204" pitchFamily="34" charset="-122"/>
              </a:rPr>
              <a:t>本课结束</a:t>
            </a:r>
          </a:p>
        </p:txBody>
      </p:sp>
    </p:spTree>
    <p:extLst>
      <p:ext uri="{BB962C8B-B14F-4D97-AF65-F5344CB8AC3E}">
        <p14:creationId xmlns:p14="http://schemas.microsoft.com/office/powerpoint/2010/main" val="3319023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标题和内容">
    <p:bg>
      <p:bgPr>
        <a:solidFill>
          <a:schemeClr val="bg1"/>
        </a:solidFill>
        <a:effectLst/>
      </p:bgPr>
    </p:bg>
    <p:spTree>
      <p:nvGrpSpPr>
        <p:cNvPr id="1" name=""/>
        <p:cNvGrpSpPr/>
        <p:nvPr/>
      </p:nvGrpSpPr>
      <p:grpSpPr>
        <a:xfrm>
          <a:off x="0" y="0"/>
          <a:ext cx="0" cy="0"/>
          <a:chOff x="0" y="0"/>
          <a:chExt cx="0" cy="0"/>
        </a:xfrm>
      </p:grpSpPr>
      <p:pic>
        <p:nvPicPr>
          <p:cNvPr id="6" name="图片 5" descr="b532d12f2eb97268d3897fb1f2b9ada1"/>
          <p:cNvPicPr>
            <a:picLocks noChangeAspect="1"/>
          </p:cNvPicPr>
          <p:nvPr userDrawn="1"/>
        </p:nvPicPr>
        <p:blipFill>
          <a:blip r:embed="rId4"/>
          <a:stretch>
            <a:fillRect/>
          </a:stretch>
        </p:blipFill>
        <p:spPr>
          <a:xfrm>
            <a:off x="-33020" y="0"/>
            <a:ext cx="12225020" cy="6858000"/>
          </a:xfrm>
          <a:prstGeom prst="rect">
            <a:avLst/>
          </a:prstGeom>
        </p:spPr>
      </p:pic>
      <p:sp>
        <p:nvSpPr>
          <p:cNvPr id="10" name="矩形 9"/>
          <p:cNvSpPr/>
          <p:nvPr userDrawn="1">
            <p:custDataLst>
              <p:tags r:id="rId1"/>
            </p:custDataLst>
          </p:nvPr>
        </p:nvSpPr>
        <p:spPr>
          <a:xfrm>
            <a:off x="-33016" y="4783293"/>
            <a:ext cx="12222159" cy="4249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矩形 13"/>
          <p:cNvSpPr/>
          <p:nvPr userDrawn="1">
            <p:custDataLst>
              <p:tags r:id="rId2"/>
            </p:custDataLst>
          </p:nvPr>
        </p:nvSpPr>
        <p:spPr>
          <a:xfrm>
            <a:off x="-33016" y="5174543"/>
            <a:ext cx="12222159" cy="1685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Tree>
    <p:extLst>
      <p:ext uri="{BB962C8B-B14F-4D97-AF65-F5344CB8AC3E}">
        <p14:creationId xmlns:p14="http://schemas.microsoft.com/office/powerpoint/2010/main" val="2847897799"/>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4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7" name="矩形 16"/>
          <p:cNvSpPr/>
          <p:nvPr userDrawn="1">
            <p:custDataLst>
              <p:tags r:id="rId5"/>
            </p:custDataLst>
          </p:nvPr>
        </p:nvSpPr>
        <p:spPr>
          <a:xfrm>
            <a:off x="0" y="1914333"/>
            <a:ext cx="12190413" cy="4379974"/>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userDrawn="1">
            <p:custDataLst>
              <p:tags r:id="rId6"/>
            </p:custDataLst>
          </p:nvPr>
        </p:nvSpPr>
        <p:spPr>
          <a:xfrm>
            <a:off x="833619" y="-20959"/>
            <a:ext cx="2605066" cy="1720613"/>
          </a:xfrm>
          <a:prstGeom prst="rect">
            <a:avLst/>
          </a:prstGeom>
          <a:solidFill>
            <a:srgbClr val="54823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 name="矩形 14"/>
          <p:cNvSpPr/>
          <p:nvPr userDrawn="1">
            <p:custDataLst>
              <p:tags r:id="rId7"/>
            </p:custDataLst>
          </p:nvPr>
        </p:nvSpPr>
        <p:spPr>
          <a:xfrm>
            <a:off x="834253" y="389345"/>
            <a:ext cx="2604431" cy="1310943"/>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 name="矩形 15"/>
          <p:cNvSpPr/>
          <p:nvPr userDrawn="1">
            <p:custDataLst>
              <p:tags r:id="rId8"/>
            </p:custDataLst>
          </p:nvPr>
        </p:nvSpPr>
        <p:spPr>
          <a:xfrm>
            <a:off x="956157" y="746966"/>
            <a:ext cx="2360623" cy="896828"/>
          </a:xfrm>
          <a:prstGeom prst="rect">
            <a:avLst/>
          </a:prstGeom>
          <a:effectLst>
            <a:outerShdw blurRad="50800" dist="38100" dir="2700000" algn="tl" rotWithShape="0">
              <a:prstClr val="black">
                <a:alpha val="40000"/>
              </a:prstClr>
            </a:outerShdw>
          </a:effectLst>
        </p:spPr>
        <p:txBody>
          <a:bodyPr>
            <a:noAutofit/>
          </a:bodyPr>
          <a:lstStyle/>
          <a:p>
            <a:pPr algn="ctr" fontAlgn="auto">
              <a:spcBef>
                <a:spcPts val="0"/>
              </a:spcBef>
              <a:spcAft>
                <a:spcPts val="0"/>
              </a:spcAft>
              <a:defRPr/>
            </a:pPr>
            <a:r>
              <a:rPr lang="zh-CN" altLang="en-US" sz="4000" b="1" dirty="0" smtClean="0">
                <a:solidFill>
                  <a:schemeClr val="tx1">
                    <a:lumMod val="75000"/>
                    <a:lumOff val="25000"/>
                  </a:schemeClr>
                </a:solidFill>
                <a:latin typeface="微软雅黑" panose="020B0503020204020204" pitchFamily="34" charset="-122"/>
                <a:ea typeface="微软雅黑" panose="020B0503020204020204" pitchFamily="34" charset="-122"/>
              </a:rPr>
              <a:t>课标</a:t>
            </a:r>
            <a:r>
              <a:rPr lang="zh-CN" altLang="zh-CN" sz="4000" b="1" dirty="0" smtClean="0">
                <a:solidFill>
                  <a:schemeClr val="tx1">
                    <a:lumMod val="75000"/>
                    <a:lumOff val="25000"/>
                  </a:schemeClr>
                </a:solidFill>
                <a:latin typeface="微软雅黑" panose="020B0503020204020204" pitchFamily="34" charset="-122"/>
                <a:ea typeface="微软雅黑" panose="020B0503020204020204" pitchFamily="34" charset="-122"/>
              </a:rPr>
              <a:t>要求</a:t>
            </a:r>
            <a:endParaRPr lang="zh-CN" altLang="zh-CN" sz="40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4428512"/>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3_内容与标题">
    <p:bg>
      <p:bgPr>
        <a:solidFill>
          <a:schemeClr val="bg1"/>
        </a:solidFill>
        <a:effectLst/>
      </p:bgPr>
    </p:bg>
    <p:spTree>
      <p:nvGrpSpPr>
        <p:cNvPr id="1" name=""/>
        <p:cNvGrpSpPr/>
        <p:nvPr/>
      </p:nvGrpSpPr>
      <p:grpSpPr>
        <a:xfrm>
          <a:off x="0" y="0"/>
          <a:ext cx="0" cy="0"/>
          <a:chOff x="0" y="0"/>
          <a:chExt cx="0" cy="0"/>
        </a:xfrm>
      </p:grpSpPr>
      <p:sp>
        <p:nvSpPr>
          <p:cNvPr id="7" name="动作按钮: 后退或前一项 6">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动作按钮: 前进或下一项 7">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结束 8">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a:hlinkClick r:id="rId6"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167016870"/>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6" y="167679"/>
            <a:ext cx="1751737"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1563206946"/>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635" y="1"/>
            <a:ext cx="12189778" cy="628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24127" y="167679"/>
            <a:ext cx="2231354" cy="461117"/>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动作按钮: 后退或前一项 7">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动作按钮: 前进或下一项 8">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结束 9">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圆角矩形 10">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2746314294"/>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8" name="更多2018年PPT下载：http://www.ppt20.com/u/739134/"/>
          <p:cNvSpPr>
            <a:spLocks noChangeArrowheads="1"/>
          </p:cNvSpPr>
          <p:nvPr userDrawn="1"/>
        </p:nvSpPr>
        <p:spPr bwMode="auto">
          <a:xfrm>
            <a:off x="263491" y="18863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知识梳理</a:t>
            </a: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603586503"/>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5" name="矩形 4"/>
          <p:cNvSpPr/>
          <p:nvPr userDrawn="1">
            <p:custDataLst>
              <p:tags r:id="rId1"/>
            </p:custDataLst>
          </p:nvPr>
        </p:nvSpPr>
        <p:spPr>
          <a:xfrm>
            <a:off x="1993640" y="0"/>
            <a:ext cx="10196773" cy="82569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6" name="任意形状 3"/>
          <p:cNvSpPr/>
          <p:nvPr userDrawn="1">
            <p:custDataLst>
              <p:tags r:id="rId2"/>
            </p:custDataLst>
          </p:nvPr>
        </p:nvSpPr>
        <p:spPr>
          <a:xfrm>
            <a:off x="0" y="0"/>
            <a:ext cx="2797658" cy="825691"/>
          </a:xfrm>
          <a:custGeom>
            <a:avLst/>
            <a:gdLst>
              <a:gd name="connsiteX0" fmla="*/ 0 w 2798022"/>
              <a:gd name="connsiteY0" fmla="*/ 0 h 825500"/>
              <a:gd name="connsiteX1" fmla="*/ 2270972 w 2798022"/>
              <a:gd name="connsiteY1" fmla="*/ 0 h 825500"/>
              <a:gd name="connsiteX2" fmla="*/ 2798022 w 2798022"/>
              <a:gd name="connsiteY2" fmla="*/ 527050 h 825500"/>
              <a:gd name="connsiteX3" fmla="*/ 2499572 w 2798022"/>
              <a:gd name="connsiteY3" fmla="*/ 825500 h 825500"/>
              <a:gd name="connsiteX4" fmla="*/ 0 w 2798022"/>
              <a:gd name="connsiteY4" fmla="*/ 825500 h 82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8022" h="825500">
                <a:moveTo>
                  <a:pt x="0" y="0"/>
                </a:moveTo>
                <a:lnTo>
                  <a:pt x="2270972" y="0"/>
                </a:lnTo>
                <a:lnTo>
                  <a:pt x="2798022" y="527050"/>
                </a:lnTo>
                <a:lnTo>
                  <a:pt x="2499572" y="825500"/>
                </a:lnTo>
                <a:lnTo>
                  <a:pt x="0" y="825500"/>
                </a:lnTo>
                <a:close/>
              </a:path>
            </a:pathLst>
          </a:cu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动作按钮: 后退或前一项 8">
            <a:hlinkClick r:id="" action="ppaction://hlinkshowjump?jump=previousslide"/>
          </p:cNvPr>
          <p:cNvSpPr/>
          <p:nvPr userDrawn="1">
            <p:custDataLst>
              <p:tags r:id="rId3"/>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动作按钮: 前进或下一项 9">
            <a:hlinkClick r:id="" action="ppaction://hlinkshowjump?jump=nextslide"/>
          </p:cNvPr>
          <p:cNvSpPr/>
          <p:nvPr userDrawn="1">
            <p:custDataLst>
              <p:tags r:id="rId4"/>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动作按钮: 结束 10">
            <a:hlinkClick r:id="" action="ppaction://hlinkshowjump?jump=endshow"/>
          </p:cNvPr>
          <p:cNvSpPr/>
          <p:nvPr userDrawn="1">
            <p:custDataLst>
              <p:tags r:id="rId5"/>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a:hlinkClick r:id="rId8" action="ppaction://hlinksldjump"/>
          </p:cNvPr>
          <p:cNvSpPr/>
          <p:nvPr userDrawn="1">
            <p:custDataLst>
              <p:tags r:id="rId6"/>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
        <p:nvSpPr>
          <p:cNvPr id="13" name="更多2018年PPT下载：http://www.ppt20.com/u/739134/"/>
          <p:cNvSpPr>
            <a:spLocks noChangeArrowheads="1"/>
          </p:cNvSpPr>
          <p:nvPr userDrawn="1"/>
        </p:nvSpPr>
        <p:spPr bwMode="auto">
          <a:xfrm>
            <a:off x="233015" y="170219"/>
            <a:ext cx="2520622" cy="522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zh-CN" sz="2800" b="1" dirty="0">
                <a:solidFill>
                  <a:schemeClr val="bg1"/>
                </a:solidFill>
                <a:latin typeface="微软雅黑" panose="020B0503020204020204" pitchFamily="34" charset="-122"/>
                <a:ea typeface="微软雅黑" panose="020B0503020204020204" pitchFamily="34" charset="-122"/>
              </a:rPr>
              <a:t>诊断自测</a:t>
            </a:r>
          </a:p>
        </p:txBody>
      </p:sp>
      <p:sp>
        <p:nvSpPr>
          <p:cNvPr id="2" name="矩形 1"/>
          <p:cNvSpPr/>
          <p:nvPr userDrawn="1"/>
        </p:nvSpPr>
        <p:spPr>
          <a:xfrm>
            <a:off x="4318926" y="189389"/>
            <a:ext cx="4673074" cy="523220"/>
          </a:xfrm>
          <a:prstGeom prst="rect">
            <a:avLst/>
          </a:prstGeom>
        </p:spPr>
        <p:txBody>
          <a:bodyPr wrap="none">
            <a:spAutoFit/>
          </a:bodyPr>
          <a:lstStyle/>
          <a:p>
            <a:r>
              <a:rPr lang="zh-CN" altLang="en-US" sz="2800" dirty="0" smtClean="0">
                <a:solidFill>
                  <a:schemeClr val="tx1"/>
                </a:solidFill>
              </a:rPr>
              <a:t>概念思考辨析</a:t>
            </a:r>
            <a:r>
              <a:rPr lang="en-US" altLang="zh-CN" sz="2800" dirty="0" smtClean="0">
                <a:solidFill>
                  <a:schemeClr val="tx1"/>
                </a:solidFill>
              </a:rPr>
              <a:t>+</a:t>
            </a:r>
            <a:r>
              <a:rPr lang="zh-CN" altLang="en-US" sz="2800" dirty="0" smtClean="0">
                <a:solidFill>
                  <a:schemeClr val="tx1"/>
                </a:solidFill>
              </a:rPr>
              <a:t>教材经典改编</a:t>
            </a:r>
            <a:endParaRPr lang="zh-CN" altLang="en-US" sz="2800" dirty="0">
              <a:solidFill>
                <a:schemeClr val="tx1"/>
              </a:solidFill>
            </a:endParaRPr>
          </a:p>
        </p:txBody>
      </p:sp>
      <p:pic>
        <p:nvPicPr>
          <p:cNvPr id="14" name="image2.jpeg"/>
          <p:cNvPicPr/>
          <p:nvPr userDrawn="1"/>
        </p:nvPicPr>
        <p:blipFill>
          <a:blip r:embed="rId9">
            <a:clrChange>
              <a:clrFrom>
                <a:srgbClr val="FFFFFF"/>
              </a:clrFrom>
              <a:clrTo>
                <a:srgbClr val="FFFFFF">
                  <a:alpha val="0"/>
                </a:srgbClr>
              </a:clrTo>
            </a:clrChange>
          </a:blip>
          <a:stretch>
            <a:fillRect/>
          </a:stretch>
        </p:blipFill>
        <p:spPr>
          <a:xfrm>
            <a:off x="3175338" y="303585"/>
            <a:ext cx="1046212" cy="303344"/>
          </a:xfrm>
          <a:prstGeom prst="rect">
            <a:avLst/>
          </a:prstGeom>
        </p:spPr>
      </p:pic>
    </p:spTree>
    <p:extLst>
      <p:ext uri="{BB962C8B-B14F-4D97-AF65-F5344CB8AC3E}">
        <p14:creationId xmlns:p14="http://schemas.microsoft.com/office/powerpoint/2010/main" val="107637842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21">
            <a:hlinkClick r:id="rId6" action="ppaction://hlinksldjump"/>
          </p:cNvPr>
          <p:cNvSpPr>
            <a:spLocks noChangeArrowheads="1"/>
          </p:cNvSpPr>
          <p:nvPr userDrawn="1"/>
        </p:nvSpPr>
        <p:spPr bwMode="auto">
          <a:xfrm>
            <a:off x="2258719" y="6418161"/>
            <a:ext cx="246030"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1</a:t>
            </a:r>
          </a:p>
        </p:txBody>
      </p:sp>
      <p:sp>
        <p:nvSpPr>
          <p:cNvPr id="11" name="Rectangle 21">
            <a:hlinkClick r:id="rId7" action="ppaction://hlinksldjump"/>
          </p:cNvPr>
          <p:cNvSpPr>
            <a:spLocks noChangeArrowheads="1"/>
          </p:cNvSpPr>
          <p:nvPr userDrawn="1"/>
        </p:nvSpPr>
        <p:spPr bwMode="auto">
          <a:xfrm>
            <a:off x="2555543" y="6418161"/>
            <a:ext cx="246031" cy="323925"/>
          </a:xfrm>
          <a:prstGeom prst="rect">
            <a:avLst/>
          </a:prstGeom>
          <a:noFill/>
          <a:ln>
            <a:noFill/>
          </a:ln>
          <a:effectLst/>
        </p:spPr>
        <p:txBody>
          <a:bodyPr wrap="none" lIns="102364" tIns="51181" rIns="102364" bIns="51181" anchor="ctr"/>
          <a:lstStyle/>
          <a:p>
            <a:pPr algn="ctr" defTabSz="768350"/>
            <a:r>
              <a:rPr lang="en-US" altLang="zh-CN" sz="1400" dirty="0">
                <a:latin typeface="Broadway" panose="04040905080B02020502" pitchFamily="82" charset="0"/>
                <a:ea typeface="楷体" panose="02010609060101010101" charset="-122"/>
                <a:cs typeface="经典繁仿黑"/>
              </a:rPr>
              <a:t>2</a:t>
            </a:r>
          </a:p>
        </p:txBody>
      </p:sp>
      <p:sp>
        <p:nvSpPr>
          <p:cNvPr id="12" name="Rectangle 21">
            <a:hlinkClick r:id="rId8" action="ppaction://hlinksldjump"/>
          </p:cNvPr>
          <p:cNvSpPr>
            <a:spLocks noChangeArrowheads="1"/>
          </p:cNvSpPr>
          <p:nvPr userDrawn="1"/>
        </p:nvSpPr>
        <p:spPr bwMode="auto">
          <a:xfrm>
            <a:off x="2853954" y="6418161"/>
            <a:ext cx="244443" cy="323925"/>
          </a:xfrm>
          <a:prstGeom prst="rect">
            <a:avLst/>
          </a:prstGeom>
          <a:noFill/>
          <a:ln>
            <a:noFill/>
          </a:ln>
          <a:effectLst/>
        </p:spPr>
        <p:txBody>
          <a:bodyPr wrap="none" lIns="102364" tIns="51181" rIns="102364" bIns="51181" anchor="ctr"/>
          <a:lstStyle/>
          <a:p>
            <a:pPr algn="ctr" defTabSz="768350"/>
            <a:r>
              <a:rPr lang="en-US" altLang="zh-CN" sz="1400">
                <a:solidFill>
                  <a:srgbClr val="000000"/>
                </a:solidFill>
                <a:latin typeface="Broadway" panose="04040905080B02020502" pitchFamily="82" charset="0"/>
                <a:ea typeface="楷体" panose="02010609060101010101" charset="-122"/>
                <a:cs typeface="经典繁仿黑"/>
              </a:rPr>
              <a:t>3</a:t>
            </a:r>
          </a:p>
        </p:txBody>
      </p:sp>
      <p:sp>
        <p:nvSpPr>
          <p:cNvPr id="13" name="Rectangle 21">
            <a:hlinkClick r:id="rId9" action="ppaction://hlinksldjump"/>
          </p:cNvPr>
          <p:cNvSpPr>
            <a:spLocks noChangeArrowheads="1"/>
          </p:cNvSpPr>
          <p:nvPr userDrawn="1"/>
        </p:nvSpPr>
        <p:spPr bwMode="auto">
          <a:xfrm>
            <a:off x="3150778" y="6418161"/>
            <a:ext cx="244443" cy="323925"/>
          </a:xfrm>
          <a:prstGeom prst="rect">
            <a:avLst/>
          </a:prstGeom>
          <a:noFill/>
          <a:ln>
            <a:noFill/>
          </a:ln>
          <a:effectLst/>
        </p:spPr>
        <p:txBody>
          <a:bodyPr wrap="none" lIns="102364" tIns="51181" rIns="102364" bIns="51181" anchor="ctr"/>
          <a:lstStyle/>
          <a:p>
            <a:pPr algn="ctr" defTabSz="768350"/>
            <a:r>
              <a:rPr lang="en-US" altLang="zh-CN" sz="1400" dirty="0">
                <a:solidFill>
                  <a:srgbClr val="000000"/>
                </a:solidFill>
                <a:latin typeface="Broadway" panose="04040905080B02020502" pitchFamily="82" charset="0"/>
                <a:ea typeface="楷体" panose="02010609060101010101" charset="-122"/>
                <a:cs typeface="经典繁仿黑"/>
              </a:rPr>
              <a:t>4</a:t>
            </a:r>
          </a:p>
        </p:txBody>
      </p:sp>
      <p:sp>
        <p:nvSpPr>
          <p:cNvPr id="26" name="动作按钮: 后退或前一项 25">
            <a:hlinkClick r:id="" action="ppaction://hlinkshowjump?jump=previousslide"/>
          </p:cNvPr>
          <p:cNvSpPr/>
          <p:nvPr userDrawn="1">
            <p:custDataLst>
              <p:tags r:id="rId1"/>
            </p:custDataLst>
          </p:nvPr>
        </p:nvSpPr>
        <p:spPr>
          <a:xfrm>
            <a:off x="11001848" y="6429277"/>
            <a:ext cx="268570" cy="26866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动作按钮: 前进或下一项 26">
            <a:hlinkClick r:id="" action="ppaction://hlinkshowjump?jump=nextslide"/>
          </p:cNvPr>
          <p:cNvSpPr/>
          <p:nvPr userDrawn="1">
            <p:custDataLst>
              <p:tags r:id="rId2"/>
            </p:custDataLst>
          </p:nvPr>
        </p:nvSpPr>
        <p:spPr>
          <a:xfrm>
            <a:off x="11381529" y="6429277"/>
            <a:ext cx="268570" cy="26866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动作按钮: 结束 27">
            <a:hlinkClick r:id="" action="ppaction://hlinkshowjump?jump=endshow"/>
          </p:cNvPr>
          <p:cNvSpPr/>
          <p:nvPr userDrawn="1">
            <p:custDataLst>
              <p:tags r:id="rId3"/>
            </p:custDataLst>
          </p:nvPr>
        </p:nvSpPr>
        <p:spPr>
          <a:xfrm>
            <a:off x="11761209" y="6425147"/>
            <a:ext cx="276824" cy="276924"/>
          </a:xfrm>
          <a:prstGeom prst="actionButtonEn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圆角矩形 28">
            <a:hlinkClick r:id="rId10" action="ppaction://hlinksldjump"/>
          </p:cNvPr>
          <p:cNvSpPr/>
          <p:nvPr userDrawn="1">
            <p:custDataLst>
              <p:tags r:id="rId4"/>
            </p:custDataLst>
          </p:nvPr>
        </p:nvSpPr>
        <p:spPr>
          <a:xfrm>
            <a:off x="10184710" y="6448648"/>
            <a:ext cx="751107" cy="229923"/>
          </a:xfrm>
          <a:prstGeom prst="roundRect">
            <a:avLst/>
          </a:prstGeom>
          <a:noFill/>
          <a:ln>
            <a:noFill/>
          </a:ln>
          <a:extLst>
            <a:ext uri="{909E8E84-426E-40DD-AFC4-6F175D3DCCD1}">
              <a14:hiddenFill xmlns:a14="http://schemas.microsoft.com/office/drawing/2010/main">
                <a:solidFill>
                  <a:srgbClr val="3A3A3A"/>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zh-CN" altLang="zh-CN" sz="1600" b="1">
                <a:solidFill>
                  <a:schemeClr val="bg1">
                    <a:lumMod val="50000"/>
                  </a:schemeClr>
                </a:solidFill>
                <a:latin typeface="微软雅黑" panose="020B0503020204020204" pitchFamily="34" charset="-122"/>
                <a:ea typeface="微软雅黑" panose="020B0503020204020204" pitchFamily="34" charset="-122"/>
              </a:rPr>
              <a:t>索引</a:t>
            </a:r>
          </a:p>
        </p:txBody>
      </p:sp>
    </p:spTree>
    <p:extLst>
      <p:ext uri="{BB962C8B-B14F-4D97-AF65-F5344CB8AC3E}">
        <p14:creationId xmlns:p14="http://schemas.microsoft.com/office/powerpoint/2010/main" val="3895532088"/>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内容与标题">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492477"/>
      </p:ext>
    </p:extLst>
  </p:cSld>
  <p:clrMapOvr>
    <a:masterClrMapping/>
  </p:clrMapOvr>
  <p:transition spd="slow"/>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951596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60" r:id="rId10"/>
    <p:sldLayoutId id="2147483661" r:id="rId11"/>
  </p:sldLayoutIdLst>
  <p:timing>
    <p:tnLst>
      <p:par>
        <p:cTn id="1" dur="indefinite" restart="never" nodeType="tmRoot"/>
      </p:par>
    </p:tnLst>
  </p:timing>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zh-CN"/>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xml"/><Relationship Id="rId1" Type="http://schemas.openxmlformats.org/officeDocument/2006/relationships/tags" Target="../tags/tag54.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Layout" Target="../slideLayouts/slideLayout3.xml"/><Relationship Id="rId4" Type="http://schemas.openxmlformats.org/officeDocument/2006/relationships/tags" Target="../tags/tag58.xml"/></Relationships>
</file>

<file path=ppt/slides/_rels/slide13.xml.rels><?xml version="1.0" encoding="UTF-8" standalone="yes"?>
<Relationships xmlns="http://schemas.openxmlformats.org/package/2006/relationships"><Relationship Id="rId8" Type="http://schemas.openxmlformats.org/officeDocument/2006/relationships/image" Target="../media/image21.TIF"/><Relationship Id="rId3" Type="http://schemas.openxmlformats.org/officeDocument/2006/relationships/tags" Target="../tags/tag61.xml"/><Relationship Id="rId7" Type="http://schemas.openxmlformats.org/officeDocument/2006/relationships/image" Target="../media/image2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image" Target="../media/image20.png"/><Relationship Id="rId5" Type="http://schemas.openxmlformats.org/officeDocument/2006/relationships/slideLayout" Target="../slideLayouts/slideLayout4.xml"/><Relationship Id="rId4" Type="http://schemas.openxmlformats.org/officeDocument/2006/relationships/tags" Target="../tags/tag62.xml"/><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15.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image" Target="../media/image25.png"/><Relationship Id="rId5" Type="http://schemas.openxmlformats.org/officeDocument/2006/relationships/slideLayout" Target="../slideLayouts/slideLayout3.xml"/><Relationship Id="rId4" Type="http://schemas.openxmlformats.org/officeDocument/2006/relationships/tags" Target="../tags/tag67.xml"/></Relationships>
</file>

<file path=ppt/slides/_rels/slide1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slideLayout" Target="../slideLayouts/slideLayout3.xml"/><Relationship Id="rId7" Type="http://schemas.openxmlformats.org/officeDocument/2006/relationships/customXml" Target="../ink/ink2.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28.png"/><Relationship Id="rId5" Type="http://schemas.openxmlformats.org/officeDocument/2006/relationships/image" Target="../media/image22.TIF"/><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xml"/><Relationship Id="rId1"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slideLayout" Target="../slideLayouts/slideLayout4.xml"/><Relationship Id="rId7" Type="http://schemas.openxmlformats.org/officeDocument/2006/relationships/customXml" Target="../ink/ink3.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slideLayout" Target="../slideLayouts/slideLayout3.xml"/><Relationship Id="rId1" Type="http://schemas.openxmlformats.org/officeDocument/2006/relationships/tags" Target="../tags/tag73.xml"/><Relationship Id="rId4" Type="http://schemas.openxmlformats.org/officeDocument/2006/relationships/image" Target="../media/image33.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tags" Target="../tags/tag74.xml"/><Relationship Id="rId5" Type="http://schemas.openxmlformats.org/officeDocument/2006/relationships/image" Target="../media/image34.emf"/><Relationship Id="rId4" Type="http://schemas.openxmlformats.org/officeDocument/2006/relationships/customXml" Target="../ink/ink5.xml"/></Relationships>
</file>

<file path=ppt/slides/_rels/slide21.xml.rels><?xml version="1.0" encoding="UTF-8" standalone="yes"?>
<Relationships xmlns="http://schemas.openxmlformats.org/package/2006/relationships"><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slideLayout" Target="../slideLayouts/slideLayout3.xml"/><Relationship Id="rId4" Type="http://schemas.openxmlformats.org/officeDocument/2006/relationships/tags" Target="../tags/tag7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3.xml"/><Relationship Id="rId5" Type="http://schemas.openxmlformats.org/officeDocument/2006/relationships/image" Target="../media/image36.emf"/><Relationship Id="rId4" Type="http://schemas.openxmlformats.org/officeDocument/2006/relationships/customXml" Target="../ink/ink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3.xml"/><Relationship Id="rId1" Type="http://schemas.openxmlformats.org/officeDocument/2006/relationships/tags" Target="../tags/tag79.xml"/><Relationship Id="rId5" Type="http://schemas.openxmlformats.org/officeDocument/2006/relationships/image" Target="../media/image38.emf"/><Relationship Id="rId4" Type="http://schemas.openxmlformats.org/officeDocument/2006/relationships/customXml" Target="../ink/ink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3.xml"/><Relationship Id="rId1" Type="http://schemas.openxmlformats.org/officeDocument/2006/relationships/tags" Target="../tags/tag80.xml"/></Relationships>
</file>

<file path=ppt/slides/_rels/slide25.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82.xml"/></Relationships>
</file>

<file path=ppt/slides/_rels/slide27.xml.rels><?xml version="1.0" encoding="UTF-8" standalone="yes"?>
<Relationships xmlns="http://schemas.openxmlformats.org/package/2006/relationships"><Relationship Id="rId8" Type="http://schemas.openxmlformats.org/officeDocument/2006/relationships/customXml" Target="../ink/ink8.xml"/><Relationship Id="rId3" Type="http://schemas.openxmlformats.org/officeDocument/2006/relationships/tags" Target="../tags/tag85.xml"/><Relationship Id="rId7" Type="http://schemas.openxmlformats.org/officeDocument/2006/relationships/image" Target="../media/image41.TIF"/><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40.png"/><Relationship Id="rId5" Type="http://schemas.openxmlformats.org/officeDocument/2006/relationships/image" Target="../media/image350.png"/><Relationship Id="rId4" Type="http://schemas.openxmlformats.org/officeDocument/2006/relationships/slideLayout" Target="../slideLayouts/slideLayout4.xml"/><Relationship Id="rId9" Type="http://schemas.openxmlformats.org/officeDocument/2006/relationships/image" Target="../media/image42.emf"/></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29.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slideLayout" Target="../slideLayouts/slideLayout3.xml"/><Relationship Id="rId7" Type="http://schemas.openxmlformats.org/officeDocument/2006/relationships/image" Target="../media/image46.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tags" Target="../tags/tag88.xml"/><Relationship Id="rId9"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slide" Target="slide44.xml"/><Relationship Id="rId4" Type="http://schemas.openxmlformats.org/officeDocument/2006/relationships/slide" Target="slide12.xml"/></Relationships>
</file>

<file path=ppt/slides/_rels/slide30.xml.rels><?xml version="1.0" encoding="UTF-8" standalone="yes"?>
<Relationships xmlns="http://schemas.openxmlformats.org/package/2006/relationships"><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slideLayout" Target="../slideLayouts/slideLayout3.xml"/><Relationship Id="rId4" Type="http://schemas.openxmlformats.org/officeDocument/2006/relationships/tags" Target="../tags/tag92.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3.xml"/><Relationship Id="rId1" Type="http://schemas.openxmlformats.org/officeDocument/2006/relationships/tags" Target="../tags/tag93.xml"/><Relationship Id="rId6" Type="http://schemas.openxmlformats.org/officeDocument/2006/relationships/image" Target="../media/image48.emf"/><Relationship Id="rId5" Type="http://schemas.openxmlformats.org/officeDocument/2006/relationships/customXml" Target="../ink/ink10.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95.xml"/></Relationships>
</file>

<file path=ppt/slides/_rels/slide34.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470.png"/><Relationship Id="rId1" Type="http://schemas.openxmlformats.org/officeDocument/2006/relationships/slideLayout" Target="../slideLayouts/slideLayout5.xml"/><Relationship Id="rId4" Type="http://schemas.openxmlformats.org/officeDocument/2006/relationships/image" Target="../media/image50.emf"/></Relationships>
</file>

<file path=ppt/slides/_rels/slide35.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1.emf"/></Relationships>
</file>

<file path=ppt/slides/_rels/slide3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customXml" Target="../ink/ink1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3.xml"/><Relationship Id="rId1" Type="http://schemas.openxmlformats.org/officeDocument/2006/relationships/tags" Target="../tags/tag96.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4.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Layout" Target="../slideLayouts/slideLayout3.xml"/><Relationship Id="rId4" Type="http://schemas.openxmlformats.org/officeDocument/2006/relationships/tags" Target="../tags/tag50.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3.xml"/><Relationship Id="rId1" Type="http://schemas.openxmlformats.org/officeDocument/2006/relationships/tags" Target="../tags/tag99.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101.xml"/><Relationship Id="rId5" Type="http://schemas.openxmlformats.org/officeDocument/2006/relationships/image" Target="../media/image55.emf"/><Relationship Id="rId4" Type="http://schemas.openxmlformats.org/officeDocument/2006/relationships/customXml" Target="../ink/ink14.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3.xml"/><Relationship Id="rId1" Type="http://schemas.openxmlformats.org/officeDocument/2006/relationships/tags" Target="../tags/tag102.xml"/></Relationships>
</file>

<file path=ppt/slides/_rels/slide44.xml.rels><?xml version="1.0" encoding="UTF-8" standalone="yes"?>
<Relationships xmlns="http://schemas.openxmlformats.org/package/2006/relationships"><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slideLayout" Target="../slideLayouts/slideLayout3.xml"/><Relationship Id="rId4" Type="http://schemas.openxmlformats.org/officeDocument/2006/relationships/tags" Target="../tags/tag106.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8.xml"/><Relationship Id="rId1" Type="http://schemas.openxmlformats.org/officeDocument/2006/relationships/tags" Target="../tags/tag107.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slideLayout" Target="../slideLayouts/slideLayout8.xml"/><Relationship Id="rId1" Type="http://schemas.openxmlformats.org/officeDocument/2006/relationships/tags" Target="../tags/tag10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8.xml"/><Relationship Id="rId1" Type="http://schemas.openxmlformats.org/officeDocument/2006/relationships/tags" Target="../tags/tag109.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8.xml"/><Relationship Id="rId1" Type="http://schemas.openxmlformats.org/officeDocument/2006/relationships/tags" Target="../tags/tag110.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8.xml"/><Relationship Id="rId1" Type="http://schemas.openxmlformats.org/officeDocument/2006/relationships/tags" Target="../tags/tag111.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6.TIF"/><Relationship Id="rId4" Type="http://schemas.openxmlformats.org/officeDocument/2006/relationships/image" Target="../media/image5.TIF"/></Relationships>
</file>

<file path=ppt/slides/_rels/slide5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8.xml"/><Relationship Id="rId1" Type="http://schemas.openxmlformats.org/officeDocument/2006/relationships/tags" Target="../tags/tag112.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8.xml"/><Relationship Id="rId1" Type="http://schemas.openxmlformats.org/officeDocument/2006/relationships/tags" Target="../tags/tag113.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8.xml"/><Relationship Id="rId1" Type="http://schemas.openxmlformats.org/officeDocument/2006/relationships/tags" Target="../tags/tag114.xml"/><Relationship Id="rId5" Type="http://schemas.openxmlformats.org/officeDocument/2006/relationships/image" Target="../media/image70.png"/><Relationship Id="rId4"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8.xml"/><Relationship Id="rId1" Type="http://schemas.openxmlformats.org/officeDocument/2006/relationships/tags" Target="../tags/tag115.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8.xml"/><Relationship Id="rId1" Type="http://schemas.openxmlformats.org/officeDocument/2006/relationships/tags" Target="../tags/tag116.xml"/><Relationship Id="rId5" Type="http://schemas.openxmlformats.org/officeDocument/2006/relationships/image" Target="../media/image74.TIF"/><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8.xml"/><Relationship Id="rId1" Type="http://schemas.openxmlformats.org/officeDocument/2006/relationships/tags" Target="../tags/tag117.xml"/><Relationship Id="rId4" Type="http://schemas.openxmlformats.org/officeDocument/2006/relationships/image" Target="../media/image75.TIF"/></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8.xml"/><Relationship Id="rId1" Type="http://schemas.openxmlformats.org/officeDocument/2006/relationships/tags" Target="../tags/tag118.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8.xml"/><Relationship Id="rId1" Type="http://schemas.openxmlformats.org/officeDocument/2006/relationships/tags" Target="../tags/tag11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customXml" Target="../ink/ink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52.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53.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472036" y="4763921"/>
            <a:ext cx="6238063" cy="4636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fontAlgn="auto">
              <a:spcBef>
                <a:spcPts val="1300"/>
              </a:spcBef>
              <a:spcAft>
                <a:spcPts val="1300"/>
              </a:spcAft>
              <a:defRPr/>
            </a:pPr>
            <a:r>
              <a:rPr lang="zh-CN" altLang="en-US" sz="200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Times New Roman" panose="02020603050405020304" pitchFamily="18" charset="0"/>
              </a:rPr>
              <a:t>第七章　立体几何与空间向量</a:t>
            </a:r>
          </a:p>
        </p:txBody>
      </p:sp>
      <p:sp>
        <p:nvSpPr>
          <p:cNvPr id="8" name="文本框 5"/>
          <p:cNvSpPr txBox="1"/>
          <p:nvPr/>
        </p:nvSpPr>
        <p:spPr>
          <a:xfrm>
            <a:off x="1558639" y="5158030"/>
            <a:ext cx="10171459" cy="830997"/>
          </a:xfrm>
          <a:prstGeom prst="rect">
            <a:avLst/>
          </a:prstGeom>
          <a:noFill/>
        </p:spPr>
        <p:txBody>
          <a:bodyPr wrap="square">
            <a:spAutoFit/>
            <a:scene3d>
              <a:camera prst="orthographicFront"/>
              <a:lightRig rig="threePt" dir="t"/>
            </a:scene3d>
            <a:sp3d contourW="12700"/>
          </a:bodyPr>
          <a:lstStyle/>
          <a:p>
            <a:pPr algn="r" fontAlgn="auto">
              <a:lnSpc>
                <a:spcPct val="100000"/>
              </a:lnSpc>
              <a:spcBef>
                <a:spcPts val="1400"/>
              </a:spcBef>
              <a:spcAft>
                <a:spcPts val="1450"/>
              </a:spcAft>
              <a:defRPr/>
            </a:pP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第</a:t>
            </a:r>
            <a:r>
              <a:rPr lang="en-US" altLang="zh-CN"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8</a:t>
            </a:r>
            <a:r>
              <a:rPr lang="zh-CN" altLang="en-US" sz="4800" b="1">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节　向量法、几何法求空间距离</a:t>
            </a:r>
            <a:endParaRPr lang="zh-CN" altLang="en-US" sz="4800" b="1"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nvGrpSpPr>
          <p:cNvPr id="9" name="组合 8"/>
          <p:cNvGrpSpPr/>
          <p:nvPr/>
        </p:nvGrpSpPr>
        <p:grpSpPr>
          <a:xfrm>
            <a:off x="9356777" y="0"/>
            <a:ext cx="2398083" cy="1329998"/>
            <a:chOff x="14872" y="0"/>
            <a:chExt cx="3777" cy="2094"/>
          </a:xfrm>
        </p:grpSpPr>
        <p:pic>
          <p:nvPicPr>
            <p:cNvPr id="11" name="图片 11" descr="创新设计字体-01"/>
            <p:cNvPicPr>
              <a:picLocks noChangeAspect="1"/>
            </p:cNvPicPr>
            <p:nvPr>
              <p:custDataLst>
                <p:tags r:id="rId1"/>
              </p:custDataLst>
            </p:nvPr>
          </p:nvPicPr>
          <p:blipFill>
            <a:blip r:embed="rId4" cstate="print">
              <a:biLevel thresh="50000"/>
              <a:grayscl/>
              <a:extLst>
                <a:ext uri="{28A0092B-C50C-407E-A947-70E740481C1C}">
                  <a14:useLocalDpi xmlns:a14="http://schemas.microsoft.com/office/drawing/2010/main" val="0"/>
                </a:ext>
              </a:extLst>
            </a:blip>
            <a:srcRect/>
            <a:stretch>
              <a:fillRect/>
            </a:stretch>
          </p:blipFill>
          <p:spPr bwMode="auto">
            <a:xfrm>
              <a:off x="14872" y="0"/>
              <a:ext cx="2151" cy="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3"/>
            <p:cNvSpPr txBox="1">
              <a:spLocks noChangeArrowheads="1"/>
            </p:cNvSpPr>
            <p:nvPr>
              <p:custDataLst>
                <p:tags r:id="rId2"/>
              </p:custDataLst>
            </p:nvPr>
          </p:nvSpPr>
          <p:spPr bwMode="auto">
            <a:xfrm>
              <a:off x="16421" y="851"/>
              <a:ext cx="2229" cy="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微软雅黑" panose="020B0503020204020204" pitchFamily="34" charset="-122"/>
                </a:defRPr>
              </a:lvl1pPr>
              <a:lvl2pPr marL="742950" indent="-285750">
                <a:defRPr>
                  <a:solidFill>
                    <a:schemeClr val="tx1"/>
                  </a:solidFill>
                  <a:latin typeface="Arial" panose="020B0604020202020204" pitchFamily="34" charset="0"/>
                  <a:ea typeface="微软雅黑" panose="020B0503020204020204" pitchFamily="34" charset="-122"/>
                </a:defRPr>
              </a:lvl2pPr>
              <a:lvl3pPr marL="1143000" indent="-228600">
                <a:defRPr>
                  <a:solidFill>
                    <a:schemeClr val="tx1"/>
                  </a:solidFill>
                  <a:latin typeface="Arial" panose="020B0604020202020204" pitchFamily="34" charset="0"/>
                  <a:ea typeface="微软雅黑" panose="020B0503020204020204" pitchFamily="34" charset="-122"/>
                </a:defRPr>
              </a:lvl3pPr>
              <a:lvl4pPr marL="1600200" indent="-228600">
                <a:defRPr>
                  <a:solidFill>
                    <a:schemeClr val="tx1"/>
                  </a:solidFill>
                  <a:latin typeface="Arial" panose="020B0604020202020204" pitchFamily="34" charset="0"/>
                  <a:ea typeface="微软雅黑" panose="020B0503020204020204" pitchFamily="34" charset="-122"/>
                </a:defRPr>
              </a:lvl4pPr>
              <a:lvl5pPr marL="2057400" indent="-228600">
                <a:defRPr>
                  <a:solidFill>
                    <a:schemeClr val="tx1"/>
                  </a:solidFill>
                  <a:latin typeface="Arial" panose="020B060402020202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INNOVATIVE </a:t>
              </a:r>
            </a:p>
            <a:p>
              <a:r>
                <a:rPr lang="en-US" altLang="zh-CN" sz="1600">
                  <a:solidFill>
                    <a:srgbClr val="000000"/>
                  </a:solidFill>
                  <a:latin typeface="微软雅黑 Light" panose="020B0502040204020203" charset="-122"/>
                  <a:ea typeface="微软雅黑 Light" panose="020B0502040204020203" charset="-122"/>
                  <a:cs typeface="微软雅黑" panose="020B0503020204020204" pitchFamily="34" charset="-122"/>
                </a:rPr>
                <a:t>DESIGN</a:t>
              </a:r>
            </a:p>
          </p:txBody>
        </p:sp>
      </p:grpSp>
    </p:spTree>
    <p:extLst>
      <p:ext uri="{BB962C8B-B14F-4D97-AF65-F5344CB8AC3E}">
        <p14:creationId xmlns:p14="http://schemas.microsoft.com/office/powerpoint/2010/main" val="4925463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矩形 10"/>
              <p:cNvSpPr/>
              <p:nvPr/>
            </p:nvSpPr>
            <p:spPr>
              <a:xfrm>
                <a:off x="7861522" y="1896727"/>
                <a:ext cx="665567" cy="884986"/>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rPr>
                          <m:t>𝟔</m:t>
                        </m:r>
                      </m:num>
                      <m:den>
                        <m:r>
                          <a:rPr lang="en-US" altLang="zh-CN" sz="2600" b="1" i="1">
                            <a:solidFill>
                              <a:srgbClr val="C00000"/>
                            </a:solidFill>
                            <a:latin typeface="Cambria Math" panose="02040503050406030204" pitchFamily="18" charset="0"/>
                            <a:cs typeface="Times New Roman" panose="02020603050405020304" pitchFamily="18" charset="0"/>
                          </a:rPr>
                          <m:t>𝟕</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7861522" y="1896727"/>
                <a:ext cx="665567" cy="884986"/>
              </a:xfrm>
              <a:prstGeom prst="rect">
                <a:avLst/>
              </a:prstGeom>
              <a:blipFill rotWithShape="0">
                <a:blip r:embed="rId2"/>
                <a:stretch>
                  <a:fillRect/>
                </a:stretch>
              </a:blipFill>
            </p:spPr>
            <p:txBody>
              <a:bodyPr/>
              <a:lstStyle/>
              <a:p>
                <a:r>
                  <a:rPr lang="zh-CN" altLang="en-US">
                    <a:noFill/>
                  </a:rPr>
                  <a:t> </a:t>
                </a:r>
              </a:p>
            </p:txBody>
          </p:sp>
        </mc:Fallback>
      </mc:AlternateContent>
      <p:sp>
        <p:nvSpPr>
          <p:cNvPr id="10" name="矩形 9"/>
          <p:cNvSpPr/>
          <p:nvPr/>
        </p:nvSpPr>
        <p:spPr>
          <a:xfrm>
            <a:off x="269382" y="519843"/>
            <a:ext cx="11589417" cy="2374433"/>
          </a:xfrm>
          <a:prstGeom prst="rect">
            <a:avLst/>
          </a:prstGeom>
        </p:spPr>
        <p:txBody>
          <a:bodyPr wrap="square">
            <a:spAutoFit/>
          </a:bodyPr>
          <a:lstStyle/>
          <a:p>
            <a:pPr marL="355600" indent="-355600">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苏教选修二</a:t>
            </a:r>
            <a:r>
              <a:rPr lang="en-US" altLang="zh-CN" sz="2600" b="1">
                <a:latin typeface="Times New Roman" panose="02020603050405020304" pitchFamily="18" charset="0"/>
                <a:cs typeface="Times New Roman" panose="02020603050405020304" pitchFamily="18" charset="0"/>
              </a:rPr>
              <a:t>P52T8</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定义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两条异面直线之间的距离是指其中一条直线上任意一点到另一条直线距离的最小值</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在长方体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p>
          <a:p>
            <a:pPr marL="355600" indent="-355600">
              <a:lnSpc>
                <a:spcPct val="20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BC</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AA</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则异面直线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之间的距离为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3" name="Rectangle 3"/>
          <p:cNvSpPr>
            <a:spLocks noChangeArrowheads="1"/>
          </p:cNvSpPr>
          <p:nvPr/>
        </p:nvSpPr>
        <p:spPr bwMode="auto">
          <a:xfrm>
            <a:off x="0" y="16478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42391399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46451" y="1"/>
            <a:ext cx="12190413" cy="6257852"/>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2" name="矩形 1"/>
          <p:cNvSpPr/>
          <p:nvPr/>
        </p:nvSpPr>
        <p:spPr>
          <a:xfrm>
            <a:off x="434482" y="862997"/>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为坐标原点建立空间直角坐标系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3" name="image69.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03774" y="1201040"/>
            <a:ext cx="2488281" cy="3308889"/>
          </a:xfrm>
          <a:prstGeom prst="rect">
            <a:avLst/>
          </a:prstGeom>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矩形 3"/>
              <p:cNvSpPr/>
              <p:nvPr/>
            </p:nvSpPr>
            <p:spPr>
              <a:xfrm>
                <a:off x="548782" y="1499777"/>
                <a:ext cx="11589417" cy="4263283"/>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r>
                      <a:rPr lang="zh-CN" altLang="zh-CN" sz="2600" b="1">
                        <a:latin typeface="Cambria Math" panose="02040503050406030204" pitchFamily="18" charset="0"/>
                        <a:cs typeface="Times New Roman" panose="02020603050405020304" pitchFamily="18" charset="0"/>
                      </a:rPr>
                      <m:t>和</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zh-CN" altLang="zh-CN" sz="2600" b="1">
                    <a:latin typeface="Times New Roman" panose="02020603050405020304" pitchFamily="18" charset="0"/>
                    <a:cs typeface="Times New Roman" panose="02020603050405020304" pitchFamily="18" charset="0"/>
                  </a:rPr>
                  <a:t>的公垂线的方向向量</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𝑨𝑪</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en-US" altLang="zh-CN" sz="2600" b="1" i="1" smtClean="0">
                        <a:latin typeface="Cambria Math" panose="02040503050406030204" pitchFamily="18" charset="0"/>
                        <a:cs typeface="Times New Roman" panose="02020603050405020304" pitchFamily="18" charset="0"/>
                      </a:rPr>
                      <m:t> </m:t>
                    </m:r>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异面直线</a:t>
                </a:r>
                <a:r>
                  <a:rPr lang="en-US" altLang="zh-CN" sz="2600" b="1" i="1">
                    <a:latin typeface="Times New Roman" panose="02020603050405020304" pitchFamily="18" charset="0"/>
                    <a:cs typeface="Times New Roman" panose="02020603050405020304" pitchFamily="18" charset="0"/>
                  </a:rPr>
                  <a:t>AC</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BC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之间的距离为</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548782" y="1499777"/>
                <a:ext cx="11589417" cy="4263283"/>
              </a:xfrm>
              <a:prstGeom prst="rect">
                <a:avLst/>
              </a:prstGeom>
              <a:blipFill rotWithShape="0">
                <a:blip r:embed="rId4"/>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4725550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linds(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linds(horizont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linds(horizontal)">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blinds(horizontal)">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blinds(horizontal)">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blinds(horizontal)">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考点聚焦突破</a:t>
            </a: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2</a:t>
            </a:r>
          </a:p>
        </p:txBody>
      </p:sp>
      <p:sp>
        <p:nvSpPr>
          <p:cNvPr id="21" name="文本框 10"/>
          <p:cNvSpPr txBox="1"/>
          <p:nvPr/>
        </p:nvSpPr>
        <p:spPr>
          <a:xfrm>
            <a:off x="4375785" y="3428365"/>
            <a:ext cx="4091305" cy="337185"/>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KAODIANJUJIAOTUPO</a:t>
            </a:r>
          </a:p>
        </p:txBody>
      </p:sp>
    </p:spTree>
    <p:extLst>
      <p:ext uri="{BB962C8B-B14F-4D97-AF65-F5344CB8AC3E}">
        <p14:creationId xmlns:p14="http://schemas.microsoft.com/office/powerpoint/2010/main" val="1095761967"/>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2"/>
            </p:custDataLst>
          </p:nvPr>
        </p:nvSpPr>
        <p:spPr>
          <a:xfrm>
            <a:off x="0" y="2856092"/>
            <a:ext cx="12190413" cy="336823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5" name="矩形 34"/>
          <p:cNvSpPr/>
          <p:nvPr>
            <p:custDataLst>
              <p:tags r:id="rId3"/>
            </p:custDataLst>
          </p:nvPr>
        </p:nvSpPr>
        <p:spPr bwMode="auto">
          <a:xfrm>
            <a:off x="251427" y="-12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考点一</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向量法求点到直线的距离</a:t>
            </a:r>
            <a:endParaRPr lang="zh-CN" altLang="zh-CN" sz="1200">
              <a:latin typeface="Calibri" panose="020F0502020204030204" pitchFamily="34" charset="0"/>
              <a:cs typeface="Times New Roman" panose="02020603050405020304" pitchFamily="18" charset="0"/>
            </a:endParaRPr>
          </a:p>
        </p:txBody>
      </p:sp>
      <p:sp>
        <p:nvSpPr>
          <p:cNvPr id="11" name="矩形 10"/>
          <p:cNvSpPr/>
          <p:nvPr/>
        </p:nvSpPr>
        <p:spPr>
          <a:xfrm>
            <a:off x="269383" y="752072"/>
            <a:ext cx="8850202" cy="129266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为矩形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所在平面外一点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若已知</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12" name="矩形 11"/>
          <p:cNvSpPr/>
          <p:nvPr>
            <p:custDataLst>
              <p:tags r:id="rId4"/>
            </p:custDataLst>
          </p:nvPr>
        </p:nvSpPr>
        <p:spPr>
          <a:xfrm>
            <a:off x="8428871" y="1478034"/>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9" name="image71.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4204" y="710189"/>
            <a:ext cx="2301890" cy="2121349"/>
          </a:xfrm>
          <a:prstGeom prst="rect">
            <a:avLst/>
          </a:prstGeom>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0" y="13525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9" name="矩形 8"/>
              <p:cNvSpPr/>
              <p:nvPr/>
            </p:nvSpPr>
            <p:spPr>
              <a:xfrm>
                <a:off x="599710" y="1930305"/>
                <a:ext cx="8481774" cy="216617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A.</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𝟏𝟓</m:t>
                        </m:r>
                      </m:num>
                      <m:den>
                        <m:r>
                          <a:rPr lang="en-US" altLang="zh-CN" sz="2600" b="1" i="1">
                            <a:latin typeface="Cambria Math" panose="02040503050406030204" pitchFamily="18" charset="0"/>
                            <a:cs typeface="Times New Roman" panose="02020603050405020304" pitchFamily="18" charset="0"/>
                          </a:rPr>
                          <m:t>𝟕</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𝟏𝟔</m:t>
                        </m:r>
                      </m:num>
                      <m:den>
                        <m:r>
                          <a:rPr lang="en-US" altLang="zh-CN" sz="2600" b="1" i="1">
                            <a:latin typeface="Cambria Math" panose="02040503050406030204" pitchFamily="18" charset="0"/>
                            <a:cs typeface="Times New Roman" panose="02020603050405020304" pitchFamily="18" charset="0"/>
                          </a:rPr>
                          <m:t>𝟕</m:t>
                        </m:r>
                      </m:den>
                    </m:f>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分别以</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zh-CN" altLang="zh-CN" sz="2600" b="1">
                    <a:latin typeface="Times New Roman" panose="02020603050405020304" pitchFamily="18" charset="0"/>
                    <a:cs typeface="Times New Roman" panose="02020603050405020304" pitchFamily="18" charset="0"/>
                  </a:rPr>
                  <a:t>所在直线为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轴建立空间直角坐标系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599710" y="1930305"/>
                <a:ext cx="8481774" cy="2166170"/>
              </a:xfrm>
              <a:prstGeom prst="rect">
                <a:avLst/>
              </a:prstGeom>
              <a:blipFill rotWithShape="0">
                <a:blip r:embed="rId7"/>
                <a:stretch>
                  <a:fillRect l="-1293" r="-718" b="-2254"/>
                </a:stretch>
              </a:blipFill>
            </p:spPr>
            <p:txBody>
              <a:bodyPr/>
              <a:lstStyle/>
              <a:p>
                <a:r>
                  <a:rPr lang="zh-CN" altLang="en-US">
                    <a:noFill/>
                  </a:rPr>
                  <a:t> </a:t>
                </a:r>
              </a:p>
            </p:txBody>
          </p:sp>
        </mc:Fallback>
      </mc:AlternateContent>
      <p:pic>
        <p:nvPicPr>
          <p:cNvPr id="10" name="image72.jpeg"/>
          <p:cNvPicPr/>
          <p:nvPr/>
        </p:nvPicPr>
        <p:blipFill>
          <a:blip r:embed="rId8">
            <a:clrChange>
              <a:clrFrom>
                <a:srgbClr val="FFFFFF"/>
              </a:clrFrom>
              <a:clrTo>
                <a:srgbClr val="FFFFFF">
                  <a:alpha val="0"/>
                </a:srgbClr>
              </a:clrTo>
            </a:clrChange>
          </a:blip>
          <a:stretch>
            <a:fillRect/>
          </a:stretch>
        </p:blipFill>
        <p:spPr>
          <a:xfrm>
            <a:off x="9185594" y="3291270"/>
            <a:ext cx="2742341" cy="2552179"/>
          </a:xfrm>
          <a:prstGeom prst="rect">
            <a:avLst/>
          </a:prstGeom>
        </p:spPr>
      </p:pic>
      <mc:AlternateContent xmlns:mc="http://schemas.openxmlformats.org/markup-compatibility/2006" xmlns:a14="http://schemas.microsoft.com/office/drawing/2010/main">
        <mc:Choice Requires="a14">
          <p:sp>
            <p:nvSpPr>
              <p:cNvPr id="13" name="矩形 12"/>
              <p:cNvSpPr/>
              <p:nvPr/>
            </p:nvSpPr>
            <p:spPr>
              <a:xfrm>
                <a:off x="643731" y="4091378"/>
                <a:ext cx="8481774" cy="128265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643731" y="4091378"/>
                <a:ext cx="8481774" cy="1282659"/>
              </a:xfrm>
              <a:prstGeom prst="rect">
                <a:avLst/>
              </a:prstGeom>
              <a:blipFill rotWithShape="0">
                <a:blip r:embed="rId9"/>
                <a:stretch>
                  <a:fillRect l="-1294" b="-10900"/>
                </a:stretch>
              </a:blipFill>
            </p:spPr>
            <p:txBody>
              <a:bodyPr/>
              <a:lstStyle/>
              <a:p>
                <a:r>
                  <a:rPr lang="zh-CN" altLang="en-US">
                    <a:noFill/>
                  </a:rPr>
                  <a:t> </a:t>
                </a:r>
              </a:p>
            </p:txBody>
          </p:sp>
        </mc:Fallback>
      </mc:AlternateContent>
    </p:spTree>
    <p:custDataLst>
      <p:tags r:id="rId1"/>
    </p:custDataLst>
    <p:extLst>
      <p:ext uri="{BB962C8B-B14F-4D97-AF65-F5344CB8AC3E}">
        <p14:creationId xmlns:p14="http://schemas.microsoft.com/office/powerpoint/2010/main" val="68329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linds(horizont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blinds(horizontal)">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blinds(horizontal)">
                                      <p:cBhvr>
                                        <p:cTn id="27"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31391"/>
            <a:ext cx="12190413" cy="61454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606929"/>
                <a:ext cx="11589417" cy="4781052"/>
              </a:xfrm>
              <a:prstGeom prst="rect">
                <a:avLst/>
              </a:prstGeom>
            </p:spPr>
            <p:txBody>
              <a:bodyPr wrap="square">
                <a:spAutoFit/>
              </a:bodyPr>
              <a:lstStyle/>
              <a:p>
                <a:pPr>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r>
                                      <a:rPr lang="en-US" altLang="zh-CN" sz="2600" b="1" i="1">
                                        <a:latin typeface="Cambria Math" panose="02040503050406030204" pitchFamily="18" charset="0"/>
                                        <a:cs typeface="Times New Roman" panose="02020603050405020304" pitchFamily="18" charset="0"/>
                                      </a:rPr>
                                      <m:t>|</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
                                      <a:rPr lang="en-US" altLang="zh-CN" sz="2600" b="1" i="1">
                                        <a:latin typeface="Cambria Math" panose="02040503050406030204" pitchFamily="18" charset="0"/>
                                        <a:cs typeface="Times New Roman" panose="02020603050405020304" pitchFamily="18" charset="0"/>
                                      </a:rPr>
                                      <m:t>𝟓</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r>
                          <a:rPr lang="en-US" altLang="zh-CN" sz="2600" b="1" i="1">
                            <a:latin typeface="Cambria Math" panose="02040503050406030204" pitchFamily="18" charset="0"/>
                            <a:cs typeface="Times New Roman" panose="02020603050405020304" pitchFamily="18" charset="0"/>
                          </a:rPr>
                          <m:t>|</m:t>
                        </m:r>
                      </m:den>
                    </m:f>
                  </m:oMath>
                </a14:m>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𝟓𝟎</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𝟓𝟎</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𝑩𝑫</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𝟓𝟎</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𝟏𝟑</m:t>
                        </m:r>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06929"/>
                <a:ext cx="11589417" cy="4781052"/>
              </a:xfrm>
              <a:prstGeom prst="rect">
                <a:avLst/>
              </a:prstGeom>
              <a:blipFill rotWithShape="0">
                <a:blip r:embed="rId3"/>
                <a:stretch>
                  <a:fillRect l="-947" b="-3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55897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smtClean="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7" name="矩形 6"/>
              <p:cNvSpPr/>
              <p:nvPr/>
            </p:nvSpPr>
            <p:spPr>
              <a:xfrm>
                <a:off x="269382" y="2179648"/>
                <a:ext cx="11589417" cy="3233706"/>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利用向量求解点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的距离问题的常用方法</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勾股定理法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r>
                      <a:rPr lang="zh-CN" altLang="zh-CN" sz="2600" b="1">
                        <a:latin typeface="Cambria Math" panose="02040503050406030204" pitchFamily="18" charset="0"/>
                        <a:cs typeface="Times New Roman" panose="02020603050405020304" pitchFamily="18" charset="0"/>
                      </a:rPr>
                      <m:t>在向量</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zh-CN" altLang="zh-CN" sz="2600" b="1">
                    <a:latin typeface="Times New Roman" panose="02020603050405020304" pitchFamily="18" charset="0"/>
                    <a:cs typeface="Times New Roman" panose="02020603050405020304" pitchFamily="18" charset="0"/>
                  </a:rPr>
                  <a:t>上投影向量的长度</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则其与</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和所求距离是直角三角形三条边的长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进而利用勾股定理即可得到答案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三角函数法</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通过向量夹角公式求得</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&gt;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再由平方关系求得</a:t>
                </a:r>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&gt;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进而通过</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𝑨𝑴</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&gt;</a:t>
                </a:r>
                <a:r>
                  <a:rPr lang="zh-CN" altLang="zh-CN" sz="2600" b="1">
                    <a:latin typeface="Times New Roman" panose="02020603050405020304" pitchFamily="18" charset="0"/>
                    <a:cs typeface="Times New Roman" panose="02020603050405020304" pitchFamily="18" charset="0"/>
                  </a:rPr>
                  <a:t>即可得到答案</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2179648"/>
                <a:ext cx="11589417" cy="3233706"/>
              </a:xfrm>
              <a:prstGeom prst="rect">
                <a:avLst/>
              </a:prstGeom>
              <a:blipFill rotWithShape="0">
                <a:blip r:embed="rId6"/>
                <a:stretch>
                  <a:fillRect l="-947" b="-35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4863526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0" y="3166108"/>
            <a:ext cx="12190413" cy="301063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494443"/>
                <a:ext cx="11589417" cy="4294381"/>
              </a:xfrm>
              <a:prstGeom prst="rect">
                <a:avLst/>
              </a:prstGeom>
            </p:spPr>
            <p:txBody>
              <a:bodyPr wrap="square">
                <a:spAutoFit/>
              </a:bodyPr>
              <a:lstStyle/>
              <a:p>
                <a:pPr marL="355600" indent="-355600">
                  <a:lnSpc>
                    <a:spcPct val="14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1</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(2024·</a:t>
                </a:r>
                <a:r>
                  <a:rPr lang="zh-CN" altLang="zh-CN" sz="2600" b="1">
                    <a:latin typeface="Times New Roman" panose="02020603050405020304" pitchFamily="18" charset="0"/>
                    <a:cs typeface="Times New Roman" panose="02020603050405020304" pitchFamily="18" charset="0"/>
                  </a:rPr>
                  <a:t>青岛质检</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《九章算术》中将底面为直角三角形且侧棱垂直于底面的三棱柱称为堑堵</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在堑堵</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为线段</a:t>
                </a:r>
                <a:r>
                  <a:rPr lang="en-US" altLang="zh-CN" sz="2600" b="1" i="1">
                    <a:latin typeface="Times New Roman" panose="02020603050405020304" pitchFamily="18" charset="0"/>
                    <a:cs typeface="Times New Roman" panose="02020603050405020304" pitchFamily="18" charset="0"/>
                  </a:rPr>
                  <a:t>BA</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	B.</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endParaRPr lang="en-US" altLang="zh-CN" sz="2600" b="1" smtClean="0">
                  <a:solidFill>
                    <a:srgbClr val="C00000"/>
                  </a:solidFill>
                  <a:effectLst/>
                  <a:latin typeface="Times New Roman" panose="02020603050405020304" pitchFamily="18" charset="0"/>
                  <a:ea typeface="黑体" panose="02010609060101010101" pitchFamily="49" charset="-122"/>
                  <a:cs typeface="Times New Roman" panose="02020603050405020304" pitchFamily="18" charset="0"/>
                </a:endParaRPr>
              </a:p>
              <a:p>
                <a:pPr marL="355600" indent="-355600">
                  <a:lnSpc>
                    <a:spcPct val="140000"/>
                  </a:lnSpc>
                  <a:spcAft>
                    <a:spcPts val="0"/>
                  </a:spcAft>
                  <a:tabLst>
                    <a:tab pos="2970530" algn="l"/>
                  </a:tabLst>
                </a:pPr>
                <a:r>
                  <a:rPr lang="en-US" altLang="zh-CN" sz="2600" b="1">
                    <a:solidFill>
                      <a:srgbClr val="C00000"/>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根据堑堵的定义</a:t>
                </a:r>
                <a:r>
                  <a:rPr lang="en-US" altLang="zh-CN" sz="2600" b="1" smtClean="0">
                    <a:latin typeface="宋体" panose="02010600030101010101" pitchFamily="2" charset="-122"/>
                    <a:cs typeface="Times New Roman" panose="02020603050405020304" pitchFamily="18" charset="0"/>
                  </a:rPr>
                  <a:t>,</a:t>
                </a: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可知</a:t>
                </a:r>
                <a:r>
                  <a:rPr lang="zh-CN" altLang="zh-CN" sz="2600" b="1">
                    <a:latin typeface="Times New Roman" panose="02020603050405020304" pitchFamily="18" charset="0"/>
                    <a:cs typeface="Times New Roman" panose="02020603050405020304" pitchFamily="18" charset="0"/>
                  </a:rPr>
                  <a:t>三棱柱</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是底面为直角三角形的直三棱柱</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4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建立</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为原点的空间直角坐标系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494443"/>
                <a:ext cx="11589417" cy="4294381"/>
              </a:xfrm>
              <a:prstGeom prst="rect">
                <a:avLst/>
              </a:prstGeom>
              <a:blipFill rotWithShape="0">
                <a:blip r:embed="rId4"/>
                <a:stretch>
                  <a:fillRect l="-947" b="-2553"/>
                </a:stretch>
              </a:blipFill>
            </p:spPr>
            <p:txBody>
              <a:bodyPr/>
              <a:lstStyle/>
              <a:p>
                <a:r>
                  <a:rPr lang="zh-CN" altLang="en-US">
                    <a:noFill/>
                  </a:rPr>
                  <a:t> </a:t>
                </a:r>
              </a:p>
            </p:txBody>
          </p:sp>
        </mc:Fallback>
      </mc:AlternateContent>
      <p:sp>
        <p:nvSpPr>
          <p:cNvPr id="10" name="矩形 9"/>
          <p:cNvSpPr/>
          <p:nvPr>
            <p:custDataLst>
              <p:tags r:id="rId2"/>
            </p:custDataLst>
          </p:nvPr>
        </p:nvSpPr>
        <p:spPr>
          <a:xfrm>
            <a:off x="5819287" y="1694061"/>
            <a:ext cx="441146"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B</a:t>
            </a:r>
            <a:endParaRPr lang="zh-CN" altLang="en-US" sz="3000" b="1" dirty="0">
              <a:solidFill>
                <a:srgbClr val="C00000"/>
              </a:solidFill>
            </a:endParaRPr>
          </a:p>
        </p:txBody>
      </p:sp>
      <p:pic>
        <p:nvPicPr>
          <p:cNvPr id="5" name="image73.jpeg"/>
          <p:cNvPicPr/>
          <p:nvPr/>
        </p:nvPicPr>
        <p:blipFill>
          <a:blip r:embed="rId5">
            <a:clrChange>
              <a:clrFrom>
                <a:srgbClr val="FFFFFF"/>
              </a:clrFrom>
              <a:clrTo>
                <a:srgbClr val="FFFFFF">
                  <a:alpha val="0"/>
                </a:srgbClr>
              </a:clrTo>
            </a:clrChange>
          </a:blip>
          <a:stretch>
            <a:fillRect/>
          </a:stretch>
        </p:blipFill>
        <p:spPr>
          <a:xfrm>
            <a:off x="9301428" y="3290094"/>
            <a:ext cx="2430018" cy="2700020"/>
          </a:xfrm>
          <a:prstGeom prst="rect">
            <a:avLst/>
          </a:prstGeom>
        </p:spPr>
      </p:pic>
      <p:sp>
        <p:nvSpPr>
          <p:cNvPr id="6" name="矩形 5"/>
          <p:cNvSpPr/>
          <p:nvPr/>
        </p:nvSpPr>
        <p:spPr>
          <a:xfrm>
            <a:off x="668845" y="4725956"/>
            <a:ext cx="11589417" cy="623953"/>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矩形 1"/>
              <p:cNvSpPr/>
              <p:nvPr/>
            </p:nvSpPr>
            <p:spPr>
              <a:xfrm>
                <a:off x="652881" y="5316368"/>
                <a:ext cx="4845044" cy="769250"/>
              </a:xfrm>
              <a:prstGeom prst="rect">
                <a:avLst/>
              </a:prstGeom>
            </p:spPr>
            <p:txBody>
              <a:bodyPr wrap="non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652881" y="5316368"/>
                <a:ext cx="4845044" cy="769250"/>
              </a:xfrm>
              <a:prstGeom prst="rect">
                <a:avLst/>
              </a:prstGeom>
              <a:blipFill rotWithShape="0">
                <a:blip r:embed="rId6"/>
                <a:stretch>
                  <a:fillRect l="-2264" r="-1635" b="-7937"/>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7">
            <p14:nvContentPartPr>
              <p14:cNvPr id="3" name="墨迹 2"/>
              <p14:cNvContentPartPr/>
              <p14:nvPr/>
            </p14:nvContentPartPr>
            <p14:xfrm>
              <a:off x="2241720" y="1998720"/>
              <a:ext cx="9432000" cy="2726280"/>
            </p14:xfrm>
          </p:contentPart>
        </mc:Choice>
        <mc:Fallback>
          <p:pic>
            <p:nvPicPr>
              <p:cNvPr id="3" name="墨迹 2"/>
              <p:cNvPicPr/>
              <p:nvPr/>
            </p:nvPicPr>
            <p:blipFill>
              <a:blip r:embed="rId8"/>
              <a:stretch>
                <a:fillRect/>
              </a:stretch>
            </p:blipFill>
            <p:spPr>
              <a:xfrm>
                <a:off x="2232360" y="1989360"/>
                <a:ext cx="9450720" cy="2745000"/>
              </a:xfrm>
              <a:prstGeom prst="rect">
                <a:avLst/>
              </a:prstGeom>
            </p:spPr>
          </p:pic>
        </mc:Fallback>
      </mc:AlternateContent>
    </p:spTree>
    <p:extLst>
      <p:ext uri="{BB962C8B-B14F-4D97-AF65-F5344CB8AC3E}">
        <p14:creationId xmlns:p14="http://schemas.microsoft.com/office/powerpoint/2010/main" val="795713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linds(horizont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49512"/>
            <a:ext cx="12190413" cy="62690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269382" y="683129"/>
                <a:ext cx="11589417" cy="4466287"/>
              </a:xfrm>
              <a:prstGeom prst="rect">
                <a:avLst/>
              </a:prstGeom>
            </p:spPr>
            <p:txBody>
              <a:bodyPr wrap="square">
                <a:spAutoFit/>
              </a:bodyPr>
              <a:lstStyle/>
              <a:p>
                <a:pPr>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r>
                          <a:rPr lang="en-US" altLang="zh-CN" sz="2600" b="1" i="1">
                            <a:latin typeface="Cambria Math" panose="02040503050406030204" pitchFamily="18" charset="0"/>
                            <a:cs typeface="Times New Roman" panose="02020603050405020304" pitchFamily="18" charset="0"/>
                          </a:rPr>
                          <m:t>|</m:t>
                        </m:r>
                      </m:den>
                    </m:f>
                  </m:oMath>
                </a14:m>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的距离为</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𝑷</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𝑩</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r>
                                      <a:rPr lang="en-US" altLang="zh-CN" sz="2600" b="1" i="1">
                                        <a:latin typeface="Cambria Math" panose="02040503050406030204" pitchFamily="18" charset="0"/>
                                        <a:cs typeface="Times New Roman" panose="02020603050405020304" pitchFamily="18" charset="0"/>
                                      </a:rPr>
                                      <m:t>|</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683129"/>
                <a:ext cx="11589417" cy="446628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208421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blinds(horizontal)">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animEffect transition="in" filter="blinds(horizontal)">
                                      <p:cBhvr>
                                        <p:cTn id="17" dur="500"/>
                                        <p:tgtEl>
                                          <p:spTgt spid="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blinds(horizontal)">
                                      <p:cBhvr>
                                        <p:cTn id="22" dur="500"/>
                                        <p:tgtEl>
                                          <p:spTgt spid="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animEffect transition="in" filter="blinds(horizontal)">
                                      <p:cBhvr>
                                        <p:cTn id="27"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3944771"/>
            <a:ext cx="12190413" cy="234953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4638"/>
            <a:ext cx="11653111" cy="664862"/>
          </a:xfrm>
          <a:prstGeom prst="rect">
            <a:avLst/>
          </a:prstGeom>
        </p:spPr>
        <p:txBody>
          <a:bodyPr wrap="square">
            <a:spAutoFit/>
          </a:bodyPr>
          <a:lstStyle/>
          <a:p>
            <a:pPr>
              <a:lnSpc>
                <a:spcPct val="150000"/>
              </a:lnSpc>
              <a:spcAft>
                <a:spcPts val="0"/>
              </a:spcAft>
              <a:tabLst>
                <a:tab pos="2970530" algn="l"/>
              </a:tabLst>
            </a:pP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考点二</a:t>
            </a:r>
            <a:r>
              <a:rPr lang="zh-CN" altLang="zh-CN" sz="2800" b="1">
                <a:latin typeface="Times New Roman" panose="02020603050405020304" pitchFamily="18" charset="0"/>
                <a:cs typeface="Times New Roman" panose="02020603050405020304" pitchFamily="18" charset="0"/>
              </a:rPr>
              <a:t>　</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向量法求点到平面的距离</a:t>
            </a:r>
            <a:endParaRPr lang="zh-CN" altLang="zh-CN" sz="1200">
              <a:latin typeface="Calibri" panose="020F0502020204030204" pitchFamily="34" charset="0"/>
              <a:cs typeface="Times New Roman" panose="02020603050405020304" pitchFamily="18" charset="0"/>
            </a:endParaRPr>
          </a:p>
        </p:txBody>
      </p:sp>
      <p:sp>
        <p:nvSpPr>
          <p:cNvPr id="12" name="矩形 11"/>
          <p:cNvSpPr/>
          <p:nvPr/>
        </p:nvSpPr>
        <p:spPr>
          <a:xfrm>
            <a:off x="269382" y="781100"/>
            <a:ext cx="8202121" cy="1892826"/>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a:t>
            </a:r>
            <a:r>
              <a:rPr lang="en-US" altLang="zh-CN" sz="2600" b="1" i="1">
                <a:latin typeface="Times New Roman" panose="02020603050405020304" pitchFamily="18" charset="0"/>
                <a:cs typeface="Times New Roman" panose="02020603050405020304" pitchFamily="18" charset="0"/>
              </a:rPr>
              <a:t>AB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的平面截正方体</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得到如图所示的多面体</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为棱</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上的动点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097" name="image74.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80521" y="1074001"/>
            <a:ext cx="2100875" cy="232743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5335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9" name="矩形 8"/>
              <p:cNvSpPr/>
              <p:nvPr/>
            </p:nvSpPr>
            <p:spPr>
              <a:xfrm>
                <a:off x="612536" y="2523456"/>
                <a:ext cx="8202121" cy="215674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在棱</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CH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i="1">
                    <a:latin typeface="Times New Roman" panose="02020603050405020304" pitchFamily="18" charset="0"/>
                    <a:cs typeface="Times New Roman" panose="02020603050405020304" pitchFamily="18" charset="0"/>
                  </a:rPr>
                  <a:t>CB</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FH</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试确定动点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在棱</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上的位置</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并说明理由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612536" y="2523456"/>
                <a:ext cx="8202121" cy="2156744"/>
              </a:xfrm>
              <a:prstGeom prst="rect">
                <a:avLst/>
              </a:prstGeom>
              <a:blipFill rotWithShape="0">
                <a:blip r:embed="rId5"/>
                <a:stretch>
                  <a:fillRect l="-1337" b="-2825"/>
                </a:stretch>
              </a:blipFill>
            </p:spPr>
            <p:txBody>
              <a:bodyPr/>
              <a:lstStyle/>
              <a:p>
                <a:r>
                  <a:rPr lang="zh-CN" altLang="en-US">
                    <a:noFill/>
                  </a:rPr>
                  <a:t> </a:t>
                </a:r>
              </a:p>
            </p:txBody>
          </p:sp>
        </mc:Fallback>
      </mc:AlternateContent>
      <p:sp>
        <p:nvSpPr>
          <p:cNvPr id="4" name="Rectangle 5"/>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100" name="image75.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11525" y="3885788"/>
            <a:ext cx="2284356" cy="2446080"/>
          </a:xfrm>
          <a:prstGeom prst="rect">
            <a:avLst/>
          </a:prstGeom>
          <a:extLst>
            <a:ext uri="{909E8E84-426E-40DD-AFC4-6F175D3DCCD1}">
              <a14:hiddenFill xmlns:a14="http://schemas.microsoft.com/office/drawing/2010/main">
                <a:solidFill>
                  <a:srgbClr val="FFFFFF"/>
                </a:solidFill>
              </a14:hiddenFill>
            </a:ext>
          </a:extLst>
        </p:spPr>
      </p:pic>
      <p:sp>
        <p:nvSpPr>
          <p:cNvPr id="5" name="Rectangle 6"/>
          <p:cNvSpPr>
            <a:spLocks noChangeArrowheads="1"/>
          </p:cNvSpPr>
          <p:nvPr/>
        </p:nvSpPr>
        <p:spPr bwMode="auto">
          <a:xfrm>
            <a:off x="0" y="160972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3" name="矩形 12"/>
          <p:cNvSpPr/>
          <p:nvPr/>
        </p:nvSpPr>
        <p:spPr>
          <a:xfrm>
            <a:off x="694531" y="4611529"/>
            <a:ext cx="8202121" cy="1292662"/>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CG</a:t>
            </a:r>
            <a:r>
              <a:rPr lang="zh-CN" altLang="zh-CN" sz="2600" b="1">
                <a:latin typeface="Times New Roman" panose="02020603050405020304" pitchFamily="18" charset="0"/>
                <a:cs typeface="Times New Roman" panose="02020603050405020304" pitchFamily="18" charset="0"/>
              </a:rPr>
              <a:t>的中点为</a:t>
            </a:r>
            <a:r>
              <a:rPr lang="en-US" altLang="zh-CN" sz="2600" b="1" i="1">
                <a:latin typeface="Times New Roman" panose="02020603050405020304" pitchFamily="18" charset="0"/>
                <a:cs typeface="Times New Roman" panose="02020603050405020304" pitchFamily="18" charset="0"/>
              </a:rPr>
              <a:t>H</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做</a:t>
            </a:r>
            <a:r>
              <a:rPr lang="en-US" altLang="zh-CN" sz="2600" b="1" i="1">
                <a:latin typeface="Times New Roman" panose="02020603050405020304" pitchFamily="18" charset="0"/>
                <a:cs typeface="Times New Roman" panose="02020603050405020304" pitchFamily="18" charset="0"/>
              </a:rPr>
              <a:t>HF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F</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中点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满足条件</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7">
            <p14:nvContentPartPr>
              <p14:cNvPr id="6" name="墨迹 5"/>
              <p14:cNvContentPartPr/>
              <p14:nvPr/>
            </p14:nvContentPartPr>
            <p14:xfrm>
              <a:off x="781200" y="757080"/>
              <a:ext cx="11313000" cy="5681520"/>
            </p14:xfrm>
          </p:contentPart>
        </mc:Choice>
        <mc:Fallback>
          <p:pic>
            <p:nvPicPr>
              <p:cNvPr id="6" name="墨迹 5"/>
              <p:cNvPicPr/>
              <p:nvPr/>
            </p:nvPicPr>
            <p:blipFill>
              <a:blip r:embed="rId8"/>
              <a:stretch>
                <a:fillRect/>
              </a:stretch>
            </p:blipFill>
            <p:spPr>
              <a:xfrm>
                <a:off x="771840" y="747720"/>
                <a:ext cx="11331720" cy="5700240"/>
              </a:xfrm>
              <a:prstGeom prst="rect">
                <a:avLst/>
              </a:prstGeom>
            </p:spPr>
          </p:pic>
        </mc:Fallback>
      </mc:AlternateContent>
    </p:spTree>
    <p:extLst>
      <p:ext uri="{BB962C8B-B14F-4D97-AF65-F5344CB8AC3E}">
        <p14:creationId xmlns:p14="http://schemas.microsoft.com/office/powerpoint/2010/main" val="3791880673"/>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blinds(horizontal)">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blinds(horizontal)">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linds(horizontal)">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26064"/>
            <a:ext cx="12190413" cy="6206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4" name="矩形 13"/>
          <p:cNvSpPr/>
          <p:nvPr/>
        </p:nvSpPr>
        <p:spPr>
          <a:xfrm>
            <a:off x="269382" y="621443"/>
            <a:ext cx="11589417" cy="4893647"/>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证明如下</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由题意可得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GBA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GA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i="1">
                <a:latin typeface="Times New Roman" panose="02020603050405020304" pitchFamily="18" charset="0"/>
                <a:cs typeface="Times New Roman" panose="02020603050405020304" pitchFamily="18" charset="0"/>
              </a:rPr>
              <a:t>EA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EC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a:t>
            </a:r>
            <a:r>
              <a:rPr lang="zh-CN" altLang="zh-CN" sz="2600" b="1">
                <a:latin typeface="Times New Roman" panose="02020603050405020304" pitchFamily="18" charset="0"/>
                <a:cs typeface="Times New Roman" panose="02020603050405020304" pitchFamily="18" charset="0"/>
              </a:rPr>
              <a:t>为平行四边形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FH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FH</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FH</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AEB</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FH</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G</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H</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CG</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650160" y="1203120"/>
              <a:ext cx="6934680" cy="4388040"/>
            </p14:xfrm>
          </p:contentPart>
        </mc:Choice>
        <mc:Fallback>
          <p:pic>
            <p:nvPicPr>
              <p:cNvPr id="2" name="墨迹 1"/>
              <p:cNvPicPr/>
              <p:nvPr/>
            </p:nvPicPr>
            <p:blipFill>
              <a:blip r:embed="rId4"/>
              <a:stretch>
                <a:fillRect/>
              </a:stretch>
            </p:blipFill>
            <p:spPr>
              <a:xfrm>
                <a:off x="640800" y="1193760"/>
                <a:ext cx="6953400" cy="4406760"/>
              </a:xfrm>
              <a:prstGeom prst="rect">
                <a:avLst/>
              </a:prstGeom>
            </p:spPr>
          </p:pic>
        </mc:Fallback>
      </mc:AlternateContent>
    </p:spTree>
    <p:extLst>
      <p:ext uri="{BB962C8B-B14F-4D97-AF65-F5344CB8AC3E}">
        <p14:creationId xmlns:p14="http://schemas.microsoft.com/office/powerpoint/2010/main" val="5603668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Effect transition="in" filter="blinds(horizontal)">
                                      <p:cBhvr>
                                        <p:cTn id="37"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7883" y="1974037"/>
            <a:ext cx="10879599" cy="3277994"/>
          </a:xfrm>
          <a:prstGeom prst="rect">
            <a:avLst/>
          </a:prstGeom>
          <a:noFill/>
        </p:spPr>
        <p:txBody>
          <a:bodyPr wrap="square" lIns="121898" tIns="60948" rIns="121898" bIns="60948">
            <a:no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能用向量法、几何法解决点到直线、点到平面、相互平行的直线、相互平行的平面的距离问题</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6734093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157742"/>
            <a:ext cx="12190413" cy="512970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7" name="矩形 6"/>
              <p:cNvSpPr/>
              <p:nvPr/>
            </p:nvSpPr>
            <p:spPr>
              <a:xfrm>
                <a:off x="269382" y="583343"/>
                <a:ext cx="11589417" cy="5608395"/>
              </a:xfrm>
              <a:prstGeom prst="rect">
                <a:avLst/>
              </a:prstGeom>
            </p:spPr>
            <p:txBody>
              <a:bodyPr wrap="square">
                <a:spAutoFit/>
              </a:bodyPr>
              <a:lstStyle/>
              <a:p>
                <a:pPr>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的最大距离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2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以点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建立空间直角坐标系</a:t>
                </a:r>
                <a:r>
                  <a:rPr lang="en-US" altLang="zh-CN" sz="2600" b="1" i="1">
                    <a:latin typeface="Times New Roman" panose="02020603050405020304" pitchFamily="18" charset="0"/>
                    <a:cs typeface="Times New Roman" panose="02020603050405020304" pitchFamily="18" charset="0"/>
                  </a:rPr>
                  <a:t>Dxyz</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则有</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F</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𝑫𝑨</m:t>
                        </m:r>
                      </m:e>
                    </m:acc>
                  </m:oMath>
                </a14:m>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则有</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0"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d>
                  </m:oMath>
                </a14:m>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𝑫𝑨</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𝟖</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𝟐𝟎</m:t>
                            </m:r>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𝒕</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t</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与点</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重合时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取得最大值</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的最大距离为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583343"/>
                <a:ext cx="11589417" cy="5608395"/>
              </a:xfrm>
              <a:prstGeom prst="rect">
                <a:avLst/>
              </a:prstGeom>
              <a:blipFill rotWithShape="0">
                <a:blip r:embed="rId3"/>
                <a:stretch>
                  <a:fillRect l="-947" t="-652" b="-217"/>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4376880" y="490680"/>
              <a:ext cx="4537800" cy="4482000"/>
            </p14:xfrm>
          </p:contentPart>
        </mc:Choice>
        <mc:Fallback>
          <p:pic>
            <p:nvPicPr>
              <p:cNvPr id="2" name="墨迹 1"/>
              <p:cNvPicPr/>
              <p:nvPr/>
            </p:nvPicPr>
            <p:blipFill>
              <a:blip r:embed="rId5"/>
              <a:stretch>
                <a:fillRect/>
              </a:stretch>
            </p:blipFill>
            <p:spPr>
              <a:xfrm>
                <a:off x="4367520" y="481320"/>
                <a:ext cx="4556520" cy="4500720"/>
              </a:xfrm>
              <a:prstGeom prst="rect">
                <a:avLst/>
              </a:prstGeom>
            </p:spPr>
          </p:pic>
        </mc:Fallback>
      </mc:AlternateContent>
    </p:spTree>
    <p:extLst>
      <p:ext uri="{BB962C8B-B14F-4D97-AF65-F5344CB8AC3E}">
        <p14:creationId xmlns:p14="http://schemas.microsoft.com/office/powerpoint/2010/main" val="10169111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blinds(horizontal)">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blinds(horizontal)">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blinds(horizontal)">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blinds(horizontal)">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blinds(horizontal)">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blinds(horizontal)">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Effect transition="in" filter="blinds(horizontal)">
                                      <p:cBhvr>
                                        <p:cTn id="37" dur="500"/>
                                        <p:tgtEl>
                                          <p:spTgt spid="7">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xEl>
                                              <p:pRg st="8" end="8"/>
                                            </p:txEl>
                                          </p:spTgt>
                                        </p:tgtEl>
                                        <p:attrNameLst>
                                          <p:attrName>style.visibility</p:attrName>
                                        </p:attrNameLst>
                                      </p:cBhvr>
                                      <p:to>
                                        <p:strVal val="visible"/>
                                      </p:to>
                                    </p:set>
                                    <p:animEffect transition="in" filter="blinds(horizontal)">
                                      <p:cBhvr>
                                        <p:cTn id="42" dur="500"/>
                                        <p:tgtEl>
                                          <p:spTgt spid="7">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7">
                                            <p:txEl>
                                              <p:pRg st="9" end="9"/>
                                            </p:txEl>
                                          </p:spTgt>
                                        </p:tgtEl>
                                        <p:attrNameLst>
                                          <p:attrName>style.visibility</p:attrName>
                                        </p:attrNameLst>
                                      </p:cBhvr>
                                      <p:to>
                                        <p:strVal val="visible"/>
                                      </p:to>
                                    </p:set>
                                    <p:animEffect transition="in" filter="blinds(horizontal)">
                                      <p:cBhvr>
                                        <p:cTn id="4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9" name="矩形 18"/>
          <p:cNvSpPr/>
          <p:nvPr/>
        </p:nvSpPr>
        <p:spPr>
          <a:xfrm>
            <a:off x="312448" y="2194429"/>
            <a:ext cx="11411052" cy="302461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利用向量求点面距的步骤</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求出该平面的一个法向量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找出从该点出发到平面的任一条斜线段对应的向量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求出法向量与斜线段对应向量的数量积的绝对值</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再除以法向量的模</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即可求出点到平面的距离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4660333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69383" y="621443"/>
                <a:ext cx="8202120" cy="2690352"/>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600" b="1">
                    <a:solidFill>
                      <a:srgbClr val="0000FF"/>
                    </a:solidFill>
                    <a:latin typeface="Times New Roman" panose="02020603050405020304" pitchFamily="18" charset="0"/>
                    <a:cs typeface="Times New Roman" panose="02020603050405020304" pitchFamily="18" charset="0"/>
                  </a:rPr>
                  <a:t>2</a:t>
                </a:r>
                <a:r>
                  <a:rPr lang="en-US" altLang="zh-CN" sz="2600" b="1">
                    <a:solidFill>
                      <a:srgbClr val="0000FF"/>
                    </a:solidFill>
                    <a:latin typeface="宋体" panose="02010600030101010101" pitchFamily="2" charset="-122"/>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郑州调研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在如图所示的四棱锥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为直角梯形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DC</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AD</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=2</a:t>
                </a:r>
                <a:r>
                  <a:rPr lang="en-US" altLang="zh-CN" sz="2600" b="1" i="1" smtClean="0">
                    <a:latin typeface="Times New Roman" panose="02020603050405020304" pitchFamily="18" charset="0"/>
                    <a:cs typeface="Times New Roman" panose="02020603050405020304" pitchFamily="18" charset="0"/>
                  </a:rPr>
                  <a:t>a</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PA</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大小</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为</a:t>
                </a:r>
                <a:r>
                  <a:rPr lang="en-US" altLang="zh-CN" sz="2600" b="1" smtClean="0">
                    <a:latin typeface="Times New Roman" panose="02020603050405020304" pitchFamily="18" charset="0"/>
                    <a:cs typeface="Times New Roman" panose="02020603050405020304" pitchFamily="18" charset="0"/>
                  </a:rPr>
                  <a:t>135</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3" y="621443"/>
                <a:ext cx="8202120" cy="2690352"/>
              </a:xfrm>
              <a:prstGeom prst="rect">
                <a:avLst/>
              </a:prstGeom>
              <a:blipFill rotWithShape="0">
                <a:blip r:embed="rId2"/>
                <a:stretch>
                  <a:fillRect l="-1337" r="-1486"/>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5121" name="image76.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11787" y="913190"/>
            <a:ext cx="3192791" cy="2084550"/>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2096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9" name="矩形 8"/>
          <p:cNvSpPr/>
          <p:nvPr/>
        </p:nvSpPr>
        <p:spPr>
          <a:xfrm>
            <a:off x="694531" y="3226467"/>
            <a:ext cx="8641080" cy="129266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是否存在直线</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使直线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若存在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作出该直线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并写出作法与理由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若不存在</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请说明理由</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4">
            <p14:nvContentPartPr>
              <p14:cNvPr id="4" name="墨迹 3"/>
              <p14:cNvContentPartPr/>
              <p14:nvPr/>
            </p14:nvContentPartPr>
            <p14:xfrm>
              <a:off x="2210400" y="915120"/>
              <a:ext cx="9453240" cy="4481640"/>
            </p14:xfrm>
          </p:contentPart>
        </mc:Choice>
        <mc:Fallback>
          <p:pic>
            <p:nvPicPr>
              <p:cNvPr id="4" name="墨迹 3"/>
              <p:cNvPicPr/>
              <p:nvPr/>
            </p:nvPicPr>
            <p:blipFill>
              <a:blip r:embed="rId5"/>
              <a:stretch>
                <a:fillRect/>
              </a:stretch>
            </p:blipFill>
            <p:spPr>
              <a:xfrm>
                <a:off x="2201040" y="905760"/>
                <a:ext cx="9471960" cy="4500360"/>
              </a:xfrm>
              <a:prstGeom prst="rect">
                <a:avLst/>
              </a:prstGeom>
            </p:spPr>
          </p:pic>
        </mc:Fallback>
      </mc:AlternateContent>
    </p:spTree>
    <p:extLst>
      <p:ext uri="{BB962C8B-B14F-4D97-AF65-F5344CB8AC3E}">
        <p14:creationId xmlns:p14="http://schemas.microsoft.com/office/powerpoint/2010/main" val="2393892569"/>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78355"/>
            <a:ext cx="12190413" cy="614548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5" name="矩形 4"/>
          <p:cNvSpPr/>
          <p:nvPr/>
        </p:nvSpPr>
        <p:spPr>
          <a:xfrm>
            <a:off x="249777" y="621443"/>
            <a:ext cx="12008724" cy="1892826"/>
          </a:xfrm>
          <a:prstGeom prst="rect">
            <a:avLst/>
          </a:prstGeom>
        </p:spPr>
        <p:txBody>
          <a:bodyPr wrap="square">
            <a:spAutoFit/>
          </a:bodyPr>
          <a:lstStyle/>
          <a:p>
            <a:pPr>
              <a:lnSpc>
                <a:spcPct val="150000"/>
              </a:lnSpc>
              <a:spcAft>
                <a:spcPts val="0"/>
              </a:spcAft>
              <a:tabLst>
                <a:tab pos="2970530" algn="l"/>
              </a:tabLst>
            </a:pPr>
            <a:r>
              <a:rPr lang="zh-CN" altLang="zh-CN" sz="2600" b="1" dirty="0"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smtClean="0">
                <a:latin typeface="Times New Roman" panose="02020603050405020304" pitchFamily="18" charset="0"/>
                <a:cs typeface="Times New Roman" panose="02020603050405020304" pitchFamily="18" charset="0"/>
              </a:rPr>
              <a:t>过</a:t>
            </a:r>
            <a:r>
              <a:rPr lang="zh-CN" altLang="zh-CN" sz="2600" b="1" dirty="0">
                <a:latin typeface="Times New Roman" panose="02020603050405020304" pitchFamily="18" charset="0"/>
                <a:cs typeface="Times New Roman" panose="02020603050405020304" pitchFamily="18" charset="0"/>
              </a:rPr>
              <a:t>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存在直线</a:t>
            </a:r>
            <a:r>
              <a:rPr lang="en-US" altLang="zh-CN" sz="2600" b="1" i="1" dirty="0">
                <a:latin typeface="Times New Roman" panose="02020603050405020304" pitchFamily="18" charset="0"/>
                <a:cs typeface="Times New Roman" panose="02020603050405020304" pitchFamily="18" charset="0"/>
              </a:rPr>
              <a:t>l</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满足直线</a:t>
            </a:r>
            <a:r>
              <a:rPr lang="en-US" altLang="zh-CN" sz="2600" b="1" i="1" dirty="0">
                <a:latin typeface="Times New Roman" panose="02020603050405020304" pitchFamily="18" charset="0"/>
                <a:cs typeface="Times New Roman" panose="02020603050405020304" pitchFamily="18" charset="0"/>
              </a:rPr>
              <a:t>l</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理由和作法如下</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作法</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过点</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在平面</a:t>
            </a:r>
            <a:r>
              <a:rPr lang="en-US" altLang="zh-CN" sz="2600" b="1" i="1" dirty="0">
                <a:latin typeface="Times New Roman" panose="02020603050405020304" pitchFamily="18" charset="0"/>
                <a:cs typeface="Times New Roman" panose="02020603050405020304" pitchFamily="18" charset="0"/>
              </a:rPr>
              <a:t>PAD</a:t>
            </a:r>
            <a:r>
              <a:rPr lang="zh-CN" altLang="zh-CN" sz="2600" b="1" dirty="0">
                <a:latin typeface="Times New Roman" panose="02020603050405020304" pitchFamily="18" charset="0"/>
                <a:cs typeface="Times New Roman" panose="02020603050405020304" pitchFamily="18" charset="0"/>
              </a:rPr>
              <a:t>内作直线</a:t>
            </a:r>
            <a:r>
              <a:rPr lang="en-US" altLang="zh-CN" sz="2600" b="1" i="1" dirty="0">
                <a:latin typeface="Times New Roman" panose="02020603050405020304" pitchFamily="18" charset="0"/>
                <a:cs typeface="Times New Roman" panose="02020603050405020304" pitchFamily="18" charset="0"/>
              </a:rPr>
              <a:t>l</a:t>
            </a:r>
            <a:r>
              <a:rPr lang="zh-CN" altLang="zh-CN" sz="2600" b="1" dirty="0">
                <a:latin typeface="Times New Roman" panose="02020603050405020304" pitchFamily="18" charset="0"/>
                <a:cs typeface="Times New Roman" panose="02020603050405020304" pitchFamily="18" charset="0"/>
              </a:rPr>
              <a:t>平行于直线</a:t>
            </a:r>
            <a:r>
              <a:rPr lang="en-US" altLang="zh-CN" sz="2600" b="1" i="1" dirty="0">
                <a:latin typeface="Times New Roman" panose="02020603050405020304" pitchFamily="18" charset="0"/>
                <a:cs typeface="Times New Roman" panose="02020603050405020304" pitchFamily="18" charset="0"/>
              </a:rPr>
              <a:t>AD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Times New Roman" panose="02020603050405020304" pitchFamily="18" charset="0"/>
                <a:cs typeface="Times New Roman" panose="02020603050405020304" pitchFamily="18" charset="0"/>
              </a:rPr>
              <a:t>1</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满足题意</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理由</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因为</a:t>
            </a:r>
            <a:r>
              <a:rPr lang="en-US" altLang="zh-CN" sz="2600" b="1" i="1" dirty="0">
                <a:latin typeface="Times New Roman" panose="02020603050405020304" pitchFamily="18" charset="0"/>
                <a:cs typeface="Times New Roman" panose="02020603050405020304" pitchFamily="18" charset="0"/>
              </a:rPr>
              <a:t>l</a:t>
            </a:r>
            <a:r>
              <a:rPr lang="zh-CN"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l</a:t>
            </a:r>
            <a:r>
              <a:rPr lang="en-US" altLang="zh-CN" sz="2600" b="1" dirty="0">
                <a:latin typeface="Cambria Math" panose="02040503050406030204" pitchFamily="18" charset="0"/>
                <a:ea typeface="MS Gothic" panose="020B0609070205080204" pitchFamily="49" charset="-128"/>
                <a:cs typeface="MS Gothic" panose="020B0609070205080204" pitchFamily="49" charset="-128"/>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AD</a:t>
            </a:r>
            <a:r>
              <a:rPr lang="en-US" altLang="zh-CN" sz="2600" b="1" dirty="0">
                <a:latin typeface="Cambria Math" panose="02040503050406030204" pitchFamily="18" charset="0"/>
                <a:cs typeface="Cambria Math" panose="02040503050406030204" pitchFamily="18" charset="0"/>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所以</a:t>
            </a:r>
            <a:r>
              <a:rPr lang="en-US" altLang="zh-CN" sz="2600" b="1" i="1" dirty="0">
                <a:latin typeface="Times New Roman" panose="02020603050405020304" pitchFamily="18" charset="0"/>
                <a:cs typeface="Times New Roman" panose="02020603050405020304" pitchFamily="18" charset="0"/>
              </a:rPr>
              <a:t>l</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a:latin typeface="Times New Roman" panose="02020603050405020304" pitchFamily="18" charset="0"/>
                <a:cs typeface="Times New Roman" panose="02020603050405020304" pitchFamily="18" charset="0"/>
              </a:rPr>
              <a:t>ABCD</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6145" name="image77.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26440" y="2570527"/>
            <a:ext cx="6273424" cy="2587483"/>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4668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mc:Choice xmlns:p14="http://schemas.microsoft.com/office/powerpoint/2010/main" Requires="p14">
          <p:contentPart p14:bwMode="auto" r:id="rId4">
            <p14:nvContentPartPr>
              <p14:cNvPr id="4" name="墨迹 3"/>
              <p14:cNvContentPartPr/>
              <p14:nvPr/>
            </p14:nvContentPartPr>
            <p14:xfrm>
              <a:off x="2071800" y="1251360"/>
              <a:ext cx="6006960" cy="2931120"/>
            </p14:xfrm>
          </p:contentPart>
        </mc:Choice>
        <mc:Fallback>
          <p:pic>
            <p:nvPicPr>
              <p:cNvPr id="4" name="墨迹 3"/>
              <p:cNvPicPr/>
              <p:nvPr/>
            </p:nvPicPr>
            <p:blipFill>
              <a:blip r:embed="rId5"/>
              <a:stretch>
                <a:fillRect/>
              </a:stretch>
            </p:blipFill>
            <p:spPr>
              <a:xfrm>
                <a:off x="2062440" y="1242000"/>
                <a:ext cx="6025680" cy="2949840"/>
              </a:xfrm>
              <a:prstGeom prst="rect">
                <a:avLst/>
              </a:prstGeom>
            </p:spPr>
          </p:pic>
        </mc:Fallback>
      </mc:AlternateContent>
    </p:spTree>
    <p:extLst>
      <p:ext uri="{BB962C8B-B14F-4D97-AF65-F5344CB8AC3E}">
        <p14:creationId xmlns:p14="http://schemas.microsoft.com/office/powerpoint/2010/main" val="106347677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linds(horizontal)">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blinds(horizontal)">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145"/>
                                        </p:tgtEl>
                                        <p:attrNameLst>
                                          <p:attrName>style.visibility</p:attrName>
                                        </p:attrNameLst>
                                      </p:cBhvr>
                                      <p:to>
                                        <p:strVal val="visible"/>
                                      </p:to>
                                    </p:set>
                                    <p:animEffect transition="in" filter="blinds(horizontal)">
                                      <p:cBhvr>
                                        <p:cTn id="17" dur="5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1157736"/>
            <a:ext cx="12190413" cy="507891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405416"/>
                <a:ext cx="11589417" cy="5647315"/>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𝑴𝑪</m:t>
                        </m:r>
                      </m:e>
                    </m:acc>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PAD</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取线段</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线段</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因为四边形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为直角梯形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OE</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PO</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PO</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POE</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POE</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在平面</a:t>
                </a:r>
                <a:r>
                  <a:rPr lang="en-US" altLang="zh-CN" sz="2600" b="1" i="1">
                    <a:latin typeface="Times New Roman" panose="02020603050405020304" pitchFamily="18" charset="0"/>
                    <a:cs typeface="Times New Roman" panose="02020603050405020304" pitchFamily="18" charset="0"/>
                  </a:rPr>
                  <a:t>POE</a:t>
                </a:r>
                <a:r>
                  <a:rPr lang="zh-CN" altLang="zh-CN" sz="2600" b="1">
                    <a:latin typeface="Times New Roman" panose="02020603050405020304" pitchFamily="18" charset="0"/>
                    <a:cs typeface="Times New Roman" panose="02020603050405020304" pitchFamily="18" charset="0"/>
                  </a:rPr>
                  <a:t>内作直线</a:t>
                </a:r>
                <a:r>
                  <a:rPr lang="en-US" altLang="zh-CN" sz="2600" b="1" i="1">
                    <a:latin typeface="Times New Roman" panose="02020603050405020304" pitchFamily="18" charset="0"/>
                    <a:cs typeface="Times New Roman" panose="02020603050405020304" pitchFamily="18" charset="0"/>
                  </a:rPr>
                  <a:t>ON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OE</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ON</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为原点</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𝑶𝑨</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𝑶𝑬</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𝑶𝑵</m:t>
                        </m:r>
                      </m:e>
                    </m:acc>
                  </m:oMath>
                </a14:m>
                <a:r>
                  <a:rPr lang="zh-CN" altLang="zh-CN" sz="2600" b="1">
                    <a:latin typeface="Times New Roman" panose="02020603050405020304" pitchFamily="18" charset="0"/>
                    <a:cs typeface="Times New Roman" panose="02020603050405020304" pitchFamily="18" charset="0"/>
                  </a:rPr>
                  <a:t>的方向分别为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轴的正方向建立如图</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所示的空间直角坐标系</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05416"/>
                <a:ext cx="11589417" cy="5647315"/>
              </a:xfrm>
              <a:prstGeom prst="rect">
                <a:avLst/>
              </a:prstGeom>
              <a:blipFill rotWithShape="0">
                <a:blip r:embed="rId3"/>
                <a:stretch>
                  <a:fillRect l="-947" r="-894" b="-54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6340974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31789"/>
            <a:ext cx="12190413" cy="617131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520413"/>
                <a:ext cx="11589417" cy="5285678"/>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过</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PF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交直线</a:t>
                </a:r>
                <a:r>
                  <a:rPr lang="en-US" altLang="zh-CN" sz="2600" b="1" i="1">
                    <a:latin typeface="Times New Roman" panose="02020603050405020304" pitchFamily="18" charset="0"/>
                    <a:cs typeface="Times New Roman" panose="02020603050405020304" pitchFamily="18" charset="0"/>
                  </a:rPr>
                  <a:t>OE</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ON</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PF</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OE</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OP</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POE</a:t>
                </a:r>
                <a:r>
                  <a:rPr lang="zh-CN" altLang="zh-CN" sz="2600" b="1">
                    <a:latin typeface="Times New Roman" panose="02020603050405020304" pitchFamily="18" charset="0"/>
                    <a:cs typeface="Times New Roman" panose="02020603050405020304" pitchFamily="18" charset="0"/>
                  </a:rPr>
                  <a:t>为二面角</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的平面角</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由已知可得</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POE</a:t>
                </a:r>
                <a:r>
                  <a:rPr lang="en-US" altLang="zh-CN" sz="2600" b="1">
                    <a:latin typeface="Times New Roman" panose="02020603050405020304" pitchFamily="18" charset="0"/>
                    <a:cs typeface="Times New Roman" panose="02020603050405020304" pitchFamily="18" charset="0"/>
                  </a:rPr>
                  <a:t>=135°</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POF</a:t>
                </a:r>
                <a:r>
                  <a:rPr lang="en-US" altLang="zh-CN" sz="2600" b="1">
                    <a:latin typeface="Times New Roman" panose="02020603050405020304" pitchFamily="18" charset="0"/>
                    <a:cs typeface="Times New Roman" panose="02020603050405020304" pitchFamily="18" charset="0"/>
                  </a:rPr>
                  <a:t>=45</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OF</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𝒂</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520413"/>
                <a:ext cx="11589417" cy="5285678"/>
              </a:xfrm>
              <a:prstGeom prst="rect">
                <a:avLst/>
              </a:prstGeom>
              <a:blipFill rotWithShape="0">
                <a:blip r:embed="rId3"/>
                <a:stretch>
                  <a:fillRect l="-947" b="-11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044534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0" y="-61843"/>
            <a:ext cx="12190413" cy="633170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18707"/>
                <a:ext cx="11589417" cy="4984057"/>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𝑴𝑪</m:t>
                        </m:r>
                      </m:e>
                    </m:acc>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𝑷𝑴</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𝑴𝑷</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PAD</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𝑨𝑫</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r>
                      <a:rPr lang="zh-CN" altLang="zh-CN" sz="2600" b="1">
                        <a:latin typeface="Cambria Math" panose="02040503050406030204" pitchFamily="18" charset="0"/>
                        <a:cs typeface="Times New Roman" panose="02020603050405020304" pitchFamily="18" charset="0"/>
                      </a:rPr>
                      <m:t>所以</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𝒂𝒙</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𝒂𝒚</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𝒂𝒛</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为平面</a:t>
                </a:r>
                <a:r>
                  <a:rPr lang="en-US" altLang="zh-CN" sz="2600" b="1" i="1">
                    <a:latin typeface="Times New Roman" panose="02020603050405020304" pitchFamily="18" charset="0"/>
                    <a:cs typeface="Times New Roman" panose="02020603050405020304" pitchFamily="18" charset="0"/>
                  </a:rPr>
                  <a:t>PAD</a:t>
                </a:r>
                <a:r>
                  <a:rPr lang="zh-CN" altLang="zh-CN" sz="2600" b="1">
                    <a:latin typeface="Times New Roman" panose="02020603050405020304" pitchFamily="18" charset="0"/>
                    <a:cs typeface="Times New Roman" panose="02020603050405020304" pitchFamily="18" charset="0"/>
                  </a:rPr>
                  <a:t>的一个法向量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PAD</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距离</a:t>
                </a: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𝑴𝑷</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𝒂</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18707"/>
                <a:ext cx="11589417" cy="4984057"/>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83771243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custDataLst>
              <p:tags r:id="rId1"/>
            </p:custDataLst>
          </p:nvPr>
        </p:nvSpPr>
        <p:spPr>
          <a:xfrm>
            <a:off x="0" y="3209682"/>
            <a:ext cx="12190413" cy="3084626"/>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8" name="矩形 7"/>
          <p:cNvSpPr/>
          <p:nvPr>
            <p:custDataLst>
              <p:tags r:id="rId2"/>
            </p:custDataLst>
          </p:nvPr>
        </p:nvSpPr>
        <p:spPr bwMode="auto">
          <a:xfrm>
            <a:off x="251427" y="1938"/>
            <a:ext cx="11653111" cy="664862"/>
          </a:xfrm>
          <a:prstGeom prst="rect">
            <a:avLst/>
          </a:prstGeom>
        </p:spPr>
        <p:txBody>
          <a:bodyPr wrap="square">
            <a:spAutoFit/>
          </a:bodyPr>
          <a:lstStyle/>
          <a:p>
            <a:pPr>
              <a:lnSpc>
                <a:spcPct val="150000"/>
              </a:lnSpc>
              <a:spcAft>
                <a:spcPts val="0"/>
              </a:spcAft>
            </a:pPr>
            <a:r>
              <a:rPr lang="zh-CN" altLang="en-US" sz="2800" b="1">
                <a:latin typeface="微软雅黑" panose="020B0503020204020204" pitchFamily="34" charset="-122"/>
                <a:ea typeface="微软雅黑" panose="020B0503020204020204" pitchFamily="34" charset="-122"/>
                <a:cs typeface="Times New Roman" panose="02020603050405020304" pitchFamily="18" charset="0"/>
              </a:rPr>
              <a:t>考点三　</a:t>
            </a:r>
            <a:r>
              <a:rPr lang="zh-CN" altLang="en-US" sz="2800" b="1" smtClean="0">
                <a:latin typeface="微软雅黑" panose="020B0503020204020204" pitchFamily="34" charset="-122"/>
                <a:ea typeface="微软雅黑" panose="020B0503020204020204" pitchFamily="34" charset="-122"/>
                <a:cs typeface="Times New Roman" panose="02020603050405020304" pitchFamily="18" charset="0"/>
              </a:rPr>
              <a:t> 几何</a:t>
            </a:r>
            <a:r>
              <a:rPr lang="zh-CN" altLang="en-US" sz="2800" b="1">
                <a:latin typeface="微软雅黑" panose="020B0503020204020204" pitchFamily="34" charset="-122"/>
                <a:ea typeface="微软雅黑" panose="020B0503020204020204" pitchFamily="34" charset="-122"/>
                <a:cs typeface="Times New Roman" panose="02020603050405020304" pitchFamily="18" charset="0"/>
              </a:rPr>
              <a:t>法求空间距离</a:t>
            </a:r>
            <a:endParaRPr lang="zh-CN" altLang="zh-CN" sz="1200" dirty="0">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矩形 13"/>
              <p:cNvSpPr/>
              <p:nvPr/>
            </p:nvSpPr>
            <p:spPr>
              <a:xfrm>
                <a:off x="269383" y="723170"/>
                <a:ext cx="8850202" cy="3214278"/>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例</a:t>
                </a:r>
                <a:r>
                  <a:rPr lang="en-US" altLang="zh-CN" sz="2600" b="1" dirty="0">
                    <a:solidFill>
                      <a:srgbClr val="0000FF"/>
                    </a:solidFill>
                    <a:latin typeface="Times New Roman" panose="02020603050405020304" pitchFamily="18" charset="0"/>
                    <a:cs typeface="Times New Roman" panose="02020603050405020304" pitchFamily="18" charset="0"/>
                  </a:rPr>
                  <a:t>3</a:t>
                </a:r>
                <a:r>
                  <a:rPr lang="en-US" altLang="zh-CN" sz="2600" b="1" dirty="0">
                    <a:solidFill>
                      <a:srgbClr val="0000FF"/>
                    </a:solidFill>
                    <a:latin typeface="宋体" panose="02010600030101010101" pitchFamily="2" charset="-122"/>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在四棱锥</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ABCD</a:t>
                </a:r>
                <a:r>
                  <a:rPr lang="zh-CN" altLang="zh-CN" sz="2600" b="1" dirty="0">
                    <a:latin typeface="Times New Roman" panose="02020603050405020304" pitchFamily="18" charset="0"/>
                    <a:cs typeface="Times New Roman" panose="02020603050405020304" pitchFamily="18" charset="0"/>
                  </a:rPr>
                  <a:t>中</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PB</a:t>
                </a:r>
                <a:r>
                  <a:rPr lang="zh-CN" altLang="zh-CN" sz="2600" b="1" dirty="0">
                    <a:latin typeface="Calibri" panose="020F0502020204030204" pitchFamily="34" charset="0"/>
                    <a:cs typeface="宋体" panose="02010600030101010101" pitchFamily="2" charset="-122"/>
                  </a:rPr>
                  <a:t>⊥</a:t>
                </a:r>
                <a:r>
                  <a:rPr lang="zh-CN" altLang="zh-CN" sz="2600" b="1" dirty="0">
                    <a:latin typeface="Times New Roman" panose="02020603050405020304" pitchFamily="18" charset="0"/>
                    <a:cs typeface="Times New Roman" panose="02020603050405020304" pitchFamily="18" charset="0"/>
                  </a:rPr>
                  <a:t>平面</a:t>
                </a:r>
                <a:r>
                  <a:rPr lang="en-US" altLang="zh-CN" sz="2600" b="1" i="1" dirty="0" err="1" smtClean="0">
                    <a:latin typeface="Times New Roman" panose="02020603050405020304" pitchFamily="18" charset="0"/>
                    <a:cs typeface="Times New Roman" panose="02020603050405020304" pitchFamily="18" charset="0"/>
                  </a:rPr>
                  <a:t>ABCD</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PB</a:t>
                </a:r>
                <a:r>
                  <a:rPr lang="en-US" altLang="zh-CN" sz="2600" b="1" dirty="0" smtClean="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AB</a:t>
                </a:r>
              </a:p>
              <a:p>
                <a:pPr marL="355600" indent="-355600">
                  <a:lnSpc>
                    <a:spcPct val="150000"/>
                  </a:lnSpc>
                  <a:spcAft>
                    <a:spcPts val="0"/>
                  </a:spcAft>
                  <a:tabLst>
                    <a:tab pos="2970530" algn="l"/>
                  </a:tabLst>
                </a:pPr>
                <a:r>
                  <a:rPr lang="en-US" altLang="zh-CN" sz="2600" b="1" i="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2</a:t>
                </a:r>
                <a:r>
                  <a:rPr lang="en-US" altLang="zh-CN" sz="2600" b="1" i="1" dirty="0" err="1">
                    <a:latin typeface="Times New Roman" panose="02020603050405020304" pitchFamily="18" charset="0"/>
                    <a:cs typeface="Times New Roman" panose="02020603050405020304" pitchFamily="18" charset="0"/>
                  </a:rPr>
                  <a:t>BC</a:t>
                </a:r>
                <a:r>
                  <a:rPr lang="en-US" altLang="zh-CN" sz="2600" b="1" dirty="0">
                    <a:latin typeface="Times New Roman" panose="02020603050405020304" pitchFamily="18" charset="0"/>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4</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a:t>
                </a:r>
                <a:r>
                  <a:rPr lang="zh-CN" altLang="zh-CN" sz="2600" b="1" dirty="0">
                    <a:latin typeface="Calibri" panose="020F0502020204030204" pitchFamily="34" charset="0"/>
                    <a:cs typeface="宋体" panose="02010600030101010101" pitchFamily="2" charset="-122"/>
                  </a:rPr>
                  <a:t>⊥</a:t>
                </a:r>
                <a:r>
                  <a:rPr lang="en-US" altLang="zh-CN" sz="2600" b="1" i="1" dirty="0">
                    <a:latin typeface="Times New Roman" panose="02020603050405020304" pitchFamily="18" charset="0"/>
                    <a:cs typeface="Times New Roman" panose="02020603050405020304" pitchFamily="18" charset="0"/>
                  </a:rPr>
                  <a:t>BC</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则点</a:t>
                </a:r>
                <a:r>
                  <a:rPr lang="en-US" altLang="zh-CN" sz="2600" b="1" i="1" dirty="0">
                    <a:latin typeface="Times New Roman" panose="02020603050405020304" pitchFamily="18" charset="0"/>
                    <a:cs typeface="Times New Roman" panose="02020603050405020304" pitchFamily="18" charset="0"/>
                  </a:rPr>
                  <a:t>C</a:t>
                </a:r>
                <a:r>
                  <a:rPr lang="zh-CN" altLang="zh-CN" sz="2600" b="1" dirty="0">
                    <a:latin typeface="Times New Roman" panose="02020603050405020304" pitchFamily="18" charset="0"/>
                    <a:cs typeface="Times New Roman" panose="02020603050405020304" pitchFamily="18" charset="0"/>
                  </a:rPr>
                  <a:t>到直线</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Times New Roman" panose="02020603050405020304" pitchFamily="18" charset="0"/>
                    <a:cs typeface="Times New Roman" panose="02020603050405020304" pitchFamily="18" charset="0"/>
                  </a:rPr>
                  <a:t>的距离为</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A.2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    </a:t>
                </a:r>
                <a:r>
                  <a:rPr lang="en-US" altLang="zh-CN" sz="2600" b="1" dirty="0" err="1" smtClean="0">
                    <a:latin typeface="Times New Roman" panose="02020603050405020304" pitchFamily="18" charset="0"/>
                    <a:cs typeface="Times New Roman" panose="02020603050405020304" pitchFamily="18" charset="0"/>
                  </a:rPr>
                  <a:t>B.2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dirty="0" smtClean="0">
                    <a:latin typeface="Times New Roman" panose="02020603050405020304" pitchFamily="18" charset="0"/>
                    <a:cs typeface="Times New Roman" panose="02020603050405020304" pitchFamily="18" charset="0"/>
                  </a:rPr>
                  <a:t>		</a:t>
                </a:r>
              </a:p>
              <a:p>
                <a:pPr marL="355600" indent="-355600">
                  <a:lnSpc>
                    <a:spcPct val="150000"/>
                  </a:lnSpc>
                  <a:spcAft>
                    <a:spcPts val="0"/>
                  </a:spcAft>
                  <a:tabLst>
                    <a:tab pos="2970530" algn="l"/>
                  </a:tabLst>
                </a:pPr>
                <a:r>
                  <a:rPr lang="en-US" altLang="zh-CN" sz="2600" b="1" dirty="0">
                    <a:latin typeface="Times New Roman" panose="02020603050405020304" pitchFamily="18" charset="0"/>
                    <a:cs typeface="Times New Roman" panose="02020603050405020304" pitchFamily="18" charset="0"/>
                  </a:rPr>
                  <a:t>	</a:t>
                </a:r>
                <a:r>
                  <a:rPr lang="en-US" altLang="zh-CN" sz="2600" b="1" dirty="0" smtClean="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dirty="0" smtClean="0">
                    <a:latin typeface="Times New Roman" panose="02020603050405020304" pitchFamily="18" charset="0"/>
                    <a:cs typeface="Times New Roman" panose="02020603050405020304" pitchFamily="18" charset="0"/>
                  </a:rPr>
                  <a:t>	</a:t>
                </a:r>
                <a:r>
                  <a:rPr lang="en-US" altLang="zh-CN" sz="2600" b="1" dirty="0">
                    <a:latin typeface="Times New Roman" panose="02020603050405020304" pitchFamily="18" charset="0"/>
                    <a:cs typeface="Times New Roman" panose="02020603050405020304" pitchFamily="18" charset="0"/>
                  </a:rPr>
                  <a:t>	</a:t>
                </a:r>
                <a:r>
                  <a:rPr lang="en-US" altLang="zh-CN" sz="2600" b="1" dirty="0" err="1">
                    <a:latin typeface="Times New Roman" panose="02020603050405020304" pitchFamily="18" charset="0"/>
                    <a:cs typeface="Times New Roman" panose="02020603050405020304" pitchFamily="18" charset="0"/>
                  </a:rPr>
                  <a:t>D.4</a:t>
                </a:r>
                <a:endParaRPr lang="zh-CN" altLang="zh-CN" sz="1150" dirty="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dirty="0"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dirty="0">
                    <a:solidFill>
                      <a:srgbClr val="0000FF"/>
                    </a:solidFill>
                    <a:latin typeface="Times New Roman" panose="02020603050405020304" pitchFamily="18" charset="0"/>
                    <a:cs typeface="Times New Roman" panose="02020603050405020304" pitchFamily="18" charset="0"/>
                  </a:rPr>
                  <a:t>　</a:t>
                </a:r>
                <a:r>
                  <a:rPr lang="zh-CN" altLang="zh-CN" sz="2600" b="1" dirty="0">
                    <a:latin typeface="Times New Roman" panose="02020603050405020304" pitchFamily="18" charset="0"/>
                    <a:cs typeface="Times New Roman" panose="02020603050405020304" pitchFamily="18" charset="0"/>
                  </a:rPr>
                  <a:t>如图</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取</a:t>
                </a:r>
                <a:r>
                  <a:rPr lang="en-US" altLang="zh-CN" sz="2600" b="1" i="1" dirty="0">
                    <a:latin typeface="Times New Roman" panose="02020603050405020304" pitchFamily="18" charset="0"/>
                    <a:cs typeface="Times New Roman" panose="02020603050405020304" pitchFamily="18" charset="0"/>
                  </a:rPr>
                  <a:t>PA</a:t>
                </a:r>
                <a:r>
                  <a:rPr lang="zh-CN" altLang="zh-CN" sz="2600" b="1" dirty="0">
                    <a:latin typeface="Times New Roman" panose="02020603050405020304" pitchFamily="18" charset="0"/>
                    <a:cs typeface="Times New Roman" panose="02020603050405020304" pitchFamily="18" charset="0"/>
                  </a:rPr>
                  <a:t>的中点</a:t>
                </a:r>
                <a:r>
                  <a:rPr lang="en-US" altLang="zh-CN" sz="2600" b="1" i="1" dirty="0">
                    <a:latin typeface="Times New Roman" panose="02020603050405020304" pitchFamily="18" charset="0"/>
                    <a:cs typeface="Times New Roman" panose="02020603050405020304" pitchFamily="18" charset="0"/>
                  </a:rPr>
                  <a:t>M</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连接</a:t>
                </a:r>
                <a:r>
                  <a:rPr lang="en-US" altLang="zh-CN" sz="2600" b="1" i="1" dirty="0" err="1">
                    <a:latin typeface="Times New Roman" panose="02020603050405020304" pitchFamily="18" charset="0"/>
                    <a:cs typeface="Times New Roman" panose="02020603050405020304" pitchFamily="18" charset="0"/>
                  </a:rPr>
                  <a:t>BM</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CM</a:t>
                </a:r>
                <a:r>
                  <a:rPr lang="en-US" altLang="zh-CN" sz="2600" b="1" dirty="0">
                    <a:latin typeface="宋体" panose="02010600030101010101" pitchFamily="2" charset="-122"/>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3" y="723170"/>
                <a:ext cx="8850202" cy="3214278"/>
              </a:xfrm>
              <a:prstGeom prst="rect">
                <a:avLst/>
              </a:prstGeom>
              <a:blipFill rotWithShape="0">
                <a:blip r:embed="rId5"/>
                <a:stretch>
                  <a:fillRect l="-1240" b="-1708"/>
                </a:stretch>
              </a:blipFill>
            </p:spPr>
            <p:txBody>
              <a:bodyPr/>
              <a:lstStyle/>
              <a:p>
                <a:r>
                  <a:rPr lang="zh-CN" altLang="en-US">
                    <a:noFill/>
                  </a:rPr>
                  <a:t> </a:t>
                </a:r>
              </a:p>
            </p:txBody>
          </p:sp>
        </mc:Fallback>
      </mc:AlternateContent>
      <p:sp>
        <p:nvSpPr>
          <p:cNvPr id="15" name="矩形 14"/>
          <p:cNvSpPr/>
          <p:nvPr>
            <p:custDataLst>
              <p:tags r:id="rId3"/>
            </p:custDataLst>
          </p:nvPr>
        </p:nvSpPr>
        <p:spPr>
          <a:xfrm>
            <a:off x="7200741" y="1436507"/>
            <a:ext cx="461986" cy="553998"/>
          </a:xfrm>
          <a:prstGeom prst="rect">
            <a:avLst/>
          </a:prstGeom>
        </p:spPr>
        <p:txBody>
          <a:bodyPr wrap="none">
            <a:spAutoFit/>
          </a:bodyPr>
          <a:lstStyle/>
          <a:p>
            <a:r>
              <a:rPr lang="en-US" altLang="zh-CN" sz="3000" b="1" kern="100" dirty="0" smtClean="0">
                <a:solidFill>
                  <a:srgbClr val="C00000"/>
                </a:solidFill>
                <a:latin typeface="Times New Roman" panose="02020603050405020304"/>
                <a:ea typeface="宋体" panose="02010600030101010101" pitchFamily="2" charset="-122"/>
              </a:rPr>
              <a:t>A</a:t>
            </a:r>
            <a:endParaRPr lang="zh-CN" altLang="en-US" sz="3000" b="1" dirty="0">
              <a:solidFill>
                <a:srgbClr val="C00000"/>
              </a:solidFill>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169" name="image78.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41844" y="826415"/>
            <a:ext cx="2415479" cy="223317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906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9" name="image79.jpeg"/>
          <p:cNvPicPr/>
          <p:nvPr/>
        </p:nvPicPr>
        <p:blipFill>
          <a:blip r:embed="rId7">
            <a:clrChange>
              <a:clrFrom>
                <a:srgbClr val="FFFFFF"/>
              </a:clrFrom>
              <a:clrTo>
                <a:srgbClr val="FFFFFF">
                  <a:alpha val="0"/>
                </a:srgbClr>
              </a:clrTo>
            </a:clrChange>
          </a:blip>
          <a:stretch>
            <a:fillRect/>
          </a:stretch>
        </p:blipFill>
        <p:spPr>
          <a:xfrm>
            <a:off x="9538958" y="3720059"/>
            <a:ext cx="2388977" cy="2123535"/>
          </a:xfrm>
          <a:prstGeom prst="rect">
            <a:avLst/>
          </a:prstGeom>
        </p:spPr>
      </p:pic>
      <p:sp>
        <p:nvSpPr>
          <p:cNvPr id="10" name="矩形 9"/>
          <p:cNvSpPr/>
          <p:nvPr/>
        </p:nvSpPr>
        <p:spPr>
          <a:xfrm>
            <a:off x="701436" y="3823621"/>
            <a:ext cx="8850202" cy="2492990"/>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PB</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AB</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PAB</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PAB</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8">
            <p14:nvContentPartPr>
              <p14:cNvPr id="4" name="墨迹 3"/>
              <p14:cNvContentPartPr/>
              <p14:nvPr/>
            </p14:nvContentPartPr>
            <p14:xfrm>
              <a:off x="4047840" y="1329840"/>
              <a:ext cx="7255080" cy="2042280"/>
            </p14:xfrm>
          </p:contentPart>
        </mc:Choice>
        <mc:Fallback>
          <p:pic>
            <p:nvPicPr>
              <p:cNvPr id="4" name="墨迹 3"/>
              <p:cNvPicPr/>
              <p:nvPr/>
            </p:nvPicPr>
            <p:blipFill>
              <a:blip r:embed="rId9"/>
              <a:stretch>
                <a:fillRect/>
              </a:stretch>
            </p:blipFill>
            <p:spPr>
              <a:xfrm>
                <a:off x="4038480" y="1320480"/>
                <a:ext cx="7273800" cy="2061000"/>
              </a:xfrm>
              <a:prstGeom prst="rect">
                <a:avLst/>
              </a:prstGeom>
            </p:spPr>
          </p:pic>
        </mc:Fallback>
      </mc:AlternateContent>
    </p:spTree>
    <p:extLst>
      <p:ext uri="{BB962C8B-B14F-4D97-AF65-F5344CB8AC3E}">
        <p14:creationId xmlns:p14="http://schemas.microsoft.com/office/powerpoint/2010/main" val="142437758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4" end="4"/>
                                            </p:txEl>
                                          </p:spTgt>
                                        </p:tgtEl>
                                        <p:attrNameLst>
                                          <p:attrName>style.visibility</p:attrName>
                                        </p:attrNameLst>
                                      </p:cBhvr>
                                      <p:to>
                                        <p:strVal val="visible"/>
                                      </p:to>
                                    </p:set>
                                    <p:animEffect transition="in" filter="blinds(horizontal)">
                                      <p:cBhvr>
                                        <p:cTn id="12" dur="500"/>
                                        <p:tgtEl>
                                          <p:spTgt spid="1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blinds(horizontal)">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blinds(horizontal)">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blinds(horizontal)">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blinds(horizontal)">
                                      <p:cBhvr>
                                        <p:cTn id="3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12190413" cy="615026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143588"/>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PA</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是</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BM</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BC</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CM</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CM</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CM</a:t>
                </a:r>
                <a:r>
                  <a:rPr lang="zh-CN" altLang="zh-CN" sz="2600" b="1">
                    <a:latin typeface="Times New Roman" panose="02020603050405020304" pitchFamily="18" charset="0"/>
                    <a:cs typeface="Times New Roman" panose="02020603050405020304" pitchFamily="18" charset="0"/>
                  </a:rPr>
                  <a:t>为点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在等腰</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PAB</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PB</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BCM</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𝑴</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𝑩</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𝑪</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𝟖</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𝟒</m:t>
                        </m:r>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故点</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PA</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143588"/>
              </a:xfrm>
              <a:prstGeom prst="rect">
                <a:avLst/>
              </a:prstGeom>
              <a:blipFill rotWithShape="0">
                <a:blip r:embed="rId3"/>
                <a:stretch>
                  <a:fillRect l="-947" b="-35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7043117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8">
                                            <p:txEl>
                                              <p:pRg st="7" end="7"/>
                                            </p:txEl>
                                          </p:spTgt>
                                        </p:tgtEl>
                                        <p:attrNameLst>
                                          <p:attrName>style.visibility</p:attrName>
                                        </p:attrNameLst>
                                      </p:cBhvr>
                                      <p:to>
                                        <p:strVal val="visible"/>
                                      </p:to>
                                    </p:set>
                                    <p:animEffect transition="in" filter="blinds(horizontal)">
                                      <p:cBhvr>
                                        <p:cTn id="3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444219"/>
            <a:ext cx="12190413" cy="385008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69382" y="621443"/>
            <a:ext cx="11589417" cy="182428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(2)(2025·</a:t>
            </a:r>
            <a:r>
              <a:rPr lang="zh-CN" altLang="zh-CN" sz="2600" b="1">
                <a:latin typeface="Times New Roman" panose="02020603050405020304" pitchFamily="18" charset="0"/>
                <a:cs typeface="Times New Roman" panose="02020603050405020304" pitchFamily="18" charset="0"/>
              </a:rPr>
              <a:t>青岛调研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已知圆柱的高和底面半径均为</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为上底面圆周的直径</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是上底面圆周上的一点且</a:t>
            </a:r>
            <a:r>
              <a:rPr lang="en-US" altLang="zh-CN" sz="2600" b="1" i="1">
                <a:latin typeface="Times New Roman" panose="02020603050405020304" pitchFamily="18" charset="0"/>
                <a:cs typeface="Times New Roman" panose="02020603050405020304" pitchFamily="18" charset="0"/>
              </a:rPr>
              <a:t>AP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zh-CN" altLang="zh-CN" sz="2600" b="1">
                <a:latin typeface="Times New Roman" panose="02020603050405020304" pitchFamily="18" charset="0"/>
                <a:cs typeface="Times New Roman" panose="02020603050405020304" pitchFamily="18" charset="0"/>
              </a:rPr>
              <a:t>是圆柱的一条母线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的距离为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矩形 11"/>
              <p:cNvSpPr/>
              <p:nvPr>
                <p:custDataLst>
                  <p:tags r:id="rId2"/>
                </p:custDataLst>
              </p:nvPr>
            </p:nvSpPr>
            <p:spPr>
              <a:xfrm>
                <a:off x="1533239" y="1696773"/>
                <a:ext cx="828047" cy="649409"/>
              </a:xfrm>
              <a:prstGeom prst="rect">
                <a:avLst/>
              </a:prstGeom>
            </p:spPr>
            <p:txBody>
              <a:bodyPr wrap="none">
                <a:spAutoFit/>
              </a:bodyPr>
              <a:lstStyle/>
              <a:p>
                <a:pPr>
                  <a:lnSpc>
                    <a:spcPct val="150000"/>
                  </a:lnSpc>
                  <a:spcAft>
                    <a:spcPts val="0"/>
                  </a:spcAft>
                  <a:tabLst>
                    <a:tab pos="2970530" algn="l"/>
                  </a:tabLst>
                </a:pPr>
                <a:r>
                  <a:rPr lang="en-US" altLang="zh-CN" sz="2500" b="1" smtClean="0">
                    <a:solidFill>
                      <a:srgbClr val="C00000"/>
                    </a:solidFill>
                    <a:latin typeface="Times New Roman" panose="02020603050405020304" pitchFamily="18" charset="0"/>
                    <a:cs typeface="Times New Roman" panose="02020603050405020304" pitchFamily="18" charset="0"/>
                  </a:rPr>
                  <a:t> 2</a:t>
                </a:r>
                <a14:m>
                  <m:oMath xmlns:m="http://schemas.openxmlformats.org/officeDocument/2006/math">
                    <m:rad>
                      <m:radPr>
                        <m:degHide m:val="on"/>
                        <m:ctrlPr>
                          <a:rPr lang="zh-CN" altLang="zh-CN" sz="25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500" b="1" i="1">
                            <a:solidFill>
                              <a:srgbClr val="C00000"/>
                            </a:solidFill>
                            <a:latin typeface="Cambria Math" panose="02040503050406030204" pitchFamily="18" charset="0"/>
                            <a:cs typeface="Times New Roman" panose="02020603050405020304" pitchFamily="18" charset="0"/>
                          </a:rPr>
                          <m:t>𝟐</m:t>
                        </m:r>
                      </m:e>
                    </m:rad>
                  </m:oMath>
                </a14:m>
                <a:endParaRPr lang="zh-CN" altLang="zh-CN" sz="250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custDataLst>
                  <p:tags r:id="rId4"/>
                </p:custDataLst>
              </p:nvPr>
            </p:nvSpPr>
            <p:spPr>
              <a:xfrm>
                <a:off x="1533239" y="1696773"/>
                <a:ext cx="828047" cy="649409"/>
              </a:xfrm>
              <a:prstGeom prst="rect">
                <a:avLst/>
              </a:prstGeom>
              <a:blipFill rotWithShape="0">
                <a:blip r:embed="rId5"/>
                <a:stretch>
                  <a:fillRect l="-2963" b="-19626"/>
                </a:stretch>
              </a:blipFill>
            </p:spPr>
            <p:txBody>
              <a:bodyPr/>
              <a:lstStyle/>
              <a:p>
                <a:r>
                  <a:rPr lang="zh-CN" altLang="en-US">
                    <a:noFill/>
                  </a:rPr>
                  <a:t> </a:t>
                </a:r>
              </a:p>
            </p:txBody>
          </p:sp>
        </mc:Fallback>
      </mc:AlternateContent>
      <p:sp>
        <p:nvSpPr>
          <p:cNvPr id="5" name="矩形 4"/>
          <p:cNvSpPr/>
          <p:nvPr/>
        </p:nvSpPr>
        <p:spPr>
          <a:xfrm>
            <a:off x="409082" y="2444220"/>
            <a:ext cx="11589417" cy="1224118"/>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由题可得</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BP</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8193" name="image80.jpe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18329" y="2563285"/>
            <a:ext cx="2613927" cy="2368174"/>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4668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9" name="矩形 8"/>
              <p:cNvSpPr/>
              <p:nvPr/>
            </p:nvSpPr>
            <p:spPr>
              <a:xfrm>
                <a:off x="415004" y="3684145"/>
                <a:ext cx="11589417" cy="2400272"/>
              </a:xfrm>
              <a:prstGeom prst="rect">
                <a:avLst/>
              </a:prstGeom>
            </p:spPr>
            <p:txBody>
              <a:bodyPr wrap="square">
                <a:spAutoFit/>
              </a:bodyPr>
              <a:lstStyle/>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4=16</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PC</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ABP</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PC</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C</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ABP</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BP</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=4</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8</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𝟒𝟖</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𝟏𝟔</m:t>
                        </m:r>
                      </m:e>
                    </m:rad>
                  </m:oMath>
                </a14:m>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smtClean="0">
                    <a:latin typeface="宋体" panose="02010600030101010101" pitchFamily="2" charset="-122"/>
                    <a:cs typeface="Times New Roman" panose="02020603050405020304" pitchFamily="18" charset="0"/>
                  </a:rPr>
                  <a:t>,</a:t>
                </a:r>
              </a:p>
              <a:p>
                <a:pPr>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cs typeface="Times New Roman" panose="02020603050405020304" pitchFamily="18" charset="0"/>
                  </a:rPr>
                  <a:t>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P</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16</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415004" y="3684145"/>
                <a:ext cx="11589417" cy="2400272"/>
              </a:xfrm>
              <a:prstGeom prst="rect">
                <a:avLst/>
              </a:prstGeom>
              <a:blipFill rotWithShape="0">
                <a:blip r:embed="rId7"/>
                <a:stretch>
                  <a:fillRect l="-947" b="-1777"/>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8">
            <p14:nvContentPartPr>
              <p14:cNvPr id="4" name="墨迹 3"/>
              <p14:cNvContentPartPr/>
              <p14:nvPr/>
            </p14:nvContentPartPr>
            <p14:xfrm>
              <a:off x="1071000" y="2152800"/>
              <a:ext cx="10198440" cy="3960360"/>
            </p14:xfrm>
          </p:contentPart>
        </mc:Choice>
        <mc:Fallback>
          <p:pic>
            <p:nvPicPr>
              <p:cNvPr id="4" name="墨迹 3"/>
              <p:cNvPicPr/>
              <p:nvPr/>
            </p:nvPicPr>
            <p:blipFill>
              <a:blip r:embed="rId9"/>
              <a:stretch>
                <a:fillRect/>
              </a:stretch>
            </p:blipFill>
            <p:spPr>
              <a:xfrm>
                <a:off x="1061640" y="2143440"/>
                <a:ext cx="10217160" cy="3979080"/>
              </a:xfrm>
              <a:prstGeom prst="rect">
                <a:avLst/>
              </a:prstGeom>
            </p:spPr>
          </p:pic>
        </mc:Fallback>
      </mc:AlternateContent>
    </p:spTree>
    <p:extLst>
      <p:ext uri="{BB962C8B-B14F-4D97-AF65-F5344CB8AC3E}">
        <p14:creationId xmlns:p14="http://schemas.microsoft.com/office/powerpoint/2010/main" val="126292117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193"/>
                                        </p:tgtEl>
                                        <p:attrNameLst>
                                          <p:attrName>style.visibility</p:attrName>
                                        </p:attrNameLst>
                                      </p:cBhvr>
                                      <p:to>
                                        <p:strVal val="visible"/>
                                      </p:to>
                                    </p:set>
                                    <p:animEffect transition="in" filter="blinds(horizontal)">
                                      <p:cBhvr>
                                        <p:cTn id="17" dur="500"/>
                                        <p:tgtEl>
                                          <p:spTgt spid="819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blinds(horizontal)">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0" end="0"/>
                                            </p:txEl>
                                          </p:spTgt>
                                        </p:tgtEl>
                                        <p:attrNameLst>
                                          <p:attrName>style.visibility</p:attrName>
                                        </p:attrNameLst>
                                      </p:cBhvr>
                                      <p:to>
                                        <p:strVal val="visible"/>
                                      </p:to>
                                    </p:set>
                                    <p:animEffect transition="in" filter="blinds(horizontal)">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9">
                                            <p:txEl>
                                              <p:pRg st="1" end="1"/>
                                            </p:txEl>
                                          </p:spTgt>
                                        </p:tgtEl>
                                        <p:attrNameLst>
                                          <p:attrName>style.visibility</p:attrName>
                                        </p:attrNameLst>
                                      </p:cBhvr>
                                      <p:to>
                                        <p:strVal val="visible"/>
                                      </p:to>
                                    </p:set>
                                    <p:animEffect transition="in" filter="blinds(horizontal)">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blinds(horizontal)">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9">
                                            <p:txEl>
                                              <p:pRg st="3" end="3"/>
                                            </p:txEl>
                                          </p:spTgt>
                                        </p:tgtEl>
                                        <p:attrNameLst>
                                          <p:attrName>style.visibility</p:attrName>
                                        </p:attrNameLst>
                                      </p:cBhvr>
                                      <p:to>
                                        <p:strVal val="visible"/>
                                      </p:to>
                                    </p:set>
                                    <p:animEffect transition="in" filter="blinds(horizontal)">
                                      <p:cBhvr>
                                        <p:cTn id="4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28"/>
          <p:cNvSpPr/>
          <p:nvPr/>
        </p:nvSpPr>
        <p:spPr bwMode="auto">
          <a:xfrm>
            <a:off x="-2" y="2611947"/>
            <a:ext cx="4837438" cy="1712353"/>
          </a:xfrm>
          <a:custGeom>
            <a:avLst/>
            <a:gdLst/>
            <a:ahLst/>
            <a:cxnLst/>
            <a:rect l="l" t="t" r="r" b="b"/>
            <a:pathLst>
              <a:path w="4310745" h="1283968">
                <a:moveTo>
                  <a:pt x="1089668" y="0"/>
                </a:moveTo>
                <a:lnTo>
                  <a:pt x="3526973" y="0"/>
                </a:lnTo>
                <a:lnTo>
                  <a:pt x="4310745" y="1269454"/>
                </a:lnTo>
                <a:lnTo>
                  <a:pt x="1089668" y="1283968"/>
                </a:lnTo>
                <a:close/>
                <a:moveTo>
                  <a:pt x="0" y="0"/>
                </a:moveTo>
                <a:lnTo>
                  <a:pt x="1089667" y="0"/>
                </a:lnTo>
                <a:lnTo>
                  <a:pt x="1089667" y="1283968"/>
                </a:lnTo>
                <a:lnTo>
                  <a:pt x="0" y="1283968"/>
                </a:lnTo>
                <a:close/>
              </a:path>
            </a:pathLst>
          </a:custGeom>
          <a:solidFill>
            <a:srgbClr val="548235"/>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
        <p:nvSpPr>
          <p:cNvPr id="5" name="TextBox 4"/>
          <p:cNvSpPr txBox="1"/>
          <p:nvPr/>
        </p:nvSpPr>
        <p:spPr bwMode="auto">
          <a:xfrm>
            <a:off x="1015234" y="2688154"/>
            <a:ext cx="2902842" cy="1199158"/>
          </a:xfrm>
          <a:prstGeom prst="rect">
            <a:avLst/>
          </a:prstGeom>
          <a:noFill/>
        </p:spPr>
        <p:txBody>
          <a:bodyPr wrap="square">
            <a:spAutoFit/>
          </a:bodyPr>
          <a:lstStyle/>
          <a:p>
            <a:pPr>
              <a:defRPr/>
            </a:pP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目</a:t>
            </a:r>
            <a:r>
              <a:rPr lang="en-US" altLang="zh-CN" sz="7200" kern="0" spc="-200" dirty="0">
                <a:ln w="1905">
                  <a:noFill/>
                </a:ln>
                <a:solidFill>
                  <a:prstClr val="white"/>
                </a:solidFill>
                <a:latin typeface="微软雅黑" panose="020B0503020204020204" pitchFamily="34" charset="-122"/>
                <a:ea typeface="微软雅黑" panose="020B0503020204020204" pitchFamily="34" charset="-122"/>
              </a:rPr>
              <a:t> </a:t>
            </a:r>
            <a:r>
              <a:rPr lang="zh-CN" altLang="en-US" sz="7200" kern="0" spc="-200" dirty="0">
                <a:ln w="1905">
                  <a:noFill/>
                </a:ln>
                <a:solidFill>
                  <a:prstClr val="white"/>
                </a:solidFill>
                <a:latin typeface="微软雅黑" panose="020B0503020204020204" pitchFamily="34" charset="-122"/>
                <a:ea typeface="微软雅黑" panose="020B0503020204020204" pitchFamily="34" charset="-122"/>
              </a:rPr>
              <a:t>录</a:t>
            </a:r>
          </a:p>
        </p:txBody>
      </p:sp>
      <p:sp>
        <p:nvSpPr>
          <p:cNvPr id="6" name="TextBox 5"/>
          <p:cNvSpPr txBox="1"/>
          <p:nvPr/>
        </p:nvSpPr>
        <p:spPr bwMode="auto">
          <a:xfrm>
            <a:off x="1108062" y="3679592"/>
            <a:ext cx="2098700" cy="502882"/>
          </a:xfrm>
          <a:prstGeom prst="rect">
            <a:avLst/>
          </a:prstGeom>
          <a:noFill/>
        </p:spPr>
        <p:txBody>
          <a:bodyPr wrap="none">
            <a:spAutoFit/>
          </a:bodyPr>
          <a:lstStyle/>
          <a:p>
            <a:pPr algn="ctr"/>
            <a:r>
              <a:rPr lang="en-US" altLang="zh-CN" sz="2665" b="1" dirty="0">
                <a:solidFill>
                  <a:prstClr val="white"/>
                </a:solidFill>
                <a:latin typeface="微软雅黑" panose="020B0503020204020204" pitchFamily="34" charset="-122"/>
                <a:ea typeface="微软雅黑" panose="020B0503020204020204" pitchFamily="34" charset="-122"/>
              </a:rPr>
              <a:t>CONTENTS</a:t>
            </a:r>
            <a:endParaRPr lang="zh-CN" altLang="en-US" sz="2665" b="1" dirty="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4307938" y="1710102"/>
            <a:ext cx="3110318" cy="913218"/>
            <a:chOff x="4307938" y="1710102"/>
            <a:chExt cx="3110318" cy="913218"/>
          </a:xfrm>
        </p:grpSpPr>
        <p:sp>
          <p:nvSpPr>
            <p:cNvPr id="8" name="TextBox 7">
              <a:hlinkClick r:id="rId3" action="ppaction://hlinksldjump"/>
            </p:cNvPr>
            <p:cNvSpPr txBox="1"/>
            <p:nvPr/>
          </p:nvSpPr>
          <p:spPr bwMode="auto">
            <a:xfrm>
              <a:off x="5201125" y="1752776"/>
              <a:ext cx="2217131" cy="501766"/>
            </a:xfrm>
            <a:prstGeom prst="rect">
              <a:avLst/>
            </a:prstGeom>
            <a:noFill/>
          </p:spPr>
          <p:txBody>
            <a:bodyPr wrap="none">
              <a:spAutoFit/>
            </a:bodyPr>
            <a:lstStyle/>
            <a:p>
              <a:pPr algn="l">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知识诊断自测</a:t>
              </a:r>
            </a:p>
          </p:txBody>
        </p:sp>
        <p:sp>
          <p:nvSpPr>
            <p:cNvPr id="16" name="TextBox 15">
              <a:hlinkClick r:id="rId3" action="ppaction://hlinksldjump"/>
            </p:cNvPr>
            <p:cNvSpPr txBox="1"/>
            <p:nvPr/>
          </p:nvSpPr>
          <p:spPr>
            <a:xfrm>
              <a:off x="4307938" y="1710102"/>
              <a:ext cx="811335"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01</a:t>
              </a:r>
            </a:p>
          </p:txBody>
        </p:sp>
      </p:grpSp>
      <p:grpSp>
        <p:nvGrpSpPr>
          <p:cNvPr id="11" name="组合 10"/>
          <p:cNvGrpSpPr/>
          <p:nvPr/>
        </p:nvGrpSpPr>
        <p:grpSpPr>
          <a:xfrm>
            <a:off x="4999339" y="2962903"/>
            <a:ext cx="3104980" cy="913218"/>
            <a:chOff x="4999339" y="2962903"/>
            <a:chExt cx="3104980" cy="913218"/>
          </a:xfrm>
        </p:grpSpPr>
        <p:sp>
          <p:nvSpPr>
            <p:cNvPr id="12" name="TextBox 11">
              <a:hlinkClick r:id="rId4" action="ppaction://hlinksldjump"/>
            </p:cNvPr>
            <p:cNvSpPr txBox="1"/>
            <p:nvPr/>
          </p:nvSpPr>
          <p:spPr bwMode="auto">
            <a:xfrm>
              <a:off x="5887187" y="3012193"/>
              <a:ext cx="2217132" cy="501766"/>
            </a:xfrm>
            <a:prstGeom prst="rect">
              <a:avLst/>
            </a:prstGeom>
            <a:noFill/>
          </p:spPr>
          <p:txBody>
            <a:bodyPr wrap="none">
              <a:spAutoFit/>
            </a:bodyPr>
            <a:lstStyle/>
            <a:p>
              <a:pPr>
                <a:defRPr/>
              </a:pPr>
              <a:r>
                <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rPr>
                <a:t>考点聚焦突破</a:t>
              </a:r>
            </a:p>
          </p:txBody>
        </p:sp>
        <p:sp>
          <p:nvSpPr>
            <p:cNvPr id="17" name="TextBox 16">
              <a:hlinkClick r:id="rId4" action="ppaction://hlinksldjump"/>
            </p:cNvPr>
            <p:cNvSpPr txBox="1"/>
            <p:nvPr/>
          </p:nvSpPr>
          <p:spPr>
            <a:xfrm>
              <a:off x="4999339" y="2962903"/>
              <a:ext cx="894681"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02</a:t>
              </a:r>
            </a:p>
          </p:txBody>
        </p:sp>
      </p:grpSp>
      <p:grpSp>
        <p:nvGrpSpPr>
          <p:cNvPr id="13" name="组合 12"/>
          <p:cNvGrpSpPr/>
          <p:nvPr/>
        </p:nvGrpSpPr>
        <p:grpSpPr>
          <a:xfrm>
            <a:off x="5712912" y="4110924"/>
            <a:ext cx="3040374" cy="913218"/>
            <a:chOff x="5712912" y="4110924"/>
            <a:chExt cx="3040374" cy="913218"/>
          </a:xfrm>
        </p:grpSpPr>
        <p:sp>
          <p:nvSpPr>
            <p:cNvPr id="10" name="TextBox 9">
              <a:hlinkClick r:id="rId5" action="ppaction://hlinksldjump"/>
            </p:cNvPr>
            <p:cNvSpPr txBox="1"/>
            <p:nvPr/>
          </p:nvSpPr>
          <p:spPr bwMode="auto">
            <a:xfrm>
              <a:off x="6519982" y="4207367"/>
              <a:ext cx="2233304" cy="502445"/>
            </a:xfrm>
            <a:prstGeom prst="rect">
              <a:avLst/>
            </a:prstGeom>
            <a:noFill/>
          </p:spPr>
          <p:txBody>
            <a:bodyPr wrap="none">
              <a:spAutoFit/>
            </a:bodyPr>
            <a:lstStyle/>
            <a:p>
              <a:pPr>
                <a:defRPr/>
              </a:pPr>
              <a:r>
                <a:rPr lang="zh-CN" altLang="en-US" sz="2665" b="1" kern="0" dirty="0" smtClean="0">
                  <a:solidFill>
                    <a:prstClr val="black">
                      <a:lumMod val="75000"/>
                      <a:lumOff val="25000"/>
                    </a:prstClr>
                  </a:solidFill>
                  <a:latin typeface="微软雅黑" panose="020B0503020204020204" pitchFamily="34" charset="-122"/>
                  <a:ea typeface="微软雅黑" panose="020B0503020204020204" pitchFamily="34" charset="-122"/>
                </a:rPr>
                <a:t>课时对点精练</a:t>
              </a:r>
              <a:endParaRPr lang="zh-CN" altLang="en-US" sz="2665" b="1" kern="0" dirty="0">
                <a:solidFill>
                  <a:prstClr val="black">
                    <a:lumMod val="75000"/>
                    <a:lumOff val="25000"/>
                  </a:prstClr>
                </a:solidFill>
                <a:latin typeface="微软雅黑" panose="020B0503020204020204" pitchFamily="34" charset="-122"/>
                <a:ea typeface="微软雅黑" panose="020B0503020204020204" pitchFamily="34" charset="-122"/>
              </a:endParaRPr>
            </a:p>
          </p:txBody>
        </p:sp>
        <p:sp>
          <p:nvSpPr>
            <p:cNvPr id="18" name="TextBox 17">
              <a:hlinkClick r:id="rId5" action="ppaction://hlinksldjump"/>
            </p:cNvPr>
            <p:cNvSpPr txBox="1"/>
            <p:nvPr/>
          </p:nvSpPr>
          <p:spPr>
            <a:xfrm>
              <a:off x="5712912" y="4110924"/>
              <a:ext cx="913914" cy="91321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5335" dirty="0">
                  <a:solidFill>
                    <a:srgbClr val="548235"/>
                  </a:solidFill>
                  <a:latin typeface="Impact" panose="020B0806030902050204" pitchFamily="34" charset="0"/>
                </a:rPr>
                <a:t>03</a:t>
              </a:r>
            </a:p>
          </p:txBody>
        </p:sp>
      </p:grpSp>
      <p:sp>
        <p:nvSpPr>
          <p:cNvPr id="20" name="矩形 34"/>
          <p:cNvSpPr/>
          <p:nvPr/>
        </p:nvSpPr>
        <p:spPr bwMode="auto">
          <a:xfrm>
            <a:off x="9315242" y="2607161"/>
            <a:ext cx="2893192" cy="1717138"/>
          </a:xfrm>
          <a:custGeom>
            <a:avLst/>
            <a:gdLst>
              <a:gd name="connsiteX0" fmla="*/ 0 w 1055077"/>
              <a:gd name="connsiteY0" fmla="*/ 0 h 1283968"/>
              <a:gd name="connsiteX1" fmla="*/ 1055077 w 1055077"/>
              <a:gd name="connsiteY1" fmla="*/ 0 h 1283968"/>
              <a:gd name="connsiteX2" fmla="*/ 1055077 w 1055077"/>
              <a:gd name="connsiteY2" fmla="*/ 1283968 h 1283968"/>
              <a:gd name="connsiteX3" fmla="*/ 0 w 1055077"/>
              <a:gd name="connsiteY3" fmla="*/ 1283968 h 1283968"/>
              <a:gd name="connsiteX4" fmla="*/ 0 w 1055077"/>
              <a:gd name="connsiteY4" fmla="*/ 0 h 1283968"/>
              <a:gd name="connsiteX0-1" fmla="*/ 0 w 1606620"/>
              <a:gd name="connsiteY0-2" fmla="*/ 0 h 1283968"/>
              <a:gd name="connsiteX1-3" fmla="*/ 1606620 w 1606620"/>
              <a:gd name="connsiteY1-4" fmla="*/ 0 h 1283968"/>
              <a:gd name="connsiteX2-5" fmla="*/ 1606620 w 1606620"/>
              <a:gd name="connsiteY2-6" fmla="*/ 1283968 h 1283968"/>
              <a:gd name="connsiteX3-7" fmla="*/ 551543 w 1606620"/>
              <a:gd name="connsiteY3-8" fmla="*/ 1283968 h 1283968"/>
              <a:gd name="connsiteX4-9" fmla="*/ 0 w 1606620"/>
              <a:gd name="connsiteY4-10" fmla="*/ 0 h 1283968"/>
              <a:gd name="connsiteX0-11" fmla="*/ 0 w 1833140"/>
              <a:gd name="connsiteY0-12" fmla="*/ 9525 h 1293493"/>
              <a:gd name="connsiteX1-13" fmla="*/ 1833140 w 1833140"/>
              <a:gd name="connsiteY1-14" fmla="*/ 0 h 1293493"/>
              <a:gd name="connsiteX2-15" fmla="*/ 1606620 w 1833140"/>
              <a:gd name="connsiteY2-16" fmla="*/ 1293493 h 1293493"/>
              <a:gd name="connsiteX3-17" fmla="*/ 551543 w 1833140"/>
              <a:gd name="connsiteY3-18" fmla="*/ 1293493 h 1293493"/>
              <a:gd name="connsiteX4-19" fmla="*/ 0 w 1833140"/>
              <a:gd name="connsiteY4-20" fmla="*/ 9525 h 1293493"/>
              <a:gd name="connsiteX0-21" fmla="*/ 0 w 1833140"/>
              <a:gd name="connsiteY0-22" fmla="*/ 9525 h 1293493"/>
              <a:gd name="connsiteX1-23" fmla="*/ 1833140 w 1833140"/>
              <a:gd name="connsiteY1-24" fmla="*/ 0 h 1293493"/>
              <a:gd name="connsiteX2-25" fmla="*/ 1833140 w 1833140"/>
              <a:gd name="connsiteY2-26" fmla="*/ 1293493 h 1293493"/>
              <a:gd name="connsiteX3-27" fmla="*/ 551543 w 1833140"/>
              <a:gd name="connsiteY3-28" fmla="*/ 1293493 h 1293493"/>
              <a:gd name="connsiteX4-29" fmla="*/ 0 w 1833140"/>
              <a:gd name="connsiteY4-30" fmla="*/ 9525 h 1293493"/>
              <a:gd name="connsiteX0-31" fmla="*/ 0 w 1833140"/>
              <a:gd name="connsiteY0-32" fmla="*/ 0 h 1283968"/>
              <a:gd name="connsiteX1-33" fmla="*/ 1833140 w 1833140"/>
              <a:gd name="connsiteY1-34" fmla="*/ 8288 h 1283968"/>
              <a:gd name="connsiteX2-35" fmla="*/ 1833140 w 1833140"/>
              <a:gd name="connsiteY2-36" fmla="*/ 1283968 h 1283968"/>
              <a:gd name="connsiteX3-37" fmla="*/ 551543 w 1833140"/>
              <a:gd name="connsiteY3-38" fmla="*/ 1283968 h 1283968"/>
              <a:gd name="connsiteX4-39" fmla="*/ 0 w 1833140"/>
              <a:gd name="connsiteY4-40" fmla="*/ 0 h 1283968"/>
              <a:gd name="connsiteX0-41" fmla="*/ 0 w 1843227"/>
              <a:gd name="connsiteY0-42" fmla="*/ 3587 h 1287555"/>
              <a:gd name="connsiteX1-43" fmla="*/ 1843227 w 1843227"/>
              <a:gd name="connsiteY1-44" fmla="*/ 0 h 1287555"/>
              <a:gd name="connsiteX2-45" fmla="*/ 1833140 w 1843227"/>
              <a:gd name="connsiteY2-46" fmla="*/ 1287555 h 1287555"/>
              <a:gd name="connsiteX3-47" fmla="*/ 551543 w 1843227"/>
              <a:gd name="connsiteY3-48" fmla="*/ 1287555 h 1287555"/>
              <a:gd name="connsiteX4-49" fmla="*/ 0 w 1843227"/>
              <a:gd name="connsiteY4-50" fmla="*/ 3587 h 128755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843227" h="1287555">
                <a:moveTo>
                  <a:pt x="0" y="3587"/>
                </a:moveTo>
                <a:lnTo>
                  <a:pt x="1843227" y="0"/>
                </a:lnTo>
                <a:cubicBezTo>
                  <a:pt x="1839865" y="429185"/>
                  <a:pt x="1836502" y="858370"/>
                  <a:pt x="1833140" y="1287555"/>
                </a:cubicBezTo>
                <a:lnTo>
                  <a:pt x="551543" y="1287555"/>
                </a:lnTo>
                <a:lnTo>
                  <a:pt x="0" y="3587"/>
                </a:lnTo>
                <a:close/>
              </a:path>
            </a:pathLst>
          </a:custGeom>
          <a:solidFill>
            <a:srgbClr val="70AD47"/>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121920" tIns="60960" rIns="121920" bIns="60960" numCol="1" rtlCol="0" anchor="t" anchorCtr="0" compatLnSpc="1"/>
          <a:lstStyle/>
          <a:p>
            <a:pPr fontAlgn="base">
              <a:spcBef>
                <a:spcPct val="0"/>
              </a:spcBef>
              <a:spcAft>
                <a:spcPct val="0"/>
              </a:spcAft>
            </a:pPr>
            <a:endParaRPr lang="zh-CN" altLang="en-US" sz="2400">
              <a:solidFill>
                <a:prstClr val="black"/>
              </a:solidFill>
              <a:latin typeface="Arial" panose="020B0604020202020204" pitchFamily="34" charset="0"/>
            </a:endParaRPr>
          </a:p>
        </p:txBody>
      </p:sp>
    </p:spTree>
    <p:extLst>
      <p:ext uri="{BB962C8B-B14F-4D97-AF65-F5344CB8AC3E}">
        <p14:creationId xmlns:p14="http://schemas.microsoft.com/office/powerpoint/2010/main" val="4158660134"/>
      </p:ext>
    </p:extLst>
  </p:cSld>
  <p:clrMapOvr>
    <a:masterClrMapping/>
  </p:clrMapOvr>
  <mc:AlternateContent xmlns:mc="http://schemas.openxmlformats.org/markup-compatibility/2006">
    <mc:Choice xmlns:p14="http://schemas.microsoft.com/office/powerpoint/2010/main" Requires="p14">
      <p:transition spd="med" p14:dur="700"/>
    </mc:Choice>
    <mc:Fallback>
      <p:transition spd="med"/>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custDataLst>
              <p:tags r:id="rId1"/>
            </p:custDataLst>
          </p:nvPr>
        </p:nvSpPr>
        <p:spPr>
          <a:xfrm>
            <a:off x="0" y="2153148"/>
            <a:ext cx="12190413" cy="4141159"/>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custDataLst>
              <p:tags r:id="rId2"/>
            </p:custDataLst>
          </p:nvPr>
        </p:nvSpPr>
        <p:spPr>
          <a:xfrm>
            <a:off x="-635" y="1340161"/>
            <a:ext cx="1959355" cy="545591"/>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7" name="矩形 16"/>
          <p:cNvSpPr/>
          <p:nvPr>
            <p:custDataLst>
              <p:tags r:id="rId3"/>
            </p:custDataLst>
          </p:nvPr>
        </p:nvSpPr>
        <p:spPr>
          <a:xfrm>
            <a:off x="437459" y="1422729"/>
            <a:ext cx="1528246" cy="462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8" name="矩形 17"/>
          <p:cNvSpPr/>
          <p:nvPr>
            <p:custDataLst>
              <p:tags r:id="rId4"/>
            </p:custDataLst>
          </p:nvPr>
        </p:nvSpPr>
        <p:spPr>
          <a:xfrm>
            <a:off x="558727" y="1441149"/>
            <a:ext cx="1363802" cy="446508"/>
          </a:xfrm>
          <a:prstGeom prst="rect">
            <a:avLst/>
          </a:prstGeom>
          <a:effectLst>
            <a:outerShdw blurRad="50800" dist="38100" dir="2700000" algn="tl" rotWithShape="0">
              <a:prstClr val="black">
                <a:alpha val="40000"/>
              </a:prstClr>
            </a:outerShdw>
          </a:effectLst>
        </p:spPr>
        <p:txBody>
          <a:bodyPr>
            <a:noAutofit/>
          </a:bodyPr>
          <a:lstStyle/>
          <a:p>
            <a:pPr fontAlgn="auto">
              <a:spcBef>
                <a:spcPts val="0"/>
              </a:spcBef>
              <a:spcAft>
                <a:spcPts val="0"/>
              </a:spcAft>
              <a:defRPr/>
            </a:pPr>
            <a:r>
              <a:rPr lang="zh-CN" altLang="en-US" sz="2200" b="1" dirty="0">
                <a:solidFill>
                  <a:schemeClr val="tx1">
                    <a:lumMod val="75000"/>
                    <a:lumOff val="25000"/>
                  </a:schemeClr>
                </a:solidFill>
                <a:latin typeface="微软雅黑" panose="020B0503020204020204" pitchFamily="34" charset="-122"/>
                <a:ea typeface="微软雅黑" panose="020B0503020204020204" pitchFamily="34" charset="-122"/>
              </a:rPr>
              <a:t>思维建模</a:t>
            </a:r>
            <a:endParaRPr lang="zh-CN" altLang="zh-CN" sz="2200" b="1"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462863" y="2181729"/>
            <a:ext cx="11162254" cy="3024611"/>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求点线距一般要作出这个距离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然后利用直角三角形求解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或利用等面积法求解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求点面距时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若能够确定过点与平面垂直的直线</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即作出这个距离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可根据条件求解</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若不易作出点面距</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可借助于等体积法求解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求线面距时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可转化为点面距</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8943557"/>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413571"/>
            <a:ext cx="12190413" cy="488073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558070"/>
                <a:ext cx="11589417" cy="5758564"/>
              </a:xfrm>
              <a:prstGeom prst="rect">
                <a:avLst/>
              </a:prstGeom>
            </p:spPr>
            <p:txBody>
              <a:bodyPr wrap="square">
                <a:spAutoFit/>
              </a:bodyPr>
              <a:lstStyle/>
              <a:p>
                <a:pPr marL="355600" indent="-355600">
                  <a:lnSpc>
                    <a:spcPct val="110000"/>
                  </a:lnSpc>
                  <a:spcAft>
                    <a:spcPts val="0"/>
                  </a:spcAft>
                  <a:tabLst>
                    <a:tab pos="2970530" algn="l"/>
                  </a:tabLst>
                </a:pPr>
                <a:r>
                  <a:rPr lang="zh-CN" altLang="zh-CN" sz="255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en-US" altLang="zh-CN" sz="2550" b="1">
                    <a:solidFill>
                      <a:srgbClr val="0000FF"/>
                    </a:solidFill>
                    <a:latin typeface="Times New Roman" panose="02020603050405020304" pitchFamily="18" charset="0"/>
                    <a:cs typeface="Times New Roman" panose="02020603050405020304" pitchFamily="18" charset="0"/>
                  </a:rPr>
                  <a:t>3</a:t>
                </a:r>
                <a:r>
                  <a:rPr lang="en-US" altLang="zh-CN" sz="2550" b="1">
                    <a:solidFill>
                      <a:srgbClr val="0000FF"/>
                    </a:solidFill>
                    <a:latin typeface="宋体" panose="02010600030101010101" pitchFamily="2" charset="-122"/>
                    <a:cs typeface="Times New Roman" panose="02020603050405020304" pitchFamily="18" charset="0"/>
                  </a:rPr>
                  <a:t> </a:t>
                </a:r>
                <a:r>
                  <a:rPr lang="en-US" altLang="zh-CN" sz="2550" b="1">
                    <a:latin typeface="Times New Roman" panose="02020603050405020304" pitchFamily="18" charset="0"/>
                    <a:cs typeface="Times New Roman" panose="02020603050405020304" pitchFamily="18" charset="0"/>
                  </a:rPr>
                  <a:t>(2025·</a:t>
                </a:r>
                <a:r>
                  <a:rPr lang="zh-CN" altLang="zh-CN" sz="2550" b="1">
                    <a:latin typeface="Times New Roman" panose="02020603050405020304" pitchFamily="18" charset="0"/>
                    <a:cs typeface="Times New Roman" panose="02020603050405020304" pitchFamily="18" charset="0"/>
                  </a:rPr>
                  <a:t>泉州模拟</a:t>
                </a:r>
                <a:r>
                  <a:rPr lang="en-US" altLang="zh-CN" sz="2550" b="1">
                    <a:latin typeface="Times New Roman" panose="02020603050405020304" pitchFamily="18" charset="0"/>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如图</a:t>
                </a:r>
                <a:r>
                  <a:rPr lang="en-US" altLang="zh-CN" sz="2550" b="1">
                    <a:latin typeface="宋体" panose="02010600030101010101" pitchFamily="2" charset="-122"/>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在四棱锥</a:t>
                </a:r>
                <a:r>
                  <a:rPr lang="en-US" altLang="zh-CN" sz="2550" b="1" i="1">
                    <a:latin typeface="Times New Roman" panose="02020603050405020304" pitchFamily="18" charset="0"/>
                    <a:cs typeface="Times New Roman" panose="02020603050405020304" pitchFamily="18" charset="0"/>
                  </a:rPr>
                  <a:t>P</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ABCD</a:t>
                </a:r>
                <a:r>
                  <a:rPr lang="zh-CN" altLang="zh-CN" sz="2550" b="1">
                    <a:latin typeface="Times New Roman" panose="02020603050405020304" pitchFamily="18" charset="0"/>
                    <a:cs typeface="Times New Roman" panose="02020603050405020304" pitchFamily="18" charset="0"/>
                  </a:rPr>
                  <a:t>中</a:t>
                </a:r>
                <a:r>
                  <a:rPr lang="en-US" altLang="zh-CN" sz="2550" b="1" smtClean="0">
                    <a:latin typeface="宋体" panose="02010600030101010101" pitchFamily="2" charset="-122"/>
                    <a:cs typeface="Times New Roman" panose="02020603050405020304" pitchFamily="18" charset="0"/>
                  </a:rPr>
                  <a:t>,</a:t>
                </a:r>
              </a:p>
              <a:p>
                <a:pPr marL="355600" indent="-355600">
                  <a:lnSpc>
                    <a:spcPct val="110000"/>
                  </a:lnSpc>
                  <a:spcAft>
                    <a:spcPts val="0"/>
                  </a:spcAft>
                  <a:tabLst>
                    <a:tab pos="2970530" algn="l"/>
                  </a:tabLst>
                </a:pPr>
                <a:r>
                  <a:rPr lang="en-US" altLang="zh-CN" sz="2550" b="1" i="1">
                    <a:latin typeface="宋体" panose="02010600030101010101" pitchFamily="2" charset="-122"/>
                    <a:cs typeface="Times New Roman" panose="02020603050405020304" pitchFamily="18" charset="0"/>
                  </a:rPr>
                  <a:t>	</a:t>
                </a:r>
                <a:r>
                  <a:rPr lang="en-US" altLang="zh-CN" sz="2550" b="1" i="1" smtClean="0">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ABCD</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PB</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PC</a:t>
                </a:r>
                <a:r>
                  <a:rPr lang="en-US" altLang="zh-CN" sz="255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55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550" b="1" i="1">
                            <a:latin typeface="Cambria Math" panose="02040503050406030204" pitchFamily="18" charset="0"/>
                            <a:cs typeface="Times New Roman" panose="02020603050405020304" pitchFamily="18" charset="0"/>
                          </a:rPr>
                          <m:t>𝟔</m:t>
                        </m:r>
                      </m:e>
                    </m:rad>
                  </m:oMath>
                </a14:m>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 PA</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BC</a:t>
                </a:r>
                <a:r>
                  <a:rPr lang="en-US" altLang="zh-CN" sz="2550" b="1">
                    <a:latin typeface="Times New Roman" panose="02020603050405020304" pitchFamily="18" charset="0"/>
                    <a:cs typeface="Times New Roman" panose="02020603050405020304" pitchFamily="18" charset="0"/>
                  </a:rPr>
                  <a:t>=2</a:t>
                </a:r>
                <a:r>
                  <a:rPr lang="en-US" altLang="zh-CN" sz="2550" b="1" i="1">
                    <a:latin typeface="Times New Roman" panose="02020603050405020304" pitchFamily="18" charset="0"/>
                    <a:cs typeface="Times New Roman" panose="02020603050405020304" pitchFamily="18" charset="0"/>
                  </a:rPr>
                  <a:t>AD</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Times New Roman" panose="02020603050405020304" pitchFamily="18" charset="0"/>
                    <a:cs typeface="Times New Roman" panose="02020603050405020304" pitchFamily="18" charset="0"/>
                  </a:rPr>
                  <a:t>	=</a:t>
                </a:r>
                <a:r>
                  <a:rPr lang="en-US" altLang="zh-CN" sz="2550" b="1">
                    <a:latin typeface="Times New Roman" panose="02020603050405020304" pitchFamily="18" charset="0"/>
                    <a:cs typeface="Times New Roman" panose="02020603050405020304" pitchFamily="18" charset="0"/>
                  </a:rPr>
                  <a:t>2</a:t>
                </a:r>
                <a:r>
                  <a:rPr lang="en-US" altLang="zh-CN" sz="2550" b="1" i="1">
                    <a:latin typeface="Times New Roman" panose="02020603050405020304" pitchFamily="18" charset="0"/>
                    <a:cs typeface="Times New Roman" panose="02020603050405020304" pitchFamily="18" charset="0"/>
                  </a:rPr>
                  <a:t>CD</a:t>
                </a:r>
                <a:r>
                  <a:rPr lang="en-US" altLang="zh-CN" sz="2550" b="1">
                    <a:latin typeface="Times New Roman" panose="02020603050405020304" pitchFamily="18" charset="0"/>
                    <a:cs typeface="Times New Roman" panose="02020603050405020304" pitchFamily="18" charset="0"/>
                  </a:rPr>
                  <a:t>=4</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E</a:t>
                </a:r>
                <a:r>
                  <a:rPr lang="zh-CN" altLang="zh-CN" sz="2550" b="1">
                    <a:latin typeface="Times New Roman" panose="02020603050405020304" pitchFamily="18" charset="0"/>
                    <a:cs typeface="Times New Roman" panose="02020603050405020304" pitchFamily="18" charset="0"/>
                  </a:rPr>
                  <a:t>为</a:t>
                </a:r>
                <a:r>
                  <a:rPr lang="en-US" altLang="zh-CN" sz="2550" b="1" i="1">
                    <a:latin typeface="Times New Roman" panose="02020603050405020304" pitchFamily="18" charset="0"/>
                    <a:cs typeface="Times New Roman" panose="02020603050405020304" pitchFamily="18" charset="0"/>
                  </a:rPr>
                  <a:t>BC</a:t>
                </a:r>
                <a:r>
                  <a:rPr lang="zh-CN" altLang="zh-CN" sz="2550" b="1">
                    <a:latin typeface="Times New Roman" panose="02020603050405020304" pitchFamily="18" charset="0"/>
                    <a:cs typeface="Times New Roman" panose="02020603050405020304" pitchFamily="18" charset="0"/>
                  </a:rPr>
                  <a:t>中点</a:t>
                </a:r>
                <a:r>
                  <a:rPr lang="en-US" altLang="zh-CN" sz="2550" b="1">
                    <a:latin typeface="宋体" panose="02010600030101010101" pitchFamily="2" charset="-122"/>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点</a:t>
                </a:r>
                <a:r>
                  <a:rPr lang="en-US" altLang="zh-CN" sz="2550" b="1" i="1">
                    <a:latin typeface="Times New Roman" panose="02020603050405020304" pitchFamily="18" charset="0"/>
                    <a:cs typeface="Times New Roman" panose="02020603050405020304" pitchFamily="18" charset="0"/>
                  </a:rPr>
                  <a:t>F</a:t>
                </a:r>
                <a:r>
                  <a:rPr lang="zh-CN" altLang="zh-CN" sz="2550" b="1">
                    <a:latin typeface="Times New Roman" panose="02020603050405020304" pitchFamily="18" charset="0"/>
                    <a:cs typeface="Times New Roman" panose="02020603050405020304" pitchFamily="18" charset="0"/>
                  </a:rPr>
                  <a:t>在棱</a:t>
                </a:r>
                <a:r>
                  <a:rPr lang="en-US" altLang="zh-CN" sz="2550" b="1" i="1">
                    <a:latin typeface="Times New Roman" panose="02020603050405020304" pitchFamily="18" charset="0"/>
                    <a:cs typeface="Times New Roman" panose="02020603050405020304" pitchFamily="18" charset="0"/>
                  </a:rPr>
                  <a:t>PB</a:t>
                </a:r>
                <a:r>
                  <a:rPr lang="zh-CN" altLang="zh-CN" sz="2550" b="1">
                    <a:latin typeface="Times New Roman" panose="02020603050405020304" pitchFamily="18" charset="0"/>
                    <a:cs typeface="Times New Roman" panose="02020603050405020304" pitchFamily="18" charset="0"/>
                  </a:rPr>
                  <a:t>上</a:t>
                </a:r>
                <a:r>
                  <a:rPr lang="en-US" altLang="zh-CN" sz="2550" b="1">
                    <a:latin typeface="Times New Roman" panose="02020603050405020304" pitchFamily="18" charset="0"/>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不包括端点</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Times New Roman" panose="02020603050405020304" pitchFamily="18" charset="0"/>
                    <a:cs typeface="Times New Roman" panose="02020603050405020304" pitchFamily="18" charset="0"/>
                  </a:rPr>
                  <a:t>	(</a:t>
                </a:r>
                <a:r>
                  <a:rPr lang="en-US" altLang="zh-CN" sz="2550" b="1">
                    <a:latin typeface="Times New Roman" panose="02020603050405020304" pitchFamily="18" charset="0"/>
                    <a:cs typeface="Times New Roman" panose="02020603050405020304" pitchFamily="18" charset="0"/>
                  </a:rPr>
                  <a:t>1)</a:t>
                </a:r>
                <a:r>
                  <a:rPr lang="zh-CN" altLang="zh-CN" sz="2550" b="1">
                    <a:latin typeface="Times New Roman" panose="02020603050405020304" pitchFamily="18" charset="0"/>
                    <a:cs typeface="Times New Roman" panose="02020603050405020304" pitchFamily="18" charset="0"/>
                  </a:rPr>
                  <a:t>证明</a:t>
                </a:r>
                <a:r>
                  <a:rPr lang="en-US" altLang="zh-CN" sz="2550" b="1">
                    <a:latin typeface="Times New Roman" panose="02020603050405020304" pitchFamily="18" charset="0"/>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AEF</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PAD</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55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550" b="1">
                    <a:solidFill>
                      <a:srgbClr val="0000FF"/>
                    </a:solidFill>
                    <a:latin typeface="Times New Roman" panose="02020603050405020304" pitchFamily="18" charset="0"/>
                    <a:cs typeface="Times New Roman" panose="02020603050405020304" pitchFamily="18" charset="0"/>
                  </a:rPr>
                  <a:t>　</a:t>
                </a:r>
                <a:r>
                  <a:rPr lang="zh-CN" altLang="zh-CN" sz="2550" b="1">
                    <a:latin typeface="Times New Roman" panose="02020603050405020304" pitchFamily="18" charset="0"/>
                    <a:cs typeface="Times New Roman" panose="02020603050405020304" pitchFamily="18" charset="0"/>
                  </a:rPr>
                  <a:t>连接</a:t>
                </a:r>
                <a:r>
                  <a:rPr lang="en-US" altLang="zh-CN" sz="2550" b="1" i="1">
                    <a:latin typeface="Times New Roman" panose="02020603050405020304" pitchFamily="18" charset="0"/>
                    <a:cs typeface="Times New Roman" panose="02020603050405020304" pitchFamily="18" charset="0"/>
                  </a:rPr>
                  <a:t>AC</a:t>
                </a:r>
                <a:r>
                  <a:rPr lang="en-US" altLang="zh-CN" sz="2550" b="1">
                    <a:latin typeface="Times New Roman" panose="02020603050405020304" pitchFamily="18" charset="0"/>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图略</a:t>
                </a:r>
                <a:r>
                  <a:rPr lang="en-US" altLang="zh-CN" sz="2550" b="1">
                    <a:latin typeface="Times New Roman" panose="02020603050405020304" pitchFamily="18" charset="0"/>
                    <a:cs typeface="Times New Roman" panose="02020603050405020304" pitchFamily="18" charset="0"/>
                  </a:rPr>
                  <a:t>)</a:t>
                </a:r>
                <a:r>
                  <a:rPr lang="en-US" altLang="zh-CN" sz="2550" b="1">
                    <a:latin typeface="宋体" panose="02010600030101010101" pitchFamily="2" charset="-122"/>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Calibri" panose="020F0502020204030204" pitchFamily="34" charset="0"/>
                    <a:cs typeface="宋体" panose="02010600030101010101" pitchFamily="2" charset="-122"/>
                  </a:rPr>
                  <a:t>	</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ABCD</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AB</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AC</a:t>
                </a:r>
                <a:r>
                  <a:rPr lang="en-US" altLang="zh-CN" sz="2550" b="1">
                    <a:latin typeface="Cambria Math" panose="02040503050406030204" pitchFamily="18" charset="0"/>
                    <a:cs typeface="Cambria Math" panose="02040503050406030204" pitchFamily="18" charset="0"/>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ABCD</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AB</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AC</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Calibri" panose="020F0502020204030204" pitchFamily="34" charset="0"/>
                    <a:cs typeface="宋体" panose="02010600030101010101" pitchFamily="2" charset="-122"/>
                  </a:rPr>
                  <a:t>	</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PB</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PC</a:t>
                </a:r>
                <a:r>
                  <a:rPr lang="en-US" altLang="zh-CN" sz="255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55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550" b="1" i="1">
                            <a:latin typeface="Cambria Math" panose="02040503050406030204" pitchFamily="18" charset="0"/>
                            <a:cs typeface="Times New Roman" panose="02020603050405020304" pitchFamily="18" charset="0"/>
                          </a:rPr>
                          <m:t>𝟔</m:t>
                        </m:r>
                      </m:e>
                    </m:rad>
                  </m:oMath>
                </a14:m>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PA</a:t>
                </a:r>
                <a:r>
                  <a:rPr lang="en-US" altLang="zh-CN" sz="2550" b="1">
                    <a:latin typeface="Times New Roman" panose="02020603050405020304" pitchFamily="18" charset="0"/>
                    <a:cs typeface="Times New Roman" panose="02020603050405020304" pitchFamily="18" charset="0"/>
                  </a:rPr>
                  <a:t>=4</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AB</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AC</a:t>
                </a:r>
                <a:r>
                  <a:rPr lang="en-US" altLang="zh-CN" sz="255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55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550" b="1" i="1">
                            <a:latin typeface="Cambria Math" panose="02040503050406030204" pitchFamily="18" charset="0"/>
                            <a:cs typeface="Times New Roman" panose="02020603050405020304" pitchFamily="18" charset="0"/>
                          </a:rPr>
                          <m:t>𝟐</m:t>
                        </m:r>
                      </m:e>
                    </m:rad>
                  </m:oMath>
                </a14:m>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Calibri" panose="020F0502020204030204" pitchFamily="34" charset="0"/>
                    <a:cs typeface="宋体" panose="02010600030101010101" pitchFamily="2" charset="-122"/>
                  </a:rPr>
                  <a:t>	</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BC</a:t>
                </a:r>
                <a:r>
                  <a:rPr lang="en-US" altLang="zh-CN" sz="2550" b="1">
                    <a:latin typeface="Times New Roman" panose="02020603050405020304" pitchFamily="18" charset="0"/>
                    <a:cs typeface="Times New Roman" panose="02020603050405020304" pitchFamily="18" charset="0"/>
                  </a:rPr>
                  <a:t>=4</a:t>
                </a:r>
                <a:r>
                  <a:rPr lang="en-US" altLang="zh-CN" sz="2550" b="1">
                    <a:latin typeface="宋体" panose="02010600030101010101" pitchFamily="2" charset="-122"/>
                    <a:cs typeface="Times New Roman" panose="02020603050405020304" pitchFamily="18" charset="0"/>
                  </a:rPr>
                  <a:t>,</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AB</a:t>
                </a:r>
                <a:r>
                  <a:rPr lang="en-US" altLang="zh-CN" sz="2550" b="1" baseline="30000">
                    <a:latin typeface="Times New Roman" panose="02020603050405020304" pitchFamily="18" charset="0"/>
                    <a:cs typeface="Times New Roman" panose="02020603050405020304" pitchFamily="18" charset="0"/>
                  </a:rPr>
                  <a:t>2</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AC</a:t>
                </a:r>
                <a:r>
                  <a:rPr lang="en-US" altLang="zh-CN" sz="2550" b="1" baseline="30000">
                    <a:latin typeface="Times New Roman" panose="02020603050405020304" pitchFamily="18" charset="0"/>
                    <a:cs typeface="Times New Roman" panose="02020603050405020304" pitchFamily="18" charset="0"/>
                  </a:rPr>
                  <a:t>2</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BC</a:t>
                </a:r>
                <a:r>
                  <a:rPr lang="en-US" altLang="zh-CN" sz="2550" b="1" baseline="30000">
                    <a:latin typeface="Times New Roman" panose="02020603050405020304" pitchFamily="18" charset="0"/>
                    <a:cs typeface="Times New Roman" panose="02020603050405020304" pitchFamily="18" charset="0"/>
                  </a:rPr>
                  <a:t>2</a:t>
                </a:r>
                <a:r>
                  <a:rPr lang="en-US" altLang="zh-CN" sz="2550" b="1">
                    <a:latin typeface="宋体" panose="02010600030101010101" pitchFamily="2" charset="-122"/>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即</a:t>
                </a:r>
                <a:r>
                  <a:rPr lang="en-US" altLang="zh-CN" sz="2550" b="1" i="1">
                    <a:latin typeface="Times New Roman" panose="02020603050405020304" pitchFamily="18" charset="0"/>
                    <a:cs typeface="Times New Roman" panose="02020603050405020304" pitchFamily="18" charset="0"/>
                  </a:rPr>
                  <a:t>AB</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AC</a:t>
                </a:r>
                <a:r>
                  <a:rPr lang="en-US" altLang="zh-CN" sz="2550" b="1" smtClean="0">
                    <a:latin typeface="宋体" panose="02010600030101010101" pitchFamily="2" charset="-122"/>
                    <a:cs typeface="Times New Roman" panose="02020603050405020304" pitchFamily="18" charset="0"/>
                  </a:rPr>
                  <a:t>,</a:t>
                </a:r>
                <a:r>
                  <a:rPr lang="en-US" altLang="zh-CN" sz="2550" b="1" smtClean="0">
                    <a:latin typeface="Times New Roman" panose="02020603050405020304" pitchFamily="18" charset="0"/>
                    <a:cs typeface="Times New Roman" panose="02020603050405020304" pitchFamily="18" charset="0"/>
                  </a:rPr>
                  <a:t> </a:t>
                </a:r>
              </a:p>
              <a:p>
                <a:pPr marL="355600" indent="-355600">
                  <a:lnSpc>
                    <a:spcPct val="110000"/>
                  </a:lnSpc>
                  <a:spcAft>
                    <a:spcPts val="0"/>
                  </a:spcAft>
                  <a:tabLst>
                    <a:tab pos="2970530" algn="l"/>
                  </a:tabLst>
                </a:pPr>
                <a:r>
                  <a:rPr lang="en-US" altLang="zh-CN" sz="2550" b="1">
                    <a:latin typeface="Times New Roman" panose="02020603050405020304" pitchFamily="18" charset="0"/>
                    <a:cs typeface="Times New Roman" panose="02020603050405020304" pitchFamily="18" charset="0"/>
                  </a:rPr>
                  <a:t>	</a:t>
                </a:r>
                <a:r>
                  <a:rPr lang="zh-CN" altLang="zh-CN" sz="2550" b="1" smtClean="0">
                    <a:latin typeface="Times New Roman" panose="02020603050405020304" pitchFamily="18" charset="0"/>
                    <a:cs typeface="Times New Roman" panose="02020603050405020304" pitchFamily="18" charset="0"/>
                  </a:rPr>
                  <a:t>又</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E</a:t>
                </a:r>
                <a:r>
                  <a:rPr lang="zh-CN" altLang="zh-CN" sz="2550" b="1">
                    <a:latin typeface="Times New Roman" panose="02020603050405020304" pitchFamily="18" charset="0"/>
                    <a:cs typeface="Times New Roman" panose="02020603050405020304" pitchFamily="18" charset="0"/>
                  </a:rPr>
                  <a:t>为</a:t>
                </a:r>
                <a:r>
                  <a:rPr lang="en-US" altLang="zh-CN" sz="2550" b="1" i="1">
                    <a:latin typeface="Times New Roman" panose="02020603050405020304" pitchFamily="18" charset="0"/>
                    <a:cs typeface="Times New Roman" panose="02020603050405020304" pitchFamily="18" charset="0"/>
                  </a:rPr>
                  <a:t>BC</a:t>
                </a:r>
                <a:r>
                  <a:rPr lang="zh-CN" altLang="zh-CN" sz="2550" b="1">
                    <a:latin typeface="Times New Roman" panose="02020603050405020304" pitchFamily="18" charset="0"/>
                    <a:cs typeface="Times New Roman" panose="02020603050405020304" pitchFamily="18" charset="0"/>
                  </a:rPr>
                  <a:t>中点</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AE</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BC</a:t>
                </a:r>
                <a:r>
                  <a:rPr lang="en-US" altLang="zh-CN" sz="2550" b="1">
                    <a:latin typeface="宋体" panose="02010600030101010101" pitchFamily="2" charset="-122"/>
                    <a:cs typeface="Times New Roman" panose="02020603050405020304" pitchFamily="18" charset="0"/>
                  </a:rPr>
                  <a:t>,</a:t>
                </a:r>
                <a:r>
                  <a:rPr lang="zh-CN" altLang="zh-CN" sz="2550" b="1">
                    <a:latin typeface="Times New Roman" panose="02020603050405020304" pitchFamily="18" charset="0"/>
                    <a:cs typeface="Times New Roman" panose="02020603050405020304" pitchFamily="18" charset="0"/>
                  </a:rPr>
                  <a:t>且</a:t>
                </a:r>
                <a:r>
                  <a:rPr lang="en-US" altLang="zh-CN" sz="2550" b="1" i="1">
                    <a:latin typeface="Times New Roman" panose="02020603050405020304" pitchFamily="18" charset="0"/>
                    <a:cs typeface="Times New Roman" panose="02020603050405020304" pitchFamily="18" charset="0"/>
                  </a:rPr>
                  <a:t>AE</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EC</a:t>
                </a:r>
                <a:r>
                  <a:rPr lang="en-US" altLang="zh-CN" sz="2550" b="1">
                    <a:latin typeface="Times New Roman" panose="02020603050405020304" pitchFamily="18" charset="0"/>
                    <a:cs typeface="Times New Roman" panose="02020603050405020304" pitchFamily="18" charset="0"/>
                  </a:rPr>
                  <a:t>=2.</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Calibri" panose="020F0502020204030204" pitchFamily="34" charset="0"/>
                    <a:cs typeface="宋体" panose="02010600030101010101" pitchFamily="2" charset="-122"/>
                  </a:rPr>
                  <a:t>	</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AD</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CD</a:t>
                </a:r>
                <a:r>
                  <a:rPr lang="en-US" altLang="zh-CN" sz="2550" b="1">
                    <a:latin typeface="Times New Roman" panose="02020603050405020304" pitchFamily="18" charset="0"/>
                    <a:cs typeface="Times New Roman" panose="02020603050405020304" pitchFamily="18" charset="0"/>
                  </a:rPr>
                  <a:t>=2</a:t>
                </a:r>
                <a:r>
                  <a:rPr lang="en-US" altLang="zh-CN" sz="2550" b="1">
                    <a:latin typeface="宋体" panose="02010600030101010101" pitchFamily="2" charset="-122"/>
                    <a:cs typeface="Times New Roman" panose="02020603050405020304" pitchFamily="18" charset="0"/>
                  </a:rPr>
                  <a:t>,</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四边形</a:t>
                </a:r>
                <a:r>
                  <a:rPr lang="en-US" altLang="zh-CN" sz="2550" b="1" i="1">
                    <a:latin typeface="Times New Roman" panose="02020603050405020304" pitchFamily="18" charset="0"/>
                    <a:cs typeface="Times New Roman" panose="02020603050405020304" pitchFamily="18" charset="0"/>
                  </a:rPr>
                  <a:t>AECD</a:t>
                </a:r>
                <a:r>
                  <a:rPr lang="zh-CN" altLang="zh-CN" sz="2550" b="1">
                    <a:latin typeface="Times New Roman" panose="02020603050405020304" pitchFamily="18" charset="0"/>
                    <a:cs typeface="Times New Roman" panose="02020603050405020304" pitchFamily="18" charset="0"/>
                  </a:rPr>
                  <a:t>为正方形</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AE</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AD</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Calibri" panose="020F0502020204030204" pitchFamily="34" charset="0"/>
                    <a:cs typeface="宋体" panose="02010600030101010101" pitchFamily="2" charset="-122"/>
                  </a:rPr>
                  <a:t>	</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ABCD</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AE</a:t>
                </a:r>
                <a:r>
                  <a:rPr lang="en-US" altLang="zh-CN" sz="2550" b="1">
                    <a:latin typeface="Cambria Math" panose="02040503050406030204" pitchFamily="18" charset="0"/>
                    <a:cs typeface="Cambria Math" panose="02040503050406030204" pitchFamily="18" charset="0"/>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ABCD</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PA</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AE</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Times New Roman" panose="02020603050405020304" pitchFamily="18" charset="0"/>
                    <a:cs typeface="Times New Roman" panose="02020603050405020304" pitchFamily="18" charset="0"/>
                  </a:rPr>
                  <a:t>	</a:t>
                </a:r>
                <a:r>
                  <a:rPr lang="zh-CN" altLang="zh-CN" sz="2550" b="1" smtClean="0">
                    <a:latin typeface="Times New Roman" panose="02020603050405020304" pitchFamily="18" charset="0"/>
                    <a:cs typeface="Times New Roman" panose="02020603050405020304" pitchFamily="18" charset="0"/>
                  </a:rPr>
                  <a:t>又</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AD</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PA</a:t>
                </a:r>
                <a:r>
                  <a:rPr lang="en-US" altLang="zh-CN" sz="2550" b="1">
                    <a:latin typeface="Times New Roman" panose="02020603050405020304" pitchFamily="18" charset="0"/>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AD</a:t>
                </a:r>
                <a:r>
                  <a:rPr lang="en-US" altLang="zh-CN" sz="2550" b="1">
                    <a:latin typeface="宋体" panose="02010600030101010101" pitchFamily="2" charset="-122"/>
                    <a:cs typeface="Times New Roman" panose="02020603050405020304" pitchFamily="18" charset="0"/>
                  </a:rPr>
                  <a:t>,</a:t>
                </a:r>
                <a:r>
                  <a:rPr lang="en-US" altLang="zh-CN" sz="2550" b="1" i="1">
                    <a:latin typeface="Times New Roman" panose="02020603050405020304" pitchFamily="18" charset="0"/>
                    <a:cs typeface="Times New Roman" panose="02020603050405020304" pitchFamily="18" charset="0"/>
                  </a:rPr>
                  <a:t>PA</a:t>
                </a:r>
                <a:r>
                  <a:rPr lang="en-US" altLang="zh-CN" sz="2550" b="1">
                    <a:latin typeface="Cambria Math" panose="02040503050406030204" pitchFamily="18" charset="0"/>
                    <a:cs typeface="Cambria Math" panose="02040503050406030204" pitchFamily="18" charset="0"/>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PAD</a:t>
                </a:r>
                <a:r>
                  <a:rPr lang="en-US" altLang="zh-CN" sz="2550" b="1" smtClean="0">
                    <a:latin typeface="宋体" panose="02010600030101010101" pitchFamily="2" charset="-122"/>
                    <a:cs typeface="Times New Roman" panose="02020603050405020304" pitchFamily="18" charset="0"/>
                  </a:rPr>
                  <a:t>,</a:t>
                </a:r>
                <a:r>
                  <a:rPr lang="zh-CN" altLang="zh-CN" sz="2550" b="1" smtClean="0">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AE</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PAD</a:t>
                </a:r>
                <a:r>
                  <a:rPr lang="en-US" altLang="zh-CN" sz="2550" b="1">
                    <a:latin typeface="宋体" panose="02010600030101010101" pitchFamily="2" charset="-122"/>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a:p>
                <a:pPr marL="355600" indent="-355600">
                  <a:lnSpc>
                    <a:spcPct val="110000"/>
                  </a:lnSpc>
                  <a:spcAft>
                    <a:spcPts val="0"/>
                  </a:spcAft>
                  <a:tabLst>
                    <a:tab pos="2970530" algn="l"/>
                  </a:tabLst>
                </a:pPr>
                <a:r>
                  <a:rPr lang="en-US" altLang="zh-CN" sz="2550" b="1" smtClean="0">
                    <a:latin typeface="Times New Roman" panose="02020603050405020304" pitchFamily="18" charset="0"/>
                    <a:cs typeface="Times New Roman" panose="02020603050405020304" pitchFamily="18" charset="0"/>
                  </a:rPr>
                  <a:t>	</a:t>
                </a:r>
                <a:r>
                  <a:rPr lang="zh-CN" altLang="zh-CN" sz="2550" b="1" smtClean="0">
                    <a:latin typeface="Times New Roman" panose="02020603050405020304" pitchFamily="18" charset="0"/>
                    <a:cs typeface="Times New Roman" panose="02020603050405020304" pitchFamily="18" charset="0"/>
                  </a:rPr>
                  <a:t>又</a:t>
                </a:r>
                <a:r>
                  <a:rPr lang="zh-CN" altLang="zh-CN" sz="2550" b="1">
                    <a:latin typeface="Calibri" panose="020F0502020204030204" pitchFamily="34" charset="0"/>
                    <a:cs typeface="宋体" panose="02010600030101010101" pitchFamily="2" charset="-122"/>
                  </a:rPr>
                  <a:t>∵</a:t>
                </a:r>
                <a:r>
                  <a:rPr lang="en-US" altLang="zh-CN" sz="2550" b="1" i="1">
                    <a:latin typeface="Times New Roman" panose="02020603050405020304" pitchFamily="18" charset="0"/>
                    <a:cs typeface="Times New Roman" panose="02020603050405020304" pitchFamily="18" charset="0"/>
                  </a:rPr>
                  <a:t>AE</a:t>
                </a:r>
                <a:r>
                  <a:rPr lang="en-US" altLang="zh-CN" sz="2550" b="1">
                    <a:latin typeface="Cambria Math" panose="02040503050406030204" pitchFamily="18" charset="0"/>
                    <a:cs typeface="Cambria Math" panose="02040503050406030204" pitchFamily="18" charset="0"/>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AEF</a:t>
                </a:r>
                <a:r>
                  <a:rPr lang="en-US" altLang="zh-CN" sz="2550" b="1">
                    <a:latin typeface="宋体" panose="02010600030101010101" pitchFamily="2" charset="-122"/>
                    <a:cs typeface="Times New Roman" panose="02020603050405020304" pitchFamily="18" charset="0"/>
                  </a:rPr>
                  <a:t>,</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AEF</a:t>
                </a:r>
                <a:r>
                  <a:rPr lang="zh-CN" altLang="zh-CN" sz="2550" b="1">
                    <a:latin typeface="Calibri" panose="020F0502020204030204" pitchFamily="34" charset="0"/>
                    <a:cs typeface="宋体" panose="02010600030101010101" pitchFamily="2" charset="-122"/>
                  </a:rPr>
                  <a:t>⊥</a:t>
                </a:r>
                <a:r>
                  <a:rPr lang="zh-CN" altLang="zh-CN" sz="2550" b="1">
                    <a:latin typeface="Times New Roman" panose="02020603050405020304" pitchFamily="18" charset="0"/>
                    <a:cs typeface="Times New Roman" panose="02020603050405020304" pitchFamily="18" charset="0"/>
                  </a:rPr>
                  <a:t>平面</a:t>
                </a:r>
                <a:r>
                  <a:rPr lang="en-US" altLang="zh-CN" sz="2550" b="1" i="1">
                    <a:latin typeface="Times New Roman" panose="02020603050405020304" pitchFamily="18" charset="0"/>
                    <a:cs typeface="Times New Roman" panose="02020603050405020304" pitchFamily="18" charset="0"/>
                  </a:rPr>
                  <a:t>PAD</a:t>
                </a:r>
                <a:r>
                  <a:rPr lang="en-US" altLang="zh-CN" sz="2550" b="1">
                    <a:latin typeface="Times New Roman" panose="02020603050405020304" pitchFamily="18" charset="0"/>
                    <a:cs typeface="Times New Roman" panose="02020603050405020304" pitchFamily="18" charset="0"/>
                  </a:rPr>
                  <a:t>.</a:t>
                </a:r>
                <a:endParaRPr lang="zh-CN" altLang="zh-CN" sz="25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558070"/>
                <a:ext cx="11589417" cy="5758564"/>
              </a:xfrm>
              <a:prstGeom prst="rect">
                <a:avLst/>
              </a:prstGeom>
              <a:blipFill rotWithShape="0">
                <a:blip r:embed="rId3"/>
                <a:stretch>
                  <a:fillRect l="-894" t="-1271" b="-1801"/>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1279993" y="0"/>
            <a:ext cx="14750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9217" name="image81.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70924" y="500326"/>
            <a:ext cx="2476662" cy="267090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279993" y="1504950"/>
            <a:ext cx="14750399"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mc:Choice xmlns:p14="http://schemas.microsoft.com/office/powerpoint/2010/main" Requires="p14">
          <p:contentPart p14:bwMode="auto" r:id="rId5">
            <p14:nvContentPartPr>
              <p14:cNvPr id="4" name="墨迹 3"/>
              <p14:cNvContentPartPr/>
              <p14:nvPr/>
            </p14:nvContentPartPr>
            <p14:xfrm>
              <a:off x="741240" y="418320"/>
              <a:ext cx="11196720" cy="4147920"/>
            </p14:xfrm>
          </p:contentPart>
        </mc:Choice>
        <mc:Fallback>
          <p:pic>
            <p:nvPicPr>
              <p:cNvPr id="4" name="墨迹 3"/>
              <p:cNvPicPr/>
              <p:nvPr/>
            </p:nvPicPr>
            <p:blipFill>
              <a:blip r:embed="rId6"/>
              <a:stretch>
                <a:fillRect/>
              </a:stretch>
            </p:blipFill>
            <p:spPr>
              <a:xfrm>
                <a:off x="731880" y="408960"/>
                <a:ext cx="11215440" cy="4166640"/>
              </a:xfrm>
              <a:prstGeom prst="rect">
                <a:avLst/>
              </a:prstGeom>
            </p:spPr>
          </p:pic>
        </mc:Fallback>
      </mc:AlternateContent>
    </p:spTree>
    <p:extLst>
      <p:ext uri="{BB962C8B-B14F-4D97-AF65-F5344CB8AC3E}">
        <p14:creationId xmlns:p14="http://schemas.microsoft.com/office/powerpoint/2010/main" val="10928841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linds(horizontal)">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blinds(horizontal)">
                                      <p:cBhvr>
                                        <p:cTn id="27" dur="500"/>
                                        <p:tgtEl>
                                          <p:spTgt spid="10">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blinds(horizontal)">
                                      <p:cBhvr>
                                        <p:cTn id="32" dur="500"/>
                                        <p:tgtEl>
                                          <p:spTgt spid="10">
                                            <p:txEl>
                                              <p:pRg st="9" end="9"/>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10" end="10"/>
                                            </p:txEl>
                                          </p:spTgt>
                                        </p:tgtEl>
                                        <p:attrNameLst>
                                          <p:attrName>style.visibility</p:attrName>
                                        </p:attrNameLst>
                                      </p:cBhvr>
                                      <p:to>
                                        <p:strVal val="visible"/>
                                      </p:to>
                                    </p:set>
                                    <p:animEffect transition="in" filter="blinds(horizontal)">
                                      <p:cBhvr>
                                        <p:cTn id="37" dur="500"/>
                                        <p:tgtEl>
                                          <p:spTgt spid="10">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11" end="11"/>
                                            </p:txEl>
                                          </p:spTgt>
                                        </p:tgtEl>
                                        <p:attrNameLst>
                                          <p:attrName>style.visibility</p:attrName>
                                        </p:attrNameLst>
                                      </p:cBhvr>
                                      <p:to>
                                        <p:strVal val="visible"/>
                                      </p:to>
                                    </p:set>
                                    <p:animEffect transition="in" filter="blinds(horizontal)">
                                      <p:cBhvr>
                                        <p:cTn id="42" dur="500"/>
                                        <p:tgtEl>
                                          <p:spTgt spid="10">
                                            <p:txEl>
                                              <p:pRg st="11" end="1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xEl>
                                              <p:pRg st="12" end="12"/>
                                            </p:txEl>
                                          </p:spTgt>
                                        </p:tgtEl>
                                        <p:attrNameLst>
                                          <p:attrName>style.visibility</p:attrName>
                                        </p:attrNameLst>
                                      </p:cBhvr>
                                      <p:to>
                                        <p:strVal val="visible"/>
                                      </p:to>
                                    </p:set>
                                    <p:animEffect transition="in" filter="blinds(horizontal)">
                                      <p:cBhvr>
                                        <p:cTn id="47" dur="500"/>
                                        <p:tgtEl>
                                          <p:spTgt spid="1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335981"/>
            <a:ext cx="12190413" cy="4908919"/>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351218" y="619367"/>
            <a:ext cx="11589417" cy="5493812"/>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PB</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求直线</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PB</a:t>
            </a:r>
            <a:r>
              <a:rPr lang="zh-CN" altLang="zh-CN" sz="2600" b="1">
                <a:latin typeface="Times New Roman" panose="02020603050405020304" pitchFamily="18" charset="0"/>
                <a:cs typeface="Times New Roman" panose="02020603050405020304" pitchFamily="18" charset="0"/>
              </a:rPr>
              <a:t>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EF</a:t>
            </a:r>
            <a:r>
              <a:rPr lang="en-US" altLang="zh-CN" sz="2600" b="1">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与</a:t>
            </a:r>
            <a:r>
              <a:rPr lang="en-US" altLang="zh-CN" sz="2600" b="1" i="1">
                <a:latin typeface="Times New Roman" panose="02020603050405020304" pitchFamily="18" charset="0"/>
                <a:cs typeface="Times New Roman" panose="02020603050405020304" pitchFamily="18" charset="0"/>
              </a:rPr>
              <a:t>AE</a:t>
            </a:r>
            <a:r>
              <a:rPr lang="zh-CN" altLang="zh-CN" sz="2600" b="1">
                <a:latin typeface="Times New Roman" panose="02020603050405020304" pitchFamily="18" charset="0"/>
                <a:cs typeface="Times New Roman" panose="02020603050405020304" pitchFamily="18" charset="0"/>
              </a:rPr>
              <a:t>为平面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内的两条相交直线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Times New Roman" panose="02020603050405020304" pitchFamily="18" charset="0"/>
                <a:cs typeface="Times New Roman" panose="02020603050405020304" pitchFamily="18" charset="0"/>
              </a:rPr>
              <a:t>的距离即为</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AH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1025" name="image82.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200200" y="3511235"/>
            <a:ext cx="2519953" cy="271759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66946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8" end="8"/>
                                            </p:txEl>
                                          </p:spTgt>
                                        </p:tgtEl>
                                        <p:attrNameLst>
                                          <p:attrName>style.visibility</p:attrName>
                                        </p:attrNameLst>
                                      </p:cBhvr>
                                      <p:to>
                                        <p:strVal val="visible"/>
                                      </p:to>
                                    </p:set>
                                    <p:animEffect transition="in" filter="blinds(horizontal)">
                                      <p:cBhvr>
                                        <p:cTn id="42" dur="500"/>
                                        <p:tgtEl>
                                          <p:spTgt spid="10">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25"/>
                                        </p:tgtEl>
                                        <p:attrNameLst>
                                          <p:attrName>style.visibility</p:attrName>
                                        </p:attrNameLst>
                                      </p:cBhvr>
                                      <p:to>
                                        <p:strVal val="visible"/>
                                      </p:to>
                                    </p:set>
                                    <p:animEffect transition="in" filter="blinds(horizontal)">
                                      <p:cBhvr>
                                        <p:cTn id="47" dur="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13364"/>
            <a:ext cx="12190413" cy="620694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0" name="矩形 9"/>
              <p:cNvSpPr/>
              <p:nvPr/>
            </p:nvSpPr>
            <p:spPr>
              <a:xfrm>
                <a:off x="269382" y="621443"/>
                <a:ext cx="11589417" cy="488697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CD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a:t>
                </a:r>
                <a:r>
                  <a:rPr lang="en-US" altLang="zh-CN" sz="2600" b="1" i="1">
                    <a:latin typeface="Times New Roman" panose="02020603050405020304" pitchFamily="18" charset="0"/>
                    <a:cs typeface="Times New Roman" panose="02020603050405020304" pitchFamily="18" charset="0"/>
                  </a:rPr>
                  <a:t>CD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CD</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AH</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AH</a:t>
                </a:r>
                <a:r>
                  <a:rPr lang="zh-CN" altLang="zh-CN" sz="2600" b="1">
                    <a:latin typeface="Times New Roman" panose="02020603050405020304" pitchFamily="18" charset="0"/>
                    <a:cs typeface="Times New Roman" panose="02020603050405020304" pitchFamily="18" charset="0"/>
                  </a:rPr>
                  <a:t>就为</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知</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PAD</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PD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𝑷</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𝑨</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𝑷𝑨</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𝑨𝑫</m:t>
                        </m:r>
                      </m:num>
                      <m:den>
                        <m:r>
                          <a:rPr lang="en-US" altLang="zh-CN" sz="2600" b="1" i="1">
                            <a:latin typeface="Cambria Math" panose="02040503050406030204" pitchFamily="18" charset="0"/>
                            <a:cs typeface="Times New Roman" panose="02020603050405020304" pitchFamily="18" charset="0"/>
                          </a:rPr>
                          <m:t>𝑷𝑫</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4886979"/>
              </a:xfrm>
              <a:prstGeom prst="rect">
                <a:avLst/>
              </a:prstGeom>
              <a:blipFill rotWithShape="0">
                <a:blip r:embed="rId3"/>
                <a:stretch>
                  <a:fillRect l="-947" b="-24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61092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linds(horizontal)">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blinds(horizontal)">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blinds(horizontal)">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blinds(horizontal)">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blinds(horizontal)">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blinds(horizontal)">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blinds(horizontal)">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bwMode="auto">
          <a:xfrm>
            <a:off x="263490" y="128300"/>
            <a:ext cx="11641048" cy="522091"/>
          </a:xfrm>
          <a:prstGeom prst="rect">
            <a:avLst/>
          </a:prstGeom>
        </p:spPr>
        <p:txBody>
          <a:bodyPr wrap="square">
            <a:spAutoFit/>
          </a:bodyPr>
          <a:lstStyle/>
          <a:p>
            <a:pPr defTabSz="1219200" fontAlgn="auto">
              <a:spcBef>
                <a:spcPts val="0"/>
              </a:spcBef>
              <a:spcAft>
                <a:spcPts val="0"/>
              </a:spcAft>
              <a:defRPr/>
            </a:pPr>
            <a:r>
              <a:rPr lang="zh-CN" altLang="en-US" sz="2800" b="1" kern="0" smtClean="0">
                <a:latin typeface="微软雅黑" panose="020B0503020204020204" pitchFamily="34" charset="-122"/>
                <a:ea typeface="微软雅黑" panose="020B0503020204020204" pitchFamily="34" charset="-122"/>
              </a:rPr>
              <a:t>拓展视野</a:t>
            </a:r>
            <a:r>
              <a:rPr lang="zh-CN" altLang="en-US" sz="2800" b="1" kern="0">
                <a:latin typeface="微软雅黑" panose="020B0503020204020204" pitchFamily="34" charset="-122"/>
                <a:ea typeface="微软雅黑" panose="020B0503020204020204" pitchFamily="34" charset="-122"/>
              </a:rPr>
              <a:t>　</a:t>
            </a:r>
            <a:r>
              <a:rPr lang="zh-CN" altLang="en-US" sz="2800" b="1" kern="0" smtClean="0">
                <a:latin typeface="微软雅黑" panose="020B0503020204020204" pitchFamily="34" charset="-122"/>
                <a:ea typeface="微软雅黑" panose="020B0503020204020204" pitchFamily="34" charset="-122"/>
              </a:rPr>
              <a:t>  </a:t>
            </a:r>
            <a:r>
              <a:rPr lang="zh-CN" altLang="zh-CN" sz="2800" b="1" smtClean="0">
                <a:latin typeface="Times New Roman" panose="02020603050405020304" pitchFamily="18" charset="0"/>
                <a:ea typeface="微软雅黑" panose="020B0503020204020204" pitchFamily="34" charset="-122"/>
                <a:cs typeface="Times New Roman" panose="02020603050405020304" pitchFamily="18" charset="0"/>
              </a:rPr>
              <a:t>平面</a:t>
            </a:r>
            <a:r>
              <a:rPr lang="zh-CN" altLang="zh-CN" sz="2800" b="1">
                <a:latin typeface="Times New Roman" panose="02020603050405020304" pitchFamily="18" charset="0"/>
                <a:ea typeface="微软雅黑" panose="020B0503020204020204" pitchFamily="34" charset="-122"/>
                <a:cs typeface="Times New Roman" panose="02020603050405020304" pitchFamily="18" charset="0"/>
              </a:rPr>
              <a:t>方程与其法向量</a:t>
            </a:r>
            <a:endParaRPr lang="en-US" altLang="zh-CN" sz="2800" b="1" kern="0" dirty="0">
              <a:solidFill>
                <a:prstClr val="black"/>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3" name="矩形 2"/>
              <p:cNvSpPr/>
              <p:nvPr/>
            </p:nvSpPr>
            <p:spPr>
              <a:xfrm>
                <a:off x="269382" y="642225"/>
                <a:ext cx="11589417" cy="5039456"/>
              </a:xfrm>
              <a:prstGeom prst="rect">
                <a:avLst/>
              </a:prstGeom>
            </p:spPr>
            <p:txBody>
              <a:bodyPr wrap="square">
                <a:spAutoFit/>
              </a:bodyPr>
              <a:lstStyle/>
              <a:p>
                <a:pPr>
                  <a:lnSpc>
                    <a:spcPct val="150000"/>
                  </a:lnSpc>
                  <a:spcAft>
                    <a:spcPts val="0"/>
                  </a:spcAft>
                  <a:tabLst>
                    <a:tab pos="2970530" algn="l"/>
                  </a:tabLst>
                </a:pPr>
                <a:r>
                  <a:rPr lang="en-US" altLang="zh-CN" sz="2600" b="1" dirty="0" smtClean="0">
                    <a:latin typeface="Times New Roman" panose="02020603050405020304" pitchFamily="18" charset="0"/>
                    <a:cs typeface="Times New Roman" panose="02020603050405020304" pitchFamily="18" charset="0"/>
                  </a:rPr>
                  <a:t>1.</a:t>
                </a:r>
                <a:r>
                  <a:rPr lang="zh-CN" altLang="zh-CN" sz="2600" b="1" dirty="0">
                    <a:latin typeface="Times New Roman" panose="02020603050405020304" pitchFamily="18" charset="0"/>
                    <a:cs typeface="Times New Roman" panose="02020603050405020304" pitchFamily="18" charset="0"/>
                  </a:rPr>
                  <a:t>平面的点法式方程</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在人教</a:t>
                </a:r>
                <a:r>
                  <a:rPr lang="en-US" altLang="zh-CN" sz="2600" b="1" dirty="0">
                    <a:latin typeface="Times New Roman" panose="02020603050405020304" pitchFamily="18" charset="0"/>
                    <a:cs typeface="Times New Roman" panose="02020603050405020304" pitchFamily="18" charset="0"/>
                  </a:rPr>
                  <a:t>A</a:t>
                </a:r>
                <a:r>
                  <a:rPr lang="zh-CN" altLang="zh-CN" sz="2600" b="1" dirty="0">
                    <a:latin typeface="Times New Roman" panose="02020603050405020304" pitchFamily="18" charset="0"/>
                    <a:cs typeface="Times New Roman" panose="02020603050405020304" pitchFamily="18" charset="0"/>
                  </a:rPr>
                  <a:t>版选修一第</a:t>
                </a:r>
                <a:r>
                  <a:rPr lang="en-US" altLang="zh-CN" sz="2600" b="1" dirty="0">
                    <a:latin typeface="Times New Roman" panose="02020603050405020304" pitchFamily="18" charset="0"/>
                    <a:cs typeface="Times New Roman" panose="02020603050405020304" pitchFamily="18" charset="0"/>
                  </a:rPr>
                  <a:t>44</a:t>
                </a:r>
                <a:r>
                  <a:rPr lang="zh-CN" altLang="zh-CN" sz="2600" b="1" dirty="0">
                    <a:latin typeface="Times New Roman" panose="02020603050405020304" pitchFamily="18" charset="0"/>
                    <a:cs typeface="Times New Roman" panose="02020603050405020304" pitchFamily="18" charset="0"/>
                  </a:rPr>
                  <a:t>页中出现了这样的问题</a:t>
                </a:r>
                <a:r>
                  <a:rPr lang="en-US" altLang="zh-CN" sz="2600" b="1" dirty="0">
                    <a:latin typeface="Times New Roman" panose="02020603050405020304" pitchFamily="18" charset="0"/>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在空间直角坐标系中</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已知向量</a:t>
                </a:r>
                <a:r>
                  <a:rPr lang="en-US" altLang="zh-CN" sz="2600" b="1" i="1" dirty="0">
                    <a:latin typeface="Times New Roman" panose="02020603050405020304" pitchFamily="18" charset="0"/>
                    <a:cs typeface="Times New Roman" panose="02020603050405020304" pitchFamily="18" charset="0"/>
                  </a:rPr>
                  <a:t>u</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abc</a:t>
                </a:r>
                <a:r>
                  <a:rPr lang="en-US" altLang="zh-CN" sz="2600" b="1" dirty="0" err="1">
                    <a:latin typeface="宋体" panose="02010600030101010101" pitchFamily="2" charset="-122"/>
                    <a:cs typeface="Times New Roman" panose="02020603050405020304" pitchFamily="18" charset="0"/>
                  </a:rPr>
                  <a:t>≠</a:t>
                </a:r>
                <a:r>
                  <a:rPr lang="en-US" altLang="zh-CN" sz="2600" b="1"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点</a:t>
                </a:r>
                <a:r>
                  <a:rPr lang="en-US" altLang="zh-CN" sz="2600" b="1" i="1" dirty="0" err="1">
                    <a:latin typeface="Times New Roman" panose="02020603050405020304" pitchFamily="18" charset="0"/>
                    <a:cs typeface="Times New Roman" panose="02020603050405020304" pitchFamily="18" charset="0"/>
                  </a:rPr>
                  <a:t>P</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P</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若平面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经过点</a:t>
                </a:r>
                <a:r>
                  <a:rPr lang="en-US" altLang="zh-CN" sz="2600" b="1" i="1" dirty="0" err="1">
                    <a:latin typeface="Times New Roman" panose="02020603050405020304" pitchFamily="18" charset="0"/>
                    <a:cs typeface="Times New Roman" panose="02020603050405020304" pitchFamily="18" charset="0"/>
                  </a:rPr>
                  <a:t>P</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且以</a:t>
                </a:r>
                <a:r>
                  <a:rPr lang="en-US" altLang="zh-CN" sz="2600" b="1" i="1" dirty="0">
                    <a:latin typeface="Times New Roman" panose="02020603050405020304" pitchFamily="18" charset="0"/>
                    <a:cs typeface="Times New Roman" panose="02020603050405020304" pitchFamily="18" charset="0"/>
                  </a:rPr>
                  <a:t>u</a:t>
                </a:r>
                <a:r>
                  <a:rPr lang="zh-CN" altLang="zh-CN" sz="2600" b="1" dirty="0">
                    <a:latin typeface="Times New Roman" panose="02020603050405020304" pitchFamily="18" charset="0"/>
                    <a:cs typeface="Times New Roman" panose="02020603050405020304" pitchFamily="18" charset="0"/>
                  </a:rPr>
                  <a:t>为法向量</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P</a:t>
                </a:r>
                <a:r>
                  <a:rPr lang="zh-CN" altLang="zh-CN" sz="2600" b="1" dirty="0">
                    <a:latin typeface="Times New Roman" panose="02020603050405020304" pitchFamily="18" charset="0"/>
                    <a:cs typeface="Times New Roman" panose="02020603050405020304" pitchFamily="18" charset="0"/>
                  </a:rPr>
                  <a:t>是平面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内的任意一点</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𝑷</m:t>
                            </m:r>
                          </m:e>
                          <m:sub>
                            <m:r>
                              <a:rPr lang="en-US" altLang="zh-CN" sz="2600" b="1" i="1">
                                <a:latin typeface="Cambria Math" panose="02040503050406030204" pitchFamily="18" charset="0"/>
                                <a:cs typeface="Times New Roman" panose="02020603050405020304" pitchFamily="18" charset="0"/>
                              </a:rPr>
                              <m:t>𝟎</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smtClean="0">
                    <a:latin typeface="Times New Roman" panose="02020603050405020304" pitchFamily="18" charset="0"/>
                    <a:cs typeface="Times New Roman" panose="02020603050405020304" pitchFamily="18" charset="0"/>
                  </a:rPr>
                  <a:t>x</a:t>
                </a:r>
                <a:r>
                  <a:rPr lang="en-US" altLang="zh-CN" sz="2600" b="1" dirty="0"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x</a:t>
                </a:r>
                <a:r>
                  <a:rPr lang="en-US" altLang="zh-CN" sz="2600" b="1" baseline="-25000" dirty="0" err="1" smtClean="0">
                    <a:latin typeface="Times New Roman" panose="02020603050405020304" pitchFamily="18" charset="0"/>
                    <a:cs typeface="Times New Roman" panose="02020603050405020304" pitchFamily="18" charset="0"/>
                  </a:rPr>
                  <a:t>0</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y</a:t>
                </a:r>
                <a:r>
                  <a:rPr lang="en-US" altLang="zh-CN" sz="2600" b="1" dirty="0"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y</a:t>
                </a:r>
                <a:r>
                  <a:rPr lang="en-US" altLang="zh-CN" sz="2600" b="1" baseline="-25000" dirty="0" err="1" smtClean="0">
                    <a:latin typeface="Times New Roman" panose="02020603050405020304" pitchFamily="18" charset="0"/>
                    <a:cs typeface="Times New Roman" panose="02020603050405020304" pitchFamily="18" charset="0"/>
                  </a:rPr>
                  <a:t>0</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z</a:t>
                </a:r>
                <a:r>
                  <a:rPr lang="en-US" altLang="zh-CN" sz="2600" b="1" dirty="0" err="1" smtClean="0">
                    <a:latin typeface="宋体" panose="02010600030101010101" pitchFamily="2" charset="-122"/>
                    <a:cs typeface="Times New Roman" panose="02020603050405020304" pitchFamily="18" charset="0"/>
                  </a:rPr>
                  <a:t>-</a:t>
                </a:r>
                <a:r>
                  <a:rPr lang="en-US" altLang="zh-CN" sz="2600" b="1" i="1" dirty="0" err="1" smtClean="0">
                    <a:latin typeface="Times New Roman" panose="02020603050405020304" pitchFamily="18" charset="0"/>
                    <a:cs typeface="Times New Roman" panose="02020603050405020304" pitchFamily="18" charset="0"/>
                  </a:rPr>
                  <a:t>z</a:t>
                </a:r>
                <a:r>
                  <a:rPr lang="en-US" altLang="zh-CN" sz="2600" b="1" baseline="-25000" dirty="0" err="1" smtClean="0">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且</a:t>
                </a:r>
                <a:r>
                  <a:rPr lang="zh-CN" altLang="zh-CN" sz="2600" b="1" dirty="0" smtClean="0">
                    <a:latin typeface="Times New Roman" panose="02020603050405020304" pitchFamily="18" charset="0"/>
                    <a:cs typeface="Times New Roman" panose="02020603050405020304" pitchFamily="18" charset="0"/>
                  </a:rPr>
                  <a:t>满足</a:t>
                </a:r>
                <a:r>
                  <a:rPr lang="en-US" altLang="zh-CN" sz="2600" b="1" i="1" dirty="0" smtClean="0">
                    <a:latin typeface="Times New Roman" panose="02020603050405020304" pitchFamily="18" charset="0"/>
                    <a:cs typeface="Times New Roman" panose="02020603050405020304" pitchFamily="18" charset="0"/>
                  </a:rPr>
                  <a:t>u</a:t>
                </a:r>
                <a:r>
                  <a:rPr lang="zh-CN" altLang="zh-CN" sz="2600" b="1" dirty="0">
                    <a:latin typeface="Calibri" panose="020F0502020204030204" pitchFamily="34" charset="0"/>
                    <a:cs typeface="宋体" panose="02010600030101010101" pitchFamily="2" charset="-122"/>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𝑷</m:t>
                            </m:r>
                          </m:e>
                          <m:sub>
                            <m:r>
                              <a:rPr lang="en-US" altLang="zh-CN" sz="2600" b="1" i="1">
                                <a:latin typeface="Cambria Math" panose="02040503050406030204" pitchFamily="18" charset="0"/>
                                <a:cs typeface="Times New Roman" panose="02020603050405020304" pitchFamily="18" charset="0"/>
                              </a:rPr>
                              <m:t>𝟎</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dirty="0">
                    <a:latin typeface="Cambria Math" panose="02040503050406030204" pitchFamily="18" charset="0"/>
                    <a:cs typeface="Cambria Math" panose="020405030504060302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𝑷</m:t>
                            </m:r>
                          </m:e>
                          <m:sub>
                            <m:r>
                              <a:rPr lang="en-US" altLang="zh-CN" sz="2600" b="1" i="1">
                                <a:latin typeface="Cambria Math" panose="02040503050406030204" pitchFamily="18" charset="0"/>
                                <a:cs typeface="Times New Roman" panose="02020603050405020304" pitchFamily="18" charset="0"/>
                              </a:rPr>
                              <m:t>𝟎</m:t>
                            </m:r>
                          </m:sub>
                        </m:sSub>
                        <m:r>
                          <a:rPr lang="en-US" altLang="zh-CN" sz="2600" b="1" i="1">
                            <a:latin typeface="Cambria Math" panose="02040503050406030204" pitchFamily="18" charset="0"/>
                            <a:cs typeface="Times New Roman" panose="02020603050405020304" pitchFamily="18" charset="0"/>
                          </a:rPr>
                          <m:t>𝑷</m:t>
                        </m:r>
                      </m:e>
                    </m:acc>
                  </m:oMath>
                </a14:m>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u</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即</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a</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则我们可以得到平面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的点法式方程</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a</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x</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x</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b</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y</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y</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a:t>
                </a:r>
                <a:r>
                  <a:rPr lang="en-US" altLang="zh-CN" sz="2600" b="1" dirty="0">
                    <a:latin typeface="宋体" panose="02010600030101010101" pitchFamily="2" charset="-122"/>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c</a:t>
                </a:r>
                <a:r>
                  <a:rPr lang="en-US" altLang="zh-CN" sz="2600" b="1" dirty="0">
                    <a:latin typeface="Times New Roman" panose="02020603050405020304" pitchFamily="18" charset="0"/>
                    <a:cs typeface="Times New Roman" panose="02020603050405020304" pitchFamily="18" charset="0"/>
                  </a:rPr>
                  <a:t>(</a:t>
                </a:r>
                <a:r>
                  <a:rPr lang="en-US" altLang="zh-CN" sz="2600" b="1" i="1" dirty="0">
                    <a:latin typeface="Times New Roman" panose="02020603050405020304" pitchFamily="18" charset="0"/>
                    <a:cs typeface="Times New Roman" panose="02020603050405020304" pitchFamily="18" charset="0"/>
                  </a:rPr>
                  <a:t>z</a:t>
                </a:r>
                <a:r>
                  <a:rPr lang="en-US" altLang="zh-CN" sz="2600" b="1" dirty="0">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z</a:t>
                </a:r>
                <a:r>
                  <a:rPr lang="en-US" altLang="zh-CN" sz="2600" b="1" baseline="-25000" dirty="0" err="1">
                    <a:latin typeface="Times New Roman" panose="02020603050405020304" pitchFamily="18" charset="0"/>
                    <a:cs typeface="Times New Roman" panose="02020603050405020304" pitchFamily="18" charset="0"/>
                  </a:rPr>
                  <a:t>0</a:t>
                </a:r>
                <a:r>
                  <a:rPr lang="en-US" altLang="zh-CN" sz="2600" b="1" dirty="0">
                    <a:latin typeface="Times New Roman" panose="02020603050405020304" pitchFamily="18" charset="0"/>
                    <a:cs typeface="Times New Roman" panose="02020603050405020304" pitchFamily="18" charset="0"/>
                  </a:rPr>
                  <a:t>)=0</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此方程称为平面方程</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dirty="0">
                    <a:latin typeface="Times New Roman" panose="02020603050405020304" pitchFamily="18" charset="0"/>
                    <a:cs typeface="Times New Roman" panose="02020603050405020304" pitchFamily="18" charset="0"/>
                  </a:rPr>
                  <a:t>显然</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若我们将上述点法式方程加以整理即可得到平面</a:t>
                </a:r>
                <a:r>
                  <a:rPr lang="en-US" altLang="zh-CN" sz="2600" b="1" i="1" dirty="0">
                    <a:latin typeface="Times New Roman" panose="02020603050405020304" pitchFamily="18" charset="0"/>
                    <a:cs typeface="Times New Roman" panose="02020603050405020304" pitchFamily="18" charset="0"/>
                  </a:rPr>
                  <a:t>α</a:t>
                </a:r>
                <a:r>
                  <a:rPr lang="zh-CN" altLang="zh-CN" sz="2600" b="1" dirty="0">
                    <a:latin typeface="Times New Roman" panose="02020603050405020304" pitchFamily="18" charset="0"/>
                    <a:cs typeface="Times New Roman" panose="02020603050405020304" pitchFamily="18" charset="0"/>
                  </a:rPr>
                  <a:t>的一般式方程</a:t>
                </a:r>
                <a:r>
                  <a:rPr lang="en-US" altLang="zh-CN" sz="2600" b="1" dirty="0">
                    <a:latin typeface="宋体" panose="02010600030101010101" pitchFamily="2" charset="-122"/>
                    <a:cs typeface="Times New Roman" panose="02020603050405020304" pitchFamily="18" charset="0"/>
                  </a:rPr>
                  <a:t>,</a:t>
                </a:r>
                <a:r>
                  <a:rPr lang="zh-CN" altLang="zh-CN" sz="2600" b="1" dirty="0">
                    <a:latin typeface="Times New Roman" panose="02020603050405020304" pitchFamily="18" charset="0"/>
                    <a:cs typeface="Times New Roman" panose="02020603050405020304" pitchFamily="18" charset="0"/>
                  </a:rPr>
                  <a:t>即</a:t>
                </a:r>
                <a:r>
                  <a:rPr lang="en-US" altLang="zh-CN" sz="2600" b="1" i="1" dirty="0" err="1">
                    <a:latin typeface="Times New Roman" panose="02020603050405020304" pitchFamily="18" charset="0"/>
                    <a:cs typeface="Times New Roman" panose="02020603050405020304" pitchFamily="18" charset="0"/>
                  </a:rPr>
                  <a:t>ax</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by</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cz</a:t>
                </a:r>
                <a:r>
                  <a:rPr lang="en-US" altLang="zh-CN" sz="2600" b="1" dirty="0" err="1">
                    <a:latin typeface="宋体" panose="02010600030101010101" pitchFamily="2" charset="-122"/>
                    <a:cs typeface="Times New Roman" panose="02020603050405020304" pitchFamily="18" charset="0"/>
                  </a:rPr>
                  <a:t>+</a:t>
                </a:r>
                <a:r>
                  <a:rPr lang="en-US" altLang="zh-CN" sz="2600" b="1" i="1" dirty="0" err="1">
                    <a:latin typeface="Times New Roman" panose="02020603050405020304" pitchFamily="18" charset="0"/>
                    <a:cs typeface="Times New Roman" panose="02020603050405020304" pitchFamily="18" charset="0"/>
                  </a:rPr>
                  <a:t>d</a:t>
                </a:r>
                <a:r>
                  <a:rPr lang="en-US" altLang="zh-CN" sz="2600" b="1" dirty="0">
                    <a:latin typeface="Times New Roman" panose="02020603050405020304" pitchFamily="18" charset="0"/>
                    <a:cs typeface="Times New Roman" panose="02020603050405020304" pitchFamily="18" charset="0"/>
                  </a:rPr>
                  <a:t>=0</a:t>
                </a:r>
                <a:r>
                  <a:rPr lang="zh-CN" altLang="zh-CN" sz="2600" b="1" dirty="0">
                    <a:latin typeface="Times New Roman" panose="02020603050405020304" pitchFamily="18" charset="0"/>
                    <a:cs typeface="Times New Roman" panose="02020603050405020304" pitchFamily="18" charset="0"/>
                  </a:rPr>
                  <a:t>的三元一次方程</a:t>
                </a:r>
                <a:r>
                  <a:rPr lang="en-US" altLang="zh-CN" sz="2600" b="1" dirty="0">
                    <a:latin typeface="Times New Roman" panose="02020603050405020304" pitchFamily="18" charset="0"/>
                    <a:cs typeface="Times New Roman" panose="02020603050405020304" pitchFamily="18" charset="0"/>
                  </a:rPr>
                  <a:t>.</a:t>
                </a:r>
                <a:endParaRPr lang="zh-CN" altLang="zh-CN" sz="1150" dirty="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9382" y="642225"/>
                <a:ext cx="11589417" cy="5039456"/>
              </a:xfrm>
              <a:prstGeom prst="rect">
                <a:avLst/>
              </a:prstGeom>
              <a:blipFill rotWithShape="0">
                <a:blip r:embed="rId2"/>
                <a:stretch>
                  <a:fillRect l="-947" r="-631" b="-726"/>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428400" y="288360"/>
              <a:ext cx="9910440" cy="6130800"/>
            </p14:xfrm>
          </p:contentPart>
        </mc:Choice>
        <mc:Fallback>
          <p:pic>
            <p:nvPicPr>
              <p:cNvPr id="2" name="墨迹 1"/>
              <p:cNvPicPr/>
              <p:nvPr/>
            </p:nvPicPr>
            <p:blipFill>
              <a:blip r:embed="rId4"/>
              <a:stretch>
                <a:fillRect/>
              </a:stretch>
            </p:blipFill>
            <p:spPr>
              <a:xfrm>
                <a:off x="419040" y="279000"/>
                <a:ext cx="9929160" cy="6149520"/>
              </a:xfrm>
              <a:prstGeom prst="rect">
                <a:avLst/>
              </a:prstGeom>
            </p:spPr>
          </p:pic>
        </mc:Fallback>
      </mc:AlternateContent>
    </p:spTree>
    <p:extLst>
      <p:ext uri="{BB962C8B-B14F-4D97-AF65-F5344CB8AC3E}">
        <p14:creationId xmlns:p14="http://schemas.microsoft.com/office/powerpoint/2010/main" val="64329635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p:cNvSpPr/>
              <p:nvPr/>
            </p:nvSpPr>
            <p:spPr>
              <a:xfrm>
                <a:off x="269382" y="621443"/>
                <a:ext cx="11589417" cy="478246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点到平面的距离</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若已知空间中的点</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𝒂𝒓</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𝒃𝒔</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𝒄𝒕</m:t>
                        </m:r>
                        <m:r>
                          <a:rPr lang="en-US" altLang="zh-CN" sz="2600" b="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𝒅</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𝒂</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𝒃</m:t>
                                </m:r>
                              </m:e>
                              <m:sup>
                                <m:r>
                                  <a:rPr lang="en-US" altLang="zh-CN" sz="2600" b="1" i="1">
                                    <a:latin typeface="Cambria Math" panose="02040503050406030204" pitchFamily="18" charset="0"/>
                                    <a:cs typeface="Times New Roman" panose="02020603050405020304" pitchFamily="18" charset="0"/>
                                  </a:rPr>
                                  <m:t>𝟐</m:t>
                                </m:r>
                              </m:sup>
                            </m:sSup>
                            <m:r>
                              <a:rPr lang="en-US" altLang="zh-CN" sz="2600" b="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𝒄</m:t>
                                </m:r>
                              </m:e>
                              <m:sup>
                                <m:r>
                                  <a:rPr lang="en-US" altLang="zh-CN" sz="2600" b="1" i="1">
                                    <a:latin typeface="Cambria Math" panose="02040503050406030204" pitchFamily="18" charset="0"/>
                                    <a:cs typeface="Times New Roman" panose="02020603050405020304" pitchFamily="18" charset="0"/>
                                  </a:rPr>
                                  <m:t>𝟐</m:t>
                                </m:r>
                              </m:sup>
                            </m:sSup>
                          </m:e>
                        </m:rad>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直线的交线式方程</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若两个平面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的交线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𝒃</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𝒄</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𝒅</m:t>
                                  </m:r>
                                </m:e>
                                <m:sub>
                                  <m:r>
                                    <a:rPr lang="en-US" altLang="zh-CN" sz="2600" b="1" i="1">
                                      <a:latin typeface="Cambria Math" panose="02040503050406030204" pitchFamily="18" charset="0"/>
                                      <a:cs typeface="Times New Roman" panose="02020603050405020304" pitchFamily="18" charset="0"/>
                                    </a:rPr>
                                    <m:t>𝟏</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𝒂</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𝒃</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𝒄</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𝒅</m:t>
                                  </m:r>
                                </m:e>
                                <m:sub>
                                  <m:r>
                                    <a:rPr lang="en-US" altLang="zh-CN" sz="2600" b="1" i="1">
                                      <a:latin typeface="Cambria Math" panose="02040503050406030204" pitchFamily="18" charset="0"/>
                                      <a:cs typeface="Times New Roman" panose="02020603050405020304" pitchFamily="18" charset="0"/>
                                    </a:rPr>
                                    <m:t>𝟐</m:t>
                                  </m:r>
                                </m:sub>
                              </m:sSub>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e>
                    </m:d>
                  </m:oMath>
                </a14:m>
                <a:r>
                  <a:rPr lang="zh-CN" altLang="zh-CN" sz="2600" b="1">
                    <a:latin typeface="Times New Roman" panose="02020603050405020304" pitchFamily="18" charset="0"/>
                    <a:cs typeface="Times New Roman" panose="02020603050405020304" pitchFamily="18" charset="0"/>
                  </a:rPr>
                  <a:t>该三元一次方程组称为直线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由平面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的相交的交线式方程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此时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的方向向量为</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法向量的向量积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9382" y="621443"/>
                <a:ext cx="11589417" cy="4782463"/>
              </a:xfrm>
              <a:prstGeom prst="rect">
                <a:avLst/>
              </a:prstGeom>
              <a:blipFill rotWithShape="0">
                <a:blip r:embed="rId2"/>
                <a:stretch>
                  <a:fillRect l="-947" r="-789" b="-2296"/>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3">
            <p14:nvContentPartPr>
              <p14:cNvPr id="2" name="墨迹 1"/>
              <p14:cNvContentPartPr/>
              <p14:nvPr/>
            </p14:nvContentPartPr>
            <p14:xfrm>
              <a:off x="199800" y="348120"/>
              <a:ext cx="9032400" cy="6426360"/>
            </p14:xfrm>
          </p:contentPart>
        </mc:Choice>
        <mc:Fallback>
          <p:pic>
            <p:nvPicPr>
              <p:cNvPr id="2" name="墨迹 1"/>
              <p:cNvPicPr/>
              <p:nvPr/>
            </p:nvPicPr>
            <p:blipFill>
              <a:blip r:embed="rId4"/>
              <a:stretch>
                <a:fillRect/>
              </a:stretch>
            </p:blipFill>
            <p:spPr>
              <a:xfrm>
                <a:off x="190440" y="338760"/>
                <a:ext cx="9051120" cy="6445080"/>
              </a:xfrm>
              <a:prstGeom prst="rect">
                <a:avLst/>
              </a:prstGeom>
            </p:spPr>
          </p:pic>
        </mc:Fallback>
      </mc:AlternateContent>
    </p:spTree>
    <p:extLst>
      <p:ext uri="{BB962C8B-B14F-4D97-AF65-F5344CB8AC3E}">
        <p14:creationId xmlns:p14="http://schemas.microsoft.com/office/powerpoint/2010/main" val="35058854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69382" y="621443"/>
            <a:ext cx="11589417" cy="4293483"/>
          </a:xfrm>
          <a:prstGeom prst="rect">
            <a:avLst/>
          </a:prstGeom>
        </p:spPr>
        <p:txBody>
          <a:bodyPr wrap="square">
            <a:spAutoFit/>
          </a:bodyPr>
          <a:lstStyle/>
          <a:p>
            <a:pPr marL="355600" indent="-355600">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典例</a:t>
            </a:r>
            <a:r>
              <a:rPr lang="zh-CN" altLang="zh-CN" sz="2600" b="1">
                <a:solidFill>
                  <a:srgbClr val="0000FF"/>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(2025·</a:t>
            </a:r>
            <a:r>
              <a:rPr lang="zh-CN" altLang="zh-CN" sz="2600" b="1">
                <a:latin typeface="Times New Roman" panose="02020603050405020304" pitchFamily="18" charset="0"/>
                <a:cs typeface="Times New Roman" panose="02020603050405020304" pitchFamily="18" charset="0"/>
              </a:rPr>
              <a:t>济南模拟</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在空间直角坐标系</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xyz</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任何一个平面的方程都能表示成</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Cz</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其中</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zh-CN" altLang="zh-CN" sz="2600" b="1">
                <a:latin typeface="Calibri" panose="020F0502020204030204" pitchFamily="34" charset="0"/>
                <a:cs typeface="宋体" panose="02010600030101010101" pitchFamily="2" charset="-122"/>
              </a:rPr>
              <a:t>∈</a:t>
            </a:r>
            <a:r>
              <a:rPr lang="en-US" altLang="zh-CN" sz="2600" b="1">
                <a:latin typeface="Times New Roman" panose="02020603050405020304" pitchFamily="18" charset="0"/>
                <a:cs typeface="Times New Roman" panose="02020603050405020304" pitchFamily="18" charset="0"/>
              </a:rPr>
              <a:t>R</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为该平面的法向量</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已知</a:t>
            </a:r>
            <a:r>
              <a:rPr lang="zh-CN" altLang="zh-CN" sz="2600" b="1">
                <a:latin typeface="Times New Roman" panose="02020603050405020304" pitchFamily="18" charset="0"/>
                <a:cs typeface="Times New Roman" panose="02020603050405020304" pitchFamily="18" charset="0"/>
              </a:rPr>
              <a:t>集合</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设集合</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记</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中所有点构成的图形的面积为</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中的所有点构成的图形的面积为</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的值</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mc:Choice xmlns:p14="http://schemas.microsoft.com/office/powerpoint/2010/main" Requires="p14">
          <p:contentPart p14:bwMode="auto" r:id="rId2">
            <p14:nvContentPartPr>
              <p14:cNvPr id="2" name="墨迹 1"/>
              <p14:cNvContentPartPr/>
              <p14:nvPr/>
            </p14:nvContentPartPr>
            <p14:xfrm>
              <a:off x="3585240" y="2094840"/>
              <a:ext cx="7184520" cy="1136880"/>
            </p14:xfrm>
          </p:contentPart>
        </mc:Choice>
        <mc:Fallback>
          <p:pic>
            <p:nvPicPr>
              <p:cNvPr id="2" name="墨迹 1"/>
              <p:cNvPicPr/>
              <p:nvPr/>
            </p:nvPicPr>
            <p:blipFill>
              <a:blip r:embed="rId3"/>
              <a:stretch>
                <a:fillRect/>
              </a:stretch>
            </p:blipFill>
            <p:spPr>
              <a:xfrm>
                <a:off x="3575880" y="2085480"/>
                <a:ext cx="7203240" cy="1155600"/>
              </a:xfrm>
              <a:prstGeom prst="rect">
                <a:avLst/>
              </a:prstGeom>
            </p:spPr>
          </p:pic>
        </mc:Fallback>
      </mc:AlternateContent>
    </p:spTree>
    <p:extLst>
      <p:ext uri="{BB962C8B-B14F-4D97-AF65-F5344CB8AC3E}">
        <p14:creationId xmlns:p14="http://schemas.microsoft.com/office/powerpoint/2010/main" val="4035840803"/>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65392"/>
            <a:ext cx="12190413" cy="63052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634143"/>
                <a:ext cx="11589417" cy="5374164"/>
              </a:xfrm>
              <a:prstGeom prst="rect">
                <a:avLst/>
              </a:prstGeom>
            </p:spPr>
            <p:txBody>
              <a:bodyPr wrap="square">
                <a:spAutoFit/>
              </a:bodyPr>
              <a:lstStyle/>
              <a:p>
                <a:pPr marL="355600" indent="-355600">
                  <a:lnSpc>
                    <a:spcPct val="12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集合</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表示</a:t>
                </a:r>
                <a:r>
                  <a:rPr lang="en-US" altLang="zh-CN" sz="2600" b="1" i="1">
                    <a:latin typeface="Times New Roman" panose="02020603050405020304" pitchFamily="18" charset="0"/>
                    <a:cs typeface="Times New Roman" panose="02020603050405020304" pitchFamily="18" charset="0"/>
                  </a:rPr>
                  <a:t>xOy</a:t>
                </a:r>
                <a:r>
                  <a:rPr lang="zh-CN" altLang="zh-CN" sz="2600" b="1">
                    <a:latin typeface="Times New Roman" panose="02020603050405020304" pitchFamily="18" charset="0"/>
                    <a:cs typeface="Times New Roman" panose="02020603050405020304" pitchFamily="18" charset="0"/>
                  </a:rPr>
                  <a:t>平面上所有的点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表示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这八个顶点形成的正方体内所有的点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可以看成正方体在</a:t>
                </a:r>
                <a:r>
                  <a:rPr lang="en-US" altLang="zh-CN" sz="2600" b="1" i="1">
                    <a:latin typeface="Times New Roman" panose="02020603050405020304" pitchFamily="18" charset="0"/>
                    <a:cs typeface="Times New Roman" panose="02020603050405020304" pitchFamily="18" charset="0"/>
                  </a:rPr>
                  <a:t>xOy</a:t>
                </a:r>
                <a:r>
                  <a:rPr lang="zh-CN" altLang="zh-CN" sz="2600" b="1">
                    <a:latin typeface="Times New Roman" panose="02020603050405020304" pitchFamily="18" charset="0"/>
                    <a:cs typeface="Times New Roman" panose="02020603050405020304" pitchFamily="18" charset="0"/>
                  </a:rPr>
                  <a:t>平面上的截面内所有的点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发现</a:t>
                </a:r>
                <a:r>
                  <a:rPr lang="zh-CN" altLang="zh-CN" sz="2600" b="1">
                    <a:latin typeface="Times New Roman" panose="02020603050405020304" pitchFamily="18" charset="0"/>
                    <a:cs typeface="Times New Roman" panose="02020603050405020304" pitchFamily="18" charset="0"/>
                  </a:rPr>
                  <a:t>它是边长为</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的正方形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=4.</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对于</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&gt;0</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表示经过</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p>
              <a:p>
                <a:pPr marL="355600" indent="-355600">
                  <a:lnSpc>
                    <a:spcPct val="12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的平面在第一象限的部分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由</a:t>
                </a:r>
                <a:r>
                  <a:rPr lang="zh-CN" altLang="zh-CN" sz="2600" b="1">
                    <a:latin typeface="Times New Roman" panose="02020603050405020304" pitchFamily="18" charset="0"/>
                    <a:cs typeface="Times New Roman" panose="02020603050405020304" pitchFamily="18" charset="0"/>
                  </a:rPr>
                  <a:t>对称性可知</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表示</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这六个顶点形成的正八面体内所有的点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而</a:t>
                </a:r>
                <a:r>
                  <a:rPr lang="en-US" altLang="zh-CN" sz="2600" b="1" i="1">
                    <a:latin typeface="Times New Roman" panose="02020603050405020304" pitchFamily="18" charset="0"/>
                    <a:cs typeface="Times New Roman" panose="02020603050405020304" pitchFamily="18" charset="0"/>
                  </a:rPr>
                  <a:t>Q</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可以看成正八面体在</a:t>
                </a:r>
                <a:r>
                  <a:rPr lang="en-US" altLang="zh-CN" sz="2600" b="1" i="1">
                    <a:latin typeface="Times New Roman" panose="02020603050405020304" pitchFamily="18" charset="0"/>
                    <a:cs typeface="Times New Roman" panose="02020603050405020304" pitchFamily="18" charset="0"/>
                  </a:rPr>
                  <a:t>xOy</a:t>
                </a:r>
                <a:r>
                  <a:rPr lang="zh-CN" altLang="zh-CN" sz="2600" b="1">
                    <a:latin typeface="Times New Roman" panose="02020603050405020304" pitchFamily="18" charset="0"/>
                    <a:cs typeface="Times New Roman" panose="02020603050405020304" pitchFamily="18" charset="0"/>
                  </a:rPr>
                  <a:t>平面上的截面内所有的点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它</a:t>
                </a:r>
                <a:r>
                  <a:rPr lang="zh-CN" altLang="zh-CN" sz="2600" b="1">
                    <a:latin typeface="Times New Roman" panose="02020603050405020304" pitchFamily="18" charset="0"/>
                    <a:cs typeface="Times New Roman" panose="02020603050405020304" pitchFamily="18" charset="0"/>
                  </a:rPr>
                  <a:t>是边长为</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oMath>
                </a14:m>
                <a:r>
                  <a:rPr lang="zh-CN" altLang="zh-CN" sz="2600" b="1">
                    <a:latin typeface="Times New Roman" panose="02020603050405020304" pitchFamily="18" charset="0"/>
                    <a:cs typeface="Times New Roman" panose="02020603050405020304" pitchFamily="18" charset="0"/>
                  </a:rPr>
                  <a:t>的正方形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因此</a:t>
                </a:r>
                <a:r>
                  <a:rPr lang="en-US" altLang="zh-CN" sz="2600" b="1" i="1">
                    <a:latin typeface="Times New Roman" panose="02020603050405020304" pitchFamily="18" charset="0"/>
                    <a:cs typeface="Times New Roman" panose="02020603050405020304" pitchFamily="18" charset="0"/>
                  </a:rPr>
                  <a:t>S</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634143"/>
                <a:ext cx="11589417" cy="5374164"/>
              </a:xfrm>
              <a:prstGeom prst="rect">
                <a:avLst/>
              </a:prstGeom>
              <a:blipFill rotWithShape="0">
                <a:blip r:embed="rId3"/>
                <a:stretch>
                  <a:fillRect t="-567" r="-947" b="-181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219798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custDataLst>
              <p:tags r:id="rId1"/>
            </p:custDataLst>
          </p:nvPr>
        </p:nvSpPr>
        <p:spPr>
          <a:xfrm>
            <a:off x="0" y="1966494"/>
            <a:ext cx="12190413" cy="415589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8" name="矩形 7"/>
              <p:cNvSpPr/>
              <p:nvPr/>
            </p:nvSpPr>
            <p:spPr>
              <a:xfrm>
                <a:off x="269382" y="621443"/>
                <a:ext cx="11589417" cy="5386283"/>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记集合</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中所有点构成的几何体的体积为</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中所有点构成的几何体的体积为</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和</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记集合</a:t>
                </a:r>
                <a:r>
                  <a:rPr lang="en-US" altLang="zh-CN" sz="2600" b="1" i="1">
                    <a:latin typeface="Times New Roman" panose="02020603050405020304" pitchFamily="18" charset="0"/>
                    <a:cs typeface="Times New Roman" panose="02020603050405020304" pitchFamily="18" charset="0"/>
                  </a:rPr>
                  <a:t>Q</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中所有点构成的几何体的体积分别为</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考虑集合</a:t>
                </a:r>
                <a:r>
                  <a:rPr lang="en-US" altLang="zh-CN" sz="2600" b="1" i="1">
                    <a:latin typeface="Times New Roman" panose="02020603050405020304" pitchFamily="18" charset="0"/>
                    <a:cs typeface="Times New Roman" panose="02020603050405020304" pitchFamily="18" charset="0"/>
                  </a:rPr>
                  <a:t>Q</a:t>
                </a:r>
                <a:r>
                  <a:rPr lang="zh-CN" altLang="zh-CN" sz="2600" b="1">
                    <a:latin typeface="Times New Roman" panose="02020603050405020304" pitchFamily="18" charset="0"/>
                    <a:cs typeface="Times New Roman" panose="02020603050405020304" pitchFamily="18" charset="0"/>
                  </a:rPr>
                  <a:t>的子集</a:t>
                </a:r>
                <a:r>
                  <a:rPr lang="en-US" altLang="zh-CN" sz="2600" b="1" i="1">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即为三个坐标平面与</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围成的四面体</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四面体四个顶点分别为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此四面体的体积为</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e>
                    </m: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由对称性知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𝟑𝟐</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269382" y="621443"/>
                <a:ext cx="11589417" cy="5386283"/>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986586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blinds(horizontal)">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blinds(horizontal)">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blinds(horizontal)">
                                      <p:cBhvr>
                                        <p:cTn id="17" dur="50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blinds(horizontal)">
                                      <p:cBhvr>
                                        <p:cTn id="22" dur="50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xEl>
                                              <p:pRg st="6" end="6"/>
                                            </p:txEl>
                                          </p:spTgt>
                                        </p:tgtEl>
                                        <p:attrNameLst>
                                          <p:attrName>style.visibility</p:attrName>
                                        </p:attrNameLst>
                                      </p:cBhvr>
                                      <p:to>
                                        <p:strVal val="visible"/>
                                      </p:to>
                                    </p:set>
                                    <p:animEffect transition="in" filter="blinds(horizontal)">
                                      <p:cBhvr>
                                        <p:cTn id="3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9283"/>
            <a:ext cx="12190413" cy="6210514"/>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291116"/>
                <a:ext cx="11589417" cy="5993115"/>
              </a:xfrm>
              <a:prstGeom prst="rect">
                <a:avLst/>
              </a:prstGeom>
            </p:spPr>
            <p:txBody>
              <a:bodyPr wrap="square">
                <a:spAutoFit/>
              </a:bodyPr>
              <a:lstStyle/>
              <a:p>
                <a:pPr>
                  <a:lnSpc>
                    <a:spcPct val="13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考虑</a:t>
                </a:r>
                <a:r>
                  <a:rPr lang="zh-CN" altLang="zh-CN" sz="2600" b="1">
                    <a:latin typeface="Times New Roman" panose="02020603050405020304" pitchFamily="18" charset="0"/>
                    <a:cs typeface="Times New Roman" panose="02020603050405020304" pitchFamily="18" charset="0"/>
                  </a:rPr>
                  <a:t>到</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的子集</a:t>
                </a:r>
                <a:r>
                  <a:rPr lang="en-US" altLang="zh-CN" sz="2600" b="1" i="1">
                    <a:latin typeface="Times New Roman" panose="02020603050405020304" pitchFamily="18" charset="0"/>
                    <a:cs typeface="Times New Roman" panose="02020603050405020304" pitchFamily="18" charset="0"/>
                  </a:rPr>
                  <a:t>P′ </a:t>
                </a:r>
                <a:r>
                  <a:rPr lang="zh-CN" altLang="zh-CN" sz="2600" b="1">
                    <a:latin typeface="Times New Roman" panose="02020603050405020304" pitchFamily="18" charset="0"/>
                    <a:cs typeface="Times New Roman" panose="02020603050405020304" pitchFamily="18" charset="0"/>
                  </a:rPr>
                  <a:t>构成的几何体为棱长为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的正方体</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P′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显然</a:t>
                </a:r>
                <a:r>
                  <a:rPr lang="en-US" altLang="zh-CN" sz="2600" b="1" i="1">
                    <a:latin typeface="Times New Roman" panose="02020603050405020304" pitchFamily="18" charset="0"/>
                    <a:cs typeface="Times New Roman" panose="02020603050405020304" pitchFamily="18" charset="0"/>
                  </a:rPr>
                  <a:t>P′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 </a:t>
                </a:r>
                <a:r>
                  <a:rPr lang="zh-CN" altLang="zh-CN" sz="2600" b="1">
                    <a:latin typeface="Times New Roman" panose="02020603050405020304" pitchFamily="18" charset="0"/>
                    <a:cs typeface="Times New Roman" panose="02020603050405020304" pitchFamily="18" charset="0"/>
                  </a:rPr>
                  <a:t>为两个几何体公共部分</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记</a:t>
                </a:r>
                <a:r>
                  <a:rPr lang="en-US" altLang="zh-CN" sz="2600" b="1" i="1" smtClean="0">
                    <a:latin typeface="Times New Roman" panose="02020603050405020304" pitchFamily="18" charset="0"/>
                    <a:cs typeface="Times New Roman" panose="02020603050405020304" pitchFamily="18" charset="0"/>
                  </a:rPr>
                  <a:t>Q</a:t>
                </a:r>
                <a:r>
                  <a:rPr lang="en-US" altLang="zh-CN" sz="2600" b="1" baseline="-25000" smtClean="0">
                    <a:latin typeface="Times New Roman" panose="02020603050405020304" pitchFamily="18" charset="0"/>
                    <a:cs typeface="Times New Roman" panose="02020603050405020304" pitchFamily="18" charset="0"/>
                  </a:rPr>
                  <a:t>1</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Q</a:t>
                </a:r>
                <a:r>
                  <a:rPr lang="en-US" altLang="zh-CN" sz="2600" b="1" baseline="-25000" smtClean="0">
                    <a:latin typeface="Times New Roman" panose="02020603050405020304" pitchFamily="18" charset="0"/>
                    <a:cs typeface="Times New Roman" panose="02020603050405020304" pitchFamily="18" charset="0"/>
                  </a:rPr>
                  <a:t>2</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Q</a:t>
                </a:r>
                <a:r>
                  <a:rPr lang="en-US" altLang="zh-CN" sz="2600" b="1" baseline="-25000" smtClean="0">
                    <a:latin typeface="Times New Roman" panose="02020603050405020304" pitchFamily="18" charset="0"/>
                    <a:cs typeface="Times New Roman" panose="02020603050405020304" pitchFamily="18" charset="0"/>
                  </a:rPr>
                  <a:t>3</a:t>
                </a:r>
                <a:r>
                  <a:rPr lang="en-US" altLang="zh-CN" sz="2600" b="1" smtClean="0">
                    <a:latin typeface="Times New Roman" panose="02020603050405020304" pitchFamily="18" charset="0"/>
                    <a:cs typeface="Times New Roman" panose="02020603050405020304" pitchFamily="18" charset="0"/>
                  </a:rPr>
                  <a:t>(0</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Q</a:t>
                </a:r>
                <a:r>
                  <a:rPr lang="en-US" altLang="zh-CN" sz="2600" b="1" baseline="-25000" smtClean="0">
                    <a:latin typeface="Times New Roman" panose="02020603050405020304" pitchFamily="18" charset="0"/>
                    <a:cs typeface="Times New Roman" panose="02020603050405020304" pitchFamily="18" charset="0"/>
                  </a:rPr>
                  <a:t>4</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1).</a:t>
                </a:r>
                <a:endParaRPr lang="zh-CN" altLang="zh-CN" sz="1150" smtClean="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容易</a:t>
                </a:r>
                <a:r>
                  <a:rPr lang="zh-CN" altLang="zh-CN" sz="2600" b="1">
                    <a:latin typeface="Times New Roman" panose="02020603050405020304" pitchFamily="18" charset="0"/>
                    <a:cs typeface="Times New Roman" panose="02020603050405020304" pitchFamily="18" charset="0"/>
                  </a:rPr>
                  <a:t>验证</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在平面</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同时也在</a:t>
                </a:r>
                <a:r>
                  <a:rPr lang="en-US" altLang="zh-CN" sz="2600" b="1" i="1">
                    <a:latin typeface="Times New Roman" panose="02020603050405020304" pitchFamily="18" charset="0"/>
                    <a:cs typeface="Times New Roman" panose="02020603050405020304" pitchFamily="18" charset="0"/>
                  </a:rPr>
                  <a:t>P′ </a:t>
                </a:r>
                <a:r>
                  <a:rPr lang="zh-CN" altLang="zh-CN" sz="2600" b="1">
                    <a:latin typeface="Times New Roman" panose="02020603050405020304" pitchFamily="18" charset="0"/>
                    <a:cs typeface="Times New Roman" panose="02020603050405020304" pitchFamily="18" charset="0"/>
                  </a:rPr>
                  <a:t>的底面上</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P′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 </a:t>
                </a:r>
                <a:r>
                  <a:rPr lang="zh-CN" altLang="zh-CN" sz="2600" b="1">
                    <a:latin typeface="Times New Roman" panose="02020603050405020304" pitchFamily="18" charset="0"/>
                    <a:cs typeface="Times New Roman" panose="02020603050405020304" pitchFamily="18" charset="0"/>
                  </a:rPr>
                  <a:t>为截去三棱锥</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所剩下的部分</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P′ </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P′ </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1=1</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三棱锥</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Q</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的体积为</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𝟒</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𝟐</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𝟑</m:t>
                            </m:r>
                          </m:sub>
                        </m:sSub>
                      </m:sub>
                    </m:sSub>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P′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Q′ </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P′ </a:t>
                </a:r>
                <a:r>
                  <a:rPr lang="en-US" altLang="zh-CN" sz="2600" b="1" baseline="-25000">
                    <a:latin typeface="Times New Roman" panose="02020603050405020304" pitchFamily="18" charset="0"/>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P′ </a:t>
                </a:r>
                <a:r>
                  <a:rPr lang="en-US" altLang="zh-CN" sz="2600" b="1">
                    <a:latin typeface="宋体" panose="02010600030101010101" pitchFamily="2" charset="-122"/>
                    <a:cs typeface="Times New Roman" panose="02020603050405020304" pitchFamily="18" charset="0"/>
                  </a:rPr>
                  <a:t>-</a:t>
                </a:r>
                <a14:m>
                  <m:oMath xmlns:m="http://schemas.openxmlformats.org/officeDocument/2006/math">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𝑽</m:t>
                        </m:r>
                      </m:e>
                      <m: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𝟒</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𝟐</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𝑸</m:t>
                            </m:r>
                          </m:e>
                          <m:sub>
                            <m:r>
                              <a:rPr lang="en-US" altLang="zh-CN" sz="2600" b="1" i="1">
                                <a:latin typeface="Cambria Math" panose="02040503050406030204" pitchFamily="18" charset="0"/>
                                <a:cs typeface="Times New Roman" panose="02020603050405020304" pitchFamily="18" charset="0"/>
                              </a:rPr>
                              <m:t>𝟑</m:t>
                            </m:r>
                          </m:sub>
                        </m:sSub>
                      </m:sub>
                    </m:sSub>
                  </m:oMath>
                </a14:m>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𝟓</m:t>
                        </m:r>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由对称性知</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=8</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P′ </a:t>
                </a:r>
                <a:r>
                  <a:rPr lang="en-US" altLang="zh-CN" sz="2600" b="1" baseline="-25000">
                    <a:latin typeface="Times New Roman" panose="02020603050405020304" pitchFamily="18" charset="0"/>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Q′ </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291116"/>
                <a:ext cx="11589417" cy="5993115"/>
              </a:xfrm>
              <a:prstGeom prst="rect">
                <a:avLst/>
              </a:prstGeom>
              <a:blipFill rotWithShape="0">
                <a:blip r:embed="rId3"/>
                <a:stretch>
                  <a:fillRect l="-947" t="-102" b="-10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3510932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blinds(horizontal)">
                                      <p:cBhvr>
                                        <p:cTn id="47" dur="500"/>
                                        <p:tgtEl>
                                          <p:spTgt spid="2">
                                            <p:txEl>
                                              <p:pRg st="9" end="9"/>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blinds(horizontal)">
                                      <p:cBhvr>
                                        <p:cTn id="52"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9" name="五边形 8"/>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0" name="燕尾形 9"/>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45" name="文本框 44"/>
          <p:cNvSpPr txBox="1"/>
          <p:nvPr/>
        </p:nvSpPr>
        <p:spPr>
          <a:xfrm>
            <a:off x="4367596" y="2565359"/>
            <a:ext cx="6514252" cy="830137"/>
          </a:xfrm>
          <a:prstGeom prst="rect">
            <a:avLst/>
          </a:prstGeom>
          <a:noFill/>
        </p:spPr>
        <p:txBody>
          <a:bodyPr wrap="square">
            <a:spAutoFit/>
          </a:bodyPr>
          <a:lstStyle/>
          <a:p>
            <a:pPr algn="l" fontAlgn="auto">
              <a:spcBef>
                <a:spcPts val="0"/>
              </a:spcBef>
              <a:spcAft>
                <a:spcPts val="0"/>
              </a:spcAft>
              <a:defRPr/>
            </a:pPr>
            <a:r>
              <a:rPr lang="zh-CN" altLang="en-US" sz="4800" b="1" spc="300" dirty="0">
                <a:solidFill>
                  <a:schemeClr val="bg1"/>
                </a:solidFill>
                <a:effectLst/>
                <a:latin typeface="微软雅黑" panose="020B0503020204020204" pitchFamily="34" charset="-122"/>
                <a:ea typeface="微软雅黑" panose="020B0503020204020204" pitchFamily="34" charset="-122"/>
              </a:rPr>
              <a:t>知识诊断自测</a:t>
            </a:r>
          </a:p>
        </p:txBody>
      </p:sp>
      <p:sp>
        <p:nvSpPr>
          <p:cNvPr id="19" name="文本框 18"/>
          <p:cNvSpPr txBox="1"/>
          <p:nvPr>
            <p:custDataLst>
              <p:tags r:id="rId4"/>
            </p:custDataLst>
          </p:nvPr>
        </p:nvSpPr>
        <p:spPr>
          <a:xfrm>
            <a:off x="1104756" y="2342422"/>
            <a:ext cx="1928879" cy="1727600"/>
          </a:xfrm>
          <a:prstGeom prst="rect">
            <a:avLst/>
          </a:prstGeom>
          <a:noFill/>
        </p:spPr>
        <p:txBody>
          <a:bodyPr wrap="square" rtlCol="0">
            <a:noAutofit/>
          </a:bodyPr>
          <a:lstStyle/>
          <a:p>
            <a:pPr algn="dist"/>
            <a:r>
              <a:rPr kumimoji="1" lang="en-US" altLang="zh-CN" sz="8800" b="1">
                <a:solidFill>
                  <a:prstClr val="white"/>
                </a:solidFill>
                <a:latin typeface="微软雅黑" panose="020B0503020204020204" pitchFamily="34" charset="-122"/>
                <a:ea typeface="微软雅黑" panose="020B0503020204020204" pitchFamily="34" charset="-122"/>
              </a:rPr>
              <a:t>1</a:t>
            </a:r>
          </a:p>
        </p:txBody>
      </p:sp>
      <p:sp>
        <p:nvSpPr>
          <p:cNvPr id="11" name="文本框 10"/>
          <p:cNvSpPr txBox="1"/>
          <p:nvPr/>
        </p:nvSpPr>
        <p:spPr>
          <a:xfrm>
            <a:off x="4375216" y="3429159"/>
            <a:ext cx="4052042" cy="337263"/>
          </a:xfrm>
          <a:prstGeom prst="rect">
            <a:avLst/>
          </a:prstGeom>
          <a:noFill/>
        </p:spPr>
        <p:txBody>
          <a:bodyPr wrap="square">
            <a:spAutoFit/>
          </a:bodyPr>
          <a:lstStyle/>
          <a:p>
            <a:pPr algn="dist" fontAlgn="auto">
              <a:spcBef>
                <a:spcPts val="0"/>
              </a:spcBef>
              <a:spcAft>
                <a:spcPts val="0"/>
              </a:spcAft>
              <a:defRPr/>
            </a:pPr>
            <a:r>
              <a:rPr lang="en-US" altLang="zh-CN" sz="1600" spc="300" dirty="0">
                <a:solidFill>
                  <a:schemeClr val="bg1"/>
                </a:solidFill>
                <a:effectLst/>
                <a:latin typeface="微软雅黑" panose="020B0503020204020204" pitchFamily="34" charset="-122"/>
                <a:ea typeface="微软雅黑" panose="020B0503020204020204" pitchFamily="34" charset="-122"/>
              </a:rPr>
              <a:t>ZHISHIZHENDUANZICE</a:t>
            </a:r>
          </a:p>
        </p:txBody>
      </p:sp>
    </p:spTree>
    <p:extLst>
      <p:ext uri="{BB962C8B-B14F-4D97-AF65-F5344CB8AC3E}">
        <p14:creationId xmlns:p14="http://schemas.microsoft.com/office/powerpoint/2010/main" val="3366840470"/>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2458268"/>
            <a:ext cx="12190413" cy="374067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9" name="矩形 8"/>
          <p:cNvSpPr/>
          <p:nvPr/>
        </p:nvSpPr>
        <p:spPr>
          <a:xfrm>
            <a:off x="269382" y="621443"/>
            <a:ext cx="11589417" cy="2424446"/>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记集合</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中所有点构成的几何体为</a:t>
            </a:r>
            <a:r>
              <a:rPr lang="en-US" altLang="zh-CN" sz="2600" b="1" i="1">
                <a:latin typeface="Times New Roman" panose="02020603050405020304" pitchFamily="18" charset="0"/>
                <a:cs typeface="Times New Roman" panose="02020603050405020304" pitchFamily="18" charset="0"/>
              </a:rPr>
              <a:t>W</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W</a:t>
            </a:r>
            <a:r>
              <a:rPr lang="zh-CN" altLang="zh-CN" sz="2600" b="1">
                <a:latin typeface="Times New Roman" panose="02020603050405020304" pitchFamily="18" charset="0"/>
                <a:cs typeface="Times New Roman" panose="02020603050405020304" pitchFamily="18" charset="0"/>
              </a:rPr>
              <a:t>的体积</a:t>
            </a:r>
            <a:r>
              <a:rPr lang="en-US" altLang="zh-CN" sz="2600" b="1" i="1">
                <a:latin typeface="Times New Roman" panose="02020603050405020304" pitchFamily="18" charset="0"/>
                <a:cs typeface="Times New Roman" panose="02020603050405020304" pitchFamily="18" charset="0"/>
              </a:rPr>
              <a:t>V</a:t>
            </a:r>
            <a:r>
              <a:rPr lang="en-US" altLang="zh-CN" sz="2600" b="1" baseline="-25000">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的值</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求</a:t>
            </a:r>
            <a:r>
              <a:rPr lang="en-US" altLang="zh-CN" sz="2600" b="1" i="1">
                <a:latin typeface="Times New Roman" panose="02020603050405020304" pitchFamily="18" charset="0"/>
                <a:cs typeface="Times New Roman" panose="02020603050405020304" pitchFamily="18" charset="0"/>
              </a:rPr>
              <a:t>W</a:t>
            </a:r>
            <a:r>
              <a:rPr lang="zh-CN" altLang="zh-CN" sz="2600" b="1">
                <a:latin typeface="Times New Roman" panose="02020603050405020304" pitchFamily="18" charset="0"/>
                <a:cs typeface="Times New Roman" panose="02020603050405020304" pitchFamily="18" charset="0"/>
              </a:rPr>
              <a:t>的相邻</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有公共棱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两个面所成二面角的大小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并指出</a:t>
            </a:r>
            <a:r>
              <a:rPr lang="en-US" altLang="zh-CN" sz="2600" b="1" i="1">
                <a:latin typeface="Times New Roman" panose="02020603050405020304" pitchFamily="18" charset="0"/>
                <a:cs typeface="Times New Roman" panose="02020603050405020304" pitchFamily="18" charset="0"/>
              </a:rPr>
              <a:t>W</a:t>
            </a:r>
            <a:r>
              <a:rPr lang="zh-CN" altLang="zh-CN" sz="2600" b="1">
                <a:latin typeface="Times New Roman" panose="02020603050405020304" pitchFamily="18" charset="0"/>
                <a:cs typeface="Times New Roman" panose="02020603050405020304" pitchFamily="18" charset="0"/>
              </a:rPr>
              <a:t>的面数和棱数</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宋体" panose="02010600030101010101" pitchFamily="2" charset="-122"/>
              </a:rPr>
              <a:t>①</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即为</a:t>
            </a:r>
            <a:r>
              <a:rPr lang="en-US" altLang="zh-CN" sz="2600" b="1" i="1">
                <a:latin typeface="Times New Roman" panose="02020603050405020304" pitchFamily="18" charset="0"/>
                <a:cs typeface="Times New Roman" panose="02020603050405020304" pitchFamily="18" charset="0"/>
              </a:rPr>
              <a:t>T</a:t>
            </a:r>
            <a:r>
              <a:rPr lang="zh-CN" altLang="zh-CN" sz="2600" b="1">
                <a:latin typeface="Times New Roman" panose="02020603050405020304" pitchFamily="18" charset="0"/>
                <a:cs typeface="Times New Roman" panose="02020603050405020304" pitchFamily="18" charset="0"/>
              </a:rPr>
              <a:t>所构成的图形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2049" name="image84.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9176" y="2560423"/>
            <a:ext cx="3571055" cy="3481216"/>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9335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8" name="矩形 7"/>
              <p:cNvSpPr/>
              <p:nvPr/>
            </p:nvSpPr>
            <p:spPr>
              <a:xfrm>
                <a:off x="409082" y="3079203"/>
                <a:ext cx="11589417" cy="2470741"/>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其中正方体</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LIJM</a:t>
                </a:r>
                <a:r>
                  <a:rPr lang="zh-CN" altLang="zh-CN" sz="2600" b="1">
                    <a:latin typeface="Times New Roman" panose="02020603050405020304" pitchFamily="18" charset="0"/>
                    <a:cs typeface="Times New Roman" panose="02020603050405020304" pitchFamily="18" charset="0"/>
                  </a:rPr>
                  <a:t>即为集合</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所构成的区域</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构成了一个正四棱锥</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其中</a:t>
                </a:r>
                <a:r>
                  <a:rPr lang="en-US" altLang="zh-CN" sz="2600" b="1" i="1" smtClean="0">
                    <a:latin typeface="Times New Roman" panose="02020603050405020304" pitchFamily="18" charset="0"/>
                    <a:cs typeface="Times New Roman" panose="02020603050405020304" pitchFamily="18" charset="0"/>
                  </a:rPr>
                  <a:t>E</a:t>
                </a:r>
                <a:r>
                  <a:rPr lang="zh-CN" altLang="zh-CN" sz="2600" b="1" smtClean="0">
                    <a:latin typeface="Times New Roman" panose="02020603050405020304" pitchFamily="18" charset="0"/>
                    <a:cs typeface="Times New Roman" panose="02020603050405020304" pitchFamily="18" charset="0"/>
                  </a:rPr>
                  <a:t>到平面</a:t>
                </a:r>
                <a:r>
                  <a:rPr lang="en-US" altLang="zh-CN" sz="2600" b="1" i="1" smtClean="0">
                    <a:latin typeface="Times New Roman" panose="02020603050405020304" pitchFamily="18" charset="0"/>
                    <a:cs typeface="Times New Roman" panose="02020603050405020304" pitchFamily="18" charset="0"/>
                  </a:rPr>
                  <a:t>ABCD</a:t>
                </a:r>
                <a:r>
                  <a:rPr lang="zh-CN" altLang="zh-CN" sz="2600" b="1" smtClean="0">
                    <a:latin typeface="Times New Roman" panose="02020603050405020304" pitchFamily="18" charset="0"/>
                    <a:cs typeface="Times New Roman" panose="02020603050405020304" pitchFamily="18" charset="0"/>
                  </a:rPr>
                  <a:t>的距离为</a:t>
                </a:r>
                <a:r>
                  <a:rPr lang="en-US" altLang="zh-CN" sz="2600" b="1" smtClean="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E</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ABCD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baseline="-25000" smtClean="0">
                    <a:latin typeface="Times New Roman" panose="02020603050405020304" pitchFamily="18" charset="0"/>
                    <a:cs typeface="Times New Roman" panose="02020603050405020304" pitchFamily="18" charset="0"/>
                  </a:rPr>
                  <a:t>3</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P</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6</a:t>
                </a:r>
                <a:r>
                  <a:rPr lang="en-US" altLang="zh-CN" sz="2600" b="1" i="1" smtClean="0">
                    <a:latin typeface="Times New Roman" panose="02020603050405020304" pitchFamily="18" charset="0"/>
                    <a:cs typeface="Times New Roman" panose="02020603050405020304" pitchFamily="18" charset="0"/>
                  </a:rPr>
                  <a:t>V</a:t>
                </a:r>
                <a:r>
                  <a:rPr lang="en-US" altLang="zh-CN" sz="2600" b="1" i="1" baseline="-25000" smtClean="0">
                    <a:latin typeface="Times New Roman" panose="02020603050405020304" pitchFamily="18" charset="0"/>
                    <a:cs typeface="Times New Roman" panose="02020603050405020304" pitchFamily="18" charset="0"/>
                  </a:rPr>
                  <a:t>E</a:t>
                </a:r>
                <a:r>
                  <a:rPr lang="en-US" altLang="zh-CN" sz="2600" b="1" baseline="-25000" smtClean="0">
                    <a:latin typeface="宋体" panose="02010600030101010101" pitchFamily="2" charset="-122"/>
                    <a:cs typeface="Times New Roman" panose="02020603050405020304" pitchFamily="18" charset="0"/>
                  </a:rPr>
                  <a:t>-</a:t>
                </a:r>
                <a:r>
                  <a:rPr lang="en-US" altLang="zh-CN" sz="2600" b="1" i="1" baseline="-25000" smtClean="0">
                    <a:latin typeface="Times New Roman" panose="02020603050405020304" pitchFamily="18" charset="0"/>
                    <a:cs typeface="Times New Roman" panose="02020603050405020304" pitchFamily="18" charset="0"/>
                  </a:rPr>
                  <a:t>ABCD</a:t>
                </a:r>
                <a:r>
                  <a:rPr lang="en-US" altLang="zh-CN" sz="2600" b="1" smtClean="0">
                    <a:latin typeface="Times New Roman" panose="02020603050405020304" pitchFamily="18" charset="0"/>
                    <a:cs typeface="Times New Roman" panose="02020603050405020304" pitchFamily="18" charset="0"/>
                  </a:rPr>
                  <a:t>=8</a:t>
                </a:r>
                <a:r>
                  <a:rPr lang="en-US" altLang="zh-CN" sz="2600" b="1" smtClean="0">
                    <a:latin typeface="宋体" panose="02010600030101010101" pitchFamily="2" charset="-122"/>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=16.</a:t>
                </a:r>
                <a:endParaRPr lang="zh-CN" altLang="zh-CN" sz="1150">
                  <a:latin typeface="Calibri" panose="020F0502020204030204" pitchFamily="34" charset="0"/>
                  <a:cs typeface="Times New Roman" panose="02020603050405020304" pitchFamily="18"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409082" y="3079203"/>
                <a:ext cx="11589417" cy="2470741"/>
              </a:xfrm>
              <a:prstGeom prst="rect">
                <a:avLst/>
              </a:prstGeom>
              <a:blipFill rotWithShape="0">
                <a:blip r:embed="rId4"/>
                <a:stretch>
                  <a:fillRect l="-947" b="-197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987079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49"/>
                                        </p:tgtEl>
                                        <p:attrNameLst>
                                          <p:attrName>style.visibility</p:attrName>
                                        </p:attrNameLst>
                                      </p:cBhvr>
                                      <p:to>
                                        <p:strVal val="visible"/>
                                      </p:to>
                                    </p:set>
                                    <p:animEffect transition="in" filter="blinds(horizontal)">
                                      <p:cBhvr>
                                        <p:cTn id="7" dur="500"/>
                                        <p:tgtEl>
                                          <p:spTgt spid="20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linds(horizont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linds(horizont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blinds(horizontal)">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103224"/>
            <a:ext cx="12190413" cy="624278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1938" y="621443"/>
                <a:ext cx="11589417" cy="4765728"/>
              </a:xfrm>
              <a:prstGeom prst="rect">
                <a:avLst/>
              </a:prstGeom>
            </p:spPr>
            <p:txBody>
              <a:bodyPr wrap="square">
                <a:spAutoFit/>
              </a:bodyPr>
              <a:lstStyle/>
              <a:p>
                <a:pPr>
                  <a:lnSpc>
                    <a:spcPct val="150000"/>
                  </a:lnSpc>
                  <a:spcAft>
                    <a:spcPts val="0"/>
                  </a:spcAft>
                  <a:tabLst>
                    <a:tab pos="2970530" algn="l"/>
                  </a:tabLst>
                </a:pPr>
                <a:r>
                  <a:rPr lang="zh-CN" altLang="zh-CN" sz="2600" b="1">
                    <a:latin typeface="Calibri" panose="020F0502020204030204" pitchFamily="34" charset="0"/>
                    <a:cs typeface="宋体" panose="02010600030101010101" pitchFamily="2" charset="-122"/>
                  </a:rPr>
                  <a:t>②</a:t>
                </a:r>
                <a:r>
                  <a:rPr lang="zh-CN" altLang="zh-CN" sz="2600" b="1">
                    <a:latin typeface="Times New Roman" panose="02020603050405020304" pitchFamily="18" charset="0"/>
                    <a:cs typeface="Times New Roman" panose="02020603050405020304" pitchFamily="18" charset="0"/>
                  </a:rPr>
                  <a:t>由题意平面</a:t>
                </a:r>
                <a:r>
                  <a:rPr lang="en-US" altLang="zh-CN" sz="2600" b="1" i="1">
                    <a:latin typeface="Times New Roman" panose="02020603050405020304" pitchFamily="18" charset="0"/>
                    <a:cs typeface="Times New Roman" panose="02020603050405020304" pitchFamily="18" charset="0"/>
                  </a:rPr>
                  <a:t>EBC</a:t>
                </a:r>
                <a:r>
                  <a:rPr lang="zh-CN" altLang="zh-CN" sz="2600" b="1">
                    <a:latin typeface="Times New Roman" panose="02020603050405020304" pitchFamily="18" charset="0"/>
                    <a:cs typeface="Times New Roman" panose="02020603050405020304" pitchFamily="18" charset="0"/>
                  </a:rPr>
                  <a:t>方程为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由题干定义知其法向量</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ECD</a:t>
                </a:r>
                <a:r>
                  <a:rPr lang="zh-CN" altLang="zh-CN" sz="2600" b="1">
                    <a:latin typeface="Times New Roman" panose="02020603050405020304" pitchFamily="18" charset="0"/>
                    <a:cs typeface="Times New Roman" panose="02020603050405020304" pitchFamily="18" charset="0"/>
                  </a:rPr>
                  <a:t>方程为</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由题干定义知其法向量</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cos&lt;</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baseline="-25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𝟐</m:t>
                            </m:r>
                          </m:sub>
                        </m:sSub>
                      </m:num>
                      <m:den>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𝒏</m:t>
                            </m:r>
                          </m:e>
                          <m:sub>
                            <m:r>
                              <a:rPr lang="en-US" altLang="zh-CN" sz="2600" b="1" i="1">
                                <a:latin typeface="Cambria Math" panose="02040503050406030204" pitchFamily="18" charset="0"/>
                                <a:cs typeface="Times New Roman" panose="02020603050405020304" pitchFamily="18" charset="0"/>
                              </a:rPr>
                              <m:t>𝟐</m:t>
                            </m:r>
                          </m:sub>
                        </m:sSub>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由图知两个相邻的面所成的角为钝角</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W</a:t>
                </a:r>
                <a:r>
                  <a:rPr lang="zh-CN" altLang="zh-CN" sz="2600" b="1">
                    <a:latin typeface="Times New Roman" panose="02020603050405020304" pitchFamily="18" charset="0"/>
                    <a:cs typeface="Times New Roman" panose="02020603050405020304" pitchFamily="18" charset="0"/>
                  </a:rPr>
                  <a:t>的相邻两个面所成的角为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由图可知共有</a:t>
                </a:r>
                <a:r>
                  <a:rPr lang="en-US" altLang="zh-CN" sz="2600" b="1">
                    <a:latin typeface="Times New Roman" panose="02020603050405020304" pitchFamily="18" charset="0"/>
                    <a:cs typeface="Times New Roman" panose="02020603050405020304" pitchFamily="18" charset="0"/>
                  </a:rPr>
                  <a:t>12</a:t>
                </a:r>
                <a:r>
                  <a:rPr lang="zh-CN" altLang="zh-CN" sz="2600" b="1">
                    <a:latin typeface="Times New Roman" panose="02020603050405020304" pitchFamily="18" charset="0"/>
                    <a:cs typeface="Times New Roman" panose="02020603050405020304" pitchFamily="18" charset="0"/>
                  </a:rPr>
                  <a:t>个面</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24</a:t>
                </a:r>
                <a:r>
                  <a:rPr lang="zh-CN" altLang="zh-CN" sz="2600" b="1">
                    <a:latin typeface="Times New Roman" panose="02020603050405020304" pitchFamily="18" charset="0"/>
                    <a:cs typeface="Times New Roman" panose="02020603050405020304" pitchFamily="18" charset="0"/>
                  </a:rPr>
                  <a:t>条棱</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1938" y="621443"/>
                <a:ext cx="11589417" cy="4765728"/>
              </a:xfrm>
              <a:prstGeom prst="rect">
                <a:avLst/>
              </a:prstGeom>
              <a:blipFill rotWithShape="0">
                <a:blip r:embed="rId3"/>
                <a:stretch>
                  <a:fillRect l="-947" b="-217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886951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4" name="矩形 13"/>
              <p:cNvSpPr/>
              <p:nvPr/>
            </p:nvSpPr>
            <p:spPr>
              <a:xfrm>
                <a:off x="269382" y="621443"/>
                <a:ext cx="11589417" cy="5016951"/>
              </a:xfrm>
              <a:prstGeom prst="rect">
                <a:avLst/>
              </a:prstGeom>
            </p:spPr>
            <p:txBody>
              <a:bodyPr wrap="square">
                <a:spAutoFit/>
              </a:bodyPr>
              <a:lstStyle/>
              <a:p>
                <a:pPr marL="355600" indent="-355600">
                  <a:lnSpc>
                    <a:spcPct val="13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训练</a:t>
                </a:r>
                <a:r>
                  <a:rPr lang="zh-CN" altLang="zh-CN" sz="2600" b="1">
                    <a:solidFill>
                      <a:srgbClr val="0000FF"/>
                    </a:solidFill>
                    <a:latin typeface="Calibri" panose="020F0502020204030204" pitchFamily="34"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多选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类比平面解析几何中直线的方程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我们可以得到在空间直角坐标系</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xyz</a:t>
                </a:r>
                <a:r>
                  <a:rPr lang="zh-CN" altLang="zh-CN" sz="2600" b="1">
                    <a:latin typeface="Times New Roman" panose="02020603050405020304" pitchFamily="18" charset="0"/>
                    <a:cs typeface="Times New Roman" panose="02020603050405020304" pitchFamily="18" charset="0"/>
                  </a:rPr>
                  <a:t>中的一个平面的方程</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如果平面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的一个法向量</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上定点</a:t>
                </a:r>
                <a:r>
                  <a:rPr lang="en-US" altLang="zh-CN" sz="2600" b="1" i="1">
                    <a:latin typeface="Times New Roman" panose="02020603050405020304" pitchFamily="18" charset="0"/>
                    <a:cs typeface="Times New Roman" panose="02020603050405020304" pitchFamily="18" charset="0"/>
                  </a:rPr>
                  <a:t>P</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对于平面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上任意点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m:t>
                        </m:r>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𝑷</m:t>
                            </m:r>
                          </m:e>
                          <m:sub>
                            <m:r>
                              <a:rPr lang="en-US" altLang="zh-CN" sz="2600" b="1" i="1">
                                <a:latin typeface="Cambria Math" panose="02040503050406030204" pitchFamily="18" charset="0"/>
                                <a:cs typeface="Times New Roman" panose="02020603050405020304" pitchFamily="18" charset="0"/>
                              </a:rPr>
                              <m:t>𝟎</m:t>
                            </m:r>
                          </m:sub>
                        </m:sSub>
                      </m:e>
                    </m:acc>
                  </m:oMath>
                </a14:m>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可得平面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baseline="-25000">
                    <a:latin typeface="Times New Roman" panose="02020603050405020304" pitchFamily="18" charset="0"/>
                    <a:cs typeface="Times New Roman" panose="02020603050405020304" pitchFamily="18" charset="0"/>
                  </a:rPr>
                  <a:t>0</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则在空间直角坐标系</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xyz</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下列说法正确的是</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过点</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且法向量为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的方程为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B</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的法向量</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方程</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表示经过坐标原点且斜率为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oMath>
                </a14:m>
                <a:r>
                  <a:rPr lang="zh-CN" altLang="zh-CN" sz="2600" b="1">
                    <a:latin typeface="Times New Roman" panose="02020603050405020304" pitchFamily="18" charset="0"/>
                    <a:cs typeface="Times New Roman" panose="02020603050405020304" pitchFamily="18" charset="0"/>
                  </a:rPr>
                  <a:t>的一条直线</a:t>
                </a:r>
                <a:endParaRPr lang="zh-CN" altLang="zh-CN" sz="1150">
                  <a:latin typeface="Calibri" panose="020F0502020204030204" pitchFamily="34" charset="0"/>
                  <a:cs typeface="Times New Roman" panose="02020603050405020304" pitchFamily="18" charset="0"/>
                </a:endParaRPr>
              </a:p>
              <a:p>
                <a:pPr marL="355600" indent="-355600">
                  <a:lnSpc>
                    <a:spcPct val="13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关于</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的任何一个三元一次方程都表示一个平面</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21443"/>
                <a:ext cx="11589417" cy="5016951"/>
              </a:xfrm>
              <a:prstGeom prst="rect">
                <a:avLst/>
              </a:prstGeom>
              <a:blipFill rotWithShape="0">
                <a:blip r:embed="rId3"/>
                <a:stretch>
                  <a:fillRect l="-947" t="-122" r="-263" b="-2066"/>
                </a:stretch>
              </a:blipFill>
            </p:spPr>
            <p:txBody>
              <a:bodyPr/>
              <a:lstStyle/>
              <a:p>
                <a:r>
                  <a:rPr lang="zh-CN" altLang="en-US">
                    <a:noFill/>
                  </a:rPr>
                  <a:t> </a:t>
                </a:r>
              </a:p>
            </p:txBody>
          </p:sp>
        </mc:Fallback>
      </mc:AlternateContent>
      <p:sp>
        <p:nvSpPr>
          <p:cNvPr id="16" name="矩形 15"/>
          <p:cNvSpPr/>
          <p:nvPr>
            <p:custDataLst>
              <p:tags r:id="rId1"/>
            </p:custDataLst>
          </p:nvPr>
        </p:nvSpPr>
        <p:spPr>
          <a:xfrm>
            <a:off x="859758" y="2824996"/>
            <a:ext cx="995785" cy="553998"/>
          </a:xfrm>
          <a:prstGeom prst="rect">
            <a:avLst/>
          </a:prstGeom>
        </p:spPr>
        <p:txBody>
          <a:bodyPr wrap="none">
            <a:spAutoFit/>
          </a:bodyPr>
          <a:lstStyle/>
          <a:p>
            <a:r>
              <a:rPr lang="en-US" altLang="zh-CN" sz="3000" b="1" kern="100" smtClean="0">
                <a:solidFill>
                  <a:srgbClr val="C00000"/>
                </a:solidFill>
                <a:latin typeface="Times New Roman" panose="02020603050405020304"/>
                <a:ea typeface="宋体" panose="02010600030101010101" pitchFamily="2" charset="-122"/>
              </a:rPr>
              <a:t>ABD</a:t>
            </a:r>
            <a:endParaRPr lang="zh-CN" altLang="en-US" sz="3000" b="1" dirty="0">
              <a:solidFill>
                <a:srgbClr val="C00000"/>
              </a:solidFill>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597960" y="2794320"/>
              <a:ext cx="11073600" cy="3243600"/>
            </p14:xfrm>
          </p:contentPart>
        </mc:Choice>
        <mc:Fallback>
          <p:pic>
            <p:nvPicPr>
              <p:cNvPr id="2" name="墨迹 1"/>
              <p:cNvPicPr/>
              <p:nvPr/>
            </p:nvPicPr>
            <p:blipFill>
              <a:blip r:embed="rId5"/>
              <a:stretch>
                <a:fillRect/>
              </a:stretch>
            </p:blipFill>
            <p:spPr>
              <a:xfrm>
                <a:off x="588600" y="2784960"/>
                <a:ext cx="11092320" cy="3262320"/>
              </a:xfrm>
              <a:prstGeom prst="rect">
                <a:avLst/>
              </a:prstGeom>
            </p:spPr>
          </p:pic>
        </mc:Fallback>
      </mc:AlternateContent>
    </p:spTree>
    <p:extLst>
      <p:ext uri="{BB962C8B-B14F-4D97-AF65-F5344CB8AC3E}">
        <p14:creationId xmlns:p14="http://schemas.microsoft.com/office/powerpoint/2010/main" val="3378753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custDataLst>
              <p:tags r:id="rId1"/>
            </p:custDataLst>
          </p:nvPr>
        </p:nvSpPr>
        <p:spPr>
          <a:xfrm>
            <a:off x="0" y="87214"/>
            <a:ext cx="12190413" cy="608464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4" name="矩形 13"/>
              <p:cNvSpPr/>
              <p:nvPr/>
            </p:nvSpPr>
            <p:spPr>
              <a:xfrm>
                <a:off x="269382" y="608743"/>
                <a:ext cx="11589417" cy="5491119"/>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根据题设可知平面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的方程为</a:t>
                </a:r>
                <a:r>
                  <a:rPr lang="en-US" altLang="zh-CN" sz="2600" b="1">
                    <a:latin typeface="Times New Roman" panose="02020603050405020304" pitchFamily="18" charset="0"/>
                    <a:cs typeface="Times New Roman" panose="02020603050405020304" pitchFamily="18" charset="0"/>
                  </a:rPr>
                  <a:t>6</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由题设可知平面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的一个法向量为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=(6</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共线</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是平面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的法向量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=0</a:t>
                </a:r>
                <a:r>
                  <a:rPr lang="en-US" altLang="zh-CN" sz="2600" b="1">
                    <a:latin typeface="Cambria Math" panose="02040503050406030204" pitchFamily="18" charset="0"/>
                    <a:cs typeface="Cambria Math" panose="020405030504060302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该方程可表示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一个法向量为</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且过</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zh-CN" altLang="zh-CN" sz="2600" b="1">
                    <a:latin typeface="Times New Roman" panose="02020603050405020304" pitchFamily="18" charset="0"/>
                    <a:cs typeface="Times New Roman" panose="02020603050405020304" pitchFamily="18" charset="0"/>
                  </a:rPr>
                  <a:t>的平面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错误</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对于</a:t>
                </a:r>
                <a:r>
                  <a:rPr lang="en-US" altLang="zh-CN" sz="2600" b="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r>
                  <a:rPr lang="en-US" altLang="zh-CN" sz="2600" b="1" i="1">
                    <a:latin typeface="Times New Roman" panose="02020603050405020304" pitchFamily="18" charset="0"/>
                    <a:cs typeface="Times New Roman" panose="02020603050405020304" pitchFamily="18" charset="0"/>
                  </a:rPr>
                  <a:t>ax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cz</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其</a:t>
                </a:r>
                <a:r>
                  <a:rPr lang="zh-CN" altLang="zh-CN" sz="2600" b="1">
                    <a:latin typeface="Times New Roman" panose="02020603050405020304" pitchFamily="18" charset="0"/>
                    <a:cs typeface="Times New Roman" panose="02020603050405020304" pitchFamily="18" charset="0"/>
                  </a:rPr>
                  <a:t>等价于</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𝒛</m:t>
                        </m:r>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𝒅</m:t>
                            </m:r>
                          </m:num>
                          <m:den>
                            <m:r>
                              <a:rPr lang="en-US" altLang="zh-CN" sz="2600" b="1" i="1">
                                <a:latin typeface="Cambria Math" panose="02040503050406030204" pitchFamily="18" charset="0"/>
                                <a:cs typeface="Times New Roman" panose="02020603050405020304" pitchFamily="18" charset="0"/>
                              </a:rPr>
                              <m:t>𝒄</m:t>
                            </m:r>
                          </m:den>
                        </m:f>
                      </m:e>
                    </m:d>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该方程可表示</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一个法向量为</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且过</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𝒅</m:t>
                            </m:r>
                          </m:num>
                          <m:den>
                            <m:r>
                              <a:rPr lang="en-US" altLang="zh-CN" sz="2600" b="1" i="1">
                                <a:latin typeface="Cambria Math" panose="02040503050406030204" pitchFamily="18" charset="0"/>
                                <a:cs typeface="Times New Roman" panose="02020603050405020304" pitchFamily="18" charset="0"/>
                              </a:rPr>
                              <m:t>𝒄</m:t>
                            </m:r>
                          </m:den>
                        </m:f>
                      </m:e>
                    </m:d>
                  </m:oMath>
                </a14:m>
                <a:r>
                  <a:rPr lang="zh-CN" altLang="zh-CN" sz="2600" b="1">
                    <a:latin typeface="Times New Roman" panose="02020603050405020304" pitchFamily="18" charset="0"/>
                    <a:cs typeface="Times New Roman" panose="02020603050405020304" pitchFamily="18" charset="0"/>
                  </a:rPr>
                  <a:t>的平面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en-US" altLang="zh-CN" sz="2600" b="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正确</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4" name="矩形 13"/>
              <p:cNvSpPr>
                <a:spLocks noRot="1" noChangeAspect="1" noMove="1" noResize="1" noEditPoints="1" noAdjustHandles="1" noChangeArrowheads="1" noChangeShapeType="1" noTextEdit="1"/>
              </p:cNvSpPr>
              <p:nvPr/>
            </p:nvSpPr>
            <p:spPr>
              <a:xfrm>
                <a:off x="269382" y="608743"/>
                <a:ext cx="11589417" cy="5491119"/>
              </a:xfrm>
              <a:prstGeom prst="rect">
                <a:avLst/>
              </a:prstGeom>
              <a:blipFill rotWithShape="0">
                <a:blip r:embed="rId3"/>
                <a:stretch>
                  <a:fillRect l="-947" r="-42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039141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animEffect transition="in" filter="blinds(horizontal)">
                                      <p:cBhvr>
                                        <p:cTn id="7" dur="500"/>
                                        <p:tgtEl>
                                          <p:spTgt spid="1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xEl>
                                              <p:pRg st="2" end="2"/>
                                            </p:txEl>
                                          </p:spTgt>
                                        </p:tgtEl>
                                        <p:attrNameLst>
                                          <p:attrName>style.visibility</p:attrName>
                                        </p:attrNameLst>
                                      </p:cBhvr>
                                      <p:to>
                                        <p:strVal val="visible"/>
                                      </p:to>
                                    </p:set>
                                    <p:animEffect transition="in" filter="blinds(horizontal)">
                                      <p:cBhvr>
                                        <p:cTn id="12" dur="500"/>
                                        <p:tgtEl>
                                          <p:spTgt spid="1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blinds(horizontal)">
                                      <p:cBhvr>
                                        <p:cTn id="17" dur="500"/>
                                        <p:tgtEl>
                                          <p:spTgt spid="1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blinds(horizontal)">
                                      <p:cBhvr>
                                        <p:cTn id="22" dur="500"/>
                                        <p:tgtEl>
                                          <p:spTgt spid="1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animEffect transition="in" filter="blinds(horizontal)">
                                      <p:cBhvr>
                                        <p:cTn id="27" dur="500"/>
                                        <p:tgtEl>
                                          <p:spTgt spid="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blinds(horizontal)">
                                      <p:cBhvr>
                                        <p:cTn id="32" dur="500"/>
                                        <p:tgtEl>
                                          <p:spTgt spid="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4">
                                            <p:txEl>
                                              <p:pRg st="7" end="7"/>
                                            </p:txEl>
                                          </p:spTgt>
                                        </p:tgtEl>
                                        <p:attrNameLst>
                                          <p:attrName>style.visibility</p:attrName>
                                        </p:attrNameLst>
                                      </p:cBhvr>
                                      <p:to>
                                        <p:strVal val="visible"/>
                                      </p:to>
                                    </p:set>
                                    <p:animEffect transition="in" filter="blinds(horizontal)">
                                      <p:cBhvr>
                                        <p:cTn id="37" dur="500"/>
                                        <p:tgtEl>
                                          <p:spTgt spid="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1"/>
            </p:custDataLst>
          </p:nvPr>
        </p:nvSpPr>
        <p:spPr>
          <a:xfrm>
            <a:off x="718092" y="1079750"/>
            <a:ext cx="11472321" cy="4097969"/>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6">
                  <a:lumMod val="75000"/>
                </a:schemeClr>
              </a:solidFill>
            </a:endParaRPr>
          </a:p>
        </p:txBody>
      </p:sp>
      <p:sp>
        <p:nvSpPr>
          <p:cNvPr id="13" name="五边形 12"/>
          <p:cNvSpPr/>
          <p:nvPr>
            <p:custDataLst>
              <p:tags r:id="rId2"/>
            </p:custDataLst>
          </p:nvPr>
        </p:nvSpPr>
        <p:spPr>
          <a:xfrm>
            <a:off x="4445" y="1079750"/>
            <a:ext cx="3288237" cy="4097334"/>
          </a:xfrm>
          <a:prstGeom prst="homePlate">
            <a:avLst>
              <a:gd name="adj" fmla="val 59526"/>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white"/>
              </a:solidFill>
            </a:endParaRPr>
          </a:p>
        </p:txBody>
      </p:sp>
      <p:sp>
        <p:nvSpPr>
          <p:cNvPr id="14" name="燕尾形 13"/>
          <p:cNvSpPr/>
          <p:nvPr>
            <p:custDataLst>
              <p:tags r:id="rId3"/>
            </p:custDataLst>
          </p:nvPr>
        </p:nvSpPr>
        <p:spPr>
          <a:xfrm>
            <a:off x="1582850" y="1079750"/>
            <a:ext cx="2333321" cy="4097969"/>
          </a:xfrm>
          <a:prstGeom prst="chevron">
            <a:avLst>
              <a:gd name="adj" fmla="val 85127"/>
            </a:avLst>
          </a:prstGeom>
          <a:solidFill>
            <a:srgbClr val="E2F0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prstClr val="black"/>
              </a:solidFill>
            </a:endParaRPr>
          </a:p>
        </p:txBody>
      </p:sp>
      <p:sp>
        <p:nvSpPr>
          <p:cNvPr id="18" name="文本框 44"/>
          <p:cNvSpPr txBox="1"/>
          <p:nvPr/>
        </p:nvSpPr>
        <p:spPr>
          <a:xfrm>
            <a:off x="4368165" y="2564765"/>
            <a:ext cx="6515100" cy="829945"/>
          </a:xfrm>
          <a:prstGeom prst="rect">
            <a:avLst/>
          </a:prstGeom>
          <a:noFill/>
        </p:spPr>
        <p:txBody>
          <a:bodyPr wrap="square">
            <a:spAutoFit/>
          </a:bodyPr>
          <a:lstStyle/>
          <a:p>
            <a:pPr algn="l" fontAlgn="auto">
              <a:spcBef>
                <a:spcPts val="0"/>
              </a:spcBef>
              <a:spcAft>
                <a:spcPts val="0"/>
              </a:spcAft>
              <a:defRPr/>
            </a:pPr>
            <a:r>
              <a:rPr lang="zh-CN" altLang="en-US" sz="4800" b="1" spc="300" dirty="0" smtClean="0">
                <a:solidFill>
                  <a:schemeClr val="bg1"/>
                </a:solidFill>
                <a:effectLst/>
                <a:latin typeface="微软雅黑" panose="020B0503020204020204" pitchFamily="34" charset="-122"/>
                <a:ea typeface="微软雅黑" panose="020B0503020204020204" pitchFamily="34" charset="-122"/>
              </a:rPr>
              <a:t>课时对点精练</a:t>
            </a:r>
            <a:endParaRPr lang="zh-CN" altLang="en-US" sz="4800" b="1" spc="300" dirty="0">
              <a:solidFill>
                <a:schemeClr val="bg1"/>
              </a:solidFill>
              <a:effectLst/>
              <a:latin typeface="微软雅黑" panose="020B0503020204020204" pitchFamily="34" charset="-122"/>
              <a:ea typeface="微软雅黑" panose="020B0503020204020204" pitchFamily="34" charset="-122"/>
            </a:endParaRPr>
          </a:p>
        </p:txBody>
      </p:sp>
      <p:sp>
        <p:nvSpPr>
          <p:cNvPr id="20" name="文本框 18"/>
          <p:cNvSpPr txBox="1"/>
          <p:nvPr>
            <p:custDataLst>
              <p:tags r:id="rId4"/>
            </p:custDataLst>
          </p:nvPr>
        </p:nvSpPr>
        <p:spPr>
          <a:xfrm>
            <a:off x="1104900" y="2341880"/>
            <a:ext cx="1929130" cy="1727200"/>
          </a:xfrm>
          <a:prstGeom prst="rect">
            <a:avLst/>
          </a:prstGeom>
          <a:noFill/>
        </p:spPr>
        <p:txBody>
          <a:bodyPr wrap="square" rtlCol="0">
            <a:noAutofit/>
          </a:bodyPr>
          <a:lstStyle/>
          <a:p>
            <a:pPr algn="dist"/>
            <a:r>
              <a:rPr kumimoji="1" lang="en-US" altLang="zh-CN" sz="8800" b="1" dirty="0">
                <a:solidFill>
                  <a:prstClr val="white"/>
                </a:solidFill>
                <a:latin typeface="微软雅黑" panose="020B0503020204020204" pitchFamily="34" charset="-122"/>
                <a:ea typeface="微软雅黑" panose="020B0503020204020204" pitchFamily="34" charset="-122"/>
              </a:rPr>
              <a:t>3</a:t>
            </a:r>
          </a:p>
        </p:txBody>
      </p:sp>
      <p:sp>
        <p:nvSpPr>
          <p:cNvPr id="21" name="文本框 10"/>
          <p:cNvSpPr txBox="1"/>
          <p:nvPr/>
        </p:nvSpPr>
        <p:spPr>
          <a:xfrm>
            <a:off x="4375785" y="3428365"/>
            <a:ext cx="4071620" cy="337185"/>
          </a:xfrm>
          <a:prstGeom prst="rect">
            <a:avLst/>
          </a:prstGeom>
          <a:noFill/>
        </p:spPr>
        <p:txBody>
          <a:bodyPr wrap="square">
            <a:spAutoFit/>
          </a:bodyPr>
          <a:lstStyle/>
          <a:p>
            <a:pPr algn="dist" fontAlgn="auto">
              <a:spcBef>
                <a:spcPts val="0"/>
              </a:spcBef>
              <a:spcAft>
                <a:spcPts val="0"/>
              </a:spcAft>
              <a:defRPr/>
            </a:pPr>
            <a:r>
              <a:rPr lang="en-US" altLang="zh-CN" sz="1600" spc="300" dirty="0" err="1" smtClean="0">
                <a:solidFill>
                  <a:schemeClr val="bg1"/>
                </a:solidFill>
                <a:effectLst/>
                <a:latin typeface="微软雅黑" panose="020B0503020204020204" pitchFamily="34" charset="-122"/>
                <a:ea typeface="微软雅黑" panose="020B0503020204020204" pitchFamily="34" charset="-122"/>
              </a:rPr>
              <a:t>KESHIDUIDIANJINGLIAN</a:t>
            </a:r>
            <a:r>
              <a:rPr lang="en-US" altLang="zh-CN" sz="1600" spc="300" dirty="0" smtClean="0">
                <a:solidFill>
                  <a:schemeClr val="bg1"/>
                </a:solidFill>
                <a:effectLst/>
                <a:latin typeface="微软雅黑" panose="020B0503020204020204" pitchFamily="34" charset="-122"/>
                <a:ea typeface="微软雅黑" panose="020B0503020204020204" pitchFamily="34" charset="-122"/>
              </a:rPr>
              <a:t>   </a:t>
            </a:r>
            <a:endParaRPr lang="en-US" altLang="zh-CN" sz="1600" spc="300" dirty="0">
              <a:solidFill>
                <a:schemeClr val="bg1"/>
              </a:solidFill>
              <a:effectLst/>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461862598"/>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custDataLst>
              <p:tags r:id="rId1"/>
            </p:custDataLst>
          </p:nvPr>
        </p:nvSpPr>
        <p:spPr>
          <a:xfrm>
            <a:off x="0" y="3026589"/>
            <a:ext cx="12190413" cy="326772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9" name="矩形 8"/>
              <p:cNvSpPr/>
              <p:nvPr/>
            </p:nvSpPr>
            <p:spPr>
              <a:xfrm>
                <a:off x="313118" y="492501"/>
                <a:ext cx="11589417" cy="5606791"/>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1.(2024·</a:t>
                </a:r>
                <a:r>
                  <a:rPr lang="zh-CN" altLang="zh-CN" sz="2600" b="1">
                    <a:latin typeface="Times New Roman" panose="02020603050405020304" pitchFamily="18" charset="0"/>
                    <a:cs typeface="Times New Roman" panose="02020603050405020304" pitchFamily="18" charset="0"/>
                  </a:rPr>
                  <a:t>全国甲卷</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DE</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EF</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CF</a:t>
                </a:r>
                <a:r>
                  <a:rPr lang="en-US" altLang="zh-CN" sz="2600" b="1" smtClean="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CD</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AE</a:t>
                </a:r>
                <a:r>
                  <a:rPr lang="en-US" altLang="zh-CN" sz="2600" b="1" smtClean="0">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CD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EM</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由题意得</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EF</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四边形</a:t>
                </a:r>
                <a:r>
                  <a:rPr lang="en-US" altLang="zh-CN" sz="2600" b="1" i="1">
                    <a:latin typeface="Times New Roman" panose="02020603050405020304" pitchFamily="18" charset="0"/>
                    <a:cs typeface="Times New Roman" panose="02020603050405020304" pitchFamily="18" charset="0"/>
                  </a:rPr>
                  <a:t>EFCM</a:t>
                </a:r>
                <a:r>
                  <a:rPr lang="zh-CN" altLang="zh-CN" sz="2600" b="1">
                    <a:latin typeface="Times New Roman" panose="02020603050405020304" pitchFamily="18" charset="0"/>
                    <a:cs typeface="Times New Roman" panose="02020603050405020304" pitchFamily="18" charset="0"/>
                  </a:rPr>
                  <a:t>是平行四边形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EM</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CF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EM</a:t>
                </a:r>
                <a:r>
                  <a:rPr lang="en-US" altLang="zh-CN" sz="2600" b="1">
                    <a:effectLst/>
                    <a:latin typeface="Cambria Math" panose="02040503050406030204" pitchFamily="18" charset="0"/>
                    <a:ea typeface="MS Gothic" panose="020B0609070205080204" pitchFamily="49" charset="-128"/>
                    <a:cs typeface="MS Gothic" panose="020B0609070205080204" pitchFamily="49" charset="-128"/>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EM</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313118" y="492501"/>
                <a:ext cx="11589417" cy="5606791"/>
              </a:xfrm>
              <a:prstGeom prst="rect">
                <a:avLst/>
              </a:prstGeom>
              <a:blipFill rotWithShape="0">
                <a:blip r:embed="rId3"/>
                <a:stretch>
                  <a:fillRect l="-946" b="-435"/>
                </a:stretch>
              </a:blipFill>
            </p:spPr>
            <p:txBody>
              <a:bodyPr/>
              <a:lstStyle/>
              <a:p>
                <a:r>
                  <a:rPr lang="zh-CN" altLang="en-US">
                    <a:noFill/>
                  </a:rPr>
                  <a:t> </a:t>
                </a:r>
              </a:p>
            </p:txBody>
          </p:sp>
        </mc:Fallback>
      </mc:AlternateContent>
      <p:sp>
        <p:nvSpPr>
          <p:cNvPr id="2" name="Rectangle 2"/>
          <p:cNvSpPr>
            <a:spLocks noChangeArrowheads="1"/>
          </p:cNvSpPr>
          <p:nvPr/>
        </p:nvSpPr>
        <p:spPr bwMode="auto">
          <a:xfrm>
            <a:off x="169576"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3073" name="image86.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92338" y="472777"/>
            <a:ext cx="2675422" cy="2675422"/>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24282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blinds(horizontal)">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5" end="5"/>
                                            </p:txEl>
                                          </p:spTgt>
                                        </p:tgtEl>
                                        <p:attrNameLst>
                                          <p:attrName>style.visibility</p:attrName>
                                        </p:attrNameLst>
                                      </p:cBhvr>
                                      <p:to>
                                        <p:strVal val="visible"/>
                                      </p:to>
                                    </p:set>
                                    <p:animEffect transition="in" filter="blinds(horizontal)">
                                      <p:cBhvr>
                                        <p:cTn id="12" dur="500"/>
                                        <p:tgtEl>
                                          <p:spTgt spid="9">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animEffect transition="in" filter="blinds(horizontal)">
                                      <p:cBhvr>
                                        <p:cTn id="17" dur="500"/>
                                        <p:tgtEl>
                                          <p:spTgt spid="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xEl>
                                              <p:pRg st="7" end="7"/>
                                            </p:txEl>
                                          </p:spTgt>
                                        </p:tgtEl>
                                        <p:attrNameLst>
                                          <p:attrName>style.visibility</p:attrName>
                                        </p:attrNameLst>
                                      </p:cBhvr>
                                      <p:to>
                                        <p:strVal val="visible"/>
                                      </p:to>
                                    </p:set>
                                    <p:animEffect transition="in" filter="blinds(horizontal)">
                                      <p:cBhvr>
                                        <p:cTn id="22" dur="500"/>
                                        <p:tgtEl>
                                          <p:spTgt spid="9">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xEl>
                                              <p:pRg st="8" end="8"/>
                                            </p:txEl>
                                          </p:spTgt>
                                        </p:tgtEl>
                                        <p:attrNameLst>
                                          <p:attrName>style.visibility</p:attrName>
                                        </p:attrNameLst>
                                      </p:cBhvr>
                                      <p:to>
                                        <p:strVal val="visible"/>
                                      </p:to>
                                    </p:set>
                                    <p:animEffect transition="in" filter="blinds(horizontal)">
                                      <p:cBhvr>
                                        <p:cTn id="27"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181208"/>
            <a:ext cx="12190413" cy="500727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13118" y="492501"/>
                <a:ext cx="11589417" cy="5220660"/>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ADE</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DM</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所以四边形</a:t>
                </a:r>
                <a:r>
                  <a:rPr lang="en-US" altLang="zh-CN" sz="2600" b="1" i="1">
                    <a:latin typeface="Times New Roman" panose="02020603050405020304" pitchFamily="18" charset="0"/>
                    <a:cs typeface="Times New Roman" panose="02020603050405020304" pitchFamily="18" charset="0"/>
                  </a:rPr>
                  <a:t>AMCB</a:t>
                </a:r>
                <a:r>
                  <a:rPr lang="zh-CN" altLang="zh-CN" sz="2600" b="1">
                    <a:latin typeface="Times New Roman" panose="02020603050405020304" pitchFamily="18" charset="0"/>
                    <a:cs typeface="Times New Roman" panose="02020603050405020304" pitchFamily="18" charset="0"/>
                  </a:rPr>
                  <a:t>是平行四边形</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故</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ADM</a:t>
                </a:r>
                <a:r>
                  <a:rPr lang="zh-CN" altLang="zh-CN" sz="2600" b="1">
                    <a:latin typeface="Times New Roman" panose="02020603050405020304" pitchFamily="18" charset="0"/>
                    <a:cs typeface="Times New Roman" panose="02020603050405020304" pitchFamily="18" charset="0"/>
                  </a:rPr>
                  <a:t>是等腰三角形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同理</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EDM</a:t>
                </a:r>
                <a:r>
                  <a:rPr lang="zh-CN" altLang="zh-CN" sz="2600" b="1">
                    <a:latin typeface="Times New Roman" panose="02020603050405020304" pitchFamily="18" charset="0"/>
                    <a:cs typeface="Times New Roman" panose="02020603050405020304" pitchFamily="18" charset="0"/>
                  </a:rPr>
                  <a:t>是等腰三角形</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DM</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OA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𝑨</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𝑫𝑴</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𝑬</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𝑫</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𝑫𝑴</m:t>
                                    </m:r>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13118" y="492501"/>
                <a:ext cx="11589417" cy="5220660"/>
              </a:xfrm>
              <a:prstGeom prst="rect">
                <a:avLst/>
              </a:prstGeom>
              <a:blipFill rotWithShape="0">
                <a:blip r:embed="rId3"/>
                <a:stretch>
                  <a:fillRect l="-94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21536823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blinds(horizontal)">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62738"/>
            <a:ext cx="12190413" cy="6242391"/>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313118" y="505201"/>
                <a:ext cx="11589417" cy="5095947"/>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AE</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AE</a:t>
                </a:r>
                <a:r>
                  <a:rPr lang="en-US" altLang="zh-CN" sz="2600" b="1" baseline="30000">
                    <a:latin typeface="Times New Roman" panose="02020603050405020304" pitchFamily="18" charset="0"/>
                    <a:cs typeface="Times New Roman" panose="02020603050405020304" pitchFamily="18" charset="0"/>
                  </a:rPr>
                  <a:t>2</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故</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DM</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OE</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DM</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EDM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EDM</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易知</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EDM</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ADE</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DEA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𝟏𝟐</m:t>
                        </m:r>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𝟏𝟎</m:t>
                        </m:r>
                      </m:num>
                      <m:den>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sin</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DEA</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ADE</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𝟑𝟗</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ADE</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M</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ADE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V</a:t>
                </a:r>
                <a:r>
                  <a:rPr lang="en-US" altLang="zh-CN" sz="2600" b="1" i="1" baseline="-25000">
                    <a:latin typeface="Times New Roman" panose="02020603050405020304" pitchFamily="18" charset="0"/>
                    <a:cs typeface="Times New Roman" panose="02020603050405020304" pitchFamily="18" charset="0"/>
                  </a:rPr>
                  <a:t>A</a:t>
                </a:r>
                <a:r>
                  <a:rPr lang="en-US" altLang="zh-CN" sz="2600" b="1" baseline="-25000">
                    <a:latin typeface="宋体" panose="02010600030101010101" pitchFamily="2" charset="-122"/>
                    <a:cs typeface="Times New Roman" panose="02020603050405020304" pitchFamily="18" charset="0"/>
                  </a:rPr>
                  <a:t>-</a:t>
                </a:r>
                <a:r>
                  <a:rPr lang="en-US" altLang="zh-CN" sz="2600" b="1" i="1" baseline="-25000">
                    <a:latin typeface="Times New Roman" panose="02020603050405020304" pitchFamily="18" charset="0"/>
                    <a:cs typeface="Times New Roman" panose="02020603050405020304" pitchFamily="18" charset="0"/>
                  </a:rPr>
                  <a:t>EDM</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ADE</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i="1">
                    <a:latin typeface="Times New Roman" panose="02020603050405020304" pitchFamily="18" charset="0"/>
                    <a:cs typeface="Times New Roman" panose="02020603050405020304" pitchFamily="18" charset="0"/>
                  </a:rPr>
                  <a:t>S</a:t>
                </a:r>
                <a:r>
                  <a:rPr lang="zh-CN" altLang="zh-CN" sz="2600" b="1" baseline="-25000">
                    <a:latin typeface="Calibri" panose="020F0502020204030204" pitchFamily="34" charset="0"/>
                    <a:cs typeface="宋体" panose="02010600030101010101" pitchFamily="2" charset="-122"/>
                  </a:rPr>
                  <a:t>△</a:t>
                </a:r>
                <a:r>
                  <a:rPr lang="en-US" altLang="zh-CN" sz="2600" b="1" i="1" baseline="-25000">
                    <a:latin typeface="Times New Roman" panose="02020603050405020304" pitchFamily="18" charset="0"/>
                    <a:cs typeface="Times New Roman" panose="02020603050405020304" pitchFamily="18" charset="0"/>
                  </a:rPr>
                  <a:t>EDM</a:t>
                </a:r>
                <a:r>
                  <a:rPr lang="en-US" altLang="zh-CN" sz="2600" b="1" i="1">
                    <a:latin typeface="Times New Roman" panose="02020603050405020304" pitchFamily="18" charset="0"/>
                    <a:cs typeface="Times New Roman" panose="02020603050405020304" pitchFamily="18" charset="0"/>
                  </a:rPr>
                  <a:t>·OA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num>
                      <m:den>
                        <m:r>
                          <a:rPr lang="en-US" altLang="zh-CN" sz="2600" b="1" i="1">
                            <a:latin typeface="Cambria Math" panose="02040503050406030204" pitchFamily="18" charset="0"/>
                            <a:cs typeface="Times New Roman" panose="02020603050405020304" pitchFamily="18" charset="0"/>
                          </a:rPr>
                          <m:t>𝟏𝟑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故点</a:t>
                </a:r>
                <a:r>
                  <a:rPr lang="en-US" altLang="zh-CN" sz="2600" b="1" i="1">
                    <a:latin typeface="Times New Roman" panose="02020603050405020304" pitchFamily="18" charset="0"/>
                    <a:cs typeface="Times New Roman" panose="02020603050405020304" pitchFamily="18" charset="0"/>
                  </a:rPr>
                  <a:t>M</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ADE</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𝟔</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𝟏𝟑</m:t>
                            </m:r>
                          </m:e>
                        </m:rad>
                      </m:num>
                      <m:den>
                        <m:r>
                          <a:rPr lang="en-US" altLang="zh-CN" sz="2600" b="1" i="1">
                            <a:latin typeface="Cambria Math" panose="02040503050406030204" pitchFamily="18" charset="0"/>
                            <a:cs typeface="Times New Roman" panose="02020603050405020304" pitchFamily="18" charset="0"/>
                          </a:rPr>
                          <m:t>𝟏𝟑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313118" y="505201"/>
                <a:ext cx="11589417" cy="5095947"/>
              </a:xfrm>
              <a:prstGeom prst="rect">
                <a:avLst/>
              </a:prstGeom>
              <a:blipFill rotWithShape="0">
                <a:blip r:embed="rId3"/>
                <a:stretch>
                  <a:fillRect l="-946" b="-23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54513529"/>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custDataLst>
              <p:tags r:id="rId1"/>
            </p:custDataLst>
          </p:nvPr>
        </p:nvSpPr>
        <p:spPr>
          <a:xfrm>
            <a:off x="0" y="2904987"/>
            <a:ext cx="12190413" cy="338932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6" name="矩形 15"/>
          <p:cNvSpPr/>
          <p:nvPr/>
        </p:nvSpPr>
        <p:spPr>
          <a:xfrm>
            <a:off x="269382" y="492501"/>
            <a:ext cx="11589417" cy="489364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在三棱锥</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i="1">
                <a:latin typeface="宋体" panose="02010600030101010101" pitchFamily="2" charset="-122"/>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AB</a:t>
            </a:r>
            <a:r>
              <a:rPr lang="en-US" altLang="zh-CN" sz="2600" b="1" smtClean="0">
                <a:latin typeface="Times New Roman" panose="02020603050405020304" pitchFamily="18" charset="0"/>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AD</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OCD</a:t>
            </a:r>
            <a:r>
              <a:rPr lang="zh-CN" altLang="zh-CN" sz="2600" b="1">
                <a:latin typeface="Times New Roman" panose="02020603050405020304" pitchFamily="18" charset="0"/>
                <a:cs typeface="Times New Roman" panose="02020603050405020304" pitchFamily="18" charset="0"/>
              </a:rPr>
              <a:t>是边长为</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等边</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在棱</a:t>
            </a:r>
            <a:r>
              <a:rPr lang="en-US" altLang="zh-CN" sz="2600" b="1" i="1">
                <a:latin typeface="Times New Roman" panose="02020603050405020304" pitchFamily="18" charset="0"/>
                <a:cs typeface="Times New Roman" panose="02020603050405020304" pitchFamily="18" charset="0"/>
              </a:rPr>
              <a:t>AD</a:t>
            </a:r>
            <a:r>
              <a:rPr lang="zh-CN" altLang="zh-CN" sz="2600" b="1">
                <a:latin typeface="Times New Roman" panose="02020603050405020304" pitchFamily="18" charset="0"/>
                <a:cs typeface="Times New Roman" panose="02020603050405020304" pitchFamily="18" charset="0"/>
              </a:rPr>
              <a:t>上</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DE</a:t>
            </a:r>
            <a:r>
              <a:rPr lang="en-US" altLang="zh-CN" sz="2600" b="1">
                <a:latin typeface="Times New Roman" panose="02020603050405020304" pitchFamily="18" charset="0"/>
                <a:cs typeface="Times New Roman" panose="02020603050405020304" pitchFamily="18" charset="0"/>
              </a:rPr>
              <a:t>=2</a:t>
            </a:r>
            <a:r>
              <a:rPr lang="en-US" altLang="zh-CN" sz="2600" b="1" i="1">
                <a:latin typeface="Times New Roman" panose="02020603050405020304" pitchFamily="18" charset="0"/>
                <a:cs typeface="Times New Roman" panose="02020603050405020304" pitchFamily="18" charset="0"/>
              </a:rPr>
              <a:t>EA</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AB</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BD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AO</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AO</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AO</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BC</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BCD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BC</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2"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4097" name="image87.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71503" y="508120"/>
            <a:ext cx="2618774" cy="2248193"/>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13239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168336991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xEl>
                                              <p:pRg st="4" end="4"/>
                                            </p:txEl>
                                          </p:spTgt>
                                        </p:tgtEl>
                                        <p:attrNameLst>
                                          <p:attrName>style.visibility</p:attrName>
                                        </p:attrNameLst>
                                      </p:cBhvr>
                                      <p:to>
                                        <p:strVal val="visible"/>
                                      </p:to>
                                    </p:set>
                                    <p:animEffect transition="in" filter="blinds(horizontal)">
                                      <p:cBhvr>
                                        <p:cTn id="7" dur="500"/>
                                        <p:tgtEl>
                                          <p:spTgt spid="1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xEl>
                                              <p:pRg st="5" end="5"/>
                                            </p:txEl>
                                          </p:spTgt>
                                        </p:tgtEl>
                                        <p:attrNameLst>
                                          <p:attrName>style.visibility</p:attrName>
                                        </p:attrNameLst>
                                      </p:cBhvr>
                                      <p:to>
                                        <p:strVal val="visible"/>
                                      </p:to>
                                    </p:set>
                                    <p:animEffect transition="in" filter="blinds(horizontal)">
                                      <p:cBhvr>
                                        <p:cTn id="12" dur="500"/>
                                        <p:tgtEl>
                                          <p:spTgt spid="16">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xEl>
                                              <p:pRg st="6" end="6"/>
                                            </p:txEl>
                                          </p:spTgt>
                                        </p:tgtEl>
                                        <p:attrNameLst>
                                          <p:attrName>style.visibility</p:attrName>
                                        </p:attrNameLst>
                                      </p:cBhvr>
                                      <p:to>
                                        <p:strVal val="visible"/>
                                      </p:to>
                                    </p:set>
                                    <p:animEffect transition="in" filter="blinds(horizontal)">
                                      <p:cBhvr>
                                        <p:cTn id="17" dur="500"/>
                                        <p:tgtEl>
                                          <p:spTgt spid="16">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6">
                                            <p:txEl>
                                              <p:pRg st="7" end="7"/>
                                            </p:txEl>
                                          </p:spTgt>
                                        </p:tgtEl>
                                        <p:attrNameLst>
                                          <p:attrName>style.visibility</p:attrName>
                                        </p:attrNameLst>
                                      </p:cBhvr>
                                      <p:to>
                                        <p:strVal val="visible"/>
                                      </p:to>
                                    </p:set>
                                    <p:animEffect transition="in" filter="blinds(horizontal)">
                                      <p:cBhvr>
                                        <p:cTn id="22" dur="500"/>
                                        <p:tgtEl>
                                          <p:spTgt spid="1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269524"/>
            <a:ext cx="12190413" cy="5024785"/>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3" name="矩形 2"/>
          <p:cNvSpPr/>
          <p:nvPr/>
        </p:nvSpPr>
        <p:spPr>
          <a:xfrm>
            <a:off x="269382" y="492501"/>
            <a:ext cx="11589417" cy="3093154"/>
          </a:xfrm>
          <a:prstGeom prst="rect">
            <a:avLst/>
          </a:prstGeom>
        </p:spPr>
        <p:txBody>
          <a:bodyPr wrap="square">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当</a:t>
            </a:r>
            <a:r>
              <a:rPr lang="en-US" altLang="zh-CN" sz="2600" b="1" i="1">
                <a:latin typeface="Times New Roman" panose="02020603050405020304" pitchFamily="18" charset="0"/>
                <a:cs typeface="Times New Roman" panose="02020603050405020304" pitchFamily="18" charset="0"/>
              </a:rPr>
              <a:t>AO</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时</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取</a:t>
            </a:r>
            <a:r>
              <a:rPr lang="en-US" altLang="zh-CN" sz="2600" b="1" i="1">
                <a:latin typeface="Times New Roman" panose="02020603050405020304" pitchFamily="18" charset="0"/>
                <a:cs typeface="Times New Roman" panose="02020603050405020304" pitchFamily="18" charset="0"/>
              </a:rPr>
              <a:t>OD</a:t>
            </a:r>
            <a:r>
              <a:rPr lang="zh-CN" altLang="zh-CN" sz="2600" b="1">
                <a:latin typeface="Times New Roman" panose="02020603050405020304" pitchFamily="18" charset="0"/>
                <a:cs typeface="Times New Roman" panose="02020603050405020304" pitchFamily="18" charset="0"/>
              </a:rPr>
              <a:t>的中点</a:t>
            </a:r>
            <a:r>
              <a:rPr lang="en-US" altLang="zh-CN" sz="2600" b="1" i="1">
                <a:latin typeface="Times New Roman" panose="02020603050405020304" pitchFamily="18" charset="0"/>
                <a:cs typeface="Times New Roman" panose="02020603050405020304" pitchFamily="18" charset="0"/>
              </a:rPr>
              <a:t>F</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CF</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OCD</a:t>
            </a:r>
            <a:r>
              <a:rPr lang="zh-CN" altLang="zh-CN" sz="2600" b="1">
                <a:latin typeface="Times New Roman" panose="02020603050405020304" pitchFamily="18" charset="0"/>
                <a:cs typeface="Times New Roman" panose="02020603050405020304" pitchFamily="18" charset="0"/>
              </a:rPr>
              <a:t>为正三角形</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OM</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CF</a:t>
            </a:r>
            <a:r>
              <a:rPr lang="zh-CN" altLang="zh-CN" sz="2600" b="1">
                <a:latin typeface="Times New Roman" panose="02020603050405020304" pitchFamily="18" charset="0"/>
                <a:cs typeface="Times New Roman" panose="02020603050405020304" pitchFamily="18" charset="0"/>
              </a:rPr>
              <a:t>交</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M</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OM</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OM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zh-CN" altLang="zh-CN" sz="2600" b="1">
                <a:latin typeface="Times New Roman" panose="02020603050405020304" pitchFamily="18" charset="0"/>
                <a:cs typeface="Times New Roman" panose="02020603050405020304" pitchFamily="18" charset="0"/>
              </a:rPr>
              <a:t>两两垂直</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4"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7169" name="image88.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59160" y="2373164"/>
            <a:ext cx="3058572" cy="2571367"/>
          </a:xfrm>
          <a:prstGeom prst="rect">
            <a:avLst/>
          </a:prstGeom>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1362075"/>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7" name="矩形 6"/>
              <p:cNvSpPr/>
              <p:nvPr/>
            </p:nvSpPr>
            <p:spPr>
              <a:xfrm>
                <a:off x="262477" y="3539573"/>
                <a:ext cx="7196116" cy="2000869"/>
              </a:xfrm>
              <a:prstGeom prst="rect">
                <a:avLst/>
              </a:prstGeom>
            </p:spPr>
            <p:txBody>
              <a:bodyPr wrap="square">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以点</a:t>
                </a:r>
                <a:r>
                  <a:rPr lang="en-US" altLang="zh-CN" sz="2600" b="1" i="1">
                    <a:latin typeface="Times New Roman" panose="02020603050405020304" pitchFamily="18" charset="0"/>
                    <a:cs typeface="Times New Roman" panose="02020603050405020304" pitchFamily="18" charset="0"/>
                  </a:rPr>
                  <a:t>O</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分别以</a:t>
                </a:r>
                <a:r>
                  <a:rPr lang="en-US" altLang="zh-CN" sz="2600" b="1" i="1">
                    <a:latin typeface="Times New Roman" panose="02020603050405020304" pitchFamily="18" charset="0"/>
                    <a:cs typeface="Times New Roman" panose="02020603050405020304" pitchFamily="18" charset="0"/>
                  </a:rPr>
                  <a:t>OM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OA</a:t>
                </a:r>
                <a:r>
                  <a:rPr lang="zh-CN" altLang="zh-CN" sz="2600" b="1">
                    <a:latin typeface="Times New Roman" panose="02020603050405020304" pitchFamily="18" charset="0"/>
                    <a:cs typeface="Times New Roman" panose="02020603050405020304" pitchFamily="18" charset="0"/>
                  </a:rPr>
                  <a:t>所在直线为</a:t>
                </a:r>
                <a:r>
                  <a:rPr lang="en-US" altLang="zh-CN" sz="2600" b="1" i="1">
                    <a:latin typeface="Times New Roman" panose="02020603050405020304" pitchFamily="18" charset="0"/>
                    <a:cs typeface="Times New Roman" panose="02020603050405020304" pitchFamily="18" charset="0"/>
                  </a:rPr>
                  <a:t>x</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y</a:t>
                </a:r>
                <a:r>
                  <a:rPr lang="zh-CN" altLang="zh-CN" sz="2600" b="1">
                    <a:latin typeface="Times New Roman" panose="02020603050405020304" pitchFamily="18" charset="0"/>
                    <a:cs typeface="Times New Roman" panose="02020603050405020304" pitchFamily="18" charset="0"/>
                  </a:rPr>
                  <a:t>轴、</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轴建立空间直角坐标系</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如图所示</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262477" y="3539573"/>
                <a:ext cx="7196116" cy="2000869"/>
              </a:xfrm>
              <a:prstGeom prst="rect">
                <a:avLst/>
              </a:prstGeom>
              <a:blipFill rotWithShape="0">
                <a:blip r:embed="rId4"/>
                <a:stretch>
                  <a:fillRect l="-1524" r="-237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6059956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blinds(horizontal)">
                                      <p:cBhvr>
                                        <p:cTn id="27" dur="500"/>
                                        <p:tgtEl>
                                          <p:spTgt spid="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169"/>
                                        </p:tgtEl>
                                        <p:attrNameLst>
                                          <p:attrName>style.visibility</p:attrName>
                                        </p:attrNameLst>
                                      </p:cBhvr>
                                      <p:to>
                                        <p:strVal val="visible"/>
                                      </p:to>
                                    </p:set>
                                    <p:animEffect transition="in" filter="blinds(horizontal)">
                                      <p:cBhvr>
                                        <p:cTn id="32" dur="500"/>
                                        <p:tgtEl>
                                          <p:spTgt spid="716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1" end="1"/>
                                            </p:txEl>
                                          </p:spTgt>
                                        </p:tgtEl>
                                        <p:attrNameLst>
                                          <p:attrName>style.visibility</p:attrName>
                                        </p:attrNameLst>
                                      </p:cBhvr>
                                      <p:to>
                                        <p:strVal val="visible"/>
                                      </p:to>
                                    </p:set>
                                    <p:animEffect transition="in" filter="blinds(horizontal)">
                                      <p:cBhvr>
                                        <p:cTn id="3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矩形 8"/>
              <p:cNvSpPr/>
              <p:nvPr/>
            </p:nvSpPr>
            <p:spPr>
              <a:xfrm>
                <a:off x="269382" y="1079557"/>
                <a:ext cx="11589417" cy="2571217"/>
              </a:xfrm>
              <a:prstGeom prst="rect">
                <a:avLst/>
              </a:prstGeom>
            </p:spPr>
            <p:txBody>
              <a:bodyPr wrap="square">
                <a:spAutoFit/>
              </a:bodyPr>
              <a:lstStyle/>
              <a:p>
                <a:pPr marL="355600" indent="-355600">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a:t>
                </a:r>
                <a:endParaRPr lang="zh-CN" altLang="zh-CN" sz="1150">
                  <a:latin typeface="Calibri" panose="020F0502020204030204" pitchFamily="34" charset="0"/>
                  <a:cs typeface="Times New Roman" panose="02020603050405020304" pitchFamily="18" charset="0"/>
                </a:endParaRPr>
              </a:p>
              <a:p>
                <a:pPr marL="355600" indent="-355600">
                  <a:lnSpc>
                    <a:spcPct val="12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的单位方向向量为</a:t>
                </a:r>
                <a:r>
                  <a:rPr lang="en-US" altLang="zh-CN" sz="2600" b="1" i="1">
                    <a:latin typeface="Times New Roman" panose="02020603050405020304" pitchFamily="18" charset="0"/>
                    <a:cs typeface="Times New Roman" panose="02020603050405020304" pitchFamily="18" charset="0"/>
                  </a:rPr>
                  <a:t>u</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是直线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上的定点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外一点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设</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上的投影向量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𝑨𝑸</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u</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APQ</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由勾股定理</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得</a:t>
                </a:r>
                <a:r>
                  <a:rPr lang="en-US" altLang="zh-CN" sz="2600" b="1" i="1">
                    <a:latin typeface="Times New Roman" panose="02020603050405020304" pitchFamily="18" charset="0"/>
                    <a:cs typeface="Times New Roman" panose="02020603050405020304" pitchFamily="18" charset="0"/>
                  </a:rPr>
                  <a:t>PQ</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𝑨𝑸</m:t>
                            </m:r>
                          </m:e>
                        </m:acc>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9" name="矩形 8"/>
              <p:cNvSpPr>
                <a:spLocks noRot="1" noChangeAspect="1" noMove="1" noResize="1" noEditPoints="1" noAdjustHandles="1" noChangeArrowheads="1" noChangeShapeType="1" noTextEdit="1"/>
              </p:cNvSpPr>
              <p:nvPr/>
            </p:nvSpPr>
            <p:spPr>
              <a:xfrm>
                <a:off x="269382" y="1079557"/>
                <a:ext cx="11589417" cy="2571217"/>
              </a:xfrm>
              <a:prstGeom prst="rect">
                <a:avLst/>
              </a:prstGeom>
              <a:blipFill rotWithShape="0">
                <a:blip r:embed="rId3"/>
                <a:stretch>
                  <a:fillRect l="-947" t="-1185" r="-947"/>
                </a:stretch>
              </a:blipFill>
            </p:spPr>
            <p:txBody>
              <a:bodyPr/>
              <a:lstStyle/>
              <a:p>
                <a:r>
                  <a:rPr lang="zh-CN" altLang="en-US">
                    <a:noFill/>
                  </a:rPr>
                  <a:t> </a:t>
                </a:r>
              </a:p>
            </p:txBody>
          </p:sp>
        </mc:Fallback>
      </mc:AlternateContent>
      <p:pic>
        <p:nvPicPr>
          <p:cNvPr id="3" name="image66.jpeg"/>
          <p:cNvPicPr/>
          <p:nvPr/>
        </p:nvPicPr>
        <p:blipFill>
          <a:blip r:embed="rId4"/>
          <a:stretch>
            <a:fillRect/>
          </a:stretch>
        </p:blipFill>
        <p:spPr>
          <a:xfrm>
            <a:off x="1990693" y="3707266"/>
            <a:ext cx="2808351" cy="1965846"/>
          </a:xfrm>
          <a:prstGeom prst="rect">
            <a:avLst/>
          </a:prstGeom>
        </p:spPr>
      </p:pic>
      <p:pic>
        <p:nvPicPr>
          <p:cNvPr id="4" name="image67.jpeg"/>
          <p:cNvPicPr/>
          <p:nvPr/>
        </p:nvPicPr>
        <p:blipFill>
          <a:blip r:embed="rId5"/>
          <a:stretch>
            <a:fillRect/>
          </a:stretch>
        </p:blipFill>
        <p:spPr>
          <a:xfrm>
            <a:off x="6165785" y="3443568"/>
            <a:ext cx="2808351" cy="2340843"/>
          </a:xfrm>
          <a:prstGeom prst="rect">
            <a:avLst/>
          </a:prstGeom>
        </p:spPr>
      </p:pic>
      <p:sp>
        <p:nvSpPr>
          <p:cNvPr id="5" name="矩形 4"/>
          <p:cNvSpPr/>
          <p:nvPr/>
        </p:nvSpPr>
        <p:spPr>
          <a:xfrm>
            <a:off x="2854801" y="5767716"/>
            <a:ext cx="7196116" cy="572464"/>
          </a:xfrm>
          <a:prstGeom prst="rect">
            <a:avLst/>
          </a:prstGeom>
        </p:spPr>
        <p:txBody>
          <a:bodyPr wrap="square">
            <a:spAutoFit/>
          </a:bodyPr>
          <a:lstStyle/>
          <a:p>
            <a:pPr marL="355600" indent="-355600">
              <a:lnSpc>
                <a:spcPct val="12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　　</a:t>
            </a:r>
            <a:r>
              <a:rPr lang="zh-CN" altLang="zh-CN" sz="2600" b="1">
                <a:latin typeface="Calibri" panose="020F0502020204030204" pitchFamily="34"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2</a:t>
            </a:r>
            <a:endParaRPr lang="zh-CN" altLang="zh-CN" sz="1150">
              <a:latin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矩形 1"/>
              <p:cNvSpPr/>
              <p:nvPr/>
            </p:nvSpPr>
            <p:spPr>
              <a:xfrm>
                <a:off x="4024446" y="2485164"/>
                <a:ext cx="2464714" cy="90653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radPr>
                        <m:deg/>
                        <m:e>
                          <m:sSup>
                            <m:s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p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𝒂</m:t>
                              </m:r>
                            </m:e>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sSup>
                            <m:sSup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sSupPr>
                            <m:e>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𝒂</m:t>
                              </m:r>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𝒖</m:t>
                              </m:r>
                              <m:r>
                                <a:rPr lang="en-US" altLang="zh-CN" sz="2600" b="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e>
                            <m:sup>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𝟐</m:t>
                              </m:r>
                            </m:sup>
                          </m:sSup>
                        </m:e>
                      </m:rad>
                    </m:oMath>
                  </m:oMathPara>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024446" y="2485164"/>
                <a:ext cx="2464714" cy="906530"/>
              </a:xfrm>
              <a:prstGeom prst="rect">
                <a:avLst/>
              </a:prstGeom>
              <a:blipFill rotWithShape="0">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14352977"/>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75653"/>
            <a:ext cx="12190413" cy="626422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342560" y="619495"/>
                <a:ext cx="11801402" cy="5237396"/>
              </a:xfrm>
              <a:prstGeom prst="rect">
                <a:avLst/>
              </a:prstGeom>
            </p:spPr>
            <p:txBody>
              <a:bodyPr wrap="square">
                <a:spAutoFit/>
              </a:bodyPr>
              <a:lstStyle/>
              <a:p>
                <a:pPr>
                  <a:lnSpc>
                    <a:spcPct val="110000"/>
                  </a:lnSpc>
                  <a:spcAft>
                    <a:spcPts val="0"/>
                  </a:spcAft>
                  <a:tabLst>
                    <a:tab pos="2970530" algn="l"/>
                  </a:tabLst>
                </a:pPr>
                <a:r>
                  <a:rPr lang="zh-CN" altLang="zh-CN" sz="2600" b="1">
                    <a:latin typeface="Times New Roman" panose="02020603050405020304" pitchFamily="18" charset="0"/>
                    <a:ea typeface="黑体" panose="02010609060101010101" pitchFamily="49" charset="-122"/>
                    <a:cs typeface="Times New Roman" panose="02020603050405020304" pitchFamily="18" charset="0"/>
                  </a:rPr>
                  <a:t>法一</a:t>
                </a:r>
                <a:r>
                  <a:rPr lang="zh-CN" altLang="zh-CN" sz="2600" b="1">
                    <a:latin typeface="Times New Roman" panose="02020603050405020304" pitchFamily="18" charset="0"/>
                    <a:cs typeface="Times New Roman" panose="02020603050405020304" pitchFamily="18" charset="0"/>
                  </a:rPr>
                  <a:t>　则</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距离</a:t>
                </a: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r>
                                      <a:rPr lang="en-US" altLang="zh-CN" sz="2600" b="1" i="1">
                                        <a:latin typeface="Cambria Math" panose="02040503050406030204" pitchFamily="18" charset="0"/>
                                        <a:cs typeface="Times New Roman" panose="02020603050405020304" pitchFamily="18" charset="0"/>
                                      </a:rPr>
                                      <m:t>|</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𝟐𝟎</m:t>
                            </m:r>
                          </m:num>
                          <m:den>
                            <m:r>
                              <a:rPr lang="en-US" altLang="zh-CN" sz="2600" b="1" i="1">
                                <a:latin typeface="Cambria Math" panose="02040503050406030204" pitchFamily="18" charset="0"/>
                                <a:cs typeface="Times New Roman" panose="02020603050405020304" pitchFamily="18" charset="0"/>
                              </a:rPr>
                              <m:t>𝟗</m:t>
                            </m:r>
                          </m:den>
                        </m:f>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effectLst/>
                    <a:latin typeface="Times New Roman" panose="02020603050405020304" pitchFamily="18" charset="0"/>
                    <a:ea typeface="黑体" panose="02010609060101010101" pitchFamily="49" charset="-122"/>
                    <a:cs typeface="Times New Roman" panose="02020603050405020304" pitchFamily="18" charset="0"/>
                  </a:rPr>
                  <a:t>法二</a:t>
                </a:r>
                <a:r>
                  <a:rPr lang="zh-CN" altLang="zh-CN" sz="2600" b="1">
                    <a:latin typeface="Times New Roman" panose="02020603050405020304" pitchFamily="18" charset="0"/>
                    <a:cs typeface="Times New Roman" panose="02020603050405020304" pitchFamily="18" charset="0"/>
                  </a:rPr>
                  <a:t>　又</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𝟒</m:t>
                            </m:r>
                          </m:num>
                          <m:den>
                            <m:r>
                              <a:rPr lang="en-US" altLang="zh-CN" sz="2600" b="1" i="1">
                                <a:latin typeface="Cambria Math" panose="02040503050406030204" pitchFamily="18" charset="0"/>
                                <a:cs typeface="Times New Roman" panose="02020603050405020304" pitchFamily="18" charset="0"/>
                              </a:rPr>
                              <m:t>𝟑</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
                              <a:rPr lang="en-US" altLang="zh-CN" sz="2600" b="1" i="1">
                                <a:latin typeface="Cambria Math" panose="02040503050406030204" pitchFamily="18" charset="0"/>
                                <a:cs typeface="Times New Roman" panose="02020603050405020304" pitchFamily="18" charset="0"/>
                              </a:rPr>
                              <m:t>𝟑</m:t>
                            </m:r>
                          </m:den>
                        </m:f>
                      </m:e>
                    </m:d>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𝟑</m:t>
                            </m:r>
                          </m:den>
                        </m:f>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𝟏𝟓</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1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到直线</a:t>
                </a:r>
                <a:r>
                  <a:rPr lang="en-US" altLang="zh-CN" sz="2600" b="1" i="1">
                    <a:latin typeface="Times New Roman" panose="02020603050405020304" pitchFamily="18" charset="0"/>
                    <a:cs typeface="Times New Roman" panose="02020603050405020304" pitchFamily="18" charset="0"/>
                  </a:rPr>
                  <a:t>BC</a:t>
                </a:r>
                <a:r>
                  <a:rPr lang="zh-CN" altLang="zh-CN" sz="2600" b="1">
                    <a:latin typeface="Times New Roman" panose="02020603050405020304" pitchFamily="18" charset="0"/>
                    <a:cs typeface="Times New Roman" panose="02020603050405020304" pitchFamily="18" charset="0"/>
                  </a:rPr>
                  <a:t>的距离为</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|sin&lt;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𝑩𝑪</m:t>
                        </m:r>
                      </m:e>
                    </m:acc>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𝑩𝑬</m:t>
                        </m:r>
                      </m:e>
                    </m:acc>
                  </m:oMath>
                </a14:m>
                <a:r>
                  <a:rPr lang="en-US" altLang="zh-CN" sz="2600" b="1">
                    <a:latin typeface="Times New Roman" panose="02020603050405020304" pitchFamily="18" charset="0"/>
                    <a:cs typeface="Times New Roman" panose="02020603050405020304" pitchFamily="18" charset="0"/>
                  </a:rPr>
                  <a:t>&gt;=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𝟏𝟎</m:t>
                            </m:r>
                          </m:e>
                        </m:rad>
                      </m:num>
                      <m:den>
                        <m:r>
                          <a:rPr lang="en-US" altLang="zh-CN" sz="2600" b="1" i="1">
                            <a:latin typeface="Cambria Math" panose="02040503050406030204" pitchFamily="18" charset="0"/>
                            <a:cs typeface="Times New Roman" panose="02020603050405020304" pitchFamily="18" charset="0"/>
                          </a:rPr>
                          <m:t>𝟓</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𝟐</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342560" y="619495"/>
                <a:ext cx="11801402" cy="5237396"/>
              </a:xfrm>
              <a:prstGeom prst="rect">
                <a:avLst/>
              </a:prstGeom>
              <a:blipFill rotWithShape="0">
                <a:blip r:embed="rId3"/>
                <a:stretch>
                  <a:fillRect l="-930" b="-23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69110704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custDataLst>
              <p:tags r:id="rId1"/>
            </p:custDataLst>
          </p:nvPr>
        </p:nvSpPr>
        <p:spPr>
          <a:xfrm>
            <a:off x="0" y="2725759"/>
            <a:ext cx="12190413" cy="356855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p:sp>
        <p:nvSpPr>
          <p:cNvPr id="10" name="矩形 9"/>
          <p:cNvSpPr/>
          <p:nvPr/>
        </p:nvSpPr>
        <p:spPr>
          <a:xfrm>
            <a:off x="256682" y="568701"/>
            <a:ext cx="11589417" cy="5440272"/>
          </a:xfrm>
          <a:prstGeom prst="rect">
            <a:avLst/>
          </a:prstGeom>
        </p:spPr>
        <p:txBody>
          <a:bodyPr wrap="square">
            <a:spAutoFit/>
          </a:bodyPr>
          <a:lstStyle/>
          <a:p>
            <a:pPr marL="355600" indent="-355600">
              <a:lnSpc>
                <a:spcPct val="135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3.(2025·</a:t>
            </a:r>
            <a:r>
              <a:rPr lang="zh-CN" altLang="zh-CN" sz="2600" b="1">
                <a:latin typeface="Times New Roman" panose="02020603050405020304" pitchFamily="18" charset="0"/>
                <a:cs typeface="Times New Roman" panose="02020603050405020304" pitchFamily="18" charset="0"/>
              </a:rPr>
              <a:t>南京调研</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在四棱锥</a:t>
            </a:r>
            <a:r>
              <a:rPr lang="en-US" altLang="zh-CN" sz="2600" b="1" i="1">
                <a:latin typeface="Times New Roman" panose="02020603050405020304" pitchFamily="18" charset="0"/>
                <a:cs typeface="Times New Roman" panose="02020603050405020304" pitchFamily="18" charset="0"/>
              </a:rPr>
              <a:t>P</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p>
          <a:p>
            <a:pPr marL="355600" indent="-355600">
              <a:lnSpc>
                <a:spcPct val="135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是正方形</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a:t>
            </a:r>
            <a:r>
              <a:rPr lang="en-US" altLang="zh-CN" sz="2600" b="1" smtClean="0">
                <a:latin typeface="Times New Roman" panose="02020603050405020304" pitchFamily="18" charset="0"/>
                <a:cs typeface="Times New Roman" panose="02020603050405020304" pitchFamily="18" charset="0"/>
              </a:rPr>
              <a:t>=</a:t>
            </a:r>
          </a:p>
          <a:p>
            <a:pPr marL="355600" indent="-355600">
              <a:lnSpc>
                <a:spcPct val="135000"/>
              </a:lnSpc>
              <a:spcAft>
                <a:spcPts val="0"/>
              </a:spcAft>
              <a:tabLst>
                <a:tab pos="2970530" algn="l"/>
              </a:tabLst>
            </a:pPr>
            <a:r>
              <a:rPr lang="en-US" altLang="zh-CN" sz="2600" b="1" i="1">
                <a:latin typeface="Times New Roman" panose="02020603050405020304" pitchFamily="18" charset="0"/>
                <a:cs typeface="Times New Roman" panose="02020603050405020304" pitchFamily="18" charset="0"/>
              </a:rPr>
              <a:t>	</a:t>
            </a:r>
            <a:r>
              <a:rPr lang="en-US" altLang="zh-CN" sz="2600" b="1" i="1" smtClean="0">
                <a:latin typeface="Times New Roman" panose="02020603050405020304" pitchFamily="18" charset="0"/>
                <a:cs typeface="Times New Roman" panose="02020603050405020304" pitchFamily="18" charset="0"/>
              </a:rPr>
              <a:t>AD</a:t>
            </a:r>
            <a:r>
              <a:rPr lang="en-US" altLang="zh-CN" sz="2600" b="1" smtClean="0">
                <a:latin typeface="Times New Roman" panose="02020603050405020304" pitchFamily="18" charset="0"/>
                <a:cs typeface="Times New Roman" panose="02020603050405020304" pitchFamily="18" charset="0"/>
              </a:rPr>
              <a:t>=3</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是棱</a:t>
            </a:r>
            <a:r>
              <a:rPr lang="en-US" altLang="zh-CN" sz="2600" b="1" i="1">
                <a:latin typeface="Times New Roman" panose="02020603050405020304" pitchFamily="18" charset="0"/>
                <a:cs typeface="Times New Roman" panose="02020603050405020304" pitchFamily="18" charset="0"/>
              </a:rPr>
              <a:t>PD</a:t>
            </a:r>
            <a:r>
              <a:rPr lang="zh-CN" altLang="zh-CN" sz="2600" b="1">
                <a:latin typeface="Times New Roman" panose="02020603050405020304" pitchFamily="18" charset="0"/>
                <a:cs typeface="Times New Roman" panose="02020603050405020304" pitchFamily="18" charset="0"/>
              </a:rPr>
              <a:t>的中点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E</a:t>
            </a:r>
            <a:r>
              <a:rPr lang="zh-CN" altLang="zh-CN" sz="2600" b="1">
                <a:latin typeface="Times New Roman" panose="02020603050405020304" pitchFamily="18" charset="0"/>
                <a:cs typeface="Times New Roman" panose="02020603050405020304" pitchFamily="18" charset="0"/>
              </a:rPr>
              <a:t>是棱</a:t>
            </a:r>
            <a:r>
              <a:rPr lang="en-US" altLang="zh-CN" sz="2600" b="1" i="1">
                <a:latin typeface="Times New Roman" panose="02020603050405020304" pitchFamily="18" charset="0"/>
                <a:cs typeface="Times New Roman" panose="02020603050405020304" pitchFamily="18" charset="0"/>
              </a:rPr>
              <a:t>DC</a:t>
            </a:r>
            <a:r>
              <a:rPr lang="zh-CN" altLang="zh-CN" sz="2600" b="1">
                <a:latin typeface="Times New Roman" panose="02020603050405020304" pitchFamily="18" charset="0"/>
                <a:cs typeface="Times New Roman" panose="02020603050405020304" pitchFamily="18" charset="0"/>
              </a:rPr>
              <a:t>上一点</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在正方形</a:t>
            </a:r>
            <a:r>
              <a:rPr lang="en-US" altLang="zh-CN" sz="2600" b="1" i="1">
                <a:latin typeface="Times New Roman" panose="02020603050405020304" pitchFamily="18" charset="0"/>
                <a:cs typeface="Times New Roman" panose="02020603050405020304" pitchFamily="18" charset="0"/>
              </a:rPr>
              <a:t>ABCD</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有</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底面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PA</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CD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CD</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PA</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是棱</a:t>
            </a:r>
            <a:r>
              <a:rPr lang="en-US" altLang="zh-CN" sz="2600" b="1" i="1">
                <a:latin typeface="Times New Roman" panose="02020603050405020304" pitchFamily="18" charset="0"/>
                <a:cs typeface="Times New Roman" panose="02020603050405020304" pitchFamily="18" charset="0"/>
              </a:rPr>
              <a:t>PD</a:t>
            </a:r>
            <a:r>
              <a:rPr lang="zh-CN" altLang="zh-CN" sz="2600" b="1">
                <a:latin typeface="Times New Roman" panose="02020603050405020304" pitchFamily="18" charset="0"/>
                <a:cs typeface="Times New Roman" panose="02020603050405020304" pitchFamily="18" charset="0"/>
              </a:rPr>
              <a:t>的中点</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PD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PCD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PAD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PD</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AF</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PDC</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35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又</a:t>
            </a:r>
            <a:r>
              <a:rPr lang="en-US" altLang="zh-CN" sz="2600" b="1" i="1">
                <a:latin typeface="Times New Roman" panose="02020603050405020304" pitchFamily="18" charset="0"/>
                <a:cs typeface="Times New Roman" panose="02020603050405020304" pitchFamily="18" charset="0"/>
              </a:rPr>
              <a:t>EF</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PDC</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AF</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EF</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pic>
        <p:nvPicPr>
          <p:cNvPr id="8193" name="image89.jpe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11330" y="478265"/>
            <a:ext cx="2111188" cy="2201029"/>
          </a:xfrm>
          <a:prstGeom prst="rect">
            <a:avLst/>
          </a:prstGeom>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609521" y="1390650"/>
            <a:ext cx="13409454"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Tree>
    <p:extLst>
      <p:ext uri="{BB962C8B-B14F-4D97-AF65-F5344CB8AC3E}">
        <p14:creationId xmlns:p14="http://schemas.microsoft.com/office/powerpoint/2010/main" val="330728819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blinds(horizontal)">
                                      <p:cBhvr>
                                        <p:cTn id="7" dur="500"/>
                                        <p:tgtEl>
                                          <p:spTgt spid="10">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blinds(horizontal)">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Effect transition="in" filter="blinds(horizontal)">
                                      <p:cBhvr>
                                        <p:cTn id="17" dur="500"/>
                                        <p:tgtEl>
                                          <p:spTgt spid="10">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7" end="7"/>
                                            </p:txEl>
                                          </p:spTgt>
                                        </p:tgtEl>
                                        <p:attrNameLst>
                                          <p:attrName>style.visibility</p:attrName>
                                        </p:attrNameLst>
                                      </p:cBhvr>
                                      <p:to>
                                        <p:strVal val="visible"/>
                                      </p:to>
                                    </p:set>
                                    <p:animEffect transition="in" filter="blinds(horizontal)">
                                      <p:cBhvr>
                                        <p:cTn id="22" dur="500"/>
                                        <p:tgtEl>
                                          <p:spTgt spid="10">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animEffect transition="in" filter="blinds(horizontal)">
                                      <p:cBhvr>
                                        <p:cTn id="27" dur="500"/>
                                        <p:tgtEl>
                                          <p:spTgt spid="10">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9" end="9"/>
                                            </p:txEl>
                                          </p:spTgt>
                                        </p:tgtEl>
                                        <p:attrNameLst>
                                          <p:attrName>style.visibility</p:attrName>
                                        </p:attrNameLst>
                                      </p:cBhvr>
                                      <p:to>
                                        <p:strVal val="visible"/>
                                      </p:to>
                                    </p:set>
                                    <p:animEffect transition="in" filter="blinds(horizontal)">
                                      <p:cBhvr>
                                        <p:cTn id="3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356113"/>
            <a:ext cx="12190413" cy="4877007"/>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262477" y="329216"/>
                <a:ext cx="10793813" cy="1587871"/>
              </a:xfrm>
              <a:prstGeom prst="rect">
                <a:avLst/>
              </a:prstGeom>
            </p:spPr>
            <p:txBody>
              <a:bodyPr>
                <a:spAutoFit/>
              </a:bodyPr>
              <a:lstStyle/>
              <a:p>
                <a:pPr>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若直线</a:t>
                </a:r>
                <a:r>
                  <a:rPr lang="en-US" altLang="zh-CN" sz="2600" b="1" i="1">
                    <a:latin typeface="Times New Roman" panose="02020603050405020304" pitchFamily="18" charset="0"/>
                    <a:cs typeface="Times New Roman" panose="02020603050405020304" pitchFamily="18" charset="0"/>
                  </a:rPr>
                  <a:t>BP</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所成角的正弦值为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𝟐𝟐</m:t>
                            </m:r>
                          </m:e>
                        </m:rad>
                      </m:num>
                      <m:den>
                        <m:r>
                          <a:rPr lang="en-US" altLang="zh-CN" sz="2600" b="1" i="1">
                            <a:latin typeface="Cambria Math" panose="02040503050406030204" pitchFamily="18" charset="0"/>
                            <a:cs typeface="Times New Roman" panose="02020603050405020304" pitchFamily="18" charset="0"/>
                          </a:rPr>
                          <m:t>𝟏𝟏</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为原点</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AB</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AP</a:t>
                </a:r>
                <a:r>
                  <a:rPr lang="zh-CN" altLang="zh-CN" sz="2600" b="1">
                    <a:latin typeface="Times New Roman" panose="02020603050405020304" pitchFamily="18" charset="0"/>
                    <a:cs typeface="Times New Roman" panose="02020603050405020304" pitchFamily="18" charset="0"/>
                  </a:rPr>
                  <a:t>所在直线分别为</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zh-CN" altLang="zh-CN" sz="2600" b="1">
                    <a:latin typeface="Times New Roman" panose="02020603050405020304" pitchFamily="18" charset="0"/>
                    <a:cs typeface="Times New Roman" panose="02020603050405020304" pitchFamily="18" charset="0"/>
                  </a:rPr>
                  <a:t>轴建立空间直角坐标系</a:t>
                </a:r>
                <a:r>
                  <a:rPr lang="en-US" altLang="zh-CN" sz="2600" b="1">
                    <a:latin typeface="宋体" panose="02010600030101010101" pitchFamily="2" charset="-122"/>
                    <a:cs typeface="Times New Roman" panose="02020603050405020304" pitchFamily="18" charset="0"/>
                  </a:rPr>
                  <a:t>,</a:t>
                </a:r>
                <a:endParaRPr lang="zh-CN" altLang="zh-CN" sz="260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262477" y="329216"/>
                <a:ext cx="10793813" cy="1587871"/>
              </a:xfrm>
              <a:prstGeom prst="rect">
                <a:avLst/>
              </a:prstGeom>
              <a:blipFill rotWithShape="0">
                <a:blip r:embed="rId3"/>
                <a:stretch>
                  <a:fillRect l="-1016" b="-45385"/>
                </a:stretch>
              </a:blipFill>
            </p:spPr>
            <p:txBody>
              <a:bodyPr/>
              <a:lstStyle/>
              <a:p>
                <a:r>
                  <a:rPr lang="zh-CN" altLang="en-US">
                    <a:noFill/>
                  </a:rPr>
                  <a:t> </a:t>
                </a:r>
              </a:p>
            </p:txBody>
          </p:sp>
        </mc:Fallback>
      </mc:AlternateContent>
      <p:sp>
        <p:nvSpPr>
          <p:cNvPr id="4" name="Rectangle 2"/>
          <p:cNvSpPr>
            <a:spLocks noChangeArrowheads="1"/>
          </p:cNvSpPr>
          <p:nvPr/>
        </p:nvSpPr>
        <p:spPr bwMode="auto">
          <a:xfrm>
            <a:off x="0" y="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pic>
        <p:nvPicPr>
          <p:cNvPr id="10241" name="image90.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3286" y="2402666"/>
            <a:ext cx="2470541" cy="2380704"/>
          </a:xfrm>
          <a:prstGeom prst="rect">
            <a:avLst/>
          </a:prstGeom>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1466850"/>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mc:AlternateContent xmlns:mc="http://schemas.openxmlformats.org/markup-compatibility/2006" xmlns:a14="http://schemas.microsoft.com/office/drawing/2010/main">
        <mc:Choice Requires="a14">
          <p:sp>
            <p:nvSpPr>
              <p:cNvPr id="7" name="矩形 6"/>
              <p:cNvSpPr/>
              <p:nvPr/>
            </p:nvSpPr>
            <p:spPr>
              <a:xfrm>
                <a:off x="325977" y="2479776"/>
                <a:ext cx="10793813" cy="3478837"/>
              </a:xfrm>
              <a:prstGeom prst="rect">
                <a:avLst/>
              </a:prstGeom>
            </p:spPr>
            <p:txBody>
              <a:bodyPr>
                <a:spAutoFit/>
              </a:bodyPr>
              <a:lstStyle/>
              <a:p>
                <a:pPr>
                  <a:lnSpc>
                    <a:spcPct val="135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B</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F</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设点</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35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的法向量</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𝑨𝑬</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𝒎𝒙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p:txBody>
          </p:sp>
        </mc:Choice>
        <mc:Fallback xmlns="">
          <p:sp>
            <p:nvSpPr>
              <p:cNvPr id="7" name="矩形 6"/>
              <p:cNvSpPr>
                <a:spLocks noRot="1" noChangeAspect="1" noMove="1" noResize="1" noEditPoints="1" noAdjustHandles="1" noChangeArrowheads="1" noChangeShapeType="1" noTextEdit="1"/>
              </p:cNvSpPr>
              <p:nvPr/>
            </p:nvSpPr>
            <p:spPr>
              <a:xfrm>
                <a:off x="325977" y="2479776"/>
                <a:ext cx="10793813" cy="3478837"/>
              </a:xfrm>
              <a:prstGeom prst="rect">
                <a:avLst/>
              </a:prstGeom>
              <a:blipFill rotWithShape="0">
                <a:blip r:embed="rId5"/>
                <a:stretch>
                  <a:fillRect l="-10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407956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41"/>
                                        </p:tgtEl>
                                        <p:attrNameLst>
                                          <p:attrName>style.visibility</p:attrName>
                                        </p:attrNameLst>
                                      </p:cBhvr>
                                      <p:to>
                                        <p:strVal val="visible"/>
                                      </p:to>
                                    </p:set>
                                    <p:animEffect transition="in" filter="blinds(horizontal)">
                                      <p:cBhvr>
                                        <p:cTn id="12" dur="500"/>
                                        <p:tgtEl>
                                          <p:spTgt spid="1024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linds(horizontal)">
                                      <p:cBhvr>
                                        <p:cTn id="17" dur="5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linds(horizontal)">
                                      <p:cBhvr>
                                        <p:cTn id="22" dur="5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linds(horizontal)">
                                      <p:cBhvr>
                                        <p:cTn id="27" dur="5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linds(horizontal)">
                                      <p:cBhvr>
                                        <p:cTn id="32" dur="5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linds(horizontal)">
                                      <p:cBhvr>
                                        <p:cTn id="3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21942"/>
            <a:ext cx="12190413" cy="6183770"/>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86795" y="655128"/>
                <a:ext cx="11873194" cy="4641271"/>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可得</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所以直线</a:t>
                </a:r>
                <a:r>
                  <a:rPr lang="en-US" altLang="zh-CN" sz="2600" b="1" i="1">
                    <a:latin typeface="Times New Roman" panose="02020603050405020304" pitchFamily="18" charset="0"/>
                    <a:cs typeface="Times New Roman" panose="02020603050405020304" pitchFamily="18" charset="0"/>
                  </a:rPr>
                  <a:t>BP</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所成角的正弦值</a:t>
                </a:r>
                <a:r>
                  <a:rPr lang="en-US" altLang="zh-CN" sz="2600" b="1">
                    <a:latin typeface="Times New Roman" panose="02020603050405020304" pitchFamily="18" charset="0"/>
                    <a:cs typeface="Times New Roman" panose="02020603050405020304" pitchFamily="18" charset="0"/>
                  </a:rPr>
                  <a:t>sin</a:t>
                </a:r>
                <a:r>
                  <a:rPr lang="en-US" altLang="zh-CN" sz="2600" b="1">
                    <a:latin typeface="宋体" panose="02010600030101010101" pitchFamily="2" charset="-122"/>
                    <a:cs typeface="Times New Roman" panose="02020603050405020304" pitchFamily="18" charset="0"/>
                  </a:rPr>
                  <a:t> </a:t>
                </a:r>
                <a:r>
                  <a:rPr lang="en-US" altLang="zh-CN" sz="2600" b="1" i="1">
                    <a:latin typeface="Times New Roman" panose="02020603050405020304" pitchFamily="18" charset="0"/>
                    <a:cs typeface="Times New Roman" panose="02020603050405020304" pitchFamily="18" charset="0"/>
                  </a:rPr>
                  <a:t>θ</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num>
                      <m:den>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𝑩𝑷</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𝟐𝟐</m:t>
                            </m:r>
                          </m:e>
                        </m:rad>
                      </m:num>
                      <m:den>
                        <m:r>
                          <a:rPr lang="en-US" altLang="zh-CN" sz="2600" b="1" i="1">
                            <a:latin typeface="Cambria Math" panose="02040503050406030204" pitchFamily="18" charset="0"/>
                            <a:cs typeface="Times New Roman" panose="02020603050405020304" pitchFamily="18" charset="0"/>
                          </a:rPr>
                          <m:t>𝟏𝟏</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化简可得</a:t>
                </a:r>
                <a:r>
                  <a:rPr lang="en-US" altLang="zh-CN" sz="2600" b="1" i="1">
                    <a:latin typeface="Times New Roman" panose="02020603050405020304" pitchFamily="18" charset="0"/>
                    <a:cs typeface="Times New Roman" panose="02020603050405020304" pitchFamily="18" charset="0"/>
                  </a:rPr>
                  <a:t>m</a:t>
                </a:r>
                <a:r>
                  <a:rPr lang="en-US" altLang="zh-CN" sz="2600" b="1" baseline="30000">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22</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m</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21)=0</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或</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=21(</a:t>
                </a:r>
                <a:r>
                  <a:rPr lang="zh-CN" altLang="zh-CN" sz="2600" b="1">
                    <a:latin typeface="Times New Roman" panose="02020603050405020304" pitchFamily="18" charset="0"/>
                    <a:cs typeface="Times New Roman" panose="02020603050405020304" pitchFamily="18" charset="0"/>
                  </a:rPr>
                  <a:t>舍</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即点</a:t>
                </a:r>
                <a:r>
                  <a:rPr lang="en-US" altLang="zh-CN" sz="2600" b="1" i="1">
                    <a:latin typeface="Times New Roman" panose="02020603050405020304" pitchFamily="18" charset="0"/>
                    <a:cs typeface="Times New Roman" panose="02020603050405020304" pitchFamily="18" charset="0"/>
                  </a:rPr>
                  <a:t>E</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i="1">
                    <a:latin typeface="Times New Roman" panose="02020603050405020304" pitchFamily="18" charset="0"/>
                    <a:cs typeface="Times New Roman" panose="02020603050405020304" pitchFamily="18" charset="0"/>
                  </a:rPr>
                  <a:t>m</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可得</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oMath>
                </a14:m>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B</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AEF</a:t>
                </a:r>
                <a:r>
                  <a:rPr lang="zh-CN" altLang="zh-CN" sz="2600" b="1">
                    <a:latin typeface="Times New Roman" panose="02020603050405020304" pitchFamily="18" charset="0"/>
                    <a:cs typeface="Times New Roman" panose="02020603050405020304" pitchFamily="18" charset="0"/>
                  </a:rPr>
                  <a:t>的距离</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𝑨𝑩</m:t>
                            </m:r>
                          </m:e>
                        </m:acc>
                        <m:r>
                          <a:rPr lang="en-US" altLang="zh-CN" sz="2600" b="1" i="1">
                            <a:latin typeface="Cambria Math" panose="02040503050406030204" pitchFamily="18" charset="0"/>
                            <a:cs typeface="Times New Roman" panose="02020603050405020304" pitchFamily="18" charset="0"/>
                          </a:rPr>
                          <m:t>|</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𝟗</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𝟏𝟏</m:t>
                            </m:r>
                          </m:e>
                        </m:rad>
                      </m:num>
                      <m:den>
                        <m:r>
                          <a:rPr lang="en-US" altLang="zh-CN" sz="2600" b="1" i="1">
                            <a:latin typeface="Cambria Math" panose="02040503050406030204" pitchFamily="18" charset="0"/>
                            <a:cs typeface="Times New Roman" panose="02020603050405020304" pitchFamily="18" charset="0"/>
                          </a:rPr>
                          <m:t>𝟏𝟏</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86795" y="655128"/>
                <a:ext cx="11873194" cy="4641271"/>
              </a:xfrm>
              <a:prstGeom prst="rect">
                <a:avLst/>
              </a:prstGeom>
              <a:blipFill rotWithShape="0">
                <a:blip r:embed="rId3"/>
                <a:stretch>
                  <a:fillRect l="-92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16997401"/>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0" y="2565685"/>
            <a:ext cx="12190413" cy="3728623"/>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12" name="矩形 11"/>
              <p:cNvSpPr/>
              <p:nvPr/>
            </p:nvSpPr>
            <p:spPr>
              <a:xfrm>
                <a:off x="269382" y="492501"/>
                <a:ext cx="11589417" cy="5339090"/>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在四棱台</a:t>
                </a:r>
                <a:r>
                  <a:rPr lang="en-US" altLang="zh-CN" sz="2600" b="1" i="1">
                    <a:latin typeface="Times New Roman" panose="02020603050405020304" pitchFamily="18" charset="0"/>
                    <a:cs typeface="Times New Roman" panose="02020603050405020304" pitchFamily="18" charset="0"/>
                  </a:rPr>
                  <a:t>ABCD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B</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底面为矩形</a:t>
                </a:r>
                <a:r>
                  <a:rPr lang="en-US" altLang="zh-CN" sz="2600" b="1" smtClean="0">
                    <a:latin typeface="宋体" panose="02010600030101010101" pitchFamily="2" charset="-122"/>
                    <a:cs typeface="Times New Roman" panose="02020603050405020304" pitchFamily="18" charset="0"/>
                  </a:rPr>
                  <a:t>,</a:t>
                </a:r>
              </a:p>
              <a:p>
                <a:pPr marL="355600" indent="-355600">
                  <a:lnSpc>
                    <a:spcPct val="150000"/>
                  </a:lnSpc>
                  <a:spcAft>
                    <a:spcPts val="0"/>
                  </a:spcAft>
                  <a:tabLst>
                    <a:tab pos="2970530" algn="l"/>
                  </a:tabLst>
                </a:pPr>
                <a:r>
                  <a:rPr lang="en-US" altLang="zh-CN" sz="2600" b="1">
                    <a:latin typeface="宋体" panose="02010600030101010101" pitchFamily="2" charset="-122"/>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证明</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证明</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在梯形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中</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作</a:t>
                </a:r>
                <a:r>
                  <a:rPr lang="en-US" altLang="zh-CN" sz="2600" b="1" i="1">
                    <a:latin typeface="Times New Roman" panose="02020603050405020304" pitchFamily="18" charset="0"/>
                    <a:cs typeface="Times New Roman" panose="02020603050405020304" pitchFamily="18" charset="0"/>
                  </a:rPr>
                  <a:t>DH</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于</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图略</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a:latin typeface="Times New Roman" panose="02020603050405020304" pitchFamily="18" charset="0"/>
                    <a:cs typeface="Times New Roman" panose="02020603050405020304" pitchFamily="18" charset="0"/>
                  </a:rPr>
                  <a:t>cos</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H</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所以</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由余弦定理可得</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12" name="矩形 11"/>
              <p:cNvSpPr>
                <a:spLocks noRot="1" noChangeAspect="1" noMove="1" noResize="1" noEditPoints="1" noAdjustHandles="1" noChangeArrowheads="1" noChangeShapeType="1" noTextEdit="1"/>
              </p:cNvSpPr>
              <p:nvPr/>
            </p:nvSpPr>
            <p:spPr>
              <a:xfrm>
                <a:off x="269382" y="492501"/>
                <a:ext cx="11589417" cy="5339090"/>
              </a:xfrm>
              <a:prstGeom prst="rect">
                <a:avLst/>
              </a:prstGeom>
              <a:blipFill rotWithShape="0">
                <a:blip r:embed="rId3"/>
                <a:stretch>
                  <a:fillRect l="-947" b="-342"/>
                </a:stretch>
              </a:blipFill>
            </p:spPr>
            <p:txBody>
              <a:bodyPr/>
              <a:lstStyle/>
              <a:p>
                <a:r>
                  <a:rPr lang="zh-CN" altLang="en-US">
                    <a:noFill/>
                  </a:rPr>
                  <a:t> </a:t>
                </a:r>
              </a:p>
            </p:txBody>
          </p:sp>
        </mc:Fallback>
      </mc:AlternateContent>
      <p:pic>
        <p:nvPicPr>
          <p:cNvPr id="11265" name="image91.jpe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741389" y="412840"/>
            <a:ext cx="2599207" cy="1824610"/>
          </a:xfrm>
          <a:prstGeom prst="rect">
            <a:avLst/>
          </a:prstGeom>
          <a:extLst>
            <a:ext uri="{909E8E84-426E-40DD-AFC4-6F175D3DCCD1}">
              <a14:hiddenFill xmlns:a14="http://schemas.microsoft.com/office/drawing/2010/main">
                <a:solidFill>
                  <a:srgbClr val="FFFFFF"/>
                </a:solidFill>
              </a14:hiddenFill>
            </a:ext>
          </a:extLst>
        </p:spPr>
      </p:pic>
      <p:pic>
        <p:nvPicPr>
          <p:cNvPr id="8" name="image92.jpeg"/>
          <p:cNvPicPr/>
          <p:nvPr/>
        </p:nvPicPr>
        <p:blipFill>
          <a:blip r:embed="rId5">
            <a:clrChange>
              <a:clrFrom>
                <a:srgbClr val="FFFFFF"/>
              </a:clrFrom>
              <a:clrTo>
                <a:srgbClr val="FFFFFF">
                  <a:alpha val="0"/>
                </a:srgbClr>
              </a:clrTo>
            </a:clrChange>
          </a:blip>
          <a:stretch>
            <a:fillRect/>
          </a:stretch>
        </p:blipFill>
        <p:spPr>
          <a:xfrm>
            <a:off x="8741389" y="3410879"/>
            <a:ext cx="3117410" cy="2182324"/>
          </a:xfrm>
          <a:prstGeom prst="rect">
            <a:avLst/>
          </a:prstGeom>
        </p:spPr>
      </p:pic>
    </p:spTree>
    <p:extLst>
      <p:ext uri="{BB962C8B-B14F-4D97-AF65-F5344CB8AC3E}">
        <p14:creationId xmlns:p14="http://schemas.microsoft.com/office/powerpoint/2010/main" val="1246577604"/>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blinds(horizontal)">
                                      <p:cBhvr>
                                        <p:cTn id="7" dur="500"/>
                                        <p:tgtEl>
                                          <p:spTgt spid="1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blinds(horizontal)">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5" end="5"/>
                                            </p:txEl>
                                          </p:spTgt>
                                        </p:tgtEl>
                                        <p:attrNameLst>
                                          <p:attrName>style.visibility</p:attrName>
                                        </p:attrNameLst>
                                      </p:cBhvr>
                                      <p:to>
                                        <p:strVal val="visible"/>
                                      </p:to>
                                    </p:set>
                                    <p:animEffect transition="in" filter="blinds(horizontal)">
                                      <p:cBhvr>
                                        <p:cTn id="17" dur="500"/>
                                        <p:tgtEl>
                                          <p:spTgt spid="1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blinds(horizontal)">
                                      <p:cBhvr>
                                        <p:cTn id="22" dur="500"/>
                                        <p:tgtEl>
                                          <p:spTgt spid="1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linds(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0" y="1"/>
            <a:ext cx="12190413" cy="62943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3" name="矩形 2"/>
              <p:cNvSpPr/>
              <p:nvPr/>
            </p:nvSpPr>
            <p:spPr>
              <a:xfrm>
                <a:off x="440404" y="405289"/>
                <a:ext cx="9812557" cy="4932504"/>
              </a:xfrm>
              <a:prstGeom prst="rect">
                <a:avLst/>
              </a:prstGeom>
            </p:spPr>
            <p:txBody>
              <a:bodyPr>
                <a:spAutoFit/>
              </a:bodyPr>
              <a:lstStyle/>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D</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𝑫</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14:m>
                  <m:oMath xmlns:m="http://schemas.openxmlformats.org/officeDocument/2006/math">
                    <m:sSubSup>
                      <m:sSub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up>
                        <m:r>
                          <a:rPr lang="en-US" altLang="zh-CN" sz="2600" b="1" i="1">
                            <a:latin typeface="Cambria Math" panose="02040503050406030204" pitchFamily="18" charset="0"/>
                            <a:cs typeface="Times New Roman" panose="02020603050405020304" pitchFamily="18" charset="0"/>
                          </a:rPr>
                          <m:t>𝟐</m:t>
                        </m:r>
                      </m:sup>
                    </m:sSubSup>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AD</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smtClean="0">
                    <a:latin typeface="宋体" panose="02010600030101010101" pitchFamily="2" charset="-122"/>
                    <a:cs typeface="Times New Roman" panose="02020603050405020304" pitchFamily="18" charset="0"/>
                  </a:rPr>
                  <a:t>,</a:t>
                </a:r>
              </a:p>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又因为</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Cambria Math" panose="02040503050406030204" pitchFamily="18" charset="0"/>
                    <a:cs typeface="Cambria Math" panose="02040503050406030204" pitchFamily="18" charset="0"/>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AD</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3" name="矩形 2"/>
              <p:cNvSpPr>
                <a:spLocks noRot="1" noChangeAspect="1" noMove="1" noResize="1" noEditPoints="1" noAdjustHandles="1" noChangeArrowheads="1" noChangeShapeType="1" noTextEdit="1"/>
              </p:cNvSpPr>
              <p:nvPr/>
            </p:nvSpPr>
            <p:spPr>
              <a:xfrm>
                <a:off x="440404" y="405289"/>
                <a:ext cx="9812557" cy="4932504"/>
              </a:xfrm>
              <a:prstGeom prst="rect">
                <a:avLst/>
              </a:prstGeom>
              <a:blipFill rotWithShape="0">
                <a:blip r:embed="rId3"/>
                <a:stretch>
                  <a:fillRect l="-1118" b="-741"/>
                </a:stretch>
              </a:blipFill>
            </p:spPr>
            <p:txBody>
              <a:bodyPr/>
              <a:lstStyle/>
              <a:p>
                <a:r>
                  <a:rPr lang="zh-CN" altLang="en-US">
                    <a:noFill/>
                  </a:rPr>
                  <a:t> </a:t>
                </a:r>
              </a:p>
            </p:txBody>
          </p:sp>
        </mc:Fallback>
      </mc:AlternateContent>
      <p:pic>
        <p:nvPicPr>
          <p:cNvPr id="4" name="image93.jpeg"/>
          <p:cNvPicPr/>
          <p:nvPr/>
        </p:nvPicPr>
        <p:blipFill>
          <a:blip r:embed="rId4">
            <a:clrChange>
              <a:clrFrom>
                <a:srgbClr val="FFFFFF"/>
              </a:clrFrom>
              <a:clrTo>
                <a:srgbClr val="FFFFFF">
                  <a:alpha val="0"/>
                </a:srgbClr>
              </a:clrTo>
            </a:clrChange>
          </a:blip>
          <a:stretch>
            <a:fillRect/>
          </a:stretch>
        </p:blipFill>
        <p:spPr>
          <a:xfrm>
            <a:off x="8471503" y="2565685"/>
            <a:ext cx="3171238" cy="2256705"/>
          </a:xfrm>
          <a:prstGeom prst="rect">
            <a:avLst/>
          </a:prstGeom>
        </p:spPr>
      </p:pic>
    </p:spTree>
    <p:extLst>
      <p:ext uri="{BB962C8B-B14F-4D97-AF65-F5344CB8AC3E}">
        <p14:creationId xmlns:p14="http://schemas.microsoft.com/office/powerpoint/2010/main" val="1374948675"/>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linds(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linds(horizont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053497"/>
            <a:ext cx="12190413" cy="5240812"/>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405416"/>
                <a:ext cx="11589417" cy="5771452"/>
              </a:xfrm>
              <a:prstGeom prst="rect">
                <a:avLst/>
              </a:prstGeom>
            </p:spPr>
            <p:txBody>
              <a:bodyPr wrap="square">
                <a:spAutoFit/>
              </a:bodyPr>
              <a:lstStyle/>
              <a:p>
                <a:pPr>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所成角为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求点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smtClean="0">
                    <a:solidFill>
                      <a:srgbClr val="0000FF"/>
                    </a:solidFill>
                    <a:effectLst/>
                    <a:latin typeface="Times New Roman" panose="02020603050405020304" pitchFamily="18" charset="0"/>
                    <a:ea typeface="黑体" panose="02010609060101010101" pitchFamily="49" charset="-122"/>
                    <a:cs typeface="Times New Roman" panose="02020603050405020304" pitchFamily="18" charset="0"/>
                  </a:rPr>
                  <a:t>解</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连接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由</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可知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Calibri" panose="020F0502020204030204" pitchFamily="34" charset="0"/>
                    <a:cs typeface="宋体" panose="02010600030101010101" pitchFamily="2" charset="-122"/>
                  </a:rPr>
                  <a:t>⊥</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以</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为坐标原点</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CC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所成的角为</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即</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𝛑</m:t>
                        </m:r>
                      </m:num>
                      <m:den>
                        <m:r>
                          <a:rPr lang="en-US" altLang="zh-CN" sz="2600" b="1" i="1">
                            <a:latin typeface="Cambria Math" panose="02040503050406030204" pitchFamily="18" charset="0"/>
                            <a:cs typeface="Times New Roman" panose="02020603050405020304" pitchFamily="18" charset="0"/>
                          </a:rPr>
                          <m:t>𝟑</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在</a:t>
                </a:r>
                <a:r>
                  <a:rPr lang="en-US" altLang="zh-CN" sz="2600" b="1">
                    <a:latin typeface="Times New Roman" panose="02020603050405020304" pitchFamily="18" charset="0"/>
                    <a:cs typeface="Times New Roman" panose="02020603050405020304" pitchFamily="18" charset="0"/>
                  </a:rPr>
                  <a:t>Rt</a:t>
                </a:r>
                <a:r>
                  <a:rPr lang="zh-CN" altLang="zh-CN" sz="2600" b="1">
                    <a:latin typeface="Calibri" panose="020F0502020204030204" pitchFamily="34" charset="0"/>
                    <a:cs typeface="宋体" panose="02010600030101010101" pitchFamily="2" charset="-122"/>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中</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CD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所以</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因为</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AC</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所以平面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与平面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是同一个平面</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4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如图</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建立空间直角坐标系</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D</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D</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e>
                    </m:d>
                  </m:oMath>
                </a14:m>
                <a:r>
                  <a:rPr lang="en-US" altLang="zh-CN" sz="2600" b="1">
                    <a:latin typeface="宋体" panose="02010600030101010101" pitchFamily="2" charset="-122"/>
                    <a:cs typeface="Times New Roman" panose="02020603050405020304" pitchFamily="18" charset="0"/>
                  </a:rPr>
                  <a:t>,</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𝑫𝑪</m:t>
                        </m:r>
                      </m:e>
                    </m:acc>
                  </m:oMath>
                </a14:m>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设平面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的一个法向量为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x</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y</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405416"/>
                <a:ext cx="11589417" cy="5771452"/>
              </a:xfrm>
              <a:prstGeom prst="rect">
                <a:avLst/>
              </a:prstGeom>
              <a:blipFill rotWithShape="0">
                <a:blip r:embed="rId3"/>
                <a:stretch>
                  <a:fillRect l="-947" t="-634" b="-52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9060059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custDataLst>
              <p:tags r:id="rId1"/>
            </p:custDataLst>
          </p:nvPr>
        </p:nvSpPr>
        <p:spPr>
          <a:xfrm>
            <a:off x="0" y="1"/>
            <a:ext cx="12190413" cy="6294308"/>
          </a:xfrm>
          <a:prstGeom prst="rect">
            <a:avLst/>
          </a:prstGeom>
          <a:solidFill>
            <a:srgbClr val="E2F0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accent6">
                  <a:lumMod val="40000"/>
                  <a:lumOff val="60000"/>
                </a:schemeClr>
              </a:solidFill>
            </a:endParaRPr>
          </a:p>
        </p:txBody>
      </p:sp>
      <mc:AlternateContent xmlns:mc="http://schemas.openxmlformats.org/markup-compatibility/2006" xmlns:a14="http://schemas.microsoft.com/office/drawing/2010/main">
        <mc:Choice Requires="a14">
          <p:sp>
            <p:nvSpPr>
              <p:cNvPr id="2" name="矩形 1"/>
              <p:cNvSpPr/>
              <p:nvPr/>
            </p:nvSpPr>
            <p:spPr>
              <a:xfrm>
                <a:off x="269382" y="505201"/>
                <a:ext cx="11589417" cy="4528740"/>
              </a:xfrm>
              <a:prstGeom prst="rect">
                <a:avLst/>
              </a:prstGeom>
            </p:spPr>
            <p:txBody>
              <a:bodyPr wrap="square">
                <a:spAutoFit/>
              </a:bodyPr>
              <a:lstStyle/>
              <a:p>
                <a:pPr>
                  <a:lnSpc>
                    <a:spcPct val="150000"/>
                  </a:lnSpc>
                  <a:spcAft>
                    <a:spcPts val="0"/>
                  </a:spcAft>
                  <a:tabLst>
                    <a:tab pos="2970530" algn="l"/>
                  </a:tabLst>
                </a:pPr>
                <a:r>
                  <a:rPr lang="zh-CN" altLang="zh-CN" sz="2600" b="1" smtClean="0">
                    <a:latin typeface="Times New Roman" panose="02020603050405020304" pitchFamily="18" charset="0"/>
                    <a:cs typeface="Times New Roman" panose="02020603050405020304" pitchFamily="18" charset="0"/>
                  </a:rPr>
                  <a:t>则</a:t>
                </a:r>
                <a14:m>
                  <m:oMath xmlns:m="http://schemas.openxmlformats.org/officeDocument/2006/math">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𝑪</m:t>
                                      </m:r>
                                    </m:e>
                                    <m:sub>
                                      <m:r>
                                        <a:rPr lang="en-US" altLang="zh-CN" sz="2600" b="1" i="1">
                                          <a:latin typeface="Cambria Math" panose="02040503050406030204" pitchFamily="18" charset="0"/>
                                          <a:cs typeface="Times New Roman" panose="02020603050405020304" pitchFamily="18" charset="0"/>
                                        </a:rPr>
                                        <m:t>𝟏</m:t>
                                      </m:r>
                                    </m:sub>
                                  </m:sSub>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r>
                            <m:e>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600" b="1" i="1">
                                          <a:latin typeface="Cambria Math" panose="02040503050406030204" pitchFamily="18" charset="0"/>
                                          <a:cs typeface="Times New Roman" panose="02020603050405020304" pitchFamily="18" charset="0"/>
                                        </a:rPr>
                                        <m:t>𝑨</m:t>
                                      </m:r>
                                    </m:e>
                                    <m:sub>
                                      <m:r>
                                        <a:rPr lang="en-US" altLang="zh-CN" sz="2600" b="1" i="1">
                                          <a:latin typeface="Cambria Math" panose="02040503050406030204" pitchFamily="18" charset="0"/>
                                          <a:cs typeface="Times New Roman" panose="02020603050405020304" pitchFamily="18" charset="0"/>
                                        </a:rPr>
                                        <m:t>𝟏</m:t>
                                      </m:r>
                                    </m:sub>
                                  </m:sSub>
                                  <m:r>
                                    <a:rPr lang="en-US" altLang="zh-CN" sz="2600" b="1" i="1">
                                      <a:latin typeface="Cambria Math" panose="02040503050406030204" pitchFamily="18" charset="0"/>
                                      <a:cs typeface="Times New Roman" panose="02020603050405020304" pitchFamily="18" charset="0"/>
                                    </a:rPr>
                                    <m:t>𝑪</m:t>
                                  </m:r>
                                </m:e>
                              </m:acc>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
                        <m:r>
                          <a:rPr lang="en-US" altLang="zh-CN" sz="2600" b="1" i="1" smtClean="0">
                            <a:latin typeface="Cambria Math" panose="02040503050406030204" pitchFamily="18" charset="0"/>
                            <a:cs typeface="Times New Roman" panose="02020603050405020304" pitchFamily="18" charset="0"/>
                          </a:rPr>
                          <m:t> </m:t>
                        </m:r>
                      </m:e>
                    </m:d>
                    <m:r>
                      <a:rPr lang="zh-CN" altLang="zh-CN" sz="2600" b="1">
                        <a:latin typeface="Cambria Math" panose="02040503050406030204" pitchFamily="18" charset="0"/>
                        <a:cs typeface="Times New Roman" panose="02020603050405020304" pitchFamily="18" charset="0"/>
                      </a:rPr>
                      <m:t>即</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m>
                          <m:mPr>
                            <m:plcHide m:val="on"/>
                            <m:mcs>
                              <m:mc>
                                <m:mcPr>
                                  <m:count m:val="1"/>
                                  <m:mcJc m:val="center"/>
                                </m:mcPr>
                              </m:mc>
                            </m:mcs>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mP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r>
                                <a:rPr lang="en-US" altLang="zh-CN" sz="2600" b="1" i="1" smtClean="0">
                                  <a:latin typeface="Cambria Math" panose="02040503050406030204" pitchFamily="18" charset="0"/>
                                  <a:cs typeface="Times New Roman" panose="02020603050405020304" pitchFamily="18" charset="0"/>
                                </a:rPr>
                                <m:t>             </m:t>
                              </m:r>
                            </m:e>
                          </m:mr>
                          <m:mr>
                            <m:e>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r>
                                <a:rPr lang="en-US" altLang="zh-CN" sz="2600" b="1" i="1">
                                  <a:latin typeface="Cambria Math" panose="02040503050406030204" pitchFamily="18" charset="0"/>
                                  <a:cs typeface="Times New Roman" panose="02020603050405020304" pitchFamily="18" charset="0"/>
                                </a:rPr>
                                <m:t>𝒙</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𝒚</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i="1">
                                  <a:latin typeface="Cambria Math" panose="02040503050406030204" pitchFamily="18" charset="0"/>
                                  <a:cs typeface="Times New Roman" panose="02020603050405020304" pitchFamily="18" charset="0"/>
                                </a:rPr>
                                <m:t>𝒛</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e>
                          </m:mr>
                        </m:m>
                        <m:r>
                          <a:rPr lang="en-US" altLang="zh-CN" sz="2600" b="1" i="1" smtClean="0">
                            <a:latin typeface="Cambria Math" panose="02040503050406030204" pitchFamily="18" charset="0"/>
                            <a:cs typeface="Times New Roman" panose="02020603050405020304" pitchFamily="18" charset="0"/>
                          </a:rPr>
                          <m:t> </m:t>
                        </m:r>
                      </m:e>
                    </m:d>
                  </m:oMath>
                </a14:m>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令</a:t>
                </a:r>
                <a:r>
                  <a:rPr lang="en-US" altLang="zh-CN" sz="2600" b="1" i="1">
                    <a:latin typeface="Times New Roman" panose="02020603050405020304" pitchFamily="18" charset="0"/>
                    <a:cs typeface="Times New Roman" panose="02020603050405020304" pitchFamily="18" charset="0"/>
                  </a:rPr>
                  <a:t>x</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解得</a:t>
                </a:r>
                <a:r>
                  <a:rPr lang="en-US" altLang="zh-CN" sz="2600" b="1" i="1">
                    <a:latin typeface="Times New Roman" panose="02020603050405020304" pitchFamily="18" charset="0"/>
                    <a:cs typeface="Times New Roman" panose="02020603050405020304" pitchFamily="18" charset="0"/>
                  </a:rPr>
                  <a:t>y</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z</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𝟑</m:t>
                        </m:r>
                      </m:e>
                    </m:rad>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a:t>
                </a:r>
                <a:r>
                  <a:rPr lang="zh-CN" altLang="zh-CN" sz="2600" b="1" smtClean="0">
                    <a:latin typeface="Times New Roman" panose="02020603050405020304" pitchFamily="18" charset="0"/>
                    <a:cs typeface="Times New Roman" panose="02020603050405020304" pitchFamily="18" charset="0"/>
                  </a:rPr>
                  <a:t>距离</a:t>
                </a:r>
                <a:r>
                  <a:rPr lang="en-US" altLang="zh-CN" sz="2600" b="1" i="1" smtClean="0">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𝑫𝑪</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i="1">
                            <a:latin typeface="Cambria Math" panose="02040503050406030204" pitchFamily="18" charset="0"/>
                            <a:cs typeface="Times New Roman" panose="02020603050405020304" pitchFamily="18" charset="0"/>
                          </a:rPr>
                          <m:t>|</m:t>
                        </m:r>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𝟒</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𝟗</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𝟑</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r>
                  <a:rPr lang="zh-CN" altLang="zh-CN" sz="2600" b="1">
                    <a:latin typeface="Times New Roman" panose="02020603050405020304" pitchFamily="18" charset="0"/>
                    <a:cs typeface="Times New Roman" panose="02020603050405020304" pitchFamily="18" charset="0"/>
                  </a:rPr>
                  <a:t>所以点</a:t>
                </a:r>
                <a:r>
                  <a:rPr lang="en-US" altLang="zh-CN" sz="2600" b="1" i="1">
                    <a:latin typeface="Times New Roman" panose="02020603050405020304" pitchFamily="18" charset="0"/>
                    <a:cs typeface="Times New Roman" panose="02020603050405020304" pitchFamily="18" charset="0"/>
                  </a:rPr>
                  <a:t>D</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AA</a:t>
                </a:r>
                <a:r>
                  <a:rPr lang="en-US" altLang="zh-CN" sz="2600" b="1" baseline="-25000">
                    <a:latin typeface="Times New Roman" panose="02020603050405020304" pitchFamily="18" charset="0"/>
                    <a:cs typeface="Times New Roman" panose="02020603050405020304" pitchFamily="18" charset="0"/>
                  </a:rPr>
                  <a:t>1</a:t>
                </a:r>
                <a:r>
                  <a:rPr lang="en-US" altLang="zh-CN" sz="2600" b="1" i="1">
                    <a:latin typeface="Times New Roman" panose="02020603050405020304" pitchFamily="18" charset="0"/>
                    <a:cs typeface="Times New Roman" panose="02020603050405020304" pitchFamily="18" charset="0"/>
                  </a:rPr>
                  <a:t>C</a:t>
                </a:r>
                <a:r>
                  <a:rPr lang="zh-CN" altLang="zh-CN" sz="2600" b="1">
                    <a:latin typeface="Times New Roman" panose="02020603050405020304" pitchFamily="18" charset="0"/>
                    <a:cs typeface="Times New Roman" panose="02020603050405020304" pitchFamily="18" charset="0"/>
                  </a:rPr>
                  <a:t>的距离为</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𝟑</m:t>
                        </m:r>
                      </m:num>
                      <m:den>
                        <m:r>
                          <a:rPr lang="en-US" altLang="zh-CN" sz="2600" b="1" i="1">
                            <a:latin typeface="Cambria Math" panose="02040503050406030204" pitchFamily="18" charset="0"/>
                            <a:cs typeface="Times New Roman" panose="02020603050405020304" pitchFamily="18" charset="0"/>
                          </a:rPr>
                          <m:t>𝟒</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269382" y="505201"/>
                <a:ext cx="11589417" cy="4528740"/>
              </a:xfrm>
              <a:prstGeom prst="rect">
                <a:avLst/>
              </a:prstGeom>
              <a:blipFill rotWithShape="0">
                <a:blip r:embed="rId3"/>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10615856"/>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4208460"/>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矩形 4"/>
              <p:cNvSpPr/>
              <p:nvPr/>
            </p:nvSpPr>
            <p:spPr>
              <a:xfrm>
                <a:off x="269382" y="621443"/>
                <a:ext cx="10362391" cy="4370235"/>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的距离</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如</a:t>
                </a:r>
                <a:r>
                  <a:rPr lang="zh-CN" altLang="zh-CN" sz="2600" b="1">
                    <a:latin typeface="Times New Roman" panose="02020603050405020304" pitchFamily="18" charset="0"/>
                    <a:cs typeface="Times New Roman" panose="02020603050405020304" pitchFamily="18" charset="0"/>
                  </a:rPr>
                  <a:t>图</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是平面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内的定点</a:t>
                </a:r>
                <a:r>
                  <a:rPr lang="en-US" altLang="zh-CN" sz="2600" b="1">
                    <a:latin typeface="宋体" panose="02010600030101010101" pitchFamily="2" charset="-122"/>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是平面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外一点</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过点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作平面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的垂线</a:t>
                </a:r>
                <a:r>
                  <a:rPr lang="en-US" altLang="zh-CN" sz="2600" b="1" i="1">
                    <a:latin typeface="Times New Roman" panose="02020603050405020304" pitchFamily="18" charset="0"/>
                    <a:cs typeface="Times New Roman" panose="02020603050405020304" pitchFamily="18" charset="0"/>
                  </a:rPr>
                  <a:t>l</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交平面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于点</a:t>
                </a:r>
                <a:r>
                  <a:rPr lang="en-US" altLang="zh-CN" sz="2600" b="1" i="1">
                    <a:latin typeface="Times New Roman" panose="02020603050405020304" pitchFamily="18" charset="0"/>
                    <a:cs typeface="Times New Roman" panose="02020603050405020304" pitchFamily="18" charset="0"/>
                  </a:rPr>
                  <a:t>Q</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n</a:t>
                </a:r>
                <a:r>
                  <a:rPr lang="zh-CN" altLang="zh-CN" sz="2600" b="1">
                    <a:latin typeface="Times New Roman" panose="02020603050405020304" pitchFamily="18" charset="0"/>
                    <a:cs typeface="Times New Roman" panose="02020603050405020304" pitchFamily="18" charset="0"/>
                  </a:rPr>
                  <a:t>是直线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的方向向量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的距离就是</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𝑨𝑷</m:t>
                        </m:r>
                      </m:e>
                    </m:acc>
                  </m:oMath>
                </a14:m>
                <a:r>
                  <a:rPr lang="zh-CN" altLang="zh-CN" sz="2600" b="1">
                    <a:latin typeface="Times New Roman" panose="02020603050405020304" pitchFamily="18" charset="0"/>
                    <a:cs typeface="Times New Roman" panose="02020603050405020304" pitchFamily="18" charset="0"/>
                  </a:rPr>
                  <a:t>在直线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上的投影向量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𝑸𝑷</m:t>
                        </m:r>
                      </m:e>
                    </m:acc>
                  </m:oMath>
                </a14:m>
                <a:r>
                  <a:rPr lang="zh-CN" altLang="zh-CN" sz="2600" b="1">
                    <a:latin typeface="Times New Roman" panose="02020603050405020304" pitchFamily="18" charset="0"/>
                    <a:cs typeface="Times New Roman" panose="02020603050405020304" pitchFamily="18" charset="0"/>
                  </a:rPr>
                  <a:t>的长度</a:t>
                </a:r>
                <a:r>
                  <a:rPr lang="en-US" altLang="zh-CN" sz="2600" b="1">
                    <a:latin typeface="Times New Roman" panose="02020603050405020304" pitchFamily="18" charset="0"/>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因此</a:t>
                </a:r>
                <a:endParaRPr lang="en-US" altLang="zh-CN" sz="2600" b="1" smtClean="0">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endParaRPr lang="en-US" altLang="zh-CN" sz="2600" b="1" i="1">
                  <a:latin typeface="Times New Roman" panose="02020603050405020304" pitchFamily="18" charset="0"/>
                  <a:cs typeface="Times New Roman" panose="02020603050405020304" pitchFamily="18" charset="0"/>
                </a:endParaRPr>
              </a:p>
              <a:p>
                <a:pPr marL="355600" indent="-355600">
                  <a:lnSpc>
                    <a:spcPct val="150000"/>
                  </a:lnSpc>
                  <a:spcAft>
                    <a:spcPts val="0"/>
                  </a:spcAft>
                  <a:tabLst>
                    <a:tab pos="2970530" algn="l"/>
                  </a:tabLst>
                </a:pPr>
                <a:r>
                  <a:rPr lang="en-US" altLang="zh-CN" sz="2600" b="1" i="1" smtClean="0">
                    <a:latin typeface="Times New Roman" panose="02020603050405020304" pitchFamily="18" charset="0"/>
                    <a:cs typeface="Times New Roman" panose="02020603050405020304" pitchFamily="18" charset="0"/>
                  </a:rPr>
                  <a:t>	PQ</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a:t>
                </a:r>
                <a:r>
                  <a:rPr lang="en-US" altLang="zh-CN" sz="2600" b="1" smtClean="0">
                    <a:latin typeface="Times New Roman" panose="02020603050405020304" pitchFamily="18" charset="0"/>
                    <a:cs typeface="Times New Roman" panose="02020603050405020304" pitchFamily="18" charset="0"/>
                  </a:rPr>
                  <a:t>=</a:t>
                </a:r>
                <a:r>
                  <a:rPr lang="en-US" altLang="zh-CN" sz="2600" b="1" smtClean="0">
                    <a:latin typeface="Times New Roman" panose="02020603050405020304" pitchFamily="18" charset="0"/>
                    <a:ea typeface="宋体" panose="02010600030101010101" pitchFamily="2" charset="-122"/>
                    <a:cs typeface="Times New Roman" panose="02020603050405020304" pitchFamily="18" charset="0"/>
                    <a:sym typeface="Times New Roman" panose="02020603050405020304" pitchFamily="18" charset="0"/>
                  </a:rPr>
                  <a:t>___________</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zh-CN" altLang="zh-CN" sz="2600" b="1" smtClean="0">
                    <a:latin typeface="Times New Roman" panose="02020603050405020304" pitchFamily="18" charset="0"/>
                    <a:cs typeface="Times New Roman" panose="02020603050405020304" pitchFamily="18" charset="0"/>
                  </a:rPr>
                  <a:t>说明</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线面距和面面距可转化成点面距求解</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269382" y="621443"/>
                <a:ext cx="10362391" cy="4370235"/>
              </a:xfrm>
              <a:prstGeom prst="rect">
                <a:avLst/>
              </a:prstGeom>
              <a:blipFill rotWithShape="0">
                <a:blip r:embed="rId3"/>
                <a:stretch>
                  <a:fillRect l="-1059" r="-1059" b="-9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1289065" y="3378994"/>
                <a:ext cx="1603836" cy="8474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dPr>
                        <m:e>
                          <m:acc>
                            <m:accPr>
                              <m:chr m:val="⃗"/>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acc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𝑨𝑷</m:t>
                              </m:r>
                            </m:e>
                          </m:acc>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num>
                            <m:den>
                              <m:d>
                                <m:dPr>
                                  <m:begChr m:val="|"/>
                                  <m:endChr m:val="|"/>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d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d>
                            </m:den>
                          </m:f>
                        </m:e>
                      </m:d>
                    </m:oMath>
                  </m:oMathPara>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1289065" y="3378994"/>
                <a:ext cx="1603836" cy="847411"/>
              </a:xfrm>
              <a:prstGeom prst="rect">
                <a:avLst/>
              </a:prstGeom>
              <a:blipFill rotWithShape="0">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 name="矩形 3"/>
              <p:cNvSpPr/>
              <p:nvPr/>
            </p:nvSpPr>
            <p:spPr>
              <a:xfrm>
                <a:off x="3371653" y="3251994"/>
                <a:ext cx="1389291" cy="99988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zh-CN" altLang="zh-CN" sz="2600" b="1"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fPr>
                        <m:num>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acc>
                            <m:accPr>
                              <m:chr m:val="⃗"/>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acc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𝑨𝑷</m:t>
                              </m:r>
                            </m:e>
                          </m:acc>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m:t>
                          </m:r>
                        </m:num>
                        <m:den>
                          <m:d>
                            <m:dPr>
                              <m:begChr m:val="|"/>
                              <m:endChr m:val="|"/>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sym typeface="Times New Roman" panose="02020603050405020304" pitchFamily="18" charset="0"/>
                                </a:rPr>
                              </m:ctrlPr>
                            </m:dPr>
                            <m:e>
                              <m:r>
                                <a:rPr lang="en-US" altLang="zh-CN" sz="2600" b="1" i="1">
                                  <a:solidFill>
                                    <a:srgbClr val="C00000"/>
                                  </a:solidFill>
                                  <a:latin typeface="Cambria Math" panose="02040503050406030204" pitchFamily="18" charset="0"/>
                                  <a:cs typeface="Times New Roman" panose="02020603050405020304" pitchFamily="18" charset="0"/>
                                  <a:sym typeface="Times New Roman" panose="02020603050405020304" pitchFamily="18" charset="0"/>
                                </a:rPr>
                                <m:t>𝒏</m:t>
                              </m:r>
                            </m:e>
                          </m:d>
                        </m:den>
                      </m:f>
                    </m:oMath>
                  </m:oMathPara>
                </a14:m>
                <a:endParaRPr lang="zh-CN" altLang="en-US" sz="2600">
                  <a:latin typeface="Times New Roman" panose="02020603050405020304" pitchFamily="18" charset="0"/>
                  <a:ea typeface="宋体" panose="02010600030101010101" pitchFamily="2" charset="-122"/>
                  <a:sym typeface="Times New Roman" panose="02020603050405020304" pitchFamily="18"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3371653" y="3251994"/>
                <a:ext cx="1389291" cy="999889"/>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mc:Choice xmlns:p14="http://schemas.microsoft.com/office/powerpoint/2010/main" Requires="p14">
          <p:contentPart p14:bwMode="auto" r:id="rId6">
            <p14:nvContentPartPr>
              <p14:cNvPr id="3" name="墨迹 2"/>
              <p14:cNvContentPartPr/>
              <p14:nvPr/>
            </p14:nvContentPartPr>
            <p14:xfrm>
              <a:off x="4802400" y="3771000"/>
              <a:ext cx="200880" cy="79920"/>
            </p14:xfrm>
          </p:contentPart>
        </mc:Choice>
        <mc:Fallback>
          <p:pic>
            <p:nvPicPr>
              <p:cNvPr id="3" name="墨迹 2"/>
              <p:cNvPicPr/>
              <p:nvPr/>
            </p:nvPicPr>
            <p:blipFill>
              <a:blip r:embed="rId7"/>
              <a:stretch>
                <a:fillRect/>
              </a:stretch>
            </p:blipFill>
            <p:spPr>
              <a:xfrm>
                <a:off x="4793040" y="3761640"/>
                <a:ext cx="219600" cy="98640"/>
              </a:xfrm>
              <a:prstGeom prst="rect">
                <a:avLst/>
              </a:prstGeom>
            </p:spPr>
          </p:pic>
        </mc:Fallback>
      </mc:AlternateContent>
    </p:spTree>
    <p:extLst>
      <p:ext uri="{BB962C8B-B14F-4D97-AF65-F5344CB8AC3E}">
        <p14:creationId xmlns:p14="http://schemas.microsoft.com/office/powerpoint/2010/main" val="183553426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utoUpdateAnimBg="0"/>
      <p:bldP spid="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0" y="3959171"/>
            <a:ext cx="12190413" cy="2249716"/>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p:sp>
        <p:nvSpPr>
          <p:cNvPr id="3" name="矩形 2"/>
          <p:cNvSpPr/>
          <p:nvPr/>
        </p:nvSpPr>
        <p:spPr>
          <a:xfrm>
            <a:off x="8420703" y="1618519"/>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6" name="矩形 5"/>
          <p:cNvSpPr/>
          <p:nvPr/>
        </p:nvSpPr>
        <p:spPr>
          <a:xfrm>
            <a:off x="227818" y="931318"/>
            <a:ext cx="11589417" cy="4893647"/>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思考辨析</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在括号内打</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或</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1)</a:t>
            </a:r>
            <a:r>
              <a:rPr lang="zh-CN" altLang="zh-CN" sz="2600" b="1">
                <a:latin typeface="Times New Roman" panose="02020603050405020304" pitchFamily="18" charset="0"/>
                <a:cs typeface="Times New Roman" panose="02020603050405020304" pitchFamily="18" charset="0"/>
              </a:rPr>
              <a:t>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上不共线的三点到平面</a:t>
            </a:r>
            <a:r>
              <a:rPr lang="en-US" altLang="zh-CN" sz="2600" b="1" i="1">
                <a:latin typeface="Times New Roman" panose="02020603050405020304" pitchFamily="18" charset="0"/>
                <a:cs typeface="Times New Roman" panose="02020603050405020304" pitchFamily="18" charset="0"/>
              </a:rPr>
              <a:t>β</a:t>
            </a:r>
            <a:r>
              <a:rPr lang="zh-CN" altLang="zh-CN" sz="2600" b="1">
                <a:latin typeface="Times New Roman" panose="02020603050405020304" pitchFamily="18" charset="0"/>
                <a:cs typeface="Times New Roman" panose="02020603050405020304" pitchFamily="18" charset="0"/>
              </a:rPr>
              <a:t>的距离相等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β</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点到直线的距离也就是该点到直线上任一点连线的长度</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平行于平面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上各点到平面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的距离相等</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4)</a:t>
            </a:r>
            <a:r>
              <a:rPr lang="zh-CN" altLang="zh-CN" sz="2600" b="1">
                <a:latin typeface="Times New Roman" panose="02020603050405020304" pitchFamily="18" charset="0"/>
                <a:cs typeface="Times New Roman" panose="02020603050405020304" pitchFamily="18" charset="0"/>
              </a:rPr>
              <a:t>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上两点到平面</a:t>
            </a:r>
            <a:r>
              <a:rPr lang="en-US" altLang="zh-CN" sz="2600" b="1" i="1">
                <a:latin typeface="Times New Roman" panose="02020603050405020304" pitchFamily="18" charset="0"/>
                <a:cs typeface="Times New Roman" panose="02020603050405020304" pitchFamily="18" charset="0"/>
              </a:rPr>
              <a:t>α</a:t>
            </a:r>
            <a:r>
              <a:rPr lang="zh-CN" altLang="zh-CN" sz="2600" b="1">
                <a:latin typeface="Times New Roman" panose="02020603050405020304" pitchFamily="18" charset="0"/>
                <a:cs typeface="Times New Roman" panose="02020603050405020304" pitchFamily="18" charset="0"/>
              </a:rPr>
              <a:t>的距离相等</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平行于平面</a:t>
            </a:r>
            <a:r>
              <a:rPr lang="en-US" altLang="zh-CN" sz="2600" b="1" i="1">
                <a:latin typeface="Times New Roman" panose="02020603050405020304" pitchFamily="18" charset="0"/>
                <a:cs typeface="Times New Roman" panose="02020603050405020304" pitchFamily="18" charset="0"/>
              </a:rPr>
              <a:t>α</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zh-CN" altLang="zh-CN" sz="2600" b="1" smtClean="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smtClean="0">
                <a:solidFill>
                  <a:srgbClr val="0000FF"/>
                </a:solidFill>
                <a:latin typeface="Times New Roman" panose="02020603050405020304" pitchFamily="18" charset="0"/>
                <a:cs typeface="Times New Roman" panose="02020603050405020304" pitchFamily="18" charset="0"/>
              </a:rPr>
              <a:t>　</a:t>
            </a:r>
            <a:r>
              <a:rPr lang="en-US" altLang="zh-CN" sz="2600" b="1" smtClean="0">
                <a:latin typeface="Times New Roman" panose="02020603050405020304" pitchFamily="18" charset="0"/>
                <a:cs typeface="Times New Roman" panose="02020603050405020304" pitchFamily="18" charset="0"/>
              </a:rPr>
              <a:t>(1)</a:t>
            </a:r>
            <a:r>
              <a:rPr lang="zh-CN" altLang="zh-CN" sz="2600" b="1" smtClean="0">
                <a:latin typeface="Times New Roman" panose="02020603050405020304" pitchFamily="18" charset="0"/>
                <a:cs typeface="Times New Roman" panose="02020603050405020304" pitchFamily="18" charset="0"/>
              </a:rPr>
              <a:t>当平面</a:t>
            </a:r>
            <a:r>
              <a:rPr lang="en-US" altLang="zh-CN" sz="2600" b="1" i="1" smtClean="0">
                <a:latin typeface="Times New Roman" panose="02020603050405020304" pitchFamily="18" charset="0"/>
                <a:cs typeface="Times New Roman" panose="02020603050405020304" pitchFamily="18" charset="0"/>
              </a:rPr>
              <a:t>α</a:t>
            </a:r>
            <a:r>
              <a:rPr lang="zh-CN" altLang="zh-CN" sz="2600" b="1" smtClean="0">
                <a:latin typeface="Times New Roman" panose="02020603050405020304" pitchFamily="18" charset="0"/>
                <a:cs typeface="Times New Roman" panose="02020603050405020304" pitchFamily="18" charset="0"/>
              </a:rPr>
              <a:t>上三点在平面</a:t>
            </a:r>
            <a:r>
              <a:rPr lang="en-US" altLang="zh-CN" sz="2600" b="1" i="1" smtClean="0">
                <a:latin typeface="Times New Roman" panose="02020603050405020304" pitchFamily="18" charset="0"/>
                <a:cs typeface="Times New Roman" panose="02020603050405020304" pitchFamily="18" charset="0"/>
              </a:rPr>
              <a:t>β</a:t>
            </a:r>
            <a:r>
              <a:rPr lang="zh-CN" altLang="zh-CN" sz="2600" b="1" smtClean="0">
                <a:latin typeface="Times New Roman" panose="02020603050405020304" pitchFamily="18" charset="0"/>
                <a:cs typeface="Times New Roman" panose="02020603050405020304" pitchFamily="18" charset="0"/>
              </a:rPr>
              <a:t>的两侧时</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α</a:t>
            </a:r>
            <a:r>
              <a:rPr lang="zh-CN" altLang="zh-CN" sz="2600" b="1" smtClean="0">
                <a:latin typeface="Times New Roman" panose="02020603050405020304" pitchFamily="18" charset="0"/>
                <a:cs typeface="Times New Roman" panose="02020603050405020304" pitchFamily="18" charset="0"/>
              </a:rPr>
              <a:t>与</a:t>
            </a:r>
            <a:r>
              <a:rPr lang="en-US" altLang="zh-CN" sz="2600" b="1" i="1" smtClean="0">
                <a:latin typeface="Times New Roman" panose="02020603050405020304" pitchFamily="18" charset="0"/>
                <a:cs typeface="Times New Roman" panose="02020603050405020304" pitchFamily="18" charset="0"/>
              </a:rPr>
              <a:t>β</a:t>
            </a:r>
            <a:r>
              <a:rPr lang="zh-CN" altLang="zh-CN" sz="2600" b="1" smtClean="0">
                <a:latin typeface="Times New Roman" panose="02020603050405020304" pitchFamily="18" charset="0"/>
                <a:cs typeface="Times New Roman" panose="02020603050405020304" pitchFamily="18" charset="0"/>
              </a:rPr>
              <a:t>相交</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(2)</a:t>
            </a:r>
            <a:r>
              <a:rPr lang="zh-CN" altLang="zh-CN" sz="2600" b="1" smtClean="0">
                <a:latin typeface="Times New Roman" panose="02020603050405020304" pitchFamily="18" charset="0"/>
                <a:cs typeface="Times New Roman" panose="02020603050405020304" pitchFamily="18" charset="0"/>
              </a:rPr>
              <a:t>点到直线的距离是过该点作直线的垂线</a:t>
            </a:r>
            <a:r>
              <a:rPr lang="en-US" altLang="zh-CN" sz="2600" b="1" smtClean="0">
                <a:latin typeface="宋体" panose="02010600030101010101" pitchFamily="2" charset="-122"/>
                <a:cs typeface="Times New Roman" panose="02020603050405020304" pitchFamily="18" charset="0"/>
              </a:rPr>
              <a:t>,</a:t>
            </a:r>
            <a:r>
              <a:rPr lang="zh-CN" altLang="zh-CN" sz="2600" b="1" smtClean="0">
                <a:latin typeface="Times New Roman" panose="02020603050405020304" pitchFamily="18" charset="0"/>
                <a:cs typeface="Times New Roman" panose="02020603050405020304" pitchFamily="18" charset="0"/>
              </a:rPr>
              <a:t>该点与垂足之间的距离</a:t>
            </a:r>
            <a:r>
              <a:rPr lang="en-US" altLang="zh-CN" sz="2600" b="1" smtClean="0">
                <a:latin typeface="Times New Roman" panose="02020603050405020304" pitchFamily="18" charset="0"/>
                <a:cs typeface="Times New Roman" panose="02020603050405020304" pitchFamily="18" charset="0"/>
              </a:rPr>
              <a:t>.</a:t>
            </a:r>
            <a:endParaRPr lang="zh-CN" altLang="zh-CN" sz="1150" smtClean="0">
              <a:latin typeface="Calibri" panose="020F0502020204030204" pitchFamily="34" charset="0"/>
              <a:cs typeface="Times New Roman" panose="02020603050405020304" pitchFamily="18" charset="0"/>
            </a:endParaRPr>
          </a:p>
          <a:p>
            <a:pPr marL="355600" indent="-355600">
              <a:lnSpc>
                <a:spcPct val="150000"/>
              </a:lnSpc>
              <a:spcAft>
                <a:spcPts val="0"/>
              </a:spcAft>
              <a:tabLst>
                <a:tab pos="2970530" algn="l"/>
              </a:tabLst>
            </a:pPr>
            <a:r>
              <a:rPr lang="en-US" altLang="zh-CN" sz="2600" b="1" smtClean="0">
                <a:latin typeface="Times New Roman" panose="02020603050405020304" pitchFamily="18" charset="0"/>
                <a:cs typeface="Times New Roman" panose="02020603050405020304" pitchFamily="18" charset="0"/>
              </a:rPr>
              <a:t>	(4)</a:t>
            </a:r>
            <a:r>
              <a:rPr lang="zh-CN" altLang="zh-CN" sz="2600" b="1" smtClean="0">
                <a:latin typeface="Times New Roman" panose="02020603050405020304" pitchFamily="18" charset="0"/>
                <a:cs typeface="Times New Roman" panose="02020603050405020304" pitchFamily="18" charset="0"/>
              </a:rPr>
              <a:t>直线</a:t>
            </a:r>
            <a:r>
              <a:rPr lang="en-US" altLang="zh-CN" sz="2600" b="1" i="1" smtClean="0">
                <a:latin typeface="Times New Roman" panose="02020603050405020304" pitchFamily="18" charset="0"/>
                <a:cs typeface="Times New Roman" panose="02020603050405020304" pitchFamily="18" charset="0"/>
              </a:rPr>
              <a:t>l</a:t>
            </a:r>
            <a:r>
              <a:rPr lang="zh-CN" altLang="zh-CN" sz="2600" b="1" smtClean="0">
                <a:latin typeface="Times New Roman" panose="02020603050405020304" pitchFamily="18" charset="0"/>
                <a:cs typeface="Times New Roman" panose="02020603050405020304" pitchFamily="18" charset="0"/>
              </a:rPr>
              <a:t>上的两个点在平面</a:t>
            </a:r>
            <a:r>
              <a:rPr lang="en-US" altLang="zh-CN" sz="2600" b="1" i="1" smtClean="0">
                <a:latin typeface="Times New Roman" panose="02020603050405020304" pitchFamily="18" charset="0"/>
                <a:cs typeface="Times New Roman" panose="02020603050405020304" pitchFamily="18" charset="0"/>
              </a:rPr>
              <a:t>α</a:t>
            </a:r>
            <a:r>
              <a:rPr lang="zh-CN" altLang="zh-CN" sz="2600" b="1" smtClean="0">
                <a:latin typeface="Times New Roman" panose="02020603050405020304" pitchFamily="18" charset="0"/>
                <a:cs typeface="Times New Roman" panose="02020603050405020304" pitchFamily="18" charset="0"/>
              </a:rPr>
              <a:t>的两侧时</a:t>
            </a:r>
            <a:r>
              <a:rPr lang="en-US" altLang="zh-CN" sz="2600" b="1" smtClean="0">
                <a:latin typeface="宋体" panose="02010600030101010101" pitchFamily="2" charset="-122"/>
                <a:cs typeface="Times New Roman" panose="02020603050405020304" pitchFamily="18" charset="0"/>
              </a:rPr>
              <a:t>,</a:t>
            </a:r>
            <a:r>
              <a:rPr lang="en-US" altLang="zh-CN" sz="2600" b="1" i="1" smtClean="0">
                <a:latin typeface="Times New Roman" panose="02020603050405020304" pitchFamily="18" charset="0"/>
                <a:cs typeface="Times New Roman" panose="02020603050405020304" pitchFamily="18" charset="0"/>
              </a:rPr>
              <a:t>l</a:t>
            </a:r>
            <a:r>
              <a:rPr lang="zh-CN" altLang="zh-CN" sz="2600" b="1" smtClean="0">
                <a:latin typeface="Times New Roman" panose="02020603050405020304" pitchFamily="18" charset="0"/>
                <a:cs typeface="Times New Roman" panose="02020603050405020304" pitchFamily="18" charset="0"/>
              </a:rPr>
              <a:t>与平面</a:t>
            </a:r>
            <a:r>
              <a:rPr lang="en-US" altLang="zh-CN" sz="2600" b="1" i="1" smtClean="0">
                <a:latin typeface="Times New Roman" panose="02020603050405020304" pitchFamily="18" charset="0"/>
                <a:cs typeface="Times New Roman" panose="02020603050405020304" pitchFamily="18" charset="0"/>
              </a:rPr>
              <a:t>α</a:t>
            </a:r>
            <a:r>
              <a:rPr lang="zh-CN" altLang="zh-CN" sz="2600" b="1" smtClean="0">
                <a:latin typeface="Times New Roman" panose="02020603050405020304" pitchFamily="18" charset="0"/>
                <a:cs typeface="Times New Roman" panose="02020603050405020304" pitchFamily="18" charset="0"/>
              </a:rPr>
              <a:t>相交</a:t>
            </a:r>
            <a:r>
              <a:rPr lang="en-US" altLang="zh-CN" sz="2600" b="1" smtClean="0">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p:sp>
        <p:nvSpPr>
          <p:cNvPr id="7" name="矩形 6"/>
          <p:cNvSpPr/>
          <p:nvPr/>
        </p:nvSpPr>
        <p:spPr>
          <a:xfrm>
            <a:off x="9265454" y="2228500"/>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9" name="矩形 8"/>
          <p:cNvSpPr/>
          <p:nvPr/>
        </p:nvSpPr>
        <p:spPr>
          <a:xfrm>
            <a:off x="9044273" y="2819813"/>
            <a:ext cx="405765" cy="583565"/>
          </a:xfrm>
          <a:prstGeom prst="rect">
            <a:avLst/>
          </a:prstGeom>
        </p:spPr>
        <p:txBody>
          <a:bodyPr wrap="none">
            <a:spAutoFit/>
          </a:bodyPr>
          <a:lstStyle/>
          <a:p>
            <a:r>
              <a:rPr lang="en-US" altLang="zh-CN" sz="3200"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200" dirty="0">
              <a:solidFill>
                <a:srgbClr val="C00000"/>
              </a:solidFill>
              <a:latin typeface="Times New Roman" panose="02020603050405020304"/>
              <a:ea typeface="宋体" panose="02010600030101010101" pitchFamily="2" charset="-122"/>
              <a:sym typeface="Times New Roman" panose="02020603050405020304"/>
            </a:endParaRPr>
          </a:p>
        </p:txBody>
      </p:sp>
      <p:sp>
        <p:nvSpPr>
          <p:cNvPr id="10" name="矩形 9"/>
          <p:cNvSpPr/>
          <p:nvPr/>
        </p:nvSpPr>
        <p:spPr>
          <a:xfrm>
            <a:off x="8319103" y="3442494"/>
            <a:ext cx="565711" cy="553213"/>
          </a:xfrm>
          <a:prstGeom prst="rect">
            <a:avLst/>
          </a:prstGeom>
        </p:spPr>
        <p:txBody>
          <a:bodyPr wrap="none">
            <a:spAutoFit/>
          </a:bodyPr>
          <a:lstStyle/>
          <a:p>
            <a:r>
              <a:rPr lang="en-US" altLang="zh-CN" sz="3000" b="1" dirty="0">
                <a:solidFill>
                  <a:srgbClr val="C00000"/>
                </a:solidFill>
                <a:latin typeface="Times New Roman" panose="02020603050405020304"/>
                <a:ea typeface="宋体" panose="02010600030101010101" pitchFamily="2" charset="-122"/>
                <a:sym typeface="Times New Roman" panose="02020603050405020304"/>
              </a:rPr>
              <a:t>×</a:t>
            </a:r>
            <a:endParaRPr lang="zh-CN" altLang="en-US" sz="3000" dirty="0">
              <a:solidFill>
                <a:srgbClr val="C00000"/>
              </a:solidFill>
              <a:latin typeface="Times New Roman" panose="02020603050405020304"/>
              <a:ea typeface="宋体" panose="02010600030101010101" pitchFamily="2" charset="-122"/>
              <a:sym typeface="Times New Roman" panose="02020603050405020304"/>
            </a:endParaRPr>
          </a:p>
        </p:txBody>
      </p:sp>
    </p:spTree>
    <p:extLst>
      <p:ext uri="{BB962C8B-B14F-4D97-AF65-F5344CB8AC3E}">
        <p14:creationId xmlns:p14="http://schemas.microsoft.com/office/powerpoint/2010/main" val="3116932978"/>
      </p:ext>
    </p:extLst>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blinds(horizontal)">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blinds(horizontal)">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blinds(horizontal)">
                                      <p:cBhvr>
                                        <p:cTn id="37"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7" grpId="0" autoUpdateAnimBg="0"/>
      <p:bldP spid="9" grpId="0" autoUpdateAnimBg="0"/>
      <p:bldP spid="1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253477"/>
            <a:ext cx="12190413" cy="4010691"/>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6552660" y="965686"/>
                <a:ext cx="825419" cy="977319"/>
              </a:xfrm>
              <a:prstGeom prst="rect">
                <a:avLst/>
              </a:prstGeom>
            </p:spPr>
            <p:txBody>
              <a:bodyPr wrap="none">
                <a:spAutoFit/>
              </a:bodyPr>
              <a:lstStyle/>
              <a:p>
                <a:pPr>
                  <a:lnSpc>
                    <a:spcPct val="150000"/>
                  </a:lnSpc>
                  <a:spcAft>
                    <a:spcPts val="0"/>
                  </a:spcAft>
                  <a:tabLst>
                    <a:tab pos="2970530" algn="l"/>
                  </a:tabLst>
                </a:pPr>
                <a:r>
                  <a:rPr lang="zh-CN" altLang="zh-CN" sz="2600" b="1">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f>
                      <m:fPr>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𝟔</m:t>
                            </m:r>
                          </m:e>
                        </m:rad>
                      </m:num>
                      <m:den>
                        <m:r>
                          <a:rPr lang="en-US" altLang="zh-CN" sz="2600" b="1" i="1">
                            <a:solidFill>
                              <a:srgbClr val="C00000"/>
                            </a:solidFill>
                            <a:latin typeface="Cambria Math" panose="02040503050406030204" pitchFamily="18" charset="0"/>
                            <a:cs typeface="Times New Roman" panose="02020603050405020304" pitchFamily="18" charset="0"/>
                          </a:rPr>
                          <m:t>𝟔</m:t>
                        </m:r>
                      </m:den>
                    </m:f>
                  </m:oMath>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6552660" y="965686"/>
                <a:ext cx="825419" cy="977319"/>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621443"/>
                <a:ext cx="11589417" cy="1515928"/>
              </a:xfrm>
              <a:prstGeom prst="rect">
                <a:avLst/>
              </a:prstGeom>
            </p:spPr>
            <p:txBody>
              <a:bodyPr wrap="square">
                <a:spAutoFit/>
              </a:bodyPr>
              <a:lstStyle/>
              <a:p>
                <a:pPr marL="355600" indent="-355600">
                  <a:lnSpc>
                    <a:spcPct val="15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选修一</a:t>
                </a:r>
                <a:r>
                  <a:rPr lang="en-US" altLang="zh-CN" sz="2600" b="1">
                    <a:latin typeface="Times New Roman" panose="02020603050405020304" pitchFamily="18" charset="0"/>
                    <a:cs typeface="Times New Roman" panose="02020603050405020304" pitchFamily="18" charset="0"/>
                  </a:rPr>
                  <a:t>P34</a:t>
                </a:r>
                <a:r>
                  <a:rPr lang="zh-CN" altLang="zh-CN" sz="2600" b="1">
                    <a:latin typeface="Times New Roman" panose="02020603050405020304" pitchFamily="18" charset="0"/>
                    <a:cs typeface="Times New Roman" panose="02020603050405020304" pitchFamily="18" charset="0"/>
                  </a:rPr>
                  <a:t>例</a:t>
                </a:r>
                <a:r>
                  <a:rPr lang="en-US" altLang="zh-CN" sz="2600" b="1">
                    <a:latin typeface="Times New Roman" panose="02020603050405020304" pitchFamily="18" charset="0"/>
                    <a:cs typeface="Times New Roman" panose="02020603050405020304" pitchFamily="18" charset="0"/>
                  </a:rPr>
                  <a:t>6</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的一个法向量为</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向量</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oMath>
                </a14:m>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的距离为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621443"/>
                <a:ext cx="11589417" cy="1515928"/>
              </a:xfrm>
              <a:prstGeom prst="rect">
                <a:avLst/>
              </a:prstGeom>
              <a:blipFill rotWithShape="0">
                <a:blip r:embed="rId4"/>
                <a:stretch>
                  <a:fillRect l="-947" b="-24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770572" y="2133632"/>
                <a:ext cx="11589417" cy="1755545"/>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由题意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点</a:t>
                </a:r>
                <a:r>
                  <a:rPr lang="en-US" altLang="zh-CN" sz="2600" b="1" i="1">
                    <a:latin typeface="Times New Roman" panose="02020603050405020304" pitchFamily="18" charset="0"/>
                    <a:cs typeface="Times New Roman" panose="02020603050405020304" pitchFamily="18" charset="0"/>
                  </a:rPr>
                  <a:t>F</a:t>
                </a:r>
                <a:r>
                  <a:rPr lang="zh-CN" altLang="zh-CN" sz="2600" b="1">
                    <a:latin typeface="Times New Roman" panose="02020603050405020304" pitchFamily="18" charset="0"/>
                    <a:cs typeface="Times New Roman" panose="02020603050405020304" pitchFamily="18" charset="0"/>
                  </a:rPr>
                  <a:t>到平面</a:t>
                </a:r>
                <a:r>
                  <a:rPr lang="en-US" altLang="zh-CN" sz="2600" b="1" i="1">
                    <a:latin typeface="Times New Roman" panose="02020603050405020304" pitchFamily="18" charset="0"/>
                    <a:cs typeface="Times New Roman" panose="02020603050405020304" pitchFamily="18" charset="0"/>
                  </a:rPr>
                  <a:t>ABC</a:t>
                </a:r>
                <a:r>
                  <a:rPr lang="zh-CN" altLang="zh-CN" sz="2600" b="1">
                    <a:latin typeface="Times New Roman" panose="02020603050405020304" pitchFamily="18" charset="0"/>
                    <a:cs typeface="Times New Roman" panose="02020603050405020304" pitchFamily="18" charset="0"/>
                  </a:rPr>
                  <a:t>的距离为</a:t>
                </a:r>
                <a:endParaRPr lang="zh-CN" altLang="zh-CN" sz="1150">
                  <a:latin typeface="Calibri" panose="020F0502020204030204" pitchFamily="34" charset="0"/>
                  <a:cs typeface="Times New Roman" panose="02020603050405020304" pitchFamily="18" charset="0"/>
                </a:endParaRPr>
              </a:p>
              <a:p>
                <a:pPr>
                  <a:lnSpc>
                    <a:spcPct val="150000"/>
                  </a:lnSpc>
                  <a:spcAft>
                    <a:spcPts val="0"/>
                  </a:spcAft>
                  <a:tabLst>
                    <a:tab pos="2970530" algn="l"/>
                  </a:tabLst>
                </a:pP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𝑨𝑭</m:t>
                            </m:r>
                          </m:e>
                        </m:acc>
                        <m:r>
                          <a:rPr lang="en-US" altLang="zh-CN" sz="2600" b="1" i="1">
                            <a:latin typeface="Cambria Math" panose="02040503050406030204" pitchFamily="18" charset="0"/>
                            <a:cs typeface="Times New Roman" panose="02020603050405020304" pitchFamily="18" charset="0"/>
                          </a:rPr>
                          <m:t>·</m:t>
                        </m:r>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num>
                      <m:den>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𝒏</m:t>
                            </m:r>
                          </m:e>
                        </m: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d>
                          <m:dPr>
                            <m:begChr m:val="|"/>
                            <m:end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2600" b="1" i="1">
                                        <a:latin typeface="Cambria Math" panose="02040503050406030204" pitchFamily="18" charset="0"/>
                                        <a:cs typeface="Times New Roman" panose="02020603050405020304" pitchFamily="18" charset="0"/>
                                      </a:rPr>
                                      <m:t>𝟏</m:t>
                                    </m:r>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e>
                            </m:d>
                            <m:r>
                              <a:rPr lang="en-US" altLang="zh-CN" sz="2600" b="1" i="1">
                                <a:latin typeface="Cambria Math" panose="02040503050406030204" pitchFamily="18" charset="0"/>
                                <a:cs typeface="Times New Roman" panose="02020603050405020304" pitchFamily="18" charset="0"/>
                              </a:rPr>
                              <m:t>·</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𝟐</m:t>
                            </m:r>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𝟏</m:t>
                            </m:r>
                            <m:r>
                              <a:rPr lang="en-US" altLang="zh-CN" sz="2600" b="1">
                                <a:latin typeface="Cambria Math" panose="02040503050406030204" pitchFamily="18" charset="0"/>
                                <a:cs typeface="Times New Roman" panose="02020603050405020304" pitchFamily="18" charset="0"/>
                              </a:rPr>
                              <m:t>)</m:t>
                            </m:r>
                          </m:e>
                        </m:d>
                      </m:num>
                      <m:den>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den>
                    </m:f>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𝟔</m:t>
                            </m:r>
                          </m:e>
                        </m:rad>
                      </m:num>
                      <m:den>
                        <m:r>
                          <a:rPr lang="en-US" altLang="zh-CN" sz="2600" b="1" i="1">
                            <a:latin typeface="Cambria Math" panose="02040503050406030204" pitchFamily="18" charset="0"/>
                            <a:cs typeface="Times New Roman" panose="02020603050405020304" pitchFamily="18" charset="0"/>
                          </a:rPr>
                          <m:t>𝟔</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770572" y="2133632"/>
                <a:ext cx="11589417" cy="1755545"/>
              </a:xfrm>
              <a:prstGeom prst="rect">
                <a:avLst/>
              </a:prstGeom>
              <a:blipFill rotWithShape="0">
                <a:blip r:embed="rId5"/>
                <a:stretch>
                  <a:fillRect l="-946" b="-104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65281515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1"/>
            </p:custDataLst>
          </p:nvPr>
        </p:nvSpPr>
        <p:spPr>
          <a:xfrm>
            <a:off x="0" y="2715618"/>
            <a:ext cx="12190413" cy="3517740"/>
          </a:xfrm>
          <a:prstGeom prst="rect">
            <a:avLst/>
          </a:prstGeom>
          <a:solidFill>
            <a:srgbClr val="70AD47">
              <a:lumMod val="20000"/>
              <a:lumOff val="80000"/>
              <a:alpha val="70000"/>
            </a:srgbClr>
          </a:solidFill>
          <a:ln>
            <a:noFill/>
          </a:ln>
        </p:spPr>
        <p:style>
          <a:lnRef idx="2">
            <a:srgbClr val="5B9BD5">
              <a:shade val="50000"/>
            </a:srgbClr>
          </a:lnRef>
          <a:fillRef idx="1">
            <a:srgbClr val="5B9BD5"/>
          </a:fillRef>
          <a:effectRef idx="0">
            <a:srgbClr val="5B9BD5"/>
          </a:effectRef>
          <a:fontRef idx="minor">
            <a:sysClr val="window" lastClr="FFFFFF"/>
          </a:fontRef>
        </p:style>
        <p:txBody>
          <a:bodyPr rtlCol="0" anchor="ctr"/>
          <a:lstStyle/>
          <a:p>
            <a:pPr algn="ctr"/>
            <a:endParaRPr lang="zh-CN" altLang="en-US" dirty="0">
              <a:solidFill>
                <a:srgbClr val="70AD47">
                  <a:lumMod val="40000"/>
                  <a:lumOff val="60000"/>
                </a:srgbClr>
              </a:solidFill>
              <a:latin typeface="等线" charset="0"/>
              <a:ea typeface="等线" charset="0"/>
            </a:endParaRPr>
          </a:p>
        </p:txBody>
      </p:sp>
      <mc:AlternateContent xmlns:mc="http://schemas.openxmlformats.org/markup-compatibility/2006" xmlns:a14="http://schemas.microsoft.com/office/drawing/2010/main">
        <mc:Choice Requires="a14">
          <p:sp>
            <p:nvSpPr>
              <p:cNvPr id="11" name="矩形 10"/>
              <p:cNvSpPr/>
              <p:nvPr/>
            </p:nvSpPr>
            <p:spPr>
              <a:xfrm>
                <a:off x="7391368" y="1218724"/>
                <a:ext cx="677750" cy="1353063"/>
              </a:xfrm>
              <a:prstGeom prst="rect">
                <a:avLst/>
              </a:prstGeom>
            </p:spPr>
            <p:txBody>
              <a:bodyPr wrap="none">
                <a:spAutoFit/>
              </a:bodyPr>
              <a:lstStyle/>
              <a:p>
                <a:pPr>
                  <a:lnSpc>
                    <a:spcPct val="150000"/>
                  </a:lnSpc>
                  <a:spcAft>
                    <a:spcPts val="0"/>
                  </a:spcAft>
                  <a:tabLst>
                    <a:tab pos="2970530" algn="l"/>
                  </a:tabLst>
                </a:pPr>
                <a14:m>
                  <m:oMathPara xmlns:m="http://schemas.openxmlformats.org/officeDocument/2006/math">
                    <m:oMathParaPr>
                      <m:jc m:val="centerGroup"/>
                    </m:oMathParaPr>
                    <m:oMath xmlns:m="http://schemas.openxmlformats.org/officeDocument/2006/math">
                      <m:f>
                        <m:fPr>
                          <m:ctrlPr>
                            <a:rPr lang="zh-CN" altLang="zh-CN" sz="2600" b="1" i="1">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solidFill>
                                    <a:srgbClr val="C00000"/>
                                  </a:solidFill>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solidFill>
                                    <a:srgbClr val="C00000"/>
                                  </a:solidFill>
                                  <a:latin typeface="Cambria Math" panose="02040503050406030204" pitchFamily="18" charset="0"/>
                                  <a:cs typeface="Times New Roman" panose="02020603050405020304" pitchFamily="18" charset="0"/>
                                </a:rPr>
                                <m:t>𝟐</m:t>
                              </m:r>
                            </m:e>
                          </m:rad>
                        </m:num>
                        <m:den>
                          <m:r>
                            <a:rPr lang="en-US" altLang="zh-CN" sz="2600" b="1" i="1">
                              <a:solidFill>
                                <a:srgbClr val="C00000"/>
                              </a:solidFill>
                              <a:latin typeface="Cambria Math" panose="02040503050406030204" pitchFamily="18" charset="0"/>
                              <a:cs typeface="Times New Roman" panose="02020603050405020304" pitchFamily="18" charset="0"/>
                            </a:rPr>
                            <m:t>𝟐</m:t>
                          </m:r>
                        </m:den>
                      </m:f>
                    </m:oMath>
                  </m:oMathPara>
                </a14:m>
                <a:endParaRPr lang="zh-CN" altLang="zh-CN" sz="1150">
                  <a:latin typeface="Calibri" panose="020F0502020204030204" pitchFamily="34" charset="0"/>
                  <a:cs typeface="Times New Roman" panose="02020603050405020304" pitchFamily="18" charset="0"/>
                </a:endParaRPr>
              </a:p>
            </p:txBody>
          </p:sp>
        </mc:Choice>
        <mc:Fallback xmlns="">
          <p:sp>
            <p:nvSpPr>
              <p:cNvPr id="11" name="矩形 10"/>
              <p:cNvSpPr>
                <a:spLocks noRot="1" noChangeAspect="1" noMove="1" noResize="1" noEditPoints="1" noAdjustHandles="1" noChangeArrowheads="1" noChangeShapeType="1" noTextEdit="1"/>
              </p:cNvSpPr>
              <p:nvPr/>
            </p:nvSpPr>
            <p:spPr>
              <a:xfrm>
                <a:off x="7391368" y="1218724"/>
                <a:ext cx="677750" cy="1353063"/>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269382" y="430816"/>
                <a:ext cx="11589417" cy="2192203"/>
              </a:xfrm>
              <a:prstGeom prst="rect">
                <a:avLst/>
              </a:prstGeom>
            </p:spPr>
            <p:txBody>
              <a:bodyPr wrap="square">
                <a:spAutoFit/>
              </a:bodyPr>
              <a:lstStyle/>
              <a:p>
                <a:pPr marL="355600" indent="-355600">
                  <a:lnSpc>
                    <a:spcPct val="200000"/>
                  </a:lnSpc>
                  <a:spcAft>
                    <a:spcPts val="0"/>
                  </a:spcAft>
                  <a:tabLst>
                    <a:tab pos="2970530" algn="l"/>
                  </a:tabLst>
                </a:pPr>
                <a:r>
                  <a:rPr lang="en-US" altLang="zh-CN" sz="2600" b="1">
                    <a:latin typeface="Times New Roman" panose="02020603050405020304" pitchFamily="18" charset="0"/>
                    <a:cs typeface="Times New Roman" panose="02020603050405020304" pitchFamily="18" charset="0"/>
                  </a:rPr>
                  <a:t>3.(</a:t>
                </a:r>
                <a:r>
                  <a:rPr lang="zh-CN" altLang="zh-CN" sz="2600" b="1">
                    <a:latin typeface="Times New Roman" panose="02020603050405020304" pitchFamily="18" charset="0"/>
                    <a:cs typeface="Times New Roman" panose="02020603050405020304" pitchFamily="18" charset="0"/>
                  </a:rPr>
                  <a:t>人教</a:t>
                </a:r>
                <a:r>
                  <a:rPr lang="en-US" altLang="zh-CN" sz="2600" b="1">
                    <a:latin typeface="Times New Roman" panose="02020603050405020304" pitchFamily="18" charset="0"/>
                    <a:cs typeface="Times New Roman" panose="02020603050405020304" pitchFamily="18" charset="0"/>
                  </a:rPr>
                  <a:t>A</a:t>
                </a:r>
                <a:r>
                  <a:rPr lang="zh-CN" altLang="zh-CN" sz="2600" b="1">
                    <a:latin typeface="Times New Roman" panose="02020603050405020304" pitchFamily="18" charset="0"/>
                    <a:cs typeface="Times New Roman" panose="02020603050405020304" pitchFamily="18" charset="0"/>
                  </a:rPr>
                  <a:t>选修一</a:t>
                </a:r>
                <a:r>
                  <a:rPr lang="en-US" altLang="zh-CN" sz="2600" b="1">
                    <a:latin typeface="Times New Roman" panose="02020603050405020304" pitchFamily="18" charset="0"/>
                    <a:cs typeface="Times New Roman" panose="02020603050405020304" pitchFamily="18" charset="0"/>
                  </a:rPr>
                  <a:t>P35T1</a:t>
                </a:r>
                <a:r>
                  <a:rPr lang="zh-CN" altLang="zh-CN" sz="2600" b="1">
                    <a:latin typeface="Times New Roman" panose="02020603050405020304" pitchFamily="18" charset="0"/>
                    <a:cs typeface="Times New Roman" panose="02020603050405020304" pitchFamily="18" charset="0"/>
                  </a:rPr>
                  <a:t>改编</a:t>
                </a:r>
                <a:r>
                  <a:rPr lang="en-US" altLang="zh-CN" sz="2600" b="1">
                    <a:latin typeface="Times New Roman" panose="02020603050405020304" pitchFamily="18" charset="0"/>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已知直线</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经过点</a:t>
                </a:r>
                <a:r>
                  <a:rPr lang="en-US" altLang="zh-CN" sz="2600" b="1" i="1">
                    <a:latin typeface="Times New Roman" panose="02020603050405020304" pitchFamily="18" charset="0"/>
                    <a:cs typeface="Times New Roman" panose="02020603050405020304" pitchFamily="18" charset="0"/>
                  </a:rPr>
                  <a:t>A</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且向量</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的一个单位方向向量</a:t>
                </a:r>
                <a:r>
                  <a:rPr lang="en-US" altLang="zh-CN" sz="2600" b="1">
                    <a:latin typeface="宋体" panose="02010600030101010101" pitchFamily="2" charset="-122"/>
                    <a:cs typeface="Times New Roman" panose="02020603050405020304" pitchFamily="18" charset="0"/>
                  </a:rPr>
                  <a:t>,</a:t>
                </a:r>
                <a:r>
                  <a:rPr lang="zh-CN" altLang="zh-CN" sz="2600" b="1">
                    <a:latin typeface="Times New Roman" panose="02020603050405020304" pitchFamily="18" charset="0"/>
                    <a:cs typeface="Times New Roman" panose="02020603050405020304" pitchFamily="18" charset="0"/>
                  </a:rPr>
                  <a:t>则点</a:t>
                </a:r>
                <a:r>
                  <a:rPr lang="en-US" altLang="zh-CN" sz="2600" b="1" i="1">
                    <a:latin typeface="Times New Roman" panose="02020603050405020304" pitchFamily="18" charset="0"/>
                    <a:cs typeface="Times New Roman" panose="02020603050405020304" pitchFamily="18" charset="0"/>
                  </a:rPr>
                  <a:t>P</a:t>
                </a:r>
                <a:r>
                  <a:rPr lang="en-US" altLang="zh-CN" sz="2600" b="1">
                    <a:latin typeface="Times New Roman" panose="02020603050405020304" pitchFamily="18" charset="0"/>
                    <a:cs typeface="Times New Roman" panose="02020603050405020304" pitchFamily="18" charset="0"/>
                  </a:rPr>
                  <a:t>(4</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3</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zh-CN" altLang="zh-CN" sz="2600" b="1">
                    <a:latin typeface="Times New Roman" panose="02020603050405020304" pitchFamily="18" charset="0"/>
                    <a:cs typeface="Times New Roman" panose="02020603050405020304" pitchFamily="18" charset="0"/>
                  </a:rPr>
                  <a:t>到</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的距离为</a:t>
                </a:r>
                <a:r>
                  <a:rPr lang="zh-CN" altLang="zh-CN" sz="2600" b="1" u="sng">
                    <a:latin typeface="Times New Roman" panose="02020603050405020304" pitchFamily="18" charset="0"/>
                    <a:cs typeface="Times New Roman" panose="02020603050405020304" pitchFamily="18" charset="0"/>
                  </a:rPr>
                  <a:t>　　　　</a:t>
                </a:r>
                <a:r>
                  <a:rPr lang="en-US" altLang="zh-CN" sz="2600" b="1">
                    <a:latin typeface="Times New Roman" panose="02020603050405020304" pitchFamily="18" charset="0"/>
                    <a:cs typeface="Times New Roman" panose="02020603050405020304" pitchFamily="18" charset="0"/>
                  </a:rPr>
                  <a:t>.</a:t>
                </a:r>
                <a:r>
                  <a:rPr lang="en-US" altLang="zh-CN" sz="2600" b="1" i="1">
                    <a:latin typeface="Times New Roman" panose="02020603050405020304" pitchFamily="18" charset="0"/>
                    <a:cs typeface="Times New Roman" panose="02020603050405020304" pitchFamily="18" charset="0"/>
                  </a:rPr>
                  <a:t> </a:t>
                </a:r>
                <a:endParaRPr lang="zh-CN" altLang="zh-CN" sz="1150">
                  <a:latin typeface="Calibri" panose="020F0502020204030204" pitchFamily="34" charset="0"/>
                  <a:cs typeface="Times New Roman" panose="02020603050405020304" pitchFamily="18"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269382" y="430816"/>
                <a:ext cx="11589417" cy="2192203"/>
              </a:xfrm>
              <a:prstGeom prst="rect">
                <a:avLst/>
              </a:prstGeom>
              <a:blipFill rotWithShape="0">
                <a:blip r:embed="rId4"/>
                <a:stretch>
                  <a:fillRect l="-947" r="-631" b="-612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421782" y="2728317"/>
                <a:ext cx="11589417" cy="2658420"/>
              </a:xfrm>
              <a:prstGeom prst="rect">
                <a:avLst/>
              </a:prstGeom>
            </p:spPr>
            <p:txBody>
              <a:bodyPr wrap="square">
                <a:spAutoFit/>
              </a:bodyPr>
              <a:lstStyle/>
              <a:p>
                <a:pPr>
                  <a:lnSpc>
                    <a:spcPct val="150000"/>
                  </a:lnSpc>
                  <a:spcAft>
                    <a:spcPts val="0"/>
                  </a:spcAft>
                  <a:tabLst>
                    <a:tab pos="2970530" algn="l"/>
                  </a:tabLst>
                </a:pPr>
                <a:r>
                  <a:rPr lang="zh-CN" altLang="zh-CN" sz="2600" b="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解析</a:t>
                </a:r>
                <a:r>
                  <a:rPr lang="zh-CN" altLang="zh-CN" sz="2600" b="1">
                    <a:solidFill>
                      <a:srgbClr val="0000FF"/>
                    </a:solidFill>
                    <a:latin typeface="Times New Roman" panose="02020603050405020304" pitchFamily="18" charset="0"/>
                    <a:cs typeface="Times New Roman" panose="02020603050405020304" pitchFamily="18" charset="0"/>
                  </a:rPr>
                  <a:t>　</a:t>
                </a:r>
                <a:r>
                  <a:rPr lang="zh-CN" altLang="zh-CN" sz="2600" b="1">
                    <a:latin typeface="Times New Roman" panose="02020603050405020304" pitchFamily="18" charset="0"/>
                    <a:cs typeface="Times New Roman" panose="02020603050405020304" pitchFamily="18" charset="0"/>
                  </a:rPr>
                  <a:t>因为</a:t>
                </a:r>
                <a14:m>
                  <m:oMath xmlns:m="http://schemas.openxmlformats.org/officeDocument/2006/math">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oMath>
                </a14:m>
                <a:r>
                  <a:rPr lang="en-US" altLang="zh-CN" sz="2600" b="1">
                    <a:latin typeface="Times New Roman" panose="02020603050405020304" pitchFamily="18" charset="0"/>
                    <a:cs typeface="Times New Roman" panose="02020603050405020304" pitchFamily="18" charset="0"/>
                  </a:rPr>
                  <a:t>=(</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2</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0</a:t>
                </a:r>
                <a:r>
                  <a:rPr lang="en-US" altLang="zh-CN" sz="2600" b="1">
                    <a:latin typeface="宋体" panose="02010600030101010101" pitchFamily="2" charset="-122"/>
                    <a:cs typeface="Times New Roman" panose="02020603050405020304" pitchFamily="18" charset="0"/>
                  </a:rPr>
                  <a:t>,-</a:t>
                </a:r>
                <a:r>
                  <a:rPr lang="en-US" altLang="zh-CN" sz="2600" b="1">
                    <a:latin typeface="Times New Roman" panose="02020603050405020304" pitchFamily="18" charset="0"/>
                    <a:cs typeface="Times New Roman" panose="02020603050405020304" pitchFamily="18" charset="0"/>
                  </a:rPr>
                  <a:t>1)</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且</a:t>
                </a:r>
                <a:r>
                  <a:rPr lang="en-US" altLang="zh-CN" sz="2600" b="1" i="1">
                    <a:latin typeface="Times New Roman" panose="02020603050405020304" pitchFamily="18" charset="0"/>
                    <a:cs typeface="Times New Roman" panose="02020603050405020304" pitchFamily="18" charset="0"/>
                  </a:rPr>
                  <a:t>n</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r>
                          <a:rPr lang="en-US" altLang="zh-CN" sz="2600" b="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𝟎</m:t>
                        </m:r>
                        <m:r>
                          <a:rPr lang="en-US" altLang="zh-CN" sz="2600" b="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e>
                    </m:d>
                  </m:oMath>
                </a14:m>
                <a:r>
                  <a:rPr lang="zh-CN" altLang="zh-CN" sz="2600" b="1">
                    <a:latin typeface="Times New Roman" panose="02020603050405020304" pitchFamily="18" charset="0"/>
                    <a:cs typeface="Times New Roman" panose="02020603050405020304" pitchFamily="18" charset="0"/>
                  </a:rPr>
                  <a:t>为</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的一个单位方向向量</a:t>
                </a:r>
                <a:r>
                  <a:rPr lang="en-US" altLang="zh-CN" sz="2600" b="1">
                    <a:latin typeface="宋体" panose="02010600030101010101" pitchFamily="2" charset="-122"/>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a:p>
                <a:pPr>
                  <a:spcAft>
                    <a:spcPts val="0"/>
                  </a:spcAft>
                  <a:tabLst>
                    <a:tab pos="2970530" algn="l"/>
                  </a:tabLst>
                </a:pPr>
                <a:r>
                  <a:rPr lang="zh-CN" altLang="zh-CN" sz="2600" b="1">
                    <a:latin typeface="Times New Roman" panose="02020603050405020304" pitchFamily="18" charset="0"/>
                    <a:cs typeface="Times New Roman" panose="02020603050405020304" pitchFamily="18" charset="0"/>
                  </a:rPr>
                  <a:t>故点</a:t>
                </a:r>
                <a:r>
                  <a:rPr lang="en-US" altLang="zh-CN" sz="2600" b="1" i="1">
                    <a:latin typeface="Times New Roman" panose="02020603050405020304" pitchFamily="18" charset="0"/>
                    <a:cs typeface="Times New Roman" panose="02020603050405020304" pitchFamily="18" charset="0"/>
                  </a:rPr>
                  <a:t>P</a:t>
                </a:r>
                <a:r>
                  <a:rPr lang="zh-CN" altLang="zh-CN" sz="2600" b="1">
                    <a:latin typeface="Times New Roman" panose="02020603050405020304" pitchFamily="18" charset="0"/>
                    <a:cs typeface="Times New Roman" panose="02020603050405020304" pitchFamily="18" charset="0"/>
                  </a:rPr>
                  <a:t>到</a:t>
                </a:r>
                <a:r>
                  <a:rPr lang="en-US" altLang="zh-CN" sz="2600" b="1" i="1">
                    <a:latin typeface="Times New Roman" panose="02020603050405020304" pitchFamily="18" charset="0"/>
                    <a:cs typeface="Times New Roman" panose="02020603050405020304" pitchFamily="18" charset="0"/>
                  </a:rPr>
                  <a:t>l</a:t>
                </a:r>
                <a:r>
                  <a:rPr lang="zh-CN" altLang="zh-CN" sz="2600" b="1">
                    <a:latin typeface="Times New Roman" panose="02020603050405020304" pitchFamily="18" charset="0"/>
                    <a:cs typeface="Times New Roman" panose="02020603050405020304" pitchFamily="18" charset="0"/>
                  </a:rPr>
                  <a:t>的距离为</a:t>
                </a:r>
                <a:r>
                  <a:rPr lang="en-US" altLang="zh-CN" sz="2600" b="1" i="1">
                    <a:latin typeface="Times New Roman" panose="02020603050405020304" pitchFamily="18" charset="0"/>
                    <a:cs typeface="Times New Roman" panose="02020603050405020304" pitchFamily="18" charset="0"/>
                  </a:rPr>
                  <a:t>d</a:t>
                </a:r>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i="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600" b="1">
                                <a:latin typeface="Cambria Math" panose="02040503050406030204" pitchFamily="18" charset="0"/>
                                <a:cs typeface="Times New Roman" panose="02020603050405020304" pitchFamily="18" charset="0"/>
                              </a:rPr>
                              <m:t>(</m:t>
                            </m:r>
                            <m:acc>
                              <m:accPr>
                                <m:chr m:val="⃗"/>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2600" b="1" i="1">
                                    <a:latin typeface="Cambria Math" panose="02040503050406030204" pitchFamily="18" charset="0"/>
                                    <a:cs typeface="Times New Roman" panose="02020603050405020304" pitchFamily="18" charset="0"/>
                                  </a:rPr>
                                  <m:t>𝑷𝑨</m:t>
                                </m:r>
                              </m:e>
                            </m:acc>
                            <m:r>
                              <a:rPr lang="en-US" altLang="zh-CN" sz="2600" b="1" i="1">
                                <a:latin typeface="Cambria Math" panose="02040503050406030204" pitchFamily="18" charset="0"/>
                                <a:cs typeface="Times New Roman" panose="02020603050405020304" pitchFamily="18" charset="0"/>
                              </a:rPr>
                              <m:t>·</m:t>
                            </m:r>
                            <m:r>
                              <a:rPr lang="en-US" altLang="zh-CN" sz="2600" b="1" i="1">
                                <a:latin typeface="Cambria Math" panose="02040503050406030204" pitchFamily="18" charset="0"/>
                                <a:cs typeface="Times New Roman" panose="02020603050405020304" pitchFamily="18" charset="0"/>
                              </a:rPr>
                              <m:t>𝒏</m:t>
                            </m:r>
                            <m:r>
                              <a:rPr lang="en-US" altLang="zh-CN" sz="2600" b="1">
                                <a:latin typeface="Cambria Math" panose="02040503050406030204" pitchFamily="18" charset="0"/>
                                <a:cs typeface="Times New Roman" panose="02020603050405020304" pitchFamily="18" charset="0"/>
                              </a:rPr>
                              <m:t>)</m:t>
                            </m:r>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𝟓</m:t>
                        </m:r>
                        <m:r>
                          <a:rPr lang="en-US" altLang="zh-CN" sz="2600" b="1" i="1">
                            <a:latin typeface="Cambria Math" panose="02040503050406030204" pitchFamily="18" charset="0"/>
                            <a:cs typeface="Times New Roman" panose="02020603050405020304" pitchFamily="18" charset="0"/>
                          </a:rPr>
                          <m:t>−</m:t>
                        </m:r>
                        <m:sSup>
                          <m:sSup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2600" b="1" i="1">
                                    <a:latin typeface="Cambria Math" panose="02040503050406030204" pitchFamily="18" charset="0"/>
                                    <a:cs typeface="Times New Roman" panose="02020603050405020304" pitchFamily="18" charset="0"/>
                                  </a:rPr>
                                  <m:t>−</m:t>
                                </m:r>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r>
                                  <a:rPr lang="en-US" altLang="zh-CN" sz="2600" b="1" i="1">
                                    <a:latin typeface="Cambria Math" panose="02040503050406030204" pitchFamily="18" charset="0"/>
                                    <a:cs typeface="Times New Roman" panose="02020603050405020304" pitchFamily="18" charset="0"/>
                                  </a:rPr>
                                  <m:t>−</m:t>
                                </m:r>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e>
                            </m:d>
                          </m:e>
                          <m:sup>
                            <m:r>
                              <a:rPr lang="en-US" altLang="zh-CN" sz="2600" b="1" i="1">
                                <a:latin typeface="Cambria Math" panose="02040503050406030204" pitchFamily="18" charset="0"/>
                                <a:cs typeface="Times New Roman" panose="02020603050405020304" pitchFamily="18" charset="0"/>
                              </a:rPr>
                              <m:t>𝟐</m:t>
                            </m:r>
                          </m:sup>
                        </m:sSup>
                      </m:e>
                    </m:rad>
                  </m:oMath>
                </a14:m>
                <a:r>
                  <a:rPr lang="en-US" altLang="zh-CN" sz="2600" b="1">
                    <a:latin typeface="Times New Roman" panose="02020603050405020304" pitchFamily="18" charset="0"/>
                    <a:cs typeface="Times New Roman" panose="02020603050405020304" pitchFamily="18" charset="0"/>
                  </a:rPr>
                  <a:t>=</a:t>
                </a:r>
                <a14:m>
                  <m:oMath xmlns:m="http://schemas.openxmlformats.org/officeDocument/2006/math">
                    <m:f>
                      <m:fPr>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fPr>
                      <m:num>
                        <m:rad>
                          <m:radPr>
                            <m:degHide m:val="on"/>
                            <m:ctrlPr>
                              <a:rPr lang="zh-CN" altLang="zh-CN" sz="2600" b="1" i="1">
                                <a:effectLst/>
                                <a:latin typeface="Cambria Math" panose="02040503050406030204" pitchFamily="18" charset="0"/>
                                <a:ea typeface="Cambria Math" panose="02040503050406030204" pitchFamily="18" charset="0"/>
                                <a:cs typeface="Times New Roman" panose="02020603050405020304" pitchFamily="18" charset="0"/>
                              </a:rPr>
                            </m:ctrlPr>
                          </m:radPr>
                          <m:deg/>
                          <m:e>
                            <m:r>
                              <a:rPr lang="en-US" altLang="zh-CN" sz="2600" b="1" i="1">
                                <a:latin typeface="Cambria Math" panose="02040503050406030204" pitchFamily="18" charset="0"/>
                                <a:cs typeface="Times New Roman" panose="02020603050405020304" pitchFamily="18" charset="0"/>
                              </a:rPr>
                              <m:t>𝟐</m:t>
                            </m:r>
                          </m:e>
                        </m:rad>
                      </m:num>
                      <m:den>
                        <m:r>
                          <a:rPr lang="en-US" altLang="zh-CN" sz="2600" b="1" i="1">
                            <a:latin typeface="Cambria Math" panose="02040503050406030204" pitchFamily="18" charset="0"/>
                            <a:cs typeface="Times New Roman" panose="02020603050405020304" pitchFamily="18" charset="0"/>
                          </a:rPr>
                          <m:t>𝟐</m:t>
                        </m:r>
                      </m:den>
                    </m:f>
                  </m:oMath>
                </a14:m>
                <a:r>
                  <a:rPr lang="en-US" altLang="zh-CN" sz="2600" b="1">
                    <a:latin typeface="Times New Roman" panose="02020603050405020304" pitchFamily="18" charset="0"/>
                    <a:cs typeface="Times New Roman" panose="02020603050405020304" pitchFamily="18" charset="0"/>
                  </a:rPr>
                  <a:t>.</a:t>
                </a:r>
                <a:endParaRPr lang="zh-CN" altLang="zh-CN" sz="1150">
                  <a:latin typeface="Calibri" panose="020F0502020204030204" pitchFamily="34" charset="0"/>
                  <a:cs typeface="Times New Roman" panose="02020603050405020304" pitchFamily="18"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421782" y="2728317"/>
                <a:ext cx="11589417" cy="2658420"/>
              </a:xfrm>
              <a:prstGeom prst="rect">
                <a:avLst/>
              </a:prstGeom>
              <a:blipFill rotWithShape="0">
                <a:blip r:embed="rId5"/>
                <a:stretch>
                  <a:fillRect l="-94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8332690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176"/>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532</TotalTime>
  <Words>1877</Words>
  <Application>Microsoft Office PowerPoint</Application>
  <PresentationFormat>自定义</PresentationFormat>
  <Paragraphs>385</Paragraphs>
  <Slides>58</Slides>
  <Notes>3</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58</vt:i4>
      </vt:variant>
    </vt:vector>
  </HeadingPairs>
  <TitlesOfParts>
    <vt:vector size="73" baseType="lpstr">
      <vt:lpstr>MS Gothic</vt:lpstr>
      <vt:lpstr>等线</vt:lpstr>
      <vt:lpstr>黑体</vt:lpstr>
      <vt:lpstr>经典繁仿黑</vt:lpstr>
      <vt:lpstr>楷体</vt:lpstr>
      <vt:lpstr>宋体</vt:lpstr>
      <vt:lpstr>微软雅黑</vt:lpstr>
      <vt:lpstr>微软雅黑 Light</vt:lpstr>
      <vt:lpstr>Arial</vt:lpstr>
      <vt:lpstr>Broadway</vt:lpstr>
      <vt:lpstr>Calibri</vt:lpstr>
      <vt:lpstr>Cambria Math</vt:lpstr>
      <vt:lpstr>Impact</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微软用户</dc:creator>
  <cp:lastModifiedBy>³He</cp:lastModifiedBy>
  <cp:revision>70</cp:revision>
  <dcterms:created xsi:type="dcterms:W3CDTF">2024-01-05T07:50:57Z</dcterms:created>
  <dcterms:modified xsi:type="dcterms:W3CDTF">2025-12-03T07:42:31Z</dcterms:modified>
</cp:coreProperties>
</file>