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1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ink/ink1.xml" ContentType="application/inkml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ink/ink2.xml" ContentType="application/inkml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ink/ink3.xml" ContentType="application/inkml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ink/ink4.xml" ContentType="application/inkml+xml"/>
  <Override PartName="/ppt/tags/tag91.xml" ContentType="application/vnd.openxmlformats-officedocument.presentationml.tags+xml"/>
  <Override PartName="/ppt/ink/ink5.xml" ContentType="application/inkml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ink/ink6.xml" ContentType="application/inkml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ink/ink7.xml" ContentType="application/inkml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ink/ink8.xml" ContentType="application/inkml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ink/ink9.xml" ContentType="application/inkml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257" r:id="rId3"/>
    <p:sldId id="258" r:id="rId4"/>
    <p:sldId id="259" r:id="rId5"/>
    <p:sldId id="260" r:id="rId6"/>
    <p:sldId id="261" r:id="rId7"/>
    <p:sldId id="336" r:id="rId8"/>
    <p:sldId id="264" r:id="rId9"/>
    <p:sldId id="265" r:id="rId10"/>
    <p:sldId id="268" r:id="rId11"/>
    <p:sldId id="338" r:id="rId12"/>
    <p:sldId id="339" r:id="rId13"/>
    <p:sldId id="269" r:id="rId14"/>
    <p:sldId id="270" r:id="rId15"/>
    <p:sldId id="271" r:id="rId16"/>
    <p:sldId id="314" r:id="rId17"/>
    <p:sldId id="315" r:id="rId18"/>
    <p:sldId id="316" r:id="rId19"/>
    <p:sldId id="317" r:id="rId20"/>
    <p:sldId id="272" r:id="rId21"/>
    <p:sldId id="273" r:id="rId22"/>
    <p:sldId id="342" r:id="rId23"/>
    <p:sldId id="352" r:id="rId24"/>
    <p:sldId id="355" r:id="rId25"/>
    <p:sldId id="275" r:id="rId26"/>
    <p:sldId id="276" r:id="rId27"/>
    <p:sldId id="356" r:id="rId28"/>
    <p:sldId id="357" r:id="rId29"/>
    <p:sldId id="358" r:id="rId30"/>
    <p:sldId id="277" r:id="rId31"/>
    <p:sldId id="278" r:id="rId32"/>
    <p:sldId id="359" r:id="rId33"/>
    <p:sldId id="279" r:id="rId34"/>
    <p:sldId id="318" r:id="rId35"/>
    <p:sldId id="360" r:id="rId36"/>
    <p:sldId id="361" r:id="rId37"/>
    <p:sldId id="362" r:id="rId38"/>
    <p:sldId id="363" r:id="rId39"/>
    <p:sldId id="364" r:id="rId40"/>
    <p:sldId id="280" r:id="rId41"/>
    <p:sldId id="281" r:id="rId42"/>
    <p:sldId id="365" r:id="rId43"/>
    <p:sldId id="366" r:id="rId44"/>
    <p:sldId id="368" r:id="rId45"/>
    <p:sldId id="367" r:id="rId46"/>
    <p:sldId id="369" r:id="rId47"/>
    <p:sldId id="370" r:id="rId48"/>
    <p:sldId id="371" r:id="rId49"/>
    <p:sldId id="372" r:id="rId50"/>
    <p:sldId id="373" r:id="rId51"/>
    <p:sldId id="374" r:id="rId52"/>
    <p:sldId id="375" r:id="rId53"/>
    <p:sldId id="377" r:id="rId54"/>
    <p:sldId id="376" r:id="rId55"/>
    <p:sldId id="378" r:id="rId56"/>
    <p:sldId id="295" r:id="rId57"/>
    <p:sldId id="296" r:id="rId58"/>
    <p:sldId id="379" r:id="rId59"/>
    <p:sldId id="380" r:id="rId60"/>
    <p:sldId id="381" r:id="rId61"/>
    <p:sldId id="382" r:id="rId62"/>
    <p:sldId id="383" r:id="rId63"/>
    <p:sldId id="384" r:id="rId64"/>
    <p:sldId id="297" r:id="rId65"/>
    <p:sldId id="385" r:id="rId66"/>
    <p:sldId id="386" r:id="rId67"/>
    <p:sldId id="387" r:id="rId68"/>
    <p:sldId id="388" r:id="rId69"/>
    <p:sldId id="298" r:id="rId70"/>
    <p:sldId id="389" r:id="rId71"/>
    <p:sldId id="390" r:id="rId72"/>
    <p:sldId id="391" r:id="rId73"/>
    <p:sldId id="392" r:id="rId74"/>
    <p:sldId id="393" r:id="rId75"/>
    <p:sldId id="299" r:id="rId76"/>
    <p:sldId id="394" r:id="rId77"/>
    <p:sldId id="395" r:id="rId78"/>
    <p:sldId id="396" r:id="rId79"/>
    <p:sldId id="351" r:id="rId80"/>
  </p:sldIdLst>
  <p:sldSz cx="12190413" cy="6859588"/>
  <p:notesSz cx="6858000" cy="9144000"/>
  <p:defaultTextStyle>
    <a:defPPr>
      <a:defRPr lang="zh-CN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16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70AD47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51" autoAdjust="0"/>
    <p:restoredTop sz="94614" autoAdjust="0"/>
  </p:normalViewPr>
  <p:slideViewPr>
    <p:cSldViewPr>
      <p:cViewPr varScale="1">
        <p:scale>
          <a:sx n="30" d="100"/>
          <a:sy n="30" d="100"/>
        </p:scale>
        <p:origin x="428" y="24"/>
      </p:cViewPr>
      <p:guideLst>
        <p:guide orient="horz" pos="3930"/>
        <p:guide pos="1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9764"/>
    </p:cViewPr>
  </p:sorterViewPr>
  <p:notesViewPr>
    <p:cSldViewPr>
      <p:cViewPr varScale="1">
        <p:scale>
          <a:sx n="63" d="100"/>
          <a:sy n="63" d="100"/>
        </p:scale>
        <p:origin x="-3163" y="-77"/>
      </p:cViewPr>
      <p:guideLst>
        <p:guide orient="horz" pos="2880"/>
        <p:guide pos="2160"/>
      </p:guideLst>
    </p:cSldViewPr>
  </p:notesViewPr>
  <p:gridSpacing cx="216027" cy="216027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2T06:46:23.9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28861 3754 0,'0'0'0,"0"0"15,0 0-15,0 0 0,0 0 0,0 0 16,14 21-16,-14-21 0,0 0 15,14 21-15,-10-10 16,1-1-16,-1 0 0,1 2 0,2 0 16,-1 2-16,-1-2 0,1 4 15,0-1-15,1 2 0,-1-1 16,1 3-16,0 0 0,0 4 16,1-1-16,-1 0 0,-2 2 15,1-1-15,-1-1 0,1 1 16,-2 1-16,1-1 0,-1 0 0,2 3 15,-1 2-15,2 4 0,0 0 0,1 2 16,1 3-16,0-2 16,0-2-16,-1 4 0,1 3 15,1 5-15,0 0 0,0-2 16,0 0-16,-2-1 0,-2-1 0,3 7 16,2-2-16,-3-11 15,-3-8-15,0-8 0</inkml:trace>
  <inkml:trace contextRef="#ctx0" brushRef="#br0" timeOffset="1416.9115">29463 6790 0,'0'0'16,"1"10"-16,2 5 0,-1 0 16,0 2-16,1 9 0,2 6 15,0 7-15,0-1 0,0 2 16,0 3-16,0 7 0,-1-3 16,1-1-16,-1 0 0,1-1 15,-1-2-15,2 8 0,-2-1 16,-1-5-16,1-3 0,-1 2 15,0 2-15,-1-4 0,1-5 0,-2 11 16,0 0-16,0-9 0,0-3 16,0 7-16,1 3 0,-1-6 15,1-4-15,-2 4 0,0 1 16,-2-3-16,1-4 0,0 1 16,-1 2-16,-1-2 0,-1-3 15,1 3-15,0 2 0,0-6 0,-1-1 16,1 7-16,0 0 15,0-7-15,1-1 0,-1 2 16,0 3-16,-1-3 0,1-1 0,-1 2 16,-1 1-16,2-4 0,0-2 15,-1 2-15,1 1 0,0 0 16,-1 1-16,1 1 0,-1 1 16,0-4-16,1-1 0,-3 0 15,1-1-15,-1-4 0,1 0 0,-2 2 16,1 1-16,0-6 0,2-1 15,-1 2-15,0 0 0,0 1 16,1-3-16,-2 3 0,0 1 16,0-3-16,1 0 0,-1-1 15,1 1-15,-1-3 0,1 0 16,-1 0-16,0 1 0,1-4 16,1-1-16,-1 1 0,1 0 15,0 0-15,-1-1 0,0 1 16,-2-2-16,-1 0 0,1 2 0,0-1 15,0-2-15,2 1 0,-1-1 16,2-2-16,0 1 0,0 1 16,1-2-16,0 1 0,-1 1 15,1 0-15,1 0 0,0-1 16,-1 0-16,0 0 0,0 1 16,-1 0-16,1 1 0,0-3 15,1 1-15,-1-2 0,1 2 16,0 1-16,0-4 0,0 4 15,-1-2-15,2-3 0,0 1 0,0 1 16,0 1-16,0-1 0,0 2 16,0-1-16,1 0 0,0 2 15,0-2-15,-1-1 0,-1 3 16,2-3-16,0 2 0,0-2 16,0 2-16,0-2 0,0 0 15,0 2-15,0 0 0,-1-2 16,1 1-16,-1-1 0,0 2 15,1-3-15,0 1 0,0 0 0,0 0 16,0 1-16,0-2 0,0-2 16,0 1-16,0 1 0,0-2 15,0 0-15,0 0 16,0 1-16,0-4 0,0 3 0,0-3 16,0 0-16,0 1 0,0-3 15,0 4-15,0-4 0,0 3 0,0-3 16,0 1-16,0-1 0,0 0 15,0 3-15,0-3 16,0 0-16,0 0 0,0 0 0,0 0 16,0 0-16,0 0 0,0 0 15,0 0-15,0 0 0,0 0 47,7 2-47,-7-2 0,0 0 0,0 0 0,0 0 16,0 0-16,0 0 0,0 0 0,4-4 0,-4 4 0,0 0 0,0 0 0,4-4 15,-4 4-15,0 0 0,0 0 16,2-5-16,-2 5 16,0 0-16,0 0 0,0 0 0,2-3 15,-2 3-15,0 0 0,0 0 16,0 0-16,0 0 0,4-4 16,-4 4-16,0 0 0,0 0 0,0 0 15,0 0-15,1-7 16,-1 7-16,0 0 0,0 0 15,3-4-15,-3 4 0,0 0 0,0 0 16,0 0-16,2-6 0,-2 6 16,0 0-16,0 0 0,4-4 15,-4 4-15,0 0 0,0 0 16,0 0-16,2-4 0,-2 4 16,0 0-16,0 0 0,0 0 0,0 0 15,7 1-15,-7-1 16,6 7-16,-2-3 0,-4-4 0,9 2 15,-9-2-15,6 4 0</inkml:trace>
  <inkml:trace contextRef="#ctx0" brushRef="#br0" timeOffset="18183.256">30490 6123 0,'0'0'0,"0"0"0,0 0 0,0 0 16,0 0-16,0 0 0,0 0 16,0 0-16,-9 24 0,9-24 15,0 0-15,-15 26 0,15-26 16,-20 25-16,5-11 0,0 3 16,-3-2-16,-1 3 0,-4 1 15,-5 5-15,0 0 0,-2 1 16,-2 4-16,-1-4 0,-1 3 0,-9 5 15,0 3-15,1-1 0,1-3 16,-8 11-16,-1-3 0,2-1 16,1-1-16,-8 9 0,-1 2 15,4-6-15,5-2 0,-12 5 16,0 1-16,7-3 0,6-6 0,-25 21 16,3-4-16,11-8 0,10-6 15,-1 0-15,-2 2 16,8-8-16,3-3 0,-3 2 0,-2 2 15,9-4-15,4-1 0,-3-1 16,-2 1-16,4-6 0,2-2 0,-3 1 16,-2 2-16,5-7 15,2-2-15,2-1 0,-1 1 16,1-1-16,-1 1 0,2 1 16,1 0-16,10-8 0,1 1 0,0 1 15,0 2-15,1-4 0,-1-3 16,4 0-16,-2 2 0,-2 0 15,0-1-15,1 3 0,0-1 16,3-2-16,0 1 0,2-1 16,-1-1-16,0 0 0,1-1 15,3-2-15,0 3 0,-1-3 16,1 0-16,-1 1 0,1 0 16,1-2-16,1 1 0,-2 1 0,1-2 15,1 0-15,-1 0 0,1 0 16,0 2-16,0-1 0,1 2 15,0-1-15,1 1 16,0-1-16,0 2 0,0-1 0,0-1 16,0 0-16</inkml:trace>
  <inkml:trace contextRef="#ctx0" brushRef="#br0" timeOffset="21134.0029">29368 4003 0,'0'0'0,"0"0"16,0 0-16,0 0 0,6-20 0,-5 13 15,-1-1-15,0 2 0,0-1 0,-3 3 16,-4 0-16,-2 3 16,-2 0-16,-4 1 0,-5 1 15,-1 2-15,0 0 0,-9 5 16,-3 1-16,2 2 0,2 0 16,1 2-16,2 2 0,-2 4 0,5 1 15,3 1-15,3 0 16,4 0-16,2-2 0,5 1 0,1-2 15,4-1-15,2-1 0,2-1 16,3 0-16,1-2 0,1 0 16,7-2-16,5-2 0,1-2 15,-1 0-15,4-3 0,1-1 16,0-2-16,0-1 0,0-3 16,0-3-16,-3 0 0,-2-1 0,-1-2 15,-1-1-15,-3 0 0,-2-1 16,-2-2-16,-1-1 0,-3-2 15,-3 2-15,-3-2 0,-2-1 16,-3 2-16,-4-1 0,-3-1 16,-2 1-16,-6 2 0,-3 2 15,-5 3-15,-5 0 0,-3 4 16,0 3-16,-1 4 0,-1 3 16,-4 3-16,3 0 0,8-1 0,7-2 15,5-1-15</inkml:trace>
  <inkml:trace contextRef="#ctx0" brushRef="#br0" timeOffset="21866.5128">28107 8047 0,'0'0'0,"0"0"0,0 0 15,0 0-15,0 0 0,-27 1 16,27-1-16,-22 5 0,9 0 0,-2 2 16,-2 3-16,-1 1 0,1 1 15,-1 3-15,1 0 0,-3 5 16,3 1-16,3 0 0,2 1 15,3 1-15,3 0 0,4-2 16,2-3-16,3-2 0,3-2 0,3 1 16,2-2-16,3-3 0,5-3 15,1-3-15,2-3 16,5 0-16,2-2 0,1-3 16,0-3-16,0-2 0,1-2 0,1-2 15,3-1-15,-6-2 0,-1 1 16,2-5-16,-3-3 0,-4 1 15,-3-1-15,-4-1 0,-4 1 16,-5-2-16,-2 1 0,-6-1 16,-5 1-16,-3-1 0,-3 1 0,-2 1 15,-3 0-15,2 1 0,1 3 16,6-2-16,6 0 0,0 6 16,0 2-16,1 4 0</inkml:trace>
  <inkml:trace contextRef="#ctx0" brushRef="#br0" timeOffset="22433.6587">30616 5965 0,'0'0'15,"0"0"-15,0 0 0,0 0 16,0 0-16,0 0 0,-27-3 15,27 3-15,-27 5 0,27-5 0,-35 12 16,17-4-16,-2 0 0,0 1 16,0 0-16,1 2 0,1 1 15,-3 3-15,3 1 0,3 0 16,2-1-16,4 2 0,2-1 16,4 0-16,4-2 0,2-3 15,3 0-15,1 0 0,2-1 0,2-2 16,2 2-16,2-5 0,0 1 15,1-6-15,0 0 0,1-4 16,0 1-16,2-1 0,0-3 16,-3 0-16,-1-3 0,-2 2 15,-2 1-15,-1-4 16,0 0-16,-6-1 0,-3 1 16,-2-1-16,-2-2 0,-8 3 0,-5 0 15,-5 2-15,-4 1 0,-6 4 16,-5 2-16,-13 2 0,-1 2 15,-2 5-15,0 3 0,2-2 16,12-1-16,8-3 0</inkml:trace>
  <inkml:trace contextRef="#ctx0" brushRef="#br0" timeOffset="23050.0468">29394 10203 0,'0'0'0,"0"0"0,0 0 16,0 0-16,0 0 0,0 0 15,0 0-15,0 0 0,-19 18 0,19-18 16,-22 21-16,22-21 16,-30 25-16,14-11 0,-3 1 15,2 3-15,2 1 0,-4 9 0,2 3 16,1-3-16,3-2 0,3 2 16,3-2-16,2 2 0,1-3 15,3-7-15,1-1 0,4-6 16,1 0-16,4-8 0,3-2 15,3-2-15,0-2 0,3-4 16,1-1-16,3-6 0,3 3 0,5-7 16,-1-3-16,0 3 0,-1 0 15,-3-3-15,0-1 0,-3-2 16,-2 0-16,-1-6 0,-5-2 16,-4 3-16,-4 1 0,-11-1 15,-8-3-15,-3 0 0,-3 4 16,-11-1-16,-9 1 0,1 2 0,0-2 15,4 3-15,9 7 0,6 5 16</inkml:trace>
  <inkml:trace contextRef="#ctx0" brushRef="#br0" timeOffset="24628.4861">25619 7263 0,'0'0'16,"0"0"-16,0 0 0,0 0 0,23-15 15,-23 15-15,0 0 0,26-19 16,-18 11-16,0-1 0,0 1 16,0-2-16,-1 2 0,0 1 15,-1 0-15,1 0 0,-1 0 0,-1 0 16,1 0-16,-1 0 0,0 3 15,0-3-15,1 3 0,-2 1 16,0-1-16,1 1 0,-1 3 16,0-4-16,-2 3 0,0-1 15,0 1-15,0-2 0,1 3 16,-3 0-16,2-1 0,-2 1 16,0 0-16,0 0 0,0 0 15,0 0-15,-2 0 0,2 0 16,-3 1-16,1 2 0,0 0 15,0-2-15,0 2 0,-1-2 16,1 4-16,0-3 0,1 3 16,-1-1-16,-1-1 0,1 1 0,0-2 15,0 1-15,0 1 0,-1-1 16,0 1-16,0 2 0,-1-1 16,2-2-16,1 1 0,0 1 15,0-3-15,0 3 0,0 0 16,0-1-16,0 0 0,-1-1 15,2 1-15,0 0 0,0-1 0,0 1 16,0-1-16,0 1 0,0-1 16,0 1-16,0 1 0,0-1 15,2 0-15,-2 0 0,0-3 16,0 4-16,1-3 0,-1 1 16,0-3-16,0 0 0,0 0 0,0-3 15,0 3-15,0-2 0</inkml:trace>
  <inkml:trace contextRef="#ctx0" brushRef="#br0" timeOffset="51202.6297">25180 12776 0,'0'0'0,"0"0"0,0 0 16,0 0-16,0 0 0,0 0 16,0 0-16,37 1 0,-37-1 15,33-1-15,-9 0 0,0 0 16,-1 0-16,6 0 0,3 0 15,12-2-15,2 2 0,7-1 16,6-1-16,11-1 0,-1-1 0,15 3 16,0 3-16,12-2 0,-4-2 15,17 4-15,1 3 16,-12-1-16,-8-1 0,38-1 0,-10-3 16,-9 5-16,-4 4 0,4 0 15,3 1-15,-14-4 0,-9 0 16,3 1-16,5 3 0,4-1 0,1 1 15,14 2-15,9 0 16,-17-3-16,-10-2 0,-3-3 16,-3-1-16,0 2 0,-2-1 0,5 4 15,4 0-15,-14-1 16,-10-1-16,-4 2 0,-4-2 0,-1 0 16,-1 1-16,-3 0 15,-1 0-15,-7 1 0,-5-1 0,-12 0 16,-9-4-16,-8 1 0,-5 1 15,-4-1-15,-2-2 16,-5-1-16,-2-1 0,-4 1 0,-4 0 16,-6-5-16,-3-4 0,4 3 15,3 2-15,4 2 0</inkml:trace>
  <inkml:trace contextRef="#ctx0" brushRef="#br0" timeOffset="52125.4318">26809 10723 0,'0'0'0,"0"0"15,0 0-15,0 0 0,0 0 16,22 18-16,-22-18 0,13 22 16,-13-22-16,13 36 0,-5-14 15,0 6-15,0 1 0,2 10 16,-1 4-16,1 3 0,1-2 0,0 16 16,-1 0-16,-1-2 0,1-1 15,0 11-15,-2-1 0,2 8 16,0-5-16,0-9 0,-2-6 15,1-3-15,-1-4 0,3 5 16,1-5-16,-1-7 0,-1-6 16,1-4-16,1-2 0,-1-5 0,1-7 15,-1-4-15,1-4 16,-1-2-16,1-2 0,0-5 16,1-4-16,1-2 0,3-2 15,2-4-15,1-4 0,0-3 16,0-2-16,0-4 0,0-4 15,0-3-15,0-1 0,3-4 16,3-2-16,-3 1 0,-2-1 0,5-6 16,-1-3-16,1 1 0,1 1 15,-2-1-15,2-2 16,0-1-16,-1 0 0,0 3 0,3 1 16,-4 0-16,-3 5 0,-2-1 15,-2 0-15,-1 6 0,0 3 0,-2-2 16,1-1-16,-2 7 15,-1 2-15,-2 1 0,-1 1 0,-2 4 16,-1 2-16,-2 5 16,2 5-16,-4 1 0,-2 0 0,0 1 15,0 4-15,-1 3 0,0 0 16,-2 3-16,-1 5 0,-2 2 16,0 0-16,1-2 0,-1-1 0,2-3 15</inkml:trace>
  <inkml:trace contextRef="#ctx0" brushRef="#br0" timeOffset="52983.4633">25734 13714 0,'0'0'15,"0"0"-15,0 0 0,0 0 16,0 0-16,0 0 0,0 0 16,-22-15-16,22 15 0,0 0 15,0 0-15,-17-13 0,17 13 0,0 0 16,0 0-16,-15-15 0,12 13 16,1 0-16,1-1 0,1 3 15,0 0-15,5-3 0,0 2 16,2 0-16,0-1 0,6 0 15,2 0-15,2-1 0,0 1 0,5 0 16,5-1-16,1 2 16,3-2-16,11 0 0,2 0 15,-2 0-15,-2 2 0,13-1 0,2 1 16,-5 0-16,-4-1 16,12 0-16,2 0 0,-6 2 15,-6 0-15,10 0 0,-1 0 16,-8 2-16,-5-1 0,2-1 0,1 1 15,-8 0-15,-7 0 0,7 0 16,1 1-16,-10-2 16,-3 1-16,-6-1 15,-4-1-15,-5-1 0,-4-3 16,-2 2-16,-2 0 0,-1 2 0</inkml:trace>
  <inkml:trace contextRef="#ctx0" brushRef="#br0" timeOffset="53599.7538">26159 13867 0,'0'0'0,"0"0"0,0 0 16,27 0-16,-27 0 0,32 0 0,-9 0 15,1 1-15,1 2 0,10 1 16,3 1-16,-1 1 0,-3 1 0,7 1 16,-3 2-16,-6 0 0,-5-2 15,-7 3-15,-6 3 16,-6 1-16,-6 0 0,-8 1 16,-6-1-16,-2 0 0,-1 1 0,-10-4 15,-6-1-15,-3 2 0,-2-1 16,-7 3-16,1-2 0,7-2 15,4 0-15,4-4 0,3-1 16,3-1-16,3-3 0,5 3 16,3-2-16,4-2 0,0 0 0,4-2 15,0 0-15,4-1 0,5 1 16,5-3-16,4 1 16,0-1-16,2-1 0,9-1 0,3 3 15,-2-1-15,-1 3 0,1 1 16,3 3-16,-3 0 0,-2-1 15,0 4-15,-2 3 0,-1 0 0,-1-1 16,-1 5-16,-1 1 16,-3 2-16,-3 1 0,-4 4 15,-2 4-15,-6-2 0,-4 0 16,-5 2-16,-3 0 0,-2 2 16,-1-2-16,-9 4 0,-5-1 0,0-3 15,-1-3-15,0-1 0,2 0 16,-2-2-16,1 0 0,-1-3 15,1-5-15,3-1 0,5-3 0,0-6 16,0-5-16,0-3 16,0-4-16,0-7 0,2-7 15,6-3-15,5-7 0,0 9 0,2 5 16,0 6-16</inkml:trace>
  <inkml:trace contextRef="#ctx0" brushRef="#br0" timeOffset="53850.2633">26572 12990 0,'0'0'0,"0"0"0,0 0 0,0 0 15,0 0-15,0 32 0,0-32 16,-1 35-16,0-13 0,0 2 16,-2 4-16,1 1 0,0 0 0,0 13 15,-1 2-15,1-1 0,0-2 16,0 1-16,0-8 0,1-7 16</inkml:trace>
  <inkml:trace contextRef="#ctx0" brushRef="#br0" timeOffset="54566.2785">27956 13474 0,'0'0'0,"0"0"16,0 0-16,-2-22 0,2 22 15,-7-22-15,0 10 0,-1-1 16,-4 1-16,-2-1 0,-3 0 16,-9-3-16,-1 4 0,-3 1 15,-2 2-15,0 1 0,1 3 0,-7-1 16,3 2-16,2 4 0,3 4 16,2 0-16,0 0 0,6 2 15,4 1-15,5 4 0,4 4 16,5 0-16,2 2 0,5 3 15,6 3-15,2 0 0,2-3 0,4 6 16,1 3-16,3-1 0,1-1 16,4 12-16,-1 1 15,-2-2-15,-1-4 0,1 4 0,1 1 16,-2 0-16,-5-6 0,-3 2 16,-3 1-16,-3-7 0,0-4 15,-6-2-15,-3 0 0,-2-9 16,-3 0-16,-2-4 0,-3 0 15,-3-1-15,-1-2 0,-3-2 16,-3-1-16,-2-4 0,-3-3 0,-2-1 16,-2-2-16,-1 1 15,1-2-15,-1-5 0,0-3 16,3-2-16,2 2 0,-1-3 16,0 0-16,1 1 0,3 0 0,2 1 15,4-2-15,2 1 0,3 0 16,3 0-16,4 2 0,3 0 15,2 2-15,11 2 0,9-1 16,2 1-16,1 1 0,-5 1 16,-2 2-16,-4 1 0</inkml:trace>
  <inkml:trace contextRef="#ctx0" brushRef="#br0" timeOffset="54983.2881">27994 13866 0,'0'0'0,"0"0"16,0 0-16,0 0 0,0 0 15,30-6-15,-30 6 0,39-5 16,-17 3-16,4-1 0,6 1 15,-1 0-15,1 1 0,10 1 16,1 1-16,-2 1 0,-4 0 0,9 2 16,-3 3-16,-7-1 15,-4-2-15,-6 0 0,-5 1 16,-3 0-16,-4-2 0,-3 1 0</inkml:trace>
  <inkml:trace contextRef="#ctx0" brushRef="#br0" timeOffset="55183.5602">28024 14114 0,'0'0'0,"0"0"0,0 0 16,0 0-16,0 0 0,0 0 16,38 5-16,-38-5 0,36 0 15,-12 0-15,5 0 0,0 0 16,-1 0-16,13 0 0,1 0 15,-3 0-15,-3 0 0,-1-2 16,-2 1-16,2 0 0,-8 0 0,-5 1 16</inkml:trace>
  <inkml:trace contextRef="#ctx0" brushRef="#br0" timeOffset="55717.2673">28449 13628 0,'0'0'0,"0"0"15,0 0-15,0 0 0,0 0 0,0 0 16,-11 31-16,11-31 16,-7 26-16,7-26 0,-10 34 15,6-16-15,-1-1 0,0 3 0,-2 2 16,2-1-16,0 1 0,-1 7 16,0 3-16,1-2 15,-1 0-15,2-3 0,-1 1 0,1 4 16,-1-3-16,1-2 0,1-1 15,-2-3-15,1-2 0,-2-2 16,0-1-16,-4-2 0,-2-5 16,0-3-16,-1-1 0,5-1 15,0-2-15,2-2 0</inkml:trace>
  <inkml:trace contextRef="#ctx0" brushRef="#br0" timeOffset="56054.0796">27523 14321 0,'0'0'16,"0"0"-16,0 0 0,0 0 0,0 0 15,0 0-15,34 5 0,-34-5 16,33-2-16,-10 1 0,4 0 15,1 0-15,1-1 0,13 0 16,5 1-16,0 1 0,1 1 0,10-1 16,2 2-16,5-2 15,-6 0-15,12 2 0,0 1 16,-12-1-16,-6-2 0,-1 1 0,-1 2 16,-7 1-16,-6-1 0,0 0 15,-5-1-15,-10 0 0,-3-2 16,-1 0-16,-2-2 15,-7-3-15,-5-4 0,-7 3 0,-1-1 16,0 2-16,1 0 0,-1 2 16</inkml:trace>
  <inkml:trace contextRef="#ctx0" brushRef="#br0" timeOffset="56383.7085">28303 14319 0,'0'0'0,"0"0"0,0 0 16,-15 14-16,15-14 0,-18 11 15,18-11-15,-23 19 0,11-9 0,-4 2 16,-2 4-16,-2-2 16,-1 1-16,-7 6 0,0-3 15,-2 3-15,1-3 0,-7 7 0,0-3 16,0 3-16,0 0 0,0-1 15,1-2-15,4-4 0,5-1 0,-6 1 16,1-2-16,4-3 0,4-1 16,3-3-16,3-1 15,2-2-15,2-6 0,4 1 0,2-1 16,1 1-16,3-1 0,4-5 16,3-5-16,1 2 0,0 1 0,1 0 15,-2 0-15,-1 3 0</inkml:trace>
  <inkml:trace contextRef="#ctx0" brushRef="#br0" timeOffset="57219.9181">28052 14477 0,'0'0'0,"0"0"0,0 0 0,0 0 15,0 0-15,0 0 0,12 25 16,-12-25-16,0 0 0,10 27 15,-8-14-15,-1 3 0,0 2 16,-1 0-16,0 1 0,-1 1 16,-1-1-16,0 3 0,-2 2 15,1 4-15,0-3 0,-1 3 0,1-2 16,1 2-16,1 0 0,1-3 16,1-3-16,1 0 0,1-1 15,4-3-15,2 0 0,1-4 16,2-3-16,3-3 0,4-2 15,3-2-15,2-5 0,11-2 16,1-1-16,0-3 0,1-3 16,-2-1-16,0 0 0,7-7 0,0 0 15,-1-3-15,0 1 16,-6 5-16,-3 4 0,-2-4 16,-3 1-16,-2-3 0,-4 1 0,-4-1 15,-1 3-15,-4 0 0,-2 3 16,-3-3-16,-1-1 15,-5 1-15,-2-1 0,-6 3 0,-3-1 16,-3-1-16,-2 0 0,-1-2 16,1 4-16,-2 1 0,0 0 15,-6 0-15,-5 0 16,3 1-16,0-1 0,3 0 16,2 2-16,1 1 0,-1 1 0,1 3 15,2-2-15,3 3 0,3 1 16,1-1-16,1 1 0,2 0 15,0 2-15,3 2 0,0 0 16,1 2-16,1 2 0,1-1 16,2 1-16,0 1 0,1 0 0,1 4 15,0 1-15,1 2 0,3 3 16,0-2-16,1 3 16,1 0-16,0 0 0,0 2 0,-1-2 15,1 4-15,0 2 0,1-2 16,1-1-16,4 8 0,1-1 15,1 0-15,3 1 16,-2-3-16,-3-4 0,1-1 0,-1 0 16,3-3-16,3 0 0,-1 2 15,0-2-15,-2-3 0,0-1 0,0 0 16,-2-3-16,2 0 0,1 0 16,0-1-16,3-2 15,-3-1-15,-2 0 0,-2 0 0,0 0 16,-2 1-16,-1-1 0,-1-1 15,0-2-15,-1 2 0,0-1 16,-3-2-16,1 1 0,1-1 0,0-2 16,0-1-16,0 0 15,-2 0-15,0-1 0,-2 1 0</inkml:trace>
  <inkml:trace contextRef="#ctx0" brushRef="#br0" timeOffset="57900.1265">24184 12635 0,'0'0'0,"0"0"15,0 0-15,0 0 0,24-3 0,-24 3 16,32-5-16,-12 2 0,4 0 16,3 1-16,4-2 0,1 1 15,1 2-15,11-2 0,1 2 16,-3 0-16,-2 0 0,2 2 16,-6 0-16,-7-1 0,-7-1 15,-4 0-15,-4 0 0,-2 1 16</inkml:trace>
  <inkml:trace contextRef="#ctx0" brushRef="#br0" timeOffset="58069.4004">24102 12957 0,'0'0'16,"0"0"-16,0 0 0,0 0 0,0 0 15,38 2-15,-38-2 0,42 0 16,-18-1-16,5 2 0,3 0 15,2 1-15,3 0 0,7 0 16,-1-1-16,3 2 0,-4 1 16,-9 0-16,-5-1 15,-6-1-15</inkml:trace>
  <inkml:trace contextRef="#ctx0" brushRef="#br0" timeOffset="58817.2743">22875 12211 0,'0'0'0,"-1000"0"15,2000 0-15,-1000 0 0,-3 26 16,3-26-16,-3 29 15,3-29-15,-4 34 0,2-11 0,0 6 16,0 0-16,0 0 0,-2 12 16,1 4-16,0-3 0,-1-1 0,0 12 15,0 1-15,-2 5 0,-1-4 16,1-4-16,-2 0 16,2-5-16,0-4 0,-2 5 15,1-2-15,0-9 0,1-8 0,3-2 16,2-3-16,0-4 0,1-4 0,0-6 15,0-4-15,0-2 16,0-3-16,0-4 0,-2-7 16,-2 1-16,1-1 0,2-5 15,2-4-15,0-1 0,0-1 0,3-4 16,1-3-16,1 1 0,-1-1 16,3-8-16,1-4 0,-2 3 15,0 3-15,0-4 0,-2 0 16,1 4-16,0 2 0,4-4 15,1-1-15,0 10 0,1 3 0,4-5 16,1-1-16,1 4 16,0 5-16,2 2 0,1 1 15,-4 6-15,1 2 0,8-2 16,4 1-16,-6 4 0,0 2 16,2 2-16,3-2 0,-1 2 0,0 1 15,-1 3-15,1 2 0,1 0 16,0 2-16,0 1 0,-1 0 15,-2 1-15,0 1 0,-1 3 16,0-1-16,-2-2 0,-2-2 0,-4-1 16,-5 0-16,-2-3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2T06:53:33.4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5398 4048 0,'0'0'0,"0"0"0,0 0 16,0 0-16,0 0 0,0 0 0,0 0 15,0 0-15,0 0 0,-14-17 16,14 17-16,0 0 0,0 0 15,0 0-15,0 0 0,0 0 16,0 0-16,0 0 0,0 0 16,0 0-16,0 0 0,0 0 15,0 0-15,19-17 0,-19 17 0,0 0 16,28-2-16,-28 2 0,0 0 16,32-3-16,-32 3 15,25-3-15,-11 1 0,1 1 16,4-1-16,-3 0 0,1 0 0,2 1 15,2-2-15,-3 2 0,2 0 0,8 0 16,0-1-16,0 0 16,-2-1-16,5 2 0,1 0 15,-2 0-15,-2 0 0,9 1 16,1 0-16,-1 0 0,-2-1 0,3 1 16,2-2-16,-3 2 0,-1-1 15,10 1-15,-2 1 16,-3 1-16,-3-2 0,3 0 0,1 0 15,-2 1-15,-2-1 0,7 0 16,2-3-16,-10 2 0,0 0 0,9 2 16,1 0-16,-3 3 15,-3 1-15,2-5 0,0-2 16,-1 0-16,-1 1 0,3 2 16,3 1-16,-4-1 0,-3-1 0,11-1 15,2-1-15,-8 1 0,-4 0 16,5 1-16,5 1 0,-9-1 15,-6-1-15,7 1 0,4-1 16,-7 1-16,-3 1 0,6-1 16,5-1-16,-7 2 0,-5 0 0,7-1 15,6 1-15,-6-3 0,-4-1 16,6 2-16,2 0 16,-5 0-16,-6 0 0,7 1 0,4 1 15,-6-1-15,-5 0 0,6-1 16,4-2-16,-7 2 0,-4 0 15,6 1-15,4-2 0,-6 4 16,-5-1-16,6-1 0,4 0 16,-8 0-16,-4 0 0,7 0 15,5-3-15,-8 3 0,-4 0 0,7-1 16,4-1-16,-7 1 16,-4 1-16,3 0 0,2-1 15,-3 1-15,-1-2 0,1 2 0,2 0 16,-7 2-16,0 0 0,6-1 15,2 1-15,-9-2 0,0 0 0,3 2 16,2-2-16,-3 1 16,-4 2-16,3-1 0,2-1 15,-3 0-15,-1 0 0,-1 1 16,2-1-16,-4-1 0,-2 0 0,4-1 16,1 1-16,-6-2 0,-2 1 15,1 1-15,1-1 16,-3 1-16,-1 1 0,3 0 0,2 2 15,-2-2-15,-3 1 0,1-2 16,0 0-16,-6 0 0,0 1 0,1 1 16,1-1-16,-3-2 15,-2 0-15,0 0 0,0 2 16,-3-1-16,0 1 0,-3-1 16,1 1-16,-1-1 0,-1 0 0,0 0 15,-2 0-15,3 0 0,-3 0 16,-4 5-16,-2 0 0,0-1 15,2-1-15,-1 0 0</inkml:trace>
  <inkml:trace contextRef="#ctx0" brushRef="#br0" timeOffset="18162.9279">18930 3896 0,'0'0'0,"0"0"0,0 0 0,0 0 15,0 0-15,0 0 0,0 0 16,0 0-16,0 0 0,0 0 16,0 0-16,0 0 0,0 0 0,0 0 15,0 0-15,0 0 0,21-18 16,-21 18-16,20-3 16,-20 3-16,23-1 0,-23 1 0,27-2 15,-13 2-15,-1 0 0,3 0 16,3 0-16,0 2 0,0-1 0,1 0 15,3 0-15,0 1 16,1 1-16,9-2 0,1-1 16,-1 0-16,0 1 0,9-2 15,2 0-15,-3 0 0,-3 1 0,1-2 16,3 2-16,-3-1 0,-4 2 16,9-1-16,3 2 0,-7-2 15,-4-2-15,2 2 0,4 0 16,-5-1-16,-5 0 0,4 1 15,-2 0-15,-7-1 0,-2-1 0,1 0 16,2 1-16,-6 0 16,-3 0-16,-2 0 0,0 0 15,-4 0-15,-1 1 0,-3 0 16,-1 0-16,-4 1 0,0 0 0,-2 0 16,0-1-16,-2 0 0,2 2 15,-2-2-15,2-2 0,-2 2 16,0 0-16,-3-2 0,0 0 15,1 0-15,-1 0 0,-1 2 16,-2-1-16,1 1 0,-2 0 0,2 0 16,0 0-16,1 0 0</inkml:trace>
  <inkml:trace contextRef="#ctx0" brushRef="#br0" timeOffset="19896.4878">1971 5594 0,'0'0'0,"0"0"0,0 0 15,0 0-15,0 0 0,0 0 16,0 0-16,0 0 0,0 0 0,0 0 15,0 0-15,0 0 16,0 0-16,0 0 0,30-11 16,-30 11-16,24 0 0,-24 0 15,34-3-15,-18 2 0,3-2 0,3 3 16,2 0-16,0-2 0,0 1 16,9-1-16,4 0 15,-6 0-15,-2-1 0,10 2 0,1-1 16,-2 1-16,-6 1 0,2-2 15,-2 0-15,0 1 0,-5 0 0,2 0 16,1 1-16,-5-1 0,-3 1 16,0-1-16,3-1 15,-7 2-15,1 0 0,-1 0 0,1 0 16,-4-2-16,-3 1 0,0 0 16,-1 2-16,-2-1 0,0 1 15,-5-1-15,1-1 0,-2 1 16,0 0-16,1 5 0,-4-1 15,0 3-15,-3 0 0,2-2 16,-1 0-16,1-1 0</inkml:trace>
  <inkml:trace contextRef="#ctx0" brushRef="#br0" timeOffset="74080.2152">3554 5644 0,'0'0'0,"0"0"0,0 0 16,0 0-16,0 0 0,0 0 16,0 0-16,0 0 15,0 0-15,25-9 0,-25 9 16,20-4-16,-20 4 0,25 0 0,-13-2 16,1 1-16,2 1 0,-1-2 15,1 0-15,2 0 0,4 0 16,-3 1-16,2-1 0,2-2 15,0 1-15,7 1 0,2-3 16,-1 3-16,-2-2 0,2 1 16,2 0-16,0-1 0,2 1 0,6-1 15,1 0-15,-2 2 0,1 1 16,0-1-16,-3 0 0,3-2 16,1 1-16,8 1 0,2 0 15,-6 0-15,-1 0 0,3 0 16,0 1-16,-3-3 0,0 2 0,10 1 15,2-2-15,-7 2 16,-3 1-16,3-1 0,1-1 16,-4 1-16,-2 2 0,2-1 0,2-2 15,-2 2-15,-1 0 0,3 1 16,0 0-16,7-1 0,-1 1 16,0 0-16,-3 0 0,0-1 15,-1 0-15,4 1 0,0 0 16,-5 1-16,-2-2 0,2 0 15,4 1-15,-2-1 0,-4-1 0,1-2 16,-1 1-16,2 0 0,0 1 16,-1-1-16,-1 1 0,2 1 15,1 2-15,7-2 0,-3-2 16,-5-1-16,-1 2 0,11-1 16,-5 1-16,-20-2 0,1 2 15,-6 0-15,2-1 0,0 2 16,2-2-16,-6-2 0,-2-1 15,-1 3-15,-2 2 0,0-2 16,-3-1-16,-2 3 0,-2-2 0,-1 2 16,0 0-16,-7 2 0,0-2 15,-1 2-15,-4-2 0,0 2 16,0 3-16,-4-5 0,-2 0 16,0-2-16,1 2 0,1-2 15</inkml:trace>
  <inkml:trace contextRef="#ctx0" brushRef="#br0" timeOffset="74997.8434">3559 5812 0,'0'0'0,"0"0"0,0 0 15,0 0-15,0 0 0,0 0 0,24-4 16,-24 4-16,0 0 0,34 0 16,-19 0-16,0 0 0,2 0 0,2 0 15,0 0-15,3 0 0,2 2 16,3-2-16,-1 2 15,12-2-15,-3-2 0,2 2 16,2 0-16,11 2 0,-2-1 0,3 1 16,0-4-16,0 2 0,0-1 15,9 1-15,0-2 0,1 2 16,2 2-16,6-2 0,-1 0 16,-3 0-16,-2 0 0,2 0 15,1-2-15,7 4 0,-2 5 0,-1-7 16,-1 0-16,7 0 15,-6 0-15,21 0 0,-6 0 0,-5 4 16,-8-1-16,1-1 0,0-4 16,-4 0-16,1 1 0,-1 2 15,2 3-15,-7-3 0,-6 1 16,2 0-16,0-2 0,0 0 0,1-3 16,-1 3-16,1 1 15,-8 1-15,-5-2 0,4 2 16,2-2-16,-10-2 0,-4-3 0,0 1 15,1 0-15,-7-1 0,-2-2 16,-1 0-16,1-3 0,-5 6 16,0 4-16,-6-4 0,0-6 15,-9 6-15,1 2 0,2 0 16,1 2-16,-5 0 0,0-2 16,0 4-16,0 0 0,-2-2 15,0-1-15,-4 2 0,1 1 16,-2 1-16,-1-3 0,1 1 0</inkml:trace>
  <inkml:trace contextRef="#ctx0" brushRef="#br0" timeOffset="88702.5623">27025 7940 0,'0'0'0,"0"0"0,0 0 15,0 0-15,0 0 0,0 0 16,0 0-16,0 0 0,0 0 0,0 0 16,0 0-16,0 0 15,-23-13-15,23 13 0,0 0 16,0 0-16,0 0 0,-21-4 0,21 4 16,0 0-16,0 0 0,0 0 15,-27 3-15,23 0 0,0-1 16,-1 0-16,0 0 0,0 1 15,2-1-15,0 1 0,0 1 16,2-1-16,0-1 0,1 1 16,1 0-16,2-1 0,-1 0 0,2 1 15,2-2-15,0 0 0,1-2 16,0 1-16,0 0 0,1-2 16,0-1-16,-1 1 0,1-2 15,-1 1-15,-2-1 0,1 0 16,-1 0-16,0-1 0,-1 2 0,1 0 15,-1-2-15,-1 1 16,-1-1-16,1 1 0,-2 1 16,0-1-16,0 1 0,-1 0 15,-1 0-15,-1 1 0,-1 0 0,0 2 16,-1 0-16,-1 1 0,0 1 16,-2 0-16,1 0 0,-1 1 15,1-1-15,2 0 0,1 1 16,-1-1-16,2 0 0,2-2 15,-2 4-15,2-4 16,-2 4-16,2-2 0,0 0 16,0 1-16,0-3 0,1 4 0,-1-4 15,3 2-15,-1-1 0,0 1 16,-2 2-16,-2-2 0,0 0 0,0-1 16,0 1-16,2-2 0</inkml:trace>
  <inkml:trace contextRef="#ctx0" brushRef="#br0" timeOffset="140881.0835">27020 7981 0,'0'0'15,"0"0"-15,0 0 0,0 0 16,0 0-16,0 0 0,0 0 0,0 0 15,0 0-15,20 13 0,-20-13 16,0 0-16,0 0 0,19 19 16,-19-19-16,0 0 0,20 16 15,-20-16-15,17 12 0,-7-5 16,-1 1-16,3-1 0,-1 0 16,0 1-16,-2 1 0,3-1 15,0 2-15,1 0 0,0 0 0,1 1 16,1 1-16,0 0 0,1-1 15,-2 0-15,0 1 0,5 3 16,-1-4-16,-1 3 0,2 0 16,0 1-16,0-1 0,-2 1 15,1 0-15,-2 0 0,1-1 16,0 1-16,-1-1 0,-1 1 0,1-1 16,0 3-16,2 1 15,-1-1-15,-1-1 0,0 0 0,-1-2 16,2 1-16,0 1 0,5 3 15,0 1-15,-1-2 0,0 0 16,-2 0-16,-1-1 0,0 0 16,1-1-16,-1 0 0,-2 1 15,3 0-15,2-2 0,-1 2 16,1 1-16,-2-3 0,-2 0 0,2 1 16,0 0-16,1 0 0,-1 1 15,1-1-15,0 1 0,-2-2 16,-2 2-16,2-3 0,2 1 15,0-1-15,0 1 0,-2-1 16,1 0-16,-1-1 0,-3 2 16,1 0-16,0 1 0,0 0 15,-2-2-15,0 0 0,-1-1 16,3-1-16,-1-2 0,1 0 16,-2 1-16,-1-1 0,-1-1 0,-1 0 15,-1 1-15,-1-3 0,-1 0 16,0-2-16,-2 1 0,1 0 15,-1-2-15,0 1 0,-2-1 16,1-1-16,-1 0 0,1 1 16,-1 0-16,-2-1 0,-1-1 15,2 1-15,-1-2 0,-2-1 16,2 4-16,-2-4 0,2 2 16,-2-2-16,1 2 0,-1-2 0,2 1 15,-2-1-15,0 0 0,-3 0 16,1-1-16,-1-1 0,-2 1 15,2 0-15,0-1 0,-1 2 16</inkml:trace>
  <inkml:trace contextRef="#ctx0" brushRef="#br0" timeOffset="142765.5535">27731 8654 0,'0'0'16,"0"0"-16,0 0 0,0 0 0,0 0 16,0 0-16,0 0 0,0 0 15,0 0-15,0 0 0,0 0 16,0 0-16,0 0 0,23-4 0,-23 4 16,0 0-16,0 0 0,0 0 15,0 0-15,0 0 0,0 0 16,0 0-16,24 11 0,-24-11 15,0 0-15,0 0 0,0 0 16,0 0-16,17 15 0,-13-13 16,1 0-16,-1 1 0,2-1 0,-1 1 15,1 1-15,-1 1 16,1 0-16,0 0 0,2 0 0,1 2 16,1 0-16,0 0 15,1 0-15,0 1 0,1 2 0,1-1 16,0 0-16,0 0 0,1-2 15,1 2-15,2 0 0,-1 1 16,2 0-16,0 0 0,-1 0 16,5 4-16,0 1 0,0 0 15,1-1-15,0-1 0,-3 0 0,1 0 16,-1 1-16,0 1 16,0 1-16,1 1 0,0-1 0,0 1 15,0 1-15,4 2 0,-1-4 16,0 0-16,-2-1 0,0 2 15,1 1-15,1 1 0,1 0 16,-2 0-16,-3-2 0,1 0 16,1-3-16,2 4 0,-1 1 15,0 1-15,-1 0 0,-1 1 16,-1-1-16,1-2 0,0 0 0,2 1 16,2-1-16,-2 1 0,-1 0 15,3 5-15,-2-2 0,2-1 16,2 0-16,-1-1 0,2-1 15,-3 2-15,-2-2 0,0 3 16,1-1-16,1-1 0,3-3 16,-2 3-16,-1 2 0,1-2 15,0-1-15,3 2 0,0 1 16,-3-2-16,-3 1 0,4-1 16,1 1-16,0 0 0,-2 2 0,0-3 15,-2 0-15,0 0 0,2-2 16,0 3-16,2-1 0,-2 3 15,-2-2-15,2-3 0,-1 0 16,2 3-16,0-1 0,0 3 16,-2-1-16,0-1 0,0 0 15,1-2-15,0 2 0,0 0 0,-1-3 16,-2 0-16,0 3 16,0-3-16,-1 3 0,1-6 15,0 0-15,-2 0 0,0-2 0,-1 2 16,0 2-16,-1-3 0,2 2 15,0 0-15,0-1 0,-1-1 16,-2-3-16,-3-1 0,-2 1 16,0-1-16,-1-1 0,-4-2 15,2 3-15,-1-6 0,0-1 0,-1 3 16,-2-1-16,0-2 0,-1 1 16,-1-1-16,-1-2 15,0 1-15,0-1 0,-3-1 0,1 4 16,-1-4-16,-4 0 0,2-1 15,1-5-15,0 5 0,0-3 16,0 1-16</inkml:trace>
  <inkml:trace contextRef="#ctx0" brushRef="#br0" timeOffset="143065.5583">30620 10727 0,'0'0'0,"0"0"16,0 0-16,0 0 0,22 11 0,-22-11 16,19 10-16,-19-10 15,17 12-15,-7-2 0,1-1 16,-1 1-16,-1 0 0,-1 0 0,0-1 16,-2 1-16,0-2 0,-2 1 15,-1-1-15,0-4 0,-2 3 16,-2-3-16,-3 1 0,-1-1 15,-4-3-15,-5 2 0,-5-6 16,-3 0-16,-5-1 0,-12-7 16,-6-3-16,0-1 0,1 1 0,-17-7 15,-7-1-15,-6-6 0,6-1 16,6 4-16,16 4 0,12 7 16</inkml:trace>
  <inkml:trace contextRef="#ctx0" brushRef="#br0" timeOffset="144485.0231">27780 8606 0,'0'0'15,"0"0"-15,0 0 0,0 0 0,0 0 16,0 0-16,0 0 16,0 0-16,0 0 0,0 0 0,0 0 15,0 0-15,0 0 0,0 0 16,19-14-16,-19 14 0,0 0 15,0 0-15,0 0 0,26-8 16,-26 8-16,0 0 0,0 0 16,26-9-16,-17 6 0,2 1 15,1 2-15,0-2 0,0 0 16,0-1-16,2-1 0,-1 0 0,1 1 16,2-1-16,1 1 0,1-1 15,1 1-15,1-1 0,0-3 16,1 2-16,0-1 0,8-2 15,2-1-15,-2 1 0,-3 1 16,2-1-16,1-2 0,0-1 0,0 1 16,6-1-16,-1 1 15,-3 2-15,-2 1 0,3-1 16,2-1-16,-3-1 0,-1 1 0,3 0 16,2 0-16,-3-1 0,-2 0 15,8-2-15,2-1 0,-3 4 16,-1 0-16,-2 1 0,0-3 15,-1 3-15,0 0 0,3-1 16,0 0-16,-1 0 0,1-1 0,-1 0 16,0-1-16,-1 1 0,-1 1 15,8-4-15,1 1 16,-7 0-16,0 0 0,6 0 16,1 2-16,-3 2 0,-4-1 0,4-2 15,2-3-15,-3 3 0,-2 1 16,3-1-16,4-1 0,-4 4 15,-5 1-15,5 0 0,3 0 16,-5 0-16,-3-1 0,6-2 16,3 0-16,-6 0 0,-3 1 0,3-1 15,3 0-15,-3 0 16,-2 3-16,3-1 0,2 0 0,-4 0 16,-1-4-16,1 1 0,0 0 15,-1 2-15,-2 1 0,0 0 16,2 1-16,-3 0 0,-1-1 15,1 1-15,1-1 0,-3 2 16,-1-1-16,3-1 0,3-2 16,-5 2-16,-3 2 0,-1 0 15,1 0-15,-1-1 0,-1 0 0,2 1 16,-1 1-16,-6-1 0,-1 1 16,1 0-16,1 0 15,-3-1-15,0 2 0,0 1 0,1 1 16,-4 0-16,-2-3 0,0 1 15,1-1-15,-4 2 0,-2 1 16,1-2-16,0 2 0,-1 0 16,-2 0-16,-1-1 0,-2 1 15,0 0-15,1 0 0,-1 0 16,-1 1-16,0-2 0,1 1 0,-3 2 16,0 0-16,1-2 0,-2 0 15,1 2-15,-3-4 0,3 4 16,-2-2-16,2 2 0</inkml:trace>
  <inkml:trace contextRef="#ctx0" brushRef="#br0" timeOffset="144780.6974">31424 7540 0,'0'0'0,"0"0"0,0 0 16,0 0-16,0 0 0,23 2 15,-23-2-15,21 3 0,-21-3 0,22 5 16,-22-5-16,27 6 16,-14-4-16,1 3 0,0 0 15,0 0-15,-1 1 0,-1 0 0,-1-1 16,-1 2-16,-1 0 0,-3-1 16,0-1-16,-3 3 0,-2-1 15,-4 0-15,-5 1 0,0 0 16,-4 1-16,-5-1 0,-7 3 15,-9 2-15,-2 1 0,-8 1 16,-6 3-16,-12 4 0,1 0 0,3 0 16,13-6-16,10-3 0</inkml:trace>
  <inkml:trace contextRef="#ctx0" brushRef="#br0" timeOffset="146648.0245">29890 11235 0,'0'0'0,"0"0"15,0 0-15,0 0 0,0 0 0,0 0 16,22 0-16,-22 0 0,0 0 15,29 6-15,-29-6 0,27 4 16,-10 0-16,-1 3 0,2 1 16,0 1-16,-1-1 0,2 3 15,1-2-15,5 4 0,1 1 0,-3 0 16,-2-1-16,-3-1 16,-1 2-16,-3-1 0,-3 1 15,-2-1-15,-2-3 0,-4 1 16,-3 0-16,-6-1 15,-6-2-15,-1 1 0,-1-2 0,-7-2 16,-5-1 0,-3-4-16,-1 0 0,-7-1 0,-1-2 15,2 2-15,2-2 0,0 2 0,2 3 16,5-4-16,3-2 0,-2 1 16,4 1-16,8 1 0,3-2 0,3 3 15,4 0-15,4 0 16,6-1-16,5 2 0,5 1 15,3 0-15,3 1 0,0 0 16,-5-2-16,-2 2 0</inkml:trace>
  <inkml:trace contextRef="#ctx0" brushRef="#br0" timeOffset="146967.2961">30527 11433 0,'0'0'0,"0"0"15,0 0-15,0 0 0,0 0 0,0 0 16,0 0-16,0 0 16,0 0-16,0 0 0,0 0 15,0 0-15,-24-12 0,24 12 0,0 0 16,-30-1-16,30 1 0,-26-3 16,9 3-16,1 0 0,-1 3 15,1-2-15,-1 2 16,2 1-16,-1 1 0,1 1 0,-1 0 15,1 1-15,0-1 0,-2 5 16,3 1-16,2-1 0,2 0 16,4 3-1,4 0-15,6 0 0,6 1 16,3 3-16,1-1 0,4-2 16,7-2-16,-1-1 0,1 2 0,1-3 15,-5-1-15,-5-1 0</inkml:trace>
  <inkml:trace contextRef="#ctx0" brushRef="#br0" timeOffset="147999.9325">31926 7985 0,'0'0'0,"0"0"15,0 0-15,0 0 0,0 0 0,-10 21 16,10-21-16,-9 20 0,9-20 16,-14 20-16,6-11 0,-1 1 15,0 0-15,0 2 0,-1 0 16,2 1-16,-1-3 0,0 4 15,0 2-15,1-1 0,2-1 0,0-4 16,1-2-16,0-1 0,3-1 16,1 0-16,2-1 0,3 1 15,0-2-15,3 0 0,1-2 16,2 0-16,1 1 0,3-2 16,0-2-16,1-2 0,2-2 0,4-2 15,1 0-15,-1-2 16,-1 1-16,-2 0 0,1-1 15,-1 1-15,-2 0 0,1-1 0,-2 0 16,0-1-16,-2 0 0,-1 1 16,-2-2-16,1-1 0,0 0 15,-3 0-15,-3 1 0,1 1 16,-1 1-16,0 1 0,-1 2 16,-1 1-16,0 0 0,-2 3 15,-1-1-15,0 3 0,-2 0 0,-2 1 16,0 1-16,-2 1 0,1 2 15,-2 1-15,-1 3 0,1 2 16,-2 1-16,0 0 0,0 0 16,0 3-16,0 1 0,-4 6 15,1 2-15,-1-1 0,0 1 16,-2 1-16,0 2 0,0 1 16,0-1-16,-2 9 0,0 2 15,1-5-15,-1-1 0,0 0 16,1-2-16,-3 2 0,-2 0 0,-2 3 15,2-3-15,1-2 0,1-2 16,0 0-16,-2-2 0,0-2 16,0-3-16,2-3 0,1-4 15,2 0-15,0-2 0,2-4 16,0-1-16,-1-4 0,-1-2 16,-5-1-16,-3-2 0,-3-6 15,-2-2-15,-5-5 0,-5-1 16,-13-3-16,-2-2 0,12 4 15,9 5-15,7 2 0</inkml:trace>
  <inkml:trace contextRef="#ctx0" brushRef="#br0" timeOffset="150864.116">27754 8580 0,'0'0'0,"0"0"0,0 0 16,0 0-16,0 0 0,0 0 16,0 0-16,0 0 0,0 0 15,0 0-15,0 0 0,0 0 16,0 0-16,0 0 0,0 0 16,0 0-16,0 0 0,0 0 0,0 0 15,0 0-15,0 0 0,0 0 16,0 0-16,0 0 0,0 0 15,0 0-15,0 0 0,0 0 16,0 0-16,0 0 0,0 0 16,0 0-16,0 0 0,0 0 15,0 0-15,0 0 0,0 0 0,0 0 16,-6-26-16,6 26 16,0 0-16,0 0 0,-2-24 15,2 24-15,0 0 0,0-22 0,0 22 16,0 0-16,0-28 0,0 17 15,-1 0-15,0-1 0,1 1 16,0-1-16,0-1 0,0 1 16,0-2-16,0 2 0,0-1 15,0-1-15,-1 0 0,1-1 16,0 0-16,0-1 0,0 0 0,1-1 16,0-1-16,-1 0 0,0 1 15,0-6-15,0 0 16,0 1-16,0 0 0,0 1 0,0 1 15,0 2-15,-1 2 0,0-3 16,0-4-16,-1 2 0,-1 0 0,3 1 16,0-2-16,-1 1 15,-1 1-15,0 0 0,0 0 16,1 1-16,0-1 0,-1-1 16,2 2-16,0 1 0,-1 3 0,0-5 15,0-2-15,1 1 0,0-2 16,1-3-16,0 2 0,-2 1 15,-1 0-15,1 3 0,1-3 16,0 4-16,0-1 0,0 0 16,0 3-16,-2-3 0,-1 1 15,1-2-15,1 0 0,1 0 0,2 1 16,-1 1-16,1 1 16,-1 0-16,0 2 0,-1-4 0,-2-1 15,2 2-15,1 0 0,-1 1 16,0 1-16,0 2 0,0 2 15,-1-6-15,-2-4 16,1 5-16,0 2 0,1-5 0,1 1 16,0 4-16,0 0 0,-1-6 15,-1 0-15,0 5 0,1-1 16,1-3-16,1 3 0,1 0 0,-1 0 16,-1 0-16,-1-3 0,1 3 15,0 2-15,0-4 0,2-1 16,-1 5-16,0 0 0,-1-6 15,-1-3-15,0 4 0,0 0 16,1 2-16,2 2 0,-1-1 16,0 0-16,-2-4 0,-1 1 15,1 0-15,2 2 0,1-2 16,0 0-16,0 3 0,-1 0 0,1-3 16,-2-3-16,1 1 0,0 5 15,1-4-15,1 1 0,-2-3 16,-1 2-16,2 0 0,-1-2 15,0 2-15,0 1 0,0-1 16,0-3-16,0 4 0,-1 0 0,2-1 16,1 1-16,-1 0 15,1 2-15,0 1 0,0 1 16,-1-1-16,-1-4 0,0-1 16,0 0-16,0 5 0,1 0 0,-1-3 15,1 3-15,-4-4 0,0 1 16,1-2-16,1 0 0,1 3 15,0 2-15,0-1 0,1 3 16,-2-4-16,-2-3 0,4 0 16,0 1-16,0 1 0,-1 3 0,0-4 15,1-1-15,1 2 16,-1 1-16,0 1 0,0-1 0,0 2 16,1 1-16,-1-1 0,0-2 15,-1 0-15,0-3 0,0 2 16,2 0-16,-1 2 0,0 3 15,1-4-15,-1-4 0,1 3 16,0 0-16,-1 2 0,-1 1 16,0 2-16,2 3 0,-3-5 15,-1-6-15,-1 2 0,2 3 16,0-1-16,0 1 0,2 0 0,-1 0 16,-1-1-16,-1 1 15,-1 1-15,2 1 0,0 2 0,2-2 16,-1 1-16,-1 2 0,0-1 15,-1-1-15,-1 1 0,1-2 0,0-1 16,0 0-16,1 2 16,0-3-16,0 0 0,1 2 15,-1 1-15,1-2 0,0-3 16,1 1-16,-1 5 0,0 1 0,0-1 16,0-1-16,-1 1 0,0 1 0,0-2 15,0-3-15,1 1 16,1 2-16,0-1 0,2 0 15,-1 0-15,0 1 0,1-1 16,-2-1-16,0-1 0,0 0 16,1 1-16,0 1 0,0 0 15,0 2-15,1 0 0,-2-1 16,-1-2-16,-1-1 0,1 1 16,0 1-16,0 1 0,2 0 0,-2 0 15,0 0-15,-1-1 0,-1-3 16,0-1-16,-1 2 0,1 2 15,1 2-15,-1-1 0,0 0 16,-1 1-16,0 0 0,0-3 16,-1-2-16,0 1 0,0 2 0,1-1 15,-1 1-15,0 0 16,-1 1-16,0 0 0,2 1 0,0-2 16,-1-1-16,-1 0 15,2 0-15,0 3 0,0-1 0,-2-1 16,1 1-16,1-1 0,0 0 15,0-1-15,1-2 0,0 1 16,0 1-16,1 1 0,0-2 16,0-2-16,0 1 0,0 0 15,0 0-15,0 1 0,1 2 0,-1-5 16,0 3-16,0 3 16,0 1-16,0-4 0,0-4 15,1 4-15,0-2 0,1 0 0,-1-1 16,0 4-16,0-1 0,1-4 15,0 0-15,1 3 0,-2 2 16,-1 0-16,0 2 0,0 2 16,0 1-16,0-5 0,0 0 15,0 1-15,0-1 0,1 3 16,0-2-16,1 2 0,0 1 0,-1-4 16,0 0-16,-1 0 15,0 1-15,2 1 0,-1-1 16,-1 4-16,0 1 0,0-2 0,0 2 15,0-1-15,0-1 0,0 0 16,0-4-16,0 3 0,1 1 16,-1-3-16,0 2 0,0 3 15,0-1-15,0-1 0,1 0 16,0-1-16,-1 2 0,0-2 16,1 1-16,-1 2 0,0-2 0,0 3 15,0 0-15,1-2 0,0 5 16,0-2-16,0-1 0,1 1 15,-1-1-15,-1 0 0,0-4 16,0-1-16,0 4 0,1-2 16,0 3-16,0 0 0,0 1 15,0-4-15,0 3 0,0 3 16,1 4-16,-1-2 0,0-1 16,0 0-16,0 3 0,-1-3 15,0-3-15,0 2 0,0-2 0,0 2 16,0 1-16,0 0 0,0 6 15,0-2-15,0 3 0,0-4 16,0 1-16,-1-1 0,-1 2 16,-1 1-16,0 1 0,0 1 15,-2 3-15,0 1 0,-1 2 0,0-3 16,-1 3-16,-1 0 16,0-2-16,-1 4 0,0-1 15,0 2-15,0-2 0,-1 3 0,-1 0 16,0 3-16,0-3 0,-1 3 15,-1-1-15,-4 2 0,2-4 16,-1 3-16,2 0 0,1-3 16,1-1-16,1-1 0,1 1 15,1-2-15,2 1 0,1-5 16,0 0-16,3-1 0,0-3 0,-1 1 16,2-1-16,0-1 0,2 1 15,-1-3-15,3 2 0,0-3 16,0-2-16,1-1 0,-2 1 15,0 2-15</inkml:trace>
  <inkml:trace contextRef="#ctx0" brushRef="#br0" timeOffset="151081.4549">27864 1845 0,'0'0'0,"0"0"0,0 0 15,0 0-15,0 0 0,22-3 16,-22 3-16,0 0 0,27 3 0,-27-3 15,24 11-15,-12-4 0,0 0 16,2 1-16,0-1 0,-1 0 16,0 0-16,2 4 0,0-1 15,1 5-15,-2-1 0,4 8 16,-2 2-16,-1-5 0,1 2 0,-4-4 16,-1-3-16,-2-3 0</inkml:trace>
  <inkml:trace contextRef="#ctx0" brushRef="#br0" timeOffset="182839.8336">6794 7374 0,'0'0'0,"0"0"16,0 0-16,0 0 0,0 0 0,0 0 15,0 0-15,0 0 0</inkml:trace>
  <inkml:trace contextRef="#ctx0" brushRef="#br0" timeOffset="182999.883">6603 7399 0,'0'0'0,"0"0"16,0 0-16,0 0 0,0 0 0,0 0 15,0 0-15,0 0 0</inkml:trace>
  <inkml:trace contextRef="#ctx0" brushRef="#br0" timeOffset="236698.4129">5281 7608 0,'0'0'0,"0"0"15,0 0-15,26 0 0,-26 0 0,29 0 16,-8 0-16,0-1 0,1 1 16,12 0-16,6 0 15,0 0-15,0 1 0,12 0 0,3 0 16,1-1-16,0-1 0,13 0 16,2 0-16,-5 0 15,-4-1-15,13-1 0,2 0 0,-6 2 16,-3 1-16,11 1 0,1 1 15,-4-1-15,-3-1 0,36-1 16,-4-1-16,-15 2 0,-7 0 0,3-1 16,4 0-16,-7 2 0,-5 1 15,6-2-15,5 0 0,-5 1 16,-5 0-16,9 3 0,4 1 16,-5-3-16,-3-4 0,5-2 15,5-2-15,-8 6 0,-5 4 0,10-2 16,8 0-16,-5-2 0,-3 1 15,9 0-15,8 1 16,-10-2-16,-6 0 0,7-2 0,6 1 16,-7 0-16,-4-1 0,10 2 15,10 0-15,-11 2 16,-8 3-16,7-6 0,4-3 0,-8 2 16,-5 0-16,12 7 0,9 3 15,-10-5-15,-7-6 0,11 1 16,6 0-16,-8 2 0,-8 0 0,7 0 15,3-1-15,-8-1 16,-8 2-16,6 0 0,5 0 16,-9-4-16,-7-4 0,5 0 0,4 3 15,-9 1-15,-6 0 0,9 2 16,8 1-16,-6 3 0,-3 2 16,7-3-16,5 1 0,-10-4 15,-5 1-15,6 0 0,5 0 16,-9 1-16,-6 0 0,2 1 15,4 0-15,-11 2 0,-7 0 0,5-1 16,1 0-16,-8 3 0,-8-1 16,4 1-16,2-1 0,-8-2 15,-7-2-15,-2 3 0,1 4 16,-4-3-16,-2-3 0,1-2 16,2-1-16,-11 0 0,-6 2 15,0-3-15,-2 0 0,-4 1 16,-6 0-16,1 4 0,0-1 15,-5 1-15,-2 0 0,-3-1 16,-1 0-16,-4 3 0,-1-1 16,-3-3-16,0-6 0,0 6 0,0 0 15,2 4-15,0 1 0,-3 1 16,-2-1-16,1 0 0,1-2 16,0 1-16</inkml:trace>
  <inkml:trace contextRef="#ctx0" brushRef="#br0" timeOffset="240598.1046">7813 7442 0,'0'0'0,"0"0"0,0 0 16,0 0-16</inkml:trace>
  <inkml:trace contextRef="#ctx0" brushRef="#br0" timeOffset="241968.3924">7957 8326 0,'0'0'0,"0"0"0,0 0 0,0 0 16,0 0-16,0 0 0,0 0 15,0 0-15,0 0 0,0 0 16,0 0-16,0 0 0,-21 10 15,21-10-15,-21 13 0,21-13 0,-26 22 16,12-6-16,-4 2 16,0 3-16,1-2 0,-9 9 0,-1 2 15,1 0-15,3 0 0,-5 8 16,-1 2-16,0-1 0,1-1 16,-4 6-16,2-2 0,3-2 15,5-3-15,-3 1 0,-4 0 16,5-3-16,4-1 0,-4 5 15,4-3-15,4-6 0,1-5 0,2 3 16,-1 3-16,3-8 0,-2-3 16,1-2-16,0 0 0,4-6 15,3-2-15,2-2 0,0-1 16,1-3-16,1-1 0,3-4 16,4-3-16,-2-3 0,4 0 0,-1 0 15,-1 1-15,-2 2 0</inkml:trace>
  <inkml:trace contextRef="#ctx0" brushRef="#br0" timeOffset="242415.2799">7911 8354 0,'0'0'0,"0"0"0,0 0 16,0 0-16,0 0 0,0 0 16,0 0-16,0 0 0,6 28 0,-6-28 15,0 31-15,0-31 0,-3 39 16,1-17-16,-1 3 15,-2 0-15,0 0 0,-2 10 0,0 3 16,0-2-16,0-3 0,0 10 16,0 0-16,-1-4 0,1-1 15,-2 6-15,1-2 0,1-4 16,2-4-16,1 0 0,0 2 16,1-7-16,0-7 0,-1 0 15,2 1-15,0-5 0,1-2 0,0-1 16,0-2-16,-1-5 0,1 0 15,0-1-15,0-3 0,0 0 16,0 0-16,0-5 0,-5-2 16,3 0-16,1 1 0,0 0 15</inkml:trace>
  <inkml:trace contextRef="#ctx0" brushRef="#br0" timeOffset="242632.4483">7500 8988 0,'0'0'0,"0"0"16,0 0-16,23-2 0,-23 2 0,24-1 16,-24 1-16,33-4 15,-13 2-15,1 1 0,2 1 16,5 1-16,-1 1 0,1 0 0,1-2 15,-5 0-15,-4 0 0,-4 0 16</inkml:trace>
  <inkml:trace contextRef="#ctx0" brushRef="#br0" timeOffset="242849.4534">8065 9041 0,'0'0'0,"0"0"0,0 0 15,0 0-15,0 0 0,-3 26 16,3-26-16,-1 21 0,1-21 0,-2 23 16,1-11-16,-1 2 15,-1-1-15,2-2 0,0-1 0,0-1 16</inkml:trace>
  <inkml:trace contextRef="#ctx0" brushRef="#br0" timeOffset="243548.9547">8670 8473 0,'0'0'0,"0"0"0,0 0 16,0 0-16,19 17 0,-19-17 15,14 17-15,-14-17 0,15 17 0,-15-17 16,21 17-16,-10-7 0,-1-1 16,0 0-16,1 0 0,-1 0 15,-1 0-15,0-1 0,0-2 16,-2 0-16,0 0 0,-2-2 16,0 1-16,-1-2 0,1 1 0,-2-2 15,-1 0-15,-2-2 16,2 2-16,-2-2 0,0 0 15,-3-3-15,1 1 0,-3-2 0,-1 0 16,-3 0-16,-1 0 0,0 0 16,0-2-16,-1 2 0,0 3 0,-3-2 15,-3 1-15,1 0 16,-1 0-16,1 2 0,-1 2 16,1 0-16,0 0 0,-6 5 15,-3 1-15,0 0 0,2 2 0,1 2 16,2 1-16,2 2 0,-1 1 15,0 3-15,0 3 16,3-1-16,2-2 0,-2 7 0,3-1 16,3 0-16,2-1 0,3 0 15,1-2-15,3 1 0,1-1 0,4 0 16,1 0-16,2-2 16,2-2-16,-1-1 0,1-1 15,0-2-15,-1-1 0,4-4 16,2 1-16,3-2 0,1-1 0,2-1 15,2-2-15,-1-1 0,0-3 16,2 0-16,6 0 0,-4-4 16,-1-2-16,-5 2 0,-4 0 15,-3 1-15</inkml:trace>
  <inkml:trace contextRef="#ctx0" brushRef="#br0" timeOffset="243831.9615">9093 9023 0,'0'0'0,"0"0"0,0 0 0,0 0 16,0 0-16,0 23 0,0-23 15,0 21-15,0-21 0,-2 24 0,1-12 16,0 1-16,0 0 0,0 0 15,-1 1-15,1-1 16,0-1-16,0 1 0,0-1 0,0-2 16,0 0-16,1-1 0,-2 0 15,1-1-15,1-2 0,1-1 16,2-2-16,0-1 0,1-2 0,-1 0 16,0 0-16,-1 0 0</inkml:trace>
  <inkml:trace contextRef="#ctx0" brushRef="#br0" timeOffset="244214.3319">10077 8549 0,'0'0'0,"0"0"0,0 0 16,0 0-16,0 0 0,2 31 15,-2-31-15,0 29 0,0-29 0,-2 32 16,1-12-16,0 0 0,-2 1 15,0 7-15,0 0 16,0-3-16,0-2 0,0 3 16,0 0-16,1-2 0,-1-1 0,0 3 15,0-1-15,0-6 0,1 0 16,-1 1-16,0-1 0,-3-5 16,0-1-16,-1 1 0,1-3 15,2-2-15</inkml:trace>
  <inkml:trace contextRef="#ctx0" brushRef="#br0" timeOffset="244432.439">9752 9199 0,'0'0'0,"0"0"15,0 0-15,0 0 0,32 2 0,-32-2 16,32 1-16,-32-1 0,38 3 15,-16-1-15,4 0 16,-1 1-16,1-1 0,10 1 0,0 1 16,-3 1-16,-2-1 0,8-3 15,-1-1-15,-7-1 0,-6 1 16,-4-1-16</inkml:trace>
  <inkml:trace contextRef="#ctx0" brushRef="#br0" timeOffset="245099.5049">10908 8442 0,'0'0'15,"0"0"-15,0 0 0,21-3 0,-21 3 16,0 0-16,34-4 15,-19 2-15,-1-1 0,3 1 0,1 1 16,0 1-16,0 0 0,2 0 16,-2 1-16,0 0 0,-1 0 0,-1 0 15,1 1-15,-2 0 16,-1 3-16,-3-1 0,-2 0 16,-2 0-16,-2 2 0,-1 1 15,-3-1-15,-2 1 0,-2 0 0,-2 2 16,-2 0-16,-2 2 0,0 1 15,-9 3-15,-4 2 16,0 1-16,1 0 0,-3 4 0,-3 2 16,-5 4-16,1 0 0,2 0 15,0 2-15,2 0 0,2 0 16,-5 7-16,0 0 0,5-5 16,4-1-16,3 1 0,3 0 15,3-2-15,3-1 0,4-1 16,1-2-16,3-1 0,3-2 0,3-1 15,1 0-15,3-2 0,1-4 16,3-2-16,4-1 0,-2-1 16,0 2-16,1-2 0,2-1 15,-3-2-15,2 0 0,1-3 16,0-3-16,0-2 0,-2-3 16,-1-3-16,-2-3 0,-1-3 15,-1-2-15,-2 1 0,-2 3 0,-2 2 16</inkml:trace>
  <inkml:trace contextRef="#ctx0" brushRef="#br0" timeOffset="245548.7851">11025 8748 0,'0'0'0,"0"0"0,0 0 15,22-14-15,-22 14 0,29-7 0,-12 5 16,1 0-16,3-1 0,3 2 16,3 0-16,8 1 0,1 1 15,0 2-15,0-1 0,0 3 16,-3 1-16,7 3 0,-1 1 16,-5 1-16,-3-1 0,-4 1 15,-4 1-15,-3 1 0,-2 2 0,-2 1 16,-4 0-16,-3 0 0,-3 1 15,-3 2-15,-3 1 0,-3-1 16,0 0-16,-5 1 0,-3 2 16,-3-1-16,-4 0 0,-3-2 15,-1 3-15,-1-4 0,-1-1 16,-3-1-16,0 0 0,1-1 16,2 0-16,-3-3 0,0-2 15,2-6-15,1-1 0,-1-2 16,1-2-16,5-3 0,3-1 0,-1-3 15,2-3-15,-1-1 0,2-1 16,2-5-16,2-3 0,2-1 16,2 1-16,1 3 0,1 4 15,0 3-15</inkml:trace>
  <inkml:trace contextRef="#ctx0" brushRef="#br0" timeOffset="245966.7871">11119 8843 0,'0'0'0,"0"0"0,0 0 16,0 0-16,0 0 0,0 0 15,0 0-15,0 0 0,0 0 0,0 0 16,0 0-16,0 0 0,7 24 16,-7-24-16,2 23 0,-2-23 15,0 26-15,0-13 0,0 0 16,0 0-16,0-2 0,0 1 16,0 1-16,-1-2 0,0-1 0,-1-2 15,2-1-15,2 0 0,-1-1 16,2-3-16,3-1 15,0-3-15,1-3 0,2-3 0,0 0 16,4-2-16,0 0 0,1-1 16,2-1-16,-2 0 0,-1 0 15,4-3-15,-3 0 0,-2 3 16,-1 1-16,0 1 0,-1 2 16,-1 2-16,-1 1 0,-1 3 15,0 0-15,-1 2 0,-1 0 0,-1 2 16,1 3-16,-2 0 0,-1 3 15,1-1-15,-2 3 0,0 2 16,0 2-16,0 1 0,-1 2 16,-1 5-16,0 0 0,1-1 15,0-1-15,1-3 0,0 0 16,1-2-16,3-3 0,-1-1 16,2-3-16,-2-1 0,0-1 15,0-1-15</inkml:trace>
  <inkml:trace contextRef="#ctx0" brushRef="#br0" timeOffset="246299.5883">12098 8620 0,'0'0'0,"0"0"15,0 0-15,0 0 0,0 0 0,0 0 16,4 22-16,-4-22 0,0 24 0,0-24 16,-4 37-16,1-14 15,0-1-15,-2 4 0,0 2 16,-1 0-16,1-2 0,-3 10 16,-1 2-16,1-3 0,1-1 0,-2 5 15,1-3-15,2-4 16,0-3-16,2-3 0,-1-2 15,2-3-15,0-6 0,0-1 0,1-3 16,1-2-16,0-2 0,1-7 16,0-4-16,-1-5 0,0-3 0,0 1 15,1 2-15,0 2 16</inkml:trace>
  <inkml:trace contextRef="#ctx0" brushRef="#br0" timeOffset="246850.5942">12043 8631 0,'0'0'0,"0"0"0,0 0 0,24-9 15,-24 9-15,25-5 0,-10 3 16,3 2-16,0 0 0,8 4 16,-1 0-16,-2 4 0,-1-1 15,-2 3-15,0 1 0,-3 0 0,-4 3 16,-3 2-16,-4 1 15,-3-1-15,-5-1 0,-1 2 0,-1 0 16,-4-1-16,-1 0 0,-8 2 16,-7 0-16,2-1 0,1-1 15,-3-1-15,-1-4 0,1 0 16,1 0-16,3-2 0,1-2 16,2 1-16,4-3 0,3 0 15,3-3-15,2 0 0,1-1 0,1-2 16,1-1-16,3-2 0,4 0 15,3-2-15,6-1 16,0 1-16,1-1 0,3 1 0,2-1 16,2 2-16,1 0 0,0 1 15,0 0-15,-2 1 0,-1 0 16,5 5-16,-1 0 0,-2 3 16,-3 1-16,-2 2 0,-1 2 15,-4 1-15,-3 0 0,-4 2 16,-3 1-16,-3-2 0,-2 1 0,-3 3 15,-1 0-15,-2 2 0,-1-2 16,-4 4-16,-1 1 0,1-4 16,0 0-16,-2-3 0,0-2 15,2-2-15,3-1 0,3-2 16,1-1-16,3-3 0,0-1 16,1-5-16,0-3 0,3-2 15,3-2-15,-1 1 0,0 3 0,1-1 16</inkml:trace>
  <inkml:trace contextRef="#ctx0" brushRef="#br0" timeOffset="247149.4985">12746 8729 0,'0'0'0,"0"0"16,0 0-16,0 0 0,0 0 0,4 26 15,-4-26-15,1 26 0,-1-26 16,0 33-16,-1-13 0,0 1 16,-1-1-16,-1 1 0,1 2 15,-1 4-15,1 0 0,-1-2 16,1 1-16,0-4 0,1-1 16,0-3-16,0-2 0,0-3 15,1-1-15,0-4 0,0-1 16,-1-4-16,-2-2 0,1-3 15,-1-3-15,0-2 0,-1-1 0,1 1 16,0 1-16,0 1 0</inkml:trace>
  <inkml:trace contextRef="#ctx0" brushRef="#br0" timeOffset="247482.708">12596 8723 0,'0'0'0,"0"0"0,0 0 15,0 0-15,0 0 0,23-14 0,-23 14 16,29-6-16,-10 5 0,2 1 16,2 0-16,2 3 0,0 1 15,8 4-15,1 3 0,-2-1 16,-2 1-16,5 5 0,-3 0 16,-4 1-16,-4 0 0,-4 2 15,-4 1-15,-4 0 0,-5 0 16,-3 1-16,-6-3 0,-1 1 0,-2-1 15,-8 2-15,-3 0 0,-1 1 16,0 0-16,-4-3 0,-3-3 16,-1-1-16,1-1 0,-2-2 15,0-3-15,6-1 0,0-1 16,0-3-16,-1-1 0,3-2 16,2-1-16,7-6 0,4-5 15,1 2-15,0 3 0,2 0 0</inkml:trace>
  <inkml:trace contextRef="#ctx0" brushRef="#br0" timeOffset="247765.834">13331 8707 0,'0'0'0,"0"0"0,0 0 16,0 0-16,20 22 0,-20-22 15,9 24-15,-9-24 0,9 30 0,-7-12 16,-1 0-16,-1 2 0,-1 1 16,-1-1-16,-2 2 0,0 6 15,-1 0-15,0 0 0,-1 0 16,1-2-16,0-5 0,1 0 16,1-2-16,-1-3 0,2 0 0,0-3 15,0-1-15,1-3 0,0-3 16,0-1-16,-1-2 15,-1-4-15,-1-5 0,2 2 16,-1 1-16,1 1 0</inkml:trace>
  <inkml:trace contextRef="#ctx0" brushRef="#br0" timeOffset="248132.6152">13246 8669 0,'0'0'0,"0"0"0,0 0 16,0 0-16,0 0 0,22-16 0,-22 16 16,24-2-16,-6 3 0,0-1 15,1 1-15,0 2 0,2 1 16,2 1-16,3 0 0,5 5 16,-2 0-16,0 3 0,0 4 15,-3 0-15,0 0 0,0 6 16,-4 1-16,-3-2 0,-4 1 15,-4 1-15,-4-1 0,-4-1 0,-2-3 16,-4 2-16,-5 1 0,-2 0 16,-3 3-16,-1-4 0,-2-1 15,-1-2-15,-4 0 0,0-2 16,-1-1-16,1-3 0,1-1 0,1-1 16,2-3-16,-1 0 15,0-1-15,1-3 0,-1-1 16,4-4-16,2-3 0,2 2 15,2 0-15,1 0 0</inkml:trace>
  <inkml:trace contextRef="#ctx0" brushRef="#br0" timeOffset="248382.6184">13845 9019 0,'0'0'0,"0"0"16,0 0-16,0 0 0,3 23 0,-3-23 16,1 21-16,-1-21 0,-1 24 15,-1-12-15,0 1 0,0-2 16,-2 0-16,2-1 0,0 1 16,0-4-16,0 0 0,-1-1 15,2 0-15,1-1 0,1-2 0,3-4 16,0-4-16,3 0 0,-1-3 15,1 3-15,-2-1 0,0 2 16</inkml:trace>
  <inkml:trace contextRef="#ctx0" brushRef="#br0" timeOffset="248698.7771">14272 8654 0,'0'0'0,"0"0"0,0 0 16,0 0-16,0 0 0,0 0 0,4 33 15,-4-33-15,0 25 0,0-25 16,-1 35-16,0-15 0,0 0 16,0 2-16,-1 2 0,-1-1 15,1 1-15,-1 6 0,-1 0 16,2-1-16,0-2 0,0-2 0,0 2 15,-1-4-15,2-3 0,0 0 16,0-3-16,1-5 0,0-2 16,-1-2-16,0 0 0,0-4 15,0-1-15,-1-6 0,-3-4 16,2 2-16,0 0 0,0 1 16</inkml:trace>
  <inkml:trace contextRef="#ctx0" brushRef="#br0" timeOffset="249266.2283">14266 8627 0,'0'0'0,"0"0"0,0 0 0,0 0 16,20-13-16,-20 13 0,25-1 16,-25 1-16,29 2 0,-12 0 15,2 2-15,1 1 0,0 2 0,4 4 16,-1 3-16,-4 1 0,-1 1 15,-4 2-15,-3 1 16,-2 0-16,-2-1 0,-5 0 0,-2 2 16,-4-2-16,-3-2 0,-6 5 15,-4 0-15,1-4 0,0-3 16,-1 0-16,-3-1 0,-2-1 0,0-2 16,0-1-16,0-1 15,3-1-15,3-1 0,1-2 16,1 0-16,3-2 0,3-1 0,1 2 15,2 0-15,1-1 0,2 1 16,2-3-16,0 0 0,3-3 16,2 0-16,4 1 0,4 0 15,-1 2-15,2 2 0,6-2 16,1 2-16,0 0 0,0 1 16,1 3-16,0 3 0,-1-2 15,-1 1-15,-2 3 0,-3 2 16,-3-2-16,-1 0 0,-3 3 0,-4 0 15,-1-2-15,-3-1 0,-6 1 16,-3 1-16,-2 0 16,-2-1-16,-1 0 0,-2-2 0,0-1 15,-2 0-15,-5 0 0,-2-3 16,2 1-16,3-1 0,2-1 16,2 0-16,2-3 0,2-1 0,1-1 15,0-2-15,2-3 16,1 0-16,4-4 0,3-2 15,4-3-15,3 0 0,-2 2 0,0 1 16,0 2-16</inkml:trace>
  <inkml:trace contextRef="#ctx0" brushRef="#br0" timeOffset="249549.2482">14871 9062 0,'0'0'16,"0"0"-16,0 0 0,0 0 0,0 24 16,0-24-16,-2 23 0,2-23 15,-4 25-15,2-10 16,0-1-16,-2 2 0,0 1 0,-1-1 16,2 0-16,0-1 0,1-1 0,-2 3 15,0-1-15,1-6 16,0 0-16,1 1 0,0-2 15,0 0-15,0-2 0,-1 0 16,1 0-16,-2-2 0,-2-3 0,1-2 16,-2-4-16,2 1 0,-1 0 15,2 1-15</inkml:trace>
  <inkml:trace contextRef="#ctx0" brushRef="#br0" timeOffset="250366.4633">15280 9778 0,'0'0'0,"0"0"0,-22-5 16,5 4-16,-2 0 0,-16-1 0,-8-3 16,-2 1-16,-2-2 0,-20-1 15,-9-1-15,-11-1 0,4-1 0,-23-2 16,-19-2-16,10 5 16,9-2-16,-61-4 0,1-2 15,26 3-15,17-2 0,-16 4 16,-11 2-16,14-2 0,10 1 0,-19-2 15,-13 0-15,18 3 0,14 0 16,-17 3-16,-11 0 16,16 3-16,11 2 0,-22 2 0,-14 2 15,18-4-15,15-4 0,-15 3 16,-11-1-16,14 0 0,10 0 0,-22 4 16,-13 4-1,23 0-15,18 0 0,-18-1 0,-11 0 16,16 0-16,13-1 0,-17 2 0,-13 3 15,22-1-15,15 0 0,-14 2 16,-7 1-16,20-2 0,11-1 16,-11 1-16,-9 2 15,17-3-15,13 0 0,-10 2 0,-6 1 16,21-4-16,14 0 0,-8 0 16,-5-2-16,15-1 0,10 1 0,-4 3 15,-3 1-15,7 1 0,11 0 16,1-5-16,1-2 15,9-2-15,8-2 0,-3 3 0,0-2 16,5 2-16,6 0 0,6 2 16,5 0-16,5-2 0,-1 0 0,3 0 15,0-2-15,4 4 16,3-1-16,5-1 0,1-3 16,2 3-16,1 2 0,10-4 15,8-1-15,-10 0 0,0 0 0,-3 0 16,-4 1-16,-1 1 0</inkml:trace>
  <inkml:trace contextRef="#ctx0" brushRef="#br0" timeOffset="251232.9081">15229 9920 0,'0'0'16,"0"0"-16,0 0 0,-29-3 0,29 3 15,-35 0-15,12 0 0,-6 0 16,-4-2-16,-15 1 0,-7 1 15,-14-1-15,-3 1 0,-19 0 16,-4 0-16,-4 0 0,-3 1 0,-19-1 16,-17-1-16,-47 0 0,17 1 15,8 0-15,5-2 0,8 0 16,7-1-16,-7 1 0,-5 0 16,8 2-16,5 2 0,-4 1 15,-4 3-15,2-1 0,2-3 0,-6-1 16,-3 0-16,1-1 15,1 0-15,-6 4 0,-3 0 16,7 2-16,7-3 0,-3 5 0,-3 2 16,4-2-16,3-2 0,-2 2 15,0 2-15,1 1 0,4 0 16,-2 0-16,-2-1 0,12-2 16,6 3-16,-1-1 0,0-2 15,11 2-15,6-3 0,9 2 16,7 3-16,6-7 0,7 1 15,0-3-15,2 1 0,6 0 16,5 1-16,12-3 0,6-2 0,9 0 16,7 3-16,6-3 15,6 2-15,4 0 0,4 1 0,3 1 16,2-2-16,2 3 0,3-1 16,2 5-16,3 3 0,6 1 15,0 1-15,-2-3 0,-1-5 0,-1 0 16</inkml:trace>
  <inkml:trace contextRef="#ctx0" brushRef="#br0" timeOffset="261980.2902">24865 6705 0,'0'0'0,"0"0"0,0 0 16,0 0-16,0 0 0,0 0 15,0 0-15,0 0 0,0 0 0,0 0 16,0 0-16,0 0 0,0 0 16,0 0-16,0 0 0,0 0 15,0 0-15,0 0 0,0 0 16,0 0-16,0 0 0,0 0 16,0 0-16,0 0 0,0 0 0,0 0 15,0 0-15,22-15 0,-22 15 16,0 0-16</inkml:trace>
  <inkml:trace contextRef="#ctx0" brushRef="#br0" timeOffset="279413.5976">24785 8749 0,'0'0'0,"-2"-7"15,-2-2-15,0-3 0,1-1 16,-2-10-16,-2-6 0,1 5 16,2 4-16,1 2 0</inkml:trace>
  <inkml:trace contextRef="#ctx0" brushRef="#br0" timeOffset="279649.8611">24220 5994 0,'0'0'16,"-4"-15"-16,0-6 0,-3-8 16,0 1-16,-3-15 0,-2-14 15,1 4-15,2 3 0,0-6 16,1 4-16,4 6 0,3 1 0,3-3 15,3 2-15,3 14 0,2 5 16,-2 5-16,-3 5 0,0 5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2T06:59:27.0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959 19053 0,'0'0'0,"0"0"0,0 0 0,0 0 15,0 0-15,0 0 0,0 0 16,0 0-16,0 0 16,0 0-16,0 0 0,0 0 0,0 0 15,0 0-15,0 0 0,0 0 16,0 0-16,0 0 0,0 0 0,0 0 15,0 0-15,0 0 0,0 0 16,0 0-16,0 0 16,0 0-16,0 0 0,0 0 0</inkml:trace>
  <inkml:trace contextRef="#ctx0" brushRef="#br0" timeOffset="12187.254">7774 7311 0,'0'0'0,"0"0"0,0 0 16,0 0-16,-18-18 0,18 18 0,-29-17 15,9 8-15,-5 0 0,-14-1 16,-5-1-16,-1 0 0,-3 2 15,-19 0-15,-7 5 0,-13 1 16,2-1-16,-17 8 0,-5 3 16,12 4-16,8 2 0,-34 13 15,1 5-15,27-7 0,16-4 16,10 5-16,9 3 0,10-1 0,12 0 16,12-3-16,8 1 0,6-2 15,7-2-15,9 2 0,5-1 16,4-5-16,4-5 0,8-6 15,14-1-15,7-1 0,4-2 16,16-1-16,9-2 0,0-3 16,1-1-16,50-2 0,-2 0 15,-12 2-15,-11 1 0,11-3 16,6-3-16,-15 3 0,-8 0 0,-2 1 16,-2 0-16,-12-1 0,-8 2 15,-8-4-15,-5 0 0,-15-2 16,-13 1-16,-14-5 0,-9 2 15,-7 1-15,-4-1 0,-5-2 16,-2-3-16,-11 0 0,-6 0 16,-20 0-16,-12 0 0,-5 1 15,-2 2-15,-17-3 0,-11 1 16,5 0-16,3 1 0,-15 6 0,-10 2 16,6 5-16,6 3 0,-4 7 15,-5 7-15,14 0 0,9 1 16,8 4-16,6 1 0,22 3 15,15 0-15,8-2 0,10 2 16,7-4-16,6-1 0,13-2 16,10-2-16,1-3 0,2-4 0,19-3 15,14-3-15,7-2 0,4-1 16,16-5-16,10-2 16,-1-5-16,0-1 0,25-1 15,18 0-15,-10 4 0,-5 3 0,5 1 16,7 1-16,-19 4 0,-10 4 0,0 4 15,-2 0-15,-21-2 16,-16-5-16,-21-4 0,-13-2 16,-12-1-16,-8 1 0,-8-4 15,-5-2-15,-7 3 0,-8 3 0,-17-8 16,-12-5-16,-10 2 0,-7 0 16,-23-4-16,-16-2 0,5 5 15,3 5-15,-18 1 0,-13 0 16,7 3-16,4 4 0,-16 7 15,-10 0-15,14 6 0,10-1 0,-3 12 16,-2 3-16,18 3 16,15-1-16,10 5 0,10 1 15,21-1-15,12-3 0,10 0 0,8 0 16,7-3-16,5-3 0,11 2 16,8 3-16,7-9 0,5-3 0,13-5 15,11-2-15,6-4 16,4-2-16,23-3 0,18 2 15,-2-7-15,-1-4 0,10-2 16,8-4-16,-8 5 0,-2 4 0,8 3 16,7 3-16,-16-3 0,-11-1 15,-2 0-15,-2 0 16,-15 6-16,-11 4 0,-20-5 0,-16-3 16,-11-3-16,-9-3 0,-8 0 15,-5-3-15,-13 2 0,-6 1 16,-29-8-16,-19-1 0,-4 1 15,-2 5-15,-17-3 0,-11-3 16,-3 8-16,-1 0 0,-16 5 16,-10 3-16,11 1 0,6 3 0,-17 11 15,-11 7-15,21 2 16,12 3-16,1 4 0,4 8 16,22-3-16,17-1 0,16-3 0,9 1 15,15-4-15,11 1 0,11-1 16,8 1-16,10-4 0,3-3 15,18-2-15,10 0 0,1-6 0,0-2 16,26-4-16,17 1 16,1-6-16,0-3 0,20-6 15,13-4-15,-2 1 0,-1 0 16,11 2-16,7-1 0,-10 3 0,-9-1 16,8 3-16,4 2 0,-15 1 15,-9 2-15,-10 3 0,-7 1 16,-16-3-16,-14-2 0,-18 0 15,-14-1-15,-13-2 0,-8-2 0,-8-4 16,-5-3-16,-9-1 16,-6-3-16,-32 0 0,-20-4 15,-3 3-15,-1 2 0,-17-1 16,-13 3-16,0 2 0,2 1 0,-18 2 16,-12 1-16,14 9 0,8 9 15,-11 2-15,-8 0 16,18 5-16,15-3 0,2 9 0,6 3 15,17 2-15,10 0 0,15 0 16,11 7-16,18-4 0,10-2 16,11-2-16,6-3 0,8-2 15,7-1-15,9 1 0,9 0 16,11-4-16,9 1 0,20-7 16,12-2-16,2-6 0,2-4 0,19-4 15,15-2-15,-10 5 0,-4 5 16,14-3-16,8 0 0,-13-5 15,-11 0-15,7 2 0,5 1 16,-16 5-16,-11 3 0,-5-7 16,-3-1-16,-23 1 0,-14 2 0,-12-7 15,-9-1-15,-11-2 0,-8 0 16,-16-3-16,-9-1 16,-10 0-16,-9 1 0,-24-10 15,-18-6-15,-8 2 0,-2 0 0,-20 0 16,-13 1-16,4 4 15,3 9-15,-16-4 0,-9 0 16,9 7-16,8 4 0,-12 6 0,-7 6 16,18 2-16,11 7 0,2 1 15,0 2-15,23 4 0,14 1 0,10 2 16,7 4-16,19-5 0,9 2 16,15 0-16,10 0 15,3-3-15,4-1 0,15 3 0,10 0 16,8-5-16,7-4 0,21-4 15,12-2-15,6-2 0,0 0 0,20-5 16,15-2-16,-6 2 16,-4 3-16,17-5 0,7-4 15,-9 0-15,-11-1 0,10 4 16,9 4-16,-14-3 0,-10 0 0,-2 2 16,-2 1-16,-22-1 0,-13-2 15,-14-3-15,-9-1 0,-15 0 16,-8 1-16,-11-4 0,-7-4 15,-6-3-15,-5 3 0,-23-7 16,-18-7-16,-8 4 0,-6 3 0,-22 0 16,-18-3-16,5 2 15,0 0-15,-18 0 0,-11 4 16,5 4-16,5 3 0,-13 4 0,-9 3 16,12 4-16,7 7 0,-7 7 15,-2 6-15,18-1 0,13 1 16,5 0-16,7 5 0,22-1 15,17 2-15,15-1 0,10-1 16,10-7-16,9-6 0,9 6 16,11 4-16,9-12 0,5-7 0,28-6 15,18-4-15,5-2 0,4-2 16,19-2-16,14-1 16,-4 0-16,1-1 0,8 3 0,9 0 15,-9 3-15,-4 2 0,3 0 16,0-2-16,-15 1 0,-13-1 0,-3 7 15,-4 4-15,-20-6 16,-15-3-16,-18 1 0,-16 1 16,-11-5-16,-9-1 0,-12-2 15,-9-3-15,-17-2 0,-13 1 0,-30-2 16,-23 1-16,1-4 16,1-4-16,-24 5 0,-16 4 0,1 2 15,1 1-15,-19 5 0,-13 4 16,16 5-16,12 5 0,-2 13 15,0 5-15,24 0 0,16-2 16,15 0-16,10-3 0,24-2 16,17-2-16,20 2 0,13 1 15,12-3-15,7-2 0,21-6 16,14-4-16,15-4 0,10 0 0,31-11 16,22-7-16,1 0 0,0 1 15,29 1-15,16 3 16,-10 5-16,-6 3 0,15 3 0,13 3 15,-23 2-15,-12 1 0,-2 6 16,-2 5-16,-26-1 0,-20 3 0,-25-5 16,-19-4-16,-24-4 15,-16-4-15,-14-2 0,-10 2 16,-12-7-16,-9-6 0,-40-6 0,-28-6 16,-4 3-16,-5 0 0,-22 5 15,-19 6-15,9 1 0,4 2 0,-16 4 16,-11 5-16,12 3 15,7 2-15,-7 2 0,-5 1 16,25 2-16,17 1 0,24 0 16,18 1-16,27-3 0,20-4 15,18 0-15,11-1 0,9-5 16,3-2-16,37-9 0,27-6 16,10 1-16,7 0 0,25-1 0,15 1 15,-2 1-15,-1 4 0,18 7 16,10 7-16,-15 3 0,-10 4 0,-3 1 15,-1 2-15,-29-1 16,-20 4-16,-29-4 0,-23-1 16,-21-4-16,-14-3 15,-26-1-15,-16-2 0,-22-3 0,-14-3 0,-36-1 16,-26-1-16,8 6 0,3 3 16,-13 4-16,-7 3 0,14 0 15,9 0-15,8 7 0,5 2 16,22-2-16,13-2 0,21-4 15,11-2-15,19-1 0,11-1 16,12-1-16,8 2 0,3-7 16,0-4-16,14 3 0,10 2 15,12 0-15,7 0 0,25 1 16,17-2-16,-5 4 0,-6 3 0,11 4 16,3 2-16,-30-5 0,-17-1 15,-18-2-15</inkml:trace>
  <inkml:trace contextRef="#ctx0" brushRef="#br0" timeOffset="12914.2811">5837 8617 0,'0'0'0,"0"0"0,0 0 15,0 0-15,0 0 0,0 0 0,0 0 16,27 8-16,-27-8 0,32 2 16,-7-3-16,4 1 0,6 0 0,6 0 15,9-2-15,16 1 0,4 0 16,23 1-16,7 0 0,12 1 15,-2-1-15,14 1 0,9 2 16,4 1-16,-16 2 0,27 0 16,-12 0-16,-21-2 0,-13 2 15,-6 0-15,-4 1 0,-13 4 16,-8 1-16,-3-5 0,-2-2 16,-7 1-16,-7 1 0,-9 0 15,-6-1-15,-6-3 0,-5 0 0,-5 2 16,-2-1-16,-7-3 0,-3-4 15,-6-1-15,-4-1 0,-1 3 16,0 2-16,-2 3 0,1 0 16,-9 0-16,-5-2 0,-6-2 15,-5-3-15,-2-1 0,-4 1 0,7 1 16,6 1-16,5 0 16</inkml:trace>
  <inkml:trace contextRef="#ctx0" brushRef="#br0" timeOffset="13314.5473">5956 9002 0,'0'0'0,"0"0"16,0 0-16,0 0 0,35-1 15,-12-1-15,10 2 0,3-2 16,5 0-16,19-1 0,11 0 16,17-1-16,0 0 0,22 0 15,4 0-15,6 2 0,-11 2 16,41 0-16,3-1 0,-31 0 16,-19 1-16,-9 4 0,-4 3 15,-15-3-15,-9-2 0,-7 4 0,-2 3 16,-13-5-16,-8-1 0,-6-3 15,-5-2-15,-6 3 0,-6 2 16,-3 1-16,-3-1 0,-2-4 16,0-1-16,-2 1 0,0 1 15,-3 0-15,0-5 0,0 5 16,0 0-16,0 4 0,-1-2 0,-3 0 16,-3 2-16,2-1 0,-3-2 15,2 0-15,2 0 0,1-1 16</inkml:trace>
  <inkml:trace contextRef="#ctx0" brushRef="#br0" timeOffset="15965.3858">2518 8058 0,'0'0'0,"0"0"0,18-3 16,-2 0-16,-1 1 0,10-1 15,9 0-15,2 0 0,4 1 0,15 0 16,5-1-16,-3 3 0,-5 0 16,19 0-16,3 0 15,8 0-15,-10 1 0,21 1 0,4-1 16,-12 2-16,-9 1 0,44 2 15,-3 0-15,-20-3 0,-11 0 0,3 1 16,2 2-16,-10-5 16,-9-1-16,3 1 0,3 2 15,-13 3-15,-11 0 0,5-5 16,4-1-16,-8 2 0,-5 1 0,-3 4 16,-3 3-16,-3-6 0,-6-3 15,1 1-15,-2 0 16,-8-1-16,-1 1 0,-1-4 0,-1 0 15,-6 0-15,-6 0 0,-4 2 16,-1 1-16,-3-2 0,0-1 0,-3 2 16,0 0-16,2-3 15,-2 3-15,-2-3 0,5 4 16,-3-1-16,0 0 0,-1-2 16,-2 1-16,1 0 0,-1 0 0,-3 1 15,-1 1-15,-1 1 0,0-1 16,-1 2-16,3-2 0,0 0 15</inkml:trace>
  <inkml:trace contextRef="#ctx0" brushRef="#br0" timeOffset="17547.8986">8454 7937 0,'0'0'0,"0"0"16,0 0-16,0 0 0,0 0 0,0 0 16,0 0-16,0 0 0,0 0 15,0 0-15,23-6 16,-23 6-16,25-1 0,-25 1 0,33 0 15,-13 0-15,2 2 0,2-1 16,3 1-16,2 0 0,0 0 16,12 0-16,2 1 0,0 1 15,1-2-15,12 1 0,2 0 16,-3-1-16,-2-2 0,14-2 16,4 2-16,-4-1 0,-1 1 0,17-1 15,0 1-15,-4 0 0,-4-1 16,14-1-16,2 0 0,26 1 15,-17 1-15,-1-1 0,0 1 16,-10 1-16,-9 3 0,9-2 16,6-1-16,-4 0 0,-5 1 15,6 1-15,7 2 0,-9 0 16,-5 0-16,10 0 0,5 3 16,-6-3-16,-6 0 0,6-2 15,3 0-15,-7 4 0,-5 4 0,9 0 16,5 0-16,-8-5 0,-7-2 15,11 0-15,7 0 0,-6 0 16,-5 2-16,10 0 0,6 1 16,-13-3-16,-5-4 0,2 3 15,4 3-15,-8-1 0,-5-1 16,3-2-16,2 0 0,-7 0 0,-5 1 16,3 0-16,3 1 15,-4 0-15,-2 0 0,3 1 16,3 1-16,-8-1 0,-5 0 0,2 0 15,1-2-15,-9-1 0,-6 0 16,-2-1-16,-1 0 0,-3-2 16,-3-1-16,-4 1 0,-3 1 15,-5 0-15,-3 2 0,5-4 16,1 0-16,-7 1 0,-4 1 0,-1 0 16,2 0-16,-3 0 15,-1 0-15,-5-4 0,-4 1 16,-4 0-16,-2 2 0,-4-2 0,1-1 15,-1 2-15,-1 2 0,-1-2 16,0 1-16,-3 1 0,2-4 16,-2 4-16,2-2 0,-4 2 15,-3-1-15,-2-1 0,-4 4 16,-5-2-16,-3 1 0,4 0 0,3 0 16,2-1-16</inkml:trace>
  <inkml:trace contextRef="#ctx0" brushRef="#br0" timeOffset="18449.6678">8606 9202 0,'0'0'0,"0"0"0,0 0 0,0 0 16,0 0-16,0 0 0,-20 3 16,20-3-16,0 0 0,0 0 15,0 0-15,0 0 0,0 0 0,0 0 16,0 0-16,29 16 0,-29-16 15,39 5-15,-10-2 0,2-1 16,2 1-16,17-2 0,5 0 16,12 1-16,-2 1 0,16-1 15,0 0-15,-4 1 0,-3 0 0,16-1 16,0 0-16,5 2 0,-9 2 16,38 2-16,-6 0 15,-14-1-15,-10-1 0,4-2 0,3-1 16,-5-1-16,-4-1 0,18 3 15,13-1-15,-10 1 0,-4-2 0,8 3 16,7 1-16,-12-1 16,-7-1-16,10 0 0,7 1 15,-7-2-15,-5-1 0,14 0 16,8 0-16,-12 1 0,-9 2 0,13-1 16,7-1-16,-12 0 0,-8-2 15,7 1-15,5-1 16,-12 3-16,-7 1 0,7 1 0,6 0 15,-9 1-15,-6 0 0,15 3 16,11 4-16,-14-1 0,-7 1 0,1 1 16,0 3-16,-6-4 15,-6-1-15,0 0 0,0 0 16,-16-1-16,-10-1 0,-5-2 16,-2 0-16,-7-4 0,-3 0 0,-2 0 15,-2 2-15,-7 1 0,-4 0 16,-3-5-16,-1-1 0,1 0 15,1 0-15,-7 2 0,-2 1 16,-6 0-16,-2-3 0,-1 0 16,0 0-16,-7-1 0,-3 1 15,-4 0-15,-2-1 0,-2-1 16,0 0-16,-1-3 0,1 3 16,-4-2-16,-1 3 0,-7 2 0,-5 4 15,-1-2-15,-1 0 0,4 1 16,3-5-16,3 1 0</inkml:trace>
  <inkml:trace contextRef="#ctx0" brushRef="#br0" timeOffset="97433.49">2308 14697 0,'0'0'0,"0"0"15,0 0-15,0 0 0,0 0 0,0 0 16,23 1-16,-23-1 0,0 0 16,24 0-16,-24 0 0,0 0 15,27 3-15,-17-3 0,1-3 16,-1 3-16,2-1 0,1 1 15,-1 0-15,3 0 0,0 0 0,-1 0 16,0-3-16,-1 0 0,-1 0 16,1 1-16,3-1 15,-1 0-15,0 2 0,2-2 0,-2 0 16,2 2-16,-2-2 0,5-1 16,-1 0-16,0-1 0,0 3 15,0-1-15,2-1 0,-2 1 16,0-1-16,0-1 0,-3 1 15,3 2-15,-3-4 0,3 3 16,2 0-16,-1 1 0,-1-1 16,-3-1-16,2 1 0,0 2 0,-1-2 15,0-1-15,0 1 0,3-1 16,-1 4-16,0 0 0,1 0 16,-2-3-16,-1 1 0,4 0 15,1-2-15,-3 4 16,0-3-16,2 3 0,-1-3 0,-1 2 15,0 1-15,-1 0 0,1-2 16,1 2-16,0 2 0,1-2 16,-1 0-16,1-2 0,-5 1 0,4 1 15,1-2-15,1 2 16,0 2-16,5-2 0,-1-2 16,-2 1-16,-1 1 0,6-1 15,1 1-15,-2 0 0,-3 1 16,0-1-16,1 1 0,-2 1 0,2-2 15,3 0 1,2 0-16,3 0 0,2-2 16,-2 2-16,-2 0 0,4 2 15,1-2-15,-6 0 0,-4 1 0,7 1 16,0-2-16,0 0 0,2 0 16,-2 1-16,4 2 15,-3 0-15,-2 1 0,3-4 0,3 2 16,-4 0-16,-1 1 0,1 1 15,5-3-15,-5 1 0,-2-1 0,10 5 16,2 0-16,-7-1 0,-3-1 16,5-1-16,4 1 15,-5-1-15,-4-2 0,6 2 16,3 1-16,-3-1 0,-4-2 0,5 2 16,3-2-16,-2 1 0,-2 2 15,3-3-15,-1 2 0,-2 0 16,-3-3-16,11 5 0,2 4 15,-10-9-15,-6 0 0,13 0 16,2 0-16,-11 0 0,-5 4 0,13-4 16,6 3-16,-5-3 0,-7 0 15,6 0-15,5 2 16,-2 0-16,-3 2 0,4-1 0,-1-1 16,-6 0-16,1-1 0,22 1 15,0 0-15,-30-3 0,-1 0 16,28 1-16,1 0 0,-29 0 15,-4 1-15,27-1 0,3 0 16,-13 3-16,-6 1 0,7-1 16,4-2-16,-8-1 0,-4-1 0,2 4 15,7-1-15,-4 2 0,1 1 16,0-3-16,1 0 16,-2 3-16,-1 4 0,6-5 0,5-1 15,-10-2-15,-5-1 0,7 0 16,7 3-16,-12-5 0,-6 0 15,10 2-15,4 1 0,-9 2 16,-6 0-16,10-3 0,5 2 16,-5-2-16,-5-1 0,4 4 15,-1-2-15,-2 2 0,-2-3 0,2 3 16,3-3-16,-4 0 0,-4 3 16,5-3-16,3-2 15,0 4-15,-1-1 0,4 0 0,3 1 16,-7-2-16,-4 0 0,5 1 15,2 3-15,-5-4 0,-2-1 0,5 2 16,2 2-16,-6 1 16,-3-1-16,5 0 0,4 1 15,-6-4-15,-4 0 0,5 0 16,3 3-16,-18-2 0,-1 2 0,23 0 16,2-1-16,-26 0 0,-1 1 15,23 1-15,-1 0 0,-20-3 16,-1 1-16,8 0 0,6 4 15,-3-2-15,-2-1 0,2 0 16,3 1-16,-4-1 0,0-1 0,0 0 16,3 2-16,-4-3 0,-1 1 15,3 2-15,0-1 0,1 0 16,-2-1-16,1 1 16,3 0-16,-7 0 0,-4-2 0,6 5 15,5-2-15,-8 0 0,-2-4 0,7 3 16,4 4-16,-11-3 15,-4 0-15,11 3 0,3 0 16,-9-3-16,-3-3 0,2 2 16,2 0-16,-3 3 0,-1-2 0,-1 4 15,2-1-15,-2-4 0,-3-3 16,3 4-16,3-1 16,-3 0-16,-3-2 0,1 3 0,2-1 15,-4 0-15,0-2 0,0-1 16,0 1-16,-3 2 0,-2 0 0,2 0 15,2 1-15,0-3 16,0 1-16,-1-1 0,0 2 16,-4-3-16,-1 1 0,0 1 15,2-1-15,-3-1 0,1 0 0,-1 0 16,2 0-16,-2 0 0,0 3 16,-3-3-16,0 0 0,-2 0 15,-1 0-15,-2 0 0,1 0 16,-2-3-16,-2 3 0,-1 0 15,1 0-15,-1 0 0,0 3 0,-1-3 16,-2 0-16,3 0 0,-1 0 16,-2 0-16,0 0 15,0 0-15,0 0 0,-5 1 0,0-1 16,-2 2-16,-1-2 0,0 0 16,1 0-16,2 0 0</inkml:trace>
  <inkml:trace contextRef="#ctx0" brushRef="#br0" timeOffset="100148.9783">19827 12874 0,'0'0'0,"0"0"15,0 0-15,0 0 0,0 0 16,0 0-16,0 0 0,0 0 16,-6-28-16,6 28 0,-21-18 15,21 18-15,-31-25 0,8 9 16,-5 0-16,-2-2 0,-2 0 0,-15-6 15,-6-1-15,-8-4 16,6 2-16,-16-6 0,-4 0 16,4 3-16,4 2 0,-19-5 15,-16-3-15,12 6 0,7 2 0,-34-8 16,13 6-16,7 3 0,5 2 16,0 5-16,1 5 0,3-2 15,2 0-15,-8-1 0,-5 1 16,2 4-16,1 5 0,-9-2 15,-6-1-15,11 3 0,9 2 16,-8 1-16,-5 0 0,8-2 0,7-2 16,-16 12-1,-11 8-15,4-3 0,1-2 0,4-4 16,4-3-16,1 4 0,3 3 16,-7 0-16,-4 3 15,-21 4-15,-15 3 0,34 1 16,21-2-16,-5 2 0,-3 2 15,14-6-15,11-2 0,-6 4 16,-6 2-16,8-2 0,7 1 0,-5 3 16,-3 2-16,8-3 15,5 0-15,-3 1 0,-2 0 0,11 0 16,8 0-16,-12 6 16,-9 3-16,5-5 0,3-1 0,-2 4 15,-1 3 1,8-2-16,5 3 0,6-5 0,5-2 0,2 1 15,2-1-15,2 3 16,-1 2-16,11-5 0,4-4 16,-5 2-16,-7 1 0,2 5 0,2 4 15,-2-5-15,0-3 0,5 3 16,5 1-16,3 4 16,2 3-16,8-7 0,6-5 0,2 2 15,2 1-15,2-2 0,2-1 16,1 0-16,3 1 0,-2-9 15,3 2-15,4 8 16,2 4-16,6-5 0,6 0 16,-4-4-16,-3-1 0,9 1 15,5 4-15,-3-4 0,-1-2 0,6 0 16,5 1-16,-3-3 0,1 0 16,14 3-16,7 2 0,-7-5 15,-6-4-15,11 0 16,10 1-16,-2 0 0,-1 1 0,30 3 15,-6-3-15,-6-5 0,-1-4 16,-2 1-16,1 1 0,-1-3 16,0-2-16,3 0 0,2 0 15,-2 5-15,1 5 0,1-6 16,1-6-16,-3 1 0,-2 1 0,4 4 16,3 2-16,-1-2 0,-1-2 15,4-2-15,3-1 0,-3 0 16,-1-2-16,8-2 0,6-3 15,-2-3-15,0 1 0,3 2 16,1 3-16,-8 1 0,-5 1 0,3-1 16,2-2-16,-1 2 15,-2 2-15,5-6 0,3-3 16,-10-1-16,-5-1 0,-1 2 0,-1 3 16,-5 1-16,-2-1 0,-1 0 15,1-2-15,-6 2 0,-2 1 16,9-6-16,7-2 0,-6 4 15,-4 3-15,4 2 0,1 1 16,-3 0-16,-2 1 0,-2-5 16,-1-3-16,-3-1 0,0-2 0,-1 2 15,0 0-15,-8 3 0,-6-1 16,0 2-16,0-2 0,1 0 16,-1 1-16,-4-1 15,-5 2-15,-1 0 0,0-1 0,6-3 16,4-1-1,-5-7-15,-5-5 0,-10 10 16,-8 7-16,-1-3 0,-2-2 16,-5 2-16,-2 1 0,-3-5 15,-2-2-15,-2 3 0,-1 1 0,1 3 16,3-3-16,-4 3 0,0 0 16,-1-3-16,-1-1 15,-1 3-15,-1 3 0,-3-6 0,-1-6 16,-1 5-16,-1 1 0,-3-3 15,-3-1-15,-1 0 0,0 2 0,-2-4 16,-2-1-16,-4 2 0,-1 1 16,-9 0-16,-6-2 15,0 2-15,0 4 0,6 2 16,8 2-16,3 4 0</inkml:trace>
  <inkml:trace contextRef="#ctx0" brushRef="#br0" timeOffset="103449.403">13371 10360 0,'0'0'0,"0"0"0,0 0 15,0 0-15,0 0 0,0 0 16,0 0-16,0 0 0,0 0 0,0 0 16,19 21-16,-19-21 0,0 0 15,16 18-15,-16-18 16,0 0-16,18 25 0,-11-18 0,2 0 16,0 1-16,0-1 0,1 0 15,0-3-15,0 3 0,-2-4 16,1 1-16,0 2 0,-2-2 15,-1 0-15,0 0 0,-2-1 16,0-2-16,-2 2 0,-4-2 16,-5 1-16,-1 2 0,-2-3 0,-1 2 15,-2 0-15,-1 1 0,-2-1 16,-1 4-16,-3 0 0,1 1 16,0-1-16,-4 4 0,0 3 15,2 0-15,1 0 0,1 0 16,2-2-16,1 1 0,3-2 15,3 0-15,4 0 0,2-1 16,3 1-16,5-3 0,2 2 16,3 0-16,0-2 0,4-1 15,4-1-15,1-1 0,3 2 0,1-4 16,0 1-16,2-1 0,0-3 16,4-3-16,-1-7 0,-5 5 15,-4-1-15,-4 2 0</inkml:trace>
  <inkml:trace contextRef="#ctx0" brushRef="#br0" timeOffset="103685.3986">13787 10654 0,'0'0'0,"0"0"0,0 0 0,0 0 16,0 0-16,0 0 0,0 0 15,-4 24-15,4-24 0,0 0 16,-2 28-16,2-28 0,-2 23 0,2-23 16,-2 24-16,0-13 15,1 2-15,0-5 0,0 3 0,0-4 16,0 0-16,1 0 16,0 0-16,1-6 0,-1-1 0,2 2 15,-2-2-15,2 1 0</inkml:trace>
  <inkml:trace contextRef="#ctx0" brushRef="#br0" timeOffset="103965.6299">14042 10546 0,'0'0'0,"0"0"0,0 0 15,0 0-15,0 0 0,0 0 16,0 0-16,-1 28 0,1-28 0,-3 25 15,3-25-15,-4 32 0,1-17 16,1 2-16,1 1 16,0-3-16,0-1 0,-1 0 15,-1 1-15,1-1 0,0-3 0,0 2 16,1-5-16,0 2 0,-1-3 16,1-2-16,0-1 0,-1-2 15,0-2-15,-3-4 0,0-6 16,-1 3-16,2-3 0,0 3 15,0 2-15,1-2 0</inkml:trace>
  <inkml:trace contextRef="#ctx0" brushRef="#br0" timeOffset="104248.7484">13917 10521 0,'0'0'0,"0"0"0,0 0 16,0 0-16,0 0 0,0 0 0,0 0 15,19-18-15,-19 18 0,26-1 16,-26 1-16,33 1 0,-17-1 0,3 3 15,2 4-15,0-3 16,0 3-16,4 4 0,-1 3 16,-5 0-16,-1 0 0,-2 1 0,-3-1 15,-2 1-15,-1 2 0,-4-2 16,-2-1-16,-2 0 0,-1 0 16,-4-2-16,-3 2 0,-4 0 15,-3-3-15,-2-3 0,-4 1 16,-1-2-16,0-3 0,-11 0 15,-3-4-15,1-4 0,2 0 16,-3-7-16,-3-3 0,8 1 0,4 5 16,6 0-16</inkml:trace>
  <inkml:trace contextRef="#ctx0" brushRef="#br0" timeOffset="104548.946">13426 10246 0,'0'0'16,"0"0"-16,0 0 0,0 0 0,29-1 15,-29 1-15,35 0 16,-13 0-16,1 0 0,5 0 16,3 0-16,7 0 0,1-2 0,-2 2 15,1-1-15,3-1 0,-4 1 16,-3 0-16,-2 1 0,-4-3 15,-4 1-15,-3 0 0,-2-1 16,-4 3-16,-2-2 0,-2 0 16,-2-5-16,-3 3 0,-2-1 0,-2 0 15,-2 1-15,-4-1 16,-4 0-16,-4 1 0,-3 0 0,1 1 16,3 1-16,3 0 0</inkml:trace>
  <inkml:trace contextRef="#ctx0" brushRef="#br0" timeOffset="104751.1521">14420 10517 0,'0'0'0,"0"0"16,0 0-16,0 0 0,0 0 0,24 14 15,-24-14-15,22 11 0,-22-11 0,22 15 16,-11-8-16,0-1 0,-1-5 16,-1 2-16,-2 0 0,0-2 15</inkml:trace>
  <inkml:trace contextRef="#ctx0" brushRef="#br0" timeOffset="105348.4999">14851 10408 0,'0'0'16,"0"0"-16,0 0 0,0 0 0,0 0 15,0 0-15,0 0 0,-3 27 16,3-27-16,-5 25 0,5-25 16,-8 36-16,3-19 0,-2 4 15,0 1-15,0 0 0,-1-1 16,-1 4-16,2 3 0,0-6 15,0 0-15,2-2 0,-1-4 16,2-2-16,1-3 0,-1-1 16,2 1-16,0-5 0,0-2 0,2-4 15,0 0-15,0-3 0,1-3 16,1-3-16,1-5 0,2 0 16,0 3-16,4-9 0,0-2 15,1 3-15,0-2 0,1 0 16,0-1-16,0 1 0,-1 3 15,1-7-15,-1 4 0,-3 3 16,0 3-16,2-2 0,1 2 16,-3 2-16,1 2 0,-1 1 0,-1 2 15,0 0-15,-1 4 0,1-2 16,1 6-16,-1 0 0,1 3 16,0 1-16,1 0 15,-1 4-15,-1 1 0,0 2 0,-2 4 16,-1 2-16,-2 0 0,-2 2 15,-3 0-15,1 1 0,0 1 0,-1 1 16,0 2-16,-1-2 16,1 0-16,-1 2 0,0 1 15,1-3-15,0-1 0,1-3 0,1-2 16,1-3-16,1 1 0,1-7 16,0 0-16,0-3 0,1 0 15,3-4-15,0-1 0,1-5 16,-2-5-16,-3-3 0,-2-4 15,1 3-15,0 1 0,0 3 0</inkml:trace>
  <inkml:trace contextRef="#ctx0" brushRef="#br0" timeOffset="105682.0699">14621 10219 0,'0'0'0,"0"0"16,0 0-16,29-2 0,-29 2 0,31-2 15,-10 0-15,2 2 0,1 0 16,10-3-16,3 0 0,-3 0 16,-2 2-16,-2-3 0,-3 1 15,5 1-15,-3 0 0,-4-2 16,-2 1-16,-4 0 0,-2-1 15,-4 2-15,-2 0 0,-3 2 16,-3-4-16,1 1 0,-2 0 16,-1-1-16,-1 0 0,-5-1 15,-2-1-15,-4 0 0,-2 3 0,-2 2 16,-4 1-16,1 0 0,-1 0 16,3 0-16,2 0 15,2 0-15</inkml:trace>
  <inkml:trace contextRef="#ctx0" brushRef="#br0" timeOffset="105915.1977">15286 10549 0,'0'0'0,"0"0"0,0 0 15,23-3-15,-23 3 0,28-1 16,-28 1-16,39-3 0,-17 3 0,1 3 16,0 1-16,0-1 0,0 1 15,0-1-15,-4-2 16,-2 2-16,-4-2 0,-2 2 0</inkml:trace>
  <inkml:trace contextRef="#ctx0" brushRef="#br0" timeOffset="106082.7316">15314 10688 0,'0'0'15,"0"0"-15,0 0 0,0 0 0,0 0 16,32 8-16,-32-8 0,36 4 16,-13-1-16,5-3 0,4 1 15,-1-2-15,0-3 0,3 1 16,-5 0-16,-5 2 0</inkml:trace>
  <inkml:trace contextRef="#ctx0" brushRef="#br0" timeOffset="106235.2464">16444 10735 0,'0'0'0,"0"0"15,0 0-15,0 0 0,27-7 16,-27 7-16,29 0 0,-29 0 15,37 0-15,-17-1 0,1 1 16,-4 0-16,-1 0 0,-3 0 16</inkml:trace>
  <inkml:trace contextRef="#ctx0" brushRef="#br0" timeOffset="106383.2476">17190 10702 0,'0'0'15,"0"0"-15,0 0 0,23 1 16,-23-1-16,26 3 0,-26-3 16,34 0-16,-16-3 0,-2 2 15,-2-2-15,-2 3 0</inkml:trace>
  <inkml:trace contextRef="#ctx0" brushRef="#br0" timeOffset="106532.2553">17933 10703 0,'0'0'16,"0"0"-16,0 0 0,0 0 0,25 4 16,-25-4-16,28 7 15,-13-4-15,2 0 0,-3-2 0,-2-1 16,-1 2-16</inkml:trace>
  <inkml:trace contextRef="#ctx0" brushRef="#br0" timeOffset="112768.089">21598 13143 0,'0'0'0,"0"0"0,0 0 15,0 0-15,0 0 0,0 0 16,0 0-16,0 0 0,20-14 0,-20 14 16,0 0-16,0 0 0,0 0 15,-9 19-15,9-19 0,0 0 16</inkml:trace>
  <inkml:trace contextRef="#ctx0" brushRef="#br0" timeOffset="113285.6881">16586 14623 0,'0'0'0,"0"0"16,0 0-16,0 0 0,0 0 15,0 0-15,0 0 0,0 0 16,28 0-16,-28 0 0,0 0 0,0 0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2T07:03:19.59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85CD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9285 9282 0,'0'0'0,"0"0"0,0 0 15,0 0-15,0 0 0,0 0 16,0 0-16,0 0 0,0 0 0,0 0 15,0 0-15,0 0 16,0 0-16,0 0 0,11 22 16,-11-22-16,0 0 0,2 19 15,-2-19-15,0 0 0,0 27 0,0-27 16,-2 24-16,1-12 0,0 0 16,0-1-16,1 1 0,0 1 15,-1-2-15,0 0 0,1 0 16,0 1-16,0 0 0,0-2 15,0-1-15,-3 1 0,2 0 0,1-2 16,0 0-16,0 0 0,0-1 16,0-1-16,0 0 15,0-1-15,0 0 0,0 0 0,0-3 16,0 0-16,0 1 0,0 0 16,0-1-16,0-2 0,0 3 15,0-3-15,0 2 0,0-2 16,0 0-16,4 1 0,-4-1 15,0 0-15,0 0 0,0 0 16,0 0-16,0 0 0,0 0 0,0 0 16,0 0-16,7 2 0,-7-2 15,10 1-15,-3-1 16,-2 1-16,1-1 0,1 0 0,-1 0 16,1 0-16,-1 0 0,1 0 15,0 0-15,0 0 0,1 0 0,0 0 16,1 0-16,-1 0 15,1 0-15,0 1 0,0 0 16,0 0-16,0 0 0,-1 1 16,1-2-16,0 0 0,0 0 0,0 0 15,-2 0-15,1 0 0,-1 0 16,0 1-16,1 1 16,0-1-16,0-1 0,-1 0 0,1 2 15,-1 0-15,-1 2 0,1-4 16,-2 2-16,0-1 0</inkml:trace>
  <inkml:trace contextRef="#ctx0" brushRef="#br0" timeOffset="1259.9986">9628 11434 0,'0'0'0,"0"0"16,0 0-16,0 0 0,0 0 15,0 0-15,0 0 0,0 0 16,0 0-16,0 0 0,0 0 15,0 0-15,0 0 0,0 0 16,0 0-16,0 0 0,0 0 16,23 4-16,-23-4 0,0 0 15,0 0-15,27 4 0,-27-4 0,0 0 16,0 0-16,26 3 16,-26-3-16,0 0 0,26 4 0,-18-4 15,1 3-15,1-2 0,1-1 16,-1 0-16,0 0 0,0 0 15,0 0-15,-1-1 0,-1 1 16,0-1-16,0 1 0,-2-2 16,2 2-16,0 0 0,0 0 0,-2 0 15,1 0-15,0-1 0,-1-1 16,0 2-16,-1 2 16,0-1-16,-1 1 0,0-1 0,1-1 15,-1 1-15,0-1 0,-1 0 16,0 2-16,0-1 0,1-1 15,-2 0-15,0 0 0,0 0 16,1 0-16,-3 0 0,2 0 16,-2 0-16,2 0 0,-2 0 15,0 0-15,0 0 0,0 0 0,0 0 16,0 0-16,0 0 0,2 4 16,-2-4-16,0 0 0,0 0 15,0 0-15,2 7 0,-2-7 16,0 0-16,1 7 0,-1-7 15,0 9-15,0-3 0,2 1 16,-4-2-16,1 2 0,-1-1 0,1 2 16,0-2-16,0 3 15,-1-1-15,1 0 0,-2 2 16,1-2-16,0-1 0,0 0 0,1 3 16,0 0-16,-1-1 0,1 0 15,0-1-15,0 2 0,0-2 16,0 1-16,0-1 0,0 0 15,0-1-15,0 3 0,-1-4 16,1 1-16,0-1 0,0 1 0,0-2 16,0-1-16,0 1 0,0-1 15,1 0-15,0-1 0,0 2 16,0-3-16,0 0 16,0-2-16,1 4 0,-1-4 0,0 3 15,0-3-15,0 0 0,0 2 16,0-2-16,0 0 15,0 0-15,0 0 0,0 0 0</inkml:trace>
  <inkml:trace contextRef="#ctx0" brushRef="#br0" timeOffset="8200.0481">7758 8245 0,'0'0'0,"0"0"0,0 0 0,0 0 16,0 0-16,0 0 0,0 0 15,0 0-15,0 0 0,0 0 16,0 0-16,34-3 0,-34 3 0,24 0 16,-24 0-16,30 3 15,-16 0-15,2 0 0,0 2 16,0-1-16,-2 1 0,3 0 0,0 1 16,0-1-16,-2 1 0,0 2 15,-1-1-15,-3 3 0,0-2 16,0 3-16,0 0 0,-5-4 15,-1 0-15,-2 2 0,0 1 16,-3 0-16,-3 0 0,-2 1 16,-4 1-16,-2 0 0,0 0 0,-6 3 15,0 0-15,-2-2 0,0 1 16,1-2-16,-1-1 16,1-3-16,3-1 0,-2 2 0,3-1 15,1 0-15,2-2 0,2 1 16,1-1-16,1-1 0,2 0 15,1-1-15,0-1 0,1 1 0,1-1 16,2 0-16,2-1 16,-1 1-16,2 0 0,3 1 0,2-1 15,0 0-15,3-2 0,2 0 16,0 1-16,1-2 0,2 0 16,-1-2-16,2 2 15,3-1-15,3 1 0,-5 0 0,2 0 16,-2 0-16,-3 0 0,1 0 15,-2 1-15,-1-1 0,-1 2 16,0 0-16,-1 0 0,1 1 16,-1 0-16,0 2 0,-2 2 15,-1-1-15,1-2 0,0 2 0,-1-1 16,-1-1-16</inkml:trace>
  <inkml:trace contextRef="#ctx0" brushRef="#br0" timeOffset="9220.4038">9775 10226 0,'0'0'0,"0"0"0,0 0 0,0 0 15,0 0-15,0 0 0,0 0 16,-5-22-16,5 22 0,0 0 16,0 0-16,0 0 0,0 0 0,0 0 15,0 0-15,0 0 0,0 0 16,22-10-16,-22 10 0,0 0 15,29 12-15,-29-12 0,22 7 16,-22-7-16,22 8 0,-22-8 16,24 12-16,-10-6 0,-1 0 15,-1 2-15,0-1 0,-1 0 16,0 2-16,-1-2 0,-1 2 16,-1-1-16,-2 0 0,0 1 15,-2-1-15,1 2 0,-2 0 0,-2-2 16,-2-1-16,-2 3 0,-3-2 15,-2 2-15,-3-2 0,-1 2 16,-1 1-16,0-1 0,-2 1 16,-3 0-16,-1 0 0,0-4 15,0 4-15,3-1 0,2-3 0,0 1 16,1-1-16,2 0 0,1-3 16,2 3-16,2-4 15,0 1-15,2 0 0,2-1 0,-1 1 16,1-1-16,1 1 0,1 0 15,2 2-15,2-2 0,0 0 16,2 2-16,1-2 0,2 0 16,2 0-16,0 3 0,1-4 15,2 1-15,-1-1 0,1 0 16,2-2-16,-1 2 0,0 1 0,0 0 16,-1-1-16,3-3 0,-2 1 15,-2-1-15,-1 2 0,-3-2 16,-1 1-16,-1-1 0,-1 0 15,0 0-15,-1 0 0,0 0 16,-1 0-16,-1 0 0,0-1 16,-1 1-16,0 0 0,0 1 15,-2-1-15,2 3 0,0-2 16,-1 3-16,0-1 0,0 1 16,0-1-16,0 0 0,0 0 0,-1-3 15</inkml:trace>
  <inkml:trace contextRef="#ctx0" brushRef="#br0" timeOffset="10117.0352">11907 12087 0,'0'0'0,"0"0"16,0 0-16,0 0 0,0 0 15,0 0-15,-27 3 0,27-3 16,-23 9-16,7-5 0,-2 1 15,-1 1-15,0 1 0,-3 1 16,-2 2-16,-1-2 0,1 2 0,-7 2 16,0 1-16,1-1 15,0 2-15,0-1 16,0 1-16,5-3 0,3-1 0,-1 2 16,3-2-16,3-2 0,3-4 0,3 0 15,1-1-15,3 0 0,2 1 16,0 0-16,2 1 0,1-1 15,1 1-15,0-2 0,1 1 16,1-2-16,-1-2 0,4 4 16,1-1-16,1-1 0,3 0 0,2 0 15,1 0-15,1 1 16,2-1-16,0 0 0,2 1 0,0 0 16,2 1-16,7 0 0,-1-1 15,-2 0-15,-2 0 0,0 0 16,0 0-16,0-2 0,0 1 15,-2 0-15,-2 0 0,0 1 16,-2 2-16,0-1 0,-2-1 16,-2 0-16,-1 0 0,-1-1 15,-2 0-15,0-1 0,-2 2 0,0-2 16,-1 0-16,0 0 16,-1-1-16,1 0 0,1-1 15,0-2-15,1 0 0,-2 0 0,1 1 16,-2 0-16</inkml:trace>
  <inkml:trace contextRef="#ctx0" brushRef="#br0" timeOffset="10417.0386">11811 12157 0,'0'0'0,"0"0"0,0 0 15,0 0-15,0 0 0,0 0 16,0 0-16,0 0 0,-12 30 0,12-30 16,-8 24-16,2-10 15,1-1-15,-2 3 0,-1 4 16,2 0-16,-1 0 0,-1 4 0,1 2 16,-2 6-16,1-1 0,0 2 15,1 2-15,0-1 16,1 0-16,-1 8 0,-1 1 0,1-2 15,1-1-15,-8 10 16,-2 3-16,3-13 0,3-8 0,2-7 16</inkml:trace>
  <inkml:trace contextRef="#ctx0" brushRef="#br0" timeOffset="37716.3789">4110 7857 0,'0'0'0,"0"0"0,0 0 0,0 0 16,0 0-16,0 0 0,0 26 16,0-26-16,0 0 0,0 29 15,0-29-15,0 27 0,-2-14 0,2 4 16,0 3-16,-1-1 15,1 1-15,-3 3 0,2 3 16,-1 6-16,-1-1 0,-1 2 16,2 4-16,1 0 0,-2 0 0,0 10 15,-1 3-15,2-5 0,0-1 16,-2 12-16,1 0 16,0-3-16,0-3 0,-2 13 0,1 3 15,-1-10-15,2-7 0,-4 13 16,2 6-16,-1-9 0,0-7 0,-1 8 15,1 5-15,0-10 16,2-6-16,-3 32 0,0-1 16,4-11-16,2-7 0,1 6 15,1 5-15,0-10 0,0-9 0,-5 7 16,-3 3-16,1-7 0,2-4 16,-2 6-16,0 7 0,4-8 15,2-5-15,0 4 0,-1 5 16,-1-9-16,1-4 0,1 6 15,1 8-15,-1-13 0,-1-7 0,-2 11 16,2 6-16,1-6 0,0-4 16,-2 2-16,-1 0 15,-1-6-15,1-4 0,0 5 16,0 7-16,-1-12 0,2-6 0,1 2 16,-2 2-16,1-7 0,1-1 15,1 0-15,0 1 0,0-5 16,0-3-16,-1-1 0,0-3 15,0-4-15,-1-1 0,1-3 16,-1-1-16,2-6 0,0 1 0,-2 2 16,2-2-16,0 0 0,0-4 15,0-3-15,0 0 16,-2-7-16,1-3 0,1 6 0,-2-1 16,1 1-16</inkml:trace>
  <inkml:trace contextRef="#ctx0" brushRef="#br0" timeOffset="38541.1618">4099 7898 0,'0'0'0,"0"0"16,0 0-16,0 0 0,0 0 0,0 0 15,0 0-15,0 0 0,0 0 16,0 0-16,0 0 16,0 0-16,0 0 0,0 0 15,-20-13-15,20 13 0,0 0 0,0 0 16,0 0-16,0 0 0,0 0 16,0 0-16,0 0 0,0 0 15,0 0-15,0 0 0,0 0 16,0 0-16,0 0 0,-13-18 15,13 18-15,0 0 0,0 0 0,0 0 16,0 0-16,0 0 0,0 0 16,0 0-16,0 0 15,0 0-15,0 0 0,0 0 0,0 0 16,0 0-16,0 0 0,0 0 16,0 0-16,0 0 0,0 0 15,0 0-15,0 0 0,0 0 16,0 0-16,0 0 0,0 0 15,22 10-15,-22-10 0,0 0 16,0 0-16,0 0 0,0 0 0,25 10 16</inkml:trace>
  <inkml:trace contextRef="#ctx0" brushRef="#br0" timeOffset="39883.7453">4059 7876 0,'0'0'0,"0"0"16,0 0-16,0 0 0,0 0 0,0 0 15,0 0-15,0 0 0,0 0 16,0 0-16,0 0 0,0 0 16,0 0-16,0 0 0,0 0 15,-9-21-15,9 21 0,0 0 16,0 0-16,0 0 0,0 0 0,-24 4 15,24-4-15,0 0 16,-25 9-16,25-9 0,-20 9 16,20-9-16,-21 10 0,10-6 0,0-1 15,0 1-15,1 2 16,-6 1-16,-1 3 0,-1-1 0,3-2 16,-4 3-16,1-1 0,-2 2 15,1 1-15,-11 1 0,1 1 16,3 1-16,-2 0 0,-2 1 15,0 0-15,-8 4 0,6 0 0,-3 0 16,1 1-16,-1 1 0,2-2 16,-3 2-16,1-1 0,-6 5 15,2-1-15,1 0 0,1 2 16,1-1-16,-1-1 0,2 3 16,-3 0-16,-3 5 0,0-3 15,-1-2-15,1 0 0,0 0 16,1 0-16,1 1 0,-2 1 15,4 0-15,-2 1 0,-5 3 16,1-2-16,3-1 0,4 0 0,-3-2 16,-3 1-16,6-5 0,6-2 15,-4 4-15,-1 2 0,1-1 16,3-3-16,-2 0 0,-2-2 16,5-2-16,1-2 0,0 2 15,2 0-15,0 0 0,2 0 0,-3-5 16,2-2-16,4-3 15,3 1-15,0 1 0,1 1 16,-2-1-16,1-3 0,-2 1 0,2 1 16,5-4-16,-2-2 0,1 4 15,2 0-15,2-2 0,1-2 16,2 0-16,-1-1 0,4-1 16,0-3-16,0 1 0,2 0 15,-1 0-15,1 0 0,3-2 16,0 0-16,3 0 0,-3 0 0,0 0 15</inkml:trace>
  <inkml:trace contextRef="#ctx0" brushRef="#br0" timeOffset="41316.6228">3930 11834 0,'0'0'0,"0"0"16,0 0-16,0 0 0,0 0 0,0 0 15,0 0-15,-20-12 0,20 12 16,0 0-16,0 0 0,-17-12 15,17 12-15,0 0 0,0 0 16,-17-11-16,14 9 0,-3 1 16,2-1-16,2 0 0,-2-1 0,1 1 15,1 0-15,1 0 0,-3 2 16,4 0-16,-2-2 16,2 2-16,0 0 0,0 0 15,2 0-15,2 0 0,-1 0 0,0 2 16,2 0-16,-1 0 0,1 0 15,0 1-15,0 0 16,0-1-16,2 0 0,1 4 0,1-1 16,2 0-16,1 1 0,1-1 15,-1 2-15,1-1 0,-2 1 16,4 1-16,3 0 16,1 1-16,3 0 15,-1 0-15,0-1 0,4 3 0,3 2 16,0-1-16,-1 1 0,0-2 15,-1 1-15,0 0 0,1-1 16,8 3-16,0 1 0,-4-1 0,-1-2 16,4 1-16,4 2 15,-4-1-15,-2 1 0,7 2 0,1 0 16,-1 1-16,-1-2 0,2 1 16,-2 0-16,0-2 0,0 0 15,-1 0-15,0 0 0,1 1 16,2 2-16,4 1 0,-2 0 15,1-4-15,-3-1 0,3 0 16,-2 1-16,2-1 0,-1 0 0,0 3 16,1 2-16,-2 0 0,-1-1 15,1-2-15,2 0 0,-2 1 16,4 2-16,4 0 0,-1 0 16,-4-3-16,-1 1 0,0-1 15,1 1-15,-2 0 0,1-3 0,-2 2 16,-2 0-16,2 0 15,2 1-15,-1 2 0,1 0 16,-1-3-16,-5-1 0,4-2 16,2 0-16,-3 1 0,-1-1 0,-2 1 15,-3 1-15,1 0 0,0-2 16,-3 2-16,-3 0 0,0-3 16,-1-2-16,3 0 15,3 1-15,-10-3 0,-4-1 0,0 0 16,-4-2-16,3 3 0,0 1 0,-1-2 15,1-1 1,-8-1-16,0-1 0,-3 0 0,1 0 16,0-3-16,-4-1 0,0 0 15,-1 0 1,-1 0-16</inkml:trace>
  <inkml:trace contextRef="#ctx0" brushRef="#br0" timeOffset="42450.2753">3888 11460 0,'0'0'0,"0"0"0,0 0 16,0 0-16,0 0 0,0 0 15,0 0-15,0 0 0,0 0 16,0 0-16,0 0 0,0 0 15,0 0-15,0 0 0,0 0 16,0 0-16,0 0 0,0 0 16,0 0-16,24-2 0,-24 2 0,23 2 15,-23-2-15,29 5 0,-29-5 16,27 2-16,-13 0 0,3 0 16,-2-2-16,3 3 0,0-1 15,0 0-15,1 1 16,-3 1-16,3 0 0,-3-1 0,-1 1 0,4-1 15,-2 1-15,1 2 0,-1-2 16,-2-2-16,0 0 16,-3 2-16,-1-1 0,-4 1 15,1-1-15,0-1 16,1 2-16,-4-2 0,2 1 0,-3 0 16,2-1-16,-3 0 0,-1 0 15,1 0-15,1 1 0,-1 0 16,-2 1-16,1 0 0,-2 0 0,1-1 15,2 4-15,-3 0 0,0-1 16,-3 1-16,2 0 16,-4 2-16,-1 4 15,2-1-15,1-1 0,-1 3 0,-2 0 16,0 0-16,1-3 0,0 3 16,0-1-16,0 1 0,-1-1 15,0 3-15,0 0 0,2-3 16,-1-1-16,-1 3 0,2-2 15,-2-1-15,2-1 0,1-1 16,-1-2-16,2-1 0,0-2 0,1 0 16,1-1-16,-2-1 0,0-1 15,0-3-15,1-2 0,-2 0 16,1 1-16,1 0 0</inkml:trace>
  <inkml:trace contextRef="#ctx0" brushRef="#br0" timeOffset="43250.1517">3559 8165 0,'0'0'0,"0"0"0,0 0 0,0 0 16,0 0-16,0 0 0,4 25 15,-4-25-15,0 0 0,7 25 16,-7-25-16,3 25 0,-3-25 0,3 29 16,-3-13-16,1 1 0,1 0 15,-2 1-15,0 0 16,0 0-16,0 0 0,-2 4 0,1 0 16,1-2-16,-2-4 0,1 0 15,-1 0-15,1-2 0,1-3 16,-4 1-16,2 0 0,1-4 15,1-1-15,-2-2 0,1-1 16,1-2-16,0 1 0,0-3 16,0 0-16,0 0 0,0 0 0,0 0 15,3 1-15,-2-2 0,1-2 16,3 1-16,1-2 0,2 0 16,2 0-16,0 0 0,3 0 15,1 0-15,0 0 0,-1-2 16,3 0-16,2 0 0,-3 0 0,8 0 15,0-2-15,-1 3 16,-2-2-16,-1 1 0,1 1 16,-1 1-16,0 0 0,-3 2 15,3-1-15,0 2 0,-4 1 0,0 1 16,-1 2-16,-2 0 0,-1 1 16,-4 2-16,-3 1 0,-3 1 15,-2-1-15,0 0 0,0-2 16,1-1-16</inkml:trace>
  <inkml:trace contextRef="#ctx0" brushRef="#br0" timeOffset="43867.151">1929 9693 0,'0'0'0,"0"0"0,0 0 15,0 0-15,0 0 0,-9 28 16,9-28-16,-13 25 0,4-11 0,0 4 16,-1 2-16,0 1 0,-2 2 15,0 2-15,1 0 0,-7 8 16,2-1-16,-3 0 0,2 0 15,-1 4-15,0-1 0,5-7 16,-3-1-16,4-3 0,1-3 16,2-2-16,0-2 0,3-3 15,1-3-15,0-4 0,2 0 16,0-4-16,2 1 0,1-4 16,0-4-16,4-3 0,2-3 0,1-5 15,-1-4-15,0 3 0,-1 1 16,-1 3-16</inkml:trace>
  <inkml:trace contextRef="#ctx0" brushRef="#br0" timeOffset="44159.2426">1885 9657 0,'0'0'0,"0"0"16,0 0-16,0 0 0,0 0 0,0 0 15,11 24-15,-11-24 16,5 22-16,-5-22 0,6 28 16,-3-11-16,0 0 0,1 3 15,-3-1-15,1 1 0,-1 1 0,1 7 16,-1 0-16,-1-1 0,0-1 16,0-2-16,0-1 15,0-2-15,0-1 0,-1-1 0,-1-1 16,1-2-16,-2-1 0,-1-4 15,-2-1-15,-3-3 0,2 0 0,1-3 16,0 1-16,-1-1 16</inkml:trace>
  <inkml:trace contextRef="#ctx0" brushRef="#br0" timeOffset="44304.2448">1727 9967 0,'0'0'0,"0"0"0,0 0 15,0 0-15,0 0 0,19-14 16,-19 14-16,28-9 0,-9 5 0,3-1 16,7-5-16,-4 2 0,-3 1 15,-3 2-15</inkml:trace>
  <inkml:trace contextRef="#ctx0" brushRef="#br0" timeOffset="44856.2523">4701 7664 0,'0'0'0,"0"0"15,0 0-15,0 0 0,0 0 0,0 0 16,0 0-16,0 0 16,0 0-16,0 0 0,3 19 15,-3-19-15,-3 19 0,3-19 16,-8 27-16,8-27 0,-11 34 0,5-14 16,-2 3-16,0-3 0,2 1 15,-5 4-15,1-1 0,1-1 16,1-2-16,1 0 0,-1-2 15,1-2-15,1-2 0,2 0 16,1-2-16,-2 0 0,3-1 0,0-2 16,0-1-16,1-5 15,-3-1-15,4-3 0,-2 0 0,1-3 16,1 0-16,-3-4 0,0-1 16,2 0-16,-3-3 0,2 2 15,0 2-15,-1 1 0</inkml:trace>
  <inkml:trace contextRef="#ctx0" brushRef="#br0" timeOffset="45416.5485">4587 7670 0,'0'0'15,"0"0"-15,0 0 0,0 0 0,0 0 0,14-16 16,-14 16 0,0 0-16,27-9 0,-16 8 0,0 1 15,2 1-15,0 1 0,0 2 16,0 0-16,0 3 0,2 0 15,-4 3-15,0 1 0,-4 0 0,1 0 16,-3 6-16,-5-1 16,-2 1-16,-3 0 0,-2-1 15,-5 2-15,-1-2 0,-1 0 0,-3-1 16,1 0-16,-4-2 0,1 0 16,-2-2-16,1-2 15,5-1-15,-1 0 0,4-1 0,2-2 16,4-2-16,0-1 0,2-1 15,0 2-15,2-2 0,0-1 0,2 0 16,4-1-16,0-1 16,2 1-16,6 0 0,2 0 15,1-1-15,2 1 0,5 0 16,0 2-16,0 0 0,0 0 0,0 2 16,1 1-16,-2-1 0,-1 1 15,-3 3-15,-1 1 0,-3 2 16,-2 0-16,0-1 0,-4 1 15,-2 1-15,-1 0 0,-4-1 16,-3 0-16,-2-2 0,-3 0 0,-3 1 16,-3 0-16,-2 0 15,0-1-15,-2-1 0,-1 0 16,3 0-16,-3-1 0,3-2 0,-3 0 16,0-1-16,3-1 0,1-1 15,2-1-15,3-1 16,-1 0-16,3 0 0,2 2 0,0-1 15,2 0-15,4 0 0,3-2 16,-1 1-16,1 1 0,-1-1 16</inkml:trace>
  <inkml:trace contextRef="#ctx0" brushRef="#br0" timeOffset="46607.3814">3749 12229 0,'0'0'0,"0"0"0,0 0 15,0 0-15,-3-22 0,3 22 16,0 0-16,-4-26 0,2 18 16,-1 0-16,-2 0 0,0 0 0,1 2 15,-4 1-15,-6 0 16,-1 4-16,-3 2 0,-1 3 16,-2 2-16,-1 2 0,-2 1 15,-4 5-15,1 4 0,3-4 0,6-2 16,-4 6-16,3 2 0,3-1 15,4 0-15,5-1 0,3 0 16,1 1-16,3-3 0,4 4 16,5 2-16,3-3 0,4 0 15,2 0-15,7 0 0,1-1 16,3 2-16,6-13 16,6-9-16,-8 2 0,-7-1 0,-3 1 15</inkml:trace>
  <inkml:trace contextRef="#ctx0" brushRef="#br0" timeOffset="47166.865">7824 13422 0,'0'0'0,"0"0"16,0 0-16,0 0 0,-9 23 0,9-23 15,0 0-15,-10 26 0,5-15 16,-1 3-16,1 1 0,-2 0 0,2 0 16,-3-1-16,1 2 15,1-1-15,-1 2 0,-2 2 16,1 1-16,1-2 0,1 0 0,2-3 15,0-1-15,3-3 0,-2-2 16,1-2-16,0-1 0,1-2 16,-1-1-16,1 0 0</inkml:trace>
  <inkml:trace contextRef="#ctx0" brushRef="#br0" timeOffset="47534.0896">7812 13331 0,'0'0'16,"0"0"-16,0 0 0,0 0 15,0 0-15,24-5 0,-24 5 16,24 7-16,-24-7 0,29 14 16,-11-3-1,0 3-15,2 2 0,-2 0 0,-2 1 16,3 6-16,-2-1 0,-3 0 15,-3 0-15,-2 0 16,-1 3-16,-4-3 0,-3 1 0,-2 5 16,-6 1-16,0-5 0,-4-4 15,-1-3-15,-3-2 0,1-3 16,1 0-16,-3-2 0,0-2 16,0-1-16,1-1 0,-1-2 15,1-1-15,4-1 0,1-1 0,-1-1 16,1-1-16,0-2 0,1-2 15,-2-4-15,1-5 16,1 3-16,2 1 0,1 2 0</inkml:trace>
  <inkml:trace contextRef="#ctx0" brushRef="#br0" timeOffset="47724.9205">8462 13644 0,'0'0'15,"0"0"-15,0 0 0,0 0 0,0 0 16,0 0-16,0 0 16,0 0-16,0 0 0,0 0 15,-22 11-15,22-11 0</inkml:trace>
  <inkml:trace contextRef="#ctx0" brushRef="#br0" timeOffset="50300.0009">2182 7910 0,'0'0'0,"0"0"0,0 0 0,0 0 16,0 0-16,0 0 0,9 29 15,-9-29-15,1 22 0,-1-22 16,-4 28-16,4-28 0,-8 33 0,4-14 16,-2 4-16,2-2 15,-2-1-15,0 3 0,-1 1 16,0-2-16,2-1 0,-1 0 16,0-2-16,1-2 0,0 0 0,1-2 15,-1-1-15,2-2 0,-1-2 16,1-2-16,0 0 0,1-3 15,2-5-15,-4 1 0,0-1 16,1-2-16,-1-2 0,1-1 16,-3-1-16,3-2 0,3 0 0,0-2 15,0-2-15,3-1 0,3-2 16,1-5-16,-1-1 0,3 2 16,1 0-16,1 0 0,0 1 15,2 1-15,3-1 0,-1 0 16,2 1-16,-4-1 0,1 1 15,-1 1-15,0 1 0,1 2 16,0 2-16,3 1 0,1 2 16,-4 3-16,0-1 0,0 4 15,1 5-15,-2 0 0,-3-1 0,0 1 16,-1 2-16,-1 3 0,-1 0 16,0 2-16,-4 3 0,0 0 15,1 1-15,-2-1 0,-1 0 16,-1 1-16,0-1 0,0-1 15,-1 2-15,1-4 0,-2 0 0,0-1 16,2-1-16,-2-2 0,1-2 16,1-1-16,0 0 15,0-3-15,0 0 0,-3 0 0,3-4 16,0 0-16,-2-1 0,2-2 16,2-2-16,1 0 0,-2 0 15,5-3-15,0-1 0,0 0 16,1 0-16,0 1 0,2 0 15,3-5-15,-2 0 0,2 1 16,2 0-16,-2 2 0,-2 2 0,-1 2 16,1 1-16,-1 1 15,0 2-15,1 1 0,-1 1 16,1 3-16,-1 2 0,0 2 0,1 1 16,-3 0-16,-1 1 0,0 1 15,1 1-15,-1 2 0,0-1 16,1 7-16,-2 1 0,2 1 15,-3-1-15,2 1 0,-3 2 16,-1 1-16,-1 1 0,-3 2 16,-1 2-16,-1-4 0,3-4 0,-2-1 15</inkml:trace>
  <inkml:trace contextRef="#ctx0" brushRef="#br0" timeOffset="51467.3889">5541 12812 0,'0'0'15,"0"0"-15,0 0 0,0 0 0,0 0 16,-2 24-16,2-24 16,-3 20-16,3-20 0,-4 25 0,4-25 15,-8 31-15,2-15 0,2 2 16,-3 1-16,-2-1 0,-1 0 15,0 2-15,-2 1 0,-1 4 16,1-4-16,-1 1 0,2-2 16,1-1-16,1-3 0,1 0 15,-1-3-15,3-1 0,0-3 0,2 0 16,1-2-16,-1-1 0,2 0 16,0-5-16,2-1 0,-2-2 15,2-2-15,0-1 0,1-2 16,1-1-16,0 0 0,4-2 15,2-3-15,0 2 0,3-1 0,2-5 16,4 0-16,1 1 16,-4 0-16,5 1 0,2 1 15,-2 2-15,0 1 0,0-1 0,0-1 16,-3 3-16,2 0 0,-4 3 16,2 0-16,-1 2 0,-1-1 15,3 2-15,-2 3 0,-1-1 16,1 2-16,-2 3 0,3 1 15,-4 2-15,-2-1 0,-1 2 16,-2 1-16,-1 1 0,-2 2 16,0 0-16,-3 2 0,-2 1 0,-2 0 15,-1-1-15,-3 1 16,0-1-16,-1-1 0,0 3 16,-3 1-16,3-1 0,0-2 15,0 0-15,0 0 0,2-2 0,0 1 16,2-2-16,0 0 0,1 0 15,1-2-15,2 0 0,2-1 16,1-1-16,1 0 0,4 1 16,7 0-1,0-1-15,3 0 0,3-3 0,-1-3 16,-4 0-16,-3 0 0,0 0 16</inkml:trace>
  <inkml:trace contextRef="#ctx0" brushRef="#br0" timeOffset="52750.5828">4489 10356 0,'0'0'0,"0"0"0,0 0 16,7-20-16,-7 20 0,5-19 16,0 5-16,0 3 0,2-3 0,-4 0 15,2-1-15,-2 2 0,1 1 16,0-4-16,-1 0 0,0-1 16,-3 2-16,0 0 0,0 1 15,-2 1-15,1 2 0,-6 0 16,-1 1-16,-5 2 0,1 1 15,-2 3-15,-2 4 0,0 0 16,2 0-16,-3 4 0,1 3 16,-2 0-16,1 2 0,-1 0 15,0 1-15,1 1 0,1 3 0,2-1 16,2 3-16,0 0 0,2 0 16,4 2-16,-2 0 15,4 0-15,0-1 0,1 1 0,3 0 16,0-4-16,0-3 0,1 0 15,2-2-15,3 0 0,3-2 16,1-3-16,5 0 0,-2-2 16,3-1-16,-1-4 0,3-1 15,0 0-15,0-3 0,1-3 16,3-2-16,-2 0 0,-1-1 0,3-7 16,-2 1-16,1-2 0,-3-1 15,1-1-15,2 1 0,-2 0 16,-2-2-16,-2-2 0,0-2 15,0 2-15,-4-1 0,3-3 16,-1-1-16,0 3 0,1 1 16,0 2-16,-1 2 0,0 1 0,0 3 15,-1-4-15,-2 1 16,0 1-16,-3 0 0,1 3 0,-1 2 16,-2 4-16,1 2 0,-2-2 15,-1 1-15,1 4 0,-2-1 16,1 3-16,-3 1 0,1 1 15,-1 3-15,0 0 0,0 0 16,-1 6-16,-1-1 0,-2 2 16,-2 3-16,0 2 0,0 0 0,-2 4 15,-3-2-15,1 4 0,0 0 16,0 1-16,0 3 16,1 1-16,1-3 0,0 3 0,0 2 15,1 2-15,-2 0 0,1 1 16,-1-1-16,3-1 0,-1-4 0,2 3 15,-2-2-15,0-1 16,3-1-16,-1-1 0,2-4 16,0 0-16,1 2 0,1-4 15,1 0-15,-3-3 0,3-3 0,0 2 16,0-2-16,0 2 0,3-5 16,-3 1-16,0 1 0,0-3 15,3-1-15,-2 0 0,2-3 16,-1 0-16,1 0 0,-3 0 15</inkml:trace>
  <inkml:trace contextRef="#ctx0" brushRef="#br0" timeOffset="52926.5831">4949 10195 0,'0'0'0,"0"0"0,0 0 0,0 0 16,0 0-16,0 0 0,0 0 16,0 0-16,4 22 0,-4-22 0,0 0 15,0 0-15</inkml:trace>
  <inkml:trace contextRef="#ctx0" brushRef="#br0" timeOffset="70516.7931">5336 5881 0,'0'0'0,"0"0"15,0 0-15,-22 27 0,10-13 16,-1 2-16,-3 4 0,-2 8 15,-3-2-15,0 2 0,-1 2 16,-3 5-16,4-2 0,2-1 16,0 2-16,3-5 0,3-1 0,-2 1 15,0 0-15,3-5 16,2-2-16,3-4 0,0 0 16,3-7-16,0-1 0,3-3 0,2-3 15,3-4-15,0-3 0,1-1 16,4-6-16,-2 2 0,-1 1 0,-1 1 15</inkml:trace>
  <inkml:trace contextRef="#ctx0" brushRef="#br0" timeOffset="70800.351">5425 5842 0,'0'0'16,"0"0"-16,0 0 0,-1 20 16,1-20-16,0 23 0,0-23 15,0 37-15,0-15 0,0 0 16,0 6-16,-1 4 0,0 3 0,1-3 16,0 1-16,0-5 0,-1 1 15,-1 3-15,0-3 0,1-4 16,-3-4-16,4-3 0,0-4 15,-3-3-15,1 0 0,-2-5 16,0-2-16,-2-3 0,-2-2 0,1 1 16,2 0-16,0 0 0</inkml:trace>
  <inkml:trace contextRef="#ctx0" brushRef="#br0" timeOffset="70950.3531">5162 6130 0,'0'0'0,"0"0"0,0 0 16,0 0-16,0 0 0,23-15 16,-23 15-16,34-7 0,-16 3 15,4 1-15,2 1 0,0 0 16,2-1-16,3 0 0,-7-1 0,-3 3 16</inkml:trace>
  <inkml:trace contextRef="#ctx0" brushRef="#br0" timeOffset="71250.5112">5754 5969 0,'0'0'0,"0"0"15,0 0-15,0 0 0,0 0 0,-9 25 16,9-25-16,-7 22 15,7-22-15,-8 29 0,3-9 16,-1-2-16,0 3 0,2-3 16,-1 1-16,1-1 0,1 0 0,-1 2 15,0 2-15,1-7 0,1-2 16,-1 1-16,1-3 0,1-4 16,-1-3-16,1-4 0,-3-2 15,2 0-15,1-4 0,-2 2 16,1 0-16,-1 2 0</inkml:trace>
  <inkml:trace contextRef="#ctx0" brushRef="#br0" timeOffset="71567.5013">5642 6004 0,'0'0'0,"0"0"16,0 0-16,0 0 0,11-17 16,-11 17-16,0 0 0,23-15 15,-11 9-15,3 2 0,4 0 16,1 0-16,1 4 0,2-3 15,1 6-15,5-2 0,-3 2 0,-1 6 16,-2 3-16,-2-1 16,-5-3-16,0 5 0,-3-2 15,-3 1-15,-3-1 0,-3 2 16,-3-1-16,-1 1 0,-1 1 0,-3 0 16,-3 1-16,-1-1 0,-2 0 0,-2-2 15,-5 1-15,0-4 16,2 0-16,-2 2 0,-1 0 15,2-1-15,-1-2 0,-4 2 16,-1-3-16,4 0 0,0-3 0,2-4 16,2-2-16,4-3 0,2-2 15,2 1-15,0 1 16,3 2-16</inkml:trace>
  <inkml:trace contextRef="#ctx0" brushRef="#br0" timeOffset="71917.1335">6135 5580 0,'0'0'0,"0"0"16,0 0-16,0 0 0,24-11 0,-24 11 16,24-3-16,-10 2 0,1 2 0,-1 2 15,0 0-15,-3 1 16,0 0-16,-1 6 0,-1 1 15,-4-4-15,-2 4 0,-4-1 16,-6 2-16,-2 1 0,-1-1 16,-1 0-16,-2 0 0,1-3 0,1 1 15,2-2-15,3-1 16,-1-2-16,0 0 16,2-2-16,0 0 0,3 1 0,2-3 15,0 1-15,0 2 0,6-4 16,4 0-16,2 1 0,5-1 15,4 0-15,-1 0 0,11 1 16,2 0-16,-3-1 0,-1-2 0,-6 1 16,-2 1-16,-6 0 0</inkml:trace>
  <inkml:trace contextRef="#ctx0" brushRef="#br0" timeOffset="72150.6958">6373 6083 0,'0'0'0,"0"0"0,0 0 16,27-4-16,-27 4 0,31-3 15,-9 3-15,2-3 0,0 3 16,8 0-16,0 0 0,-3 0 15,-3-1-15,-4 1 0,-5-2 16,-1 1-16</inkml:trace>
  <inkml:trace contextRef="#ctx0" brushRef="#br0" timeOffset="72334.2422">6457 6268 0,'0'0'0,"0"0"16,0 0-16,33-3 0,-33 3 0,40-2 16,-11 1-16,1 1 0,1 0 15,10-4-15,-1 0 0,2-3 16,-9 4-16,-5-1 0</inkml:trace>
  <inkml:trace contextRef="#ctx0" brushRef="#br0" timeOffset="73167.5027">7442 5926 0,'0'0'0,"0"0"0,0 0 15,0 0-15,0 0 0,-10 29 16,10-29-16,-12 28 0,6-13 0,-2 2 16,-1 4-16,0-3 0,1 2 15,-1 0-15,0 1 0,0 4 16,-1-3-16,1-1 16,3 0-16,-2-6 0,2-1 0,2-3 15,1 0-15,-1-1 0,1-2 0,1-2 16,0-2-16,1 0 15,1-4-15,0 0 0,1-4 16,0-3-16,1 0 0,1 0 16,2-4-16,0 0 0,1 0 0,0 1 15,3-4-15,1 2 0,1-4 16,2 0-16,2-1 0,-3 0 16,0 2-16,0 1 0,0 3 15,0-2-15,1 4 0,-1-1 16,1 3-16,0 3 0,-1 0 15,0 1-15,1 3 0,0 0 0,-3 4 16,0 2-16,-2 1 16,0 1-16,-2 0 0,-1 3 15,0 2-15,-2 1 0,-1 0 0,-2 0 16,0-1-16,-1 0 0,-1 2 16,-2-2-16,-1-2 0,-1 0 15,1-1-15,-1-3 0,3 1 16,-2-2-16,1-2 0,2 0 15,0-1-15,2-3 0,-2 0 16,2 0-16,1-6 0,1 2 16,1-3-16,3-1 0,0-3 15,1-3-15,2 0 0,0 1 0,3 1 16,4-6-16,2 4 0,1-1 16,2-2-16,-5 3 0,1 0 0,0 2 15,-1-2-15,-1 4 16,2 2-16,-4 3 0,3 3 15,-1-1-15,-4 3 0,0 0 16,-1 5-16,-1 0 0,-3 3 0,0 2 16,-1 4-16,0-2 0,-2 2 15,-3 3-15,-1 1 0,-1-2 16,0 0-16,-2 0 16,1 1-16,0 0 0,-1-3 0,-1-2 15,-1 2-15,2-3 0,1 2 16,0-5-16,2-1 0,-2-3 15,1 2-15,2-6 0,0 0 16,0-3-16,1-4 0,0 3 0,0-2 16,1 2-16</inkml:trace>
  <inkml:trace contextRef="#ctx0" brushRef="#br0" timeOffset="73500.4728">8172 5687 0,'0'0'0,"0"0"15,0 0-15,22 0 0,-22 0 0,0 0 16,27 8-16,-18-2 0,0 2 16,-3 2-16,0 0 0,-4 1 15,-1 1-15,-3 1 0,-3 2 16,-1 0-16,-3 0 0,-5 1 15,-3-1-15,3-2 0,2 0 0,1-3 16,3 0-16,-1 0 16,2-3-16,2-1 0,1-1 15,0-1-15,2 0 0,3 0 0,4-2 16,3 2-16,3-3 0,5 2 16,3-2-16,5 1 0,1 0 15,2-2-15,-1-2 0,-3 0 16,-4 1-16,-2 1 0</inkml:trace>
  <inkml:trace contextRef="#ctx0" brushRef="#br0" timeOffset="73700.5048">8395 6183 0,'0'0'0,"9"0"15,3 0-15,4-3 0,2 2 0,10 1 16,4 0-16,-1 0 0,2-2 16,4 4-16,-1-2 0,-4 0 15,-4-3-15,-5 3 0,-4-3 16,-3 3-16</inkml:trace>
  <inkml:trace contextRef="#ctx0" brushRef="#br0" timeOffset="73967.717">8550 6051 0,'0'0'0,"0"0"15,0 0-15,0 0 0,-14 25 16,14-25-16,-11 23 0,11-23 15,-11 30-15,7-10 0,-3 1 16,2 3-16,-1-3 0,0 7 0,-1-2 16,3-1-16,0-1 0,2-5 15,1-2-15,2-2 0,1-5 16,2-2-16,1-8 0,-1 3 16,0-3-16,-1 3 0</inkml:trace>
  <inkml:trace contextRef="#ctx0" brushRef="#br0" timeOffset="74534.4603">9041 5972 0,'0'0'0,"0"0"0,0 0 0,0 0 15,0 0-15,9 25 0,-9-25 16,2 20-16,-2-20 0,-1 30 15,-2-10-15,-1-1 0,-1-1 0,-1 4 16,-2-1-16,0 1 16,0-1-16,-2 4 0,1 0 15,-1-4-15,1-3 0,1-3 0,1-1 16,2-3-16,1-1 0,0-2 16,1-2-16,1-1 0,1 1 15,-2-2-15,3-4 0,0 0 16,0-7-16,4 0 0,0-4 15,1 0-15,0-2 0,3-2 16,1 0-16,3-2 0,1-1 0,0-1 16,0-1-16,1 2 0,-1 3 15,0-3-15,1 2 0,1 1 16,-2 4-16,0-3 0,-1 3 16,1 0-16,-2 0 0,0 4 15,-1 3-15,-2 1 0,1-1 16,-1 4-16,-2 4 0,1-1 0,-1 4 15,-1 1-15,-3 3 16,-1 2-16,1 2 0,-2-1 16,-2 4-16,0 0 0,1 0 0,-4 3 15,0 1-15,1-1 0,-1 1 16,0-1-16,-1-3 16,2 0-16,0-1 0,-1-1 0,2 1 15,2-7-15,-3 1 0,3-4 16,0 1-16,0-1 0,-1-3 0,2-4 15,1-4-15,0 0 0,0 0 16,-1 1-16</inkml:trace>
  <inkml:trace contextRef="#ctx0" brushRef="#br0" timeOffset="74867.5355">9400 5767 0,'0'0'0,"0"0"16,0 0-16,0 0 0,22-2 0,-22 2 15,22 4-15,-22-4 0,24 9 16,-12-2-16,-3 2 0,-1-1 16,-2 2-16,-2 0 0,-4 3 15,-4-1-15,-1-1 0,-3 1 16,-2 1-16,-2 2 0,1-4 15,1 0-15,1-1 0,2 0 0,1-3 16,2-3-16,-1 1 16,2-1-16,1 1 0,2-3 15,2 3-15,4-1 0,2-1 0,6-2 16,3 3-16,2-1 0,2 0 16,9 1-16,-2 0 0,-2 0 15,-5 0-15,-4-2 0</inkml:trace>
  <inkml:trace contextRef="#ctx0" brushRef="#br0" timeOffset="75066.6344">9487 6233 0,'0'0'0,"0"0"16,0 0-16,29-3 0,-29 3 0,34-1 15,-9 1-15,2 0 16,1 0-16,11 0 0,1 1 16,-2-1-16,0 0 0,5-1 0,-3-3 15,-6 1-15,-7 0 0,-5 2 16</inkml:trace>
  <inkml:trace contextRef="#ctx0" brushRef="#br0" timeOffset="75416.8572">10078 6070 0,'0'0'0,"0"0"0,0 0 0,0 0 15,24-3-15,-24 3 0,24-2 16,-24 2-16,30-2 0,-11 4 16,2 2-16,0-1 0,0 1 15,-2 3-15,-2 4 0,3 3 16,-3-2-16,-5 5 0,-5 0 15,-3-2-15,-4 2 0,-6-2 16,-4 3-16,-1 0 0,-1-1 0,-1-2 16,-1-1-16,-1 0 0,1-3 15,-5 3-15,0-3 16,5-1-16,2-2 0,2-1 0,1-3 16,4-1-16,0 1 0,4-1 15,3 1-15,5-1 0,3-2 16,7-1-16,5-1 0,2-1 15,2 1-15,4-3 0,3 0 16,4-6-16,-4-1 0,-7 2 0,-4 3 16,-4 0-16</inkml:trace>
  <inkml:trace contextRef="#ctx0" brushRef="#br0" timeOffset="76184.0609">10592 6017 0,'0'0'0,"0"0"15,0 0-15,0 0 0,0 0 0,3 34 16,-3-34-16,-1 28 0,0-10 16,-1-3-16,-2 2 0,1 2 15,0 1-15,0-1 0,-2 2 16,0 1-16,0 0 0,1-2 15,0-5-15,1 0 0,0-2 16,0-2-16,0-1 0,2-3 0,0-3 16,1-1-16,0-3 0,0 0 15,0 0-15,3-7 0,2 0 16,0-3-16,2-4 0,1 2 16,2-2-16,3-4 0,-1-2 15,1 2-15,0 1 0,0 1 16,-1 2-16,-1 0 0,0-1 15,-1 1-15,0 3 0,0 1 16,-1 3-16,0 3 0,0 0 0,0 4 16,0 0-16,-2 0 0,-1 4 15,-2 1-15,1 4 16,-3 2-16,-1 0 0,-2 1 0,-1 1 16,0 1-16,-2 1 0,1-1 15,0 1-15,-1-2 0,1-1 16,0-1-16,-1-2 0,2-1 15,0-1-15,1-1 0,0-2 16,0-1-16,0-1 0,1-2 0,-1 2 16,1-2-16,1-2 0,2-3 15,1 1-15,2-3 0,0-3 16,1 2-16,1-2 0,1-1 16,-1 1-16,1-1 0,0-3 15,-1 3-15,0-2 0,1 1 16,2-2-16,-1 1 0,0 2 0,-1 2 15,0 2-15,-1 0 16,-1 1-16,-1 5 0,-2 1 16,1 0-16,-1 0 0,1 3 0,0 1 15,-1 0-15,1 3 0,-3 0 16,0 4-16,-1-1 0,1-2 16,-1 3-16,-1 2 0,0-2 15,1 0-15,0 3 0,-1-3 16,0 1-16,-1-3 0,1 2 15,1-4-15,0 0 0,-1-2 16,1 1-16,0-3 0,-1-3 16,2-2-16,-1-2 0,2-4 15,-1 1-15,-1 0 0,0 3 0</inkml:trace>
  <inkml:trace contextRef="#ctx0" brushRef="#br0" timeOffset="76684.2679">11173 6047 0,'0'0'0,"0"0"0,0 0 0,0 0 16,4 25-16,-4-25 0,3 25 16,-3-11-16,0 1 0,0 3 15,0 0-15,-1-1 0,-2 1 0,1 4 16,-1 0-16,-1-1 15,0-4-15,1-2 0,-1-4 16,2 2-16,0-5 0,1-1 0,0-3 16,0 0-16,0-1 0,1-3 15,1-3-15,0-1 0,1-4 16,0-2-16,2-1 0,-1-3 16,0 3-16,4-7 0,1 1 15,0-2-15,2 2 0,2-1 16,3 0-16,-2 0 0,-1 1 15,0 2-15,1-2 0,-2 2 16,-1 4-16,0-2 0,-1 2 16,-1 3-16,0-1 0,-1 4 0,2 4 15,-1-1-15,0 4 0,-3 2 16,-1 3-16,0 0 0,-1 4 16,-1 3-16,-1 0 0,1 1 15,-2-1-15,0 2 0,0 1 16,0 0-16,0-1 0,0 1 15,-2 3-15,2-2 0,2-3 16,0 2-16,1-2 0,5-1 0,2 0 16,1-6-16,1-1 15,-2-3-15,-1 2 0,-2-2 0</inkml:trace>
  <inkml:trace contextRef="#ctx0" brushRef="#br0" timeOffset="77383.886">11905 6001 0,'0'0'0,"0"0"0,0 0 0,0 0 16,0 0-16,0 0 0,0 0 16,0 0-16,-4-18 0,4 18 15,0 0-15,0 0 0,-24 3 16,24-3-16,0 0 0,-29 11 15,29-11-15,-21 15 0,8-5 16,-1 1-16,1 0 0,1 3 16,0 4-16,1-3 0,2 2 0,-1 4 15,2-2-15,3-1 0,2-1 16,3 0-16,2-2 0,2-1 16,3-3-16,4-3 0,3-2 15,3-2-15,-1 0 0,5-4 16,5-1-16,-2-5 0,0 2 0,5-7 15,0 4-15,-1-4 16,0 0-16,-3-3 0,-1 0 16,-4 1-16,-3 1 0,-3 2 0,-2 0 15,-3 1-15,-2 2 0,-3 0 16,-2 1-16,-1 2 0,-1 3 16,0 1-16,-4-3 0,0 3 15,-2 0-15,2 1 0,-1 1 16,1 2-16,-1-4 0,3 3 15,2-2-15,4 2 0,1-3 0,2 0 16,0 0-16,5 1 0,3 1 16,2-5-16,3 1 0,5 0 15,-2-1-15,0 0 0,0 2 16,0 1-16,1-3 16,-1 3-16,-3 0 0,-2 3 0,-2-2 15,-3 5-15,-2-1 0,-2 2 16,-3 3-16,-1 0 0,-3-2 15,-2 3-15,-1 0 0,-4 2 16,-1-2-16,-3 0 0,-2 0 0,0 0 16,1-1-16,1 1 0,0-4 15,2 3-15,0-5 0,1 1 16,3-2-16,3-4 0,2 0 16,3-2-16,1 0 0,4-4 15,4-2-15,4-5 0,2 1 0,-3 1 16,-3 1-16,-3 3 15</inkml:trace>
  <inkml:trace contextRef="#ctx0" brushRef="#br0" timeOffset="77867.5451">12911 5908 0,'0'0'0,"0"0"0,0 0 15,0 0-15,0 0 0,0 0 16,0 0-16,-21 25 0,21-25 15,-20 25-15,20-25 0,-22 30 16,10-14-16,-2 2 0,-2 1 16,1-1-16,-1 2 0,-1 3 0,0 1 15,3-1-15,1-3 0,2 1 16,2 1-16,2-5 0,2-1 16,1 0-16,2-4 0,3-2 15,2 1-15,5-4 0,3-3 16,2-1-16,2-2 0,1-2 15,3-6-15,1 0 0,2-1 0,1-5 16,0 1-16,-1-5 0,0-1 16,4-2-16,-2 0 15,-1-1-15,-1-1 0,-3 1 0,-4-3 16,-1 5-16,-3-2 0,-2 3 16,-3 0-16,-3 0 0,-1 4 15,-5 0-15,-1 3 0,-5 1 16,-4 2-16,-4 3 15,-1 0-15,0 3 0,1 4 0,0-2 16,-2 3-16,1 1 0,3 1 16,-1 1-16,2 4 0,2-3 0,2 4 15,2 0-15,3 0 16,3-1-16,3 1 0,4 0 16,4 0-16,4 3 0,5-2 0,1 1 15,2 1-15,0 0 0,-4-2 16,-2-2-16</inkml:trace>
  <inkml:trace contextRef="#ctx0" brushRef="#br0" timeOffset="79317.6855">13598 6129 0,'0'0'0,"0"0"0,0 0 16,0 0-16,0 0 0,0 0 16,34-7-16,-34 7 0,34-3 15,-9 3-15,4 0 0,0-1 16,-1 1-16,11 0 0,4-2 15,-4 4-15,-3-1 0,6 0 16,-2 1-16,-5-1 0,-2-1 0,-5 0 16,-4-1-16,-5-2 0,-6-1 15,-2 0-15,-2 1 0,-1-1 16</inkml:trace>
  <inkml:trace contextRef="#ctx0" brushRef="#br0" timeOffset="79534.0439">13955 5958 0,'0'0'0,"0"0"0,0 0 16,0 0-16,0 0 0,0 0 16,0 0-16,-11 26 0,11-26 15,-5 24-15,5-24 0,-8 34 16,4-14-16,-2 4 0,1-1 15,0 4-15,1-1 0,-1 2 16,2-5-16,0-2 0</inkml:trace>
  <inkml:trace contextRef="#ctx0" brushRef="#br0" timeOffset="80584.3641">15131 6237 0,'0'0'16,"0"0"-16,0 0 0,0 0 0,0 0 16,9-18-16,-7 11 0,0-1 15,-1-1-15,-1 1 0,0-2 16,-1 2-16,-1 1 0,-3-1 16,0 1-16,-1-2 0,0 4 15,-2-1-15,0 5 0,-1-3 16,0 2-16,-4 2 0,-1 2 15,-1 2-15,-1 0 0,1 4 16,-2 2-16,-3 4 0,2 0 0,0 0 16,0 4-16,3 0 0,1-1 15,3 1-15,1 0 0,3 0 16,3-3-16,3-1 0,2 0 16,2-3-16,1-1 0,2-2 15,2 0-15,-1-2 0,2-1 16,3 0-16,3-5 0,0 0 0,2-3 15,0-1-15,1-5 16,-1 2-16,1-1 0,3-3 0,2-4 16,-1-2-16,0-1 0,3-7 15,-3 0-15,-1 0 0,-2 0 16,1-3-16,0-1 0,-2 4 16,-3-3-16,2-5 0,-2 4 15,0-3-15,-1 4 0,-2-1 16,-1-3-16,-2 5 0,-1 4 15,-2-2-15,0 2 0,-1 0 0,0 1 16,-1 1-16,0 0 0,-1 3 16,-3 1-16,0 6 0,0 4 15,-1-1-15,-1 1 0,1 1 16,0 1-16,-1 3 0,-1 2 16,-1 2-16,0 3 0,-1 1 15,-2 0-15,0 4 0,1 2 16,-2 2-16,0 1 0,2 3 15,0 1-15,1 1 0,-1-2 0,-1 5 16,1 0-16,-1 2 0,2-2 16,-2 11-16,0-2 0,1-3 15,-1-1-15,2 1 0,0 3 16,1-3-16,1-1 0,0 1 16,1-1-16,1 1 0,0-3 15,0 5-15,0-2 0,1-8 0,1 0 16,1 1-16,0 3 15,2-8-15,-1-2 0,1-3 16,2 1-16,0-6 0,1 1 0,2-2 16,1-3-16,-1-2 15,-1-2-15,0-2 0,1-3 0,-1-2 16,-1-2-16,0 0 0,-1 2 16,-2 4-16</inkml:trace>
  <inkml:trace contextRef="#ctx0" brushRef="#br0" timeOffset="80934.3573">15746 5904 0,'0'0'16,"0"0"-16,0 0 0,23-10 16,-23 10-16,23-2 0,-10 1 15,-1 0-15,0 1 0,2 2 16,2 3-16,-2-3 0,-2 3 0,2 3 15,0 2-15,-3-1 16,-3 2-16,-3 1 0,-4 0 16,-2 1-16,-1 0 0,-4-1 0,-2 1 15,1-1-15,-2 0 0,-1-1 16,-1 0-16,0-1 0,-1 0 16,0 0-16,0-2 0,2 2 15,1-2-15,2-1 0,2 0 16,0-2-16,3 1 0,4-2 15,4 2-15,0-2 0,3 0 0,3 2 16,4-2-16,6 3 0,2-3 16,3 0-16,0-1 0,-4 1 15,-3-3-15,-3 1 0</inkml:trace>
  <inkml:trace contextRef="#ctx0" brushRef="#br0" timeOffset="81083.358">16451 6179 0,'0'0'0,"0"0"0,0 0 16,0 0-16,0 0 0,0 0 0,0 0 15,0 0-15,0 0 0,0 0 16,0 0-16,-30 8 0,30-8 0,0 0 16</inkml:trace>
  <inkml:trace contextRef="#ctx0" brushRef="#br0" timeOffset="82084.0412">6986 6821 0,'0'0'16,"0"0"-16,0 0 0,0 0 0,0 0 0,0 0 16,24-6-16,-24 6 0,27 0 15,-27 0-15,36-3 16,-13 2-16,4 0 0,3-1 0,6-1 16,11 2-16,1-2 15,7-1-15,4 1 0,13-1 0,-5 0 16,15 0-16,1 1 0,10-4 15,-2 4-15,0-2 0,2 0 16,9 1-16,-3 0 0,41-3 16,-11 3-16,-10-3 0,-6 0 0,-2 3 15,0 0-15,-4-2 0,-2-1 16,10 3-16,9-3 16,-6 7-16,-4 4 0,2-1 0,4 0 15,-7-4-15,-1-1 0,0 5 16,3 0-16,-1-2 0,3-1 15,0 3-15,1 1 0,-1-5 16,-2-2-16,-2 4 0,0 2 16,-3 1-16,-1-1 0,4-6 15,0-1-15,-9 1 0,-7 3 0,-2 0 16,-1 0-16,-6 3 0,-3 0 16,-4-3-16,-1-2 0,-8 1 15,-4-2-15,-3 2 0,-1 1 16,-13-3-16,-8 3 0,-5 0 15,-1-3-15,-8-1 0,-4 1 16,-11 1-16,-5-4 0,-5 6 16,-2 0-16,-4 1 0,-1-1 15,-7 3-15,-6-3 0,-9 0 16,-8 0-16,20 0 0,4 0 0,2 0 16</inkml:trace>
  <inkml:trace contextRef="#ctx0" brushRef="#br0" timeOffset="82654.6279">9580 5745 0,'0'0'0,"0"0"15,0 0-15,0 0 0,0 0 16,23-5-16,-23 5 0,0 0 0,33 4 15,-33-4-15,25-4 0,-11 2 16,2 1-16,2-1 16,1 1-16,1 0 0,-1 1 0,-1 0 15,-2-3-15,1 3 0,-1-1 16,0 0-16,-2 2 0,-1-1 16,-1-1-16,-2 0 0,-1 0 15,-1 1-15,-2-2 0,0 0 16,-2 1-16,0 0 0,-2 0 0,-2 1 15,-1-3-15,-1 2 0,-2-2 16,2 1-16,0 0 0,0 2 16</inkml:trace>
  <inkml:trace contextRef="#ctx0" brushRef="#br0" timeOffset="82867.6324">9790 5594 0,'0'0'0,"0"0"15,0 0-15,0 0 0,0 0 0,0 0 16,0 0-16,0 0 0,0 0 16,-5 26-16,5-26 0,-3 22 15,3-22-15,-1 27 0,1-13 16,0 4-16,0-2 0,0 4 16,0-1-16,1 1 0,2-2 15,-1 0-15,0-4 0,0-3 16</inkml:trace>
  <inkml:trace contextRef="#ctx0" brushRef="#br0" timeOffset="84417.1009">12851 6477 0,'0'0'0,"0"0"0,0 0 16,0 0-16,0 0 0,0 0 15,0 0-15,0 0 0,0 0 0,0 0 16,0 0-16,0 0 16,-26 2-16,26-2 0,0 0 15,0 0-15,-27 8 0,27-8 0,-20 7 16,20-7-16,-21 10 0,10-6 16,-1 0-16,3-1 0,0 1 15,0-1-15,1 1 0,2 0 16,0-1-16,1 1 0,0-1 15,2 1-15,0-1 0,0-2 16,2 2-16,1 1 0,0-1 0,2-2 16,2 2-16,1 0 0,2-2 15,2 2-15,1-1 0,0-1 16,1-1-16,-2 1 0,1 2 16,-1-2-16,0 1 0,1-1 15,1 1-15,-1-1 0,0 3 16,0-2-16,0-1 0,-1 0 0,-2 2 15,0-3-15,-2 0 16,1 3-16,-2-2 0,0 1 0,-2-2 16,0 1-16,0-1 0,-2 0 15,1-4-15,-1 1 0,0-1 16,-1 1-16,-1-1 0,0-2 16,-1 1-16,-1-2 0,0 1 15,-1-2-15,1 1 0,0 0 16,-1 0-16,1-1 0,0 2 0,1 1 15,0-2-15,-2 0 16,1 1-16,0-2 0,-1 0 16,1 1-16,0 0 0,1 0 0</inkml:trace>
  <inkml:trace contextRef="#ctx0" brushRef="#br0" timeOffset="106351.9619">24910 10710 0,'0'0'0,"0"0"0,0 0 16,0 0-16,0 0 0,-12-22 15,12 22-15,-14-17 0,5 9 0,-2-1 16,-1 1-16,-2 1 0,0 2 16,-5 0-16,-2 4 0,0 0 15,0 1-15,-10 1 0,-2 6 16,1 0-16,2 3 0,-6 2 16,4 2-16,4 3 0,1-1 15,3 1-15,2 4 0,3-3 16,4-3-16,4 2 0,4 2 15,3-2-15,1 0 0,7-3 16,3 1-16,2 0 0,0-1 0,2 0 16,1 0-16,3-2 0,0-2 15,5 0-15,4-2 0,0-1 16,1 0-16,7-1 0,5-4 16,-6 1-16,-6 0 0,-5-3 15</inkml:trace>
  <inkml:trace contextRef="#ctx0" brushRef="#br0" timeOffset="107067.7779">27830 7215 0,'0'0'0,"0"0"0,0 0 16,0 0-16,0 0 0,0 0 0,-15 25 15,15-25-15,-15 22 0,15-22 16,-22 30-16,11-14 0,1 2 0,0-2 16,-1 2-16,1-2 15,2 0-15,-7 4 0,0-1 16,3 0-16,2 0 0,0-5 15,1 2-15,1-4 0,2 0 0,0-4 16,1-1 0,1-2-16,3 1 0,1-6 0,4 1 15,-2-6-15,0-1 0,-1-1 0,0 2 16,0 0-16</inkml:trace>
  <inkml:trace contextRef="#ctx0" brushRef="#br0" timeOffset="107516.9901">27892 7115 0,'0'0'0,"0"0"0,0 0 15,22-3-15,-22 3 0,27 0 16,-9 3-16,1-1 0,2 0 16,1 3-16,0 0 0,4 3 15,0 2-15,-5 1 0,-3 0 16,-2 1-16,-4-1 0,-4 0 15,-5 0-15,-3 1 0,-2-1 0,-8 1 16,-6-3-16,-1 1 0,-2-2 16,-3-1-16,-3 2 0,-6 0 15,0 1-15,1-3 0,1-2 16,4 0-16,1 0 0,3-3 16,2 2-16,4-3 0,3 3 15,2-1-15,2-3 0,1 0 16,3 0-16,2 1 0,2-1 15,0 0-15,4 1 0,3-1 16,3 0-16,0 0 0,1 1 0,2 0 16,1 4-16,2-1 0,0 1 15,0 0-15,-1 1 0,-2 1 16,-1 3-16,-2 1 0,-2 0 16,-5 3-16,-3-1 0,-5 3 15,-5 4-15,-3 0 0,-4 1 16,-4-1-16,-4-1 0,-1 3 0,5-5 15,5-4-15</inkml:trace>
  <inkml:trace contextRef="#ctx0" brushRef="#br0" timeOffset="109217.5974">25249 10635 0,'0'0'0,"0"0"16,0 0-16,0 0 0,0 0 0,0 0 15,0 0-15,0 0 0,0 0 16,0 0-16,24-7 0,-24 7 16,0 0-16,28-1 0,-28 1 15,26-3-15,-13 3 0,1 0 16,2 0-16,1 1 0,2-1 0,1 0 15,2 0-15,1 0 16,2 0-16,8 0 0,2 0 16,1-1-16,1 1 0,1 0 15,3-3-15,9 3 0,-1 3 0,2-3 16,0-3-16,1 3 0,1 3 16,9-3-16,0 0 0,-2-3 15,-2 3-15,11-1 0,-1-1 16,-2 2-16,0 2 0,9-1 15,0-1-15,-2 3 0,-2-6 0,-3 3 16,0 3-16,28-3 0,-10 3 16,-3-2-16,-3-1 0,-1 0 15,-3 1-15,-2 2 16,-1 1-16,-4-2 0,-2-2 0,2 0 16,-1 4-16,-3-1 0,-1 1 15,4 0-15,3 2 0,0-4 16,0 0-16,1-2 0,1 0 15,-2 0-15,1 1 0,-4 2 16,-1 0-16,-3 4 0,-3 1 0,2 0 16,1-2-16,1-3 0,0-2 15,1 2-15,1 2 0,-9-3 16,-5 1-16,1-2 0,1 3 16,-2-2-16,0-1 0,-5-1 15,-1 4-15,-3-3 0,-1 1 16,-3-1-16,-2 2 0,0 0 15,-2-2-15,-4-1 0,-1 0 16,-2 0-16,-2 0 0,3 3 16,2 0-16,-7-2 0,-4-1 0,-10 0 15,3 0-15,0 0 0,1 0 16,-1 0-16,-2 0 16,-2 0-16,-2-1 0,-1 1 0,-3-2 15,0 1-15,-1 1 0,-1 0 16,0 0-16,-2 0 0,3 0 0,-3 0 15,2 0-15,-2 0 0,0 0 16,0 0-16,0 0 16,0 0-16,0 0 0,0 0 15,0 0-15,0 0 0,-3 0 0,-3 0 16,-1 0-16,0 0 0,-1-3 16,1 2-16,2-2 0,-1 2 15</inkml:trace>
  <inkml:trace contextRef="#ctx0" brushRef="#br0" timeOffset="124283.8211">30034 11292 0,'0'0'0,"0"0"0,0 0 15,0 0-15,0 0 0,-14 21 0,14-21 16,-13 15-16,13-15 0,-14 25 16,4-11-16,1 2 0,0-3 15,-2 4-15,-1 1 0,1 0 16,0 0-16,-2 4 0,-1 1 16,2-4-16,1-1 0,1-2 15,3 0-15,0-3 0,0-1 0,3-2 16,1-2-16,0 1 15,3-4-15,0-5 0,0-4 0,0 1 16,0 0-16,0 1 0</inkml:trace>
  <inkml:trace contextRef="#ctx0" brushRef="#br0" timeOffset="124617.9278">29810 11207 0,'0'0'15,"0"0"-15,0 0 0,0 0 0,0 0 16,20-11-16,-20 11 0,28 3 16,-28-3-16,34 4 0,-12 2 15,1 2-15,2-1 0,6 8 16,-2 2-16,0-2 0,-1 2 0,-2 1 16,-1 4-16,1 3 15,-5-2-15,-5-3 0,-3 1 16,-4 0-16,-2-4 0,-6 2 15,-3-1-15,-4 0 0,-1-4 0,-4 2 16,-4 0-16,1-1 0,0-3 16,-7-3-16,-6 0 0,1-4 15,0 2-15,-1-3 0,-3 0 16,1-3-16,2 0 0,0 0 16,2-1-16,2 0 0,2 2 0,4-2 15,3 1-15,3 0 16</inkml:trace>
  <inkml:trace contextRef="#ctx0" brushRef="#br0" timeOffset="124776.7749">30409 11483 0,'0'0'16,"0"0"-16,0 0 0,0 0 0,0 0 15,-23-5-15,23 5 0,-37-7 16,37 7-16,-29-4 16</inkml:trace>
  <inkml:trace contextRef="#ctx0" brushRef="#br0" timeOffset="125567.8802">25186 6332 0,'0'0'16,"0"0"-16,0 0 0,0 0 0,0 0 15,0 0-15,0 0 16,0 0-16,0 0 0,-27 9 0,27-9 15,-16 28-15,16-28 0,-22 32 16,5-11-16,1 1 16,-1 0-16,-5 13 0,0 1 0,-1-4 15,-2-3-15,-5 6 0,-1 1 16,4-4-16,4-3 0,-2 3 16,3 0-16,3-5 0,2-4 15,3 1-15,1-5 0,2-1 16,1-4-16,2-4 0,3-3 15,0-3-15,1-2 0,4-2 16,1-2-16,1-5 0,0 0 0,5-2 16,3-7-16,2 2 15,1-1-15,-2 4 0,-1 1 16,-2 0-16</inkml:trace>
  <inkml:trace contextRef="#ctx0" brushRef="#br0" timeOffset="125834.6932">25199 6312 0,'0'0'0,"0"0"15,0 0-15,0 0 0,0 0 0,0 25 16,0-25-16,1 24 16,-1-24-16,3 36 0,0-14 15,-2 2-15,0-2 0,0 3 16,0 1-16,1 8 0,-1-2 0,-1-2 15,-1-1-15,0 2 0,1-6 16,-1 7-16,-1-3 0,-2-1 16,0-3-16,2-3 0,2-4 15,-5-3-15,-1-1 0,0-2 16,2-3-16,1-2 0</inkml:trace>
  <inkml:trace contextRef="#ctx0" brushRef="#br0" timeOffset="126000.8714">24852 6751 0,'0'0'0,"0"0"15,0 0-15,0 0 0,0 0 16,27-3-16,-27 3 0,42-2 16,-16 0-16,6 2 0,6 0 15,2 3-15,2 1 0,3 0 0,-7-1 16,-6 0-16</inkml:trace>
  <inkml:trace contextRef="#ctx0" brushRef="#br0" timeOffset="131350.3329">27507 7669 0,'0'0'16,"0"0"-16,0 0 0,0 0 0,0 0 16,0 0-16,0 0 0,0 0 15,10-20-15,-10 20 0,0 0 16,0 0-16,0 0 0,0 0 15,0 0-15,0 0 0,0 0 0,0 0 16,0 0-16,0 0 0,0 0 16,0 0-16,0 0 15,0 0-15,0 0 0,-21 10 0,21-10 16,-18 13-16,18-13 0,-18 16 16,18-16-16,-21 20 0,21-20 0,-20 16 15,9-7-15,0 1 16,0 1-16,-1 0 15,-2 1-15,2-2 0,1-1 0,1 0 16,0-2-16,0 0 0,2 0 0,-1 0 16,1-2-16,1 1 0,2-2 15,-1 0-15,2 0 16,1 0-16,-1 1 0,2 0 0,1 0 16,1-1-16,1-2 0,1 2 15,1 1-15,0-2 0,0 0 16,2 0-16,0 1 0,2-1 15,0-1-15,1 0 0,1 1 16,0 1-16,-2 0 0,1 1 16,1 0-16,0-1 0,1 1 0,0-1 15,0 1-15,-2-2 0,1 0 16,0 1-16,-1-2 0,0 0 16,-1 0-16,1 1 0,0 0 15,-2-1-15,0 1 0,-1-2 16,1-1-16,-3 1 0,0 1 15,0-1-15,-1 0 0,0 0 16,0-1-16,-2 0 0,2 1 16,-2-1-16,0 0 0,0 0 15,-2 0-15,2 0 0,-2-1 0,0 0 16,-1 0-16,-2 2 0,1 0 16,-1 0-16,2 0 0,0 1 15</inkml:trace>
  <inkml:trace contextRef="#ctx0" brushRef="#br0" timeOffset="132500.8899">25553 10233 0,'0'0'16,"0"0"-16,0 0 0,0 0 0,0 0 15,0 0-15,0 0 16,0 0-16,0 0 0,0 0 15,0 0-15,0 0 0,0 0 0,0 0 16,0 0-16,0 0 0,0 0 16,0 0-16,0 0 0,0 0 15,0 0-15,20 12 0,-20-12 16,0 0-16,24 4 0,-24-4 16,22-3-16,-10 3 0,0 0 0,2 0 15,-1 0-15,-1 0 16,-1 0-16,1-1 0,0 1 15,-1 0-15,0 0 0,1 0 0,1 0 16,-2 0-16,-2 0 0,1 0 16,0 0-16,-2 0 0,0 0 15,-2 0-15,0-2 0,-2 2 16,1 2-16,-2-2 0,0 0 16,1 0-16,-1 1 0,-1 2 15,-1 1-15,-1-1 0,-1 2 0,0-1 16,-1 2-16,0-1 0,-2 0 15,0 2-15,-1 0 16,1-1-16,-1 1 0,-1 2 0,-1-2 16,1 1-16,-1 2 0,2-1 15,-1 0-15,1 1 0,0-2 16,0 0-16,-1 2 0,2 0 16,-1-2-16,1 0 0,-2 1 15,2 2-15,0-4 0,-1 1 16,1 0-16,-1-1 0,1-1 0,0 1 15,-1 0-15,0 0 0,-1-3 16,2 2-16,-1-2 16,1 0-16,1 1 0,-2 1 15,1-3-15,-1 1 0,2-1 0,0-1 16,-1 1-16,2 0 0,0 0 0,0 0 16,1 1-16,1-4 15,-1 1-15,3-1 0,2-1 16,1 1-16,-2 0 0,0 0 0</inkml:trace>
  <inkml:trace contextRef="#ctx0" brushRef="#br0" timeOffset="133834.2868">28263 7943 0,'0'0'15,"0"0"-15,0 0 0,0 0 0,0 0 16,0 0-16,0 0 16,0 0-16,0 0 0,0 0 0,-18 18 15,18-18-15,0 0 0,-15 18 16,15-18-16,0 0 0,-16 22 0,10-14 16,0 0-16,-1 0 15,0 0-15,0 0 0,-1 2 16,0-2-16,2-1 0,-1 0 15,0 0-15,1 0 0,-2-3 16,1 2-16,1 0 0,-1-1 0,2 0 16,-1-1-16,1 0 0,0 0 15,1 1-15,1-2 0,0-1 16,1 1-16,0-1 0,0 0 16</inkml:trace>
  <inkml:trace contextRef="#ctx0" brushRef="#br0" timeOffset="134334.4729">27694 8185 0,'0'0'0,"0"0"0,0 0 15,0 0-15,0 0 0,0 0 16,32-3-16,-32 3 0,22-1 0,-22 1 16,25 1-16,-13-1 0,0 0 15,2 0-15,2 0 0,-1 1 16,2-1-16,-1 1 0,1-1 16,-2 1-16,0 1 0,-1-1 15,-1 0-15,0 0 0,0 0 16,-2 0-16,0 0 0,-1 0 0,-2-1 15,-1 0-15,-2 0 16,0 0-16,-1 0 0,0 1 0,-1-1 16,-1 2-16,0-2 0,-2 0 15,-1 4-15,-1-2 0,0 0 0,0 1 16,-1-1-16,3-2 16</inkml:trace>
  <inkml:trace contextRef="#ctx0" brushRef="#br0" timeOffset="136367.3766">23299 8997 0,'0'0'0,"0"0"16,0 0-16,0 0 0,0 0 0,0 0 16,0 0-16,0 0 15,0 0-15,0 0 0,0 0 16,0 0-16,0 0 0,0 0 15,0 0-15,0 0 0,0 0 0,0 0 16,0 0-16,0 0 0,24 15 16,-24-15-16,0 0 15,28 12-15,-28-12 0,23 9 0,-23-9 16,24 13-16,-12-5 0,0 0 16,0 1-16,1 1 0,-1-1 0,2 2 15,3 1-15,-2 1 16,1-1-16,3 3 0,0 1 15,-2-1-15,-2 0 0,2 0 16,0 0-16,1 0 0,0-2 0,0 2 16,2 3-16,-2-3 0,-2 0 15,2 0-15,0 2 0,-2-1 16,0 0-16,5 5 0,1-3 16,-1 1-16,-2 1 0,0-1 15,-1 1-15,-1-4 0,1 1 16,2-2-16,1 0 0,-1-1 0,0-2 15,-1 2-15,0 1 0,0 0 16,0 0-16,1 2 0,2 2 16,-1-1-16,-2-6 0,1 3 15,0 0-15,-1 0 0,-2-2 16,3 1-16,2 2 0,-1-2 16,0-1-16,-1 0 0,-1 0 15,0-1-15,-2 0 0,2 0 16,2 1-16,-1 0 0,-1 1 0,-2 0 15,0 0-15,-2 0 0,0 0 16,0-1-16,0 0 16,0 1-16,-1-2 0,2 1 0,1 1 15,0-2-15,-3-1 0,0 2 16,2-2-16,-3 1 0,-2 0 16,2-1-16,2 3 0,-1-3 15,0 0-15,2-1 0,0 1 16,0-3-16,-1-1 0,0 3 15,-1 1-15,-3-4 0,1 2 0,0 0 16,0 2-16,0-1 0,2-2 16,-1 2-16,1-2 15,-1 2-15,0-1 0,-1 0 0,0 0 16,-1 0-16,-1-2 0,1 3 16,0-2-16,-1 0 0,0 2 15,0-3-15,0 0 0,-2 0 16,1 1-16,1 2 0,0-3 15,-1 0-15,0 0 0,-1 1 0,1-1 16,-1 3-16,-1-5 0,-1 1 16,0-1-16,-3 0 0,0-1 15,1 0-15,-1 0 0,0-1 16,1 1-16,-1-1 0,0 1 16,1-1-16,-2-2 0,0 2 15,0 0-15,0-2 0,1 2 0,-1 1 16,1-1-16,-1-2 15,-2-1-15,2 3 0,-2-3 16,3 3-16,-3-3 0,0 1 16,0-1-16,1 4 0,-1-4 0,0 0 15,0 0-15,0 0 0,2 0 16,-2 0-16,0 0 0,0 0 16,0 0-16,-2-5 0,2 5 15,-2-7-15,2 7 0,-3-7 16</inkml:trace>
  <inkml:trace contextRef="#ctx0" brushRef="#br0" timeOffset="137867.9634">24987 10271 0,'0'0'0,"0"0"15,0 0-15,0 0 0,0 0 0,0 0 16,0 0-16,0 0 0,0 0 15,0 0-15,0 0 0,0 0 16,0 0-16,0 0 16,0 0-16,0 0 0,0 0 0,1-26 15,-1 26-15,0 0 0,0 0 0,0 0 16,16-24-16,-16 24 16,0 0-16,11-18 0,-11 18 15,0 0-15,6-22 0,-1 15 16,-1 0-16,1 0 0,-1-2 0,-1 1 15,1 1-15,-1 2 0,0-2 16,1 1-16,-1 1 0,0 0 16,-1 0-16,1 1 0,-1-1 15,0 1-15,0-1 0,0 3 16,1 0-16,-2-1 0,0 1 16,-1 2-16,3-2 0,-3 2 15,2-3-15,-2 3 0,4-2 16,-4 2-16,2-2 0,0-1 15,0 2-15,-2 1 0,2-2 0,-2 2 16,4-1-16,-4 1 0,0 0 0,6-2 16,-6 2-16,0 0 15,8-2-15,-8 2 0,7-2 16,-7 2-16,6-1 0,-1 1 16,0 0-16,0 1 0,-1 1 0,0-2 15,1 1-15,-1 0 0,2 1 16,0-1-16,1 0 15,0-1-15,-1 1 0,1-1 16,0 1-16,-2 2 0,1-3 0,-1 0 16,1 0-16,-1 1 0,-1 0 0,1 0 15,-1 1 1,1 0-16,-1-2 0,1 2 0,-2 0 16,1 1-16,2-3 0,-1 2 15,1 0-15,-1 0 0,1 1 0,0-1 16,2 1-16,0 1 15,0 0-15,-1-1 0,0 1 0,0-1 16,0 1-16,0-1 0,1 1 16,-2 0-16,0-1 0,-1 4 15,2-1-15,-2-1 0,1 2 16,-1-3-16,2 1 0,-1 0 16,-2 0-16,1 1 0,1-2 15,-2 3-15,1-4 0,-2 2 16,0 1-16,1-2 0,-1-1 0,0 1 15,0-2-15,-1 0 0,1 1 16,-1-1-16,0 0 0,-2-2 16,3 4-16,-3-4 0,2 3 15,-2-3-15,2 1 0,-2-1 16,2 2-16,-2-2 0,3 1 0,-3-1 16,0 0-16,0 0 15,7-1-15,-7 1 0,0 0 16,5-3-16</inkml:trace>
  <inkml:trace contextRef="#ctx0" brushRef="#br0" timeOffset="144234.1708">22414 9062 0,'0'0'0,"0"0"15,0 0-15,0 0 0,0 0 0,-9-18 16,9 18-16,0 0 0,0 0 16,-18-21-16,18 21 0,0 0 0,-10-19 15,7 14-15,-1 0 16,1 1-16,0 0 0,1 1 0,-1 0 16,1 3-16,0 0 0,0 3 15,-1-1-15,1 1 0,0 1 16,0 2-16,0 1 0,-1 2 15,0 2-15,0 2 0,0 2 16,-2 1-16,1 1 0,-1 3 16,2 1-16,-3 2 0,-1 1 0,-3 9 15,0 2-15,2 1 0,0 3 16,-1 6-16,-2-2 0,2-2 16,1 1-16,0 0 0,-1-3 15,-2 4-15,0-4 0,1-2 16,2-1-16,0-5 0,0-4 15,0-4-15,1 0 0,2-6 16,3-2-16,0-2 0,0-3 16,1-6-16,1-4 0,0 0 15,1-2-15,3-7 0,2 0 0,-1-7 16,2 0-16,1-5 16,0 1-16,3-10 0,1-3 15,-2 5-15,-2 6 0,-1 4 0</inkml:trace>
  <inkml:trace contextRef="#ctx0" brushRef="#br0" timeOffset="144637.9991">22214 8967 0,'0'0'0,"0"0"15,0 0-15,0 0 0,13-23 0,-13 23 16,15-15-16,-6 6 0,0 1 15,2-1-15,2 1 0,1 1 16,-1 0-16,2 2 0,1 1 16,0 2-16,2 1 0,3 2 15,0 0-15,-2 2 0,-2 2 0,0 1 16,-2 1-16,-2 1 16,-1 1-16,-2 2 0,-1 1 0,-1 1 15,0 1-15,-4 0 16,-1 0-16,-3 2 0,-3 2 0,-1-1 15,-3-1-15,-1 0 0,0-1 16,-1 0-16,-1 0 0,-2-3 16,-3-4-16,1 2 0,0 1 15,-1-1-15,2-2 0,-1-2 0,-1-1 16,1-2-16,0 0 0,-1 1 16,0-2-16,2-1 0,-1-1 15,3 0-15,0 0 16,3 0-16,0-1 0,1 0 0,2 1 15,0-1-15</inkml:trace>
  <inkml:trace contextRef="#ctx0" brushRef="#br0" timeOffset="148636.1808">32487 6969 0,'0'0'0,"0"0"15,0 0-15,0 0 0,0 0 0,-17-18 16,17 18-16,0 0 0,-18-18 16,10 11-16,0 3 0,2-3 0,-1 3 15,0-2-15,0 4 16,-1 0-16,0-1 0,1 2 15,-2 2-15,-1 1 0,-1-1 0,-2 6 16,-2 0-16,2 0 0,1 1 16,-1 4-16,-1 1 15,0 1-15,0-1 0,-5 6 16,0 2-16,3-1 0,0 0 0,2 1 16,1 1-16,2 1 0,0-2 0,1 6 15,3 5-15,0-4 16,1-2-16,1-3 0,3-2 15,2-1-15,2-2 0,4-2 0,3-2 16,1-1-16,1 1 0,3-7 16,4 0-16,-1-3 0,0-1 15,4-2-15,2-2 0,-1-3 16,-2-1-16,1-4 0,1-1 16,0-1-16,-1 2 0,1-5 15,0-2-15,-2-2 0,-1 2 0,-1-4 16,0-2-16,-4 1 15,-2 0-15,1-1 0,0-1 16,-2 0-16,-1 0 0,-1 0 0,-2 0 16,-2 1-16,-2 4 0,-1-1 15,-1 1-15,-1 0 0,-1 0 0,0 4 16,-1 3 0,-2-3-16,-2-1 0,-1 4 0,0-2 15,-2 9-15,-1 0 0,-3 1 16,-4-1-16,3 1 0,3 3 0,1 0 15,2 0-15,2 0 0</inkml:trace>
  <inkml:trace contextRef="#ctx0" brushRef="#br0" timeOffset="149067.6647">32133 7183 0,'0'0'0,"0"0"16,0 0-16,0 0 0,0 0 0,20-16 15,-20 16-15,17-10 0,-7 4 16,1 2-16,3-3 0,-1 4 16,0-1-16,1 2 0,2 1 15,-1 0-15,0 0 0,-1 2 16,-1 1-16,-1 2 0,1-2 0,-2 5 15,0 0-15,0 4 0,-1-1 16,-1 4-16,0-1 0,-1 3 16,-1 0-16,0 0 0,1 0 15,-2-3-15,-1 0 0,-1-2 16,0 0-16,0-3 0,2 2 16,-1-4-16,1 1 0,-2-3 15,-1-1-15,3-1 0,1-2 16,-1 0-16,1 0 0,2-2 15,1 0-15,0-1 0,-1-4 0,4 1 16,2 1-16,0-2 0,1 3 16,7-4-16,3 1 0,-3 1 15,-5 1-15,-2 1 0</inkml:trace>
  <inkml:trace contextRef="#ctx0" brushRef="#br0" timeOffset="152217.5885">25963 6690 0,'0'0'16,"0"0"-16,0 0 0,0 0 0,0 0 15,-15 4-15,9-1 0,0-3 16,-2 1-16,-2 4 0,-2 0 15,-1 1-15,-1-1 0,0 5 16,-1-3-16,-2 1 0,-1 2 0,-7 1 16,-1 4-1,1 2-15,2-2 0,-2 5 0,-2 2 16,-1-4-16,-2 4 0,-5 3 0,1 3 16,-1-3-16,-2 1 0,-2 5 15,0 1-15,-7 4 0,2-2 16,0 4-16,2 1 0,-10 7 15,0-6-15,-1 1 0,1-2 16,2 0-16,4-2 0,-4 8 16,4 2-16,-1-5 0,1-3 0,-7 3 15,0-1-15,-8 16 0,10 0 16,1-6-16,3-3 0,0-6 16,2-3-16,0 2 0,-1 4 15,3 2-15,2 2 16,1-7-16,0-3 0,4-1 0,2-1 0,1-2 15,1 0-15,-1-4 16,1-1-16,6 4 0,5 3 16,-2-6-16,-1-5 0,-3-1 15,0-2-15,5 4 0,5 2 0,1-4 16,-1-3-16,4-7 0,-2 2 16,-1-1-16,0 1 0,1 0 15,4-1-15,-1-1 0,0 0 16,2-3-16,0 0 0,0-1 15,1-1-15,1-1 0,0 1 16,0-4-16,0 1 0,1 0 16,0 0-16,1-1 0,3-1 15,2-2-15,1 1 0,2-2 0,2 0 16,-1-2-16,1-2 0,1 1 16,-2 0-16,0 0 0</inkml:trace>
  <inkml:trace contextRef="#ctx0" brushRef="#br0" timeOffset="153450.7087">31868 7770 0,'0'0'0,"0"0"0,0 0 16,0 0-16,0 0 0,0 0 15,0 0-15,0 0 0,0 0 0,0 0 16,0 0-16,0 0 0,0 0 0,0 0 16,0 0-16,-25 19 15,25-19-15,-18 12 16,18-12-16,-21 22 0,11-11 0,-1 2 15,0 2-15,-2-1 0,-2 1 16,-2 0-16,-2 0 0,-4 7 16,1 0-16,-1 5 0,-1 3 15,-2 1-15,0 4 0,-7 5 16,0 1-16,0-1 0,0-1 0,-9 10 16,-1 0-16,1 0 0,0 0 15,-4 12-15,0-1 0,1-2 16,-1-2-16,-6 9 0,1-3 15,5-1-15,3-2 0,-14 28 16,6-4-16,2-10 16,1-8-16,-7 12 0,-5 10 15,8-6-15,5-2 16,12-19-16,8-12 0,-4 7 0,-3 6 16,4-8-16,5-7 0,-5 4 15,-3 2-15,6-4 0,3-1 0,-2 0 16,-4 4-16,1-8 15,1-4-15,-2 2 0,-1 5 16,10-10-16,8-4 0,-5-3 0,-3 0 16,2-1-16,0-3 0,3-3 15,4-4-15,3 3 0,2-3 16,-4 0-16,-4-1 16,4-2-16,2-4 0,4-4 0,-3 3 15,2-3-15,1-3 0,1 0 16,-2 0-16,2-1 0,-1-2 0,2 1 15,1-1-15,-1 2 16,-1-2-16,1 1 0,0-2 16,1 0-16,2 0 0,-4-2 0,2 2 15,3-1-15,2-3 0,0 1 16,-1 0-16,0 2 0</inkml:trace>
  <inkml:trace contextRef="#ctx0" brushRef="#br0" timeOffset="155201.0499">23367 9008 0,'0'0'0,"0"0"16,0 0-16,0 0 0,0 0 16,0 0-16,0 0 0,-22 1 15,22-1-15,0 0 0,0 0 16,0 0-16,0 0 0,0 0 15,0 0-15,0 0 0,0 0 0,0 0 16,0 0-16,18 16 0,-18-16 16,0 0-16,22 3 0,-22-3 15,22 8-15,-22-8 16,22 9-16,-22-9 0,25 10 0,-10-5 16,1 2-16,1 0 0,-1 2 15,2-2-15,0-1 0,0 0 16,2 1-16,8 0 0,2 1 15,-1 0-15,0 1 0,3 0 16,2-1-16,-1 1 0,0 0 0,9 1 16,1 1-16,-4 0 0,-3 0 15,3 2-15,2 2 0,5 2 16,-3-3-16,4 3 0,4 0 16,-5-1-16,-4-2 0,11 5 15,3 0-15,-4-5 0,-3-3 16,0 0-16,2-1 0,-1 1 0,-1-1 15,14 7-15,3 3 16,-8-3-16,-5-3 0,3 1 0,2 0 16,-4-1-16,-3-3 0,24 10 15,-4 0-15,-2 1 0,-2-1 0,5-1 16,3 1-16,-11-5 16,-7-4-16,3-1 0,2 0 15,-2 3-15,0 0 0,8 1 16,5 1-16,-9-3 0,-6 0 15,5 2-15,2 3 0,-3-1 0,-2 1 16,7 0-16,7 2 0,-11-4 16,-8-7-16,6 3 0,4 3 15,-5 6-15,-2 0 0,3 1 16,4 1-16,-1-5 0,-1-4 16,3 2-16,3-2 0,-6-1 15,-5 0-15,4-1 0,3 0 16,-2 0-16,-3 1 0,4 2 15,2-3-15,-5 1 0,-4-3 0,5 3 16,2 3-16,-3-5 16,-3-4-16,5 4 0,1 3 0,-5-2 15,-7-3-15,4 3 0,0 1 16,0 2-16,0-1 0,1-3 16,-1-1-16,-5-8 0,-5 0 0,5 5 15,3 5-15,-8-2 16,-6 0-16,7-2 0,6-1 15,-10 0-15,-7-3 0,7 2 16,5-2-16,-11-3 0,-5-2 0,4 4 16,1 4-16,-5-3 0,-2-1 15,-3-3-15,0-3 0,-13 7 16,1-1-16,1-2 0,5 2 16,-4 0-16,-3-2 0,0 2 15,1 0-15,-3-2 0,-3-1 0,-1 3 16,1-3-16,-2 1 0,-2 1 15,1-1-15,0-1 16,-1 0-16,-1 0 0,0 0 0,-2 0 16,0 0-16,-2 0 0,2-1 15,0 1-15,1-3 0,-2-1 16,0-1-16,0 3 0,0-1 16</inkml:trace>
  <inkml:trace contextRef="#ctx0" brushRef="#br0" timeOffset="156670.0886">25974 6540 0,'0'0'0,"0"0"0,0 0 0,0 0 16,0 0-16,0 0 0,0 0 16,29 4-16,-29-4 0,0 0 15,26 4-15,-26-4 0,20 7 0,-9-3 16,2 2-16,2-2 15,0 0-15,2 2 0,0 1 16,2-3-16,0 3 0,3 0 0,3 1 16,5 2-16,-2-2 0,2 2 15,4-2-15,-1 2 0,0 1 16,9 3-16,2-1 0,-3-4 16,-3 0-16,5 2 0,5 1 15,1 2-15,-4-1 0,5 2 16,4-3-16,-4 1 0,-5-2 0,13 4 15,4 3-15,-5-4 0,-3 0 16,12 2-16,1 3 16,-9-7-16,-6 1 0,8 2 15,5-1-15,-7 0 0,-4-3 0,32 7 16,-1-2-16,-11 0 16,-8-1-16,9-1 0,7 4 0,-13 0 15,-6-1-15,-3-4 0,-3-2 16,2-4-16,3-2 0,7 9 15,3 4-15,-3-1 0,-3-2 0,2-2 16,3 0-16,-6 1 0,-3 4 16,3-1-16,1-1 0,-1-3 15,-1-2-15,3 1 16,3 2-16,-4 2 0,-2-1 0,1 3 16,0 1-16,-7-3 0,-4-3 0,6 4 15,4 1-15,0-2 16,-1 0-16,1-1 0,0 0 15,-8 1-15,-4 1 0,5-3 0,4-3 16,-1 1-16,0 1 0,-4-2 16,-2-2-16,-3 0 0,-4-1 15,6 0-15,6 0 0,-9 1 16,-2 1-16,-2-1 0,2 0 16,-6 1-16,-4-1 0,4-2 15,1 0-15,-2-3 0,-3-1 16,4 3-16,1 2 0,-6-7 15,-6-3-15,4 3 0,3 4 16,-6-2-16,-4 2 0,-4-7 0,-2-4 16,-6 7-16,3 1 0,-3 2 15,0 0-15,-5-3 0,-2-1 16,1 3-16,-1 1 0,-1-2 16,-1 1-16,-4-1 0,0 0 15,-1-2-15,-2 0 0,3-2 16,-3 2-16,0 0 0,0 0 0,0 0 15,0 0-15,0 0 0,0 0 16,-4 0-16,1 0 16,1 0-16,2 0 0,-2 0 0</inkml:trace>
  <inkml:trace contextRef="#ctx0" brushRef="#br1" timeOffset="170000.8107">26094 6680 0,'0'0'0,"0"0"0,0 0 0,0 0 15,0 0-15,0 0 0,0 0 16,23 7-16,-23-7 0,0 0 15,21 14-15,-21-14 0,18 14 0,-9-7 16,1 3-16,-1-2 0,-1 0 16,2 2-16,3 1 0,-1 0 15,-1-1-15,2 1 0,1 3 16,2-3-16,-1 3 0,5 3 16,-1 2-16,-1-5 0,0 1 0,-2-3 15,-4-3-15,-1 0 0</inkml:trace>
  <inkml:trace contextRef="#ctx0" brushRef="#br1" timeOffset="170134.1949">26711 7137 0,'0'0'0,"0"0"15,0 0-15,0 0 0,0 0 0,0 0 16,22 10-16,-22-10 0,19 10 16,-8-2-16,1 1 0,1 0 15,0 2-15,-1 1 0,0 1 16,1-2-16,0 1 0,1 0 0,-2-1 15,-2-3-15</inkml:trace>
  <inkml:trace contextRef="#ctx0" brushRef="#br1" timeOffset="170303.1924">27129 7492 0,'0'0'0,"0"0"0,0 0 0,0 0 0,0 0 16,22 10-16,-22-10 15,0 0-15,21 15 0,-21-15 0,14 20 16,-7-12-16,-1-1 0,2 1 16,0 0-16,-2-1 0,0-1 15,-1-1-15</inkml:trace>
  <inkml:trace contextRef="#ctx0" brushRef="#br1" timeOffset="171534.5481">27281 7612 0,'0'0'0,"0"0"0,0 0 16,0 0-16,0 0 0,0 0 0,0 0 16,0 0-16,0 0 0,0 0 15,0 0-15,24 12 0,-24-12 16,0 0-16,0 0 0,0 0 15,24 16-15,-24-16 0,0 0 16,17 14-16,-17-14 0,11 11 16,-6-4-16,1-3 0,0 1 0,-1-2 15,1 1-15,-1 1 16,1-1-16,0-1 0,1 1 0,-2 0 16,0-1-16,-1 0 0,1 2 15,0-1-15,-1-1 0,1 1 16,-1-1-16,1-1 0,-1 2 15,-1-2-15,1 1 0,-2 0 16,-2-3-16,2 3 0,-2-3 0,2 2 16</inkml:trace>
  <inkml:trace contextRef="#ctx0" brushRef="#br1" timeOffset="172398.2983">27736 7875 0,'0'0'0,"0"0"0,0 0 0,0 0 16,0 0-16,0 0 0,0 0 15,0 0-15,0 0 0,0 0 16,28-7-16,-28 7 0,0 0 0,23 1 16,-23-1-16,0 0 15,32 4-15,-19-3 0,2 1 0,1 1 16,2 1-16,1-1 0,0-1 15,-1 0-15,-3 0 0,-1-1 16</inkml:trace>
  <inkml:trace contextRef="#ctx0" brushRef="#br1" timeOffset="172551.4415">28583 7896 0,'0'0'0,"0"0"0,0 0 16,30-2-16,-16 2 0,4 0 15,3-1-15,0 2 0,1 0 16,7 1-16,-1 2 0,3-1 16,0 1-16,-4-2 0,-5 1 0,-4-1 15</inkml:trace>
  <inkml:trace contextRef="#ctx0" brushRef="#br1" timeOffset="172717.9699">29558 7915 0,'0'0'0,"0"0"16,0 0-16,27-2 0,-27 2 0,27-1 16,-9 1-16,0 0 0,3 0 15,6 0-15,-1 1 0,1 1 16,-1-1-16,-4-1 0,-3 1 16,-3-1-16</inkml:trace>
  <inkml:trace contextRef="#ctx0" brushRef="#br1" timeOffset="172851.1772">30241 7915 0,'0'0'0,"0"0"0,0 0 16,22 0-16,-22 0 0,27-1 16,-9 0-16,1 1 0,1 1 0,6 0 15,3-1-15,-2 1 0,1 0 16,-1 2-16,1 0 0,-5-1 16,-3 0-16,-3 1 0</inkml:trace>
  <inkml:trace contextRef="#ctx0" brushRef="#br1" timeOffset="173050.6645">30884 7943 0,'0'0'0,"0"0"0,0 0 0,22-5 15,-10 3-15,1 1 16,2 1-16,2 1 0,2 0 16,4 0-16,-1-2 0,0 2 15,0 2-15,1-1 0,0-1 0,1-1 16,-2 1-16,0-1 0,0 0 16,-1 2-16,0 0 0,-3-1 15,0 1-15,0-1 0,-1 0 16,-1-1-16,-2 1 0,-1 0 15,1 1-15,-2-2 0,-1 0 16,-3 1-16,0 1 0,-1-2 16,-2-1-16,-1 1 0,-1-1 0,-1 1 15</inkml:trace>
  <inkml:trace contextRef="#ctx0" brushRef="#br1" timeOffset="173683.5312">27573 7989 0,'0'0'0,"0"0"0,0 0 16,0 0-16,0 0 0,0 0 15,-20 21-15,20-21 0,-17 19 0,17-19 16,-26 27-16,12-13 0,0 2 16,-2 2-16,0 1 0,1-1 15,3-3-15,1-1 0</inkml:trace>
  <inkml:trace contextRef="#ctx0" brushRef="#br1" timeOffset="173834.7813">26911 8588 0,'0'0'0,"0"0"0,0 0 0,-13 20 16,13-20-16,-13 20 0,4-6 15,-1 2-15,-1-1 0,-4 9 16,-1 2-16,3-4 0,2-4 16,1-2-16</inkml:trace>
  <inkml:trace contextRef="#ctx0" brushRef="#br1" timeOffset="173984.5043">26381 9273 0,'0'0'0,"0"0"0,0 0 16,-21 17-16,11-12 0,-1 6 16,-1 5-16,0 0 0,0 1 15,-1 1-15,1-2 0,4-3 0</inkml:trace>
  <inkml:trace contextRef="#ctx0" brushRef="#br1" timeOffset="174142.2944">25803 9828 0,'0'0'0,"0"0"0,0 0 0,0 0 15,-17 20-15,17-20 0,-11 19 16,4-8-16,0-1 0,0 3 15,-3-1-15,2 0 0,0-2 0,2-2 16</inkml:trace>
  <inkml:trace contextRef="#ctx0" brushRef="#br1" timeOffset="174302.9862">25480 10285 0,'0'0'0,"0"0"0,0 0 15,0 0-15,-15 22 0,15-22 0,-11 21 16,4-11-16,0 3 0,0 0 16,-1 1-16,1-3 0,1 2 15,0-5-15</inkml:trace>
  <inkml:trace contextRef="#ctx0" brushRef="#br1" timeOffset="174452.779">25247 10586 0,'-1001'0'0,"2002"0"0,-1001 0 16,0 0-16,0 0 0,0 0 0,0 0 16,0 0-16,-10 24 0,10-24 15,0 0-15,-6 18 0,6-18 16,0 0-16,0 0 0,0 0 0</inkml:trace>
  <inkml:trace contextRef="#ctx0" brushRef="#br1" timeOffset="194251.4867">24882 10220 0,'0'0'0,"0"0"15,0 0-15,0 0 0,0 0 16,0 0-16,0 0 0,0 0 16,0 0-16,0 0 0,0 0 15,0 0-15,0 0 0,0 0 16,0 0-16,0 0 0,0 0 0,0 0 16,0 0-16,21-17 0,-21 17 15,0 0-15,0 0 16,0 0-16,0 0 0,19-15 0,-19 15 15,0 0-15,0 0 0,0 0 16,0 0-16,19-14 0,-19 14 0,0 0 16,0 0-16,15-18 15,-9 13-15,0 1 0,2 1 16,-1-1-16,-2 2 0,2-1 16,1-1-16,0-1 0,1 3 0,1-4 15,0 2-15,0 2 16,-1 1-16,1 0 0,2-2 15,0 2-15,1-2 0,2 1 0,1 2 16,0 0-16,-2-1 0,0 0 16,1-1-16,0 1 0,0 1 0,6 3 15,1 1-15,-5-1 16,-2 1-16,6-2 0,0 3 16,-1-3-16,-1 3 0,3-1 15,1 3-15,-1 0 0,-1 0 0,0 0 16,-1 1-16,-1 2 0,-1-3 15,3 1-15,1 0 0,-1 1 16,-1 2-16,3 0 0,-1-1 16,-2-2-16,-2 0 0,1 2 15,2 4-15,-3-4 0,-1 2 0,0 1 16,-2 0-16,-1-1 16,0-1-16,-2-2 0,-1 0 15,-4-1-15,1-1 0,1 1 16,0 1-16,-2-2 0,0 0 0,0 0 15,-1 1-15,1-1 0,0 3 16,-1-3-16,1 1 0,-2-1 16,1 0-16,-3 0 0,-1 1 15,1-1-15,-2 0 0,1-1 16,0-2-16,0 0 0,-1 0 0,0 2 16,1-2-16,-1 0 0,-1 1 15,0 0-15,1-3 16,-1 3-16,0-4 0,0 2 0,0-3 15,0 4-15,0-4 0,0 3 16,0-3-16,0 1 0,0-1 16,0 3-16,0-3 0,0 0 15,0 3-15,0-3 0,0 0 16,0 0-16,0 0 0,0 0 16,0 0-16,0 0 0,-5-6 0,-1 2 15,-3 0-15,1 0 0,2-2 16,0 3-16</inkml:trace>
  <inkml:trace contextRef="#ctx0" brushRef="#br1" timeOffset="195105.1788">24823 10153 0,'0'0'15,"0"0"-15,0 0 0,0 0 0,0 0 16,0 0-16,0 0 0,0 0 16,0 0-16,4-20 0,-4 20 15,0 0-15,0 0 0,0 0 16,0 0-16,17-19 0,-17 19 16,0 0-16,0 0 0,24-11 0,-24 11 15,16-6-15,-9 5 16,1 0-16,0 1 0,0-1 0,2 1 15,1-2-15,0 2 0,3 0 16,0 0-16,0 0 0,1 2 16,-1-1-16,1 3 0,1-3 15,-1 2-15,3 0 0,2 1 16,0-2-16,-2 0 0,7 3 16,-1 0-16,1 0 0,1 2 0,-1-1 15,2 1-15,-3 0 16,-2 0-16,3-2 0,3 1 0,-2 1 15,1 1-15,4 2 0,-3 1 16,1-1-16,-2 1 0,1 0 16,0 0-16,-3-1 0,-1-1 15,1 2-15,0 2 0,-1-1 16,-1 0-16,0-1 0,2 0 16,-4 0-16,-3-1 0,1 1 15,0 1-15,0-1 0,-1-1 0,0 0 16,-1 1-16,-2 0 0,0-1 15,0 2-15,-3 1 0,-1-2 16,-2 0-16,-1-1 0,-2 1 16,0 0-16,-1-4 0,-2 0 15,1 0-15,-1 0 0,0 0 16,0-2-16,-2 1 0,0 1 16,0 0-16,0 0 0,-1-3 15,0 1-15,0 1 0,0-3 16,0 1-16,0 0 0,1-1 0,-1 0 15,0-1-15,0 0 0,0 2 16,0-4-16,0 3 0,0-3 16,0 0-16,0 0 0,0 1 15,0-1-15,0 3 0,0-3 16,0 0-16,-2 0 0,-1 0 0,-3-4 16,-1-3-16,1 1 15,0 2-15,2 0 0</inkml:trace>
  <inkml:trace contextRef="#ctx0" brushRef="#br1" timeOffset="196004.608">24899 10174 0,'0'0'0,"0"0"0,0 0 16,0 0-16,0 0 0,0 0 0,0 0 16,0 0-16,0 0 0,0 0 15,11-25-15,-11 25 0,0 0 0,0 0 16,0 0-16,0 0 16,18-18-16,-18 18 0,0 0 15,0 0-15,25-10 0,-15 10 16,2 3-16,0-3 0,0 1 0,2 0 15,-1-1-15,0 0 0,0 2 16,3-1-16,1 1 0,1 2 16,0-1-16,0 1 0,1 1 15,0-1-15,0-1 0,7 3 16,2-2-16,-3 2 0,0 0 0,0 0 16,-2 1-16,1-1 0,0 2 15,2-1-15,-1 0 16,-2 1-16,-1-1 0,6 3 0,-1-1 15,0 1-15,-2 1 0,1 0 16,-2 2-16,-2-1 0,-2 0 16,1-1-16,1 0 0,-2 1 15,-3 1-15,2-2 0,0 0 16,-2-1-16,0-2 0,-3 2 16,-1 1-16,0-1 0,-3 1 15,1-3-15,1 2 0,-5-3 16,1 1-16,1-1 0,0 3 0,0-3 15,-2 1-15,0 0 0,-3 1 16,2-2-16,-1 0 0,0-2 16,-1 1-16,1-1 0,-2 1 15,0-2-15,1 3 0,-2-4 16,-1 1-16,0-1 0,0 1 16,0 0-16,-1-3 0,1 1 15,-1-2-15,2 4 0,-2-4 0,2 3 16,-2-3-16,0 0 0,1 4 15,-1-4-15,0 0 16,1 3-16,-1-3 0,0 0 0,0 0 16,0 0-16,0 0 0,0 0 15,0 0-15,0 0 0,0 0 16,0 0-16,0 0 0,0 0 16,0 0-16,0 0 0,0 0 15,0 0-15,0 0 0,-2-7 16,-3 5-16,5 2 0,-8-2 0,8 2 15</inkml:trace>
  <inkml:trace contextRef="#ctx0" brushRef="#br1" timeOffset="210515.8808">25358 6722 0,'0'0'0,"0"0"0,0 0 0,0 0 16,11 18-16,-11-18 0,10 18 15,-5-4-15,2 1 0,-1 3 16,1 3-16,0 0 0,-1-2 0,1 2 15,-2-3-15,0-4 0</inkml:trace>
  <inkml:trace contextRef="#ctx0" brushRef="#br1" timeOffset="213534.2171">28285 9380 0,'0'0'0,"0"0"0,0 0 0,0 0 16,0 0-16,0 0 0,20 4 16,-20-4-16</inkml:trace>
  <inkml:trace contextRef="#ctx0" brushRef="#br1" timeOffset="213718.3464">28456 9370 0,'0'0'15,"0"0"-15,0 0 0,0 0 16,0 0-16,0 0 0,0 0 16,25-4-16</inkml:trace>
  <inkml:trace contextRef="#ctx0" brushRef="#br1" timeOffset="213875.3487">28569 9447 0,'0'0'0,"0"0"16,0 0-16,0 0 0,0 0 0,0 0 15,0 0-15,27 12 0,-27-12 16,0 0-16,24 0 15,-24 0-15</inkml:trace>
  <inkml:trace contextRef="#ctx0" brushRef="#br1" timeOffset="220673.6987">28128 7461 0,'0'0'0,"0"0"0,0 0 15,0 0-15,0 0 0,0 0 16,0 0-16,0 0 0,0 0 0,0 0 15,0 0-15,0 0 0,0 0 16,0 0-16,0 0 0,0 0 16,23 4-16,-23-4 0,0 0 15,0 0-15</inkml:trace>
  <inkml:trace contextRef="#ctx0" brushRef="#br2" timeOffset="228335.2846">27640 7971 0,'0'0'16,"0"0"-16,0 0 0,0 0 0,0 0 16,0 0-16,0 0 15,0 0-15,0 0 0,0 0 0,0 0 16,0 0-16,0 0 0,0 0 15,0 0-15,-27 5 0,27-5 16,0 0-16,-20 14 0,20-14 16,0 0-16,-21 21 0,13-13 15,-1 1-15,1-1 0,-2 2 0,-1 1 16,0 1-16,0-1 0,-1 2 16,-2 1-16,1 1 0,1-1 15,-4 6-15,1 1 16,0-1-16,-1-2 0,-1 0 0,-3 1 15,0 1-15,0-2 0,1 2 16,3 1-16,-3 1 0,-1 0 0,-5 5 16,-2-1-16,4 1 15,2-1-15,-1 0 0,1 0 16,-2-1-16,0-2 0,-5 7 0,1 1 16,0-1-16,3-2 0,-3 0 15,-2 0-15,2-2 0,2-1 16,-2 3-16,1 2 0,-1-3 15,1-2-15,-6 7 0,0 3 16,3-2-16,4 1 0,-4-3 16,0 1-16,0-4 0,2-1 0,-2 1 15,-3 3-15,3-1 0,4-1 16,-4 4-16,-3-1 16,4-3-16,5-3 0,-8 7 15,-2 3-15,6-7 0,0-1 0,-1 7 16,1 1-16,3-2 0,1-1 15,-4 0-15,-1 1 0,1-5 16,3-4-16,-4 3 0,-3 3 16,4-3-16,3-1 0,-3 4 15,1 2-15,0-3 0,2-2 0,-5 0 16,-3 1-16,6-2 0,3-1 16,-3 3-16,0 0 15,2-1-15,2-3 0,-3 4 0,0 0 16,5-5-16,3 1 0,-8 4 15,-1 3-15,4-6 0,1 1 16,-2 2-16,1 0 0,3-4 0,0 3 16,-3 0-16,-3 1 15,1 0-15,4-1 0,0 4 16,0 1-16,1-1 0,1-4 0,-3 1 16,-3 3-16,1-3 0,0 0 15,1 3-15,1-1 16,0-5-16,1-1 0,-3 3 0,-4 5 15,4-2-15,2-2 0,0 4 16,0 2-16,3-4 0,1-3 0,-4-1 16,-3 3-16,2-3 15,3-2-15,3 3 0,0 1 16,0-4-16,-2 0 0,-2 0 16,-1 0-16,4 0 0,2-1 0,0 0 15,-2 0-15,2-3 0,0 3 16,-1-4-16,-3-1 0,3-2 15,2 1-15,3-2 0,0 1 16,0-1-16,0-1 0,0 2 16,1-1-16,2-3 0,1-3 0,2 0 15,2-1-15,0-3 16,0-2-16,0-1 0,1 0 16,0-1-16</inkml:trace>
  <inkml:trace contextRef="#ctx0" brushRef="#br2" timeOffset="228668.6287">24321 11817 0,'0'0'16,"0"0"-16,0 0 0,0 0 16,0 0-16,0 0 0,0 0 15,0 0-15,0 0 0,0 0 16,-10 21-16,10-21 0,0 0 15,-6 24-15,6-24 0,-5 20 0,3-10 16,1 0-16,0 2 16,0-2-16,0-2 0,1 3 15,0 0-15,1 0 0,0-2 0,1-1 16,1-2-16,3-1 0,0-2 16,4-2-16,2-3 0,2-3 15,0 0-15,3-6 16,1 0-16,4-5 0,4-3 0,7-6 15,2-1-15,7-7 0,-2-3 16,-8 8-16,-6 4 0,-5 7 0</inkml:trace>
  <inkml:trace contextRef="#ctx0" brushRef="#br2" timeOffset="230246.4113">27859 7912 0,'0'0'0,"0"0"16,0 0-16,0 0 0,0 0 15,0 0-15,0 0 16,0 0-16,0 0 0,0 0 15,0 0-15,23-15 0,-23 15 0,0 0 16,21-3-16,-21 3 0,0 0 16,24-3-16,-14 4 0,1-1 15,0-1-15,1 0 0,1-1 16,2 1-16,0 0 0,3 1 16,2 0-16,0 0 0,-1-1 0,2 0 15,1 0-15,7-1 16,0 1-16,1 0 0,-1-1 15,1 2-15,0 0 0,0 0 16,-1 2-16,2-2 0,0 0 0,8 0 16,-1 1-16,1-1 0,-2 0 15,2 1-15,2 2 0,-1 0 16,-2-2-16,8 3 0,1-1 16,-4 0-16,-2 2 0,2-2 15,1 0-15,-2 0 0,-2 0 0,3-1 16,3 2-16,-1-1 15,1 3-15,6-4 0,-2-2 0,-2 0 16,1 0-16,-1 1 0,0 2 16,-1 1-16,2 0 0,-3-3 15,-2-4-15,2 4 0,3 1 16,6 1-16,0-2 0,-3 0 16,-4 1-16,3-3 0,1 0 15,-5-1-15,-3-1 0,4 2 16,2 2-16,-2 1 0,-1 1 0,2-2 15,0 0-15,-1 1 16,1 0-16,-2 0 0,0-2 16,2 1-16,-1 0 0,0 0 0,-1-2 15,0 3-15,0 1 0,3 0 16,0 0-16,-2-3 0,-2 0 16,0-1-16,2-1 0,-3 3 15,-2 1-15,2 0 0,2 1 16,-2 1-16,0 0 0,-3 0 15,-1-3-15,0 1 0,-2 1 0,2 0 16,0 0-16,-1 1 0,-2-2 16,1-2-16,-1 1 0,-1 0 15,-3 1-15,1 0 0,2 1 16,-4-1-16,-1 0 0,0-1 16,0-1-16,-4 0 0,2 0 15,-1-1-15,-2 1 0,1 0 16,-2 2-16,1-1 0,0-1 15,-4 0-15,-3-1 0,-3 0 0,1 1 16,-2 0-16,0 0 0,-1 0 16,0 0-16,-1-1 0,-3 0 15,-3 0-15,2 1 0,-2 1 16,-1 0-16,-1 2 0,0-1 16,-2 0-16,1-4 0,-2 2 15,0 1-15,-3-1 0,0 0 0,0 0 16,0 0-16,0 0 0</inkml:trace>
  <inkml:trace contextRef="#ctx0" brushRef="#br2" timeOffset="232120.6945">25333 12142 0,'0'0'0,"0"0"0,0 0 16,0 0-16,0 0 0,0 0 16,0 0-16,0 0 0,0 0 0,0 0 15,0 0-15,0 0 0,0 0 16,0 0-16,29 0 0,-29 0 15,0 0-15,24 3 0,-24-3 16,20 5-16,-20-5 0,21 4 16,-21-4-16,24 6 0,-10-3 0,-1 1 15,0 0-15,-1 0 16,-1 1-16,-1-1 0,-1 1 16,-1 2-16,-2-1 0,0 1 15,-2 0-15,1 2 0,-1-1 0,-1 2 16,-1 1-16,-2-1 0,-2-1 15,-1 1-15,-1 0 0,-3 0 16,0 2-16,-1-1 0,-2-1 16,1 1-16,1 0 0,-3 3 15,-1-1-15,1-1 0,0 1 0,0 0 16,0 0-16,0 0 16,0-1-16,0-1 0,0 0 15,3-1-15,3-4 0,0 0 16,2-1-16,0-1 0</inkml:trace>
  <inkml:trace contextRef="#ctx0" brushRef="#br2" timeOffset="232551.7479">25787 12029 0,'0'0'15,"0"0"-15,0 0 0,0 0 0,0 0 0,0 0 16,0 0-16,0 0 16,0 0-16,-25-10 0,25 10 15,0 0-15,0 0 0,-27 11 16,27-11-16,-20 13 0,20-13 0,-20 14 15,10-4-15,0-1 0,0 0 16,0 2-16,2 3 0,-1-2 16,1 2-16,0 0 0,1 0 15,-1-2-15,1 0 0,1 1 16,1-1-16,3-3 0,0 1 16,1 0-16,1 2 0,1 0 15,1-1-15,1 0 0,3-2 16,1 1-16,1 0 0,3-1 0,4 0 15,3 0-15,1-2 0,3-2 16,2 0-16,2-1 0,1 0 16,-3-1-16,-6-1 0,-1 0 15</inkml:trace>
  <inkml:trace contextRef="#ctx0" brushRef="#br2" timeOffset="233902.8519">31525 8545 0,'0'0'0,"0"0"0,0 0 16,0 0-16,0 0 0,0 0 16,0 0-16,0 0 0,-2 30 15,2-30-15,0 0 0,-4 29 16,4-29-16,-6 21 0,6-21 0,-2 22 15,2-13-15,-1 2 16,0 0-16,1 1 0,1-1 0,0-1 16,1 1-16,2-2 0,-1-1 15,0 0-15,2-2 16,0 0-16,1-2 0,-1-1 0,2-1 16,-1-1-16,1 0 0,2-2 15,1-2-15,-1 0 0,-1-1 0,2-2 16,1 1-16,-1-1 15,-2 1-15,1-2 0,1-1 16,-1 1-16,-1-1 0,0 0 0,0 0 16,-2 0-16,1-2 0,0 2 15,-1-2-15,0 2 0,-1 1 0,1-1 16,-1-1-16,1 2 16,-2 1-16,1 2 0,-2 1 15,0-1-15,-1 1 0,1 1 16,-3 2-16,2-1 0,-2 1 0,0 3 15,-1 2-15,-1 2 0,-1 0 16,1 3-16,0 2 0,0 0 16,0 1-16,-2 3 0,0 2 15,-1 1-15,0 0 0,-3 6 16,0 2-16,1-2 0,-1 1 16,-2 0-16,-1 0 0,1 2 0,2 0 15,-1 11-15,-1 2 16,0-4-16,-1-5 0,1 3 15,0 2-15,0-2 0,0 0 0,-3 7 16,-2 1-16,2-8 0,0-4 0,0 0 16,-1-1-16,0-2 15,1-3-15,1-2 0,1-2 16,1-3-16,1-2 0,0-5 16,-1-5-16,1 1 0,1-1 0,0-3 15,-1-2-15,-1-2 0,-1-2 16,1-5-16,2-2 15,1-3-15,0-1 0,0-1 0,1-2 16,3 2-16,1 1 0,2-9 16,3-2-16,-1 0 0,1 1 15,4-2-15,3-1 0,0 1 16,0-1-16,1-1 0,1 0 16,0 1-16,1 4 0,4-9 15,0-2-15,0 7 0,-1 6 0,3-2 16,2 1-16,-2 4 0,-2 2 15,5 1-15,5 0 16,-6 4-16,-5 2 0,-2 3 0</inkml:trace>
  <inkml:trace contextRef="#ctx0" brushRef="#br2" timeOffset="239582.6243">26245 6751 0,'0'0'0,"0"0"0,0 0 15,0 0-15,0 0 0,0 0 0,0 0 16,21 15-16,-21-15 0,0 0 16,21 17-16,-21-17 0,17 18 15,-8-8-15,-1 1 0,0-3 16,-1 2-16,-1-3 0</inkml:trace>
  <inkml:trace contextRef="#ctx0" brushRef="#br2" timeOffset="244468.5512">27814 4789 0,'0'0'0,"0"0"16,0 0-16,0 0 0,0 28 0,0-28 15,-2 23-15,1-8 0,0 1 16,1 0-16,0 4 16,-1 3-16,0-1 0,-1 4 0,0 3 15,0-1-15,2-1 0,-1 6 16,-2 0-16,1-3 0,-1-1 0,1 2 16,2 1-16,0 0 0,2-3 15,-4 4-15,-1-1 16,1-1-16,0-6 0,-3 9 0,0 3 15,2-3-15,0 0 0,1 3 16,0-1-16,0-1 0,2-2 16,-3 2-16,0-4 0,1-1 15,0-3-15,0 8 16,-1 7-16,1-7 0,0-3 0,0 4 16,1 0-16,-3-4 0,1 0 15,1 0-15,0 1 0,-1-5 0,0-3 16,1 10-16,2-2 15,-2-5-15,-2-3 0,1 4 16,0 0-16,1-1 0,0 1 0,0-1 16,0 5-16,0-2 0,0-2 15,-1 2-15,2-1 0,-1-1 16,1 2-16,0-5 0,1 2 16,-1 1-16,0 0 0,-2 3 15,1 0-15,0-1 0,1-5 16,0 2-16,-1 0 0,-1-2 15,2 3-15,0-1 0,0-3 0,-1 3 16,0-2-16,0-1 0,-1 2 16,2-1-16,1-1 0,-1-1 15,0 0-15,-1-1 0,0-1 16,1 0-16,-1-1 0,2 2 16,0 0-16,-1 1 0,-1 0 15,-1-4-15,-1 2 0,1-2 16,0-1-16,1 1 0,-1-2 0,2 2 15,0-1-15,0 0 16,1 1-16,-1-2 0,-1-1 0,0 0 16,1-2-16,1 0 0,1 0 15,-1 0-15,0 0 0,-1-3 16,-2-2-16,2 0 0,-1-1 16,1 0-16,0-1 0,0-1 15,0 0-15,1 0 0,0 0 16,0-2-16,0 1 0,-1-2 15,-2-2-15,3-2 0,-2 2 0,2-2 16,-2 3-16,2-3 0,-3 3 16,3-3-16,-3 1 0,3-1 15,-2 0-15,2 0 0,-2 0 16,2 0-16,-2-1 0,2 1 16,-2-6-16,0 3 0,2-3 0,0 0 15,0 1-15,0-2 16,0 1-16,0-3 0,0 0 15,-1-2-15,-1 0 0,1 0 16,1 1-16,0 0 0,0-2 0,0 0 16,1-1-16,0-1 0,0 0 15,-1-1-15,-1 1 0,1-2 16,1-1-16,0 0 0,1 0 16,0-5-16,0 0 0,-1 1 15,-1-3-15,1 0 0,1 1 0,2 1 16,-1 1-16,0-1 0,0-1 15,-1 1-15,1-2 16,-1 0-16,-1-1 0,2 2 0,0-2 16,-2-3-16,-1 1 0,0 0 15,1-1-15,1 0 0,3-2 16,-3 3-16,0-1 0,0 3 16,0 0-16,0-2 0,-1-1 15,0 1-15,0 1 0,0-2 16,1 3-16,-1-3 0,0 2 0,2-2 15,-1-1-15,0 1 0,0 0 16,-1 1-16,0-1 16,1-3-16,0 2 0,0-4 0,0-2 15,0 3-15,1 3 0,-1 1 16,0-3-16,0 1 0,0-3 16,1 2-16,-1 5 0,0-2 15,0 0-15,-1-1 0,-1 1 16,1 2-16,1-2 0,0 0 15,2-1-15,-3 1 0,-1-1 0,1 2 16,2 0-16,-1-2 0,1 4 16,-2-3-16,-1-1 0,1 1 15,3-1-15,-2-2 0,0 1 16,0 0-16,2 2 0,-2 1 16,0 0-16,-1 0 0,-1-1 0,1 2 15,0 0-15,1 0 16,2 2-16,-3-2 0,-2 0 15,2 2-15,1 0 0,1 0 0,1-2 16,-3 0-16,-1 2 0,2 0 16,1 2-16,1 0 0,-1-2 15,0 0-15,-1-1 0,0 3 16,-2 0-16,2 2 0,1 1 16,-1 0-16,-1-1 0,3 1 15,0-1-15,-1 0 0,0 0 0,-1 1 16,0-2-16,0 1 15,0-1-15,-1 1 0,2-2 0,-3 3 16,-1 3-16,1-2 16,1 0-16,0 0 0,0 0 0,0 0 15,0 1-15,-2 1 0,0 0 16,0 1-16,2-1 0,0 0 16,0 0-16,0 4 0,0-1 15,0 1-15,1-2 0,-1 2 16,1-1-16,-1 0 0,-1 0 0,0 0 15,0 1-15,1-1 0,0 1 16,1-1-16,1 0 0,-1 1 16,0 0-16,0-2 0,0 0 15,1 1-15,-1 3 0,0-1 16,0-1-16,0 1 0,1-1 16,-1 1-16,0 0 0,0 1 15,0 1-15,1 2 0,-1 0 16,0 0-16,-1-1 0,0 1 15,1 1-15,1 1 0,-2 2 0,0-2 16,0 0-16,0 0 0,1 1 16,-1 1-16,0-1 0,1 1 15,-1 0-15,0 0 0,0 0 16,-1-2-16,-2 1 0,1 1 16,-1-1-16,1 2 0,0 0 15,0-1-15,1 1 0,0 2 0,0-3 16,0 3-16,-1-2 15,1 2-15,0-3 0,0 3 16,0-2-16,0 2 0,0 0 0,0 0 16,0 0-16,0 0 0,0 0 15,-2-4-15,2 4 0,0 0 16,0 0-16,0 0 0,0 0 16,0 0-16,0 0 0,-7 0 15,7 0-15,0 0 0,0 0 0,0 0 16,0 0-16,0 0 15,0 0-15,0 6 0,0-6 0,0 0 16,0 0-16,-3 5 0,3-5 16,-2 4-16,2-4 0,-5 8 15,2-3-15,0 0 0,-1 1 16,0 0-16,0 1 0,-2 1 16,1 0-16,-2 1 0,-1-1 15,2 2-15,-1 1 0,-1 0 16,1 2-16,-2-1 0,-1 0 0,0 0 15,1 2-15,0-3 0,0 0 16,1-1-16,-1 1 0,0-1 16,0 0-16,1-1 0,2 0 15,-1-3-15,1-1 0,0-1 16,3-1-16,-1-1 0,1 0 0,0-1 16,-1 2-16,2-2 0</inkml:trace>
  <inkml:trace contextRef="#ctx0" brushRef="#br2" timeOffset="244751.644">27898 4099 0,'0'0'15,"0"0"-15,0 0 0,0 0 0,0 0 16,0 0-16,18 20 0,-18-20 15,9 19-15,-9-19 0,14 22 16,-6-13-16,1 1 0,-2 2 16,1 0-16,-1-1 0,-1 0 15,1 0-15,-1-1 0,-1 0 16,1-1-16,-1 2 0,1-1 16,-1 0-16,0 0 0,-2 0 15,0 0-15,-1-2 0,1 0 0,-1-1 16</inkml:trace>
  <inkml:trace contextRef="#ctx0" brushRef="#br2" timeOffset="256343.7307">27200 7474 0,'0'0'0,"0"0"0,0 0 15,0 0-15,0 0 0,0 0 16,0 0-16,0 0 0,0 0 0,0 0 16,0 0-16,0 0 0,0 0 15,0 0-15,0 0 0,0 0 16,0 0-16,0 0 0,0 0 15,0 0-15,0 0 0,0 0 16,0 0-16,-18 16 0,18-16 0,0 0 16,0 0-16,0 0 0,0 0 15,0 0-15,0 0 0,0 0 16,0 0-16,0 0 0,0 0 16,0 0-16,0 0 0,0 0 15,0 0-15,0 0 0,0 0 16,0 0-16,11-20 0,-11 20 15,0 0-15,0 0 0,0 0 16,0 0-16,16-22 0,-16 22 16,0 0-16,0 0 0,17-17 0,-17 17 15,0 0-15,19-16 0,-19 16 16,0 0-16,18-11 0,-11 8 16,-2-2-16,2-1 0,0 2 15,-1 1-15,0 0 0,-1-1 16,1 2-16,-1 0 0,1-2 15,-1 1-15,1 0 0,-2 1 16,1 0-16,0 2 0,1-1 16,-1 1-16,1-1 0,-2 1 15,2 1-15,-1-1 0,1 1 0,-2-2 16,0 1-16,1-1 0,-1 1 16,1 0-16,-1 1 0,1-1 15,-1 1-15,0-1 0,1 2 16,-2 0-16,0-2 0,1 2 15,0-1-15,1 2 0,-1-2 0,0 0 16,1 1-16,-2-1 16,0 1-16,1-1 0,0-1 15,-1 2-15,1-1 0,-1 0 16,-1 2-16,0-3 0,1 3 0,-1-2 16,0 1-16,0-1 0,0-1 15,-2 0-15,5 4 0,-5-4 16,0 0-16,0 0 0,4 4 15,-4-4-15,0 0 0,0 0 16,0 0-16,0 0 0,4 5 0,-4-5 16,0 0-16,0 0 0,0 0 15,0 0-15,0 0 0,0 0 16,0 0-16,0 0 0,0 0 16,0 0-16,2 3 0,-2-3 15,0 0-15,0 0 0,0 0 16,0 0-16,0 0 0,0 0 15,0 0-15,0 0 0,0 0 16,0 0-16,0 0 0,0 0 16,0 0-16,0 0 0,0 0 0,0 0 15,0 0-15,0 0 0,0 0 16,0 0-16,0 0 0,0 0 16,0 0-16,0 0 0,0 0 15,0 0-15,0 0 0,0 0 16,0 0-16,0 0 0,0 0 15,0 0-15,0 0 0,0 0 16,0 0-16,0 0 0,0 0 16,0 0-16,0 0 0,-2-5 15,2 5-15,0 0 0,0 0 0,0 0 16,0 0-16,0 0 0,0 0 16,0 0-16,0 0 0,0 0 15,0 0-15,0 0 0,0 0 16,0 0-16,0 0 0,0 0 15,0 0-15,0 0 0,0 0 16,0 0-16,0 0 0,0 0 0,0 0 16,0 0-16,0 0 15,0 0-15,0 0 0,0 0 0,0 0 16,0 0-16,0 0 0,0 0 16,0 0-16,0 0 0,0 0 15,0 0-15,0 0 0,0 0 16,-3-4-16,3 4 0,0 0 15,0 0-15,0 0 0,0 0 16,0 0-16,0 0 0,0 0 0,0 0 16,0 0-16,0 0 0,0 0 15,0 0-15,0 0 0,7 1 16,-7-1-16,0 0 0,5 3 16,-5-3-16,5 3 0,-5-3 15</inkml:trace>
  <inkml:trace contextRef="#ctx0" brushRef="#br2" timeOffset="258905.7696">26241 7161 0,'0'0'15,"0"0"-15,0 0 0,0 0 0,0 0 16,0 0-16,0 0 16,0 0-16,0 0 0,0 0 0,0 0 15,29-14-15,-29 14 0,20-5 16,-20 5-16,23-7 0,-23 7 0,20-6 16,-11 3-16,1 2 15,-1 0-15,1-1 0,0 2 16,-1 0-16,0 0 0,-2 2 15,1 0-15,-1 1 0,-2 1 0,0-2 16,-1 0-16,0 3 0,1 0 16,-2 2-16,-1 0 15,0-3-15,-1 3 0,-2 2 0,-2 2 16,0-2-16,-1 1 0,-2 1 16,1-1-16,-1 0 0,1-1 15,-1 1-15,-1 0 0,1-1 16,-1 1-16,-1 0 0,1 0 15,-1-2-15,0-3 0,1 2 0,-1 0 16,1 0-16,1-1 0,-1 0 16,1-1-16,2-1 0,1 0 15,-1-1-15,2-1 16,0 0-16,0 2 0,1-1 0,1-1 16,0 0-16,0 1 0,2-3 15,1 0-15,1 0 0,0 2 0,1 0 16,2 0-16,0-1 0,-1 0 15,1-1-15,1 0 16,-1 0-16,1-1 0,1-1 0,0-1 16,0 1-16,-1 0 0,1 0 15,1-1-15,-1 1 0,0 0 16,0-1-16,-1 1 0,1 1 16,-1-2-16,0 2 0,-2-1 15,1 0-15,-2-1 0,0 1 16,-1 2-16,1 0 0,-2-2 0,0 2 15,1 2-15,-1-1 0,0 1 16,-1 0-16,1-2 16,-1 2-16</inkml:trace>
  <inkml:trace contextRef="#ctx0" brushRef="#br2" timeOffset="260352.3228">25629 7951 0,'0'0'0,"0"0"16,0 0-16,0 0 0,0 0 0,0 0 15,0 0-15,0 0 0,0 0 16,0 0-16,29-10 0,-29 10 16,23-4-16,-23 4 0,30-6 15,-15 5-15,0 0 0,3-1 16,2-1-16,-1 2 0,-2 0 0,2 0 15,0 1-15,0 1 16,-2 1-16,5 1 0,0 0 0,-1 0 16,-1-1-16,-1 3 0,0-1 15,-1 1-15,0-3 0,1 1 16,0 1-16,0-3 0,1 0 0,0 1 16,1 0-16,-1-2 15,-2-2-15,2 1 0,4 1 16,-2-1-16,-1-1 0,0 0 15,0 1-15,-3 0 0,-1-1 16,3 2-16,2 2 16,-2-1-16,-2 2 0,1-2 0,0 1 15,-2-1-15,0 0 0,2 0 0,1 1 16,1 0-16,1 1 0,-1-5 16,-2-2-16,-2 0 0,-3 1 15,-2-1-15</inkml:trace>
  <inkml:trace contextRef="#ctx0" brushRef="#br2" timeOffset="260471.2923">27001 7951 0,'0'0'16,"0"0"-16,0 0 0,0 0 15,0 0-15,0 0 0,0 0 16,31 3-16,-31-3 0,0 0 0,34-3 16,-34 3-16,21-3 0,-12 0 15</inkml:trace>
  <inkml:trace contextRef="#ctx0" brushRef="#br2" timeOffset="260720.4181">27420 7893 0,'0'0'0,"0"0"0,0 0 0,0 0 16,0 0-16,0 0 0,23 5 15,-23-5-15,0 0 0,29 4 16,-29-4-16,0 0 0,33-3 0,-33 3 15,22-3-15,-11 0 16,0 0-16,0 0 0,0 4 16,-1-1-16,-1 2 0,-2-2 15,1-2-15,0 2 0,0 2 0,-1-1 16,0 2-16,-1 0 0,0-2 16,0 0-16,-2 1 0,0-1 15</inkml:trace>
  <inkml:trace contextRef="#ctx0" brushRef="#br2" timeOffset="261335.1505">26093 6848 0,'0'0'0,"0"0"0,0 0 15,0 0-15,0 0 0,0 0 16,0 0-16,10 28 0,-10-28 0,0 0 16,12 27-16,-12-27 0,9 23 15,-4-13-15,-2-2 0,0 2 16</inkml:trace>
  <inkml:trace contextRef="#ctx0" brushRef="#br2" timeOffset="261450.9671">26141 7463 0,'0'0'0,"0"0"16,0 0-16,2 20 0,-2-20 0,2 18 15,-1-4-15,0-1 0,0-1 16,0 2-16,1-5 0,-1 0 16</inkml:trace>
  <inkml:trace contextRef="#ctx0" brushRef="#br2" timeOffset="261574.9676">26130 7848 0,'0'0'15,"0"0"-15,0 0 0,0 0 0,0 0 16,0 0-16,-1 20 16,1-20-16,0 0 0,0 0 0,3 20 15,-3-20-15,0 0 0,0 0 16,10 17-16,-8-14 0</inkml:trace>
  <inkml:trace contextRef="#ctx0" brushRef="#br2" timeOffset="271348.8487">26805 8259 0,'0'0'0,"0"0"0,0 0 16,0 0-16,0 0 0,0 0 16,0 0-16,0 0 0,0 0 0,23-3 15</inkml:trace>
  <inkml:trace contextRef="#ctx0" brushRef="#br2" timeOffset="271569.0044">26811 8265 0,'0'0'0,"0"0"16,0 0-16,0 0 0,0 0 15,0 0-15,0 0 0,-20-6 16,20 6-16,0 0 0,0 0 16,0 0-16,0 0 0,0 0 15,25 1-15,-25-1 0,0 0 0,0 0 16</inkml:trace>
  <inkml:trace contextRef="#ctx0" brushRef="#br2" timeOffset="271755.0063">26831 8195 0,'0'0'16,"0"0"-16,0 0 0,0 0 16,0 0-16,0 0 0,0 0 15,0 0-15,0 0 0,0 0 16,0 0-16,0 0 0,0 0 0,0 0 15</inkml:trace>
  <inkml:trace contextRef="#ctx0" brushRef="#br2" timeOffset="289450.0474">25950 6719 0,'0'0'0,"0"0"0,0 0 16,0 0-16,0 0 0,0 0 15,27 0-15,-27 0 0,0 0 0,0 0 16,21 3-16,-21-3 15,0 0-15,0 0 0,20 11 16,-14-4-16,-1-1 0,1 2 0,0 0 16,0 1-16,1-1 0,-1-1 15,2 1-15,-2 2 0,0-3 0,0-2 16</inkml:trace>
  <inkml:trace contextRef="#ctx0" brushRef="#br2" timeOffset="290308.3241">29871 10449 0,'0'0'16,"0"0"-16,0 0 0,0 0 0,0 0 16,0 0-16,0 0 15,0 0-15,0 0 0,0 0 0,0 0 16,0 0-16,0 0 0,0 0 16,0 0-16,0 0 0,0 0 0,0 0 15,0 0-15,0 0 16,0 0-16,0 0 0,0 0 15,0 0-15,0 0 0,0 0 16,0 0-16,0 0 0,0 0 0,0 0 16,0 0-16,0 0 0,0 0 15,0 0-15,0 0 0,0 0 16,0 0-16,0 0 0,0 0 16,0 0-16,0 0 0,0 0 15,0 0-15,0 0 0,0 0 16,0 0-16,0 0 0,0 0 15,0 0-15,0 0 0,0 0 16,0 0-16,0 0 0,0 0 0,0 0 16,0 0-16,0 0 0,0 0 15,0 0-15,0 0 0</inkml:trace>
  <inkml:trace contextRef="#ctx0" brushRef="#br2" timeOffset="295986.521">26035 6622 0,'0'0'0,"0"0"16,0 0-16,0 0 0,0 0 0,0 0 15,0 0-15,0 0 16,0 0-16,21 18 0,-21-18 15,0 0-15,0 0 0,21 17 16,-21-17-16,18 12 0,-18-12 0,21 17 16,-8-7-16,-1-1 0,1 1 15,0 1-15,1 4 16,1-2-16,-1-2 0,6 7 0,1-1 16,0-2-16,-1 3 15,1 3-15,1 1 0,-1-1 0,-1 0 0,7 4 16,3-1-16,-3 2 15,-1 0-15,2-1 0,3 2 16,-1-4-16,-1 0 0,5 7 0,-1 6 16,-2-4-16,-1 1 15,1-2-15,2 1 0,-2-3 0,-1 1 16,8 5-16,1 0 0,-6-1 16,-4 0-16,4 3 0,3 1 15,-3-4-15,-2 0 0,3 1 16,3 5-16,0 0 0,-5-5 0,1 5 15,1 1-15,1-2 0,0-4 16,1 3-16,2 1 0,-1-2 16,-1-1-16,17 18 0,-3-1 15,-5-7-15,-2-5 0,0 1 16,0 2-16,-2-3 0,-3 0 16,2-1-16,1 0 0,-6-2 15,-2-2-15,5 3 0,4 2 16,-6 1-16,-2-1 0,3 2 15,1 2-15,-2-6 0,-3-6 16,6 6-16,5 3 0,-4-1 16,-2 0-16,1-3 0,2 2 0,-6-2 15,-3-3-15,5 4 0,3 2 16,-3-1-16,-2-2 0,1 1 16,-1 2-16,-4-5 0,-3-3 15,3 2-15,2 2 0,-1-5 16,-1-1-16,1 1 0,0 5 15,-2-4-15,-2-1 0,4 1 16,3 2-16,-8-7 0,-3-3 0,1 6 16,1 2-16,-1 0 0,-2-1 15,0-6-15,1-4 16,-3-1-16,-2 1 0,3 1 0,2-1 16,-13-11-16,-1 0 0,3 4 15,4 1-15,-4 2 0,-1-3 16,0 4-16,1 1 0,-1-6 15,0 0-15,0-2 0,1 1 16,-1-2-16,-1 1 0,0-2 16,2 3-16,-4-5 0,0-1 0,-1 3 15,0-2-15,-3 2 0,0-2 16,-1 2-16,0-3 0,0 0 16,-1 0-16,0-2 0,1 3 15,-2-2-15,0-3 0,1 1 16,2 0-16,-2 0 0,-1-1 15,1 3-15,0-2 0,-2-1 16,-1-3-16,1 4 0,1-3 16,-2-1-16,2 3 0,-2-3 0,3 3 15,-3-3-15,2 2 0,-2-2 16,2 2-16,-2-2 0,0 4 16,-2-1-16,-1-3 0,-2 3 15,0-2-15,0 2 0,1-2 16,1 2-16</inkml:trace>
  <inkml:trace contextRef="#ctx0" brushRef="#br2" timeOffset="302132.2997">23461 8968 0,'0'0'15,"0"0"-15,0 0 0,0 0 16,0 0-16,0 0 0,0 0 16,0 0-16,0 0 0,-20 8 0,20-8 15,0 0-15,0 0 0,0 0 16,0 0-16,0 0 0,0 0 16,0 0-16,0 0 0,0 0 15,0 0-15,0 0 0,0 0 16,0 0-16,22-12 0,-22 12 0,0 0 15,0 0-15</inkml:trace>
  <inkml:trace contextRef="#ctx0" brushRef="#br2" timeOffset="306052.5392">23781 8626 0,'0'0'0,"0"0"15,0 0-15,0 0 0,0 0 0,-20-4 16,20 4-16,0 0 0,-20-5 16,20 5-16,0 0 0,-18-4 15,14 4-15,0-1 0,0 1 16,1 0-16,1-1 0,0 1 16,-1 1-16,3-1 0,0 0 0,-1 3 15,1-3-15,4 4 0,-1-2 16,1 0-16,3-1 15,0 1-15,0-1 0,2 0 0,0 1 16,1 0-16,0-1 0,2 0 16,1 0-16,1-1 0,1 2 15,0-1-15,3 2 0,-2-1 16,0 0-16,0 1 0,1-2 16,1 0-16,0 0 0,5 1 15,2 0-15,-3 1 0,-1 0 16,-1-2-16,-2-1 0,2 1 0,0 1 15,-1 0-15,0 1 16,-3-2-16,-1-1 0,0 1 0,-2 1 16,-2 1-16,-1 1 15,-1 2-15,0 0 0,-3 0 16,0 0-16,-1-1 0,0 2 0,-2-1 16,-1 1-16,0 0 0,0 2 15,-1-1-15,-1 1 0,-1 2 16,-1-1-16,0 0 0,0 1 0,-1 1 15,-2 2-15,0-1 0,-1 1 16,-3 2-16,1 2 0,-1-1 16,1 1-16,-1-1 0,-1-3 15,2 1-15,-1-2 0,0-1 16,1 0-16,0-1 0,2 0 0,-1-1 16,2-1-16,0-2 15,2 1-15,0 0 0,-1-1 16,2-3-16,1 1 0,0-1 0,0 0 15,1-1-15,0 1 0,0-1 16,0-3-16,4 1 0,1-4 16,-2 2-16,0 0 0,1 0 15</inkml:trace>
  <inkml:trace contextRef="#ctx0" brushRef="#br2" timeOffset="313253.2291">24981 7840 0,'0'0'16,"0"0"-16,0 0 0,0 0 16,0 0-16,0 0 0,0 0 15,0 0-15,0 0 0,0 0 0,13 23 16,-13-23-16,0 0 0,16 12 15</inkml:trace>
  <inkml:trace contextRef="#ctx0" brushRef="#br2" timeOffset="320269.0102">23557 9879 0,'0'0'0,"0"0"16,0 0-16,0 0 0,0 0 0,0 0 16,0 0-16,0 0 0,0 0 15,0 0-15,0 0 0,0 0 16,0 0-16,0 0 0,0 0 16,0 0-16,0 0 0,0 0 15,0 0-15,15 20 0,-15-20 16,0 0-16,0 0 0,0 0 0,16 26 15,-16-26-15,0 0 0,10 22 16,-10-22-16,6 20 0,-2-9 16,-2-1-16,0 1 0,0 1 15,-1 1-15,0-2 0,1 0 16,-1 0-16,0-1 0,0 1 16,-1-2-16,0-1 0,1 0 15,-1-3-15,0 0 0,0-1 16,1-1-16,-1 1 0,0-4 0,0 0 15,0 0-15,2-6 0,0 0 16,1 0-16,0-4 0,0 3 16,1-1-16,-1-3 0,0 1 15,1-1-15,-1-3 0,1 0 16,1 1-16,-1-1 0,2 1 0,-1 1 16,1-2-16,-1 3 0,1 0 15,-1 2-15,1-3 16,-1 3-16,1 1 0,0 0 15,1 2-15,0 3 0,0-2 0,1 3 16,1 1-16,0 1 0,-1 2 16,2 0-16,0 2 0,-1-1 15,0 3-15,-1 1 0,-1 2 16,1 0-16,-1 0 0,-1 3 16,1-1-16,-2 1 0,1-1 0,-2 0 15,1 0-15,-2-1 0,-1 1 16,1-4-16,-1-2 0,0 1 15,0-2-15,-1-1 0,-1 0 16,0-3-16,0 0 0,0 0 16,2-3-16,0-4 0,-1 0 15,0-2-15,0 0 0,0-1 16,1-1-16,0-1 0,2 0 16,-1-1-16,0 1 0,1-1 15,0 1-15,0 0 0,1 1 0,0-3 16,2 5-16,-3 3 15,1 0-15,0 1 0,2 2 16,-2-1-16,1 1 0,-1 1 0,1 4 16,-1-2-16,1 4 0,-2 1 15,1 1-15,-2 0 0,0 1 16,1 0-16,-1 2 16,0 0-16,1 2 0,-1-2 0,0 1 15,1 0-15,-1 1 0,0-1 16,1 1-16,-2 0 0,0 0 15,0-1-15,-1-3 0,0 0 0</inkml:trace>
  <inkml:trace contextRef="#ctx0" brushRef="#br2" timeOffset="321351.5443">26777 10838 0,'0'0'16,"0"0"-16,0 0 0,0 0 15,0 0-15,0 0 0,0 0 0,0 0 16,0 0-16,0 0 0,0 0 16,9 25-16,-9-25 0,6 18 15,-1-7-15,-2 0 0,0 0 16,1 3-16,-1-1 16,0 1-16,1-1 0,-1 1 15,-1 3-15,1-2 0,1 2 0,-1-2 16,0 2-16,0-2 0,-1-1 15,-1 4-15,0-3 0,0-1 0,-1 0 16,0-5-16,0 0 16,0-3-16,0-1 0,-1 1 0,0-2 15,0-2-15,1-2 0,-2 1 16,0-4-16,1 0 0,0-2 16,1-1-16,0-3 0,0 0 15,0-2-15,0 0 0,1-3 16,0 0-16,1 0 0,0-1 15,0 1-15,0-1 0,2 0 0,-1-5 16,0-1-16,2 5 0,-1-1 16,0 3-16,2 0 0,-1 2 15,1-1-15,1 2 0,0 0 16,1 1-16,-1 0 0,0 5 16,2-2-16,-1 4 0,0 2 15,-1-2-15,2 3 0,0 0 16,0 0-16,0 4 0,-1-1 15,1 1-15,0 3 0,0 0 0,0 0 16,-1 1-16,1 2 0,-1 1 16,-1 3-16,-1 1 0,0 2 15,-1 1-15,1 3 0,-2-3 16,0-1-16,-2 1 0,-1-2 16,0 0-16,-1-1 0,0-1 15,0-2-15,0 1 0,0-3 16,0-2-16,0 0 0,0-4 15,0 3-15,0-4 0,0 0 16,0 0-16,0-2 0,0-1 16,-2 4-16,2-4 0,0 0 0,0 0 15,0 0-15,0 0 0,-1-4 16,1 1-16,1-1 0,1 1 16,1-4-16,-1 3 0,1-3 0,-1 3 15</inkml:trace>
  <inkml:trace contextRef="#ctx0" brushRef="#br2" timeOffset="322988.849">24940 10143 0,'0'0'0,"0"0"16,0 0-16,0 0 0,0 0 0,0 0 15,0 0-15,-18-8 0,18 8 16,0 0-16,0 0 0,0 0 16,0 0-16,0 0 0,0 0 15,0 0-15,-19-11 0,19 11 16,0 0-16,0 0 0,0 0 0,0 0 16,0 0-16,0 0 0,0 0 15,0 0-15,0 0 0,0 0 16,0 0-16,20-5 0,-20 5 15,0 0-15,20-6 0,-20 6 16,0 0-16,22-7 0,-22 7 16,0 0-16,25-7 0,-25 7 15,18-4-15,-8 3 0,0-1 16,0 0-16,0 2 0,1-1 16,0 1-16,0 0 0,0 0 15,1 0-15,0 1 0,0 1 16,0-2-16,2 2 0,-1-1 15,0 0-15,0 2 0,2-1 0,-1 0 16,0 1-16,1-1 0,-1 0 16,1 2-16,1 0 0,-1-2 15,1 3-15,-1 1 0,2-1 16,-1 1-16,4 1 0,-1 0 16,-3 1-16,1-1 0,-2 1 15,1 1-15,-1-2 0,0 1 0,-1-1 16,0 2-16,1 0 0,-2-2 15,0 0-15,0 0 0,0 2 16,0 0-16,-1 0 0,0 0 16,0 2-16,0-1 0,0 1 15,1-4-15,-2 4 0,-2-1 0,1-2 16,-1 2-16,0-2 0,0 2 16,0-1-16,0 0 0,-2 2 15,1-1-15,0-2 0,-1 2 16,1 1-16,-1-4 0,-1 1 15,1 0-15,-3-2 16,1 1-16,-1-3 0,1 3 0,-1 0 16,0-3-16,1 2 0,-2-1 15,0 1-15,1-2 0,-1 0 16,0 2-16,1-2 0,-2 0 0,0 2 16,0-2-16,1 0 0,-1-1 15,-1 1-15,0-3 0,0 2 16,0 0-16,0 1 0,0-1 15,0 1-15,1-3 0,-2-1 16,0 3-16,0-3 0,0 3 16,0-3-16,0 0 0,0 4 15,0-4-15,0 0 0,0 0 16,0 0-16,0 0 0,0 0 16,0 0-16,0 0 0,0 0 0,0 0 15,0 0-15,0 0 0,0 0 16,0 0-16,0 0 0,0 0 15,0 0-15,0 0 0,0 0 16,0 0-16,0 0 0,0 0 16,0 0-16,0 0 0,0 0 0,0 0 15,0 0-15,0 0 16,0 0-16,-3-6 0,3 6 16,0 0-16,0 0 0,0 0 0,0 0 15,0 0-15,0 0 0,0 0 16,0 0-16,0 0 0,0 0 15,0 0-15,0 0 0,0 0 16,0 0-16,0 0 0,0 0 16,0 0-16,0 0 0,-3-4 15,3 4-15,0 0 0,0 0 16,0 0-16,0 0 0,0 0 0,0 0 16,0 0-16,0 0 0,0 0 15,-4 3-15,4-3 0,0 0 16,0 7-16</inkml:trace>
  <inkml:trace contextRef="#ctx0" brushRef="#br2" timeOffset="324756.9062">27017 9660 0,'0'0'0,"0"0"15,0 0-15,0 0 0,0 0 0,0 0 16,0 0-16,0 0 0,-20 9 16,20-9-16,0 0 15,0 0-15,0 0 0,0 0 16,-15 19-16,15-19 0,0 0 0,0 0 16,-8 19-16,8-16 0,1 0 15,2-2-15,0-1 0,2-1 0,2 0 16,-1-1-16,-1 2 15,0-2-15</inkml:trace>
  <inkml:trace contextRef="#ctx0" brushRef="#br2" timeOffset="324911.0014">27005 9799 0,'0'0'0,"0"0"15,0 0-15,0 0 0,0 0 16,0 0-16,0 0 0,0 0 15,0 0-15,0 0 0,0 0 16,0 0-16,0 0 0,0 0 0,0 0 16,0 0-16</inkml:trace>
  <inkml:trace contextRef="#ctx0" brushRef="#br2" timeOffset="325065.005">27068 9781 0,'0'0'15,"0"0"-15,0 0 0,0 0 16,0 0-16,0 0 0,0 0 16,0 0-16,0 0 0,-8 20 0,8-20 15,0 0-15,0 0 0,0 0 16</inkml:trace>
  <inkml:trace contextRef="#ctx0" brushRef="#br0" timeOffset="489037.0709">26152 6447 0,'0'0'16,"0"0"-16,0 0 0,0 0 0,0 0 15,0 0-15,2-22 0,-2 22 16,0 0-16,0 0 0,0 0 15,2-20-15,-2 20 0,0 0 16,0 0-16,-26-1 0,15 4 16,-3-2-16,-1 3 0,-3 2 15,0-2-15,-1 4 0,0 5 16,0-5-16,2 3 0,-8 2 16,1 2-16,2-1 0,1 1 0,2 2 15,2-2-15,1 3 0,3 0 16,2 0-16,2-1 0,1 1 15,3-3-15,2 2 0,2-2 16,2-1-16,2 0 0,5-3 16,3 0-16,1-1 0,0 2 0,2-2 15,2 0-15,0-3 0,2-3 16,7 0-16,4 0 16,-4-2-16,0-1 0,0-4 0,1-2 15,0-1-15,-1-1 0,-1-2 16,0-4-16,-3 2 0,-3 1 15,0-1-15,0 0 0,-2-3 16,0 0-16,-4 0 0,-1-1 16,-5-3-16,-1 0 0,-4 1 15,-2 2-15,-1 1 0,-3 3 0,-2-3 16,-1 0-16,-3-1 0,-1 0 16,-7 2-16,-4-1 0,-1 3 15,0 3-15,-4-2 0,-4 6 16,0 1-16,0 2 0,-4 2 15,0 2-15,2 4 0,3 1 0,1-2 16,7-1-16,4-1 0</inkml:trace>
  <inkml:trace contextRef="#ctx0" brushRef="#br0" timeOffset="489856.7528">29791 10460 0,'0'0'0,"0"0"15,0 0-15,0 0 0,0 0 0,0 0 16,0 0-16,-23-11 0,23 11 16,-24-4-16,24 4 15,-32-6-15,16 5 0,-4 1 0,-3 0 16,1 0-16,0 4 0,-5 0 15,1 3-15,1 0 0,0 3 16,4-2-16,4 6 0,2-3 16,3-1-16,4 1 0,3 3 15,3-3-15,1 0 0,4 0 0,5-1 16,2-2-16,1 2 16,5-2-16,4 2 0,1-2 0,0-1 15,1 0-15,0 0 0,-1-4 16,-1 1-16,4-4 0,1 0 15,-2 0-15,-4-1 0,-1-5 16,-3 2-16,-2-2 0,-2-2 0,-5 1 16,0-1-16,-3 1 0,-2 0 15,-6-4-15,-6-3 16,-6-1-16,-4-2 0,-9-1 0,-7 0 16,-11-4-16,0-2 0,3 2 15,9 5-15,9 4 0</inkml:trace>
  <inkml:trace contextRef="#ctx0" brushRef="#br0" timeOffset="490297.9202">25280 10717 0,'0'0'0,"0"0"16,0 0-16,0 0 0,0 0 15,0 0-15,0 0 0,0 0 16,0 0-16,0 0 0,20-15 16,-20 15-16,0 0 0,24-14 0</inkml:trace>
  <inkml:trace contextRef="#ctx0" brushRef="#br0" timeOffset="490671.9537">27859 8108 0,'0'0'0,"0"0"16,0 0-16,0 0 0,0 0 0,25 2 15,-25-2-15,27 10 0,-27-10 16,28 16-16,-12-5 0,-3 0 15,-2-3-15,-1-1 0</inkml:trace>
  <inkml:trace contextRef="#ctx0" brushRef="#br0" timeOffset="491049.9749">30522 10788 0,'0'0'0,"0"0"15,0 0-15,0 0 0,0 0 0,0 0 16,0 0-16,0 0 0,0 0 15,0 0-15,-12 21 0,12-21 16,0 0-16,-18 15 0,18-15 16,0 0-16,-21 8 0,21-8 0</inkml:trace>
  <inkml:trace contextRef="#ctx0" brushRef="#br0" timeOffset="499568.8167">25816 6505 0,'0'0'0,"0"0"15,0 0-15,0 0 0,0 0 0,0 0 16,0 0-16,0 0 0,0 0 16,0 0-16,0 0 0,0 0 15,0 0-15,0 0 0,0 0 16,0 0-16,0 0 0,0 0 15,0 0-15,0 0 0,0 0 0,0 0 16,0 0-16,0 0 16,0 0-16,0 0 0,0 0 0,0 0 15,0 0-15,0 0 0,0 0 16,0 0-16</inkml:trace>
  <inkml:trace contextRef="#ctx0" brushRef="#br0" timeOffset="500087.255">27377 8044 0,'0'0'0,"0"0"0,0 0 15,0 0-15,0 0 0,0 0 0,0 0 16,0 0-16,17-15 0,-17 15 15,0 0-15,0 0 0,25-6 0,-25 6 16,0 0-16,30-5 16,-18 5-16,1-3 0,1-3 15,-1 2-15,-2-1 0,-1 2 0</inkml:trace>
  <inkml:trace contextRef="#ctx0" brushRef="#br0" timeOffset="503320.7555">26155 6526 0,'0'0'0,"0"0"0,0 0 16,0 0-16,0 0 0,0 0 0,0 0 15,0 0-15,0 0 0,0 0 16,-23-7-16,23 7 0,0 0 0,-29 7 16,29-7-16,-32 14 0,32-14 15,-35 18-15,17-10 16,2 5-16,0-1 0,2 1 0,1-1 16,-2 2-16,4 0 0,3-1 15,1-1-15,2-1 0,2-1 16,3-2-16,1 1 0,1-2 15,3-2-15,3 2 0,3-3 16,1-2-16,2-1 0,5-2 16,0-1-16,-1-2 0,1 0 0,1-3 15,1 3-15,-2-4 0,-2 1 16,-1-2-16,-2-2 16,-2 0-16,-2-3 0,-3 2 0,-3 0 15,-2 1-15,-1 0 0,-5 0 16,-5 0-16,-2 1 0,-1 2 15,-3 2-15,-3 1 0,-2-1 16,-2 5-16,-1 1 0,-1 1 16,-3 5-16,4 1 0,3 1 0,3 0 15,2 2-15,3-4 0,4 2 16,4 3-16,2-2 0,1 0 16,2-3-16,2-2 0,3 0 15,0-1-15,5 0 0,2 2 16,2-2-16,-1 1 0,0-1 15,1-3-15,-3 1 0,-1-1 16,-1 0-16,-2 2 0,-2-1 0,0-1 16,-4 3-16,-2-3 15,0 1-15,0-1 0,0 0 0</inkml:trace>
  <inkml:trace contextRef="#ctx0" brushRef="#br0" timeOffset="505103.0752">26066 6854 0,'0'0'0,"0"0"16,0 0-16,0 0 0,0 0 16,0 0-16,0 0 0,0 0 15,0 0-15,0 0 0,0 0 16,0 0-16,0 0 0,0 0 15,0 0-15,0 0 0,8 29 16,-8-29-16,3 22 0,-3-22 0,1 28 16,-1-14-16,0 3 15,0 1-15,0 0 0,0 1 0,0 2 16,0 1-16,0-1 0,0 8 16,0 3-16,0-4 0,-1 1 15,1 2-15,0 1 0,0-2 16,0 2-16,0 4 0,0 1 15,0-3-15,0 3 0,0-5 16,-1-1-16,-1 1 0,1 0 0,0-3 16,0 0-16,1-3 0,0-1 15,0-1-15,0 0 0,0 0 16,0-2-16,0-2 0,0-1 16,1-4-16,0-2 0,0-1 15,-1-3-15,0 0 0,0-2 16,0-3-16,0-2 0,0 1 15,2 1-15,-2-4 0,0 0 16,0 0-16,0-3 0,1-2 16,0-1-16,0-4 0,0-1 0,0-2 15,-1-1-15,1-1 16,0-1-16,-1-6 0,0-2 16,0 1-16,0 1 0,0 0 0,0-2 15,-1 1-15,0-3 0,0 1 16,0-3-16,0-2 0,0-1 15,1-1-15,0 0 0,-1 2 16,1 1-16,0 0 0,0-1 16,0 3-16,0-3 0,0 3 15,0 1-15,0-1 0,0 2 0,0 0 16,0 1-16,-2 1 0,1 1 16,0 1-16,0 0 0,0 3 15,0 0-15,0 2 0,-1 0 16,-1 1-16,0 1 0,1 0 15,0 3-15,0 1 0,0 5 16,1 1-16,0-1 0,-1 3 0,0 0 16,2 2-16,-2-4 15,2 4-15,-3 4 0,2-1 0,0 1 16,0 3-16,-1 0 0,1 4 16,0 0-16,-2 5 0,1-2 15,0 2-15,0 2 0,0 5 16,-1 2-16,1 0 0,1 2 15,0 3-15,1 0 0,0-1 16,0 0-16,1 10 0,1-3 16,-1 1-16,1-3 0,0 2 0,1-1 15,0 0-15,2 0 16,-2 6-16,-1-3 0,-1 0 0,1-3 16,0-1-16,0-3 0,0 1 15,0 1-15,1-3 0,-1-1 16,0-3-16,-1-4 0,0 0 15,0-1-15,0-5 0,0-4 16,-1-1-16,0-4 0,2-1 16,-1-2-16,-1-1 0,0 0 0,0-3 15,0 0-15,0 0 0,1-3 16,0-4-16,0-2 0,0-2 16,0-3-16,1-2 0,1-4 15,-1-1-15,-1-1 0,1-2 16,0 0-16,1-4 0,0-1 15,0-6-15,-1 0 0,-1 2 16,-1-2-16,0 0 0,-1 3 16,1-2-16,0 3 0,0-2 15,-1-3-15,1-1 0,0-1 0,0 2 16,-1 1-16,0 3 0,0 3 16,1 4-16,0 0 0,0 0 15,0 0-15,-1 4 0,0-1 16,1 4-16,0 0 0,0 4 15,0 3-15,0-1 0,0-1 0,0 3 16,-1 3-16,0 2 0,1 1 16,0 2-16,0-2 15,0 4-15,0 0 0,0 0 16,-2 4-16,1-1 0,0 5 0,0-1 16,0 3-16,0 1 0,0 0 15,-1 7-15,-2 3 0,1 1 16,0 3-16,-1 1 0,0 1 15,0 2-15,-1-1 0,1 8 16,-1 2-16,3-3 0,1-1 0,1 3 16,1-1-16,0-3 0,0 0 15,0-2-15,1 1 16,-1 3-16,0-4 0,-1-1 0,-1-3 16,2-1-16,1-4 0,-1-1 15,-1-2-15,0-6 0,1-2 16,0-4-16,1-2 0,0 0 15,-1 2-15,0-2 0,0 0 16,-1-5-16,0 2 0,0-2 16,0 0-16,0 0 0,0 0 0,-1-3 15,0-2-15,0-1 0,-1-2 16,-1 0-16,-1 1 0,-3-2 16,-1 2-16,2-1 0,-1 3 15,2 0-15</inkml:trace>
  <inkml:trace contextRef="#ctx0" brushRef="#br0" timeOffset="505736.6306">25348 7590 0,'0'0'0,"0"0"16,0 0-16,-6 19 0,6-19 0,-5 21 15,0-6-15,1 2 0,0 1 0,-3 8 16,0 3-16,2 1 0,-1-1 16,1 1-16,-1-1 15,1 5-15,-1-1 0,2-3 0,-1-2 16,2-1-16,0-2 0,1-2 15,0-1-15,2-2 0,0 0 16,0-4-16,0-2 0,2 0 16,-1-3-16,-1-2 0,0-1 15,0-3-15,0 0 0,0-5 16,3 1-16,0-6 0,2-1 0,0-5 16,2-3-16,-2 1 0,0 4 15,-1 0-15</inkml:trace>
  <inkml:trace contextRef="#ctx0" brushRef="#br0" timeOffset="506103.4665">25509 7557 0,'0'0'0,"0"0"15,0 0-15,0 0 0,0 0 0,0 0 16,1 28-16,-1-28 16,0 0-16,0 35 0,0-35 15,-2 35-15,1-18 0,-2 4 16,1 1-16,-1 2 0,0 0 0,-2 8 16,1-1-16,-1-2 0,2-1 15,0-1-15,0 0 0,1-2 16,0-4-16,1 5 0,1-1 15,0-6-15,0-2 0,0 1 16,0-1-16,1-5 0,0-1 16,0-2-16,-1-2 0,0 0 0,1-2 15,-1-1-15,0-1 16,0-3-16,0 0 0,-1-3 0,-1-3 16,0 1-16,0 0 0,-1 2 15</inkml:trace>
  <inkml:trace contextRef="#ctx0" brushRef="#br0" timeOffset="506270.4693">25197 7927 0,'0'0'0,"0"0"0,0 0 16,0 0-16,24-4 0,-24 4 0,33-2 15,-33 2-15,43-1 0,-16 1 16,2 1-16,1 0 0,0 0 15,2 0-15,-6-1 0,-3 1 16</inkml:trace>
  <inkml:trace contextRef="#ctx0" brushRef="#br0" timeOffset="508336.7691">25557 8023 0,'0'0'0,"0"0"0,0 0 15,0 0-15,0 0 0,0 0 16,0 0-16,0 0 0,0 0 16,0 0-16,0 0 0,0 0 0,0 0 15,0 0-15,0 0 16,0 0-16,0 0 0,26-11 0,-26 11 16,0 0-16,0 0 0,26-3 15,-26 3-15,0 0 0,29-3 0,-18 1 16,1-1-16,0 2 15,-1 1-15,1-1 0,1 1 16,2-1-16,-1 0 0,3 1 16,3-2-16,-3 2 0,-1-1 0,0 1 15,1 1-15,0-1 0,2 0 16,5 0-16,1-1 0,-2 0 16,-1 0-16,-1 1 0,0-1 15,0 0-15,0 0 0,1 0 16,2 0-16,-2 1 0,0 2 15,0-1-15,1-1 0,2 0 16,-1 0-16,0 0 0,0 0 16,-1 0-16,0-1 0,5 0 15,1 1-15,-2 0 0,0 0 0,-2 0 16,1-1-16,-1-1 0,0 2 16,2 2-16,0-1 0,-1-1 15,-3-1-15,1 1 0,2-2 16,-1 2-16,1 2 0,0-4 15,-2 1-15,0 0 0,1 1 0,1-1 16,2 1-16,-3-1 16,-1 0-16,0 0 0,1 0 15,-1 0-15,0-2 0,2 1 0,0 0 16,-1 0-16,0 1 0,0 1 16,1-1-16,1 1 0,-1 1 15,0-1-15,-1-2 0,1 0 16,-1 2-16,1 0 0,2-1 15,-3 2-15,-2 0 0,3 0 16,-1-2-16,2 0 0,-1 1 0,-1 0 16,1-1-16,-1-1 0,1 0 15,0 0-15,2 5 16,-2-2-16,-1-1 0,2 0 0,2 1 16,-2-1-16,0 1 0,-1-1 15,1 1-15,-1-1 0,0 1 16,2 0-16,0 1 0,-2-2 15,1-2-15,1 2 0,2 1 16,0 1-16,-2 0 0,4-2 16,-2-1-16,-4 0 0,0 1 0,7-1 15,1 0-15,-3 1 0,-3 0 16,0-1-16,1-2 0,0 3 16,-1 3-16,1-3 0,-1-2 15,1 1-15,2 2 0,0-1 16,0 1-16,1-2 0,0 0 15,0 0-15,0-1 0,-1 1 16,-1 2-16,0-1 0,4 0 16,-2 0-16,-2-1 0,2 1 15,3 1-15,-3-1 0,-2 0 0,1 0 16,0 1-16,1 0 0,0-1 16,1 0-16,1-1 0,1 1 15,-2 0-15,2-1 0,1-2 16,-1 3-16,-2 2 0,2-2 15,1 1-15,1-1 16,0 0-16,5-1 16,3-1-16,1 2 0,-2 2 15,-6-1-15,-5 0 0,9 0 16,1-1-16,-3-1 0,-4-1 0,2 3 16,2 1-16,-5 0 0,-4-1 15,4-1-15,4-1 0,-5 1 16,-3 0-16,4 0 0,5 0 15,-6 2-15,-4 2 0,5-3 16,5-2-16,-6 2 0,-4 1 0,3-1 16,3 2-16,-5-1 0,-4-1 15,3 1-15,0 2 16,-2-2-16,-3-4 0,4 2 0,1-1 16,-4 1-16,-4 0 0,1 0 15,1 3-15,-2-2 0,-1 1 16,-1-2-16,2-1 0,-4 0 15,-3 0-15,0 1 0,-1 1 16,-1-1-16,0 0 0,1 0 16,-1 0-16,-3 0 0,-1 0 0,-1 0 15,2 0-15,-1 0 16,0 0-16,0 0 0,0 1 16,-3-1-16,1-1 0,-2 0 0,1-3 15,-2 2-15,1 2 0,-2-1 16,0 0-16,0 0 0,-1 1 15,0 0-15,0 0 0,0 1 16,1 2-16,-3-3 0,2 3 16,-2-3-16,2 3 0,-2-3 15,2 1-15,-2-1 0,2-2 0,-2 2 16,3-4-16,-3 4 16,0 0-16,0 0 15,0 0-15,2-2 0,-2 2 0,0 0 16,0 0-16,2-1 0,-2 1 0,2-2 15,-2 2-15,0-4 0,0 4 16,0 0-16,0 0 0,0 0 16,0 0-16,0 0 0,-1-5 15,1 5-15,-11-3 0,6 2 16,-1 0-16,2 0 0</inkml:trace>
  <inkml:trace contextRef="#ctx0" brushRef="#br0" timeOffset="509437.7835">26081 7778 0,'0'0'0,"0"0"15,0 0-15,0 0 0,0 0 0,0 0 16,0 0-16,0 0 0,0 0 16,0 0-16,0 0 15,0 0-15,0 0 0,0 0 0,0 0 16,18-17-16,-18 17 0,0 0 16,0 0-16,27-3 0,-27 3 15,21-3-15,-21 3 0,21-3 16,-11 2-16,1 0 0,2-1 15,1 1-15,-1 1 0,1-2 16,2 0-16,-1 0 0,1-1 16,-2 0-16,0 1 0,-1 1 15,1-1-15,-2 1 0,0 0 16,0 0-16,-1 0 0,-1 1 0,0-3 16,0 2-16,0 0 0,-1 0 15,-2 1-15,0-1 0,0 1 16,-2-2-16,-1 2 0,1 0 15,-2 0-15,0 0 0,1 2 16,-2-2-16,1-2 0,0 2 16,-1 2-16,-2-2 0,1 3 0,-1 1 15,0-1-15,0 0 0,-1 0 16,0 2-16,0-1 16,-1 1-16,1 0 0,-1 2 0,0-1 15,0 3-15,-1-2 0,0 2 16,0 0-16,0 1 0,-1 1 15,1-2-15,1 2 0,0-1 16,-1 0-16,1-2 0,0 1 16,0-2-16,0 1 0,0 0 15,1-1-15,1 0 0,0-1 16,0-1-16,0 1 0,-1-2 0,1 0 16,0 0-16,0-1 15,0 0-15,0 0 0,0-1 0,0 1 16,0-3-16,0 2 0,0-2 15,0 0-15,0 2 0,0-2 16,0 0-16,0 0 0,0 0 16,0 0-16,0 0 0,0 0 15,0 0-15,0-5 0,0 5 0</inkml:trace>
  <inkml:trace contextRef="#ctx0" brushRef="#br0" timeOffset="512970.0222">15801 13353 0,'0'0'0,"0"0"0,0 0 15,0 0-15,0 0 0,0 0 16,0 0-16,0 0 0,0 0 0,-24 9 16,24-9-16,-26 25 0,9-11 15,-4 3-15,-3 4 16,-2 1-16,1 0 0,-10 12 16,-3 4-16,-5 6 0,5-4 0,-11 11 15,0 2-15,7-6 0,5-4 16,-6 9-16,1 2 0,7-10 15,4-5-15,2 0 0,5-3 16,5-7-16,5-7 0,2-1 16,2-3-16,5-7 0,1-4 0,2-7 15,2-3-15,2-3 0,2-1 16,3-8-16,4-4 16,-3 4-16,-1 3 0,-2 3 0</inkml:trace>
  <inkml:trace contextRef="#ctx0" brushRef="#br0" timeOffset="513255.5817">15605 13344 0,'0'0'0,"0"0"0,0 0 16,11 31-16,-5-17 0,0 5 15,1 3-15,-2 5 0,1 2 16,1 14-16,1 3 0,1 7 16,-1-2-16,-2 2 0,1 2 15,0 7-15,-2-3 0,2 7 0,-1-4 16,0-9-16,-1-7 0,-2-5 16,-2 0-16,0-10 0,-1-3 15,-4-10-15,0-4 0,-1-10 16,-2-6-16,3 0 0,0 0 15,1 1-15</inkml:trace>
  <inkml:trace contextRef="#ctx0" brushRef="#br0" timeOffset="513453.5831">15247 13742 0,'0'0'0,"0"0"0,0 0 16,25-3-16,-25 3 0,32-2 15,-8 4-15,4 0 16,3 1-16,11 3 0,2 1 0,-2-1 16,-2 1-16,10 1 0,-2-2 15,-5-1-15,-4-2 0,-3 1 16,-7-3-16,-6 2 0</inkml:trace>
  <inkml:trace contextRef="#ctx0" brushRef="#br0" timeOffset="513770.5869">16146 13555 0,'0'0'0,"0"0"0,0 0 15,-2 20-15,2-20 0,-5 28 0,1-7 16,0 1-16,-2 3 0,-3 12 15,-2 3-15,1 0 16,0 0-16,-1 10 0,1 0 0,2-2 16,0-1-16,1 6 0,-1-3 15,1-2-15,2 0 0,1-7 16,2-3-16,0-2 0,0-2 0,2-8 16,1-6-16,-1-8 15,0-4-15,2-4 0,1-4 0,3-6 16,1-5-16,-3 4 0,-1 2 15,1 1-15</inkml:trace>
  <inkml:trace contextRef="#ctx0" brushRef="#br0" timeOffset="514053.6035">16413 13542 0,'0'0'0,"0"0"0,0 0 16,0 0-16,2 22 0,-2-22 16,0 25-16,0-25 0,3 38 0,-3-13 15,-1 5-15,-1 0 16,1 2-16,0 11 0,0 3 16,-1 6-16,-1-3 0,-1 1 15,2 1-15,0-4 0,1-3 0,-1 6 16,-1 0-16,1-11 0,0-3 15,-1-4-15,-2-5 0,0-9 16,-2-2-16,-2-13 0,-2-5 16,2 1-16,3-1 0,0 0 15</inkml:trace>
  <inkml:trace contextRef="#ctx0" brushRef="#br0" timeOffset="514220.6327">16128 13939 0,'0'0'0,"0"0"0,0 0 0,36-1 16,-15 2-16,5 0 15,5 0-15,10 3 0,1 2 16,7 0-16,-2 1 0,-8-2 0,-9-1 16,-4-1-16</inkml:trace>
  <inkml:trace contextRef="#ctx0" brushRef="#br0" timeOffset="514487.0388">17275 13722 0,'0'0'0,"0"0"15,0 0-15,0 0 0,0 0 0,1 28 16,-1-28 0,-6 32-16,3-13 0,-2 2 0,0 1 15,-1 3-15,1 5 0,-3 8 16,-1 0 0,-1-1-16,0 0 0,2-6 0,0-4 15,1-5-15</inkml:trace>
  <inkml:trace contextRef="#ctx0" brushRef="#br0" timeOffset="514687.122">16883 14287 0,'0'0'0,"0"0"15,25-4-15,-25 4 0,38 4 16,-11 1-16,8 4 15,10-2-15,1 2 0,15 2 0,2 1 16,-5 1-16,-3-1 0,10 0 16,9-1-16,-19-3 0,-13-1 0,-11-2 15</inkml:trace>
  <inkml:trace contextRef="#ctx0" brushRef="#br0" timeOffset="515053.4996">18205 13854 0,'0'0'0,"0"0"15,0 0-15,0 0 0,-3 28 16,3-28-16,-8 30 0,3-10 16,-1 1-16,0 6 15,-2 5-15,0 2 0,-1 0 16,-2 10-16,1 1 0,0 5 0,3-2 16,0-3-16,2-2 0,0 3 15,3-5-15,0-3 0,0-1 16,0-7-16,4-5 0,-1-5 15,0-7-15,-2-5 0,-2-4 16,0-9-16,-2-9 16,0 3-16,2 3 0,0 1 0</inkml:trace>
  <inkml:trace contextRef="#ctx0" brushRef="#br0" timeOffset="515569.9727">18092 13842 0,'0'0'0,"0"0"0,0 0 16,28 4-16,-12 0 0,3 2 15,3 3-15,2 0 0,1 2 0,8 7 16,1 3-16,-3 2 0,-2 2 16,2 7-1,-5-1-15,-7 1 0,-7 2 16,-4-7-16,-5-4 0,-7-5 0,-6 0 15,-3-4-15,-4-3 0,-12-1 16,-5-2-16,3-3 16,1-1-16,-9-3 15,-1-2-15,4 0 16,3 0-16,7-1 0,7 2 0,3-2 16,5 2-16,3-4 0,4-2 15,8 3-15,7 0 0,4 1 16,1 1-16,10 4 0,6 0 15,0 3-15,-2 1 0,7 4 0,4 3 16,2 4-16,-6 2 0,-4 1 16,-2 2-16,-4-3 0,-4 0 15,-9 1-15,-5 1 0,-7 0 16,-4-2-16,-6-1 0,-4-2 16,-3-1-16,-3-3 0,-6 1 15,-6 0-15,1 0 0,2-1 16,-3-1-16,-1-1 0,5-4 15,4 0-15,4 0 0,5-1 0,3-1 16,2-3-16,5-4 16,4-3-16,9-1 0,7-4 0,-2 3 15,-3 3-15,-2-2 0</inkml:trace>
  <inkml:trace contextRef="#ctx0" brushRef="#br0" timeOffset="516071.0555">19119 14060 0,'0'0'16,"0"0"-16,0 0 0,0 0 15,-25 9-15,25-9 0,-30 11 0,30-11 16,-34 19-16,13-4 15,-3 3-15,1-1 0,1 0 0,-4 9 16,3 2-16,-2 7 0,2 0 16,2 1-16,3-2 0,4 1 15,3-1-15,3-1 0,2-1 16,3 3-16,3-2 0,5-5 16,1-1-16,4-4 0,1-5 15,7-4-15,5-2 0,0-2 0,0-3 16,5-4-16,3-3 15,-6-3-15,-1-3 0,4-3 0,-3-5 16,-1-2-16,0-2 0,1-1 16,3-3-16,-3-3 15,-2 1-15,-4-1 0,-4-1 0,-1-2 16,-2 1-16,-1-2 0,-1 0 16,-3 1-16,-1 2 0,-3 4 15,-1 1-15,-2-1 0,-2 1 0,-2 3 16,-2 0-16,-4 4 0,-2 3 15,-8 0-15,-5 1 0,4 5 16,-1 5-16,-5 1 0,-2 3 16,0-4-16,7 2 0,4-1 15</inkml:trace>
  <inkml:trace contextRef="#ctx0" brushRef="#br0" timeOffset="516470.1561">18630 14428 0,'0'0'0,"0"0"0,0 0 16,21-9-16,-21 9 0,25-6 0,-7 1 15,1 2-15,0 1 0,9 0 16,2-2-16,-3 3 0,-2 0 15,0 3-15,1 2 0,1 0 16,0 4-16,4 5 0,-2 2 16,-5 2-16,-3-1 0,-1 4 15,-1-1-15,-2 3 0,-1 2 0,0 1 16,1 1-16,-1-1 16,1-1-16,-2 0 0,0-3 15,-3-2-15,-1-2 0,2 1 16,2-3-16,1 0 0,3-1 0,2-1 15,1-5-15,0-1 0,0 0 16,1-4-16,2 0 0,1-3 16,-1-2-16,-1-2 0,0-4 15,-1 1-15,0 0 0,0-4 16,1 1-16,-2-3 0,-2 1 0,-3 2 16,-4 2-16,-2 1 15</inkml:trace>
  <inkml:trace contextRef="#ctx0" brushRef="#br0" timeOffset="517270.3272">19981 14151 0,'0'0'0,"0"0"0,0 0 16,35-4-16,-20 4 0,6 1 16,5 2-16,7 1 0,0 3 0,2 0 15,2 0-15,-4 4 0,-2-2 16,5 1-16,-2-1 0,-6-2 15,-6-1-15,-4-1 0</inkml:trace>
  <inkml:trace contextRef="#ctx0" brushRef="#br0" timeOffset="517503.8994">19693 14401 0,'0'0'0,"0"0"0,0 0 16,34 0-16,-34 0 0,50 3 15,-14 1-15,3 0 0,3-1 0,18 4 16,6 1-16,10 4 16,-4 0-16,12 3 0,-2-1 15,0-3-15,-10-4 0,-11 1 0,-18-4 16,-13 0-16</inkml:trace>
  <inkml:trace contextRef="#ctx0" brushRef="#br0" timeOffset="517870.0862">20239 14476 0,'0'0'16,"0"0"-16,0 21 0,0-21 15,0 25-15,-1-7 0,0 4 16,-3 6-16,0 4 0,-1 1 16,1 4-16,-3-3 0,-1 1 0,-3 5 15,-2 3-15,1-7 0,0-1 16,0 4-16,1-3 0,2-4 15,0-6-15,0-2 0,1-2 16,0-7-16,2-2 0,1-3 16,-1-2-16,-2-4 0,-3-1 0,-5-7 15,-3-6-15,1-3 16,-1-2-16,-4-3 0,-4-4 16,1-6-16,-1-4 0,5 7 15,4 7-15,3 3 0,3 1 0,2 4 16</inkml:trace>
  <inkml:trace contextRef="#ctx0" brushRef="#br0" timeOffset="518203.9173">20910 14331 0,'0'0'0,"0"0"16,0 0-16,6 27 0,-3-16 0,0 7 15,1 7-15,-2-3 16,-1 2-16,0 10 0,-1 3 16,-1-4-16,0 0 0,-1 9 15,0 2-15,-1-5 0,1-5 0,0 5 16,0-5-16,0 0 15,-1-5-15,1-4 0,1 0 16,0-10-16,0-5 0,1-2 0,0-1 16,1-3-16,1-2 0,3-12 15,1-5-15,-1 2 0,-1 5 0,-1-1 16</inkml:trace>
  <inkml:trace contextRef="#ctx0" brushRef="#br0" timeOffset="518469.9279">21380 14303 0,'0'0'16,"0"0"-16,0 0 0,0 0 0,6 25 15,-6-25-15,2 27 16,-2-27-16,2 37 0,-1-16 15,-1 3-15,0 1 0,0 1 0,-1 9 16,-1 1-16,0-1 0,0-2 16,0 9-16,0-2 0,-1-2 0,-1-6 15,0 0-15,-1-3 16,-1-6-16,-1-3 0,2-2 16,0-4-16,2-3 0</inkml:trace>
  <inkml:trace contextRef="#ctx0" brushRef="#br0" timeOffset="518639.1472">21026 14538 0,'0'0'0,"0"0"16,0 0-16,0 0 0,27-12 0,-11 12 16,6-3-16,5 6 0,2-3 15,11 4-15,2 1 16,-2 0-16,-1-1 0,1 1 0,-7 0 15,-6-3-15</inkml:trace>
  <inkml:trace contextRef="#ctx0" brushRef="#br0" timeOffset="520251.3028">25532 6862 0,'0'0'16,"0"0"-16,0 0 0,0 0 0,27 0 16,-27 0-16,0 0 0,28 10 15,-17-6-15,1 5 0,1 0 16,-2 1-16,-1-2 0,-1-2 15</inkml:trace>
  <inkml:trace contextRef="#ctx0" brushRef="#br0" timeOffset="520859.2034">27490 10796 0,'0'0'0,"0"0"16,0 0-16,0 0 0,0 0 15,0 0-15,0 0 0,0 0 16,0 0-16,0 0 0,0 0 16,0 0-16,0 0 0,0 0 15,0 0-15,0 0 0,0 0 0,0 0 16,0 0-16,0 0 15,0 0-15,0 0 0,0 0 16,0 0-16,0 0 0,0 0 0,0 0 16,0 0-16,0 0 0,0 0 15,0 0-15,0 0 0,0 0 16,0 0-16,0 0 0,0 0 16,0 0-16,0 0 0,0 0 15,9-22-15,-9 22 0,0 0 16</inkml:trace>
  <inkml:trace contextRef="#ctx0" brushRef="#br0" timeOffset="525154.0015">25955 7992 0,'0'0'16,"0"0"-16,0 0 0,0 0 0,0 0 16,0 0-16,0 0 0,0 0 15,0 0-15,0 0 0,0 0 16,0 0-16,0 0 0,0 0 16,0 0-16,0 0 0,0 0 15,0 0-15,22 13 0,-22-13 16,0 0-16,0 0 0,24 11 15,-24-11-15,0 0 0,23 13 0,-23-13 16,16 11-16,-7-5 0,2 1 16,2 2-16,1-1 0,-1 0 15,1 1-15,3 1 0,-1 0 16,1 1-16,2 3 0,0 0 16,8 5-16,-1-1 0,2 0 15,-1 0-15,1 0 0,0-2 16,7 7-16,0-1 0,0-1 0,1-3 15,0 4-15,2 3 16,-4 2-16,-2 0 0,10 3 0,2 0 16,-3-3-16,-5-1 0,10 4 15,2-2-15,-6-2 0,-6-1 0,5 4 16,2 3-16,-2-1 16,-4-2-16,4 0 0,2-1 15,-3 0-15,-3-2 0,9 6 16,3 2-16,-6-4 0,-4-1 0,6 2 15,3 2-15,-5-4 0,-5 0 16,10 3-16,5 3 0,-12-10 16,-5 0-16,23 13 0,-3-2 15,-7 0-15,-4-1 0,1-2 16,2-3-16,-3-1 0,-1-1 16,1 4-16,0-1 0,-3-5 15,-3-3-15,3 6 0,1 5 16,-1-2-16,-3-5 0,2 3 15,0-2-15,-4-6 0,-1-4 0,1 3 16,4 5-16,-8-2 0,-4-5 16,7 7-16,5 2 15,-6 3-15,-4-1 0,3-5 16,3-2-16,-5-5 0,-1 0 0,1 0 16,1 5-16,-15-10 0,3 1 0,1 1 15,2-1-15,-3 3 16,-3 1-16,7 0 0,2 0 15,-3 0-15,0-4 0,-2 0 0,0 4 16,-4-6-16,0 1 0,1 1 16,1-3-16,-2 0 0,1 0 15,-2 3-15,-2 0 0,-3-3 16,-1-3-16,0 2 0,1-2 16,-1-1-16,0 2 0,-1-4 15,0 3-15,-2-2 0,-1 0 0,-1-1 16,1 2-16,0 0 15,-1 0-15,2 0 0,1 0 0,-3 0 16,0-3-16,-1 2 0,1-2 16,-2 0-16,1 0 0,-1 0 15,0-1-15,0 0 0,-1-2 16,-1 2-16,-2-3 0,3 3 16,-2 1-16,-1-4 0,2 0 15,-2 0-15,0 0 0,0 0 16,-2 3-16,-1-3 0,0 0 0,-2-3 15,-2 3-15,1-3 0,1 2 16,1-1-16</inkml:trace>
  <inkml:trace contextRef="#ctx0" brushRef="#br0" timeOffset="525888.25">29031 9710 0,'0'0'15,"0"0"-15,0 0 0,0 0 0,0 0 16,0 0-16,0 0 0,0 0 15,0 0-15,0 0 0,0 0 0,0 0 16,0 0-16,0 0 0,-21 16 16,21-16-16,0 0 0,-20 12 15,20-12-15,0 0 0,-26 16 16,15-10-16,0 1 0,0 1 16,0 0-16,1-1 0,0 1 15,0-2-15,1 1 0,0 1 16,1 1-16,1-2 0,-1 0 0,0 1 15,2-1-15,-1 0 0,2 1 16,-2 0-16,0 1 16,3-1-16,1-2 0,-1 1 0,2 0 15,0 0-15,1-2 0,0 1 16,1-1-16,0 0 0,1 1 16,1-1-16,0 2 0,1-1 15,1-1-15,-1-1 0,0-1 16,1 1-16,-1-2 0,-1 0 15</inkml:trace>
  <inkml:trace contextRef="#ctx0" brushRef="#br0" timeOffset="526437.7304">29217 9885 0,'0'0'0,"0"0"0,0 0 0,0 0 0,0 0 16,-21-2-16,21 2 0,0 0 16,0 0-16,-24 2 0,24-2 15,0 0-15,-26 7 0,16-5 16,-1 3-16,-1-3 0,-1 2 15,1-1-15,1 1 0,0 1 0,1-1 16,2 3-16,-1-2 16,0 1-16,0 1 0,1 0 15,1 0-15,0 0 0,0 0 0,2 0 16,2 1-16,-1-1 0,1 0 16,0 0-16,0 0 0,2-2 15,0 2-15,0 1 0,1-2 16,0 0-16,0 1 0,0-2 15,1 1-15,-1 1 0,0-3 0,1-1 16,0 1-16,1 1 0,-1 0 16,1-3-16,0 0 15,0-2-15,0 2 0,1 0 0</inkml:trace>
  <inkml:trace contextRef="#ctx0" brushRef="#br0" timeOffset="527003.1849">29242 9895 0,'0'0'0,"0"0"0,0 0 15,0 0-15,0 0 0,0 0 16,0 0-16,0 0 0,0 0 0,0 0 16,-26 8-16,26-8 0,0 0 15,0 0-15,-25 7 0,25-7 16,0 0-16,-23 7 0,11-4 16,-1 1-16,2-3 0,-1 2 15,0 2-15,0-1 0,1 1 0,0-1 16,0 3-1,1-2-15,1 1 0,1-1 0,1 2 16,-1 0-16,0 2 0,1-2 0,0-1 16,0 1-16,2-2 0,0 2 15,1-2-15,1 1 16,-1 1-16,1 0 0,1-3 16,0 3-16,1 0 0,1 0 0,1 0 15,0 1-15,-1 0 0,0 1 16,0-5-16,0 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2T07:32:46.026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25220 7584 0,'0'0'0,"0"0"0,0 0 16,0 0-16,0 0 0,0 0 15,0 0-15,0 0 0,0 0 16,0 0-16,0 0 0,0 0 0,0 0 15,0 0-15,-13 20 16,13-20-16,0 0 0,0 0 0,0 0 16,-16 18-16,16-18 0,0 0 15,-10 15-15,7-10 0,0 1 16,-1 0-16,1-1 16,0 1-16,-1 0 0,1 0 0,0 1 15,-1 1-15,1-2 0,0 1 16,0-1-16,-1 2 0,2-1 0,0-1 15,0 1-15,-1-1 16,1 0-16,0-1 0,0 0 16,0 1-16,-1-1 0,1 0 0,0-1 15,0 0-15,1 1 0,-2 0 16,2-2-16,0 1 0,-1 1 16,1-2-16,0 0 0,0 2 15,0-1-15,-2-2 0,1 1 16,1-1-16,0 0 0,0 1 15,0-1-15,0 0 0,0 1 0,1-3 16,-1 3-16,1-3 0,0 0 16,0 0-16,0 0 0,0 0 15,0 0-15,0 0 0,0 0 16,-3 4-16,3-4 0,0 0 16,0 0-16,0 0 0,0 0 15,0 0-15,0 0 0,-4 4 0,4-4 16,0 0-16,-7-1 15,7 1-15,-6-3 0,6 3 16,-8-4-16,8 4 0,-7-4 0,7 4 16</inkml:trace>
  <inkml:trace contextRef="#ctx0" brushRef="#br0" timeOffset="433.5523">24641 7799 0,'0'0'0,"0"0"16,0 0-16,0 0 0,0 0 0,0 0 15,0 0-15,0 0 16,0 0-16,0 0 0,0 0 15,0 0-15,26-9 0,-26 9 16,0 0-16,27-3 0,-27 3 0,24-2 16,-8 1-16,-1 1 0,0 0 15,2 0-15,2 0 16,-2 1-16,2 2 0,0-2 0,1 0 16,-2 0-16,1 0 0,4 1 15,-1-1-15,-1 1 0,-1-1 0,-2 0 16,-2 1-16,-1 1 15,-2-2-15,-2-1 0,-2 0 16,-1 0-16,-2 1 0,0-1 16,-2 1-16,-1 0 0,0-1 0,-1 1 15,-2-1-15,1 3 0,-1-3 16,-2 2-16,-3-1 0,1-2 16,-1-1-16,1 0 0,1 1 15,-1 0-15</inkml:trace>
  <inkml:trace contextRef="#ctx0" brushRef="#br0" timeOffset="1244.6682">24512 7368 0,'0'0'0,"0"0"0,0 0 16,0 0-16,0 0 0,0 0 15,0 0-15,-24-1 0,24 1 0,0 0 16,-28 0-16,28 0 15,-22 2-15,10-1 0,0 2 16,0-2-16,-1 1 0,1-2 16,-1 4-16,1-1 0,0 0 0,0-1 15,1 2-15,1-1 0,0 0 16,1 0-16,1 0 0,2 0 16,-1 0-16,2 0 0,0-1 15,1 2-15,0-1 0,2 1 16,1 0-16,0-1 0,1 0 0,1 1 15,0 0-15,1 1 16,1 0-16,0-1 0,1 2 0,2 1 16,-1 0-16,1 0 0,1 0 15,-1 0-15,1-1 0,0 1 16,2 2-16,-1 0 0,0 0 16,-1-1-16,1 1 0,-1 0 15,-1-1-15,1 0 0,-1 0 16,-1 0-16,1-1 0,-2 1 0,0-3 15,1 2-15,-2-2 0,0 0 16,1-1-16,-2 1 0,0-1 16,0 1-16,-1-2 0,1 0 15,-1-1-15,-1-2 0,2 4 16,-2-4-16,2 1 0,-2-1 16,0 5-16,0-5 0,0 0 0,0 2 15,0-2-15,0 0 16,0 4-16,0-4 0,-1 4 15,1-4-15,0 0 0,-6 4 0,6-4 16,0 0-16</inkml:trace>
  <inkml:trace contextRef="#ctx0" brushRef="#br0" timeOffset="4188.9202">24385 7019 0,'0'0'0,"0"0"0,0 0 0,0 0 16,0 0-16,0 0 0,0 0 15,0 0-15,0 0 0,0 0 0,0 0 16,23-7-16,-23 7 0,0 0 16,0 0-16,0 0 0,32 0 15,-32 0-15,0 0 0,31 3 16,-19-3-16,1 2 0,2 0 16,-1 0-16,2 1 0,-1 1 15,2 0-15,-1 0 0,1-3 0,0 4 16,2 0-16,0-1 15,0 3-15,4 0 0,1-1 16,-2 1-16,-1 0 0,1-2 16,0 2-16,0 1 0,-1 2 0,0-3 15,1 4-15,-2-4 0,0 2 16,0 0-16,-1 1 0,0-2 16,-1 3-16,-1-1 0,0 0 15,0 0-15,-2-1 0,0 2 16,0-1-16,-2-1 0,-1 0 0,-1 2 15,0-2-15,-1 0 0,-1 1 16,0-1-16,0 1 16,-2-2-16,1 0 0,-1 0 0,-2 0 15,1-1-15,-1 1 0,1-2 16,-2 3-16,-1-4 0,0 1 16,-1-1-16,0 1 0,0-1 15,0-2-15,1 2 0,-1 0 16,-1 0-16,0-2 0,0-1 15,0 1-15,0-1 0,-1-2 0,1 4 16,-1-4-16,0 3 0,0-3 16,0 0-16,0 0 15,0 0-15,0 0 0,0 0 0,0 0 16,0 0-16,0 0 0,0 0 16,0 0-16,0 0 0,-3-2 0,3 2 15,-2 0-15,2 0 0</inkml:trace>
  <inkml:trace contextRef="#ctx0" brushRef="#br0" timeOffset="24128.1655">23329 4834 0,'0'0'0,"0"0"15,0 0-15,0 0 0,0 0 0,0 0 16,0 0-16,0 0 0,0 0 15,0 0-15,-10 22 0,10-22 16,0 0-16,0 0 0,0 0 16,0 0-16,0 0 0,0 0 15,0 0-15,0 0 0,0 0 16,0 0-16,-19 16 0,19-16 0,0 0 16,0 0-16,0 0 15,0 0-15,0 0 0,0 0 16,0 0-16,0 0 0,0 0 0,-15 21 15,15-21-15,0 0 0,0 0 16,0 0-16,0 0 0,-13 10 16,13-10-16,0 0 0</inkml:trace>
  <inkml:trace contextRef="#ctx0" brushRef="#br0" timeOffset="27843.082">26136 8715 0,'0'0'0,"0"0"15,0 0-15,0 0 0,0 0 16,0 0-16,0 0 0,0 0 16,0 0-16,0 0 0,0 0 15,0 0-15,0 0 0,0 0 16,0 0-16,0 0 0,0 0 0,0 0 15,0 0-15,8 23 0</inkml:trace>
  <inkml:trace contextRef="#ctx0" brushRef="#br0" timeOffset="28024.0881">26237 8858 0,'0'0'0,"0"0"16,0 0-16,0 0 0,0 0 16,0 0-16,0 0 0,0 0 15,0 0-15,0 0 0,0 0 16,0 0-16</inkml:trace>
  <inkml:trace contextRef="#ctx0" brushRef="#br0" timeOffset="28207.6678">26290 8899 0,'0'0'0,"0"0"16,0 0-16,0 0 0,0 0 16,0 0-16,0 0 0,0 0 15,0 0-15,0 0 0,0 0 16,0 0-16,0 0 0,14 17 0</inkml:trace>
  <inkml:trace contextRef="#ctx0" brushRef="#br0" timeOffset="31067.2784">25483 7684 0,'0'0'0,"0"0"0,0 0 15,0 0-15,0 0 0,0 0 16,0 0-16,0 0 0,0 0 0,0 0 15,0 0-15,0 0 16,0 0-16,0 0 0,0 0 16,-17 17-16,17-17 0,-18 16 0,18-16 15,-22 22-15,22-22 0,-24 27 16,9-13-16,1 1 0,0 1 0,-5 4 16,0 1-16,1-3 15,0 2-15,1-2 0,2 0 16,1-1-16,0-1 0,1-1 15,0 0-15,1-2 0,1 0 0,1-1 16,0-1-16,1 0 0,1-1 16,1-1-16,-1 0 0,1-1 15,2-1-15,-1 2 0,1-3 16,-1 1-16,1-2 0,-1-1 16,0-2-16,-1-1 0,0 0 0,1-1 15,0 1-15,2-1 0</inkml:trace>
  <inkml:trace contextRef="#ctx0" brushRef="#br0" timeOffset="31484.7306">24425 8044 0,'0'0'0,"0"0"16,0 0-16,0 0 0,0 0 0,28-10 15,-28 10-15,26-1 0,-26 1 16,32-2-16,-11 2 0,0-1 16,0 1-16,3 1 0,2-1 15,9 2-15,-1-2 0,1 1 16,1-1-16,0 0 0,-1 2 15,8 0-15,1 0 0,-4 0 16,-3 0-16,0 0 0,-1 0 0,-3-1 16,-3 1-16,3-2 0,-2 0 15,-5 0-15,-2 0 0,-4 0 16,-1 1-16,-6-1 0,0 0 16,-3 0-16,-2 1 0,0 1 15,-1-1-15,-1 1 0,1 2 16,-4-1-16,1 1 0,-4 2 0,-4-1 15,2 1-15,0-2 0,0-1 16</inkml:trace>
  <inkml:trace contextRef="#ctx0" brushRef="#br0" timeOffset="34183.987">24618 7592 0,'0'0'0,"0"0"0,0 0 16,0 0-16,0 0 0,0 0 0,0 0 15,0 0-15,0 0 0,0 0 16,3-24-16,-3 24 0,0 0 15,6-20-15,-6 20 0,0 0 16,9-22-16,-4 11 0,-1 2 16,1-2-16,-1-1 0,1 1 15,-1-3-15,0 0 0,0 1 0,-1-3 16,0-1-16,1 0 16,-1 0-16,-1-3 0,0-1 15,2-6-15,-1 0 0,-1 0 16,-1-3-16,1 1 0,1 0 0,-1-1 15,0-2-15,0-6 0,0 1 16,1-1-16,-2-4 0,0 2 16,0 4-16,0-4 0,0-2 15,0-7-15,0 5 0,1-5 16,-1-1-16,0 4 0,1 2 0,0-9 16,0-1-16,1 1 15,-1 6-15,0-6 0,0-1 16,0 4-16,1 3 0,0-15 0,0 0 15,-1 8-15,2 4 0,-2-6 16,0 1-16,0 0 0,2 3 16,-1-27-16,-1 3 0,1 15 15,1 8-15,-2-3 0,0-2 16,-2 4-16,0 4 0,0-4 16,0-3-16,0 1 0,-1 2 15,-1-2-15,0 1 0,-1 3 0,1 4 16,0-4-16,0-5 15,1 9-15,-1 6 0,-1-2 0,1-4 16,0 3-16,0 0 0,-1-2 16,1-2-16,0 5 0,0 4 0,1-5 15,0-4-15,0 7 16,-1 3-16,2-2 0,0 0 16,0 3-16,2 4 0,0-3 15,0-1-15,0 1 0,0 3 16,1-2-16,-1 0 0,-1 16 0,0 1 15,0-7-15,0-3 16,0 4-16,0 0 0,-1 1 0,2 0 16,-2 1-16,0 4 0,0 1 15,0-1-15,-2 2 0,1 4 0,0 0 16,1-1-16,-1 5 16,0 0-16,1 3 0,0-1 15,0 2-15,0 2 0,0 1 16,0 2-16,-1-2 0,1 2 0,-2 0 15,1 2-15,-2 1 0,1 2 0,-1 1 16,-2 3 0,1 2-16,-1 0 0,-2 2 0,-1 4 15,0 0-15,0 1 0,-3 3 16,-1 2-16,-1 0 0,0 0 0,-5 6 16,1 0-16,-1-1 15,2-1-15,-2 1 0,-1 0 16,2-3-16,-1 0 0,0 0 15,0 0-15,0 0 0,3-4 0,-4 2 16,1-3-16,4-2 0,1-2 16,-1-3-16,2-2 0,4-3 15,2-2-15,0-1 0,1-1 16,0-1-16,1-2 0,1-3 16,0-1-16,1-1 0,0 1 0,0 0 15</inkml:trace>
  <inkml:trace contextRef="#ctx0" brushRef="#br0" timeOffset="34368.954">24739 3571 0,'0'0'0,"0"0"0,0 0 16,0 0-16,25 10 0,-25-10 15,25 12-15,-12-4 0,0 2 16,3 3-16,1 1 0,1 2 15,-2 1-15,5 7 0,-1 4 0,-1 1 16,-1 0-16,-3-3 0,-3-6 16,-1-3-16</inkml:trace>
  <inkml:trace contextRef="#ctx0" brushRef="#br0" timeOffset="35701.3759">23218 4714 0,'0'0'0,"0"0"0,0 0 0,0 0 15,16 16-15,-16-16 0,13 17 16,-4-7-16,0 1 0,2 3 16,1 3-16,1 1 0,0 1 0,5 8 15,2 3-15,-1-1 0,-1 1 16,7 10-16,0 4 15,-2-3-15,-1-1 0,6 12 0,-1 1 16,-1-3-16,-3 0 0,4 7 16,1 1-16,-3-5 0,-2-3 15,3 6-15,0 2 0,2 3 16,-3-7-16,3 3 0,0 2 16,0-4-16,-2-3 0,15 26 15,-1-4-15,-6-6 0,-4-8 0,3 4 16,1 0-16,-4-9 0,-2-5 15,0 3-15,2 4 16,-1-4-16,-2-2 0,3-1 0,1 2 16,-4-5-16,-1-3 0,4 1 15,0 3-15,-2-6 0,-3-2 0,0 1 16,-1 0-16,-1-2 16,-1-3-16,-1-1 0,0-6 15,-3-2-15,-4-4 0,0 0 0,2 0 16,-4-5-16,-2-2 0,0-4 15,0-2-15,-6-5 0,2 0 16,-2-3-16,-1 0 0,0-2 16,-1 0-16,-2 0 0,1-4 15,-1 1-15,0 1 0,0-2 16,1-2-16,-1-2 0,0 1 0,-3-8 16,-3-4-16,2 3 0,0 5 15,1 1-15</inkml:trace>
  <inkml:trace contextRef="#ctx0" brushRef="#br0" timeOffset="36617.5132">23479 4858 0,'0'0'0,"0"0"16,0 0-16,0 0 0,0 0 16,1-23-16,-1 23 0,0 0 15,0 0-15,15-16 0,-6 14 16,2 0-16,2 1 0,4 2 16,4 1-16,1 3 0,0-1 0,11 5 15,3 2-15,1 1 16,-1 3-16,13 5 0,2 4 15,0 0-15,0 2 0,13 5 0,2-1 16,-3-1-16,-2 0 0,15 8 16,1 0-16,6 3 0,-7-3 15,4 2-15,3 2 0,26 11 16,-14-8-16,1 2 0,1 0 16,-8-5-16,-5-3 0,7 4 15,5 4-15,-8-6 0,-7-1 0,11 2 16,6 4-16,-7-3 0,-2-2 15,9 6-15,6 1 0,-9-4 16,-5 0-16,7 3 0,5 3 16,-6-5-16,-5 2 0,7 3 15,5 1-15,-9-5 0,-7-3 0,10 4 16,7 1-16,-10-4 16,-6-2-16,3 3 0,4 2 15,-7-6-15,-5-4 0,3 6 16,4 1-16,-10-4 0,-7-3 0,2 0 15,1 3-15,-8-4 16,-4 0-16,2 2 0,4-1 0,-11-4 16,-5-6-16,4-1 0,0 0 15,-4-4-15,-3 0 0,-1 0 16,-2-1-16,-5-4 0,-3-1 16,-3-1-16,1 0 0,-7-4 15,-5 0-15,1 0 0,-1 1 16,-4-2-16,-2 0 0,-3-4 15,-3-1-15,-3 0 0,-3-3 0,-3 1 16,-2 2-16,0-3 0,-1-2 0,-2 1 16,0-4-16,0 4 15,0 0-15,0-2 0,0 2 16,0-3-16,0 3 0,0-2 16,0 2-16,1-4 0,-1 4 0,0-3 15,0 3-15,-2-1 0,-2 0 16,-2 1-16,-3 0 0,-2-1 15,-2 0-15,2-2 0,2 2 16,1 0-16</inkml:trace>
  <inkml:trace contextRef="#ctx0" brushRef="#br0" timeOffset="40184.8018">24563 7673 0,'0'0'0,"0"0"16,0 0-16,0 0 0,0 0 0,-13 28 16,13-28-16,-9 20 0,2-7 0,-2 3 15,-1 2-15,-1 2 0,-1-1 16,-1 4-16,-2 2 16,-3 10-16,-1-2 0,-2 4 15,-1 2-15,-5 9 0,2-2 0,0 3 16,-1 0-16,-2 11 0,0 1 15,-4 7-15,0-4 0,4-5 16,1-4-16,1 3 0,-2 3 16,-2 1-16,2-5 0,-1-1 15,2 0-15,2-5 0,2-1 0,-11 16 16,2-8-16,5-8 0,5-8 16,3-7-16,4-3 15,2-5-15,2-5 0,3-1 0,1-2 16,4-11-16,1-2 0,0 0 15,1 0-15,0-3 0,1 0 16,0-3-16,0 0 0,0 0 16,0 0-16,0-3 0,1 1 15,0-3-15,0-1 0,1-3 16,1-5-16,1 1 0,0-4 0,-1 3 16,1 3-16,-2 1 0</inkml:trace>
  <inkml:trace contextRef="#ctx0" brushRef="#br0" timeOffset="41718.2352">23664 5371 0,'0'0'0,"0"0"0,0 0 15,0 0-15,0 0 0,0 0 0,0 0 16,20 15-16,-20-15 0,13 17 15,-13-17-15,16 27 0,-7-10 16,1 3-16,0 3 0,1 2 16,0 2-16,2 11 0,2 3 15,-2 0-15,0 2 0,3 12 16,0 2-16,0-2 0,-1-1 0,6 12 16,1 0-16,2 6 0,0-7 15,-1 2-15,1 0 16,1 4-16,0-9 0,0 2 0,1 0 15,0 0-15,-3-6 0,7 16 16,-3-5-16,-2-9 0,-3-6 16,0-1-16,0-6 0,-5-4 15,-1-8-15,-2 3 0,-1-1 16,-3-1-16,-1-6 0,-2-3 16,-3-2-16,-1-2 0,0-1 0,-2-3 15,-2 0-15,0-10 16,-1 1-16,-1 1 0,0 1 0,0-4 15,-1 0-15,0-1 0,-1 2 16,2-4-16,0 1 0,-1-1 16,2 0-16,0-2 0,1-1 0,1-2 15,-2 4-15,2-4 0,0 0 16,0 0-16,4 2 16,1-2-16,1 0 0,4 0 0,3 0 15,3-1-15,0-1 0,5 0 16,4 1-16,0 0 0,2-1 15,5 1-15,5 1 16,8 0-16,-1 0 0,5 1 0,4 0 16,7-1-16,-1 0 0,2 1 15,6 1-15,5 3 0,-3-1 0,5 1 16,4-1-16,5 0 0,-6 0 16,14 1-16,2 0 15,16 3-15,-12-3 0,1 0 0,2 0 16,-9-1-16,-5 1 0,8 0 15,6 0-15,-7-1 0,-6-1 16,8 1-16,5-2 0,-8 2 16,-7 0-16,6-2 0,5 0 15,-9-1-15,-6 0 0,6 0 16,3 3-16,-8-3 0,-5 0 0,5-1 16,3 1-16,-9 0 0,-5-1 15,5-1-15,3 1 0,-10 0 16,-5 0-16,2 0 0,2-1 15,-9 1-15,-3-1 0,2 0 16,-1 0-16,-7-1 0,-6-1 0,1 1 16,0 1-16,-6-2 15,-6-1-15,0-1 0,-1 0 16,-3 0-16,-4 1 0,-2-1 0,-1-3 16,-4 2-16,-4-1 0,-2 2 15,-1 0-15,-2 0 0,-2 1 0,-6-2 16,0-2-16,-1 5 15,0-3-15,-2-1 0,-3-2 16,0 2-16,-3-2 0,-3-1 16,-3-2-16,-2 0 0,1 2 15,-5-2-15,-4-1 0,3 2 16,0 0-16,-9-5 0,-2 0 0,-1 0 16,0 0-16,-5-2 0,-2 0 15,-1-2-15,1-1 0,-12-6 16,-4-2-16,3 1 0,4 1 15,-7-3-15,-2 0 0,-6-4 16,3 2-16,-6-1 0,-5-3 16,5-2-16,3 2 0,-37-18 15,1 4-15,13 7 0,8 4 0,-7-4 16,-6-3-16,6 3 16,4 0-16,-11-6 0,-7-2 15,6 4-15,5 5 0,-13-8 0,-8-3 16,5 5-16,5 0 0,-13-3 15,-9-2-15,6 5 0,5 0 16,-14-2-16,-9-1 0,8 4 16,7 5-16,-14 2 0,-9-3 15,7 4-15,2 4 0,-10-3 16,-8 0-16,13 5 0,10 2 0,-13 6 16,-9 1-16,10 5 0,6 3 15,-7-2-15,-4-2 0,44 8 16,33 2-16,21 4 0</inkml:trace>
  <inkml:trace contextRef="#ctx0" brushRef="#br0" timeOffset="44294.9038">23893 7464 0,'0'0'0,"0"0"0,0 0 15,0 0-15,0 0 0,0 0 0,0 0 16,0 0-16,0 0 0,0 0 0,0 0 16,0 0-16,0 0 0,0 0 15,0 0-15,0 0 0,0 0 16,0 0-16,0 0 0,0 0 16,0 0-16,0 0 0,0 0 15,0 0-15,0 0 0,0 0 16,0 0-16,0 0 0,0 0 15,0 0-15,0 0 0,0 0 16,0 0-16,0 0 0,0 0 0,0 0 16,0 0-16,0 0 0,0 0 15,0 0-15,0 0 0,0 0 16,0 0-16,0 0 0,-10 21 16,10-21-16</inkml:trace>
  <inkml:trace contextRef="#ctx0" brushRef="#br0" timeOffset="44663.6775">24515 8221 0,'0'0'0,"0"0"0,0 0 16,0 0-16,0 0 0,0 0 15,0 0-15,0 0 0,0 0 0,0 0 16,0 0-16,0 0 0,0 0 16,0 0-16,0 0 0,0 0 0,0 0 15,7-28-15,-7 28 16,0 0-16,0-26 0,0 26 0</inkml:trace>
  <inkml:trace contextRef="#ctx0" brushRef="#br0" timeOffset="57466.5964">24698 6983 0,'0'0'0,"0"0"16,0 0-16,0 0 0,27 0 0,-27 0 16,24 3-16,-24-3 0,26 1 15,-10 2-15,3-1 16,-3 0-16,-1-2 0,-3 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2T07:09:47.768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936 18996 0,'0'0'0,"0"0"0,0 0 16,0 0-16,0 0 16,0 0-16,0 0 0,0 0 15,0 0-15,0 0 0,0 0 0,0 0 16,0 0-16,0 0 0,0 0 15,0 0-15,0 0 16,0 0-16,0 0 0,0 0 0,20 14 16,-20-14-16,0 0 0,0 0 15</inkml:trace>
  <inkml:trace contextRef="#ctx0" brushRef="#br0" timeOffset="26626.6925">29291 7485 0,'0'0'0,"0"0"0,0 0 0,-15 17 16,15-17-16,-21 22 0,4-6 0,-3 2 16,-2 0-16,-10 9 0,-3 1 15,-5 6-15,-3 2 0,-14 12 16,-4 1-16,-12 9 0,-2-2 16,-15 13-16,1 2 0,-10 8 15,4-4-15,-33 33 0,17-9 16,9-11-16,9-9 0,0 1 15,-1 1-15,8-3 0,4-3 0,0 2 16,-3 3-16,6-5 0,6-3 16,-7 2-16,-4 3 0,7-7 15,4-2-15,2-2 0,-2-1 16,6-3-16,4-1 0,1-3 16,2-2-16,3-6 0,1-4 15,6-2-15,5 3 0,0-10 16,0-4-16,5 1 0,4 1 15,0-6-15,1-1 0,6-2 16,5 2-16,6-10 0,6-4 0,5-3 16,1-4-16,3-3 0</inkml:trace>
  <inkml:trace contextRef="#ctx0" brushRef="#br0" timeOffset="27317.024">26031 10314 0,'0'0'0,"0"0"0,0 0 16,0 0-16,0 0 0,0 0 15,0 0-15,0 0 0,0 0 0,0 0 16,0 0-16,0 0 0,35 0 15,-35 0-15,38-1 0,-13 1 16,1 0-16,6 0 0,5 1 16,13-1-16,1 0 0,16 3 15,4-2-15,-1 2 0,0 0 16,17-1-16,1 1 0,9 1 16,-5 1-16,16 4 0,1 0 15,-11-1-15,-6 2 0,48 2 16,-6 1-16,-14-2 0,-9-1 0,4-2 15,6-1-15,-11 4 0,-8-1 16,12 1-16,7 3 16,-13-3-16,-7 3 0,11 0 0,8 1 15,-9-4-15,-9 2 0,8-2 16,5 0-16,-10-3 0,-7 2 16,4 0-16,1 2 0,-9-2 15,-8 1-15,1-7 0,1 2 16,-9-2-16,-8 1 0,0 5 0,-1 1 15,-12-5-15,-10-6 0,1 3 16,-1-2-16,-9 0 0,-7 2 16,-6-3-16,-2 1 0,-6 1 15,-2 1-15,-5-2 0,-4-1 16,-3-1-16,-3-2 0,-8 0 16,-4 2-16,-4 2 0,-4 5 15,12-5-15,3 2 0,1-3 0</inkml:trace>
  <inkml:trace contextRef="#ctx0" brushRef="#br0" timeOffset="28693.4066">29143 7590 0,'0'0'0,"0"0"15,0 0-15,0 0 0,0 0 0,0 0 16,0 0-16,0 0 0,0 0 15,0 0-15,0 0 0,0 0 16,0 0-16,16-18 0,-16 18 16,22-2-16,-22 2 0,26-1 15,-26 1-15,33-1 0,-16 0 0,5 1 16,5 0-16,-2 0 0,0 0 16,12 0-16,3 1 15,-1-1-15,-1-1 0,10 1 16,3 0-16,-3 1 0,-1 0 0,10-1 15,1-1-15,-4 0 0,-2 1 16,14 1-16,4-1 0,-11-1 16,-6-1-16,17 2 0,4 0 15,-7 2-15,-5 0 0,9 1 16,8-2-16,-11-1 0,-6 1 0,42 0 16,-1 0-16,-19 2 0,-15 1 15,8-1-15,4 1 16,-8 0-16,-7-4 0,6 2 15,4 2-15,-9 1 0,-4 0 0,10 0 16,7 0-16,-14-1 0,-8-2 0,5 0 16,4 1-16,-4 1 15,-5 1-15,1-1 0,-1 1 16,-9 0-16,-6-3 0,5 2 16,4 0-16,-8-3 0,-5 1 0,-1 1 15,1 0-15,-7-1 0,-3 0 16,-2-3-16,1-2 0,-2 2 15,0 1-15,-6-2 0,-1 1 16,-6 2-16,-4 2 0,-3-4 16,0-2-16,1-1 0,-1 1 0,0 1 15,1 1-15,-1 0 16,2-1-16,-3 0 0,-1 0 16,-1-2-16,-1 1 0,1 3 15,-1 1-15,1-1 0,2-1 0,-2 0 16,-1-3-16,-2 4 0,2 0 15,-2 0-15,3 0 0,-3 0 16,2 0-16,-2 0 0,2 0 16,-2 0-16,0-3 0,0 3 15,0 0-15,0 0 0,0 0 0,0 0 16,0 0-16,0 3 0,-2-3 16,0 2-16,-1 0 15,0 0-15,-1-1 0,0 0 0,1 0 16,0 1-16</inkml:trace>
  <inkml:trace contextRef="#ctx0" brushRef="#br0" timeOffset="30293.1584">29768 7625 0,'0'0'0,"0"0"0,0 0 16,0 0-16,0 0 0,0 0 15,0 0-15,0 0 0,0 0 16,11-20-16,-11 20 0,0 0 0,0 0 16,0 0-16,-22 10 15,22-10-15,-19 11 0,19-11 0,-26 18 16,26-18-16,-26 20 0,11-10 15,-3 1-15,0 2 0,2-2 16,-5 3-16,1 2 0,1-1 16,2 0-16,0-1 0,0-1 15,1-1-15,-1-1 0,2-1 16,1-1-16,1-1 0,2-2 0,3 0 16</inkml:trace>
  <inkml:trace contextRef="#ctx0" brushRef="#br0" timeOffset="30461.4115">28936 7844 0,'0'0'0,"0"0"0,0 0 0,0 0 16,0 0-16,38 8 0,-17-6 15,2 2-15,2 1 0,5-1 16,3 3-16,1-1 0,0 1 0,4 1 15,-7-1-15,-5-1 0</inkml:trace>
  <inkml:trace contextRef="#ctx0" brushRef="#br0" timeOffset="31560.0425">27553 5274 0,'0'0'15,"0"0"-15,0 0 0,0 0 16,0 0-16,0 0 0,0 0 16,0 0-16,0 0 0,0 0 15,19 29-15,-19-29 0,15 23 0,-5-8 16,3 1-16,-1 1 0,0 0 15,2 3-15,4 4 16,5 3-16,0 0 0,1 3 0,2 3 16,-1-2-16,0 1 0,10 8 15,1 6-15,4 0 0,-4-3 16,5 7-16,2 7 0,-6-10 16,-4-1-16,8 5 0,0-1 15,1 6-15,-5-2 0,2-1 16,1 2-16,-4-6 0,-1-3 0,13 19 15,-7-4-15,-3-8 0,-1 0 16,-4-2-16,-2-1 0,-3-4 16,0-6-16,3 5 0,1-1 15,-6-2-15,-4-2 0,0-1 16,1-1-16,3-1 0,0-1 16,1-1-16,-2-2 0,-3-2 0,-2-3 15,2-1-15,1-2 16,-1-2-16,-2-1 0,-9-12 0,1 2 15,-2-1-15,-1 1 0,0-2 16,-1 0-16,-1-3 0,1 0 16,-2-1-16,-2-1 0,-1-3 15,2 1-15,-2 1 0,-1 1 16,-2-5-16,2 2 0,-2-2 16,0 3-16,-3-2 0,-4-1 0,3 0 15,1 0-15,-1 0 0</inkml:trace>
  <inkml:trace contextRef="#ctx0" brushRef="#br0" timeOffset="32914.5417">27503 5278 0,'0'0'0,"0"0"0,0 0 16,0 0-16,0 0 0,0 0 0,0 0 15,0 0-15,0 0 0,-9-18 16,9 18-16,0 0 0,0 0 0,0 0 16,0 0-16,23-1 15,-23 1-15,0 0 16,26 13-16,-26-13 0,28 10 0,-28-10 16,34 18-16,-16-7 0,-1-1 15,5 0-15,4 3 0,4 2 16,-2 1-16,6 1 0,5 1 15,4 4-15,-3 0 0,5 1 16,3 1-16,3-1 0,1 0 16,18 9-16,4 1 15,-8-3-15,-9-2 0,10 3 0,8 2 0,-2-1 16,-2-1-16,7 3 0,-2-2 16,18 9-16,-9-1 0,-3-1 15,-1-3-15,-4-1 0,-1-3 16,8-3-16,4 3 0,-2-3 0,0 0 15,0 6-15,1 5 16,0-2-16,-1-2 0,3 0 0,1-3 16,-5 5-16,-5-2 0,4 4 15,2 0-15,-5-1 0,-3 0 16,4-4-16,1 4 0,-2-3 16,-4 0-16,1 4 0,2 2 15,-4 1-15,-2-2 0,0 0 16,1-2-16,-5-1 0,-2-1 15,2 2-15,3-3 0,-6 2 16,-3-1-16,-2-1 0,1-2 16,-6-1-16,-4-2 0,0-2 15,-1-1-15,-5-3 0,-1-2 0,-3-1 16,-2 1-16,-3-2 0,-3-1 16,1-3-16,2-1 0,-6-1 15,-4 0-15,-1-1 0,1 0 16,-6-3-16,-5-1 0,-3-4 15,-4-1-15,-3-1 0,0 2 16,-4-4-16,-3-2 0,0 0 0,0 0 16,0 0-16,-3 2 15,-2-2-15,0 0 0,-7-1 0,-6 0 16,-4-5-16,-3-1 0,8 2 16,4 1-16,2 0 0</inkml:trace>
  <inkml:trace contextRef="#ctx0" brushRef="#br0" timeOffset="33542.6493">28808 7076 0,'0'0'0,"0"0"16,0 0-16,0 0 0,0 0 0,-6-21 15,6 21-15,0 0 0,0 0 16,0 0-16,10-19 0,-10 19 16,0 0-16,26-10 0,-8 10 15,-1-1-15,1 0 0,4 1 16,4 1-16,1 0 0,-1 3 16,11 2-16,1 1 0,0 1 15,-2-1-15,9 4 0,1 3 16,-4-3-16,-4 2 0,6 2 15,-2 5-15,-2-4 0,-2 2 16,-1 0-16,-3 2 0,-2-2 0,-2 0 16,1 1-16,1 1 0,-5-2 15,-1 1-15,-2-1 0,-1 1 16,-2-1-16,-2-1 0,-2 0 16,1 1-16,-3-3 0,-1-1 15,-3 0-15,-1 0 0,-3-2 0,0-1 16,-3 0-16,-1-2 15,-1-2-15,0 0 0,0-2 0,0-1 16,-1-2-16,1 2 0,-2-4 16,0 3-16,0-3 0,-3 3 15,3-3-15,0 0 0,-2-1 16,-1-1-16,0 0 0,-2-3 16,2 3-16,0-2 0,0 2 0</inkml:trace>
  <inkml:trace contextRef="#ctx0" brushRef="#br0" timeOffset="33954.2837">29282 7140 0,'0'0'0,"0"0"0,0 0 0,0 0 16,24 7-16,-24-7 0,32 8 15,-14-1-15,1 0 0,5 3 16,4 1-16,5 3 0,-1 1 0,2-1 16,4 4-16,3 3 0,-3-3 15,-3 3-15,-1 1 16,-4-1-16,-4-2 0,2 4 15,0-2-15,-5-1 0,-4-3 0,-3 0 16,0-1-16,-4-3 0,-3-2 0,-3-2 16,0 0-1,-2 0-15,0-3 0,-2 1 0,0-1 16,0-1-16,0 1 0,-2-1 16,0 0-16,0-2 0,0 1 0,-2-1 15,-1 1-15,-3-1 0,1-2 16,-1-1-16,2 1 15,1-1-15</inkml:trace>
  <inkml:trace contextRef="#ctx0" brushRef="#br0" timeOffset="46426.203">28816 7875 0,'0'0'0,"0"0"0,0 0 16,0 0-16,-21 23 0,21-23 15,-28 24-15,13-11 0,0 3 16,-6 3-16,-5 3 0,-6 8 0,1 0 16,-13 9-16,-3 2 15,-2-2-15,2-1 0,-14 11 0,-2 3 16,-7 8-16,3-4 0,-14 9 15,1 0-15,3-5 0,6-2 16,-36 36-16,5 2 16,16-18-16,11-12 0,-5 4 0,-4 5 15,6-3-15,4-3 0,-2 6 16,-1 3-16,5-9 0,4-5 0,-6 11 16,-5 5-16,8-12 15,3-7-15,-3 5 0,-4 5 16,4-8-16,4-3 0,-5 1 15,-4 5-15,9-3 0,5 0 0,1-5 16,2-1-16,5-7 0,4-6 16,0 5-16,-1 2 0,4-6 15,6-6-15,3 1 0,3 2 16,1-2-16,1 2 0,2-8 16,1-3-16,0-3 0,3-3 0,-3 0 15,0-2-15,8-6 0,5-6 16,3-1-16,1 0 0,4-3 15,3-2-15,3-2 0,1-3 16,2 0-16,0 0 0,0 0 16,0-6-16,0 2 0,-1-4 15,0-2-15,0-2 0,2-1 16,1 2-16,0-4 0,0-2 16,1 3-16,-1 0 0,0 3 15,-1 1-15,0 4 0</inkml:trace>
  <inkml:trace contextRef="#ctx0" brushRef="#br0" timeOffset="46676.2048">25177 10935 0,'0'0'16,"0"0"-16,0 0 0,0 0 15,0 0-15,-18 18 0,18-18 16,-15 18-16,6-7 0,-1 0 16,-2 2-16,0-1 0,-1 2 0,-1 0 15,0 0-15,-3 4 0,2-4 16,2 0-16,2 1 0,2-4 15,1 1-15,2-3 0,0-2 16,2-3-16,0 1 0,4-3 16,4 0-16,6-2 0,5-2 15,8-2-15,8 1 0,13-5 16,4 1-16,22-4 0,8-3 16,2-1-16,-1-2 0,-4 3 15,-8 0-15,-17 5 0</inkml:trace>
  <inkml:trace contextRef="#ctx0" brushRef="#br0" timeOffset="47743.1365">29118 7619 0,'0'0'0,"0"0"0,0 0 0,0 0 15,0 0-15,0 0 0,0 0 16,0 0-16,4-18 0,-4 18 16,0 0-16,0 0 0,0 0 15,0 0-15,19-16 0,-19 16 16,0 0-16,26-6 0,-12 4 16,1 0-16,2 0 0,3 1 0,2 1 15,1 0-15,1 0 0,10 0 16,4 0-16,-1 0 0,0 0 0,4-2 15,3 0-15,9 1 16,-2-1-16,4 2 0,0-3 16,9 1-16,-3 0 0,3 2 15,2 0-15,7 3 0,-4-1 16,3 0-16,5-2 0,3 0 16,-5 0-16,3 3 0,2 1 15,27 0-15,-14-1 0,1 1 0,0-1 16,-14 1-16,-9 2 0,6-2 15,5 0-15,-7 1 0,-5 1 0,4 2 16,2-1-16,-8-1 16,-7 0-16,7-3 0,2-1 15,-5-2-15,-5-2 0,1 1 16,3-3-16,-10 8 0,-5 1 0,4-2 16,3-3-16,-5 1 15,-5 1-15,5-3 0,2 0 16,-7 2-16,-5 4 0,4-4 0,3-2 15,-6 0-15,-3 2 0,-1-2 16,-2 0-16,-5 2 0,-3 3 16,4-4-16,2-2 0,-7 2 15,-2 0-15,1-5 0,3-3 16,-16 5-16,0 4 0,3-2 16,0 0-16,0-2 0,-2-4 0,-1 4 15,0 3-15,0 1 0,-1 2 16,-5-3-16,-1-4 0,-3 2 15,-1 0-15,-2 2 0,-5-2 16,-1-2-16,-1-2 0,0 1 16,2 2-16,0-1 0</inkml:trace>
  <inkml:trace contextRef="#ctx0" brushRef="#br0" timeOffset="47993.8725">32936 7405 0,'0'0'0,"0"0"0,0 0 16,0 0-16,0 0 0,0 0 0,0 0 15,25-6-15,-25 6 0,22 7 16,-22-7-16,30 13 0,-30-13 16,34 17-16,-16-6 0,-2-2 15,0 0-15,-2-1 0,-1 1 16,0 1-16,-2 2 0,0 3 16,-3-1-16,-2 0 0,-3-3 0,-2 4 15,-2-1-15,-4-3 0,-4 0 16,-8-2-16,-6 0 15,-7-2-15,-4-3 0,-10 0 0,-9-1 16,-12-3-16,1-3 0,3-1 16,14 2-16,10 1 0</inkml:trace>
  <inkml:trace contextRef="#ctx0" brushRef="#br0" timeOffset="49120.0116">29351 7592 0,'0'0'16,"0"0"-16,0 0 0,0 0 0,0 0 15,0 0-15,0 0 0,0 0 16,0 0-16,0 0 0,0 0 16,0 0-16,-16 17 0,16-17 15,0 0-15,0 0 0,0 0 16,0 0-16,0 0 0,0 0 16,0 0-16,0 0 0,0 0 15,0 0-15,0 0 0,0 0 16,0 0-16,0 0 0,0 0 0,0 0 15,-12-23-15,12 23 0,0 0 0,-2-26 16,2 26-16,-2-20 16,2 20-16,0-28 0,-1 11 15,0 1-15,-1-2 0,2-1 16,0-4-16,0 1 0,0-2 0,0-9 16,-1-2-16,1 1 15,0-1-15,0-9 0,1-1 16,1 3-16,0 2 0,1-6 0,0-4 15,3-7-15,-1 5 0,1-3 16,1-3-16,-1 5 0,2-1 16,1-10-16,0-3 0,-2 6 15,1 3-15,2-10 0,0-3 16,1 8-16,0 6 0,4-30 16,0 1-16,-5 15 0,-4 8 0,5-5 15,4-3-15,-4 5 0,-3 2 16,2-1-16,0 1 0,-1 5 15,-1 7-15,0-2 0,-1-3 16,1 1-16,-1 1 0,-1-2 16,1-2-16,-5 10 0,-2 5 0,2-7 15,0-4-15,2 8 16,0 3-16,-1 4 0,1 3 16,-2-2-16,0-1 0,0-2 15,1-3-15,-1 8 0,0 6 0,0 0 16,1 1-16,1 4 0,-1 5 15,0 0-15,0 0 0,-3 9 16,-1-1-16,1-3 0,2-1 16,-1 4-16,-1 2 0,-1 3 15,-1 3-15,0-2 0,2 2 0,-1 2 16,0-2-16,-1 3 16,-1 1-16,0 4 0,0 3 15,0 1-15,0 3 0,-3 3 16,-2 3-16,2-3 0,-1 2 0,-2 4 15,-1 1-15,0 2 0,-1 1 16,1 1-16,1 2 0,-2-2 16,0 0-16,-1 3 0,0 3 15,2-4-15,2-4 0,-2-2 16,0 1-16,1-2 0,1-1 0,-1-2 16,-1-1-16,3-2 15,0-1-15,3-1 0,0-2 16,1-4-16,1-2 0,0-3 0,-1-1 15,2-2-15,1 0 0,0-4 16,1-2-16,2-1 0,0-1 16,-1 1-16,0 2 0,0 1 0</inkml:trace>
  <inkml:trace contextRef="#ctx0" brushRef="#br0" timeOffset="49293.0179">29731 4240 0,'0'0'0,"0"0"0,0 0 0,28 3 16,-28-3-16,27 9 0,-7 0 15,-1 2-15,0 2 0,4 7 16,0 4-16,-3 2 0,-1 0 0,-1-1 16,-2-3-16,-4-6 0</inkml:trace>
  <inkml:trace contextRef="#ctx0" brushRef="#br0" timeOffset="54010.3116">4985 10028 0,'0'0'0,"0"0"0,0 0 16,0 0-16,0 0 0,0 0 16,0 0-16,0 0 0,0 0 0,0 0 15,0 0-15,0 0 0,0 0 16,0 0-16,0 0 0,24-15 15,-24 15-15,30-3 0,-7-1 16,2 2-16,0 1 0,7-3 16,6 4-16,9-4 0,1 2 0,12 1 15,5-3-15,-3 3 16,0-1-16,11 0 0,3 0 16,-7-1-16,-3 1 0,14 1 15,2 2-15,7-1 0,-7-1 0,4 4 16,3 2-16,26 0 0,-14-1 15,-3-3-15,-1 1 0,-8 2 16,-3 1-16,4 1 0,4-4 16,-9 3-16,-7-3 0,8 0 15,5 1-15,-8-2 0,-6 2 0,8-3 16,5 3-16,-7 3 16,-6 1-16,8-7 0,6-5 15,-11 4-15,-6 1 0,4 0 0,3-3 16,-9-1-16,-5 1 0,2 1 15,4 0-15,-8 0 0,-3 2 16,-1-2-16,3-1 0,-7-3 16,-7 1-16,2 4 0,1 1 15,-9-2-15,-6 0 0,5 0 16,3 0-16,-10 1 0,-6 1 16,-1 1-16,-3 1 0,-1-2 0,-2 0 15,-6 2-15,-2 0 16,-4-2-16,-2 0 0,-4 2 0,-2-1 15,-1 3-15,-1-1 0,-2 4 16,-3 1-16,-2-3 0,-3 0 16,-7 1-16,-7 0 0,6 0 0,2-2 15,4-2-15</inkml:trace>
  <inkml:trace contextRef="#ctx0" brushRef="#br0" timeOffset="54804.2878">5077 10242 0,'0'0'0,"0"0"0,0 0 0,0 0 16,0 0-16,0 0 0,0 0 16,0 0-16,0 0 0,0 0 15,29 7-15,-29-7 0,22 2 0,-22-2 16,34 0-16,-34 0 15,45 2-15,-18-2 0,6 1 0,-1 1 16,1 0-16,13 0 0,5-2 16,9 0-16,-1 1 0,4-1 15,4-1-15,7 1 0,-5 0 16,15 3-16,-1-1 0,-5 0 0,-2-2 16,14 0-16,2 0 15,-5 0-15,-7 0 0,45 3 0,-4-2 16,-18 0-16,-9 1 0,6 2 15,4-1-15,-9 4 0,-8-2 16,7 1-16,4-4 0,-8 0 16,-5-2-16,2 0 0,4 0 15,-9 3-15,-3 1 0,1-1 16,3 1-16,-10-4 0,-7 3 0,1-1 16,0 2-16,-9-2 0,-7-5 15,-1 2-15,2 1 16,-12-3-16,-6 0 0,-11 2 0,-3-3 15,-4 1-15,-1 3 0,-6-2 16,-4 0-16,-2 2 0,1 0 16,-4 0-16,-5 0 0,3 0 15,0 0-15,2 0 0,0 0 16,-2 2-16,0 0 0,-7 5 16,-9 4-16,-3-1 0,-3 1 0,5-2 15,4-2-15,4-1 0</inkml:trace>
  <inkml:trace contextRef="#ctx0" brushRef="#br1" timeOffset="1.36235E6">1461 18878 0,'0'0'0,"0"0"0,0-21 0,0 21 16,0 0-16,0 0 0</inkml:trace>
  <inkml:trace contextRef="#ctx0" brushRef="#br1" timeOffset="1.36308E6">1452 18807 0,'0'0'0,"0"0"16,0 0-16,0 0 0,0 0 15,-16-17-15,16 17 0,-11-18 16,11 18-16,0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2T07:12:38.41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7477 1695 0,'0'0'0,"0"0"16,0 0-16,0 0 0,0 0 0,-15-17 15,15 17-15,0 0 0,-28-20 16,12 15-16,-4 1 0,-3 0 16,-6 1-16,-14 0 0,-5 2 15,1 1-15,-1 1 0,-18 2 16,-2 1-16,-10 3 0,2 0 16,-12 3-16,1 1 0,6 4 15,3 3-15,-11 4 0,1 0 16,7-2-16,7 1 0,-34 12 0,8 2 15,15 1-15,11-1 0,-5 1 16,-3 4-16,10-1 0,9-4 16,-2 1-16,-4 1 0,7-7 15,7-7-15,2 16 0,6 7 16,3-3-16,2-5 0,-2-1 16,1-2-16,4 0 0,4-1 15,0 8-15,3 3 0,2-4 0,3-1 16,-2-2-16,-1 0 15,6-4-15,7-2 0,5 4 0,4 0 16,2 0-16,3-2 0,0 3 16,-4-1-16,5-2 15,1-5-15,2 2 0,2 1 0,3-6 16,3-4-16,1 7 0,1 6 16,-4-18-16,3-1 0,3 5 15,2 5-15,2-5 0,4-1 0,-1 1 16,2 0-16,-1-3 15,-1 2-15,8 1 0,0 3 0,-1-6 16,-3-3-16,8 2 0,6 0 16,-3-3-16,-1-1 0,5-1 15,5-1-15,-3-1 0,-4 0 16,7-2-16,5 0 0,-3-3 16,-4 0-16,11-1 0,1 0 15,-3 1-15,-4-1 0,7-2 16,3-3-16,-3 1 0,-2 1 0,6-2 15,3-2-15,-6 0 0,-4-1 16,26-4-16,-2-1 0,-5 1 16,-7 1-16,1 1 0,3-3 15,-9 2-15,-4 0 0,5-4 16,2-2-16,-3 0 0,-2 3 16,2-4-16,1-4 0,-6 0 15,-2-1-15,7-1 0,6 2 16,-11-1-16,-9 1 0,7-6 0,5-4 15,-1 5-15,0 2 0,-3-1 16,-1 1-16,-4 2 0,-1 2 16,1-8-16,2-6 0,-4 3 15,-2 2-15,0 0 0,-1 1 16,-4 1-16,0 0 0,0-2 16,1-3-16,-5 8 0,-4 4 0,-2-9 15,-3-5-15,-4-3 16,-4 2-16,3 3 0,3 1 15,1 1-15,-1 1 0,-7-3 0,-2-1 16,-8 13-16,2-1 0,0-10 16,0-4-16,1 3 0,0 4 0,0-3 15,-1-1-15,-3 1 16,-3 3-16,1-4 0,0 0 16,-2 4-16,1 0 0,-5 0 15,-6-3-15,-1 3 0,0 0 0,-1 0 16,0-4-16,0 1 0,0 2 15,-7-2-15,-6 0 0,1 3 16,0 0-16,-3 0 0,1 1 16,-4 1-16,2 1 0,-6-2 15,-4-2-15,1 2 0,-1 2 16,-4 1-16,-3 0 0,0 2 16,-1-2-16,-11 0 0,-3-3 15,3 5-15,1 2 0,-6 2 16,-7 0-16,2 1 0,0 3 0,-40 1 15,4 3-15,6 3 0,5 1 16,-10 6-16,-6 6 0,5 3 16,7-1-16,-14 16 0,-9 10 15,8-1-15,6 0 0,34-13 16,22-6-16,13-4 0</inkml:trace>
  <inkml:trace contextRef="#ctx0" brushRef="#br0" timeOffset="7715.4287">27084 8398 0,'0'0'0,"2"-6"0,2-2 16,1-2-16,-1-2 0,0-2 0,1-2 16,0-6-16,0 2 0,-3-3 15,-2 0-15,-1-1 0,0 2 0,-4 1 16,0 3-16,-3 1 16,-1 0-16,-4 1 0,-1 3 15,-1 4-15,0 0 0,-8 3 16,-3 0-16,3 5 0,2 3 0,-3 1 15,-4 2-15,3 4 0,2 1 16,1 5-16,0 4 16,2 0-16,1-1 0,2 4 0,0 1 15,2 1-15,0 0 0,4 5 16,3 0-16,3-5 0,1-4 0,-1 5 16,3 0-16,2-6 15,1 1-15,2 0 0,2-2 16,0-6-16,2 0 0,0-3 15,0-3-15,2-2 0,0 0 0,4-4 16,5-1-16,2-4 0,1-3 16,0-2-16,-2-3 15,0-1-15,0 0 0,1 0 0,2-3 16,-2 0-16,-2-2 0,0-1 16,0-2-16,-3 2 0,-2-1 15,-1 3-15,-1 2 0,-2-1 0,0 0 16,-1 0-16,-2 0 15,1 3-15,0 2 0,-2 3 0,0 1 16,-2 3-16,-1-1 0,-1 3 16,-1 3-16,0 0 0,0 3 15,0 3-15,0 2 0,-1 0 16,0 1-16,1 2 0,1 0 16,-1 3-16,0 0 0,0 3 15,0 2-15,0-2 0,-1-2 0,1 3 16,1 3-16,0-2 0,0 2 15,3-1-15,0 1 16,4-2-16,3 0 0,-2-4 0,-2-2 16,0-2-16</inkml:trace>
  <inkml:trace contextRef="#ctx0" brushRef="#br0" timeOffset="8398.0929">29271 7901 0,'0'0'16,"0"0"-16,0 0 0,0 0 15,0 0-15,0 0 0,0 0 0,0 0 16,0 0-16,0 0 0,33-10 16,-33 10-16,37-1 0,-14-1 15,2 0-15,4 0 0,2 1 0,13 0 16,3 0-16,1 1 0,-1 0 16,12 2-16,-2 1 0,0-3 15,1-1-15,8 1 0,-4 1 16,-4-1-16,-3 0 0,3 2 15,-7 2-15,-4-2 0,-4-2 16,-8 1-16,-5 1 0,-6 0 16,-3 0-16,-6 1 0,-2 2 15,-8-2-15,-3-1 0,-5-3 16,-6-3-16,4 1 0,0 1 0,2 0 16</inkml:trace>
  <inkml:trace contextRef="#ctx0" brushRef="#br0" timeOffset="8931.2754">29643 7988 0,'0'0'0,"0"0"15,0 0-15,30 6 0,-30-6 16,28 7-16,-10-2 0,1 1 15,1 0-15,6 3 0,1 1 16,-5 0-16,-2 1 0,-5 0 16,-3 0-16,-3-1 0,-2-3 0,-7 1 15,-7 1-15,-4-1 0,-2-2 16,-7 1-16,-6 1 0,0-2 16,-1 1-16,-3-1 0,0-1 15,1 0-15,2-1 0,2 2 16,4 0-16,5-4 0,4-1 15,2 0-15,1-1 0,2 0 0,3 1 16,4-1-16,5-1 16,3 2-16,3 1 0,4 0 0,1-1 15,3 0-15,1 1 0,2 0 16,1 0-16,0 3 0,-1 1 16,3 4-16,0-2 0,-2 2 15,-1 1-15,-3 1 0,-2 2 16,-3 0-16,-5-2 0,-3 1 15,-4 0-15,-3 0 0,-1 0 0,-6 0 16,-3-1-16,0-3 0,-1-2 16,-9 3-16,-3-1 15,1-2-15,-1 0 0,1-2 0,-1-2 16,1 0-16,1 0 0,-2-4 16,-1-3-16,3 0 0,1-3 15,4-3-15,1-2 0,2-5 16,2-5-16,2 6 0,2 3 15,1 1-15</inkml:trace>
  <inkml:trace contextRef="#ctx0" brushRef="#br0" timeOffset="9215.8298">29802 7255 0,'0'0'15,"11"-2"-15,6-1 0,3 1 0,1 1 16,12-3-16,5 1 16,6 1-16,-2 2 0,0 0 0,0 0 15,1 2-15,-7 1 0,-4 1 16,-3-2-16,-6-1 0,-5-1 0,-5-1 15,-6 1-15,-4-2 0,-4-2 16,-1 1-16,2 3 16,-2-3-16</inkml:trace>
  <inkml:trace contextRef="#ctx0" brushRef="#br0" timeOffset="9481.8322">29770 7351 0,'0'0'16,"0"0"-16,0 0 0,-8 19 0,8-19 16,-10 18-16,4-5 0,0 0 15,1 3-15,-2 1 0,0 1 16,-3 4-16,0-1 0,2-1 16,-1 0-16,1-1 0,1-2 15,1 0-15,-1 1 0,2-3 16,-1-4-16,0-1 0,-1-1 15,-1-3-15,1 0 0,-5-1 16,-2-2-16,-1-3 0,-2-2 0,3 0 16,2-1-16,2 2 0</inkml:trace>
  <inkml:trace contextRef="#ctx0" brushRef="#br0" timeOffset="9914.3389">30205 7381 0,'0'0'0,"0"0"16,0 0-16,0 0 0,-18 20 0,18-20 16,-19 21-16,6-10 0,-3 3 0,-3-1 15,-1 3-15,-1 0 16,1 0-16,-6 5 0,0 1 15,2 0-15,2-1 0,-2 3 16,6 0-16,2-1 0,3-4 0,3 0 16,3-1-16,4-5 0,2-3 15,3 0-15,4 1 0,1-6 16,3 1-16,1-3 0,2-1 16,1-1-16,1-2 0,2-1 15,2-1-15,-2 0 0,-1 1 16,-1-2-16,-1-3 0,-1-1 0,-3 0 15,-2 1-15,0-3 16,-2 2-16,-2-2 0,-2 0 16,-2 1-16,-4 1 0,-4 0 0,-5-1 15,-5-1-15,1 2 0,-1 1 16,-2 3-16,-2 2 0,1-2 16,1 2-16,0 0 0,4 0 15,5 1-15,2 0 0,1-1 16</inkml:trace>
  <inkml:trace contextRef="#ctx0" brushRef="#br0" timeOffset="10697.575">30921 7921 0,'0'0'0,"0"0"16,0 0-16,0 0 0,8-20 0,-8 20 16,6-18-16,-3 8 0,-2 0 15,-1-1-15,-1-1 0,0 2 16,-2 2-16,-1-2 0,-3 0 15,1 3-15,-2 1 0,-2 2 16,-2 0-16,0 2 0,0 0 0,-2 2 16,1 3-16,0 1 0,0 1 15,-6 5-15,-2 2 16,2 1-16,2 2 0,0 1 0,1 3 16,1-1-16,3-1 0,1 1 15,2 3-15,1-3 0,2-1 0,0 4 16,2-2-16,2-5 15,0-2-15,2 1 0,1 0 16,0-3-16,1-1 0,2-2 0,3-3 16,1-1-16,1-1 0,2-2 15,2-2-15,0-1 0,-1-1 16,1-1-16,1 0 0,-1-2 16,0-2-16,1-2 0,2-1 15,-2 1-15,1 0 0,-1 1 16,0 0-16,-1-1 0,0-3 0,-2 2 15,-3 1-15,2 1 0,0 1 16,-1 0-16,-1 1 16,-2 2-16,0 1 0,-2 0 15,0 1-15,-1 2 0,-1 1 0,-2 1 16,2 3-16,-2 2 0,0 1 16,0 1-16,-1 1 0,0 0 15,0 1-15,0 2 0,-1 0 16,0 1-16,-1-1 0,1 1 15,0 0-15,0 0 0,0 0 0,-1 4 16,2 0-16,0-4 0,0-1 16,0 2-16,0 1 0,1-5 15,0 0-15,0-2 0,1 2 16,-1-3-16,1 0 0,0-1 16,0-1-16,0 0 0,0-2 0,3 1 15,0 0-15,1-1 16,-1-1-16,1-2 0,2 0 0,0 0 15,-2 0-15,0 0 0</inkml:trace>
  <inkml:trace contextRef="#ctx0" brushRef="#br0" timeOffset="14827.5351">30117 11075 0,'0'0'0,"0"0"0,0 0 15,0 0-15,0 0 0,0 0 16,0 0-16,0 0 0,7 20 0,-7-20 15,0 0-15,-22 17 0,22-17 16,0 0-16</inkml:trace>
  <inkml:trace contextRef="#ctx0" brushRef="#br0" timeOffset="38252.1571">21420 3714 0,'0'0'0,"0"0"0,0 0 0,0 0 15,26-11-15,-26 11 0,36-6 16,-14 3-16,2-1 0,7-1 16,5 1-16,12-3 0,-1 2 15,10 1-15,8-1 0,9 2 16,-5 2-16,14-2 0,3-1 15,9 2-15,-8 2 0,15-1 16,-1 0-16,-1 0 0,-2-1 0,47-1 16,-7 2-16,-12 0 0,-8 1 15,0-1-15,-1-2 0,2 2 16,1 0-16,3 1 0,3 2 16,0-2-16,1-1 0,8 0 15,8-2-15,-8 4 0,-2 2 0,3-2 16,4-1-16,-2 0 0,-1 2 15,4-2-15,2-2 16,-4 1-16,-3-2 0,3 3 0,2 2 16,-2-4-16,-3-2 0,2-1 15,2 1-15,-4-9 0,-1-4 16,-6 3-16,-4 3 0,-7 3 16,-5 1-16,2 1 0,-1 2 15,-12-1-15,-9-2 0,-4-3 16,-3-2-16,-9 4 0,-5 3 0,-6-2 15,-4-2-15,-5 4 0,-3 5 16,-8-4-16,-5 0 0,-6 4 16,-4 3-16,-7 3 0,-7 4 15,-7-4-15,-5-1 0,-2-3 16,-1-1-16,0 1 0</inkml:trace>
  <inkml:trace contextRef="#ctx0" brushRef="#br0" timeOffset="40881.5595">27090 9720 0,'0'0'0,"0"0"16,0 0-16,0 0 0,0 0 0,0 0 15,0 0-15,0 0 0,29 2 16,-29-2-16,0 0 0,26 8 16,-26-8-16,0 0 0,30 13 15,-18-7-15,0-1 0,3 3 16,1 3-16,0-1 0,-1 1 0,0 2 16,2 1-16,0 0 15,-2-2-15,6 4 0,1 0 16,-2 0-16,-2 1 0,-1 1 0,1 3 15,-3-3-15,0-1 0,-1 5 16,-2-2-16,-3-6 0,-1 0 16,0 8-16,0-1 0,-2-5 15,-2 0-15,2 2 0,-2 0 16,-1-4-16,1 0 0,-2 4 16,-2-3-16,0-1 0,0-3 0,-1 3 15,0 0-15,-1-3 16,1 0-16,0 0 0,0 1 15,0-2-15,0 0 0,0-3 0,0 0 16,0 1-16,1 1 0,-1-4 16,1 2-16,0-3 0,0 0 0,0 1 15,0-3-15,0 1 16,0 0-16,0 0 0,0-2 16,0 2-16,0-3 0,0 4 15,0-4-15,-2 1 0,2-1 0,0 0 16,0 2-16,0-2 0,0 4 15,0-4-15,0 0 16,0 0-16,0 0 0,0 0 0,0 0 16,0 0-16,0 0 0,2-4 15,0-2-15,0 2 0,0 0 0,0 0 16</inkml:trace>
  <inkml:trace contextRef="#ctx0" brushRef="#br0" timeOffset="41364.073">27268 9450 0,'0'0'0,"0"0"16,0 0-16,0 0 0,0 0 0,0 0 15,0 0-15,0 0 16,26 0-16,-26 0 0,0 0 16,21 2-16,-21-2 0,0 0 15,20 8-15,-13-5 0,-1-2 0,1 2 16,0 3-16,1-2 0,-1 2 15,1 1-15,-1-2 16,2 1-16,0-2 0,-1-1 0,-1-2 16,0 1-16,0-1 0,-2 1 15</inkml:trace>
  <inkml:trace contextRef="#ctx0" brushRef="#br0" timeOffset="45754.997">26910 10136 0,'0'0'0,"0"0"15,0 0-15,0 0 0,0 0 16,0 0-16,21-8 0,-21 8 16,0 0-16,0 0 0,26-4 15,-26 4-15,0 0 0,24 1 16,-24-1-16,18 6 0,-10-1 16,3 2-16,2 1 0,-1 1 15,0-2-15,0 4 0,1-1 16,0 2-16,1 1 0,-1 0 15,0 1-15,4 6 0,-1-4 0,1 1 16,-1 1-16,1 0 0,-2 2 16,1-2-16,-1 3 0,-1-3 15,2 3-15,-3-2 0,-2 2 16,-1-3-16,0-1 0,1 3 16,0 3-16,-3-7 0,-2 1 15,1 2-15,-1 0 0,-2-6 0,-1 0 16,-1-1-16,0-2 15,-2 0-15,0-2 0,0 2 0,-2-3 16,1 1-16,0 2 0,-1-3 16,0 0-16,0 0 0,1-3 0,-1 0 15,1 2-15,0-5 16,0 2-16,0 1 0,0-1 16,-1-2-16,2-1 0,-2 4 15,2-4-15,-3 3 0,3-3 0,-2 3 16,2-3-16,0 0 0,-1 4 15,1-4-15,0 0 0,0 0 16,0 0-16,0 0 0,0 0 16,0-4-16,0 4 0,0 0 15,0 0-15,0 0 0,0 0 0,0 0 16,0 0-16,0 0 0</inkml:trace>
  <inkml:trace contextRef="#ctx0" brushRef="#br0" timeOffset="48397.7001">28240 10375 0,'0'0'0,"0"0"0,0 0 0,0 0 16,0 0-16,0 0 0,0 0 16,0 0-16,0 0 0,0 0 15,0 0-15,0 0 0,22-10 16,-22 10-16,0 0 0,0 0 0,0 0 16,0 0-16,0 0 15,0 0-15,0 0 0,23 9 16,-23-9-16,0 0 0,0 0 0,0 0 15,0 0-15,15 21 0,-15-21 16,0 0-16,0 0 0,9 22 16,-9-22-16,0 0 0,5 18 15,-3-10-15,1-2 0,-1 2 16,0 0-16,-1 1 0,0-2 16,-1 0-16,0 1 0,-1 2 0,0-2 15,-1 2-15,0-3 16,-2 0-16,1 0 0,0-2 0,-1 2 15,1-1-15,0 2 0,-2-2 16,1-2-16,-1 1 0,1 1 16,0-2-16,-1 2 0,1-2 15,-1 3-15,1-3 0,0 0 16,-1-1-16,1 1 0,0-1 16,1 0-16,0-1 0,0 0 0,0 2 15,3-4-15,-3 1 0,1 1 16,2-2-16,-2 1 15,2-1-15,-3 0 0,3 0 0,0 0 16,0 0-16,0 0 0,0 0 16,0 0-16,0 0 0,0 0 15,0 0-15,0 0 0,0 0 16,0 0-16,0 0 0,0 0 16,0 0-16,0 0 0,0 0 15</inkml:trace>
  <inkml:trace contextRef="#ctx0" brushRef="#br0" timeOffset="50311.4623">28503 10540 0,'0'0'0,"0"0"15,0 0-15,0 0 0,0 0 0,0 0 16,0 0-16,0 0 0,0 0 0,0 0 15</inkml:trace>
  <inkml:trace contextRef="#ctx0" brushRef="#br0" timeOffset="50515.2011">28521 10545 0,'0'0'0,"0"0"15,0 0-15,0 0 0,0 0 0,0 0 16,0 0-16,0 0 16,0 0-16,0 0 0,16 18 15,-16-18-15</inkml:trace>
  <inkml:trace contextRef="#ctx0" brushRef="#br0" timeOffset="50619.6366">28546 10596 0,'0'0'0,"0"0"16,0 0-16,0 0 0,0 0 0,0 0 16,0 0-16,0 0 15,0 0-15,0 0 0,0 0 16,0 0-16</inkml:trace>
  <inkml:trace contextRef="#ctx0" brushRef="#br0" timeOffset="51192.46">27038 10545 0,'0'0'0,"0"0"0,0 0 0,0 0 0,0 0 16,0 0-16,0 0 16,0 0-16,0 0 0,0 0 15,0 0-15,0 0 0,0 0 0,0 0 16,0 0-16,0 0 0,0 0 15,0 0-15,0 0 0,0 0 16</inkml:trace>
  <inkml:trace contextRef="#ctx0" brushRef="#br0" timeOffset="51398.5836">27010 10592 0,'0'0'0,"0"0"0,0 0 16,0 0-16,0 0 0,0 0 16,0 0-16,0 0 0,0 0 0,0 0 15,0 0-15,0 0 16,0 0-16,0 0 0,0 0 16,0 0-16,0 0 0,0 0 0</inkml:trace>
  <inkml:trace contextRef="#ctx0" brushRef="#br0" timeOffset="51942.2851">27282 9880 0,'0'0'15,"0"0"-15,0 0 0,0 0 0,0 0 16,0 0-16,0 0 0,12 17 16,-12-17-16,0 0 0,0 0 15,0 0-15,8 23 0,-8-23 16,0 0-16,0 0 0,0 0 0,0 0 15,3 19-15,-3-19 0</inkml:trace>
  <inkml:trace contextRef="#ctx0" brushRef="#br0" timeOffset="52131.322">27362 9976 0,'0'0'0,"0"0"0,0 0 0,0 0 16,0 0-16,0 0 0,0 0 16,0 0-16,0 0 0,0 0 15,0 0-15,0 0 0,0 0 0,0 0 16,-7-21-16,7 21 0</inkml:trace>
  <inkml:trace contextRef="#ctx0" brushRef="#br0" timeOffset="52278.7087">27383 9919 0,'0'0'15,"0"0"-15,0 0 0,0 0 16,0 0-16,0 0 0,0 0 16,0 0-16,0 0 0,-1001 0 0,2002 0 15,-1001 0-15</inkml:trace>
  <inkml:trace contextRef="#ctx0" brushRef="#br0" timeOffset="70681.6535">29705 10051 0,'0'0'0,"0"0"0,0 0 0,0 0 16,0 0-16,0 0 0,0 0 15,0 0-15,0 0 0,0 0 16,0 0-16,0 0 0,0 0 0,0 0 16,0 0-16,0 0 15,0 0-15,0 0 0,0 0 16,0 0-16,-23-6 0,23 6 0,0 0 15,0 0-15,0 0 0,0 0 16,0 0-16,0 0 0,0 0 16,0 0-16,0 0 0,0 0 15,0 0-15,-14 22 0,14-22 16,0 0-16,0 0 0,0 0 16,0 0-16,0 0 0,0 0 0,0 0 15,0 0-15,0 0 0,0 0 16,-7 21-16,7-21 0,0 0 15,0 0-15,0 0 0,0 0 16,0 0-16,0 0 0,0 0 16,0 0-16,0 0 0,0 0 15,0 0-15,0 0 0,0 0 16,0 0-16,0 0 0,0 0 16,0 0-16,0 0 0,0 0 0,0 0 15,0 0-15,0 0 0,0 0 16,0 0-16,0 0 0,0 0 15,-20 18-15,15-16 0,1 1 16,0 0-16,-2 1 0,-1 2 16,1-2-16,-1 1 0,1-2 15,-2 0-15,1 3 0,1 0 0,-2 0 16,0 2-16,0 1 0,1-2 16,-2 0-16,0 0 15,2 1-15,2-1 0,-2 2 0,0-2 16,-2 2-16,0 1 0,-1-2 15,-1 0-15,0 2 0,0 1 16,-1 2-16,-1-2 0,0 1 16,2-1-16,0-1 0,2 2 15,-1 0-15,0-1 0,-5 3 16,0 1-16,1-3 0,-1 1 0,1-2 16,1 3-16,-2-3 0,1 0 15,1-1-15,0 1 0,1-1 16,4 1-16,-2-1 0,0 1 15,0-3-15,0 2 0,0-2 16,0 2-16,1-3 0,0-3 16,1 1-16,0 1 0,2-3 0,1 1 15,-1 0-15,1 2 16,-1-2-16,1-1 0,-1 1 16,1-1-16,-1-1 0,1 1 0,0 0 15,1 0-15,0 1 0,-1-1 16,1-2-16,0-1 0,1 0 15,0 3-15,-1 0 0,1-2 16,0 0-16,1 1 0,-1-1 16,1-1-16,0 3 0,0-3 0,0 1 15,-1 1-15,3-2 16,-2 3-16,2-3 0,-2 0 16,2 0-16,0 0 0,0 0 0,0 0 15,0 0-15,4-5 0,-4 5 16,3-4-16,-3 4 0</inkml:trace>
  <inkml:trace contextRef="#ctx0" brushRef="#br0" timeOffset="71355.2002">29136 10539 0,'0'0'0,"0"0"0,0 0 15,0 0-15,0 0 0,0 0 16,0 0-16,0 0 0,0 0 0,0 0 16,0 0-16,0 0 0,0 0 15,0 0-15,0 0 0,25-4 16,-25 4-16,0 0 0,0 0 15,29-7-15,-29 7 0,0 0 16,31-1-16,-20 1 0,0 0 0,-1-3 16,0 0-16,1-1 15,1 1-15,0 0 0,0-1 16,0 1-16,0 2 0,0 0 0,0-1 16,1 1-16,-1 1 0,-1-3 15,-1 2-15,0-1 0,-2 1 16,0 1-16,0 1 0,0 1 15,-2-2-15,1 1 0,-1-1 16,1 0-16,0 0 0,-2 0 16,-2 0-16,1 0 0,-1 0 0,0 0 15,0 3-15,-1-3 0,0 3 16,-2-3-16,0 0 16,0 0-16,-2 1 0,0 0 0,-1 1 15,1 2-15,0-3 0,-1 2 16,-1 3-16,0-2 0,0-1 15,-1-1-15,1 3 0,-1 0 16,2 1-16,-2-1 0,-3 1 16,0 1-16,0-2 0,0 2 15,-1 3-15,-1-3 0,0 1 0,0 1 16,1-1-16,0 0 0,2-1 16,-1 3-16,0-3 15,0 1-15,2 1 0,0-1 0,2 0 16,-1-1-16,0 1 0,-1-1 15,1 0-15,2-1 0,-1 0 16,2-1-16,1-2 0,1 0 16,0-3-16,2 4 0,-2-4 15,2 1-15</inkml:trace>
  <inkml:trace contextRef="#ctx0" brushRef="#br0" timeOffset="73091.2772">29737 5919 0,'0'0'0,"0"0"0,0 0 16,0 0-16,0 0 0,-2 21 0,2-21 15,-5 19-15,5-19 16,-5 28-16,1-7 0,1-3 16,0 0-16,0 7 0,1 0 0,-1 10 15,-1 1-15,-1 3 0,2 1 16,-4 7-16,-1-1 0,1 4 16,0-1-16,2-1 0,-1 1 0,-3 11 15,-1 1-15,-1-1 16,-1-2-16,-2 11 0,0 1 15,0-8-15,3 1 0,-2 9 0,1 1 16,-1-6-16,-2-7 0,-2 28 16,2-10-16,5-7 0,3-6 15,-3 2-15,-1 1 0,-4-2 16,-1-3-16,0-3 0,2-3 16,2-1-16,2 1 0,2 4 15,3 5-15,-4-10 0,-3-7 16,3 3-16,1 4 0,4-6 0,2-6 15,-3 8-15,-1 2 16,-1-4-16,0-2 0,1 2 16,-1 3-16,-2-10 0,-3-7 0,5 5 15,1 2-15,-1 2 0,1 1 16,3-3-16,3-1 0,-3-7 16,1-5-16,1 6 0,1 2 15,-1 0-15,-1-2 0,-2 0 16,1-2-16,1-13 0,-1 2 0,-2 1 15,0 3-15,1 1 0,3 2 16,-3-1-16,-2-2 0,3 1 16,2 1-16,-2 0 0,-3 1 15,2-5-15,-1 0 0,2 1 16,1-2-16,0-1 0,-2-2 16,2-1-16,1 2 0,0-1 15,0 1-15,0-5 0,-1-1 16,1 2-16,-1 2 0,0-2 15,0 3-15,-2-3 0,0 2 0,2 0 16,2 1-16,-1-3 0,-1-1 16,-1-1-16,1 1 0,0 0 15,0-2-15,1 3 0,0 0 16,1-4-16,0 4 0,-2-4 16,0 0-16,1 0 0,0-3 0,-1 0 15,-2 0-15,2-1 16,0 1-16,-1 0 0,1 0 15,-2-1-15,1-1 0,2 3 0,1-4 16,-1 3-16,0-4 0,-2 3 16,1-3-16,0 1 0,1-1 15,0-3-15,0 2 0,0-4 16,0 3-16,-2-1 0,1 0 16,0-1-16,0 1 0,1 0 15,-1-1-15,1-2 0,0 2 0,-1-2 16,0 1-16,2-2 0,-1 4 15,1-4-15,1 3 0,-1-3 16,3-2-16,-1 2 0,-2 0 16,3-1-16</inkml:trace>
  <inkml:trace contextRef="#ctx0" brushRef="#br0" timeOffset="74148.3268">28713 10435 0,'0'0'0,"0"0"16,0 0-16,0 0 0,0 0 15,0 0-15,0 0 0,0 0 16,0 0-16,0 0 0,0 0 16,0 0-16,0 0 0,28 3 15,-28-3-15,0 0 0,23-5 0,-23 5 16,0 0-16,25-2 0,-25 2 16,0 0-16,25 0 15,-18 0-15,2 0 0,-2-3 0,-1 2 16,1-2-16,-1 0 0,0 3 15,2 0-15,0 3 0,0-2 16,0 2-16,-1-3 0,-2 0 16,1 0-16,-2 0 0,0 0 15,-1 0-15,-1-1 0,-2 1 16,1-3-16,-1 3 0,0 0 0,0-3 16</inkml:trace>
  <inkml:trace contextRef="#ctx0" brushRef="#br0" timeOffset="74414.5166">28759 10443 0,'0'0'0,"0"0"0,0 0 15,0 0-15,0 0 0,-17 17 0,17-17 16,0 0-16,-11 21 0,7-10 15,-1 0-15,2 3 0,0-2 16,-2 2-16,1 0 0,-2 3 16,1-2-16,0 2 0,1-2 15,1 2-15,-1-2 0,0 6 16,1-3-16,0 0 0,1-1 0,1-2 16,1-4-16,0 0 0,0-1 15,0-3-15</inkml:trace>
  <inkml:trace contextRef="#ctx0" brushRef="#br0" timeOffset="75381.9769">29178 10201 0,'0'0'0,"0"0"0,0 0 0,0 0 16,0 0-16,0 0 0,0 0 0,0 0 15,0 0-15,0 0 0,23-8 16,-23 8-16,0 0 0,0 0 15,0 0-15,24 6 0,-24-6 16,0 0-16,19 11 0,-19-11 16,0 0-16,17 12 0,-10-6 15,0-1-15,-1 0 0,0 2 16,-2-2-16,1 3 0,-2-2 0,0 1 16,1 0-16,-2 3 0,0-3 15,0-1-15,0 3 0,1-2 16,-2 0-16,0 0 0,0 1 15,0-1-15,-1-2 0,0 1 16,0 0-16,1 1 0,1 0 0,-1-3 16,-1 0-16,-1-1 15,1-1-15,0 0 0,0-2 16,0 4-16</inkml:trace>
  <inkml:trace contextRef="#ctx0" brushRef="#br0" timeOffset="75817.8355">29108 10213 0,'0'0'0,"0"0"0,0 0 16,0 0-16,0 0 0,0 0 0,0 0 16,0 0-16,0 0 0,0 0 15,0 0-15,0 0 0,0 0 16,0 0-16,0 0 0,0 0 15,27-10-15,-27 10 0,0 0 16,0 0-16,26 0 0,-26 0 16,0 0-16,23 1 0,-23-1 0,0 0 15,27 13-15,-17-8 16,-2-1-16,2 2 0,0 0 16,-1 1-16,-1-3 0,-2 5 15,1 1-15,0 0 0,-1 2 0,2-1 16,0 1-16,-1 0 0,1-2 15,-1 1-15,-2-4 0,1 0 16</inkml:trace>
  <inkml:trace contextRef="#ctx0" brushRef="#br0" timeOffset="80798.0547">28273 8855 0,'0'0'0,"0"0"15,0 0-15,0 0 0,0 0 0,0 0 16,0 0-16,0 0 0,28 0 16,-28 0-16,0 0 0,29-4 0,-29 4 15,25-2-15,-7 1 16,-1 0-16,0 0 0,2-1 0,1 1 16,4-1-16,0-2 0,8 0 15,1-2-15,-2 2 0,0 1 16,0 0-16,1-1 0,-2-1 15,-1-1-15,6 0 0,1 2 16,-5-1-16,-3 0 0,-2 1 16,-2 1-16,-2 1 0,-1-2 15,-2 3-15,-1 1 0,-2 0 0,-2 0 16,-2 1-16,-2 0 16,-2 1-16,-1-1 0,-3 3 15,-2 2-15,-1-1 0,0-1 0,0-1 16</inkml:trace>
  <inkml:trace contextRef="#ctx0" brushRef="#br0" timeOffset="81431.8149">28553 9009 0,'0'0'0,"0"0"0,0 0 15,0 0-15,0 0 0,0 0 16,0 0-16,0 0 0,32 0 0,-32 0 16,0 0-16,29-3 0,-29 3 15,21-3-15,-21 3 0,29-2 16,-15 2-16,2 0 0,0-2 15,-2 1-15,0 1 0,-2 0 16,-1 0-16,-1 0 0,-1 0 0,-1 1 16,0 1-16,-2-2 15,-2 2-15,0 1 0,1 1 16,-3 1-16,-2 0 0,-3 2 0,-4 0 16,-1 1-16,-2 1 0,-2 0 15,-1 2-15,0 0 0,0-1 16,-5 3-16,0-1 0,0-2 15,-2 0-15,1-2 0,1 0 16,3 1-16,2-2 0,-1-2 16,2-1-16,1-1 0,2 0 15,2-1-15,1-1 0,2 0 0,1 1 16,0-2-16,3 0 16,0 0-16,0 0 0,3 1 0,0-2 15,2 0-15,2 1 0,3 0 16,3-1-16,0 1 0,2-1 15,-1-1-15,0 0 0,2-1 16,1 1-16,7 1 0,-1-1 16,-2 2-16,-1 0 0,-3-1 15,0-1-15,-2 0 0,-2 1 0,0 0 16,-2 1-16,0-1 0,-1 0 16,-1-2-16,0 1 0,-3-1 15,-1 0-15,0-1 0,-1 2 16,-1-1-16</inkml:trace>
  <inkml:trace contextRef="#ctx0" brushRef="#br0" timeOffset="81865.0921">28517 8127 0,'0'0'0,"0"0"16,0 0-16,0 0 0,0 0 0,0 0 16,0 0-16,25-15 0,-25 15 15,26-9-15,-26 9 0,30-12 0,-15 6 16,3-1-16,0 2 16,1-2-16,0 0 0,0 0 15,-2 2-15,0 0 0,-1 1 0,3 0 16,-2-1-16,-3 0 0,-2 2 15,-4 2-15,-2 1 0,-1 1 16,-3 1-16,-1 2 0,-2 0 16,1 0-16,0 0 0,0-1 15</inkml:trace>
  <inkml:trace contextRef="#ctx0" brushRef="#br0" timeOffset="82148.2684">28510 8242 0,'0'0'0,"0"0"16,0 0-16,0 0 0,0 25 0,0-25 15,-4 24-15,2-11 16,0 0-16,1 3 0,-1 2 16,1 1-16,-1 1 0,0 5 15,0 0-15,0-2 0,-1-1 0,0 1 16,-1 0-16,-2-1 0,1-1 15,-1-3-15,2-1 0,-2-5 16,2-3-16,-1-1 0,1 1 16,1-2-16,-1-1 0,2-3 15,0-1-15,2-2 0,2-4 0,0-4 16,2-4-16,-2 3 0,0 0 16,0 1-16</inkml:trace>
  <inkml:trace contextRef="#ctx0" brushRef="#br0" timeOffset="82600.1287">28626 8313 0,'0'0'0,"0"0"0,0 0 0,0 0 16,0 0-16,0 0 0,0 0 16,26-1-16,-26 1 0,0 0 15,22 3-15,-22-3 0,0 0 0,22 5 16,-22-5-16,0 0 0,16 13 15,-14-8-15,-2 3 0,0 0 16,0 1-16,-2 1 0,-1 1 16,-1-1-16,-2 0 0,1-1 15,-1 0-15,0-1 0,1 0 16,-2-3-16,1 1 0,0-3 0,1 0 16,0-2-16,1 2 15,2-2-15,2-1 0,-3-1 0,3 1 16,0 0-16,4-3 0,-2 2 15,1 1-15,2 0 0,0-2 16,2 2-16,-1-1 0,1 1 16,0 0-16,-2 3 0,1-2 15,-2 2-15,1 1 0,-3 2 16,-1 2-16,0-1 0,-1 3 0,-1 1 16,-1 2-16,-2 0 15,0 0-15,-2-1 0,1 2 16,0-3-16,1 0 0,1 0 15,1-2-15,0 0 0,1-2 0,2-1 16,2-1-16,1-2 0,3-1 16,-1-1-16,0 1 0,-2-1 0</inkml:trace>
  <inkml:trace contextRef="#ctx0" brushRef="#br0" timeOffset="83198.0676">29151 8564 0,'0'0'0,"0"0"16,0 0-16,0 0 0,0 0 0,0 0 16,-21-12-16,21 12 0,0 0 15,-16-17-15,16 17 0,-12-17 16,12 17-16,-11-13 15,5 4-15,2 2 0,-1 1 0,0 0 16,-1-1-16,1 2 0,0 0 0,1 2 16,-1 1-1,1-1-15,0 3 0,-2 0 0,-1 3 16,2 0-16,-1 2 0,1 4 16,-1 2-16,1 1 0,0 1 0,1 1 15,0 1-15,0 0 0,1-2 16,1 5-16,1-2 15,1 0-15,0-3 0,2-1 0,1-2 16,1-2-16,-1-1 0,2-4 16,2 0-16,-2-2 0,0-2 0,0-1 15,2-1-15,0-2 0,-1-1 16,1-1-16,1-1 16,-2 0-16,1 1 0,1-3 15,-2-2-15,0 3 0,-1 0 0,2-3 16,-1-2-16,0 2 0,-2 2 15,1 1-15,-2 0 0,-1 4 16,0 0-16,1 2 0,-1 0 16,-2 3-16,2-2 0,-2 2 15,2 6-15,-1-1 0,1 0 0,-1 2 16,0 2-16,0 0 0,0 2 16,0 3-16,0 2 15,0 0-15,1-1 0,3 8 16,0 0-16,2 0 0,1-1 0,-2-5 15,0-2-15,-2-2 0</inkml:trace>
  <inkml:trace contextRef="#ctx0" brushRef="#br0" timeOffset="84382.7231">29803 10020 0,'0'0'0,"0"0"0,0 0 16,0 0-16,0 0 0,0 0 15,-22 12-15,22-12 0,0 0 0,-27 14 16,27-14-16,-19 12 0,10-3 16,-1-2-16,0 1 0,-1 2 15,0-2-15,-1 2 0,-2 0 16,0 1-16,0 1 0,-2 1 16,1-1-16,1 1 0,1 1 15,-3 4-15,-1 0 0,0-4 16,-1 2-16,-1-3 0,1 1 15,-1-2-15,0 1 0,1-1 16,1 1-16,1-2 0,2 0 0,-1 0 16,-1 0-16,1-1 0,-2 1 15,1-1-15,-1-2 0,2 2 16,0 1-16,2-4 16,0-2-16,1 4 0,1-1 0,1-1 15,1-1-15,-1 0 0,0 3 16,1-5-16,2 3 0,-1-4 15,0 1-15,0-1 0,2 1 16,1 0-16,1-3 0,1 1 16,-1 1-16,2-2 0,0 2 0,0-2 15,-1 0-15,3-1 0,-2 2 16,2-2-16,0 0 0,0 0 16,0 0-16,4 1 0,-1-2 15,0-1-15,1 0 0,0-1 16,1-1-16,1 0 0,-1-3 0,2 0 15,0-2-15,0 1 0,2 1 16,0-1-16,-1-2 0,1-1 16,1 0-16,1 0 0,2 0 15,-1-2-15,0 2 0,1-4 16,2 1-16,1-4 16,0 0-16,0 0 0,2 1 0,1 2 15,0-2-15,1 2 0,0-3 16,-1 1-16,-2 0 0,1 1 15,0 2-15,-2-3 0,1 3 16,4-3-16,-1-1 0,-3 4 16,0 1-16,-2-1 0,-2 3 15,-1 1-15,-3 2 0,1 1 16,0 0-16,-1 0 0,-1 0 0,-2 3 16,0 1-16,-2-1 0,0-1 15,-1 3-15,0-1 0,0 2 16,-3 1-16,2-2 0,-2 2 15,0 0-15,0 0 0,-2 1 16,-1 0-16,0 3 0,-1 0 0,-1 3 16,0 0-16,0 0 0,1 0 15,-1 0-15,1 0 0,0-1 16,0 0-16,1 0 0</inkml:trace>
  <inkml:trace contextRef="#ctx0" brushRef="#br0" timeOffset="85048.752">29848 10514 0,'0'0'16,"0"0"-16,0 0 0,0 0 0,0 0 15,24-12-15,-24 12 0,24-6 16,-10 2-16,1 0 0,2 0 16,3-2-16,2-1 0,1-1 0,1 1 15,8-3-15,2 2 0,1-2 16,0 0-16,1-1 0,2 0 15,8-3-15,-1 0 0,-1 2 16,-1-2-16,6 0 0,-3 0 16,-5 1-16,-6 0 0,1 1 0,-1 0 15,-2 1-15,-2 0 0,-3 1 16,0 2-16,-3 1 0,0 3 16,-4-3-16,-3 1 0,-2 1 15,-4 2-15,-3-1 0</inkml:trace>
  <inkml:trace contextRef="#ctx0" brushRef="#br0" timeOffset="85564.7521">30377 10603 0,'0'0'0,"0"0"0,0 0 0,-12 22 16,7-11-16,-1 5 0,0 2 16,0 0-16,1 1 0,-1 9 15,1 1-15,1-1 0,1 1 0,2 5 16,2-3-16,1-4 0,1-2 15,4-6-15,2 2 16,1-6-16,1-2 0,0-5 0,1-2 16,0-3-16,-1-1 0,-1-2 15,-1-2-15,0-1 0,0 0 16,1-4-16,1 0 0,0 0 16,0 0-16,-1-2 0,-1-3 15,0 0-15,0 2 0,-2-2 16,-2-1-16,0 2 0,-1 0 0,-1 1 15,0 2-15,-3-3 0,-3 0 16,0 1-16,-2-1 0,-1 1 16,0 3-16,-2 3 0,-3 0 15,-1 2-15,-1 1 0,-2 0 16,-4 1-16,2 1 0,-1 2 16,-1 1-16,0 0 0,3 0 15,3-1-15,1-4 0,2-5 16,2-5-16,2 0 0,2 0 15,1 1-15,-1 3 0</inkml:trace>
  <inkml:trace contextRef="#ctx0" brushRef="#br0" timeOffset="85932.0364">30248 9842 0,'0'0'0,"0"0"0,0 0 0,0 0 15,0 0-15,0 0 0,26-13 0,-26 13 16,0 0-16,37-12 0,-19 7 16,1-1-16,-1-1 0,3 0 15,2 0-15,1 0 0,-1-4 16,5 2-16,0 2 0,-3 0 16,0 0-16,-2 0 0,-1 1 15,-2 1-15,-4 2 0,-1 0 16,-3 0-16,-2 3 0</inkml:trace>
  <inkml:trace contextRef="#ctx0" brushRef="#br0" timeOffset="86265.0817">30257 9975 0,'0'0'0,"0"0"0,0 0 0,0 0 15,0 0-15,-11 26 0,7-15 16,2 2-16,0 0 0,1 2 16,-1-1-16,0 0 0,0 0 15,-2 1-15,1 1 0,0 0 0,0-2 16,-1 4-16,2 0 15,0-2-15,0 0 0,-1-5 16,1-1-16,1-2 0,1-1 0,1-4 16,1 1-16,1-4 0,-1-4 15,1 1-15,3-4 0,-2 3 16,0-2-16,0 1 0</inkml:trace>
  <inkml:trace contextRef="#ctx0" brushRef="#br0" timeOffset="86699.0425">30319 10004 0,'0'0'0,"0"0"15,0 0-15,0 0 0,0 0 0,0 0 16,0 0-16,0 0 0,22-15 0,-22 15 16,0 0-16,20-7 15,-20 7-15,0 0 0,24-4 16,-24 4-16,17 0 0,-10 2 16,1 1-16,-1 1 0,-1 1 0,-1-1 15,-2 1-15,-1 2 0,-1-2 16,-1 3-16,0-1 0,-1 2 15,-1-2-15,0 2 0,-1-2 16,-1 0-16,0 2 0,-1-4 16,1-1-16,1 1 15,-1 0-15,2-1 0,0-3 0,0 2 16,1 0-16,1-3 0,1 2 16,-1-2-16,3 4 0,0-3 15,2 0-15,-1-1 0,2-1 16,-1 1-16,1 0 0,0 1 15,0 2-15,1-2 0,0 0 0,0 1 16,-1 1-16,0-1 0,-2 0 16,0 1-16,-1 2 0,-2 1 15,-1-1-15,-2 1 0,-3 1 16,1 0-16,-1 1 0,-2 0 16,0 1-16,-1-4 0,-4 2 15,1-1-15,2-2 0,-3 1 16,1-3-16,2 1 0,0-1 0,1 0 15,1 1-15,2-3 0</inkml:trace>
  <inkml:trace contextRef="#ctx0" brushRef="#br0" timeOffset="86915.179">30158 10136 0,'0'0'0,"0"0"16,0 0-16,0 0 16,0 0-16,0 0 0,0 0 15,0 0-15,0 0 0,15 24 0,-15-24 16,16 16-16,-16-16 0,16 16 16,-6-8-16,1 2 0,1-1 0,-1 0 15,-1-2-15,-2 0 0</inkml:trace>
  <inkml:trace contextRef="#ctx0" brushRef="#br0" timeOffset="87665.017">31100 10296 0,'0'0'0,"0"0"0,0 0 16,0 0-16,0 0 0,0-25 16,0 25-1,0 0-15,0-25 0,0 25 0,0-20 0,0 11 0,0-2 16,-1-1-16,0 1 15,-2 2-15,1-2 0,-1 1 0,-1 3 16,0-1-16,0-2 0,-2 3 16,1 3-16,-2-2 0,-1 2 0,-1 3 15,1 1-15,-1 0 16,1 2-16,-2 3 0,-1 3 16,1 2-16,0 1 0,0 3 0,2-3 15,0 3-15,0 1 0,0 6 16,3 0-16,0-3 0,2 0 15,2 0-15,2-2 16,1-3-16,2-2 0,1 2 0,2-5 16,1 0-16,0-2 0,1 1 15,0-2-15,1-2 0,1-3 16,0 0-16,0 0 0,-1-1 16,-1 1-16,0-4 0,-1-3 15,0 0-15,-1 0 0,-1-3 0,1-1 16,0 0-16,-1 0 0,-1-1 15,-2 0-15,-1 1 0,0-2 16,2 1-16,0 2 0,-2-1 16,-1 0-16,0 3 0,1 1 15,-2 0-15,0 2 0,0 0 16,1 1-16,-1 1 0,0 0 16,0 3-16,-3-1 0,3 1 15,0 1-15,0 3 0,0 1 16,-1 1-16,0 0 0,1 2 0,1 3 15,-1-2-15,0 2 0,0 1 16,0 0-16,0 1 0,0 0 16,3 1-16,1 1 0,0-1 0,1 1 15,1 3-15,2-1 16,1 0-16,1 1 0,1-4 16,0 1-16,-1-1 0,-2-3 0,-2-3 15</inkml:trace>
  <inkml:trace contextRef="#ctx0" brushRef="#br0" timeOffset="88428.8644">29290 10288 0,'0'0'0,"0"0"16,0 0-16,0 0 0,0 0 0,0 0 16,0 0-16,0 0 0,0 0 15,23-7-15,-23 7 0,0 0 16,20-14-16,-20 14 0</inkml:trace>
  <inkml:trace contextRef="#ctx0" brushRef="#br0" timeOffset="88589.3756">29306 10335 0,'0'0'0,"0"0"15,0 0-15,0 0 0,0 0 16,0 0-16,0 0 15,0 0-15,0 0 0,0 0 0,0 0 16,0 0-16,17-22 0,-17 22 16</inkml:trace>
  <inkml:trace contextRef="#ctx0" brushRef="#br0" timeOffset="124781.6406">18282 6404 0,'0'0'0,"0"0"0,0 0 15,0 0-15,0 0 0,0 0 0,0 0 16,0 0-16,0 0 0,-1-25 16,1 25-16,0 0 0,0 0 15,0 0-15,0 0 0,0 0 16,0 0-16,0 0 0,0 0 16,0 0-16,0 0 0,0 0 15,0 0-15,0 0 0,0 0 16,25-10-16,-25 10 0,0 0 0,0 0 15,0 0-15,26 0 16,-26 0-16,0 0 0,0 0 0,0 0 16,22 7-16,-19-7 0,1 0 15,-2 1-15,0-1 0,0 2 16,-2-2-16,3 0 0,-3 0 16,0 0-16,0 0 0,0 0 15,0 0-15,0 0 0,-5-3 16,5 3-16,0 0 0,-9 0 0,6 0 15,0 3-15,-2 0 0,1-2 16,-2 3-16,0-4 0,-1 3 16,-1 1-16,0 2 0,-3-1 15,-2 2-15,0-1 0,-2 2 16,-1 2-16,1 1 0,-1 0 0,-2 3 16,-4 1-16,-6 5 0,1 2 15,-4 0-15,-4 3 16,1 3-16,1-3 0,-12 8 0,-4 3 15,5 2-15,2-2 0,-14 10 16,-3 2-16,-8 5 0,6-3 16,-12 10-16,2-2 15,6-1-15,5-2 0,-38 29 0,-2-5 16,12-15-16,8-7 0,0 8 16,3 9-16,6-9 0,5-4 15,-3 8-15,-3 6 0,6-8 0,4-4 16,-7 9-16,-6 6 0,2-6 15,3-8-15,-5 13 0,-3 10 16,4-13-16,5-8 0,-5 9 16,-4 4-16,7-4 0,6-7 15,-7 8-15,-4 2 0,9-4 16,7-5-16,-4 8 0,-2 7 16,3-12-16,3-8 0,-5 5 15,-3 3-15,13-4 0,9-2 0,-6-2 16,-3-2-16,1-4 15,1-5-15,5 6 0,2 2 0,4-10 16,3-4-16,-2 3 0,0 2 16,4-6-16,1-6 0,2-1 15,0-3-15,7-3 0,8-2 16,-5 4-16,-1-2 0,5-5 16,4-3-16,4-10 0,4-4 15,2-4-15</inkml:trace>
  <inkml:trace contextRef="#ctx0" brushRef="#br0" timeOffset="125932.2017">18361 6425 0,'0'0'0,"0"0"16,0 0-16,0 0 0,0 0 0,-11 15 15,11-15-15,0 0 0,-12 24 16,12-24-16,-9 26 0,3-11 16,0 2-16,-3 4 0,-3 2 15,0 1-15,-1 1 0,-4 8 16,-2 6-16,1-1 0,2-1 0,-7 12 16,-4 2-16,3-1 15,1-4-15,-7 22 0,-2 7 16,1-7-16,1-4 0,-4 10 0,-3 9 15,5-6-15,3-4 0,-12 35 16,2-7-16,3-11 0,4-7 16,5 7-16,4 6 0,-2-6 15,1-4-15,-7 2 0,-4 2 16,4 0-16,2 0 0,-4 5 16,-2 5-16,3-3 0,2-1 0,-2 5 15,-1 4-15,0-6 0,0-4 16,3 12-16,3 9 15,-3-11-15,-1-5 0,-3 5 16,-1 3-16,0-1 0,3-2 0,-2 5 16,-1 4-16,5 0 0,4-3 15,-7 6-15,-4 2 0,5-7 16,2-7-16,2 5 0,-1 3 16,0-1-16,1-4 0,3 5 15,3-1-15,3-14 0,0-9 0,-5 9 16,-4 6-16,4-10 15,2-5-15,2 1 0,1 2 0,1-1 16,2 0-16,-6-2 0,-4-1 16,4-4-16,3-6 0,1 4 15,2 0-15,3-3 0,3-3 16,0-4-16,0-4 0,3 0 16,-1-2-16,-1-6 0,0-4 15,3-13-15,0-6 0,3-12 16,1-7-16,0-7 0</inkml:trace>
  <inkml:trace contextRef="#ctx0" brushRef="#br0" timeOffset="126932.3946">18252 6301 0,'0'0'0,"0"0"15,0 0-15,-6-18 0,6 18 16,-5-10-16,2 5 0,1 0 0,1 0 15,0 1-15,0 1 0,1 3 16,-1-3-16,1 3 0,3 3 16,0 0-16,2-1 0,0 5 15,2 3-15,-1 3 0,1-2 16,1 4-16,1-1 0,2 4 16,2 0-16,5 8 0,0 1 15,1 2-15,1 0 0,0 3 16,0 3-16,7 5 0,2 2 0,-2 1 15,1 4-15,3 6 0,-1 1 16,2-1-16,1 3 0,2 6 16,-2-5-16,2 4 0,2 5 15,1 2-15,-1-4 0,0 3 16,2 0-16,13 26 0,-6-11 16,-5-2-16,-5-2 0,4-5 15,1-2-15,-2 1 0,0 1 16,0 0-16,-1 3 0,4-1 15,2 1-15,-2-1 0,-1-2 0,-3-1 16,0-1-16,2 0 0,0 0 16,2 3-16,0 2 15,1-2-15,1-1 0,0 2 0,2-1 16,-1 0-16,0 1 0,-2 2 16,0 1-16,-1-6 0,1-4 15,2 0-15,3 3 0,-6-3 16,-3-2-16,1 4 0,0 1 0,-4-3 15,-1-3-15,0 6 0,-3 1 16,2-5-16,1-6 0,-3 7 16,-1 3-16,-1-7 0,-1-3 15,2 4-15,1 3 0,-6-8 16,-7-7-16,4 4 0,1 1 16,1 3-16,1-1 0,-7-3 15,-3-1-15,-5-19 0,-3-10 0,-4-9 16</inkml:trace>
  <inkml:trace contextRef="#ctx0" brushRef="#br0" timeOffset="129639.641">14081 10846 0,'0'0'0,"0"0"16,0 0-16,-31-15 0,31 15 0,-23-11 15,10 2-15,-1 1 16,1-3-16,-4-2 0,-2 1 16,0 2-16,1 2 0,2-2 15,0 2-15,3-2 0,1 2 0,1 2 16,2 2-16,2 0 0,1 1 15,3 2-15,3 1 0,0 0 16,0 0-16,4 1 0,4 2 16,1 1-16,1-1 0,1 4 15,1 3-15,1-1 0,1 1 16,9 5-16,4 2 0,-2-2 0,0 2 16,3 1-16,4 6 15,5 2-15,-3-1 0,4 4 16,4 0-16,3 6 0,-3 0 0,5 1 15,3 0-15,-4 2 0,-6-2 16,13 8-16,3 3 0,-7-1 16,-3-1-16,10 8 0,-1 3 15,-3-6-15,-4-6 0,23 26 16,-7-1-16,-7-7 0,-3-5 0,-2 0 16,-1 1-16,-5-6 15,-4-3-15,3 3 0,1 0 0,-2-3 16,-2-3-16,2 2 0,3 1 15,-4-3-15,-2-3 0,0 4 16,4 4-16,-6-8 0,-1-6 0,6 7 16,4 5-1,-6-1-15,-3 2 0,-6-8 16,-4-7-16,3 0 0,2-2 0,-6 3 16,-2 0-16,-4-4 0,-1-5 15,1 0-15,1 0 0,-3-4 16,-4-3-16,-1-1 15,-1-1-15,-1 0 16,0-1-16,-10-10 0,-1-1 0,1 1 16,2 3-16,-1-4 0,1-1 15,-2 2-15,0 0 0,-2-4 0,-1-3 16,0 0-16,0 0 16,0 0-16</inkml:trace>
  <inkml:trace contextRef="#ctx0" brushRef="#br0" timeOffset="130365.5637">16092 13132 0,'0'0'0,"0"0"0,0 0 0,0 0 16,0 0-16,0 0 0,0 0 16,22-14-16,-22 14 0,20-16 15,-20 16-15,26-19 0,-11 9 0,4-3 16,4-1-16,0-1 0,0-1 15,11-5-15,5-2 0,-3 1 16,1 0-16,10-8 0,3-3 16,0 4-16,-2 5 0,16-13 15,4-4-15,3-3 0,-8 4 0,15-7 16,4 1-16,-7 8 0,-6 5 16,37-19-16,-5 1 15,-12 7-15,-9 2 0,6 0 16,4 0-16,-11 5 0,-6 4 0,11-5 15,6-1-15,-10 2 0,-5 3 16,10 0-16,7-2 0,-13 6 16,-6 0-16,11-6 0,9-4 15,-7 4-15,-4 1 0,8-1 16,3-1-16,-9 6 0,-6 6 0,11-7 16,7-4-16,-12 5 0,-7 2 15,12 0-15,8 1 16,-11 3-16,-10 3 0,5-1 0,3 0 15,-9 1-15,-5-3 0,8-3 16,7-1-16,-10 8 0,-5 3 16,0 3-16,3-2 0,-10 3 15,-8 2-15,1-5 0,0 0 16,-5 2-16,-3 3 0,-5-1 16,-3 5-16,-7 2 0,-4 2 0,-4-3 15,-1 0-15,-9 3 0,-4 0 16,-3 1-16,-3 0 15,-1 3-15,-4 0 0,0 0 0,-3 4 16,0-2-16,-1-1 0,-11 1 16,-4-1-16,5 2 0,4-2 0,4-1 15</inkml:trace>
  <inkml:trace contextRef="#ctx0" brushRef="#br0" timeOffset="131015.7391">13792 10568 0,'0'0'0,"0"0"16,0 0-16,0 0 0,0 0 0,0 0 15,0 0-15,0 0 0,0 0 16,0 0-16,22 17 15,-22-17-15,25 5 0,-25-5 0,38 9 16,-16-6-16,2-1 0,7 0 16,4-2-16,7-2 0,-2 0 15,1-3-15,-8 3 0,-7-1 0</inkml:trace>
  <inkml:trace contextRef="#ctx0" brushRef="#br0" timeOffset="131148.9794">14920 10699 0,'0'0'0,"0"0"16,0 0-16,0 0 0,23 4 0,-23-4 16,36 10-16,-14-6 15,2-1-15,7 0 0,4-2 16,11-1-16,0 3 0,0-3 16,-9 1-16,-6-1 0</inkml:trace>
  <inkml:trace contextRef="#ctx0" brushRef="#br0" timeOffset="131282.0835">16454 10720 0,'0'0'15,"0"0"-15,24 3 0,-6-3 0,2-2 16,14 2-16,8 2 16,1-1-16,2-1 0,0 0 15,-7 0-15,-8 0 0</inkml:trace>
  <inkml:trace contextRef="#ctx0" brushRef="#br0" timeOffset="131432.4239">18055 10778 0,'0'0'0,"11"0"0,6 0 0,4 3 16,3-3-16,15 4 0,6-1 15,8 4-15,-2-3 0,-3 3 0,-10-3 16,-10-1-16</inkml:trace>
  <inkml:trace contextRef="#ctx0" brushRef="#br0" timeOffset="131585.5357">19622 10871 0,'0'0'0,"12"3"15,6-2-15,1 2 0,0 0 0,11-2 16,7 2-16,7 1 0,0-1 15,0-3-15,0-3 0,-3 2 16,-9-2-16,-7 3 0</inkml:trace>
  <inkml:trace contextRef="#ctx0" brushRef="#br0" timeOffset="131715.5355">20459 10938 0,'0'0'16,"0"0"-16,0 0 0,22-3 0,-22 3 16,0 0-16,29 0 15,-19 1-15,0 1 0,0-1 0,0 2 16,0 0-16,0-2 0,-1 3 15,1 2-15,-1-2 0,-1-1 0,-1-2 16,-2 2-16,-1 0 16</inkml:trace>
  <inkml:trace contextRef="#ctx0" brushRef="#br0" timeOffset="132765.2008">19789 5986 0,'0'0'0,"0"0"0,0 0 15,0 0-15,0 0 0,0 0 16,-24-3-16,24 3 0,-30 11 0,10-1 16,-2 5-16,-4 0 0,-1 5 15,-12 5-15,-3 4 0,1 0 16,-1 2-16,-11 6 0,0 1 16,-5 5-16,7-3 0,1-1 15,3 0-15,-2 0 0,7-7 0,8-3 16,5-3-16,7-1 15,3 0-15,4-7 0,3-1 16,3-10-16,2-3 0,4-1 0,1 0 16,2-3-16,3-2 0,3-6 15,3-5-15,4-2 0,2-3 16,-2 4-16,-3 3 0,-1 3 16</inkml:trace>
  <inkml:trace contextRef="#ctx0" brushRef="#br0" timeOffset="133031.8162">19616 5926 0,'0'0'0,"0"0"16,0 0-16,0 0 0,0 0 16,0 0-16,2 28 0,-2-28 15,0 26-15,0-26 0,0 42 16,-1-20-16,0 4 0,0 3 15,-1 2-15,0 8 0,-1 0 16,0 0-16,-2-2 0,-1 8 0,-2-5 16,-1-1-16,0 0 0,-1-6 15,2 1-15,-1-5 0,0-3 16,0-4-16,1-1 0,-2-4 16,-1-5-16,3-2 0,1 0 15,1-3-15</inkml:trace>
  <inkml:trace contextRef="#ctx0" brushRef="#br0" timeOffset="133181.9525">19226 6415 0,'0'0'0,"0"0"16,0 0-16,0 0 0,27-7 16,-27 7-16,36-1 0,-14 2 15,0-1-15,4 4 0,1 3 16,3 0-16,-5 0 0,-4-3 15</inkml:trace>
  <inkml:trace contextRef="#ctx0" brushRef="#br0" timeOffset="133865.4947">12771 10265 0,'0'0'0,"0"0"0,0 0 0,-11 34 16,11-34-16,-11 36 0,2-11 15,-1 1-15,0 2 0,-2 11 16,0 3-16,-1 5 0,1 0 0,-2-1 16,0-3-16,0 6 15,2-9-15,-2 0 0,1-5 16,2-3-16,1-7 0,2-3 0,2-4 15,1-4-15,3-3 0,4-8 16,5-8-16,-5-4 0,-2-6 16,0 5-16,0 2 0,0-2 15</inkml:trace>
  <inkml:trace contextRef="#ctx0" brushRef="#br0" timeOffset="134348.9847">12694 10424 0,'0'0'15,"0"0"-15,0 0 0,0 0 0,27-11 16,-27 11-16,23-10 0,-8 9 16,1-2-16,4 0 0,2 2 15,0-1-15,-1 2 0,6 3 16,-2 4-16,-1-3 0,-1 4 16,-3 4-16,-3-1 0,-5 3 15,-3-2-15,-7 3 0,-4 2 16,-5 0-16,-3 1 0,-8 4 0,-7 2 15,0-2-15,-2 0 0,-2-1 16,-4-2-16,2 1 0,2-5 16,-1 3-16,4-4 0,6-1 15,4-5-15,5-1 0,4-4 16,2-1-16,2 1 0,5-3 16,4-1-16,5-3 0,3-2 0,5 5 15,2-2-15,2 2 0,2-1 16,3-2-16,2 1 0,-3 3 15,-1 0-15,-1 3 0,-1 0 16,-2 0-16,-2 1 0,-1 0 16,-3 3-16,-1 0 0,-3 1 15,-4-1-15,-5 3 0,-4-2 16,-4 0-16,-5 5 0,-4 1 16,0 0-16,-2-2 0,-10 5 15,-7 1-15,1 0 0,1 0 0,-3-1 16,-4-2-16,-4 0 0,5 2 15,-1-3-15,2 3 0,5-5 16,6 1-16,6-4 0,4-2 16,2 0-16</inkml:trace>
  <inkml:trace contextRef="#ctx0" brushRef="#br0" timeOffset="134948.5161">16896 13660 0,'0'0'0,"0"0"16,0 0-16,0 0 0,19-16 0,-19 16 15,7-21 1,-4 8-16,0 0 0,-2-2 0,-1 1 16,-3-1-16,-2-1 0,-9-4 15,-4-2-15,-3 2 0,-3 2 0,-2 0 16,-3 1-16,-9 3 0,-3 5 15,-2 3-15,-2 3 16,4 1-16,6 2 0,-4 4 0,5 3 16,6 1-16,5 2 0,5 2 15,5 3-15,6 1 16,2 3-16,7 3 0,6 1 0,9 1 16,6 0-16,3 2 0,4 1 15,4-1-15,4 1 0,5-4 16,4-2-16,7 3 0,-2 1 0,-13-6 15,-10-5-15,-7-4 16</inkml:trace>
  <inkml:trace contextRef="#ctx0" brushRef="#br0" timeOffset="135415.2278">20720 12352 0,'0'0'0,"0"0"0,0 0 0,0 0 16,0 0-16,0 0 0,0 0 16,0 0-16,0 0 0,0 0 15,-5 19-15,5-19 0,-12 18 0,12-18 31,-25 36-31,10-13 16,1 1-16,2-1 0,1-1 0,-1 3 16,1-1-16,0-1 0,1-3 0,0 1 15,0-2-15,2-4 0,3-3 16,0-4-16,1-4 16,-1-3-16,2-2 0,0 0 0,1 0 15,-1 1-15</inkml:trace>
  <inkml:trace contextRef="#ctx0" brushRef="#br0" timeOffset="135748.7856">20722 12212 0,'0'0'0,"7"0"0,3 1 16,5 2-16,2 2 0,4 1 15,4 3-15,7 4 0,1 3 16,0 2-16,0 3 0,4 8 15,-3 1-15,-2 1 0,-1 1 16,-2 6-16,-7-3 0,-7 1 16,-5-1-16,-5-1 0,-6-3 15,-9-4-15,-7-4 0,0-1 0,-2-1 16,-3-3-16,-4-4 16,-4 0-16,-5-1 0,-4-3 0,-3-4 15,1-1-15,3-1 0,-8-2 16,-1 1-16,5-5 0,5-3 15,4-2-15,2 0 0,2-2 16,1 1-16,4-4 0,2-3 16,4-2-16,4-2 0,5 0 15,4 0-15,0 4 0,2 3 0,-1 3 16</inkml:trace>
  <inkml:trace contextRef="#ctx0" brushRef="#br0" timeOffset="135912.6009">21427 12719 0,'0'0'0,"0"0"16,0 0-16,0 0 0,0 0 0,0 0 16,0 0-16,4 20 0,-4-20 15,0 0-15,0 0 0,-21 13 0</inkml:trace>
  <inkml:trace contextRef="#ctx0" brushRef="#br1" timeOffset="143070.4468">20939 11039 0,'0'0'16,"0"0"-16,0 0 0,0 0 15,0 0-15,0 0 0,0 0 0,0 0 16,0 0-16,0 0 0,0 0 16,0 0-16,0 0 0,0 0 15,0 0-15,0 0 0,0 0 16,0 0-16,0 0 0,0 0 16,0 0-16,0 0 0,0 0 15,-21 10-15,21-10 0,-20 11 16,20-11-16,-26 14 0,9-7 0,0 1 15,-1-1-15,-1 2 0,-2-2 16,-2 1-16,-1 0 0,-7 3 16,1 0-16,-3 2 0,-2-2 15,-1 4-15,2-2 0,-10 5 16,-2-1-16,2-1 0,1 2 16,-1-2-16,-3-4 0,-6 6 15,3 2-15,-1-2 0,1 0 16,-2 1-16,0-1 0,-9 5 15,2-3-15,3 1 0,2 1 16,-9 4-16,0 1 0,6-6 0,3-3 16,-9 2-1,-5 0-15,-6 6 16,-4 1-16,14-4 0,10-4 0,-30 9 16,6-1-16,15-2 0,11-4 0,-5 4 15,-5 0-15,10-1 0,6-3 16,-5 1-16,-2 1 15,2-5-15,3-2 0,-2 3 0,0 3 16,4-2-16,2-2 0,-6 1 16,-3 2-16,8-3 0,6 0 0,-7 0 15,-2 2-15,5-2 16,3-2-16,-8-3 0,-5 0 16,11 3-16,6 1 0,-8-1 15,-7 0-15,8 1 0,6 1 0,-8 1 16,-6 2-16,10-5 0,6-4 15,-9 5-15,-7 3 16,3 2-16,0 3 0,-3-4 16,-4-3-16,-2-3 15,0-1-15,15 0 0,12 1 0,-5 3 16,-3 0-16,7-3 16,4-3-16,0 1 0,1 0 15,2-3-15,1-3 0,-2 3 0,1 1 16,13-5-16,0 1 0,-2 2 15,-3 0-15,4-1 0,1-1 16,-3 2-16,-3 1 0,3-1 16,2-3-16,1-1 0,1 0 15,2-3-15,3 1 0,-1 0 16,2 1-16,0-2 0,2-1 0,0-1 16,0 0-16,2 0 0,-2 3 15,2-3-15,-3 1 16,3-1-16,0 0 0,0 0 0,-2-1 15,2 1-15,0 0 0,0 0 16,0 0-16,0 0 0,0 0 16,0 0-16,2-2 0,-2 2 15,4-3-15,-1 1 0,1-2 16,1 0-16,0-1 0,3-1 16,2 0-16,0 0 0,0-1 0,1 1 15,1-2-15,0 0 16,0 1-16,3 0 0,2-1 15,1 0-15,-2 1 0,6-5 0,2-1 16,-1 1-16,0 1 0,4-3 16,4-1-16,-2 1 0,-1 3 15,8-4-15,4 0 0,-3 0 16,0-1-16,11-3 0,3-4 16,-7 4-16,-5 1 0,8-3 15,7 0-15,-3-1 0,-3 1 16,7-4-16,-3-1 0,1 2 15,0 3-15,4-3 0,-3 1 16,-1 0-16,0-1 0,9-3 16,6-3-1,5-1-15,2 1 0,-15 3 0,-11 5 16,25-11-16,-6 1 0,-8 8 16,-4 5-16,0-6 0,-1-3 15,-3 3-15,-3 3 0,4-1 16,3-1-16,-5 2 0,-4 0 0,9-2 15,3-1-15,-7 7 0,-6 1 16,4-1-16,2-4 0,-3 4 16,-1 1-16,1-2 0,1-2 15,-3 5-15,-1 0 0,5-2 16,5 0-16,-9 0 0,-5 1 0,-1 2 16,0-3-16,0 0 0,4-1 15,2 6-15,4 1 16,-7 3-16,-4-2 0,5-3 0,3-1 15,-5 1-15,-4 2 0,3-4 16,2-2-16,-6 4 0,-2 3 16,3-1-16,4 2 0,-5 0 15,-3-1-15,2 3 0,1 2 16,-15 1-16,3-2 16,5-2-16,4 1 0,-4 1 0,-4 0 15,0 0-15,-1-3 0,2 2 16,1 0-16,-1-1 0,1 1 0,-6 1 15,-1-4-15,0 4 0,0 0 16,0 3-16,-1-3 0,-1 0 16,0-1-16,-6 2 0,-2-1 15,0 3-15,1 1 0,-3-1 16,-1 0-16,0 0 0,-1-6 16,-1 5-16,-1-1 0,1 2 15,-1-2-15,-1 2 0,-3 1 0,1 2 16,1-2-16,-1 2 0,0-2 15,0 2-15,-3 1 0,0 0 16,0-3-16,0 3 0,2 0 16,-2 0-16,-5 1 0,1 2 15,0 1-15,-2-1 0,0 1 16,0 0-16,-1 2 0,0-2 16,-2 3-16,-2-3 0,-1 3 15,-2 0-15,-1 1 0,-2-1 16,1 0-16,-2 3 0,-1-2 0,-8 2 15,-4 4-15,1-3 0,3 0 16,-5 3-16,-4-1 0,-6 3 16,3-2-16,-2 1 0,0 1 15,-1 0-15,0-2 0,-9 6 16,-2-1-16,2-1 0,1 0 16,-1-1-16,0-2 0,-11 7 15,0-3-15,-1 1 0,0 0 16,5-2-16,3-3 0,-9 6 15,0 0-15,2-2 0,3-1 0,-1 3 16,-1-1-16,2 0 16,0 0-16,-27 6 0,6-6 0,8 1 15,6-1-15,-2 1 16,-1 4-16,-12 0 16,-11 6-16,25-9 0,16-7 0,-2 7 15,-3 2-15,6-2 0,4-3 16,-7 3-16,-4 0 15,3-3-15,2-2 0,-6 4 0,-5 4 16,11-4-16,9-3 0,-10 0 16,-6 1-16,11 0 0,6-1 0,-5 7 15,-5 3-15,4-2 16,4-5-16,-3 0 0,-3 0 16,6-2-16,3-1 0,-2 2 15,-2 2-15,4-2 0,3 0 0,-8 4 16,-3 5-1,-4-3-15,-2-1 0,5-2 0,4-1 16,4-1-16,2-3 0,-2 0 16,-2 0-16,5 1 0,2 1 15,4-3-15,3-1 0,-2 2 0,-1 0 16,2-2-16,2-3 16,-2 2-16,0 1 0,-1 0 15,1 0-15,18-7 0,-1-1 0,0 1 16,-1-1-16,-4 1 0,-1-2 15,2 2-15,3 1 0,4-3 16,0-1-16,2-1 0,1-1 16,3-1-16,1-1 0,0-1 15,2 0-15,0 1 0,2-2 0,-2 1 16,2-1-16,-3 0 16,3 0-16,0 0 0,0 0 15,0 0-15,1 3 0,2-3 0,0-1 16,1 0-16,2-1 0,2-1 15,3 0-15,0-2 16,1 0-16,0 0 0,1-2 0,6-1 16,1-1-16,4-2 15,4-1-15,2-2 16,4-1-16,-4 0 0,0 2 0,8-3 16,0 3-16,1-1 0,-2 0 0,3-4 15,1-2-15,6-2 16,-1 0-16,-1 4 0,1 3 0,-1-1 15,2-1-15,6-5 0,-2-1 16,-1 1-16,-3 2 0,4-1 16,3 0-16,-5 1 0,-5-1 15,12-3-15,4-1 0,-4 3 16,-1 0-16,-2 3 0,-2 1 16,0-1-16,2-2 0,28-12 15,-3 0-15,-32 12 16,3 0-16,23-14 0,-8 2 0,-3 5 15,0 3-15,-4 1 0,-3 1 16,0-1-16,0 3 0,4-1 16,0-3-16,-4 1 0,-2-1 0,3 1 15,4-1 1,-2 7-16,0 0 0,-3 0 0,-1-3 16,-2 1-16,-1 1 0,2 1 15,0 0-15,-2 0 0,-2 0 0,1-3 16,4 2-16,-5-2 0,-3 0 15,8 2 1,4 3-16,9-6 16,8-4-16,-18 5 0,-11 3 0,-4 1 0,-2 2 15,2 1-15,1 2 0,-3-1 16,-1-1-16,-3 0 0,-2-2 0,1 0 16,2 1-16,-7 1 15,-2 2-15,2-1 0,1-1 16,-9 7-16,3 2 0,-5-5 0,0 0 15,0-1-15,1 0 0,5 6 16,3 0-16,-7-3 0,-3-2 16,2 2-16,0-2 0,0 2 15,1 2-15,-2 1 0,-2-1 16,-1-1-16,-1-1 0,-2 1 16,-1 3-16,1 0 0,-1-1 15,2 1-15,3 0 0,-5 0 16,0-2-16,-1 2 0,0 0 15,0 0-15,1 1 0,-1 0 0,-1 1 16,-3 0-16,-1-2 0,0 0 16,-1 1-16,0-1 0,-1 3 15,1-1-15,-2 2 0,0 0 16,0 0-16,0 0 0,-1 0 16,0 0-16,-2 0 0,2-4 15,-2 4-15,3-3 0,-1 3 0,-2 0 16,2 0-16,-2 0 0,2-4 15,-2 4-15,2 0 16,-2 0-16,0 0 0,0 0 0,0 0 16,0 0-16,0 0 0,0 0 15,3 3-15,-3-3 0,0 0 16,-3 0-16,3 0 0,0 0 16,0 0-16,0 0 0,-6 1 15,6-1-15,-7 3 0,2-2 16,-3 2-16,-2 0 0,-1 1 0,-1 0 15,-3 2-15,0-2 0,0 0 16,-3 3-16,-1-3 0,-2 2 16,-2-5-16,-2 6 0,-2 0 15,-8 0-15,0 0 0,-2 3 16,1-2-16,-3 3 0,-2-2 0,-8 3 16,0-1-16,2 0 15,1 2-15,-8 2 0,2 2 16,2-1-16,3 1 0,-3 1 15,-1 0-15,-5 4 0,3-1 0,-1-1 16,0-1-16,1-1 0,2 0 16,1 3-16,-1 1 0,-7 1 15,-1 0-15,4-1 0,2 1 16,2-1-16,2 0 0,-4 0 16,-1 2-16,1-2 15,2 2-15,-23 9 0,6-6 0,7-1 16,7-3-16,1-2 0,1 3 15,1-5-15,-1-3 0,0 7 16,1 6-16,4-2 0,2-2 16,-2-2-16,1-1 0,1-1 0,2-2 15,-6 4-15,-4 0 16,7 0-16,5-1 0,-7-1 0,-5 0 16,2 3-16,1 0 0,-2 1 15,1 0-15,-2-3 0,0-4 16,3 3-16,4 1 0,-3 0 15,1 2-15,-4-2 0,-2-1 16,8 0-16,5-2 0,-4 3 16,-4 2-16,6-2 0,2 1 0,-5-4 15,-4-1-15,3 0 0,1 0 16,0 3-16,2 2 0,7 0 16,3-2-16,-5-3 0,-2-4 15,6-1-15,4-1 0,-3 9 16,-3 5-16,18-11 0,0-1 15,-8 6-15,4-2 0,9-9 16,-2 2-16,-5-1 16,-4 3-16,3-2 15,3 0-15,7-1 0,2-2 0,0 0 16,0-1-16,3 0 0,0-2 0,2-1 16,-1 0-16,3-2 0,-1 0 15,2-1-15,0 1 16,0-2-16,0 0 0,2 0 0,-3 0 15,3 0-15,0 0 0,0 0 16,0 0-16,0 0 0,0 0 16,0 0-16,0 0 0,0 0 15,0 0-15,0 0 0,0 0 16,0 2-16,0-2 0,0 0 16,0 0-16,0 0 0,3 1 0,-1-2 15,1-1-15,0 0 0,2-1 16,-2 1-16,0-1 0,0 1 15</inkml:trace>
  <inkml:trace contextRef="#ctx0" brushRef="#br1" timeOffset="145066.261">15684 8435 0,'0'0'0,"0"0"0,0 0 16,0 0-16,0 0 0,0 0 15,8 23-15,-8-23 0,0 0 16,11 22-16,-11-22 0,0 0 0,14 25 16,-8-17-16,1 1 15,-1-3-15,1 2 0,-2-2 16,1 1-16,-1-1 0,2-1 0,0 1 15,-2 0-15,1-2 0,-2 0 16,0-1-16,1 1 0,-1-1 16,1 0-16,-1-1 0,0 2 15,1-1-15,-1-1 0,1 2 16,-1-2-16,1 1 0,-1 1 0,1 0 16,1 1-16,-2 1 15,1 0-15,0 0 0,1 0 16,-1-1-16,0 0 0,-1 0 0</inkml:trace>
  <inkml:trace contextRef="#ctx0" brushRef="#br1" timeOffset="146198.4518">18735 11882 0,'0'0'16,"0"0"-16,0 0 0,0 0 16,0 0-16,0 0 0,0 0 15,0 0-15,16-15 0,-16 15 0,0 0 16,0 0-16,0 0 0,-5-25 15,5 25-15,-15-14 0,15 14 16,-17-13-16,17 13 0,-20-14 16,11 8-16,-2 0 15,-1 1-15,1 0 0,1 0 0,-2 2 16,-2 1-16,1 0 0,-1 2 16,1 0-16,-1 2 0,2-1 15,1-1-15,1 2 0,0 0 16,2 3-16,0 0 0,1 1 15,1 0-15,0 2 0,2 0 16,0 0-16,2 1 0,1-1 16,1 0-16,1 1 15,3 0-15,2 0 16,4-1-16,0 0 0,0-1 0,2 0 16,1-2-16,4 1 0,-2-2 0,5-1 15,3 0 1,2-2-16,0-1 15,-3-1-15,-2-1 0,-1 0 0,-1 0 16,1-2-16,0-2 0,-3 0 16,-1-3-16,-2-1 0,-1 1 15,-3 0-15,-1-1 0,-3 1 16,1-1-16,-6-2 0,-4-1 16,-1 0-16,-3 1 0,-3-1 15,-3-3-15,-3 2 0,-2 2 0,-8-5 16,-5 0-16,1 2 0,1 1 15,6 2-15,4 3 0,5 1 16</inkml:trace>
  <inkml:trace contextRef="#ctx0" brushRef="#br1" timeOffset="150615.5765">15059 9452 0,'0'0'0,"0"0"16,0 0-16,0 0 0,0 0 0,0 0 16,0 0-16,0 0 0,14 18 15,-14-18-15,0 0 16,0 0-16,16 25 0,-16-25 0,11 19 15,-6-9-15,1 1 0,1 0 16,0 2-16,0 0 0,-1-1 16,2 4-16,0 1 0,1-1 15,0 0-15,-2 2 0,1 1 16,2 5-16,0 2 0,1 1 16,1 0-16,-1 0 0,-1-2 0,1 3 15,1 5-15,4 2 0,-2 1 16,0 0-16,1 4 15,-3-3-15,0 0 0,2 8 0,1 5 16,-1-5-16,-1-2 0,3-1 16,0 1-16,1-3 0,-1 0 0,2 10 15,-3 2-15,0-5 16,-3-4-16,2 3 0,3 4 16,-1-1-16,1-3 0,1 9 15,1-2-15,-2-2 0,-2-2 0,-1 2 16,0 6-16,-2-9 0,0-3 15,11 22-15,2-2 0,-10-23 16,-1-2-16,7 24 0,-1 2 16,-5-10-16,0-7 0,-2 2 15,-1 1-15,0-3 0,0-3 0,5 1 16,3-1-16,-4-5 16,0-4-16,-3 6 0,0 4 15,-3-5-15,-2-3 0,1 1 16,2-1-16,0-3 0,0-3 0,3 4 15,3 2-15,-3-6 0,0-4 0,-2-1 16,1-1 0,-7-11-16,1 2 0,-2 1 15,1 2-15,-2-1 0,1-2 0,-1 1 16,2 0-16,-2-4 0,0-1 16,0 0-16,0 1 15,-2-3-15,1-3 0,-1-3 0,0 0 16,0-1-16,0-2 0,-1 0 15,-1-3 1,0 3-16,0-3 0,-3 0 0,0-3 16,-3-8-16,-3-6 0,2 3 15,1 2-15,1 2 0</inkml:trace>
  <inkml:trace contextRef="#ctx0" brushRef="#br1" timeOffset="151298.5243">15185 9843 0,'0'0'0,"0"0"16,0 0-16,0 0 0,0 0 0,0 0 16,0 0-16,0 0 0,0 0 15,0 0-15,0 0 0,0 0 16,-28 14-16,28-14 0,0 0 16,-23 13-16,23-13 0,0 0 15,-24 13-15,15-8 0,0 1 16,0-1-16,1 0 0,-1 1 15,0-3-15,0 1 0,0 3 16,2-3-16,0-2 0,0 3 16,1-2-16,0 1 0,1-1 0,0 1 15,1 0-15,-1-2 0,2 1 16,0-1-16,1-1 0,-1-1 16,1-1-16,0-2 0,0-1 15,1 0-15,0-1 0,-1 1 16</inkml:trace>
  <inkml:trace contextRef="#ctx0" brushRef="#br1" timeOffset="151614.9829">14753 9779 0,'0'0'0,"0"0"0,0 0 0,0 0 0,0 0 15,0 0-15,0 0 0,0 0 16,0 0-16,18 20 0,-18-20 16,0 0-16,23 22 0,-23-22 15,22 17-15,-10-9 0,-3 2 0,2-2 16,2 1-16,-1 1 16,-1-1-16,1-1 0,1 2 15,-2-3-15,-1 1 0,0-2 0,-1 1 16,-1 0-16,-1-1 15,0-1-15,-1-1 0,0 3 0,-2-3 16,0 1-16,-1 0 0,-2-1 16,-2 0-16,1 1 0,0-2 15,0 1-15</inkml:trace>
  <inkml:trace contextRef="#ctx0" brushRef="#br1" timeOffset="152437.5694">14353 8937 0,'0'0'0,"0"0"0,-18 0 15,7 2-15,0-1 0,-4 3 0,-2-1 16,-8 3-16,-1 2 0,-1 1 16,1 0-16,-2 0 0,1 1 0,-5 6 15,1 1-15,3 3 0,4-1 16,1 1-16,2 1 16,3-1-16,4-1 0,2 0 0,2 1 15,4 0-15,3 1 0,3 0 16,2-2-16,2-4 0,1-2 0,4-1 15,2 1-15,1-1 16,2-2-16,5-1 0,4-2 16,3-2-16,0-2 0,3-2 15,2 0-15,-1-2 0,-2 0 0,2-2 16,1-3-16,-1-2 0,-2-2 16,-1 0-16,-4-3 0,-3-1 15,-2-1-15,0-3 0,0-1 16,-2 1-16,0 0 0,-4-1 15,-2-2-15,-4-3 0,-1 2 0,-3-1 16,-1-2-16,-3 2 16,-2 4-16,-3-3 0,-1 1 15,-1-1-15,1 2 0,-3 0 16,-3 2-16,-2 4 0,-3 3 0,-2-1 16,-1 1-16,-2-1 0,-2 1 15,-2 5-15,-3 2 0,2 1 16,2 1-16,1 1 0,6-2 15,5 2-15</inkml:trace>
  <inkml:trace contextRef="#ctx0" brushRef="#br1" timeOffset="152938.8311">13687 9119 0,'0'0'0,"0"0"0,0 0 0,20-6 15,-20 6-15,21-5 0,-7 2 16,4 1-16,2 1 0,1 1 16,1 0-16,7 1 0,0 0 15,2 1-15,0 1 0,-2 1 16,-3 2-16,6 2 0,-1 0 15,-2 0-15,-3-1 0,-1-1 0,-3 3 16,-4 1-16,-2 3 0,-4 1 16,-2 3-16,-2-1 0,-3-2 15,-1 3-15,0 1 0,-2 1 16,0-2-16,0 1 0,-1 0 16,1-1-16,-1-1 0,0-2 15,0-1-15,1-5 0,0 1 0,3-2 16,1 1-16,3-1 0,2 0 15,2-3-15,3-1 16,-1-1-16,1 1 0,1-2 0,2-1 16,1 0-16,0 0 0,2-1 15,0-2-15,-2 0 0,-1-1 16,-1-2-16,2-1 0,-2 0 16,-2-1-16,3-1 0,0 1 15,-6 1-15,-2 0 0,0-1 16,0 0-16,-2 1 0,-1 2 0,-2-1 15</inkml:trace>
  <inkml:trace contextRef="#ctx0" brushRef="#br1" timeOffset="157714.2272">15027 9418 0,'0'0'16,"0"0"-16,0 0 0,0 0 16,0 0-16,0 0 0,27 6 15,-27-6-15,26 6 0,-26-6 16,39 9-16,-17-3 0,1-2 0,4 3 15,4 1-15,7 1 0,-3 0 16,-5-1-16,-5-2 16,-4 0-16</inkml:trace>
  <inkml:trace contextRef="#ctx0" brushRef="#br1" timeOffset="157886.65">16274 9660 0,'0'0'16,"0"0"-16,22 2 0,-5-1 0,2 2 15,13 4-15,5 1 16,2 2-16,0 2 0,15 0 0,5 1 16,4 2-16,-6-3 0,16 5 15,3 3-15,-12-7 0,-8-1 16,-9-1-16,-13-6 0,-10 0 16</inkml:trace>
  <inkml:trace contextRef="#ctx0" brushRef="#br1" timeOffset="158016.6642">17792 9989 0,'0'0'0,"13"3"15,2-3-15,2 2 0,1 3 16,14 6-16,14 1 16,-2 1-16,-1-2 0,15 6 0,5 2 15,-4-2-15,-4-2 0,-6-1 16,-11-3-16,-10-3 0</inkml:trace>
  <inkml:trace contextRef="#ctx0" brushRef="#br1" timeOffset="158131.6513">19381 10421 0,'0'0'0,"10"3"16,3 4-16,3-3 0,3 3 0,9 0 15,4 4-15,5 0 0,0 0 0,-9-3 16,-3 1-16,-7-5 0</inkml:trace>
  <inkml:trace contextRef="#ctx0" brushRef="#br1" timeOffset="158400.8295">20405 10696 0,'0'0'0,"0"0"16,0 0-16,23 7 0,-13-4 15,4 1-15,2 0 0,1 2 16,-1-2-16,7 3 0,3 1 16,-2-1-16,0 0 0,-1 0 15,1 0-15,-1-1 0,1-1 0,-1-1 16,-1 5-16,0-2 15,-1 1-15,2-1 0,-2 1 0,-5-2 16,-3-2-16,1 0 0,1-3 16,-1 1-16,-1-1 0,-1 2 15,-2-3-15,-1 3 0,-2-2 16,-2 2-16,0-3 0,-2 0 16,-3 0-16,2-3 0,-2 3 15,0-3-15</inkml:trace>
  <inkml:trace contextRef="#ctx0" brushRef="#br1" timeOffset="160841.131">16138 13518 0,'0'0'0,"0"0"0,0 0 16,0 0-16,0 0 0,0 0 15,0 0-15,0 0 0,0 0 0,0 0 16,0 0-16,0 0 16</inkml:trace>
  <inkml:trace contextRef="#ctx0" brushRef="#br1" timeOffset="161281.7451">14878 9515 0,'0'0'0,"0"0"16,0 0-16,0 0 0,0 0 15,0 0-15,0 0 0,0 0 16,0 0-16,0 0 0,0 0 16,0 0-16,0 0 0,22 2 15,-22-2-15,0 0 0</inkml:trace>
  <inkml:trace contextRef="#ctx0" brushRef="#br1" timeOffset="163007.5282">21165 11902 0,'0'0'0,"0"0"0,0 0 16,0 0-16,0 0 0,0 0 0,0 0 16,0 0-16,0 0 0,0 0 15,0 0-15,0 0 0,0 0 16,0 0-16,0 0 0,0 0 0</inkml:trace>
  <inkml:trace contextRef="#ctx0" brushRef="#br1" timeOffset="163189.9741">21124 11907 0,'0'0'0,"0"0"0,0 0 16,0 0-16,0 0 0,0 0 15,0 0-15,0 0 0,0 0 16,0 0-16,-25 8 0,25-8 0,0 0 15,0 0-15</inkml:trace>
  <inkml:trace contextRef="#ctx0" brushRef="#br1" timeOffset="163804.3633">16390 13815 0,'0'0'0,"0"0"0,0 0 16,0 0-16,0 0 0,0 0 0,0 0 15,0 0-15,0 0 0,0 0 16,0 0-16,0 0 15</inkml:trace>
  <inkml:trace contextRef="#ctx0" brushRef="#br1" timeOffset="164290.2108">14696 9719 0,'0'0'15,"0"0"-15,0 0 0,0 0 16,0 0-16,0 0 0,0 0 0,0 0 16,0 0-16,4 32 0,-4-32 15,0 0-15,8 24 0,-8-24 16</inkml:trace>
  <inkml:trace contextRef="#ctx0" brushRef="#br1" timeOffset="164743.336">19620 12248 0,'0'0'0,"0"0"0,0 0 16,0 0-16,0 0 0,0 0 0,0 0 16,0 0-16,0 0 15,0 0-15,0 0 0,0 0 16</inkml:trace>
  <inkml:trace contextRef="#ctx0" brushRef="#br1" timeOffset="167451.6222">16103 9630 0,'0'0'0,"0"0"0,0 0 16,0 0-16,0 0 0,0 0 16,24 5-16,-24-5 0,0 0 0,0 0 15,23 6-15,-23-6 0,0 0 16,0 0-16,18 12 15,-14-8-15,-1 1 0,-1 3 16,-1 1-16,-1 0 0,0 0 0,-2 2 16,-1 1-16,0 1 0,-1-2 0,0 3 15,-2-1-15,-1 1 16,-2 0-16,-1-1 0,0 3 16,-2-1-16,1 2 0,-1-1 15,0 3-15,-1-4 0,1 0 0,-3 0 16,-3 1-16,1 0 0,-1 1 15,-1-3-15,0 0 16,0-3-16,-2 1 0,-7-1 0,0-2 16,3-2-16,3 0 0,-1 0 15,0-2-15,1 1 0,1-1 0,-1-1 16,0-2-16,2 1 16,3 1-16,2 0 0,0 0 15,3-2-15,2 2 0,2-4 16,1 2-16,1 0 0,1-2 0,1 1 15,-1 1-15,2-2 0,1 2 16,-1 0-16,1-2 0,2 0 16,0 0-16,0 0 0,-2 0 15,2 0-15,0 0 0,0 0 16,0 0-16,0 0 0,0 0 0,0 0 16,0 0-16,0 0 15,0 0-15,0 0 0,2-2 16,-2 2-16,3-2 0,2-1 0,0-1 15,1 0-15,-2 2 0,1-1 16</inkml:trace>
  <inkml:trace contextRef="#ctx0" brushRef="#br1" timeOffset="168125.2893">16421 9869 0,'0'0'0,"0"0"16,0 0-16,0 0 0,0 0 15,9 20-15,-9-20 0,0 0 16,-5 23-16,5-23 0,-4 21 15,4-21-15,-8 27 0,3-13 0,-2 0 16,-1 1-16,1-1 0,-3 2 16,-2 0-16,-2-1 0,0 0 15,-6 5-15,0 0 0,1-1 16,-1-1-16,-3 0 0,-3 0 16,1-4-16,1 2 0,-8 4 15,-2-2-15,2 0 0,1-6 0,-3 1 16,0-3-16,1 1 0,-1 0 15,-6 1-15,2-2 16,4-4-16,2-1 0,-3 1 0,-1 1 16,5-2-16,4 1 15,-1-2-15,0 2 0,5-5 0,4-2 16,0-2-16,-2 0 0,3 3 16,4-3-16,4 5 0,1-1 15,2-1-15,2 0 0,0 0 16,2 0-16,1 0 0,2 0 0,-3 0 15,0 0-15,3 0 0,0 0 16,0 0-16,0 0 16,0 0-16,0 0 0,0 0 0,-1 7 15,1-4-15,0-2 0,0-1 16,0 3-16,0-3 0</inkml:trace>
  <inkml:trace contextRef="#ctx0" brushRef="#br1" timeOffset="186532.4055">6611 5959 0,'0'0'0,"0"0"16,0 0-16,0 0 0,0 0 0,0 0 15,0 0-15,0 0 0,0 0 16,0 0-16,0 0 0,0 0 16,-24 10-16,24-10 0,-20 28 15,20-28-15,-24 25 0,7-10 0,-3 6 16,0 0-16,-1 4 0,-8 8 15,-2 2-15,-3 1 0,2 0 16,-15 11-16,-1 2 0,-5 11 16,4-3-16,-13 12 0,-1 2 15,6-6-15,7-4 0,-12 16 16,-1 2-16,-19 25 0,11-8 16,-3-1-16,-2 0 0,11-13 15,7-7-15,-6 14 0,-4 10 16,2-10-16,1-6 0,-6 5 15,-3 1-15,8-4 0,7-2 0,-9 13 16,-4 7-16,8-9 0,7-6 16,-8 9-16,-3 7 15,6-10-15,6-7 0,-3 10 0,-2 6 16,6-12-16,2-7 0,-8 12 16,-5 6-16,6-9 0,5-8 0,-4 9 15,-8 9-15,8-9 0,3-5 16,-3 6-16,-3 5 15,14-10-15,5-8 0,-6 10 16,-7 2-16,5-11 0,4-6 0,-4 6 16,-2 9-16,3-13 0,1-4 15,-5 10-15,0 5 0,7-8 16,4-7-16,-3 6 0,-3-1 16,8-5-16,6-9 0,-1 2 15,-2 1-15,4-6 0,2-4 0,1-1 16,2 0-16,0-6 0,-3-5 15,3 2-15,0-2 16,6-3-16,2-1 0,3-4 0,-1 0 16,5-8-16,3-5 0,-1-4 15,-1-1-15,7-8 0,6-7 0,1-10 16,4-5-16,-2 2 0,-2 3 16,1-1-16</inkml:trace>
  <inkml:trace contextRef="#ctx0" brushRef="#br1" timeOffset="187151.2084">6610 5831 0,'0'0'16,"0"0"-16,0 0 0,0 0 15,0 0-15,3 23 0,-3-23 0,0 22 16,0-22-16,-1 30 0,-1-9 16,0 1-16,-2 1 0,1 3 15,-4 5-15,0 9 0,-1-4 16,1 8-16,-1 2 0,-2 10 16,-3-3-16,2-3 0,4-10 15,0-8-15</inkml:trace>
  <inkml:trace contextRef="#ctx0" brushRef="#br1" timeOffset="187315.264">6106 7973 0,'0'0'16,"-3"14"-16,-2 4 0,0 8 15,0 2-15,-1 15 0,0 5 16,-3 7-16,2-2 0,1-6 15,1-11-15,1-10 0</inkml:trace>
  <inkml:trace contextRef="#ctx0" brushRef="#br1" timeOffset="187451.2666">5912 9132 0,'0'0'0,"-4"11"0,1 4 16,-5 7-16,1 1 0,-3 12 16,0 4-16,1 1 0,1-1 0,-3 13 15,-1 2-15,2-4 0,4 0 16,-5 7-16,1 0 15,1-5-15,1-6 0,3-10 0,0-11 16,2-5-16</inkml:trace>
  <inkml:trace contextRef="#ctx0" brushRef="#br1" timeOffset="188132.7668">2328 12492 0,'0'0'0,"0"0"16,0 0-16,23-19 0,-23 19 0,30-27 15,-7 6-15,4-4 16,2-3-16,12-9 0,3-2 0,10-7 16,-2 3-16,7-10 15,-2 1-15,-7 6 0,-12 11 0,-9 8 16</inkml:trace>
  <inkml:trace contextRef="#ctx0" brushRef="#br1" timeOffset="188298.797">4005 11149 0,'0'0'0,"10"-7"15,3-7-15,6 0 0,4-1 16,14-7-16,3-3 0,10-7 16,-1-3-16,9-4 0,0-1 15,-2 1-15,-4 7 0,-4 0 16,-13 8-16,-7 8 0</inkml:trace>
  <inkml:trace contextRef="#ctx0" brushRef="#br1" timeOffset="188432.7981">4989 10521 0,'0'0'0,"6"-6"0,2 0 0,3-3 16,2-2-16,7-3 0,2-1 15,0-3-15,0 0 0,3-2 16,-2 1-16,8-3 0,1 1 16,-1 0-16,-4 1 0,1 2 15,1 2-15,0 2 0,0 0 16,-7 3-16,-3 3 0,-4 1 15</inkml:trace>
  <inkml:trace contextRef="#ctx0" brushRef="#br1" timeOffset="189198.9944">2255 12594 0,'0'0'15,"0"0"-15,0 0 0,0 0 16,0 0-16,31 1 0,-31-1 0,30 1 16,-30-1-16,39-3 0,-15 1 15,1 0-15,2-1 0,14-1 16,1-1-16,0 0 0,1 0 16,12-1-16,5-2 0,0 2 0,2 1 15,14-1-15,3 2 16,-7-3-16,-2 0 0,16-3 15,-1 1-15,6 2 0,-5 0 0,-4 1 16,1 1-16,21-3 0,-12 0 16,4 3-16,3 0 0,-13 1 15,-8 0-15,8 0 0,4 0 16,-9-1-16,-6-1 0,21 2 16,15 0-16,-8 1 15,-5 0-15,0 0 0,1-1 16,5-2-16,9 0 15,-36 0-15,-24 3 0,-17 0 0</inkml:trace>
  <inkml:trace contextRef="#ctx0" brushRef="#br1" timeOffset="189584.1267">6303 12374 0,'0'0'0,"20"-2"16,2 1-16,1-1 0,3 1 0,19-2 16,11-1-16,-1 2 15,0 0-15,15 0 0,11-1 0,-2 1 16,-6 1-16,8-2 15,0 1-15,-9 1 0,-3-1 0,31 1 16,-6 3-16,-10-1 0,-8-1 16,0 1-16,0 2 0,-1 0 15,-1-1-15,1 1 0,1 2 16,-5-1-16,0 2 0,0-1 16,3 0-16,-7-1 0,-4 0 0,3 0 15,3 0-15,-1-3 0,-2 0 16,3 2-16,1 2 15,-2-1-15,-2 0 0,-2-2 0,-1-2 16,-3 3-16,-2 0 0,3 3 16,4 2-16,-2-1 0,-4 0 15,0-2-15,-2-2 0,-4 0 16,-3 0-16,0 1 0,1 1 16,-7-1-16,-4-1 0,3 1 15,3 1-15,-7-2 0,-5-2 0,-1-1 16,-1 1-16,-3-5 0,-4-3 15,-7 2-15,-6 3 0,-3-1 16</inkml:trace>
  <inkml:trace contextRef="#ctx0" brushRef="#br1" timeOffset="190616.0339">5953 9982 0,'0'0'0,"0"0"15,0 0-15,0 0 0,0 0 0,0 0 16,29-1-16,-29 1 0,38-9 15,-11 4-15,6 1 0,7-1 0,2 0 16,20-6-16,5 0 16,16-1-16,2 1 0,14-1 15,0 1-15,12-4 0,-9 3 0,11 2 16,-8 2-16,32 1 0,-19 3 16,-12 3-16,-8-3 0,-7 3 15,-10 1-15,3-1 0,0-3 16,-4-2-16,-1-1 0,-2 1 15,-1 2-15,-2 2 0,-5 2 0,2 0 16,0 1-16,-5-3 16,-7-2-16,5 1 0,2-1 15,4 4-15,0 2 0,3-3 16,2-3-16,-2-1 0,1 3 0,0-2 16,1 3-16,-4-5 0,0-6 15,-3 5-15,1-1 0,-4 3 16,-1 0-16,-2 1 0,1 0 15,1 2-15,1-1 0,2-1 16,-1 1-16,-3 1 0,-4 0 0,2-3 16,-2-3-16,3 9 0,0 6 15,0-7-15,-1-5 0,-2-5 16,-2-4-16,-1 13 0,1 10 16,-1-4-16,0-5 0,2 0 15,2 0-15,-7-3 0,-5 1 16,4 2-16,1 1 0,-2 3 15,-3 3-15,1-7 0,0-5 16,-3 3-16,-2-2 0,0 4 16,-1 0-16,-1 0 0,0 0 0,-2-3 15,-2 0-15,0 4 0,-1 3 16,3-3-16,0-4 0,-4 2 16,-1 0-16,-1 3 0,2 1 15,-18-3-15,3 0 0,1 0 16,3-3-16,-3 2 0,-1 0 15,-3 0-15,1-2 0,-6 0 16,0 0-16,-1-1 0,1-1 0,-5 2 16,-2 1-16,0 1 0</inkml:trace>
  <inkml:trace contextRef="#ctx0" brushRef="#br1" timeOffset="191066.4485">12345 9656 0,'0'0'16,"0"0"-16,0 0 0,0 0 0,-17 14 16,17-14-16,-17 15 15,17-15-15,-24 18 0,8-7 16,0 1-16,-1 1 0,0 2 0,-4 2 16,-2 0-16,-6 6 0,0 1 15,-1 4-15,0 1 0,-11 9 16,-1 1-16,-2-2 0,-2 1 15,-6 6-15,1-1 0,-3 4 16,-1 1-16,-9 8 0,1-3 0,-8 8 16,3-1-16,4 1 0,3-4 15,-28 29-15,4-4 16,7-11-16,5-3 0,1 0 16,2 1-16,4-5 0,3-1 0,-2-1 15,-2 5-15,2-3 0,1-6 16,0 2-16,1 1 0,5-5 15,6-1-15,-1-2 0,-1 3 16,3-8-16,0-2 0,5-3 16,3 4-16,-1-8 0,1-5 0,2 0 15,-1-1 1,2-3-16,2-2 0,5-5 0,4-2 16,8-3-16,5-1 0,5-7 15,3-4-15,1-7 0,0-5 16,3 2-16,0 1 0,2 1 0</inkml:trace>
  <inkml:trace contextRef="#ctx0" brushRef="#br1" timeOffset="192149.4757">6443 5917 0,'0'0'0,"0"0"0,0 0 16,0 0-16,0 0 0,0 0 16,0 0-16,25 20 0,-25-20 15,18 21-15,-3-2 16,-1 1-16,-1-2 0,2 4 0,-1 2 15,6 9-15,1 2 0,1 5 16,3 6-16,5 11 0,0 1 0,5 13 16,-1-3-16,1 3 0,2-4 15,4 13-15,-2 4 16,7 5-16,-3-5 0,14 39 0,-6-9 16,-3-12-16,0-5 0,-4 5 15,-1 3-15,-3-4 0,3-4 16,2 4-16,0 3 0,-1 0 15,1 1-15,0 6 0,3 5 16,-1-11-16,-1-6 0,9 6 16,4 4-16,-5-4 0,-9-5 0,5 7 15,3 3-15,-6-4 0,0-2 16,-1 3-16,0 3 0,-1-8 16,0-5-16,-1 10 0,-1 4 15,-1-4-15,-2-7 0,0 1 16,0 2-16,-2-7 0,1-3 15,0 7-15,0 7 0,2-14 0,2-7 16,-3 10-16,-3 4 16,-4-14-16,-3-8 0,3 4 15,2 0-15,-5-8 0,-3-4 0,0 4 16,-1 3-16,-1-7 0,-1-5 16,-4-2-16,-1-1 0,0-8 15,0-5-15,5-2 0,1-1 16,-2-3-16,-1-1 0,-5-3 15,-4-1-15,-1-10 0,-1-6 0,1-2 16,0-4-16,1-2 0,-2-3 16,-4-4-16,-1-3 15,-6-4-15,-1-5 0,-4-7 0,-4-5 16,6 8-16,1 4 0,0 1 16</inkml:trace>
  <inkml:trace contextRef="#ctx0" brushRef="#br1" timeOffset="193248.9116">6400 5867 0,'0'0'0,"0"0"0,0 0 0,23 10 15,-23-10-15,23 11 0,-7-2 16,3 2-16,-3 0 0,6 1 0,4 4 16,8 6-16,1-1 0,4 4 15,4 1-15,6 6 0,1 0 16,12 10-16,2-2 16,-1 0-16,0 1 0,9 4 0,3 1 15,5 2-15,-4-4 0,8 6 16,-1 3-16,18 11 0,-11-6 0,-1-1 15,1 1-15,-7-5 16,-4-7-16,6 8 0,4 3 16,-6-3-16,-5-1 0,10 7 0,7 5 15,-5-6-15,-4-3 0,8 4 16,8 3-16,-10-3 0,-7-1 16,8 3-16,5 2 15,-7-3-15,-8-3 0,4 5 0,3 5 16,-6-3-16,-4-4 0,4 3 15,2 0-15,-3-5 0,-3-3 16,3 8-16,1 7 0,-5-7 0,-3-7 16,7 7-16,4 7 15,-10-7-15,-6-8 0,5-1 16,3 0-16,-9-4 0,-7-2 0,4 4 16,3 0-16,-8-2 0,-7-1 15,4-1-15,0 0 0,-6-7 16,-5-1-16,1-3 0,2 1 15,-2-5-15,-2-2 0,-3 0 16,-1 2-16,-4-2 0,-4-1 0,-1-3 16,-2-1-16,-4-6 0,-4-3 15,2-2-15,2 0 16,-4-3-16,-3-4 0,-6 1 0,-4 1 16,-5-6-16,-1 0 0,-2-3 15,-1-3-15,1 1 0,1 1 16,-4-1-16,-1 4 0,1-4 15,-3 2-15,3-2 0,-2-3 16,0 2-16,2 1 0,-4-3 16,-1-1-16,-4 0 0,-4 1 0,3-3 15,1 3-15,3 0 0</inkml:trace>
  <inkml:trace contextRef="#ctx0" brushRef="#br2" timeOffset="207182.2687">5785 10112 0,'0'0'15,"0"0"-15,0 0 0,0 0 0,0 0 16,0 0-16,0 0 15,0 0-15,0 0 0,0 0 0,0 0 16,0 0-16,23 12 0,-23-12 16,0 0-16,28 18 0,-28-18 0,26 18 15,-10-8-15,-1 1 16,-2-3-16,2 0 0,-1 1 16,-1-4-16,-2 1 0,-1-1 15</inkml:trace>
  <inkml:trace contextRef="#ctx0" brushRef="#br2" timeOffset="207287.6647">6328 10463 0,'0'0'16,"0"0"-16,11 8 0,-5-5 0,3 1 16,3 0-16,2 3 0,2 3 15,-1-3-15,11 5 0,2 2 16,0 3-16,1 1 0,4 1 16,2 2-16,-5-4 0,-8-3 0,-3-3 15</inkml:trace>
  <inkml:trace contextRef="#ctx0" brushRef="#br2" timeOffset="207448.8463">7298 11007 0,'0'0'15,"0"0"-15,0 0 0,25 11 16,-25-11-16,33 17 0,-14-4 16,3-1-16,1 2 0,9 4 15,1 4-15,0-4 0,-1 2 16,8 2-16,0 0 0,-7-4 0,-8-2 15,-3-4-15</inkml:trace>
  <inkml:trace contextRef="#ctx0" brushRef="#br2" timeOffset="207932.5774">8113 11485 0,'0'0'0,"0"0"15,15 11-15,-5-4 0,1 0 0,4 3 16,0 1-16,7 6 16,2-1-16,2 1 0,3 1 15,-2 3-15,-3-2 0,8 6 16,2 0-16,-1-4 0,-1-2 0,4 1 15,-4 2-15,-5-5 16,2 1-16,4 4 0,0 1 0,-6-3 16,-4-2-16,1-1 15,1-1-15,-1-1 0,-1-1 16,-1 0-16,-4 1 0,-1-2 0,-3-2 16,1 2-16,-2-1 0,2-1 15,2 0-15,-1-2 16,3 0-16,1 1 15,-3 1-15,-2-1 0,-2 1 16,-2-1-16,-1-1 0,0 0 0,0-1 16,-1-1-16,-1 1 15,-1-1-15,0-2 0,0-1 16,0 0 0,1 1-16,0 0 0,-2 0 15,0-1-15,-1 1 0,1-1 0,-2-1 16,1-1-16,-2 0 0,0 0 15,0 0-15,-1-1 0,0 1 16,0-1 0,0 0-16,1-1 0,-3 0 0,2 1 15,-2-1-15,2 1 16,-2-1-16,2 0 0,-2 0 0,2 0 16,-2 0-16,0 0 0,-3 1 15,0-1-15,-1-1 0,0-1 0,1 2 16,-1-1-16,2 0 0</inkml:trace>
  <inkml:trace contextRef="#ctx0" brushRef="#br2" timeOffset="209431.8253">7284 5314 0,'0'0'0,"0"0"15,0 0-15,0 0 0,0 0 0,0 0 16,0 0-16,0 0 0,0 0 16,0 0-16,-22 20 0,22-20 15,-24 19-15,24-19 0,-30 29 16,11-12-16,0 1 0,-7 7 16,-2 2-16,0-1 0,3 0 15,-7 4-15,0-1 0,3 1 0,4 0 16,3-4-16,0-2 15,3-2-15,4-5 16,-1 2-16,2 2 0,2-5 0,2 0 16,2-4-16,3 1 0,-1-2 0,1-4 15,1-2-15,4 0 0,-2-1 16,1 0-16,1-4 0,3-2 16,1 0-16,0-2 0,3-3 15,2 0-15,-3 0 0,0 0 16,-1 3-16</inkml:trace>
  <inkml:trace contextRef="#ctx0" brushRef="#br2" timeOffset="209949.159">7255 5312 0,'0'0'0,"0"0"0,0 0 16,0 0-16,0 0 0,22-4 0,-22 4 15,19 0-15,-8 0 0,1 2 16,2 1-16,1 1 0,-1 1 16,0-1-16,1 2 0,-1-1 15,0 2-15,4 4 0,0 3 16,-3-3-16,-1-1 0,-2 1 16,-2-1-16,-2 1 0,-1-1 0,-4 2 15,-2-1-15,-2 1 0,-2-1 16,-4 0-16,-4-1 15,0-1-15,-1-1 0,-7-1 16,-4 0-16,1-1 0,1 2 0,-3-3 16,-2-1-16,0 1 0,-2-3 15,-1-2-15,0 0 0,4 0 16,2 0-16,1-2 0,4 2 16,0-4-16,4 2 0,0-1 15,6-2-15,0 3 0,2-1 0,4 0 16,2 1-16,2-3 0,3 2 15,-1-1-15,1 1 16,-2 0-16</inkml:trace>
  <inkml:trace contextRef="#ctx0" brushRef="#br2" timeOffset="210118.1726">7511 5505 0,'0'0'0,"0"0"16,0 0-16,0 0 0,0 0 0,0 0 16,0 0-16,0 0 0,-19 24 15,19-24-15,0 0 0,0 0 16</inkml:trace>
  <inkml:trace contextRef="#ctx0" brushRef="#br2" timeOffset="210966.149">1669 12375 0,'0'0'0,"0"0"0,-8 18 16,2-3-16,2 1 0,-8 10 15,-2 4-15,-1 1 0,0 1 0,-8 13 16,1 2-16,3-4 0,0-4 16,-5 9-16,0 1 0,3-6 15,3-4-15,-2 3 0,3-4 16,2-6-16,3-4 0,3-9 16,1-6-16,5-2 0,0-1 15,0-5-15,3-2 0,4-6 0,1-5 16,3-6-16,3-6 15,2-5-15,-1-4 0,-2 5 0,0 5 16,-4 3-16</inkml:trace>
  <inkml:trace contextRef="#ctx0" brushRef="#br2" timeOffset="211216.1508">1683 12307 0,'0'0'0,"0"0"15,0 0-15,0 0 0,0 0 0,0 0 16,3 24-16,-3-24 0,6 26 0,-3-5 16,0 4-1,0 0-15,2 2 0,0 6 16,1 5-16,-2 9 0,2-2 0,-3 6 16,0-4-16,1-4 0,-1-2 15,-1 1-15,-2-3 0,-2-8 16,1-4-16,-5-8 0,-6-4 15,6-5-15,0-2 0,2-2 16</inkml:trace>
  <inkml:trace contextRef="#ctx0" brushRef="#br2" timeOffset="212032.5564">9316 12824 0,'0'0'0,"0"0"0,0 0 16,0 0-16,0 0 0,0 0 0,0 0 15,-11 29-15,11-29 16,-14 32-16,3-12 0,0 0 16,-2-1-16,0 4 0,-4 0 0,-4 9 15,0-1-15,2 1 16,1-1-16,2-1 0,0 0 15,0 2-15,1-3 0,3-3 0,2-4 16,3-4-16,0-3 0,3-4 16,-1-1-16,4-6 0,3-3 15,2-5-15,1-3 0,0 2 16,-2-1-16,0 3 0</inkml:trace>
  <inkml:trace contextRef="#ctx0" brushRef="#br2" timeOffset="212499.6569">9265 12876 0,'0'0'0,"0"0"16,0 0-16,0 0 0,28-6 16,-28 6-16,22-4 0,-10 3 15,0 1-15,2 3 16,4 2-16,0 4 0,0 3 16,-1 0-16,-2-1 0,2 6 15,-3 2-15,-4-3 0,-2 0 0,-6 0 16,-3-1-16,-3-2 15,-3 0-15,-3-4 0,-3-2 16,1-2-16,2-3 0,-8 0 0,-2-2 16,1 0-16,0-3 0,-4-1 15,-1 0-15,7-1 0,0 0 16,-1-1-16,0 1 0,4 0 16,1 0-16,5 2 0,1 0 15,5 2-15,2 1 0,5-2 16,4 3-16,4 0 0,3 0 0,6 6 15,4 3-15,1 1 0,-1 0 16,11 7-16,1 2 16,-2 1-16,-5-1 0,6 3 0,-3 1 15,-6-3-15,-5-4 0,-7-2 16,-4 1-16,-6-4 0,-5-2 16,-8-1-16,-2-1 0,-4-3 15,1-1-15,-6-2 0,-7-1 16,0-2-16,-2-3 0,-1-4 15,-2-4-15,0 0 0,3-1 0,-6-5 16,2-1-16,4-1 0,6 0 16,6-7-16,4-3 15,5 1-15,5 2 0,-2 6 0,2 5 16,0 3-16</inkml:trace>
  <inkml:trace contextRef="#ctx0" brushRef="#br2" timeOffset="213015.9855">12524 10742 0,'0'0'0,"0"0"0,0 0 16,0 0-16,-14-22 0,14 22 0,-20-18 15,4 8-15,-4 0 0,-2 2 16,-2 0-16,-9-4 16,33 12-16,-35-9 0,1 2 0,-1 4 0,-5-1 0,1 4 15,4 4-15,2-1 0,5 4 16,4 1-16,4-1 0,4 4 16,4 0-16,4 2 0,2-1 15,3 1-15,4 1 0,3 1 16,6 0-16,6 3 0,0-1 15,3 1-15,1 0 0,0 0 16,2 0-16,2-1 0,0 0 16,-1-1-16,-2 1 0,-3-2 0,-3-1 15,0-3-15,-4 0 0,-3-4 16,0 0-16</inkml:trace>
  <inkml:trace contextRef="#ctx0" brushRef="#br2" timeOffset="213665.6222">6503 9233 0,'0'0'0,"0"0"16,0 0-16,0 0 0,0 0 16,0 0-16,0 0 0,0 0 15,0 0-15,0 26 0,0-26 16,-3 26-16,3-26 0,-6 35 15,3-16-15,-1 0 0,0 0 0,0-1 16,-1-1-16,1 0 16,-2-1-16,1 3 0,-1-3 15,1-1-15,0-2 0,2-2 0,0-4 16,0-1-16,2-3 0,-2 0 16,0-3-16,-1-3 0,3-2 15,0-1-15,0 2 0,0 0 16</inkml:trace>
  <inkml:trace contextRef="#ctx0" brushRef="#br2" timeOffset="213967.7217">6332 9152 0,'0'0'16,"0"0"-16,0 0 0,0 0 16,0 0-16,32-4 0,-32 4 0,32 3 15,-13-1-15,3 3 0,3 2 16,0 1-16,2 3 0,6 5 15,0 1-15,-2 2 0,-2 0 16,3 6-16,-5-1 0,-5 1 16,-3-1-16,-8 0 0,-3-3 15,-5-2-15,-3-2 0,-7-2 16,-4 1-16,-3-3 0,-4-1 0,-4-4 16,-4-1-16,-3-1 0,-1-1 15,1-1-15,-4 0 0,-1-1 16,0 0-16,-4 0 0,1-1 15,2 0-15,2 1 0,0-1 16,3 0-16,6 0 0,5 0 0,5-1 16</inkml:trace>
  <inkml:trace contextRef="#ctx0" brushRef="#br2" timeOffset="214648.9658">3406 9605 0,'0'0'0,"0"0"16,0 0-16,0 0 0,0 0 0,0 0 16,35 7-16,-35-7 0,31 9 15,-12-2-15,3 0 0,0 2 16,2-2-16,0 1 0,1 2 15,7 0-15,-1-1 0,-1 1 16,1 2-16,-3-2 0,-2 3 0,2 2 16,-1-1-16,-5-3 0,-2-2 15,-10-3-15,-5-1 0,-2-2 16,1 0-16,-1-1 0</inkml:trace>
  <inkml:trace contextRef="#ctx0" brushRef="#br2" timeOffset="214799.2159">3241 9924 0,'0'0'15,"0"0"-15,0 0 0,0 0 0,0 0 0,37 13 16,-15-4-16,5 1 16,4 1-16,4 3 0,6 1 15,11 6-15,-3-3 0,2 1 16,-10-3-16,-7-3 0</inkml:trace>
  <inkml:trace contextRef="#ctx0" brushRef="#br2" timeOffset="215365.8519">7931 11128 0,'0'0'0,"0"0"16,0 0-16,0 0 0,0 0 0,-29 16 16,29-16-16,-25 8 0,25-8 0,-27 11 15,14-5-15,0-1 16,-2 2-16,-1 1 0,1-1 0,0 0 15,1 2-15,1 0 0,1 1 16,2-2-16,3-1 0,-2 0 16,3 0-16,0-3 0</inkml:trace>
  <inkml:trace contextRef="#ctx0" brushRef="#br2" timeOffset="215548.7674">8182 11412 0,'0'0'0,"0"0"0,0 0 16,0 0-16,-17 14 0,17-14 0,-23 13 16,23-13-16,-42 14 0,13-3 15,-3-1-15,1 0 0,6-2 16,3-1-16</inkml:trace>
  <inkml:trace contextRef="#ctx0" brushRef="#br2" timeOffset="220785.8255">3406 10318 0,'0'0'16,"0"0"-16,0 0 0,0 0 0,0 0 15,0 0-15,0 0 16,0 0-16,0 0 0,0 0 0,0 0 16,0 0-16,0 0 0,0 0 15,0 0-15,0 0 0,0 0 16,0 0-16,0 0 0,0 0 15,0 0-15,28 6 0,-28-6 16,0 0-16,0 0 0,25 9 16,-25-9-16,0 0 0,29 7 0,-17-2 15,-2-3-15,2 2 16,0 1-16,3-1 0,2 1 0,-1 1 16,0 0-16,3-1 0,0 2 15,-2 0-15,2-1 0,9 0 16,3 3-16,-5-2 0,-1 0 15,3 0-15,2 1 0,-1 0 16,0-1-16,6 3 0,3 1 16,-1 3-16,2 0 0,-1-3 15,0-1-15,0 1 0,-2 0 0,10 0 16,2 3-16,-3-3 0,-1 2 16,2-2-16,5 1 15,-6 5-15,-1-2 0,12 2 0,1-3 16,-6-3-16,-4 0 0,4 0 15,4-1-15,-2 4 0,-2-3 16,8 4-16,1 2 0,-5 4 16,-2 1-16,4-4 0,4-1 15,-6-5-15,-3 2 0,27 4 0,-3 2 16,-6-1-16,-6 0 0,3 2 16,-1 2-16,-6-4 0,-3-2 15,2-2-15,7-1 0,-8-2 16,-4 2-16,2 3 0,5 2 15,-6-2-15,-1 1 0,5-1 16,0-2-16,-4 3 0,-2-3 0,6 6 16,2 4-16,-3-4 0,-2-4 15,0-1-15,2 0 16,-4-4-16,-4 4 0,9 0 16,5 2-16,-3 0 0,-2 0 0,-1 3 15,1 4-15,-5-3 0,-2-2 16,7 3-16,7 1 0,-14-2 15,-7-5-15,5 1 0,3-1 16,0 0-16,1-1 0,4-1 16,5 2-16,-11 5 0,-7 7 0,4-3 15,3-2-15,-5-7 0,-2-4 16,4 5-16,0 3 16,-4-1-16,-6-4 0,3 0 0,-2 3 15,-7-6-15,-4-2 0,4-1 16,3-1-16,-4 1 0,-2 0 15,-3-1-15,0 0 0,-2 2 16,-1 1-16,-10-5 0,1 3 16,1 0-16,-1-1 0,2-2 15,1-1-15,-4-1 0,-3 0 16,0-3-16,0 0 0,-3-2 0,-2 0 16,-2 1-16,0 0 0,-2 2 15,-1 0-15,0 0 16,-1-3-16,2 2 0,-2-2 0,0 0 15,0 0-15,0 0 0,1-3 16,-1 3-16,0 0 0,0 0 16,0 0-16,0-2 0,0 2 15,0 0-15,0 0 0,-2 0 16,-2-1-16,-3-1 0,-2-3 0,-1 0 16,-1 1-16,1 0 0,2 1 15,0 0-15</inkml:trace>
  <inkml:trace contextRef="#ctx0" brushRef="#br2" timeOffset="221483.0334">3892 10531 0,'0'0'0,"0"0"0,0 0 15,0 0-15,0 0 0,0 0 0,0 0 16,0 0-16,0 0 0,0 0 15,0 0-15,0 0 0,0 0 0,0 0 16,0 0-16,-11 26 16,11-26-16,-7 20 0,7-20 15,-13 22-15,13-22 0,-18 22 0,8-11 16,2 3-16,-2-4 0,2 1 16,-1 0-16,0 0 0,1 0 15,2 0-15,0 1 0,0-3 16,-1 1-16,-1 0 0,4-3 15,-3 1-15,4-4 0,-4 3 16,-2-6-16,3 1 0,-3 1 0,2-2 16,2 0-16,0 1 0</inkml:trace>
  <inkml:trace contextRef="#ctx0" brushRef="#br2" timeOffset="221699.4037">3187 10646 0,'0'0'0,"0"0"16,0 0-16,0 0 0,0 0 0,0 0 15,0 0-15,0 0 0,25 10 16,-25-10-16,29 7 0,-29-7 16,39 8-16,-15-1 0,1 0 15,4 3-15,-1-2 0,10 6 16,1 0-16,-2 1 0,-5 2 0,2-2 15,-5-1-15,-7-4 0</inkml:trace>
  <inkml:trace contextRef="#ctx0" brushRef="#br2" timeOffset="225782.56">2245 10763 0,'0'0'16,"0"0"-16,0 0 0,0 0 0,0 0 16,0 0-16,0 0 15,0 0-15,0 0 0,7 22 0,-7-22 16,0 0-16,0 0 0,9 25 16,-9-25-16,0 0 0,0 0 0,6 22 15</inkml:trace>
  <inkml:trace contextRef="#ctx0" brushRef="#br2" timeOffset="226368.0428">7050 10503 0,'0'0'0,"0"0"0,0 0 0,0 0 15,19-4-15,-19 4 0,0 0 16,0 0-16,0 0 0,0 0 0,0 0 16,0 0-16,-15 18 0,15-18 15,0 0-15,0 0 0</inkml:trace>
  <inkml:trace contextRef="#ctx0" brushRef="#br2" timeOffset="226695.9477">5846 11635 0,'0'0'0,"0"0"0,0 0 0,0 0 16,0 0-16,0 0 0,0 0 15,0 0-15,0 0 0,0 0 16,0 0-16,-7 21 0,7-21 15,0 0-15,0 0 0,0 0 0</inkml:trace>
  <inkml:trace contextRef="#ctx0" brushRef="#br2" timeOffset="227932.383">5500 10112 0,'0'0'16,"0"0"-16,0 0 0,0 0 16,-22-5-16,22 5 0,-27 0 15,27 0-15,-32 3 0,11-3 0,-3 2 16,-1-1-16,1 1 0,-2 0 16,4 0-16,3-1 0</inkml:trace>
  <inkml:trace contextRef="#ctx0" brushRef="#br2" timeOffset="228036.9408">4446 10245 0,'0'0'0,"0"0"0,0 0 0,-26 4 16,13 0-16,-3 1 0,1 0 16,-7 4-16,0 2 0,4-2 15,4-2-15,1 0 0</inkml:trace>
  <inkml:trace contextRef="#ctx0" brushRef="#br2" timeOffset="228334.9368">3588 10342 0,'0'0'0,"0"0"0,0 0 15,0 0-15,0 0 0,-22 7 16,22-7-16,0 0 0,-19 5 0,11-2 15,-1 0-15,1 0 16,-2 1-16,1-3 0,-1 2 16,2 0-16,-1-3 0,1 1 15,0 1-15,2-1 0,-1-1 0,3 3 16,-2-3-16,1 0 0,0 1 16,2-1-16,0 3 0,-1-3 15,2 0-15,0 0 0,1 0 16,-2 0-16,0 0 0,2 0 15,-2-3-15,3 3 0,0-1 0,0 1 16,0-3-16,0 3 0</inkml:trace>
  <inkml:trace contextRef="#ctx0" brushRef="#br2" timeOffset="229116.038">4704 10197 0,'0'0'0,"0"0"0,0 0 0,-24-2 15,11 2-15,-4 1 0,-2 0 16,-11 1-16,-2-2 0,-3 4 0,1-3 15,-2 1-15,-2 2 0,-6 0 16,0 1-16,2-3 0,-2 2 16,-5 2-16,4-2 0,3 0 15,2 2-15,1-1 0,3 3 16,0-3-16,2-1 0,1 1 16,-2 1-16,4-2 0,2 2 0,-2 1 15,1-1-15,3-1 0,0-4 16,3 3-16,2 2 0,0-2 15,4 3-15,-1-4 0,2 1 16,2-1-16,-2-3 0,2 2 16,-1 3-16,3-4 0,1 2 15,0-3-15,2 0 0,3 0 16,-1 0-16,2 0 0,2 0 16,0 0-16,1 0 0,0 0 15,0 0-15,1 0 0,1 0 0,1 0 16,-3 0-16,3 0 0,-2 0 15,2 0-15,0 0 0,0 0 16,2 0-16,1 0 0,-1 1 16,2 0-16,-1-1 0,0 2 15</inkml:trace>
  <inkml:trace contextRef="#ctx0" brushRef="#br2" timeOffset="229665.9766">4452 10235 0,'0'0'0,"0"0"0,0 0 16,0 0-16,0 0 0,0 0 15,0 0-15,25-2 0,-25 2 16,0 0-16,0 0 0,22 12 15,-16-7-15,0 3 0,-1 1 16,0 2-16,1 0 0,-2 3 16,2 0-16,-3 0 0,0 0 0,1-1 15,-1 3-15,-1-2 0,-1 1 16,-1 3-16,-1-1 0,0-1 16,-1-3-16,0 1 15,-1 0-15,0-3 0,-1 3 0,0-3 16,-1 0-16,-1 0 0,2-3 15,-3 2-15,2-3 0,1 0 16,1-4-16,0 1 0,0 0 16,-1-1-16,2 0 0,1-2 0,-2 2 15,0-3-15,3 0 0,0 0 16,0 0-16,0-3 0,2 0 16,-1-1-16,0-4 0,1 1 15,-2 0-15,1 3 0</inkml:trace>
  <inkml:trace contextRef="#ctx0" brushRef="#br2" timeOffset="230032.292">4663 10243 0,'0'0'0,"0"0"0,0 0 16,0 0-16,0 0 0,20 13 15,-20-13-15,0 0 0,21 22 0,-21-22 16,13 25-16,-7-14 0,1 1 16,-4 0-16,1 3 15,0-1-15,-2-2 0,0 2 0,-2 0 16,0 0-16,0 0 0,-2 0 15,0-3-15,-2 0 0,1-1 16,0-2-16,-1 2 0,1-2 16,2 2-16,-3-3 0,0 1 15,0-1-15,1 0 0,-3 0 0,2 0 16,-1 0-16,1-3 0,-2 3 16,2 0-16,-2 0 0,2-2 15,1 0-15</inkml:trace>
  <inkml:trace contextRef="#ctx0" brushRef="#br2" timeOffset="240915.7906">21394 6990 0,'0'0'0,"0"0"16,0 0-16,0 0 0,0 0 0,0 0 16,0 0-16,0 0 0,0 0 15,0 0-15,28 0 0,-28 0 16,28 3-16,-28-3 0,33 1 16,-14 2-16,4 1 0,2-1 15,2-2-15,2 2 0,1-3 16,11 3-16,1 1 0,1-4 15,0 2-15,11 0 0,-1-2 16,-3 0-16,-1 0 0,13 0 16,2 0-16,-7 0 0,-4-2 0,11 2 15,2 0-15,-3-2 0,-3-2 16,2 3-16,2 1 16,0 0-16,-8 0 0,5 0 0,2 0 15,-7 1-15,-5 0 0,22-1 16,-7 0-16,-28-1 0,0 1 15,16 1-15,-8 2 0,-20-3 16,0-3-16,4 3 0,2-1 16,-7 0-16,-4 2 0,-3-2 15,-3-1-15,-2-1 0,1 2 0,-4 0 16,-2 1-16,-1 0 0,-1 0 16,-3 0-16,-3 0 0,0 0 15,0 0-15,0 0 0,0 0 16,-3-2-16,0 1 0,0-2 15,-1 3-15,-2-3 0,1 2 16,-2 0-16,0 1 0,2-2 0,-1 2 16,-1 0-16,-2 0 15,2 0-15,2 0 0,-2 0 0,0 0 16,1 0-16,0-3 0,2 3 16,-1-1-16,2-2 0,0 3 15,1 0-15,2 0 0,-3-1 16,1-1-16,0 2 0,0 0 15,2 0-15,0 0 0,0 0 16,2-1-16,1 1 0,1 1 0,0-1 16,0 0-16,2 2 0,0-1 15,-1 3-15,2 1 16,-1-3-16,2 2 0,2 3 0,2-1 16,0 0-16,0 1 0,2 2 15,0 1-15,-1 0 0,0-1 0,2 1 16,1 3-16,1-1 15,-1 2-15,6 6 0,2 3 16,-4-1-16,0 1 0,1 0 16,1 4-16,5 2 0,-1-1 0,1 2 15,-1 1-15,-2 1 0,-1 0 16,3 9-16,0-1 0,1-4 16,-2-5-16,0 4 0,-2 3 15,-2-4-15,0 0 0,6 8 16,2 3-16,-3-7 0,0-3 15,-4-2-15,-2 2 0,-3-4 16,1-2-16,3 5 0,2 4 0,-2-3 16,-1-3-16,0-2 15,-1 1-15,0 0 0,0 0 0,2 0 16,2-1-16,-2-2 0,-1-1 0,-4-3 16,0-1-16,-5-6 15,-2-5-15,-3-2 0</inkml:trace>
  <inkml:trace contextRef="#ctx0" brushRef="#br2" timeOffset="242299.0598">21505 7024 0,'0'0'0,"0"0"0,0 0 15,0 0-15,0 0 0,0 0 0,-15 19 16,15-19-16,-16 19 0,16-19 16,-19 28-16,9-13 0,0 2 15,-3 5-15,-2 3 0,-1 0 16,0 0-16,-7 14 0,0 1 16,1 1-16,2-1 0,-8 12 15,-8 12-15,3-7 0,4-5 0,-6 14 16,2 2-16,2-8 0,2-4 15,-5 5-15,-1 0 16,7-8-16,2-4 0,-15 23 16,0-4-16,5-13 0,7-9 0,4 0 15,4 0-15,-3-5 0,-2-3 16,2-4-16,3-2 0,6-6 16,4-4-16,2 4 0,1 3 15,3-8-15,1-4 0,2-13 16,1-2-16,1 1 0</inkml:trace>
  <inkml:trace contextRef="#ctx0" brushRef="#br2" timeOffset="243499.8459">23539 7004 0,'0'0'15,"0"0"-15,0 0 0,0 0 0,0 0 0,0 0 16,0 0-16,0 0 16,28 8-16,-28-8 0,0 0 15,25 21-15,-25-21 0,19 22 16,-8-8-16,1 0 0,1 0 0,2 4 15,-1 0-15,0 0 16,1 3-16,3 6 0,1 4 16,0-1-16,0-1 0,6 6 0,3-1 15,-3 0-15,0-1 0,0 0 16,0 4-16,0-2 0,2 0 0,4 6 16,-2 2-16,-1-2 15,-2-3-15,8 8 0,1 0 16,-5-3-16,-4-2 0,1 3 15,-1 0-15,0-1 0,1-2 16,3 6-16,1 0 0,-6-5 0,-4-1 16,3 0-16,2-2 0,-1-2 15,-1-2-15,-2 1 0,-1 0 16,-3-4-16,-3-4 0,1 4 16,-1 3-16,2-6 0,-1-6 15,1 2-15,-2 0 0,-3-2 16,-1-1-16,-1-3 0,0 1 15,-2-4-15,-1-1 0,-1-3 0,1-3 16,-2-2-16,1 2 0,0-1 16,1 1-16,0 0 15,-1-1-15,-1-2 0,-2-3 0,0 1 16</inkml:trace>
  <inkml:trace contextRef="#ctx0" brushRef="#br2" timeOffset="244449.8037">20561 8613 0,'0'0'0,"0"0"15,0 0-15,0 0 0,0 0 0,0 0 16,0 0-16,0 0 0,12 27 0,-12-27 16,10 22-16,-10-22 15,12 30-15,-4-12 0,0 3 16,1 1-16,0 1 0,1 3 15,0 0-15,2 7 0,-1-2 0,0 4 16,0 3-16,3 5 16,1-3-16,2 2 0,4 0 0,0-3 15,-1-2-15,3 8 0,-2 3 16,0-5-16,0-4 0,4 4 16,1 4-16,2 0 0,-4-3 15,-2 1-15,-1-1 0,-2-3 16,-2-3-16,3 2 0,1 0 15,-2-6-15,-2-2 0,1 4 16,-3 4-16,-2-9 0,-2 1 0,2-3 16,0-1-16,-2-5 0,-1-1 15,1 1-15,0-1 0,-1-4 16,0-1-16,-1-2 0,-2 2 16,0-6-16,-1 0 0,1 0 15,2 3-15,-1-3 0,0-1 0,-2-3 16,1-5-16,-3 0 15,0 1-15,-1-3 0</inkml:trace>
  <inkml:trace contextRef="#ctx0" brushRef="#br2" timeOffset="245299.5243">21296 10217 0,'0'0'0,"0"0"0,0 0 16,0 0-16,0 0 0,0 0 15,22-10-15,-22 10 0,0 0 0,25-1 16,-25 1-16,23-2 0,-23 2 15,30 0-15,-12 0 0,1 0 16,0 0-16,2 2 0,2-2 16,0 2-16,1 0 0,7 1 15,0 1-15,1-1 0,1-2 0,0 2 16,1-3-16,3 4 0,0-1 16,10 1-16,-2-1 0,1-1 15,2 3-15,-2-4 16,0 2-16,7-3 0,-2 4 0,1-1 15,-1 1-15,-1 0 0,-3-1 16,11 1-16,-1-1 0,-6 1 16,-4-1-16,3-1 0,2-2 15,-1 2-15,-1 1 0,2-3 16,0 0-16,6 0 0,0 0 0,-3-3 16,-3 3-16,-3-4 0,0 1 15,2-1-15,1 2 0,-5 0 16,-4-3-16,0 3 0,0 0 15,-6 1-15,-3-1 0,2 2 16,0 2-16,-2-4 0,-1 0 16,-4 2-16,-4 5 0,-6-3 15,-1-4-15,-2 4 0,2-1 16,-1 2-16,-1 0 0,-5-6 16,-1 0-16,-4-1 0,-4-2 0,0 1 15,0 2-15,-1 0 0</inkml:trace>
  <inkml:trace contextRef="#ctx0" brushRef="#br2" timeOffset="247099.5091">24898 8876 0,'0'0'0,"0"0"16,0 0-16,0 0 0,0 0 15,0 0-15,0 0 0,0 0 16,0 0-16,-20 13 0,20-13 16,-18 14-16,18-14 0,-21 21 15,21-21-15,-23 24 0,11-12 0,-3 5 16,-3 3-16,0 0 0,1 0 16,-9 7-16,0 2 0,-2-1 15,1 1-15,-5 6 0,1 1 16,-1-1-16,-1 0 0,-6 6 15,1 1-15,2 0 0,4-3 0,-3 1 16,-3 0-16,-2 6 0,6-1 16,-4-1-16,-2 1 15,4-4-15,3-3 0,-6 6 16,3-1-16,2 0 0,1-4 0,3-3 16,2 0-16,4-4 0,2-3 15,0-1-15,-1-6 0,3-1 16,2 0-16,2-3 0,0-4 15,5-3-15,3-2 0,1 0 16,1-2-16,2-2 0,1 1 0,0-3 16,3-3-16,-2 1 0,2-1 15,0 0-15,1-4 16,2-3-16,1 0 0,4-6 0,2-3 16,-2 2-16,3-1 0,5-6 15,2-2-15,-2 0 0,0-2 16,2 0-16,4-4 0,0 1 15,0 0-15,5-5 0,-1-2 16,0 4-16,-2 0 0,5 3 16,3-3-16,-5 1 0,-1-1 0,8-7 15,3-1-15,-1 3 0,-3 1 16,-1 2-16,0 1 0,0-1 16,0 2-16,-2-2 0,0-2 15,-1 4-15,-2 2 0,8-8 16,0 0-16,-5 5 0,-5 5 0,3 0 15,1 0-15,-2 0 16,-3 2-16,-1 0 0,0 3 16,-5 4-16,-1 1 0,-1-2 15,2-1-15,-2 2 0,1 3 0,-3-1 16,-1 2-16,-3-1 0,-1 3 16,-2 1-16,-2 3 0,1 0 15,-1 3-15,0 0 0,-3 1 16,0 2-16,0 1 0,-2 1 15,-3-1-15,0 2 0,-1 1 16,-1 2-16,-2 1 0,-1 1 16,-2 0-16,-3 4 0,0 1 15,1 0-15,0 1 0,-3 4 0,-3 1 16,-1 1-16,-1 0 0,-5 8 16,0 3-16,-2 0 0,0 0 15,-4 0-15,-1 2 16,2-1-16,3-1 0,-9 12 0,-3 2 15,3-4-15,2-2 0,-9 8 16,-1 1-16,4-4 0,4-2 0,-8 9 16,-1 2-16,5-7 0,3-5 15,1 2-15,1 0 16,1-6-16,4-1 0,-5 6 0,3-1 16,8-9-16,1-3 0,-12 11 15,1-5-15,16-13 0,1-2 0,3-3 16,1 3-16,2-1 15,1-3-15,1-3 0,0-4 16,3 0-16,1-1 0,1-4 16,0 1-16,2-2 0,2-1 0,0 0 15,0 0-15,2-1 0,2-2 16,1-7-16,3-6 0,2-1 16,2-3-16,6-3 0,4-2 15,0-3-15,0 2 0,3-6 16,4 0-16,5-7 0,-1-1 15,-1 0-15,-1-2 0,1 3 0,1 3 16,5-8-16,-2-2 16,-1 3-16,1 1 0,3-4 15,0 3-15,-5 3 0,-3 1 0,2 2 16,1-1-16,-4 4 0,-4 0 16,0 2-16,-3 0 15,0 4-15,-1 2 0,2 1 0,2-3 16,-5 5-16,-3 1 0,-1 1 15,0 3-15,-3 1 0,-2 4 16,0 1-16,2 1 0,-5 1 16,-3 3-16,-1 0 0,2 2 15,-5 1-15,-1 2 0,-1 2 16,2 4-16,-3 0 0,-2 1 0,-2 4 16,-4 3-16,-1 0 0,-1 1 0,-2 3 15,-4 5-15,-1 0 16,0 2-16,-4 4 0,-3 2 15,1 1-15,0 0 0,-9 7 16,-4 1-16,3 0 0,2 0 0,-9 6 16,-1-2-16,5-2 15,3-3-15,-4 1 0,-1 0 0,3-3 16,4-4-16,-2 5 0,2-1 16,3-3-16,4-5 0,-1-2 15,-2 0-15,6-4 0,5-5 16,3-1-16,2 0 0,3-5 15,1-2-15,1 1 0,0 2 16,3-5-16,0-1 0,2-3 16,0 0-16,0 1 0</inkml:trace>
  <inkml:trace contextRef="#ctx0" brushRef="#br2" timeOffset="260565.9387">20545 8668 0,'0'0'0,"0"0"15,0 0-15,0 0 0,0 0 0,0 0 16,0 0-16,0 0 0,0 0 16,0 0-16,0 0 15,0 0-15,0 0 0,0 0 0,0 0 16,0 0-16,0 0 0,0 0 15,0 0-15,0 0 0,12 20 16,-12-20-16,0 0 0,0 0 0,0 0 16,0 0-16,0 0 15,0 0-15,0 0 0,0 0 0,0 0 16,0 0-16,0 0 0,25 6 16,-25-6-16,0 0 0,0 0 15,0 0-15,0 0 0,0 0 16,0 0-16,0 0 0,24 7 15,-24-7-15,0 0 0,0 0 16,13 5-16,-13-5 0,9 2 0,-6-1 16,1 0-16,-1 0 0,-1 0 15,1 0-15,3 1 16,-2-2-16,1-2 0,-1 2 16,1-1-16,-1-1 0,-1 2 0,1 0 15,-1 0-15,0 2 0,1 1 16,-1-2-16,0-1 0,0 0 15,0 0-15,-1 1 0,1 2 16,-1-2-16,1-1 0,-1 0 16,0 0-16,0 1 0,0 0 0,1 0 15,-1 3-15,-2-4 0,3 3 16,-1 0-16,1-2 16,-3-1-16,4 2 0,-2 0 0,0 0 15,-2-2-15,5 4 0,-5-4 16,4 2-16,-4-2 0,0 0 15,6 6-15,-6-6 0,5 6 16,-5-6-16,7 1 0,-7-1 16,0 0-16,8 0 0,-6 2 15,0-2-15,-2 0 0,0 0 0,7 1 16,-7-1-16,0 0 0,0 0 16,7 3-16,-7-3 0,0 0 15,8 2-15,-8-2 0,0 0 16,7 1-16,-7-1 0,3 6 15,-3-6-15,0 0 0,0 0 0,0 0 16,0 0-16,0 0 16,7-1-16,-7 1 0,0 0 15,0 0-15,0 0 0,0 0 16,0 0-16,0 0 0,0 0 0,0 0 16,3-4-16,-3 4 0,0 0 15,0 0-15,0 0 0,0 0 16,0 0-16,0 0 0,0 0 15,0 0-15,0 0 0,4 8 16,-3 5-16,-1-13 0,0 0 0,0 0 16,0 0-16,0 0 0,0 0 15,0 0-15,-1-9 16,1 9-16,0 0 0,0 0 0,0 0 16,0 0-16,-5-2 0,5 2 15,0 0-15,0 0 0,0 0 16,0 0-16,0 0 0,0 0 15,0 7-15,0-7 0,0 0 16,0 0-16,2 5 0,-2-5 16,0 0-16,0 0 0,0 0 0,0 0 15,0 0-15,0 0 0,0 0 16,-1 6-16,1-6 16,0 0-16,0 0 0,0 0 0,0 0 15,0 0-15,0 0 0,0 0 16,4 4-16,-4-4 0,0 0 0,0 0 15,-6 2-15,6-2 16,0 0-16,0 0 0,-5 2 16,5-2-16,0 0 0,0 0 15,-4 2-15,4-2 0,0 0 0,0 0 16,0 0-16,0 0 0,0 0 16,-2 5-16,2-5 15,0 0-15,0 0 0,0 0 0,0 0 16,0 0-16,0 0 0,-4-5 15</inkml:trace>
  <inkml:trace contextRef="#ctx0" brushRef="#br2" timeOffset="263568.8366">21550 7015 0,'0'0'0,"0"0"0,0 0 0,0 0 15,0 0-15,0 0 0,0 0 16,0 0-16,0 0 0,0 0 0,0 0 15,0 0-15,0 0 0,20 15 16,-20-15-16,0 0 0,0 0 16,1 30-16,-1-30 0,0 20 15,0-6-15,0 0 0,0 0 16,-1 4-16,0-1 0,1 1 16,0 1-16,0 2 0,0 0 0,-1 1 15,-1 1-15,1 7 0,1-1 16,0 3-16,0 0 15,1-1-15,1 1 0,-1 9 0,-1-3 16,0-1-16,-1-2 0,1 1 16,1 0-16,-1 1 0,-1-1 15,1 7-15,1 0 0,-1-4 16,0-3-16,0 2 0,0 4 16,0-2-16,-1 1 0,-1-2 15,1 0-15,1-1 0,-1-3 0,1 7 16,1-1-16,2-1 15,-1-1-15,-1 0 0,1-2 0,-2-2 16,0 0-16,-2-2 0,-1-1 16,1 3-16,4 2 0,-4-1 15,0-1-15,0 0 0,1-2 0,-1-1 16,0-1 0,-1 1-16,1-2 0,0 0 0,1 2 15,0 2-15,0-1 0,-1-1 16,0-3-16,0 1 0,0-1 0,1 3 15,0 4-15,-2-10 0,1-4 16,0 1-16,0 5 0,0-1 16,1-1-16,-2-3 0,1-1 15,0 4-15,-1 3 0,0-4 16,1-2-16,0 0 0,0-2 0,0 4 16,0 2-16,0 0 0,0-2 15,1 0-15,1-5 16,-1 1-16,0-2 0,-1 0 15,-1 0-15,2-1 0,1 0 0,-1 0 16,0-2-16,0-2 0,0 0 16,0 1-16,1 2 0,-1-2 15,0 0-15,-1 0 0,1-1 16,1 1-16,0-1 0,0-2 16,-1-1-16,0-2 0,0 0 0,0-2 15,1 0-15,-1 0 0,0 0 16,-2 1-16,1 0 0,0-1 15,1 1-15,0-2 0,0 1 16,0-2-16,0 0 0,-2-1 16,2 1-16,-1 0 0,0-1 15,0-1-15,-1 1 0,2 1 16,0-1-16,-1-1 0,0 0 16,1 0-16,0-1 0,1-2 15,-1 3-15,1-3 0,-3 2 0,3-2 16,0 0-16,-1-2 0,1 0 15,0-1-15,0 1 0,0-2 16,0 1-16,0-2 0,0-2 16,1 0-16,0-1 0,-1 1 15,0-4-15,0-1 0,2 3 16,-1-5-16,0 0 0,1-1 16,0 1-16,-1-2 0,0 0 15,2-4-15,-1 0 0,0 0 16,-1-3-16,0-4 0,-1 1 0,0-4 15,-1-1-15,1 3 0,1-4 16,1 2-16,2-1 0,-1-7 16,-1 1-16,0 0 0,1 2 15,0 0-15,0 1 0,-1-1 16,0 0-16,-1 2 0,0 0 0,1-6 16,1 0-16,1 2 0,-2 1 15,0-1-15,0-3 16,0 2-16,3 2 0,-2 0 0,0 3 15,1-2-15,-1 3 0,-1-2 16,0-2-16,1 3 0,-1 0 16,0 0-16,1-1 0,0 1 15,0 2-15,-1 0 0,0-1 16,0 1-16,2 2 0,-1-4 16,2 1-16,-2 4 0,0 0 0,0 0 15,2 0-15,-2 3 16,-1-1-16,2 0 0,-1-2 0,-1 0 15,1 0-15,0 1 0,-3-1 16,1 2-16,1 2 0,0-1 16,0 1-16,0-1 0,-2 2 15,1-2-15,1 1 0,0 2 16,1 1-16,1 0 0,-1-1 16,-1 1-16,-1 2 0,0 2 15,0-1-15,1-2 0,-1 2 0,0 0 16,-1-1-16,0 1 0,0 1 15,1-2-15,1-2 0,-1 2 16,0 0-16,-1 1 0,0 0 16,0 2-16,-1 0 0,0-1 15,0 0-15,0 0 0,-1 1 16,1-1-16,1 3 0,1 3 16,1 2-16,-2-5 0,-2 0 15,1 0-15,-1 1 0,1 2 0,0 0 16,-1-3-16,0 3 0,0 0 15,-1-1-15,1 0 0,0 1 16,0-1-16,0-1 0,1 3 16,-1-1-16,1 0 0,0 2 15,-1 0-15,0-2 0,0 4 16,-1-2-16,2 3 0,0-1 0,0 1 16,0-2-16,0 1 0,1 4 15,-1-4-15,0 3 0,0-1 16,-1-1-16,2 2 0,0-2 15,-1 2-15,1 1 0,-1-1 16,1 4-16,-1-4 0,1 3 16,0 1-16,0-4 0,0 4 15,0 0-15,0 0 0,0 0 16,0 0-16,0 0 0,0 5 16,0-3-16,0 3 0,0-2 0,-1 2 15,0 0-15,1 0 0,1 3 16,-1-1-16,0 3 0,0 1 15,0-2-15,0 3 0,0 2 16,0-1-16,1 2 0,0 0 16,0 0-16,-1 1 0,0-1 15,0 2-15,0 1 0,0 1 16,1 1-16,-1 7 0,-1-2 16,0 4-16,-1-1 0,1 2 15,0 1-15,0-2 0,-1 1 0,-1 7 16,2 0-16,-1-1 0,0 1 15,0-1-15,-1 2 0,1-1 16,0 0-16,-1 7 0,-2 1 16,1 2-16,-2-1 0,1-1 15,-1-1-15,0 0 0,-2-1 0,-1 9 16,0 0-16,3-2 16,1-1-16,0 1 0,-2-1 15,2 1-15,-2-3 0,0 8 16,2 1-16,2-16 0,-1-12 0,2-7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2T07:17:52.898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10220 15130 0,'0'0'0,"0"0"0,0 0 0,0 0 16,0 0-16,19-16 0,-19 16 15,0 0-15,24-13 0,-24 13 16,21-7-16,-10 4 0,0 2 0,1 2 16,3 2-16,0 1 0,2 2 15,0-1-15,3 5 0,-1-3 16,-1 4-16,6 2 0,1 2 15,-2-1-15,-2 1 0,-1 0 16,-2 2-16,-3-3 0,-2 1 16,-2-5-16,-2 2 0,-3-2 15,-3 0-15,-4-2 0,-3-1 16,-4 0-16,-2 0 0,-2-1 0,-1-1 16,-3-2-16,0 1 0,-5-2 15,-4-2-15,2 1 0,1-1 16,-2 0-16,-3 0 0,-3 0 15,0 0-15,1-3 0,2-1 16,2 1-16,3 2 0,0 1 16,1 0-16,5 1 0,2 2 0,3-2 15,2 2-15,3-1 16,2-1-16,4 5 0,3 2 16,4 3-16,2 0 0,6 4 0,2 2 15,3-2-15,1 2 0,6 5 16,0-1-16,2-3 0,0 0 15,-2-3-15,0 2 0,-4-4 16,-1-1-16,-1-3 0,-1-4 16,-5 2-16,-2-3 0,-2-1 15</inkml:trace>
  <inkml:trace contextRef="#ctx0" brushRef="#br0" timeOffset="249.3118">10879 15247 0,'0'0'0,"0"0"0,0 0 16,28 7-16,-28-7 0,29 10 0,-11-2 15,1 0-15,3 2 0,6 4 16,0-2-16,-3 4 0,-1-1 15,2 0-15,-1 3 0,-3-5 16,-2-1-16,1-1 0,-2-1 16,-5 0-16,-2-5 0,-2 1 15</inkml:trace>
  <inkml:trace contextRef="#ctx0" brushRef="#br0" timeOffset="498.4326">10892 15341 0,'0'0'0,"0"0"16,0 0-16,0 0 0,0 0 0,-21 24 15,21-24-15,-14 25 0,5-10 16,-1-1-16,-1 4 0,-1 2 16,-1 2-16,-2 7 0,1-1 15,0-2-15,3-5 0,-1 4 16,-1-3-16,1 1 0,0-3 0,-3 4 15,1-4-15,2-2 16,2-4-16,2-3 0,3-2 16,-1-2-16,2 0 0,1-3 0</inkml:trace>
  <inkml:trace contextRef="#ctx0" brushRef="#br0" timeOffset="833.6142">11064 15626 0,'0'0'0,"0"0"16,0 0-16,21 7 0,-21-7 0,16 11 16,-7-4-16,-2 0 0,-2 0 15,0 1-15,-3 1 0,-2-1 16,-1 0-16,-3-1 0,-1-1 15,-2 0-15,0 0 0,-2 0 16,0 0-16,1-1 0,1-1 16,0 2-16,0-1 0,2-2 0,-1 1 15,2-1-15,1 1 16,0 1-16,2-1 0,2 1 0,4 2 16,2 4-16,5-1 0,1 1 15,3 0-15,2 0 0,2-1 16,2 1-16,-3-2 0,-4-2 15</inkml:trace>
  <inkml:trace contextRef="#ctx0" brushRef="#br0" timeOffset="1365.6878">12537 13504 0,'0'0'0,"0"0"16,0 0-16,25 0 0,-15 2 0,1 2 15,2 0-15,-1 1 0,0 1 16,0 2-16,0 1 16,-1 0-16,0 1 0,-1 2 0,-4 0 15,-4-2-15,-3 0 0,-4-1 16,-2-2-16,-1 1 0,0 0 15,-4-1-15,-3-2 0,-1-3 16,1 0-16,-1 0 0,2-1 16,2 1-16,1 1 0,2 0 15,1 0-15,2 1 0,0-1 16,2 1-16,1 1 0,3-2 0,3 1 16,3 2-16,6 2 15,2 1-15,0 2 0,6 4 0,2-2 16,1 3-16,1-1 0,-2 1 15,-1-1-15,1 1 0,-3-2 16,-3-4-16,-4 0 0,-2-4 16</inkml:trace>
  <inkml:trace contextRef="#ctx0" brushRef="#br0" timeOffset="2498.188">12049 11578 0,'0'0'0,"0"0"0,0 0 0,0 0 16,0 0-16,0 0 0,0 0 16,0 0-16,-27 14 0,27-14 15,-22 14-15,22-14 0,-30 15 0,13-8 16,-1 6-16,-2 0 0,-1 0 16,-2 3-16,-3 2 0,-8 5 15,4 2-15,-5 2 0,-2 0 16,-7 6-16,2-1 0,-2 3 15,-4 2-15,1 0 16,1 0-16,-8 7 0,-7 8 0,0-5 16,1-2-16,-11 6 15,3-4-15,0 2 0,2 0 16,-25 21-16,9-5 0,6-13 16,3-8-16,1-4 0,-1-1 0,10 3 15,7 2-15,-4 0 0,-2 1 16,1-3-16,-1-4 0,-1 2 15,-1 0-15,7 2 0,3 1 0,-2 2 16,1 3-16,-4-9 0,-3-6 16,5 5-16,3 2 15,3-1-15,4 1 0,-12 2 16,-6 3-16,-7 1 16,-4 3-16,18-9 0,13-5 0,-4 1 15,-3 1-15,0-5 0,1-1 16,-9 2-16,-5 2 15,11-4-15,9-4 0,-2 8 0,0 5 16,6-8-16,4-7 0,-3 0 16,-2 0-16,3 0 0,3-4 0,0 1 15,-5 1-15,5-1 0,1 1 16,4-2-16,1 1 0,-2-1 16,0-1-16,2-1 0,1 0 15,5-2-15,4-3 0,-3-1 16,-4 1-16,3-3 0,2 1 15,12-5-15,-2 1 0,1 2 16,1 1-16,-2-4 0,-1 0 16,3 0-16,0 0 0,0-3 15,0 0-15,2-3 0,3 2 16,-1 0-16,3-2 0,-3 1 0,3-2 16,0 0-16,1 1 0,2-1 15,-3 3-15,3-3 16,0 0-16,0 0 0,0 0 0,0 0 15,0 0-15,0 0 0,0 0 0,0 0 16,-2-3-16,2 3 16,0 0-16,0 0 0,0-1 15,0 1-15</inkml:trace>
  <inkml:trace contextRef="#ctx0" brushRef="#br0" timeOffset="10815.1939">19314 8641 0,'0'0'15,"0"0"-15,0 0 0,0 0 0,0 0 16,0 0-16,12 25 0,-12-25 15,10 18-15,-10-18 0,14 24 16,-6-11-16,0 0 0,1-1 16,0-1-16,-1-1 0,0 0 15,-1 1-15,1 0 0,0-2 16,-2-2-16,1-2 0,-2 1 16,0 0-16,-1-1 0,1 1 0,-2-3 15,-1 2-15,0-2 0,-2-3 16,-2 2-16,-1 0 0,-2-1 15,-3 0-15,-3 0 0,-3 1 16,0 0-16,-1-1 0,-3-1 16,0 1-16,1 1 0,-8 0 15,1 2-15,0 1 0,1 0 0,1 3 16,1 1-16,2 2 0,0 0 16,2 3-16,-1 0 0,1 2 15,2-1-15,2 4 0,2 4 16,2-2-16,2-1 0,5 6 15,3 0-15,2-1 0,4-1 16,2-1-16,2 0 0,1-2 0,0-3 16,5-1-16,3-1 15,1-2-15,-1-2 0,4-1 16,1-1-16,0-1 0,1-1 0,1-5 16,3-3-16,-2-2 15,-3-3-15,-1 1 0,-5 1 0,-5 0 16</inkml:trace>
  <inkml:trace contextRef="#ctx0" brushRef="#br0" timeOffset="11298.3816">19814 8822 0,'0'0'0,"0"0"16,0 0-16,0 0 0,1 23 0,-1-23 15,-2 28-15,2-28 0,-4 32 16,1-13-16,1 2 0,0 2 16,0 0-16,-3 6 0,1-1 15,0-2-15,0-1 0,1 2 16,0-1-16,-1-2 0,2-3 15,0 3-15,0-1 16,1-7-16,0 0 0,-1-2 0,2-1 16,0-1-16,0-1 0,2 0 15,-1-2-15,0 0 0,0-2 0,1 0 16,1-2-16,1 0 16,0-3-16,3 1 0,2 0 0,0 0 15,4-1-15,0 0 0,2-1 16,2 1-16,0 0 0,10-1 15,2 0-15,-3 0 0,-1 2 16,1-2-16,-1 0 0,0-1 0,0 0 16,2 0-16,-1 0 15,-4-1-15,-5-2 0,0-1 0,-2-1 16,-4 1-16,-1 1 0,-4-4 16,-3-4-16,0 2 0,0 1 0,-1 1 15</inkml:trace>
  <inkml:trace contextRef="#ctx0" brushRef="#br0" timeOffset="11515.564">19860 8779 0,'0'0'0,"0"0"16,0 0-16,0 0 0,0 0 0,19-19 15,-19 19-15,26-9 0,-26 9 16,35-7-16,-14 2 0,0 2 16,0 2-16,-1 0 0,-2 1 15,3 0-15,-3 0 0,-4 0 0</inkml:trace>
  <inkml:trace contextRef="#ctx0" brushRef="#br0" timeOffset="11682.5686">19787 9008 0,'0'0'0,"0"0"15,0 0-15,34 0 0,-34 0 0,43 0 16,-11-2-16,3 1 0,3-2 16,16 0-16,5 0 0,1-1 15,-12 1-15,-8 1 0</inkml:trace>
  <inkml:trace contextRef="#ctx0" brushRef="#br0" timeOffset="14165.3899">21088 8685 0,'0'0'0,"0"0"0,0 0 15,0 0-15,0 0 0,0 0 16,0 0-16,0 0 0,8 28 15,-8-28-15,2 31 0,-2-31 16,-1 36-16,0-13 0,-1 2 16,1 1-16,1-1 0,-1 9 15,0 1-15,0-3 0,0-2 16,-1 0-16,0-3 0,-2 5 16,1-5-16,0-5 0,0-4 0,1-4 15</inkml:trace>
  <inkml:trace contextRef="#ctx0" brushRef="#br0" timeOffset="14381.8756">20722 9309 0,'0'0'0,"0"0"0,0 0 15,0 0-15,24-3 0,-24 3 16,37-2-16,-11 1 0,4 1 15,5-1-15,5 1 0,9 1 16,0 0-16,11-1 0,1-1 16,-12 1-16,-10 0 0,-7 0 0</inkml:trace>
  <inkml:trace contextRef="#ctx0" brushRef="#br0" timeOffset="14965.0892">21799 8608 0,'0'0'16,"0"0"-16,0 0 0,28-5 15,-16 5-15,5-1 0,6 1 16,0-1-16,0 0 0,10 0 0,3 0 16,-3 1-16,-2 0 0,6 1 15,-2 3-15,-3-2 0,-3-1 16,-6 1-16,-5-1 0,-2 1 15,-3 0-15,-4 1 16,-3 1-16,-5-1 0,-2 1 0,-6 2 16,-5-1-16,-1 2 0,-1 1 0,-6 1 15,-5 1-15,0 2 16,-1 1-16,-9 8 0,-4 3 16,3 0-16,1-2 0,-10 9 0,-3 1 15,7 1-15,6 0 0,-1 9 16,5 1-16,5-3 0,4-4 15,7 1-15,5 0 0,6-4 16,4-1-16,3-2 0,4-2 16,2-3-16,5-2 0,3-1 15,5-1-15,2-3 0,0-3 0,3-1 16,3-2-16,0-2 0,0-4 16,1-1-16,-1-2 0,-1-3 15,-4-2-15,1-7 0,-1-6 16,-8 0-16,-5-4 0,-2 4 15,-2 4-15,-3 3 0</inkml:trace>
  <inkml:trace contextRef="#ctx0" brushRef="#br0" timeOffset="15349.0944">22121 8840 0,'0'0'0,"9"-3"16,4 0-16,4-1 0,3 0 0,12-1 0,4 3 15,3-1-15,1 3 0,11 4 16,1 3-16,-5 3 0,-3 1 16,5 4-16,-5 3 0,-5 2 15,-6 2-15,-7 0 0,-6 2 16,-5 0-16,-3 2 0,-8 4 15,-5 2-15,-6-1 0,-3-2 0,-3 1 16,-2 0-16,-2-3 0,-1-1 16,-7 5-16,-4 0 0,3-3 15,1-1-15,-1-3 0,0-2 16,-1-6-16,0-4 0,1-2 16,2 0-16,3-4 0,3-2 15,2-6-15,-2-4 0,3-6 16,1-6-16,-1-3 0,2-6 15,3 6-15,2 5 0,2 3 0</inkml:trace>
  <inkml:trace contextRef="#ctx0" brushRef="#br0" timeOffset="15749.1522">22194 8985 0,'0'0'15,"0"0"-15,0 0 0,0 0 0,-8 28 0,8-28 16,-9 31-16,5-14 16,-2 2-16,0 0 0,-2 3 15,1-2-15,1 0 0,-2 3 16,0-3-16,2-3 0,0-1 0,2-4 16,1-1-16,-1-4 0,2-1 15,2-6-15,6-2 0,-1-3 16,2-4-16,0-2 0,2-2 15,2-5-15,1 1 0,1-2 16,-1-2-16,2 4 0,1 3 0,0 2 16,-2 3-16,-2 1 0,-1 1 15,-2 2-15,-2 1 0,0 2 16,-2-1-16,1 4 0,-2 5 16,0 1-16,1 1 0,-2 3 15,-1 1-15,-1 3 0,-2 1 16,1 3-16,-1 3 0,1-2 15,1 0-15,1-2 0,2 0 16,-1 0-16,0-2 0,0-3 16,0-1-16,0-2 0</inkml:trace>
  <inkml:trace contextRef="#ctx0" brushRef="#br0" timeOffset="16099.4498">23312 8734 0,'0'0'0,"0"0"0,0 0 0,0 0 15,0 0-15,0 0 0,0 0 16,-11 24-16,11-24 0,-20 27 15,5-7-15,-1 2 0,0 2 0,-4 3 16,-3 6-16,-6 6 0,0-1 16,-7 12-16,0 2 15,1-7-15,3-3 0,-2 6 0,5-2 16,3-5-16,5-4 0,0-1 16,4-2-16,1-9 0,4-6 15,4-7-15,2-2 0,1-3 16,2-2-16,3-5 0,6-6 15,-1-5-15,1-3 0,-1 3 16,-1 2-16,0 1 0</inkml:trace>
  <inkml:trace contextRef="#ctx0" brushRef="#br0" timeOffset="16369.4491">23207 8746 0,'0'0'0,"0"0"16,0 0-16,0 0 0,7 29 0,-7-29 15,7 34-15,-3-12 0,0 1 16,2 5-16,-1 5 0,1 7 16,-2 1-16,1 1 0,-1 2 15,2 4-15,-2-6 0,-1 0 16,1-1-16,-1 2 0,-1-7 0,0-7 15,2-5-15,-3-6 16,-2-5-16,-3-7 0,0-5 16,1 0-16,-1 0 0,2 0 0</inkml:trace>
  <inkml:trace contextRef="#ctx0" brushRef="#br0" timeOffset="16549.5566">22943 9198 0,'0'0'16,"0"0"-16,0 0 0,0 0 16,23-7-16,-23 7 0,36-4 15,-13 1-15,2 2 0,4-1 0,6 0 16,-2 0-16,-1-2 0,2 0 16,-4 1-16,-6-1 0</inkml:trace>
  <inkml:trace contextRef="#ctx0" brushRef="#br0" timeOffset="16815.8082">23709 8936 0,'0'0'0,"0"0"0,0 0 0,-7 23 15,7-23-15,-5 27 0,1-8 16,-1 2-16,0 1 0,-1 3 16,2 2-16,-2 6 0,1-1 0,-1-2 15,2-1-15,-1 2 0,1-5 16,1-2-16,0-4 0,1-5 16,1-3-16,0-7 0,1-5 15,0 0-15,-2-9 0,1 1 16,0 2-16,1 2 0</inkml:trace>
  <inkml:trace contextRef="#ctx0" brushRef="#br0" timeOffset="17333.812">23642 8869 0,'0'0'0,"0"0"0,0 0 0,0 0 15,0 0-15,20-10 0,-20 10 16,28-5-16,-11 3 0,1 2 15,1 1-15,2 2 0,1 1 16,-1 2-16,0 3 0,2 4 0,-3 0 16,-4 2-16,-5 1 0,-5-1 15,-2 0-15,-8 0 0,-4 2 16,-3-2-16,-3 0 0,-2 1 16,-4 0-16,-8 1 0,-3-3 15,3-2-15,0-1 0,3-2 16,2-1-16,0-1 0,0-1 15,6-1-15,1-2 0,4-1 16,2 0-16,4-1 0,1-1 0,8-2 16,5-3-16,1 0 0,2-2 15,6 0-15,3-1 0,2 0 16,3 1-16,7-1 0,2 0 16,-2 2-16,0 1 0,-2 2 15,-1 3-15,-4 2 0,-2-1 16,-4 3-16,-3 1 0,-2 2 15,-3 2-15,-5 1 0,-1 1 16,-3 1-16,-3 3 0,-3 1 16,0 2-16,-3-1 0,0-2 0,-4 1 15,-3 0-15,0-2 0,-1-3 16,-1 1-16,1 0 0,3 0 16,2-2-16,1-3 0,1-1 15,3-3-15,0 0 0,3-4 16,2-6-16,0 1 0,0 2 0,0 0 15</inkml:trace>
  <inkml:trace contextRef="#ctx0" brushRef="#br0" timeOffset="17589.882">24311 9024 0,'0'0'16,"0"0"-16,0 0 0,-2 23 0,2-23 16,-2 29-16,0-11 15,-1 0-15,1 0 0,0 2 0,-1 0 16,-1-2-16,1-1 0,0 3 16,-1-2-16,1-1 0,0-2 15,1-2-15,-1-1 0,1-3 16,0-2-16,0-4 0,0-6 15,-1 2-15,1 0 0,0 0 16</inkml:trace>
  <inkml:trace contextRef="#ctx0" brushRef="#br0" timeOffset="17915.5841">24216 8887 0,'0'0'0,"0"0"0,0 0 16,25 0-16,-17 0 0,5 0 16,2 1-16,3 1 0,0 2 0,2 1 15,1 1-15,6 5 0,-1 1 16,2 2-16,-1 2 0,-2 0 16,-5 1-16,1 7 0,-4 2 15,-5-3-15,-2-1 0,-6 1 16,-4 1-16,-4-2 0,-4 1 15,-4-2-15,-3 1 0,-1-2 16,1-3-16,-5 0 0,-3 0 16,0-1-16,1-1 0,0 0 0,0-2 15,1-1-15,1-2 0,-2 0 16,2-2-16,3-3 0,2-3 16,3 0-16,2-1 0,1 0 15</inkml:trace>
  <inkml:trace contextRef="#ctx0" brushRef="#br0" timeOffset="18095.5841">25049 9299 0,'0'0'0,"0"0"0,0 0 0,0 0 16,0 0-16,0 0 0,0 0 15,-17 23-15,17-23 0,-14 16 16,14-16-16,0 0 0</inkml:trace>
  <inkml:trace contextRef="#ctx0" brushRef="#br0" timeOffset="19815.3276">26911 8990 0,'0'0'0,"0"0"0,0 0 0,-2 22 0,2-22 16,-4 26-16,2-7 15,-1 0-15,1 1 0,0 3 0,0 2 16,-3 5-16,1-2 0,-2 4 16,1 1-16,-2-2 0,0-3 15,-4 6-15,-2-2 0,1-3 16,0-3-16,1-3 0,2-1 15,2-6-15,-1-2 0,1-2 16,1-3-16,1-1 0,1 0 0,2-5 16,-1 0-16,2-1 0,0 2 15,1-4-15,-1 3 0,1-3 16,0 4-16,0-4 0,3 0 16,1-2-16,-1 0 0,4 1 15,2-1-15,0 1 0,1-2 0,3 2 16,2-1-16,1 1 15,3-1-15,8-1 0,2 0 16,-1 1-16,0 0 0,1 0 16,2 2-16,-2 0 0,-3-1 0,6 1 15,0 0-15,-5 0 0,-4 1 16,-2-2-16,-1 1 0,-3-3 16,-1 2-16,-4-3 0,-3-2 15,-4 0-15,-1-2 0,-2 0 16,0 2-16,0 2 0</inkml:trace>
  <inkml:trace contextRef="#ctx0" brushRef="#br0" timeOffset="20032.7347">26861 9003 0,'0'0'16,"9"-1"-16,3 1 0,3-1 0,3-1 16,9 1-16,6 0 15,2 1-15,0 0 0,6 0 0,-3 0 16,-7-1-16,-5 1 0,-6-1 16</inkml:trace>
  <inkml:trace contextRef="#ctx0" brushRef="#br0" timeOffset="20215.7362">26872 9264 0,'0'0'0,"0"0"0,0 0 0,33-2 15,-33 2-15,44 0 0,-12 0 16,0 1-16,0-1 0,3 1 15,-5-1-15,-5 1 0</inkml:trace>
  <inkml:trace contextRef="#ctx0" brushRef="#br0" timeOffset="20648.9954">28288 9095 0,'0'0'0,"0"0"0,0 0 0,0 0 16,-27-14-16,27 14 0,-30-6 16,30 6-16,-37-2 0,12 4 15,-5 1-15,0 2 0,-1 1 0,-12 4 16,-2 3-16,-7 3 15,5 1-15,2 1 0,0 3 16,0 4-16,7-1 0,4-1 16,5-1-16,7-1 0,6 0 0,6 0 15,6 3-15,3-4 0,3 0 16,10-2-16,8 1 0,0-2 16,-1-3-16,7 0 0,6 2 15,-3-4-15,-2 0 0,7-2 16,5 1-16,-5-5 0,-3 0 0,7-4 15,-1-1-15,-10-1 0,-4 1 16,0-3-16,-2-2 16,-7-3-16,-2 0 0,-5-4 0,-4-3 15,-1 3-15,1 2 0,-2 3 16</inkml:trace>
  <inkml:trace contextRef="#ctx0" brushRef="#br0" timeOffset="20815.3132">27728 9311 0,'0'0'15,"0"0"-15,0 0 0,26-1 0,-26 1 16,35 0-16,-7 0 0,1 0 16,1 0-16,16 0 0,3 1 15,-1 0-15,-1-1 0,0 1 16,-8-1-16,-7 0 0</inkml:trace>
  <inkml:trace contextRef="#ctx0" brushRef="#br0" timeOffset="21167.5362">29062 9018 0,'0'0'16,"0"0"-16,0 0 0,0 0 0,0 0 16,0 0-16,0 0 0,-31 12 15,31-12-15,-27 23 0,9-7 16,-2-1-16,0 2 0,-3 5 16,-4 4-16,-5 4 0,2-1 0,-5 9 15,3 3-15,4-3 16,1-3-16,-4 4 0,3-3 15,5-2-15,3-2 0,3-5 16,4-2-16,3-6 0,2-1 0,4-3 16,2-1-16,1-5 0,1-1 15,3-3-15,3-1 0,2-7 16,1-4-16,0-5 0,0-7 16,-2 4-16,0 4 0,-1 0 15</inkml:trace>
  <inkml:trace contextRef="#ctx0" brushRef="#br0" timeOffset="21465.75">28912 9074 0,'0'0'0,"0"0"0,0 0 0,3 22 16,-3-22-16,5 27 0,-1-8 15,0 1-15,1 2 0,-2 4 16,0 4-16,2 7 0,-1-2 0,0 1 16,-1-3-16,-1 5 0,-2-5 15,1-1-15,1-2 0,-2-3 16,0-4-16,0-2 0,0-2 16,0-4-16,0-4 0,-2-4 15,-1-2-15,-2-5 0,-1-4 0,-2-2 16,0-3-16,2 3 15,0-1-15,1 2 0</inkml:trace>
  <inkml:trace contextRef="#ctx0" brushRef="#br0" timeOffset="21615.7491">28685 9420 0,'0'0'0,"0"0"0,0 0 0,0 0 16,0 0-16,0 0 0,0 0 15,26-8-15,-26 8 0,30-5 16,-30 5-16,43-4 0,-18 4 15,2-2-15,1-1 0,1 0 16,1-1-16,2 1 0,-5 0 0,-3 0 16</inkml:trace>
  <inkml:trace contextRef="#ctx0" brushRef="#br0" timeOffset="21932.1205">29528 9203 0,'0'0'16,"0"0"-16,0 0 0,0 0 0,0 0 16,0 0-16,-23-16 0,23 16 15,0 0-15,-33-4 0,33 4 16,-37 2-16,17-2 0,-2 3 16,-3 4-16,0 1 0,0 2 15,-5 3-15,2 2 0,3 0 16,2 0-16,3 2 0,3 0 15,5 1-15,3-1 0,4 4 16,4 0-16,2-6 0,2-1 0,6-1 16,4-2-16,4 1 0,2-1 15,6 0-15,0-2 0,4-2 16,2-2-16,0-4 0,-1-2 16,-2-3-16,-1 1 0,-5 0 15,-5 0-15,-2 1 0</inkml:trace>
  <inkml:trace contextRef="#ctx0" brushRef="#br0" timeOffset="22549.2478">30176 9810 0,'0'0'0,"0"0"0,0 0 0,0 0 0,0 0 15,-32 0-15,32 0 16,-39 1-16,39-1 0,-50 1 16,15 0-16,-2 0 0,-3 0 0,-20-1 15,-19-2-15,2 1 0,3 0 16,-24-3-16,-21-2 0,11 3 16,8 1-16,-55-1 0,-18-2 15,27 0-15,19 0 0,-8 5 16,-6 0-16,19 0 0,16 1 0,-15-1 15,-11-1-15,16 1 0,10 0 16,-6 3-16,-6 1 16,16-1-16,13-1 0,-8 0 0,-6-2 15,18 0-15,14 0 0,-5 2 16,-4 2-16,13-4 0,8-2 16,1 0-16,0 0 0,12-1 15,12 0-15,-3 2 0,-2-2 16,8 3-16,7 1 0,7-1 15,6-1-15,3 0 0,1 0 0,1 0 16,1 1-16,3 1 0,2-1 16,0 0-16,-1-4 15,1 4-15,0 0 0,2-1 0,1 2 16,0 4-16,1 2 0,-2-3 16,0 0-16,-1-1 0</inkml:trace>
  <inkml:trace contextRef="#ctx0" brushRef="#br0" timeOffset="41715.9678">15304 14208 0,'0'0'0,"0"0"0,0 0 0,0 0 16,0 0-16,0 0 0,0 0 15,0 0-15,0 0 0,0 0 16,0 0-16,0 0 0,25 0 0,-25 0 16,0 0-16,0 0 0,0 0 15,0 0-15,26 11 0,-26-11 16,0 0-16,0 0 0,19 14 16,-19-14-16,13 7 0,-6-2 15,2 1-15,0 1 0,0-1 0,0 2 16,1 0-16,-1 2 15,2-2-15,-1 2 0,0 1 16,0 0-16,-1 1 0,0-1 0,0-1 16,0 0-16,-1 0 0,2 1 15,1 3-15,0 0 0,0-3 16,0 1-16,0 1 0,-1-1 16,-1 1-16,2 3 0,0 0 15,-2-2-15,0 1 0,-1-3 16,-1 2-16,0-1 0,-2 1 15,0-3-15,-2 0 0,0 0 16,1 0-16,-2-1 16,0 2-16,-1-3 0,0-2 0,1 1 15,-1-1-15,0 0 0,0 0 0,-1 0 16,0 0-16,0 0 16,0 0-16,0-1 0,0 3 15,0-2-15,0 0 0,0-2 16,0 1-16,0 1 0,0-3 0,0 2 15,0-2-15,0 0 0,0 0 16,-1 2-16,1-2 0,0 0 16,0-1-16,0-2 15,0 2-15,0 0 16,-1-2-16,1-1 0,0 0 0,0 3 16,0-3-16,0 0 0,0 0 15,0 0-15,0 0 0,-3-4 0,1 1 16,0-3-16,1-2 15,0 1-15,0 0 0,0 3 0</inkml:trace>
  <inkml:trace contextRef="#ctx0" brushRef="#br0" timeOffset="42399.0791">15440 14340 0,'0'0'0,"0"0"16,0 0-16,0 0 0,0 0 0,0 0 15,0 0-15,2-24 0,-2 24 16,0 0-16,0 0 16,0 0-16,0 0 0,11-19 15,-11 19-15,0 0 0,6-7 16,-2 7-16,-1-3 0,0 3 0,1 0 16,0 0-16,2 0 15,0 1-15,1 1 0,-1-1 0,0 3 16,1 2-16,-1 1 0,2 1 15,0 3-15,-1-1 0,1 0 16,1 1-16,1 0 0,0-1 16,0 2-16,0 1 0,-1 2 15,1-1-15,0 0 0,0 1 16,-1 1-16,2 3 0,-1-1 0,-1 0 16,0 0-16,-1 3 15,1-3-15,-1 1 0,-1 1 16,-1-5-16,0-1 0,-2 1 15,1-1-15,-2 0 0,-1-3 0,0 0 16,1 2-16,-2-4 0,-1 0 16,0-1-16,0 0 0,0-1 15,0-1-15,0-1 0,-1 1 16,1-3-16,0 1 0,0 0 16,0-1-16,0 0 0,0-3 0,0 1 15,0-1-15,0 0 0,0 0 16,0 0-16,0 0 15,0 0-15,0 3 0,0-3 0,0 0 16,1-3-16,-1 2 0,0 1 16,0 0-16,0-5 0,0 3 15,0-1-15,0 0 0,0 2 16</inkml:trace>
  <inkml:trace contextRef="#ctx0" brushRef="#br0" timeOffset="48482.0765">17751 15255 0,'0'0'0,"0"0"0,0 0 0,0 0 0,0 0 16,21 3-16,-21-3 0,0 0 16,26 14-16,-26-14 15,28 15-15,-14-5 0,1-2 0,-2 1 16,0 0-16,-2 1 0,-1 1 16,-1-1-16,-1 1 0,-3 0 15,-1 0-15,-2-1 0,-5 1 16,-2-3-16,-3 2 0,-2-3 15,-2 0-15,-3 0 0,-1 1 0,-1-1 16,-2-3-16,-1 2 0,0 1 16,2-3-16,3 3 0,2-3 15,2 3-15,2 0 0,1-3 16,3 3-16,0 0 0,5 3 16,4-2-16,4 3 0,6-1 15,1 1-15,2 0 0,1-1 0,3-2 16,2 1-16,3-1 15,-3-4-15,-2-4 0,0 2 16,-3-1-16,-4 0 0</inkml:trace>
  <inkml:trace contextRef="#ctx0" brushRef="#br0" timeOffset="48699.3651">18256 15233 0,'0'0'0,"0"0"16,0 0-16,25 3 0,-9 0 0,3 2 15,4 2-15,2 1 0,3 2 16,7 4-16,0-1 16,-3-1-16,-3-1 0,6 6 0,-1-3 15,-1006-2-15,1997-2 0,-1005-2 16,-3-1-16,-4 0 0</inkml:trace>
  <inkml:trace contextRef="#ctx0" brushRef="#br0" timeOffset="48965.8215">18299 15323 0,'0'0'16,"0"0"-16,0 0 0,0 0 15,0 0-15,-7 24 0,7-24 16,-6 22-16,6-22 0,-8 29 0,3-12 16,-1 1-16,0 2 0,0-1 15,-2 3-15,0-1 16,1-1-16,-3 3 0,0 2 16,1-3-16,1-1 0,1-3 15,0 0-15,1-4 0,1 0 0,2 1 16,0 6-16,2-4 0,0-3 15,0-2-15</inkml:trace>
  <inkml:trace contextRef="#ctx0" brushRef="#br0" timeOffset="49267.7593">18413 15487 0,'0'0'16,"0"0"-16,0 0 0,23 2 0,-23-2 15,22 5-15,-7-1 0,1 3 16,0 0-16,0 3 0,-1 0 16,2 5-16,-3 0 0,-2 1 15,-2-2-15,-3 2 16,-3-1-16,-1-1 0,-2-1 0,-1-1 16,-2 2-16,-1-3 0,0 0 15,-2-1-15,2-1 0,0 0 16,-1 0-16,2 0 0,0-2 15,1 0-15,1 0 0,3 1 16,4-2-16,3 1 0,2-1 0,5 3 16,4-2-16,9 0 0,2 0 15,-5-3 1,-5 0-16,-4-2 0</inkml:trace>
  <inkml:trace contextRef="#ctx0" brushRef="#br0" timeOffset="49765.1568">20619 14398 0,'0'0'16,"0"0"-16,0 0 0,28 5 0,-17-3 16,0 1-16,0 1 0,-1-1 15,0-3-15,-3 4 0,0 0 16,-1 1-16,-3 0 0,-2-1 15,-2 3-15,-2-4 0,-3 1 16,-2-1-16,-3-2 0,-1 2 16,-1-3-16,1 0 0,0 1 15,1 2-15,1-3 0,-4 3 16,2 1-16,5-1 0,0 1 0,1 1 16,3-1-16,1 2 0,1 1 15,3 3-15,2-1 0,4 3 16,3-1-16,7 7 0,3 3 15,-1-2-15,-3 2 0,2-3 16,1 0-16,-2-1 0,-3-2 0,-3 0 16,-4-2-16,-3-2 0,0-1 15,-1-4-15</inkml:trace>
  <inkml:trace contextRef="#ctx0" brushRef="#br0" timeOffset="50902.0983">17846 13951 0,'0'0'16,"0"0"-16,0 0 0,0 0 0,0 0 16,0 0-16,0 0 0,0 0 15,25-2-15,-25 2 0,0 0 16,30 6-16,-30-6 0,21 8 15,-21-8-15,22 12 0,-11-4 16,1 0-16,1 1 0,-2 0 16,-2 1-16,-3-1 0,-3-1 15,-2 0-15,-2-2 0,-2 2 16,-3-1-16,0 0 0,-2 1 0,-3-1 16,-2-4-16,-1 1 0,1 3 15,-3-2-15,-1 1 0,3-1 16,0-1-16,3 1 15,1 1-15,4-1 0,0-3 0,2 3 16,1-3-16,0 3 0,1-2 0,4 1 16,3 2-16,4-1 15,4-1-15,1-1 0,2-1 16,-3-1-16,-1 0 0,-1 2 0</inkml:trace>
  <inkml:trace contextRef="#ctx0" brushRef="#br0" timeOffset="51117.9624">18239 13994 0,'0'0'0,"0"0"16,0 0-16,0 0 15,32 3-15,-32-3 0,35 6 0,-16-1 16,4 0-16,-1 2 0,1-1 15,4 3-15,1 0 0,-4-3 16,-2-2-16,-4-1 0,-4-2 0,-2-1 16,-1 1-16,-2 0 0</inkml:trace>
  <inkml:trace contextRef="#ctx0" brushRef="#br0" timeOffset="51366.0151">18287 14082 0,'0'0'0,"0"0"0,0 0 15,0 0-15,-8 22 0,8-22 16,-6 18-16,6-18 0,-7 23 0,2-11 16,0 2-16,-2-2 0,1 1 15,-2 0-15,1 1 0,1 0 16,-1 0-16,1-3 0,0 3 15,1-5-15,-1 0 0,2-6 16,1-3-16,1 1 0,0 0 16,0-1-16</inkml:trace>
  <inkml:trace contextRef="#ctx0" brushRef="#br0" timeOffset="51754.0778">18383 14190 0,'0'0'0,"0"0"15,0 0-15,0 0 0,0 0 16,0 0-16,26 0 0,-26 0 16,0 0-16,23 12 0,-23-12 15,15 12-15,-9-5 0,-1-2 16,-2 2-16,-1-2 0,-1 3 0,-1-1 16,-1 0-16,-2-2 15,-3 1-15,-1-1 0,-2-1 0,0 1 16,0-3-16,0 1 0,1 1 15,0-2-15,0 1 0,3 1 16,0-2-16,2 2 0,1-1 0,2 2 16,2 1-16,2 0 0,2 2 15,1-1-15,0 0 16,1 0-16,0 4 0,-1-4 16,1 2-16,-1 0 0,-1-2 0,0 0 15,-2 0-15,0 0 0,-2 0 16,-1 1-16,-1-3 0,-3 1 15,-3-1-15,-5 0 0,-4-1 16,-2-4-16,-1 0 0,0-2 16,-2 0-16,-1-2 0,3 2 0,3 1 15</inkml:trace>
  <inkml:trace contextRef="#ctx0" brushRef="#br0" timeOffset="54016.0225">15228 12517 0,'0'0'0,"0"0"16,0 0-16,0 0 0,10-25 0,-10 25 15,0 0-15,12-27 16,-8 19-16,2 0 0,0 1 16,0 0-16,-1 0 0,1 2 0,1 1 15,-1-1-15,2 1 0,2 2 16,2 1-16,0 1 0,1 0 15,3 2-15,0 2 0,2 0 16,0 2-16,-2 2 0,0 1 16,1 3-16,-1 1 0,-4 0 15,-2 1-15,-3-2 0,-1-2 0,-3 1 16,-3 1-16,-5-2 0,-5 0 16,-5-2-16,-3-1 0,-3-1 15,-1 1-15,-5-1 0,-1 0 16,0 1-16,2-1 0,-5 2 15,1-2-15,5 1 0,1-1 0,5 1 16,2 1-16,4-1 16,3-1-16,3 1 0,3-1 15,3-2-15,2 0 0,4-1 16,5 2-16,2 0 0,3 1 0,6 0 16,5 1-1,2 1-15,1 1 0,7 1 0,-1-2 16,-2 1-16,-1 2 0,-2-1 15,-3-1-15,-1 2 16,-2 0-16,-3-2 0,-2-2 0,-3-1 16,-1 1-16,-3-3 0,-3 0 15,-2 1-15</inkml:trace>
  <inkml:trace contextRef="#ctx0" brushRef="#br0" timeOffset="55232.2189">18499 11899 0,'0'0'0,"0"0"0,0 0 16,0 0-16,0 0 0,0 0 16,0 0-16,24-8 0,-24 8 15,0 0-15,29 4 0,-29-4 0,19 7 16,-19-7-16,21 8 0,-11-1 16,1 0-16,-1 4 0,0 0 15,-2 0-15,-3-2 0,-2 1 16,-3 1-16,-2-2 0,-1 1 15,-1-2-15,-3-1 0,-1 0 16,1 0-16,-4 0 0,-1-2 16,-1 1-16,1-1 0,-2 0 0,2-1 15,2 0-15,2-1 16,3-1-16,0 1 0,1-1 0,1-1 16,0 1-16,2 0 0,5 1 15,2 0-15,4 1 0,4 1 16,1-2-16,-1 0 0,3 2 15,1 0-15,7-2 0,-2-1 16,-3-1-16,-4 0 0,-2 0 0</inkml:trace>
  <inkml:trace contextRef="#ctx0" brushRef="#br0" timeOffset="55482.4288">19180 11788 0,'0'0'0,"0"0"0,22 1 16,-6 0-16,1 1 0,11 2 0,3 3 16,-2 0-16,0 0 0,1 4 15,2-1-15,2-1 0,-5-1 16,-5-1-16,-3-2 0,-6-3 15,-2-3-15,-5 1 0,0-1 16,-1 1-16</inkml:trace>
  <inkml:trace contextRef="#ctx0" brushRef="#br0" timeOffset="55751.4549">19197 11826 0,'0'0'0,"0"0"16,0 0-16,0 0 0,-16 23 0,16-23 16,-11 21-16,11-21 0,-12 25 15,5-10-15,1 3 16,-1-2-16,2 1 0,-3 1 16,-1 2-16,-2 3 0,1-2 0,0 0 15,-1 0-15,1 0 0,1-2 16,1 0-16,0-2 0,0-2 15,2-3-15,-1-2 0,0-2 16,2-1-16,-1-3 0,2-4 16,0-3-16,0 0 0,1 0 0,1 1 15</inkml:trace>
  <inkml:trace contextRef="#ctx0" brushRef="#br0" timeOffset="56100.6908">19167 12001 0,'0'0'0,"0"0"16,0 0-16,22-1 0,-22 1 0,22 3 16,-22-3-16,29 6 0,-13-2 15,1 1-15,0 3 16,-1-1-16,-2 2 0,2 2 0,-3 1 16,-2 0-16,-2-1 15,-5 0-15,-3 0 0,-2-2 0,-3 0 16,-4-1-16,-3-1 0,0 0 15,0 0-15,0 0 0,0-1 16,0 0-16,1 1 0,-2-1 16,-2-2-16,3 1 0,4 1 0,-1 0 15,1-1-15,2-1 16,0 1-16,3-3 0,1 1 0,1 0 16,1 0-16,4 1 15,2 0-15,3 1 0,1 1 0,5-2 16,4 2-16,-1-2 0,1 0 0,7-2 15,0-3-15,-3 0 0,-5 1 16,-2-1-16</inkml:trace>
  <inkml:trace contextRef="#ctx0" brushRef="#br0" timeOffset="56263.9596">19935 12199 0,'0'0'0,"0"0"0,0 0 16,0 0-16,0 0 0,0 0 0,0 0 15,0 0-15,0 0 0,0 0 16</inkml:trace>
  <inkml:trace contextRef="#ctx0" brushRef="#br0" timeOffset="71544.9174">14761 15783 0,'0'0'0,"0"0"0,0 0 16,0 0-16,0 0 0,0 0 0,0 0 16,0 0-16,0 0 0,0 0 15</inkml:trace>
  <inkml:trace contextRef="#ctx0" brushRef="#br0" timeOffset="73649.3139">15657 13836 0,'0'0'0,"0"0"16,0 0-16,0 0 0,0 0 0,0 0 16,0 0-16,0 0 0,0 0 15,0 0-15,24 2 0,-24-2 16,0 0-16,0 0 0,20 15 15,-20-15-15,12 12 0,-4-8 16,1 2-16,0 0 0,3 2 0,-1-1 16,0 0-16,0 0 0,-1 1 15,-1 0 1,2 2-16,1 3 16,-1-1-16,0 0 0,-2 0 0,3-1 15,1 1-15,-1 0 0,0-3 0,1 6 16,-1-2-16,-1 1 0,-1-2 15,0 1-15,0-1 16,-1 0-16,0 0 0,-1 0 0,-1-1 16,0 1-16,-2-1 0,1 0 15,-1 1-15,1-1 0,-2-2 0,1 1 16,-1 0-16,-1 0 0,1-1 16,-1 4-16,0 4 15,0-6-15,-1-2 0,1 4 0,-1 1 16,1-3-16,-2 1 0,-1-3 15,0-2-15,0-3 0,0 3 16,0-3-16,0 1 16,0 0-16,0-1 0,-1 0 0,-1 0 15,1-1-15,1 1 0,0-1 16,-1 0-16,1-1 0,0 3 16,0-5-16,0 0 0,-1 1 15,1-1-15,0 0 0,0 0 16,0 0-16,0 0 0,0 0 15,-2 3-15,2-3 0,0 0 0,0 0 16,0 0-16,0 0 0,0 0 16,0 0-16,0 0 0,-5 3 15,5-3-15,0 0 0,-6 2 16,6-2-16</inkml:trace>
  <inkml:trace contextRef="#ctx0" brushRef="#br0" timeOffset="75654.9168">16241 14476 0,'0'0'0,"0"0"16,0 0-16,0 0 0,0 0 0,0 0 15,0 0-15,0 0 16,0 0-16,23 5 0,-23-5 15,0 0-15,0 0 0,18 13 0,-18-13 16,9 9-16,-5-3 0,1 0 16,0 1-16,0-2 0,-2 1 0,0 1 15,1 1-15,-1-1 16,0 0-16,0-2 0,0 2 16,-1 0-16,0 0 0,0 2 15,-1-2-15,0 1 0,1 0 16,-1 1-16,0-1 0,0 2 15,0-2-15,-1 2 0,-1-3 16,0 1-16,0-1 0,0 0 0,1-3 16,-2 2-16,1 1 0,0-3 15,0 1-15,0 1 0,0-2 16,0 2-16,-1-4 0,-1 1 0,2 0 16,0 0-16,0-2 15,0 2-15,0 0 0,1-3 16,-1 2-16,1-2 0,-2 2 0,2-2 15,-3 4-15,3-4 0,0 0 16,0 0-16,0 3 0,0-3 16,0 0-16,0 0 0,0 0 15,0 0-15,0 0 0,0 0 16,0 0-16,-6 0 0,6 0 0,0 0 16</inkml:trace>
  <inkml:trace contextRef="#ctx0" brushRef="#br0" timeOffset="80516.5794">22084 10796 0,'0'0'0,"0"0"0,0 0 15,0 0-15,-15-15 0,15 15 0,-14-11 16,3 8-16,-2 0 0,-4 3 15,-4 3-15,-1 1 0,-1 2 16,-10 2-16,-2 3 0,2 2 16,2-1-16,-9 9 0,-1 5 15,5 2-15,4-1 0,3 0 16,3 1-16,-1 4 0,4 0 0,4-3 16,3 3-16,5-3 0,3-1 15,6 1-15,3-1 0,3-3 16,3 0-16,4-4 0,3-3 15,4 0-15,2-3 0,5-1 16,5 0-16,2-5 0,1-2 16,4-6-16,4-2 0,-9-1 0,-6 2 15,-7-3-15</inkml:trace>
  <inkml:trace contextRef="#ctx0" brushRef="#br0" timeOffset="81034.2465">22353 10946 0,'0'0'0,"0"0"16,0 0-16,0 0 0,0 0 15,0 0-15,0 0 0,-11-18 16,11 18-16,0 0 0,0 0 15,-25 7-15,25-7 0,-25 14 16,25-14-16,-28 19 0,16-6 16,-1 1-16,0 1 0,1 2 0,1-2 15,-3 6-15,2-2 16,4-1-16,1 1 0,3-1 16,2 0-16,2-2 0,0 1 0,3-4 15,1 0-15,0-3 0,1 0 16,1-2-16,2 1 0,3-4 15,4-1-15,1-4 0,2 0 16,-2-1-16,0-2 0,-1-2 16,2-1-16,-2-2 0,-1-1 0,1-2 15,0 0-15,0 1 0,-2 2 16,-2-6-16,-1 0 16,-1 0-16,-2 0 0,-1 2 0,-2-2 15,0 0-15,-2 0 0,-2 0 16,-2 2-16,-3-1 15,0 2-15,-3 0 0,-1 0 0,-1 1 16,-1 2-16,-2 1 0,-1 3 16,-1-2-16,1 3 0,-3 2 15,0 1-15,1 4 0,2 2 0,5-3 16,5-1-16,-1 1 0,2 0 0,0 0 16</inkml:trace>
  <inkml:trace contextRef="#ctx0" brushRef="#br0" timeOffset="81516.3076">22916 10934 0,'0'0'0,"0"0"0,0 0 15,0 0-15,0 0 0,0 0 16,0 0-16,-5-20 0,5 20 15,0 0-15,-29-9 0,29 9 16,-34 1-16,14 2 0,-1 1 16,1 0-16,1 3 0,-4 4 15,1 0-15,2 3 0,4-3 0,4 3 16,3-3-16,4 3 0,3-3 16,3 3-16,3 1 15,0 2-15,0 0 0,6 2 0,4-1 16,0 0-16,1 0 0,4 6 15,0-2-15,-4 1 0,0-3 16,-1 0-16,0 1 0,-2-3 0,1-2 16,-3 2-16,-2-2 15,-2-4-15,-3 2 0,-2-4 16,-2 0-16,-2-1 0,-2-2 0,-2 0 16,-3 0-16,-2 1 0,-2-5 0,-2 4 15,-4-3-15,2-1 16,3-3-16,0 2 15,0-2-15,2 0 0,2 0 0,1-2 16,2-2-16,4-2 0,3-1 16,4-6-16,5-3 0,-2 2 0,0 3 15,-2 2-15</inkml:trace>
  <inkml:trace contextRef="#ctx0" brushRef="#br0" timeOffset="82232.4455">24011 10845 0,'0'0'0,"0"0"0,0 0 15,0 0-15,0 0 0,0 0 16,0 0-16,0 0 0,-30 15 0,30-15 15,-29 22-15,11-8 16,0 1-16,-1 2 0,-4 1 16,0-1-16,-2 1 0,-8 7 15,-1 0-15,1 1 0,1-2 0,-6 5 16,3-2-16,2-1 0,2-1 16,-4 1-16,2-2 0,5-5 15,5-2-15,4-3 0,4-3 16,2 0-16,5-2 0,2-2 15,2-2-15,2 2 0,2-1 16,3-1-16,2-1 0,3-1 0,2 0 16,3-2-16,4-2 15,2 0-15,0 1 0,6-2 0,2 1 16,6-3-16,-1-1 0,2 5 16,4 0-16,-5 0 0,-3 0 15,1 0-15,1 3 0,-1-3 16,-2 2-16,2 0 0,-3 1 15,-6-1-15,0 0 0,-1-2 16,-5 3-16,-2-2 0</inkml:trace>
  <inkml:trace contextRef="#ctx0" brushRef="#br0" timeOffset="82632.5978">24414 10778 0,'0'0'0,"0"0"15,0 0-15,0 0 0,0 0 0,0 0 16,0 0-16,-7 21 0,7-21 15,-9 21-15,9-21 0,-9 32 16,5-17-16,-1 6 0,-2 1 16,0 3-16,0-3 0,-2 12 15,1-1-15,1 2 0,1-5 0,-1 4 16,1-1-16,-2 6 0,0-3 16,2-3-16,-1-1 0,1-2 15,1-3-15,0-6 0,1 1 16,2-6-16,1-4 15,-1 2-15,-1-6 0,1 1 0,1-4 0,0-1 16,1-4-16,1-4 16,1-3-16,0 0 0,1 1 0,-2 1 15</inkml:trace>
  <inkml:trace contextRef="#ctx0" brushRef="#br0" timeOffset="83201.1713">24317 10821 0,'0'0'0,"0"0"15,0 0-15,0 0 0,26-12 0,-26 12 16,29-7-16,-29 7 0,34-3 16,-13 3-16,3 0 15,-2 4-15,0-1 0,5 4 0,-2 4 16,-2-3-16,-1 2 0,-4 4 15,-4 1-15,-2-1 0,-2 0 16,-5 3-16,-6 1 0,-3-3 16,-1 3-16,-5 0 0,-3 0 15,-4-1-15,0-2 0,-9 6 16,-1-3-16,0-1 0,1-3 0,-2-2 16,1 2-16,2-6 0,3-1 15,2 0-15,2-4 0,2 1 16,4-4-16,1 2 0,1-1 15,2-1-15,4 0 0,3-3 16,2-4-16,2 0 0,2-1 0,5-2 16,3 2-16,3-2 0,3-1 15,1 1-15,0 5 16,0-1-16,0 2 0,5-3 0,2 4 16,-2 3-16,-3 0 0,-2 0 15,-3 3-15,-1 4 0,-3-3 16,-1 7-16,-1 3 0,-4-5 15,-3 0-15,-2 2 0,-2 3 16,-1 0-16,-1 2 0,-3 0 16,-3 4-16,-1-4 0,-1 1 0,-3-2 15,0 3-15,0-4 0,2 0 16,2-3-16,1-2 16,2-4-16,2-1 0,2-1 0,2-6 15,3-4-15,1 0 0,0 0 16,-1-1-16,0 4 0</inkml:trace>
  <inkml:trace contextRef="#ctx0" brushRef="#br0" timeOffset="83499.3452">24993 10888 0,'0'0'0,"0"0"0,0 0 16,0 0-16,0 0 0,4 29 15,-4-29-15,1 29 0,0-13 16,-1 3-16,-1 2 0,-1-2 16,0 2-16,0 8 0,-1 3 15,0-1-15,-1-2 0,-1 0 16,1-1-16,-1-2 0,2-1 0,-1 5 16,0-3-16,1-4 0,1-3 15,0-3-15,1-2 0,-1-4 16,1-2-16,0-4 0,1-2 15,0-3-15,0 0 0,2-3 16,2-4-16,-3-4 0,-1-3 0,0 3 16,0 2-16,0 0 0</inkml:trace>
  <inkml:trace contextRef="#ctx0" brushRef="#br0" timeOffset="84116.8123">24833 10838 0,'0'0'0,"0"0"0,0 0 16,0 0-16,0 0 0,0 0 0,0 0 16,0 0-16,0 0 0,0 0 15,0 0-15,0 0 0,0 0 16,0 0-16,0 0 0,0 0 15,0 0-15,24 11 0,-24-11 16,0 0-16,30 3 0,-30-3 16,26 1-16,-10-1 0,0 0 0,3 3 15,2-2-15,-1 5 0,-1-3 16,2 2-16,2 2 16,4 1-16,0 2 0,-3 1 0,-1 3 15,-2 0-15,-1 0 0,0 0 16,0 4-16,-3-1 0,0-1 15,-2 8-15,-3 1 0,-3-3 16,-3 2-16,-4-1 0,-2 5 16,-3-3-16,-4 0 0,-2 0 15,-3 0-15,-2 0 0,-3 0 0,-4 0 16,-4 0-16,1-4 0,0 0 16,-6 1-16,-4 2 0,4-3 15,0-3-15,1 0 0,0-1 16,3-4-16,1-2 0,-3-4 15,-2 0-15,5-1 0,3-3 16,4-1-16,5 0 0,2-1 16</inkml:trace>
  <inkml:trace contextRef="#ctx0" brushRef="#br0" timeOffset="84782.7065">24022 10389 0,'0'0'0,"0"0"16,0 0-16,0 0 0,0 0 0,0 0 16,0 0-16,0 0 0,29 7 15,-29-7-15,0 0 0,29 11 16,-29-11-16,18 11 0,-18-11 15,22 13-15,-11-9 0,-1 3 16,0-2-16,0 1 0,-1-3 0,-1 2 16,-1 1-16,0-2 0,-1-1 15,-2 0-15,0-1 16,0 1-16,-1-1 0,-3-2 0,0 0 16,0 0-16,0 0 0,0 0 15,-5 0-15,-1 0 0,0 0 16,0 0-16,-2-2 0,0 1 15,1-1-15,-4 4 0,-1-1 16,-2 2-16,0 0 0,-1 1 16,-1 3-16,1-3 0,0 0 0,1 3 15,1 3-15,-4 1 0,1-1 16,0 2-16,2 2 0,2 0 16,1 0-16,3 0 0,3 1 15,-1 0-15,1-1 0,3 0 16,6 0-16,-1-3 0,1 3 15,2-1-15,2-1 0,-1-1 16,2-1-16,3 1 0,4-4 16,0 3-16,3-2 0,2 0 15,2 1-15,1-5 0,2 1 0,0 1 16,-5-2-16,-3-1 16</inkml:trace>
  <inkml:trace contextRef="#ctx0" brushRef="#br0" timeOffset="85449.7607">25692 11084 0,'0'0'0,"0"0"16,0 0-16,0 0 0,0 0 0,28 3 16,-28-3-16,32-3 0,-32 3 15,43-3-15,-17 3 16,1 0-16,2 0 0,6 3 0,1 0 16,-5-1-16,-3 1 0,-4-3 15,-3 3-15,-3-2 0</inkml:trace>
  <inkml:trace contextRef="#ctx0" brushRef="#br0" timeOffset="85632.771">25569 11392 0,'0'0'0,"0"0"16,0 0-16,0 0 0,0 0 15,38 0-15,-38 0 0,45-3 16,-18 2-16,3 1 0,6-1 16,9 1-16,-1 1 0,1 0 0,-8-1 15,-8 0-15</inkml:trace>
  <inkml:trace contextRef="#ctx0" brushRef="#br0" timeOffset="86851.178">26932 10953 0,'0'0'16,"0"0"-16,0 0 0,-11-18 0,8 11 16,-1 0-16,-2-3 0,1 4 15,-2-3-15,-2 5 0,-2-3 16,-2 6-16,-2 1 0,-9 4 15,0 4-15,-1 1 0,-1 0 16,-1 7-16,-1 3 0,1-1 16,0 4-16,-5 7 0,0 3 15,6-1-15,4 2 0,1 5 16,3 1-16,6-2 0,3-5 0,6-1 16,3-2-16,3-3 0,3 2 15,2-6-15,6-1 0,-1-4 16,1-2-16,3-1 0,3-3 15,2-2-15,2-2 0,2-5 16,3-5-16,1-1 0,1-1 16,4-5-16,4-5 0,-3-2 15,-1-4-15,0 3 0,-2-3 0,-2-2 16,-3-1-16,3-5 0,-2 1 16,-3 0-16,0 5 0,-4 2 15,-3 0-15,-3 4 0,-5-1 16,-3 4-16,-3 3 0,-3 3 15,1 0-15,-2 2 0,-1 2 16,0 0-16,-1 1 0,-2 2 16,-1 3-16,0 1 0,-1 4 0,3-1 15,0-1-15,2 2 0,1 0 16,2 0-16,3-3 0,4 3 16,3-3-1,6-1-15,4 1 0,-1 0 0,-2 1 16,1-3-16,0 1 0,1 1 15,1-1-15,4 1 0,-1 2 16,-4-1-16,-2 2 0,-4 2 16,-2-1-16,-3-1 0,-2-1 0,-3 0 15,-2 4-15,-2-1 0,0 0 16,-5 2-16,-2-1 0,-5 1 16,-4 3-16,-3 0 0,-2 0 15,1 1-15,-1-1 0,1-1 16,2-1-16,-2-1 0,4-2 15,5-4-15,4-4 16,3-1-16,0 0 0,0 0 0</inkml:trace>
  <inkml:trace contextRef="#ctx0" brushRef="#br0" timeOffset="87282.4563">28346 10773 0,'0'0'0,"0"0"0,0 0 16,0 0-16,0 0 0,0 0 15,0 0-15,0 0 0,0 0 0,-11 25 16,11-25-16,-24 22 0,8-7 16,-3 3-16,-6 0 0,1 3 15,-1 0-15,-11 4 0,0-1 16,1-1-16,1-1 0,-5 6 15,3-3-15,5-4 0,3 1 0,1-2 16,3-1-16,8-5 16,2-3-16,2 2 0,5-4 15,1 3-15,2-3 0,4-2 16,3 0-16,2-1 0,0-1 0,5-1 16,4-1-16,3 0 0,2-2 15,3-1-15,3 0 0,0 0 16,1 0-16,6 0 0,0 2 15,-3-1-15,-2 3 0,3-1 16,2 0-16,-3 1 0,-1 0 16,-3 2-16,0-1 0,-4 2 15,-3-5-15,-2 0 0,-4 0 0,-2-1 16</inkml:trace>
  <inkml:trace contextRef="#ctx0" brushRef="#br0" timeOffset="87985.5364">28738 10864 0,'0'0'0,"0"0"0,0 0 0,0 0 15,0 0-15,8 28 0,-8-28 16,8 18-16,-8-18 0,12 21 16,-5-10-16,0 0 0,-1-1 0,2 1 15,0 0-15,0 0 0,2-1 16,0 1-16,1-1 16,-1-2-16,0 2 0,0-3 0,1 1 15,-2-1-15,-1-3 0,-2 3 16,1-3-16,-2 2 0,0-2 15,-2-1-15,0-2 0,0 1 16,-3-2-16,0 0 0,-4-3 16,0-1-16,-1 0 0,-1-1 15,-3 4-15,-1-3 0,0 1 0,-2-1 16,-1-2-16,-3 2 0,0 0 16,-2 1-16,-1 2 0,1-1 15,-1 2-15,-8 3 0,-1 1 16,0 3-16,1 0 0,0 3 15,1 3-15,1-1 0,2-1 0,-3 7 16,2 0-16,4 3 16,3 0-16,5 1 0,2 2 15,6-2-15,4 0 0,4-2 0,3-1 16,2-1-16,1-2 0,2 0 16,2 2-16,0-2 0,2-3 15,4-3-15,4 1 0,-1-4 16,-1 0-16,3 0 0,4-5 15,0 0-15,-1 1 0,2-6 16,1-2-16,-6 1 0,-5-1 16,-3 4-16</inkml:trace>
  <inkml:trace contextRef="#ctx0" brushRef="#br0" timeOffset="88298.9362">29150 10924 0,'0'0'16,"0"0"-16,0 0 0,0 0 0,0 25 16,0-25-16,2 24 0,-2-24 15,0 30-15,0-12 0,0 3 16,0 0-16,0 1 0,0 0 0,0 6 15,-1 4-15,0-3 0,0 1 16,0 0-16,0-4 0,1 0 16,0-3-16,-1 1 0,1-5 15,0-1-15,0-4 16,0-3-16,0-4 16,0-7-16,2 0 0,0-4 0,0 0 15,-1 1-15,0 0 0</inkml:trace>
  <inkml:trace contextRef="#ctx0" brushRef="#br0" timeOffset="88815.9943">29157 10888 0,'0'0'0,"0"0"15,0 0-15,0 0 0,29-3 0,-29 3 16,27 0-16,-27 0 0,30 4 15,-15 3-15,1 0 0,-1 0 16,0 3-16,-1-2 0,-2 5 16,-2-1-16,-3 2 0,-2 4 15,-4 3-15,-4-3 0,-4 0 16,-3 0-16,-1 3 0,-4-3 16,-3 0-16,-1 0 0,-1-1 15,-2 2-15,3-2 0,1-4 16,1-1-16,4-2 0,2-2 0,3-1 15,3-3-15,0 0 0,2-1 16,3-3-16,0 0 0,2-3 16,3-1-16,4-1 0,3-1 15,2 1-15,3 0 0,0-2 16,2 0-16,-3 2 0,1-1 0,-2 4 16,0 0-16,-1-1 0,-1 3 15,1 5-15,-2 2 16,-2-1-16,-2 4 0,-3 3 0,-3-1 15,-3 3-15,-2-1 0,-3 3 16,-2-2-16,0 1 0,-2 0 16,-1-2-16,0 1 0,0-1 15,1 0-15,1-5 16,2-4-16,2 1 0,0-4 0,5-2 16,7-8-16,-2 1 0,2-7 15,-1 5-15,-2 0 0,0 2 16</inkml:trace>
  <inkml:trace contextRef="#ctx0" brushRef="#br0" timeOffset="89199.2897">29697 10963 0,'0'0'0,"0"0"15,0 0-15,0 0 0,-12 25 16,12-25-16,-7 22 0,3-8 15,-1 1-15,0 2 0,-1 2 16,0 1-16,-1-1 0,-1 2 16,0 1-16,-4 6 0,0-4 0,3-2 15,0 3-15,0-5 0,1 0 16,3-2-16,0-1 0,2-2 16,1 3-16,3-4 15,2-3-15,3-1 0,1 1 0,2-4 16,2 0-16,2 0 0,3-3 15,3-1-15,2-3 0,1-3 16,0 2-16,1-2 0,1-2 16,2 2-16,-1-1 0,4-1 15,-3-1-15,-4 0 0,-2 0 0,-2 2 16,-2 1-16,-2-1 0,0-3 16,-5 0-16,-2 0 0,-2-1 15,-2 1-15,-1 0 0,0 0 16,1 3-16</inkml:trace>
  <inkml:trace contextRef="#ctx0" brushRef="#br0" timeOffset="89432.3042">29630 10971 0,'0'0'0,"0"0"0,0 0 0,0 0 0,0 0 16,0 0-16,33-15 0,-33 15 16,31-7-16,-14 0 0,2 3 15,1 4-15,0-2 0,0 2 16,-2 2-16,0-2 0,0 1 0,0 2 16,-2 1-16,-3-1 0,-2 1 15,-2-1-15</inkml:trace>
  <inkml:trace contextRef="#ctx0" brushRef="#br0" timeOffset="89591.3548">29637 11167 0,'0'0'0,"0"0"16,0 0-1,0 0-15,39-3 0,-39 3 0,35-1 16,-13 1-16,5-1 15,-1-1-15,0-1 0,1 2 0,-4-2 16,-3 2-16</inkml:trace>
  <inkml:trace contextRef="#ctx0" brushRef="#br0" timeOffset="89804.3565">30348 11231 0,'0'0'0,"0"0"0,0 0 16,0 0-16,0 0 0,18 22 0,-18-22 16,17 18-16,-17-18 0,14 18 15,-7-11-15,-2 0 0</inkml:trace>
  <inkml:trace contextRef="#ctx0" brushRef="#br0" timeOffset="90782.8287">27333 12363 0,'0'0'16,"0"0"-16,0 0 0,0 0 0,-18-22 15,18 22-15,0 0 0,-22-24 16,13 15-16,-1 1 0,0 1 16,2-2-16,0 1 0,-2 1 15,-1 3-15,-1 0 0,-2 2 0,-1 2 16,-1 2-16,-2 4 16,0 3-16,-9 8 0,-5 3 15,3 1-15,4 1 0,-5 10 16,2 3-16,1-1 0,0-2 0,0 8 15,2 1-15,8-6 0,4-5 16,7 0-16,6 2 0,6-2 16,3-1-16,7-6 15,4-2-15,1-7 0,1-4 0,3-5 16,4-5-16,-7 0 0,-4 0 0,-5 0 16</inkml:trace>
  <inkml:trace contextRef="#ctx0" brushRef="#br0" timeOffset="91282.4205">27511 12406 0,'0'0'0,"0"0"16,0 0-16,0 0 0,0 0 0,0 0 15,-29 4-15,29-4 0,-18 12 16,18-12-16,-21 24 0,11-10 16,0 1-16,0 2 0,0 1 15,1 1-15,2-1 0,-2 6 16,1-2-16,4 0 0,2 0 0,2-2 16,2-3-16,1-2 0,2-1 15,1-2-15,3-1 0,0-2 16,0-1-16,3-4 0,2-1 15,0-2-15,1-1 0,-2-3 16,-1-2-16,1-1 0,2 0 0,-1-4 16,1-2-1,1-2-15,-1-2 0,-1 0 0,-2 0 16,-1-1-16,-2 0 0,-2 0 16,0 0-16,-3 0 0,-2-1 15,0 0-15,-4 0 0,0 3 16,-1 0-16,-5 3 0,-2 2 15,-2 1-15,0 2 0,-2 2 16,-2 1-16,0 3 0,-1 2 0,1 3 16,-1-1-16,1 1 0,0-2 15,4 2-15,3 0 0,1-1 16,2-1-16,0-1 0,2 0 16,1 0-16</inkml:trace>
  <inkml:trace contextRef="#ctx0" brushRef="#br0" timeOffset="91750.4223">28034 12359 0,'0'0'0,"0"0"16,0 0-16,0 0 0,0 0 0,0 0 16,0 0-16,0 0 15,0 0-15,0 0 0,0 0 0,0 0 16,0 0-16,0 0 0,0 0 15,-21-15-15,21 15 0,-25 11 16,25-11-16,-30 13 0,30-13 0,-25 14 16,15-5-16,1-1 15,1 2-15,2 0 0,1 0 16,3 1-16,1-1 0,3 3 0,2-1 16,3-1-16,2 0 0,1 0 15,2 2-15,2 4 0,-1 2 16,1 1-16,-1 0 0,0 0 15,0-4-15,1 3 16,-1 1-16,-2-2 0,-1 0 0,-2-1 16,-2 1-16,-1-3 0,-3 0 0,-1-2 15,0 0 1,-4-2-16,-3 1 0,0-3 0,-2-2 16,-2-1-16,-2-1 15,-3-2-15,-1 1 0,-4-3 16,-1 1-16,2-1 0,2-2 0,-1 0 15,0 0-15,2-2 0,2-1 16,1-3-16,2-3 0,1-4 16,2-1-16,0 1 0,1 3 15,2 1-15</inkml:trace>
  <inkml:trace contextRef="#ctx0" brushRef="#br0" timeOffset="92900.7129">28746 12546 0,'0'0'0,"0"0"0,0 0 0,0 0 16,0 0-16,0 0 0,-6 26 16,6-26-16,0 21 0,0-8 15,0 2-15,0 0 0,1 0 0,1 2 16,0 3-16,-1-1 0,1 2 16,-1 4-16,0-1 15,0 0-15,-1-3 0,0 1 16,-1 1-16,0-3 0,-2 0 0,1-2 15,0-3-15,0-1 16,1-1-16,0-3 0,0-1 0,-1-3 16,1-1-16,1-5 0,0 0 15,0 0-15,1 6 0,1-2 16,-1 0-16,0 0 0</inkml:trace>
  <inkml:trace contextRef="#ctx0" brushRef="#br0" timeOffset="93265.9294">28609 12551 0,'0'0'16,"0"0"-16,0 0 0,0 0 0,0 0 16,27-5-16,-27 5 15,27-7-15,-27 7 0,35-6 0,-15 5 16,1-2-16,1 0 0,1 4 15,0 1-15,5 2 0,-3-2 16,-1 3-16,-1 1 16,-3 1-16,-2 0 0,-3 0 15,-1 1-15,-4 1 0,-3 0 16,-2 2-16,-4 0 0,-2 2 0,-2-1 16,-3 3-16,-4 1 0,-4 1 15,-3-1-15,-2 1 0,-1 1 16,-1 0-16,-1 0 0,-5 1 15,0-1-15,4-4 0,2-2 0,5-1 16,3-2-16,3-3 0,2-1 16,5-6-16,4-5 0,0 2 0,-1 0 15,0 1-15</inkml:trace>
  <inkml:trace contextRef="#ctx0" brushRef="#br0" timeOffset="93632.9305">29302 12392 0,'0'0'0,"0"0"15,0 0-15,0 0 0,0 0 0,-6 22 16,6-22-16,-5 24 0,5-24 15,-5 31-15,0-12 0,1 1 16,-2 1-16,1 1 0,-2 2 16,1 1-16,0 0 0,-2 9 15,1 0-15,0-2 0,2-3 16,-2 4-16,1-1 0,2-5 16,0-4-16,0-3 0,2-3 15,0-4-15,0-2 0,1-5 16,1-2-16,-2-2 0,2-2 0,-1-4 15,1-3-15,0-3 0,0-1 16,1-3-16,2-6 0,-2 1 16,0-4-16,0 4 0,0 4 15,-1 1-15</inkml:trace>
  <inkml:trace contextRef="#ctx0" brushRef="#br0" timeOffset="94132.9724">29257 12425 0,'0'0'16,"0"0"-16,0 0 0,0 0 0,0 0 15,0 0-15,0 0 16,18-19-16,-18 19 0,0 0 16,24-13-16,-24 13 0,25-4 0,-9 4 15,0 0 1,1 3-16,-1 1 0,-1 0 0,-2 2 16,-2 1-16,-2 1 15,-3 0-15,0 1 0,-4 2 16,-2 3-16,-3 0 15,-4-1-15,-4 6 0,-3 0 16,-2-2-16,1 0 0,0-2 0,-1 1 16,2-3-16,-1-2 0,2-3 15,1-1-15,2-1 0,2 0 0,1-1 16,0-3-16,3 1 0,0 1 16,4-4-16,3 2 0,0-3 15,2-2-15,2-2 0,0 1 16,1-1-16,3 0 0,2 2 15,1 0-15,5 0 0,-1 0 16,0 2-16,-1 1 0,-2 1 16,0 3-16,0-1 0,-2 2 15,-1 4-15,-1-1 0,-2 2 16,-2 1-16,-2 3 0,0 1 0,-5 4 16,-5 2-1,-3 3-15,-2 4 0,-1-2 0,-1-3 16,-4 5-16,-2-1 0,3-3 15,0-6-15,3-2 0,2-3 16,4-3-16,1-2 0,5 0 16,4 2-16,-2-4 0,0-1 0,-1 0 15</inkml:trace>
  <inkml:trace contextRef="#ctx0" brushRef="#br0" timeOffset="94449.0153">29896 12432 0,'0'0'16,"0"0"-16,0 0 0,0 0 0,-10 19 16,10-19-16,-11 23 15,4-9-15,0 1 0,0 3 0,-2 0 16,0 3-16,-1 0 0,-3 9 15,0 3-15,-3-1 0,-2 1 16,2-2-16,-1 1 0,0 1 16,1-3-16,3-3 0,1-1 15,2-4-15,1-2 0,1-5 16,3-3-16,1-2 0,0-1 16,2-6-16,1-6 0,2-2 0,1-5 15,3-3-15,1-4 0,0 2 16,-2 3-16,0 1 15</inkml:trace>
  <inkml:trace contextRef="#ctx0" brushRef="#br0" timeOffset="94766.3676">29930 12388 0,'0'0'15,"0"0"-15,0 0 0,0 0 0,0 0 16,0 0-16,0 0 0,0 0 15,14 23-15,-14-23 0,10 25 16,-10-25-16,11 31 0,-5-11 16,0 3-16,1 0 0,-2-1 0,3 8 15,0 2-15,-2 0 16,0 1-16,-1 1 0,0-3 16,-1 6-16,1-4 0,-4-1 15,-1 1-15,-1-5 0,-1-5 0,1 0 16,0-1-16,0-4 0,0-2 15,-1-3-15,0-4 16,-1-3-16,0-1 0,-1-6 0,-3-3 16,0-1-16,2-4 0,-1 3 15,2 0-15,1 2 0</inkml:trace>
  <inkml:trace contextRef="#ctx0" brushRef="#br0" timeOffset="94916.5774">29778 12740 0,'0'0'0,"0"0"0,0 0 15,0 0-15,0 0 0,24 4 16,-24-4-16,31-8 0,-31 8 0,35-7 16,-21 3-16,-2 1 0</inkml:trace>
  <inkml:trace contextRef="#ctx0" brushRef="#br0" timeOffset="97982.9235">8380 14198 0,'0'0'0,"0"0"0,0 0 15,0 0-15,0 0 0,0 0 0,0 0 16,0 0-16,0 0 0,0 0 16,0 0-16,0 0 0,0 0 0,0 0 15,0 0-15,0 0 0,0 0 16,11 25-16,-11-25 0,11 17 16,-11-17-16,13 22 0,-13-22 15,14 25-15,-5-11 0,1-3 16,0 3-16,0-3 0,1 3 15,-1-3-15,0 3 0,1-3 16,-3 3-16,0 0 0,1 2 16,-1 4-16,0-2 0,-2 0 15,0-2-15,-2 3 0,1-3 0,-2 2 16,-1 2-16,-1-2 16,-1 0-16,-1-1 0,0 1 15,-2-2-15,-2 0 0,0 2 0,-1 1 16,-3 1-16,1-2 0,-2 0 15,0-3-15,1-3 0,1 1 16,1-3-16,0-2 0,0 2 16,2-3-16,0 1 0,2-1 15,1-3-15,1 0 0,-3-1 16,2 0-16,1 0 0,0-2 16,1-1-16,-2 3 0,2-3 15,0 0-15,-2 3 0,2-3 0,-3 0 16,3 0-16,2 1 0,0-1 15,2 0-15,3-1 0,-4-2 0,1 3 16,0 0-16</inkml:trace>
  <inkml:trace contextRef="#ctx0" brushRef="#br0" timeOffset="100733.0302">7598 13621 0,'0'0'0,"0"0"16,0 0-16,0 0 0,0 0 0,0 0 16,0 0-16,0 0 0,0 0 15,-8-22-15,8 22 0,0 0 16,0 0-16,0 0 0,2-23 16,-2 23-16,0 0 0,0 0 15,12-19-15,-12 19 0,0 0 0,28-17 16,-28 17-16,31-10 15,-16 8-15,3-2 0,1 0 0,1 2 16,1 1-16,0-1 0,1 2 16,3 0-16,0 2 0,1 0 15,-2-1-15,1 1 0,0 0 0,-2 2 16,-1 1-16,-1 1 16,0 1-16,-3 1 0,2 1 15,0-1-15,0-1 0,0 0 16,0-1-16,-3 2 0,-1 0 0,0 2 15,-1 2 1,-1 1-16,-1-1 0,-1 0 0,0 0 16,-1 2-16,-2-1 0,1 0 15,1-2-15,-1-1 0,-1-2 16,-1 0-16,-2 1 16,1 0-16,-2 0 0,0-2 15,-1 0-15,1 0 0,-1-1 16,-1-1-16,1-1 0,-2 0 15,-1-1-15,0 0 0,0 0 0,0-1 16,-1 1-16,0-3 0,4 3 16,-4-3-16,3 2 0,-3-2 15,1 1-15,-1-1 0,0 0 16,0 2-16,0-2 0,0 0 16,0 0-16,0 0 0,0 0 15,0 0-15,2 2 0,-2-2 16,0 0-16,0 0 0,0 0 15,0 0-15,0 0 0,0 0 16,-5 4-16,5-4 0,-7 2 0,7-2 16</inkml:trace>
  <inkml:trace contextRef="#ctx0" brushRef="#br0" timeOffset="102695.2757">7251 13289 0,'0'0'16,"0"0"-16,0 0 0,0 0 15,0 0-15,22 11 0,-22-11 0,0 0 16,19 11-16,-19-11 0</inkml:trace>
  <inkml:trace contextRef="#ctx0" brushRef="#br0" timeOffset="106285.9789">7548 13722 0,'0'0'16,"0"0"-16,0 0 0,0 0 0,0 0 15,0 0-15,0 0 0,17-17 16,-17 17-16,0 0 0,0 0 16,0 0-16,-2-19 0,2 19 15,-10-10-15,3 5 0,0 0 16,-1 1-16,0 1 0,0 0 0,2 1 16,0 0-16</inkml:trace>
  <inkml:trace contextRef="#ctx0" brushRef="#br0" timeOffset="106743.5959">8277 15019 0,'0'0'0,"0"0"0,0 0 16,0 0-16,0 0 0,0 0 0</inkml:trace>
  <inkml:trace contextRef="#ctx0" brushRef="#br0" timeOffset="106984.5855">8149 15018 0,'0'0'15,"0"0"-15,0 0 0,0 0 0,0 0 16,0 0-16,0 0 0,0 0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T" type="integer" max="2.14748E9" units="dev"/>
        </inkml:traceFormat>
        <inkml:channelProperties>
          <inkml:channelProperty channel="X" name="resolution" value="377.1958" units="1/cm"/>
          <inkml:channelProperty channel="Y" name="resolution" value="657.57574" units="1/cm"/>
          <inkml:channelProperty channel="T" name="resolution" value="1" units="1/dev"/>
        </inkml:channelProperties>
      </inkml:inkSource>
      <inkml:timestamp xml:id="ts0" timeString="2025-12-02T07:20:12.881"/>
    </inkml:context>
    <inkml:brush xml:id="br0">
      <inkml:brushProperty name="width" value="0.05292" units="cm"/>
      <inkml:brushProperty name="height" value="0.05292" units="cm"/>
      <inkml:brushProperty name="color" value="#0085CD"/>
    </inkml:brush>
  </inkml:definitions>
  <inkml:trace contextRef="#ctx0" brushRef="#br0">3544 7335 0,'0'0'0,"0"0"0,0 0 15,0 0-15,0 0 0,0 0 16,0 0-16,0 0 0,0 0 0,0 0 15,0 0-15,0 0 16,0 0-16,0 0 0,0 0 16,0 0-16,0 0 0,32 0 15,-32 0-15,27 3 0,-27-3 0,33 2 16,-33-2-16,39 6 0,-18-4 16,1 1-16,5 1 15,7-2-15,0-1 0,2-1 0,2 4 16,0-2-16,-2-1 0,13 2 15,0-4-15,-1 1 0,-1 0 0,10-2 16,3 1-16,-6 0 0,0 0 16,12 0-16,1-2 15,-7 3-15,-7 0 0,14-1 0,4-1 16,-6-2-16,-6 2 0,6 1 16,6 2-16,-9-2 0,-7 0 0,34-6 15,-3 0-15,-8 4 16,-5 2-16,6 3 0,3 3 15,-8-3-15,-4-3 0,5-3 16,5 1-16,-9 2 0,-8 2 0,12-5 16,6-7-16,-11 4 0,-10 3 15,12 1-15,7 3 16,-6 0-16,-5-1 0,12-1 0,6-2 16,-8 3-16,-7-2 0,11 2 15,8-3-15,-11 1 0,-6 0 0,13-3 16,10-2-16,-16 4 15,-10 1-15,15-1 0,10 1 16,-16 2-16,-11 2 0,13-1 16,7-2-16,-10 2 0,-6-1 0,10-3 15,7-1-15,-11 2 0,-7 0 16,15 1-16,9 1 16,-9 0-16,-10 1 0,11 0 0,8 0 15,-14 0-15,-8 0 0,12-3 16,7 3-16,-13-2 0,-8 2 0,10-3 15,9-3-15,-11 1 16,-6 1-16,8 3 0,9 2 16,-13-1-16,-9-1 0,14-1 15,8 0-15,-10 0 0,-8 2 0,11-2 16,8 2-16,-12 0 0,-6 0 16,4-3-16,5 3 15,-10-2-15,-3 0 0,10-1 0,8 2 16,-12 2-16,-6 2 0,7-1 15,6-4-15,-7-1 0,-6-3 0,6 1 16,4 1-16,-5 1 0,-5-1 16,6 7-16,5 4 15,-14-8-15,-9-8 0,14 6 0,11 2 16,-13-3-16,-8-2 0,8 6 16,6 0-16,-5 2 0,-5 2 15,6-3-15,7-2 0,-10 1 16,-5 1-16,5 3 0,4-2 15,-12-1-15,-7 3 0,9-6 16,8 0-16,-9 1 0,-4 2 0,3-1 16,4 2-16,-11-4 0,-7-2 15,10-1-15,6 0 16,-6 5-16,-6 0 0,5 0 0,4 0 16,-4 3-16,-2-1 0,2 0 15,4 2-15,-12-2 0,-6-1 0,8 2 16,8 1-16,-12-4 15,-8-3-15,9 6 0,3 1 16,-5 1-16,-3-1 0,3-2 16,3 3-16,-8-3 0,-3 1 0,3-1 15,4 2-15,-6-1 0,-5 2 16,2-1-16,1 0 16,-4-4-16,-3 0 0,-3 2 0,0-1 15,-9 2-15,1-2 0,2 2 16,2-2-16,-4-1 0,-3-1 0,-1-2 15,0 3-15,-3 0 16,-1 0-16,1 0 0,1-1 16,-4-2-16,-2 2 0,0-1 15,-1 2-15,0 0 0,0 0 0,-1-2 16,-1 0-16,0 1 0,1 1 16,-3 0-16,2 0 0,-2 0 15,0 0-15,1-2 0,-1 2 16,0 0-16,-3 0 0,-4-1 15,-4 1-15,-1-3 0,0 3 0,1-2 16,2 1-16,1 0 0</inkml:trace>
  <inkml:trace contextRef="#ctx0" brushRef="#br0" timeOffset="3566.9851">28165 5033 0,'0'0'0,"0"0"0,0 0 16,0 0-16,0 0 0,0 0 0,0 0 16,0 0-16,0 0 0,0 0 15,-29 12-15,29-12 16,-28 13-16,7-4 0,-5 2 15,-1 0-15,1 1 0,-9 2 0,1-1 16,-1-1-16,0-1 0,-6 1 16,3 0-16,4-1 0,2-1 0,2 1 15,4 0-15,3-1 16,3-1-16,6-1 0,4 1 0,5-4 16,5 0-16,0-2 0,0 1 15,0-3-15</inkml:trace>
  <inkml:trace contextRef="#ctx0" brushRef="#br0" timeOffset="3768.4724">28139 5324 0,'0'0'0,"0"0"15,0 0-15,-28 7 0,15-3 16,-5 2-16,-5 4 0,-1 0 15,-2 1-15,-13 6 0,-4 2 16,0 0-16,1 1 0,-11 3 16,0 2-16,3-1 0,11-7 0,8-2 15</inkml:trace>
  <inkml:trace contextRef="#ctx0" brushRef="#br0" timeOffset="4421.4772">30739 7505 0,'0'0'0,"0"0"0,0 0 16,0 0-16,0 0 0,0 0 15,0 0-15,0 0 0,0 0 0,-23 15 16,23-15-16,-28 12 0,28-12 16,-34 15-16,12-7 0,0 0 15,1 1-15,-1-1 0,0 2 16,-4 2-16,0-1 0,1-1 15,-1-2-15,3 1 0,2 3 16,3-4-16,1 1 0,3-2 16,2-1-16,2 0 0,1 0 15,1-1-15,3 1 0,1-3 16,4-3-16,0 0 0,0 0 0,0 0 16</inkml:trace>
  <inkml:trace contextRef="#ctx0" brushRef="#br0" timeOffset="4601.4785">30708 7556 0,'0'0'16,"0"0"-16,0 0 0,22 0 0,-22 0 16,27 4-16,-4 3 0,0 1 15,0 2-15,9 6 0,2 2 16,-2-1-16,-2-1 0,0 1 15,-6-4-15,-4-3 0</inkml:trace>
  <inkml:trace contextRef="#ctx0" brushRef="#br0" timeOffset="12666.6852">20085 4507 0,'0'0'0,"0"0"0,0 0 0,0 0 16,0 0-16,0 0 0,0 0 15,0 0-15,0 0 0,0 0 16,-19 3-16,19-3 0,-19 16 0,19-16 15,-29 28-15,13-14 16,-2 2-16,-8 11 0,-3 3 16,2 0-16,2-1 0,-8 8 15,-1 0-15,2-3 0,1-2 0,-2 6 16,3-1-16,4-3 0,2-4 16,1 2-16,-1 0 0,3-4 15,2-3-15,-1 3 0,2-2 16,4-8-16,3-4 0,3 1 15,0-1-15,2-3 0,2-1 0,1-4 16,0-1-16,2-2 0,1-3 16,6-2-16,3-5 15,0-3-15,-1 0 0,0 2 16,-2 0-16,-2 4 0</inkml:trace>
  <inkml:trace contextRef="#ctx0" brushRef="#br0" timeOffset="12967.9283">20057 4544 0,'0'0'0,"0"0"0,0 0 0,0 0 15,0 0-15,5 24 0,-5-24 16,5 31-16,-5-31 0,4 38 15,-2-13-15,1-1 0,-1 0 0,-1 9 16,0 1-16,0-3 16,-1-2-16,0 1 0,0-1 15,0 0-15,-1-2 0,0 4 0,0 0 16,0-6-16,0-2 0,-1-2 16,2-3-16,0-4 0,0-1 15,-2-6-15,-2-3 0,-2-2 16,0-2-16,0 1 0,2-1 15,0 0-15</inkml:trace>
  <inkml:trace contextRef="#ctx0" brushRef="#br0" timeOffset="13150.1736">19756 4900 0,'0'0'0,"0"0"15,0 0-15,0 0 0,0 0 16,0 0-16,29-8 0,-29 8 15,32-3-15,-11 0 0,3 3 16,0-1-16,1 1 0,6-3 16,-1 0-16,-5 2 0,-4-2 0,-3 1 15</inkml:trace>
  <inkml:trace contextRef="#ctx0" brushRef="#br0" timeOffset="13434.1915">20388 4701 0,'0'0'0,"0"0"16,0 0-16,-3 19 0,3-19 0,-3 24 15,3-24-15,-4 31 0,0-14 16,1 1-16,-1 3 0,-2-1 15,1-2-15,-3 3 0,0-2 16,3 0-16,0-3 0,2 0 16,1-2-16,0-3 0,-1-3 0,1 0 15,1-2-15,0-3 0,1-3 16,-3-1-16,-1-4 0,2 0 16,0 2-16,0-1 0</inkml:trace>
  <inkml:trace contextRef="#ctx0" brushRef="#br0" timeOffset="13783.2938">20227 4670 0,'0'0'0,"0"0"15,0 0-15,0 0 0,0 0 0,17-19 16,-17 19-16,23-9 0,-8 6 16,1 0-16,3 2 0,1-1 15,1 0-15,3 2 0,1 2 16,6 2-16,-3 2 0,2 1 15,1-1-15,-4 2 0,-3 2 16,3 5-16,-5 0 0,-4 2 16,-4-1-16,-4 0 0,-4-1 15,-3 0-15,-3 1 0,-8-1 0,-4-2 16,-3 0-16,0 1 0,-4-1 16,-3 1-16,-2-2 0,0 2 15,-1-3-15,2-1 0,2-1 16,1 0-16,2-2 0,0-1 15,4-2-15,2 0 0,1-1 16,1-2-16,3 0 0,3 1 16,5-6-16,3-1 0,1 0 0,-2 2 15,0-1-15</inkml:trace>
  <inkml:trace contextRef="#ctx0" brushRef="#br0" timeOffset="14101.4827">21334 4519 0,'0'0'0,"0"0"0,0 0 15,0 0-15,0 0 0,-13 25 16,13-25-16,-17 25 0,17-25 15,-19 30-15,9-12 0,-1 1 16,0 1-16,-1 0 0,-1 3 16,-5 4-16,2-2 0,-1 0 15,1-2-15,1-1 0,2-4 0,1 0 16,1 0-16,2-3 0,1-2 16,3-3-16,-1-1 0,2-1 15,1-1-15,3-2 0,3-1 16,-1-1-16,0-1 0,1 1 15</inkml:trace>
  <inkml:trace contextRef="#ctx0" brushRef="#br0" timeOffset="14385.6995">21695 4557 0,'0'0'0,"0"0"16,0 0-16,0 0 0,-11 20 16,11-20-16,-12 20 0,12-20 0,-20 27 15,8-11-15,-1 2 16,1 2-16,0-1 0,-1 2 0,-2-1 16,-3 4-16,-1 1 0,1-3 15,2 1-15,0-4 0,2 2 16,2-4-16,1-2 0,1-1 15,1-1-15,2-2 0,2-3 16,1 0-16,2-3 0,1 1 16,0-3-16,0 1 0</inkml:trace>
  <inkml:trace contextRef="#ctx0" brushRef="#br0" timeOffset="14717.2889">22309 4529 0,'0'0'0,"0"0"16,0 0-16,0 0 0,0 0 0,-20 28 15,20-28-15,-18 29 0,9-14 16,-1 3-16,-1 3 0,0 1 15,0-1-15,-5 8 0,-3 1 16,1-3-16,2-1 0,-4 5 16,1 0-16,4-4 0,3-4 0,1 0 15,1-3-15,2-2 0,1-3 16,2-1-16,0-3 16,2-3-16,1-2 0,2-6 15,0 0-15,0 0 0,1-7 0,0 3 16,0 0-16,0 2 0</inkml:trace>
  <inkml:trace contextRef="#ctx0" brushRef="#br0" timeOffset="15267.8827">22282 4488 0,'0'0'0,"0"0"0,0 0 0,0 0 15,21-2-15,-21 2 0,0 0 16,30 10-16,-30-10 0,24 13 16,-11-5-16,1 2 0,-2-1 15,-2 3-15,-3 2 0,-1 0 16,-3-1-16,-4 5 0,-4 0 16,-2-1-16,-1-2 0,-3 1 0,-2 0 15,0-1-15,-1-1 0,-1-1 16,-3-2-16,2 0 0,0-2 15,2-2-15,1 0 0,2-2 16,1-3-16,2 2 0,2-3 16,-1 1-16,1 0 0,3-2 15,1-3-15,2 3 0,-1-3 0,4 0 16,4 1-16,2-3 0,3 0 16,2 1-16,3-1 15,-2 2-15,0 1 0,9-1 0,1 0 16,-2 3-16,-1 2 0,-3 2 15,-3 1-15,-1 1 0,-3 0 16,-3 2-16,-3 3 0,-2 0 0,-3 0 16,-5 1-16,-2 1 15,-4 3-15,-3 0 0,-2-1 0,-1 0 16,-1-2-16,0 0 0,-8 1 16,-1 1-16,3-3 0,2-3 15,3-1-15,3-1 0,0 0 16,3 0-16,2-3 0,2-3 15,2-2-15,3-3 0,3-4 16,2-2-16,2-2 0,3-3 0,-2 2 16,0 3-16,-1 1 0</inkml:trace>
  <inkml:trace contextRef="#ctx0" brushRef="#br0" timeOffset="15768.6056">22920 4471 0,'0'0'0,"0"0"0,0 0 15,0 0-15,0 0 0,26 17 16,-26-17-16,15 14 0,-15-14 0,17 17 16,-7-7-16,0-1 0,0 1 15,0-2-15,1 1 0,-1-2 16,0 0-16,-1 0 0,0 0 15,-1-1-15,0-2 0,-2 0 16,0 0-16,-1-2 0,0 1 0,-2-1 16,-3-2-16,2 1 0,-2-1 15,-3-1-15,-4 0 16,0-1-16,-2 0 0,-1 1 0,-1 1 16,-1-1-16,-1 1 0,-4 0 15,-3 0-15,1 1 0,1 2 16,-7 3-16,1 1 0,1 0 15,0 0-15,0 4 0,-1 1 16,5 3-16,0-1 0,2 2 16,3 0-16,2-1 0,2 1 0,1 2 15,3-1-15,1-3 0,2-1 16,2 2-16,2-2 16,2 0-16,2-2 0,3 0 0,6 0 15,-1-2-15,1-1 0,3-1 16,0-2-16,3 2 0,3-1 0,6-1 15,1-2-15,-3 1 16,-1-1-16,0 0 0,3-2 16,-5 2-16,-2-2 0,-4 1 15,-4-1-15,-2 0 0</inkml:trace>
  <inkml:trace contextRef="#ctx0" brushRef="#br0" timeOffset="16484.0117">18807 5469 0,'0'0'0,"0"0"0,0 0 15,0 0-15,0 0 0,39-3 0,-39 3 16,41-7-16,-17 5 0,6-1 16,4 2-16,2-1 0,3-1 15,17-1-15,7-3 0,13-1 16,-2 1-16,20-1 0,2-1 15,10-2-15,-6 2 0,20-2 16,1 1-16,34-4 0,-22 0 0,1 1 16,-1 1-16,-15 3 0,-9 4 15,10 2-15,7-5 16,-12 4-16,-10-1 0,12 0 0,7 2 16,-13 1-16,-8 0 0,10-2 15,5 0-15,-14 2 0,-8 2 0,4-1 16,3 0-16,-9-1 15,-7 2-15,1 3 0,-1 0 16,-8-2-16,-5-3 0,0 1 16,-1-1-16,-14 3 0,-12 0 0,0 0 15,2 0-15,-11-1 0,-6-1 16,-2 1-16,-2 0 0,-9 1 16,-7 0-16,-4 2 0,-4 1 15,-2-2-15,-3 0 0,-11 0 16,-9 0-16,-6-3 0,-2 0 0,19-1 15,3 2-15,3 0 0</inkml:trace>
  <inkml:trace contextRef="#ctx0" brushRef="#br0" timeOffset="17167.1364">18564 5795 0,'0'0'0,"0"0"15,0 0-15,23-5 0,-23 5 0,27 0 16,-3 0-16,0 0 15,1-5-15,17 0 0,8-1 16,3 1-16,2-2 0,20-3 16,5 2-16,10-1 0,-7 3 0,23-1 15,6 2-15,1-2 0,-12-2 16,52-2-16,-4-3 0,-25 4 16,-17 2-16,17-1 0,10 2 15,-12 3-15,-10 3 0,13 0 16,8-2-16,-15 1 0,-10 4 15,22-2-15,17 2 0,-23-2 16,-16 0-16,-3 1 0,1 3 0,0-3 16,-1 2-16,-3-1 15,-1 0-15,-7-1 0,-6 1 0,0 0 16,0 0-16,-7-2 0,-5-1 16,-1-1-16,-1 1 0,-9 1 15,-6 1-15,1 0 16,-2 0-16,-16-1 0,-11 1 0,-9-2 15,-6 1-15,-5-1 0,-3-1 16,-4 0-16,-3 0 0,-1 2 16,0 0-16,-3 1 0,0 3 15,-2 4-15,-3 2 0,5-6 0,-1-2 16,2 0-16</inkml:trace>
  <inkml:trace contextRef="#ctx0" brushRef="#br0" timeOffset="27167.0915">18720 6605 0,'0'0'0,"0"0"0,0 0 0,0 0 15,0 0-15,2-18 0,-2 18 16,0 0-16,0 0 0,0 0 15,0 0-15,0 0 0,0 0 0,-18 14 16,18-14-16,-21 25 0,21-25 16,-29 35-16,9-12 15,-5 7-15,2-3 0,0 4 0,-1 5 16,-3 3-16,1-3 0,0 3 16,0-6-16,-1 6 0,4-4 15,2-3-15,2-3 0,3 0 16,1-1-16,2-1 0,0-4 15,2-3-15,2-2 0,2-3 16,2-2-16,0-2 0,1-3 0,2-3 16,2-5-16,0 2 0,0-2 15,6-8-15,3-4 0,-2 1 16,-2 3-16,1 1 0</inkml:trace>
  <inkml:trace contextRef="#ctx0" brushRef="#br0" timeOffset="27451.2474">18636 6666 0,'0'0'0,"0"0"0,0 0 15,0 0-15,0 0 0,8 25 16,-8-25-16,9 28 0,-5-14 15,2 6-15,1-1 0,0 2 0,1 1 16,0 0-16,-1-1 16,2 8-16,-1-4 0,0 3 0,-2 1 15,1-4-15,-2-2 0,0-1 16,-2 0-16,-1-3 0,-1 0 0,-1-3 16,0-1-16,-2-3 15,-2 0-15,0-4 0,1-1 16,1 0-16</inkml:trace>
  <inkml:trace contextRef="#ctx0" brushRef="#br0" timeOffset="27650.2794">18416 7047 0,'0'0'0,"0"0"16,0 0-16,0 0 0,0 0 0,32-4 15,-32 4-15,36-3 0,-16 0 16,3 3-16,3-1 16,-1-2-16,1 0 0,3 1 0,-5 0 15,-3 0-15</inkml:trace>
  <inkml:trace contextRef="#ctx0" brushRef="#br0" timeOffset="27950.5028">19143 6826 0,'0'0'0,"0"0"0,0 0 16,0 0-16,0 0 0,0 0 16,-4 29-16,4-29 0,-4 30 15,2-12-15,-2 1 0,1 1 16,0 0-16,-1 1 0,0 4 15,-1 3-15,0-2 0,1-1 16,0 0-16,1-2 0,1-4 0,0-1 16,-1-3-16,2-1 0,0-4 15,0-2-15,1 2 0,0-4 16,0-2-16,0-4 0,0-7 16,-1-1-16,-1-1 0,0 2 15,-1 0-15,2 2 0</inkml:trace>
  <inkml:trace contextRef="#ctx0" brushRef="#br0" timeOffset="28266.5543">19001 6812 0,'0'0'0,"0"0"16,0 0-16,0 0 0,0 0 0,0 0 15,30-8-15,-30 8 16,27 1-16,-27-1 0,39 6 15,-18-5-15,0 2 0,1 4 16,1 1-16,5 3 0,-3 3 0,-1 0 16,-2 3-16,-3-2 0,-1 2 15,-4 0-15,-1-1 16,-3 0-16,-3-1 0,-3 0 0,-4 2 16,-4-2-16,-2-2 0,-5 0 15,-5-1-15,0 1 0,-2 1 0,-8 0 16,-4 0-16,2-3 15,4-2-15,-3 0 0,0-2 16,4 0-16,4 0 0,5-5 16,3-2-16,2 0 0,1 0 0,3 0 15</inkml:trace>
  <inkml:trace contextRef="#ctx0" brushRef="#br0" timeOffset="28452.762">19712 7136 0,'0'0'0,"0"0"15,0 0-15,0 0 0,0 0 0,0 0 16,0 0-16,-3 22 0,3-22 16,0 0-16,4 25 0,-4-25 15,0 0-15,17 23 0,-11-17 16,-2-1-16</inkml:trace>
  <inkml:trace contextRef="#ctx0" brushRef="#br0" timeOffset="28786.0017">20642 6772 0,'0'0'0,"0"0"16,0 0-16,0 0 0,0 0 0,0 0 16,0 0-16,0 0 0,6 28 15,-6-28-15,1 26 0,-1-26 16,-3 32-16,-1-11 0,1 1 16,-1 0-16,-1 1 0,2 0 15,0 2-15,-3 7 0,2-3 0,-1 3 16,1-4-16,1-3 15,-1-3-15,1 3 0,1-1 16,-1-6-16,1-4 0,0-1 0,1-2 16,0-2-16,0-2 0,0-3 15,1-4-15,-3 1 0,3-1 0,-2 1 16</inkml:trace>
  <inkml:trace contextRef="#ctx0" brushRef="#br0" timeOffset="29333.9212">20634 6737 0,'0'0'0,"0"0"16,0 0-16,0 0 0,0 0 16,26 3-16,-26-3 0,23 4 15,-23-4-15,27 10 0,-12 0 16,-1-2-16,1 3 0,-3-1 15,-1 2-15,-2-1 0,-3 3 0,-2 6 16,-4-1-16,-4-1 0,-2-1 16,-3-2-16,-3-1 0,-3 0 15,-1 0-15,-2-3 0,-1-1 16,2-2-16,-1-1 0,3-1 16,2-1-16,1-1 0,3-1 15,1-1-15,1 0 0,2-2 16,0 0-16,2 0 0,1-2 15,2 2-15,1-5 0,3 3 16,4-3-16,3 3 0,2-3 0,3 4 16,-1-2-16,5-1 0,0 4 15,0 0-15,1 0 0,-1 2 16,-3-1-16,-1 3 0,-3 2 16,-2 1-16,-1 0 0,-4 2 15,0 4-15,-3-2 0,-2 0 16,-4 0-16,-5 0 0,-2 0 0,-1 0 15,0 2-15,-1-1 16,0 0-16,-1 0 0,-3-1 0,-1 0 16,0 0-16,1-1 0,1 1 15,2-4-15,2 3 0,1-2 16,2-1-16,2-3 0,0 1 16,3-3-16,7 1 0,9-2 15,1-3-15,1-3 0,-1 1 16,-3 0-16,-2 1 0</inkml:trace>
  <inkml:trace contextRef="#ctx0" brushRef="#br0" timeOffset="29699.9244">21426 6822 0,'0'0'0,"0"0"0,0 0 16,0 0-16,0 0 0,0 0 15,-2-17-15,2 17 0,0 0 0,0 0 16,-22-7-16,22 7 0,-29 3 16,29-3-16,-36 11 0,17-4 15,1 2-15,-2 0 0,-1 4 16,-5 3-16,2 1 0,2 1 16,3 0-16,3 0 0,1-1 15,4-2-15,3 2 0,0 0 16,1 1-16,5-2 0,2-3 15,2-1-15,0 2 0,4-3 16,3-1-16,1 0 0,1-2 0,1 1 16,1-2-16,0-1 0,2 1 15,1-2-15,3 0 0,-1-1 16,-1 0-16,1-1 0,0 1 16,-1 2-16,1-1 0,-3 0 15,-1-3-15,-3 1 0</inkml:trace>
  <inkml:trace contextRef="#ctx0" brushRef="#br0" timeOffset="30183.6312">22901 6655 0,'0'0'0,"0"0"0,0 0 0,0 0 16,0 0-16,0 0 0,0 0 15,-12 23-15,12-23 0,-10 19 16,10-19-16,-11 29 0,6-14 15,1 5-15,-1 1 0,1 0 16,0 2-16,-1-2 0,1 1 16,-2 6-16,2-3 0,-1 0 0,2 0 15,-1 0-15,-1-3 0,-3-1 16,-5-3-16,0-2 0,-1-3 16,2-1-16,1-3 0,2 0 15</inkml:trace>
  <inkml:trace contextRef="#ctx0" brushRef="#br0" timeOffset="30400.6377">22438 7157 0,'0'0'0,"0"0"16,0 0-16,0 0 0,26-10 0,-26 10 16,40-3-16,-15 1 0,2 0 15,5 2-15,5-3 0,12 3 16,0 0-16,14 3 0,0-3 15,-5 4-15,-4-1 0,10 1 16,-1 2-16,-8-1 0,-6 0 0,5-3 16,-2 1-16,-14-1 0,-9-2 15,-7 1-15</inkml:trace>
  <inkml:trace contextRef="#ctx0" brushRef="#br0" timeOffset="30801.7657">24110 6662 0,'0'0'0,"0"0"0,0 0 15,0 0-15,0 0 0,0 0 16,8-18-16,-8 18 0,0 0 0,0 0 15,0 0-15,0 0 0,0 0 16,-22 25-16,22-25 16,-25 21-16,25-21 0,-29 32 0,11-14 15,-1 0-15,-2 0 0,-6 10 16,1 1-16,0 0 0,2-1 0,-6 8 16,-1 0-16,4-6 15,3-1-15,-3 1 0,4 2 16,4-3-16,3-1 0,1-4 15,3-2-15,2-5 0,3-5 16,1 4-16,2-3 0,0-2 0,1-3 16,1-2-16,0-1 15,2-5-15,0 0 0,3-3 0,2-5 16,2-2-16,1-3 0,-2 2 16,0 1-16,-2 2 0</inkml:trace>
  <inkml:trace contextRef="#ctx0" brushRef="#br0" timeOffset="31116.7457">24043 6672 0,'0'0'16,"0"0"-16,0 0 0,0 0 15,0 0-15,0 0 0,0 0 16,0 0-16,12 22 0,-12-22 15,7 22-15,-7-22 0,7 31 0,-4-13 16,-1 4-16,0 2 16,1-2-16,-1 3 0,-1 3 15,1 4-15,-1-3 0,0 0 0,0 0 16,0-4-16,-1 0 0,2 2 16,-1-2-16,0-3 0,0-2 15,-1-2-15,0 1 0,0-8 16,0 0-16,-3-4 0,-4 2 15,-1-3-15,-2-3 0,1 1 16,3-1-16,0-1 0</inkml:trace>
  <inkml:trace contextRef="#ctx0" brushRef="#br0" timeOffset="31300.4816">23800 6982 0,'0'0'0,"0"0"15,0 0-15,0 0 0,0 0 0,17-13 16,-17 13-16,30-7 0,-30 7 16,41-7-16,-16 7 0,0 0 15,2-1-15,7 1 0,0 1 16,-5-1-16,-5 3 0,-4-3 16</inkml:trace>
  <inkml:trace contextRef="#ctx0" brushRef="#br0" timeOffset="31623.7313">24458 6758 0,'0'0'0,"0"0"15,0 0-15,0 0 0,0 0 0,-1 25 16,1-25-16,-4 22 15,4-22-15,-8 31 0,1-12 16,-1 1-16,1 1 0,-3 1 16,-1 0-16,-3 7 0,2-4 0,1 3 15,1-3-15,1-1 0,2-1 16,0-2-16,2 0 0,-1-3 16,2 0-16,0-3 0,2-1 15,0-3-15,0-1 0,1-1 16,0-4-16,1-2 0,0-3 15,-2-6-15,0-2 0,1 2 0,0 1 16,0-1-16</inkml:trace>
  <inkml:trace contextRef="#ctx0" brushRef="#br0" timeOffset="32150.7318">24407 6711 0,'0'0'0,"0"0"15,0 0-15,0 0 0,0 0 0,23-10 16,-23 10-16,21 3 0,-8 1 16,2 0-16,1 2 0,0 2 15,-1 0-15,0 4 0,-2 0 16,-1 1-16,-2-1 0,-1 6 16,-3 3-16,-1-3 0,-3 0 15,-3 2-15,-4-2 0,-1-2 16,-2-2-16,-3 0 0,-3-1 15,-2-1-15,0 2 16,-3-6-16,-2 2 0,2-4 0,3 1 16,-1-3-16,2-1 0,3-1 15,1-2-15,2 2 0,2-1 16,2-1-16,0 0 0,3-1 16,2-3-16,2 2 0,2-1 0,2 3 15,4-2-15,1 0 0,2-1 16,6 3-16,1-1 0,1 1 15,1-1-15,-2 2 0,-1 3 16,-3 0-16,-2 3 0,1 3 16,-1-2-16,-3 4 0,-2-1 15,-4 1-15,0 1 0,-3-1 16,-2 3-16,-2-1 0,-1 0 16,-4 2-16,-2-3 0,-2 1 15,-2 0-15,-1-3 0,-2 2 0,1-3 16,0-1-16,0 1 0,-1 0 15,0-3-15,-2-1 0,1-1 16,-1 0-16,0-1 0,1-2 16,0-1-16,1-2 0,2 1 15,3-1-15,1 1 0</inkml:trace>
  <inkml:trace contextRef="#ctx0" brushRef="#br0" timeOffset="32324.7341">24950 7142 0,'0'0'0,"0"0"16,0 0-16,0 0 0,0 0 0,0 0 16,-25 16-16,25-16 0,-28 14 15,28-14-15,-26 11 0,16-7 16</inkml:trace>
  <inkml:trace contextRef="#ctx0" brushRef="#br0" timeOffset="33816.7169">24103 6340 0,'0'0'0,"-18"-4"0,-7-5 16,-13 0-16,-10-5 0,-25-3 15,-11-1-15,-8-4 0,2 1 16,-21-1-16,-6-3 0,-35-3 15,19 6-15,-7 5 0,-4 4 16,15 1-16,11-1 0,-11 1 16,-7-2-16,14 3 0,8-2 0,-14 1 15,-10 1-15,13 7 0,7 1 16,-11 1-16,-7 0 0,8-1 16,6 2-16,-11 5 0,-7 3 15,11 0-15,7 0 0,-13-1 16,-6 3-16,13 2 0,10 6 15,-7-2-15,-7-1 0,13 1 0,10-1 16,-9 7-16,-5 0 16,9 1-16,7-3 0,-2 1 0,-1-1 15,10 5-15,9 5 0,-12 4 16,-8 2-16,14-3 0,10-7 16,-5 3-16,-3 4 0,13-6 15,8 2-15,0 4 0,1 0 16,11 1-16,8 2 0,-2-3 15,-1-3-15,6 3 0,6-3 0,4 3 16,2 2-16,10-4 0,4-1 16,-1 2-16,-2 2 15,10-5-15,4-4 0,6 4 0,1 2 16,4-1-16,2 0 0,6-4 16,4-2-16,1-7 0,1 0 0,9 10 15,5 7-15,-1-5 16,-1-4-16,7-3 0,3 0 15,2-2-15,-1-1 0,7 1 16,5 1-16,-17-10 0,5-1 0,30 13 16,1-1-16,-23-12 0,0 0 15,27 7-15,0 4 0,1 2 16,1 1-16,3-5 0,6-3 16,-6-7-16,-4-3 0,8 4 15,3 3-15,-1 0 0,-3 0 16,7-1-16,5 1 0,-5 0 15,-5 2-15,10-5 0,7-2 16,-6-2-16,-5 0 0,14 1 0,10 2 16,-11 2-16,-6 1 0,8-2 15,6-3-15,-7-1 0,-4 0 16,13-1-16,9-1 0,-9 0 16,-7 1-16,11-3 0,5 0 15,-9 1-15,-6-1 0,12-1 16,6-1-16,-6-1 0,-6 1 15,8 1-15,4 1 0,-9-4 0,-6-2 16,7-1-16,6-2 16,-10 3-16,-6-2 0,6 2 0,4 1 15,-9-1-15,-6 1 0,9-3 16,6-3-16,-10 2 0,-7 2 16,6-5-16,5-1 0,-10 3 15,-7 2-15,9-4 0,6-4 16,-12 4-16,-10 5 0,4-4 15,1-1-15,-6 1 0,-6 1 0,2-1 16,3-2-16,-11-3 16,-6-2-16,-1-1 0,-1-2 0,-3 1 15,-5 5-15,-6-5 0,-3 0 16,-3 0-16,-2 2 0,-4-2 16,-2 1-16,-5 0 0,-3-2 15,-3-3-15,-1-2 0,-6 3 16,-3 2-16,-3-4 0,-2-3 15,-4 1-15,-1 2 0,-2-2 16,-1-1-16,-1 1 0,-1 0 0,-6-1 16,-2-3-16,1 11 0,-3 1 15,-6-8-15,-5-6 16,1 4-16,2 3 0,-9-3 0,-7-1 16,1 0-16,0 1 0,-7-2 15,-5-5-15,2 3 0,2 1 16,-26-16-16,3 4 0,5 8 15,5 5-15,-7-2 0,-4-1 16,5 2-16,4 3 0,-9-1 0,-8 0 16,2 4-16,2 5 0,-5 2 15,-3 3-15,0-3 0,4 0 16,-5 4-16,-4 6 0,4 5 16,2 6-16,25 1 0,16-4 15,13 3-15</inkml:trace>
  <inkml:trace contextRef="#ctx0" brushRef="#br0" timeOffset="53934.8925">18598 3651 0,'0'0'16,"0"0"-16,0 0 0,0 0 0,0 0 15,0 0-15,0 0 0,0 0 16,0 0-16,0 0 0,19-16 16,-19 16-16,0 0 0,0 0 15,27-6-15,-27 6 0,27-1 0,-11 1 16,2 0-16,2 0 0,2 0 16,2 0-16,2 1 15,3-1-15,2-1 0,9 1 0,0 0 16,2 0-16,1 0 0,11 0 15,-1 0-15,0 0 0,0-2 16,10 2-16,0 2 0,-2-1 16,-2 1-16,11-2 0,-2 1 15,0-1-15,1-1 0,0 5 16,2 1-16,4-1 0,-5-4 0,0 1 16,0 2-16,1-1 0,-7-1 15,21 1-15,-5-2 0,-8 1 16,-5 1-16,-3-1 0,-3 2 15,-3-2-15,-1 3 0,1-2 16,2 2-16,-9-3 0,-5 1 0,1-3 16,2-1-16,-8 2 15,-3 0-15,-2 1 0,2-1 16,-4 0-16,-2-3 0,-3 3 16,-2 2-16,-8-1 0,3 1 0,-4-2 15,-2-1-15,1 1 0,-2 0 16,0-1-16,-1 1 0,-2-3 15,-1 1-15,-2 1 0,-1 1 16,-4 0-16,-1-1 0,1 1 16,-2 0-16,-2 0 0,2 3 0,-2-3 15,-4 3-15,-2-2 16,-3 1-16,2 0 0,1 0 0,1-1 16</inkml:trace>
  <inkml:trace contextRef="#ctx0" brushRef="#br0" timeOffset="54600.3778">18614 3837 0,'0'0'0,"0"0"0,0 0 15,30-6-15,-14 3 0,3 1 16,6-2-16,8 1 0,2-2 16,6 2-16,4 2 0,9-1 15,-2 0-15,15-2 0,4 1 16,-3-2-16,-2 2 0,17 1 15,2 2-15,-6 1 0,-3 0 0,16-2 16,1-3-16,-7 5 0,-5 3 16,38-1-16,-8-1 15,-15 0-15,-10 0 0,0 2 0,2 2 16,-10-5-16,-6-2 0,3 1 16,2 1-16,-9-1 0,-6-1 15,2 6-15,2 2 0,-8 2 16,-7-2-16,0-3 0,0-6 15,-8 2-15,-5 2 0,-2-1 16,-4 2-16,-6 1 0,-3 3 0,-3-3 16,-2 0-16,-4-8 0,-2-4 15,-4 1-15,-4 1 16,-4 6-16,1-3 0,-1 3 0,0 0 16,-2 0-16,0 1 0,-5-2 15,-4 0-15,-4 2 0,-5 0 16,5 0-16,3 0 0,2 1 0</inkml:trace>
  <inkml:trace contextRef="#ctx0" brushRef="#br0" timeOffset="54963.1945">19177 3642 0,'0'0'16,"0"0"-16,0 0 0,0 0 15,0 0-15,0 0 0,25 18 0,-25-18 16,0 0-16,20 15 0</inkml:trace>
  <inkml:trace contextRef="#ctx0" brushRef="#br0" timeOffset="55121.3799">19374 3705 0,'0'0'0,"0"0"0,0 0 0,0 0 15,0 0-15,27 8 0,-27-8 16,23 10-16,-23-10 0,0 0 16</inkml:trace>
  <inkml:trace contextRef="#ctx0" brushRef="#br0" timeOffset="55252.3811">19597 3764 0,'0'0'0,"0"0"0,0 0 0,0 0 16,0 0-16,0 0 0,0 0 16,-4 25-16</inkml:trace>
  <inkml:trace contextRef="#ctx0" brushRef="#br0" timeOffset="81917.6366">29011 6198 0,'0'0'15,"0"0"-15,0 0 0,0 0 0,0 0 16,0 0-16,0 0 16,0 0-16,0 0 0,-23-11 0,23 11 15,0 0-15,0 0 0,-27-1 16,27 1-16,0 0 0,-22 2 16,22-2-16,0 0 0,-27 6 15,18-6-15,0 3 0,0 0 16,1 1-16,0-2 0,-1 4 15,0-2-15,1 2 0,2-2 16,-1 3-16,2 0 0,0-3 0,1 3 16,1 0-16,0 0 0,2 0 15,0 0-15,2 0 0,2 1 16,0 0-16,1 1 0,2-1 16,1-2-16,1 1 0,1-1 0,1 0 15,1 1-15,0 0 16,0 0-16,1-2 0,1 1 15,1-3-15,-1 1 0,0 0 0,1-3 16,0 1-16,-1 1 0,0-2 16,0-1-16,-1 0 0,0 0 15,-1-1-15,0-2 0,-2 0 16,1 2-16,-1-5 0,0 3 16,-1-1-16,-2 0 0,0 0 15,-1-3-15,0 1 0,-1 2 0,0-1 16,-2-1-16,0 1 0,-1-2 15,0 1-15,-1-1 0,-1 3 16,0-3-16,-1 0 0,-2 3 16,0-3-16,0 0 0,-1 0 15,0 0-15,-1 0 0,1 0 16,-1 3-16,1-3 0,-2 3 16,2-3-16,-2 3 0,0-2 15,1 2-15,-1 0 0,0 0 16,0-2-16,0 3 0,0 1 15,0-3-15,-1 4 0,0-2 0,1 2 16,-1 1-16,0 1 16,2 1-16,-1 0 0,0 0 0,1 3 15,0-3-15,2 2 0,0-4 16,1 3-16,1-2 0</inkml:trace>
  <inkml:trace contextRef="#ctx0" brushRef="#br0" timeOffset="84175.4544">27745 2945 0,'0'0'15,"0"0"-15,0 0 0,0 0 0,0 0 16,0 0-16,0 0 0,0 0 16,0 0-16,0 0 0,0 0 15,0 0-15,0 0 0,0 0 16,-3 21-16,3-21 0,0 0 0,0 0 16</inkml:trace>
  <inkml:trace contextRef="#ctx0" brushRef="#br0" timeOffset="84787.8576">27721 7015 0,'0'0'0,"0"0"0,0 0 15,0 0-15,0 0 0,0 0 16,0 0-16,0 0 0,0 0 0,0 0 15,0 0-15,0 0 0,0 0 16,0 0-16,0 0 16,0 0-16,0 0 0,0 0 0,0 0 15,0 0-15,0 0 0,0 0 16,0 0-16,0 0 0</inkml:trace>
  <inkml:trace contextRef="#ctx0" brushRef="#br0" timeOffset="85661.8471">28933 6229 0,'0'0'0,"0"0"16,0 0-16,0 0 0,0 0 0,0 0 15,0 0-15,0 0 16,0 0-16,0 0 0,0 0 16,0 0-16,0 0 0,0 0 0,0 0 15,0 0-15,0 0 0,0 0 16,0 0-16,-23-10 0</inkml:trace>
  <inkml:trace contextRef="#ctx0" brushRef="#br0" timeOffset="86487.4033">27692 6017 0,'0'0'0,"0"0"0,0 0 16,0 0-16,0 0 0,0 0 16,0 0-16,0 0 0,0 0 0,0 0 15,6 23-15,-6-23 16,0 0-16,0 0 0,12 25 0,-12-25 15,0 0-15,13 23 0,-10-17 16,1 1-16</inkml:trace>
  <inkml:trace contextRef="#ctx0" brushRef="#br0" timeOffset="86989.2866">30483 8074 0,'0'0'0,"0"0"15,0 0-15,0 0 0,0 0 16,0 0-16,0 0 0,0 0 16,0 0-16,0 0 0,0 0 15,0 0-15,0 0 0,0 0 16,17-14-16,-17 14 0,0 0 0,0 0 15,-3-18-15,3 18 0,0 0 0,0 0 16</inkml:trace>
  <inkml:trace contextRef="#ctx0" brushRef="#br0" timeOffset="87576.3315">30066 6676 0,'0'0'16,"0"0"-16,0 0 0,0 0 0,0 0 15,0 0-15,0 0 0,0 0 16,0 0-16,0 0 0,0 0 16,0 0-16,0 0 0,0 0 15,0 0-15,0 0 0,0 0 16,0 0-16,0 0 0,0 0 16,0 0-16,0 0 0,0 0 15,0 0-15,0 0 0,0 0 0,0 0 16,0 0-16,0 0 0,0 0 15,0 0-15,0 0 0,0 0 16,0 0-16,0 0 0,0 0 16,0 0-16,0 0 0,0 0 15,0 0-15,0 0 0,0 0 16,0 0-16,0 0 0,0 0 0,0 0 16,0 0-16,0 0 0,0 0 15,0 0-15,0 0 16,0 0-16</inkml:trace>
  <inkml:trace contextRef="#ctx0" brushRef="#br0" timeOffset="88573.1315">28137 5083 0,'0'0'0,"0"0"0,0 0 15,0 0-15,0 0 0,0 0 16,0 0-16,0 0 0,0 0 0,-26 1 15,26-1-15,0 0 0,-28 5 16,28-5-16,-29 5 0,13-2 16,1 1-16,-1 1 0,-3 2 15,0-1-15,0 1 0,-1 0 16,-1 1-16,-4 1 0,1 0 0,-2 1 16,0 0-16,2-1 15,1 1-15,1-1 0,-1-1 16,4-1-16,0 0 0,1 1 15,2-2-15,0 1 0,3-1 0,1-1 16,1 1-16,2-2 0,1-2 16,2 1-16,0-1 0,2 0 15,0 1-15,2-1 0,2-2 16,-1 2-16,1-2 0,5 1 16,1-1-16,1-1 0,-1 0 15,1 1-15,-1-1 0,-2 1 0</inkml:trace>
  <inkml:trace contextRef="#ctx0" brushRef="#br0" timeOffset="88951.1904">28205 5328 0,'0'0'0,"0"0"0,0 0 16,0 0-16,0 0 0,0 0 0,-21 16 15,21-16-15,0 0 0,-32 15 16,32-15-16,-34 13 0,15-5 16,-3-1-16,-2 2 0,0-2 15,-1 0-15,-8 3 0,0-2 16,1 1-16,0 0 0,0-2 16,0-1-16,-3 1 0,3-2 0,2 1 15,3 0-15,2 0 16,3-1-16,1-2 0,3 1 15,2-4-15,3 2 0,1-2 16,2 1-16,3-1 0,3 0 0,1-1 16,0 1-16,1-2 0,2 2 15,0 0-15,0 0 16,0-2-16,0 2 0,3 0 0,1 2 16,1 0-16,2 0 0,-2-1 15,1 1-15,-2-2 0</inkml:trace>
  <inkml:trace contextRef="#ctx0" brushRef="#br0" timeOffset="89411.3911">28934 6380 0,'0'0'15,"0"0"-15,0 0 0,0 0 0,0 0 0,0 0 16,0 0-16,0 0 16,0 0-16,0 0 0,0 0 15,0 0-15,0 0 0,0 0 0,0 0 16,0 0-16,0 0 0,0 0 15,0 0-15,0 0 0,0 0 16,0 0-16,0 0 0,0 0 16,0 0-16,0 0 0,0 0 15,0 0-15,0 0 0,0 0 16,0 0-16,0 0 0</inkml:trace>
  <inkml:trace contextRef="#ctx0" brushRef="#br0" timeOffset="90802.9177">29789 6229 0,'0'0'15,"0"0"-15,0 0 0,0 0 0,0 0 16,0 0-16,0 0 15,0 0-15,0 0 0,-27 11 16,27-11-16,0 0 0,-24 11 0,24-11 16,-21 11-16,10-5 0,0-2 15,-1 0-15,-2 1 0,1 1 16,1-2-16,0 0 0,-1 2 16,1-3-16,1 1 0,0 0 15,1 2-15,0-4 0,1 1 0,1 1 16,0 1-16,2-1 0,0-2 15,2 3-15,-1-1 16,2-3-16,0 2 0,1 0 0,1-2 16,-1 2-16,2 0 0,2-2 15,0 2-15,1 1 0,0-1 0,3-2 16,1 3-16,0-2 16,1-1-16,1 2 0,1-3 15,0 3-15,0-2 0,1-1 0,0-1 16,0-2-16,0 3 0,0-3 15,1 2-15,-1-2 0,0-1 16,-1 2-16,0 0 0,-1-1 16,-1-3-16,1 2 0,-1 0 15,0 0-15,-2 0 0,1-1 16,-2 3-16,1-4 0,-2 2 16,1 0-16,-2 0 0,0-2 15,0 2-15,-1 0 0,0 0 16,-1 1-16,0 0 0,0 0 0,-1 3 15,1-4-15,-1 4 0,-1-3 16,-2 2-16,0 1 0,-2-3 16,0 3-16,-1 0 0,1 0 15,-1 3-15,0-3 0,-2 3 16,0-2-16,0 2 0,1 0 16,-1-2-16,0 3 0,1 0 0,0-1 15,0 1-15,1-1 0,0 4 16,1-4-16,0 1 15,2-1-15,0 1 0,0 0 0,1-1 16,1 0-16,1-3 0,-1 4 16,2-1-16,1-2 0,2 2 15,1-2-15,2 2 0,0-3 16,1 1-16,1-1 0,1-1 16,1 1-16,0-3 0,0 2 15,0-2-15,-1 0 0,0-1 0,0-2 16,-1 1-16,-2 1 0,1 0 15,-1-2-15,-2 2 0,0-2 16,-1 1-16,-1 1 0,0-1 16,-2 3-16,0-1 0,-1 0 15,-2-1-15,-1 1 0,0 2 0,-2-2 16,-2 2-16,0-1 16,0 2-16,-2 0 0,0 2 15,0-1-15,-1 2 0,0-2 0,-1 2 16,1 1-16,0 0 0,0 0 15,2 2-15,0-2 0,0 3 16,2-4-16,0 2 0,1-2 16,0 3-16,2-3 0,-1-2 15,2 3-15,0-4 0,2 0 16,-2 3-16,2-3 0,-2 3 16,2-3-16,0 0 0,0 0 15,-1 1-15,1-1 0,0 0 0,0 0 16,0 0-16,0 0 15,0 0-15,0 0 0,0 0 0,0 0 16,0 0-16,0 0 0,0 0 16,0 0-16,-4-4 0,4 4 15,-6 0-15,-1 0 0,-1-3 16,1 3-16,-1-4 0,1 3 16,2-2-16,-1 1 0</inkml:trace>
  <inkml:trace contextRef="#ctx0" brushRef="#br0" timeOffset="91311.5804">28494 7293 0,'0'0'0,"0"0"0,0 0 16,0 0-16,0 0 0,0 0 0,0 0 16,0 0-16,0 0 0,0 0 15</inkml:trace>
  <inkml:trace contextRef="#ctx0" brushRef="#br0" timeOffset="92317.367">29056 7249 0,'0'0'0,"0"0"15,0 0-15,0 0 0,0 0 0,0 0 16,0 0-16,0 0 0,0 0 16,0 0-16,-31 0 0,31 0 15,0 0-15,-24 6 0,24-6 16,-20 6-16,12-3 0,-2 1 16,0 1-16,0 0 0,0 0 15,1 1-15,0-1 0,1 2 0,2 0 16,0 0-16,2 0 15,1 0-15,0-1 0,2 1 16,1-1-16,1 1 0,0-2 0,2 0 16,1 0-16,1-1 0,-1-2 15,3 3-15,0-3 0,1 1 16,1-1-16,1-2 0,1 0 16,-1 0-16,0-1 0,0-1 15,-1-2-15,1 2 0,-1-2 0,0 1 16,-1-1-16,-1-1 0,0 0 15,-1 2-15,-1-2 16,0 1-16,-2-2 0,-1 3 0,-1-1 16,-1-1-16,-1 0 0,-4 1 15,-3 2-15,-3-2 0,-1-1 16,-5 3-16,-2 1 0,-2 0 0,0-2 16,-2 3-16,3-1 15,4 1-15</inkml:trace>
  <inkml:trace contextRef="#ctx0" brushRef="#br0" timeOffset="96317.2734">19487 12027 0,'0'0'0,"0"0"15,0 0-15,0 0 0,0 0 0,0 0 16,-25 13-16,25-13 0,-25 15 16,6-2-1,-4 4-15,-6 6 16,-4 4-16,1-1 0,3 0 0,-12 9 16,-8 9-16,5-2 0,4 0 0,-5 6 15,1-1-15,6-5 0,3-4 16,0 4-16,4-4 0,8-5 15,4-3-15,3-4 0,1-1 16,4-1-16,1-1 16,4-8-16,0-3 0,2-3 0,1-3 15,2-2-15,1-4 0,3-3 16,3-5-16,2-8 16,1-5-16,-2 4 0,-2 3 0,0 3 15</inkml:trace>
  <inkml:trace contextRef="#ctx0" brushRef="#br0" timeOffset="96620.2419">19282 11930 0,'0'0'0,"0"0"16,0 0-16,0 0 0,8 21 0,-8-21 15,9 25-15,-9-25 0,11 37 16,-5-14-16,-1 5 0,0 0 16,-1 2-16,-1 10 0,1 1 15,-2 0-15,0 0 0,0 7 16,-2-1-16,0-4 0,0-1 0,-1 4 16,-1-3-16,0-8 0,0-6 15,-2-3-15,2-3 16,-1-3-16,-1-4 0,-2-8 15,-3-3-15,1-5 0,1-5 0,0 2 16,1 1-16,2-1 0</inkml:trace>
  <inkml:trace contextRef="#ctx0" brushRef="#br0" timeOffset="96817.3588">18999 12443 0,'0'0'0,"0"0"15,0 0-15,0 0 0,0 0 16,0 0-16,32-8 16,-32 8-16,38-6 0,-15 4 0,2 1 15,3 0-15,0 2 0,11-2 16,1 0-16,-7 0 0,-6 0 16,-2 0-16</inkml:trace>
  <inkml:trace contextRef="#ctx0" brushRef="#br0" timeOffset="97097.3264">19874 12310 0,'0'0'0,"0"0"16,0 0-16,0 0 0,0 0 0,-6 25 15,6-25-15,-6 25 0,6-25 16,-7 35-16,0-15 16,1 1-16,0 0 0,1 1 0,-1 2 15,1 4-15,0-2 0,2-2 16,1-3-16,0-2 0,-1-3 0,2-2 16,1-1-1,-1-3-15,0-5 0,0-3 0,-1-2 16,2 0-16,-2-2 0,2 2 15</inkml:trace>
  <inkml:trace contextRef="#ctx0" brushRef="#br0" timeOffset="97450.4886">19741 12196 0,'0'0'0,"0"0"0,0 0 0,24-2 16,-24 2-16,32 4 0,-13 0 16,5 2-16,1 0 0,1 2 15,2 2-15,7 7 16,0 4-16,-3-2 0,-2 0 0,1 7 16,-4 1-16,-8-3 15,-3-3-15,-6 0 0,-5 2 16,-2-1-16,-5-2 0,-5-1 0,-7-1 15,1 0-15,0 0 16,-10 1-16,-7 0 0,1-4 0,3-4 16,-13 3-16,-3 0 0,6-3 15,4-1-15,1-2 0,0-2 16,4-1-16,1-1 0,2-2 16,2-2-16,4-4 0,4-3 0,3 1 15,2 1-15,3 2 0</inkml:trace>
  <inkml:trace contextRef="#ctx0" brushRef="#br0" timeOffset="97653.0104">20442 12699 0,'0'0'0,"0"0"15,0 0-15,0 0 0,0 0 0,0 25 16,0-25-16,-1 22 0,1-22 16,4 21-16,-4-21 0,0 0 15,16 22-15,-11-16 0</inkml:trace>
  <inkml:trace contextRef="#ctx0" brushRef="#br0" timeOffset="98054.0123">21594 12276 0,'0'0'0,"0"0"16,0 0-16,0 0 16,0 0-16,0 0 0,-6 25 15,6-25-15,-6 23 0,1-7 0,1 4 16,0 2-16,-1 0 0,1 5 16,-2 3-16,0 1 15,-1-1-15,-1 9 0,2-1 0,-1 4 16,3-4-16,-1-3 15,1-4-15,1-3 0,0-5 0,2-4 16,1-2-16,0-3 0,0-3 16,2-6-16,3-5 0,-2-3 15,-1-2-15,1-7 0,-1-4 16,-1-3-16,0-1 0,0 0 16,0 3-16,0 3 0</inkml:trace>
  <inkml:trace contextRef="#ctx0" brushRef="#br0" timeOffset="98603.0555">21527 12308 0,'0'0'15,"0"0"-15,0 0 0,0 0 16,25-1-16,-25 1 0,32 3 16,-32-3-16,36 12 0,-15-5 15,3 2-15,-1 0 0,-1 1 16,3 3-16,-3 2 0,-3 0 15,-4 2-15,-2 1 0,-5-1 16,-3 0-16,-3-1 0,-4-2 0,-5 0 16,-3-2-16,-3-1 0,-2 0 15,-2 0-15,-1-1 0,-1-2 16,-4-1-16,-1 0 0,-3-2 16,1 1-16,2-4 0,0-1 15,3-1-15,2-1 0,3-1 16,0-3-16,4 1 0,2 1 0,4-2 15,3 0-15,4 0 0,5-2 16,3 0-16,2 0 0,3 0 16,3 1-16,3 2 0,4 0 15,-1 1-15,1 2 0,7 1 16,1 4-16,-1-2 0,-1 2 0,-4 3 16,-2 2-16,-2 0 0,-1 1 15,-2 1-15,-2 1 16,-4 3-16,-3 1 0,-3-1 0,-1-2 15,-5-1-15,-3 0 0,-3 1 16,-2 2 0,0-3-16,1 0 0,-7 2 0,-1-2 0,-2-1 15,-2-1-15,1-2 16,2-1-16,1-3 0,0 0 0,3-2 16,1-1-16,4-4 0,0-1 15,4-3-15,2-2 0,0 2 16,0 1-16,0 1 0</inkml:trace>
  <inkml:trace contextRef="#ctx0" brushRef="#br0" timeOffset="98967.4295">22563 12326 0,'0'0'0,"0"0"16,0 0-16,0 0 0,0 0 0,-23-13 16,23 13-16,-23-2 15,23 2-15,-35 2 0,15 0 0,-3 4 16,-2-1-16,0 4 0,0 0 16,-4 5-16,3-1 0,1 2 15,3 0-15,2 3 0,2-1 16,1 2-16,4 2 0,0 1 15,4-2-15,3 0 0,4-2 16,3-1-16,3 0 0,1-1 16,3 0-16,1-4 0,1 1 0,6 0 15,4-2-15,0 0 0,1 0 16,1-1-16,2-5 0,1 3 16,2-1-16,-2-2 0,-2-4 15,-4 1-15,-3-1 0,-3 0 16</inkml:trace>
  <inkml:trace contextRef="#ctx0" brushRef="#br0" timeOffset="99334.1959">23568 12204 0,'0'0'16,"0"0"-16,0 0 0,0 0 0,0 0 15,-4 31-15,4-31 0,-5 31 16,5-31-16,-4 36 0,1-16 16,1 0-16,0 0 0,0 3 15,1 1-15,1 6 0,1-2 0,1 0 16,1 1-16,0-2 0,-1 0 16,-1 3-16,0-3 0,0-4 15,1-5-15,1-2 0,-2-4 16,0-2-16</inkml:trace>
  <inkml:trace contextRef="#ctx0" brushRef="#br0" timeOffset="99567.5124">23174 12714 0,'0'0'0,"0"0"0,0 0 15,0 0-15,0 0 0,38 5 16,-38-5-16,42 4 0,-18 0 0,5 1 16,1 2-16,5 0 0,2 0 15,13 3-15,0 0 0,9 3 16,-4 0-16,1-2 16,1-2-16,-5 0 0,-10-2 0,-9-2 15</inkml:trace>
  <inkml:trace contextRef="#ctx0" brushRef="#br0" timeOffset="100250.6807">24388 12207 0,'0'0'0,"0"0"15,0 0-15,0 0 0,0 0 16,19-14-16,-19 14 0,19-9 16,-19 9-16,27-9 0,-8 4 15,0 2-15,-1-1 0,1 0 16,3 1-16,-1 0 0,0 0 0,5-1 16,-1 1-16,-3 0 0,-2 1 15,-2-1-15,-3-1 0,-2 3 16,-2 2-16,-1 0 0,-1 2 15,-3-1-15,-2 1 0,-3 1 16,-2 2-16,-1 0 0,-3 1 0,-3 2 16,-6 1-16,-4 4 0,-1-2 15,-3 4-15,-4 0 0,1 1 16,0 1-16,-7 6 0,-1 3 16,3-2-16,2-1 0,-4 8 15,1 1-15,5-3 0,4-3 0,3 4 16,4 1-16,3-2 15,3-1-15,3 0 0,3 2 16,1-3-16,2-1 0,3 1 0,4 0 16,3-1-16,2-3 0,5 0 15,7 1-15,-3-2 0,-1-1 16,11 0-16,5-3 16,-10-3-16,-1-2 0,6 1 15,0-3-15,-1-3 0,-2-5 0,-2-3 16,0-3-16,-8-1 0,-2-2 15,-3-4-15,-2-4 0,-2 3 16,-3 2-16,0 3 0</inkml:trace>
  <inkml:trace contextRef="#ctx0" brushRef="#br0" timeOffset="101033.9961">24608 12464 0,'0'0'16,"0"0"-16,0 0 0,25-14 0,-25 14 16,37-9-16,-11 4 15,3-1-15,0 1 0,17 3 16,4 3-16,0 1 0,-1 1 0,10 6 16,9 4-1,-4 1-15,-4 2 0,0 2 16,-9 1-16,-8 5 15,-6 3-15,-12-2 0,-6-2 0,-8-1 16,-6 0-16,-3 3 0,-4-1 16,-4 1-16,-4 0 0,-6 1 15,-2 0-15,-4-5 0,-5 0 16,4-2-16,3-3 0,-6 2 16,-4-1-16,1-3 0,2-2 0,4-4 15,2-2-15,4-5 0,2-3 16,-5-3-16,-2-2 0,-1-4 15,-1-2-15,3-6 0,2-2 16,0 0-16,2-1 0,1-3 16,-1-3-16,4 1 0,2 2 0,-1-4 15,0-2-15,1 5 0,2 3 16,-1 1-16,1 2 0,1 3 16,3 4-16,0 5 0,2 3 15,1 2-15,1 0 0,0 0 16,0 1-16,1 2 0,-3-1 15,3 1-15,0 2 0,-1 1 16,0 0-16,0 2 16,0 2-16,0 1 0,0 2 0,0 0 15,0 2-15,-1-1 0,2 0 0,0-1 16,0 0-16,2-3 0,0-1 16,1-1-16,3 0 15,2-3-15,3-2 0,3-1 16,0-1-16,1-2 0,1 0 15,5-3-15,2 0 0,-1 1 16,0-2-16,-2 2 0,-1 1 16,-3 1-16,0 1 0,-2 1 15,0 2-15,0 0 0,-1 0 0,-1 2 16,0 1-16,-1 2 0,-1 2 16,-1 0-16,-1 3 0,-3-1 15,0 2-15,-2 1 0,-2 2 16,-1 1-16,0 0 0,-2 1 15,-2 1-15,1-1 0,-1-1 16,-1-2-16,1 0 0,-1-2 0,2-1 16,1-2-16,1-2 15,1 0-15,0-1 0,0-1 16</inkml:trace>
  <inkml:trace contextRef="#ctx0" brushRef="#br0" timeOffset="101436.7013">25781 12258 0,'0'0'0,"0"0"0,0 0 0,0 0 16,0 0-16,3 26 0,-3-26 15,2 31-15,-2-31 0,-2 40 16,1-12-16,0 2 0,-1 2 16,-1 12-16,-2 1 0,1 1 15,0 0-15,-2 14 0,0-1 0,-1 8 16,-2-4-16,-1 2 16,0 0-16,-1 1 0,2-9 0,3-3 15,0-1-15,2 2 0,-1-8 0,1-4 16,-1-5-16,2-5 0,1-3 15,0-6-15,1-5 16,0-6-16,-1-3 0,2-3 16,0-3-16,3-5 0,0-6 0,0-7 15,-1-6-15,-2-9 0,-2-7 16,1 7 0,0 7-16,0 5 15</inkml:trace>
  <inkml:trace contextRef="#ctx0" brushRef="#br0" timeOffset="101767.6515">25767 12375 0,'0'0'0,"0"0"16,0 0-16,19-12 0,-19 12 16,24-8-16,-7 6 15,3-1-15,1 0 0,8 2 0,2 4 16,-4 1-16,-2 2 0,1 3 15,2 3-15,-4 1 0,-2 2 0,1 8 16,-2 3-16,-5-2 0,-4 0 16,-6 0-16,-4 3 15,-4-1-15,-3-2 0,-6 3 0,-4-2 16,3-7-16,1 1 0,-9 4 16,-5 2-16,1-6 0,0-1 0,0-2 15,1-2-15,2-3 0,3-1 16,-1-3-16,1-1 15,2-3-15,1-2 0,2-6 16,2-5-16,5-3 0,4-4 0,1 3 16,0 2-16,0 3 0</inkml:trace>
  <inkml:trace contextRef="#ctx0" brushRef="#br0" timeOffset="102084.0208">26577 12283 0,'0'0'0,"0"0"0,0 0 15,0 0-15,0 0 0,0 0 16,0 0-16,-10 27 0,10-27 0,-12 23 16,12-23-16,-25 31 0,13-13 15,-3 2-15,0 3 0,0 0 16,-1 0-16,-6 10 0,-2 0 15,3-2-15,2-2 0,-3 6 16,1 0-16,3-4 0,4-3 0,-1 2 16,3-2-16,4-9 0,1-3 15,2-3-15,0-1 0,2-3 16,1-1-16,0-4 0,2-4 16,0 0-16,0 0 0,3-11 15,4-8-15,-2 3 0,-1 3 0,0 1 16</inkml:trace>
  <inkml:trace contextRef="#ctx0" brushRef="#br0" timeOffset="102334.383">26508 12334 0,'0'0'0,"0"0"16,0 0-16,11 20 0,-11-20 0,10 21 15,-10-21-15,11 33 16,-5-13-16,1 2 0,-1 3 16,0 7-16,1 0 0,-1 1 0,1-1 15,0-1-15,0-1 0,1 5 16,-2-2-16,-1-2 0,0-2 16,-2-4-16,-1-2 0,0-6 0,-1-3 15,0-1-15,1-5 16,-1 0-16</inkml:trace>
  <inkml:trace contextRef="#ctx0" brushRef="#br0" timeOffset="102517.8327">26381 12611 0,'0'0'0,"0"0"16,0 0-16,29-3 0,-15 2 0,5 1 15,3 1-15,1 1 16,2 0-16,7 0 0,0-1 16,-5 1-16,-5-2 0,-3 1 0</inkml:trace>
  <inkml:trace contextRef="#ctx0" brushRef="#br0" timeOffset="102803.2659">27001 12439 0,'0'0'0,"0"0"0,0 0 16,0 0-16,0 0 0,0 0 16,2 34-16,-2-34 0,2 28 15,-2-28-15,0 38 16,-1-16-16,-1-1 0,-3 3 15,0 0-15,-3 7 0,1 0 0,0-2 16,0-3-16,2-1 16,-1-3-16,1-2 0,0-1 0,2-3 15,1-4-15,-1-3 0,-2-3 16,1-4-16,-1-2 0,2-1 16,0 0-16,0 1 0</inkml:trace>
  <inkml:trace contextRef="#ctx0" brushRef="#br0" timeOffset="103369.383">26982 12357 0,'0'0'0,"0"0"0,0 0 16,21-3-16,-10 4 0,2 2 15,4 2-15,2 0 0,0 1 0,1 1 16,0 3-16,4 5 0,0 0 15,-4 2-15,0 2 0,-3-2 16,-4-2-16,-4 0 0,-5-2 16,-4 2-16,-4-2 0,-3 0 15,-2-2-15,-4-1 0,-2 0 16,-4-3-16,-2 0 0,1 0 16,0 0-16,-6-2 0,-2-1 15,2-1-15,1-1 0,1-1 16,3 2-16,4-2 0,2 0 0,4 1 15,4-1-15,1-1 0,1 0 16,0 0-16,2 0 0,3 0 16,0-3-16,7 1 0,5-1 15,3 3-15,4 0 0,1 3 16,2 0-16,2 3 0,3 1 16,-1 3-16,-1 0 0,6 5 15,0-1-15,-2 3 16,-3 3-16,-4 2 0,-3 0 15,-5-3-15,-1-5 0,-6 3 16,-3 0-16,-4-1 0,-3-1 0,-4 0 16,-4-1-16,0-2 0,-2-1 15,-2-2-15,-4-1 16,2 1-16,-1 0 0,-2-3 0,-1-1 16,2-3-16,3-3 0,-1-1 15,1 0-15,0-1 0,2-1 0,-3-4 16,0-2-16,-1-3 15,2-1-15,2 2 0,3 3 16,3 1-16</inkml:trace>
  <inkml:trace contextRef="#ctx0" brushRef="#br0" timeOffset="103545.3858">27858 13001 0,'0'0'16,"0"0"-16,0 0 0,0 0 0,0 0 15,0 0-15,0 0 0,-4 23 16,4-23-16,0 0 16</inkml:trace>
  <inkml:trace contextRef="#ctx0" brushRef="#br0" timeOffset="142482.2427">30152 6029 0,'0'0'0,"0"0"16,0 0-16,0 0 0,0 0 0,0 0 15,0 0-15,0 0 0,0 0 16,0 0-16,0 0 0,0 0 15,-23 22-15,23-22 0,-25 10 16,25-10-16,-30 11 0,15-4 16,0 1-16,0-1 0,0-2 0,-1 1 15,0 0-15,0-1 0,1 1 16,0 1-16,2 1 0,0-2 16,0 0-16,0 0 0,2 1 15,2 0-15,-1-3 0,0 2 16,1-2-16,0-3 0,1 1 15,2-1-15,0 0 0,2 1 0</inkml:trace>
  <inkml:trace contextRef="#ctx0" brushRef="#br0" timeOffset="142701.6329">29559 6101 0,'0'0'16,"0"0"-16,0 0 0,0 0 15,0 0-15,32 4 0,-32-4 16,35 8-16,-14-2 0,3-2 16,0 2-16,2 2 0,3-1 0,6 3 15,-2-2-15,2 2 0,-1 1 16,-1-4-16,-1 1 0,3 2 16,-3 1-16,-6-4 0,-5 0 15,-3-3-15</inkml:trace>
  <inkml:trace contextRef="#ctx0" brushRef="#br0" timeOffset="148169.4465">27848 8137 0,'0'0'16,"-10"-6"-16,-5-3 0,-1 0 0,-3-1 16,-13-2-16,-6 1 0,-13 0 15,-1 1-15,-5 4 0,-6 4 16,-10 3-16,4 4 0,-16 7 16,-4 5-16,8 3 0,3 5 0,-16 9 15,-2 5-15,-25 20 16,19-2-16,8 9 0,7 6 15,13-6-15,9-6 0,2 10 0,3 7 16,13 0-16,11 0 0,-5 6 16,-1 4-16,8-7 0,6-3 15,7 12-15,5 9 0,4-9 16,3-5-16,6 8 0,3 7 16,3-6-16,3-5 0,1 10 15,3 6-15,0-8 0,1-3 16,10 4-16,7 7 0,2-12 15,0-9-15,2 13 0,0 7 16,6-7-16,4-11 0,9 2 0,5 1 16,-1-12-16,0-8 0,7 3 15,5 4-15,1-10 0,1-12 0,7 1 16,7 1-16,-7-5 16,-3-4-16,8-7 0,8-4 15,-8-7-15,-6-6 0,10 0 16,5-1-16,-3-6 0,-2-2 0,8-6 15,5-4-15,-3-3 0,-2-2 16,2-6-16,4-3 0,-7-3 16,-4-2-16,3-2 0,2-3 15,-13 1-15,-7 0 0,4-10 16,2-8-16,-11 1 0,-9 1 16,5-8-16,2-4 0,-5 3 0,-3 2 15,-1-9-15,-3-3 16,-9 3-16,-6 2 0,2-10 15,4-6-15,-6 6 0,-3 6 0,-2-9 16,0-3-16,-4-1 16,-3 0-16,-3-6 0,-1-5 0,-5 7 15,-2 4-15,-1-4 0,0-2 16,-6 2-16,-1 5 0,-5-7 16,-1-6-16,-5 8 0,-1 3 15,-7-6-15,-3-4 0,-1 5 0,2 5 16,-4-3-16,0-3 15,-6 6-15,-4 5 0,-5-5 16,-2-4-16,4 7 0,5 4 0,-13-5 16,-7-3-16,4 8 0,4 7 0,-8-4 15,-5-1-15,3 5 16,1 5-16,-5-4 0,-6-1 16,1 5-16,-1 5 0,-4-2 15,-2-1-15,8 7 0,4 6 0,-11-2 16,-9-4-16,3 6 0,1 4 15,-6 1-15,-8 1 0,5 6 16,2 1-16,-6 5 0,-5 1 16,2 4-16,4 2 0,-12 6 15,-7 6-15,4-2 0,5 2 16,27-2-16,20-1 0,14 1 0</inkml:trace>
  <inkml:trace contextRef="#ctx0" brushRef="#br0" timeOffset="149301.6022">25912 9957 0,'0'0'0,"0"0"0,0 0 0,0 0 15,0 0-15,0 0 0,0 0 16,0 0-16,0 0 0,0 0 16,0 0-16,0 0 0,-16-15 0,16 15 15,0 0-15,0 0 0,0 0 16,0 0-16,0 0 15,0 0-15,0 0 0,24 3 0,-24-3 16,0 0-16,33-1 0,-33 1 16,32 2-16,-32-2 0,37 0 15,-15 0-15,4 1 0,1 1 16,-1 2-16,11-3 0,5 1 16,-1 0-16,0 0 0,12-2 15,3 3-15,-2-1 0,-2 0 0,14 1 16,1 1-16,-5-4 0,-6 0 15,17 2-15,4 3 16,-6-1-16,-5-1 0,16 2 0,2 1 16,-9 0-16,-7 1 0,42 3 15,-1-1-15,-17-2 0,-13 1 0,8 4 16,6 1-16,-16-5 16,-9-6-16,12 2 0,10-3 15,-11 7-15,-10 1 0,11-1 16,5-1-16,-12-1 0,-5-1 0,8 1 15,5 1-15,-9-5 0,-8-3 16,12 7-16,9 3 16,-11 0-16,-8-2 0,4-2 0,1 1 15,-8-3-15,-7-2 0,1 2 16,-2-1-16,-8 3 0,-4 0 0,-5-3 16,-4-4-16,-7 4 0,-5 2 15,-3-3-15,-3-2 16,-1 2-16,-1 2 0,-6-4 15,-5-5-15,0 3 0,-3 3 0,0 0 16,0 0-16,-1-4 0,1 3 16,-3 1-16,0 0 0,-1 0 15,-2 0-15,-9 4 0,-10-3 16,10 1-16,2 0 0,2 0 16</inkml:trace>
  <inkml:trace contextRef="#ctx0" brushRef="#br0" timeOffset="149884.2035">25275 10153 0,'0'0'0,"-6"7"0,0 4 16,-2 0-16,-2 1 0,-6 7 0,-4 3 16,-4 10-16,-1 0 0,-1 0 15,-3 0-15,0 1 0,2-1 0,-5 4 16,1 2-16,2-5 0,2-4 16,1-1-16,3-3 0,3-3 15,4-4-15,3-1 0,3-6 16,3-1-16,2-3 0,4-6 15,3 0-15,5-3 0,7-5 16,3-7-16,5-8 0,-4 5 16,-4 2-16,-3 2 0</inkml:trace>
  <inkml:trace contextRef="#ctx0" brushRef="#br0" timeOffset="150118.2928">25347 10185 0,'0'0'0,"0"0"16,0 0-16,0 0 0,0 0 16,0 0-16,-1 29 0,1-29 0,-8 32 15,5-11-15,0 1 16,1 0-16,-1 2 0,1 1 16,-1 0-16,1 7 0,1-2 0,-1 1 15,-1-3-15,-2-2 0,0-1 16,0-3-16,1-2 0,-1-6 15,0 0-15,0-5 0,2 1 16,0-3-16</inkml:trace>
  <inkml:trace contextRef="#ctx0" brushRef="#br0" timeOffset="150301.4964">25080 10322 0,'0'0'15,"0"0"-15,0 0 0,0 0 16,0 0-16,0 0 0,0 0 16,0 0-16,35-4 0,-13 3 15,7-2-15,5 2 0,5 2 0,-5-1 16,-4 3-16,-4-3 0</inkml:trace>
  <inkml:trace contextRef="#ctx0" brushRef="#br0" timeOffset="150851.8392">30460 10653 0,'0'0'0,"1"-4"0,0-2 0,0 1 15,-1-2-15,-1 0 0,-1 0 16,-2 0-16,-2-1 0,-7 2 16,-6-2-16,-2 2 0,-1 2 15,-12 0-15,-5 4 0,1 1 16,-1 3-16,-7 5 0,1 3 15,5 1-15,5 1 0,-3 4 16,5 3-16,7-2 0,4 2 0,5 0 16,6 2-16,2-2 0,3 0 15,7-3-15,5 3 0,3-3 16,2 3-16,5 1 0,3 3 16,4-1-16,0-2 0,1 0 15,0 0-15,-2-1 0,-1-1 16,-5-5-16,-4-4 0,-2-3 0</inkml:trace>
  <inkml:trace contextRef="#ctx0" brushRef="#br0" timeOffset="151551.5623">29881 10242 0,'0'0'0,"0"0"16,0 0-16,0 0 0,0 0 0,-19 18 16,19-18-16,-21 21 0,21-21 15,-28 32-15,8-14 16,-1 0-16,0 4 0,-11 9 0,-3-1 16,1 3-16,1 1 0,-12 9 15,-2 3-15,3-3 0,2 0 0,-9 12 16,-1 4-16,-1 1 0,7-6 15,-9 7-15,-1-3 16,7-4-16,6-5 0,-6 8 0,-1-3 16,-2 10-16,11-8 0,-1-6 15,1-3-15,3-9 0,3-6 16,1 2-16,1 2 0,5-6 16,3-3-16,1-3 0,3-5 15,5 1-15,3-3 0,2-4 16,0 1-16,5-10 0,1 1 15,0-3-15,1 1 0,0-2 0,1 0 16,3-1-16,-1 2 16,1-2-16,0 0 0,0 0 0,0 0 15,0 0-15,0 0 0,1-3 16,1-1-16,-1 1 0,1 2 0,-1-2 16</inkml:trace>
  <inkml:trace contextRef="#ctx0" brushRef="#br0" timeOffset="152334.7936">26092 9924 0,'0'0'0,"0"0"16,0 0-16,0 0 0,0 0 0,0 0 16,0 0-16,0 0 0,0 0 15,0 0-15,0 0 0,0 0 16,0 0-16,0 0 0,0 0 15,24 5-15,-24-5 0,25 18 16,-10-5-16,2 1 0,0 1 0,5 2 16,4 2-16,7 6 0,0 1 15,3 1-15,4 1 0,8 8 16,0 0-16,10 7 0,2 3 16,-3-5-16,-1-3 0,13 11 15,1 1-15,-5-6 0,-4 1 16,10 6-16,-1 2 0,22 12 0,-12-7 15,0 2-15,-1 0 16,-11-6-16,-6-4 0,0 0 0,1 4 16,-5-8-16,-1-5 0,3 6 15,4 4-15,-12-4 0,-8-1 16,3 0-16,4-4 0,-7-1 16,-4-3-16,1 2 0,0-1 15,-6-5-15,-4-4 0,4-1 16,3 0-16,-9-6 0,-4-3 0,-6 0 15,-1 2-15,-2-4 0,-1-4 16,-1-1-16,1-2 16,-2-2-16,-1 0 0,-4-4 0,-4 1 15,-4-6-15,2 1 0,-2-1 16,4 2-16,-4-2 0,0 0 16,1-2-16,-1 0 0,-1-5 0,-2-2 15,2 2-15,0 2 16,0 1-16</inkml:trace>
  <inkml:trace contextRef="#ctx0" brushRef="#br0" timeOffset="152968.0892">29890 10296 0,'0'0'0,"0"0"0,0 0 0,0 0 15,0 0-15,0 0 0,0 0 16,0 0-16,-15 22 0,15-22 16,-20 24-16,20-24 0,-25 29 0,8-11 15,-5 6-15,1-2 0,0 3 16,-11 8-16,-5 5 0,-3 5 16,2-4-16,-13 14 0,-5-2 15,8 0-15,4-2 0,-12 9 16,0 2-16,3-7 0,4-6 0,-11 13 15,2 0-15,-13 11 0,14-15 16,3 1-16,3 0 16,5-7-16,4-7 0,0 1 15,0 1-15,7-6 0,5-3 0,-2 0 16,-1-1-16,9-7 0,5-4 0,-2 1 16,0 0-16,2-2 15,4-3-15,0-1 0,2-2 16,4-4-16,3-3 0,0-6 15,3-5-15,3 1 0,1-2 0,-1 2 16,2-3-16,-2 3 0,2-2 16,1-3-16,0-4 0,0 1 15,1-2-15,2-3 0,3-2 16,0 0-16,1 1 0,3-4 16,3 0-16,0 0 0,-3 0 15,4-5-15,1-1 0,-2 4 16,-4 5-16,-2 1 0</inkml:trace>
  <inkml:trace contextRef="#ctx0" brushRef="#br0" timeOffset="153184.1262">28782 11435 0,'0'0'0,"0"0"15,0 0-15,0 0 0,0 0 0,0 0 16,0 0-16,0 0 0,0 0 16,0 0-16,0 0 0,0 0 15,0 0-15,0 0 0,-5 23 16,5-23-16,-12 23 0,12-23 15,-16 32-15,7-14 0,-1 0 0,0 2 16,0 1-16,-4 6 0,-2 1 16,-1 1-16,-4 1 0,1 1 15,1-1-15,-3 4 16,0 0-16,4-6 0,4-6 0,3-4 16</inkml:trace>
  <inkml:trace contextRef="#ctx0" brushRef="#br0" timeOffset="153570.4971">28673 12294 0,'0'0'0,"0"0"16,0 0-16,0 0 0,-10 23 0,10-23 16,-16 24-16,6-9 0,-1 0 0,-1 2 15,-1 3-15,0 0 16,1-1-16,-5 6 0,0 0 15,3 0-15,1-2 0,0-1 16,-2-1-16,3-5 0,1-1 0,2-2 16,2-3-16,0-2 15,1 1-15,3-6 0,3-3 16,0 0-16,3-4 0,1-5 0,0-5 16,2-1-16,-1-1 0,1 2 15,-2 2-15,-1 2 0</inkml:trace>
  <inkml:trace contextRef="#ctx0" brushRef="#br0" timeOffset="154018.5149">28623 12269 0,'0'0'0,"0"0"16,0 0-16,0 0 0,0 0 0,21-14 15,-21 14-15,18-4 0,-6 3 16,3 0-16,3 1 0,-2 2 16,1 1-16,-1 4 15,2 2-15,2 3 0,-4 1 0,-2 2 16,-3-1-16,-4 1 0,-2-1 15,-5 1-15,-5 0 16,0 0-16,-2-2 0,-5-1 0,-4 0 0,-3-4 16,-2 0-16,-7 0 0,-1-2 15,-1-2-15,1-1 0,3-3 16,1 0-16,6 0 0,2 3 16,3-4-16,3-2 0,2 3 15,1 1-15,4-2 0,1-1 16,5-1-16,2 1 0,6-1 15,5 3-15,2 2 0,2-1 0,-1 0 16,0 3-16,-1-1 0,-3 1 16,-1-1-16,-2 1 0,-1-1 15,-1 0-15,-2 1 0,-2-1 16,-2 2-16,0 0 0,-3 0 16,-3 1-16,0-2 0,-1-1 15,-4-1-15,-2 0 0,-3-1 16,-3 2-16,-7-4 0,-1-2 15,-4-3-15,-1-1 0,-5-3 16,-1-2-16,-8-6 0,0-1 0,9 3 16,6 3-16,5 3 0</inkml:trace>
  <inkml:trace contextRef="#ctx0" brushRef="#br0" timeOffset="155067.6162">26066 8991 0,'0'0'0,"0"0"15,0 0-15,0 0 0,0 0 0,0 0 16,0 0-16,0 0 0,0 0 15,0 0-15,0 0 16,-12-22-16,12 22 0,0 0 0,0 0 16,-28 4-16,28-4 0,0 0 15,-25 7-15,25-7 0,0 0 16,-21 16-16,21-16 0,-14 10 16,9-4-16,0-2 0,2 3 15,0-2-15,0 0 0,0 0 16,2 0-16,1-2 0,1-1 0,2-1 15,0 1-15,1-2 0,2 1 16,0-4-16,2 0 16,-1 0-16,-2-2 0,2 0 0,-1 0 15,0 1-15,0-1 0,-2 0 16,0-1-16,0 1 0,-3-1 16,-1 0-16,-1 1 0,-3 0 15,-1 1-15,-4 1 0,-2 0 16,1 2-16,0 0 0,0 1 15,1 1-15,1 0 0,0-1 0,0 2 16,0 1-16,1 0 16,0-1-16,3 2 0,1-1 15,2 1-15,2 1 0,3 0 0,2 1 16,2-1-16,1-1 0,2 2 16,3-1-16,-2 0 0,-1-1 15,-2 0-15</inkml:trace>
  <inkml:trace contextRef="#ctx0" brushRef="#br0" timeOffset="155584.5799">25402 8499 0,'0'0'16,"0"0"-16,0 0 0,0 0 0,0 0 16,-10 25-16,10-25 0,-7 25 15,7-25-15,-6 32 0,2-14 16,1 2-16,0-2 0,1 4 15,0 2-15,1-1 0,0-1 16,0 3-16,0 1 0,0-3 0,0-2 16,0-1-16,0-1 15,-1-1-15,1-2 0,0-3 0,1-2 16,-1-1-16,0-1 0,1-6 16,0-3-16,0-5 0,0-1 15,0 3-15,0-1 0,0 1 0</inkml:trace>
  <inkml:trace contextRef="#ctx0" brushRef="#br0" timeOffset="155869.1778">25235 8552 0,'0'0'0,"0"0"0,0 0 0,0 0 15,0 0-15,0 0 0,30-6 16,-30 6-16,31 0 0,-12 0 15,2 1-15,1 0 0,2 2 16,0 1-16,0 4 0,5 3 0,-2 2 16,-4 2-16,-3 0 15,-3 2-15,0-1 0,-4 4 0,-3 2 16,-3 2-16,-4-2 0,-4 9 16,-4 2-16,-1-1 0,-4 0 15,-3 2-15,-3-1 0,2-1 16,1-1-16,-1 1 0,4-2 15,3-7-15,0-5 0,3-5 16</inkml:trace>
  <inkml:trace contextRef="#ctx0" brushRef="#br0" timeOffset="156387.3558">25944 9083 0,'0'0'0,"0"0"16,0 0-16,0 0 0,0 0 0,0 0 16,0 0-16,0 0 0,0 0 15,1 29-15,-1-29 16,0 0-16,4 33 0,-4-33 0,5 30 16,-1-13-16,-1 0 0,0 4 15,2 3-15,-1 2 0,2-1 0,1 9 16,1 1-16,0 0 15,-2-2-15,2 7 0,-1-1 16,-1-1-16,1-5 0,-2 3 0,1-3 16,-2-2-16,0-4 0,0 7 15,-1-2-15,0-7 0,-1-5 16,1 3-16,0-3 0,0-6 16,-1-1-16,-1-3 0,0-1 15,0 0-15,0-2 0,0-4 16,0 1-16,-1-2 0,0-2 0,0 2 15,0-2-15,0-2 16,0-2-16,0 4 0,3 2 16,-3-2-16,2 2 0,-2-2 0</inkml:trace>
  <inkml:trace contextRef="#ctx0" brushRef="#br0" timeOffset="157147.7713">25921 9037 0,'0'0'0,"0"0"0,0 0 16,0 0-16,0 0 0,0 0 15,0 0-15,0 0 0,0 0 0,24-5 16,-24 5-16,27 3 0,-27-3 16,33 6-16,-12-3 0,1 1 15,1 1-15,5 0 0,3 0 16,8 3-16,0 1 0,3-1 16,2 3-16,9-1 0,-4-1 15,8 3-15,3 2 0,10 1 16,-4 0-16,16 3 0,1 2 15,-9-2-15,-8 1 0,15 3 16,3 1-16,-7-2 0,-5-3 0,38 11 16,-3 0-16,-16-4 0,-10-2 15,7 2-15,5-1 16,-8 0-16,-6-2 0,8 3 0,8 3 16,-13-8-16,-8-3 0,9 5 15,8 5-15,-6-2 0,-4 0 16,8 0-16,3 0 0,-9-3 15,-7 0-15,4-2 0,4-1 16,-10-1-16,-8 0 0,4 3 0,0 3 16,-7-3-16,-4 1 0,-2-6 15,0 0-15,-9-2 0,-9-2 16,0 0-16,-3 1 0,-5-2 16,-5-4-16,-6-3 0,-4 0 15,-4-1-15,-4 0 0,-1-2 16,-2-2-16,-1 5 0,0 0 15,-4-1-15,-2-3 0,2 0 16,-2 4-16,-3 0 0,-5 1 16,-3-7-16,-5-5 0,5 0 0,2 3 15,3-1-15</inkml:trace>
  <inkml:trace contextRef="#ctx0" brushRef="#br0" timeOffset="157702.9075">26437 9194 0,'0'0'0,"0"0"16,0 0-16,0 0 0,0 0 0,0 0 15,-9 24-15,9-24 0,-5 19 16,2-8-16,-1 0 0,2-1 16,0 1-16,0 0 0,-2-1 15,2 1-15,0 1 0,0-1 16,0-1-16,-2 0 0,1-2 0,-1 0 16,-2 0-16,-1-2 15,0-2-15,0-1 0,0 1 0,2-1 16</inkml:trace>
  <inkml:trace contextRef="#ctx0" brushRef="#br0" timeOffset="157869.9095">25991 9338 0,'0'0'16,"0"0"-16,0 0 0,0 0 16,0 0-16,0 0 0,0 0 15,0 0-15,25-4 0,-25 4 0,41-1 16,-16 1-16,3 1 0,4 2 15,3-2-15,4 2 0,-7-1 16,-5 0-16</inkml:trace>
  <inkml:trace contextRef="#ctx0" brushRef="#br0" timeOffset="164620.1463">26095 9288 0,'0'0'0,"0"0"0,0 0 16,0 0-16,0 0 0,0 0 15,0 0-15,17 18 0,-17-18 0,10 18 16,-10-18-16,0 0 0</inkml:trace>
  <inkml:trace contextRef="#ctx0" brushRef="#br0" timeOffset="164904.0097">28460 11717 0,'0'0'15,"0"0"-15,0 0 0,0 0 0</inkml:trace>
  <inkml:trace contextRef="#ctx0" brushRef="#br0" timeOffset="166695.0351">25876 9628 0,'0'0'0,"0"0"0,0 0 16,0 0-16,0 0 0,0 0 0,0 0 16,0 0-16,18 18 0,-18-18 15,0 0-15,0 0 0</inkml:trace>
  <inkml:trace contextRef="#ctx0" brushRef="#br0" timeOffset="166949.296">28121 9252 0,'0'0'0,"0"0"0,0 0 16,10 22-16,-10-22 0,9 25 15,-9-25-15,7 18 0</inkml:trace>
  <inkml:trace contextRef="#ctx0" brushRef="#br0" timeOffset="167189.5489">26746 11423 0,'0'0'0,"0"0"0,0 0 16,7 22-16,-7-22 0,22 22 0,0-8 16,-3 0-16,-3-3 0,-2-2 15</inkml:trace>
  <inkml:trace contextRef="#ctx0" brushRef="#br0" timeOffset="176123.8175">27630 6983 0,'0'0'0,"0"0"0,0 0 0,0 0 16,0 0-16,0 0 0,0 0 15,0 0-15,0 0 0,0 0 16,0 0-16,0 0 0,0 0 0,17 20 15,-17-20-15,0 0 0,0 0 16,21 14-16,-21-14 0,0 0 16</inkml:trace>
  <inkml:trace contextRef="#ctx0" brushRef="#br0" timeOffset="176630.7948">32174 7042 0,'0'0'0,"0"0"0,0 0 0,0 0 15,0 0-15,0 0 0,0 0 16,0 0-16,0 0 0,0 0 0,0 0 16,0 0-16</inkml:trace>
  <inkml:trace contextRef="#ctx0" brushRef="#br0" timeOffset="178370.2951">27858 2560 0,'0'0'0,"0"0"0,0 0 16,0 0-16,0 0 0,0 0 0,-16-16 15,16 16-15,0 0 0,0 0 16,0 0-16,-26-2 0,26 2 0,-19 9 16,7-4-16,1 3 15,0 5-15,-1-2 0,-2 2 16,0-1-16,-1 3 0,0-1 16,1 3-16,-1 4 0,1 2 0,2-2 15,1-1-15,2-1 0,2 1 16,1-1-16,2 0 0,0 0 15,1-1-15,2-2 0,2 1 16,1-2-16,2-1 0,2-1 16,4-1-16,1-3 0,0-3 0,1-1 15,2-3-15,0-2 0,1 0 16,4 0-16,2-1 0,0-2 16,-1-4-16,1 0 0,1 0 15,-1-4-15,0 2 0,3-3 16,-1 0-16,-2-1 0,-2-2 15,-3-2-15,0 3 0,-3-4 16,-2 0-16,-2 0 0,-1 0 16,-4 0-16,-2 3 0,-1-2 15,0 3-15,-2 0 0,-1-1 0,-2 4 16,-3-1-16,-4 0 0,-3 3 16,-4 0-16,-2 1 0,-2 1 15,-2 4-15,-9 3 0,-2 3 16,-1 3-16,1 2 0,1 3 15,0 3-15,6-6 0,5 3 16,4-5-16</inkml:trace>
  <inkml:trace contextRef="#ctx0" brushRef="#br0" timeOffset="179151.2277">27753 6547 0,'0'0'0,"0"0"16,-16 8-16,8-1 0,-1 2 15,-3 0-15,-3 2 0,-3 3 0,-1 0 16,1 3-16,2 1 16,1 0-16,3 0 0,1 3 0,2-2 15,2 2-15,0-3 0,3 7 16,1 0-16,3-3 0,4 2 16,2-2-16,4-2 0,5-2 15,2-3-15,2-1 0,0-3 16,1-3-16,2-1 0,2-4 15,2 1-15,0-4 0,-3-1 16,2-2-16,2-4 0,1 0 0,2-4 16,0-3-16,0 0 0,-2-2 15,0-1-15,4-4 0,-2 0 16,-5-1-16,-3 0 0,-1 1 16,-1 2-16,-5 1 0,-3-1 15,-3 1-15,-2 0 0,-3 0 16,-1 3-16,-5 0 0,0 1 15,-1 0-15,-2 4 0,0-1 16,-2 0-16,2 1 0,0 2 0,3 1 16,1 3-16,0 1 0,0 0 15,0-1-15</inkml:trace>
  <inkml:trace contextRef="#ctx0" brushRef="#br0" timeOffset="179905.669">29947 5715 0,'0'0'0,"0"0"0,0 0 15,0 0-15,0 0 0,0 0 16,0 0-16,-5-18 0,5 18 0,0 0 15,0 0-15,0 0 16,-23-7-16,23 7 0,-26 4 16,26-4-16,-26 9 0,10-4 0,-1 4 15,0 0-15,2-2 16,-1 4-16,1 1 0,2-1 0,2 1 0,-3 1 16,2-2-16,2 1 15,4-1-15,1 0 0,3 0 16,1-1-16,0-3 15,5-3-15,4 0 0,1-1 16,0 1-16,3-1 0,0-3 0,1-2 16,2 1-16,-1-2 0,1 0 15,2 1-15,-1-3 0,-1 0 16,-2 1-16,-2-3 0,0 3 0,-2-3 16,-1-2-16,-2 2 0,0 2 15,-3-1-15,-2-1 0,-2 3 16,-1-1-16,-5 0 0,-2 3 15,-2-3-15,-2 3 0,-2 2 16,-3 0-16,-4 0 0,0 2 16,3 3-16,3 0 0,2 1 15,3-4-15,1 0 0</inkml:trace>
  <inkml:trace contextRef="#ctx0" brushRef="#br0" timeOffset="180485.0094">32166 6779 0,'0'0'0,"0"0"0,0 0 15,0 0-15,0 0 0,-21 11 0,21-11 16,0 0-16,-20 13 0,20-13 16,-12 12-16,8-5 0,-1-1 0,2-1 15,1 2-15,0-3 16,1 3-16,2-3 0,1 1 15,2-3-15,1 2 0,1-1 16,1-3-16,1 3 0,0-3 0,2-3 16,0 3-16,0-3 0,0-1 15,0 3-15,0-3 0,0-2 16,0 2-16,-1-3 0,-1 0 16,0 2-16,-1-1 0,-3-1 15,0 0-15,-2 0 0,-2 0 16,-5 0-16,-4 0 0,-3-1 0,-3 0 15,2-1-15,2 5 16,1-3-16</inkml:trace>
  <inkml:trace contextRef="#ctx0" brushRef="#br0" timeOffset="189401.46">29853 5852 0,'0'0'0,"0"0"0,0 0 15,0 0-15,0 0 0,0 0 0,0 0 16,0 0-16,0 0 0,0 0 16,0 0-16,0 0 0,0 0 0,-27 7 15,27-7-15,0 0 16,-20 17-16,20-17 0,-22 11 15,9-4-15,0 0 0,-3 1 16,0 2-16,-3 0 0,-2 1 0,-2 0 16,-1 3-16,-10 0 0,1 4 15,-3-2-15,-3 2 0,2 2 16,-1-2-16,-12 7 0,-3 3 16,2-3-16,0-3 0,-12 6 15,0 0-15,-6 3 0,6 0 0,-2 2 16,-2 1-16,-6 2 15,4-3-15,-4 2 0,-2 0 16,-22 12-16,14-7 0,-1 6 0,1 1 16,9-5-16,6-2 0,-4-5 15,-4-3-15,3 0 0,3-3 16,0 7-16,-1 6 0,10-6 16,9-5-16,-5 3 0,0 5 15,-1-5-15,-2-5 0,-1 1 16,0 5-16,10-6 0,8 1 0,-9-3 15,-5 2-15,7-4 16,5 0-16,1 0 0,1 0 16,5-4-16,6-1 0,-4 1 0,-5 2 15,9-7-15,6-4 0,-1 3 16,2 3-16,-1-4 0,1-3 16,2-2-16,2-3 0,5 1 15,4 1-15,0 1 0,1-1 16,6-6-16,0-2 0,2-1 15,1 0-15,0-1 0,-1 4 0,3-2 16,4-4-16,1 0 0,3-2 16,-3 2-16,0 0 0,-2 1 15</inkml:trace>
  <inkml:trace contextRef="#ctx0" brushRef="#br0" timeOffset="189701.3909">26689 7432 0,'0'0'0,"0"0"0,0 0 16,0 0-16,0 0 0,0 0 0,-28 19 15,28-19-15,-23 12 0,23-12 16,-31 20-16,13-9 0,0 0 16,-3 2-16,-1 0 0,-1 1 15,-1-1-15,-8 5 0,-1 1 16,5-5-16,1 0 0,-1 0 15,1 0-15,5-2 0,3-2 0,4-1 16,4-2-16,3-3 0,1 0 16,3-3-16,2 1 15,4-3-15,4 0 0,9-4 0,9-1 16,5-2-16,4-4 0,9 1 16,9-2-16,-1 0 0,-8 3 0,-9 2 15</inkml:trace>
  <inkml:trace contextRef="#ctx0" brushRef="#br0" timeOffset="190584.5848">29839 5885 0,'0'0'0,"0"0"0,0 0 0,23 7 15,-23-7-15,26 6 0,-10-3 16,3 1-16,3 3 0,2 0 15,4 1-15,8 3 0,1 0 0,2 2 16,4-1-16,9 4 16,-2-1-16,3 2 0,3 1 15,7-3-15,-5 2 0,5 1 0,2 4 16,8-1-16,-5 0 0,4-2 16,2 3-16,2 1 0,-8-4 0,35 16 15,-5-2-15,-16-6 16,-11-5-16,4 0 0,3 3 15,-7 0-15,-2-1 0,5 2 16,3 2-16,-9-3 0,-6-3 0,4 3 16,2 0-16,-7 0 0,-6-3 15,5 5-15,4 1 0,-5-6 16,-1-4-16,0 0 0,1 0 16,-7-3-16,-3 2 0,1 2 15,-1 2-15,-5 0 0,-4-3 0,3-3 16,1-5-16,-4 1 15,-4 0-15,0 5 0,-2 2 16,-5-6-16,-3-3 0,-6 0 0,-5 1 16,-2-6-16,-1-4 15,-3 4-15,-2-1 0,-4-3 0,1-1 16,-2-1-16,-1-2 0,0 3 16,-1-1-16,0 2 0,3 0 15,-3-4-15,-2-1 0,1-1 16,0 3-16,0 1 0</inkml:trace>
  <inkml:trace contextRef="#ctx0" brushRef="#br0" timeOffset="190835.1955">33232 6904 0,'0'0'16,"0"0"-16,0 0 0,0 0 15,0 0-15,32 8 0,-32-8 16,22 13-16,-12-5 0,0-1 15,-1 0-15,-1 3 0,0 0 0,-2-1 16,0 0-16,-2 0 0,-1 2 16,-1-4-16,-4 0 0,-3-2 15,-5 0-15,-9-4 0,-7 1 16,-6-2-16,-5-2 0,-17-2 16,-5-3-16,-14 0 0,1 0 15,4-1-15,15 4 0,11 1 0</inkml:trace>
  <inkml:trace contextRef="#ctx0" brushRef="#br0" timeOffset="192002.0202">29715 5922 0,'0'0'16,"0"0"-16,0 0 0,0 0 0,0 0 15,0 0-15,0 0 16,0 0-16,25 4 0,-25-4 16,0 0-16,0 0 0,0 0 0,0 0 15,0 0-15,23-11 0,-23 11 16,0 0-16,0 0 0,11-24 16,-11 24-16,0 0 0,7-24 15,-5 12-15,0 1 0,-1-4 16,0-2-16,-1-1 0,0-3 0,-1 2 15,-1-1-15,1-2 0,0-2 16,-2-9-16,-1 0 0,1-2 16,-1 1-16,-1-2 0,1-3 15,-2-8-15,2 1 0,-3 0 16,0-1-16,-1-8 0,1 3 16,-1-4-16,0-2 0,-2 3 15,0 3-15,0-11 0,1-2 16,2 3-16,2 0 0,-2-7 15,2 3-15,1 3 0,2 2 0,-1-3 16,0-3-16,-2-26 0,2 8 16,0 2-16,0 4 0,0 4 15,-1 3-15,-2 1 0,2 2 16,-2-1-16,0 1 0,0-3 16,2 1-16,-1 3 0,1 2 15,-1-1-15,2 1 0,2 5 16,2 4-16,-3-11 0,-1-1 15,-1 2-15,2 8 0,-1-3 16,-2 1-16,1 4 0,-1 3 0,0-6 16,1-1-16,0 7 0,2 5 15,-3-1-15,-1 0 0,0-1 16,-1 1-16,2 0 0,2 4 16,1 7-16,0 10 0,0-10 15,0-5-15,0 2 0,0 3 16,0 6-16,0 1 0,1 7 0,1 0 15,-3 1-15,1 2 0,0 4 16,0 1-16,1 10 16,0-1-16,-2-1 0,1-2 0,0 3 15,-1 2-15,-1 1 0,1 3 16,-1 2-16,-2 2 0,-1 1 16,1 1-16,-2 3 0,-2 5 15,-1 1-15,0 1 0,0 1 16,0 6-16,0 0 0,1 1 0,0 3 15,-1 1-15,-1 1 0,0-1 16,-1 2-16,-1 1 0,-1 4 16,1 1-16,-1-1 0,1 2 15,1 0-15,1-1 0,-1-3 16,2-3-16,-1-2 0,-1-5 16,2 1-16,0-4 0,3-1 15,3-3-15,-1-3 0,2 0 16,1-7-16,-1 3 0,1-7 15,-1-3-15,1-1 0,2 0 0,0 1 16,0 0-16,1 2 0</inkml:trace>
  <inkml:trace contextRef="#ctx0" brushRef="#br0" timeOffset="192185.0192">29352 1842 0,'0'0'0,"0"0"16,0 0-16,0 0 0,21 21 0,-21-21 16,24 22-16,-10-8 0,3 1 15,2 6-15,2 4 0,-2 0 16,1 0-16,1 4 0,-3-4 16,-3-4-16</inkml:trace>
  <inkml:trace contextRef="#ctx0" brushRef="#br0" timeOffset="194451.6588">25437 7654 0,'0'0'0,"0"0"16,0 0-16,0 0 0,0 0 0,23-11 16,-23 11-16,31-1 0,-31 1 15,34 0-15,-15 2 0,-1 0 16,-1 0-16,1 2 0,0 0 16,-3 4-16,-1 0 0,1 5 15,-4 1-15,-4 1 0,-2 1 0,-7 1 16,-6-1-16,-3 2 15,-3 0-15,-5 3 0,-3 2 16,-2-1-16,-2-2 0,-7 3 0,-1 0 16,3-5-16,2-2 0,2-1 15,5-3-15,7-4 0,3-3 16,8-4-16,4-1 0,8-4 16,3-2-16,5-5 0,6-4 15,-4 3-15,-4 2 0,-2 1 16</inkml:trace>
  <inkml:trace contextRef="#ctx0" brushRef="#br0" timeOffset="194684.913">25941 7561 0,'0'0'16,"0"0"-16,0 0 0,0 0 15,-26 15-15,26-15 0,-30 20 16,13-10-16,1-1 0,-1 2 15,0 3-15,-4 4 0,2 0 0,5 1 16,5 1-16,3-2 0,4 0 16,4 0-16,5 1 0,4-2 15,4 0-15,8-3 0,7 1 16,0-2-16,-6-1 0,-4-3 16</inkml:trace>
  <inkml:trace contextRef="#ctx0" brushRef="#br0" timeOffset="195668.0218">32647 7328 0,'0'0'0,"0"0"0,0 0 16,0 0-16,0 0 0,0 0 15,0 0-15,0 0 0,-6 23 0,6-23 16,0 0-16,-13 28 0,13-28 16,-13 27-16,4-13 0,1-1 15,1 2-15,-2-3 0,0 2 16,0-1-16,1-2 0,1 1 16,-1 1-16,1 1 0,2-3 0,0-1 15,2 0-15,1-2 16,1-1-16,2-2 0,3-1 15,1 1-15,0-2 0,4-2 16,3-2-16,0 0 0,1 1 0,1-2 16,2-5-16,5 2 0,0-1 15,1-1-15,0 0 0,-2 0 16,0 0-16,-2 1 0,-1 1 16,-1 2-16,-2-1 0,-2 1 15,-2-3-15,-1 2 0,-2 1 0,-2 4 16,1 3-16,-2 1 15,-1-1-15,-1 5 0,-2 6 16,-3-3-16,0-1 0,-5 6 0,-2 3 16,0 2-16,0 0 0,-3 4 15,-2 2-15,-1 1 0,1-1 16,-8 11-16,-5 4 0,2-4 16,0-3-16,-7 8 0,-1 0 15,2-4-15,2-3 0,-8 5 16,-4 0-16,4-8 0,3-6 0,-5 2 15,2-2-15,8-11 0,2-5 16,-5-2-16,1-1 16,7-5-16,2-3 0,3-3 0,1-4 15,2-2-15,0-1 0,3-6 16,2-4-16,3 2 0,2-1 0,5-4 16,4-4-16,3 2 15,0 1-15,8-4 0,6-5 16,1 1-16,1 3 0,12-8 15,6-2-15,-3 3 0,-1 3 0,8-3 16,6-1-16,-3 4 0,-2 3 16,5-6-16,-2-1 0,-8 3 15,-7 4-15,4-5 0,-12 11 16,-7 7-16</inkml:trace>
  <inkml:trace contextRef="#ctx0" brushRef="#br0" timeOffset="196468.643">29643 1507 0,'0'0'0,"0"0"0,0 0 16,0 0-16,0 0 0,0 0 0,0 0 15,-14 28-15,14-28 0,-15 18 16,15-18-16,-23 25 0,11-11 0,-2 0 15,-3 2-15,0 2 0,-2 0 16,-6 2-16,2-2 16,1-1-16,1-2 0,3 2 15,0-4-15,3 0 0,1 1 0,3-4 16,1 1-16,1-3 0,2-1 16,2-4-16,5-3 0,0 0 15,4 3-15,-2-2 0,0 2 16,0-2-16</inkml:trace>
  <inkml:trace contextRef="#ctx0" brushRef="#br0" timeOffset="196614.1392">29677 1699 0,'0'0'15,"0"0"-15,0 0 0,0 0 16,17 15-16,-17-15 0,20 14 15,-20-14-15,22 14 0,-12-7 16,-3-3-16,1 1 0</inkml:trace>
  <inkml:trace contextRef="#ctx0" brushRef="#br0" timeOffset="197067.9171">30535 1804 0,'0'0'0,"0"0"0,23 5 16,-6-4-16,0-1 0,10 4 16,3 2-16,-2-4 0,1 1 0,3 4 15,-3 0-15,-5 3 16,-3 2-16,-6 1 0,-4 1 15,-5-3-15,-4 0 0,-9 1 16,-6 4-16,-2 3 0,-2 2 0,-6-2 16,-4 1-16,-1 1 0,1 1 15,-8 3-15,-3 1 0,5 1 16,4-2-16,2 1 0,2 1 16,5-4-16,5 1 0,4-2 15,3 3-15,4-4 0,1-6 0,8-1 16,4 0-16,4-4 15,2-2-15,8-1 0,6-3 16,-4-1-16,2-2 0,8 1 0,4-2 16,-4 0-16,-3-2 0,0-2 15,0 0-15,-4-3 0,-5 0 16,-6 0-16,-1-4 0,-4 0 16,-3 5-16,-3 1 0</inkml:trace>
  <inkml:trace contextRef="#ctx0" brushRef="#br0" timeOffset="197219.8793">30672 2192 0,'0'0'0,"0"0"16,22 7-16,-7-3 0,2-4 0,4 4 16,3 2-16,6-1 15,-3 1-15,-2-2 0,-3 3 16,-5-4-16,-1 1 0,-3 0 0</inkml:trace>
  <inkml:trace contextRef="#ctx0" brushRef="#br0" timeOffset="197784.2795">27821 2614 0,'0'0'0,"0"0"0,0 0 15,0 0-15,0 0 0,0 0 0,-14-18 16,14 18-16,-11-7 16,3 6-16,-2 2 0,0-1 0,0 2 15,0-1-15,-1 3 16,0 3-16,-1-1 0,1 2 0,0 3 15,1-4-15,0 4 0,2-4 16,1 3-16,1-2 0,2-1 16,2 0-16,2 0 0,2-3 15,1-1-15,2 1 0,1-1 16,2-1-16,2 0 0,1-2 0,1 0 16,1 0-16,1-4 0,-1 3 15,1-1-15,2-2 0,-2 1 16,-3-1-16,-1-3 0,-2-2 15,-2 0-15,-1 5 0,-1-3 16,-1 3-16,0 0 0,-3-2 16,-3 5-16,-2-2 0,-4 3 0,1-1 15,2-1-15,0 2 0</inkml:trace>
  <inkml:trace contextRef="#ctx0" brushRef="#br0" timeOffset="201453.2339">27951 6786 0,'0'0'0,"0"0"0,0 0 0,0 0 15,0 0-15,0 0 0,0 0 16,-7-22-16,7 22 0,0 0 15,0 0-15,0 0 0,0 0 16,-20-17-16,20 17 0,-16 1 16,8 2-16,-2 1 0,-1 2 15,0-2-15,0 3 0,0 0 0,-2 1 16,2-1-16,1 0 0,3 4 16,0-1-16,3 1 0,1 0 15,3-1-15,3-2 0,0-1 16,0 0-16,3 0 0,2-3 15,1-1-15,2-1 0,3-2 0,0-2 16,0 1-16,1-2 0,3 0 16,2 0-16,-3-4 15,-3 0-15,-1-1 0,0 0 16,-2-2-16,-1 3 0,-3 0 0,0-3 16,-4 5-16,-2-1 0,-3 2 15,-3 0-15,-3 1 0,-2 0 0,-8-1 16,-3 3-1,1-2-15,2 3 0,-3 3 0,-4 0 16,2 2-16,0 1 0,2-1 0,1 2 16,4 2-16,1-1 0,1 3 15,3 3-15,5-3 16,0-3-16,4 5 0,2-2 16,4-1-16,3-3 0,5-2 0,4 1 15,1-3-15,1-1 0,2-2 16,3 0-16,-1-1 0,-1-2 15,3-4-15,-1 0 0,-3 0 16,-2-1-16,-3 3 0,-3 0 16,-2-2-16,-1-1 0,-5 1 0,-1-3 15,-2 2-15,-1 1 0,-5 0 16,-2 0-16,-6 3 0,-2 1 16,-3 0-16,-2 3 0,-1 2 15,-1 1-15,-2-1 0,-1 3 16,-3 0-16,4 1 0,2 2 15,3 0-15,4 2 0,2-2 0,1 5 16,5-2-16,1 3 0,2-2 16,3-2-16,2-3 15,1 0-15,2-1 0,4-4 0,3 1 16,4-4-16,1-1 0,4-2 16,1-3-16,-1 3 0,0-6 15,4-1-15,-1 0 0,-2-3 16,-2 3-16,-3-3 0,0 0 15,-3 0-15,-2 3 0,-2-3 16,-3 2-16,-1 2 0,-3 3 16,-3 0-16,-1-1 0,-5 2 0,-3 2 15,-3 1-15,-3 5 16,1-1-16,1 2 0,-3 1 0,1 3 16,0 3-16,1-2 0,-1 3 15,1 3-15,1 0 0,1 0 16,1 4-16,3 2 0,4-5 15,2 0-15,4 3 0,4-4 16,0 0-16,0-6 0,3 3 16,2-4-16,0 3 0,0-3 0,1-1 15,1-4-15,-1 1 0,0 1 16,0-1-16,-1-3 0,-1 0 16,-3 3-16,0-2 0,-1-1 15,0 0-15,-2 0 0,0 0 16</inkml:trace>
  <inkml:trace contextRef="#ctx0" brushRef="#br0" timeOffset="202268.4922">27700 6940 0,'0'0'0,"0"0"16,0 0-16,0 0 0,0 0 0,0 0 15,0 0-15,0 0 16,0 0-16,0 0 0,0 0 15,0 0-15,0 0 0,0 0 16,0 0-16,0 0 0,-21-14 16,21 14-16,0 0 0,0 0 15,0 0-15,0 0 0,26-11 0,-26 11 16,27-4-16,-27 4 0,32-6 16,-32 6-16,40-4 15,-17 1-15,3 2 0,1-2 0,0-2 0,13 2 16,3 2-16,1-1 0,2 2 15,12-3-15,-1 1 16,-1 0-16,2-1 0,12 2 0,3-2 16,-1 0-16,-1-1 15,13-3-15,0 2 0,9 2 16,-5 0-16,16 3 16,9 0-16,-17-3 0,-12 2 0,35 1 15,-14 1-15,-4 1 0,-2-1 16,0 2-16,-2 1 0,1 2 15,0-1-15,-1-5 0,1-4 16,-4 4-16,-3 0 0,1 3 0,-1 1 16,0-8-16,0-3 0,3 0 15,1 4-15,-5-1 0,-3 4 16,-2 0-16,-1 0 0,1 0 16,0 0-16,0-1 0,-1-1 15,-7 2-15,-3-1 0,1 1 16,1 0-16,-3 1 0,-4 2 0,-3-3 15,-1-1-15,-2 1 0,-2 0 16,-3 1-16,-1 0 0,-8 2 16,-3 0-16,-1 1 0,-2 2 15,-4-6-15,-1-3 0,-4 0 16,-2 2-16,-7 2 0,-4 3 0,-1-1 16,-1-6-16,-6 6 15,-4 1-15,-4-1 0,-1 0 16,-3-6-16,0 0 0,-2-1 0,1 4 15,-6 0-15,0 0 0,0-3 16,1-1-16,0 1 0,2-1 16,0 3-16</inkml:trace>
  <inkml:trace contextRef="#ctx0" brushRef="#br0" timeOffset="202484.4959">33069 6808 0,'0'0'0,"0"0"0,0 0 15,0 0-15,28 3 0,-28-3 0,23 5 16,-11 1-16,0-2 0,0 0 16,2 5-16,-2-2 0,-1 2 15,-2-2-15,-2 3 0,-1-2 16,-3 2-16,-3 1 0,-3-1 16,-7-2-16,-6 1 0,-12 0 15,-8 2-15,-5 2 0,-8-2 0,-17-1 16,-4-5-16,4 2 0,14-3 15,12 1-15</inkml:trace>
  <inkml:trace contextRef="#ctx0" brushRef="#br0" timeOffset="203621.1078">27876 7037 0,'0'0'0,"0"0"16,0 0-16,0 0 0,0 0 0,0 0 15,0 0-15,0 0 0,13-20 16,-13 20-16,0 0 0,15-23 16,-15 23-16,12-18 0,-5 7 15,-1-3-15,1 0 0,0-4 16,0 0-16,1 0 0,0-3 0,-1-1 15,1 1-15,1-11 0,-1 3 16,1-4-16,-1-5 16,1 2-16,0-3 0,1-8 0,0-3 15,-1 4-15,-1 0 0,2-12 16,-1 1-16,0 0 0,0 3 16,3-7-16,0-3 0,-1 4 15,-1 3-15,3-10 0,2 2 16,-3 4-16,-2 3 0,4 1 15,3 0-15,-2 1 0,0 1 0,9-25 16,-5 7-16,-4 12 0,-5 8 16,-1-2-16,-1-3 0,0 9 15,0 7-15,1-1 0,2 0 16,-3 5-16,-1 4 0,2-2 16,2-3-16,-4 6 0,-3 3 15,1 1-15,1 1 0,-2 13 16,1-3-16,-2-3 0,0 1 15,-1 0-15,-2 3 0,0 0 16,1 0-16,0 3 0,0-1 0,0 3 16,1 1-16,-1 3 0,-1-1 15,0 1-15,-1 0 0,1 1 16,0 2-16,-1 0 0,0 1 16,0 0-16,1 0 0,0 2 15,0 2-15,0 0 0,0-3 16,0 3-16,-2 0 0,2 0 15,0 0-15,-3-1 0,1 1 16,2 0-16,-2 2 0,0 0 16,-2 0-16,2-1 0,2-1 0,-3 4 15,1-1-15,0 0 0,0 1 16,1-1-16,1 0 0,-1 1 16,0 0-16,0 0 0,-1 1 15,0-2-15,-1 2 0,0-1 16,0 2-16,-2 0 0,1 1 0,-3 2 15,0 0-15,-2 0 0,-1 0 16,-3 2-16,-4 3 16,0-2-16,-2 1 0,-8 7 0,1-1 15,-2 1-15,1-4 0,-1 3 16,-1 0-16,-4 4 0,2 0 16,3-2-16,0-1 0,5-4 15,3-2-15,4-2 0,2 0 16,5-5-16,1-2 0,5 0 15,4-3-15,2-2 0,4-2 0,-2-1 16,-1 1-16,0 1 0</inkml:trace>
  <inkml:trace contextRef="#ctx0" brushRef="#br0" timeOffset="203801.349">28395 4564 0,'0'0'0,"0"0"16,0 0-16,0 0 0,0 0 0,0 0 15,31 7-15,-31-7 16,22 13-16,-8-3 0,2 2 16,2 3-16,1 0 0,1 4 0,0 4 15,4 7-15,-2 0 0,-3-4 16,-3-4-16,-3-4 0</inkml:trace>
  <inkml:trace contextRef="#ctx0" brushRef="#br0" timeOffset="204718.3072">27815 6844 0,'0'0'0,"0"0"0,0 0 0,0 0 16,0 0-16,0 0 0,6-23 15,-6 23-15,0 0 0,4-24 16,-4 24-16,1-21 0,-1 21 0,-1-28 15,-1 10-15,1 2 0,0-2 16,-2-5-16,-3-2 16,2-1-16,1 1 0,-3-17 0,-2 1 15,2 0-15,-1 2 0,-3-12 16,-1-5-16,2 2 0,2 3 0,-2-20 16,1-4-16,0-4 15,2 8-15,0-18 0,2-4 16,1 9-16,-1 9 0,3-44 15,2 0-15,0 19 0,1 11 0,0-9 16,1-6-16,0 9 0,0 8 16,-1-13-16,0-7 15,1 11-15,1 7 0,-2-7 0,0-6 16,-1 6-16,0 4 0,-3-9 16,-2-8-16,-1 13 0,0 7 15,0-2-15,2-3 0,1-1 16,0 2-16,-1 0 0,0-1 15,-3 7-15,1 5 0,-4 0 16,-2-2-16,0 11 0,0 7 0,-4-5 16,-3-5-16,5 9 0,2 13 15,-1-3-15,-1-3 16,6 13-16,2 4 0,3-4 0,2-3 16,0 1-16,-1 2 0,2 2 15,1 4-15,1 9 0,0 4 16,-1 3-16,0 0 0,-1 1 0,-2 1 15,1 5-15,0 4 16,-1 3-16,0 1 0,-1-5 0,0 1 16,1 3-16,1 2 0,0 9 15,0 0-15,-3-1 0,3 1 16,-3 3-16,1 1 0,0 3 16,-2 1-16,-1 3 0,-2 2 15,-1 2-15,1 2 0,0-3 16,2-3-16,0-4 0</inkml:trace>
  <inkml:trace contextRef="#ctx0" brushRef="#br0" timeOffset="207392.8471">29808 5755 0,'0'0'0,"0"0"0,0 0 0,0 0 16,0 0-16,0 0 0,0 0 16,13 21-16,-13-21 0,0 0 15</inkml:trace>
  <inkml:trace contextRef="#ctx0" brushRef="#br0" timeOffset="207552.5809">29862 5802 0,'0'0'0,"0"0"16,0 0-16,0 0 0,0 0 0,0 0 15,0 0-15,-7 24 0,7-24 16,0 0-16,-7 23 0,7-23 16</inkml:trace>
  <inkml:trace contextRef="#ctx0" brushRef="#br0" timeOffset="213581.1528">29671 5783 0,'0'0'0,"0"0"0,0 0 15,0 0-15,0 0 0,21-7 0,-21 7 16,0 0-16</inkml:trace>
  <inkml:trace contextRef="#ctx0" brushRef="#br0" timeOffset="213785.5406">29800 5783 0,'0'0'0,"0"0"0,0 0 15,0 0-15,0 0 0,0 0 16,0 0-16,0 0 0,26 0 0,-26 0 16</inkml:trace>
  <inkml:trace contextRef="#ctx0" brushRef="#br0" timeOffset="213914.3638">29897 5819 0,'0'0'0,"0"0"16,0 0-16,0 0 0,0 0 0,0 0 15,0 0-15,0 0 0,0 0 16,0 0-16</inkml:trace>
  <inkml:trace contextRef="#ctx0" brushRef="#br0" timeOffset="214062.3668">29850 5798 0,'0'0'0,"0"0"0,0 0 16,0 0-16,0 0 0,0 0 0,0 0 16,0 0-16,0 0 0,0 0 15</inkml:trace>
  <inkml:trace contextRef="#ctx0" brushRef="#br0" timeOffset="214218.3744">29830 5787 0,'0'0'0,"0"0"0,0 0 0,0 0 16,0 0-16,0 0 0,0 0 0,0 0 15</inkml:trace>
  <inkml:trace contextRef="#ctx0" brushRef="#br0" timeOffset="214378.3743">29811 5792 0,'0'0'0,"0"0"0,0 0 16,0 0-16,0 0 0,0 0 0,0 0 16,0 0-16</inkml:trace>
  <inkml:trace contextRef="#ctx0" brushRef="#br0" timeOffset="214548.5436">29835 5803 0,'0'0'0,"0"0"0,0 0 16,0 0-16,0 0 0,0 0 0,0 0 16,0 0-16</inkml:trace>
  <inkml:trace contextRef="#ctx0" brushRef="#br0" timeOffset="214706.6732">29858 5813 0,'0'0'0,"0"0"0,0 0 15,0 0-15,0 0 0,0 0 16,0 0-16,0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8181C-C744-4CB4-9546-BD96C8CA40C4}" type="datetimeFigureOut">
              <a:rPr lang="zh-CN" altLang="en-US" smtClean="0"/>
              <a:t>2025/12/2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7F588-7F48-4419-A943-E4BFEBDD09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78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>
                <a:solidFill>
                  <a:prstClr val="black"/>
                </a:solidFill>
              </a:r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366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76E8C2-FB17-4F97-B19D-97236ED15B4B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5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5295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6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02362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1571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844FBAB-EFB2-4BDA-9A4E-F394C865AB06}" type="slidenum">
              <a:rPr lang="zh-CN" altLang="en-US">
                <a:latin typeface="Calibri" panose="020F0502020204030204" pitchFamily="34" charset="0"/>
                <a:ea typeface="宋体" panose="02010600030101010101" pitchFamily="2" charset="-122"/>
              </a:rPr>
              <a:t>7</a:t>
            </a:fld>
            <a:endParaRPr lang="zh-CN" altLang="en-US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807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slide" Target="../slides/slide3.xml"/><Relationship Id="rId4" Type="http://schemas.openxmlformats.org/officeDocument/2006/relationships/tags" Target="../tags/tag6.xml"/><Relationship Id="rId9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" Target="../slides/slide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1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29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2.TIF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69.xml"/><Relationship Id="rId3" Type="http://schemas.openxmlformats.org/officeDocument/2006/relationships/tags" Target="../tags/tag41.xml"/><Relationship Id="rId7" Type="http://schemas.openxmlformats.org/officeDocument/2006/relationships/slide" Target="../slides/slide64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slide" Target="../slides/slide57.xml"/><Relationship Id="rId5" Type="http://schemas.openxmlformats.org/officeDocument/2006/relationships/slideMaster" Target="../slideMasters/slideMaster1.xml"/><Relationship Id="rId10" Type="http://schemas.openxmlformats.org/officeDocument/2006/relationships/slide" Target="../slides/slide3.xml"/><Relationship Id="rId4" Type="http://schemas.openxmlformats.org/officeDocument/2006/relationships/tags" Target="../tags/tag42.xml"/><Relationship Id="rId9" Type="http://schemas.openxmlformats.org/officeDocument/2006/relationships/slide" Target="../slides/slide7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5169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4385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1"/>
            </p:custDataLst>
          </p:nvPr>
        </p:nvSpPr>
        <p:spPr>
          <a:xfrm>
            <a:off x="-33020" y="4782185"/>
            <a:ext cx="12223750" cy="42481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 userDrawn="1">
            <p:custDataLst>
              <p:tags r:id="rId2"/>
            </p:custDataLst>
          </p:nvPr>
        </p:nvSpPr>
        <p:spPr>
          <a:xfrm>
            <a:off x="-33020" y="5173345"/>
            <a:ext cx="12223750" cy="1684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02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532d12f2eb97268d3897fb1f2b9ada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6923" y="15647"/>
            <a:ext cx="12231683" cy="6883724"/>
          </a:xfrm>
          <a:prstGeom prst="rect">
            <a:avLst/>
          </a:prstGeom>
          <a:solidFill>
            <a:srgbClr val="548235">
              <a:alpha val="55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lnSpc>
                <a:spcPct val="10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7"/>
          <p:cNvSpPr txBox="1"/>
          <p:nvPr userDrawn="1"/>
        </p:nvSpPr>
        <p:spPr>
          <a:xfrm>
            <a:off x="3071095" y="2781945"/>
            <a:ext cx="6038064" cy="83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8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本课结束</a:t>
            </a:r>
          </a:p>
        </p:txBody>
      </p:sp>
    </p:spTree>
    <p:extLst>
      <p:ext uri="{BB962C8B-B14F-4D97-AF65-F5344CB8AC3E}">
        <p14:creationId xmlns:p14="http://schemas.microsoft.com/office/powerpoint/2010/main" val="3319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b532d12f2eb97268d3897fb1f2b9ada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3020" y="0"/>
            <a:ext cx="1222502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>
            <p:custDataLst>
              <p:tags r:id="rId1"/>
            </p:custDataLst>
          </p:nvPr>
        </p:nvSpPr>
        <p:spPr>
          <a:xfrm>
            <a:off x="-33016" y="4783293"/>
            <a:ext cx="12222159" cy="4249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2"/>
            </p:custDataLst>
          </p:nvPr>
        </p:nvSpPr>
        <p:spPr>
          <a:xfrm>
            <a:off x="-33016" y="5174543"/>
            <a:ext cx="12222159" cy="16850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89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7" name="矩形 16"/>
          <p:cNvSpPr/>
          <p:nvPr userDrawn="1">
            <p:custDataLst>
              <p:tags r:id="rId5"/>
            </p:custDataLst>
          </p:nvPr>
        </p:nvSpPr>
        <p:spPr>
          <a:xfrm>
            <a:off x="0" y="1914333"/>
            <a:ext cx="12190413" cy="437997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矩形 13"/>
          <p:cNvSpPr/>
          <p:nvPr userDrawn="1">
            <p:custDataLst>
              <p:tags r:id="rId6"/>
            </p:custDataLst>
          </p:nvPr>
        </p:nvSpPr>
        <p:spPr>
          <a:xfrm>
            <a:off x="833619" y="-20959"/>
            <a:ext cx="2605066" cy="1720613"/>
          </a:xfrm>
          <a:prstGeom prst="rect">
            <a:avLst/>
          </a:prstGeom>
          <a:solidFill>
            <a:srgbClr val="54823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矩形 14"/>
          <p:cNvSpPr/>
          <p:nvPr userDrawn="1">
            <p:custDataLst>
              <p:tags r:id="rId7"/>
            </p:custDataLst>
          </p:nvPr>
        </p:nvSpPr>
        <p:spPr>
          <a:xfrm>
            <a:off x="834253" y="389345"/>
            <a:ext cx="2604431" cy="13109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矩形 15"/>
          <p:cNvSpPr/>
          <p:nvPr userDrawn="1">
            <p:custDataLst>
              <p:tags r:id="rId8"/>
            </p:custDataLst>
          </p:nvPr>
        </p:nvSpPr>
        <p:spPr>
          <a:xfrm>
            <a:off x="956157" y="746966"/>
            <a:ext cx="2360623" cy="896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课标</a:t>
            </a:r>
            <a:r>
              <a:rPr lang="zh-CN" altLang="zh-CN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zh-CN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285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动作按钮: 后退或前一项 6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动作按钮: 前进或下一项 7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结束 8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>
            <a:hlinkClick r:id="rId6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1670168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6" y="167679"/>
            <a:ext cx="1751737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156320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635" y="1"/>
            <a:ext cx="12189778" cy="6281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-24127" y="167679"/>
            <a:ext cx="2231354" cy="461117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动作按钮: 后退或前一项 7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动作按钮: 前进或下一项 8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结束 9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274631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63491" y="18863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知识梳理</a:t>
            </a: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60358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>
            <p:custDataLst>
              <p:tags r:id="rId1"/>
            </p:custDataLst>
          </p:nvPr>
        </p:nvSpPr>
        <p:spPr>
          <a:xfrm>
            <a:off x="1993640" y="0"/>
            <a:ext cx="10196773" cy="82569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6" name="任意形状 3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2797658" cy="825691"/>
          </a:xfrm>
          <a:custGeom>
            <a:avLst/>
            <a:gdLst>
              <a:gd name="connsiteX0" fmla="*/ 0 w 2798022"/>
              <a:gd name="connsiteY0" fmla="*/ 0 h 825500"/>
              <a:gd name="connsiteX1" fmla="*/ 2270972 w 2798022"/>
              <a:gd name="connsiteY1" fmla="*/ 0 h 825500"/>
              <a:gd name="connsiteX2" fmla="*/ 2798022 w 2798022"/>
              <a:gd name="connsiteY2" fmla="*/ 527050 h 825500"/>
              <a:gd name="connsiteX3" fmla="*/ 2499572 w 2798022"/>
              <a:gd name="connsiteY3" fmla="*/ 825500 h 825500"/>
              <a:gd name="connsiteX4" fmla="*/ 0 w 2798022"/>
              <a:gd name="connsiteY4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022" h="825500">
                <a:moveTo>
                  <a:pt x="0" y="0"/>
                </a:moveTo>
                <a:lnTo>
                  <a:pt x="2270972" y="0"/>
                </a:lnTo>
                <a:lnTo>
                  <a:pt x="2798022" y="527050"/>
                </a:lnTo>
                <a:lnTo>
                  <a:pt x="2499572" y="825500"/>
                </a:lnTo>
                <a:lnTo>
                  <a:pt x="0" y="825500"/>
                </a:lnTo>
                <a:close/>
              </a:path>
            </a:pathLst>
          </a:cu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动作按钮: 后退或前一项 8">
            <a:hlinkClick r:id="" action="ppaction://hlinkshowjump?jump=previousslide"/>
          </p:cNvPr>
          <p:cNvSpPr/>
          <p:nvPr userDrawn="1">
            <p:custDataLst>
              <p:tags r:id="rId3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动作按钮: 前进或下一项 9">
            <a:hlinkClick r:id="" action="ppaction://hlinkshowjump?jump=nextslide"/>
          </p:cNvPr>
          <p:cNvSpPr/>
          <p:nvPr userDrawn="1">
            <p:custDataLst>
              <p:tags r:id="rId4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动作按钮: 结束 10">
            <a:hlinkClick r:id="" action="ppaction://hlinkshowjump?jump=endshow"/>
          </p:cNvPr>
          <p:cNvSpPr/>
          <p:nvPr userDrawn="1">
            <p:custDataLst>
              <p:tags r:id="rId5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圆角矩形 11">
            <a:hlinkClick r:id="rId8" action="ppaction://hlinksldjump"/>
          </p:cNvPr>
          <p:cNvSpPr/>
          <p:nvPr userDrawn="1">
            <p:custDataLst>
              <p:tags r:id="rId6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  <p:sp>
        <p:nvSpPr>
          <p:cNvPr id="13" name="更多2018年PPT下载：http://www.ppt20.com/u/739134/"/>
          <p:cNvSpPr>
            <a:spLocks noChangeArrowheads="1"/>
          </p:cNvSpPr>
          <p:nvPr userDrawn="1"/>
        </p:nvSpPr>
        <p:spPr bwMode="auto">
          <a:xfrm>
            <a:off x="233015" y="170219"/>
            <a:ext cx="2520622" cy="52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诊断自测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4318926" y="189389"/>
            <a:ext cx="46730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schemeClr val="tx1"/>
                </a:solidFill>
              </a:rPr>
              <a:t>概念思考辨析</a:t>
            </a:r>
            <a:r>
              <a:rPr lang="en-US" altLang="zh-CN" sz="2800" dirty="0" smtClean="0">
                <a:solidFill>
                  <a:schemeClr val="tx1"/>
                </a:solidFill>
              </a:rPr>
              <a:t>+</a:t>
            </a:r>
            <a:r>
              <a:rPr lang="zh-CN" altLang="en-US" sz="2800" dirty="0" smtClean="0">
                <a:solidFill>
                  <a:schemeClr val="tx1"/>
                </a:solidFill>
              </a:rPr>
              <a:t>教材经典改编</a:t>
            </a:r>
            <a:endParaRPr lang="zh-CN" altLang="en-US" sz="2800" dirty="0">
              <a:solidFill>
                <a:schemeClr val="tx1"/>
              </a:solidFill>
            </a:endParaRPr>
          </a:p>
        </p:txBody>
      </p:sp>
      <p:pic>
        <p:nvPicPr>
          <p:cNvPr id="14" name="image2.jpeg"/>
          <p:cNvPicPr/>
          <p:nvPr userDrawn="1"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5338" y="303585"/>
            <a:ext cx="1046212" cy="3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7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1">
            <a:hlinkClick r:id="rId6" action="ppaction://hlinksldjump"/>
          </p:cNvPr>
          <p:cNvSpPr>
            <a:spLocks noChangeArrowheads="1"/>
          </p:cNvSpPr>
          <p:nvPr userDrawn="1"/>
        </p:nvSpPr>
        <p:spPr bwMode="auto">
          <a:xfrm>
            <a:off x="2258719" y="6418161"/>
            <a:ext cx="246030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1</a:t>
            </a:r>
          </a:p>
        </p:txBody>
      </p:sp>
      <p:sp>
        <p:nvSpPr>
          <p:cNvPr id="11" name="Rectangle 21">
            <a:hlinkClick r:id="rId7" action="ppaction://hlinksldjump"/>
          </p:cNvPr>
          <p:cNvSpPr>
            <a:spLocks noChangeArrowheads="1"/>
          </p:cNvSpPr>
          <p:nvPr userDrawn="1"/>
        </p:nvSpPr>
        <p:spPr bwMode="auto">
          <a:xfrm>
            <a:off x="2555543" y="6418161"/>
            <a:ext cx="246031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2</a:t>
            </a:r>
          </a:p>
        </p:txBody>
      </p:sp>
      <p:sp>
        <p:nvSpPr>
          <p:cNvPr id="12" name="Rectangle 21">
            <a:hlinkClick r:id="rId8" action="ppaction://hlinksldjump"/>
          </p:cNvPr>
          <p:cNvSpPr>
            <a:spLocks noChangeArrowheads="1"/>
          </p:cNvSpPr>
          <p:nvPr userDrawn="1"/>
        </p:nvSpPr>
        <p:spPr bwMode="auto">
          <a:xfrm>
            <a:off x="2853954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3</a:t>
            </a:r>
          </a:p>
        </p:txBody>
      </p:sp>
      <p:sp>
        <p:nvSpPr>
          <p:cNvPr id="13" name="Rectangle 21">
            <a:hlinkClick r:id="rId9" action="ppaction://hlinksldjump"/>
          </p:cNvPr>
          <p:cNvSpPr>
            <a:spLocks noChangeArrowheads="1"/>
          </p:cNvSpPr>
          <p:nvPr userDrawn="1"/>
        </p:nvSpPr>
        <p:spPr bwMode="auto">
          <a:xfrm>
            <a:off x="3150778" y="6418161"/>
            <a:ext cx="244443" cy="3239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102364" tIns="51181" rIns="102364" bIns="51181" anchor="ctr"/>
          <a:lstStyle/>
          <a:p>
            <a:pPr algn="ctr" defTabSz="768350"/>
            <a:r>
              <a:rPr lang="en-US" altLang="zh-CN" sz="1400" dirty="0">
                <a:solidFill>
                  <a:srgbClr val="000000"/>
                </a:solidFill>
                <a:latin typeface="Broadway" panose="04040905080B02020502" pitchFamily="82" charset="0"/>
                <a:ea typeface="楷体" panose="02010609060101010101" charset="-122"/>
                <a:cs typeface="经典繁仿黑"/>
              </a:rPr>
              <a:t>4</a:t>
            </a:r>
          </a:p>
        </p:txBody>
      </p:sp>
      <p:sp>
        <p:nvSpPr>
          <p:cNvPr id="26" name="动作按钮: 后退或前一项 25">
            <a:hlinkClick r:id="" action="ppaction://hlinkshowjump?jump=previousslide"/>
          </p:cNvPr>
          <p:cNvSpPr/>
          <p:nvPr userDrawn="1">
            <p:custDataLst>
              <p:tags r:id="rId1"/>
            </p:custDataLst>
          </p:nvPr>
        </p:nvSpPr>
        <p:spPr>
          <a:xfrm>
            <a:off x="11001848" y="6429277"/>
            <a:ext cx="268570" cy="268667"/>
          </a:xfrm>
          <a:prstGeom prst="actionButtonBackPrevio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动作按钮: 前进或下一项 26">
            <a:hlinkClick r:id="" action="ppaction://hlinkshowjump?jump=nextslide"/>
          </p:cNvPr>
          <p:cNvSpPr/>
          <p:nvPr userDrawn="1">
            <p:custDataLst>
              <p:tags r:id="rId2"/>
            </p:custDataLst>
          </p:nvPr>
        </p:nvSpPr>
        <p:spPr>
          <a:xfrm>
            <a:off x="11381529" y="6429277"/>
            <a:ext cx="268570" cy="268667"/>
          </a:xfrm>
          <a:prstGeom prst="actionButtonForwardNex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动作按钮: 结束 27">
            <a:hlinkClick r:id="" action="ppaction://hlinkshowjump?jump=endshow"/>
          </p:cNvPr>
          <p:cNvSpPr/>
          <p:nvPr userDrawn="1">
            <p:custDataLst>
              <p:tags r:id="rId3"/>
            </p:custDataLst>
          </p:nvPr>
        </p:nvSpPr>
        <p:spPr>
          <a:xfrm>
            <a:off x="11761209" y="6425147"/>
            <a:ext cx="276824" cy="276924"/>
          </a:xfrm>
          <a:prstGeom prst="actionButtonE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圆角矩形 28">
            <a:hlinkClick r:id="rId10" action="ppaction://hlinksldjump"/>
          </p:cNvPr>
          <p:cNvSpPr/>
          <p:nvPr userDrawn="1">
            <p:custDataLst>
              <p:tags r:id="rId4"/>
            </p:custDataLst>
          </p:nvPr>
        </p:nvSpPr>
        <p:spPr>
          <a:xfrm>
            <a:off x="10184710" y="6448648"/>
            <a:ext cx="751107" cy="22992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3A3A3A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zh-CN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索引</a:t>
            </a:r>
          </a:p>
        </p:txBody>
      </p:sp>
    </p:spTree>
    <p:extLst>
      <p:ext uri="{BB962C8B-B14F-4D97-AF65-F5344CB8AC3E}">
        <p14:creationId xmlns:p14="http://schemas.microsoft.com/office/powerpoint/2010/main" val="389553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4924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515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6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tags" Target="../tags/tag65.xml"/><Relationship Id="rId7" Type="http://schemas.openxmlformats.org/officeDocument/2006/relationships/customXml" Target="../ink/ink1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6.png"/><Relationship Id="rId5" Type="http://schemas.openxmlformats.org/officeDocument/2006/relationships/image" Target="../media/image5.TIF"/><Relationship Id="rId4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22.png"/><Relationship Id="rId5" Type="http://schemas.openxmlformats.org/officeDocument/2006/relationships/tags" Target="../tags/tag70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7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T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6.TIF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tags" Target="../tags/tag77.xml"/><Relationship Id="rId9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9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emf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customXml" Target="../ink/ink2.xml"/><Relationship Id="rId5" Type="http://schemas.openxmlformats.org/officeDocument/2006/relationships/image" Target="../media/image24.TIF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3.xml"/><Relationship Id="rId4" Type="http://schemas.openxmlformats.org/officeDocument/2006/relationships/image" Target="../media/image26.T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4.xml"/><Relationship Id="rId5" Type="http://schemas.openxmlformats.org/officeDocument/2006/relationships/image" Target="../media/image27.emf"/><Relationship Id="rId4" Type="http://schemas.openxmlformats.org/officeDocument/2006/relationships/customXml" Target="../ink/ink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5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slide" Target="slide56.xml"/><Relationship Id="rId4" Type="http://schemas.openxmlformats.org/officeDocument/2006/relationships/slide" Target="slide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9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emf"/><Relationship Id="rId4" Type="http://schemas.openxmlformats.org/officeDocument/2006/relationships/customXml" Target="../ink/ink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1.xml"/><Relationship Id="rId5" Type="http://schemas.openxmlformats.org/officeDocument/2006/relationships/image" Target="../media/image37.emf"/><Relationship Id="rId4" Type="http://schemas.openxmlformats.org/officeDocument/2006/relationships/customXml" Target="../ink/ink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3.xml"/><Relationship Id="rId5" Type="http://schemas.openxmlformats.org/officeDocument/2006/relationships/image" Target="../media/image38.emf"/><Relationship Id="rId4" Type="http://schemas.openxmlformats.org/officeDocument/2006/relationships/customXml" Target="../ink/ink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0.TIF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41.emf"/><Relationship Id="rId4" Type="http://schemas.openxmlformats.org/officeDocument/2006/relationships/tags" Target="../tags/tag95.xml"/><Relationship Id="rId9" Type="http://schemas.openxmlformats.org/officeDocument/2006/relationships/customXml" Target="../ink/ink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image" Target="../media/image56.png"/><Relationship Id="rId5" Type="http://schemas.openxmlformats.org/officeDocument/2006/relationships/image" Target="../media/image45.png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8.xml"/><Relationship Id="rId6" Type="http://schemas.openxmlformats.org/officeDocument/2006/relationships/image" Target="../media/image47.emf"/><Relationship Id="rId5" Type="http://schemas.openxmlformats.org/officeDocument/2006/relationships/customXml" Target="../ink/ink8.xml"/><Relationship Id="rId4" Type="http://schemas.openxmlformats.org/officeDocument/2006/relationships/image" Target="../media/image46.T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0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slideLayout" Target="../slideLayouts/slideLayout4.xml"/><Relationship Id="rId7" Type="http://schemas.openxmlformats.org/officeDocument/2006/relationships/customXml" Target="../ink/ink9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6" Type="http://schemas.openxmlformats.org/officeDocument/2006/relationships/image" Target="../media/image62.png"/><Relationship Id="rId5" Type="http://schemas.openxmlformats.org/officeDocument/2006/relationships/image" Target="../media/image48.TIF"/><Relationship Id="rId4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3.xml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4.xml"/><Relationship Id="rId5" Type="http://schemas.openxmlformats.org/officeDocument/2006/relationships/image" Target="../media/image55.png"/><Relationship Id="rId4" Type="http://schemas.openxmlformats.org/officeDocument/2006/relationships/image" Target="../media/image52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5.xml"/><Relationship Id="rId6" Type="http://schemas.openxmlformats.org/officeDocument/2006/relationships/image" Target="../media/image65.png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8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9.xml"/><Relationship Id="rId4" Type="http://schemas.openxmlformats.org/officeDocument/2006/relationships/image" Target="../media/image68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2.xml"/><Relationship Id="rId5" Type="http://schemas.openxmlformats.org/officeDocument/2006/relationships/image" Target="../media/image77.png"/><Relationship Id="rId4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74.TIF"/><Relationship Id="rId5" Type="http://schemas.openxmlformats.org/officeDocument/2006/relationships/image" Target="../media/image80.png"/><Relationship Id="rId4" Type="http://schemas.openxmlformats.org/officeDocument/2006/relationships/tags" Target="../tags/tag1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1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0.xml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1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5.xml"/><Relationship Id="rId4" Type="http://schemas.openxmlformats.org/officeDocument/2006/relationships/image" Target="../media/image9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"/><Relationship Id="rId2" Type="http://schemas.openxmlformats.org/officeDocument/2006/relationships/image" Target="../media/image761.pn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8.xml"/><Relationship Id="rId5" Type="http://schemas.openxmlformats.org/officeDocument/2006/relationships/image" Target="../media/image98.png"/><Relationship Id="rId4" Type="http://schemas.openxmlformats.org/officeDocument/2006/relationships/image" Target="../media/image8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1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3.xml"/><Relationship Id="rId4" Type="http://schemas.openxmlformats.org/officeDocument/2006/relationships/image" Target="../media/image83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5.xml"/><Relationship Id="rId4" Type="http://schemas.openxmlformats.org/officeDocument/2006/relationships/image" Target="../media/image10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7.xml"/><Relationship Id="rId6" Type="http://schemas.openxmlformats.org/officeDocument/2006/relationships/image" Target="../media/image113.png"/><Relationship Id="rId4" Type="http://schemas.openxmlformats.org/officeDocument/2006/relationships/image" Target="../media/image9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9.xml"/><Relationship Id="rId5" Type="http://schemas.openxmlformats.org/officeDocument/2006/relationships/image" Target="../media/image117.png"/><Relationship Id="rId4" Type="http://schemas.openxmlformats.org/officeDocument/2006/relationships/image" Target="../media/image9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3.xml"/><Relationship Id="rId4" Type="http://schemas.openxmlformats.org/officeDocument/2006/relationships/tags" Target="../tags/tag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5472036" y="4763921"/>
            <a:ext cx="6238063" cy="4636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1300"/>
              </a:spcBef>
              <a:spcAft>
                <a:spcPts val="1300"/>
              </a:spcAft>
              <a:defRPr/>
            </a:pPr>
            <a:r>
              <a:rPr lang="zh-CN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第七章　立体几何与空间向量</a:t>
            </a:r>
          </a:p>
        </p:txBody>
      </p:sp>
      <p:sp>
        <p:nvSpPr>
          <p:cNvPr id="8" name="文本框 5"/>
          <p:cNvSpPr txBox="1"/>
          <p:nvPr/>
        </p:nvSpPr>
        <p:spPr>
          <a:xfrm>
            <a:off x="1816231" y="5158030"/>
            <a:ext cx="995543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r" fontAlgn="auto">
              <a:lnSpc>
                <a:spcPct val="100000"/>
              </a:lnSpc>
              <a:spcBef>
                <a:spcPts val="1400"/>
              </a:spcBef>
              <a:spcAft>
                <a:spcPts val="1450"/>
              </a:spcAft>
              <a:defRPr/>
            </a:pP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节　向量法、几何法求空间角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9356777" y="0"/>
            <a:ext cx="2398083" cy="1329998"/>
            <a:chOff x="14872" y="0"/>
            <a:chExt cx="3777" cy="2094"/>
          </a:xfrm>
        </p:grpSpPr>
        <p:pic>
          <p:nvPicPr>
            <p:cNvPr id="11" name="图片 11" descr="创新设计字体-01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biLevel thresh="5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2" y="0"/>
              <a:ext cx="2151" cy="2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文本框 13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6421" y="851"/>
              <a:ext cx="2229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9pPr>
            </a:lstStyle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INNOVATIVE </a:t>
              </a:r>
            </a:p>
            <a:p>
              <a:r>
                <a:rPr lang="en-US" altLang="zh-CN" sz="1600">
                  <a:solidFill>
                    <a:srgbClr val="000000"/>
                  </a:solidFill>
                  <a:latin typeface="微软雅黑 Light" panose="020B0502040204020203" charset="-122"/>
                  <a:ea typeface="微软雅黑 Light" panose="020B0502040204020203" charset="-122"/>
                  <a:cs typeface="微软雅黑" panose="020B0503020204020204" pitchFamily="34" charset="-122"/>
                </a:rPr>
                <a:t>DESIGN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546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3044285"/>
            <a:ext cx="12190413" cy="3231612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946310" y="1325796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C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苏教选修二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P35T1(2)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改编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的法向量分别为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5)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 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	B.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C.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相交但不垂直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	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以上均不正确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·n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≠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故两个平面不垂直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不共线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不平行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相交但不垂直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151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611693"/>
            <a:ext cx="12190413" cy="3574241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60621" y="1284485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A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61688"/>
                <a:ext cx="11589417" cy="3837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苏教选修二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P35T1(2)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改编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分别是直线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的方向向量和法向量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A.30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	B.60°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C.120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D.150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61688"/>
                <a:ext cx="11589417" cy="3837415"/>
              </a:xfrm>
              <a:prstGeom prst="rect">
                <a:avLst/>
              </a:prstGeom>
              <a:blipFill rotWithShape="0">
                <a:blip r:embed="rId3"/>
                <a:stretch>
                  <a:fillRect l="-947" b="-111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33269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2750668"/>
            <a:ext cx="12190413" cy="3429409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10558" y="1276558"/>
            <a:ext cx="4812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C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4781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已知两平面的法向量分别为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则两平面所成的二面角为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altLang="zh-CN" sz="2600" b="1" smtClean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m·n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两平面所成的二面角为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两平面所成的二面角为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或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478103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91399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考点聚焦突破</a:t>
            </a: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91305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KAODIANJUJIAOTUPO</a:t>
            </a:r>
          </a:p>
        </p:txBody>
      </p:sp>
    </p:spTree>
    <p:extLst>
      <p:ext uri="{BB962C8B-B14F-4D97-AF65-F5344CB8AC3E}">
        <p14:creationId xmlns:p14="http://schemas.microsoft.com/office/powerpoint/2010/main" val="10957619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>
            <p:custDataLst>
              <p:tags r:id="rId2"/>
            </p:custDataLst>
          </p:nvPr>
        </p:nvSpPr>
        <p:spPr bwMode="auto">
          <a:xfrm>
            <a:off x="251427" y="-12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考点一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异面直线所成的角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69382" y="752072"/>
            <a:ext cx="8850201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例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solidFill>
                  <a:srgbClr val="0000FF"/>
                </a:solidFill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佛山模拟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正多面体也称柏拉图立体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被誉为最有规律的立体结构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是所有面都只由一种正多边形构成的多面体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各面都是全等的正多边形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数学家已经证明世界上只存在五种柏拉图立体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即正四面体、正六面体、正八面体、正十二面体、正二十面体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已知一个正八面体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ABCDEF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的棱长为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分别为棱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夹角的余弦值为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4554881" y="4416121"/>
            <a:ext cx="46198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kern="100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</a:rPr>
              <a:t>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pic>
        <p:nvPicPr>
          <p:cNvPr id="6" name="image28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5071" y="1138706"/>
            <a:ext cx="2792864" cy="28779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715505" y="4917892"/>
                <a:ext cx="10943046" cy="10620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B.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𝟐𝟏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	D.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505" y="4917892"/>
                <a:ext cx="10943046" cy="1062022"/>
              </a:xfrm>
              <a:prstGeom prst="rect">
                <a:avLst/>
              </a:prstGeom>
              <a:blipFill rotWithShape="0">
                <a:blip r:embed="rId6"/>
                <a:stretch>
                  <a:fillRect l="-10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墨迹 1"/>
              <p14:cNvContentPartPr/>
              <p14:nvPr/>
            </p14:nvContentPartPr>
            <p14:xfrm>
              <a:off x="7875000" y="1351440"/>
              <a:ext cx="3147120" cy="41342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865640" y="1342080"/>
                <a:ext cx="3165840" cy="41529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6832988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9227"/>
            <a:ext cx="12190413" cy="617131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8518" y="606929"/>
            <a:ext cx="11589417" cy="12241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两两垂直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建立空间直角坐标系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xyz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29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4521" y="2762948"/>
            <a:ext cx="3366211" cy="31880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34646" y="1778008"/>
                <a:ext cx="11589417" cy="38542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𝑩𝑵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𝑩𝑵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46" y="1778008"/>
                <a:ext cx="11589417" cy="3854260"/>
              </a:xfrm>
              <a:prstGeom prst="rect">
                <a:avLst/>
              </a:prstGeom>
              <a:blipFill rotWithShape="0">
                <a:blip r:embed="rId4"/>
                <a:stretch>
                  <a:fillRect l="-947" b="-7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15589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-19695"/>
            <a:ext cx="12190413" cy="619749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55134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由题意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由正八面体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的棱长都是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且各个面都是等边三角形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e>
                    </m:d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513497"/>
              </a:xfrm>
              <a:prstGeom prst="rect">
                <a:avLst/>
              </a:prstGeom>
              <a:blipFill rotWithShape="0">
                <a:blip r:embed="rId3"/>
                <a:stretch>
                  <a:fillRect l="-947" r="-263" b="-2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57135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-54774"/>
            <a:ext cx="12190413" cy="636826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635065"/>
                <a:ext cx="11589417" cy="53487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𝑨𝑪</m:t>
                                    </m:r>
                                  </m:e>
                                </m:acc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𝑨𝑩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𝑨𝑪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𝑨𝑪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𝑨𝑩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𝟏</m:t>
                                    </m:r>
                                  </m:num>
                                  <m:den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𝑨𝑫</m:t>
                                    </m:r>
                                  </m:e>
                                </m:acc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𝑨𝑩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𝑨𝑫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</m:t>
                            </m:r>
                          </m:e>
                        </m:acc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⃗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𝑨𝑩</m:t>
                                </m:r>
                              </m:e>
                            </m:acc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𝑩𝑵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𝑩𝑵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35065"/>
                <a:ext cx="11589417" cy="5348708"/>
              </a:xfrm>
              <a:prstGeom prst="rect">
                <a:avLst/>
              </a:prstGeom>
              <a:blipFill rotWithShape="0">
                <a:blip r:embed="rId3"/>
                <a:stretch>
                  <a:fillRect l="-947" b="-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08421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2851182"/>
            <a:ext cx="12190413" cy="329544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621443"/>
                <a:ext cx="8634175" cy="23340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在棱长为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的正方体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和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8634175" cy="2334037"/>
              </a:xfrm>
              <a:prstGeom prst="rect">
                <a:avLst/>
              </a:prstGeom>
              <a:blipFill rotWithShape="0">
                <a:blip r:embed="rId4"/>
                <a:stretch>
                  <a:fillRect l="-12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>
                <p:custDataLst>
                  <p:tags r:id="rId2"/>
                </p:custDataLst>
              </p:nvPr>
            </p:nvSpPr>
            <p:spPr>
              <a:xfrm>
                <a:off x="6813626" y="1491424"/>
                <a:ext cx="606256" cy="12199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zh-CN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altLang="zh-CN" sz="2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6813626" y="1491424"/>
                <a:ext cx="606256" cy="121994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-609521" y="0"/>
            <a:ext cx="1340945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025" name="image30.jpe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597" y="793501"/>
            <a:ext cx="2667855" cy="24738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609521" y="1428750"/>
            <a:ext cx="13409454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81105" y="2781713"/>
                <a:ext cx="8634175" cy="3083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所在直线分别为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建立空间直角坐标系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图略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正方体的棱长为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05" y="2781713"/>
                <a:ext cx="8634175" cy="3083152"/>
              </a:xfrm>
              <a:prstGeom prst="rect">
                <a:avLst/>
              </a:prstGeom>
              <a:blipFill rotWithShape="0">
                <a:blip r:embed="rId8"/>
                <a:stretch>
                  <a:fillRect l="-1271" r="-1766" b="-39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18212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49579"/>
                <a:ext cx="11589417" cy="36807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𝝀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𝝀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舍去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49579"/>
                <a:ext cx="11589417" cy="3680751"/>
              </a:xfrm>
              <a:prstGeom prst="rect">
                <a:avLst/>
              </a:prstGeom>
              <a:blipFill rotWithShape="0">
                <a:blip r:embed="rId3"/>
                <a:stretch>
                  <a:fillRect l="-947" b="-8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40723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77883" y="1974037"/>
            <a:ext cx="10879599" cy="3277994"/>
          </a:xfrm>
          <a:prstGeom prst="rect">
            <a:avLst/>
          </a:prstGeom>
          <a:noFill/>
        </p:spPr>
        <p:txBody>
          <a:bodyPr wrap="square" lIns="121898" tIns="60948" rIns="121898" bIns="60948"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理解空间角的概念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600" b="1" smtClean="0">
              <a:latin typeface="宋体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会用向量法、几何法求空间角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3409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2153148"/>
            <a:ext cx="12190413" cy="4141159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134016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142272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144114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2179648"/>
                <a:ext cx="11589417" cy="39742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用向量法求异面直线所成的角的步骤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选好基底或建立空间直角坐标系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求出两直线的方向向量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代入公式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求解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用几何法求异面直线所成角时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可以先通过平移寻找两异面直线所成角或其补角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然后再解三角形求角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179648"/>
                <a:ext cx="11589417" cy="3974229"/>
              </a:xfrm>
              <a:prstGeom prst="rect">
                <a:avLst/>
              </a:prstGeom>
              <a:blipFill rotWithShape="0">
                <a:blip r:embed="rId6"/>
                <a:stretch>
                  <a:fillRect l="-947" r="-736" b="-29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1568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3779238"/>
            <a:ext cx="12190413" cy="249021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2596570" y="2377795"/>
                <a:ext cx="1331968" cy="1186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32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32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𝟑𝟓</m:t>
                            </m:r>
                          </m:e>
                        </m:rad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endParaRPr lang="zh-CN" altLang="zh-CN" sz="14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2596570" y="2377795"/>
                <a:ext cx="1331968" cy="118660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8202121" cy="31516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唐山质检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在长方体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成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角的余弦值为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8202121" cy="3151632"/>
              </a:xfrm>
              <a:prstGeom prst="rect">
                <a:avLst/>
              </a:prstGeom>
              <a:blipFill rotWithShape="0">
                <a:blip r:embed="rId6"/>
                <a:stretch>
                  <a:fillRect l="-1337" r="-446" b="-17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31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6756" y="882702"/>
            <a:ext cx="3722586" cy="211503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78504" y="3676365"/>
            <a:ext cx="9022333" cy="18242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以点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为坐标原点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轴建立如图所示的空间直角坐标系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&gt;0)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32.jpeg"/>
          <p:cNvPicPr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84622" y="4106258"/>
            <a:ext cx="3520330" cy="20979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602769" y="4810363"/>
                <a:ext cx="9022333" cy="1515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69" y="4810363"/>
                <a:ext cx="9022333" cy="1515928"/>
              </a:xfrm>
              <a:prstGeom prst="rect">
                <a:avLst/>
              </a:prstGeom>
              <a:blipFill rotWithShape="0">
                <a:blip r:embed="rId9"/>
                <a:stretch>
                  <a:fillRect l="-1216" b="-28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906978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>
            <p:custDataLst>
              <p:tags r:id="rId1"/>
            </p:custDataLst>
          </p:nvPr>
        </p:nvSpPr>
        <p:spPr>
          <a:xfrm>
            <a:off x="0" y="-57365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635511"/>
                <a:ext cx="11589417" cy="5448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𝑪𝑴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𝑪𝑴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因此异面直线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35511"/>
                <a:ext cx="11589417" cy="5448415"/>
              </a:xfrm>
              <a:prstGeom prst="rect">
                <a:avLst/>
              </a:prstGeom>
              <a:blipFill rotWithShape="0">
                <a:blip r:embed="rId3"/>
                <a:stretch>
                  <a:fillRect l="-947" b="-3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10570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-60882"/>
            <a:ext cx="12190413" cy="63317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25754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取线段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上靠近点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的三等分点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2575449"/>
              </a:xfrm>
              <a:prstGeom prst="rect">
                <a:avLst/>
              </a:prstGeom>
              <a:blipFill rotWithShape="0">
                <a:blip r:embed="rId3"/>
                <a:stretch>
                  <a:fillRect l="-947" b="-4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049" name="image3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91" y="1053497"/>
            <a:ext cx="3557578" cy="18776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1811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262477" y="3185631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靠近点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的三等分点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易知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EP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CMF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或其补角为异面直线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23497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-60882"/>
            <a:ext cx="12190413" cy="63317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2477" y="837470"/>
                <a:ext cx="11589417" cy="4363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为直角三角形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𝑭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𝑴𝑭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𝑪𝑴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因此异面直线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837470"/>
                <a:ext cx="11589417" cy="4363695"/>
              </a:xfrm>
              <a:prstGeom prst="rect">
                <a:avLst/>
              </a:prstGeom>
              <a:blipFill rotWithShape="0">
                <a:blip r:embed="rId3"/>
                <a:stretch>
                  <a:fillRect l="-947" b="-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79425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2650984"/>
            <a:ext cx="12190413" cy="359885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46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考点二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直线与平面所成的角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2" y="781100"/>
                <a:ext cx="7470099" cy="1349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直四棱柱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的底面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为菱形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81100"/>
                <a:ext cx="7470099" cy="1349152"/>
              </a:xfrm>
              <a:prstGeom prst="rect">
                <a:avLst/>
              </a:prstGeom>
              <a:blipFill rotWithShape="0">
                <a:blip r:embed="rId4"/>
                <a:stretch>
                  <a:fillRect l="-1468" b="-49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34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66067" y="877792"/>
            <a:ext cx="2197760" cy="2768029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78504" y="2002011"/>
            <a:ext cx="8051265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是菱形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墨迹 1"/>
              <p14:cNvContentPartPr/>
              <p14:nvPr/>
            </p14:nvContentPartPr>
            <p14:xfrm>
              <a:off x="709560" y="663120"/>
              <a:ext cx="10877040" cy="354168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0200" y="653760"/>
                <a:ext cx="10895760" cy="3560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188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0" y="1318664"/>
            <a:ext cx="12190413" cy="49580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2" y="621443"/>
                <a:ext cx="11589417" cy="49277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的交点分别为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依题意可知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所在直线分别为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轴、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轴、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轴建立如图的所示的空间直角坐标系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为菱形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4927759"/>
              </a:xfrm>
              <a:prstGeom prst="rect">
                <a:avLst/>
              </a:prstGeom>
              <a:blipFill rotWithShape="0">
                <a:blip r:embed="rId3"/>
                <a:stretch>
                  <a:fillRect l="-947" r="-684" b="-21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35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6397" y="2871399"/>
            <a:ext cx="2752299" cy="31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668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8764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419484"/>
                <a:ext cx="11589417" cy="56246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</m:t>
                                  </m:r>
                                  <m:sSub>
                                    <m:sSub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</m:t>
                                  </m:r>
                                  <m:sSub>
                                    <m:sSub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𝑨</m:t>
                                      </m:r>
                                    </m:e>
                                    <m:sub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)×(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19484"/>
                <a:ext cx="11589417" cy="5624617"/>
              </a:xfrm>
              <a:prstGeom prst="rect">
                <a:avLst/>
              </a:prstGeom>
              <a:blipFill rotWithShape="0">
                <a:blip r:embed="rId3"/>
                <a:stretch>
                  <a:fillRect l="-947" b="-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345240" y="2540880"/>
              <a:ext cx="7437600" cy="431856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5880" y="2531520"/>
                <a:ext cx="7456320" cy="4337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34110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84896"/>
            <a:ext cx="12190413" cy="633170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的交点分别为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3073" name="image36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611" y="1191687"/>
            <a:ext cx="2201029" cy="280743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6478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337375" y="1283592"/>
                <a:ext cx="11589417" cy="42876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为菱形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可得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𝑫𝑯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𝑫𝑯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375" y="1283592"/>
                <a:ext cx="11589417" cy="4287649"/>
              </a:xfrm>
              <a:prstGeom prst="rect">
                <a:avLst/>
              </a:prstGeom>
              <a:blipFill rotWithShape="0">
                <a:blip r:embed="rId4"/>
                <a:stretch>
                  <a:fillRect l="-947" b="-1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69274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218213"/>
            <a:ext cx="12190413" cy="642189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621443"/>
                <a:ext cx="11589417" cy="51521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OBO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𝑫𝑯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𝑫𝑯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152180"/>
              </a:xfrm>
              <a:prstGeom prst="rect">
                <a:avLst/>
              </a:prstGeom>
              <a:blipFill rotWithShape="0">
                <a:blip r:embed="rId3"/>
                <a:stretch>
                  <a:fillRect l="-947" b="-2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735985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8"/>
          <p:cNvSpPr/>
          <p:nvPr/>
        </p:nvSpPr>
        <p:spPr bwMode="auto">
          <a:xfrm>
            <a:off x="-2" y="2611947"/>
            <a:ext cx="4837438" cy="1712353"/>
          </a:xfrm>
          <a:custGeom>
            <a:avLst/>
            <a:gdLst/>
            <a:ahLst/>
            <a:cxnLst/>
            <a:rect l="l" t="t" r="r" b="b"/>
            <a:pathLst>
              <a:path w="4310745" h="1283968">
                <a:moveTo>
                  <a:pt x="1089668" y="0"/>
                </a:moveTo>
                <a:lnTo>
                  <a:pt x="3526973" y="0"/>
                </a:lnTo>
                <a:lnTo>
                  <a:pt x="4310745" y="1269454"/>
                </a:lnTo>
                <a:lnTo>
                  <a:pt x="1089668" y="1283968"/>
                </a:lnTo>
                <a:close/>
                <a:moveTo>
                  <a:pt x="0" y="0"/>
                </a:moveTo>
                <a:lnTo>
                  <a:pt x="1089667" y="0"/>
                </a:lnTo>
                <a:lnTo>
                  <a:pt x="1089667" y="1283968"/>
                </a:lnTo>
                <a:lnTo>
                  <a:pt x="0" y="1283968"/>
                </a:lnTo>
                <a:close/>
              </a:path>
            </a:pathLst>
          </a:custGeom>
          <a:solidFill>
            <a:srgbClr val="54823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1015234" y="2688154"/>
            <a:ext cx="2902842" cy="1199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r>
              <a:rPr lang="en-US" altLang="zh-CN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7200" kern="0" spc="-200" dirty="0">
                <a:ln w="1905">
                  <a:noFill/>
                </a:ln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1108062" y="3679592"/>
            <a:ext cx="2098700" cy="5028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zh-CN" sz="2665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endParaRPr lang="zh-CN" altLang="en-US" sz="2665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307938" y="1710102"/>
            <a:ext cx="3110318" cy="913218"/>
            <a:chOff x="4307938" y="1710102"/>
            <a:chExt cx="3110318" cy="913218"/>
          </a:xfrm>
        </p:grpSpPr>
        <p:sp>
          <p:nvSpPr>
            <p:cNvPr id="8" name="TextBox 7">
              <a:hlinkClick r:id="rId3" action="ppaction://hlinksldjump"/>
            </p:cNvPr>
            <p:cNvSpPr txBox="1"/>
            <p:nvPr/>
          </p:nvSpPr>
          <p:spPr bwMode="auto">
            <a:xfrm>
              <a:off x="5201125" y="1752776"/>
              <a:ext cx="2217131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知识诊断自测</a:t>
              </a:r>
            </a:p>
          </p:txBody>
        </p:sp>
        <p:sp>
          <p:nvSpPr>
            <p:cNvPr id="16" name="TextBox 15">
              <a:hlinkClick r:id="rId3" action="ppaction://hlinksldjump"/>
            </p:cNvPr>
            <p:cNvSpPr txBox="1"/>
            <p:nvPr/>
          </p:nvSpPr>
          <p:spPr>
            <a:xfrm>
              <a:off x="4307938" y="1710102"/>
              <a:ext cx="811335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01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999339" y="2962903"/>
            <a:ext cx="3104980" cy="913218"/>
            <a:chOff x="4999339" y="2962903"/>
            <a:chExt cx="3104980" cy="913218"/>
          </a:xfrm>
        </p:grpSpPr>
        <p:sp>
          <p:nvSpPr>
            <p:cNvPr id="12" name="TextBox 11">
              <a:hlinkClick r:id="rId4" action="ppaction://hlinksldjump"/>
            </p:cNvPr>
            <p:cNvSpPr txBox="1"/>
            <p:nvPr/>
          </p:nvSpPr>
          <p:spPr bwMode="auto">
            <a:xfrm>
              <a:off x="5887187" y="3012193"/>
              <a:ext cx="2217132" cy="50176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考点聚焦突破</a:t>
              </a:r>
            </a:p>
          </p:txBody>
        </p:sp>
        <p:sp>
          <p:nvSpPr>
            <p:cNvPr id="17" name="TextBox 16">
              <a:hlinkClick r:id="rId4" action="ppaction://hlinksldjump"/>
            </p:cNvPr>
            <p:cNvSpPr txBox="1"/>
            <p:nvPr/>
          </p:nvSpPr>
          <p:spPr>
            <a:xfrm>
              <a:off x="4999339" y="2962903"/>
              <a:ext cx="894681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02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712912" y="4110924"/>
            <a:ext cx="3040374" cy="913218"/>
            <a:chOff x="5712912" y="4110924"/>
            <a:chExt cx="3040374" cy="913218"/>
          </a:xfrm>
        </p:grpSpPr>
        <p:sp>
          <p:nvSpPr>
            <p:cNvPr id="10" name="TextBox 9">
              <a:hlinkClick r:id="rId5" action="ppaction://hlinksldjump"/>
            </p:cNvPr>
            <p:cNvSpPr txBox="1"/>
            <p:nvPr/>
          </p:nvSpPr>
          <p:spPr bwMode="auto">
            <a:xfrm>
              <a:off x="6519982" y="4207367"/>
              <a:ext cx="2233304" cy="50244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2665" b="1" kern="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课时对点精练</a:t>
              </a:r>
              <a:endParaRPr lang="zh-CN" altLang="en-US" sz="2665" b="1" kern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>
              <a:hlinkClick r:id="rId5" action="ppaction://hlinksldjump"/>
            </p:cNvPr>
            <p:cNvSpPr txBox="1"/>
            <p:nvPr/>
          </p:nvSpPr>
          <p:spPr>
            <a:xfrm>
              <a:off x="5712912" y="4110924"/>
              <a:ext cx="913914" cy="91321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altLang="zh-CN" sz="5335" dirty="0">
                  <a:solidFill>
                    <a:srgbClr val="548235"/>
                  </a:solidFill>
                  <a:latin typeface="Impact" panose="020B0806030902050204" pitchFamily="34" charset="0"/>
                </a:rPr>
                <a:t>03</a:t>
              </a:r>
            </a:p>
          </p:txBody>
        </p:sp>
      </p:grpSp>
      <p:sp>
        <p:nvSpPr>
          <p:cNvPr id="20" name="矩形 34"/>
          <p:cNvSpPr/>
          <p:nvPr/>
        </p:nvSpPr>
        <p:spPr bwMode="auto">
          <a:xfrm>
            <a:off x="9315242" y="2607161"/>
            <a:ext cx="2893192" cy="1717138"/>
          </a:xfrm>
          <a:custGeom>
            <a:avLst/>
            <a:gdLst>
              <a:gd name="connsiteX0" fmla="*/ 0 w 1055077"/>
              <a:gd name="connsiteY0" fmla="*/ 0 h 1283968"/>
              <a:gd name="connsiteX1" fmla="*/ 1055077 w 1055077"/>
              <a:gd name="connsiteY1" fmla="*/ 0 h 1283968"/>
              <a:gd name="connsiteX2" fmla="*/ 1055077 w 1055077"/>
              <a:gd name="connsiteY2" fmla="*/ 1283968 h 1283968"/>
              <a:gd name="connsiteX3" fmla="*/ 0 w 1055077"/>
              <a:gd name="connsiteY3" fmla="*/ 1283968 h 1283968"/>
              <a:gd name="connsiteX4" fmla="*/ 0 w 1055077"/>
              <a:gd name="connsiteY4" fmla="*/ 0 h 1283968"/>
              <a:gd name="connsiteX0-1" fmla="*/ 0 w 1606620"/>
              <a:gd name="connsiteY0-2" fmla="*/ 0 h 1283968"/>
              <a:gd name="connsiteX1-3" fmla="*/ 1606620 w 1606620"/>
              <a:gd name="connsiteY1-4" fmla="*/ 0 h 1283968"/>
              <a:gd name="connsiteX2-5" fmla="*/ 1606620 w 1606620"/>
              <a:gd name="connsiteY2-6" fmla="*/ 1283968 h 1283968"/>
              <a:gd name="connsiteX3-7" fmla="*/ 551543 w 1606620"/>
              <a:gd name="connsiteY3-8" fmla="*/ 1283968 h 1283968"/>
              <a:gd name="connsiteX4-9" fmla="*/ 0 w 1606620"/>
              <a:gd name="connsiteY4-10" fmla="*/ 0 h 1283968"/>
              <a:gd name="connsiteX0-11" fmla="*/ 0 w 1833140"/>
              <a:gd name="connsiteY0-12" fmla="*/ 9525 h 1293493"/>
              <a:gd name="connsiteX1-13" fmla="*/ 1833140 w 1833140"/>
              <a:gd name="connsiteY1-14" fmla="*/ 0 h 1293493"/>
              <a:gd name="connsiteX2-15" fmla="*/ 1606620 w 1833140"/>
              <a:gd name="connsiteY2-16" fmla="*/ 1293493 h 1293493"/>
              <a:gd name="connsiteX3-17" fmla="*/ 551543 w 1833140"/>
              <a:gd name="connsiteY3-18" fmla="*/ 1293493 h 1293493"/>
              <a:gd name="connsiteX4-19" fmla="*/ 0 w 1833140"/>
              <a:gd name="connsiteY4-20" fmla="*/ 9525 h 1293493"/>
              <a:gd name="connsiteX0-21" fmla="*/ 0 w 1833140"/>
              <a:gd name="connsiteY0-22" fmla="*/ 9525 h 1293493"/>
              <a:gd name="connsiteX1-23" fmla="*/ 1833140 w 1833140"/>
              <a:gd name="connsiteY1-24" fmla="*/ 0 h 1293493"/>
              <a:gd name="connsiteX2-25" fmla="*/ 1833140 w 1833140"/>
              <a:gd name="connsiteY2-26" fmla="*/ 1293493 h 1293493"/>
              <a:gd name="connsiteX3-27" fmla="*/ 551543 w 1833140"/>
              <a:gd name="connsiteY3-28" fmla="*/ 1293493 h 1293493"/>
              <a:gd name="connsiteX4-29" fmla="*/ 0 w 1833140"/>
              <a:gd name="connsiteY4-30" fmla="*/ 9525 h 1293493"/>
              <a:gd name="connsiteX0-31" fmla="*/ 0 w 1833140"/>
              <a:gd name="connsiteY0-32" fmla="*/ 0 h 1283968"/>
              <a:gd name="connsiteX1-33" fmla="*/ 1833140 w 1833140"/>
              <a:gd name="connsiteY1-34" fmla="*/ 8288 h 1283968"/>
              <a:gd name="connsiteX2-35" fmla="*/ 1833140 w 1833140"/>
              <a:gd name="connsiteY2-36" fmla="*/ 1283968 h 1283968"/>
              <a:gd name="connsiteX3-37" fmla="*/ 551543 w 1833140"/>
              <a:gd name="connsiteY3-38" fmla="*/ 1283968 h 1283968"/>
              <a:gd name="connsiteX4-39" fmla="*/ 0 w 1833140"/>
              <a:gd name="connsiteY4-40" fmla="*/ 0 h 1283968"/>
              <a:gd name="connsiteX0-41" fmla="*/ 0 w 1843227"/>
              <a:gd name="connsiteY0-42" fmla="*/ 3587 h 1287555"/>
              <a:gd name="connsiteX1-43" fmla="*/ 1843227 w 1843227"/>
              <a:gd name="connsiteY1-44" fmla="*/ 0 h 1287555"/>
              <a:gd name="connsiteX2-45" fmla="*/ 1833140 w 1843227"/>
              <a:gd name="connsiteY2-46" fmla="*/ 1287555 h 1287555"/>
              <a:gd name="connsiteX3-47" fmla="*/ 551543 w 1843227"/>
              <a:gd name="connsiteY3-48" fmla="*/ 1287555 h 1287555"/>
              <a:gd name="connsiteX4-49" fmla="*/ 0 w 1843227"/>
              <a:gd name="connsiteY4-50" fmla="*/ 3587 h 128755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843227" h="1287555">
                <a:moveTo>
                  <a:pt x="0" y="3587"/>
                </a:moveTo>
                <a:lnTo>
                  <a:pt x="1843227" y="0"/>
                </a:lnTo>
                <a:cubicBezTo>
                  <a:pt x="1839865" y="429185"/>
                  <a:pt x="1836502" y="858370"/>
                  <a:pt x="1833140" y="1287555"/>
                </a:cubicBezTo>
                <a:lnTo>
                  <a:pt x="551543" y="1287555"/>
                </a:lnTo>
                <a:lnTo>
                  <a:pt x="0" y="3587"/>
                </a:lnTo>
                <a:close/>
              </a:path>
            </a:pathLst>
          </a:custGeom>
          <a:solidFill>
            <a:srgbClr val="70AD4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60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0" y="1494627"/>
            <a:ext cx="12190413" cy="4767607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矩形 15"/>
          <p:cNvSpPr/>
          <p:nvPr>
            <p:custDataLst>
              <p:tags r:id="rId2"/>
            </p:custDataLst>
          </p:nvPr>
        </p:nvSpPr>
        <p:spPr>
          <a:xfrm>
            <a:off x="-635" y="635511"/>
            <a:ext cx="1959355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3"/>
            </p:custDataLst>
          </p:nvPr>
        </p:nvSpPr>
        <p:spPr>
          <a:xfrm>
            <a:off x="437459" y="718079"/>
            <a:ext cx="152824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558727" y="736499"/>
            <a:ext cx="1363802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思维建模</a:t>
            </a:r>
            <a:endParaRPr lang="zh-CN" altLang="zh-CN" sz="2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12448" y="1471483"/>
            <a:ext cx="11411052" cy="4386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向量法求直线与平面所成角的方法是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分别求出斜线和它在平面内的射影直线的方向向量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将题目转化为求两个方向向量的夹角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或其补角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通过平面的法向量来求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即求出斜线的方向向量与平面的法向量所夹的锐角或钝角的补角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取其余角就是斜线和平面所成的角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几何法求线面角的方法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一作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二证明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三计算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其中作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找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角是关键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先找出斜线在平面上的射影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关键是作垂线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找垂足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然后把线面角转化到三角形中求解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033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1" y="621443"/>
                <a:ext cx="11658553" cy="13672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中的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沿着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翻折得到图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所示的三棱锥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&lt;1).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1" y="621443"/>
                <a:ext cx="11658553" cy="1367297"/>
              </a:xfrm>
              <a:prstGeom prst="rect">
                <a:avLst/>
              </a:prstGeom>
              <a:blipFill rotWithShape="0">
                <a:blip r:embed="rId2"/>
                <a:stretch>
                  <a:fillRect l="-941" b="-40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5121" name="image37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048" y="2195559"/>
            <a:ext cx="6796209" cy="29624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4287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15335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墨迹 5"/>
              <p14:cNvContentPartPr/>
              <p14:nvPr/>
            </p14:nvContentPartPr>
            <p14:xfrm>
              <a:off x="579600" y="1463760"/>
              <a:ext cx="11196360" cy="3989520"/>
            </p14:xfrm>
          </p:contentPart>
        </mc:Choice>
        <mc:Fallback>
          <p:pic>
            <p:nvPicPr>
              <p:cNvPr id="6" name="墨迹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0240" y="1454400"/>
                <a:ext cx="11215080" cy="400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938925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0" y="837470"/>
            <a:ext cx="12190413" cy="545683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92572" y="809334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 dirty="0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60565" y="1373350"/>
            <a:ext cx="11589417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FG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所在的平面即为截面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证明如下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同理可证得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EFG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即截面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age38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39449" y="1270395"/>
            <a:ext cx="3024378" cy="259145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492572" y="144973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作截面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 dirty="0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写出作法并证明</a:t>
            </a:r>
            <a:r>
              <a:rPr lang="en-US" altLang="zh-C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墨迹 6"/>
              <p14:cNvContentPartPr/>
              <p14:nvPr/>
            </p14:nvContentPartPr>
            <p14:xfrm>
              <a:off x="8358480" y="1167120"/>
              <a:ext cx="2235960" cy="2221920"/>
            </p14:xfrm>
          </p:contentPart>
        </mc:Choice>
        <mc:Fallback>
          <p:pic>
            <p:nvPicPr>
              <p:cNvPr id="7" name="墨迹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49120" y="1157760"/>
                <a:ext cx="2254680" cy="224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907939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135079"/>
            <a:ext cx="12190413" cy="507891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269382" y="579239"/>
                <a:ext cx="11589417" cy="56763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的大小为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120°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所成角的正切值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的一个平面角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上的射影为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的延长线上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即为直线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也等于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60°=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𝑨𝑯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𝑫𝑯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𝟐𝟗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所成角的正切值为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79239"/>
                <a:ext cx="11589417" cy="5676362"/>
              </a:xfrm>
              <a:prstGeom prst="rect">
                <a:avLst/>
              </a:prstGeom>
              <a:blipFill rotWithShape="0">
                <a:blip r:embed="rId3"/>
                <a:stretch>
                  <a:fillRect l="-947" t="-537" r="-6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34767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0" y="-29719"/>
            <a:ext cx="12190413" cy="629535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222537"/>
                <a:ext cx="11589417" cy="59935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BM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的一个平面角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=120°.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由第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问可知直线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所成的角等于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为坐标原点建立如图所示的空间直角坐标系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acc>
                          <m:accPr>
                            <m:chr m:val="⃗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𝑨𝑫</m:t>
                            </m:r>
                          </m:e>
                        </m:acc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∈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𝐧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𝟓𝟖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𝜽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71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所成角的正切值为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𝟐𝟗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22537"/>
                <a:ext cx="11589417" cy="5993500"/>
              </a:xfrm>
              <a:prstGeom prst="rect">
                <a:avLst/>
              </a:prstGeom>
              <a:blipFill rotWithShape="0">
                <a:blip r:embed="rId3"/>
                <a:stretch>
                  <a:fillRect l="-947" t="-610" b="-1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336960" y="1478880"/>
              <a:ext cx="11634480" cy="536508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7600" y="1469520"/>
                <a:ext cx="11653200" cy="538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40974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 bwMode="auto">
          <a:xfrm>
            <a:off x="263490" y="128300"/>
            <a:ext cx="11641048" cy="5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教考衔接</a:t>
            </a: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800" b="1" smtClean="0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三</a:t>
            </a:r>
            <a:r>
              <a:rPr lang="zh-CN" altLang="zh-CN" sz="2800" b="1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余弦</a:t>
            </a:r>
            <a:r>
              <a:rPr lang="zh-CN" altLang="zh-CN" sz="2800" b="1" smtClean="0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定</a:t>
            </a:r>
            <a:r>
              <a:rPr lang="zh-CN" altLang="en-US" sz="2800" b="1" smtClean="0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理</a:t>
            </a:r>
            <a:endParaRPr lang="en-US" altLang="zh-CN" sz="2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9382" y="642225"/>
            <a:ext cx="11589417" cy="1494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教材母题</a:t>
            </a:r>
            <a:r>
              <a:rPr lang="zh-CN" altLang="zh-CN" sz="2600" b="1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人教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版选修一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P45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尝试与发现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的一条斜线段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为斜足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A′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内的一条射线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A′ M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记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AOA′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A′ OM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AOM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age40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5476" y="1701578"/>
            <a:ext cx="3132074" cy="250565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6885" y="2133632"/>
            <a:ext cx="6541924" cy="2454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那么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=cos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证明略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即斜线与平面一条直线夹角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的余弦值等于斜线与平面所成角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的余弦值乘以射影与平面内直线夹角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的余弦值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为了便于记忆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可设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为斜线角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为线面角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为射影角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6858" y="4509929"/>
            <a:ext cx="7563191" cy="1014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定理说明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这三个角中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角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是最大的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其余弦值最小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等于另外两个角的余弦值之积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斜线与平面所成角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是斜线与平面内所有直线所成的角中最小的角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1912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1375100"/>
            <a:ext cx="12190413" cy="492954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621443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典例</a:t>
            </a:r>
            <a:r>
              <a:rPr lang="zh-CN" altLang="zh-CN" sz="2600" b="1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在正四面体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的重心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ABO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>
                <p:custDataLst>
                  <p:tags r:id="rId2"/>
                </p:custDataLst>
              </p:nvPr>
            </p:nvSpPr>
            <p:spPr>
              <a:xfrm>
                <a:off x="9550272" y="-54774"/>
                <a:ext cx="663515" cy="12805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3200" b="1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32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zh-CN" altLang="zh-CN" sz="14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9550272" y="-54774"/>
                <a:ext cx="663515" cy="1280543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21782" y="1373009"/>
                <a:ext cx="11589417" cy="2511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不妨设正四面体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的棱长为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由三余弦公式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ABO·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782" y="1373009"/>
                <a:ext cx="11589417" cy="2511265"/>
              </a:xfrm>
              <a:prstGeom prst="rect">
                <a:avLst/>
              </a:prstGeom>
              <a:blipFill rotWithShape="0">
                <a:blip r:embed="rId6"/>
                <a:stretch>
                  <a:fillRect l="-947" b="-53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41.jpeg"/>
          <p:cNvPicPr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9514" y="1712366"/>
            <a:ext cx="2554149" cy="23655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70138" y="3914106"/>
                <a:ext cx="11589417" cy="13360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显然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=60°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=30°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ABO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𝑨𝑩𝑫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𝑶𝑩𝑫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°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38" y="3914106"/>
                <a:ext cx="11589417" cy="1336071"/>
              </a:xfrm>
              <a:prstGeom prst="rect">
                <a:avLst/>
              </a:prstGeom>
              <a:blipFill rotWithShape="0">
                <a:blip r:embed="rId8"/>
                <a:stretch>
                  <a:fillRect l="-947" b="-45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墨迹 1"/>
              <p14:cNvContentPartPr/>
              <p14:nvPr/>
            </p14:nvContentPartPr>
            <p14:xfrm>
              <a:off x="480600" y="563040"/>
              <a:ext cx="10756080" cy="446688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1240" y="553680"/>
                <a:ext cx="10774800" cy="448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789624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3250728"/>
            <a:ext cx="12190413" cy="300055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419484"/>
                <a:ext cx="11589417" cy="12825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如图所示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矩形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折起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上的射影落在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zh-CN" altLang="zh-CN" sz="2600" b="1" u="sng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19484"/>
                <a:ext cx="11589417" cy="1282595"/>
              </a:xfrm>
              <a:prstGeom prst="rect">
                <a:avLst/>
              </a:prstGeom>
              <a:blipFill rotWithShape="0">
                <a:blip r:embed="rId4"/>
                <a:stretch>
                  <a:fillRect l="-947" b="-10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9251203" y="907807"/>
            <a:ext cx="1148071" cy="705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45</a:t>
            </a:r>
            <a:r>
              <a:rPr lang="en-US" altLang="zh-CN" sz="3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°</a:t>
            </a:r>
            <a:endParaRPr lang="zh-CN" altLang="zh-CN" sz="30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145" name="image42.jpe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37" y="1615171"/>
            <a:ext cx="5978707" cy="16799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1049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07714" y="3151902"/>
                <a:ext cx="11589417" cy="31143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从而在图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三点共线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∠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𝑶𝑩𝑬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714" y="3151902"/>
                <a:ext cx="11589417" cy="3114379"/>
              </a:xfrm>
              <a:prstGeom prst="rect">
                <a:avLst/>
              </a:prstGeom>
              <a:blipFill rotWithShape="0">
                <a:blip r:embed="rId6"/>
                <a:stretch>
                  <a:fillRect l="-947" b="-1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20832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-34364"/>
            <a:ext cx="12190413" cy="62330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3237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那么在图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中也有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𝑩𝑬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=45°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237489"/>
              </a:xfrm>
              <a:prstGeom prst="rect">
                <a:avLst/>
              </a:prstGeom>
              <a:blipFill rotWithShape="0">
                <a:blip r:embed="rId3"/>
                <a:stretch>
                  <a:fillRect l="-947" b="-16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43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76305" y="3988852"/>
            <a:ext cx="5494526" cy="208902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2610360" y="3095280"/>
              <a:ext cx="8337240" cy="262224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01000" y="3085920"/>
                <a:ext cx="8355960" cy="264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15647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54687"/>
            <a:ext cx="12190413" cy="602439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69382" y="621443"/>
                <a:ext cx="11589417" cy="37298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由三余弦公式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=45°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3729867"/>
              </a:xfrm>
              <a:prstGeom prst="rect">
                <a:avLst/>
              </a:prstGeom>
              <a:blipFill rotWithShape="0">
                <a:blip r:embed="rId3"/>
                <a:stretch>
                  <a:fillRect l="-947" b="-3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89238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五边形 8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0" name="燕尾形 9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367596" y="2565359"/>
            <a:ext cx="6514252" cy="83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知识诊断自测</a:t>
            </a: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1104756" y="2342422"/>
            <a:ext cx="1928879" cy="17276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75216" y="3429159"/>
            <a:ext cx="4052042" cy="337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ZHISHIZHENDUANZICE</a:t>
            </a:r>
          </a:p>
        </p:txBody>
      </p:sp>
    </p:spTree>
    <p:extLst>
      <p:ext uri="{BB962C8B-B14F-4D97-AF65-F5344CB8AC3E}">
        <p14:creationId xmlns:p14="http://schemas.microsoft.com/office/powerpoint/2010/main" val="33668404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>
            <p:custDataLst>
              <p:tags r:id="rId1"/>
            </p:custDataLst>
          </p:nvPr>
        </p:nvSpPr>
        <p:spPr>
          <a:xfrm>
            <a:off x="0" y="3312291"/>
            <a:ext cx="12190413" cy="282348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>
            <p:custDataLst>
              <p:tags r:id="rId2"/>
            </p:custDataLst>
          </p:nvPr>
        </p:nvSpPr>
        <p:spPr bwMode="auto">
          <a:xfrm>
            <a:off x="251427" y="1938"/>
            <a:ext cx="11653111" cy="664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考点三</a:t>
            </a:r>
            <a:r>
              <a:rPr lang="zh-CN" altLang="zh-CN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800" b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平面与平面的夹角</a:t>
            </a:r>
            <a:endParaRPr lang="zh-CN" altLang="zh-CN" sz="12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269383" y="752072"/>
                <a:ext cx="8858954" cy="13491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例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(15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新高考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Ⅰ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752072"/>
                <a:ext cx="8858954" cy="1349152"/>
              </a:xfrm>
              <a:prstGeom prst="rect">
                <a:avLst/>
              </a:prstGeom>
              <a:blipFill rotWithShape="0">
                <a:blip r:embed="rId4"/>
                <a:stretch>
                  <a:fillRect l="-1239" b="-45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44.jpeg"/>
          <p:cNvPicPr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7709" y="779303"/>
            <a:ext cx="2352534" cy="2385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624477" y="2057238"/>
                <a:ext cx="10826527" cy="3976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证明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且二面角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思路分析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通过证明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从而证明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法一　确定线线关系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建系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设点写坐标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求平面的法向量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利用公式构建方程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法二　确定线面关系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找到二面角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的平面角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构建方程求解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7" y="2057238"/>
                <a:ext cx="10826527" cy="3976217"/>
              </a:xfrm>
              <a:prstGeom prst="rect">
                <a:avLst/>
              </a:prstGeom>
              <a:blipFill rotWithShape="0">
                <a:blip r:embed="rId6"/>
                <a:stretch>
                  <a:fillRect l="-1014" r="-1014" b="-15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2" name="墨迹 1"/>
              <p14:cNvContentPartPr/>
              <p14:nvPr/>
            </p14:nvContentPartPr>
            <p14:xfrm>
              <a:off x="1275840" y="542520"/>
              <a:ext cx="10731240" cy="4338720"/>
            </p14:xfrm>
          </p:contentPart>
        </mc:Choice>
        <mc:Fallback>
          <p:pic>
            <p:nvPicPr>
              <p:cNvPr id="2" name="墨迹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66480" y="533160"/>
                <a:ext cx="10749960" cy="435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4377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69382" y="621443"/>
            <a:ext cx="11589417" cy="578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规范解答</a:t>
            </a:r>
            <a:r>
              <a:rPr lang="en-US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底面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82082" y="1256824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❶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线线垂直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9382" y="1917605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又因为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793388"/>
              </p:ext>
            </p:extLst>
          </p:nvPr>
        </p:nvGraphicFramePr>
        <p:xfrm>
          <a:off x="1051401" y="1269524"/>
          <a:ext cx="1587373" cy="576707"/>
        </p:xfrm>
        <a:graphic>
          <a:graphicData uri="http://schemas.openxmlformats.org/drawingml/2006/table">
            <a:tbl>
              <a:tblPr/>
              <a:tblGrid>
                <a:gridCol w="15873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670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282082" y="2464086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❶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线面垂直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877542"/>
              </p:ext>
            </p:extLst>
          </p:nvPr>
        </p:nvGraphicFramePr>
        <p:xfrm>
          <a:off x="1444973" y="2070005"/>
          <a:ext cx="1625855" cy="411480"/>
        </p:xfrm>
        <a:graphic>
          <a:graphicData uri="http://schemas.openxmlformats.org/drawingml/2006/table">
            <a:tbl>
              <a:tblPr/>
              <a:tblGrid>
                <a:gridCol w="1625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29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294782" y="3086767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  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❶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220901"/>
              </p:ext>
            </p:extLst>
          </p:nvPr>
        </p:nvGraphicFramePr>
        <p:xfrm>
          <a:off x="1064863" y="2603786"/>
          <a:ext cx="2221992" cy="411480"/>
        </p:xfrm>
        <a:graphic>
          <a:graphicData uri="http://schemas.openxmlformats.org/drawingml/2006/table">
            <a:tbl>
              <a:tblPr/>
              <a:tblGrid>
                <a:gridCol w="2221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75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矩形 10"/>
          <p:cNvSpPr/>
          <p:nvPr/>
        </p:nvSpPr>
        <p:spPr>
          <a:xfrm>
            <a:off x="307482" y="3658521"/>
            <a:ext cx="11589417" cy="117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易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四点共面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7028743"/>
              </p:ext>
            </p:extLst>
          </p:nvPr>
        </p:nvGraphicFramePr>
        <p:xfrm>
          <a:off x="3533267" y="3201321"/>
          <a:ext cx="1392904" cy="444500"/>
        </p:xfrm>
        <a:graphic>
          <a:graphicData uri="http://schemas.openxmlformats.org/drawingml/2006/table">
            <a:tbl>
              <a:tblPr/>
              <a:tblGrid>
                <a:gridCol w="1392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45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矩形 12"/>
          <p:cNvSpPr/>
          <p:nvPr/>
        </p:nvSpPr>
        <p:spPr>
          <a:xfrm>
            <a:off x="307482" y="4741395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❶ 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线线平行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(5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94782" y="5361337"/>
            <a:ext cx="11589417" cy="632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PBC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❶ 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线面平行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(6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表格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899846"/>
              </p:ext>
            </p:extLst>
          </p:nvPr>
        </p:nvGraphicFramePr>
        <p:xfrm>
          <a:off x="1144016" y="4860830"/>
          <a:ext cx="1596358" cy="411480"/>
        </p:xfrm>
        <a:graphic>
          <a:graphicData uri="http://schemas.openxmlformats.org/drawingml/2006/table">
            <a:tbl>
              <a:tblPr/>
              <a:tblGrid>
                <a:gridCol w="1596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表格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1185452"/>
              </p:ext>
            </p:extLst>
          </p:nvPr>
        </p:nvGraphicFramePr>
        <p:xfrm>
          <a:off x="6400133" y="5488337"/>
          <a:ext cx="2375154" cy="411480"/>
        </p:xfrm>
        <a:graphic>
          <a:graphicData uri="http://schemas.openxmlformats.org/drawingml/2006/table">
            <a:tbl>
              <a:tblPr/>
              <a:tblGrid>
                <a:gridCol w="2375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4311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3" grpId="0"/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87788"/>
            <a:ext cx="12190413" cy="624278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3" y="621443"/>
            <a:ext cx="6257877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为坐标原点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且平行于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的直线为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轴建立如图所示的空间直角坐标系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8193" name="image45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449" y="533419"/>
            <a:ext cx="2741628" cy="22846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5049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55315" y="2985040"/>
                <a:ext cx="8850201" cy="21533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zh-CN" sz="26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zh-CN" altLang="zh-CN" sz="2600" b="1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zh-CN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令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𝑨𝑫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zh-CN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则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𝑫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𝑨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                                                                                     </m:t>
                                </m:r>
                                <m:r>
                                  <a:rPr lang="en-US" altLang="zh-CN" sz="2600" b="1" i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</m:e>
                            </m:mr>
                            <m:mr>
                              <m:e>
                                <m:r>
                                  <a:rPr lang="zh-CN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则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MS Mincho" panose="02020609040205080304" pitchFamily="49" charset="-128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zh-CN" altLang="zh-CN" sz="26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𝒂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𝑷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                                                                                          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</m:t>
                                </m:r>
                                <m:r>
                                  <a:rPr lang="zh-CN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所以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𝑪𝑫</m:t>
                                    </m:r>
                                  </m:e>
                                </m:acc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MS Mincho" panose="02020609040205080304" pitchFamily="49" charset="-128"/>
                                      </a:rPr>
                                      <m:t>−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MS Mincho" panose="02020609040205080304" pitchFamily="49" charset="-128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zh-CN" altLang="zh-CN" sz="26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𝒂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𝑨𝑪</m:t>
                                    </m:r>
                                  </m:e>
                                </m:acc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MS Mincho" panose="02020609040205080304" pitchFamily="49" charset="-128"/>
                                      </a:rPr>
                                      <m:t>−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MS Mincho" panose="02020609040205080304" pitchFamily="49" charset="-128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zh-CN" altLang="zh-CN" sz="26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𝒂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𝑪𝑷</m:t>
                                    </m:r>
                                  </m:e>
                                </m:acc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𝒂</m:t>
                                    </m:r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MS Mincho" panose="02020609040205080304" pitchFamily="49" charset="-128"/>
                                      </a:rPr>
                                      <m:t>−</m:t>
                                    </m:r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MS Mincho" panose="02020609040205080304" pitchFamily="49" charset="-128"/>
                                          </a:rPr>
                                          <m:t>−</m:t>
                                        </m:r>
                                        <m:sSup>
                                          <m:sSupPr>
                                            <m:ctrlPr>
                                              <a:rPr lang="zh-CN" altLang="zh-CN" sz="26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𝒂</m:t>
                                            </m:r>
                                          </m:e>
                                          <m:sup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sup>
                                        </m:sSup>
                                      </m:e>
                                    </m:rad>
                                    <m:r>
                                      <a:rPr lang="en-US" altLang="zh-CN" sz="2600" b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,</m:t>
                                    </m:r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e>
                                </m: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.  </m:t>
                                </m:r>
                              </m:e>
                            </m:mr>
                          </m:m>
                        </m:e>
                        <m:sup>
                          <m:r>
                            <a:rPr lang="en-US" altLang="zh-CN" sz="2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15" y="2985040"/>
                <a:ext cx="8850201" cy="2153346"/>
              </a:xfrm>
              <a:prstGeom prst="rect">
                <a:avLst/>
              </a:prstGeom>
              <a:blipFill rotWithShape="0">
                <a:blip r:embed="rId4"/>
                <a:stretch>
                  <a:fillRect r="-266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1405819" y="3103919"/>
                <a:ext cx="530915" cy="4344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200" b="1">
                          <a:latin typeface="Cambria Math" panose="02040503050406030204" pitchFamily="18" charset="0"/>
                          <a:cs typeface="MS Mincho" panose="02020609040205080304" pitchFamily="49" charset="-128"/>
                        </a:rPr>
                        <m:t>❷</m:t>
                      </m:r>
                    </m:oMath>
                  </m:oMathPara>
                </a14:m>
                <a:endParaRPr lang="zh-CN" altLang="en-US" sz="22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5819" y="3103919"/>
                <a:ext cx="530915" cy="434478"/>
              </a:xfrm>
              <a:prstGeom prst="rect">
                <a:avLst/>
              </a:prstGeom>
              <a:blipFill rotWithShape="0">
                <a:blip r:embed="rId5"/>
                <a:stretch>
                  <a:fillRect l="-2299" r="-3448" b="-140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3906811"/>
              </p:ext>
            </p:extLst>
          </p:nvPr>
        </p:nvGraphicFramePr>
        <p:xfrm>
          <a:off x="241300" y="3215164"/>
          <a:ext cx="11254581" cy="1942846"/>
        </p:xfrm>
        <a:graphic>
          <a:graphicData uri="http://schemas.openxmlformats.org/drawingml/2006/table">
            <a:tbl>
              <a:tblPr/>
              <a:tblGrid>
                <a:gridCol w="11254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42846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6794087" y="1917605"/>
            <a:ext cx="1112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400" b="1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建系</a:t>
            </a:r>
            <a:endParaRPr lang="zh-CN" altLang="zh-CN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334105"/>
              </p:ext>
            </p:extLst>
          </p:nvPr>
        </p:nvGraphicFramePr>
        <p:xfrm>
          <a:off x="165100" y="1371600"/>
          <a:ext cx="6527800" cy="1676400"/>
        </p:xfrm>
        <a:graphic>
          <a:graphicData uri="http://schemas.openxmlformats.org/drawingml/2006/table">
            <a:tbl>
              <a:tblPr/>
              <a:tblGrid>
                <a:gridCol w="652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764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矩形 8"/>
          <p:cNvSpPr/>
          <p:nvPr/>
        </p:nvSpPr>
        <p:spPr>
          <a:xfrm>
            <a:off x="249904" y="5121660"/>
            <a:ext cx="27093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400" b="1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设点写坐标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(8</a:t>
            </a:r>
            <a:r>
              <a:rPr lang="zh-CN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0218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9382" y="2313804"/>
            <a:ext cx="11589417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可取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=(2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  </a:t>
            </a:r>
            <a:r>
              <a:rPr lang="en-US" altLang="zh-CN" sz="2600" b="1" baseline="30000" smtClean="0">
                <a:latin typeface="MS Mincho" panose="02020609040205080304" pitchFamily="49" charset="-128"/>
                <a:cs typeface="MS Mincho" panose="02020609040205080304" pitchFamily="49" charset="-128"/>
              </a:rPr>
              <a:t>❸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求出平面的法向量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(9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320182" y="3089139"/>
                <a:ext cx="11589417" cy="1659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𝑪𝑷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𝑨𝑪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即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182" y="3089139"/>
                <a:ext cx="11589417" cy="1659300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838423"/>
              </p:ext>
            </p:extLst>
          </p:nvPr>
        </p:nvGraphicFramePr>
        <p:xfrm>
          <a:off x="1088486" y="2476785"/>
          <a:ext cx="1982342" cy="529515"/>
        </p:xfrm>
        <a:graphic>
          <a:graphicData uri="http://schemas.openxmlformats.org/drawingml/2006/table">
            <a:tbl>
              <a:tblPr/>
              <a:tblGrid>
                <a:gridCol w="198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29515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307482" y="4859467"/>
                <a:ext cx="11589417" cy="7786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可取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 </a:t>
                </a:r>
                <a:r>
                  <a:rPr lang="en-US" altLang="zh-CN" sz="2600" b="1" baseline="30000" smtClean="0">
                    <a:latin typeface="MS Mincho" panose="02020609040205080304" pitchFamily="49" charset="-128"/>
                    <a:cs typeface="MS Mincho" panose="02020609040205080304" pitchFamily="49" charset="-128"/>
                  </a:rPr>
                  <a:t>❸ 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求出平面的法向量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(10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82" y="4859467"/>
                <a:ext cx="11589417" cy="778675"/>
              </a:xfrm>
              <a:prstGeom prst="rect">
                <a:avLst/>
              </a:prstGeom>
              <a:blipFill rotWithShape="0">
                <a:blip r:embed="rId4"/>
                <a:stretch>
                  <a:fillRect l="-946" b="-78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529430"/>
              </p:ext>
            </p:extLst>
          </p:nvPr>
        </p:nvGraphicFramePr>
        <p:xfrm>
          <a:off x="1178908" y="4941983"/>
          <a:ext cx="2756027" cy="635127"/>
        </p:xfrm>
        <a:graphic>
          <a:graphicData uri="http://schemas.openxmlformats.org/drawingml/2006/table">
            <a:tbl>
              <a:tblPr/>
              <a:tblGrid>
                <a:gridCol w="2756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5127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269382" y="621443"/>
                <a:ext cx="11589417" cy="16593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𝑪𝑫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𝑪𝑷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即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𝒂</m:t>
                                      </m:r>
                                    </m:e>
                                    <m:sup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1659300"/>
              </a:xfrm>
              <a:prstGeom prst="rect">
                <a:avLst/>
              </a:prstGeom>
              <a:blipFill rotWithShape="0">
                <a:blip r:embed="rId5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09315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0"/>
            <a:ext cx="12190413" cy="62943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35511"/>
                <a:ext cx="11589417" cy="9764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35511"/>
                <a:ext cx="11589417" cy="976486"/>
              </a:xfrm>
              <a:prstGeom prst="rect">
                <a:avLst/>
              </a:prstGeom>
              <a:blipFill rotWithShape="0">
                <a:blip r:embed="rId3"/>
                <a:stretch>
                  <a:fillRect l="-947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269382" y="1490667"/>
                <a:ext cx="11589417" cy="782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其余弦值的绝对值为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490667"/>
                <a:ext cx="11589417" cy="782330"/>
              </a:xfrm>
              <a:prstGeom prst="rect">
                <a:avLst/>
              </a:prstGeom>
              <a:blipFill rotWithShape="0">
                <a:blip r:embed="rId4"/>
                <a:stretch>
                  <a:fillRect l="-947" b="-78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69382" y="2311559"/>
                <a:ext cx="8634175" cy="9559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𝒂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 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2311559"/>
                <a:ext cx="8634175" cy="955903"/>
              </a:xfrm>
              <a:prstGeom prst="rect">
                <a:avLst/>
              </a:prstGeom>
              <a:blipFill rotWithShape="0">
                <a:blip r:embed="rId5"/>
                <a:stretch>
                  <a:fillRect l="-12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矩形 5"/>
          <p:cNvSpPr/>
          <p:nvPr/>
        </p:nvSpPr>
        <p:spPr>
          <a:xfrm>
            <a:off x="269382" y="3471539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应用公式构建方程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(13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4220936"/>
                <a:ext cx="11589417" cy="748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解得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 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220936"/>
                <a:ext cx="11589417" cy="748988"/>
              </a:xfrm>
              <a:prstGeom prst="rect">
                <a:avLst/>
              </a:prstGeom>
              <a:blipFill rotWithShape="0">
                <a:blip r:embed="rId6"/>
                <a:stretch>
                  <a:fillRect l="-947" b="-89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0875210"/>
              </p:ext>
            </p:extLst>
          </p:nvPr>
        </p:nvGraphicFramePr>
        <p:xfrm>
          <a:off x="291433" y="2349500"/>
          <a:ext cx="5803773" cy="1028700"/>
        </p:xfrm>
        <a:graphic>
          <a:graphicData uri="http://schemas.openxmlformats.org/drawingml/2006/table">
            <a:tbl>
              <a:tblPr/>
              <a:tblGrid>
                <a:gridCol w="5803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2870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6106949" y="2286159"/>
            <a:ext cx="40748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00" b="1" baseline="30000">
                <a:solidFill>
                  <a:prstClr val="black"/>
                </a:solidFill>
                <a:latin typeface="MS Mincho" panose="02020609040205080304" pitchFamily="49" charset="-128"/>
                <a:cs typeface="MS Mincho" panose="02020609040205080304" pitchFamily="49" charset="-128"/>
              </a:rPr>
              <a:t>❸</a:t>
            </a:r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376777" y="5107210"/>
                <a:ext cx="11589417" cy="748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 </a:t>
                </a:r>
                <a:r>
                  <a:rPr lang="en-US" altLang="zh-CN" sz="2600" b="1" baseline="30000" smtClean="0">
                    <a:latin typeface="MS Mincho" panose="02020609040205080304" pitchFamily="49" charset="-128"/>
                    <a:cs typeface="MS Mincho" panose="02020609040205080304" pitchFamily="49" charset="-128"/>
                  </a:rPr>
                  <a:t>❸   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→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解方程得结果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(15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777" y="5107210"/>
                <a:ext cx="11589417" cy="748988"/>
              </a:xfrm>
              <a:prstGeom prst="rect">
                <a:avLst/>
              </a:prstGeom>
              <a:blipFill rotWithShape="0">
                <a:blip r:embed="rId7"/>
                <a:stretch>
                  <a:fillRect l="-947" b="-81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52986"/>
              </p:ext>
            </p:extLst>
          </p:nvPr>
        </p:nvGraphicFramePr>
        <p:xfrm>
          <a:off x="330200" y="5158010"/>
          <a:ext cx="1765300" cy="747490"/>
        </p:xfrm>
        <a:graphic>
          <a:graphicData uri="http://schemas.openxmlformats.org/drawingml/2006/table">
            <a:tbl>
              <a:tblPr/>
              <a:tblGrid>
                <a:gridCol w="1765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4749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70265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" grpId="0"/>
      <p:bldP spid="1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66072"/>
            <a:ext cx="12190413" cy="608464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21443"/>
            <a:ext cx="11589417" cy="542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如图所示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再过点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而平面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PAC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故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DEF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根据二面角的定义可知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DFE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即为二面角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的平面角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9217" name="image46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522" y="837470"/>
            <a:ext cx="2421132" cy="29893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1002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40758"/>
            <a:ext cx="12190413" cy="6233024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557148"/>
                <a:ext cx="11589417" cy="5032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由等面积法可得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为等腰直角三角形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DFE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sup>
                                </m:sSup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num>
                      <m:den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57148"/>
                <a:ext cx="11589417" cy="5032916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88364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69382" y="517959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满分规则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❶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得步骤分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处通过证明线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⇒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线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面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注意应用相关定理的条件要完整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否则易失步骤分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得关键分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的长度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从而得出各点与向量的坐标是解题的关键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此处出错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题最多得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MS Mincho" panose="02020609040205080304" pitchFamily="49" charset="-128"/>
                <a:cs typeface="MS Mincho" panose="02020609040205080304" pitchFamily="49" charset="-128"/>
              </a:rPr>
              <a:t>❸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得计算分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③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处求平面的法向量及应用公式表示二面角的余弦值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解方程求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要注意计算准确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607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3157915"/>
            <a:ext cx="12190413" cy="307372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38563"/>
                <a:ext cx="11589417" cy="5355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训练</a:t>
                </a:r>
                <a:r>
                  <a:rPr lang="en-US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solidFill>
                      <a:srgbClr val="0000FF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(2024·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新高考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满足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𝑨𝑬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翻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折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至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证明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证明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由题意知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由余弦定理得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AE·AF·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30°=4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AF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及翻折的性质知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 smtClean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smtClean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smtClean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38563"/>
                <a:ext cx="11589417" cy="5355429"/>
              </a:xfrm>
              <a:prstGeom prst="rect">
                <a:avLst/>
              </a:prstGeom>
              <a:blipFill rotWithShape="0">
                <a:blip r:embed="rId3"/>
                <a:stretch>
                  <a:fillRect l="-947" t="-569" b="-111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41" name="image47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774" y="281296"/>
            <a:ext cx="3928161" cy="24211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6298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1336384"/>
            <a:ext cx="12190413" cy="497884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2141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所成的二面角的正弦值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=90°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𝑬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两两垂直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所在直线分别为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轴建立空间直角坐标系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214120"/>
              </a:xfrm>
              <a:prstGeom prst="rect">
                <a:avLst/>
              </a:prstGeom>
              <a:blipFill rotWithShape="0">
                <a:blip r:embed="rId3"/>
                <a:stretch>
                  <a:fillRect l="-947" r="-2367" b="-3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48.jpeg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1520338"/>
            <a:ext cx="3282836" cy="224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8389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269382" y="1041457"/>
            <a:ext cx="11589417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两条异面直线所成角的求法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几何法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平移法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(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向量法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设异面直线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其方向向量分别为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cos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=|cos&lt;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&gt;|=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498633" y="2959640"/>
                <a:ext cx="1325811" cy="982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𝒖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𝒗</m:t>
                              </m:r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𝒖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||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𝒗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8633" y="2959640"/>
                <a:ext cx="1325811" cy="9825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561552" y="3035967"/>
                <a:ext cx="1137619" cy="919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𝒖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·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𝒗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𝒖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𝒗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1552" y="3035967"/>
                <a:ext cx="1137619" cy="9196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435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30182"/>
            <a:ext cx="12190413" cy="620694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5316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𝑷𝑫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𝑨𝑭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𝑷𝑫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𝑫𝑪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       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𝑨𝑷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𝑨𝑭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所成二面角的正弦值为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𝟔𝟓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5316777"/>
              </a:xfrm>
              <a:prstGeom prst="rect">
                <a:avLst/>
              </a:prstGeom>
              <a:blipFill rotWithShape="0">
                <a:blip r:embed="rId3"/>
                <a:stretch>
                  <a:fillRect l="-947" r="-2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11737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8071"/>
            <a:ext cx="12190413" cy="614548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607375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延长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的公共点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PBF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通过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计算得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BG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的垂线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垂足为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FNM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PBF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所成的二面角的平面角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PED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到平面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的距离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5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EF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到平面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PGD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的距离相等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FM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EQ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2655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-34475"/>
            <a:ext cx="12190413" cy="626901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621443"/>
                <a:ext cx="11589417" cy="10852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𝑷𝑬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𝑬𝑫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𝑷𝑫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𝟑𝟗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𝟑𝟗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21443"/>
                <a:ext cx="11589417" cy="1085233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65" name="image49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1293" y="1008662"/>
            <a:ext cx="3730515" cy="242113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3906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393646" y="1598003"/>
                <a:ext cx="11589417" cy="4165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𝟑𝟗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EDG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EG</a:t>
                </a:r>
                <a:r>
                  <a:rPr lang="en-US" altLang="zh-CN" sz="2600" b="1" baseline="30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=(3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=52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PG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𝟔𝟒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PFG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PGF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𝟖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PGF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PG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FG·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PGF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=6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71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PBF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所成角的二面角的正弦值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FNM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𝑭𝑴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𝑭𝑵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𝟑𝟗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46" y="1598003"/>
                <a:ext cx="11589417" cy="4165884"/>
              </a:xfrm>
              <a:prstGeom prst="rect">
                <a:avLst/>
              </a:prstGeom>
              <a:blipFill rotWithShape="0">
                <a:blip r:embed="rId5"/>
                <a:stretch>
                  <a:fillRect l="-947" b="-2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78301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 bwMode="auto">
          <a:xfrm>
            <a:off x="263490" y="128300"/>
            <a:ext cx="11641048" cy="522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教考衔接</a:t>
            </a:r>
            <a:r>
              <a:rPr lang="zh-CN" altLang="en-US" sz="2800" b="1" kern="0">
                <a:latin typeface="微软雅黑" panose="020B0503020204020204" pitchFamily="34" charset="-122"/>
                <a:ea typeface="微软雅黑" panose="020B0503020204020204" pitchFamily="34" charset="-122"/>
              </a:rPr>
              <a:t>　</a:t>
            </a:r>
            <a:r>
              <a:rPr lang="zh-CN" altLang="en-US" sz="2800" b="1" kern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zh-CN" sz="2800" b="1" smtClean="0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射影</a:t>
            </a:r>
            <a:r>
              <a:rPr lang="zh-CN" altLang="zh-CN" sz="2800" b="1">
                <a:solidFill>
                  <a:srgbClr val="19191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面积法求二面角</a:t>
            </a:r>
            <a:endParaRPr lang="en-US" altLang="zh-CN" sz="2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672378"/>
                <a:ext cx="11589417" cy="58453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教材母题</a:t>
                </a:r>
                <a:r>
                  <a:rPr lang="zh-CN" altLang="zh-CN" sz="2600" b="1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人教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版选修一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P50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尝试与发现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在图中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为二面角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半</a:t>
                </a:r>
                <a:endParaRPr lang="en-US" altLang="zh-CN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上的一点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作半平面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的垂线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SS′ 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垂足为点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S′ 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S′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作棱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垂线</a:t>
                </a:r>
                <a:endParaRPr lang="en-US" altLang="zh-CN" sz="2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′ O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S′ 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内的射影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AS′ 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内的射影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根据三垂线逆定理可知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SOS′ 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为二面角</a:t>
                </a:r>
                <a:r>
                  <a:rPr lang="zh-CN" altLang="zh-CN" sz="2600" b="1" dirty="0">
                    <a:latin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的平面角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其大小设为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𝑶𝑺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𝑶𝑺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𝑶𝑺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num>
                      <m:den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𝑶𝑺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𝑨𝑩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𝑨𝑺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𝑨𝑺𝑩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进而可以得到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如果平面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内的一个多边形面积为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它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内的射影面积为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射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α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所成的二面角为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zh-CN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射影</m:t>
                            </m:r>
                          </m:sub>
                        </m:sSub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定理说明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多用于求无棱二面角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并且只能是锐角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钝角则求其补角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672378"/>
                <a:ext cx="11589417" cy="5845383"/>
              </a:xfrm>
              <a:prstGeom prst="rect">
                <a:avLst/>
              </a:prstGeom>
              <a:blipFill rotWithShape="0">
                <a:blip r:embed="rId2"/>
                <a:stretch>
                  <a:fillRect l="-947" t="-104" r="-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2289" name="image51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761" y="2997740"/>
            <a:ext cx="2618774" cy="167996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1049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1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2435657"/>
            <a:ext cx="12190413" cy="385865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69382" y="161253"/>
            <a:ext cx="11589417" cy="2274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3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典例</a:t>
            </a:r>
            <a:r>
              <a:rPr lang="zh-CN" altLang="zh-CN" sz="2600" b="1">
                <a:solidFill>
                  <a:srgbClr val="0000F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已知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所在平面垂直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且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=120°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则二面角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的余弦值为</a:t>
            </a:r>
            <a:r>
              <a:rPr lang="zh-CN" altLang="zh-CN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　　　　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>
                <p:custDataLst>
                  <p:tags r:id="rId2"/>
                </p:custDataLst>
              </p:nvPr>
            </p:nvSpPr>
            <p:spPr>
              <a:xfrm>
                <a:off x="4813112" y="1134916"/>
                <a:ext cx="1179682" cy="1186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32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3200" b="1">
                    <a:solidFill>
                      <a:srgbClr val="C00000"/>
                    </a:solidFill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3200" b="1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3200" b="1" i="1">
                                <a:solidFill>
                                  <a:srgbClr val="C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32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3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zh-CN" altLang="zh-CN" sz="14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4"/>
                </p:custDataLst>
              </p:nvPr>
            </p:nvSpPr>
            <p:spPr>
              <a:xfrm>
                <a:off x="4813112" y="1134916"/>
                <a:ext cx="1179682" cy="1186607"/>
              </a:xfrm>
              <a:prstGeom prst="rect">
                <a:avLst/>
              </a:prstGeom>
              <a:blipFill rotWithShape="0">
                <a:blip r:embed="rId5"/>
                <a:stretch>
                  <a:fillRect b="-41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478054" y="2528531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解析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的延长线于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DE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52.jpe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7530" y="2728667"/>
            <a:ext cx="2700020" cy="225054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92572" y="3213767"/>
            <a:ext cx="11589417" cy="242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∵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AE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点即为点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∴△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BDE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△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BCD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05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7966"/>
            <a:ext cx="12190413" cy="6242780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730490"/>
                <a:ext cx="11589417" cy="48736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60°=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由余弦定理可得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BDE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𝑩𝑫𝑬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𝑨𝑩𝑫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而二面角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互补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二面角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的余弦值为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730490"/>
                <a:ext cx="11589417" cy="4873642"/>
              </a:xfrm>
              <a:prstGeom prst="rect">
                <a:avLst/>
              </a:prstGeom>
              <a:blipFill rotWithShape="0">
                <a:blip r:embed="rId3"/>
                <a:stretch>
                  <a:fillRect l="-947" b="-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1620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>
            <p:custDataLst>
              <p:tags r:id="rId1"/>
            </p:custDataLst>
          </p:nvPr>
        </p:nvSpPr>
        <p:spPr>
          <a:xfrm>
            <a:off x="718092" y="1079750"/>
            <a:ext cx="11472321" cy="4097969"/>
          </a:xfrm>
          <a:prstGeom prst="rect">
            <a:avLst/>
          </a:prstGeom>
          <a:solidFill>
            <a:srgbClr val="5482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五边形 12"/>
          <p:cNvSpPr/>
          <p:nvPr>
            <p:custDataLst>
              <p:tags r:id="rId2"/>
            </p:custDataLst>
          </p:nvPr>
        </p:nvSpPr>
        <p:spPr>
          <a:xfrm>
            <a:off x="4445" y="1079750"/>
            <a:ext cx="3288237" cy="4097334"/>
          </a:xfrm>
          <a:prstGeom prst="homePlate">
            <a:avLst>
              <a:gd name="adj" fmla="val 59526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4" name="燕尾形 13"/>
          <p:cNvSpPr/>
          <p:nvPr>
            <p:custDataLst>
              <p:tags r:id="rId3"/>
            </p:custDataLst>
          </p:nvPr>
        </p:nvSpPr>
        <p:spPr>
          <a:xfrm>
            <a:off x="1582850" y="1079750"/>
            <a:ext cx="2333321" cy="4097969"/>
          </a:xfrm>
          <a:prstGeom prst="chevron">
            <a:avLst>
              <a:gd name="adj" fmla="val 85127"/>
            </a:avLst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44"/>
          <p:cNvSpPr txBox="1"/>
          <p:nvPr/>
        </p:nvSpPr>
        <p:spPr>
          <a:xfrm>
            <a:off x="4368165" y="2564765"/>
            <a:ext cx="6515100" cy="82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4800" b="1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课时对点精练</a:t>
            </a:r>
            <a:endParaRPr lang="zh-CN" altLang="en-US" sz="4800" b="1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8"/>
          <p:cNvSpPr txBox="1"/>
          <p:nvPr>
            <p:custDataLst>
              <p:tags r:id="rId4"/>
            </p:custDataLst>
          </p:nvPr>
        </p:nvSpPr>
        <p:spPr>
          <a:xfrm>
            <a:off x="1104900" y="2341880"/>
            <a:ext cx="1929130" cy="17272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dist"/>
            <a:r>
              <a:rPr kumimoji="1" lang="en-US" altLang="zh-CN" sz="8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</a:p>
        </p:txBody>
      </p:sp>
      <p:sp>
        <p:nvSpPr>
          <p:cNvPr id="21" name="文本框 10"/>
          <p:cNvSpPr txBox="1"/>
          <p:nvPr/>
        </p:nvSpPr>
        <p:spPr>
          <a:xfrm>
            <a:off x="4375785" y="3428365"/>
            <a:ext cx="4071620" cy="337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spc="300" dirty="0" err="1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KESHIDUIDIANJINGLIAN</a:t>
            </a:r>
            <a:r>
              <a:rPr lang="en-US" altLang="zh-CN" sz="1600" spc="300" dirty="0" smtClean="0"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endParaRPr lang="en-US" altLang="zh-CN" sz="1600" spc="300" dirty="0">
              <a:solidFill>
                <a:schemeClr val="bg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1862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0" y="2121781"/>
            <a:ext cx="12190413" cy="405879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269382" y="605044"/>
            <a:ext cx="11589417" cy="5335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1.(2025·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郑州模拟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在长方体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solidFill>
                  <a:srgbClr val="0000FF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证明</a:t>
            </a:r>
            <a:r>
              <a:rPr lang="zh-CN" altLang="zh-CN" sz="2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分别是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由长方体的性质知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ea typeface="GBK_S" panose="03000509000000000000" pitchFamily="65" charset="-122"/>
                <a:cs typeface="Times New Roman" panose="02020603050405020304" pitchFamily="18" charset="0"/>
              </a:rPr>
              <a:t>綉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四边形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为平行四边形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ea typeface="MS Gothic" panose="020B0609070205080204" pitchFamily="49" charset="-128"/>
                <a:cs typeface="MS Gothic" panose="020B0609070205080204" pitchFamily="49" charset="-128"/>
              </a:rPr>
              <a:t>⊄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</a:p>
          <a:p>
            <a:pPr marL="355600" indent="-355600"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3" name="image54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38" y="67800"/>
            <a:ext cx="1721161" cy="268298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9716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3316" name="image55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638" y="3056660"/>
            <a:ext cx="1925844" cy="296545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21145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24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831415"/>
            <a:ext cx="12190413" cy="446467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42978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且底面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DD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所在的直线为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轴、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轴、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建立如图所示的空间直角坐标系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四边形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为正方形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𝑴𝑵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4297843"/>
              </a:xfrm>
              <a:prstGeom prst="rect">
                <a:avLst/>
              </a:prstGeom>
              <a:blipFill rotWithShape="0">
                <a:blip r:embed="rId3"/>
                <a:stretch>
                  <a:fillRect l="-947" b="-25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297518" y="4307970"/>
                <a:ext cx="11589417" cy="16511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𝑴𝑵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𝑴</m:t>
                                  </m:r>
                                  <m:sSub>
                                    <m:sSubPr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𝑩</m:t>
                                      </m:r>
                                    </m:e>
                                    <m:sub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即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      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𝟒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518" y="4307970"/>
                <a:ext cx="11589417" cy="1651158"/>
              </a:xfrm>
              <a:prstGeom prst="rect">
                <a:avLst/>
              </a:prstGeom>
              <a:blipFill rotWithShape="0">
                <a:blip r:embed="rId4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161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1"/>
            </p:custDataLst>
          </p:nvPr>
        </p:nvSpPr>
        <p:spPr>
          <a:xfrm>
            <a:off x="0" y="14050"/>
            <a:ext cx="12190413" cy="61837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69382" y="579239"/>
                <a:ext cx="11589417" cy="4420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易得平面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𝒎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||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𝒏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579239"/>
                <a:ext cx="11589417" cy="4420826"/>
              </a:xfrm>
              <a:prstGeom prst="rect">
                <a:avLst/>
              </a:prstGeom>
              <a:blipFill rotWithShape="0">
                <a:blip r:embed="rId3"/>
                <a:stretch>
                  <a:fillRect l="-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255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直线和平面所成角的求法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几何法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求直线与平面所成的角的关键是作出直线在平面上的射影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常用方法是寻找经过此直线并与已知平面垂直的平面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利用面面垂直的性质确定直线在平面上的射影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向量法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设直线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直线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6400">
              <a:lnSpc>
                <a:spcPct val="3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的方向向量为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的法向量为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=|cos&lt;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&gt;|=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__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__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</a:t>
            </a:r>
          </a:p>
          <a:p>
            <a:pPr marL="356400">
              <a:lnSpc>
                <a:spcPct val="30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9404359" y="3595021"/>
                <a:ext cx="1341841" cy="982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𝒖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𝒖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||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4359" y="3595021"/>
                <a:ext cx="1341841" cy="9825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862444" y="4853083"/>
                <a:ext cx="1153649" cy="919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𝒖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·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𝒖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||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𝒏</m:t>
                          </m:r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444" y="4853083"/>
                <a:ext cx="1153649" cy="9196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355342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4050"/>
            <a:ext cx="12190413" cy="61837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1018" y="446380"/>
            <a:ext cx="11232086" cy="53737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法二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因为平面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"/>
                <a:cs typeface="宋体" panose="02010600030101010101" pitchFamily="2" charset="-122"/>
              </a:rPr>
              <a:t>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所成的角即为平面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取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NQ</a:t>
            </a:r>
            <a:r>
              <a:rPr lang="en-US" altLang="zh-CN" sz="2600" b="1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分别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延长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NM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是平面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的公共点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内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的延长线于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因为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ADD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又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∩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Cambria Math" panose="02040503050406030204" pitchFamily="18" charset="0"/>
                <a:cs typeface="Cambria Math" panose="02040503050406030204" pitchFamily="18" charset="0"/>
              </a:rPr>
              <a:t>⊂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所以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∠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即为平面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所成二面角的平面角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4337" name="image56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793" y="1779076"/>
            <a:ext cx="2082605" cy="432854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24765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825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4050"/>
            <a:ext cx="12190413" cy="61837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86795" y="272664"/>
                <a:ext cx="11873194" cy="589263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PMA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∽△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PNQ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AQ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𝑵𝑸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𝑷𝑵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tan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𝟓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即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𝟓</m:t>
                                    </m:r>
                                  </m:e>
                                </m:rad>
                              </m:num>
                              <m:den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den>
                            </m:f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𝐜𝐨𝐬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𝜽</m:t>
                            </m:r>
                          </m:e>
                        </m:d>
                      </m:e>
                      <m: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负值舍去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95" y="272664"/>
                <a:ext cx="11873194" cy="5892639"/>
              </a:xfrm>
              <a:prstGeom prst="rect">
                <a:avLst/>
              </a:prstGeom>
              <a:blipFill rotWithShape="0">
                <a:blip r:embed="rId3"/>
                <a:stretch>
                  <a:fillRect l="-9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5514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18"/>
            <a:ext cx="12190413" cy="61837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248409" y="414473"/>
            <a:ext cx="10793813" cy="18928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射影法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　设平面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所成的角为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如图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NN′ </a:t>
            </a: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CC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于点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N′ 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5361" name="image57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138" y="722847"/>
            <a:ext cx="2380704" cy="35710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9716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2477" y="1541823"/>
                <a:ext cx="10793813" cy="45820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MM′ 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N′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N′ 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N′ 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上的射影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由题易得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𝟐𝟏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N′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N′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𝟏𝟕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sSubSup>
                          <m:sSub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bSup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𝑴𝑵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1541823"/>
                <a:ext cx="10793813" cy="4582024"/>
              </a:xfrm>
              <a:prstGeom prst="rect">
                <a:avLst/>
              </a:prstGeom>
              <a:blipFill rotWithShape="0">
                <a:blip r:embed="rId4"/>
                <a:stretch>
                  <a:fillRect l="-10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281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18"/>
            <a:ext cx="12190413" cy="6183772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78504" y="249006"/>
                <a:ext cx="10793813" cy="474924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𝑴𝑵</m:t>
                        </m:r>
                      </m:sub>
                    </m:sSub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𝟏𝟓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𝑴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zh-CN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四边形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𝑩𝑪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𝑩𝑴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𝑺</m:t>
                        </m:r>
                      </m:e>
                      <m:sub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△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𝑪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</m:t>
                        </m:r>
                        <m:r>
                          <a:rPr lang="en-US" altLang="zh-CN" sz="2600" b="1" i="1" baseline="300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</m:t>
                        </m:r>
                      </m:sub>
                    </m:sSub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M′ N′ C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=8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1=3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</m:t>
                            </m:r>
                            <m:r>
                              <a:rPr lang="en-US" altLang="zh-CN" sz="2600" b="1" i="1" baseline="300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</m:t>
                            </m:r>
                            <m:r>
                              <a:rPr lang="en-US" altLang="zh-CN" sz="2600" b="1" i="1" baseline="3000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sSub>
                              <m:sSub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</m:e>
                              <m:sub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𝟏</m:t>
                                </m:r>
                              </m:sub>
                            </m:s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𝑴𝑵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𝟏𝟒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𝟏𝟒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504" y="249006"/>
                <a:ext cx="10793813" cy="4749249"/>
              </a:xfrm>
              <a:prstGeom prst="rect">
                <a:avLst/>
              </a:prstGeom>
              <a:blipFill rotWithShape="0">
                <a:blip r:embed="rId3"/>
                <a:stretch>
                  <a:fillRect l="-1016" b="-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401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15"/>
              <p:cNvSpPr/>
              <p:nvPr/>
            </p:nvSpPr>
            <p:spPr>
              <a:xfrm>
                <a:off x="396941" y="492501"/>
                <a:ext cx="11428834" cy="21707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合肥模拟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1: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等腰直角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分别沿三角形三边向外作等腰梯形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CAA</a:t>
                </a:r>
                <a:r>
                  <a:rPr lang="en-US" altLang="zh-CN" sz="2600" b="1" baseline="-250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</a:p>
              <a:p>
                <a:pPr marL="355600" indent="-355600"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BAA</a:t>
                </a:r>
                <a:r>
                  <a:rPr lang="en-US" altLang="zh-CN" sz="2600" b="1" baseline="-2500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沿三边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折叠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使得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重合于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矩形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941" y="492501"/>
                <a:ext cx="11428834" cy="2170722"/>
              </a:xfrm>
              <a:prstGeom prst="rect">
                <a:avLst/>
              </a:prstGeom>
              <a:blipFill rotWithShape="0">
                <a:blip r:embed="rId2"/>
                <a:stretch>
                  <a:fillRect l="-960" t="-1404" b="-421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age58.jpeg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6665" y="2781713"/>
            <a:ext cx="5076253" cy="238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6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621443"/>
            <a:ext cx="12190413" cy="560344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45255" y="534858"/>
                <a:ext cx="15803220" cy="561788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证明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延长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交于点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于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又四边形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为等腰梯形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14:m>
                  <m:oMath xmlns:m="http://schemas.openxmlformats.org/officeDocument/2006/math">
                    <m:r>
                      <a:rPr lang="en-US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延长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交于点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重合于点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为三棱锥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等腰直角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PAO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PAO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5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PAO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255" y="534858"/>
                <a:ext cx="15803220" cy="5617885"/>
              </a:xfrm>
              <a:prstGeom prst="rect">
                <a:avLst/>
              </a:prstGeom>
              <a:blipFill rotWithShape="0">
                <a:blip r:embed="rId3"/>
                <a:stretch>
                  <a:fillRect l="-694" b="-1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470222" y="-61885"/>
            <a:ext cx="11589417" cy="623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求证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AA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451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871811"/>
            <a:ext cx="12190413" cy="5318063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2477" y="184378"/>
                <a:ext cx="7128891" cy="53670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的正弦值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所在直线分别为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轴建立空间直角坐标系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184378"/>
                <a:ext cx="7128891" cy="5367047"/>
              </a:xfrm>
              <a:prstGeom prst="rect">
                <a:avLst/>
              </a:prstGeom>
              <a:blipFill rotWithShape="0">
                <a:blip r:embed="rId3"/>
                <a:stretch>
                  <a:fillRect l="-1540" b="-6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6385" name="image59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858" y="2955314"/>
            <a:ext cx="2842607" cy="304385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60972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40407" y="5412174"/>
                <a:ext cx="8625958" cy="8259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407" y="5412174"/>
                <a:ext cx="8625958" cy="825971"/>
              </a:xfrm>
              <a:prstGeom prst="rect">
                <a:avLst/>
              </a:prstGeom>
              <a:blipFill rotWithShape="0">
                <a:blip r:embed="rId5"/>
                <a:stretch>
                  <a:fillRect l="-12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5322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0719"/>
            <a:ext cx="12190413" cy="62456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2477" y="546350"/>
                <a:ext cx="11665458" cy="4179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𝑩𝑷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𝑨𝑷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𝑩𝑷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即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546350"/>
                <a:ext cx="11665458" cy="4179606"/>
              </a:xfrm>
              <a:prstGeom prst="rect">
                <a:avLst/>
              </a:prstGeom>
              <a:blipFill rotWithShape="0">
                <a:blip r:embed="rId3"/>
                <a:stretch>
                  <a:fillRect l="-940" b="-5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8386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20719"/>
            <a:ext cx="12190413" cy="6245608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2477" y="184378"/>
                <a:ext cx="11665458" cy="60317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二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为中点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baseline="30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为等边三角形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CC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184378"/>
                <a:ext cx="11665458" cy="6031779"/>
              </a:xfrm>
              <a:prstGeom prst="rect">
                <a:avLst/>
              </a:prstGeom>
              <a:blipFill rotWithShape="0">
                <a:blip r:embed="rId3"/>
                <a:stretch>
                  <a:fillRect l="-940" b="-1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893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>
            <p:custDataLst>
              <p:tags r:id="rId1"/>
            </p:custDataLst>
          </p:nvPr>
        </p:nvSpPr>
        <p:spPr>
          <a:xfrm>
            <a:off x="0" y="3429793"/>
            <a:ext cx="12190413" cy="2864515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69382" y="492501"/>
                <a:ext cx="11589417" cy="54488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3.(2025·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广州调研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在四棱锥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=90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°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BC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三棱锥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体积</a:t>
                </a:r>
                <a:endParaRPr lang="en-US" altLang="zh-CN" sz="2600" b="1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h·S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题意可知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AB·BC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𝑽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𝑷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𝑨𝑩𝑫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△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𝑨𝑩𝑫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448864"/>
              </a:xfrm>
              <a:prstGeom prst="rect">
                <a:avLst/>
              </a:prstGeom>
              <a:blipFill rotWithShape="0">
                <a:blip r:embed="rId3"/>
                <a:stretch>
                  <a:fillRect l="-947" b="-2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8433" name="image60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03" y="676379"/>
            <a:ext cx="3034174" cy="198099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1209675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288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69382" y="621443"/>
            <a:ext cx="11589417" cy="5159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平面与平面的夹角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定义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相交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形成四个二面角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我们把这四个二面角中不大于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90°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的二面角称为平面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zh-CN" altLang="zh-CN" sz="2600" b="1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的夹角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两平面夹角的求法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spc="-120">
                <a:latin typeface="Calibri" panose="020F0502020204030204" pitchFamily="34" charset="0"/>
                <a:cs typeface="宋体" panose="02010600030101010101" pitchFamily="2" charset="-122"/>
              </a:rPr>
              <a:t>①</a:t>
            </a:r>
            <a:r>
              <a:rPr lang="zh-CN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几何法</a:t>
            </a:r>
            <a:r>
              <a:rPr lang="en-US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找到二面角的棱的一个垂面</a:t>
            </a:r>
            <a:r>
              <a:rPr lang="en-US" altLang="zh-CN" sz="2600" b="1" spc="-12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即可确定平面角</a:t>
            </a:r>
            <a:r>
              <a:rPr lang="en-US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夹角与其相等或互补</a:t>
            </a:r>
            <a:r>
              <a:rPr lang="en-US" altLang="zh-CN" sz="2600" b="1" spc="-12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zh-CN" altLang="zh-CN" sz="1150" spc="-12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>
                <a:latin typeface="Calibri" panose="020F0502020204030204" pitchFamily="34" charset="0"/>
                <a:cs typeface="宋体" panose="02010600030101010101" pitchFamily="2" charset="-122"/>
              </a:rPr>
              <a:t>②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向量法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设平面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的法向量分别是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与平面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zh-CN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的夹角为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则</a:t>
            </a:r>
            <a:endParaRPr lang="en-US" altLang="zh-CN" sz="26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en-US" altLang="zh-CN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56400"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cos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=|cos&lt;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600" b="1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zh-CN" sz="2600" b="1" baseline="-25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&gt;|=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__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</a:t>
            </a:r>
            <a:r>
              <a:rPr lang="en-US" altLang="zh-CN" sz="2600" b="1">
                <a:latin typeface="Times New Roman" panose="02020603050405020304" pitchFamily="18" charset="0"/>
                <a:cs typeface="Times New Roman" panose="02020603050405020304" pitchFamily="18" charset="0"/>
                <a:sym typeface="Times New Roman" panose="02020603050405020304" pitchFamily="18" charset="0"/>
              </a:rPr>
              <a:t>__</a:t>
            </a:r>
            <a:r>
              <a:rPr lang="en-US" altLang="zh-CN" sz="2600" b="1" smtClean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Times New Roman" panose="02020603050405020304" pitchFamily="18" charset="0"/>
              </a:rPr>
              <a:t>______</a:t>
            </a:r>
            <a:r>
              <a:rPr lang="en-US" altLang="zh-CN" sz="2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115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555380" y="4586256"/>
                <a:ext cx="1662891" cy="982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·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||</m:t>
                              </m:r>
                              <m:sSub>
                                <m:sSubPr>
                                  <m:ctrlPr>
                                    <a:rPr lang="zh-CN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  <a:sym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|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380" y="4586256"/>
                <a:ext cx="1662891" cy="98257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5649843" y="4649756"/>
                <a:ext cx="1474698" cy="9196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zh-CN" sz="2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·</m:t>
                          </m:r>
                          <m:sSub>
                            <m:sSub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num>
                        <m:den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||</m:t>
                          </m:r>
                          <m:sSub>
                            <m:sSubPr>
                              <m:ctrlPr>
                                <a:rPr lang="zh-CN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𝒏</m:t>
                              </m:r>
                            </m:e>
                            <m:sub>
                              <m:r>
                                <a:rPr lang="en-US" altLang="zh-CN" sz="26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  <a:sym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altLang="zh-CN" sz="26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  <a:sym typeface="Times New Roman" panose="02020603050405020304" pitchFamily="18" charset="0"/>
                            </a:rPr>
                            <m:t>|</m:t>
                          </m:r>
                        </m:den>
                      </m:f>
                    </m:oMath>
                  </m:oMathPara>
                </a14:m>
                <a:endParaRPr lang="zh-CN" altLang="en-US" sz="2600">
                  <a:latin typeface="Times New Roman" panose="02020603050405020304" pitchFamily="18" charset="0"/>
                  <a:ea typeface="宋体" panose="02010600030101010101" pitchFamily="2" charset="-122"/>
                  <a:sym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843" y="4649756"/>
                <a:ext cx="1474698" cy="91961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5702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" grpId="0" autoUpdateAnimBg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1707831"/>
            <a:ext cx="12190413" cy="44204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9382" y="492501"/>
                <a:ext cx="11589417" cy="50788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在线段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NP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取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的中点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连接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且交线为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题意可得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baseline="30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BD</a:t>
                </a: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492501"/>
                <a:ext cx="11589417" cy="5078826"/>
              </a:xfrm>
              <a:prstGeom prst="rect">
                <a:avLst/>
              </a:prstGeom>
              <a:blipFill rotWithShape="0">
                <a:blip r:embed="rId3"/>
                <a:stretch>
                  <a:fillRect l="-947" b="-7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1175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-1" y="0"/>
            <a:ext cx="12190413" cy="6183771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91618" y="540499"/>
            <a:ext cx="8920506" cy="12241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点为坐标原点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sz="2600" b="1" dirty="0" smtClean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en-US" altLang="zh-CN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所在直线为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的平行线为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轴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建立如图所示的空间直角坐标系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endParaRPr lang="zh-CN" altLang="zh-CN" sz="2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166594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1505" name="image61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26" y="1207296"/>
            <a:ext cx="3512210" cy="21508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376269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10425" y="1660014"/>
                <a:ext cx="8920506" cy="320068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𝑫𝑪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𝑫𝑨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𝑨𝑵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𝑨𝑷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𝑫𝑵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𝑫𝑨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𝑨𝑵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425" y="1660014"/>
                <a:ext cx="8920506" cy="3200684"/>
              </a:xfrm>
              <a:prstGeom prst="rect">
                <a:avLst/>
              </a:prstGeom>
              <a:blipFill rotWithShape="0">
                <a:blip r:embed="rId4"/>
                <a:stretch>
                  <a:fillRect l="-1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892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37825"/>
            <a:ext cx="12190413" cy="62456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97506" y="596466"/>
                <a:ext cx="10793813" cy="471475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𝑫𝑪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e>
                              </m:rad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𝒚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𝒏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𝑫𝑵</m:t>
                                  </m:r>
                                </m:e>
                              </m:acc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𝟒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𝟐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𝟑</m:t>
                                  </m:r>
                                </m:den>
                              </m:f>
                              <m:sSub>
                                <m:sSub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e>
                    </m:d>
                  </m:oMath>
                </a14:m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可取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的夹角为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·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|·|</m:t>
                        </m:r>
                        <m:sSub>
                          <m:sSub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|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506" y="596466"/>
                <a:ext cx="10793813" cy="4714752"/>
              </a:xfrm>
              <a:prstGeom prst="rect">
                <a:avLst/>
              </a:prstGeom>
              <a:blipFill rotWithShape="0">
                <a:blip r:embed="rId3"/>
                <a:stretch>
                  <a:fillRect l="-10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1463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37825"/>
            <a:ext cx="12190413" cy="62456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335214" y="508901"/>
            <a:ext cx="8920506" cy="249299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  <a:tabLst>
                <a:tab pos="2970530" algn="l"/>
              </a:tabLst>
            </a:pPr>
            <a:r>
              <a:rPr lang="zh-CN" altLang="zh-CN" sz="26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法二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　如图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取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的中点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在线段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上取一点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使得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zh-C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HM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在平面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过点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作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HK</a:t>
            </a:r>
            <a:r>
              <a:rPr lang="zh-CN" altLang="zh-CN" sz="2600" b="1" dirty="0">
                <a:latin typeface="Calibri" panose="020F0502020204030204" pitchFamily="34" charset="0"/>
                <a:cs typeface="宋体" panose="02010600030101010101" pitchFamily="2" charset="-122"/>
              </a:rPr>
              <a:t>⊥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交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的延长线于点</a:t>
            </a:r>
            <a:r>
              <a:rPr lang="en-US" altLang="zh-C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altLang="zh-CN" sz="2600" b="1" dirty="0">
                <a:latin typeface="宋体" panose="02010600030101010101" pitchFamily="2" charset="-122"/>
                <a:cs typeface="Times New Roman" panose="02020603050405020304" pitchFamily="18" charset="0"/>
              </a:rPr>
              <a:t>,</a:t>
            </a:r>
            <a:r>
              <a:rPr lang="zh-CN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连接</a:t>
            </a:r>
            <a:r>
              <a:rPr lang="en-US" altLang="zh-CN" sz="2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NK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zh-CN" sz="26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2529" name="image62.jpe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743" y="573505"/>
            <a:ext cx="2856219" cy="179398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18110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97377" y="2302446"/>
                <a:ext cx="11873194" cy="331065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NP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zh-CN" altLang="zh-CN" sz="2600" b="1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且交线为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PM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77" y="2302446"/>
                <a:ext cx="11873194" cy="3310650"/>
              </a:xfrm>
              <a:prstGeom prst="rect">
                <a:avLst/>
              </a:prstGeom>
              <a:blipFill rotWithShape="0">
                <a:blip r:embed="rId4"/>
                <a:stretch>
                  <a:fillRect l="-924" b="-14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9721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-37825"/>
            <a:ext cx="12190413" cy="6245609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422232" y="284317"/>
                <a:ext cx="13060513" cy="576593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HK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且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HK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NK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NK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NKH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所成二面角的平面角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Rt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HDK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中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易知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KDH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=45°.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DH·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45°=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NKH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𝑯𝑲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𝑵𝑲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num>
                      <m:den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𝟐</m:t>
                                        </m:r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zh-CN" altLang="zh-CN" sz="2600" b="1" i="1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altLang="zh-CN" sz="2600" b="1" i="1"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𝟐</m:t>
                                            </m:r>
                                          </m:e>
                                        </m:rad>
                                      </m:num>
                                      <m:den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𝟑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zh-CN" altLang="zh-CN" sz="2600" b="1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𝟒</m:t>
                                        </m:r>
                                      </m:num>
                                      <m:den>
                                        <m:r>
                                          <a:rPr lang="en-US" altLang="zh-CN" sz="2600" b="1" i="1"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𝟑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夹角的余弦值为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232" y="284317"/>
                <a:ext cx="13060513" cy="5765937"/>
              </a:xfrm>
              <a:prstGeom prst="rect">
                <a:avLst/>
              </a:prstGeom>
              <a:blipFill rotWithShape="0">
                <a:blip r:embed="rId3"/>
                <a:stretch>
                  <a:fillRect l="-840" b="-2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883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3807237"/>
            <a:ext cx="12190413" cy="2462326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69383" y="492501"/>
                <a:ext cx="7338012" cy="2690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4.(2025·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大连模拟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已知一圆形纸片的圆心为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直径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圆周上有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两点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dirty="0" smtClean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是</a:t>
                </a:r>
                <a14:m>
                  <m:oMath xmlns:m="http://schemas.openxmlformats.org/officeDocument/2006/math">
                    <m:acc>
                      <m:accPr>
                        <m:chr m:val="̑"/>
                        <m:ctrlPr>
                          <a:rPr lang="zh-CN" altLang="zh-CN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𝐵𝐷</m:t>
                        </m:r>
                      </m:e>
                    </m:acc>
                  </m:oMath>
                </a14:m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上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的动点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沿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将纸片折为直二面角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并连接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3" y="492501"/>
                <a:ext cx="7338012" cy="2690352"/>
              </a:xfrm>
              <a:prstGeom prst="rect">
                <a:avLst/>
              </a:prstGeom>
              <a:blipFill rotWithShape="0">
                <a:blip r:embed="rId3"/>
                <a:stretch>
                  <a:fillRect l="-1495" b="-22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577" name="image63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640" y="685121"/>
            <a:ext cx="4651772" cy="212034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708599" y="3199699"/>
                <a:ext cx="11119866" cy="24245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dirty="0" smtClean="0">
                    <a:effectLst/>
                    <a:latin typeface="Tim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CN" sz="2600" b="1" dirty="0">
                    <a:effectLst/>
                    <a:latin typeface="Tim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时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的长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 dirty="0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有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zh-CN" altLang="zh-CN" sz="2600" b="1" dirty="0">
                    <a:latin typeface="Tim"/>
                    <a:cs typeface="宋体" panose="02010600030101010101" pitchFamily="2" charset="-122"/>
                  </a:rPr>
                  <a:t>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PDO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dirty="0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cos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PDO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2cos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99" y="3199699"/>
                <a:ext cx="11119866" cy="2424510"/>
              </a:xfrm>
              <a:prstGeom prst="rect">
                <a:avLst/>
              </a:prstGeom>
              <a:blipFill rotWithShape="0">
                <a:blip r:embed="rId6"/>
                <a:stretch>
                  <a:fillRect l="-987" b="-15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0413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577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827086"/>
            <a:ext cx="12190413" cy="540225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62477" y="255645"/>
                <a:ext cx="10793813" cy="587051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法一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因为平面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∩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AOC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en-US" altLang="zh-CN" sz="2600" b="1">
                    <a:latin typeface="Cambria Math" panose="02040503050406030204" pitchFamily="18" charset="0"/>
                    <a:cs typeface="Cambria Math" panose="02040503050406030204" pitchFamily="18" charset="0"/>
                  </a:rPr>
                  <a:t>⊂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又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可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到平面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的距离为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因为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baseline="-25000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OPD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  <a:r>
                  <a:rPr lang="zh-CN" altLang="zh-CN" sz="2600" b="1" baseline="-25000">
                    <a:latin typeface="Calibri" panose="020F0502020204030204" pitchFamily="34" charset="0"/>
                    <a:cs typeface="宋体" panose="02010600030101010101" pitchFamily="2" charset="-122"/>
                  </a:rPr>
                  <a:t>△</a:t>
                </a:r>
                <a:r>
                  <a:rPr lang="en-US" altLang="zh-CN" sz="2600" b="1" i="1" baseline="-25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OPD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所以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𝒅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den>
                        </m:f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477" y="255645"/>
                <a:ext cx="10793813" cy="5870518"/>
              </a:xfrm>
              <a:prstGeom prst="rect">
                <a:avLst/>
              </a:prstGeom>
              <a:blipFill rotWithShape="0">
                <a:blip r:embed="rId3"/>
                <a:stretch>
                  <a:fillRect l="-1016" t="-104" b="-10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0173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56812"/>
            <a:ext cx="12190413" cy="620975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393150" y="391348"/>
                <a:ext cx="10793813" cy="142147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法二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∵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OD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AOD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∴∠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POB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𝛑</m:t>
                        </m:r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如图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过点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作平面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ABC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的垂线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OG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260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150" y="391348"/>
                <a:ext cx="10793813" cy="1421479"/>
              </a:xfrm>
              <a:prstGeom prst="rect">
                <a:avLst/>
              </a:prstGeom>
              <a:blipFill rotWithShape="0">
                <a:blip r:embed="rId3"/>
                <a:stretch>
                  <a:fillRect l="-1016" b="-103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6625" name="image64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204" y="659229"/>
            <a:ext cx="2880651" cy="25545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352550"/>
            <a:ext cx="12190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22414" y="1956755"/>
                <a:ext cx="10793813" cy="341728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以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为坐标原点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OC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OB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OG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所在的直线分别为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 dirty="0" err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轴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  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建立如图所示的空间直角坐标系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0)</a:t>
                </a:r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dirty="0">
                    <a:latin typeface="Calibri" panose="020F0502020204030204" pitchFamily="34" charset="0"/>
                    <a:cs typeface="宋体" panose="02010600030101010101" pitchFamily="2" charset="-122"/>
                  </a:rPr>
                  <a:t>∴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𝑪𝑫</m:t>
                        </m:r>
                      </m:e>
                    </m:acc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𝟑</m:t>
                                </m:r>
                              </m:e>
                            </m:rad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 dirty="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414" y="1956755"/>
                <a:ext cx="10793813" cy="3417282"/>
              </a:xfrm>
              <a:prstGeom prst="rect">
                <a:avLst/>
              </a:prstGeom>
              <a:blipFill rotWithShape="0">
                <a:blip r:embed="rId5"/>
                <a:stretch>
                  <a:fillRect l="-10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4151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0" y="56812"/>
            <a:ext cx="12190413" cy="6209757"/>
          </a:xfrm>
          <a:prstGeom prst="rect">
            <a:avLst/>
          </a:prstGeom>
          <a:solidFill>
            <a:srgbClr val="E2F0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200018" y="293772"/>
                <a:ext cx="11873194" cy="573740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的一个法向量为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𝑷𝑪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𝑪𝑫</m:t>
                                  </m:r>
                                </m:e>
                              </m:acc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  <m:r>
                      <a:rPr lang="zh-CN" altLang="zh-CN" sz="2600" b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即</m:t>
                    </m:r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𝟑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  <m:r>
                                <a:rPr lang="en-US" altLang="zh-CN" sz="2600" b="1" i="0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     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ad>
                                    <m:radPr>
                                      <m:degHide m:val="on"/>
                                      <m:ctrlPr>
                                        <a:rPr lang="zh-CN" altLang="zh-CN" sz="2600" b="1" i="1">
                                          <a:effectLst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altLang="zh-CN" sz="2600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𝟑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zh-CN" altLang="zh-CN" sz="2600" b="1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zh-CN" sz="2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𝒛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令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得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,-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+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ra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所成的角为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𝑶𝑷</m:t>
                        </m:r>
                      </m:e>
                    </m:acc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  <m:r>
                              <a:rPr lang="en-US" altLang="zh-CN" sz="2600" b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zh-CN" altLang="zh-CN" sz="2600" b="1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𝟒</m:t>
                                </m:r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zh-CN" altLang="zh-CN" sz="2600" b="1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600" b="1" i="1"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𝟑</m:t>
                                    </m:r>
                                  </m:e>
                                </m:rad>
                                <m:r>
                                  <a:rPr lang="en-US" altLang="zh-CN" sz="2600" b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altLang="zh-CN" sz="2600" b="1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p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故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与平面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PCD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所成角的正弦值为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rad>
                      </m:num>
                      <m:den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b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</a:b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18" y="293772"/>
                <a:ext cx="11873194" cy="5737404"/>
              </a:xfrm>
              <a:prstGeom prst="rect">
                <a:avLst/>
              </a:prstGeom>
              <a:blipFill rotWithShape="0">
                <a:blip r:embed="rId3"/>
                <a:stretch>
                  <a:fillRect l="-9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9358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420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>
          <a:xfrm>
            <a:off x="0" y="1538193"/>
            <a:ext cx="12190413" cy="4715764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635" y="799370"/>
            <a:ext cx="2622209" cy="545591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>
          <a:xfrm>
            <a:off x="437459" y="881938"/>
            <a:ext cx="2831096" cy="4623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4"/>
            </p:custDataLst>
          </p:nvPr>
        </p:nvSpPr>
        <p:spPr>
          <a:xfrm>
            <a:off x="558728" y="900358"/>
            <a:ext cx="2733319" cy="4465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sz="2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常用结论与微点提醒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69382" y="1517408"/>
                <a:ext cx="11589417" cy="42919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确定平面的法向量的方法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直接法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观察是否有垂直于平面的法向量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若有可直接确定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待定系数法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取平面的两个相交向量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设平面的法向量为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=(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CN" sz="2600" b="1" smtClean="0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</a:p>
              <a:p>
                <a:pPr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zh-CN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由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,</m:t>
                              </m:r>
                            </m:e>
                          </m:mr>
                          <m:mr>
                            <m:e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·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  <m:r>
                                <a:rPr lang="en-US" altLang="zh-CN" sz="2600" b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2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e>
                          </m:mr>
                        </m:m>
                        <m:r>
                          <a:rPr lang="en-US" altLang="zh-CN" sz="2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求得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方向向量和法向量均不为零向量且不唯一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当异面直线的方向向量的夹角为锐角或直角时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就是此异面直线所成的角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当异面直线的方向向量的夹角为钝角时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其补角才是异面直线所成的角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382" y="1517408"/>
                <a:ext cx="11589417" cy="4291944"/>
              </a:xfrm>
              <a:prstGeom prst="rect">
                <a:avLst/>
              </a:prstGeom>
              <a:blipFill rotWithShape="0">
                <a:blip r:embed="rId6"/>
                <a:stretch>
                  <a:fillRect l="-947" b="-2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4724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4565879"/>
            <a:ext cx="12190413" cy="1671445"/>
          </a:xfrm>
          <a:prstGeom prst="rect">
            <a:avLst/>
          </a:prstGeom>
          <a:solidFill>
            <a:srgbClr val="70AD47">
              <a:lumMod val="20000"/>
              <a:lumOff val="80000"/>
              <a:alpha val="70000"/>
            </a:srgbClr>
          </a:solidFill>
          <a:ln>
            <a:noFill/>
          </a:ln>
        </p:spPr>
        <p:style>
          <a:lnRef idx="2">
            <a:srgbClr val="5B9BD5">
              <a:shade val="50000"/>
            </a:srgbClr>
          </a:lnRef>
          <a:fillRef idx="1">
            <a:srgbClr val="5B9BD5"/>
          </a:fillRef>
          <a:effectRef idx="0">
            <a:srgbClr val="5B9BD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70AD47">
                  <a:lumMod val="40000"/>
                  <a:lumOff val="60000"/>
                </a:srgbClr>
              </a:solidFill>
              <a:latin typeface="等线" charset="0"/>
              <a:ea typeface="等线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242903" y="1536351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227818" y="931318"/>
                <a:ext cx="11589417" cy="54475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思考辨析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在括号内打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√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”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或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“×”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两直线的方向向量的夹角就是两条直线所成的角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直线的方向向量和平面的法向量的夹角就是直线与平面所成的角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4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两个平面的法向量的夹角是这两个平面的夹角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1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(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两异面直线所成角的范围是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直线与平面所成角的范围是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二面角的范围是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[0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π]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两个平面夹角的范围是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zh-CN" altLang="zh-CN" sz="2600" b="1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2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altLang="zh-CN" sz="2600" b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,</m:t>
                        </m:r>
                        <m:f>
                          <m:fPr>
                            <m:ctrlPr>
                              <a:rPr lang="zh-CN" altLang="zh-CN" sz="2600" b="1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𝛑</m:t>
                            </m:r>
                          </m:num>
                          <m:den>
                            <m:r>
                              <a:rPr lang="en-US" altLang="zh-CN" sz="2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.(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	</a:t>
                </a:r>
                <a:r>
                  <a:rPr lang="zh-CN" altLang="zh-CN" sz="2600" b="1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解析</a:t>
                </a:r>
                <a:r>
                  <a:rPr lang="zh-CN" altLang="zh-CN" sz="2600" b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　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两直线的方向向量的夹角是两条直线所成的角或其补角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;(2)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直线的方向向量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平面的法向量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直线与平面所成的角为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则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=|cos&lt;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</a:t>
                </a:r>
                <a:r>
                  <a:rPr lang="en-US" altLang="zh-CN" sz="2600" b="1">
                    <a:latin typeface="宋体" panose="02010600030101010101" pitchFamily="2" charset="-122"/>
                    <a:cs typeface="Times New Roman" panose="02020603050405020304" pitchFamily="18" charset="0"/>
                  </a:rPr>
                  <a:t>,</a:t>
                </a:r>
                <a:r>
                  <a:rPr lang="en-US" altLang="zh-CN" sz="2600" b="1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&gt;|;</a:t>
                </a:r>
              </a:p>
              <a:p>
                <a:pPr marL="355600" indent="-355600">
                  <a:lnSpc>
                    <a:spcPct val="150000"/>
                  </a:lnSpc>
                  <a:spcAft>
                    <a:spcPts val="0"/>
                  </a:spcAft>
                  <a:tabLst>
                    <a:tab pos="2970530" algn="l"/>
                  </a:tabLst>
                </a:pP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r>
                  <a:rPr lang="en-US" altLang="zh-CN" sz="2600" b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(3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zh-CN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两个平面的法向量的夹角是这两个平面的夹角或其补角</a:t>
                </a:r>
                <a:r>
                  <a:rPr lang="en-US" altLang="zh-CN" sz="2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zh-CN" altLang="zh-CN" sz="1150">
                  <a:latin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18" y="931318"/>
                <a:ext cx="11589417" cy="5447582"/>
              </a:xfrm>
              <a:prstGeom prst="rect">
                <a:avLst/>
              </a:prstGeom>
              <a:blipFill rotWithShape="0">
                <a:blip r:embed="rId3"/>
                <a:stretch>
                  <a:fillRect l="-946" b="-6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10593673" y="2139473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43892" y="2647854"/>
            <a:ext cx="565711" cy="5532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000" b="1" smtClean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×</a:t>
            </a:r>
            <a:endParaRPr lang="zh-CN" altLang="en-US" sz="30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607395" y="3926364"/>
            <a:ext cx="40576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C00000"/>
                </a:solidFill>
                <a:latin typeface="Times New Roman" panose="02020603050405020304"/>
                <a:ea typeface="宋体" panose="02010600030101010101" pitchFamily="2" charset="-122"/>
                <a:sym typeface="Times New Roman" panose="02020603050405020304"/>
              </a:rPr>
              <a:t>√</a:t>
            </a:r>
            <a:endParaRPr lang="zh-CN" altLang="en-US" sz="3200" dirty="0">
              <a:solidFill>
                <a:srgbClr val="C00000"/>
              </a:solidFill>
              <a:latin typeface="Times New Roman" panose="02020603050405020304"/>
              <a:ea typeface="宋体" panose="02010600030101010101" pitchFamily="2" charset="-122"/>
              <a:sym typeface="Times New Roman" panose="02020603050405020304"/>
            </a:endParaRPr>
          </a:p>
        </p:txBody>
      </p:sp>
    </p:spTree>
    <p:extLst>
      <p:ext uri="{BB962C8B-B14F-4D97-AF65-F5344CB8AC3E}">
        <p14:creationId xmlns:p14="http://schemas.microsoft.com/office/powerpoint/2010/main" val="3116932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7" grpId="0" autoUpdateAnimBg="0"/>
      <p:bldP spid="10" grpId="0" autoUpdateAnimBg="0"/>
      <p:bldP spid="11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2900</Words>
  <Application>Microsoft Office PowerPoint</Application>
  <PresentationFormat>自定义</PresentationFormat>
  <Paragraphs>552</Paragraphs>
  <Slides>79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79</vt:i4>
      </vt:variant>
    </vt:vector>
  </HeadingPairs>
  <TitlesOfParts>
    <vt:vector size="97" baseType="lpstr">
      <vt:lpstr>GBK_S</vt:lpstr>
      <vt:lpstr>MS Gothic</vt:lpstr>
      <vt:lpstr>MS Mincho</vt:lpstr>
      <vt:lpstr>Tim</vt:lpstr>
      <vt:lpstr>等线</vt:lpstr>
      <vt:lpstr>黑体</vt:lpstr>
      <vt:lpstr>经典繁仿黑</vt:lpstr>
      <vt:lpstr>楷体</vt:lpstr>
      <vt:lpstr>宋体</vt:lpstr>
      <vt:lpstr>微软雅黑</vt:lpstr>
      <vt:lpstr>微软雅黑 Light</vt:lpstr>
      <vt:lpstr>Arial</vt:lpstr>
      <vt:lpstr>Broadway</vt:lpstr>
      <vt:lpstr>Calibri</vt:lpstr>
      <vt:lpstr>Cambria Math</vt:lpstr>
      <vt:lpstr>Impact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³He</cp:lastModifiedBy>
  <cp:revision>101</cp:revision>
  <dcterms:created xsi:type="dcterms:W3CDTF">2024-01-05T07:50:57Z</dcterms:created>
  <dcterms:modified xsi:type="dcterms:W3CDTF">2025-12-02T07:37:44Z</dcterms:modified>
</cp:coreProperties>
</file>