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ink/ink4.xml" ContentType="application/inkml+xml"/>
  <Override PartName="/ppt/tags/tag55.xml" ContentType="application/vnd.openxmlformats-officedocument.presentationml.tags+xml"/>
  <Override PartName="/ppt/ink/ink5.xml" ContentType="application/inkml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ink/ink6.xml" ContentType="application/inkml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ink/ink7.xml" ContentType="application/inkml+xml"/>
  <Override PartName="/ppt/tags/tag66.xml" ContentType="application/vnd.openxmlformats-officedocument.presentationml.tags+xml"/>
  <Override PartName="/ppt/ink/ink8.xml" ContentType="application/inkml+xml"/>
  <Override PartName="/ppt/tags/tag67.xml" ContentType="application/vnd.openxmlformats-officedocument.presentationml.tags+xml"/>
  <Override PartName="/ppt/ink/ink9.xml" ContentType="application/inkml+xml"/>
  <Override PartName="/ppt/tags/tag68.xml" ContentType="application/vnd.openxmlformats-officedocument.presentationml.tags+xml"/>
  <Override PartName="/ppt/ink/ink10.xml" ContentType="application/inkml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ink/ink11.xml" ContentType="application/inkml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ink/ink12.xml" ContentType="application/inkml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ink/ink13.xml" ContentType="application/inkml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264" r:id="rId9"/>
    <p:sldId id="265" r:id="rId10"/>
    <p:sldId id="268" r:id="rId11"/>
    <p:sldId id="338" r:id="rId12"/>
    <p:sldId id="339" r:id="rId13"/>
    <p:sldId id="269" r:id="rId14"/>
    <p:sldId id="270" r:id="rId15"/>
    <p:sldId id="271" r:id="rId16"/>
    <p:sldId id="314" r:id="rId17"/>
    <p:sldId id="315" r:id="rId18"/>
    <p:sldId id="316" r:id="rId19"/>
    <p:sldId id="317" r:id="rId20"/>
    <p:sldId id="272" r:id="rId21"/>
    <p:sldId id="273" r:id="rId22"/>
    <p:sldId id="342" r:id="rId23"/>
    <p:sldId id="352" r:id="rId24"/>
    <p:sldId id="355" r:id="rId25"/>
    <p:sldId id="275" r:id="rId26"/>
    <p:sldId id="276" r:id="rId27"/>
    <p:sldId id="356" r:id="rId28"/>
    <p:sldId id="357" r:id="rId29"/>
    <p:sldId id="358" r:id="rId30"/>
    <p:sldId id="277" r:id="rId31"/>
    <p:sldId id="278" r:id="rId32"/>
    <p:sldId id="359" r:id="rId33"/>
    <p:sldId id="279" r:id="rId34"/>
    <p:sldId id="318" r:id="rId35"/>
    <p:sldId id="360" r:id="rId36"/>
    <p:sldId id="361" r:id="rId37"/>
    <p:sldId id="362" r:id="rId38"/>
    <p:sldId id="363" r:id="rId39"/>
    <p:sldId id="364" r:id="rId40"/>
    <p:sldId id="280" r:id="rId41"/>
    <p:sldId id="281" r:id="rId42"/>
    <p:sldId id="365" r:id="rId43"/>
    <p:sldId id="366" r:id="rId44"/>
    <p:sldId id="368" r:id="rId45"/>
    <p:sldId id="367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377" r:id="rId54"/>
    <p:sldId id="376" r:id="rId55"/>
    <p:sldId id="378" r:id="rId56"/>
    <p:sldId id="295" r:id="rId57"/>
    <p:sldId id="296" r:id="rId58"/>
    <p:sldId id="379" r:id="rId59"/>
    <p:sldId id="380" r:id="rId60"/>
    <p:sldId id="381" r:id="rId61"/>
    <p:sldId id="382" r:id="rId62"/>
    <p:sldId id="383" r:id="rId63"/>
    <p:sldId id="384" r:id="rId64"/>
    <p:sldId id="297" r:id="rId65"/>
    <p:sldId id="385" r:id="rId66"/>
    <p:sldId id="386" r:id="rId67"/>
    <p:sldId id="387" r:id="rId68"/>
    <p:sldId id="388" r:id="rId69"/>
    <p:sldId id="298" r:id="rId70"/>
    <p:sldId id="389" r:id="rId71"/>
    <p:sldId id="390" r:id="rId72"/>
    <p:sldId id="391" r:id="rId73"/>
    <p:sldId id="392" r:id="rId74"/>
    <p:sldId id="393" r:id="rId75"/>
    <p:sldId id="299" r:id="rId76"/>
    <p:sldId id="394" r:id="rId77"/>
    <p:sldId id="395" r:id="rId78"/>
    <p:sldId id="396" r:id="rId79"/>
    <p:sldId id="351" r:id="rId80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51" autoAdjust="0"/>
    <p:restoredTop sz="94614" autoAdjust="0"/>
  </p:normalViewPr>
  <p:slideViewPr>
    <p:cSldViewPr>
      <p:cViewPr varScale="1">
        <p:scale>
          <a:sx n="30" d="100"/>
          <a:sy n="30" d="100"/>
        </p:scale>
        <p:origin x="428" y="2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30T23:44:47.9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14413 3335 0,'0'0'0,"0"0"0,0 0 16,0 0-16,0 0 0,0 0 15,-22 18-15,22-18 0,-19 14 0,19-14 16,-25 22-16,11-8 0,2 0 16,-2 5-16,-3 3 15,1 1-15,-1-2 0,-5 10 16,0 3-16,4-3 0,1-2 0,-1 12 16,3 3-16,3-5 0,2-5 0,0 7 15,2 1-15,2-3 16,-1-2-16,3 1 0,0 2 15,3-4-15,1-5 0,2 2 16,3 0-16,0-4 0,1-2 0,5-1 16,3 2-16,2-5 0,-1-3 15,4-2-15,3 0 16,-1-2-16,0-3 0,3-2 0,4-1 16,-7-3-16,-5-1 0,-3-1 15</inkml:trace>
  <inkml:trace contextRef="#ctx0" brushRef="#br0" timeOffset="566.1587">14653 3638 0,'0'0'0,"0"0"0,0 0 15,0 0-15,-22 12 0,22-12 0,-15 19 16,7-7-16,-1-1 0,-1 3 15,-2 5-15,1 0 0,0 2 0,-2 6 16,2 0-16,1-2 16,2 0-16,3-1 0,1-2 15,3-2-15,1-2 0,4-3 0,2-1 16,2-2-16,1-2 0,1-3 16,1-1-16,1-4 0,1-3 0,4-2 15,1-1-15,1-1 16,-1-5-16,-2 0 0,1-2 15,-2-2-15,1-1 0,2-6 16,1-2-16,-2 3 0,-2 0 0,0-1 16,-1 0-16,-2 1 0,-2 1 15,-2 1-15,-2 0 0,-1 2 16,-3 1-16,-4 2 0,-3-1 16,-1 2-16,-2-1 0,-3 3 15,-3 2-15,1 2 0,1 1 16,-8 1-16,-3 2 0,6 4 15,-1 2-15,-2 4 0,1 1 16,4-1-16,2 2 0,3-3 16,1 0-16,2-3 0</inkml:trace>
  <inkml:trace contextRef="#ctx0" brushRef="#br0" timeOffset="783.0251">15177 4002 0,'0'0'0,"0"0"15,0 0-15,0 0 0,0 0 0,0 0 16,0 0-16,-14 24 0,14-24 16,-12 18-16,12-18 0,-20 22 15,10-11-15,-1-1 0,0 0 16,2-2-16,1-3 0,2 0 15,0-2-15,1 1 0</inkml:trace>
  <inkml:trace contextRef="#ctx0" brushRef="#br0" timeOffset="1132.486">15714 3739 0,'0'0'0,"0"0"0,0 0 16,0 0-16,0 0 0,27-3 15,-27 3-15,32-1 0,-32 1 0,39 1 16,-12 1-16,-1 0 15,0 0-15,10 0 0,4-1 16,-3 1-16,0 1 0,9-2 16,1-1-16,-4-1 0,-3 1 0,2 1 15,1 0-15,3 0 0,-5-2 16,-3 1-16,-3 1 16,-5 2-16,-5-1 0,-7 0 0,-5-1 15,-3 0-15,-3-1 0,-1 1 16</inkml:trace>
  <inkml:trace contextRef="#ctx0" brushRef="#br0" timeOffset="1650.1243">15885 3988 0,'0'0'0,"0"0"15,0 0-15,24-2 0,-24 2 0,27 2 16,-27-2-16,38 1 16,-17 0-16,1 0 0,2 1 15,2 1-15,-2 1 0,-2-2 0,0 2 16,-3-1-16,-2 2 0,-4 0 16,-2 0-16,-2 0 0,-3-1 15,-3 2-15,-5 1 0,-2 0 16,-4 0-16,-5 3 0,-6 2 15,-2 0-15,-1 0 0,-3 0 16,-4 2-16,2-1 0,-1-1 0,-4 3 16,1-3-16,2 1 15,0 0-15,2-2 0,3-1 16,3 0-16,4-1 0,2 0 0,4 0 16,5-1-16,2 1 0,6-2 15,6 1-15,1-3 0,2 0 16,4-1-16,5-1 0,1 1 15,1 0-15,8-2 0,2-1 16,-2-1-16,0-1 0,2 0 16,1 1-16,-4-1 0,-2 0 0,1-1 15,0 1-15,-4 1 0,-1-1 16,-3 0-16,1 1 0,-3-1 16,-3 1-16,-3-2 0,-4-2 15,-2-2-15,-3-2 0,-1 1 16,1 2-16,-1 1 0</inkml:trace>
  <inkml:trace contextRef="#ctx0" brushRef="#br0" timeOffset="2017.588">16036 3249 0,'0'0'0,"0"0"0,23-2 0,-7 1 15,1-1-15,5 2 0,4 0 0,7 0 16,-1 0-16,1 1 0,0 0 16,6 2-16,-4-1 0,-3 0 15,-3 0-15,-6 1 0,-5 1 16,-2-1-16,-5 0 0,-3 0 16,-4-2-16,-4-1 0,-5-2 15,0 0-15,2 1 0,1 1 0</inkml:trace>
  <inkml:trace contextRef="#ctx0" brushRef="#br0" timeOffset="2232.7308">16194 3308 0,'0'0'16,"0"0"-16,0 0 0,0 0 0,0 0 15,-6 29-15,6-29 0,-3 23 16,3-23-16,-6 25 0,4-10 15,0 1-15,-1 0 0,-1 1 16,1-1-16,0 1 0,0-3 16,-1 2-16,0-2 0,1 1 15,0-2-15,2 1 0,0-2 16,3-2-16,3-2 0,-2 0 16,0-1-16,1-2 0</inkml:trace>
  <inkml:trace contextRef="#ctx0" brushRef="#br0" timeOffset="2466.9532">16385 3414 0,'0'0'0,"0"0"15,0 0-15,0 0 0,0 0 0,-11 31 16,11-31-16,-8 30 0,3-12 0,1 0 15,1-1-15,-1 1 0,2 0 16,0 0-16,0 0 0,0-2 16,-1-3-16,1 2 0,1-5 15,0-3-15,0 0 0,0-1 16</inkml:trace>
  <inkml:trace contextRef="#ctx0" brushRef="#br0" timeOffset="3049.2551">16806 3285 0,'0'0'0,"0"0"0,0 0 16,20-5-16,-20 5 0,0 0 0,35 0 15,-20 0-15,2 1 0,-2-1 16,1 0-16,-1 0 0,1 0 0,-2 0 16,0 0-16,3 0 0,-2 4 15,-1-1-15,-3 0 0,-3-1 16,1 1-16,-1 0 0,-1-1 16,-1-1-16,1 1 0,-2 0 15,0 3-15,0-1 0,1 2 0,-1 1 16,0 0-16,-2 1 15,0 2-15,-2 2 0,-1 1 16,-1 1-16,0-2 0,0 2 0,0 3 16,-1 2-16,-1-1 0,-2 6 15,1 1-15,-1 1 0,1-2 16,-1 2-16,0-2 0,1 5 16,-1 4-16,0 7 0,-1 1 15,-1-1-15,0-1 0,0-1 16,1-3-16,0 0 0,2-1 0,-1 6 15,2 1-15,0-6 16,-1-3-16,1-5 0,0-3 0,0 0 16,2-1-16,0-1 0,-1 0 15,0-6-15,-1-3 0,-1-3 16,0-2-16,1-1 16,0-1-16,-1 1 0,-1-1 15,0-1-15,-2-2 0,-4 2 0,-3 3 16,-6 1-16,-5 2 0,-9 2 15,-7 2-15,-15 3 0,-3 3 0,3-3 16,13-4-16,9-3 0</inkml:trace>
  <inkml:trace contextRef="#ctx0" brushRef="#br0" timeOffset="3649.424">15232 4021 0,'0'0'16,"0"0"-16,0 0 0,0 0 0,0 0 0,0 0 15,0 0-15,0 0 16,0 0-16,0 0 0,0 0 16,0 0-16,0 0 0,0 0 0,0 0 15,0 0-15,0 0 0,0 0 16,0 0-16,-7 25 0,7-25 16,-17 18-16,17-18 0,-29 23 15,12-10-15,-4 0 0,-2-3 16,3 0-16,2-1 0,3-1 15</inkml:trace>
  <inkml:trace contextRef="#ctx0" brushRef="#br0" timeOffset="66652.0179">15316 7883 0,'0'0'0,"0"0"0,0 0 16,0 0-16,0 0 0,-19-11 15,19 11-15,0 0 0,0 0 0,-21-12 16,17 10-16,1-1 0,-1 0 16,2 0-16,0 1 15,1 0-15,1 2 0,0-4 16,2 3-16,1-1 0,2 0 0,0 0 15,3-1-15,2 2 0,1 1 16,2-1-16,3-1 0,0 1 16,2 0-16,3 0 0,2 0 15,1 0-15,1-1 0,11-1 16,1 0-16,0 1 0,-1 0 0,10 2 16,2 0-16,-2 0 15,-1 0-15,3-2 0,2 0 16,7 1-16,-4 0 0,2-2 0,1 1 15,-3-1-15,-2 1 0,12-2 16,2 1-16,-7 0 0,-4 1 16,10 1-16,1 3 0,-9-5 15,-6-1-15,4 1 0,4 2 16,-2-2-16,-3 0 0,1 2 16,0 1-16,-6 4 0,-3 3 0,21-6 15,-4-6-15,-12 1 16,-8 2-16,-3 1 0,-1 1 15,-18-2-15,1 0 0,0-1 16,-1 1-16,-3 0 0,0-2 0,-2 2 16,2 2-16,-6-1 0,-1-1 15,-3 1-15,0 2 0,-3 1 16,0-1-16,-4-1 0,0 0 16,0 0-16,-6 0 0,-4 1 15,-4 0-15,-1 3 0,-2 0 0,-4 0 16,-3-1-16,4-1 0,3-1 15,4 0-15</inkml:trace>
  <inkml:trace contextRef="#ctx0" brushRef="#br0" timeOffset="67333.7984">14837 8134 0,'0'0'16,"0"0"-16,0 0 0,0 0 0,23-4 16,-23 4-16,24-6 15,-9 2-15,2 0 0,3 2 0,3 0 16,1-1-16,1 1 0,12-2 15,2-1-15,1 1 0,0 0 16,12-1-16,2-1 0,0 4 16,0 2-16,14-3 0,3-2 15,-5 0-15,-3 0 0,16-1 16,5 1-16,0 1 0,-9 1 0,35-1 16,-5 1-1,-18-2-15,-13 0 0,5 1 0,5 0 16,-12 1-16,-8 0 0,4 1 15,4-1-15,-12-1 0,-7 2 0,17 2 16,11 0-16,-12 0 16,-10-2-16,-7-3 0,-4 1 0,-5 1 15,-2 1-15,-5 1 0,-5 0 16,-4 0-16,-1 0 0,-6 2 16,-1 2-16,-4-3 0,-4 0 0,-3-2 15,-1 0-15,-7 2 0,2-1 16,-2 1-16,0 0 0,0 0 15,0 0-15,0 0 0,0 0 16,-2 2-16,0-1 0,-1 1 16,-1-1-16,0 2 0,-2-2 15,2 0-15,1-1 0,-1 1 0</inkml:trace>
  <inkml:trace contextRef="#ctx0" brushRef="#br0" timeOffset="70983.9937">2246 11321 0,'0'0'16,"0"0"-16,0 0 0,0 0 0,0 0 15,0 0-15,0 0 16,19 17-16,-19-17 0,0 0 0,32 7 15,-32-7-15,33 1 16,-13-1-16,5 0 0,3 3 0,-2-1 16,12-2-16,3-2 0,-1 2 15,1 0-15,13 0 0,4-3 16,-4 2-16,2 2 0,11-1 16,3 0-16,-2-2 0,-1-3 0,15 1 15,-2 2-15,1 3 0,-4 0 16,13-1-16,-2-4 0,-4 4 15,0 2-15,36-2 0,-8-2 16,-12 2-16,-4 0 0,1 0 16,-2 3-16,0-2 0,-4-1 15,8-2-15,2-3 0,-3 3 16,-2-3-16,3 5 0,3 3 16,-1 1-16,-3-1 0,9 5 15,3 2-15,-5-4 0,-3-5 0,1 1 16,6 0-16,-6 1 15,2 1-15,15 3 0,9 0 16,-26-3-16,-22 0 0,5 2 0,5-2 16,3 5-16,1 0 0,-3-2 15,-4 2-15,-5 0 0,-6 2 16,3-4-16,0 3 0,-7-6 16,-4-2-16,0 3 0,0 6 15,-6-4-15,-5-3 0,-6-1 16,-4-1-16,-5 4 0,-7 4 0,-2-6 15,-2-4 1,-4 0-16,-3 0 16,-9 0-16,-8-1 0,-3 0 0,-4-1 15,-1 2-15,0-4 0,-2 3 16,-2 1-16,0 0 0,-3 0 0,3 0 16,1 0-16,0 0 0</inkml:trace>
  <inkml:trace contextRef="#ctx0" brushRef="#br0" timeOffset="71834.2143">1926 11958 0,'0'0'16,"0"0"-16,0 0 0,0 0 16,0 0-16,0 0 0,0 0 15,0 0-15,0 0 0,0 0 0,0 0 16,0 0-16,19 16 0,-19-16 15,29 0-15,-29 0 0,37 0 0,-11 0 16,6-3-16,-1 0 16,1 0-16,15-1 0,7 1 15,12-2-15,-3 1 0,16 2 16,4 1-16,-1 1 0,-6 0 0,19 0 16,15 0-16,-12 1 0,-6 4 15,44 1-15,-1-1 16,-24-5-16,-16-3 0,15 3 0,11 4 15,-13 0-15,-8 2 0,11-1 16,12 1-16,-18-1 0,-11 3 0,14-5 16,13-1-16,-15 1 15,-11 1-15,14 2 0,6-1 16,-15-1-16,-12-1 0,12 1 16,8 1-16,-15-2 0,-9 0 0,12 0 15,8-1-15,-13 0 0,-10-1 16,5 2-16,4 0 15,-12-2-15,-7-1 0,4-1 16,3 0-16,-16 0 0,-9 1 0,3 1 16,3 1-16,-8 0 0,-7 1 15,-3-1-15,-2-2 0,-12 2 16,-4-1-16,-3-2 0,-2-2 16,-7 3-16,-3 2 0,-4-3 0,-1 0 15,-3 1-15,0 0 0,0 0 16,-1 3-16,1-3 0,-3 1 15,3-1-15,-2 1 0,2-1 16,-4 2-16,1 0 0,-3 1 16,2-1-16,-3 0 0,4 0 15,0-1-15,1-1 0</inkml:trace>
  <inkml:trace contextRef="#ctx0" brushRef="#br0" timeOffset="73700.5193">16206 11289 0,'0'0'16,"0"0"-16,0 0 0,0 0 0,-23 9 0,23-9 16,-23 8-16,23-8 0,-28 14 15,12-7-15,-3 0 16,-1 1-16,0 1 0,-1 0 15,-1 1-15,-5 1 0,-1 0 0,0 3 16,1-3-16,0 0 0,2-4 16,2 3-16,2-3 15,2 1-15,3 1 0,1-2 0,2-2 16,2-1-16,1 1 0,2 0 16,3-1-16,2-2 15,3-2-15,-2 4 0,5-3 0,1 2 16,2-2-16,3 2 15,5-2-15,0 0 0,1 1 0,6-2 16,1 4-16,2-1 0,1 0 16,0 1-16,1 2 0,-1-1 15,0 2-15,2 2 0,0 0 16,5 1-16,-3-2 0,-2 1 16,-2-1-16,-3 0 0,-2-3 0,-2 2 15,-2-1-15,-3-1 0,-2-3 16,-3 2-16,-1-1 15,-3-3-15,0 0 0,0 0 16,-1-1-16,2-2 0,-1-4 16,-1 0-16,1 4 0,-1-5 15,0 0-15,-1-1 0,1-2 0,-1 0 16,0-3-16,-1 3 16,-1 1-16,0-5 0,-1-3 15,0 2-15,0 0 0,-1 0 0,-2 0 16,2 2-16,1 1 0,0 1 15,1-2-15,0 3 0,0 0 16,-1 2-16,0 0 0,-2-1 16,1 2-16,0 4 0,1-2 15,0 2-15</inkml:trace>
  <inkml:trace contextRef="#ctx0" brushRef="#br0" timeOffset="75334.059">2147 13635 0,'0'0'0,"0"0"16,0 0-16,0 0 0,-29 1 0,20-1 15,-4 0-15,1 0 16,0-1-16,2 1 0,0-1 0,1 0 15,0 1-15,2-1 0,-1 1 16,4-1-16,1 0 0,3 1 16,0 0-16,0 0 0,4 0 0,1 1 15,4 0-15,1-1 16,0 1-16,2-1 0,4 0 16,-1 0-16,3 0 0,3 0 15,1 2-15,7-2 0,4 0 0,-1 0 16,4-2-16,1 2 0,1 1 15,14-2-15,2 0 0,-1-1 16,-1 1-16,15-1 0,1-1 16,0 0-16,-1 0 0,12-1 15,3-2-15,-6 1 0,-4 0 0,13-3 16,-1 1-16,-3 2 0,-2 0 16,38 0-16,-7 1 15,-8 2-15,-6 1 0,-3-1 0,2 0 16,-10 0-16,-2 1 0,6 1 15,8 1-15,-5-2 0,-4-2 16,6 6-16,3 3 0,-6-2 16,-3 0-16,9-3 0,6-1 15,1-2-15,-3 1 0,4-1 16,2-1-16,-4 4 0,-1 3 0,6-2 16,4-1-16,-3-1 0,-7 0 15,7 1-15,4 1 0,-3 0 16,-1 0-16,1 0 0,2 2 15,-4-1-15,-1-1 0,6 1 16,7 0-16,-8 2 0,-4 0 16,6 0-16,5-1 0,-7 1 15,-4-1-15,5 1 0,3 1 16,-6-2-16,-5 2 0,5-2 16,4 0-16,-4-1 0,-2-1 0,3 4 15,3 4-15,-8 1 0,-6 1 16,6-3-16,4-1 0,-7-3 15,-6-1-15,2 1 0,2 1 16,-7-1-16,-3-1 0,-1-1 16,0 0-16,-3 1 0,-5 3 0,4-3 15,2-2-15,-9 3 16,-8-1-16,3 0 0,1 0 16,-3-2-16,-3 2 0,0-2 15,-3 0-15,-9 0 0,-5 0 0,1 1 16,0 0-16,-6-1 0,-2-1 15,-5 0-15,-1 0 0,-8 3 16,-4 1-16,-3-2 0,-3-3 16,-3-2-16,0 1 0,-5-1 15,-2 0-15,-4 4 0,-4 3 0,-3-5 16,1-3-16,-1 1 0,0 0 16,0 2-16,0-3 15,0 3-15,0 0 0,0 0 0,0 0 16,0 0-16,0 0 0,0 0 15,0 0-15,-1 2 0,1-2 16,-3 0-16,-2 0 0,0 2 16,-1 2-16,2-1 0,1 0 15,-1 0-15</inkml:trace>
  <inkml:trace contextRef="#ctx0" brushRef="#br0" timeOffset="75916.547">12313 13886 0,'0'0'0,"0"0"16,0 0-16,0 0 0,0 0 0,0 0 16,-2-19-16,2 19 0,0 0 0,0 0 15,0 0-15,-23-18 16,23 18-16,-22-9 0,22 9 16,-29-5-16,15 3 0,-2 2 15,-1 0-15,-1 0 0,-1 3 0,1-1 16,-1 2-16,2 1 0,2 2 15,-4 3-15,1 1 16,3-1-16,2 1 0,1 1 0,1 1 16,2 0-16,2-1 0,3 2 15,3 1-15,1 0 0,2-2 0,3-1 16,4 1-16,1-1 16,2 1-16,4-2 0,1 1 15,2-6-15,0 1 0,2-1 16,1 0-16,0-3 0,0-3 15,3 1-15,-1-1 0,-5 0 16,-1-1-16,-1-4 0,-2 0 16,-4-1-16,-1-1 0,0 0 15,-1-3-15,-2-2 0,0-1 0,-1 0 16,-3 1-16,-1 0 0,-2 1 16,-1-1-16,-2-1 15,-2 0-15,0-1 0,-3 0 0,-2 0 16,-2 0-16,-2-1 0,1 3 15,4 2-15,0 1 0</inkml:trace>
  <inkml:trace contextRef="#ctx0" brushRef="#br0" timeOffset="86000.06">10348 4607 0,'0'0'0,"0"0"15,0 0-15,0 0 0,0 0 0,-33 15 16,33-15-16,-29 22 0,13-8 16,-3 2-16,-1 1 0,-1 2 15,1 1-15,-3 4 0,3 0 16,3 1-16,1-3 0,4 0 16,3 0-16,3-2 0,1-3 0,3 0 15,2 0-15,2 1 16,3 1-16,-1 0 0,1 0 15,0 0-15,2 2 0,-2 0 16,0 2-16,-3 4 0,-3 0 0,-6 2 16,-4 0-16,0 0 0,0 2 15,-3-2-15,-4-1 0,0-3 16,1-3-16,0 0 0,1-2 16,1-1-16,2-1 0,2-1 15,2-3-15,2-2 0,1-3 0,2 0 16,1-2-16,2-2 15,1 1-15,1-4 0,3 0 0,0 1 16,3 1-16,-1 1 0,1 0 16,2 3-16,1-1 0,1 2 15,1 2-15,-1 2 0,0 4 16,-1 1-16,0 4 0,0 2 16,0 1-16,0 4 0,-2 3 15,2 9-15,-1 0 0,0 2 16,-2 3-16,-3-2 0,-2 1 0,0 6 15,0-2-15,-2-2 16,0-8-16,-2 0 0,1-3 16,0-1-16,0-6 0,0-4 15,-1-3-15,1-5 0,0-6 0,-2 0 16,1-4-16,2-3 0,0-4 16,1-4-16,0-9 0,1 4 15,-1 2-15,0 0 0</inkml:trace>
  <inkml:trace contextRef="#ctx0" brushRef="#br0" timeOffset="86500.3875">10890 4454 0,'0'0'0,"0"0"16,0 0-16,0 0 0,0 0 0,0 0 15,0 0-15,0 0 16,-13 29-16,13-29 0,-14 34 16,4-15-16,-1 0 0,-1 1 15,0 0-15,0-1 0,-1 1 0,-2 2 16,2 0-16,2-4 0,2-4 15,3-2-15,1-3 16,2-3-16,2-4 0,1-2 0,4 2 16,-1-3-16,1 0 0,0 0 15,1 0-15,-2-1 0,0 0 0,2 1 16,-1 2-16,0 2 16,1 0-16,-1 4 0,0 1 15,-1 4-15,-1 3 0,-1 0 16,-1 4-16,-2 1 0,-1 2 0,-3 7 15,-1 3-15,2-2 0,1-2 16,-1-3-16,1-1 0,-1 1 16,2-2-16,1-4 0,1-3 15,1-5-15,2 0 0,1-5 16,3-2-16,1-5 0,3-3 0,1-6 16,3-4-16,-3 0 0,-1 4 15,-2 1-15</inkml:trace>
  <inkml:trace contextRef="#ctx0" brushRef="#br0" timeOffset="86966.6263">11169 4421 0,'0'0'0,"0"0"0,0 0 15,0 0-15,0 0 0,24 5 0,-24-5 16,33 4-16,-33-4 0,39 2 16,-15-1-16,-1 0 0,-1 0 0,7-1 15,-2-1-15,0 0 16,-3 0-16,-1-1 0,0 1 16,-2 0-16,-3-1 0,-4 1 15,-3 1-15,-3 0 0,-5-1 0,-3 1 16,-2-2-16,-1 5 0,-2 4 15,0 2-15,-2 1 0,-3 3 16,0-1-16,-3 3 0,-2 1 16,-1 2-16,2 0 0,0 4 15,0 1-15,1 3 0,1 3 0,-2 10 16,0 4-16,2-1 0,1 0 16,0-1-16,0-1 15,-2 3-15,1-1 0,2-6 0,1-2 16,5-4-16,1-3 0,2-3 15,1-1-15,1-5 0,2-4 16,1-2-16,3-1 0,0-6 16,2-4-16,3-8 0,4-6 15,-2-2-15,0-3 0,-1 3 16,-3 3-16,-3 2 0</inkml:trace>
  <inkml:trace contextRef="#ctx0" brushRef="#br0" timeOffset="87201.087">11555 4726 0,'0'0'0,"0"0"0,0 0 0,0 0 15,0 0-15,-23 18 0,23-18 16,-14 17-16,14-17 0,-14 20 16,8-7-16,2-1 0,-1 0 0,3 2 15,1-1-15,2-1 16,1-1-16,2 0 0,0-1 0,3-2 15,2-1-15,2-1 0,1-1 16,2-2-16,2-3 0,-1-5 16,0-2-16,3-2 0,-4 3 15,-1 0-15</inkml:trace>
  <inkml:trace contextRef="#ctx0" brushRef="#br0" timeOffset="87378.1056">12068 4401 0,'0'0'0,"0"0"15,0 0-15,0 0 0,0 0 0,0 0 16,21-5-16,-21 5 0,0 0 16,21 12-16,-21-12 15,0 0-15,12 21 0,-12-21 0</inkml:trace>
  <inkml:trace contextRef="#ctx0" brushRef="#br0" timeOffset="87634.2316">12074 4628 0,'0'0'0,"0"0"0,0 0 16,0 0-16,0 0 0,0 0 0,8 28 15,-8-28-15,2 23 0,-2-23 16,-3 35-16,0-16 0,1 1 15,-1-1-15,-2 2 0,0-3 16,-1 2-16,-1 2 0,-1 0 16,0-3-16,2 0 0,0-2 15,1-1-15,0-3 0,2-1 0,1-2 16,1-2-16,2-1 16,3-4-16,3-3 0,2-5 0,-2 1 15,0 1-15,-1 1 0</inkml:trace>
  <inkml:trace contextRef="#ctx0" brushRef="#br0" timeOffset="88152.2102">12513 4525 0,'0'0'0,"0"0"16,0 0-16,0 0 0,0 0 0,0 0 16,0 0-16,0 0 15,0 0-15,22 4 0,-22-4 16,-5 20-16,5-20 0,-11 32 0,4-12 15,-2 3-15,-1 0 0,-3 8 16,-2-1-16,1-2 0,1-3 0,1 0 16,2-4-16,1 4 15,2-5-15,4-3 0,3-1 16,1-6-16,1 1 0,4-5 16,2-3-16,2 1 0,3-3 0,2-3 15,3-3-15,2 0 0,0-1 16,0-2-16,1 0 0,-1 0 15,-1-1-15,2-2 0,-2 2 16,-3-2-16,-1 1 0,-7 1 16,-2 1-16,-5 2 0,-2-2 15,-3 1-15,-3 0 0,-1 2 16,0 1-16,-1-1 0,-4 2 16,2-1-16,1 2 0,3 0 15,1 0-15,2 0 0,-1 1 0,5 1 16,0-4-16,5 2 15,1-2-15,7 0 0,3 0 16,3-2-16,3 1 0,9-1 0,3-2 16,0 2-16,0 1 0,8 0 15,-1 2-15,-3-1 0,-4 0 0,-3 2 16,-2 1-16,-3 0 16,-5 0-16,-4 2 0,-1 1 15,-4 2-15,-1 3 0,-8 2 0,-5 1 16,0-1-16,1-3 0,0 0 15</inkml:trace>
  <inkml:trace contextRef="#ctx0" brushRef="#br0" timeOffset="89567.0269">11154 5709 0,'0'0'0,"9"-1"0,3-1 0,1 0 15,2-1-15,5-1 0,2 1 0,-1-1 16,-2 1-16,0-1 0,-1 0 15,-3 1-15,-1-2 0,-6-1 16,-2-1-16,-4 0 0,-2 2 16,-3-1-16,-3 1 0,0-1 15,-2 0-15,-2 2 0,-1-3 16,1 0-16,1-1 0,2 2 16,-1 0-16,0 1 0,1 3 0,2-2 15,1 2-15,1-1 0,3 3 16,-2 0-16,2 2 0,0 1 15,0 1-15,2 1 0,2 3 16,0 2-16,0 1 0,1 5 16,-1 2-16,2 1 0,-1 2 15,1 9-15,-2 2 0,0-1 16,-3 0-16,-1 1 16,0 2-16,-1 5 0,-1-7 0,0-3 15,-2-1-15,-1-6 0,0 0 0,-3-1 16,-2-7-16,0 0 15,0-3-15,-1-4 0,0-3 16,1-1-16,0-3 0,3-2 16,0-3-16,1-2 0,-1 1 0,1 1 15,2-1-15,1-2 0,0 1 16,5-2-16,1-4 0,5-1 16,2 0-16,4-4 0,2 2 15,3-3-15,2 0 0,3-2 16,3 0-16,7-4 0,0-2 0,2 1 15,-1 0-15,-1 1 0,0 2 16,5-7-16,-3 3 16,-4 2-16,-4 5 0,-2-3 0,0 1 15,-6 3-15,-1 4 0,-6 0 16,-3 2-16,-6 0 0,-5 3 16,-6 3-16,-4 1 0,0 2 15,-2 1-15,-1 3 0,0-2 16,0 1-16,-2 0 0,1 0 15,1 2-15,0 0 0,2 2 0,1 0 16,1 2-16,4-2 0,0 1 16,3 0-16,2 2 0,2-3 15,1 2-15,4 0 0,1 0 16,3-2-16,2 1 0,4 0 16,2-1-16,1-2 0,0-3 15,1 0-15,1 0 0,-1 0 16,-2-1-16,-1 0 0,-2 0 15,0-1-15,-3 0 0,-2 0 16,-3 1-16,-3-2 0,-4 0 0,0 0 16,0 1-16,0 0 0</inkml:trace>
  <inkml:trace contextRef="#ctx0" brushRef="#br0" timeOffset="90267.4986">11589 5797 0,'0'0'0,"0"0"0,0 0 16,1 22-16,-1-22 0,0 21 0,0-21 16,-1 22-16,2-8 0,1 1 15,0 2-15,0-3 0,1 1 16,-1-4-16,0 1 0,-1 0 16,0-1-16,0-2 0,0 0 15,1-4-15,-1 1 0,1-3 16,0-3-16,3-2 0,0 1 0,1-7 15,-1 1-15,1-3 0,0 2 16,1-2-16,-1-1 0,2 0 16,1 1-16,1-1 0,0 0 15,2-5-15,0 4 0,-1-3 16,0 5-16,0-1 0,0 0 16,-1 0-16,0 2 0,-1 2 15,-1 2-15,-3 1 0,1 3 16,-1 1-16,1 1 0,-1 3 15,1 3-15,-2 2 0,0 2 0,0 1 16,-1-1-16,0 3 0,0 2 16,-1 5-16,0 0 15,-1 0-15,-1 0 0,0-3 0,0 0 16,0-4-16,-1 0 0,0-5 16,0 0-16,-1-1 0,1-1 15,-1-3-15,1 2 0,0-4 16,-1 0-16,-1-4 0,-2 1 15,0-3-15,-1 0 0,-1-1 0,-2-3 16,0 0-16,0 1 0,0-3 16,0 2-16,2-2 0,0 2 15,2 1-15,-1 0 0,3-1 16,1-2-16,2 3 0,2-2 16,1 3-16,0-1 0,4 0 15,1 0-15,1 3 0,-1-2 16,1 2-16,0 4 0,0-2 15,-1 4-15,-1-2 0,0 4 0,-2 2 16,-1-1-16,-3 3 16,-2 1-16,0 0 0,-2 3 0,1-1 15,-1 0-15,0 0 0,-1-1 16,0 4-16,1-2 0,1-1 16,2 2-16,4-6 0,2 2 15,2-3-15,2 0 0,-1-2 16,-1-2-16,-2 3 0</inkml:trace>
  <inkml:trace contextRef="#ctx0" brushRef="#br0" timeOffset="90683.3369">12003 6291 0,'0'0'0,"0"0"0,0 0 15,36-11-15,-20 7 0,7 0 16,5-3-16,8 0 0,2 1 0,3-2 16,2 0-16,5-2 15,-3 2-15,5-2 0,-5 2 16,-6 1-16,-6-3 0,-8 3 0,-5 0 15,-6 3-15,-4 1 0,-6 0 16,-4-1-16,0 0 0,0 2 0,0 0 16</inkml:trace>
  <inkml:trace contextRef="#ctx0" brushRef="#br0" timeOffset="91467.5475">12350 6304 0,'0'0'0,"-3"5"0,-1 1 15,0 1-15,-1 0 0,1 4 0,-1 1 16,0 8-16,-2 2 0,0 0 15,-1 5-15,1-5 0,2 0 16,-1-1-16,2 1 0,-1-5 16,1 1-16,0-1 0,1-2 15,1-7-15,1 2 0,-1-4 16,0-4-16,2-2 0,-2-1 0,4-6 16,1-3-16,-1 2 15,0-6-15,3 2 0,0-4 16,1 1-16,0 1 0,1-3 0,1 2 15,-1 1-15,1-1 0,0 4 16,0 0-16,-1 1 0,1 0 0,1 3 16,0 2-16,1-1 15,0 2-15,1 0 0,1 1 16,-1 3-16,-1 0 0,0 1 16,-1 4-16,-1-1 0,-1 4 0,-2-1 15,0 3-15,-3 1 0,-2 0 16,-3 0-16,-4-1 0,-2 1 15,-2-1-15,-2-2 0,-1 2 16,-1-2-16,2-1 0,1 0 16,1 0-16,1 0 0,1-3 15,1-1-15,3 1 0,0-1 16,2 1-16,3-4 0,0 0 16,0 0-16,5-3 0,1-1 15,4 0-15,1 0 0,1 1 0,3-3 16,0 1-16,5-1 15,0 1-15,-1 2 0,-1 1 0,-2 1 16,-4 1-16,-4 0 0,-5 0 16,-4 3-16,-5 4 0,-5 0 15,-4 1-15,-3 3 0,-2 0 0,-5 3 16,-5 3-16,-2-3 0,-1 1 16,-12 5-16,-3 3 15,4-2-15,4 1 0,-8 3 0,3-1 16,5-5-16,6-1 0,1-1 15,6-4-15,10-4 0,5 1 16,7-3-16,6-3 0,7 0 16,4 2-16,7-8 0,5-2 15,6-1-15,3-2 0,16-2 16,5 4-16,-3-5 0,0-1 0,12-7 16,2 1-16,-5 2 0,-4 4 15,5-2-15,-6 4 16,-9-1-16,-6 3 0,-5 0 0,-4 4 15,-8-1-15,-6 4 0,-6-3 16,-5 2-16,-6 1 0,-5-3 0,-6 0 16,-6 1-16,-3-1 15,-2 0-15,5 0 0,3 2 16,4-2-16</inkml:trace>
  <inkml:trace contextRef="#ctx0" brushRef="#br0" timeOffset="91718.5574">12353 6730 0,'0'0'0,"0"0"0,0 0 15,0 0-15,0 0 0,-7 25 16,7-25-16,-4 25 0,4-25 0,-4 28 16,1-14-16,1 1 15,0-2-15,0-1 0,-1-2 16,1 1-16,1-4 0,0 0 15,0 1-15,1-5 0,0-3 0,3-3 16,4-4-16,0-1 0,0-2 16,2-2-16,1-5 0,1 2 15,1-3-15,0 0 0,-1 1 16,-2 5-16</inkml:trace>
  <inkml:trace contextRef="#ctx0" brushRef="#br0" timeOffset="91933.6726">12581 6618 0,'0'0'0,"0"0"0,0 0 0,0 0 15,0 0-15,-5 28 0,5-28 16,-8 32-16,4-13 0,-1 7 16,1 5-16,-2 1 0,1 0 15,-3 15-15,0 3 0,-1 11 16,2 0-16,-3 13 0,1-2 16,0-6-16,0-8 0,-2 11 15,1 0-15,0-9 0,1-7 16,-5 4-16,1-5 0,0-6 0,0-3 15,-3-4-15,0-4 16,0-8-16,2-4 0,3-8 0,3-2 16,3-6-16</inkml:trace>
  <inkml:trace contextRef="#ctx0" brushRef="#br0" timeOffset="93083.5193">11977 4019 0,'0'0'16,"-22"-4"-16,-4 2 0,-11 1 0,-4 1 16,-19 2-16,-21 3 0,4 0 15,2 1-15,-19 5 0,-15 6 16,14-1-16,11-1 0,-37 15 16,10 1-16,18 1 0,14-2 0,4 0 15,3 2-15,16-2 16,12-2-16,7-5 0,7-3 0,6 0 15,4-1-15,4 7 0,3 2 16,6-3-16,5-3 0,3 1 16,2 0-16,3 0 0,2 0 15,7 2-15,5 0 0,-5-14 16,5 0-16,5 4 0,6 6 16,2 1-16,3 0 0,8 0 0,5-2 15,0 0-15,-2-3 0,9 1 16,8 1-16,-2-2 0,0-2 15,37 7-15,-2-2 0,-14-6 16,-9-3-16,6-7 0,5-1 16,-9-1-16,-4 0 0,7-4 15,6 1-15,-5-3 0,-5-3 0,5-3 16,4-2-16,-6-1 16,-4 2-16,2-5 0,1-2 15,-6 2-15,-5 1 0,1-3 0,1-3 16,-10 3-16,-4 2 0,-6-6 15,-4-4-15,-7 2 0,-3 2 16,-5-2-16,-4-4 0,-5-1 16,-3 1-16,-8-2 0,-6 0 15,-4-1-15,-4-1 0,-9-3 16,-7-1-16,-3 4 0,-3 3 0,-9-2 16,-6-5-16,-1 4 0,0 2 15,-13 1-15,-10 2 16,-3 2-16,1 2 0,-15-1 0,-8 0 15,-3 5-15,0 1 0,-15 7 16,-10 4-16,8 4 0,4 2 16,-11 9-16,-9 6 0,11 3 15,7 1-15,34-6 0,23-3 16,17-4-16</inkml:trace>
  <inkml:trace contextRef="#ctx0" brushRef="#br0" timeOffset="94701.9093">12503 5987 0,'0'0'0,"-16"-1"16,0-2-16,-1-1 0,-1 1 0,-13 3 15,-5 0-15,-8 1 0,1 5 16,-4-2-16,-4 4 0,-6 2 16,2 1-16,1 4 0,0 5 15,-6 1-15,5 1 0,1 6 16,2 4-16,7-6 0,5 0 0,-3 5 16,5 2-16,2-1 0,3-1 15,1 4-15,0 1 16,6-1-16,4-1 0,2 1 0,2 4 15,5-3-15,2-3 0,2 2 16,3 1-16,2-1 0,3 2 16,2-3-16,3-5 0,1 0 0,2 0 15,5 3-15,3 0 16,2-7-16,2 0 0,5-2 16,3-1-16,3-4 0,1-3 0,5 2 15,4-1-15,3-3 0,3-1 16,12 0-16,1 0 0,-5-5 15,-3-6-15,8 1 0,3-4 16,-3 1-16,-4-2 0,28-8 16,-6-3-16,-10 0 0,-5 3 15,2-5-15,1-4 0,-9 3 16,-5-1-16,0-2 0,0-5 16,-6 0-16,-5 2 0,2-3 15,0-3-15,-9 1 0,-5 0 0,-3 0 16,1-2-16,-5 2 0,-4 4 15,-1-5-15,-2-4 0,-4 1 16,-2 0-16,-5-1 0,-2-2 16,-1 14-16,0-1 0,-1-2 15,-2-4-15,-3 2 0,-3 1 0,-3-4 16,-2-2-16,-6 3 0,-3 3 16,-3 0-16,-1 2 15,0 2-15,-1 0 0,-12 0 16,-4 0-16,3 9 0,-2 2 0,-15 2 15,-5-2-15,1 3 0,1 2 16,-8 5-16,-7 4 0,-30 4 16,11 5-16,30-5 0,21-5 15,13 1-15</inkml:trace>
  <inkml:trace contextRef="#ctx0" brushRef="#br0" timeOffset="97116.9735">12861 5386 0,'0'0'0,"0"0"0,0 0 15,0 0-15,0 0 0,0 0 16,-28 12-16,28-12 0,-27 12 0,10-3 16,-6 1-16,0 3 15,-2 0-15,-4 3 0,-2 2 16,-7 3-16,0-2 0,-6 3 0,2-2 15,7-4-15,6-2 0,6-2 16,4-1-16,4-2 0,2-1 16,3-1-16,3-1 0,3-1 15,1 1-15,5-6 0,3 2 16,2 0-16,2 0 0,4-1 16,5 1-16,0-2 0,3 2 0,5-4 15,2 0-15,2 1 0,1 0 16,10 1-16,1 0 0,-4 1 15,-1 0-15,1 1 0,1 0 16,1 0-16,-5-1 0,-4 3 16,-4-1-16,-5-1 0,-3 0 15,-4 0-15,-1 0 0,-7-1 16,0 2-16,-3-2 0,1-1 16,-3 0-16,-2 0 0,0-5 15,-3 1-15,-2 0 0,0-2 0,-3-2 16,-1 1-16,-1-5 0,-1 3 15,-2-4-15,-1 1 0,1-4 16,-1 2-16,0-2 0,0 1 16,0-2-16,2 2 0,0 0 15,0-1-15,0 0 0,1 1 16,0 0-16,-1 1 0,1 0 0,0 2 16,0 0-16,1 2 15,2 1-15,1 0 0,2 3 0,-1 1 16,1 3-16,-1 2 0,1 4 15,-2 3-15,1 0 0,0 1 16,1 4-16,-1 3 0,2 2 16,0-2-16,1 5 0,0 4 15,0-1-15,1 2 0,0 0 16,1 1-16,0 0 0,1-1 0,0 5 16,0-1-16,1-4 0,0 0 15,0-4-15,1-1 16,1-2-16,-1-2 0,0-4 0,0 1 15,2-6-15,-1 0 0,0-6 16,2-1-16,0-1 0,2-2 16,0-4-16,1-1 0,1-3 15,0-1-15,1-4 0,1-2 16,0 0-16,-1-3 0,0-1 16,0-1-16,-1 1 0,0 3 0,3-10 15,1 1-15,-2 1 0,-3 4 16,1-2-16,-1 2 0,-3 0 15,-1 3-15,0 0 0,1 0 16,-3 2-16,-1 2 0,-2 2 16,-1 0-16,-1 3 0,2 3 15,-1 0-15,0 3 0,0 3 16,-1 3-16,3-1 0,-1 5 16,1-2-16,0-1 0,0-2 0</inkml:trace>
  <inkml:trace contextRef="#ctx0" brushRef="#br0" timeOffset="98000.9313">14322 6159 0,'0'0'0,"0"0"0,0 0 15,0 0-15,-15 24 0,15-24 0,-11 18 16,7-7-16,-1-1 0,1 1 16,-1 0-16,2-1 0,0 1 15,1-3-15,0-1 0,1 0 16,1-1-16,1-2 0,2-3 15,1 2-15,3-3 0,1-4 16,5 1-16,-1-1 0,1-3 0,0-1 16,0-2-16,2 3 0,1-3 15,5-1-15,-1-1 0,0-1 16,1 1-16,-2-1 0,-2 2 16,1 0-16,-2 0 0,0 1 15,-2 3-15,1-1 0,-2 1 16,-1 4-16,-1 0 0,-2 3 15,-3 2-15,-2 0 0,-3 4 16,-3 1-16,-2 0 0,-2 4 16,-3 3-16,-2 1 0,-3 5 0,-5-1 15,-4 5-15,-2-2 0,1 3 16,-10 5-16,-4 4 0,1 0 16,-1 0-16,-9 9 0,-2-3 15,2-2-15,2-5 0,-6 6 16,4 0-16,2-6 0,2-5 15,-1 0-15,4-2 0,6-5 16,4-1-16,-3 0 0,2 0 16,11-8-16,4-1 0,3-4 15,2 0-15,2-4 0,3-3 0,6 0 16,2-4-16,5-4 0,1-4 16,-2 4-16,-2 4 0,1-2 15</inkml:trace>
  <inkml:trace contextRef="#ctx0" brushRef="#br0" timeOffset="98250.748">14423 6395 0,'0'0'0,"0"0"0,0 0 0,25 5 16,-25-5-16,26 5 0,-26-5 15,33 10-15,-15-3 0,2 4 16,1 0-16,0-1 0,0 0 15,4 2-15,0 2 0,-1 0 16,0 1-16,-1-2 0,-1-1 0,-2-2 16,-2-2-16,-3 1 0,-1 2 15,-3-4-15,-3-5 0,-2 4 16,-5-2-16,-3 0 0,-3-1 16,1 1-16,1-1 0,1 0 15</inkml:trace>
  <inkml:trace contextRef="#ctx0" brushRef="#br0" timeOffset="98667.4161">14264 6691 0,'0'0'0,"0"0"0,0 0 15,0 0-15,0 0 0,0 0 16,25-2-16,-25 2 0,0 0 0,33 0 15,-33 0-15,26 7 0,-26-7 16,21 11-16,-12-3 0,-3 2 16,0-1-16,-3 4 0,-1-2 15,-2 3-15,-1 0 0,-1-3 16,-1 3-16,-2-3 0,1 4 0,-1-5 16,1 1-16,0-1 15,0-2-15,2-1 0,1 0 16,2 0-16,1-3 0,3 2 15,1-5-15,2-1 0,1 0 0,2-3 16,2-4-16,0 1 0,2 0 16,-1 0-16,0-2 0,3 1 15,-2 0 1,-3 0-16,-1 0 0,-2 0 0,-2 0 16,-3 0-16,-1 0 0,-5 3 0,-2 0 15,-4-1-15,-2 0 16,-2 1-16,-1 3 0,-5-1 0,1 2 15,1 0-15,4 0 0,1 0 16</inkml:trace>
  <inkml:trace contextRef="#ctx0" brushRef="#br0" timeOffset="98837.7492">14755 6812 0,'0'0'0,"0"0"0,0 0 0,0 0 16,0 0-16,0 0 0,0 0 0,0 0 15,0 0-15,0 0 0,0 0 16,-22 16-16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1T00:20:32.0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1217 19008 0,'0'0'0,"0"0"16,0 0-16,0 0 16,0 0-16,0 0 0,0 0 15,0 0-15,10-23 0,-10 23 16,10-21-16,-10 21 0,9-18 0,-9 18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1T00:20:45.9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14498 5333 0,'0'0'0,"0"0"16,0 0-16,0 0 0,20-14 15,-20 14-15,19-9 0,-19 9 16,29-7-16,-10 4 0,3 2 15,1-3-15,1 1 0,11-2 16,2 3-16,2-1 0,-1 0 0,14 0 16,3-1-16,-2 3 15,-2 1-15,14 0 0,2 1 16,-3-1-16,-2 0 0,14 1 0,3 0 16,-4 1-16,-3-1 0,14-2 15,1-2-15,-8 1 0,-7 2 16,41 0-16,-5 0 0,-12 4 15,-8 3-15,2-6 0,3-2 16,-11 2-16,-7 2 0,3 0 16,4 2-16,-2-5 0,-1-7 0,3 10 15,2 6-15,-10-7 0,-7-3 0,-2-2 16,-1 1-16,-10 3 16,-5 3-16,1-4 0,3-1 15,-11-3-15,-8-1 0,-3-2 16,0-1-16,-4 4 0,-3 2 15,-8 2-15,-5 0 0,-3 0 16,-3-3-16,-3 1 0,-3-2 16,-2 2-16,1 2 15,-9 0-15,-8-1 0,6 1 0,3 0 0,3 0 16</inkml:trace>
  <inkml:trace contextRef="#ctx0" brushRef="#br0" timeOffset="633.2435">14434 5526 0,'0'0'0,"0"0"16,0 0-16,27-7 0,-27 7 0,31-6 15,-10 4-15,3-3 0,2-2 0,11 2 16,5 1-16,1 2 0,0-1 16,14 0-16,1-1 15,0 3-15,1 0 0,13 1 0,0-4 16,0 3-16,0-1 0,14 2 16,0 1-16,6 0 0,-5-1 15,3 0-15,0 0 0,31 0 16,-14 1-16,0-2 0,-1-1 15,-10 2-15,-6 3 0,-2-4 16,0-1-16,-4-1 0,-3 1 0,7 4 16,2 6-16,-5-3 0,-4 0 15,-3-4-15,-3-4 0,-6 1 16,-4 2-16,-3 0 0,-3 0 16,-3-1-16,-5-2 0,-6-3 15,-6 0-15,-6 3 0,-4 2 16,-4-1-16,0-2 0,-8 3 15,-2-1-15,-5 2 0,-3 0 16,-1 0-16,-2 0 0,-2 0 16,1 0-16,-3 0 0,2 3 0,-6-3 15,-1 1-15,1 0 0,0 0 16,2-1-16</inkml:trace>
  <inkml:trace contextRef="#ctx0" brushRef="#br0" timeOffset="44299.011">10389 3603 0,'0'0'0,"0"0"0,0 0 16,0 0-16,-2-21 0,2 21 15,0 0 1,-7-20-16,7 20 0,-13-14 0,1 8 0,-3 2 16,0 0-16,-5 2 0,-3 1 15,0 2-15,-1 0 0,-15 6 16,-4 0-16,2 2 0,4-1 0,-10 3 15,1 3-15,3 0 16,2 1-16,-5 6 0,1 3 0,3-5 16,2-1-16,0 5 0,2 4 15,-1 1-15,2 1 0,-5 6 16,1 2-16,1 0 0,2 0 16,-2 3-16,0 3 0,2 2 15,5-1-15,1 2 0,1 2 16,5-2-16,5-1 0,5 5 0,2 3 15,3-6-15,3-5 0,2 22 16,5-5-16,2-3 0,3-5 16,4 2-16,7-1 0,1-8 15,4-5-15,0 3 0,0 3 16,0-5-16,-2-4 0,10-2 16,5-2-16,-1-5 0,-1-3 0,6 5 15,5 3-15,-12-16 16,3-1-16,20 8 0,1-1 15,-4-2-15,-4-1 0,7-5 0,4-3 16,-5-5-16,-4-5 0,-1-4 31,3 0-31,-1-2 0,1-1 0,-3-6 0,-1-6 0,-3 2 16,-2 2-16,8-6 0,5-6 16,-8 1-16,-5 0 0,5-5 15,4-1-15,-6-1 0,-3 2 0,-6-9 16,-4-5-16,-2 5 0,-3 2 15,1-4-15,-1-4 0,-6 3 16,-4 5-16,-1-4 0,0-3 16,0 1-16,-1-1 0,-3-3 15,-1-1-15,-1 0 0,-3 3 16,2-7-16,-1-2 0,-5 7 16,-2 3-16,-2-1 0,-1-3 15,-1 6-15,1 5 0,-9-8 16,-6-2-16,-2 6 0,-1 5 0,-2 0 15,-1-3-15,-4 6 0,-3 5 16,-5-1-16,-5-1 0,-3 4 16,-1 4-16,-11 1 0,-8 0 15,4 4-15,4 1 0,-16 4 16,-9 3-16,0 4 0,0 3 0,-19 11 16,-12 6-16,4 4 15,2 3-15,33-7 0,23-4 16,16-4-16</inkml:trace>
  <inkml:trace contextRef="#ctx0" brushRef="#br0" timeOffset="47434.4973">27162 7531 0,'0'0'0,"0"0"16,0 0-16,0 0 0,0 0 0,0 0 15,0 0-15,0 0 0,-12-16 16,12 16-16,0 0 0,0 0 16,0 0-16,0 0 0,-21 7 15,21-7-15,0 0 0,-18 18 16,18-18-16,-12 17 0,12-17 0,-9 17 16,7-8-16,1-2 15,1 2-15,1-1 0,2-2 16,2 0-16,0-1 0,2 0 0,2-1 15,-1-1-15,1-1 0,1 0 16,0-2-16,0 0 0,0 0 16,1-3-16,1 1 0,0-2 15,0 2-15,0-2 0,0 1 16,-3-4-16,1 2 0,-1-1 16,0 0-16,-2 0 0,-3 1 0,-1-2 15,0-1-15,-3 1 16,-2 0-16,-2-1 0,-3 0 15,0 3-15,-2-2 0,-2 3 0,-1 0 16,-2 2-16,-1 0 0,-5 1 16,0 2-16,2 1 0,0 0 0,1 3 15,2 1-15,2 1 16,1 1-16,1 1 0,2-1 16,2-1-16,3 0 0,2 0 15,0 1-15,2-3 0,2 0 0,-1-1 16,1 0-16,1-3 0,2 1 15,-1-2-15,0 0 0,0 0 16,-1-2-16,3 2 0,0-3 16,1 1-16,-1-2 0,1 0 15,0 0-15,-2 2 0,1-2 0,-3 2 16,-1-1-16,0-1 16,-1 0-16,-4 1 0,-3 3 15,-3 0-15,-1 0 0,1 1 16,1 0-16,2-1 0</inkml:trace>
  <inkml:trace contextRef="#ctx0" brushRef="#br0" timeOffset="47924.0181">26188 8430 0,'0'0'0,"0"0"0,0 0 16,0 0-16,0 0 0,0 0 16,0 0-16,0 0 0,0 0 0,32-3 15,-32 3-15,22-14 0,-22 14 16,0 0-16</inkml:trace>
  <inkml:trace contextRef="#ctx0" brushRef="#br0" timeOffset="51500.8448">18135 3449 0,'0'0'0,"0"0"16,0 0-16,0 0 0,0 0 0,0 0 15,27 4-15,-27-4 16,22 11-16,-22-11 0,26 21 15,-14-9-15,-1 1 0,0 3 16,0 4-16,-1-1 0,0 2 0,2 7 16,-1 0-16,-1-2 0,-1 1 15,1 0-15,1 2 16,-3-4-16,0-2 0,2 4 0,0-3 16,0-2-16,-1-1 0,0-2 15,-1 0-15,0-1 0,0-2 16,-2 1-16,0-2 0,-2-4 0,1-1 15,-1-2-15,1 1 16,-1-2-16,-1 0 0,2-3 16,-1-1-16,-1-2 0,-3-1 0,3 3 15,-3-3-15,2 1 0</inkml:trace>
  <inkml:trace contextRef="#ctx0" brushRef="#br0" timeOffset="51809.149">18312 3637 0,'0'0'0,"0"0"0,0 0 0,0 0 15,0 0-15,0 0 0,-27 18 16,27-18-16,-25 19 0,12-9 15,-1 1-15,-1 0 0,1 0 0,-1 1 16,-3 2-16,0-1 0,1-2 16,-5 3-16,1 2 0,2-3 15,2 1-15,1-3 0,0 0 16,3-2-16,1-1 0,1-2 16,1 2-16,1-2 0,2 0 15,2-1-15,2-2 0,3-3 16,-2 1-16,2-1 0,0 0 15,0 0-15</inkml:trace>
  <inkml:trace contextRef="#ctx0" brushRef="#br0" timeOffset="52201.041">19009 3563 0,'0'0'0,"0"0"0,0 0 15,0 0-15,-20 2 0,20-2 0,-23 7 16,23-7-16,-32 9 0,13-3 16,0 3-16,-2-1 0,-3 1 15,-5 4-15,-1 0 0,5 2 16,1 0-16,5 1 0,1 1 15,4-1-15,3-1 0,4 2 16,4 0-16,3-2 0,3 0 0,6-1 16,5 1-16,2-4 0,-1-1 15,8-1-15,4 0 0,0-2 16,1 0-16,-1-3 0,1 0 16,-4-1-16,-2-1 0,0-1 15,0 0-15,-3-1 0,-5 0 16,-5-2-16,-4-3 0,-2 1 0,0 2 15,-1-1-15</inkml:trace>
  <inkml:trace contextRef="#ctx0" brushRef="#br0" timeOffset="52384.559">18719 3731 0,'0'0'15,"0"0"-15,0 0 0,25-9 0,-25 9 16,30-7-16,-5 4 16,-1 1-16,1 0 0,9 0 0,2 1 15,-7-1-15,-3 0 0,-4 2 16</inkml:trace>
  <inkml:trace contextRef="#ctx0" brushRef="#br0" timeOffset="52950.9342">19866 3318 0,'0'0'0,"0"0"16,0 0-16,0 0 0,0 0 0,0 0 15,-23-12-15,23 12 0,0 0 16,-31-9-16,31 9 0,-32-1 16,14 0-16,1-1 15,-1 0-15,2 0 0,1-1 0,1 1 16,1-1-16,-1 2 0,2-3 16,1 2-16,0 1 0,1 0 15,3 1-15,-1 0 0,0 0 16,0 2-16,2 2 0,-1-1 15,2 4-15,0 0 0,2 1 0,1 3 16,0 3-16,-1 0 0,1 3 16,-1 1-16,-1 3 15,1 7-15,2-1 0,-2 2 0,-3 0 16,0 0-16,-1 0 0,-2 7 16,-1-1-16,1-2 0,1-2 0,0 0 15,0-1-15,0-3 0,2-4 16,0 1-16,2 1 15,0-5-15,0-3 0,1-1 16,0 0-16,0-4 0,2-2 0,2 0 16,2-1-16,-1-2 0,0 0 15,2-1-15,2 0 0,1-2 16,0-1-16,4 0 0,4 0 16,0-1-16,2 0 0,-1 0 15,1 0-15,-1 1 0,1-3 16,0-2-16,2 0 0,-2 0 0,-1-1 15,-3 1-15,-2 0 0,-1 0 16</inkml:trace>
  <inkml:trace contextRef="#ctx0" brushRef="#br0" timeOffset="53367.2992">19892 3562 0,'0'0'0,"0"0"0,0 0 16,0 0-16,0 0 0,-27 7 0,27-7 16,-23 13-16,23-13 0,-25 21 15,13-8-15,0 2 0,1-1 16,2-1-16,2 1 0,0-2 15,3-1-15,0-1 0,2-2 16,1 0-16,2-1 0,1-1 16,2 0-16,1-3 0,2-2 15,3 0-15,3-2 0,1-2 0,2-2 16,-2 0-16,-1 0 16,4-3-16,-2 1 0,0-3 0,-1-2 15,-2 1-15,-1-1 0,-2 1 16,-3 1-16,-1 1 0,-3-1 15,-3 0-15,-2 2 0,-2 0 16,0 2-16,-5 2 0,-3 2 16,2 1-16,2 0 0,1 1 15,1-1-15,2 1 0</inkml:trace>
  <inkml:trace contextRef="#ctx0" brushRef="#br0" timeOffset="53573.4709">20166 3672 0,'0'0'0,"0"0"0,0 0 0,0 0 15,0 0-15,0 0 0,0 0 16,13 22-16,-13-22 16,0 0-16,1 23 0,-1-23 0,0 0 15,0 0-15,0 23 0,2-21 16,2-2-16,1-2 0,2 0 15,-2-1-15,0 1 0,-1 0 16</inkml:trace>
  <inkml:trace contextRef="#ctx0" brushRef="#br0" timeOffset="53834.1543">20528 3562 0,'0'0'0,"0"0"0,0 0 16,0 0-16,0 0 0,0 0 15,5 21-15,-5-21 0,0 0 0,-1 32 16,1-32-16,-4 25 16,-1-10-16,1-2 0,-1 1 0,1-1 15,1-1-15,-2-1 0,1 1 16,1 0-16,0-1 0,1-1 16,0 1-16,1-2 0,0-1 15,1-1-15,0-1 0,1-1 16,2-1-16,0-6 0,1-3 15,-1-1-15,0 2 0,0 0 16</inkml:trace>
  <inkml:trace contextRef="#ctx0" brushRef="#br0" timeOffset="54334.6338">20873 3309 0,'0'0'0,"0"0"16,0 0-16,0 0 0,20-3 0,-20 3 15,18 2-15,-7-1 0,0 0 16,0 1-16,1-1 0,-3 1 16,1 1-16,-1-1 0,0 0 15,-1 0-15,-1-1 0,0 0 16,0 2-16,-2-1 0,1 4 15,-2 0-15,1 2 0,-1 0 0,0-2 16,0 3-16,-2-2 0,0 4 16,-1-2-16,0 4 15,-1 0-15,0 2 0,0 0 0,-1 2 16,0 2-16,-1 0 0,0-1 16,-2 6-16,0 3 0,0-2 15,-1-2-15,1 2 0,-1 3 16,1-4-16,1-1 0,-1 6 15,1 1-15,1-4 0,0-2 0,0-1 16,1-2-16,0-2 0,0-2 16,0 0-16,0-2 0,0-4 15,0 0-15,1-3 0,0 1 16,-1-2-16,0 1 0,-5 1 16,-4-1-16,-3 0 0,-4 0 15,-9 1-15,-8-2 0,-5 1 0,-3 1 16,-18 4-16,-9 2 15,14-3-15,10-3 0,8 0 0</inkml:trace>
  <inkml:trace contextRef="#ctx0" brushRef="#br0" timeOffset="57200.6544">16216 5103 0,'0'0'0,"0"0"16,0 0-16,0 0 0,0 0 0,0 0 15,0 0-15,-17 26 16,17-26-16,-16 15 0,16-15 15,-27 23-15,13-11 0,-1 2 16,-2 2-16,-2 1 0,-1 0 0,-7 7 16,-2 3-16,3-4 0,1 0 0,-2-1 15,-2 2-15,-4 3 16,3-1-16,5-1 0,3-3 16,2-2-16,2 0 0,4-5 15,2-1-15,1-2 0,2-1 0,3-2 16,0-1-16,2-1 0,1-1 15,3-1-15,1 1 16,2-3-16,-1 1 0,2-1 0,3-1 16,2-2-16,1-3 0,4 1 15,4 2-15,-1 0 0,1 0 16,2 0-16,2-4 0,0 3 16,1 0-16,0 1 0,1-1 15,0 1-15,-2-2 0,6 2 16,1 0-16,-4-2 0,0 2 0,-3 0 15,-1 4-15,-3-3 0,-1 1 16,-4 0-16,-2 0 0,-2-2 16,0-3-16,-3 0 0,0 2 15,-2-5-15,1 1 0,-2-2 16,0-2-16,1 1 0,-2 0 16,0-3-16,-1-1 0,0 3 15,0-2-15,-1-3 0,-1-2 16,-1 1-16,0 1 0,0-1 0,-2 0 15,1-2-15,0 1 0,1 2 16,-1-1-16,0 0 0,0-3 16,-1 0-16,1 0 15,0 1-15,0 1 0,-2 2 0,1-1 16,-1 3-16,2 1 0,0 0 16,-1-1-16,1 1 0,1 0 15,0 4-15,-1 2 0,1 1 16,0-3-16,0 6 0,-1 1 15,-2 2-15,1 2 0,-3 0 0,-2-1 16,-1 3-16,0 1 0,-1 1 16,0 2-16,0 1 0,-1 0 0,-5 6 15,-3-1-15,0 2 16,1 0-16,0 0 0,2 1 16,-1 0-16,2 0 0,-7 2 15,1-1-15,3-2 0,0-2 0,1-1 16,2 2-16,1-4 0,3-1 15,2-1-15,3 1 0,1-3 16,2-3-16,0 1 16,1 0-16,1 0 0,1-2 0,1 1 15,2-1-15,1-1 0,3 1 16,3-3-16,3 1 0,-2-2 16,1-1-16,4 3 0,2 0 15,-2 1-15,0-4 0,3 0 16,2-2-16,0 2 0,-1 2 0,0-1 15,1 2-15,-1 0 0,-1-3 16,-1 1-16,2 1 0,-1 2 16,-2 0-16,1-3 0,-2 0 15,0-1-15,-3 0 0,-1 1 16,-2 0-16,-2 0 0,-1 1 16,0-2-16,0 0 0,-2 0 15,0-2-15,-2-1 0,0-1 16,0-2-16,0 0 0,0 0 15,-1-2-15,0 0 0,-1-3 0,1 1 16,0 0-16,-1-1 0,-1-1 16,-1-1-16,-1-2 0,1 1 15,1 1-15,-1-4 0,0 0 16,0-4-16,-1 0 0,0 2 16,0 1-16,-1 1 0,2-1 15,0 3-15,-1-2 0,0 1 0,1 2 16,-1 1-16,0 1 15,-1 2-15,1 1 0,0 0 16,-2 0-16,2 1 0,0 2 0,0 3 16,1 0-16,-1 0 0,-1-1 15,-1 3-15,0 1 0,-2 0 16,-1 1-16,1 3 0,-2-1 16,0 3-16,0 2 0,-3-2 15,-2 1-15,-2 1 0,1 1 0,-5 2 16,0 0-16,1-2 0,2 0 15,-2 2-15,-1 2 16,0-1-16,1 0 0,0 0 0,-1 2 16,2-2-16,2 0 0,-1 2 15,2 0-15,0-1 0,1 1 0,0-4 16,-1 1-16,2 0 16,2-2-16,1 1 0,1 2 15,2-2-15,0-1 0,1 0 16,3 0-16,1-2 0,1 2 0,1 0 15,2-1-15,2 0 0,2-1 16,1-1-16,0 1 0,-1-4 16,-1 1-16,3 0 0,1 1 15,1 0-15,1-3 0,2 0 16,2 1-16,5-1 0,1 1 0,0-1 16,1 0-16,-1 0 15,0-2-15,2-2 0,2 2 16,-2 0-16,-1 0 0,1-2 15,1 2-15,-1 2 0,-1 0 0,5 0 16,-1-1-16,-6-1 0,-2 1 16,3 0-16,-1 1 0,-6 0 15,-1-1-15,-1 1 0,-1 0 16,-2 0-16,-1-1 0,-1-1 16,-2 2-16,-1 0 0,0-4 15,-1 1-15,0 0 0,0 1 16,-3 0-16,0-5 0,-3 0 15,1-1-15,-1 1 0,0-2 0,-1-4 16,0 1-16,-1-1 0,1 0 16,-1-2-16,-1 1 0,1 0 15,-2-2-15,-1-2 0,-1-4 16,2-1-16,-1 1 0,0-2 16,0 1-16,2 1 0,-2-1 15,0 0-15,1 0 0,0 2 16,0-1-16,2 3 0,-1 0 0,1 1 15,1 3-15,-1 1 0,2 2 16</inkml:trace>
  <inkml:trace contextRef="#ctx0" brushRef="#br0" timeOffset="80084.5098">27841 7101 0,'0'0'0,"0"0"0,0 0 16,0 0-16,-22 17 0,22-17 0,-26 19 15,9-5-15,-1 0 0,-5 4 16,-3 3-16,-11 7 0,0 0 0,-6 2 16,-5 6-16,-9 3 15,2 3-15,-15 9 0,0 4 16,-6 5-16,5-4 0,-13 12 16,-2 0-16,8-6 0,5-2 15,-37 31-15,5-3 0,14-9 0,8-7 16,-3 3-16,-3 3 15,10-6-15,9-3 0,-7 4 16,-5 4-16,5-7 0,3-3 0,0 5 16,0 4-16,7-10 0,4-7 0,-4 5 15,-4 5-15,8-7 16,6-5-16,-4 1 0,0-1 16,1-2-16,2-2 0,-4 1 15,-1-1-15,10-8 0,6-7 0,-3-1 16,-2 0-16,13-7 0,5-3 15,5-6-15,2-2 0,4-6 16,3-5-16,5-5 0,3-1 16,3-4-16,2 0 0,2-7 15,-1-3-15,4-2 0,1-2 16,7-4-16,8-5 0,-8 10 16,1-2-16,4-5 0,3-3 15,3-1-15,2 1 0,-3 2 16,1 0-16,-3 0 0,0-2 0,-2 0 15,0 1-15,-4 5 16,0 5-16,-4 3 0,0 3 0,-5 4 16,-2 1-16,-2 4 0,-2 1 15,0 4-15,-1 1 0,-3 3 16,-2 3-16,-3 0 0,-1 1 0,-4 3 16,-3 2-16,1 2 15,-1 1-15,-8 7 0,-2 4 16,1-3-16,1-2 0,-2 2 0,-3 2 15,3-4-15,3-1 0,-4 5 16,0 2-16,5-3 0,3-5 16,4-3-16,3-3 0,5-5 15,3-1-15,5-6 0,5-2 16,1-1-16,1-1 0,5-4 16,7-5-16,4-1 0,5-3 0,14-8 15,13-5-15,11-5 0,3-1 16,13-5-16,11-4 15,10-4-15,-6 3 0,14-8 0,-21 12 16,-27 9-16</inkml:trace>
  <inkml:trace contextRef="#ctx0" brushRef="#br0" timeOffset="80968.3335">27886 7037 0,'0'0'0,"0"0"16,0 0-16,0 0 0,0 0 0,28-8 15,-28 8-15,26-3 0,-9-1 16,4 1-16,3-1 0,3 1 0,1 1 15,12-3-15,3 4 16,3-2-16,3 3 0,13-4 16,0 1-16,1-1 0,1 1 0,14-1 15,1 4-15,9-3 0,-3-1 16,1 1-16,1 2 0,9-2 16,-4 1-16,38 0 0,-10 2 15,-9 0-15,-6-3 0,0 2 16,1-2-16,-5 0 0,-3 3 15,4 3-15,1 3 0,0-8 16,-3-2-16,6 4 0,3 0 0,-5 0 16,-4 0-16,5 3 0,2-2 15,1 2-15,1 3 0,-2-5 16,-2 0-16,-2 1 0,-3-1 16,2 2-16,1 1 0,-6 0 15,-3 2-15,-4-2 0,0-1 16,-8-2-16,-3-1 0,-8 0 15,-5 0-15,3-1 0,0-2 0,-2 3 16,0 0-16,-9 3 16,-5-2-16,-2 1 0,-2-2 0,-6 1 15,-4 3-15,-5-4 0,-3-4 16,-6 3-16,-5 1 0,-8 0 16,-5 1-16,-5 0 0,-2-1 15,0 0-15,-1-5 0,-2-2 16,-3-3-16,-8 3 0,-7 0 15,-2 0-15,-5-2 0,7 3 16,6 1-16,3 0 0</inkml:trace>
  <inkml:trace contextRef="#ctx0" brushRef="#br0" timeOffset="81167.3353">33078 6923 0,'0'0'0,"0"0"0,0 0 16,27 7-16,-14-2 0,3 0 15,4-1-15,0 3 0,0 4 16,5 2-16,-1-1 0,-4 1 0,-2-1 16,-4 0-16,-2 1 0,-3 0 15,-3 2-15,-7 0 16,-6 1-16,-8 0 0,-7-2 0,-12 0 16,-9-3-16,-1 0 0,9-4 15,6 0-15</inkml:trace>
  <inkml:trace contextRef="#ctx0" brushRef="#br0" timeOffset="82218.2123">27957 7060 0,'0'0'0,"0"0"16,0 0-16,0 0 0,0 0 16,-13-17-16,13 17 0,-11-17 15,5 8-15,-1-3 0,1-1 16,0 0-16,3-2 0,-1-5 15,-1-2-15,2-3 0,2 0 0,1-11 16,1-6-16,0 2 0,0-2 16,1-12-16,2-3 15,0 3-15,2 0 0,-1-14 0,1-3 16,-2-7-16,-1 6 0,1-6 16,-1-4-16,0 0 0,1 7 15,-2-38-15,-2 4 0,-2 15 16,-2 7-16,2-3 0,1-1 15,2 6-15,1 4 0,2-6 16,-1-5-16,-2 7 0,-1 5 0,1-6 16,1-3-16,2 7 0,-1 2 15,-1-8-15,0-4 16,-2 8-16,-2 7 0,-2-9 0,-4-7 16,-1 10-16,0 5 0,3-5 15,0-6-15,3 8 0,1 6 0,1-5 16,1-6-16,0 11 15,0 4-15,1-8 0,1-3 16,-1 7-16,-1 4 0,1-4 16,1-1-16,2 9 0,0 8 0,-2-5 15,0-3-15,1 3 0,-1 4 16,0-5-16,-1-3 0,-1 8 16,-1 6-16,4-3 0,4 3 15,-3 4-15,-1 0 0,-2 4 16,-1-4-16,2 10 0,0 5 0,0-4 15,2 0-15,-2 6 0,-1 1 16,2 4-16,3 3 0,-5 7 16,-3 4-16,-2-4 0,1-4 15,1 6-15,2 5 0,0 6 16,0 5-16,0 0 0,1 4 16,-2 3-16,0 0 0,-2 7 15,1 1-15,-3 2 0,-3 2 16,-1 0-16,-1 1 0,-2 8 15,-2 2-15,0 1 0,-1 1 0,-2 3 16,-4 3-16,-3-1 0,0-1 16,-7 10-16,-1 1 15,0-4-15,-1-3 0,-1 2 0,0-3 16,-3 1-16,4-8 0,4 3 16,2-3-16,5-7 0,3-6 15,4-2-15,2-3 0,5-5 0,1 1 16,3-4-16,2-5 15,6-2-15,5-5 0,-4 3 16,0 2-16,-2-2 0</inkml:trace>
  <inkml:trace contextRef="#ctx0" brushRef="#br0" timeOffset="82384.2156">28305 1845 0,'0'0'0,"0"0"0,0 0 16,28 16-16,-15-7 0,4 3 0,3 6 16,6 9-16,2-1 0,-2 7 15,1 5-15,-1 1 0,-5-9 16,-3-6-16</inkml:trace>
  <inkml:trace contextRef="#ctx0" brushRef="#br0" timeOffset="85401.9624">26013 9617 0,'0'0'0,"0"0"16,0 0-16,0 0 0,0 0 0,27-14 16,-27 14-16,37-9 0,-15 5 15,5-1-15,6 0 0,0 1 16,1-1-16,12 0 0,3 1 16,8 1-16,-7-1 0,9 2 15,-4 2-15,-9 1 0,-6 0 0,-5-1 16,-3 0-16,-5 1 0,-5 2 15,-3-1-15,-4-1 16,-5-1-16,-5 0 0,-5 0 16,-3-2-16,-3 1 0,-3-2 0,-5 3 15,-2 3-15,-2-2 0,0 1 0,-6-2 16,-2 0-16,-1 0 16,1 2-16,-2 2 0,-1 2 15,2-2-15,4 0 0,2 1 16,2-1-16,2 0 0,1 0 0,0 3 15,-2 3-15,4-2 0,2 1 16,-1 4-16,2 4 16,0 3-16,0 0 0,0 3 0,0 5 15,1 0-15,2 1 0,0 10 16,0 7-16,-1 4 0,2-2 16,-1 3-16,1 3 0,1 7 15,1-4-15,1-2 0,-1-1 16,2-6-16,1-5 0,-1 3 15,-2-3-15,2-7 0,1-8 0,1-2 16,1-5-16,0-3 0,0-4 16,0-7-16,1 0 15,0-3-15,-1-4 0,1-10 0,-1-9 16,-1 2-16,0-1 0,0 4 16,1 3-16,0 4 0</inkml:trace>
  <inkml:trace contextRef="#ctx0" brushRef="#br0" timeOffset="85584.2592">26206 9961 0,'0'0'0,"0"0"16,0 0-16,0 0 0,24-8 0,-24 8 16,39-7-16,-15 5 15,2 0-15,6 0 0,4 1 16,8 0-16,-2 1 0,9-1 15,0 1-15,-8-1 0,-6 0 0,-3-1 16,-8 0-16,-5 1 0</inkml:trace>
  <inkml:trace contextRef="#ctx0" brushRef="#br0" timeOffset="85968.3824">27361 9491 0,'0'0'0,"0"0"15,0 0-15,0 0 0,-33 10 0,33-10 16,-32 16-16,14-3 0,-2 1 16,-1 5-16,-1 6 15,-5 4-15,4-1 0,-1 12 0,3 1 16,4-1-16,4-2 0,2 11 16,4 2-16,4-6 0,2-5 0,7 4 15,5 2-15,2-6 16,2-3-16,6 2 0,2 1 15,-1-8-15,-1-3 0,-4-8 16,-5-6-16,-3-2 0</inkml:trace>
  <inkml:trace contextRef="#ctx0" brushRef="#br0" timeOffset="87284.8125">16731 5020 0,'0'0'0,"0"0"0,0 0 16,0 0-16,0 0 0,0 0 15,0 0-15,0 0 0</inkml:trace>
  <inkml:trace contextRef="#ctx0" brushRef="#br0" timeOffset="87469.3131">16583 5076 0,'0'0'0,"0"0"16,0 0-16,0 0 0,0 0 0,0 0 16</inkml:trace>
  <inkml:trace contextRef="#ctx0" brushRef="#br0" timeOffset="87643.5943">16536 5007 0,'0'0'0,"0"0"0,0 0 16,0 0-16,0 0 0,0 0 16,22-9-16,-22 9 0</inkml:trace>
  <inkml:trace contextRef="#ctx0" brushRef="#br0" timeOffset="87791.7989">16607 4937 0,'0'0'0,"0"0"0,0 0 15,0 0-15,0 0 0,12 26 0,-12-26 0,0 0 16</inkml:trace>
  <inkml:trace contextRef="#ctx0" brushRef="#br0" timeOffset="91300.8628">27538 9805 0,'0'0'0,"0"0"16,0 0-16,0 0 0,0 0 0,0 0 15,0 0-15,3-20 0,-3 20 16,0 0-16,19-15 0,-19 15 15,26-8-15,-9 6 0,2 0 16,0-1-16,4 2 0,0 2 16,1 0-16,8 3 0,-1-1 0,0 3 15,0 0-15,-4 1 16,-1 0-16,-4 2 0,-4 3 16,-2-3-16,-3 3 0,-3-1 15,-2 2-15,-5 0 0,-2-1 0,-4 2 16,-5 0-16,-3 2 0,-3-2 15,-3 1-15,-2-1 0,-6 2 16,-1 1-16,-2-2 0,0 1 16,2-5-16,2 1 0,-1-2 15,1 0-15,2-3 0,2-1 0,4-1 16,2-1-16,5-1 16,3-6-16,6 2 0,6-2 15,-2 0-15,-1 0 0,1 2 0</inkml:trace>
  <inkml:trace contextRef="#ctx0" brushRef="#br0" timeOffset="91551.5591">28177 9747 0,'0'0'0,"0"0"16,0 0-16,0 0 0,-26 13 0,26-13 15,-24 16-15,10-6 0,1 2 16,1 1-16,0 2 16,1-1-16,1 1 0,1 4 15,3 3-15,1-1 0,2-2 0,3 0 16,3 2-16,4-3 0,2-1 16,5 0-16,4-2 15,1-1-15,1-2 0,1 0 0,-4-1 16,-4-4-16</inkml:trace>
  <inkml:trace contextRef="#ctx0" brushRef="#br0" timeOffset="91735.7571">28719 10078 0,'0'0'0,"0"0"16,0 0-16,0 0 0,0 0 0,0 0 15,0 0-15,0 0 0,0 0 16,0 0-16,-5 28 16,5-28-16,0 0 0,-3 22 0,3-22 15,0 0-15</inkml:trace>
  <inkml:trace contextRef="#ctx0" brushRef="#br0" timeOffset="92251.615">29759 9868 0,'0'0'0,"0"0"0,0 0 0,0 0 16,0 0-16,0 0 0,-23 12 16,23-12-16,-26 14 0,26-14 0,-35 18 15,16-6-15,-1 0 0,1 1 16,0 2-16,2-1 0,2 3 16,-2 2-16,3 0 0,3-2 15,2 0-15,2-5 0,4 1 16,2-2-16,2-1 0,5 1 15,2-4-15,6-2 0,1-3 0,4-1 16,2-2-16,1-2 0,0 1 16,2-3-16,2-3 15,-2-1-15,0-1 0,5-2 16,-2-1-16,-1-1 0,-4 2 0,-2 0 16,-4 0-16,-2 0 0,-1 1 15,-3-3-15,-3 1 0,-3 0 16,-3 1-16,-5-1 0,-3 1 15,-4 3-15,-4-2 0,-1 4 16,-2 2-16,0-1 0,1 3 0,-3 1 16,2-1-16,4 2 0,2 0 15,2 1-15</inkml:trace>
  <inkml:trace contextRef="#ctx0" brushRef="#br0" timeOffset="92820.0664">31476 10051 0,'0'0'0,"0"0"16,0 0-16,0 0 0,0 0 0,0 0 16,0 0-16,0 0 15,0 0-15,0 0 0,-22-9 16,22 9-16,-29 0 0,29 0 0,-39 7 15,18-3-15,1 1 0,-9 6 16,-1 2-16,4 0 0,2 0 16,5 3-16,2-2 15,5 1-15,2-1 0,5 0 16,5-2-16,2-2 0,2 0 0,8 1 16,6-2-16,2-2 0,2-1 15,10 1-15,5 0 0,-1-4 16,-1-2-16,1-1 0,3-3 15,3 0-15,-4 1 0,-3-1 16,-5-4-16,-3 0 0,-4-1 0,-5-3 16,-4 1-16,-3-1 0,-2 4 15,-7-7-15,-4-1 0,-4 1 16,-2-4-16,-9 0 0,-6-3 16,-1 0-16,-2 1 0,-9-3 15,-4-2-15,7 5 0,7 1 0,5 4 16,5 3-16,3 3 15</inkml:trace>
  <inkml:trace contextRef="#ctx0" brushRef="#br0" timeOffset="93001.8936">31982 10085 0,'0'0'0,"4"7"0,2 2 0,-1 3 16,1 1-16,-2 10 0,0 2 15,-2 1-15,-1 2 0,-7 7 16,-5 1-16,-3-4 0,-4 0 0,-7 0 16,-6 0-16,-1-10 0,-2-8 15,2 0-15,7-3 0,5-3 16</inkml:trace>
  <inkml:trace contextRef="#ctx0" brushRef="#br0" timeOffset="93351.0667">28748 10182 0,'0'0'0,"0"0"0,0 0 16,0 0-16,0 0 0,0 0 15,6 24-15,-6-24 0,-2 25 0,2-25 16,-13 34-16,2-17 15,-4 0-15,-8 1 0,-7 0 16,-3 3-16,6-3 0,4-4 0</inkml:trace>
  <inkml:trace contextRef="#ctx0" brushRef="#br0" timeOffset="101818.9597">27677 3131 0,'0'0'16,"0"0"-16,0 0 0,0 0 0,0 0 16,0 0-16,0 0 0,0 0 15,14 20-15,-14-20 0,18 21 16,-18-21-16,22 25 0,-9-8 16,2 2-16,1 1 0,-1 0 0,5 9 15,1 2-15,-2 1 16,-1 0-16,-1 4 0,2 5 15,2 4-15,-1-2 0,4 12 16,1 2-16,-3-3 0,-1-4 0,8 12 16,3 3-16,-4-6 0,-4-4 15,7 12-15,1 2 0,-3-11 16,-2-7-16,15 33 0,-4-1 16,-6-8-16,-4-9 0,3 8 15,1 2-15,-3-10 0,-3-7 0,2 8 16,1 7-16,-1-9 15,-3-7-15,5 7 0,2 5 16,-2-1-16,-2 1 0,2 0 16,1 1-16,1-6 0,0-7 0,1 10 15,1 5-15,-2-5 0,-2-4 16,1 6-16,1 5 0,-1-9 16,-1-4-16,2 5 0,1 0 15,-6-2-15,-2-1 0,0 8 16,0 2-16,2-12 0,0-5 0,3 3 15,2 3-15,-4-4 0,-2-2 16,6 5-16,4 4 16,1-2-16,-2-3 0,5 0 0,3 0 15,-7-6-15,-3-4 0,-3 6 16,-3 4-16,-4-7 0,-2-5 16,0 1-16,0 3 0,-3-5 15,-1-3-15,2 6 0,0 3 16,-1-7-16,-1-4 0,4 0 15,2 3-15,-3-2 0,-3-2 0,0-4 16,-1-2-16,0-5 0,-2-4 16,5 1-16,2 0 15,-4-2-15,-1-2 0,-2 0 0,1 1 16,-6-4-16,0-4 0,-1 2 16,-1-1-16,-4-8 0,1-1 15,2 1-15,-1 1 0,-1-3 16,-2 0-16,1-1 0,0 1 15,0-2-15,-2-2 0,0-1 0,1-1 16,-2-2-16,-1 3 0,1-3 16,1 3-16,-1-3 0,0 0 15,0 0-15,0 0 0,0 0 16,0 0-16,2-2 0,-2 2 16,0 0-16,0 0 0,-3 2 15,-3-2-15,-1-1 0,-2-2 0,1 1 16,2 1-16,0 0 0</inkml:trace>
  <inkml:trace contextRef="#ctx0" brushRef="#br0" timeOffset="102331.7909">30284 8553 0,'0'0'16,"0"0"-16,0 0 0,0 0 0,0 0 15,0 0-15,0 0 0,0 0 16,0 0-16,0 0 0,0 0 15,0 0-15,0 0 0,-23-11 0,23 11 16,0 0-16</inkml:trace>
  <inkml:trace contextRef="#ctx0" brushRef="#br0" timeOffset="102945.3152">27573 3127 0,'0'0'0,"0"0"0,0 0 15,0 0-15,0 0 0,0 0 16,0 0-16,0 0 0,0 0 0,7 27 15,-7-27-15,0 0 0</inkml:trace>
  <inkml:trace contextRef="#ctx0" brushRef="#br0" timeOffset="105634.5959">27043 3819 0,'0'0'16,"0"0"-16,0 0 0,0 0 0,0 0 15,0 0-15,0 0 0,-25 18 16,25-18-16,-18 18 0,18-18 16,-22 23-16,12-11 0,1 2 15,1-1-15,2 1 0,0-3 16,2 1-16,1 1 0,3-4 16,2 1-16,1-2 0,2-1 15,2-2-15,1-2 0,1-2 16,0-2-16,1-1 0,0-2 0,0-2 15,0 0-15,2-3 0,-1 1 16,-2-3-16,-2-2 16,-2 2-16,0-1 0,-4 1 0,-1 0 15,-1 0-15,-2 2 0,-2 1 16,-3 0-16,-3 3 0,-2 0 0,-1 2 16,-2 2-16,1 1 15,0 0-15,3 2 0,1 1 16,1 1-16,1-1 0,3 1 15,1 2-15,3-1 0,1-1 0,3-1 16,4 1-16,-1-2 0,3 0 16,3 1-16,3-2 0,1 2 15,-1-2-15,2 1 0,-3-1 16,-2 1-16</inkml:trace>
  <inkml:trace contextRef="#ctx0" brushRef="#br0" timeOffset="105984.9764">26934 3831 0,'0'0'0,"0"0"15,0 0-15,0 0 0,0 0 0,0 0 16,3 23-16,-3-23 16,0 0-16,11 24 0,-11-24 15,18 25-15,-9-12 0,6 2 16,4 1-16,0 1 0,2 0 0,10 6 15,3 2-15,-1-1 0,1 2 16,9 4-16,1-1 16,-8-5-16,-7-5 0,-5-4 0</inkml:trace>
  <inkml:trace contextRef="#ctx0" brushRef="#br0" timeOffset="106100.976">27700 4650 0,'0'0'0,"5"8"0,3 4 0,0 1 15,0 3-15,5 9 0,3 4 16,6 7-16,2-1 0,5 4 15,6 4-15,4 5 0,0-2 0,13 9 16,4 0-16,-14-14 0,-10-11 0,-9-7 16</inkml:trace>
  <inkml:trace contextRef="#ctx0" brushRef="#br0" timeOffset="106251.2685">28825 6012 0,'0'0'0,"6"7"16,3 4-16,1 3 0,1 3 0,10 9 15,11 13-15,2 0 0,2-3 16,8 15-16,2 5 0,-2-6 16,-1-4-16,3 14 0,-3 2 15,-6-12-15,-11-11 0,-7-14 16</inkml:trace>
  <inkml:trace contextRef="#ctx0" brushRef="#br0" timeOffset="106784.533">29865 7523 0,'0'0'16,"5"10"-16,2 1 0,0 1 0,2 0 16,6 9-16,1 4 15,1 1-15,0 3 0,7 6 0,-1 1 16,-2-4-16,-2-2 0,6 5 16,-1 1-16,-1-5 0,-1-2 15,-1 0-15,-1 0 0,0-1 0,-1-1 16,-2-3-16,0 0 15,-2-4-15,0-2 0,-1 1 16,0 0-16,-1-1 0,1-1 0,-3-4 16,-1-2-16,0-1 0,-2-2 15,-1-3-15,-1 0 0,-2 0 16,-1-1-16,1 0 0,-1 0 16,-1-2-16,0 0 0,-2-2 15,2 3-15,-2-3 0,4 3 16,-4-3-16,0 0 0,1 2 0,-1-2 15,0 0-15,0 0 16,0 0-16,-1-3 0,1 3 16,-1-4-16,0 1 0,-1 1 0,1 0 15,0-1-15,0 1 0,0-2 16,-1 0-16,0 1 0,-1 0 16,2 1-16,-1-1 0,0-1 15,0 1-15,0 0 0,-2-1 16,1 1-16,0 0 0,-1-2 0,-1 1 15,-2 1-15,-1-2 16,1 1-16,-1-1 0,-1 0 16,0 0-16,-1 1 0,-2-2 0,-2-2 15,1 0-15,0-2 0,-2 1 16,0-1-16,0-1 0,1 0 0,-1-2 16,1 2-16,3 3 0</inkml:trace>
  <inkml:trace contextRef="#ctx0" brushRef="#br0" timeOffset="107522.307">26079 3312 0,'0'0'16,"0"0"-16,0 0 0,0 0 0,0 0 15,0 0-15,0 0 0,0 0 16,0 0-16,26 2 0,-26-2 16,35 1-16,-35-1 0,45 3 15,-19-1-15,2-1 0,-1 1 16,10 1-16,0 1 0,0 1 15,-1 0-15,5 1 0,-3-1 16,-3 0-16,-6-1 0,0 0 0,-2-1 16,-5 0-16,-5-1 0,-2 1 15,-3-1-15,-2 0 0,-3 0 16,-3 0-16,-4-2 0,0 3 16,0-3-16,0 0 0</inkml:trace>
  <inkml:trace contextRef="#ctx0" brushRef="#br0" timeOffset="107767.7528">26403 3499 0,'0'0'0,"0"0"0,0 0 15,-12 22-15,12-22 0,-11 27 16,3-7-16,-1 0 0,1 1 0,-5 9 16,1 3-16,1-1 15,0-1-15,-1 8 0,1-2 16,1-1-16,2-2 0,0-4 15,-1-1-15,2-1 0,3-4 0,-1-2 16,1-1-16,1-5 0,-1-1 16,2-3-16,1-1 15,-1-2-15,1-3 0,0-4 0,1-2 16,-3-3-16,2-1 0,1 1 16,0 0-16,0 0 0</inkml:trace>
  <inkml:trace contextRef="#ctx0" brushRef="#br0" timeOffset="107952.0314">26305 3696 0,'0'0'0,"0"0"16,0 0-16,22-4 0,-22 4 0,30-6 16,-7 5-16,2 0 15,3 0-15,10 2 0,4 1 16,-1 4-16,-2-1 0,0 1 0,-7-1 15,-5 0-15</inkml:trace>
  <inkml:trace contextRef="#ctx0" brushRef="#br0" timeOffset="109793.8796">30363 8376 0,'0'0'0,"0"0"0,0 0 15,0 0-15,-8-22 0,8 22 16,-5-19-16,2 8 0,-2 0 0,0-3 15,-2-2-15,0 0 16,1 1-16,-3-3 0,-2-3 16,-2-3-16,-1 2 0,-3-4 0,-4-3 15,2 1-15,1 3 0,-7-9 16,-2-1-16,0 1 0,1 2 0,-7-7 16,-2 0-16,3 2 15,3 1-15,-3 0 0,-1-1 16,3 2-16,2 5 0,-10-9 15,-4-1-15,5 1 0,6 4 0,-7-7 16,-2-2-16,5 4 0,4 1 16,-5-2-16,-4-2 0,7 4 15,6 3-15,-13-17 0,2-1 16,13 24-16,-2-1 0,-15-22 16,3 1-16,8 7 0,5 9 0,-2-6 15,-3-4-15,4 6 16,3 5-16,-5-8 0,-3-4 15,7-17-15,5-8 0,-10 22 16,-6 14-16,2 8 0,3 3 0,0-6 16,0-3-16,3-1 0,1 3 15,0-4-15,-2-7 0,-1 0 16,1-3-16,-1 0 0,-1 3 16,-1 3-16,1 3 0,-2-4 15,-1 0-15,6 5 0,5 2 16,-5-5-16,-3-8 0,2 4 0,-1 3 15,-1-1-15,0-3 16,-1 3-16,1 1 0,0 0 0,2-1 16,1 4-16,1 6 0,-3-7 15,-3-2-15,4 1 0,4 2 16,-2-3-16,-1 0 0,1 0 16,-1 2-16,2 0 0,0 0 15,1 5-15,0 5 0,-2-6 16,0-2-16,5 0 0,3 0 0,-2-3 15,0 1-15,-2 3 0,-1 4 16,-3 1-16,-2-1 16,7 5-16,5 1 0,-3-2 0,-2-3 15,8 15-15,-3-2 0,-1-4 16,0-2-16,0 1 0,0-1 0,0 0 16,-2 0-16,1 4 15,0 0-15,0 0 0,2-3 16,4 7-16,2 1 0,-2-1 15,0-1-15,0 3 0,1 1 0,0 1 16,0 3-16,2-1 0,1 1 16,0 1-16,1 2 0,3-1 15,0 2-15,2-1 0,1 2 16,0 0-16,-1 1 0,3 2 16,-2 3-16,2-3 0,1 3 0,-1-3 15,0 2-15,0-2 16</inkml:trace>
  <inkml:trace contextRef="#ctx0" brushRef="#br0" timeOffset="110220.9241">26260 4064 0,'0'0'0,"0"0"16,0 0-16,0 0 0,0 0 0,0 0 15,0 0-15,0 0 16,0 0-16,0 0 0,0 0 15,0 0-15,0 0 0,0 0 0,0 0 16,0 0-16,0 0 0,0 0 16,0 0-16,25-1 0,-25 1 15,33-4-15,-11 2 0,0-2 16,0 1-16,4 0 0,2-1 16,5 0-16,-2 1 0,-1 0 15,-1 2-15,-4 0 0,-2 0 0,-2 0 16,-2 2-16,-2 0 0,-3 3 15,-1-1-15,-1 1 16,-2 0-16,-2 0 0,-1-1 0,-2 1 16,-1-2-16</inkml:trace>
  <inkml:trace contextRef="#ctx0" brushRef="#br0" timeOffset="113001.5312">18285 10450 0,'0'0'0,"0"0"0,0 0 16,0 0-16,-5 22 0,5-22 0,-7 28 15,2-8-15,2 0 0,-3 7 16,-1 5-16,-2 0 0,0 0 16,-3 11-16,0 4 15,-2 6-15,3-7 0,-1-2 0,1 2 16,-2 3-16,2-9 0,1 0 15,1-5-15,2-2 0,1-6 0,2-4 16,0 0-16,1-7 0,0-6 16,0-6-16,3-4 0,-2-7 15,0-2-15,1 0 0,0 2 16,0 0-16</inkml:trace>
  <inkml:trace contextRef="#ctx0" brushRef="#br0" timeOffset="113568.6027">18075 10478 0,'0'0'0,"0"0"0,0 0 0,0 0 16,0 0-16,13-21 0,-13 21 16,20-11-16,-7 7 0,4 0 15,3 1-15,0 3 0,1 0 16,2 4-16,2 3 0,7 3 15,-1 1-15,-3 3 0,-3 0 0,-3 2 16,-3 1-16,-1 4 0,-3 0 16,-5-3-16,-5 1 0,-3 1 15,-3-2-15,-3-2 0,-4 1 16,-6 1-16,-5 3 0,-1-4 16,-1-3-16,-4 1 0,-4 0 15,2-2-15,-1-4 0,1 1 16,-1-3-16,3 0 0,2-3 0,-3 0 15,4 0-15,8-2 0,3 1 16,3-2-16,5-2 16,3-2-16,3-3 0,6 2 0,4-3 15,0 3-15,3 0 0,6-3 16,2 1-16,1 4 0,1 0 16,0 5-16,2 1 0,-2-1 15,0 1-15,-2 6 0,0 1 16,-4 1-16,-3 1 0,-4 5 15,-3 3-15,-3 1 0,-1-1 0,-5 1 16,-2 3-16,-3-3 0,-4 2 16,-4 0-16,-5-1 0,0 2 15,0-5-15,-4 5 0,-1 0 16,2-4-16,1-2 0,2-4 16,-1-1-16,3-4 0,1-5 15,6-3-15,2-5 0,5-7 16,3-4-16,0 3 0,-1 3 0,1 1 15</inkml:trace>
  <inkml:trace contextRef="#ctx0" brushRef="#br0" timeOffset="113868.0326">18636 10570 0,'0'0'0,"0"0"0,0 0 16,0 0-16,0 0 0,28-2 15,-28 2-15,39 3 0,-17 0 0,4 0 16,5 1-16,0 0 16,1 0-16,11 3 0,1 3 15,-3-3-15,-3 1 0,5-1 16,-2 3-16,-8-2 0,-4 0 0,-2 1 15,-4-2-15,-9-3 0,-3 3 16,-6-3-16,-2 3 16,-4-6-16,-3-1 0,2 0 0,0 0 15,0 0-15</inkml:trace>
  <inkml:trace contextRef="#ctx0" brushRef="#br0" timeOffset="114185.741">18791 10713 0,'0'0'0,"0"0"0,0 0 0,0 0 15,0 0-15,-5 26 0,5-26 16,-2 34-16,0-15 0,-1 6 16,-1 4-16,0 2 0,0-2 0,-4 14 15,-1 4-15,0-1 16,0 0-16,-4 12 0,0 1 15,-3 6-15,3-7 16,1 1-16,1-1 0,2-11 0,2-4 16,0 0-16,1-6 0,2-5 15,1-5-15,-1-5 0,2-5 16,0-7-16,1-4 0,1 0 16,0-2-16,0-4 0,0-8 0,0-3 15,0-10-15,1 0 0,0-6 16,0 4-16,0 7 0,0 2 15</inkml:trace>
  <inkml:trace contextRef="#ctx0" brushRef="#br0" timeOffset="114402.2504">18733 11002 0,'0'0'0,"0"0"16,0 0-16,0 0 0,28-6 15,-28 6-15,30 0 0,-30 0 16,40 2-16,-17-1 0,2 2 16,1-2-16,1 3 0,5 2 15,-2 1-15,-5-3 0,-2 3 0,-3-3 16,-3-4-16,-3 4 0,-2-4 16,-2 3-16</inkml:trace>
  <inkml:trace contextRef="#ctx0" brushRef="#br0" timeOffset="115001.7611">18198 10179 0,'0'0'0,"0"0"0,0 0 15,0 0-15,0 0 0,0 0 0,0 0 16,29 2-16,-29-2 0,32 4 16,-7-1-16,1 2 0,2 1 15,5-1-15,3 2 0,9 3 0,-1 0 16,13 2-16,0 1 15,-3-2-15,-2 3 0,7 1 16,-2-1-16,-7-4 0,-3-2 0,-5 0 16,-4 1-16,-4-5 0,-3 3 15,-1-5-15,-4-2 0,-8 2 16,-2 1-16,-5-3 0,-3-3 16,-1 0-16,-1-1 0,-5-3 15,-2-4-15,-3-3 0,0-1 16,-4-2-16,-2-2 0,-1 2 15,-1 0-15,-6 1 0,-4 0 16,0 1-16,-1 4 0,-1 0 0,0-2 16,0 2-16,1 1 0,5 1 15,2 2-15,4 1 0</inkml:trace>
  <inkml:trace contextRef="#ctx0" brushRef="#br0" timeOffset="115301.1873">19623 10946 0,'0'0'0,"0"0"15,26 3-15,-9-2 0,2 2 0,12 4 16,5-3-16,1 3 16,0 0-16,10 0 0,-1 0 15,-6 0-15,-5-3 0,-2 2 16,-8-2-16,-5-3 0</inkml:trace>
  <inkml:trace contextRef="#ctx0" brushRef="#br0" timeOffset="115501.8174">19587 11192 0,'0'0'0,"0"0"0,0 0 16,0 0-16,0 0 0,0 0 15,29 2-15,-29-2 0,37 1 0,-9-1 16,5-1-16,2-1 0,1-1 16,11-1-16,-2-3 0,-6 0 15,-7 2-15,-5-1 0</inkml:trace>
  <inkml:trace contextRef="#ctx0" brushRef="#br0" timeOffset="115873.0516">20779 10638 0,'0'0'0,"0"0"0,0 0 16,0 0-16,23 9 0,-23-9 15,21 20-15,-21-20 0,21 28 0,-10-9 16,0 6-16,-1 3 0,0-3 16,-1 14-16,-3 1 0,0 2 15,-2-2-15,2 10 0,-2 0 16,0-4-16,-1-3 0,4 7 16,0 0-16,2-3 0,0-8 15,5 4-15,4 0 0,-3-5 16,-1-6-16,5 3 0,3-3 15,-1-6-15,-1-4 0,0-4 16,1-2-16,-4-7 0,-4 0 0,-3-8 16,-1-4-16,-2-4 15,-1-1-15,-2 0 0,0 3 0,-2-1 16</inkml:trace>
  <inkml:trace contextRef="#ctx0" brushRef="#br0" timeOffset="116151.2497">21029 11110 0,'0'0'0,"0"0"0,0 0 16,0 0-16,0 0 0,-16 15 0,16-15 15,-21 21-15,21-21 0,-28 25 16,11-11-16,-2 3 0,-1-2 0,-3 2 15,-2 2-15,-7 2 16,2 1-16,2-4 0,2 1 16,-3 1-16,3-3 0,4-6 0,4 0 15,4-4-15,3 0 0,4-5 16,3-4-16,4-5 0,3-4 0,0 1 16,-1 3-16,1 0 15</inkml:trace>
  <inkml:trace contextRef="#ctx0" brushRef="#br0" timeOffset="116451.5058">21698 10885 0,'0'0'0,"0"0"0,0 0 15,-3 28-15,3-28 0,-5 33 0,-1-12 16,1 3-16,-1-1 0,-2 12 16,-3 1-16,0-1 0,-1 0 15,-1 5-15,1-3 0,1-2 16,1-3 0,2 0-16,2-5 0,0-4 0,3-5 15,1-5-15,2-2 0,2-6 0,2-2 16,1-10-16,0-7 0,-1 3 15,-1 4-15,-1 0 0</inkml:trace>
  <inkml:trace contextRef="#ctx0" brushRef="#br0" timeOffset="116951.8612">21716 10868 0,'0'0'0,"0"0"0,0 0 15,22-1-15,-22 1 0,25 3 16,-25-3-16,29 4 0,-13 3 16,-1-2-16,0 5 0,-1 0 15,-1 4-15,-3-3 0,-3 3 16,-2 3-16,-4-1 0,-3 1 16,-3-2-16,-5 2 0,-3-2 0,-4-1 15,-2 1-15,1-2 0,-2-1 16,-2-2-16,-2-2 0,-3 2 15,0-2-15,4-1 0,2-1 16,6-2-16,3 0 0,2-1 16,2-3-16,6 0 0,2 0 15,8 0-15,3 0 0,3-3 0,3 2 16,3-2-16,6 0 16,0 2-16,2-2 0,6 3 0,0 3 15,-1 1-15,-1 0 0,-3-1 16,-4 4-16,-4 0 0,-3 1 15,-5 3-15,-2 2 0,-3 2 16,-4 0-16,-3 2 0,-3 1 16,-4 0-16,-5 0 0,-2 0 15,-1 3-15,-2-3 0,-2 0 16,0-1-16,0-2 0,0-2 16,2-2-16,2-3 0,2 1 15,2-4-15,2 1 0,5-6 16,3-4-16,4-3 0,4-5 0,-1 1 15,-2 2-15,1 2 0</inkml:trace>
  <inkml:trace contextRef="#ctx0" brushRef="#br0" timeOffset="117251.812">22367 11049 0,'0'0'0,"0"0"0,0 0 0,0 0 16,-7 32-16,7-32 0,-7 25 16,0-7-16,-1 2 0,0 0 15,-2 1-15,-1 1 0,0 1 0,-2 4 16,2 3-16,3-3 0,0-2 16,2-4-16,3 0 0,3-3 15,1 3-15,5-2 0,4-2 16,2-2-16,1 1 0,3-4 15,4-1-15,2 0 16,3-4-16,3 0 0,0-3 0,-3-5 16,0-4-16,-3-4 0,-1-5 15,-4 3-15,-3 4 0,-2 0 16</inkml:trace>
  <inkml:trace contextRef="#ctx0" brushRef="#br0" timeOffset="117435.2091">22357 11039 0,'0'0'0,"0"0"0,0 0 16,31-4-16,-31 4 0,37 0 16,-11 0-16,0 3 0,3-2 0,7 5 15,1-2-15,-4 3 0,-2 0 16,0-3-16,-6 3 0,-5-3 15</inkml:trace>
  <inkml:trace contextRef="#ctx0" brushRef="#br0" timeOffset="117620.8543">22380 11292 0,'0'0'0,"0"0"0,0 0 15,34 2-15,-34-2 0,38 4 16,-14-3-16,2 2 0,0-2 0,7-1 16,-1 0-16,-3-1 0,-3-2 15,2-1-15,-6 1 0,-4 0 16</inkml:trace>
  <inkml:trace contextRef="#ctx0" brushRef="#br0" timeOffset="118051.0928">21738 10592 0,'0'0'0,"0"0"16,0 0-16,0 0 0,0 0 0,0 0 15,32-11-15,-32 11 16,36 0-16,-12 0 0,5 4 16,3-1-16,3 1 0,17 3 15,4 3-15,-2-2 0,-1 3 0,12 0 16,1 3-16,5 0 0,-8-3 16,7 2-16,-4-5 0,-10-1 15,-8 1-15,-4-1 0,-3-4 16,-8-3-16,-7 0 0,-3 0 15,-5 0-15,-3 0 0,-4 0 0,-5-3 16,0-1-16,-3-2 0,-1 1 16,-3-10-16,-2-9 0,-2 6 15,0-3-15,-6-4 0,-6 0 16,-1-4-16,-2 1 0,-8-4 16,-2 3-16,0 1 0,-1 6 15,6 4-15,7 4 0,2 3 0</inkml:trace>
  <inkml:trace contextRef="#ctx0" brushRef="#br0" timeOffset="118324.8753">23294 11476 0,'0'0'0,"0"0"15,0 0-15,0 0 0,0 0 16,0 0-16,0 0 0,0 0 0,-23 12 15,23-12-15,0 0 0,0 0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1T00:23:14.5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28421 4286 0,'0'0'0,"0"0"0,0 0 0,0 0 15,0 0-15,-21 22 0,21-22 16,-15 18-16,15-18 0,-16 27 15,9-13-15,-2 0 0,0-1 0,1-1 16,2-3-16,-1 0 0</inkml:trace>
  <inkml:trace contextRef="#ctx0" brushRef="#br0" timeOffset="142.2508">27833 5220 0,'0'0'0,"-3"7"16,-4 3-16,0 1 0,-2 0 0,-1 2 16,2-2-16,2 0 0</inkml:trace>
  <inkml:trace contextRef="#ctx0" brushRef="#br0" timeOffset="283.6081">27450 5859 0,'0'0'0,"0"0"15,0 0-15,-19 22 0,10-9 0,0 3 16,-1 4-16,-3 5 0,0 0 16,1 0-16,2 0 0,1-4 15,1-3-15,3-4 0</inkml:trace>
  <inkml:trace contextRef="#ctx0" brushRef="#br0" timeOffset="1149.4826">27061 6559 0,'0'0'0,"0"0"16,0 0-16,-9 17 0,9-17 0,-10 21 16,3-13-16,1 6 0,1-1 15,-2-1-15,0 2 0,1 0 16,3-2-16,-2 1 0,0 1 16,0-3-16,1 0 0,1-1 15,-1 0-15,0-2 0,0 0 0,-1 2 16,1-2-16,-2 3 15,0-1-15,0 1 0,1-1 16,0-2-16,1 2 0,-1-2 16,1-1-16,1 0 0,-1 3 0,1-2 15,0 1-15,-1-4 0,2 2 16,0 0-16,1 0 0,-1-1 16,0 1-16,0-2 0,1-1 15,0 3-15,0-4 0,1 0 16,0 1-16,0-3 0,0 2 15,0-3-15,0 0 0,2 0 0,-2 0 16,3-3-16,-2 2 0,0-2 16,0 0-16,1 1 0,0 0 15,-1-2-15,0 3 0,-1-1 16,0-2-16,0 1 0,0 1 16,0-3-16,0 1 0,-1 1 15,0 2-15,-1-2 0,0 1 16,-1 2-16,-2 1 0,-2 0 15,0 2-15,-2 0 0,0 1 16,0 0-16,0-1 0,1 1 0,-2 2 16,0-1-16,1 2 0,1-1 15,2-1-15,-1 2 16,2-1-16,0-1 0,2 1 0,1-2 16,-1 2-16,2-1 0,1-1 15,0-1-15,1 1 0,2-1 16,0-3-16,1 0 0,2-1 15,-1-1-15,1 0 0,0 0 16,1-1-16,0-1 0,0 0 0,0 0 16,0-2-16,-1 2 0,0 0 15,-2 0-15,1 1 0,-2-1 16,-1 1-16,-2 3 0,1-3 16,-4 3-16,-3 3 0,-1-3 15,-3 3-15,0-2 0,0 3 16,0 1-16,1 0 0,1-1 15,2 0-15,0 3 0,2-2 16,1 0-16,0 2 0,2-3 16,2 0-16,2-1 0,1-3 0,2 3 15,0-3-15,2-3 0,1 3 16,0-1-16,0-2 0,0 0 16,-1-1-16,-1 3 0,-1-3 15,0 1-15,-1 0 0,0 0 16,-2 0-16,0 2 0,-1-2 15,1 0-15,-2 2 0,-1 1 0,0 0 16,-5 0-16,0 0 16,0 0-16,1 0 0,1 0 0</inkml:trace>
  <inkml:trace contextRef="#ctx0" brushRef="#br0" timeOffset="2788.1065">29053 5602 0,'0'0'0,"0"0"0,0 0 16,0 0-16,0 0 0,0 0 0,0 0 15,0 0-15,0 0 0,-7 28 16,7-28-16,0 0 0,-13 29 0,13-29 16,-11 22-16,7-11 0,-1 1 15,2-1-15,0-4 0,0 0 16</inkml:trace>
  <inkml:trace contextRef="#ctx0" brushRef="#br0" timeOffset="3099.0277">28741 6204 0,'0'0'0,"0"0"0,0 0 0,-14 18 15,8-7-15,-1 0 0,1 0 16,-2 3-16,0 0 0,0 1 16,-1 2-16,-2 5 0,0-1 15,0 0-15,0 1 0,0-1 16,1-3-16,0-1 0,-1-2 15,1 4-15,-1 2 0,1 0 16,0 0-16,0-3 0,1 1 0,-1-1 16,-1 0-16,1-1 0,0-3 15,0 1-15,-1 1 16,2-1-16,-1 0 0,0 2 0,1 0 16,1-4-16,2 1 0,-2-3 15,0-1-15,3 1 0,0-1 16,2 0-16,1-3 0,-1-2 15</inkml:trace>
  <inkml:trace contextRef="#ctx0" brushRef="#br0" timeOffset="3351.2847">28313 6986 0,'0'0'0,"0"0"0,0 0 0,0 0 15,0 0-15,0 0 0,0 0 16,0 0-16,-11 18 0,11-18 16,0 0-16,0 0 0,0 0 15,0 0-15,-11 20 0,11-20 16,0 0-16,0 0 0,-4 13 15,4-10-15,-2 0 0,2 1 16,-1-2-16,1 0 0,0 0 0,0-2 16,0 2-16,0-2 0,0 0 15,0 0-15,0 0 16,0 0-16,0 0 0,0 0 0,0 0 16,0 0-16,0 0 0,0 0 15,0 7-15,0-7 0,0 0 16,0 0-16,0-7 0,0 7 15</inkml:trace>
  <inkml:trace contextRef="#ctx0" brushRef="#br0" timeOffset="4136.1926">28345 7021 0,'0'0'0,"0"0"15,0 0-15,0 0 0,0 0 0,0 0 16,0 0-16,0 0 16,0 0-16,0 0 0,29-16 15,-29 16-15,27-4 0,-27 4 16,42-14-16,-18 7 0,2-1 0,2-2 15,4 1-15,6-4 0,-3-1 16,-5 3-16,-5 3 0,-4-1 16</inkml:trace>
  <inkml:trace contextRef="#ctx0" brushRef="#br0" timeOffset="4282.7712">29401 6669 0,'0'0'16,"0"0"-16,0 0 0,23-14 0,-14 10 15,7-1-15,4-2 16,1-2-16,1 1 0,11 1 0,3-3 16,-3-1-16,-1 0 0,0 0 15,-5 1-15,-6 3 0</inkml:trace>
  <inkml:trace contextRef="#ctx0" brushRef="#br0" timeOffset="4415.5692">30209 6341 0,'0'0'0,"0"0"0,0 0 15,21-9-15,-21 9 0,24-12 0,-6 4 16,1 0-16,2-1 0,10 0 16,2-2-16,-2 1 0,-2 0 15,-5 3-15,-3 2 0,-3-1 16</inkml:trace>
  <inkml:trace contextRef="#ctx0" brushRef="#br0" timeOffset="4566.0895">31046 5998 0,'0'0'16,"0"0"-16,0 0 0,0 0 0,24-11 16,-14 7-16,3 0 0,3 1 15,0-1-15,4 1 0,3 1 16,0 0-16,2-5 0,1 3 16,-4-3-16,-3 4 0</inkml:trace>
  <inkml:trace contextRef="#ctx0" brushRef="#br0" timeOffset="4766.8473">31668 5883 0,'0'0'0,"0"0"0,0 0 0,0 0 16,0 0-16,24-10 0,-24 10 15,12-4-15,-6 0 0,0 1 16,1 3-16,-1-3 0,0 2 0,-1-2 16,1 2-16,1 1 0,-1-3 15,0 0-15,-1-1 16,0 2-16,-1 2 0,-1-1 15,0 1-15,-3 0 0,0 0 0,0 0 16,-3 1-16,1 1 0,0-2 16,2 0-16</inkml:trace>
  <inkml:trace contextRef="#ctx0" brushRef="#br0" timeOffset="5705.4859">29516 5669 0,'0'0'0,"0"0"0,0 0 16,0 0-16,0 0 0,0 0 0,0 0 16,0 0-16,0 0 0,0 0 15,0 0-15,0 0 0,10 23 16,-10-23-16,0 0 0,-2 18 16,2-18-16,0 0 0,-7 24 15,7-24-15,0 0 0,-15 26 16,15-26-16,-16 16 0,8-7 0,-3 1 15,-3-1-15,0 2 0,-1-3 16,-2 0-16,-1 2 16,1 0-16,-1-2 0,-6 5 0,-2-2 15,3-2-15,1 0 0,-1-2 16,0 0-16,1-3 0,0 3 16,-1 0-16,-1 0 0,4-3 15,1-1-15,1 1 0,2-1 16,0-1-16,3 0 0,0 0 15,1 0-15,1-2 0,1 0 0,1 0 16,0 0-16,1 0 0,3 0 16,-1-2-16,1 0 0,1 2 15,2-3-15,2 3 0,1-4 16,2 2-16,0 0 0,2-1 16,2 1-16,1-2 0,-1-1 0,0 1 15,-1 1-15,-2-1 0</inkml:trace>
  <inkml:trace contextRef="#ctx0" brushRef="#br0" timeOffset="6265.9499">29575 5760 0,'0'0'0,"0"0"16,0 0-16,0 0 0,0 0 0,-15 19 16,15-19-16,0 0 0,-18 22 15,10-13-15,0 0 0,0 0 16,1 3-16,-3-4 0,-1 3 16,0 0-16,-1-1 0,-3 0 15,-1 1-15,0-2 0,1 1 0,-6 3 16,0-1-16,0-1 0,0-2 15,-1 0-15,-2 1 16,2 0-16,2-2 0,-1 2 0,-2-5 16,1 1-16,1 0 0,1-1 15,0 1-15,2-2 0,2-1 0,1-3 16,2 0-16,2 0 16,1 1-16,1-1 0,1-1 15,0 1-15,1-3 0,1 1 16,0 1-16,3 0 0,1-2 0,2 3 15,2-3-15,1 2 0,0-2 16,1 2-16,-2 1 0,0-3 16</inkml:trace>
  <inkml:trace contextRef="#ctx0" brushRef="#br0" timeOffset="6749.0325">29540 5756 0,'0'0'0,"0"0"0,0 0 16,0 0-16,0 0 0,0 0 0,0 0 16,0 0-16,0 0 0,0 0 15,-2 29-15,2-29 0,0 0 0,-17 23 16,17-23-16,-16 18 0,5-7 16,-1-1-16,-1 1 0,-2 0 15,0-1-15,-2 1 0,1 0 16,-2 0-16,0 0 0,-8 3 15,0-2-15,0-1 0,2 1 0,-1-1 16,-1-4-16,1 0 0,0 0 16,0 1-16,1-1 15,2 0-15,2 0 0,1-3 0,2 1 16,0-2-16,2-1 0,0 2 16,2-4-16,2 1 0,0 1 15,2-2-15,2 0 0,0 1 16,0-1-16,4-1 0,1 1 15,2 0-15,-2 0 0,2 0 16</inkml:trace>
  <inkml:trace contextRef="#ctx0" brushRef="#br0" timeOffset="10249.1746">26905 7011 0,'0'0'0,"0"0"16,0 0-16,0 0 0,0 0 0,20-6 15,-20 6-15,0 0 0,0 0 16,0 0-16,13-4 0,-11 4 16,-2 0-16,0 0 0,0 0 15,0 3-15,-2-3 0,-1 0 16,-2-3-16,0 0 0,-2 2 0,-2-6 15,-2-1-15,1-1 0,1 3 16,2 1-16</inkml:trace>
  <inkml:trace contextRef="#ctx0" brushRef="#br0" timeOffset="10577.2357">24882 5474 0,'0'0'0,"0"0"0,0 0 16,0 0-16,0 0 0,0 0 0,0 0 15,0 0-15,0 0 0,-12-20 16,12 20-16,0 0 0,0 0 16,0 0-16,0 0 0,0 0 0,0 0 15,0 0-15</inkml:trace>
  <inkml:trace contextRef="#ctx0" brushRef="#br0" timeOffset="11126.9653">28780 6615 0,'0'0'0,"0"0"15,0 0-15,0 0 0,0 0 0,0 0 16,0 0-16,0 0 0,17-11 16,-17 11-16,0 0 0,0 0 0,0 0 15,0 0-15,0 0 0,0 0 16,0 0-16,0 0 0,0 0 15,-22 12-15,22-12 0,0 0 16,0 0-16,0 0 0</inkml:trace>
  <inkml:trace contextRef="#ctx0" brushRef="#br0" timeOffset="11490.5775">26774 6144 0,'0'0'0,"0"0"16,0 0-16,0 0 0,0 0 0,0 0 15,0 0-15,0 0 0,0 0 16,0 0-16,0 0 0,-18-13 15,18 13-15,0 0 0,0 0 16,0 0-16</inkml:trace>
  <inkml:trace contextRef="#ctx0" brushRef="#br0" timeOffset="17532.778">4215 10299 0,'0'0'0,"0"0"0,0 0 16,23-10-16,-11 6 0,6 0 16,4 1-16,3-1 0,4 0 0,10-2 15,8 2-15,-3 0 0,1 1 16,13-4-16,3 0 16,9 1-16,-4 1 0,0-2 0,2 1 15,6 1-15,-9 1 0,5 1 16,0-1-16,5-2 0,-7 1 0,2 2 15,2 1-15,-8 0 0,-7-1 16,32-1-16,-4-1 16,-13 0-16,-12 1 0,1 0 0,1 1 15,-8-1-15,-6 1 0,-1 2 16,4 1-16,-7 1 0,-5 2 16,2-1-16,1 1 0,-5-1 15,-3-1-15,-4 2 0,-2 1 16,-5-3-16,-4 1 0,-9-2 15,3 1-15,-1 1 0,1-1 0,-6 3 16,-1-1-16,-6 1 0,-4-1 16,-3 1-16,-4 0 0,0-1 15,3 0-15,2 1 0</inkml:trace>
  <inkml:trace contextRef="#ctx0" brushRef="#br0" timeOffset="18000.2349">4340 10711 0,'0'0'0,"14"0"0,4 2 0,5-2 16,5 0-16,14-2 0,9 1 15,14 2-15,-1 1 0,18 2 16,4 0-16,7 3 0,-7 0 15,13 0-15,1 0 0,-12-3 0,-5-1 16,29 1-16,-9 0 16,-20-1-16,-9-3 0,-5 3 15,-4 0-15,-11-2 0,-7 0 0,1-2 16,-1 1-16,-6-3 0,-8 2 16,-2-2-16,-3 3 0,-7 0 15,-4 0-15,1 3 0,0-2 16,-1 2-16,-5 2 0,-8-3 15,0-2-15,-2 0 0,1 3 0,-3-3 16,1 2-16,-1-2 0</inkml:trace>
  <inkml:trace contextRef="#ctx0" brushRef="#br0" timeOffset="20033.8137">17743 5854 0,'0'0'0,"0"0"16,0 0-16,2-17 0,-3 10 0,-2-4 15,-4-2-15,-1-1 0,-5-2 16,-8-2-16,-6 0 16,-12-10-16,-1-1 0,-22-8 0,-8-1 15,1 2-15,-1 6 0,-22-4 16,-22-5-16,-6 3 0,9 6 16,-56-1-16,8 11 0,19 7 15,12 5-15,-6 5 0,-6 4 16,14 4-16,8 5 0,-11 6 15,-8 5-15,11 7 0,8 4 0,-7 3 16,-5 2-16,14 3 0,10 1 16,-2 7-16,-2 2 15,15 0-15,11-1 0,8 11 16,4 5-16,15-2 0,9-2 0,11 3 16,6 1-16,8-9 0,5-12 0,5 9 15,2 1-15,9-1 16,5 1-16,11 0 0,7-1 15,6-3-15,3-3 0,10-2 16,8-1-16,4-4 0,2-2 0,14-3 16,9-1-16,-1-2 0,1 0 15,11 0-15,8-4 0,5 1 16,4-4-16,24 0 16,16 0-16,-29-7 0,-20-6 0,7-3 15,4-5-15,7 5 0,7-1 16,-1 0-16,0 2 0,-3-9 15,-2-5-15,-1-3 0,1-2 16,-9 0-16,-6-2 0,3-15 16,1-10-16,-10 9 0,-9 5 0,-2 1 15,-2-1-15,1-10 0,0-7 16,-2-9-16,-2-7 0,-11 8 16,-10 1-16,0-1 0,1 0 15,-7-1-15,-3 1 0,-8-7 16,-5 0-16,-4 1 0,-3 2 0,-2-15 15,-2-7-15,-7 13 16,-6 10-16,-8-4 0,-4 0 16,-2-6-16,-3 1 0,-14 7 15,-10 4-15,-6-2 0,-5-4 0,-8-6 16,-7-6-16,-8 12 0,-5 8 16,-16-6-16,-10-3 15,-3 0-15,-2-2 0,-11 6 0,-5 5 16,-2 5-16,0 4 0,-13 11 15,-5 6-15,0 3 0,0 4 16,-7 4-16,-7 5 0,7 7 0,4 4 16,-3 12-16,-3 9 0,46-9 15,30-7-15,22-3 0</inkml:trace>
  <inkml:trace contextRef="#ctx0" brushRef="#br0" timeOffset="22464.0755">29292 6037 0,'0'0'0,"0"0"0,0 0 16,0 0-16,0 0 0,0 0 15,0 0-15,0 0 0,0 0 0,0 0 16</inkml:trace>
  <inkml:trace contextRef="#ctx0" brushRef="#br0" timeOffset="22644.078">29279 6079 0,'0'0'15,"0"0"-15,0 0 0,0 0 0,0 0 16,0 0-16,0 0 16,0 0-16,12 19 0,-12-19 0</inkml:trace>
  <inkml:trace contextRef="#ctx0" brushRef="#br0" timeOffset="22818.0835">29317 6118 0,'0'0'0,"0"0"15,0 0-15,0 0 0,0 0 0,0 0 16,0 0-16,0 0 16,0 0-16,0 0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1T00:06:04.6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18250 8565 0,'0'0'0,"0"0"16,0 0-16,0 0 0,0 0 0,5-21 15,-5 21-15,0 0 0,-3-22 16,3 22-16,-5-19 0,1 11 15,-3 0-15,-3 0 0,-2 0 16,-2 2-16,-3 0 0,-4 0 16,-4 2-16,-2 0 0,1 1 15,-12 2-15,0 1 0,0 2 16,3 1-16,-7 2 0,2 0 16,6 1-16,5 1 0,3 2 0,5 1 15,5-1-15,2 0 0,4 1 16,4 1-16,3 0 0,3 0 15,5 2-15,5 0 0,1 0 16,1 1-16,4 0 16,2 1-16,2-2 0,1-1 0,5 2 15,2 3-15,-1-1 0,-3 0 0,2 0 16,3 1-16,-2 0 0,-3-1 16,2 2-16,-1 0 15,-6-1-15,-1 0 0,-3-3 0,-1-2 16,-6-2-16,0-1 0,-2 0 15,-3 0-15,-1 0 0,-1-3 16,-2 0-16,-2-1 0,-1-2 16,-2 1-16,-5 1 0,-6 0 15,0-1-15,-2-1 0,-2-1 16,-1-1-16,0 1 0,-1-2 0,-6 0 16,0-2-16,5 2 0,3-1 15,1 0-15,1 0 0,2 0 16,4 1-16,2-2 0,2-1 15,3 1-15,2 1 0,4-2 16,4-3-16,0 1 0,-1 1 0,0 1 16</inkml:trace>
  <inkml:trace contextRef="#ctx0" brushRef="#br0" timeOffset="498.4242">18849 8652 0,'0'0'0,"0"0"0,0 0 0,0 0 0,0 0 15,-4-19-15,4 19 16,0 0-16,-10-19 0,3 14 0,0-1 15,-4 1-15,-2 1 0,-1 1 16,-2-1-16,-1 1 0,0 0 16,1 0-16,-1 3 0,2 0 15,1 0-15,-4 3 0,0 0 16,4 3-16,3-1 0,1 3 16,2 1-16,4 1 0,2 1 0,3 3 15,2-1-15,2 0 0,1 1 0,3 0 16,2 2-16,2 2 15,2 0-15,1 1 0,4-1 16,-4-2-16,0 1 0,0 3 16,0-2-16,-4-2 0,-2-2 15,-2-1-15,-3 0 0,-1-6 16,-1 0-16,-2 1 0,-2-1 16,-4 0-16,-1-1 0,-5 0 0,-5-1 15,0-1-15,-1-1 0,0 0 16,-2 0-16,1-2 0,2 1 15,-1-2-15,1 0 0,0-2 16,2-2-16,2 0 0,2 1 16,2 1-16</inkml:trace>
  <inkml:trace contextRef="#ctx0" brushRef="#br0" timeOffset="797.3263">19222 8516 0,'0'0'16,"0"0"-16,0 0 0,0 0 0,0 0 15,0 0-15,4 25 16,-4-25-16,0 0 0,1 25 0,-1-25 15,0 22-15,0-11 0,-1 0 16,-1 1-16,0-1 0,1 0 0,-1 0 16,-2 1-16,1-1 15,1-1-15,0-1 0,-2 2 16,2-1-16,0-1 0,0-1 0,0-1 16,0 0-16</inkml:trace>
  <inkml:trace contextRef="#ctx0" brushRef="#br0" timeOffset="1130.8594">19926 8555 0,'0'0'0,"0"0"15,0 0-15,0 0 0,0 0 0,0 0 16,0 0-16,0 0 0,0 0 16,-5 23-16,5-23 15,-3 22-15,3-22 0,-6 26 0,6-26 16,-6 33-16,2-15 0,2 2 15,1 1-15,0-2 0,0 1 16,-1 2-16,-2 0 0,2-4 16,0-3-16,0-3 0</inkml:trace>
  <inkml:trace contextRef="#ctx0" brushRef="#br0" timeOffset="1330.4655">19611 8999 0,'0'0'0,"0"0"0,0 0 0,0 0 15,0 0-15,28 0 0,-28 0 16,38 0-16,-14 0 0,3 0 0,4 2 16,1-1-16,1 2 0,10 2 15,1 2-15,-6 0 0,-7-2 0,-5 0 16</inkml:trace>
  <inkml:trace contextRef="#ctx0" brushRef="#br0" timeOffset="2163.9592">20403 9894 0,'0'0'0,"0"0"15,0 0-15,0 0 0,0 0 0,0 0 16,0-24-16,0 24 0,0 0 16,0-37-16,0 37 15,1-38-15,0 17 0,0-3 0,0-2 16,1-3-16,-1-2 0,0-11 15,1-2-15,-1 0 0,-1 1 0,1-13 16,0-2-16,3 3 16,0 4-16,1-8 0,1 2 15,1 0-15,0 0 0,4-5 16,2 4-16,-1 7 0,1 3 0,2-5 16,2 2-16,-3 7 0,-1 7 15,1 3-15,1 1 16,2 3-16,0 3 0,2 3 0,0 2 15,-5 6-15,0 3 0,1 1 16,-1 1-16,0 4 0,1 1 16,0 7-16,3 6 0,-4-2 15,1 2-15,-2 6 0,-2 5 16,-2-1-16,-3-1 0,-1 1 16,-3 2-16,-2-1 0,-3 1 0,-3 0 15,-2 0-15,-1-4 0,-2 0 16,-2 0-16,-2 1 15,-1-2-15,1 2 0,-4-4 0,-3-1 16,0 0-16,0 0 0,2-2 16,1 0-16,4-2 0,2 0 0,2-2 15,2 0-15,1-1 16,2 0-16,0-1 0,2-1 16,1 0-16,1-2 0,0 0 0,2 0 15,0 0-15,0 0 0,6 0 16,1 1-16,2-1 0,2 1 15,3 1-15,4 2 0,3 1 16,-2 1-16,1 2 0,1 2 16,-2 0-16,0 0 0,-2 3 15,-3 2-15,-2-1 0,-2-1 0,-3 1 16,-4-1-16,-2 0 0,-2-2 16,-3 2-16,-4-1 15,0-1-15,-1-2 0,-3-1 0,-3 0 16,-1-2-16,0 1 0,-1-1 15,1-1-15,1-1 0,2-2 16,1-1-16,1-1 0,0-1 16,1 1-16,-1-3 0,0-4 15,1 0-15,2-1 0,2 2 16,0-1-16,2 3 0</inkml:trace>
  <inkml:trace contextRef="#ctx0" brushRef="#br0" timeOffset="2276.9374">21023 8750 0,'0'0'0,"0"0"16,0 0-16,0 0 0,0 0 0,0 0 15,14 22-15,-14-22 0,0 0 0,12 24 16</inkml:trace>
  <inkml:trace contextRef="#ctx0" brushRef="#br0" timeOffset="4852.3288">28216 11196 0,'0'0'16,"0"0"-16,0 0 0,0 0 0,0 0 15,0 0-15,0 0 0,0 0 16,0 0-16,0 0 0,0 0 15,0 0-15,0 0 0,0 0 16,0 0-16,0 0 0,0 0 16,0 0-16,0 0 0,0 0 15,0 0-15,0 0 0,0 0 16,0 0-16,0 0 0,0 0 0,0 0 16,0 0-16,0 0 0,0 0 15,0 0-15,0 0 16,0 0-16,0 0 0,0 0 0,0 0 15,-31-7-15,31 7 0,0 0 16,-23-4-16</inkml:trace>
  <inkml:trace contextRef="#ctx0" brushRef="#br0" timeOffset="5273.4407">25309 12011 0,'0'0'0,"0"0"0,0 0 15,0 0-15,0 0 0,0 0 16,0 0-16,0 0 0,0 0 16,23 10-16,-23-10 0,25 3 15,-25-3-15,26 3 0,-26-3 16,0 0-16</inkml:trace>
  <inkml:trace contextRef="#ctx0" brushRef="#br0" timeOffset="5689.0115">30041 12269 0,'0'0'0,"0"0"0,0 0 15,0 0-15,0 0 0,0 0 16,0 0-16,0 0 0,0 0 0,0 0 16,0 0-16,0 0 0,0 0 15,0 0-15</inkml:trace>
  <inkml:trace contextRef="#ctx0" brushRef="#br0" timeOffset="8663.3607">28061 9613 0,'0'0'0,"0"0"0,0 0 15,0 0-15,0 0 0,0 0 16,0 0-16,0 0 0,0 0 0,0 0 16,0 0-16,0 0 0,0 0 15,-11 24-15,11-24 16,0 0-16,0 0 0,-18 18 0</inkml:trace>
  <inkml:trace contextRef="#ctx0" brushRef="#br0" timeOffset="10414.4231">28226 11281 0,'0'0'16,"0"0"-16,0 0 0,0 0 0,0 0 16,0 0-16,0 0 15,0 0-15,0 0 0,0 0 0,0 0 16,0 0-16,0 0 0,-28 1 15,28-1-15,0 0 0,0 0 0,-25 10 16,25-10-16,0 0 16,0 0-16,-22 7 0,22-7 15,0 0-15,0 0 0,0 0 0,0 0 16,0 0-16,0 0 0,2 20 16,-2-20-16,0 0 0,22 5 15,-22-5-15,0 0 16,28 3-16,-28-3 0,0 0 0,26-1 15,-26 1-15,0 0 0,23-5 16,-23 5-16,0 0 0,0 0 0,20-4 16,-20 4-16,0 0 15,0 0-15,0 0 0,-12-18 16,12 18-16,0 0 0,-26-14 0,26 14 16,-22-7-16,22 7 0,-26-4 15,26 4-15,-25 2 0,25-2 16,-22 4-16,13 1 0,1-1 15,2-1-15,2 3 0,3-3 16,2 2-16,2-1 0,1 3 16,3 0-16,-1-3 0,2 1 0,0 0 15,-1-1-15,1-1 16,0-2-16,0-1 0,0 0 16,1 0-16,-1 0 0,-1 0 15,-1 2-15,0-2 0,-2-2 0,-1 2 16,1-4-16,-1 4 0,0-3 15,-2-1-15,-1 0 0,-2 1 16,-2-1-16,-3-1 0,-2 0 16,-1 1-16,-1 2 0,-1 2 15,0 1-15,1 0 0,1-1 0,1 0 16</inkml:trace>
  <inkml:trace contextRef="#ctx0" brushRef="#br0" timeOffset="11077.5385">28044 9592 0,'0'0'0,"0"0"0,0 0 16,0 0-16,0 0 0,0 0 0,0 0 16,0 0-16,0 0 0,0 0 15,0 0-15,-21 16 0,21-16 16,0 0-16</inkml:trace>
  <inkml:trace contextRef="#ctx0" brushRef="#br0" timeOffset="20798.9022">27555 11520 0,'0'0'0,"0"0"15,0 0-15,0 0 0,0 0 0,0 0 16,0 0-16,0 0 0,0 0 16,0 0-16,0 0 0,0 0 15,0 0-15,0 0 0,0 0 16,0 0-16,0 0 0,0 0 16,0 0-16,0 0 0,0 0 15,0 0-15,0 0 16,0 0-16,0 0 0,0 0 15,0 0-15,0 0 0,0 0 16,0 0-16,0 0 0,26 2 16,-26-2-16,0 0 0,0 0 0,20 2 15,-20-2-15,0 0 0,0 0 16,20 6-16,-20-6 16,0 0-16,0 0 0,0 0 0,24 3 15,-20-1-15,1-2 0,-1 2 16,0 0-16,1-2 0,-1-1 15,0 1-15,-1 1 0,0 2 16,0 0-16,1-1 0,-2 0 16,0 2-16,0-1 0,1 1 15,-1 1-15,-1-1 0,0 1 0,0-1 16,0 1-16,-1 0 0,0-1 16,0 1-16,0 1 15,0-1-15,0 0 0,0-1 0,1 2 16,0-1-16,1-2 0,-2 1 15,-3-1-15,3-2 0,1 2 0,1 0 16,-1-1-16,-1-2 16,0 4-16,0-4 0,-4 0 15,4 0-15,0 0 0,0 0 16,0 0-16,0 0 0,0 0 0,0 0 16,-4-4-16,4 4 0</inkml:trace>
  <inkml:trace contextRef="#ctx0" brushRef="#br0" timeOffset="21697.5352">27594 11408 0,'0'0'0,"0"0"16,0 0-16,0 0 0,0 0 0,0 0 16,0 0-16,0 0 0,0 0 0,0 0 15,0 0-15,0 0 0,0 0 16,0 0-16,0 0 15,0 0-15,0 0 0,0 0 0,0 0 16,0 0-16,0 0 0,0 0 16,0 0-16,0 0 0,0 0 15,0 0-15,0 0 0,0 0 16,0 0-16,0 0 0,0 0 16,0 0-16,0 0 0,0 0 15,0 0-15,0 0 0,0 0 0,25 9 16,-25-9-16,0 0 0,0 0 15,0 0-15,0 0 16,0 0-16,28 0 0,-28 0 0,0 0 16,0 0-16,0 0 0,21 6 15,-21-6-15,0 0 0,0 0 16,0 0-16,19 3 0,-16-1 16,0 0-16,1-1 0,-1 3 15,-1 0-15,0-1 0,1 1 16,-1 2-16,1-2 0,0 0 0,1-1 15,0 1-15,1 0 16,-1 3-16,0-1 0,0 0 0,-1 0 16,0 1-16,1 0 15,-2 0-15,0-2 0,0 1 0,0-1 16,1 1-16,-1 0 0,1 0 16,-1-1-16,1 4 15,-2-3-15,0 1 0,0-2 0,0 1 16,1-1-16,1-1 15,0 1-15,-2-2 0,0 3 0,0-1 0,-1-1 16,0-1-16,1 0 16,0-2-16,0 4 0,1 0 15,0-3-15,-2 0 0,1 2 0,0-1 16,0 1-16,0-1 0,0-1 16,1 0-16,0-2 15,1-1-15,-3 1 0,2-1 0,-2 1 16</inkml:trace>
  <inkml:trace contextRef="#ctx0" brushRef="#br0" timeOffset="31499.7569">28373 9721 0,'0'0'16,"0"0"-16,0 0 0,0 0 0,0 0 15,0 0-15,0 0 16,0 0-16,0 0 0,0 0 0,0 0 15,0 0-15,0 0 0,0 0 16,0 0-16,0 0 0,0 0 16,0 0-16</inkml:trace>
  <inkml:trace contextRef="#ctx0" brushRef="#br0" timeOffset="31947.1628">28343 9735 0,'0'0'0,"0"0"0,0 0 15,0 0-15,0 0 0,0 0 0,0 0 16,0 0-16,0 0 0,0 0 15,0 0-15,0 0 0,0 0 0,0 0 16,0 0-16,0 0 16,0 0-16,0 0 0,0 0 15,0 0-15,0 0 0,0 0 16,0 0-16,0 0 0,0 0 0,0 0 16,0 0-16,0 0 0,0 0 15,24-4-15,-24 4 16,0 0-16</inkml:trace>
  <inkml:trace contextRef="#ctx0" brushRef="#br0" timeOffset="37214.5643">27677 11861 0,'0'0'0,"0"0"15,0 0-15,0 0 0,0 0 0,0 0 16,0 0-16,0 0 0,0 0 16,0 0-16,0 0 15,0 0-15,0 0 0,0 0 0,0 0 16,0 0-16,0 0 0,0 0 15,0 0-15,0 0 0,24 7 0,-24-7 16,0 0-16,0 0 16,0 0-16,24 6 0,-24-6 15,0 0-15,0 0 0,23 0 16,-23 0-16,0 0 0,0 0 0,29-1 16,-21 1-16,-2 0 0,1 0 15,0-1-15,-1-2 16,1 2-16,0 1 0,-1-1 0,1 1 15,-1 0-15,2 1 0,0-1 16,0-1-16,-1 0 0,0-1 0,0 1 16,-1 1-16,0 0 15,-1 0-15,1 1 0,-1 0 16,1 0-16,-2-1 0,1-1 16,-2 1-16,0-1 0,2 1 0,-2 0 15,-1 0-15,0 0 0,0 0 16,1 0-16,-3 0 0,2 1 15,-2-1-15,1 2 0,-1-2 16,0 0-16,0 0 0,0 0 16,0 0-16,0 0 0,0 0 0,0 0 15,0 0-15,0 0 16,0 0-16,-4 2 0,4-2 16,0 0-16,0 0 0,-7 4 15,7-4-15,-4 3 0,4-3 0,-5 5 16,5-5-16,-4 4 0,4-4 15,-7 6-15,3-3 0,-1 1 16,1 0-16,-1 0 0,1 0 16,0 1-16,-1-1 0,2 1 15,2 1-15,-1-1 0,-1 1 0,1-1 16,0 0-16,0 1 0,0-3 16,-2 2-16,1 0 15,0-1-15,-1 1 0,2 1 0,-1-2 16,1 0-16,-1 1 0,1-2 15,0 2-15,0-1 0,0 0 16,-1-1-16,1 0 0,0-1 16,0 1-16,1-1 0,0 1 15,-1-1-15,1 1 0,0-1 16,0 0-16,0 2 0,1-2 0,0 1 16,1-1-16,-1-2 0,2 1 15,1-2-15,0-2 16,0 0-16,1 1 0,-2 0 0</inkml:trace>
  <inkml:trace contextRef="#ctx0" brushRef="#br0" timeOffset="41549.8555">27101 11801 0,'0'0'0,"0"0"16,0 0-16,0 0 0,0 0 0,0 0 15,0 0-15,0 0 0,0 0 16,-24-4-16,24 4 0,0 0 15,0 0-15,0 0 0,0 0 16,0 0-16,0 0 0,0 0 16,0 0-16,0 0 0,0 0 0,0 0 15,0 0-15,0 0 16,0 0-16,0 0 0,0 0 16,0 0-16,0 0 0,0 0 15,0 0-15,0 0 0,0 0 0,0 0 16,0 0-16,15-16 0,-15 16 15,0 0-15,0 0 0,25-4 16,-25 4-16,0 0 0,23-1 16,-23 1-16,0 0 0,22-4 15,-22 4-15,0 0 0,22-8 0,-14 7 16,1-2-16,0-1 16,-1 4-16,0-2 0,-2 0 15,1-1-15,0 3 0,-1-1 16,2 0-16,-1 0 0,-1 0 0,-1 1 15,-2 1-15,-1 0 0,0-1 16,1-1-16,-1 1 0,0 0 16,0 0-16,0 0 0,-2 0 15,3-1-15,-3 1 0,2-3 16,-2 3-16,2-3 0,-2 3 0,2 1 16,-2-1-16,2 0 0</inkml:trace>
  <inkml:trace contextRef="#ctx0" brushRef="#br0" timeOffset="41965.8593">27133 11767 0,'0'0'0,"0"0"0,0 0 15,0 0-15,0 0 0,0 0 0,0 0 16,0 0-16,-16 16 0,16-16 16,0 0-16,0 0 0,0 0 0,-6 21 15,6-21-15,0 0 16,0 0-16,-1 27 0,1-27 16,0 0-16,-3 23 0,2-15 0,-1 2 15,1-2-15,0 1 0,1 0 16,0 1-16,0 0 0,0-2 15,-1 0-15,-1 0 16,0-1-16,0 2 0,-1-1 0,1 0 16,0 1-16,0-2 0,0 1 15,-1-2-15,1 1 0,0 0 16,0-1-16,-1 1 0,1-2 16,0-1-16,0 0 0,0 1 0,1 0 15,-1-3-15,4 0 16,1 0-16,0-1 0,-1 1 15,1-1-15</inkml:trace>
  <inkml:trace contextRef="#ctx0" brushRef="#br0" timeOffset="44620.7673">27179 11915 0,'0'0'0,"0"0"15,0 0-15,0 0 0,0 0 0,0 0 16,0 0-16,0 0 0,0 0 15,-17 13-15,17-13 0,0 0 16,0 0-16,0 0 0,0 0 16,0 0-16</inkml:trace>
  <inkml:trace contextRef="#ctx0" brushRef="#br0" timeOffset="46448.2964">27655 11435 0,'0'0'15,"0"0"-15,0 0 0,0 0 0,0 0 16,0 0-16,0 0 0,0 0 15,0 0-15,0 0 0,0 0 16,0 0-16,18 17 0,-18-17 16,0 0-16,0 0 15,16 29-15,-16-29 0,0 0 0,8 28 16,-6-17-16,0 0 16,0 0-16,0 0 0,0 1 15,-1-3-15,0 2 0,1-1 16,2 0-16,0-1 0,-1 0 0,-1-1 15,-1-1-15,0-3 0,1 3 16,-1-3-16,-1-1 0,0 1 16,1-2-16,-1-2 0,0 0 15,0 2-15,0-2 0,0 0 16,1-6-16,-1 2 0,0-1 0,1 0 16,1-4-16,0 4 15,-1-1-15,1 2 0</inkml:trace>
  <inkml:trace contextRef="#ctx0" brushRef="#br0" timeOffset="46680.7712">27704 11389 0,'0'0'0,"0"0"0,0 0 15,0 0-15,0 0 0,0 0 0,0 0 16,0 0-16,0 0 0,4 21 16,-4-21-16,0 0 0,8 18 15,-8-18-15,10 18 0,-10-18 16,11 24-16,-4-11 0,1 2 16,-2-3-16,0 0 0,-1-3 15</inkml:trace>
  <inkml:trace contextRef="#ctx0" brushRef="#br0" timeOffset="50631.0347">27531 12228 0,'0'0'0,"0"0"0,0 0 16,0 0-16,0 0 0,0 0 0,0 0 16,0 0-16,0 0 0,0 0 15,0 0-15,8-23 0,-8 23 0,0 0 16,0 0-16,0 0 0,0 0 15,0 0 1,0 0-16,16-18 0,-16 18 16,0 0-16,0 0 0,0 0 15,0 0-15,0 0 0,0 0 0,17-16 16,-17 16-16,0 0 0,0 0 16,0 0-16,0 0 15,0 0-15,17-14 0,-17 14 0,2-5 16,-2 5-16,0 0 0,3-6 15,-3 6-15,4-4 0,-4 4 0,5-3 16,-5 3-16,0 0 16</inkml:trace>
  <inkml:trace contextRef="#ctx0" brushRef="#br0" timeOffset="51614.7155">28311 9698 0,'0'0'15,"0"0"-15,0 0 0,0 0 16,0 0-16,0 0 0,0 0 0,0 0 16,0 0-16,0 0 0,0 0 15,0 0-15,0 0 0,0 0 16,0 0-16,0 0 0,0 0 16,0 0-16,0 0 0,0 0 15,0 0-15,0 0 0,0 0 16,0 0-16,0 0 0,0 0 15,0 0-15,0 0 0,-12-27 0,12 27 16,-7-20-16,4 13 0</inkml:trace>
  <inkml:trace contextRef="#ctx0" brushRef="#br0" timeOffset="55747.4102">7992 8755 0,'0'0'0,"0"0"0,0 0 15,0 0-15,0 0 0,0 0 0,0 0 16,0 0-16,0 0 0,0 0 15,0 0-15,25 19 0,-25-19 16,31 17-16,-7-5 0,1 0 16,2 1-16,9 6 0,3 3 15,-1 0-15,2 2 0,10 7 16,1 3-16,-5-1 0,-4-3 0,6 9 16,-1 1-16,-3 0 15,-6-1-15,3 7 0,-5-2 0,-6-4 16,-4-1-16,0 4 0,-1 0 15,-7-8-15,-2-1 0,-4 5 16,-4 1-16,-2-15 0,-2-6 0,0-5 16</inkml:trace>
  <inkml:trace contextRef="#ctx0" brushRef="#br0" timeOffset="56030.7233">8317 10406 0,'0'0'0,"0"0"16,0 0-16,15 29 0,-7-14 0,3 5 16,2-2-16,5 8 0,1 0 15,3 4-15,2 0 16,4 8-16,-3 1 0,1 0 0,2 1 15,1 3-15,-6 0 0,1-4 16,-2 3-16,-4-5 0,-2-5 16,-2-1-16,-5-5 0,-2-9 0,-3-5 15,1-1-15</inkml:trace>
  <inkml:trace contextRef="#ctx0" brushRef="#br0" timeOffset="56448.0139">6258 10231 0,'0'0'16,"0"0"-16,0 0 0,0 0 16,0 0-16,0 0 0,0 0 0,22 25 15,-22-25-15,-975 27 16,1996-9-16,-1000 2 0,3 1 0,10 12 15,3 2-15,-2 1 0,-4 2 0,9 9 16,0 0-16,3 9 16,-4-5-16,-8 2 0,-3-3 15,-4 4-15,-6-7 0,-5-4 16,-3-5-16,-5-8 0,-1-3 0,-5-8 16,-5-2-16,-2-11 15,-1-5-15,2 0 0,1-1 0,2 0 16</inkml:trace>
  <inkml:trace contextRef="#ctx0" brushRef="#br0" timeOffset="56748.7724">6003 8566 0,'0'0'0,"0"0"16,0 0-16,16 18 0,-16-18 0,18 28 16,-3-6-16,-1 5 0,0 2 15,9 19-15,2 9 0,-1 2 16,-1 0-16,9 26 0,8 27 15,4 8-15,-3-8 0,3 12 16,-9-24-16,-10-32 0</inkml:trace>
  <inkml:trace contextRef="#ctx0" brushRef="#br0" timeOffset="66031.2924">2916 10522 0,'0'0'0,"0"0"0,-29 6 0,13-3 15,1 1-15,-11 0 0,-4 3 16,0 0-16,1 1 0,-8 2 16,-1 0-16,3 1 0,3 0 15,1-1-15,4 1 0,4 1 0,0 1 16,7-2-16,0 0 16,3 0-16,2 0 0,3-2 15,5-1-15,1-1 0,4 4 0,6-1 16,4 1-16,0-3 0,4 2 15,9 1-15,4 0 16,3 2-16,-2-2 0,6 0 0,1-3 16,0 2-16,-1 1 0,8 0 15,0 2-15,-4-2 0,0-3 16,-4 5-16,0-1 0,0 2 0,-5-3 16,-3-1-16,-2 1 0,-4-1 15,-6-6-15,0 0 0,-4-1 16,-4-2-16,-2 1 0,-1-5 15,-1-5-15,-2-1 0,-2 1 16,-3-3-16,-3-6 0,0 3 16,-1-2-16,-3-4 0,-2-2 15,2 1-15,1-1 0,-1-2 0,0-1 16,2 4-16,-2 0 0,-2-2 16,-2-2-16,0 0 0,1 1 15,1 2-15,0-3 0,1 3 16,1 1-16,1 0 0,-1 0 15,1 2-15,2 1 0,1 4 16,-1 0-16,3 3 0,-1 0 0,2 4 16,-4 3-16,0-2 0,-1 6 15,1-1-15,2-2 16,2 3-16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30T23:47:26.03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21319 2003 0,'0'0'0,"0"0"0,0 0 16,0 0-16,0 0 0,0 0 0,0 0 15,0 0-15,0 0 0,-19 17 16,19-17-16,-19 18 0,19-18 0,-26 28 15,9-9-15,-3 0 0,-1 4 16,-9 9-16,-1 1 0,-2 3 16,0 2-16,-9 8 0,-1 2 15,2-5-15,2 2 0,-9 6 16,3 1-16,-6 0 0,4-3 16,0-2-16,-1 3 0,1 0 15,-1-3-15,-7 10 0,0-4 16,4-3-16,4-4 0,-25 23 0,5-2 15,11-9-15,6-5 0,3-3 16,-1-2-16,4-1 0,2-2 16,0-1-16,0-1 0,3-4 15,0-6-15,2 5 16,0 2-16,5-9 0,4-6 0,-1 3 16,-1 0-16,1-1 0,2 0 0,5-6 15,3 0-15,3-3 16,0-1-16,2-3 0,-2-4 0,6-3 15,-3 0-15,1 0 0,0 3 16,2-4-16,0 1 0,2-2 16,2 1-16,0-1 0,2-2 15,1-1-15,0-1 0,1 0 16,0 0-16,2-1 0,-2 0 16,2 0-16,0 0 0,0 0 15,0 0-15,0 0 0,0 0 0,0 0 16,2 0-16,-2 0 0,3-1 15,1 0-15,0 1 16,1-1-16,1-1 0,2 0 16,1 0-16,0 0 0,2 0 0,2 0 15,0-1-15,1 0 0,0 1 16,3 1-16,1-1 0,0 0 16,2 0-16,6 0 0,0 1 15,-1-2-15,0 2 0,1-1 16,4 1-16,1 0 0,1-1 0,2 1 15,2-1-15,9 0 0,-1 0 16,1 0-16,0 0 0,1-1 16,2 3-16,9-2 0,0 0 15,-1-1-15,-2 2 0,10-1 16,-2 2-16,0-1 0,-1-1 0,1-1 16,2 0-16,5 0 15,-4 1-15,3-2 0,3 2 16,-3 0-16,0-1 0,31 2 0,-8 0 15,-8-2-15,-7 0 0,0-1 16,0 1-16,-3 2 0,-2 1 16,3 0-16,2-1 0,-3-1 15,-3-1-15,4 1 0,2 2 16,-1-1-16,-2-1 0,2 0 16,2 1-16,1-2 0,2 1 15,1 1-15,3 2 0,-6-1 16,-3-1-16,4 1 0,1 1 0,-5 0 15,-3 0-15,2-1 16,1 0-16,-4-1 0,-1 0 0,3 1 16,2 1-16,-3 0 0,-1 1 15,4-1-15,3 0 0,-3-2 16,-3-3-16,1 1 0,2-2 16,-6 2-16,-1 1 0,-1 2 15,0 2-15,-4-2 0,-2 0 0,-1 0 16,2 0-16,-2-3 0,-3-2 15,1 1-15,1 2 16,-6 2-16,-5 2 0,-4-4 0,-2-3 16,-13 3-16,-9-1 0,-6 2 15</inkml:trace>
  <inkml:trace contextRef="#ctx0" brushRef="#br0" timeOffset="1516.8186">21182 2142 0,'0'0'16,"0"0"-16,0 0 0,21-7 0,-21 7 15,23-4-15,-7 1 16,3-1-16,2 3 0,4-2 0,5-4 16,9 0-16,0 4 0,7 0 15,2 2-15,9-5 0,-1-2 16,13 1-16,2 0 0,-4 0 0,-2 3 15,15-3-15,2 0 16,-6 3-16,-4 0 0,14-3 0,2 0 16,-6 0-16,-6 3 0,43-6 15,-4 3-15,-12-1 0,-8-2 16,5 3-16,4 3 0,-9-3 16,-7 0-16,10 0 0,6 0 15,-9 3-15,-7 4 0,8-6 16,3-2-16,-4 4 0,-3 1 0,10-1 15,8-3-15,-12 3 16,-8 1-16,5 2 0,3 1 16,-4-3-16,-4 1 0,9 1 0,7 1 15,-11 0-15,-7-1 0,8-2 16,4-1-16,-9 1 0,-7 3 16,3-4-16,3 1 15,-6 4-15,-5 4 0,2-8 0,-1-1 16,-5 4-16,-4 0 0,3 2 15,3 4-15,-7-3 0,-5 1 0,4-4 16,4 0-16,-9 0 0,-5-1 16,4-2-16,3 0 15,-5 4-15,-4 4 0,4-1 0,1 0 16,-6-1-16,-3-3 0,0 0 16,1 0-16,-6 0 0,-3 1 0,-2-1 15,0-1-15,-7-1 16,-3-1-16,1 2 0,0 1 15,-4 0-15,-2 1 0,-2-2 16,1-3-16,-3 4 0,0 0 0,0 0 16,2 0-16,-4 0 0,-2-1 15,-8 1-15,2 0 0,-1 1 16,-2 2-16,-2-3 0,-1 0 16,0 1-16,-2 2 0,-2-3 15,-4 0-15,0 0 0,-3 0 0,-1 3 16,-3 4-16,-1-3 0,-2 3 15,-4-2-15,-1 4 0,-3-1 16,0 2-16,-6 1 0,-1 4 16,-1-1-16,-1 4 0,-4-4 15,-3 1-15,0 2 0,0 1 16,-12 7-16,-1 4 0,0-4 16,-1 3-16,-10 7 0,-3 5 15,5-4-15,2-1 0,-12 8 16,-3 4-16,8-4 0,4 2 15,-30 20-15,4-4 0,9-4 0,3-7 16,-3 3-16,-3 1 16,4-3-16,5-2 0,-7-2 0,-5 2 15,9-4-15,4-4 0,-1 6 16,-1 4-16,8-6 0,6-4 0,-4 3 16,-1 1-16,10-12 0,7-6 15,-2 4-15,-3 4 16,4-2-16,2-4 0,1-1 15,-2-1-15,2-2 0,3 2 0,0-3 16,-2-1-16,10-2 0,7-5 16,0 1-16,0 0 0,0-3 15,-1-3-15,6 0 0,2-2 16,5-1-16,3 0 0,3-3 16,2-2-16,0-1 0,1 3 15,-1-1-15,0 0 0,-1-1 0,1-1 16,-1-1-16,-2 0 15,1 0-15,-1 0 0,2 0 16,-1 2-16,1-2 0,1 0 16,-1 0-16,1 1 0,3-2 0,-1 3 15,1-3-15,0 0 0,0 0 16</inkml:trace>
  <inkml:trace contextRef="#ctx0" brushRef="#br0" timeOffset="2918.8979">25160 396 0,'0'0'0,"0"0"15,0 0-15,0 0 0,5-19 16,-5 19-16,6-17 0,-3 10 15,-1 0-15,0 1 0,-1 2 0,0-1 16,0 1-16,0 0 0,-1 4 0,3 3 16,-2 2-1,-2 1-15,-2-2 0,0 6 16,-1 5-16,-1-1 0,2 2 0,-1 3 16,-1 3-16,1 6 0,0-2 0,0 6 15,0 5-15,0-1 16,1-2-16,-1 12 0,0 5 15,0-6-15,-1-1 0,0 13 0,-2 2 16,1-4-16,0-5 0,-3 16 16,-4 12-16,1-12 0,0-7 15,-1 11-15,-1 3 0,3-19 16,1-4-16,-5 32 0,1 3 16,3-13-16,3-10 0,1 4 15,1 2-15,0-4 0,2-6 0,-2 2 16,-2 1-16,1-10 15,-1-5-15,0 3 0,2 1 16,-3-6-16,-1-2 0,1 7 0,1 6 16,4-12-16,2-4 0,1 1 15,0-1-15,0-3 0,-2-5 16,1 5-16,0 9 0,0-11 16,-1-2-16,2-4 0,1-4 15,-1-4-15,0-4 0,-1 1 16,-1-1-16,2-9 15,-1-1-15,2 1 0,2 2 0,-1-3 16,1-3-16,-1 1 0,0-3 16,-1-1-16,0 0 0,0 0 15,0 4-15,0-4 0,0 0 0,0-5 16,2-1-16,0 2 0,2-4 16,-2 1-16,0 1 0,-1 2 15</inkml:trace>
  <inkml:trace contextRef="#ctx0" brushRef="#br0" timeOffset="3933.7266">25178 334 0,'0'0'0,"0"0"0,0 0 15,0 0-15,0 0 0,-1001 0 0,2002 0 16,-1001 0-16,0 0 0,0 0 16,0 0-16,-21 10 0,21-10 15,-19 15-15,19-15 16,-28 26-16,10-12 0,-2 2 0,-2 2 15,-1 1-15,-2 2 0,-9 6 0,0 1 16,-1 1-16,0-1 0,-11 11 16,1 1-16,0-3 15,0-4-15,-11 7 0,-1 1 16,-6 2-16,4 0 0,-2 0 0,0 2 16,-6 3-16,6 0 0,-2-2 15,0 3-15,-21 16 0,10-7 16,6-8-16,3-3 0,5 2 15,4-1-15,-4-1 0,-1-2 16,3-1-16,2 1 0,1-5 16,0 0-16,-1 1 0,-1-2 0,0 4 15,0 3-15,3-3 0,2 0 16,0-4-16,-1-3 0,2 0 16,3 3-16,3-6 0,3 1 15,1-1-15,1-3 0,0 1 16,2-2-16,-1-1 0,2-2 0,-3 2 15,0 1-15,5-5 0,2-2 16,-2-1-16,-2 1 16,5-1-16,5 4 0,-4-3 0,-2 3 15,2-4-15,2 1 16,6-5-16,4-3 0,-3 0 0,-2 1 16,10-8-16,-1 1 0,0 1 15,-1-1-15,2 1 16,0-3-16,1 1 0,-1 0 0,0 0 15,0 2-15,-3-4 0,1-1 16,5 2-16,2 2 0,1-1 16,0 1-16,-1-2 0,1 0 15,1-2-15,2-1 0,0 2 0,1-1 16,0 3-16,1-3 0,1 1 16,0 0-16,1-1 0,-1 0 15,1 1-15,0-3 0,0 1 16</inkml:trace>
  <inkml:trace contextRef="#ctx0" brushRef="#br0" timeOffset="4968.1399">21745 2919 0,'0'0'0,"0"0"0,0 0 16,0 0-16,0 0 0,0 0 15,0 0-15,0 0 0,0 0 0,0 0 16,0 0 0,0 0-16,0 0 0,0 0 0,0 0 15,24-4-15,-24 4 0,0 0 16,0 0-16,0 0 0,0 0 0,26 2 16,-26-2-16,0 0 0,0 0 15,27 4-15,-27-4 0,0 0 16,26 3-16,-14-3 0,2 2 15,-1-2-15,1 1 0,0-1 16,1 1-16,1-1 0,-1 0 0,3 0 16,2 3-16,0-3 0,-1 4 15,9-2-15,1-4 0,-3 2 16,-1-2-16,4 2 0,3 2 16,0-2-16,-1 0 0,10 0 15,1 0-15,-3 0 0,-1 0 0,3 0 16,2 2-16,-3-2 15,-1-2-15,9 2 0,0 0 16,-3 0-16,-2 0 0,9-2 16,0 2-16,-5-2 0,-1-1 0,1 1 15,1 2-15,-3-2 0,-5 2 16,7-2-16,3 0 0,-4 2 16,-4 0-16,9-1 0,3 1 15,-5-2-15,-5 0 0,1 1 16,2-3-16,-2 4 0,-2 0 0,2 0 15,1 0 1,-4 0-16,-3 0 0,1 3 0,-1-1 16,0-2-16,-3-2 0,4 2 15,1 2-15,-5-1 0,-2-1 0,2 0 16,0 0-16,-3 1 0,-2 1 16,1-2-16,1-2 15,-4 2-15,-3-1 0,3 0 0,1 2 16,-8 0-16,-3 1 0,0-1 15,-1 0-15,-2-2 0,0 0 0,-1-1 16,2 2-16,-6 0 16,-1 0-16,1 2 0,1 0 15,-1-1-15,-1-2 0,-2 2 0,-1 1 16,0-2-16,0-2 0,-2 1 16,1 0-16,-2 0 0,-1 1 0,1-2 15,-1 2-15,-1 0 16,0 0-16,1 0 0,-1 0 15,-2 0-15,3 2 0,-3-2 16,2 1-16,-2-1 0,4 1 0,-4-1 16,2 1-16,-2-1 0,3 2 15,-3-2-15,2 2 16,-2-2-16,0 0 0,0 0 0,2 0 16,-2 0-16,0 0 0,0 0 15,0 0-15,3-2 0,-3 2 16,0 0-16,0 0 0,0 0 15,0 0-15,0 0 0,0 0 16,0 0-16,0 0 0,0 0 16,0 0-16,0 0 0,0 0 0,0 0 15,0 0-15,0 0 0,0 0 16,0 0-16,0 0 16,0 0-16,0 0 0,0 0 0,0 0 15,0 0-15,0 0 0,0 0 16,4 3-16,-4-3 0,3 15 0,-1-8 15,-1 0-15,0 1 0</inkml:trace>
  <inkml:trace contextRef="#ctx0" brushRef="#br0" timeOffset="5617.4513">25907 266 0,'0'0'0,"0"0"0,0 0 0,0 0 0,0 0 16,0 0-16,0 0 0,0 0 15,2 26-15,-2-26 0,-1 31 16,-1-12-16,-2 2 0,0 4 15,-1 3-15,-4 9 0,0 0 0,-1 4 16,0 5-16,-1 5 16,1-2-16,1 0 0,0-3 15,0 6-15,0-5 0,2 1 16,2-2-16,-1-6 0,2-3 0,-1-2 16,2 0-16,0-4 0,-1-1 15,1-4-15,1-1 0,1-5 16,0-2-16,1-4 0,0-4 15,1-2-15,1-5 0,0-5 16,0-7-16,1 2 0,-1 2 0,-1-1 16</inkml:trace>
  <inkml:trace contextRef="#ctx0" brushRef="#br0" timeOffset="5983.3309">25857 366 0,'0'0'0,"0"0"16,7-14-16,-3 7 0,2 1 0,3-2 15,2 1-15,2 1 0,1 0 16,6 0-16,2 1 16,-2 1-16,-1 1 0,1 6 0,2 2 15,-3 3-15,0-1 0,3 6 16,-1 2-16,-4-1 0,-3 1 0,-4 3 15,-2 3-15,-4-2 16,-3-3-16,-5 0 0,-5-2 16,-2 0-16,-1-3 0,-7 4 15,-5 0-15,1-2 0,0-1 0,-3 0 16,-1 1-16,1-4 0,3 0 0,-6-2 16,2-1-1,4-2-15,4-2 0,3 2 0,3-2 16,4 0-16,3 1 0,4-1 15,3 1-15,1 1 0,2-2 0,0-1 16,-2 1-16,0-1 0</inkml:trace>
  <inkml:trace contextRef="#ctx0" brushRef="#br0" timeOffset="6616.6825">25610 2667 0,'0'0'0,"0"0"0,0 0 0,0 0 16,0 0-16,0 0 0,0 0 16,0 0-16,-20 25 0,20-25 15,-16 25-15,16-25 0,-18 27 0,9-11 16,2 2-16,0 3 0,2-3 16,1 3-16,2-3 0,1 4 15,2-1-15,3-5 16,4-3-16,1-1 0,0-3 0,2 0 15,2-3-15,1-3 0,2 1 16,0-4-16,3 0 0,-1-4 16,-1-3-16,1 0 0,0-4 15,-2 0-15,0 0 0,-1-3 16,1 0-16,-3 0 0,-1 3 16,0-7-16,-1 0 0,-4 4 0,-2 0 15,-2 0-15,-1-1 0,-4 3 16,-1-1-16,-5 3 0,-4 2 15,-1-2-15,-2 3 0,-7 3 16,-7 7-16,5-3 0,4 0 0,2 0 16</inkml:trace>
  <inkml:trace contextRef="#ctx0" brushRef="#br0" timeOffset="7617.4856">21079 2728 0,'0'0'0,"0"0"16,0 0-16,0 0 0,0 0 0,0 0 16,0 0-16,0 0 0,0 0 15,0 0-15,-20 25 0,20-25 16,-19 25-16,7-7 0,-1 6 15,0-2-15,0 1 0,-6 9 16,0-1-16,0 1 0,1-3 16,-4 6-16,-1-3 0,4-2 0,1-3 15,1-2-15,2-3 16,2-1-16,2-5 0,1 0 0,2-3 16,2-1-16,0-1 0,2-4 15,0 0-15,2-3 0,2-4 16,0 0-16,0 0 0,3-9 15,2 0-15,1-4 0,2-3 16,-1 1-16,-2 3 0,1 2 0</inkml:trace>
  <inkml:trace contextRef="#ctx0" brushRef="#br0" timeOffset="7866.6116">21061 2776 0,'0'0'0,"0"0"16,0 0-16,0 0 0,0 0 0,0 0 16,19 27-16,-19-27 0,12 25 15,-5-6-15,-1 4 0,1-1 16,0 2-16,-2 0 0,0 2 16,0 3-16,1-2 0,-1 0 15,0 3-15,-2-5 0,0-2 16,-1-1-16,1 1 0,-1-3 15,0-1-15,-2-4 0,-1 1 16,-1-5-16,-3-2 0,2-1 16,1-2-16,0-1 0</inkml:trace>
  <inkml:trace contextRef="#ctx0" brushRef="#br0" timeOffset="8018.891">20936 3155 0,'0'0'0,"0"0"0,0 0 0,0 0 16,0 0-16,32-13 0,-32 13 16,31-4-16,-31 4 0,38-2 15,-16 2-15,-3 0 0,-3 0 0,-1 0 16</inkml:trace>
  <inkml:trace contextRef="#ctx0" brushRef="#br0" timeOffset="10983.705">1842 3392 0,'0'0'0,"0"0"0,0 0 16,0 0-16,0 0 0,0 0 15,0 0-15,0 0 0,0 0 0,0 0 16,0 0-16,0 0 0,27-11 16,-27 11-16,22-3 15,-22 3-15,29-3 0,-29 3 0,34-1 16,-14 1-16,-1 0 0,0 1 16,3 1-16,1 0 0,1 0 15,4 2-15,1 0 0,0 0 16,2 0-16,-2-1 0,5 2 15,-2-2-15,0-1 0,8-1 16,2-1-16,1 0 0,1-2 0,2-2 16,1-3-16,7 1 15,0 2-15,3-3 0,3 1 16,-6-2-16,-4 1 0,9 1 0,2 2 16,-7 1-16,-5 2 0,7 3 15,-1 6-15,-13-3 0,-5 3 16,5 2-16,2 4 0,-3-1 15,-4-1-15,8 3 0,0 1 16,0-2-16,1-2 0,4-3 16,7-3-16,-3-3 0,1-1 15,8-5-15,6-4 0,-5 3 0,-3 0 16,32-7-16,-8-2 16,-11 4-16,-6 1 0,2 7 15,-1 2-15,-14-2 0,-7 0 0,8 9 16,7 5-16,-11 0 0,-5 0 0,-4-1 15,-2 1-15,-3 0 16,0-1-16,6 3 0,3 0 16,2-1-16,4-1 0,10-9 15,4-4-15,-3-4 0,-2-3 0,12-9 16,7-5-16,-2 6 0,-6 4 16,9-1-16,5-1 0,-14-4 15,-9-1-15,9-1 0,6 1 16,-9 8-16,-8 4 0,-1 2 15,-1 2-15,-5 1 0,-3 1 0,2 3 16,-1 2-16,-5-1 16,-4 0-16,4 3 0,0 4 15,3 1-15,1 1 0,8-3 0,4-2 16,-2-7-16,-1-2 0,6-5 16,8-2-16,-6 1 0,1 2 15,10-5-15,9-1 0,-9 1 16,-5 0-16,6 1 0,2-1 15,-9 2-15,-8-1 0,1 3 16,-1 1-16,-9 4 0,-5 2 0,2 6 16,2 3-16,-7 0 0,-5 0 15,4-2-15,4-1 16,-3 1-16,-2 4 0,8-5 0,5 0 16,-2-3-16,-2-4 0,11 0 15,5-1-15,-2-3 0,-1 1 16,7-7-16,6-5 0,-4 5 15,-3 1-15,4 2 0,1 0 16,-8 0-16,-6 3 0,-5-2 16,-5 1-16,-9 2 0,-6 3 0,-1 5 15,-2 1-15,-7 2 0,-3 1 16,-1 1-16,2 0 16,-2 2-16,-2-1 0,6 0 0,3 0 15,-3-1-15,-1 1 0,8-2 16,7-2-16,-2-3 0,0-1 15,5-4-15,4-2 0,-24 1 16,4 0-16,23-4 0,-2-1 16,-24 2-16,0-1 0,7-1 0,3 0 15,-12 1-15,-1-1 0,-4 2 16,-1 0-16,0 3 0,1 2 16,0-1-16,0-2 0,-6 2 15,-1 0-15,3-3 0,4 1 16,-2 3-16,-1 2 0,-1 1 15,0 3-15,1-2 0,0 1 0,-5-2 16,-3 0-16,-2 0 0</inkml:trace>
  <inkml:trace contextRef="#ctx0" brushRef="#br0" timeOffset="12235.4029">13043 2364 0,'0'0'0,"0"0"0,0 0 16,0 0-16,0 0 0,-12-18 0,12 18 15,0 0-15,-19-15 0,9 8 16,-2 4-16,-1-2 0,-1-1 0,-3 1 15,0-1-15,-1 2 16,1-3-16,-4 3 0,2-2 16,-1-1-16,0 3 0,1 0 15,2-3-15,1 0 0,2 0 0,0 1 16,1 1-16,2 1 0,2 1 16,1-1-16,0-2 15,2 2-15,2 1 0,1 2 0,-1-2 16,1 3-16,1 0 0,0 3 15,1 1-15,-1 0 0,1 0 0,0 2 16,0 2-16,0 2 0,0 3 16,0 2-16,0 0 15,0 5-15,-2-1 0,0 10 0,0 3 16,-2 0-16,1 0 0,-2 4 16,1 3-16,-3 8 0,0-6 15,0 0-15,-3 5 0,0-3 16,0 3-16,-3 5 0,1 0 15,2-6-15,1-6 0,-1 4 16,1 0-16,1-4 0,1 0 0,0-1 16,1-3-16,2-4 0,-1-6 15,2-3-15,-1-5 16,2-2-16,0-3 0,2-3 16,0-1-16,-1-2 0,2-3 0,0-1 15,0 1-15,0-3 0,-1 3 16,1-3-16,0 0 0,3-1 15,-3 1-15,5-3 0,2-1 16,-1 1-16,2 1 0,3-1 16,3 1-16,3-1 0,-1-1 0,2 0 15,1 1-15,0-1 0,0 2 16,2-2-16,1 1 16,-1 2-16,-1-1 0,1 2 0,-1 0 15,1 0-15,0 0 0,1 0 16,2 0-16,-2 0 0,0 0 15,5 0-15,-2 1 0,-4-2 0,-2 0 16,-4 0-16,-3-1 0,-2 1 16</inkml:trace>
  <inkml:trace contextRef="#ctx0" brushRef="#br0" timeOffset="12817.5344">13280 2608 0,'0'0'0,"0"0"15,0 0-15,0 0 0,0 0 0,0 0 16,0 0-16,-25 13 0,25-13 15,-21 16-15,21-16 0,-24 23 16,12-9-16,0 0 0,-1 1 16,0 2-16,0 0 0,1-1 15,1 2-15,-4 1 0,2 1 0,2 0 16,2-2-16,2-1 0,1-1 16,3-1-16,1-2 0,2-1 15,0 0-15,3-3 16,2-2-16,2 0 0,0-3 0,0 1 15,2-3-15,0-2 0,1 0 16,5-2-16,2-3 0,1-1 16,0-3-16,1-1 0,-1-1 15,0 0-15,1-1 0,-1 0 16,-2-1-16,0 0 0,-2-1 0,0 0 16,1 0-16,-2-1 0,-1-1 15,-2 0-15,-1 2 0,-1 0 16,-2 3-16,0 0 0,-2 1 15,0 2-15,-2-2 0,-3 2 16,-2 0-16,-1-1 0,-2 2 0,-2 3 16,-3 0-16,-3 1 0,-1 3 15,-3 0-15,0 0 16,-2 5-16,-1 0 0,1 2 0,0 4 16,4 0-16,2 0 0,3 0 15,1-4-15,3-1 0</inkml:trace>
  <inkml:trace contextRef="#ctx0" brushRef="#br0" timeOffset="13000.4769">13758 3023 0,'0'0'0,"0"0"0,0 0 15,0 0-15,0 0 0,-21 29 16,21-29-16,-34 27 0,12-14 0,3 1 16,2-1-16,3-3 0</inkml:trace>
  <inkml:trace contextRef="#ctx0" brushRef="#br0" timeOffset="14116.7161">14482 2721 0,'0'0'0,"0"0"0,0 0 16,0 0-16,0 0 0,0 0 0,0 0 16,0 0-16,29-1 0,-29 1 15,28 0-15,-28 0 0,32 0 0,-14-3 16,4 3-16,2 0 15,0 0-15,9 0 0,3 0 16,0-3-16,-2 3 0,5-1 16,4-2-16,-2 3 0,-2-1 0,10-2 15,2 3-15,4-3 0,-4-1 16,-2 3-16,-1 1 0,-5-2 16,-3-2-16,4 1 0,-3 3 15,-13 0-15,-3 0 0,-4 0 16,-2 3-16,-2 1 0,-4-1 15,-2 1-15,-2-1 0,-2 1 0,-3-1 16,-1-2-16,0 1 16,-1-1-16</inkml:trace>
  <inkml:trace contextRef="#ctx0" brushRef="#br0" timeOffset="14684.1301">14871 2945 0,'0'0'15,"0"0"-15,0 0 0,0 0 0,0 0 16,0 0-16,29 4 0,-29-4 16,0 0-16,38 4 0,-38-4 15,35 5-15,-17-3 0,0 3 16,2-3-16,-1 3 0,-1-1 0,-2-1 15,0 2-15,-3-1 16,-1 0-16,-2 0 0,-2 2 16,-3-2-16,-1 2 0,-7-1 15,-3 4-15,-2 0 0,-2 1 0,-9 1 16,-4 4-16,-1-1 0,-3-1 16,-2 2-16,-3 2 0,-6 2 15,2-1-15,2 2 0,2-1 16,2-1-16,2-3 0,0 0 15,2-1-15,6-3 0,5-4 16,5-1-16,3 1 0,3-3 16,2-1-16,4 1 0,4-2 15,0-1-15,3-1 0,5 0 0,4-1 16,2 0-16,1 0 0,3-1 16,4 0-16,4-1 0,-2 0 15,5-1-15,0-1 0,0 0 16,-1-1-16,-1 5 0,1 2 15,-6-2-15,-1-2 0,-1 1 16,-4 0-16,-5 1 0,-2 1 0,-3-1 16,-1 0-16,-2 0 0,-2 1 15,-3-1-15,-1 1 16,0-2-16,-1-1 0,-1-1 0,-1 0 16,0-1-16,0 2 0,0 1 15</inkml:trace>
  <inkml:trace contextRef="#ctx0" brushRef="#br0" timeOffset="15033.4519">14755 2202 0,'0'0'0,"0"0"16,0 0-16,0 0 0,26-17 0,-26 17 16,32-11-1,-12 7-15,1-2 0,4 2 0,4 0 16,6-2-16,-1 2 0,2 3 15,0-3-15,-2 2 0,-1 1 0,6 2 16,-1 1-16,-5-1 0,-3-1 16,-3 4-16,-4-1 15,-3 1-15,-3-1 0,-4 0 0,-2-2 16,-2 2-16</inkml:trace>
  <inkml:trace contextRef="#ctx0" brushRef="#br0" timeOffset="15300.1459">15005 2321 0,'0'0'0,"0"0"0,0 0 0,0 0 16,-15 17-16,15-17 0,0 0 0,-14 25 15,9-14-15,-1 3 0,1 1 16,-1-1-16,2 0 0,-2 0 15,1-2-15,0 1 0,1-2 0,0 2 16,0-1-16,1-1 16,0-1-16,-1-2 0,1 2 15,1-4-15,1-1 0,2-1 0,2-4 16,1-3-16,-1 1 0,0-1 16,0 0-16,0 0 0</inkml:trace>
  <inkml:trace contextRef="#ctx0" brushRef="#br0" timeOffset="15501.831">15198 2353 0,'0'0'16,"0"0"-16,0 0 0,0 0 0,0 0 16,0 0-16,-13 24 0,13-24 15,-10 15-15,10-15 0,-11 21 16,4-10-16,1 0 0,0 2 15,1-1-15,-1-1 0,2 0 0,0 1 16,2-3-16,2 1 16,1-2-16,0-1 0,0 0 0,1-3 15</inkml:trace>
  <inkml:trace contextRef="#ctx0" brushRef="#br0" timeOffset="16133.9897">15695 2203 0,'0'0'0,"0"0"0,0 0 15,0 0-15,27-4 0,-16 1 0,2 2 16,1-2-16,2 3 0,0 0 15,1 0-15,0 0 0,-2 0 0,4 4 16,-1-1-16,0 0 0,-1 1 16,-2-1-16,-1 1 15,0 0-15,-2-1 0,-1 1 0,-1 0 16,-1 3-16,-2 0 0,-1-1 16,-1 2-16,1-1 0,-2 1 15,1 2-15,-1-2 0,-1 3 16,1 1-16,-1 0 0,-1 2 15,0-2-15,-1 1 0,1 6 16,-1 5-16,0-5 0,-1 1 0,0-1 16,0 2-16,0 0 0,0 1 15,-1 2-15,0 1 0,-1-3 16,1 2-16,-1 1 16,0 1-16,0 5 0,0-2 0,-3 3 15,0 1-15,-1-1 0,-1 0 0,1-3 16,-2 1-16,0-3 0,1-2 15,-3 2-15,-1 1 16,1-3-16,2-1 0,-2 4 0,0 1 16,3-5-16,-1 0 0,0 1 15,0 0-15,2-9 0,-1-2 16,-1-1-16,0 1 0,-1-2 16,1 0-16,-2-2 0,-1-1 15,-1-1-15,0-1 0,-2-1 16,-1 0-16,0 1 0,-2-2 0,-6 2 15,-6 0-15,1-1 16,-2 0-16,-5 2 0,-6 2 0,1-1 16,3-1-16,0-1 0,9-1 15,6-2-15</inkml:trace>
  <inkml:trace contextRef="#ctx0" brushRef="#br0" timeOffset="26686.8096">5397 8705 0,'0'0'0,"-6"-6"0,-1-2 15,-4 1-15,-3 1 0,-8-5 16,-5 2-16,-6-4 0,-6 1 0,-16-2 16,-6 1-16,-3 1 0,-4 0 15,-17 3-15,-2 3 0,-12 4 16,2 4-16,-10 5 0,5 2 15,-36 7-15,17 1 0,7 2 16,7 5-16,13-1 0,5 2 16,7-1-16,2 2 0,5 2 0,5 1 15,-4 1-15,2 0 16,6 2-16,3 0 0,7 3 16,7 2-16,5 1 0,3 1 0,9-3 15,5 0-15,7-1 0,6-1 16,0 3-16,1 1 0,3 0 15,5 1-15,5 1 0,4 2 16,5-3-16,3-2 0,4 1 16,2-2-16,4-2 0,0-4 0,4 4 15,0-1-15,5-5 0,3-4 16,8-2-16,6 1 16,0-3-16,2 0 0,1-1 0,1-1 15,-1 0-15,0-2 0,4-6 16,7-4-16,-3-1 0,0-1 15,3 0-15,-2 1 0,1-2 16,0 1-16,4-9 0,4-2 16,1 1-16,-1 2 0,0-3 15,-2-3-15,0-1 0,-1-3 0,4-2 16,-1-2-16,-9-1 0,-5 0 16,1 0-16,1-4 15,-4 1-15,-1 0 0,-1-4 0,1 0 16,-4 0-16,2 1 0,-3 0 15,1 1-15,-6-4 0,-4-1 16,-1-4-16,-2 0 0,-7 4 0,-3 3 16,-1-2-16,0-3 15,-4 1-15,1 1 0,-6-1 16,-1 0-16,-2-1 0,-1 2 0,-6-2 16,-2 0-16,-3 10 0,-3-2 15,-3-3-15,-4-3 0,-3 0 16,0-3-16,-4 2 0,-1 0 15,-5 1-15,-3 1 0,-5-2 16,-2-1-16,-5 3 0,-3 2 16,-2 3-16,-1 1 0,-3 4 0,-2 2 15,-4 1-15,-2 2 16,1 5-16,-1 1 0,-3 6 0,-5 3 16,-28 9-16,12 4 0,24-5 15,17-2-15,13-3 0</inkml:trace>
  <inkml:trace contextRef="#ctx0" brushRef="#br0" timeOffset="32517.3494">28494 10043 0,'0'0'0,"0"0"16,0 0-16,0 0 0,0 0 15,0 0-15,23-8 0,-23 8 16,25-3-16,-25 3 0,40-4 15,-16 0-15,3 1 0,4-1 16,5 0-16,9 1 0,-2-3 0,16 1 16,4-1-16,-5 1 0,-3 0 15,13 0-15,-1-3 16,-5 2-16,-4 2 0,10 2 0,0 2 16,-11-2-16,-7-1 0,8 3 15,0 1-15,-11-1 0,-8-1 16,1 1-16,0 2 0,-9-1 15,-6-1-15,-4 0 0,-3 0 16,-6 4-16,-3 0 0,-6-6 0,-4-5 16,-4 9-16,-2 5 0,1-1 15,2-2-15,1 0 0</inkml:trace>
  <inkml:trace contextRef="#ctx0" brushRef="#br0" timeOffset="32883.7632">28564 10235 0,'0'0'0,"0"0"16,0 0-16,0 0 0,25 1 0,-25-1 15,32-1-15,-10-1 0,3 0 0,7-1 16,6 1-16,1-2 0,3 1 15,17-2-15,2 1 16,11 2-16,-6 0 0,14-1 16,-1 0-16,6 2 0,-9 1 0,-3 0 15,-1 4-15,-3-3 0,-9 1 0,-5 0 16,-2 0 0,-8-1-16,-7-2 0,-3 4 0,-6-1 15,-5 0-15,-6 0 0,-2-1 16,-2-1-16,-6 1 0,-3-1 0,0 0 15,-2 3-15,-3-3 16,0 0-16,-7-4 0,-3-1 16,4 1-16,0 1 0,2 1 0</inkml:trace>
  <inkml:trace contextRef="#ctx0" brushRef="#br0" timeOffset="37567.4936">18757 13025 0,'0'0'0,"0"0"0,0 0 15,0 0-15,0 0 0,25 16 16,-25-16-16,23 13 0,-10-6 16,3 2-16,0 1 0,2-1 0,1 1 15,1-1-15,2 0 0,7 3 16,3 1 0,3-5-16,2-1 0,-2-2 0,-2 0 15,8-2-15,0-2 0,0-4 16,1 0-16,1-4 0,1 0 15,4-4-15,-3-1 0,1-1 16,0 1-16,-2 0 0,-3 1 0,0-1 16,-1 0-16,5 1 15,3 1-15,-7 2 0,-7 3 16,7 0-16,1 3 16,-6 1-16,-3 2 0,3 2 0,1 2 15,-5 0-15,-3 1 0,3 4 16,4 3-16,-2-1 0,0 1 15,0 2-15,2 3 0,-4-5 0,-3-2 16,4 2-16,4 1 16,-2-3-16,-4-2 0,4-2 15,1 0-15,-1-1 0,1-2 0,1-3 16,3 0-16,-4-5 0,-3-1 16,6-3-16,4 0 15,-1-1-15,-1-1 0,8-8 0,2-4 16,-9 7-16,-1 2 0,11-4 15,2-3-15,-8 7 0,-5 4 0,4 0 16,2 1-16,-4 3 16,-3 2-16,1 1 0,0 1 15,-6 3-15,-4 1 0,3 5 16,2 2-16,0 1 0,-1-1 0,0 5 16,2 3-16,-3-5 0,-2-2 15,6 1-15,4 2 0,-4 1 16,-4-1-16,3-1 15,4-1-15,-3-2 0,-2-2 0,2-2 16,1-2-16,-2 0 0,-3 1 0,3-4 16,4-3-16,-2-1 0,-3-1 15,8-2-15,5-1 16,-5 0-16,-3-2 0,4 1 0,3-1 16,-2 1-16,-4 3 0,3-1 15,2 2-15,-3 1 0,-2 2 0,5 2 16,2 2-16,-7 1 15,-4-1-15,10 3 0,4 2 16,-11-1-16,-4 0 0,26 8 16,0-1-16,-28-6 0,-1 1 0,33 2 15,4-1-15,-33-6 0,-2-2 16,30 3-16,2-1 16,-10 1-16,-5 1 0,4-5 0,4-3 15,-5-1-15,-3 0 0,4-4 16,5-1-16,-9 1 0,-7 0 15,8-2-15,7-3 0,-6 5 16,-4 2-16,0-2 0,-1-2 16,-9 1-16,-7 1 0,3 1 15,0-1-15,-3 3 0,-3 3 0,4-3 16,1 1-16,-7 0 0,-6-1 16,-1 4-16,0 4 0,-7-5 15,3-2-15,0 2 0,-2 1 16,-4-1-16,-3 1 0,-2 1 15,-2 1-15,-1-1 0,-2 0 0,-2-1 16,2 1-16,-2-1 16,3 0-16,-3 0 0,0 0 15,0 0-15,0 0 0,0 0 0,0 0 16,1 4-16,-2-2 0,1-2 16,-2 1-16,-1-2 0,-2-1 15,2 1-15,0 0 0,-1-1 0</inkml:trace>
  <inkml:trace contextRef="#ctx0" brushRef="#br0" timeOffset="40450.429">24138 11936 0,'0'0'0,"0"0"0,0 0 15,0 0-15,0 0 0,0 0 16,0 0-16,0 0 15,0 0-15,0 0 0,0 0 16,0 0-16,0 0 0,0 0 0,0 0 16,0 0-16,0 0 0,27-5 15,-27 5-15,0 0 16,0 0-16,30-1 0,-30 1 0,0 0 16,28 0-16,-18 0 0,0 1 15,1-1-15,1 0 0,1 1 16,2 0-16,1 0 15,2 0-15,-2 0 0,1 1 0,0-1 16,1 0-16,-1 0 0,-1 1 16,6 1-16,1 0 15,-2-1-15,-1 0 0,-2 1 16,-2 1-16,0-3 0,-2-2 0,-1 1 16,0 1-16,-4 1 0,0 0 0,-1-1 15,-1 0-15,-3 0 16,-1 1-16,1-1 0,-1-1 15,-1 1-15,0-1 0,1-1 16,-1-1-16,0 0 0,0 0 0,-1 0 16,0-1-16,-1 0 0,0 0 15,-1-2-15,0-1 16,0 1-16,1-1 0,-1-2 0,-1-1 16,-2 1-16,0 0 0,-3-1 15,-1-2-15,-1 1 0,-1-1 0,1 2 16,1 1-16,2 1 0</inkml:trace>
  <inkml:trace contextRef="#ctx0" brushRef="#br0" timeOffset="85702.5664">3193 4960 0,'0'0'0,"0"0"0,0 0 16,0 0-16,0 0 0,0 0 15,0 0-15,0 0 0,-3-18 0,3 18 16,0 0-16,0 0 16,22 4-16,-22-4 0,26 8 15,-26-8-15,26 13 0,-26-13 16,36 15-16,-16-6 0,0 0 0,9 5 15,1-2-15,-2 1 0,1-1 16,-3-1-16,3 1 0,1-3 16,-4-2-16,10-1 0,0-1 15,-3-3-15,0-1 0,2-1 16,0-2-16,0-3 0,-2-3 0,3-2 16,2-2-16,6-2 15,-2 0-15,2 0 0,0 0 16,-3 0-16,-2-1 0,2-1 15,2-1-15,-2 0 0,-2 3 0,8-1 16,-2 2-16,-2 2 0,-5 0 16,-2 6-16,1 4 0,-7-1 15,-2 0-15,-1 2 0,-2 4 16,-2 2-16,-1 5 0,3 3 16,1 2-16,-7-5 0,-1-1 15,1 1-15,0 2 0,1 2 0,-1 1 16,0 2-16,2-1 15,-2-1-15,-1-1 0,2-2 16,-1-2-16,1 0 0,-1 0 0,3-3 16,2-1-16,-2-2 0,-1-3 15,3 0-15,0-2 0,-3-2 16,0 1-16,4-4 0,0-1 16,-3-1-16,2-2 0,7-3 15,-2 0-15,-4 1 0,-3-1 0,3-3 16,0 1-16,-2-1 0,2 0 15,-3 0-15,-3-1 16,-1 0-16,0 0 0,0 2 0,-3 2 16,-5 2-16,2-1 0,-2 1 15,-1 3-15,1 0 0,-1 1 16,0-2-16,-1 2 0,2-2 16,1 2-16,-3 4 0,3 2 15,-1 1-15,1 1 0,-2 1 16,-2-2-16,0 0 0</inkml:trace>
  <inkml:trace contextRef="#ctx0" brushRef="#br1" timeOffset="91118.3099">24911 1560 0,'0'0'0,"0"0"16,0 0-16,0 0 0,0 0 0,0 0 16,22 3-1,-22-3-15,0 0 0,27-5 0,-27 5 16,22-1-16,-11 2 0,0-2 16,0-2-16,0 2 0,-1-1 0,0 2 15,-2 0-15,0-2 0,-1 0 16,-1 2-16,0 0 15,-2 0-15,1 2 0,-2-2 0,-1 0 16,-2 0-16,0 0 0,-2 4 16,2-4-16,0 0 0</inkml:trace>
  <inkml:trace contextRef="#ctx0" brushRef="#br1" timeOffset="91817.4929">24777 1706 0,'0'0'0,"0"0"15,0 0-15,0 0 0,0 0 16,0 0-16,0 0 0,0 0 16,0 0-16,0 0 0,0 0 0,0 0 15,0 0-15,0 0 0,0 0 16,24-7-16,-24 7 0,0 0 16,0 0-16,26 0 0,-26 0 15,0 0-15,33 0 0,-21 0 16,1 0-16,-1 0 0,1 0 15,0 0-15,0-3 0,1 3 16,-1 0-16,0 0 0,0-1 0,1 1 16,-1 0-16,-1 0 0,-1 0 15,-1 0-15,-1 0 0,0 0 16,-2 0-16,0 0 0,-2 0 16,1 0-16,-1 0 0,0 0 15,-2-3-15,-1 3 0,1 0 0,-1 0 16</inkml:trace>
  <inkml:trace contextRef="#ctx0" brushRef="#br1" timeOffset="137001.0531">4433 5306 0,'0'0'15,"0"0"-15,0 0 0,0 0 0,0 0 16,0 0-16,0 0 16,0 0-16,-10 20 0,10-20 0,-14 18 15,14-18-15,-21 23 0,9-10 16,-3 1-16,1 0 0,-4-2 15,1 3-15,-2-1 0,1 2 16,2-2-16,-9 6 0,2 0 16,2-4-16,2 0 0,2-3 15,2 2-15,1-3 0,3-2 0,4 0 16,-2 1-16,3-2 16,2-3-16,1 1 0,-1 0 15,4 0-15,0 0 0,1-5 0,5 1 16,0-1-16,2-2 0,3 2 15,-1-2-15,2 2 0,0-2 16,6 0-16,3 0 0,-2 0 16,1-4-16,2 3 0,2 0 15,-3 0-15,0-2 0,1 2 16,-2 1-16,1-3 0,1 1 16,-4 1-16,2 0 0,-3-3 0,-3 1 15,-2 1-15,-1 0 16,-2-1-16,0-1 0,-2-1 0,-3 1 15,2-1-15,-3 0 0,0-1 16,-1-1-16,-1 2 0,2 1 16,-3-3-16,0 0 0,-3 0 15,2-2-15,-2 2 0,-1-2 16,-1 1-16,-1-1 0,-3-1 16,0 0-16,1 0 0,-2 0 0,1 1 15,0 0-15,0 0 0,2 0 16,-4-3-16,3 1 0,2 3 15,-1 1-15,-1 4 0,4-4 16,-3 4-16,0 2 0,2-2 16,-1 2-16,2 0 0</inkml:trace>
  <inkml:trace contextRef="#ctx0" brushRef="#br1" timeOffset="143851.0465">24796 2903 0,'0'0'0,"0"0"16,0 0-16,0 0 0,0 0 0,0 0 15,0 0-15,0 0 16,0 0-16,0 0 0,0 0 16,0 0-16,0 0 0,-2-25 15,2 25-15,0 0 0,0 0 0,0 0 16,0 0-16,0 0 0,0 0 15,0 0-15,-25 11 0,25-11 16,0 0-16,-16 17 0,16-17 16,0 0-16,-14 21 0,14-21 15,0 0-15,-9 22 0,9-22 16,-1 15-16,2-9 0,0 0 16,0-1-16,2-2 0,-1 1 15,0-3-15,1 0 0,2-1 0,0-1 16,2 1-16,1 0 0,0-2 15,2-1-15,0 0 0,0-2 16,0 0-16,0-1 0,-1-1 16,0 2-16,-2-3 0,0 1 15,-1 0-15,-2 0 0,0-1 16,1 0-16,-2-1 0,0 2 0,-1 3 16,-1 1-16,-1-2 0,-1-1 15,-1 4-15,0 0 16,-1-1-16,0 0 0,-3 2 0,-2 0 15,1 2-15,-1 0 0,0 2 16,0-1-16,2 3 0,-1 1 0,2-1 16,-1 2-16,2 0 15,0 0-15,1-3 0,1 3 16,0 0-16,1-3 0,0 3 0,1-2 16,1 1-16,0 1 0,2-4 15,1 4-15,1-5 0,-1 0 16,3 1-16,1-1 15,-1-2-15,1 0 0,-1 0 0,-2 0 16,0 0-16</inkml:trace>
  <inkml:trace contextRef="#ctx0" brushRef="#br1" timeOffset="149701.9492">25257 253 0,'0'0'0,"-23"0"0,23 0 15,0 0-15,-33 1 0,22 0 16,1 0-16,0 1 0,0 0 15,1 0-15,1 2 0,-1 0 16,-1-1-16,0 2 0,1 2 0,0 0 16,1 1-16,0 1 0,1-1 15,2 1-15,0 0 16,1 1-16,-1-2 0,3 2 0,2 0 16,0-2-16,1 1 0,3-1 15,0 0-15,0 0 0,1-2 16,0 1-16,2 0 0,0 0 15,0-3-15,3 0 0,2-1 16,-1-1-16,-1-1 0,5 2 16,1-2-16,0-1 0,-2-3 0,0 0 15,1-2-15,-2 0 0,-1-1 0,0 0 16,-1-1 0,0 0-16,-1 3 0,-1-3 0,-1-1 15,-3 1-15,0 0 0,-1 0 16,-1 0-16,1 0 0,-2-1 0,-2-1 15,-2-1-15,-2 4 16,1 0-16,-1 0 0,-2-1 16,-1 1-16,1 1 0,-3-1 15,-1 2-15,1 1 0,-1 0 0,-5 1 16,-3 1-16,1 1 0,-1 1 16,-1 6-16,-2 4 0,3-3 15,0-3-15,2 0 0,3-1 16,2 0-16</inkml:trace>
  <inkml:trace contextRef="#ctx0" brushRef="#br1" timeOffset="150834.6744">24907 2814 0,'0'0'16,"0"0"-16,0 0 0,0 0 15,0 0-15,0 0 0,-18-11 16,18 11-16,0 0 0,0 0 0,-14-18 16,14 18-16,0 0 0,-18-9 15,10 7-15,1 2 0,-1 0 16,0 0-16,-1 4 0,1-1 15,-1 1-15,-2 1 0,-3 0 16,1 1-16,1-1 0,-1 3 16,0-1-16,-1 2 0,2 0 0,1-1 15,1 3-15,1-2 0,2 4 16,-1-2-16,1-1 16,2-1-16,0 0 0,1-1 0,1 0 15,1 2-15,-1 0 0,2 1 16,1-1-16,0-1 0,1 0 15,3 0-15,0-2 0,0 0 16,2 2-16,1-2 0,0 0 16,1-2-16,0-1 0,1 0 15,2-1-15,0 1 0,0-4 0,2 2 16,1-4-16,-1 2 0,0-2 16,-2 0-16,0-2 15,0 1-15,1-1 0,3-2 0,0-3 16,-5 3-16,-2-1 0,2 0 15,0 1-15,-3-1 0,-2 2 16,1-2-16,-2-1 0,1 2 16,-2-1-16,0-1 0,-1 0 15,0-1-15,-1-2 0,-1 3 16,-1-2-16,-1-1 0,1 4 0,-2 0 16,-1-2-16,-2 2 0,0 0 15,-2 1-15,-1 1 16,-1 0-16,0 1 0,0 2 0,0 1 15,0 0-15,-1 2 0,3-1 94,0 0-78,0 0-16</inkml:trace>
  <inkml:trace contextRef="#ctx0" brushRef="#br1" timeOffset="152985.2856">26180 1018 0,'0'0'0,"0"0"15,0 0-15,0 0 0,0 0 0,0 0 16,0 0-16,5 23 0,-5-23 16,0 0-16,-1 34 15,1-34-15,-5 30 0,1-10 0,-3 3 16,1-1-16,0 1 0,-3 12 15,0 4-15,1-3 0,0-4 0,-1 9 16,0 2-16,0-4 16,2-3-16,-3 8 0,1 1 15,1-8-15,1-12 0,-3 4 16,-4 0-16,4-1 0,4-6 0,0 3 16,1-4-16,-1 0 0,2-7 15,1-3-15,0 0 0,1-4 16,0-3-16,2 0 15,0-4-15,3 0 0,-1-1 0,3-6 16,1-2-16,2 0 0,0-2 0,1-2 16,1 1-16,-1-4 15,-1 1-15,2 0 0,2-6 16,1 3-16,0 1 0,2-5 16,1-2-16,-2 3 0,-1 1 0,0-1 15,0-3-15,-2 5 0,-1 1 16,-1 4-16,2 0 0,-2 0 15,-1 3-15,0 0 0,-2 1 16,0 3-16,-1 1 0,-1 4 16,-1-2-16,-1 3 0,0 1 0,1 5 15,-1-1-15,-1 4 0,-1 1 16,-2 4-16,-2 1 16,0 2-16,0-3 0,-1 5 0,1 2 15,-1 1-15,2-3 0,-1 3 16,-1 1-16,1-1 0,-1-3 15,1 5-15,1 0 0,0-2 16,2-5-16,-1 4 0,0-2 16,1-7-16,1 3 0,-1-3 15,0-1-15,1-3 0,1-3 0,1 0 16,1 0-16,1-1 0,0-3 16,3 0-16,3-2 0,-2 0 15,2-1-15,1-1 0,0 0 16,4-3-16,-1 0 0,1 0 15,2 1-15,-2-1 0,0-1 16,-3 1-16,-2 0 0,-1 3 16</inkml:trace>
  <inkml:trace contextRef="#ctx0" brushRef="#br1" timeOffset="153144.0526">26669 1620 0,'0'0'0,"0"0"16,0 0-16,0 0 0,0 0 0,0 0 16,0 0-16,0 0 15,0 0-15,0 0 0,0 0 0,0 0 16</inkml:trace>
  <inkml:trace contextRef="#ctx0" brushRef="#br1" timeOffset="153726.2011">26647 2078 0,'0'0'0,"0"0"0,0 0 0,0 0 0,0 0 16,0 0-16,0 0 16,0 0-16,0 0 0,0 0 0,0 0 15,0 0-15,0 0 0,0 0 16,-23 17-16,23-17 0,0 0 15,-28 9-15,28-9 0,0 0 0</inkml:trace>
  <inkml:trace contextRef="#ctx0" brushRef="#br1" timeOffset="154227.8466">23101 2139 0,'0'0'15,"0"0"-15,0 0 0,0 0 16,0 0-16,0 0 0,0 0 0,0 0 15,0 0-15,0 0 0,0 0 16,0 0-16</inkml:trace>
  <inkml:trace contextRef="#ctx0" brushRef="#br1" timeOffset="154401.9032">23160 2150 0,'0'0'0,"0"0"0,0 0 16,0 0-16,0 0 0,0 0 15,0 0-15,0 0 0,0 0 0,0 0 16,0 0-16,0 0 0</inkml:trace>
  <inkml:trace contextRef="#ctx0" brushRef="#br1" timeOffset="155309.8223">22359 2505 0,'0'0'0,"0"0"0,0 0 16,0 0-16,0 0 0,0 0 0,0 0 16,0 0-16,0 0 0,0 0 15,0 0-15,0 0 0,23 11 16,-23-11-16,0 0 15,18 28-15,-18-28 0,13 23 0,-7-8 16,-1-1-16,0 2 0,-2-1 16,0 0-16,1 1 0,-2 0 15,0-1-15,-1 2 0,0-2 0,0 1 16,-1 2-16,-1 0 16,0-2-16,0-2 0,-2 3 0,-2-2 15,0-1-15,-2-1 0,0 1 16,-2 1-16,1-3 0,0 2 15,1-3-15,-1 3 0,0-5 16,0 0-16,2-3 0,0 0 16,2-2-16,1-2 0,0 1 15,1-1-15,0 0 0,1 1 16,0-1-16,1 0 0,0-2 0,0 0 16,0-2-16,0 2 0,0 0 15,0 0-15,0-2 0</inkml:trace>
  <inkml:trace contextRef="#ctx0" brushRef="#br2" timeOffset="205055.3071">24818 2971 0,'0'0'0,"0"0"0,0 0 15,0 0-15,0 0 0,0 0 16,0 0-16,0 0 0,0 0 0,0 0 16,0 0-16,0 0 0,0 0 15,0 0-15,0 0 0,0 0 16,0 0-16,0 0 0,-16 17 16,16-17-16,0 0 0,0 0 15,0 0-15,-23 17 0,23-17 0,0 0 16,-27 18-16,27-18 15,-25 15-15,12-7 0,-1 2 16,0-1-16,0 0 0,-3 2 16,1 2-16,-2-1 0,0 2 0,-5 3 15,1 1-15,1-1 0,0-1 16,-1 0-16,-1 0 0,1 0 16,0 0-16,1 0 0,1 0 15,0-2-15,2-1 0,-8 5 16,1 0-16,-1-2 0,2-2 15,2 0-15,2 0 0,2-1 0,0 0 16,-1 1-16,-1-1 16,3-1-16,1-1 0,1-1 0,-2-1 15,3 1-15,0 0 0,1 0 16,2 0-16,3-3 0,-1 0 16,0-2-16,-1 1 0,0-1 15,-1-1-15,0-1 0,0 1 16,1-1-16,0-1 0,0 2 15,0 0-15,2-2 0,0 1 0,1-1 16,1 2-16,1-2 16,1 0-16,-1-2 0,1 1 0,0-1 15,-1 1-15,1-1 0,0 1 16,1-1-16,0 1 0,-2-1 16,1 0-16,1-1 0,-1 1 15,2 0-15,0 0 0,0 1 16,0 1-16,2-2 0,-3-1 15,3 1-15,-2 1 0,2-1 0,-2-1 16,2 1-16,0 0 0,0 0 16,-2 0-16,2 0 0,0 0 15,0 0-15,0 0 0,0 0 16,0 0-16,0 0 0,0 0 16,0 0-16,2 4 0,-2-4 15,0 0-15,0 0 0</inkml:trace>
  <inkml:trace contextRef="#ctx0" brushRef="#br2" timeOffset="206281.5581">21727 3010 0,'0'0'0,"0"0"0,0 0 0,0 0 16,0 0-16,0 0 0,0 0 16,0 0-16,0 0 0,0 0 15,0 0-15,0 0 0,10-21 0,-10 21 16,0 0-16,0 0 0,0 0 15,0 0-15,0 0 16,0 0-16,25-2 0,-25 2 0,0 0 16,22 8-16,-22-8 0,0 0 15,28 9-15,-28-9 0,24 6 0,-11-2 16,1-1-16,2 3 16,-1 0-16,1-1 0,2 0 15,0 0-15,-2 0 0,7 2 16,2 2-16,-1 0 0,-1-2 0,1 2 15,3-2-15,-2 0 0,0 2 16,2-2-16,2 1 0,-2 0 16,0-2-16,8 3 15,1 0-15,-1-2 0,-2 4 0,-1-2 16,0 0-16,1 1 0,1 1 16,-1-1-16,-1 2 0,3-2 15,-2-1-15,2 1 0,0 1 16,-1-1-16,0-2 0,2 4 15,-1 0-15,-1-2 0,0 0 0,-1-2 16,0 1-16,-2-1 0,0 2 16,1 0-16,0-1 0,0 0 15,0 0-15,-1-2 0,0-1 16,-1 0-16,-3 0 0,3 1 16,1 2-16,-3-2 0,0 0 15,-2 0-15,-1 0 0,1-1 16,2-2-16,-2 1 0,0 3 15,-1 0-15,0-1 0,1 1 16,-2-1-16,-1 0 0,-2 0 0,-1 0 16,-1 0-16,-4-2 0,1-1 15,-2 1-15,-1-1 0,0 0 16,1-1-16,-2 0 0,0 2 16,0-2-16,0 1 0,-2-3 15,-1 2-15,-3-1 0,1-1 0,-1 0 16,-1 1-16,0-1 15,-2-1-15,0 2 0,0 0 16,0 1-16,-1 0 0,0-2 16,-2-1-16,2 1 0,0-1 0,-2 0 15,3 0-15,-3 0 0,0-2 16,0 2-16,0 0 0,0 0 16</inkml:trace>
  <inkml:trace contextRef="#ctx0" brushRef="#br2" timeOffset="208217.4578">25049 425 0,'0'0'0,"0"0"0,0 0 16,0 0-16,0 0 0,0 0 15,0 0-15,0 0 0,0 0 0,0 0 16,0 0-16,0 0 0,0 0 0,0 0 15,0 0-15,0 0 16,0 0-16,0 0 0,-23 7 16,23-7-16,0 0 0,-23 21 15,23-21-15,-16 23 0,16-23 0,-14 27 16,5-9-16,1-1 0,1 0 16,-4 6-16,0 4 15,1-1-15,2-2 0,-3 4 16,-2 2-16,-3 3 0,3-2 0,0 1 15,-1 3-15,1-3 0,0 0 16,-4 10-16,-1 3 16,1-5-16,2-8 0,-2 5 0,1 2 15,0-4-15,2-2 0,-4 12 16,1 5-16,1-9 0,3-5 0,-7 10 16,-2 3-16,5-13 15,3-4-15,-4 8 0,0 5 16,3-9-16,4-3 0,0 5 15,0 5-15,1-7 0,2-3 0,-5 2 16,0 0-16,2-3 0,1-3 16,0 3-16,0 1 0,0-1 15,2-4-15,-3 1 0,0 3 16,3-7-16,1 0 0,-2 6 16,1 2-16,0-9 0,0-2 0,-1 1 15,-2 5-15,1-4 0,3-2 16,-4 2-16,-1-2 15,3 0-15,2 0 0,0 6 0,1 0 16,0-7-16,1-2 16,-1 4-16,0 3 0,0-4 15,2-2-15,-2 0 0,1 3 0,0-4 16,1-1-16,-2 0 0,0 3 16,-2 0-16,0 1 0,0 0 15,-2-1-15,0 0 0,1 0 0,0-2 16,0-1-16,2-2 15,-1 3-15,-1-1 0,0 0 16,1-1-16,3 0 0,-1-1 16,1-2-16,-1 2 0,1-1 0,0 1 15,1 2-15,0 1 0,-1 0 16,1-2-16,-2-1 0,1 0 16,0-3-16,0 2 0,-2-1 15,2 1-15,-1-1 0,2-3 16,-2 2-16,1-1 0,-1-2 0,1 1 15,0-1-15,1 0 0,0-1 16,-1 1-16,2 0 0,-1 1 16,1-2-16,0 0 0,1 1 15,-1-3-15,1 0 0,0 1 16,-1 0-16,1-2 0,-1 0 16,1-2-16,0 0 0,1-1 15,0-1-15,0 1 0,0 0 16,-1 0-16,1-1 0,1-2 15,-2 4-15,2-4 0,0 2 0,0-2 16,-2 1-16,2-1 0,-2 2 16,2-2-16,0 4 0,0-4 15,0 3-15,0-3 0,0 0 16,-3 1-16,3-1 0,0 0 16,0 0-16,0 0 0,0 0 0,0 0 15,0 0-15,0 0 16,0 0-16,0 0 0,0 0 15,0 0-15,0 0 0,0 0 16,0 0-16,0 0 0,0 0 0,0 0 16,0 0-16,0 0 0,0 0 15,0 0-15,0 0 0,0 0 16,0 0-16,0 0 0,-2 4 16,2-4-16,0 0 0,0 0 15,0 0-15,0 0 0,0 0 0,0 0 16,0 0-16,0 0 0,0 0 15,0 0-15,0 0 16,0 0-16,0 0 0,0 0 16,0 0-16,-1 6 0,1-6 0,0 0 15,0 0-15,0 0 0,0 0 16,0 0-16,0 0 0,0 0 16,0 0-16,0 0 0,0 0 15,0 0-15,0 0 0,0 0 16,-3-4-16,3 4 0,-3-3 0,3 3 15,0 0-15,-4-5 0</inkml:trace>
  <inkml:trace contextRef="#ctx0" brushRef="#br2" timeOffset="209785.654">24192 3860 0,'0'0'0,"0"0"16,0 0-16,0 0 0,-10 21 0,10-21 16,-11 24-16,11-24 15,-13 31-15,5-12 0,-2 2 16,0 0-16,0 1 0,-3 6 16,0 0-16,0-3 0,-1-1 15,1-1-15,1-1 0,1 1 16,1-2-16,-1 2 0,1 0 15,4-7-15,0-3 0,2 0 0,0-2 16,2-1-16,0-1 0,1-2 16,0-2-16,1-2 0,0-3 15,0 0-15,2-6 16,-1-2-16,1-5 0,0 0 0,1 1 16,-2 3-16</inkml:trace>
  <inkml:trace contextRef="#ctx0" brushRef="#br2" timeOffset="210335.8303">24096 3871 0,'0'0'0,"0"0"15,0 0-15,0 0 0,11-16 0,-11 16 16,0 0-16,27-11 16,-27 11-16,26-5 0,-8 5 15,-2 0-15,0 3 0,0 1 16,3 1-16,-1 1 0,-2 2 0,2 2 15,-2 1-15,-5 0 0,-3-1 16,-2 2-16,-3 1 16,-3-2-16,-2 0 0,-4 0 0,-3 0 15,-2-1-15,0 1 0,-4-1 16,-4 0-16,0-2 0,1 2 16,-1-2-16,-1 3 0,1-2 0,1-3 15,-4 2-15,1-2 16,4-1-16,3 0 0,0-3 0,1 0 15,3 0-15,3-1 0,1 2 16,2-2-16,0 0 0,2 0 16,2-1-16,6 0 15,-1-1-15,2-1 0,3-1 0,2 1 16,1 0-16,1 2 0,7 0 16,1 1-16,-1 0 0,0 0 0,-1 0 15,-1 3-15,-3 0 16,0 3-16,-3-1 0,-1 1 15,-1 0-15,-2 1 0,-3 0 0,-4 2 16,-1 0-16,0-2 0,-3 2 16,-3 0-16,-1-2 0,-4 0 15,-4 2-15,-4 0 0,-1-1 16,0-1-16,0 0 0,-3 1 16,-2-2-16,1 0 0,-4 2 15,1-2-15,5-5 0,4-2 16,2-1-16,3 1 0,2-1 0</inkml:trace>
  <inkml:trace contextRef="#ctx0" brushRef="#br2" timeOffset="210490.0101">24354 4150 0,'0'0'0,"0"0"0,0 0 15,0 0-15,0 0 0,0 0 0,0 0 16,0 0-16,0 0 0,0 0 16</inkml:trace>
  <inkml:trace contextRef="#ctx0" brushRef="#br2" timeOffset="211819.9627">22707 2342 0,'0'0'0,"0"0"0,0 0 16,0 0-16,0 0 0,0 0 0,16 18 15,-16-18-15,0 0 0,12 25 16,-5-14-16,0-1 0,-1 1 16,0 2-16,-1-1 0,0 3 0,-2-1 15,0 3-15,-1 2 16,1 1-16,-1-1 0,0 5 15,-1-2-15,-1 0 0,0-1 0,0 3 16,0-2-16,0 0 0,-1-1 16,1-1-16,0 2 0,0-3 15,-1 2-15,0-3 0,-1 4 16,-1-4-16,1-1 0,-1 1 16,0 2-16,-3-4 0,0 2 0,-2 0 15,0 1-15,0-3 0,1 0 16,-1-3-16,0 3 0,2-3 15,0 1-15,-1-2 0,0-1 16,-1-1-16,-1 0 0,1-1 16,1-1-16,-1 1 0,-1-1 15,0 0-15,-1-1 0,1 0 16,-1-1-16,1 1 0,0 1 16,1-1-16,1-2 0,0-1 15,0-1-15,3 0 0,-1-2 0,1 0 16,1 1-16,-1-2 0,2 3 15,0-2-15,0 0 16,0-1-16,2 0 0,-3 2 16,3-2-16,-2 2 0,2-2 0,-2 0 15,2 0-15,0 0 0,0 0 16,0 0-16,0 0 0,0 0 16,0 0-16,0 0 0,0 0 15,0 0-15,0 0 0,0 0 16,0 0-16,0 0 0</inkml:trace>
  <inkml:trace contextRef="#ctx0" brushRef="#br2" timeOffset="213152.0977">23144 2538 0,'0'0'0,"0"0"0,0 0 15,0 0-15,0 0 0,0 0 16,0 0-16,0 0 0,0 0 16,-20 19-16,20-19 0,-16 21 15,16-21-15,-15 21 0,6-7 16,0 0-16,0-3 0,1 3 15,1 1-15,-1 1 0,1 0 0,0-1 16,-1-1-16,1 0 0,2 0 16,-2 1-16,2 3 0,-1-4 15,2 0-15,-1 0 0,2 1 16,2-5-16,1-1 0,0 0 16,1-2-16,0 1 0,0 0 0,1-2 15,1 1-15,-1 0 0,0-2 16,0 0-16,2-1 15,0-2-15,0 0 0,2 1 0,-1-2 16,2-1-16,0-1 0,0-2 16,2-4-16,0 3 0,0 0 15,1-2-15,0-2 0,0 0 16,-2-1-16,1 0 0,0-1 16,-1 0-16,0 1 0,0-1 15,1-1-15,0-2 0,-1 2 0,-1 1 16,1-1-16,-1 0 0,-1 2 15,2-5-15,-1 1 16,-3 3-16,-1 2 0,0-2 0,-2 3 16,-1-1-16,0 0 0,-1-1 15,-2 1-15,0 1 0,0 0 0,-2 0 16,0 0-16,-1 3 16,1 1-16,-2-1 0,0 3 15,-1-1-15,-1 1 0,-1 1 16,0 0-16,-1 1 0,0 2 0,-1 1 15,0-1-15,1 0 0,1 1 16,1-1-16,0 2 0,2 0 16,0 0-16,1-1 0,1 0 15,0 2-15,1-2 0,1 3 16,1 0-16,0-3 0,2 0 16,2 1-16,1 1 0,0-3 15,2 1-15,1-1 0,2 0 16,1-2-16,0 2 0,0-3 15,3 2-15,-3-1 0,1 0 0,0 1 16,0 0-16,-1-1 0,0-1 16,0 2-16,-2-2 0,0 0 15,-1 0-15,-2 0 0,0 0 16,0 0-16</inkml:trace>
  <inkml:trace contextRef="#ctx0" brushRef="#br2" timeOffset="226004.1636">23840 2156 0,'0'0'0,"0"0"15,0 0-15,0 0 0,0 0 0,0 0 16,0 0-16,0 0 16,0 0-16,-6 25 0,6-25 15,0 0-15,-11 26 0,11-26 16,-15 21-16,7-10 0,-1-1 0,-2 4 15,-3-3-15,1 0 0,0 0 16,-1 0-16,-1 3 16,0-4-16,-2 1 0,-4 0 0,0 0 15,3-1-15,0 1 0,1-4 16,2-1-16,1-1 0,0-1 16,2-1-16,0-1 0,1-2 15,0-2-15,0 2 0,0-4 16,3 1-16,1 2 0,0-3 15,0-2-15,1 2 0,0-3 0,1 0 16,0 0-16,1 0 16,1-3-16,0 2 0,3 0 0,2-2 15,-1 3-15,2-3 0,1 2 16,1 1-16,-1 0 0,2 0 16,0 0-16,1 0 0,0 2 15,-1-1-15,1 1 0,1-1 16,-1 2-16,2 2 0,1 1 15,0 1-15,0 0 0,1 1 16,0 1-16,0 2 0,-1 3 0,0-1 16,0-1-16,-2 2 0,1 1 15,0 1-15,0-1 0,-1-1 16,-1 1-16,2 2 0,0 0 16,0-2-16,0 3 0,2 3 15,0-1-15,-2-4 0,-2 1 16,3 1-16,-1 0 0,0 0 0,-1-1 15,-2 1-15,1-1 16,-3-3-16,1 0 0,-1 0 16,0-2-16,0 1 0,-1 1 0,0-3 15,1 3-15,-2-3 0,0 0 16,0-1-16,-1 1 0,1-1 16,-1-1-16,-1-2 0,2 2 15,-2-2-15,1 3 0,-1-3 16,0 0-16,0 0 0,-1-3 0,1 3 15,-2-1-15,2 1 16,0 0-16,-3-3 0,3 3 16,-2-3-16,0 3 0,2 0 0,-2 0 15,2 0-15</inkml:trace>
  <inkml:trace contextRef="#ctx0" brushRef="#br2" timeOffset="227153.4571">23391 2997 0,'0'0'0,"0"0"16,0 0-16,0 0 0,0 0 0,0 0 16,0 0-16,0 0 0,0 0 15,0 0-15,0 0 0,14 24 16,-14-24-16,0 0 0,0 0 15,7 21-15,-7-21 0,0 0 16,3 21-16,-4-14 0,-1 1 0,1-1 16,0 3-16,-1-2 0,-1-1 15,-1 0-15,0 3 0,1 0 16,-1 1-16,1 0 0,-1 0 16,-1 0-16,0 0 0,-1 0 15,0-2-15,0 2 0,1-1 0,-2 1 16,-1-1-16,1-1 15,-1 0-15,-2 0 0,-1 0 16,0 0-16,0-2 0,-1 2 16,0 1-16,1-2 0,1-1 0,0 0 15,1 0-15,0-1 0,1 0 16,1 0-16,0 0 16,0-3-16,1 2 0,0-2 0,2 0 15,-1-2-15,2 1 0,0 0 16,-1 0-16,2-1 0,0 0 15,2-1-15,-2 0 0,2 0 16,-2 3-16,2-3 0,-3-1 0,3 1 16,0 0-16,4-2 0,-1 0 15,0 0-15,0 0 0,-1 0 16</inkml:trace>
  <inkml:trace contextRef="#ctx0" brushRef="#br2" timeOffset="233786.5056">23422 3782 0,'0'0'16,"0"0"-16,0 0 0,0 0 16,0 0-16,0 0 0,-11-19 15,11 19-15,0 0 0,0 0 16,-7-22-16,7 22 0,-3-17 0,3 7 15,0-2-15,2 0 0,-1 0 16,1-2-16,0-1 16,0-2-16,2 1 0,0-3 0,1-2 15,1 3-15,-1 0 0,2-8 16,0-2-16,-1 2 0,1 0 16,0 0-16,-1-1 0,2 2 15,1 2-15,0-2 0,0-2 16,5-1-16,0 4 0,0 1 15,1 3-15,-1 1 0,0 1 0,1 0 16,-1 2-16,0 0 0,2 5 16,-2-1-16,1 1 0,-1 2 15,0-1-15,-1 4 0,0 0 16,-5 3-16,1 1 0,-1 1 16,0-1-16,-2 2 0,1 0 15,-1 2-15,1 1 0,0 0 16,-2 1-16,0 0 0,-1 0 15,-2 2-15,0 0 0,0 0 16,-2 0-16,-2-2 0,1 3 0,-2 0 16,-1-3-16,-2 3 0,0 2 15,-4 0-15,-3-2 0,1 0 16,-1 1-16,0-2 0,1-2 16,-3 2-16,3-1 0,1 0 15,0-3-15,3 0 0,2-1 0,0 0 16,1 0-16,-1 1 15,2 0-15,1-1 0,-1-1 16,1 1-16,1 2 0,0-3 0,-1 0 16,3 0-16,0 0 0,3 3 15,-1-3-15,1 0 0,0 0 16,3 0-16,1 0 0,1 1 16,2 1-16,1-1 0,1 1 15,-1 2-15,0-1 0,-1 3 16,0-3-16,0 4 0,-1-2 0,-1 1 15,0 1-15,-2 0 16,0 0-16,-2 0 0,-1-1 0,0 1 16,-1 1-16,-2-2 0,-1 0 15,-2-1-15,0 0 0,-2 1 16,-3-1-16,-1 1 0,-1 0 16,-1-2-16,0 0 0,0-1 15,1-1-15,0 0 0,0 1 16,0-1-16,0 0 0,1-1 15,-1-2-15,-1 1 0,0 1 0,3-2 16,2 0-16,0-1 0,-1 0 16,2 0-16,0 0 15,2 1-15,1-1 0,1-2 16,2 0-16,0 1 0,0 0 0,-1 1 16</inkml:trace>
  <inkml:trace contextRef="#ctx0" brushRef="#br0" timeOffset="240002.7471">18969 7547 0,'0'0'0,"0"0"0,0 0 15,11-16-15,-11 16 0,10-16 16,-10 16-16,15-18 0,-10 6 0,1 1 15,0-2-15,0 1 0,-2 0 16,0 0-16,-2 0 0,-1 0 16,-1 1-16,-1 0 0,-1 0 15,-2 0-15,0 0 0,-2 2 16,-1 1-16,-2 2 0,0 0 16,-3 4-16,-4 0 0,0 4 15,-1-2-15,-7 4 0,-2 3 16,-1 0-16,0 2 0,-2 4 15,-1 1-15,-4 4 0,3-1 0,-1 4 16,-1 3-16,2 1 0,4 1 16,-2 5-16,4 0 0,4-3 15,3 1-15,5-3 0,2 1 16,3-4-16,4-2 0,5 2 16,3 1-16,5-3 0,3-3 15,6-3 1,4-2-16,1-3 0,1-4 0,8-5 0,6-3 15,-3-1-15,-2 1 0,3-4 0,3-4 16,-9 3-16,-7 1 0,-5 2 16</inkml:trace>
  <inkml:trace contextRef="#ctx0" brushRef="#br0" timeOffset="240536.1123">19271 7426 0,'0'0'0,"0"0"0,0 0 16,0 0-16,0 0 0,0 0 16,0 0-16,0 0 0,-28 0 0,28 0 15,-20 7-15,20-7 0,-21 12 16,21-12-16,-22 18 15,11-9-15,0 1 0,-1 2 16,-1 2-16,-1 1 0,2-1 0,0 1 16,1 3-16,-2 2 0,2 2 15,1-3-15,2 2 0,3-4 16,0-1-16,4 0 0,2-1 16,4-2-16,1-1 0,3-3 15,2-3-15,1-1 0,0 0 0,5-4 16,2-2-16,1-2 15,-1 0-15,1-3 0,0-3 16,0-1-16,0-1 0,5-2 0,1-3 16,-4 3-16,-4 0 0,0 0 15,-3-3-15,-1 3 0,-3 1 0,-2-3 16,-2 0-16,-1-1 16,-3 2-16,-1-1 0,-1 4 15,-2 1-15,-1 1 0,-5 0 16,-1 0-16,-2 2 0,-1 3 0,-1-1 15,-3 1-15,2 2 0,0 1 16,-2-1-16,1 0 16,0 4-16,-1 1 0,2-1 0,0 0 15,3 1-15,2 0 0,2-1 16,0-1-16,2 1 0</inkml:trace>
  <inkml:trace contextRef="#ctx0" brushRef="#br0" timeOffset="241069.5434">19881 7426 0,'0'0'0,"0"0"16,0 0-16,0 0 0,0 0 0,0 0 15,0 0-15,9-18 16,-9 18-16,0 0 0,0 0 0,-18-16 15,18 16-15,-26-5 0,26 5 16,-34-1-16,15 1 0,-2 2 16,-1 0-16,1 0 0,1-1 15,-5 2-15,0 2 0,3-1 16,2 3-16,3-2 0,4 1 16,2 0-16,3-3 0,6 2 15,4 0-15,3 0 0,1 1 0,4-1 16,3 4-16,3-2 0,0 0 15,3 0-15,1 2 16,0-1-16,-1 2 0,2 1 0,1 0 16,-1 0-16,0 1 0,1 1 15,-3 1-15,-2-2 0,-3-1 16,-3 2-16,-2 0 0,-3-3 16,-2 1-16,-3 1 0,-3 0 15,-2-1-15,-4-2 0,-4 0 16,-4 0-16,1-1 0,0-1 0,-1 1 15,-3 0-15,-2-3 0,-2-1 16,-3 0-16,1 0 16,3-2-16,1-1 0,-1-1 0,0-1 15,2 0-15,3 0 0,1 0 16,3-2-16,5 1 0,2-2 0,5-2 16,5-2-16,-1 2 0,1-1 15,-1 3-15</inkml:trace>
  <inkml:trace contextRef="#ctx0" brushRef="#br0" timeOffset="241952.7086">20421 7278 0,'0'0'0,"0"0"16,0 0-16,0 0 0,0 0 0,0 0 16,0 0-1,0 0-15,0 0 0,0 0 0,0 0 16,-28-2-16,28 2 0,0 0 16,-26 18-16,26-18 0,-22 21 0,9-10 15,1 1-15,0 1 0,1 1 16,-2 2-16,-3 0 15,1 2-15,0 0 0,-5 7 0,1 2 16,2-2-16,3-2 0,-1 7 16,1 1-16,3-5 0,3-1 0,0 0 15,2-1-15,2-3 16,1-2-16,2 1 0,1-2 16,1-1-16,1-2 0,2-4 15,4-1-15,-2-4 0,0 0 0,3-3 16,3-2-16,1-2 0,3-4 15,0-1-15,1-1 0,2-3 16,0-2 0,2-4-16,3-2 0,-5 0 0,0-1 0,2-4 15,-1 1-15,-1 0 0,-2 0 16,0-1-16,-3 1 0,1-1 16,-2 1-16,-2 1 0,-2 0 15,-2 1-15,0 2 0,-3-1 16,0 1-16,-3 0 0,-1 2 0,-2 2 15,-3 1-15,0-1 16,-3 2-16,0-1 0,-1 3 16,2 4-16,-2 1 0,-2 1 0,-1 1 15,-2 2-15,0-2 0,-2 6 16,-3-2-16,1 2 0,2 2 16,-1 1-16,2 1 0,-1 0 15,2 0-15,1 2 0,-1 0 16,2 1-16,1-2 0,1 4 15,3-1-15,1 0 0,3 0 16,1 0-16,2 1 0,2-1 16,2-1-16,2 2 0,0-2 0,1 1 15,1-1-15,3-1 0,2 0 16,2-2-16,2-1 0,1 0 16,0 0-16,2 0 0,0-1 15,1 0-15,0 1 0,-3-1 16,-3-2-16,-2 1 0</inkml:trace>
  <inkml:trace contextRef="#ctx0" brushRef="#br0" timeOffset="242388.5459">20852 7523 0,'0'0'16,"0"0"-16,0 0 0,0 0 0,25-8 0,-25 8 15,31-4 1,-31 4-16,38-5 0,-16 3 0,3-1 15,0 1-15,0-2 0,7 2 16,0 1-16,-2 1 0,-1-2 0,3 1 16,-3-3-16,-10 1 15,-3 1-15,-3 0 0</inkml:trace>
  <inkml:trace contextRef="#ctx0" brushRef="#br0" timeOffset="242602.2752">20806 7752 0,'0'0'0,"0"0"16,0 0-16,0 0 0,30-3 0,-30 3 16,33-4-16,-12 1 15,4 1-15,2 0 0,4-1 0,9 0 16,1 1-16,1-1 15,2-1-15,0 1 0,-8 0 0,-6 1 16</inkml:trace>
  <inkml:trace contextRef="#ctx0" brushRef="#br0" timeOffset="243145.214">22143 7329 0,'0'0'0,"0"0"16,0 0-16,0 0 0,0 0 0,-28 2 15,28-2-15,-23 4 0,23-4 16,-27 7-16,9 1 0,-1 0 16,0 2-16,-2 1 0,0 2 15,-6 3-15,1 2 0,-1 3 16,1 1-16,3-1 0,1 0 0,0 3 16,3-2-16,3-1 0,5-3 15,4 1-15,2 1 16,4-2-16,2-2 0,7-1 0,4-1 15,4-4-15,1-3 0,5 0 16,4-2-16,1-2 0,3-1 16,2-1-16,1-2 0,0-2 15,1-4-15,-2 1 0,-6 2 16,-7 1-16</inkml:trace>
  <inkml:trace contextRef="#ctx0" brushRef="#br0" timeOffset="243636.659">22393 7447 0,'0'0'0,"0"0"0,0 0 16,0 0-16,0 0 0,-25 13 0,25-13 15,-19 12-15,8-4 0,-1 0 16,0 3-16,0 0 0,1-1 16,1 1-16,0 2 0,2 0 15,2 0-15,-1 3 0,2-1 16,0-1-16,3-3 0,2 0 16,3-1-16,2-1 0,0-2 0,2-3 15,2-1-15,1-1 0,1-2 16,6 0-16,3-2 15,0-1-15,1-1 0,0-2 0,0 0 16,-2-2-16,-3 1 0,0 0 16,-1 1-16,-1-4 0,0-3 0,-3 0 15,-1 0-15,-3 1 16,-1 1-16,-3-1 0,-1 0 16,-2 0-16,-1 3 0,-2 0 0,-3 0 15,0 2-15,-2 1 0,-2 1 16,-1-2-16,-2 2 0,-3 1 15,1 1-15,0 1 0,0 0 16,3 0-16,1 2 16,1 0-16,2 0 0,2 1 0,0 0 15,2-1-15,1 1 0</inkml:trace>
  <inkml:trace contextRef="#ctx0" brushRef="#br0" timeOffset="244053.2232">22925 7412 0,'0'0'0,"0"0"0,0 0 15,0 0-15,0 0 0,0 0 16,0 0-16,0 0 0,0 0 0,-29 5 16,29-5-16,-27 7 0,27-7 15,-31 9-15,13-2 16,2-1-16,1 1 0,2 0 15,1 0-15,1-1 0,1 1 0,2 0 16,3 0-16,0 1 0,3 1 16,4-1-16,5-1 0,1 0 15,1 4-15,1-1 0,1-2 16,1 0-16,0 1 0,4 2 16,2-2-16,0 0 0,-2-2 0,0 4 15,-2-1-15,-2-1 0,-2 0 16,-2 0-16,-3-2 15,-4 0-15,-3 2 0,-4-1 0,-4 0 16,-1 0-16,-2-2 0,-1 1 16,-1 0-16,-2-2 0,-1-1 15,0-1-15,-2 0 0,2 0 16,3-2-16,2 0 0,2-1 16,1-2-16,2-1 0,1 0 0,2 2 15,0-1-15</inkml:trace>
  <inkml:trace contextRef="#ctx0" brushRef="#br0" timeOffset="244719.6712">23569 7324 0,'0'0'0,"0"0"0,0 0 15,0 0-15,0 0 0,0 0 0,23 13 16,-23-13-16,0 0 0,5 25 16,-5-25-16,-4 24 0,0-11 0,-3 1 15,-3 2-15,-1-1 16,0 1-16,-6 7 0,-4-1 16,-1 0-16,0-4 0,-2 2 15,0-2-15,1-3 0,1 0 0,-7 2 16,-1 1-16,4-4 0,3-4 15,2-2-15,1-2 16,2 0-16,2-3 0,-2-1 0,-1-2 16,3-2-16,1 0 0,0-4 15,3-1-15,3 0 0,2 3 0,0-5 16,1-2-16,2 2 0,2-2 16,1-3-16,1 2 15,0-1-15,1 1 0,1-1 0,1-2 16,1 2-16,0 0 0,3 1 15,1 2-15,0 0 0,-1 1 16,0 0-16,2 2 0,1 2 16,0 1-16,2 0 0,3 3 15,0-1-15,1-1 0,0 4 16,3 1-16,0 2 0,0 1 0,2 4 16,1 0-16,-2 1 0,0 0 15,4 5-15,1 3 16,-3-1-16,0-2 0,1 1 15,1 2-15,-2-1 0,-1 0 0,-2 1 16,-3 2-16,-1-4 0,-3 0 0,-1-1 16,-1 0-16,-2 2 15,-2 0-15,0-2 0,-1 0 16,0-4-16,-3-4 0,0 2 16,-1-1-16,-1-1 0,0-2 0,-1 0 15,0 0-15,0-2 0,0 0 16,-1-1-16,-2 0 15,2-1-15,0 0 0,0 0 0</inkml:trace>
  <inkml:trace contextRef="#ctx0" brushRef="#br0" timeOffset="245683.5911">24015 7565 0,'0'0'0,"0"0"0,0 0 15,0 0-15,0 0 0,0 0 16,0 0-16,0 0 0,0 0 0,24 16 16,-24-16-16,0 0 0,0 0 15,26 11-15</inkml:trace>
  <inkml:trace contextRef="#ctx0" brushRef="#br0" timeOffset="246705.6238">24783 7336 0,'0'0'0,"0"0"0,0 0 16,0 0-16,0 0 0,0 0 0,0 0 16,0 0-16,-16-17 0,16 17 15,0 0-15,-25-6 0,25 6 16,0 0-16,-32 2 0,20 0 16,0 0-16,-1 2 0,-1 1 15,-1 0-15,0 2 0,-2 2 0,0 0 16,0 2-16,1 0 0,-5 5 15,1 0-15,1 1 0,1-2 16,2 2-16,0 0 16,2 0-16,1 1 0,3 1 0,3 0 15,2-3-15,1-2 0,4 0 16,4-2-16,1-2 0,3 0 0,2-2 16,3-1-16,1-2 15,3 0-15,3-3 0,2-1 0,0-1 16,0 0-16,7-2 0,2-2 15,-3-2-15,-1-1 0,-1-2 16,2-1-16,-3 1 0,0-2 16,0-1-16,-1-1 0,-2-1 15,-2 4-15,-2-1 0,-3 0 16,-2 0-16,-1-2 0,-2 1 16,-2 2-16,0 0 0,-2 0 0,0 1 15,-3 0-15,-1 2 16,1 1-16,-2-1 0,0 0 0,-1 5 15,-2-1-15,-2 1 0,0 0 16,-1 2-16,0 2 0,-1 0 16,1 1-16,-2-1 0,1 3 15,-1 1-15,1-1 0,2-1 16,1 1-16,1 0 0,0 1 16,2 1-16,0-2 0,3 1 0,1-2 15,2 0-15,0 1 0,4-2 16,2 0-16,3-1 0,0 0 15,3-1-15,0-1 16,7-1-16,-2-1 0,1 0 0,1 1 16,0-1-16,-2 0 0,-1 2 15,-1 0-15,-2-1 0,-3-1 16,1 2-16,-1 2 0,0-1 16,-3 3-16,-1-1 0,-2 0 15,-2 1-15,-2-1 0,-2 2 0,-2 2 16,-3 0-16,-3 0 0,-2-1 15,-3 2-15,-1-1 0,0 0 16,-3-1-16,-3 3 0,0-1 16,-2-1-16,0-1 0,-1 1 15,0 0-15,1 1 0,1-3 16,-1 2-16,3-3 0,1 0 16,2-1-16,2-1 0,2 1 15,1-3-15,5 0 0,4-2 0,0 0 16,0 0-16,-2 2 0</inkml:trace>
  <inkml:trace contextRef="#ctx0" brushRef="#br0" timeOffset="247852.2543">25591 8403 0,'0'0'0,"0"0"0,0 0 0,0 0 16,0 0-16,0 0 0,0 0 15,0 0-15,0 0 0,0 0 0,-1-29 16,1 29-16,0 0 0,-2-30 15,2 30-15,-1-28 0,0 14 16,0-3-16,0-3 0,0-1 16,1-1-16,-1-1 0,1-3 15,-2-6-15,1-1 0,0-2 16,0-2-16,0 1 0,1 0 0,1-8 16,0 1-16,0 2 15,0 0-15,2-5 0,0 1 16,-1 4-16,0 1 0,1 2 0,0 0 15,1 4-15,2 2 0,-1-1 16,2 0-16,0 4 0,0 5 16,3-3-16,3 0 0,1 4 15,-2 3-15,1-1 0,0 2 16,-2 2-16,-1 3 0,1 3 16,1 0-16,2 1 0,-1 3 0,-1 3 15,2 0-15,1 4 0,0 0 16,-1 0-16,0 4 15,-1 0-15,-1 3 0,0-2 0,0 3 16,-3 0-16,-1 1 0,-3 0 16,0 2-16,-2-1 15,-2-1-15,-3 0 0,-4 2 0,0 1 16,-1 1-16,-4 0 0,-2-1 16,-2 0-16,-2-1 0,-1-2 0,1 2 15,0-1-15,3-3 0,-5 2 16,0 1-16,5-4 0,0 0 15,3-1-15,3-1 0,2-2 16,1-1-16,0 0 0,2 1 16,0-1-16,0 1 0,3-2 15,0 0-15,2 2 0,2-4 16,3 0-16,2 2 0,0-2 16,4 1-16,0 0 0,2 0 0,1-1 15,-1 2-15,5 0 16,0 3-16,-1-1 0,-2 0 0,1 3 15,1-1-15,-2 2 0,0 0 16,-2-2-16,1 1 0,-3 1 16,-2 0-16,-2 2 0,-1 3 15,-3-2-15,-2 0 0,0 2 16,-3-1-16,-3-1 0,-1 1 0,-4 0 16,-2-1-16,-1 1 0,-1-1 15,-1-1-15,-3 0 16,1 1-16,-2-2 0,0 1 0,-3-1 15,1-2-15,2-2 0,0 1 16,3-1-16,0 0 0,2 1 16,0-3-16,0 0 0,1-1 15,1 0-15,0 0 0,0 0 16,3-1-16,1-1 0,1 0 16,-1 2-16,3-2 0,1 0 0,-1 0 15,2 0-15,1-1 16,2 0-16,4 1 0,3-3 0,-2 2 15,0 0-15,-1 1 0</inkml:trace>
  <inkml:trace contextRef="#ctx0" brushRef="#br0" timeOffset="248020.8179">26209 7579 0,'0'0'0,"0"0"16,0 0-16,0 0 0,0 0 0,0 0 16,0 0-16,0 0 15,0 0-15,2 22 0,-2-22 16,0 0-16</inkml:trace>
  <inkml:trace contextRef="#ctx0" brushRef="#br0" timeOffset="250302.2735">20219 8144 0,'0'0'0,"0"0"0,0 0 0,0 0 16,0 0-16,0 0 0,0 0 15,0 0-15,0 0 0,0 0 16,11 29-16,-11-29 0,2 24 0,-2-24 16,1 30-16,-1-13 15,0 1-15,-1 5 0,0 2 16,-1 1-16,-2 0 0,0 9 0,0 0 15,-1-1-15,1-2 0,-3 9 16,0 1-16,0-4 0,1-4 0,2 3 16,2 1-16,-2-4 15,1-4-15,-1 8 0,-2-2 16,2-4-16,0-6 0,2 1 16,0-1-16,1-2 0,0-5 15,0 1-15,0-3 0,0-3 0,-1-1 16,1-2-16,0-1 0,1-2 15,1-2-15,-1-1 0,0-2 16,0 0-16,0-3 0,0 3 16,0-3-16,0 0 0,0 0 15,0-2-15,-1-5 0,-1-1 16,0-3-16,-1-3 0,-1-1 16,1 2-16,1 2 0,0 1 0</inkml:trace>
  <inkml:trace contextRef="#ctx0" brushRef="#br0" timeOffset="250591.8863">20039 8866 0,'0'0'0,"0"0"0,0 0 16,0 0-16,0 0 0,0 0 0,0 0 16,0 0-16,0 0 15,9 25-15,-9-25 0,4 22 0,-4-22 16,6 24-16,-3-9 0,0 1 15,1 0-15,-1-1 0,0 2 16,1-1-16,-1-2 0,0 0 16,1-2-16,-1-1 0,0-3 15,1 0-15,-2 1 0,1-4 16,0 1-16,4-4 0,3-1 16,2-2-16,2-2 0,4-3 15,3-4-15,1-2 0,1-1 0,7-9 16,1-5-16,-5 5 15,-4 4-15,-3 3 0</inkml:trace>
  <inkml:trace contextRef="#ctx0" brushRef="#br0" timeOffset="252085.3326">23357 8009 0,'0'0'0,"0"0"0,0 0 16,0 0-16,0 0 0,0 0 15,0 0-15,15-15 0,-15 15 0,0 0 16,0 0-16,0 0 0,0 0 15,0 0-15,22 4 16,-22-4-16,0 0 0,11 22 0,-11-22 16,6 22-16,-6-22 0,5 30 15,-4-12-15,-1 1 0,-1 2 0,0-2 16,-2 3-16,1 4 16,0-2-16,0 0 0,0 1 15,-1 0-15,0 0 0,0 1 16,1 1-16,-1-2 0,1 0 0,0 5 15,0 0-15,0-4 0,0-1 16,0-3-16,0 0 0,1-2 16,0-3-16,0-2 0,1-1 15,0-3-15,0-1 0,0-3 16,1-1-16,-1-1 0,0 0 0,0-2 16,0-1-16,0 0 15,0-2-15,-1 3 0,-1-4 16,-2-1-16,1-2 0,0 1 0,-1-1 15,2 1-15</inkml:trace>
  <inkml:trace contextRef="#ctx0" brushRef="#br0" timeOffset="252386.1702">23245 8547 0,'0'0'0,"0"0"16,0 0-16,0 0 0,0 0 0,0 0 15,3 31-15,-3-31 0,0 0 0,10 32 16,-10-32-16,6 27 16,-4-14-16,0 2 0,1-2 15,-1 0-15,1 1 0,0-3 16,0-1-16,1-1 0,-1-2 0,1 0 16,1 0-16,-1-4 0,2 1 15,2-4-15,5-1 0,0-2 16,1-2-16,2-3 15,1-3-15,1 0 0,1-1 0,7-9 16,3-3-16,-3 2 0,0 0 16,-1 1-16,-4 3 0,-5 4 15</inkml:trace>
  <inkml:trace contextRef="#ctx0" brushRef="#br0" timeOffset="253402.6769">25864 8141 0,'0'0'0,"0"0"15,0 0-15,0 0 0,0 0 0,0 0 16,0 0-16,0 0 0,0 0 0,11 26 16,-11-26-16,3 21 0,-3-21 15,2 24-15,0-8 16,-2 0-16,0 2 0,-2 3 15,1-1-15,0 2 0,0 0 0,0 8 16,-1 1-16,0-2 0,-2-1 16,1-1-16,-1 4 0,-1-5 15,1 0-15,0 4 0,3-1 16,-2-2-16,-1-1 0,-1-1 16,1-1-16,0-2 0,2-4 15,1-2-15,0 0 0,1-3 0,1-1 16,0-1-16,0 0 0,-1-4 15,1 0-15,1-3 0,-1 1 16,-1-1-16,0-1 0,-3 0 16,0-2-16,1-2 0,0-3 15,0 1-15,-1 1 0,1 0 16</inkml:trace>
  <inkml:trace contextRef="#ctx0" brushRef="#br0" timeOffset="253705.4784">25730 8698 0,'0'0'16,"0"0"-16,0 0 0,0 0 0,0 0 16,13 28-16,-13-28 15,6 23-15,-6-23 0,8 26 16,-4-13-16,0 1 0,-1-2 0,1 1 15,1 0-15,-2-1 0,0-1 16,1-1-16,-1-2 16,0 0-16,-1-1 0,2-2 0,0-1 15,1-1-15,-1 0 0,3-3 16,1-2-16,2-3 0,0-1 0,2-4 16,2-3-16,-1-1 0,-1-3 15,7-8-15,2-3 16,-4 4-16,-1 5 0,-3 2 0</inkml:trace>
  <inkml:trace contextRef="#ctx0" brushRef="#br0" timeOffset="256588.5231">16364 7376 0,'0'0'0,"-10"4"0,-5 1 0,-1 0 16,-2 1-16,-9 5 0,-6 3 15,1-2-15,1-2 0,-9 5 16,0 0-16,5 1 0,3-1 0,-2 2 16,3-1-16,7-4 15,5-3-15,6 1 0,4-1 16,3-1-16,4 1 0,7-6 0,6-2 15,3 0-15,3 1 0,7-2 16,6-2-16,2 1 0,1-1 16,7 0-16,7 2 0,3 0 15,-3 1-15,3 0 0,6 1 16,-6 1-16,-3-2 0,7 1 16,0 0-16,-8 4 0,-4 1 0,3-1 15,-2-2-15,-12-2 16,-3-2-16,-2 0 0,-3 1 15,-8 1-15,-4 0 0,-3-1 0,0-2 16,-3 0-16,-1-1 0,-1-2 16,-1 0-16,-2 1 0,0 3 0,-5-8 15,-2-1-15,1 0 16,-1-1-16,-4-4 0,-2-3 16,-3 2-16,0 4 0,-3-5 15,-2-2-15,2 0 0,2-1 0,-4 1 16,-3-4-16,-1 1 0,2 0 15,-6-4-15,0 0 16,2 0-16,4 5 0,-2-1 0,-2-1 16,4 3-16,2 1 0,2 0 15,3 0-15,2 4 0,1-1 0,0 1 16,0 0-16,1 3 16,1 1-16,-1 5 0,0 2 15,2 0-15,1 1 0,-1 4 0,-1 2 16,1 3-16,1 0 0,1 0 15,1 7-15,1-5 0,2 3 16,-2 7-16,1 5 0,1-6 16,1 4-16,0 9 0,1 4 15,-1-2-15,1-3 0,1 5 16,0 4-16,0 3 0,0-4 0,0 3 16,0 3-16,-1-5 0,1-2 15,-1 3-15,0-1 16,0-7-16,-1 1 0,1 1 0,0-1 15,1-9-15,0-5 16,0-4-16,0-2 0,1-3 0,1-3 16,-1-3-16,0-4 0,0 0 15,0 0-15,2-8 0,1-3 16,1-3-16,0-2 0,2-2 16,1-2-16,2-3 0,1 0 15,2-5-15,2-1 0,1 0 0,0 1 16,1-5-16,0-2 0,4-3 15,0 3-15,1-3 0,1 2 16,-1-1-16,0 3 0,-1 0 16,0 3-16,-2 0 0,1 2 15,2-3-15,0 0 0,-3 3 16,-2 7-16,0 1 0,-2 6 16,-3 2-16,-1-1 0,-1 1 15,-2 0-15,-1 3 0,-1 1 0,1 3 16,-1 1-16,-1 2 0,-1 1 15,-1 0-15</inkml:trace>
  <inkml:trace contextRef="#ctx0" brushRef="#br0" timeOffset="256748.651">16987 7069 0,'0'0'15,"0"0"-15,0 0 0,0 0 0,0 0 16,0 0-16,-1 32 0,1-32 16,0 0-16,-6 21 0</inkml:trace>
  <inkml:trace contextRef="#ctx0" brushRef="#br0" timeOffset="293148.465">24049 3114 0,'0'0'0,"0"0"0,0 0 16,0 0-16,0 0 0,0 0 0,0 0 16,0 0-16,0 0 0,24-12 15,-24 12-15,0 0 0,0 0 16,22-4-16,-22 4 0,0 0 15,0 0-15,0 0 0,27 1 16,-27-1-16,0 0 0,17 7 16,-9-5-16,0-1 0,0 1 0,1 1 15,1 0-15,0 1 16,0-1-16,-1 0 0,0-1 16,-2 0-16,1 3 0,0-1 0,0 2 15,-2-3-15,0 3 0,-1-1 16,1 2-16,0 0 0,1 0 15,-2 1-15,1 1 0,-2-1 16,1 2-16,-1-2 0,-1 2 16,1-2-16,-1-1 0,0 0 15,1 1-15,-1 0 0,0 0 0,0-2 16,-1 1-16,-1 0 0,0-1 16,0-1-16,0-1 0,0 1 15,0 0-15,0-1 0,1 0 16,-2 0-16,0 0 0,0 0 15,1-1-15,-1-1 0,1 0 16,-1 0-16,0 0 0,0-2 0,-1 4 16,1-4-16,0 0 15,0 0-15,0 0 0,-3 1 0,3-1 16,0 0-16</inkml:trace>
  <inkml:trace contextRef="#ctx0" brushRef="#br0" timeOffset="293727.6011">23996 3137 0,'0'0'0,"0"0"0,0 0 16,0 0-16,0 0 0,0 0 0,0 0 15,0 0-15,0 0 0,30-6 16,-30 6-16,22-1 0,-22 1 15,0 0-15,29 1 0,-29-1 16,20 5-16,-10-2 0,0 0 16,1 3-16,1-3 0,0 2 15,1 3-15,-2-2 0,0 0 0,0 1 16,0-1-16,-1 0 0,-1 2 16,0-1-16,0 1 0,-1 0 15,-2 1-15,1 0 16,0 0-16,-2 1 0,1 0 0,-2-2 15,1 3-15,-2-1 0,0-2 16,0 1-16,0 1 0,-2-2 16,0 1-16,-1-2 0,0 0 15,0-2-15,0 1 0,0-1 16,0-2-16,0 1 0,0 0 0,0-2 16,0 1-16,0-1 0,0-2 15,0 4-15,0-4 0,0 2 16,0-2-16,0 3 0,0-3 15,0 0-15,0 0 0,0 0 16,0 0-16,0 0 0</inkml:trace>
  <inkml:trace contextRef="#ctx0" brushRef="#br0" timeOffset="294586.0305">24372 2659 0,'0'0'0,"0"0"0,0 0 0,0 0 16,0 0-16,0 0 0,0 0 15,17-17-15,-17 17 0,0 0 0,0 0 16,0 0-16,0 0 0,21 4 16,-21-4-16,0 0 0,11 23 15,-11-23-15,6 23 0,-6-23 16,3 24-16,-2-12 0,0 5 15,1-2-15,-2-1 0,0 1 16,-2-1-16,1 0 0,1 0 0,-1 1 16,0-3-16,0-1 15,0-2-15,-1 2 0,-2-1 16,1-1-16,0-1 0,0 0 0,-1-4 16,2 3-16,0-3 0,1 1 15,0-3-15,1-2 0,-3 3 0,3-3 16,0-5-16,2 1 15,0-1-15,1-2 0,0-1 16,2-2-16,0 1 0,1-2 16,0-1-16,2 1 0,1-3 0,0 1 15,1-1-15,0 0 0,-2 1 16,6-5-16,-1 1 16,-1-1-16,-1 3 0,0-2 0,0 1 15,-2-1-15,0 3 0,-2 0 16,0-1-16,-1 1 0,-1 2 15,0-1-15,-1-1 0,-1 3 16,1 0-16,-1 1 0,0 1 16,-1-1-16,1 0 0,-2 2 15,0-2-15,-1 6 0,0-2 0,0 2 16,0-3-16,0 3 0,0 0 16,0-2-16,0 5 15,-1-2-15,0 0 0,-2 2 0,0 1 16,0 0-16,1 0 0,-1 0 15</inkml:trace>
  <inkml:trace contextRef="#ctx0" brushRef="#br0" timeOffset="302969.4514">23464 2610 0,'0'0'0,"0"0"0,0 0 0,0 0 16,0 0-16,0 0 0,0 0 16,0 0-16,0 0 0,0 0 15,0 0-15,0 0 0,0 0 0,0 0 16,0 0-16,0 0 0,0 0 16,0 0-16,0 0 15,2 23-15,-2-23 0,0 0 0,0 0 16,-9 19-16,9-19 0,0 0 15,0 0-15,0 0 0</inkml:trace>
  <inkml:trace contextRef="#ctx0" brushRef="#br0" timeOffset="303443.1825">22775 3065 0,'0'0'0,"0"0"15,0 0-15,0 0 0,0 0 0,0 0 16,0 0-16,0 0 0,0 0 16,0 0-16,0 0 15,0 0-15,0 0 0,0 0 0,0 0 16,0 0-16</inkml:trace>
  <inkml:trace contextRef="#ctx0" brushRef="#br0" timeOffset="303645.8546">22721 3121 0,'0'0'15,"0"0"-15,0 0 0,0 0 16,0 0-16,0 0 0,0 0 16,0 0-16,0 0 0,0 0 15,0 0-15,0 0 0,0 0 0,0 0 16</inkml:trace>
  <inkml:trace contextRef="#ctx0" brushRef="#br0" timeOffset="306736.4579">17116 13919 0,'0'0'0,"0"0"0,0 0 16,18-26-16,-12 15 0,-2-2 0,0-2 15,-2 0-15,0-2 0,-3-7 16,-2-2-16,-5 2 0,-2 1 16,-6-3-16,-3 3 0,-3 5 15,-4 3-15,-5 1 0,-3 2 16,-3 3-16,-2 2 0,-2 3 15,0 2-15,-9 1 0,0 2 0,4 3 16,3 2-16,4 1 0,4 1 16,7 0-16,6 0 0,6 0 15,4 0-15,6 1 0,5 1 16,4 1-16,4 0 0,2-1 16,3 2-16,5 2 0,4 0 15,5 1-15,5 1 0,1 2 16,1 0-16,7 5 0,-2 1 0,2-1 15,1-1-15,-4 4 16,0 3-16,-9 0 0,-5 1 0,-1 1 16,-4-2-16,-9-6 0,-7-1 15,-6 2-15,-4 0 0,-7-2 16,-6-3-16,-1-6 0,-4 1 16,-1 0-16,-3-1 0,1-3 15,1-1-15,-1-5 0,0-4 0,5-4 16,3-3-16,3-2 15,4 0-15,6-12 0,6-2 16,0 4-16,1 4 0,0 4 0</inkml:trace>
  <inkml:trace contextRef="#ctx0" brushRef="#br0" timeOffset="307486.4356">17343 13776 0,'0'0'0,"0"0"0,0 0 16,3 21-16,-3-21 0,-1 21 0,0-5 15,-1 0-15,-2 2 0,-2 7 16,-2 0-16,-2 3 0,-2 0 0,-1-2 16,0-2-16,-1-4 0,1-3 15,-1 2-15,2-1 0,2-4 16,2-2-16,3-6 0,0-3 15,2-3-15,0-1 0,1-3 16,2-1-16,3-3 0,1-2 0,4-3 16,2-3-16,1-2 15,2 2-15,1-4 16,3-1-16,0 0 0,2 2 0,5-3 16,2 2-16,-3 1 0,-2-1 0,-1 5 15,-1 4-15,-4 1 0,-3 3 16,0-1-16,0 3 0,2 5 15,-1 2-15,-2 2 0,-1 3 16,-5-2-16,0 1 0,-3 2 16,-2 2-16,-1 2 0,-1 0 15,-2 3-15,-1 1 16,-1 0-16,0 2 0,-2-1 0,0 0 16,0-2-16,1 0 0,0-4 15,2-1 1,0-3-16,1-3 0,1 0 0,0-1 15,3-3-15,6-7 0,-1 2 16,2-2-16,4-2 0,3-2 16,1-1-16,0 0 0,2-1 15,1-2-15,-1 2 0,-2 3 0,2-4 16,2 2-16,-2 1 16,0 3-16,4-1 0,-1 4 15,-4-1-15,-1 1 0,-2 1 16,-2 2-16,-4 3 0,0 2 0,-1 3 15,-1 2-15,1 3 0,-1 2 16,-2 2-16,-1 0 16,-2 3-16,-2 0 0,0 2 0,-1 3 15,-1-5-15,-1 1 0,-1 5 16,-2 0-16,0-2 0,0-3 16,1-2-16,0-3 0,2-3 15,-1-4-15,2-4 0,0-1 16,1-3-16,0-1 0,2-5 0,2-3 15,0-4-15,1 0 0,-1 0 16,0 3-16,0 2 0</inkml:trace>
  <inkml:trace contextRef="#ctx0" brushRef="#br0" timeOffset="307666.4795">17821 13547 0,'0'0'0,"0"0"0,0 0 16,0 0-16,0 0 0,7 25 0,-7-25 15,0 0-15,10 21 0,-6-13 16,2-1-16,-2 0 0,1-1 0,-2-1 16</inkml:trace>
  <inkml:trace contextRef="#ctx0" brushRef="#br0" timeOffset="308269.5583">18767 13747 0,'0'0'0,"0"0"15,0 0-15,3 20 0,-3-15 16,-2 6-16,-4 3 0,-2 1 16,0 0-16,-5 2 0,-1 3 15,-7 6-15,-1 1 16,-3 2-16,-3 1 0,3-5 0,1-2 0,-8 2 16,0 0-16,0-3 0,0-1 15,-1-1-15,4-4 16,2-2-16,4-3 0,0-4 15,0-3-15,5-3 0,2-1 0,-1-3 16,2-4-16,0-1 0,2-4 16,1-4-16,1-2 0,0-3 15,2-2-15,1-4 16,3 0-16,2 1 0,0 2 0,3-2 16,3-1-16,-1 1 0,0 2 15,2-2-15,3 2 0,-1 5 16,-1 0-16,3 3 0,2 2 15,1 3-15,1 2 0,1 1 16,2 0-16,-1 4 0,1 5 0,2 1 16,2 3-16,0 2 0,2 4 15,1 1-15,2 2 0,-2 0 16,0 2-16,1 3 0,2 4 16,1 1-16,-1 0 0,5 8 15,-1 1 1,-2-4-16,2 0 0,0 0 0,-4-5 15,-3 1-15,-1 1 16,-4-5-16,-1-3 0,0-6 0,2-3 16,-3-4-16,0-1 0,-3-2 15,-3 1-15,-3-1 0</inkml:trace>
  <inkml:trace contextRef="#ctx0" brushRef="#br0" timeOffset="308469.9661">19251 13851 0,'0'0'0,"10"1"0,4 0 15,2-1-15,3-1 16,11 2-16,5 1 0,1 1 16,0 0-16,6 2 0,-2-1 0,-4 1 15,-2 0-15,0 1 0,-5 0 16,-7-2-16,-4-1 0,-5-1 15</inkml:trace>
  <inkml:trace contextRef="#ctx0" brushRef="#br0" timeOffset="308636.2999">19229 14145 0,'0'0'0,"0"0"16,0 0-16,33 8 0,-12-6 0,5 1 15,5 1-15,11-2 16,2 1-16,7-1 16,5 2-16,1-1 0,-10 0 0,-10-1 15</inkml:trace>
  <inkml:trace contextRef="#ctx0" brushRef="#br0" timeOffset="309336.01">20781 13928 0,'0'0'0,"0"0"0,0 0 0,0 0 16,-6-24-16,6 24 0,-11-19 15,1 8-15,-2-1 0,-5 0 0,-3-1 16,-5-4-16,1 1 0,-3 3 16,0 2-16,1 1 0,3 3 15,-2 2-15,3 2 16,7 4-16,3 2 0,2 6 0,5 2 16,2-1-16,2 0 0,7 5 15,4 4-15,2 2 16,2 1-16,4 6 0,1 0 15,1 3-15,0 2 0,1-1 16,1 1-16,-3-2 0,-3-3 0,-1 5 16,-4-1-16,-3-3 0,-3-4 15,-4-2-15,-3 2 16,-8-7-16,-4 3 0,0-7 16,0-1-16,-1-4 0,-2-4 15,3-3-15,1 1 0,-8-6 16,-3-4-16,6 1 0,3-1 0,-5-4 15,0-1-15,4 1 0,2-1 16,-2-4-16,0-2 16,5 3-16,2 1 0,3 0 0,1 2 15,2 2-15,1 0 0,3 1 16,2-2-16,2 4 0,1 3 16,4 3-16,4-3 0,1 4 15,2 2-15,5 0 16,5 2-16,2 1 0,3 0 0,9 2 15,4 0-15,0 2 0,1 2 0,11 1 16,3-1-16,-4 2 16,-2-1-16,6 1 0,-5-1 0,-5-3 15,-5 0-15,-4-2 16,-4 0-16,-5-5 0,-3 0 0,-6-5 16,-3-3-16,-4-3 0,-2-2 0,-5-6 15,-1-3-15,-3 7 16,-1 3-16,-1 2 0</inkml:trace>
  <inkml:trace contextRef="#ctx0" brushRef="#br0" timeOffset="309520.2889">21296 13661 0,'0'0'0,"0"0"15,0 0-15,0 0 0,25 15 0,-25-15 16,17 18-16,-8-8 0,0 1 16,0 2-16,-1 2 15,1 1-15,-1 1 0,1 1 0,-3-2 16,0-2-16</inkml:trace>
  <inkml:trace contextRef="#ctx0" brushRef="#br0" timeOffset="310269.6084">21965 13924 0,'0'0'0,"0"0"16,0 0-16,0 0 0,0 0 0,0 0 15,0 0-15,0 0 0,0 0 16,0 0-16,-30 20 15,30-20-15,-22 19 0,7-4 16,-1 3-16,0 0 0,1 0 0,-5 6 16,0 2-16,3 1 15,1 2-15,3 2 0,3 3 0,1-4 16,3-3-16,1 7 0,4-2 16,1-3-16,2-4 0,3-2 15,0 0-15,4-5 0,2 0 0,3-4 16,3-2-16,-1-3 0,1-1 15,4-4-15,2-3 0,1-3 16,2-4-16,-2-2 0,0-3 16,-2-3-16,-1 0 0,1-6 15,1-5-15,-4 2 0,-2-2 16,-1-7-16,-1-4 16,-4 4-16,-3 1 0,-3 2 0,-5 0 15,-2 0-15,-2-1 0,-1 3 16,-3-2-16,-2 4 0,-2 0 0,-1 2 15,-1 2-15,0 3 16,2 3-16,-3 2 0,-2 2 16,-2 4-16,1 3 0,-2 2 0,0 3 15,5 1-15,0 1 0,2 4 16,1 2-16,1 3 0,1 1 16,1 4-16,1 3 15,4 1-15,1 2 0,3-3 0,3-1 16,1-1-16,3 1 0,4 0 15,3 1-15,2-4 16,1 0-16,1-2 0,1-2 0,0-2 16,0-1-16,3-3 0,3 0 15,-5-3-15,-5-1 0,-2 0 16</inkml:trace>
  <inkml:trace contextRef="#ctx0" brushRef="#br0" timeOffset="310470.0121">22575 14162 0,'0'0'0,"0"0"0,0 0 0,0 0 16,26 11-16,-26-11 0,17 10 0,-8-4 15,0 1-15,0 0 0,1-2 16,1 0-16,2 1 0,-1-3 15,-2 1-15,-1-1 0</inkml:trace>
  <inkml:trace contextRef="#ctx0" brushRef="#br0" timeOffset="310903.0958">23517 14212 0,'0'0'16,"0"0"-16,0 0 0,0 0 0,15-17 15,-15 17-15,0 0 0,1-26 16,-1 26-16,-7-18 0,0 9 16,-1-1-16,-3-1 0,-4 2 15,-2-2-15,-2-1 0,-1 1 16,-8-1-16,0 3 0,2 1 15,4 3-15,1 1 0,3 4 0,1 4 16,4 1-16,3 4 16,3 2-16,5 2 0,3 1 15,5 2-15,3 5 0,0-1 0,4 3 16,3 6-16,3 3 0,0-2 16,-1 2-16,2-1 0,1 2 15,0 1-15,-3-3 0,-6-1 16,-3-3-16,-3-2 0,-1-4 15,-7-1-15,-4-2 16,-2-7-16,-1-1 0,-4-3 0,-2-3 16,-1-1-16,1-6 0,0-1 15,-2-1-15,4 0 16,2 1-16,2 0 0</inkml:trace>
  <inkml:trace contextRef="#ctx0" brushRef="#br0" timeOffset="311686.1617">23869 14306 0,'0'0'0,"0"0"0,0 0 0,0 0 16,17 22-16,-17-22 0,6 24 15,-4-10-15,1 0 0,-3 0 16,-2 4-16,0-4 0,0 4 15,-1 3-15,-1-3 0,1 2 16,-1 0-16,-1 1 0,1-3 16,-1-1-16,1-4 0,1-1 15,-1-1-15,2-2 0,0 0 0,1-4 16,0 1-16,1-6 0,0 0 16,0 0-16,3-4 0,0-3 15,1 0-15,1-4 16,3-2-16,1-1 15,1-1-15,-1 1 0,-1 0 16,3-2-16,0-1 0,-1 2 16,0 3-16,0-1 0,0 1 0,0 3 15,1 0-15,0 0 0,1 2 16,-1 0-16,-1 3 0,0 2 16,-1 1-16,0 2 0,1 1 0,-1 2 15,-2 3-15,-2 0 16,-1 0-16,-1 0 0,1 4 15,-2 0-15,0-2 0,-1 7 16,0 0-16,-1 0 0,0-4 0,-1 1 16,-1-2-16,0 0 0,1 1 15,1-2-15,1 0 16,-1 0-16,0-5 0,1-2 0,0 0 16,1-3-16,0 0 0,2 0 15,0-3-15,2-1 0,0-3 16,3 0-16,1 0 15,0-1-15,0 1 0,1-3 0,0 3 16,0-1-16,1-2 0,2 0 16,1 1-16,-2 2 0,0 0 0,2 0 15,0 1-15,-1 2 0,1 3 16,-2 1-16,0 0 0,-1 5 16,-1 1-16,0 1 0,0 0 15,-2 2-15,0 0 0,-1 2 16,-2 3-16,1 0 0,-2 1 0,0 1 15,-2 3-15,0-4 0,1 2 16,-2-4-16,0 3 0,-1-4 16,0 1-16,0-2 15,1-4-15,-1 1 0,0-2 0,-1-2 16,0-4-16,0 0 0,-1-7 16,0 3-1,-1 1-15,1 2 0</inkml:trace>
  <inkml:trace contextRef="#ctx0" brushRef="#br0" timeOffset="311865.1593">24312 14146 0,'0'0'16,"0"0"-16,0 0 0,0 0 0,0 0 15,0 0-15,17 18 0,-17-18 16,0 0-16,1 13 0,-1-10 16,0 0-16</inkml:trace>
  <inkml:trace contextRef="#ctx0" brushRef="#br0" timeOffset="312486.1685">24769 14219 0,'0'0'0,"0"0"16,0 0-16,11 18 0,-11-18 0,10 23 16,-4-5-16,0-1 15,-1 3-15,1 5 0,-1 1 16,0 0-16,-1 1 0,-2-4 0,0 2 15,-4 5-15,1-1 0,-2 3 16,-1-3-16,-2-1 0,1-3 0,-2-3 16,0 0-16,1-2 15,-2-2-15,0-3 0,0-3 16,0 0-16,0-4 0,1-3 16,1 0-16,0-1 0,0-4 0,1-3 15,3 2-15,0-2 0,0-3 16,1-2-16,-1 0 15,4-4-15,0 0 0,1-1 0,2 0 16,1-4-16,2 2 0,3-3 16,2-3-16,1 0 15,2 1-15,0 0 0,2 2 0,5-6 16,0 0-16,2-1 0,-1-3 16,1 4-16,3 3 0,-3-2 15,1-2-15,-2 3 0,0 1 16,5-4-16,-2-2 0,0 4 15,-2 0-15,-3 5 0,-2 0 16,0 0-16,0 2 0,-2-1 16,1-3-16,-2 2 0,-2 1 0,0 2 15,-1 1-15,-4 2 0,-1 0 16,-1-1-16,1-2 16,-1 1-16,-1 1 0,-2-1 0,1 1 15,-3 0-15,-1-1 0,-1-1 16,0 1-16,-2-3 0,-1 1 0,-5-4 15,-2-1-15,0 3 16,2 5-16,2 1 0</inkml:trace>
  <inkml:trace contextRef="#ctx0" brushRef="#br0" timeOffset="313403.4427">25605 15325 0,'0'0'0,"0"0"0,0 0 16,-29-7-16,16 4 0,-6 2 16,-4-2-16,-12-3 0,-5 2 0,-3 1 15,-3 2-15,-11 1 0,3-3 0,-18-4 16,-8-1-16,0 1 15,-2 4-15,-16-4 0,-1-1 16,-7-2-16,8 6 0,-55-4 16,2 2-16,17-1 0,10 0 0,-9 3 15,-7 1-15,0 0 0,1-1 16,0 0-16,0 3 16,13-2-16,9 3 0,-24-3 0,-16 3 15,11-1-15,9 1 0,-12-3 16,-7 2-16,-12 2 15,-7-1-15,-7 4 0,-5-2 16,36-1-16,23 3 0,-7-1 0,-5 1 16,-6 0-16,-2-1 0,-37 4 15,-25-1 1,-13-4-16,-7 1 0,60-3 0,40 3 16,-43-2-16,-30 5 15,17 1-15,12 1 0,16 3 16,11-1-16,3-2 0,1-1 0,-28 4 15,-20 6 1,0-2-16,-1 2 0,52-6 16,37-4-16,-26 8 0,-17 6 15,28-7-15,18-3 0,0 0 16,3-1-16,7 0 0,4-1 0,-1 1 16,-1-1-16,10-3 0,10 0 0,0-2 15,-1-2 1,13 0-16,9 1 0,-3 0 15,-1-2-15,10-1 0,10-2 0,-3-4 16,0-1-16,3 3 0,3 1 16,6 2-16,5-2 0,4 0 15,3 3-15,3-1 0,3-1 16,1 2-16</inkml:trace>
  <inkml:trace contextRef="#ctx0" brushRef="#br0" timeOffset="336501.1935">17311 8078 0,'0'0'0,"0"0"0,0 0 0,0 0 16,0 0-16,0 0 0,0 0 15,2-20-15,-2 20 0,0 0 16,0 0-16,0 0 0,0 0 0,0 0 16,0 0-16,0 0 0</inkml:trace>
  <inkml:trace contextRef="#ctx0" brushRef="#br0" timeOffset="336631.3339">17352 8148 0,'0'0'0,"0"0"0,0 0 16,0 0-16,0 0 0,0 0 16,0 0-16,0 0 0,0 0 0,0 0 15</inkml:trace>
  <inkml:trace contextRef="#ctx0" brushRef="#br0" timeOffset="336797.9771">17465 8167 0,'0'0'0,"0"0"15,0 0-15,0 0 0,0 0 0,0 0 16,0 0-16,0 0 0,21 16 16,-21-16-16,0 0 0,0 0 15</inkml:trace>
  <inkml:trace contextRef="#ctx0" brushRef="#br0" timeOffset="336937.9785">17571 8169 0,'0'0'0,"0"0"16,0 0-16,0 0 0,0 0 0,0 0 16,0 0-16,-22 5 0,22-5 15,0 0-15,-23 16 0,23-16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30T23:53:30.7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14382 6740 0,'0'0'16,"0"0"-16,0 0 0,30-6 0,-17 5 16,6 0-16,4-1 0,10-2 15,2 0-15,4-3 0,3 3 16,10-2-16,-1 2 0,6 0 15,3 1-15,9-1 0,-4-2 16,15 0-16,4-3 0,-8 4 16,-6 0-16,15 0 0,2-3 15,-10 2-15,-5-1 0,36 3 0,-6 1 16,-14-1-16,-8 0 0,1 1 16,4 3-16,-7 0 0,-5 0 15,5-3-15,2 0 0,-9 2 16,-6-2-16,5 3 0,4 3 15,-7-3-15,-4 0 0,-1 0 16,-1 1-16,-8-1 0,-5 0 0,0-1 16,-1 0-16,-7-1 0,-5 2 15,-3-4-15,-2 1 16,-5 2-16,-4-2 0,1 3 0,-1-4 16,-2 3-16,-3-2 0,0 0 15,-2 3-15,-8 0 0,-1-3 16,0 2-16,-2-2 0,-1 3 15,-2 0-15,0 0 0,-2 3 16,-4-2-16,-1 2 0,1-3 0,2 0 16,0 3-16</inkml:trace>
  <inkml:trace contextRef="#ctx0" brushRef="#br0" timeOffset="616.7699">14417 6880 0,'0'0'0,"0"0"0,0 0 15,0 0-15,0 0 0,0 0 0,0 0 16,0 0-16,0 0 0,33 9 16,-33-9-16,38 0 15,-38 0-15,52-2 0,-14 2 16,2-1-16,0 0 0,16-1 0,5 2 15,15-3-15,0 1 0,16-1 16,1 1-16,10 1 0,-6-2 0,11-1 16,-4 1-16,-6-1 0,-6 1 15,38-1-15,-11 4 0,-14-3 16,-9 2-16,-3-2 0,-3 3 16,-8-3-16,-7 2 0,-3 2 15,-2 2-15,-6-1 0,-6-1 16,-4-4-16,-1-1 0,-2 0 15,-1-2-15,-4-1 0,-1 3 16,-7 4-16,-5 4 0,-3 1 16,-3-3-16,-2-3 0,-1-6 0,-7 1 15,-2 5-15,-3-6 0,-1 0 16,-6 3-16,1 1 0,-3 0 16,0 2-16,0-2 0,-1 2 15,-2 1-15,1-3 0,-1 3 16,0 0-16,1 3 0,-1-2 15,-2 5-15,-1-2 0,-1 0 16,2 0-16,0-1 0</inkml:trace>
  <inkml:trace contextRef="#ctx0" brushRef="#br0" timeOffset="7801.4437">19680 5495 0,'0'0'16,"0"0"-16,0 0 0,0 0 0,-20 8 15,20-8-15,-17 14 0,17-14 16,-21 19-16,8-4 0,-2 3 16,0 0-16,1 3 0,-5 7 15,0 7-15,1-1 0,0 1 16,-2 8-16,1 3 0,4-3 0,2-3 15,1 8-15,4 0 16,1-5-16,3-4 0,4-3 16,4-3-16,3 1 0,1-4 0,3 1 15,2 2-15,2-7 0,3-2 16,4 1-16,2-1 16,-3-6-16,-2 0 0,-4-7 0,-2 0 15,-5-4-15</inkml:trace>
  <inkml:trace contextRef="#ctx0" brushRef="#br0" timeOffset="8333.2584">20092 5791 0,'0'0'0,"0"0"16,0 0-16,0 0 0,-19 19 0,19-19 16,-17 20-16,17-20 0,-22 28 15,11-14-15,0 4 0,1 0 16,1 1-16,1 1 0,1-2 15,0 4-15,1-1 0,3-3 16,3 0-16,1-4 0,1 0 0,3-5 16,1 0-16,3-2 15,1-3-15,2-3 0,2-1 16,1-1-16,-1-3 0,3-3 0,1-2 16,0 0-16,0-2 0,-1-5 15,1 0-15,-1 0 0,-2 1 16,-1 0-16,1-3 0,0-3 15,-1 3-15,-1 0 0,-4 4 16,-1 0-16,-2 3 0,-4 0 16,-1 1-16,-4 2 0,-3-2 0,-4 2 15,-3 1-15,-5 4 0,-3 1 16,-2 2-16,-3 2 16,-2 3-16,0 1 0,-7 5 0,2 2 15,5-2-15,3 0 0,7-1 16,2-2-16,3-3 0</inkml:trace>
  <inkml:trace contextRef="#ctx0" brushRef="#br0" timeOffset="8534.5158">20427 6126 0,'0'0'0,"0"0"15,0 0-15,0 0 0,0 0 0,0 0 16,-10 25-16,10-25 16,0 0-16,-17 25 0,17-25 0,-20 14 15,9-6-15,0-1 0,0-1 16,1-2-16,1-1 0,1 1 16</inkml:trace>
  <inkml:trace contextRef="#ctx0" brushRef="#br0" timeOffset="8884.9209">20868 5930 0,'0'0'0,"0"0"0,0 0 16,0 0-16,29-1 0,-29 1 0,39-2 16,-16 2-16,2 0 0,5 0 15,4-1-15,9 1 0,-1-4 16,2 2-16,2 1 0,6-1 16,-4 1-16,9 0 0,2 2 15,-7-1-15,-3-1 0,-1 3 16,1 3-16,-9-4 0,-7 2 0,1 0 15,-4-2-15,-8 2 0,-6 2 16,-9 1-16,-7-2 16,-6-3-16,-3-3 0,2 2 0,1-2 15,2 1-15</inkml:trace>
  <inkml:trace contextRef="#ctx0" brushRef="#br0" timeOffset="9324.6884">21140 6115 0,'0'0'0,"0"0"0,0 0 15,0 0-15,26-3 0,-26 3 0,30 0 16,-14 0-16,1 3 0,2-2 16,1 2-16,-2 0 0,0 1 0,4 0 15,-2 3-15,-4 0 16,-2 0-16,-6 3 0,-2-1 15,-4 1-15,-3 0 0,-6 0 16,-5 2-16,-2-2 0,-3 1 0,-5 1 16,-5 1-16,-1 1 0,1-2 15,-7 2-15,-1 0 0,4 0 16,3 0-16,-2 0 0,4 0 16,8-5-16,2 0 0,7-2 15,3-2-15,3 2 0,1 0 0,7-1 16,6-2-16,3-3 15,3 1-15,4-1 0,3-1 16,2-3-16,-1 2 0,6-2 16,4-1-16,-2 1 0,-2-1 0,5 0 15,0-3-15,-5 3 0,-4-1 16,-2 3-16,0-4 0,-5 3 16,-4-2-16,-3-2 0,-2-4 15,-4 4-15,-1-3 0,-2 2 16,-1 1-16,1 4 0</inkml:trace>
  <inkml:trace contextRef="#ctx0" brushRef="#br0" timeOffset="9633.2418">21080 5469 0,'0'0'15,"0"0"-15,20-4 0,-6 0 0,3 2 16,4-1-16,4 1 0,9 1 16,1-1-16,0 0 0,0 2 15,5-1-15,-4 0 0,-3 0 16,-2-1-16,-4 0 0,-4 2 15,-3-1-15,-4 1 0,-4-1 16,-2 1-16,-8-3 0,-4-3 16,0 1-16,1 3 0,0-2 0</inkml:trace>
  <inkml:trace contextRef="#ctx0" brushRef="#br0" timeOffset="9843.5777">21121 5565 0,'0'0'0,"0"0"16,0 0-16,0 0 0,-10 24 0,10-24 15,-7 24-15,7-24 0,-6 28 16,2-14-16,2 2 0,0-1 16,0-2-16,1 0 0,0-1 15,0-2-15,1 0 0,2 0 16,1 1-16,3-7 0,0-1 15,1-1-15,-2 0 0,0 0 0</inkml:trace>
  <inkml:trace contextRef="#ctx0" brushRef="#br0" timeOffset="10066.6411">21393 5597 0,'0'0'0,"0"0"0,0 0 16,0 0-16,0 0 0,0 25 0,0-25 16,-2 25-16,2-25 0,-2 29 15,2-17-15,0 1 0,0-2 16,0-1-16,0 1 0,0-4 16,1 0-16,0-3 0,1-7 15,1 2-15,-1 1 0,-2 0 16</inkml:trace>
  <inkml:trace contextRef="#ctx0" brushRef="#br0" timeOffset="10603.4597">21892 5276 0,'0'0'0,"0"0"0,0 0 16,22-3-16,-22 3 0,25-2 0,-25 2 16,33 1-16,-16-1 0,0-1 15,2 1-15,-1 0 0,-1 0 16,3 1-16,-1 1 0,-2 0 16,-3-1-16,-1 1 0,0 2 15,-2-1-15,-1 0 0,0 2 16,-1 1-16,-3-1 0,-1 1 0,1 2 15,-2 2-15,0 2 16,0 0-16,-2 5 0,-1 3 16,-1-2-16,0 0 0,-2 4 15,-1 2-15,-1 0 0,0-1 0,-1 5 16,1 3-16,-1 4 0,0-1 16,-2 2-16,0 2 0,0-3 15,2-1-15,-2 9 0,2 3 16,-2-3-16,0-3 0,0 2 15,-2 1-15,2-4 0,2-7 0,-1 4 16,1 3-16,-1-6 0,2-1 16,-2-3-16,1-1 0,1-6 15,1 2-15,-1-2 0,-1-1 16,1-3-16,0 0 0,0-4 16,-1 1-16,-1-4 0,1 2 15,-2-2-15,-2 0 0,-5 3 16,-4-3-16,-9 0 0,-9 0 15,-9 0-15,-8-1 0,3 0 16,12-3-16,7-2 0</inkml:trace>
  <inkml:trace contextRef="#ctx0" brushRef="#br0" timeOffset="64817.6475">5432 10347 0,'0'0'16,"0"0"-16,0 0 0,-15-12 0,15 12 15,-22-14-15,4 6 16,-3 1-16,-2-3 0,-11-3 15,-6 2-15,1 0 0,1 0 0,-18-1 16,-4-1-16,2 1 0,-2 2 16,-16-1-16,0 2 0,4 4 15,6 1-15,-15 1 0,0 3 16,-4 0-16,9 0 0,-10 5 16,1 2-16,-12 2 0,15-2 0,5 4 15,1 0-15,11 3 0,8 0 16,-4 0-16,0 2 15,2 1-15,2 0 0,0 5 0,0 3 16,9-6-16,4-2 0,-6 4 16,-7 7-16,12-6 0,4 0 15,-2 2-15,1-2 0,7-1 0,6 0 16,2 5-16,4 3 16,-5-1-16,-1 0 0,4-2 15,1 3-15,5-1 0,5-3 0,-11 9 16,-2 3-16,4-5 0,3 0 15,4 3-15,4 2 0,7-17 16,0 3-16,2 2 0,0 7 16,1-3-16,2-1 0,3 3 15,4 2-15,4-4 0,0-1 0,6 1 16,5 0-16,0-1 0,0 0 16,7-3-16,1-3 0,-1 0 15,4-1-15,6 7 16,4 1-16,1-4 0,1-2 0,5-3 15,5 1-15,1-1 0,-6-2 16,9-2-16,4 2 0,-2-1 16,-3 1-16,36 3 0,1-4 15,-10-1-15,-2 3 0,-4-4 16,1-1-16,-11-2 0,-5-1 16,11-2-16,8-2 0,-8 0 0,-8-1 15,10-2-15,6-2 16,-9-1-16,-6-1 0,6 3 0,7-1 15,-9-4-15,-4-4 0,3-5 16,3-1-16,-6-1 16,-6 0-16,3-5 0,3-3 0,-15 2 15,-9 4-15,-1-6 0,1-2 16,-3-1-16,-2 3 0,-3-8 0,-1-6 16,-1-1-16,0 4 0,-5-1 15,0 1-15,-4-3 0,1 2 16,0-6-16,-1-4 15,-7 4-15,-6 4 0,-2-3 0,-6-3 16,2 2-16,-1-1 0,2-2 16,1 1-16,-5-1 0,-2 3 0,-4-4 15,-4-3-15,-1 4 16,1 4-16,-2 0 0,0-1 16,-1 3-16,0 1 0,-7-1 0,-5 0 15,4 11-15,-1-4 0,-2 0 16,-1-3-16,-1 4 0,-6-1 15,-18-17-15,-3 0 16,18 24-16,-3 4 0,-30-14 0,-2-2 16,4 7-16,3 2 0,-9 6 15,-8 6-15,-1 1 0,1 3 16,-12 3-16,-7 5 0,4 6 0,3 0 16,-12 1-16,-10-1 15,37-2-15,22-2 0,16 2 0</inkml:trace>
  <inkml:trace contextRef="#ctx0" brushRef="#br0" timeOffset="331871.9762">4519 8518 0,'0'0'0,"-11"-2"0,-7 1 15,-2 1-15,-2 0 0,-15 0 0,-5 0 16,-13 1-16,1 1 0,-16 2 15,0 0-15,0 3 0,2-2 16,-15 9-16,-1 3 0,6-1 16,5-2-16,-12 7 0,3 1 15,-19 10-15,22-1 0,1 3 16,4 4-16,9-5 0,10-3 0,4 1 16,3 0-16,9 1 0,3 1 15,2 1-15,1 3 0,11-4 16,3-2-16,5 2 0,3 3 15,2-5-15,4-3 0,4 6 16,-2 3-16,6-3 0,0-2 16,6 3-16,4 1 0,-1-15 15,1 1-15,9 3 0,9 2 16,-2-2-16,-4-5 0,14 5 16,8 0-16,-3-2 0,1 0 0,7 0 15,7 0-15,-3 0 0,-5-1 16,40 6-16,1-4 0,-9-8 15,-7-2-15,5 1 0,4 2 16,-8-4-16,-5-2 0,10-4 16,7-7-16,-4 0 0,-6 2 15,11-4-15,7-5 0,-11 3 16,-5-3-16,8 0 0,5 0 16,-12-3-16,-6 0 0,7-4 15,3-1-15,-10 3 0,-7-2 0,3 1 16,-1-1-16,-6-2 0,-6 0 15,-1-4-15,-3-1 16,-6-4-16,-1 2 0,-4-3 0,-2 0 16,-6-1-16,-4 0 0,-3-2 15,-6-4-15,-5 2 0,-5 1 0,-8-8 16,-1-5-16,-4 4 16,-1 4-16,-6-4 0,-4-2 15,-2 1-15,-2 1 0,-12 0 0,-8 0 16,3 3-16,2 2 0,-12 0 15,-8-1-15,5 2 0,3 2 16,-13-4-16,-8 1 0,0 3 16,0 5-16,-8 2 0,-5 2 15,3 1-15,4 4 0,-9-1 16,-10-2-16,5 4 0,2 4 0,-5 6 16,-8 6-16,8-3 0,4-2 15,-7 6-15,-5 4 16,5 3-16,3 1 15,-13 10-15,-7 6 0,9 1 0,7 2 0,29-9 16,19-6-16,13-4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30T23:55:39.6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8113 9622 0,'0'0'0,"0"0"0,0 0 0,0 0 16,0 0-16,0 0 0,29 0 15,-29 0-15,25 0 0,-25 0 16,33-3-16,-15 2 0,-1 0 15,3 0-15,2-2 0,0 1 16,2 0-16,4 1 0,1 1 16,-2-1-16,0 0 0,-1-2 15,0-1-15,-2 1 0,1 1 0,-3 1 16,0 1-16,-2-1 0,-2 1 16,-2 0-16,1 2 0,-4-2 15,-1 1-15,-2 0 0,-2 1 16,-5 0-16,-4 1 0,-3-1 15,-4-2-15,-3 1 0,-2-1 0,2 1 16,2 0-16,1-1 0</inkml:trace>
  <inkml:trace contextRef="#ctx0" brushRef="#br0" timeOffset="249.3095">8093 9815 0,'0'0'0,"0"0"0,0 0 0,0 0 16,0 0-16,0 0 0,0 0 16,0 0-16,0 0 0,31 2 0,-31-2 15,26 0-15,-26 0 0,36 0 16,-13 0-16,-1 0 0,0 0 16,3 0-16,3 0 0,5 0 15,-1 0-15,0 1 0,0 0 16,-1-1-16,-1 1 0,4 0 15,-3 1-15,-4-1 0,-1-2 16,-6 1-16,-2-1 0,-6 1 0</inkml:trace>
  <inkml:trace contextRef="#ctx0" brushRef="#br0" timeOffset="883.0744">9187 9549 0,'0'0'0,"0"0"0,0 0 16,0 0-16,0 0 0,0 0 0,0 0 15,0 0-15,0 0 0,0 0 16,0 0-16,-31 10 0,31-10 0,-21 14 15,21-14-15,-22 22 0,11-8 16,-1 3-16,-1 1 16,2-1-16,2 0 0,0 3 0,3 1 15,4-3-15,1-1 0,4 0 16,4-3-16,2 0 0,2-2 16,2-3-16,4-1 0,0-1 15,2-2-15,2-3 0,3 0 16,-1-1-16,0-1 0,6-3 15,1-4-15,-1 1 0,-2 0 0,-1-3 16,-2 1-16,-1-2 16,-1 0-16,-3 2 0,-4-1 15,-1 0-15,-4 3 0,-3-3 0,0 0 16,-4-1-16,-3-1 0,-5 1 16,-6 1-16,-3 0 0,-1 0 15,-5 1-15,-4 1 0,-3 1 16,0 0-16,-11 1 0,-1 3 15,0 0-15,3 2 0,-10 3 16,2 1-16,8 0 0,8-2 0,6-1 16</inkml:trace>
  <inkml:trace contextRef="#ctx0" brushRef="#br0" timeOffset="1333.2947">8095 10864 0,'0'0'16,"0"0"-16,0 0 0,0 0 15,0 0-15,32-1 0,-32 1 16,33-3-16,-33 3 0,44-3 16,-17 2-16,-2 1 0,-1-3 0,10 3 15,1 0-15,-3 0 0,-1-1 16,-3 1-16,-2 1 0,-1-1 16,-5 0-16,-3 0 0,-4 0 15,-2 0-15</inkml:trace>
  <inkml:trace contextRef="#ctx0" brushRef="#br0" timeOffset="1499.2915">8145 11125 0,'0'0'0,"0"0"16,0 0-16,24 6 0,-24-6 0,30 0 15,-8 1-15,2 1 0,4-2 16,2 0-16,5 0 0,10-2 15,-1 1-15,9-5 0,-1 1 16,-10-1-16,-8 2 0,-5 0 16</inkml:trace>
  <inkml:trace contextRef="#ctx0" brushRef="#br0" timeOffset="1916.623">9059 10835 0,'0'0'0,"0"0"0,0 0 0,-23 10 0,23-10 16,-23 15-16,23-15 0,-29 25 15,15-11-15,-2 4 0,1 0 16,-4 9-16,1-4 0,5 2 15,0 0-15,4-4 0,4-2 0,2-2 16,5-2-16,4 1 0,1-4 16,4-1-16,3-1 15,3-3-15,1-3 0,3-2 0,1-4 16,8-1 0,2-4-16,1-5 0,1-6 15,-5 1-15,-5 2 0,-3-2 0,-2 2 16,-3-2-16,-3 1 0,-6-4 15,-2-2-15,-5-2 0,-5 2 0,-9 1 16,-9 5-16,-6-1 0,-4 0 16,-15-2-16,-9-1 0,-1 6 15,-2 2-15,8 2 0,12 2 16,10 1-16</inkml:trace>
  <inkml:trace contextRef="#ctx0" brushRef="#br0" timeOffset="3416.8033">2287 10260 0,'0'0'0,"0"0"0,0 0 15,0 0-15,0 0 0,0 0 16,0 0-16,0 0 0,0 0 0,0 0 16,0 0-16,0 0 0,0 0 15,28-4-15,-28 4 16,26 4-16,-26-4 0,36 0 0,-12 1 16,0-1-16,1 0 0,5-1 15,4 1-15,7 0 0,-2 1 0,15-1 16,3-1-16,-4 1 15,-3-4-15,13 1 0,4 0 16,-8 2-16,-5-3 0,12 2 16,5-1-16,-11 1 0,-10 2 0,13-3 15,3 3-15,-11-3 0,-5 2 16,1 1-16,2-3 16,-9 3-16,-2-2 0,-1 2 0,0-1 15,-5 0-15,-7 1 0,1 2 16,-1 0-16,-5-2 0,-2 3 0,-5-3 15,-1 0-15,-5 0 16,-3 1-16,0 0 0,-2 1 16,-2-1-16,0 1 0,1 2 0,-2 0 15,0 1-15,-2 0 0,1-1 16,-2-3-16,2 1 0</inkml:trace>
  <inkml:trace contextRef="#ctx0" brushRef="#br0" timeOffset="4060.7048">2242 11231 0,'0'0'0,"0"0"15,0 0-15,0 0 0,0 0 0,0 0 16,0 0-16,0 0 15,0 0-15,0 0 0,0 0 16,23 4-16,-23-4 0,24 3 16,-24-3-16,33 1 0,-14-1 15,5 0-15,6 0 0,0-1 16,-1-2-16,9 0 0,4-1 0,1 0 16,-1 1-16,12-1 0,2 1 15,0-1-15,2 0 0,8 1 16,-5-1-16,-1 1 0,0-2 0,12 3 15,-3 1-15,-7 1 16,-4 1-16,9 2 0,2 0 16,-5-2-16,-7-1 0,3 3 0,-1 1 15,-4-1-15,-2 1 0,7-1 16,-5-2-16,0-1 0,-1 3 16,10 0-16,-13 1 0,-5 0 15,-4 0-15,-4-4 0,-3-1 16,-20 1-16,2 3 0,-1-2 15,2-1-15,-1 4 0,-2-1 16,-3 0-16,0-3 0,-2 0 0,-2 0 16,-4 0-16,-1 0 15,-1 0-15,0-3 0,-2 3 0,0 0 16,0 0-16,3-1 0,-3 1 16,-3-2-16,0 2 0,3 0 15,-3 0-15</inkml:trace>
  <inkml:trace contextRef="#ctx0" brushRef="#br0" timeOffset="5100.0321">5154 10199 0,'0'0'0,"0"0"16,0 0-16,0 0 0,0 0 0,0 0 16,0 0-16,0 0 0,29-4 15,-29 4-15,26-6 0,-9 2 16,2 1-16,0-1 0,6 0 15,0-1-15,2 0 0,9-1 16,3-1-16,-3 2 0,1-1 0,3 2 16,2-1-16,8 0 0,-6 0 15,2 1-15,3-1 0,5 1 16,-4 3-16,1-3 0,2-4 16,-3 3-16,-3 3 0,9-1 15,1 1-15,-7 2 0,-2 0 0,1-1 16,2 0-16,-4 1 15,-1 0-15,2 0 0,2 0 16,-4 0-16,-3-2 0,8 1 16,2-1-16,-6 0 0,-3 2 0,3-2 15,0 1-15,-3 0 0,-2-1 16,2 1-16,1 1 0,-2-4 16,-5 2-16,0 1 0,3 1 15,-7 0-15,-2 0 0,0 0 16,0-2-16,-2 0 0,-2-1 0,-1 1 15,1 2-15,-6 0 16,-1 0-16,0-2 0,-2-2 16,-2 1-16,-1 3 0,-2-3 15,3 2-15,-2 0 0,0 1 0,0 0 16,-1-2-16,-3 2 0,-1-2 16,-2 0-16,0 2 0,-2 0 15,2 0-15,-2 0 0,3 2 16,-2 0-16,-4 0 0,-1-1 15,1 1-15,-1 0 0</inkml:trace>
  <inkml:trace contextRef="#ctx0" brushRef="#br0" timeOffset="5766.3882">5464 11185 0,'0'0'16,"0"0"-16,0 0 0,0 0 0,24 0 15,-24 0-15,26-1 0,-8 1 16,1 0-16,7-3 0,0 0 16,3 3-16,0-2 0,14 0 15,4 1-15,0-1 0,-2-2 0,17 0 16,-1 1-16,6-1 0,-5 1 16,2 0-16,1 2 0,5-2 15,-3-1-15,-3 1 0,0 1 16,-3 0-16,0 5 0,6-4 15,-2-1-15,-5-1 0,-5-1 0,0 1 16,2-1-16,-9 3 0,-4-2 16,-1 0-16,-1 3 15,-4-1-15,-1-2 0,-1 0 0,0 1 16,-7-3-16,-2 3 0,-4 0 16,-1 2-16,-5-2 0,-3 0 15,-6 1-15,-1-1 0,0 2 16,-4 0-16,-1 0 0,-2 0 15,3 0-15,-3 0 0,0 0 16,1-1-16,-1 1 0,-5 1 0,3 2 16,2-3-16,-2 2 0</inkml:trace>
  <inkml:trace contextRef="#ctx0" brushRef="#br0" timeOffset="6410.5659">10040 10114 0,'0'0'0,"0"0"16,0 0-16,0 0 0,0 0 15,0 0-15,0 0 0,0 0 16,0 0-16,0 0 0,0 0 15,0 0-15,0 0 0,28-11 16,-28 11-16,34-2 0,-14 0 0,4-1 16,4 2-16,1 0 15,0-1-15,12 0 0,2 0 16,-1 0-16,-1 1 0,10 1 0,0 0 16,-1 0-16,-3-2 0,9 2 15,-3 2-15,-6-2 0,-4-2 16,0 0-16,0 2 0,-4 1 15,-3 2-15,-2-1 0,-1 3 16,-4-5-16,-3 0 0,-4 2 16,-4 3-16,-5-1 0,-3 3 0,-4-4 15,-6-3-15,0 0 0,0 0 16,0 0-16</inkml:trace>
  <inkml:trace contextRef="#ctx0" brushRef="#br0" timeOffset="6733.4094">10130 10267 0,'0'0'0,"0"0"15,0 0-15,25-4 0,-25 4 0,33-2 16,-7 1-16,2 1 15,3-2-15,17 0 0,5-1 16,-1-1-16,1 1 0,17 2 16,2-2-16,8 0 0,-5 2 0,9 1 15,-5-2-15,-13 2 0,-9 2 16,-1-2-16,-5 1 16,-12 0-16,-7-2 0,-9 5 0,-6 2 15,-6-6-15,-3-4 0,-8 4 16,-6-3-16,-3 1 0,-3 0 15,3 0-15,2 1 0,1 1 0</inkml:trace>
  <inkml:trace contextRef="#ctx0" brushRef="#br0" timeOffset="7032.7492">11142 9964 0,'0'0'0,"0"0"16,0 0-16,29 6 0,-16-2 0,5 0 15,2 3-15,6 1 0,2 2 16,-1 4-16,2 0 0,-4 1 16,-2 2-16,2 5 0,-4 1 15,-5 0-15,-4-3 0,-4 0 16,-5 1-16,-5 0 0,-6 1 15,-5 3-15,-6 0 0,1-4 16,-1-1-16,-2 0 0,-2-2 16,2-1-16,1-2 0,-1 3 15,2-1-15,7-9 0,5-1 0,3-1 16,1-2-16,1 0 0</inkml:trace>
  <inkml:trace contextRef="#ctx0" brushRef="#br0" timeOffset="9216.8089">13974 9763 0,'0'0'0,"0"0"0,0 0 16,0 0-16,0 0 0,0 0 16,0 0-16,6 27 0,-6-27 0,1 27 15,-1-27-15,-3 36 0,2-18 16,-2 7-16,0 3 0,-1-3 16,1 0-16,-1 11 0,-1-4 15,1 0-15,1-3 0,-2 3 16,1-2-16,-1-3 0,2-4 0,0-3 15,0-4-15,2-3 16,0 1-16,0-7 0,1 0 16,0-3-16,0-4 0,2-4 15,2-3-15,0 0 0,3-1 0,3-6 16,2-3-16,0 0 0,-1 1 16,2-5-16,3 0 0,-2 2 15,-1 0-15,4-7 0,-1 0 16,0 1-16,-3 0 0,1 4 15,2 3-15,-2 0 0,-2 2 0,0 1 16,0 0-16,-1 2 0,-2 2 16,0 1-16,-1 2 15,-3 0-15,1 4 0,-2 1 16,1 3-16,-1 0 0,0 3 0,0 1 16,-1 4-16,-1 1 0,0 2 15,-2 4-15,0 6 0,-1-3 16,0 3-16,-1-1 0,0 3 15,0 0-15,-1 0 0,0 6 16,0-3-16,1 1 0,-1-1 0,2 2 16,1-3-16,1-4 0,2-3 15,-1-2-15,1-2 16,-1-1-16,2-2 0,0-4 0,2-2 16,-2-3-16,2-1 0,-1-4 15,2-5-15,-2 0 0,0-2 0,-1 2 16,-1 1-16,1 0 15</inkml:trace>
  <inkml:trace contextRef="#ctx0" brushRef="#br0" timeOffset="9582.736">13888 9655 0,'0'0'16,"0"0"-16,0 0 0,0 0 0,0 0 15,35-5-15,-35 5 16,37 1-16,-37-1 0,43 4 0,-17-2 16,1-1-16,0 0 0,10 0 15,0 1-15,-4-1 0,-2-2 16,3-1-16,-2-1 0,-6-1 15,-4 2-15,-5-2 0,-1 1 16,-4-2-16,-2 2 0,-4-2 16,0 0-16,-2-1 0,0 0 0,-2-2 15,-2-2-15,0 1 0,0 0 16,-2-3-16,-2 0 0,-1 3 16,-2 2-16,-2 1 0,-2 0 15,1 0-15,2 2 0,0 0 16,1 1-16,2 0 0</inkml:trace>
  <inkml:trace contextRef="#ctx0" brushRef="#br0" timeOffset="9816.2437">14711 9904 0,'0'0'0,"0"0"16,0 0-16,27 1 0,-27-1 0,32-1 15,-10 0-15,1 2 16,2 1-16,6 0 0,1 0 0,-5 0 16,-4-1-16,-3-1 0,-3 1 15,-3-1-15</inkml:trace>
  <inkml:trace contextRef="#ctx0" brushRef="#br0" timeOffset="10000.3962">14620 10110 0,'0'0'0,"0"0"15,0 0-15,23-2 0,-23 2 16,33-1-16,-8 2 0,1-1 15,2 0-15,9-2 0,3-1 16,-6 1-16,-5 0 0,-5 0 0</inkml:trace>
  <inkml:trace contextRef="#ctx0" brushRef="#br0" timeOffset="10317.0062">15616 9756 0,'0'0'0,"0"0"15,0 0-15,-24 16 0,24-16 0,-22 22 16,7-4-16,2 1 0,1 1 16,-2 10-16,0 3 15,6-1-15,2 0 0,7 7 16,6-3-16,1-3 0,1-5 0,1 0 16,-2-7-16,-2-5 0</inkml:trace>
  <inkml:trace contextRef="#ctx0" brushRef="#br0" timeOffset="10699.8119">19493 10126 0,'0'0'0,"6"9"16,1 3-16,1 4 0,1-1 0,2 10 16,0 4-16,-1 6 0,-2-3 15,-5 1-15,-3 2 16,-4-6-16,-3 0 0,-8 3 0,-5-1 16,-1-6-16,-1-9 0,4-3 15,5-2-15,2-3 0</inkml:trace>
  <inkml:trace contextRef="#ctx0" brushRef="#br0" timeOffset="10999.6212">16843 10220 0,'0'0'0,"0"0"0,0 0 16,0 0-16,0 0 0,0 0 15,0 0-15,0 0 0,0 0 16,0 0-16,5 25 0,-5-25 15,0 0-15,6 33 0,-6-33 16,5 25-16,-6-15 0,1-1 16,0 0-16,0-2 0</inkml:trace>
  <inkml:trace contextRef="#ctx0" brushRef="#br0" timeOffset="11238.0062">18228 10438 0,'0'0'0,"0"0"0,0 0 15,0 0-15,21 18 0,-21-18 0,11 16 16,-11-16-16,8 20 0,-9-6 15,-5 1-15,-1-4 0,-2 3 0,1-4 16,2-2-16,0 2 0</inkml:trace>
  <inkml:trace contextRef="#ctx0" brushRef="#br0" timeOffset="13649.6342">25155 9498 0,'0'0'15,"0"0"-15,0 0 0,28 1 16,-14-1-16,4 0 0,6 0 16,6 0-16,0 0 0,6-1 15,3-1-15,0 0 0,-1-1 0,14 2 16,4 2-16,0 0 0,-2-1 16,15-1-16,3-2 0,-4 2 15,-2-2-15,16 3 0,2 2 16,6-3-16,-5-2 0,44 0 15,-4 1-15,-22 4 0,-12 3 0,7-1 16,6 2-16,-11-4 0,-7-2 16,6 2-16,5 2 15,-7-3-15,-4 1 0,5 0 0,0 0 16,-8 5-16,-6 3 0,7-4 16,4-3-16,-9-1 0,-7-1 0,3 3 15,1 0-15,-6 3 16,-5-2-16,-1 0 0,0-1 15,-8 0-15,-5-2 0,3-1 16,3-2-16,-8 1 0,-7 1 0,1-1 16,0-1-16,-6 1 0,-4 3 15,-1-3-15,0 0 16,-2 0-16,-2 0 0,-2 0 0,-1 2 16,-7-2-16,-6-2 0,1 2 15,1 0-15,-10 2 0,-1-2 16,0 2-16,-3-2 0,2 3 15,0-2-15,-1 4 0,-1 2 16,-3 1-16,-3 2 0,-4 2 16,-3 0-16,1-13 0,0-7 0,2 0 15,2 3-15,2-1 0</inkml:trace>
  <inkml:trace contextRef="#ctx0" brushRef="#br0" timeOffset="30633.732">12854 1775 0,'0'0'0,"0"0"15,0 0-15,-2-22 0,2 22 0,0 0 16,0-22-16,-1 15 0,-1 0 15,-1-2-15,0 1 0,-2 3 16,1-2-16,-3 4 0,1 0 16,-6 3-16,-1 3 0,-2 0 15,-3 4-15,1 4 0,-1 0 0,-7 7 16,-2 0-16,1 0 0,-1 3 16,4 1-16,2 0 0,-2 7 15,2 1-15,2-1 0,3 0 16,1-1-16,2-3 0,3 0 15,1-3-15,4-2 0,0-1 16,4-1-16,2-1 0,2-6 16,0 0-16,1-4 0,2-2 15,2-2-15,0 0 0,2-6 16,2 0-16,3-2 0,1-2 0,1-3 16,0-1-16,0 0 0,0 0 15,5-7-15,2-3 0,0 0 16,0-4-16,1 6 0,-2-2 15,-1 0-15,-2 0 0,1 0 16,1-2-16,-2 2 0,-1 1 0,-2 1 16,-2 1-16,-2 4 15,-2 4-15,-3-2 0,-1-1 16,-1 3-16,-2 1 0,-1 5 16,-1-2-16,-2 6 0,3-1 0,-3 3 15,-1 3-15,-2 2 0,0-2 16,-2 5-16,-2 0 0,-1 1 15,0 3-15,1-2 0,-2 5 16,1-3-16,2 4 0,-1 1 16,0 1-16,1-1 0,-1 1 0,2-1 15,0 2-15,2-3 0,1 0 16,1-3-16,1-1 16,1 0-16,1-3 0,1 0 0,2-1 15,0-2-15,2-1 0,2-1 16,2-2-16,0-4 0,1 0 15,0 0-15,0-3 0,0 0 16,0-2-16,-2-1 0,-2-2 16,-1 1-16,-2 0 0,-1 3 15</inkml:trace>
  <inkml:trace contextRef="#ctx0" brushRef="#br0" timeOffset="31033.735">12517 1606 0,'0'0'0,"0"0"16,0 0-16,0 0 0,0 0 0,0 0 15,29-14-15,-29 14 16,34-6-16,-11 3 0,4 1 15,-1-1-15,1 0 0,11 2 16,4-3-16,-2 4 0,-3-3 0,10 1 16,-2 1-16,-5 0 0,-5-2 15,6 0-15,-2 0 0,-9 2 16,-2-3-16,0 0 16,-2 1-16,-9-3 0,-1 1 0,-3 0 15,-2-2-15,-2 2 0,-1-1 0,-3-1 16,1 1-16,-3-1 15,-1-2-15,-3 4 0,-2-1 16,-4 2-16,-2 4 0,-7 0 0,-7 0 16,-3 3-16,-1 0 0,-9 1 15,1 0-15,6-1 0,5-1 0,5 0 16</inkml:trace>
  <inkml:trace contextRef="#ctx0" brushRef="#br0" timeOffset="31618.7929">13267 1885 0,'0'0'0,"0"0"16,0 0-16,0 0 0,0 0 16,0 0-16,22-11 0,-22 11 15,34-7-15,-12 3 0,4 1 16,1-3-16,2 1 0,1 1 16,0 1-16,6-3 0,-1 2 0,-3 0 15,-2 3-15,-5-2 0,-3 1 16,-4 1-16,-4 1 0,-4 4 15,-4 2-15,-5 1 0,-4 0 16,0-2-16,1 1 0,0-2 16</inkml:trace>
  <inkml:trace contextRef="#ctx0" brushRef="#br0" timeOffset="31783.6114">13241 2088 0,'0'0'0,"0"0"0,0 0 15,0 0-15,0 0 0,0 0 16,0 0-16,0 0 0,26 11 15,-26-11-15,32-3 0,-11 0 16,2 2-16,4-2 0,2 2 16,1-2-16,0 2 0,5-5 15,-2 2-15,-5 0 0,-5 0 0,-3 1 16</inkml:trace>
  <inkml:trace contextRef="#ctx0" brushRef="#br0" timeOffset="32899.9854">14290 1456 0,'0'0'0,"0"0"15,0 0-15,0 0 0,0 0 0,0 0 16,0 0-16,0 0 15,0 0-15,-27 7 0,27-7 16,-23 18-16,23-18 0,-28 22 16,13-7-16,-1 2 0,1 1 0,-8 10 15,-3 4-15,2-2 0,0 1 16,-4 8-16,3 1 0,4-4 16,2-1-16,-3 4 0,0 4 15,6-7-15,3-4 0,6 1 16,3-2-16,4-2 0,3-4 0,1-3 15,3 2-15,0-5 16,1 2-16,7-3 0,6 2 16,3-5-16,-1-1 0,-4-4 0,-5-2 15,-3-1-15</inkml:trace>
  <inkml:trace contextRef="#ctx0" brushRef="#br0" timeOffset="33634.7129">14706 1849 0,'0'0'0,"0"0"0,0 0 0,0 0 0,-1-24 16,1 24-16,0 0 16,-2-22-16,1 12 0,0 2 0,-2-3 15,2 1-15,0 2 0,-1-3 16,0 2-16,-1 1 0,-2 0 16,-1 1-16,-2 4 0,-1-1 15,-1 1-15,-2 3 0,-2 4 16,-1 0-16,1 2 0,-7 5 15,-2 3-15,2 0 0,2-2 0,-1 5 16,-1 4-16,1-3 0,1 1 16,-5 5-16,2 1 15,3 0-15,1-3 0,5 2 0,3-2 16,2-3-16,1-2 0,4-2 16,3-2-16,0-1 0,0-2 15,5-3-15,1 0 0,2-4 16,1-3-16,5 0 0,4-4 15,-1-3-15,1-3 0,7-1 16,4-3-16,-3-1 0,-1 1 16,1-3-16,3-1 0,-3 0 0,-1 4 15,-3-3-15,-1 2 16,-4 3-16,-2-2 0,-3 0 16,-1 3-16,-2 0 0,-1 2 0,-2 1 15,-2 0-15,0 1 0,-2 0 16,0 3-16,0 1 0,-2 3 15,0 0-15,0 0 0,0 4 16,-2 1-16,0 0 0,-1 3 16,-2 0-16,2 1 0,-1 0 0,-1 4 15,-2 1-15,0-2 0,-1 2 16,0 0-16,-1 0 0,2 0 16,0 0-16,0-2 0,1 1 15,1 2-15,2-2 0,0-2 16,1 0-16,-1-3 0,2 0 15,1 1-15,1-2 0,2-3 16,1 3-16,3-6 0,3-1 16,-3 0-16,1 0 0,-1 0 15</inkml:trace>
  <inkml:trace contextRef="#ctx0" brushRef="#br0" timeOffset="33850.1382">14938 1978 0,'0'0'0,"0"0"16,0 0-16,0 0 0,0 0 0,0 0 15,0 0-15,-13 21 0,13-21 16,0 0-16,-9 22 0,9-22 16,-5 21-16,3-10 0,0-1 15,1 0-15,1-2 0,0-1 16,1-2-16,0 1 0,0-2 0,0-1 15</inkml:trace>
  <inkml:trace contextRef="#ctx0" brushRef="#br0" timeOffset="34983.2357">15926 1457 0,'0'0'16,"0"0"-16,0 0 0,0 0 0,0 0 16,0 0-16,-8 24 15,8-24-15,0 0 0,-9 29 16,9-29-16,-6 28 0,2-13 0,0 3 16,0 6-16,-2-4 0,1 0 15,-3 8-15,-1-1 0,0 0 16,0-2-16,-1 0 0,-1 1 15,1-2-15,1-2 16,-1 3-16,-1 1 0,2-3 0,1-1 16,-1 0-16,2-4 0,0-1 0,1 1 15,2-4-15,0 0 16,0-6-16,2-1 0,0-3 0,1 2 16,0-2-16,0-1 0,1-3 15,-3 1-15,3-1 0,0 0 16,0-1-16,0-2 0,0-1 15,0 1-15,1-4 0,1 0 16,0-1-16,1 1 0,3-3 16,0-1-16,2 3 0,1-2 15,0 0-15,0 2 0,1-3 0,0 4 16,0-3-16,0-1 16,0 3-16,-1-2 0,1 2 0,0-1 15,0 1-15,1 1 0,0 1 16,0 1-16,0 1 0,0-1 15,0 3-15,0-1 0,0 3 16,-1-1-16,0 1 0,0 1 16,-1 0-16,-2 1 0,1 2 15,-1 3-15,-2-3 0,1 3 0,-2 0 16,-1 0-16,0 0 0,-1 0 16,-1 2-16,-1 0 0,-2 1 15,-2-2-15,0 3 0,-2-3 16,0 2-16,-1-3 0,-2 3 15,-1-3-15,2 0 0,-1 0 16,0-2-16,1 2 0,1-3 16,-1 0-16,0-2 0,1 2 15,1-4-15,-1 0 0,2 0 16,-1 0-16,1-3 0,-1 2 0,2-1 16,-1-2-16,1 3 0,1-2 15,-1-1-15,2 0 0,1 0 16,1 1-16,2-4 0,2 0 15,-1 0-15,-1 1 0,0 1 16</inkml:trace>
  <inkml:trace contextRef="#ctx0" brushRef="#br0" timeOffset="35301.6137">16347 1967 0,'0'0'15,"0"0"-15,0 0 0,0 0 0,0 0 16,-5 22-16,5-22 0,0 0 16,-8 25-16,8-25 0,-8 14 15,4-6-15,-2 1 0,2-1 16,1-1-16,-2 0 0,1 0 0,0 0 15,0-3-15,1 0 16,0 0-16,1-1 0,0 1 16,1-1-16,0 0 0,1-3 15,1 1-15,2-1 0,4-1 16,-2 1-16,0 0 0,-1-2 16</inkml:trace>
  <inkml:trace contextRef="#ctx0" brushRef="#br0" timeOffset="35951.7599">17410 1681 0,'0'0'0,"0"0"16,0 0-16,0 0 0,0 0 0,0 0 16,0 0-16,0 0 0,-26 0 0,26 0 15,-21 11-15,21-11 16,-30 14-16,12-7 0,0 4 16,-1 0-16,-1 1 0,0 4 15,0-2-15,-2 4 0,1-3 0,4 3 16,2-3-16,3 2 0,1 1 15,2-4-15,3 3 0,1-4 16,2 0-16,3-2 0,3 0 16,4-1-16,2-3 0,1 1 15,1 2-15,4-5 0,4 0 0,2-3 16,2 0-16,0-1 0,-1 2 16,2-3-16,3-1 0,3-1 15,-3 1-15,-5 1 0,-4 0 16,-4 0-16</inkml:trace>
  <inkml:trace contextRef="#ctx0" brushRef="#br0" timeOffset="36216.995">17677 1956 0,'0'0'0,"0"0"16,0 0-16,0 0 0,0 0 0,0 0 15,0 0-15,-9 29 16,9-29-16,0 0 16,-11 25-16,7-14 0,0-1 0,1-2 15,0 1-15,1-1 0,-1-1 0,2 1 16,0-2-16,0-1 0,1 1 16,0-2-16,1-3 0,1-1 15,2 0-15,-1-4 0,0 0 16,0 0-16,-1 1 0,0-1 15</inkml:trace>
  <inkml:trace contextRef="#ctx0" brushRef="#br0" timeOffset="36666.6933">18037 1517 0,'0'0'0,"0"0"15,0 0-15,0 0 0,0 0 0,22 11 16,-22-11-16,16 14 0,-16-14 16,17 16-16,-17-16 0,16 23 15,-7-9-15,-1 2 0,-2 4 16,1-2-16,-2-3 0,0 4 15,-1 1-15,0 5 0,-2 0 16,-2 0-16,0 0 0,-2-1 16,-1-2-16,-1 3 0,-2 0 15,-1 0-15,-2 0 0,-5 1 16,-3 1-16,2-5 0,0 0 0,1-1 16,1 1-16,1-1 0,1-3 15,-2-4-15,1 1 0,0-2 16,0-2-16,1-1 0,0 1 15,2-4-15,1 0 0,2-2 16,-2-1-16,2-1 0,-1 0 16,-1 1-16,0 0 0,1-1 15,0 1-15,0 2 0,2-1 16,1 2-16,0 0 0,1-4 0</inkml:trace>
  <inkml:trace contextRef="#ctx0" brushRef="#br0" timeOffset="38883.8682">12504 3054 0,'0'0'0,"0"0"0,0 0 0,0 0 15,0 0-15,0 0 0,0 0 0,0 0 16,-7 27-16,7-27 0,0 0 16,-3 29-16,3-29 0,-3 23 15,1-8-15,-1 1 0,1 1 16,0 0-16,0 1 0,-2 0 15,1-1-15,-1 2 0,-2 1 16,0 7-16,-1-2 0,-2 1 16,-1-1-16,0 0 0,0 0 0,2 0 15,-1 2-15,1-3 0,0 0 16,-1 4-16,2-2 0,0-3 16,2-1-16,0-4 15,2 0-15,2-6 0,1 1 0,-1-2 16,0 0-16,0-1 0,1-3 15,0 0-15,-2-3 0,2 0 16,0-1-16,0-3 0,0 2 16,0-2-16,-1-4 0,1 0 15,1 0-15,2-4 0,-1 0 0,0-1 16,1-2-16,1 0 0,0-3 16,2 2-16,-1 1 0,2-1 15,-1 0-15,3-5 0,0-1 16,0 1-16,0 2 0,-1 1 15,1 0-15,-1 1 0,0 2 16,-1-1-16,0 1 0,1 1 16,-1 1-16,2 1 15,0 2-15,-1 2 0,0 1 0,-1 0 16,2 0-16,0 2 0,0-1 16,0 4-16,-1-1 0,0 1 15,-1 3-15,-1 0 0,0 1 16,-1 1-16,0 4 0,-2-1 15,-1 0-15,-2 0 0,-1 2 0,-1 0 16,-1 1-16,-3-2 0,0 0 16,-4 3-16,-1 2 0,0-1 15,-2-2-15,2-1 0,0-1 16,0 1-16,0 0 0,0-2 16,0-2-16,-1-2 0,0 0 15,0-2-15,1 0 0,0-2 16,1-1-16,1-2 0,2-1 15,4-2-15,1-1 0,1-2 0,2-4 16,1 1-16,1-1 0,0 3 16,-1 0-16,0 1 0</inkml:trace>
  <inkml:trace contextRef="#ctx0" brushRef="#br0" timeOffset="39831.0487">3942 10963 0,'0'0'0,"0"0"15,0 0-15,0 0 0,0 0 0,0 0 16,0 0-16,16 19 0</inkml:trace>
  <inkml:trace contextRef="#ctx0" brushRef="#br0" timeOffset="40534.524">12197 2960 0,'0'0'16,"0"0"-16,0 0 0,0 0 16,0 0-16,0 0 0,0 0 15,3-20-15,-3 20 0,0 0 16,0 0-16,23-16 0,-23 16 0,25-10 16,-8 6-16,0 3 0,2 0 15,3-1-15,2-1 16,2 3-16,-1 0 0,10-2 0,3 2 15,-2-2-15,1 2 0,6-1 16,-1 0-16,-5 0 0,-5 1 0,0-4 16,-1 3-16,-3-1 15,-3 1-15,-3-2 0,-2 1 16,-3-1-16,-1-3 0,-3 2 0,-1-1 16,-2 0-16,-1 3 0,-3-3 15,-2 1-15,-1 0 0,1-1 16,-3-2-16,-1 2 0,0-2 15,0 1-15,-4 1 0,-2-2 16,-4 3-16,-3 0 0,-4 3 16,-4 2-16,-2 3 0,-2 0 0,-2 1 15,0 1-15,3-1 0,4-1 16,4-1-16</inkml:trace>
  <inkml:trace contextRef="#ctx0" brushRef="#br0" timeOffset="40783.8295">13163 3234 0,'0'0'0,"0"0"0,0 0 15,0 0-15,29-1 0,-29 1 0,24 0 16,-9 0-16,0 0 0,1 1 16,-1 1-16,-1 1 0,1 0 0,-5 1 15,-4 2-15,1-2 0,-2 2 16,0-1-16</inkml:trace>
  <inkml:trace contextRef="#ctx0" brushRef="#br0" timeOffset="40967.1037">13011 3528 0,'0'0'16,"0"0"-16,0 0 0,0 0 15,0 0-15,36 6 0,-36-6 16,39 1-16,-13-3 0,3 1 16,4-1-16,2-2 0,-1 1 0,11-2 15,0 0-15,2 0 0,-10 2 16,-6 0-16</inkml:trace>
  <inkml:trace contextRef="#ctx0" brushRef="#br0" timeOffset="41350.547">14094 2963 0,'0'0'16,"0"0"-16,0 0 0,0 0 0,0 0 16,0 0-16,0 0 15,-24 27-15,24-27 0,-25 27 0,9-9 16,1 3-16,-1 1 0,-1 4 15,-3 3-15,-3 9 0,1-3 16,-3 8-16,3 1 0,3-2 16,4-2-16,3 0 0,3 0 15,1 4-15,4-4 0,4-4 16,4 0-16,3-4 0,1-4 0,6-2 16,5 0-16,0-3 0,-1-2 15,7-5-15,2 0 0,1-5 16,-2-3-16,-5-2 0,-4-2 15,-5 0-15</inkml:trace>
  <inkml:trace contextRef="#ctx0" brushRef="#br0" timeOffset="41966.4963">14534 3315 0,'0'0'0,"0"0"15,0 0-15,0 0 0,-1-25 0,1 25 16,0 0-16,-4-27 16,3 17-16,-2 2 0,1 1 15,-1-2-15,-2 3 0,0 1 16,-2 3-16,0 1 0,-3 1 0,-1 3 16,-1 5-16,-1 0 0,0 1 15,-4 4-15,-1 3 0,1 1 16,1 0-16,0 1 0,2 3 15,2-2-15,1-2 0,2 2 16,1 1-16,2-3 0,0 1 0,2 1 16,2-2-16,0-4 15,2-2-15,3-2 0,1-1 16,3 0-16,0-1 0,6-6 16,2-2-16,0-3 0,0 1 0,0-4 15,2-1-15,-1 1 0,1-3 16,0-1-16,1-2 0,-1 0 15,-1 0-15,2-2 0,-3-1 16,-2 0-16,-1 2 0,-4 0 16,0 2-16,-4 4 0,0-1 0,-1 2 15,0 1-15,0 1 16,-2 0-16,0 2 0,0-1 16,-1 4-16,0 0 0,-2 1 15,1 3-15,-2 2 0,1 0 0,-1 2 16,0-1-16,-1 2 0,0 1 15,1 2-15,-1 1 0,0 1 16,-1-2-16,0 5 0,-1-2 16,1 1-16,-1 0 0,3-2 15,2 1-15,1 1 0,0-1 16,1-2-16,1-1 0,2-1 16,0-3-16,3-1 0,1-2 15,0-2-15,1-2 0,0-1 0,1-1 16,-3-1-16,1 0 0,-1 1 15</inkml:trace>
  <inkml:trace contextRef="#ctx0" brushRef="#br0" timeOffset="42233.5936">14807 3483 0,'0'0'0,"0"0"16,0 0-16,0 0 0,0 0 0,19-12 16,-19 12-16,0 0 0,29-7 15,-29 7-15,19 1 0,-10 0 16,-1 1-16,0 2 0,-1-1 15,-2 1-15,-1 1 0,-3 2 16,-1 1-16,-1-1 0,-3 2 0,1 0 16,-1 0-16,-1 1 15,1 1-15,-1-1 0,1 1 16,1-3-16,0 0 0,3-1 16,3-1-16,2-1 0,4-1 0,4-3 15,5-2-15,2-1 0,2 0 16,10-6-16,3-2 15,-5 1-15,-5 2 0,-4 1 0</inkml:trace>
  <inkml:trace contextRef="#ctx0" brushRef="#br0" timeOffset="42818.5617">15795 3088 0,'0'0'16,"0"0"-16,0 0 0,0 0 15,0 0-15,0 0 0,-3 29 16,3-29-16,-3 23 0,3-23 16,-9 37-16,4-16 0,-1 1 0,1 0 15,-2 0-15,-2 6 0,2-1 16,-2 0-16,-1 1 0,1-2 15,0 0-15,0-2 0,1-1 16,-1-3-16,1 0 0,0 0 16,3-3-16,1-6 0,3-1 15,-1-1-15,0-2 0,0-2 16,1-3-16,1-2 0,0 0 16,0-3-16,3-1 0,0-2 0,3-1 15,-1-3-15,1 2 0,2-6 16,-1 1-16,2 2 0,0 0 15,0 0-15,0 0 0,-1-1 16,1 1-16,0 0 0,0 2 16,0 0-16,1 2 0,0 1 15,-1 2-15,1 1 0,-1 0 16,0 1-16,0 0 0,-3 2 0,1 2 16,-1 1-16,-1 3 0,1 0 15,-2 2-15,-1 0 0,1 0 16,-2 1-16,-1 0 0,-1 1 15,0 1-15,-2-1 0,-2 1 16,-1 1-16,-2 0 0,0 0 16,-1-2-16,-3 2 0,-1-1 15,1-1-15,2-2 0,1 1 16,0 1-16,3-6 0,-1-1 0,6-3 16,0 0-16,3-3 0,1 0 15,-1 0-15,1 1 0,-1 1 16</inkml:trace>
  <inkml:trace contextRef="#ctx0" brushRef="#br0" timeOffset="43067.0595">16044 3491 0,'0'0'0,"0"0"0,0 0 0,0 0 16,23-6-16,-15 5 15,-1 1-15,2 0 0,1 1 16,-1 2-16,-1-1 0,-2 1 0,0 1 16,-1 3-16,0 1 0,-3 1 15,-2 2-15,-1-1 0,-2 0 16,-3 0-16,-1 0 0,0 0 15,-1 0-15,1-1 0,1 0 16,0 0-16,2-1 0,2 1 16,1-1-16,3-2 0,2 0 0,6-2 15,4-1-15,3-1 16,2 0-16,8-1 0,4-2 16,0 1-16,-1 1 0,0-1 0,-6 1 15,-4-1-15</inkml:trace>
  <inkml:trace contextRef="#ctx0" brushRef="#br0" timeOffset="43450.4906">17204 3281 0,'0'0'15,"0"0"-15,0 0 0,0 0 0,0 0 16,0 0-16,0 0 0,0 0 16,0 0-16,0 0 0,0 0 15,-29 3-15,29-3 0,-31 5 16,31-5-16,-37 13 0,18-5 0,-1 3 16,0-1-16,2 4 15,-1-1-15,-4 4 0,2 0 0,2-3 16,4 4-16,1 0 0,3 0 15,1-2-15,3 2 0,2-1 16,4 0-16,2-3 0,2 0 16,3-1-16,5-2 0,2-1 15,2-1-15,1-1 0,3 0 16,0-2-16,1 0 0,0-2 16,0 0-16,-1-2 0,-2-2 0,-1 1 15,-2-1-15,-3 1 0</inkml:trace>
  <inkml:trace contextRef="#ctx0" brushRef="#br0" timeOffset="43769.5664">17395 3510 0,'0'0'0,"0"0"0,0 0 16,0 0-16,25-4 0,-25 4 15,0 0-15,28 6 0,-20-4 0,1 2 16,-1 2-16,-1 1 0,-3 1 15,-1 0-15,-2 1 0,-2 0 16,-2 1-16,-4 1 0,-1 1 16,-1 0-16,-1-1 0,0 0 15,0 0-15,-1 2 0,1 0 0,2 0 16,3-2-16,-1-3 16,2-1-16,2-3 0,1-1 15,5 0-15,6-2 0,3-1 16,4-1-16,1-2 0,3-1 0,7-4 15,0 0-15,-3-3 0,-1 0 16,-1-1-16,-1 1 0,4-4 16,-3-2-16,-4 4 0,-4 2 15,-3 3-15</inkml:trace>
  <inkml:trace contextRef="#ctx0" brushRef="#br0" timeOffset="44153.0436">17861 3110 0,'0'0'0,"0"0"16,0 0-16,24 9 0,-24-9 0,23 11 15,-9-1-15,0 1 0,2 3 16,-1 2-16,2 2 0,2 4 15,0-1-15,-2 2 0,-2 4 16,-3 0-16,-2 0 0,0 5 16,-2 0-16,-3 0 0,0 0 0,-4 0 15,-2-2-15,-3-3 0,0-2 16,-4 1-16,0-1 16,-3-1-16,-1-3 0,0-1 0,0-1 15,0-2-15,1-3 0,-1 2 16,-1-1-16,2-3 0,1-2 15,2-3-15,1-1 0,2-1 16,0-2-16,3 0 0,0-1 16,0 0-16,2-2 0,0 0 15,4-6-15,0 3 0,-1-1 0,-1 2 16</inkml:trace>
  <inkml:trace contextRef="#ctx0" brushRef="#br0" timeOffset="47733.0771">21958 2278 0,'0'0'16,"0"0"-16,0 0 0,0 0 0,13-15 16,-13 15-16,12-18 15,-5 8-15,0-1 0,0-3 0,2 0 16,0-1-16,-1-2 0,3-2 16,1-3-16,0 1 15,-1 0-15,0-3 16,0-2-16,-2 2 0,-1 2 0,-3 0 15,-2 1-15,0 0 0,-2-1 0,-2 0 16,-3 1-16,-1 3 0,-2 2 16,-2 3-16,-1 1 0,0 3 15,0-1-15,-2 3 0,-2 3 16,-1 1-16,-3 4 0,-1 4 16,-2 0-16,0 3 0,0 2 0,-6 7 15,-2 1-15,2 6 16,-1 1-16,4 1 0,1 3 15,-1 2-15,2 2 0,-3 3 16,2 2-16,4-5 0,4-2 0,2-2 16,5 0-16,1-4 0,3-3 15,3-1-15,3 0 0,2-6 16,2-1-16,1-7 0,2 0 16,0-4-16,2-2 0,1-1 15,1-4-15,3-3 0,0 2 16,3-4-16,2-5 0,0 2 15,0-5-15,0 0 0,1-1 16,1 0-16,1 0 0,1-1 0,-2-1 16,-3 1-16,-2 2 0,-1 2 15,-2-3-15,-1 3 0,-2-2 16,-1 3-16,-1 0 0,-3 3 16,-1 0-16,-2 4 0,0 3 15,-2 1-15,-2 3 0,0 0 16,0 0-16,-2 3 0,-1 5 0,0 0 15,0 5-15,-2-2 0,1 0 16,-1 3-16,-1 0 0,1 3 16,-2-1-16,0 1 15,2 0-15,-1-2 0,2 3 0,-1-4 16,1 1-16,1-1 0,1 1 16,-1-2-16,1 1 0,1-3 15,1 0-15,1-3 0,1 2 16,2-3-16,1 0 0,4-3 15,3-1-15,-2 0 0,-1-2 0,-1 3 16</inkml:trace>
  <inkml:trace contextRef="#ctx0" brushRef="#br0" timeOffset="47933.5206">22364 2198 0,'0'0'0,"0"0"0,0 0 15,0 0-15,0 0 0,0 0 16,0 0-16,-5 23 0,5-23 0,0 0 16,-5 28-16,5-28 0,-5 25 15,5-25-15,-4 22 0,3-12 16,1 1-16,0 0 0,0-4 16,0 0-16</inkml:trace>
  <inkml:trace contextRef="#ctx0" brushRef="#br0" timeOffset="48749.8657">23674 1635 0,'0'0'0,"0"0"0,0 0 15,0 0-15,-5 25 0,5-25 0,-4 23 16,4-23-16,-7 34 0,2-12 15,-2 4-15,1 1 0,-2-2 0,-4 11 16,-1-1-16,0-2 16,2-1-16,-3 7 0,0-3 15,2-4-15,1-3 0,2-1 16,1 0-16,0-5 0,2-2 0,0-3 16,2-4-16,0 0 0,1-4 15,1-2-15,1-4 16,0 2-16,0-5 0,1-1 0,-1-4 15,-1 0-15,1 0 0,1-6 16,1-2-16,2-1 0,0-1 16,2 0-16,3-1 0,1 1 0,2 0 15,0-1-15,1-2 0,0 3 16,0 2-16,1-2 0,-1 1 16,-1 1-16,-1 1 0,1 4 15,0-3-15,0 5 0,-1-1 16,1 2-16,1 2 0,-3 2 15,-2 2-15,0 5 0,0 4 16,-2-3-16,1 2 0,-3 2 16,-1 1-16,-2 1 0,-1 0 15,-2 1-15,-3-1 0,0 1 0,-2-1 16,-1 0-16,0 0 0,-1 1 16,0-1-16,-1 0 0,-2 0 15,0 0-15,0-3 0,-2 0 16,0 0-16,2-3 0,2-1 15,0-1-15,1 0 16,2-5-16,1-1 0,2 0 0,0 0 16,2 0-16</inkml:trace>
  <inkml:trace contextRef="#ctx0" brushRef="#br0" timeOffset="48935.1537">23879 2161 0,'0'0'0,"0"0"0,0 0 16,0 0-16,0 0 0,0 0 16,0 0-16,0 0 0,1 27 0,-1-27 15,0 0-15,-6 30 16,6-30-16,-4 28 0,2-14 16,1 0-16,0-3 0,1 0 0,0-1 15,0-3-15</inkml:trace>
  <inkml:trace contextRef="#ctx0" brushRef="#br0" timeOffset="49417.0114">25067 1932 0,'0'0'0,"0"0"16,0 0-16,0 0 0,7-19 0,-7 19 16,4-13-16,-3 5 0,-1 0 15,-1 1-15,-3-3 16,0 4-16,-3 1 0,-2-1 0,-2 2 15,-1 3-15,0-1 0,-3 4 16,-3-1-16,-1 3 0,-1 2 16,-5 3-16,0 4 0,0-2 15,2 3-15,0 1 0,0 2 16,2 1-16,2 0 0,-2 7 0,4-4 16,3 0-16,5-2 0,1 2 15,3-3-15,3 3 0,1-4 0,4-2 16,4-3-16,2 1 15,3-6-15,3 0 0,3-3 16,2 2-16,1-2 0,3-3 16,4 2-16,-2-3 0,1-3 0,1 2 15,2-3-15,-6 2 0,-4-2 16,-3 3-16</inkml:trace>
  <inkml:trace contextRef="#ctx0" brushRef="#br0" timeOffset="49616.484">25320 2088 0,'0'0'0,"0"0"0,0 0 0,0 0 0,0 0 15,0 0-15,0 0 16,-11 23-16,11-23 0,0 0 0,-12 28 16,12-28-16,-7 21 0,4-10 15,-1 3-15,-1 0 0,1 1 16,1 2-16,0-2 0,2 2 15,1-2-15,0-4 0,0 3 16,0-5-16</inkml:trace>
  <inkml:trace contextRef="#ctx0" brushRef="#br0" timeOffset="50367.3238">26516 2027 0,'0'0'0,"0"0"15,0 0-15,13-18 0,-9 11 0,2-3 16,0 3-16,0-4 16,-1 0-16,1-2 0,1 1 15,-2-2-15,-1 1 0,0-3 16,-2 2-16,-2 0 0,-1 3 0,-1-2 16,-2 4-16,-1 0 0,-2 4 15,-3-2-15,-3 4 0,-1 2 16,-1-2-16,-1 7 0,-2 0 15,-1 3-15,-2 0 0,-1 7 16,-1 0-16,0 1 0,0 2 0,-2 8 16,0 3-16,3-2 15,1-4-15,4 2 0,1-2 0,4-1 16,2-3-16,2 0 16,3 0-16,3-4 0,2 0 15,3-3-15,4-1 0,-1-2 16,1-4-16,2 2 0,2-5 0,3-1 15,2 2-15,1-4 0,3-2 16,0 0-16,0 1 0,5-7 16,0-1-16,0 3 0,-2-3 15,-1 1-15,0-1 0,-3 0 16,-3 1-16,0-1 0,-2 1 16,-2 0-16,-1 1 0,-2 0 15,-2 1-15,-3 1 0,0 3 0,0 1 16,-1-1-16,-1 4 0,-2 0 15,0 0-15,0 0 0,-3 3 16,0-2-16,-1 5 0,1-1 16,-1 1-16,-1 1 0,0 1 15,-2 2-15,0 0 0,1-2 0,-1 3 16,1-1-16,-1 1 0,0 0 16,0 3-16,0-3 15,3-1-15,0 1 0,1-3 0,1 2 16,0 0-16,-1-2 0,2 0 15,0-1-15,1 0 0,1-1 16,0-2-16,1 0 0,-1-1 16</inkml:trace>
  <inkml:trace contextRef="#ctx0" brushRef="#br0" timeOffset="50600.2103">26803 2129 0,'0'0'0,"0"0"0,0 0 16,0 0-16,0 0 0,0 0 15,0 0-15,-7 27 0,7-27 0,0 0 16,-10 22-16,10-22 0,-7 18 16,3-7-16,-1 3 0,2-4 15,1 1-15,2-1 0,2-2 16,0-1-16,0 1 0,0-2 15</inkml:trace>
  <inkml:trace contextRef="#ctx0" brushRef="#br0" timeOffset="51283.8733">27632 1653 0,'0'0'0,"0"0"15,0 0-15,0 0 0,0 0 0,0 25 16,0-25-16,-5 25 15,5-25-15,-4 28 0,-2-6 16,1-4-16,-1 3 0,0 1 16,-1 2-16,-2 3 0,1 0 15,1 2-15,-1-1 0,0-2 0,1-2 16,-3 2-16,0 1 16,2-5-16,0-3 0,2 1 0,0-4 15,1 0-15,0-5 0,3-4 16,0-2-16,1 1 0,0 0 0,2-5 15,2 3-15,0-4 16,1-3-16,1-1 0,3-3 16,-2-1-16,1 2 0,4-2 15,3-3-15,2 2 0,0 1 0,2-3 16,0 1-16,-2 2 16,1-2-16,3 2 15,4-2-15,-3 2 0,-2 1 0,-3 4 16,0-1-16,-2 1 0,-1 2 0,-1 1 15,-1 0-15,-2 5 0,0 1 16,-1-1-16,-2 1 0,0 1 16,-3 0-16,-1 4 0,-2-1 15,0 1-15,-1 0 0,-2 1 16,-3 0-16,-1-1 0,-2-2 0,-2 1 16,-1 0-16,-2 1 0,1-1 15,0-2-15,1-1 16,0 0-16,1-1 0,0-1 0,1-1 15,1-1-15,1 1 0,2-4 16,-1 0-16,3 0 0,0-4 16,2 0-16,1-3 0,0 3 15,0-2-15,0 2 0</inkml:trace>
  <inkml:trace contextRef="#ctx0" brushRef="#br0" timeOffset="51483.0425">28174 2141 0,'0'0'0,"0"0"0,0 0 16,0 0-16,0 0 0,0 0 0,-5 26 16,5-26-16,0 0 0,-8 25 15,8-25-15,-7 21 0,4-10 0,0 0 16,0-1-16,1 0 0,0-2 15,1 0-15,0-1 0,0 0 16</inkml:trace>
  <inkml:trace contextRef="#ctx0" brushRef="#br0" timeOffset="51900.6362">29186 1747 0,'0'0'0,"0"0"0,0 0 0,0 0 16,0 0-16,0 0 0,0 0 15,-23-1-15,23 1 0,-25 3 16,25-3-16,-35 7 0,17 0 16,-3 4-16,-2 0 0,-1-1 15,-1 4-15,-4 2 0,0 2 16,4 0-16,1 0 0,0 5 0,3-1 16,4 0-16,1-4 0,5 0 15,2 2-15,4-5 0,3-1 16,4 0-16,3-3 0,1-1 15,1-2-15,5 0 0,2 2 16,2-2-16,3 2 0,4-3 16,2 3-16,-2-6 0,-1 0 0,-3 0 15,-5-1-15,-2 0 0</inkml:trace>
  <inkml:trace contextRef="#ctx0" brushRef="#br0" timeOffset="52084.0612">29417 2103 0,'0'0'0,"0"0"0,0 0 15,0 0-15,0 0 0,0 0 0,0 0 0,-3 25 16,3-25-16,-8 18 16,8-18-16,-11 22 0,5-9 0,0 4 15,-3-1-15,0 1 0,1 1 16,1-1-16,0-5 0,2 2 15</inkml:trace>
  <inkml:trace contextRef="#ctx0" brushRef="#br0" timeOffset="53467.9391">21806 3619 0,'0'0'16,"0"0"-16,0 0 0,0 0 0,0 0 15,0 0-15,0 0 0,0 0 16,0 0-16,0 0 0,0 0 16,0 0-16,0 0 0,0 0 15,15-18-15,-15 18 0,0 0 0,10-22 16,-10 22-16,7-21 16,-7 21-16,6-25 0,-3 13 15,-1-2-15,0 0 0,-1 0 0,0 0 16,0-1-16,-1-1 0,-1 3 15,0-2-15,-2 3 0,-2-1 16,0 0-16,-2 1 16,-1-1-16,1 1 0,-3 3 0,-1 1 15,0 2-15,-1 1 0,-5 3 16,1 4-16,-2 1 0,-1 2 16,-2 3-16,-1 4 0,1 2 15,2 0-15,0 5 0,0 3 16,0 2-16,0-1 0,0 8 0,1 1 15,2-1-15,2 0 0,3 0 16,2 2-16,4-4 0,1-2 16,2 2-16,2-1 0,2-4 15,4-1-15,1-8 0,1 1 16,1-4-16,1-2 0,1-4 16,0-4-16,2-1 0,3-3 0,0-3 15,3-3-15,1 1 0,0-3 16,0 0-16,-2 0 0,0-4 15,0-3-15,-1-1 0,2 0 16,0-3-16,0 2 0,-3 1 16,0 1-16,-3 2 0,-1 3 0,-3 0 15,-3 0 1,0 0-16,-2 3 0,0 2 0,-1 1 16,-1 1-16,-1 1 0,-1 1 0,-1 0 15,-1 6-15,0 2 0,-2 3 16,0 1-16,-1 1 0,-2 1 15,-1 1-15,0 2 0,1 0 16,-1 2-16,0 1 0,2 0 16,-1 1-16,0 0 0,0 0 15,0 0-15,0-1 0,2-3 16,1 0-16,-1-2 0,3-1 16,1 2-16,1-3 0,2-3 15,1 0-15,3-2 0,2-2 0,0-2 16,0 0-16,-2 0 0,-1-1 15</inkml:trace>
  <inkml:trace contextRef="#ctx0" brushRef="#br0" timeOffset="53783.2749">22043 3673 0,'0'0'0,"0"0"16,0 0-16,0 0 0,0 0 15,32 1-15,-32-1 0,20 4 16,-20-4-16,0 0 0,26 15 16,-19-8-16,-2 0 0,-3 2 15,-2 1-15,-3 3 0,-2-1 16,-3 1-16,-2 2 0,-1-2 16,0 1-16,0-2 0,0-1 15,-2 3-15,-1 0 0,2-2 16,1 0-16,1-4 0,3 0 0,1-1 15,4-1-15,2-1 0,2 1 0,3-2 16,1-1-16,4 1 16,3-2-16,3-1 0,1-2 15,5-2-15,0-2 0,-3 2 16,-2-1-16,-4 2 0</inkml:trace>
  <inkml:trace contextRef="#ctx0" brushRef="#br0" timeOffset="54417.2392">23246 3255 0,'0'0'0,"0"0"16,0 0-16,0 0 0,0 0 0,0 0 16,0 0-16,2 30 0,-2-30 15,-9 25-15,9-25 0,-14 38 16,6-17-16,-2 5 16,0 5-16,0-2 0,1-1 0,-5 7 15,0-2-15,-3 5 0,2-3 0,1-3 16,2-2-16,1-1 0,1-1 15,1-4-15,0-5 0,1-2 16,2-3-16,1-3 0,2-1 16,1-2-16,-1-4 0,2 0 15,0-2-15,1-2 0,4-2 0,-1-3 16,0-4-16,3 1 0,0 0 16,1-2-16,1-3 0,-1 3 15,2-1-15,0 1 0,0 0 16,0-1-16,-1 0 0,0-2 15,0 2-15,-1 2 0,-2 0 16,2 2-16,-1 3 0,1 1 16,0-1-16,-2 3 0,2-1 15,-2 3-15,1 1 0,-1 3 0,0 1 16,-2 1-16,0-1 0,-1 3 16,1-1-16,-3 2 0,-1 0 15,-3 0-15,0 2 0,-2-1 16,1 2-16,-2-1 15,-1 1-15,-4 3 0,-3-4 0,-1 0 16,1 1-16,-2-2 0,1-1 16,2 0-16,0-1 0,1-4 15,1-1-15,2-3 0,2-3 16,2 1-16,0-1 0,1 1 0</inkml:trace>
  <inkml:trace contextRef="#ctx0" brushRef="#br0" timeOffset="54667.1597">23361 3701 0,'0'0'0,"0"0"16,0 0-16,22 2 0,-22-2 0,22 5 15,-11-2-15,-1-1 0,-2 2 16,0 1-16,-1 1 0,-3 1 16,0 1-16,-6 3 0,-1 2 15,-2 0-15,-3 0 0,-2 0 16,-2 0-16,-1 1 0,-1 0 15,3-2-15,1 0 0,2 0 16,0-2-16,2 0 0,3-2 16,3-2-16,2 0 0,5-3 15,5 0-15,2 0 0,3-1 0,1 0 16,-3 0-16,-2 0 16</inkml:trace>
  <inkml:trace contextRef="#ctx0" brushRef="#br0" timeOffset="55051.0529">24636 3450 0,'0'0'0,"0"0"16,0 0-16,0 0 0,0 0 0,0 0 16,0 0-16,0 0 15,0 0-15,-23-1 0,23 1 16,-31 12-16,31-12 0,-34 17 0,16-2 16,-1-1-16,0-1 0,-6 8 15,-1 1-15,4 0 16,4-1-16,1 1 0,3 3 15,1-3-15,4-2 0,-1 4 0,3 0 16,3-2-16,1-1 0,6-1 16,2-1-16,5-4 0,4 0 15,3-4-15,2-1 0,-3-4 16,0-2-16,-4-1 0,-2 0 16,-1-1-16</inkml:trace>
  <inkml:trace contextRef="#ctx0" brushRef="#br0" timeOffset="55350.4104">24731 3758 0,'0'0'0,"0"0"0,0 0 16,20-2-16,-20 2 0,22-3 0,-9 3 16,2 3-16,-1-1 0,0 1 15,1 0-15,-3 3 0,-2 0 16,-4 3-16,-2-1 0,-3 2 15,-1 0-15,-5 1 0,-2 0 16,-2-2-16,-1 1 0,-4 2 16,-1 0-16,2-1 0,1-1 15,0-1-15,0 0 0,2-2 16,2 1-16,0-1 0,2-2 16,2 1-16,3-1 0,5 0 15,2-3-15,5 0 0,4 1 0,3-2 16,4-1-16,3 0 0,-4 0 15,-4 0-15</inkml:trace>
  <inkml:trace contextRef="#ctx0" brushRef="#br0" timeOffset="56050.3474">26078 3576 0,'0'0'0,"0"0"16,0 0-16,3-18 0,-3 18 0,5-18 15,-3 8-15,0-1 16,-1-1-16,-1 1 0,-1 0 15,0 1-15,0 2 0,-1 1 16,-2 0-16,-1 1 0,-2 2 0,-2 1 16,-3 3-16,-1 2 0,0 2 15,-2 3-15,0 1 0,-7 4 16,0 3-16,-2 2 0,-3 3 16,3 1-16,3 0 0,-2 4 15,3 2-15,2-2 0,3-3 0,2 1 16,0 0-16,3-3 15,3-2-15,1 0 0,3-3 16,1 0-16,2-3 0,2-2 16,3-1-16,1-2 0,1-4 0,1-3 15,6-1-15,0-1 0,1-2 16,2-2-16,2-2 16,-2-1-16,0 1 0,5-2 0,2-2 15,-2 0-15,-1-1 0,-1 0 16,0 0-16,-4 0 0,-1 1 0,-3 1 15,-1 0-15,-1 2 16,-1 2-16,-2 2 0,-1 1 16,-3 1-16,-1 0 0,-2 3 0,0 0 15,2 4-15,-2-1 0,-2 3 16,0 2-16,0-2 0,-1 1 16,-2 2-16,0 1 0,-2 1 15,1 0-15,-4 5 0,-1 0 16,1-2-16,1 1 0,0-1 15,1 2-15,2-2 0,0-1 0,3-1 16,1-2-16,1-1 16,1-1-16,3-1 0,3 0 15,3 0-15,2-2 0,0-3 0,0-5 16,-1 0-16,-1 0 0,-2 2 16</inkml:trace>
  <inkml:trace contextRef="#ctx0" brushRef="#br0" timeOffset="56300.1365">26414 3767 0,'0'0'0,"0"0"0,0 0 16,0 0-16,24-6 0,-24 6 0,25 1 15,-25-1-15,24 2 0,-13 4 16,0 2-16,-2 0 0,-1-2 16,-3 3-16,-1 1 0,0 1 15,-2 0-15,-3 2 0,-2 0 16,-2-1-16,0 0 0,-3 1 15,-1 1-15,1-2 0,2-1 0,1-2 16,2 1-16,2-2 16,2-1-16,5-4 0,3 0 0,5-1 15,1 1-15,8-6 0,5-3 16,-5 2-16,-4 0 0,-3 0 16</inkml:trace>
  <inkml:trace contextRef="#ctx0" brushRef="#br0" timeOffset="56936.6277">27544 3337 0,'0'0'0,"0"0"0,0 0 16,-3 27-16,3-27 0,-2 24 0,0-6 16,0 3-16,-2 2 0,-1 6 0,-2-1 15,-1 0-15,1 0 0,-2-2 16,0 1-16,0 3 0,1-1 15,1-2-15,-1-1 0,1-4 16,1-1-16,0-3 0,2-3 16,-1 0-16,1-1 0,2-7 15,0-1-15,1-1 0,-1 1 0,1-3 16,1-3-16,1-4 0,1-1 16,1 0-16,2-2 15,1 0-15,2 0 0,2-4 0,1 0 16,-2 1-16,1 0 0,-1 1 15,0-1-15,0 2 0,-1-1 16,-1 2-16,1 0 0,-1 2 16,-2 0-16,0 1 0,-1 3 15,0 0-15,2 0 0,-2 2 16,1 3-16,-2-1 0,-1 1 0,0 1 16,0 2-16,-2 2 0,-2-1 15,0 3-15,-1-1 0,-1 2 16,-2 0-16,-2 1 0,-1 1 15,0-1-15,-3 0 0,-3 3 16,-1-1-16,0-2 0,1 0 16,-1-2-16,2 0 0,1 0 15,2-1-15,-2-2 0,2-2 16,-1-1-16,1-1 0,1-2 16,2-3-16,0 1 0,1-1 0,2 1 15</inkml:trace>
  <inkml:trace contextRef="#ctx0" brushRef="#br0" timeOffset="57217.8628">27807 3756 0,'0'0'0,"0"0"0,0 0 16,0 0-16,0 0 0,21 9 0,-21-9 15,0 0-15,11 17 0,-11-17 16,0 0-16,2 26 0,-4-16 15,-3 0-15,-1 0 0,-2 1 16,-2-1-16,0-1 0,0 2 16,2-1-16,-1-1 0,0-1 15,1-1-15,2-1 0,1-1 0,3-1 16,2 1-16,2-2 16,3 1-16,3-1 0,6-2 15,2-1-15,4 1 0,2-1 0,2-3 16,3 1-16,-5 0 0,-3 0 15</inkml:trace>
  <inkml:trace contextRef="#ctx0" brushRef="#br0" timeOffset="57633.8254">29247 3613 0,'0'0'15,"0"0"-15,0 0 0,23-16 0,-15 9 16,0 2-16,-1-1 0,1-1 16,-1 2-16,-3-3 0,-2 0 15,-1-1-15,-2 2 0,-2 2 0,-2 0 16,-4 3-16,-3 1 0,-3 1 15,-1 1-15,-2 2 0,0 3 16,-7 3-16,-3 1 0,2 1 16,0 2-16,0 0 0,1 3 15,-3 2-15,3 2 0,3-1 16,1 2-16,4-2 0,4 2 16,4 0-16,4 0 0,1 0 15,4-3-15,6 0 0,3-1 16,3 1-16,2 0 0,4-3 15,3 0-15,2-4 0,1-1 0,2-2 16,-1-2-16,-5-1 0,-4 0 16,-2-2-16</inkml:trace>
  <inkml:trace contextRef="#ctx0" brushRef="#br0" timeOffset="57933.1916">29555 3896 0,'0'0'0,"0"0"0,0 0 15,20-9-15,-20 9 0,19-5 0,-6 2 16,0 1-16,0 1 0,0 1 16,1 2-16,-2 1 0,0-1 15,-3 3-15,-3 1 0,-1 0 16,-3 2-16,-4 0 0,-5 1 16,-1 0-16,-1 0 0,0 0 15,-1 1-15,-4 1 0,0-1 0,1 0 16,0-1-16,0-1 0,4 1 15,0-3-15,1-1 0,2 0 16,2-1-16,3-2 0,1-2 16,4 5-16,3-2 0,3 1 15,3 0-15,5-2 0,3 0 16,9 1-16,2-1 0,-6-1 0,-4 0 16,-3 1-16</inkml:trace>
  <inkml:trace contextRef="#ctx0" brushRef="#br0" timeOffset="58085.5944">30208 3979 0,'0'0'0,"0"0"16,0 0-16,0 0 0,0 0 16,0 0-16,0 0 0,0 0 0,0 0 15,-22 15-15,22-15 16,0 0-16,0 0 0,-26 16 0</inkml:trace>
  <inkml:trace contextRef="#ctx0" brushRef="#br0" timeOffset="61150.0311">21531 2588 0,'0'0'0,"0"0"0,0 0 0,0 0 16,23 0-16,-23 0 0,26-3 16,-11 3-16,1-1 0,3-2 15,5 3-15,0-3 0,0 3 16,11-4-16,4 4 0,-2-1 15,0-1-15,11 2 0,3-1 16,-3-2-16,-3 3 0,12-3 16,3 1-16,-6-3 0,-5 3 15,8 0-15,3 1 0,-5 1 0,-4-1 16,13-1-16,2-1 16,-4 3-16,-5 0 0,17-2 15,6-3-15,-11 4 0,-6-2 0,25 3 16,-10 4-16,-5-1 0,-4-3 0,-4 0 15,-1 2-15,-4-7 16,0 0-16,0 2 0,3 3 16,-4 0-16,-2-3 0,5 6 15,3 1-15,-3-4 0,-2-1 0,1-1 16,1 4-16,-4-2 0,-2-2 16,3 2-16,-1 3 0,-3-3 15,-2-3-15,0-2 0,-1-2 16,-6 1-16,-4 2 15,10 4-15,7 0 0,-13-4 0,-8 3 16,-3-5-16,-4 3 0,-1 3 16,2 3-16,-3-3 0,-1-5 15,-3-1-15,0 3 0,-9 3 16,1-3-16,-1 6 0,-1-3 0,-1 2 16,-3-4-16,-4 2 15,1 0-15,-2 0 0,-2 0 16,-1 0-16,1 2 0,-2-2 0,0-2 15,-2 2-15,1-3 0,-1 3 16,0 0-16,0 0 0,0 0 16,-3 3-16,-1-6 0,2 3 0,0 0 15,0 0-15</inkml:trace>
  <inkml:trace contextRef="#ctx0" brushRef="#br0" timeOffset="62284.1674">26230 2549 0,'0'0'0,"0"0"0,0 0 15,0 0-15,0 0 0,0 0 0,0 0 16,23-10-16,-23 10 0,0 0 16,43 3-16,-43-3 15,40-4-15,-13 4 0,8 0 16,-1 0-16,-1 0 0,11 0 0,0-3 15,13 3-15,2 0 0,-1 3 16,1-3-16,10-3 0,0 3 0,1 0 16,2 0-16,9-1 15,-2 1-15,0 0 0,1 0 16,8 1-16,-4 2 0,28 3 0,-13-1 16,-7 1-16,-5 1 0,-2-7 15,-2-5-15,-6 4 0,-3 0 16,-5 3-16,-1 4 0,1 2 15,-2-1-15,-3-3 0,-2 2 16,-4-2-16,0 0 0,-7-1 16,-3-1-16,-7 0 0,-5 1 0,-6-3 15,-4-3-15,-6-1 0,-4 1 16,-3-1-16,-3 0 0,-1-2 16,-1 2-16,-4 3 0,-1 1 15,0-3-15,1 0 0,-1 2 16,-1-3-16,-1 1 0,0 0 15,-1 3-15,3-4 0,-3 4 16,0 0-16,-4-1 0,1-2 16,-3 0-16,-1-1 0,-4 3 15,-3 2-15,3 0 0,3-1 0,0 3 16</inkml:trace>
  <inkml:trace contextRef="#ctx0" brushRef="#br0" timeOffset="63133.5563">21633 4160 0,'0'0'0,"0"0"16,0 0-16,0 0 0,0 0 15,0 0-15,0 0 0,0 0 16,0 0-16,23 13 0,-23-13 15,24 0-15,-24 0 0,33-5 16,-10 6-16,4-1 0,0-1 0,5 1 16,4-1-16,10 0 0,1 1 15,14-1-15,2 0 0,-4 0 16,-1-1-16,14 1 16,2 1-16,-5 0 0,-5 1 0,14-1 15,0 0-15,-6 0 0,-6 0 16,16 0-16,2 1 0,-8-2 15,-6 0-15,34-1 0,-7 2 16,-15 0-16,-11 2 0,0-4 16,-2 1-16,-11 1 0,-10 1 0,1 3 15,-1-1-15,-6-1 0,-3-2 16,-2 0-16,1-2 0,-9 2 16,-4 2-16,1 2 0,2 0 15,-5-1-15,-2-2 0,-4 1 16,-2 0-16,-9-2 0,0 1 15,3 1-15,2 1 0,0-1 16,1 0-16,-3-1 0,-3 1 0,-1-1 16</inkml:trace>
  <inkml:trace contextRef="#ctx0" brushRef="#br0" timeOffset="64166.4828">25610 4244 0,'0'0'0,"0"0"16,0 0-16,0 0 0,0 0 0,29-2 16,-29 2-16,25-1 0,-25 1 15,33 0-15,-11-1 16,2-2-16,0 1 0,4 0 0,6 1 16,6 1-16,0 1 0,14 1 15,5-1-15,-4-2 0,-3-1 0,17 1 16,5-1-16,-6 1 15,-4 1-15,16-1 0,1-2 16,-6 2-16,-4 1 0,16 2 16,4 3-16,22-1 0,-19-2 0,3-2 15,2-2-15,-13 0 0,-9-1 16,9 4-16,6 3 0,-12-2 16,-7-2-16,14 2 0,10 1 15,-13 2-15,-10 2 0,11-3 16,6-2-16,-12 2 0,-11 1 0,8-2 15,5 0-15,-11 0 16,-6 1-16,6-4 0,1-1 16,-8 1-16,-7 1 0,5 3 15,3 0-15,-12-1 0,-7-2 0,3-2 16,3 0-16,-9 1 0,-7 1 16,-3 0-16,-1-1 0,-7-4 15,-3 0-15,-5 0 0,-3 2 16,-3 1-16,-1 2 0,-4-2 15,0-1-15,-2 1 0,0 0 0,-3 1 16,-3-3-16,1 2 0,2 1 16,-3 1-16,-1 2 15,0 0-15,-2 0 0,3-1 0,1 0 16,0-1-16</inkml:trace>
  <inkml:trace contextRef="#ctx0" brushRef="#br0" timeOffset="65681.0165">22051 1127 0,'0'0'0,"0"0"0,0 0 0,0 0 16,0 0-16,0 0 0,1 31 16,-1-31-16,0 0 0,-3 34 0,3-34 15,-3 32-15,1-11 0,-1 2 16,-1 3-16,0 4 0,-1-1 15,-1 11-15,-2 2 0,0 1 16,1 3-16,-3 8 0,0 1 16,1 1-16,0 0 0,-1 12 15,0-2-15,0 2 0,2-1 16,-2 12-16,0-1 0,0 4 16,1-7-16,1 3 0,1 1 15,-6 27-15,2-12 0,-2-5 16,-1 0-16,2-10 0,3-6 0,-1 2 15,-1 1-15,0-2 0,0-1 16,2 2-16,2 2 0,2 0 16,1-1-16,-2-1 0,1-3 15,-1-2-15,0-6 0,2 5 16,-1 3-16,-1-2 0,-1-1 16,-1-2-16,-2-2 0,-2-4 15,-3-5-15,4 2 0,1 3 16,1-8-16,2-2 0,0 4 15,3 4-15,-1-7 0,0-4 0,0-3 16,1-3-16,-2-2 0,2-3 16,-1 0-16,0-3 0,1-4 15,0-2-15,1-5 0,0-1 16,1-4-16,-1-1 0,1-2 16,1-3-16,0-6 0,0 0 0,-1 0 15,-1-1-15,2 1 0,0-5 16,0 1-16,1-2 15,0 0-15,0 0 0,0 0 0,0-3 16,0 3-16,0 0 0,1 3 16,-1-3-16,0 0 0,0 0 15,0 0-15,0 0 0,0 0 16,0 0-16,0 0 0,-3 3 16,1-3-16,2 0 0,-2 1 0</inkml:trace>
  <inkml:trace contextRef="#ctx0" brushRef="#br0" timeOffset="67002.408">29147 1158 0,'0'0'0,"0"0"0,0 0 15,0 0-15,0 0 0,9 23 16,-9-23-16,8 30 0,-4-13 0,-1 4 15,0 6-15,1 0 16,-1 1-16,1 12 0,1 2 16,-1 1-16,1 0 0,-1 12 15,-1 5-15,0-3 0,-2-1 0,-1 14 16,0 5-16,-1 5 0,-1-8 16,-1 14-16,0 6 15,1-13-15,-1-7 0,-2 45 0,-2-2 16,0-13-16,-1-13 0,1 2 15,3 2-15,-1-11 0,1-7 0,-5 9 16,-2 8-16,-2-11 16,-3-9-16,-6 14 0,-3 10 15,5-13-15,4-8 0,0 4 16,2 3-16,1-7 0,0-5 0,-2 7 16,-4 6-16,3-13 0,0-7 15,0 10-15,-2 6 16,4-16-16,2-10 0,0 4 0,-1 3 15,2-8-15,0-7 0,-4 1 16,-3 0-16,4-7 0,2-5 0,1 2 16,2 3-16,1-11 0,1-5 15,0-3-15,1-2 16,3-5-16,1-2 0,1-2 0,0 0 16,0-4-16,1-5 0,-3 1 15,3-1-15,0 0 0,0-2 16,1-2-16,1-1 0,-2 0 15,0 2-15,-2-4 0,1-1 16,-2 1-16,-2 1 0,0 1 16,1 0-16,0 3 0</inkml:trace>
  <inkml:trace contextRef="#ctx0" brushRef="#br0" timeOffset="68000.4573">24661 2646 0,'0'0'0,"0"0"0,0 0 15,0 0-15,0 0 0,0 0 16,0 0-16,0 0 0,0 0 16,0 0-16,0 0 0,0 0 0,-26 3 15,26-3-15,-27 20 16,9-8-16,-1 2 0,-4 1 16,-3 3-16,-7 5 0,1 0 0,-2 4 15,-3 2-15,-6 4 0,2-1 16,-1-1-16,-1 2 0,-3 4 15,4-2-15,-1 1 0,0-2 16,4-4-16,1 0 0,-2 1 16,4-2-16,4-4 0,4 0 0,3-3 15,2-1-15,5-4 16,5-2-16,1-5 0,2-1 0,3-3 16,3-1-16,1-2 0,0-3 15,3 0-15,-2 0 0,4-2 16,3-1-16,0-4 0,1-1 0,-1-1 15,3 0-15,0-2 16,-1 0-16,-1 2 0,0 1 16,-2 2-16</inkml:trace>
  <inkml:trace contextRef="#ctx0" brushRef="#br0" timeOffset="68378.4326">23858 2762 0,'0'0'15,"0"0"-15,0 0 0,0 0 0,0 0 16,23 12-16,-23-12 16,20 16-16,-20-16 0,24 20 0,-9-7 15,0-1-15,0 5 0,4 0 16,1 3-16,5 5 0,0-2 0,1 0 15,3 2-15,-2 0 16,-1-1-16,6 4 0,1-1 16,-3-2-16,-2 0 0,5 3 15,0 0-15,-5-5 0,-5-2 0,-1-4 16,0-1-16,-2-5 16,-2-1-16,-3-1 0,-2-1 0,-4-3 15,0 1-15,-2-2 0,-2 1 16,0-4-16,-3 3 15,0-2-15,-2-2 0,2 2 0,-2-2 16,0 0-16,0 0 0,0 0 16,0 0-16,0 0 0</inkml:trace>
  <inkml:trace contextRef="#ctx0" brushRef="#br0" timeOffset="69592.2362">23103 4828 0,'0'0'0,"0"0"0,0 0 15,0 0-15,0 0 0,-2 25 16,2-25-16,-5 26 0,5-26 0,-8 33 16,4-10-16,-2 0 0,1 1 15,-3 10-15,-1 3 16,2-3-16,-1 0 0,1 0 16,1 2-16,-2 4 0,1-2 0,1-1 15,0 1-15,1-3 0,-1-4 16,1 1-16,-1-3 0,1-4 15,0-2-15,1-4 0,-1-2 16,2-6-16,1-3 0,0-2 16,-1-2-16,2 1 0,1-3 0,0-2 15,-2 0-15,0-4 16,0 0-16,1-3 0,1 0 0,1-2 16,1 0-16,0-6 0,0 0 15,0 0-15,1 3 0,1-6 16,2 0-16,0 1 0,1 2 15,-1-2-15,2 0 0,0 1 16,0 2-16,0 1 0,1 0 16,0 0-16,0 1 0,2 1 15,1 3-15,0 1 0,0 2 0,0 1 16,-1 1-16,1 2 0,-1 3 16,1 1-16,1 0 0,0 4 15,1 1-15,-1 2 0,-2 0 16,-3 3-16,1-1 0,-3 1 15,-2 3-15,-2-3 0,-2 2 0,-2-1 16,-2 1-16,-3 0 16,-1 1-16,0 1 0,-1-3 15,-1-1-15,0-2 0,-1 3 16,-2-3-16,1-1 0,1 1 0,1-5 16,0 1-16,2-2 0,1-2 15,2-1-15,0 0 0,3-2 16,2 0-16,-2 0 0,2 0 15,0 0-15</inkml:trace>
  <inkml:trace contextRef="#ctx0" brushRef="#br0" timeOffset="69801.2879">23421 5449 0,'0'0'0,"0"0"0,0 0 16,0 0-16,0 0 0,0 0 15,-6 25-15,6-25 0,0 0 0,-7 22 16,7-22-16,-5 19 16,5-19-16,-6 21 0,5-11 15,0 0-15,1-1 0,2 0 16,1 0-16,3-1 0,2 0 0,-2-3 16,0 1-16,-1-1 0</inkml:trace>
  <inkml:trace contextRef="#ctx0" brushRef="#br0" timeOffset="70183.2231">23851 5254 0,'0'0'0,"0"0"16,0 0-16,0 0 0,0 0 0,-1-24 15,1 24-15,0 0 16,0 0-16,-7-19 0,7 19 15,-17-7-15,7 5 0,-2 2 0,-1 2 16,-2 1-16,0 0 0,-1 3 16,1 3-16,0-2 0,-2 3 15,-4 1-15,0 1 0,2 2 16,2 2-16,0 1 0,2-1 16,2 1-16,0 1 0,3 0 15,4 0-15,0 0 0,3-2 0,2 0 16,2 0-16,1-2 15,2 1-15,1-3 0,2 1 16,2 1-16,0-3 0,2-3 0,2 1 16,1-1-16,2-1 0,4-3 15,2 0-15,0 1 0,0-2 16,-2-1-16,-3-2 0,-3 0 16,-2 0-16,-2 0 0</inkml:trace>
  <inkml:trace contextRef="#ctx0" brushRef="#br0" timeOffset="70549.961">23973 5486 0,'0'0'0,"0"0"0,0 0 16,0 0-16,0 0 0,0 0 15,26 3-15,-26-3 0,0 0 0,32 6 16,-32-6-16,21 4 15,-21-4-15,17 7 0,-10-2 16,-1 1-16,-1 1 0,-2 2 0,-2-1 16,-4 2-16,0-1 0,-2 0 15,-3-2-15,-1 2 0,-1 1 16,0-1-16,0 0 0,1-1 16,2 1-16,0-2 0,1 3 15,0-2-15,0 2 0,2-4 16,1 1-16,1-2 0,0 2 0,4-3 15,1 3-15,3-4 0,4-1 16,3 0-16,2-4 16,0 1-16,0 0 0,1 0 15,3-1-15,5-2 0,1-1 0,-4-2 16,-3-2-16,-2 2 0,-3 0 0,-2 3 16</inkml:trace>
  <inkml:trace contextRef="#ctx0" brushRef="#br0" timeOffset="70769.2075">24291 5341 0,'0'0'0,"0"0"15,0 0-15,0 0 0,27-4 16,-27 4-16,31 0 0,-14 0 15,1 0-15,1 2 0,2 0 16,0-1-16,-2 1 0,5 1 16,-2 1-16,-4-3 0,-1 0 0,-3 0 15,-2 0-15,-2-1 0</inkml:trace>
  <inkml:trace contextRef="#ctx0" brushRef="#br0" timeOffset="71411.8142">24768 4966 0,'0'0'0,"0"0"0,0 0 0,0 0 15,0 0-15,0 0 0,0 0 16,0 0-16,3 23 0,-3-23 15,-1 23-15,1-23 0,-2 32 0,0-14 16,-2 3-16,1-1 16,0 1-16,-1 2 0,0 2 15,-2 4-15,1-1 0,-2 1 16,1 2-16,-1-3 0,0-4 0,0 7 16,-2 0-16,1-5 0,3-2 15,-2-1-15,0-3 16,2-4-16,-1-2 0,2-2 0,1-3 15,0-2-15,1-1 0,0-3 16,1 1-16,1-4 0,-2 2 16,1-5-16,-1-1 0,2 0 15,2-1-15,-1-1 0,1-1 16,0 0-16,0 0 0,2-2 16,0 0-16,0 0 0,2 0 0,-1 1 15,2-2-15,0 2 0,0-1 16,1 1-16,0 0 0,1 0 15,0-1-15,-2 4 0,1-1 16,1 2-16,0 0 0,-1 3 16,1 0-16,0 2 0,0 0 15,-1 3-15,-1 0 0,0 2 16,-2-1-16,-1 2 0,-2 2 16,-1 1-16,-1-1 0,-1 1 15,-1 1-15,-2 0 0,0 1 0,-1-2 16,-1 2-16,-1-1 0,0-1 15,-4 1-15,0 3 0,0-3 16,-2 0-16,2-1 0,0-3 16,1 2-16,2-3 0,1 0 15,3-2-15,4-4 0,-1-3 0,1 1 16,0 2-16,0-4 0</inkml:trace>
  <inkml:trace contextRef="#ctx0" brushRef="#br0" timeOffset="71683.4816">24979 5489 0,'0'0'16,"0"0"-16,0 0 0,0 0 16,0 0-16,0 0 0,0 0 15,25 3-15,-25-3 0,0 0 16,0 0-16,20 13 0,-20-13 0,0 0 16,3 19-16,-3-19 0,-10 16 15,10-16-15,-14 18 0,14-18 16,-15 18-16,9-11 0,0 1 15,1 0-15,0 1 0,2-4 16,1 2-16,1-1 0,1-3 16,5-1-16,6 0 0,2 1 15,2-2-15,-1-1 0,1 0 16,2-1-16,1 0 0,0-3 0,-2 2 16,-3 1-16</inkml:trace>
  <inkml:trace contextRef="#ctx0" brushRef="#br0" timeOffset="72033.7081">25523 5254 0,'0'0'0,"0"0"0,0 0 16,0 0-16,0 0 0,0 0 0,-27 10 15,27-10-15,-23 9 0,23-9 16,-30 21-16,13-10 0,1 0 0,-2 2 16,0 2-16,2 0 0,0 0 15,-2 5-15,1-2 16,3-1-16,0 0 0,6-3 0,1 2 16,3-3-16,0 1 0,4-2 15,2-1-15,3-1 0,0 0 16,7-1-16,5 0 15,1-4-15,0 0 0,2 0 0,0-1 16,0-1-16,1 1 0,3 0 16,0-2-16,-3-1 0,-1 1 15,-3-4-15,-3-1 0,-5 3 0,-1-3 16,-2 2-16</inkml:trace>
  <inkml:trace contextRef="#ctx0" brushRef="#br0" timeOffset="72333.2491">25648 5565 0,'0'0'0,"0"0"16,0 0-16,0 0 0,0 0 0,-9 19 15,9-19-15,0 0 0,-11 26 16,11-26-16,-9 19 0,5-8 15,0 0-15,1-2 0,0 2 16,-1-2-16,1 1 0,0-3 16,-1-1-16,2 0 0,0 1 0,0-1 15,0 0-15,1 0 16,-1-3-16,1 0 0,0 2 16,0-3-16,1 2 0,2-4 0,2 0 15,-1 0-15,-1 0 0,0 0 16</inkml:trace>
  <inkml:trace contextRef="#ctx0" brushRef="#br0" timeOffset="74753.5122">25138 2420 0,'0'0'0,"0"0"0,0 0 15,0 0-15,0 0 0,0 0 16,0 0-16,22 4 0,-22-4 0,0 0 15,31 13-15,-31-13 0,27 15 16,-27-15-16,29 19 16,-11-5-16,1-1 0,1 2 0,1 3 15,5 4-15,1 3 0,1-4 16,3 1-16,1-1 0,0 1 16,8 6-16,-2 0 0,1-3 15,0-3-15,5 7 0,-1 3 16,-4-2-16,-1 0 0,0 1 15,2-2-15,-2-1 0,-3 0 0,4 2 16,-2-2-16,-2-2 0,-2-3 16,-2 1-16,-2 0 0,-1-4 15,-3 0-15,0-2 0,2 1 16,-3-2-16,0-2 0,-3-2 16,-2-2-16,-7-4 0,-2-3 0,0 1 15,0-3-15,-2 1 16,-2 1-16,-1-2 0,-2 0 15,-1-1-15,-2-1 0,2 0 0,-2 0 16,0 0-16,-3 0 0,0 1 16,0 0-16,1-1 0</inkml:trace>
  <inkml:trace contextRef="#ctx0" brushRef="#br0" timeOffset="75250.8289">26180 2441 0,'0'0'0,"0"0"0,0 0 16,0 0-16,-28 16 0,28-16 0,-29 25 15,10-8-15,-1-2 0,-3 6 16,-3 1-16,-8 9 0,-1-2 0,-10 7 16,-1 3-16,0-3 0,0-2 15,-8 7-15,-1 3 16,4-4-16,4-3 0,-8 6 0,2 0 15,8-4-15,5-7 0,-1 1 16,7-5-16,3-3 0,3-4 16,2-3-16,3-3 0,8-3 15,1-2-15,3-1 0,1 0 16,4-6-16,1-2 0,2 1 16,1-2-16,0 1 0,-1 2 0,2-1 15,0-1-15,0 3 0,1-4 16,2 3-16,3-3 15,1 3-15,2-1 0,5 0 0,5-1 16,-4 0-16,-2 0 0,-1-1 16</inkml:trace>
  <inkml:trace contextRef="#ctx0" brushRef="#br0" timeOffset="76117.5798">27069 5122 0,'0'0'0,"0"0"0,0 0 0,0 0 15,0 0-15,-4-20 0,4 20 16,0 0-16,-7-26 0,3 19 16,-3-1-16,-1 2 0,0-1 15,-6 2-15,-2 1 0,-1 1 16,1 3-16,-5 0 0,-4 3 16,1 1-16,0 2 0,-6 5 0,0 1 15,2 0-15,1-1 0,-4 6 16,3 3-16,3-2 0,3-1 15,5 1-15,2-1 0,4 1 16,3-1-16,1 1 0,3-1 16,2 0-16,5-1 0,1 0 15,3-2-15,2 1 0,2-1 16,3-2-16,2-1 0,1-1 16,0 1-16,2-2 0,3 0 15,0-5-15,2-1 0,0 2 0,1 1 16,0-2-16,-2-3 0,1-1 15,2-1-15,-2-3 0,-3 0 16,-4 1-16,-3 1 0,-2-1 16</inkml:trace>
  <inkml:trace contextRef="#ctx0" brushRef="#br0" timeOffset="76336.194">27167 5358 0,'0'0'0,"0"0"0,0 0 15,0 0-15,0 0 0,0 0 16,-9 24-16,9-24 0,0 0 0,-12 26 16,12-26-16,-10 18 15,6-6-15,0 1 0,0 1 16,1-1-16,-1-1 0,-1 3 16,2-1-16,0 0 0,0-1 0,2 1 15,0-1-15,2-1 0,1 0 16,1-1-16,-2-4 0,0 1 15</inkml:trace>
  <inkml:trace contextRef="#ctx0" brushRef="#br0" timeOffset="77000.8609">27531 5258 0,'0'0'0,"0"0"0,0 0 0,0 0 16,2-28-16,-2 28 0,2-20 16,-2 9-16,0 1 0,-2 0 15,0-1-15,0 1 0,-1 2 0,-2 0 16,0 2-16,-2 0 16,-1 0-16,0 2 0,-3 2 15,0 3-15,-2 2 0,1 0 0,-1 3 16,1 2-16,0 0 0,-4 6 15,1 1-15,-2 1 0,1 2 16,-1 0-16,2 2 0,2 1 16,1-2-16,0 1 0,4 1 15,0-3-15,1 0 0,2 1 16,0-1-16,3-3 0,1-3 0,2-1 16,3 0-16,-1-3 15,0 0-15,2-1 0,0-3 16,1-2-16,0 1 0,4-4 0,2-4 15,0 0-15,-1 2 0,2-2 16,1-3-16,0 1 0,1-2 16,-1-1-16,0 0 0,1-1 15,-2-1-15,-1 0 0,0-3 16,-1 3-16,-1 3 0,-2 0 16,-2 1-16,0 0 0,-2 1 0,0 2 15,-1 0-15,-1 1 0,0 1 16,-2 3-16,2-3 15,-2 3-15,3 0 0,-3 0 0,-1 5 16,-1 0-16,1 2 0,-1 2 16,-1 2-16,0 0 0,-2 1 15,0 0-15,-2 0 0,1 1 16,3-3-16,-1 1 0,-2 2 16,2-2-16,-1-1 0,2 0 0,1 1 15,0-1-15,1 0 0,1-1 16,1-2-16,1 0 0,1-1 15,2 1-15,0 0 0,2 0 16,-1 6-16,1-1 0,-1-1 16,-2-4-16</inkml:trace>
  <inkml:trace contextRef="#ctx0" brushRef="#br0" timeOffset="77284.2861">27705 5419 0,'0'0'0,"0"0"16,0 0-16,0 0 0,0 0 0,0 0 15,21-10-15,-21 10 0,0 0 16,26-2-16,-26 2 0,0 0 16,25 7-16,-18-2 0,-2 0 15,0 0-15,-2 2 0,-4 1 16,-4 2-16,-2 1 0,-2 0 16,-1-2-16,0 2 0,0 1 15,0-3-15,-1 3 0,1-2 16,1 0-16,2-1 0,1-3 0,2-1 15,2-1-15,0-1 0,6 0 16,2-2-16,3-1 0,1 0 16,5-2-16,2 0 0,1-2 0,-1-1 15,2 1-15,-3 1 16,-3 1-16</inkml:trace>
  <inkml:trace contextRef="#ctx0" brushRef="#br0" timeOffset="77483.6282">28019 5339 0,'0'0'0,"0"0"0,0 0 16,0 0-16,29 0 0,-29 0 0,31 2 15,-13-1-15,1 1 0,3 3 16,2 0-16,4 3 0,-3-1 15,-3-1-15,-3-1 0,-4-1 16</inkml:trace>
  <inkml:trace contextRef="#ctx0" brushRef="#br0" timeOffset="78035.4967">28730 5283 0,'0'0'0,"0"0"0,0 0 16,0 0-16,0 0 0,4-22 16,-4 22-16,0 0 0,0 0 0,-3-25 15,3 25-15,0 0 0,-9-19 16,9 19-16,-12-9 0,4 5 15,0 1-15,-4 3 0,-1 2 16,-1 0-16,-2 1 0,0 3 16,-2 1-16,0 1 0,-2 1 0,-7 6 15,1 1-15,2 1 16,0-1-16,3 1 0,3 3 16,2-2-16,3-1 0,0 3 15,3 1-15,2-1 0,3-2 0,2-1 16,3 2-16,3-7 0,1 0 15,4-1-15,4 0 0,0 0 16,1 1-16,3-3 0,0 2 16,2-4-16,-1-1 0,6-1 15,0 0-15,-5-3 0,-1-2 0,-4 1 16,-2-1-16,-2 0 0</inkml:trace>
  <inkml:trace contextRef="#ctx0" brushRef="#br0" timeOffset="78334.3376">28759 5482 0,'0'0'15,"0"0"-15,0 0 0,0 0 16,0 0-16,27 0 0,-27 0 16,0 0-16,27 3 0,-27-3 15,19 9-15,-19-9 0,17 9 0,-13-4 16,0 3-16,-3-1 0,-3 0 15,-4 2-15,-2 3 0,1-2 16,-1 0-16,-2-1 0,-1 1 16,0-1-16,1 0 0,-1 2 15,1-1-15,3-3 0,2 1 16,1-1-16,1 0 0,3-3 16,4 3-16,3-2 0,6 1 15,2 0-15,4-2 0,2 0 0,-4 0 16,-2-1-16</inkml:trace>
  <inkml:trace contextRef="#ctx0" brushRef="#br0" timeOffset="78968.608">29311 5372 0,'0'0'0,"0"0"16,0 0-16,0 0 0,-3-18 0,3 18 16,0 0-16,0 0 15,-10-23-15,5 18 0,1 1 16,-3-1-16,-1 0 0,-3 3 16,-3 0-16,2 2 0,0 2 0,-1 2 15,0 3-15,-2 0 0,0 2 16,-5 5-16,0 2 0,1 0 15,3 0-15,1 0 0,2 1 16,1 0-16,2-1 0,1-1 16,3 1-16,0-2 0,1-1 15,1-2-15,2-1 0,1-1 16,1-1-16,3-2 0,3 1 16,1-2-16,1-1 0,5-1 0,1 1 15,0-4-15,1-3 16,0-1-16,0-3 0,0 0 0,-1 1 15,1-3-15,1 0 16,-2-2-16,0 1 0,-2 1 0,-1 0 16,-1 0-16,-3 0 0,0-1 15,-2 1-15,1 0 0,-1 2 0,0 0 16,-2 0-16,0 3 16,1 0-16,-3 2 0,0-1 15,-1 3-15,2-2 0,-2 2 0,1 2 16,-1 1-16,0 0 0,-1 3 15,0 0-15,0 1 0,-1 0 16,0 2-16,-2 0 0,1 0 16,-1 1-16,-1 1 0,1 0 15,-1 0-15,0-1 0,-1 1 16,2-2-16,-1 2 0,1 0 16,0 0-16,0 0 0,2-1 15,0 0-15,2 1 0,2-2 16,1 0-16,1-1 0,-1 0 0,0-1 15,0-2-15</inkml:trace>
  <inkml:trace contextRef="#ctx0" brushRef="#br0" timeOffset="79234.1059">29459 5613 0,'0'0'0,"0"0"0,0 0 0,0 0 15,0 0-15,0 0 0,-10 25 16,10-25-16,0 0 0,-14 27 16,14-27-16,-11 22 0,4-12 15,1 1-15,1-2 0,-1 1 16,1 0-16,0 0 0,1-2 16,1 0-16,-1 1 0,1-3 0,1 3 15,0-2-15,0 0 0,-1 0 16,2 0-16,1-2 0,1-1 15,0 0-15,1-1 0,-2-1 0</inkml:trace>
  <inkml:trace contextRef="#ctx0" brushRef="#br0" timeOffset="81250.8213">26722 2538 0,'0'0'0,"0"0"15,0 0-15,0 0 0,0 0 0,0 0 16,24 6-16,-24-6 16,0 0-16,30 16 0,-30-16 15,25 21-15,-13-13 0,3 5 16,0-1-16,2 4 0,-1 0 0,3 1 16,1-2-16,3 6 0,-2 0 15,2 1-15,2 3 0,1-2 16,-1-3-16,6 8 0,-1-3 15,-2-3-15,-1-1 0,2 1 16,0 1-16,-1-2 0,-3-3 16,4 5-16,-1-1 0,-6-5 15,-1 0-15,4 3 0,0-3 16,-4-1-16,-2-2 0,-2 1 16,-1 1-16,-4-2 0,-1-6 0,0 2 15,-1-1-15,-1-1 0,-1-2 16,-1-1-16,2-1 0,-2 1 15,-2 1-15,-1-3 0,-2-2 16,0 0-16,-2-1 0,2 2 16,-2-2-16,3 0 0</inkml:trace>
  <inkml:trace contextRef="#ctx0" brushRef="#br0" timeOffset="81700.4746">27666 2532 0,'0'0'0,"0"0"15,0 0-15,0 0 0,-20 14 0,20-14 16,-23 21-16,23-21 16,-27 25-16,12-7 0,-3 2 15,-1-1-15,0 3 16,-10 10-16,-3 5 0,1-3 0,1-3 16,-5 9-16,2 0 0,-5 1 0,3-4 15,1-3-15,1-2 16,5-5-16,5 0 0,2-4 0,4-3 15,1-4-15,3 2 0,2-6 16,1-3-16,1 0 0,2-1 16,3-2-16,0-4 0,0 3 15,1-1-15,1-1 0,1 0 16,1-3-16,-2 2 0,2-2 16,-3 1-16,3-1 0,1 4 0,-1-4 15,3 1-15,-3-1 0</inkml:trace>
  <inkml:trace contextRef="#ctx0" brushRef="#br0" timeOffset="108401.2786">28287 7247 0,'0'0'0,"0"0"0,0 0 0,5-22 0,-3 14 16,1-2-16,0-1 0,-1-2 16,-1-1-16,0-2 0,-1 0 15,-1-6-15,-1 3 0,-2-1 16,-2 2-16,-2 0 0,-1 2 16,-2 2-16,-1 1 0,-1 2 15,0 1-15,-4 3 0,-1 0 0,-2 3 16,-1 4-16,0 3 15,-1 1-15,-1 3 0,-2 4 0,-2 6 16,0-2-16,2 6 16,1-2-16,1 5 0,2 2 0,0 2 15,2 1-15,2 2 0,3 1 16,-3 3-16,2-5 0,4 1 16,3-1-16,2-5 0,1-5 0,4-1 15,2-3-15,3-1 0,1-3 16,2-1-16,1-4 0,4-1 15,1-1-15,2-5 0,4-4 16,2-1-16,1-1 0,1-2 16,2-3-16,0-2 0,-1-2 15,0-2-15,2 1 0,-4-1 16,-1 0-16,-3-1 0,-1-1 16,-2 2-16,0-2 0,-3 3 15,-1-2-15,-2 6 0,-2-1 0,-1 2 16,-2 1-16,0 1 0,-2 0 15,-1 5-15,0 0 0,-1 4 16,0 0-16,0 6 0,-2 1 16,-1 0-16,-2 2 0,0 2 15,-1 0-15,1 2 0,-1 2 16,-1-1-16,0 2 0,-1 1 16,1 0-16,0 1 0,-1 0 15,0 0-15,0-2 0,2-2 16,-1 1-16,2-3 0,0 2 0,2-3 15,1 0-15,2-3 0,2-2 16,2 1-16,3-3 0,2-4 16,1-4-16,-2 2 0,-2 1 15,0-1-15</inkml:trace>
  <inkml:trace contextRef="#ctx0" brushRef="#br0" timeOffset="108600.5103">28459 7331 0,'0'0'0,"0"0"16,0 0-16,0 0 0,0 0 16,0 0-16,0 0 0,-18 26 15,18-26-15,-18 19 0,18-19 16,-16 20-16,8-12 0,1 1 16,1-2-16,-1-1 0,2 1 0,0 0 15,2-3-15,0-1 0,-1-2 16,4-1-16,-1-3 0,1 1 15,0 2-15,0-3 0</inkml:trace>
  <inkml:trace contextRef="#ctx0" brushRef="#br0" timeOffset="109188.6004">28707 6912 0,'0'0'0,"0"0"0,0 0 16,0 0-16,0 0 0,-4 25 15,4-25-15,-2 30 0,2-30 0,-5 36 16,0-14-16,1 0 0,-1 2 16,-3 9-16,-2 0 0,-1 2 15,0-3-15,-5 8 0,0 1 16,1-7-16,3-3 0,0-2 15,0-2-15,1-3 0,2-5 0,1-1 16,2 0-16,0-4 16,2-5-16,1 0 0,0-3 15,1-1-15,1-2 0,1-3 16,1-5-16,0-1 0,1-1 0,3-1 16,0-2-16,3 0 0,1-2 15,2-1-15,1-2 0,1 0 16,1-1-16,-1 1 0,0 1 15,-1 2-15,0-1 0,3 1 16,-1 1-16,-4 4 0,-1 0 0,1 2 16,0 2-16,-1-1 0,1 1 15,0 5-15,0 1 16,-1 1-16,-1-2 0,-3 7 16,1 2-16,-3-1 0,0-1 0,-3 6 15,-3-2-15,0 0 0,0 0 16,-4 1-16,-1 5 0,-1-4 15,1 0-15,-2 0 0,0 0 16,0-1-16,1 0 0,0-2 16,-1-1-16,1-2 0,2 0 0,-2-2 15,0 0-15,0-3 0,0 0 16,1-2-16,-1-2 16,3 0-16,3-1 0,1 0 15,-1 0-15,1 0 0</inkml:trace>
  <inkml:trace contextRef="#ctx0" brushRef="#br0" timeOffset="109450.7867">28895 7448 0,'0'0'0,"0"0"15,0 0-15,0 0 0,0 0 0,0 0 16,0 0-16,27 0 0,-27 0 16,0 0-16,0 0 15,17 13-15,-17-13 0,0 0 0,2 22 16,-2-22-16,0 0 0,-7 25 15,7-25-15,-10 18 0,3-9 0,1 0 16,-2-1-16,3 0 16,0-1-16,1-1 0,0-1 15,2-2-15,0 0 0,4 0 16,4-1-16,3-1 0,2 3 0,3-3 16,2 0-16,2-2 0,1-2 15,1 1-15,-4 0 0,-1 1 16</inkml:trace>
  <inkml:trace contextRef="#ctx0" brushRef="#br0" timeOffset="109768.8158">29521 7419 0,'0'0'0,"0"0"0,0 0 16,0 0-16,0 0 0,36 3 0,-36-3 15,34 2-15,-15 0 0,2-2 16,2 4-16,0-3 0,0 1 15,7 1-15,1 1 0,-2-1 16,-1 1-16,-1-3 0,-2-1 16,-4 0-16,-3 0 0,-3 0 15</inkml:trace>
  <inkml:trace contextRef="#ctx0" brushRef="#br0" timeOffset="110502.7616">30511 7361 0,'0'0'0,"0"0"0,0 0 15,0 0-15,10-21 0,-10 21 16,6-18-16,-3 8 0,-2-1 16,-1 0-16,0 1 0,0-1 15,0 3-15,-3-2 0,0 2 16,-1 1-16,-2 1 0,-1 0 16,-2 1-16,-1 1 0,-1 4 0,-2 0 15,-2 4-15,0-1 0,-1 5 16,-5 2-16,0 6 0,2-1 15,0-1-15,0 2 0,0 4 16,2-1-16,0 1 0,-1 6 16,3 1-16,2-2 0,2 1 0,2-1 15,3 1-15,2-8 0,1-1 16,2-2-16,2-1 16,1-1-16,2-1 0,1-1 0,0-2 15,1-4-15,0-1 0,2-1 16,2 1-16,0-4 0,0 0 15,2 0-15,2-5 0,1 0 16,0 0-16,1-3 0,0-2 16,0-2-16,-1-2 0,-1 0 15,0 1-15,-1-1 0,-1 1 0,-1 1 16,-2-1-16,0 1 0,-1 3 16,0-1-16,-1 0 15,-2 3-15,0 1 0,-2 2 0,-1 3 16,-1-2-16,0 1 0,-1 2 15,-2 2-15,0 1 0,0 1 16,-2 0-16,-1 3 0,-1 0 16,2 3-16,-1 0 0,-1 3 15,1-1-15,-1 0 0,-1 4 16,1-2-16,-1-1 0,1-2 0,0-2 16,0 1-16,2-2 0,1-1 15,2-2-15,1-1 16,1-1-16,1-2 0,1-1 0,2-1 15,1-2-15,3-1 0,-1 3 16,-2-1-16,0 0 0</inkml:trace>
  <inkml:trace contextRef="#ctx0" brushRef="#br0" timeOffset="110751.0498">30620 7543 0,'0'0'0,"0"0"0,0 0 16,0 0-16,0 0 0,25-14 16,-25 14-16,0 0 0,27-6 0,-27 6 15,20 1-15,-11 1 0,-2 1 16,0 1-16,-1 3 0,-1 0 15,-2 2-15,-2 0 0,-2 0 16,-1 2-16,-1-1 0,-1-1 16,1 1-16,-1-1 0,-1-1 15,1-1-15,1 0 0,0-1 0,2-2 16,3-1-16,3 1 0,1-3 16,2 0-16,3-1 0,2-1 15,1-2-15,-1-1 0,2-1 16,3-4-16,3-3 0,-1-1 15,0-3-15,1-5 0,-2 1 16,1 0-16,-3 6 0,-3 0 16,-3 2-16</inkml:trace>
  <inkml:trace contextRef="#ctx0" brushRef="#br0" timeOffset="111301.2148">31186 7108 0,'0'0'0,"0"0"16,0 0-16,0 0 0,-5 23 0,5-23 15,-5 26-15,5-26 16,-8 33-16,4-15 0,-2 6 16,0-1-16,-1 1 0,-2 8 0,0 1 15,0-2-15,2 0 0,-2 0 16,0-1-16,-1 5 0,1-4 15,1-4-15,0-2 16,1-3-16,1-4 0,0-3 0,2-2 16,-1-3-16,2-1 0,2-4 15,0 1-15,1-4 0,0-2 0,0 0 16,4-2-16,-1-4 0,1 0 16,0-2-16,3-2 15,-2 1-15,1 1 0,0-4 0,2-2 16,0 1-16,1 1 0,0-1 15,0-1-15,0 4 0,0 1 16,0 0-16,0 2 0,-3 1 16,0 0-16,-1 3 0,2-1 15,-1 2-15,-2 1 0,0 2 0,1 1 16,-1 0-16,-1 3 0,1 2 16,-2 2-16,-1 1 0,-1-1 15,-2 2-15,-3 1 16,1 0-16,0-1 0,-2 3 0,0-1 15,-3 3-15,1 0 0,0-3 16,-1-1-16,2-1 0,-1 0 0,1-1 16,1-3-16,-1 0 15,1 0-15,-1-3 0,1 0 16,4-3-16,2-1 0,-2 1 0,2-1 16,-2 1-16</inkml:trace>
  <inkml:trace contextRef="#ctx0" brushRef="#br0" timeOffset="111518.0235">31364 7658 0,'0'0'0,"0"0"0,0 0 0,0 0 0,0 0 16,0 0-16,-3 24 16,3-24-16,0 0 0,-8 29 0,8-29 15,-10 19-15,7-7 0,-2 0 16,-1 1-16,2-2 0,0 0 15,0-2-15,0 0 0,0-2 16,1 1-16,0-4 0,-2 0 16,1-3-16,-1 1 0,1-2 15,1 0-15,-1 0 0</inkml:trace>
  <inkml:trace contextRef="#ctx0" brushRef="#br0" timeOffset="112836.3389">22670 4618 0,'0'0'16,"0"0"-16,0 0 0,-20 9 0,20-9 15,-26 17-15,7-1 16,-1 3-16,-1 3 0,-8 12 0,-3 2 15,1 1-15,0 2 0,-9 16 16,-1 4-16,1 7 0,4-4 16,-2 10-16,2 2 0,7-10 0,3-6 15,3 7-15,7-2 16,6-4-16,5-8 0,12 24 16,7-8-16,3-14 0,2-10 0,10-3 15,10 2-15,1-6 0,0 1 16,-12-10-16,-8-11 0,-7-3 15</inkml:trace>
  <inkml:trace contextRef="#ctx0" brushRef="#br0" timeOffset="113218.0465">26077 5644 0,'0'0'0,"0"0"0,0 0 15,0 0-15,0 0 0,15 27 16,-15-27-16,5 23 0,-4-13 16,-4 5-16,-2 3 0,-3-1 15,-2 1-15,-4-3 0,-6 3 16,-5 7-16,0-1 0,5-5 0,2-2 15,4-3-15</inkml:trace>
  <inkml:trace contextRef="#ctx0" brushRef="#br0" timeOffset="113901.4403">31711 6707 0,'0'0'0,"5"8"15,4 3-15,1 3 0,1 0 16,3 12-16,2 6 0,-2 0 16,-2 2-16,1 11 0,-2 4 15,-2 8-15,-3-6 0,-3 4 16,-2 0-16,-3-1 0,-2 2 0,-7 9 16,-5 2-16,1-7 0,-2-4 15,-9 8-15,-5-2 16,-2-4-16,-1-5 0,-26 21 0,0-9 15,7-12-15,5-11 0,-13-3 16,-7-2-16,-2-7 0,0-4 16,-7 0-16,-5 0 0,8-6 0,7-6 15,21-4-15,14-4 16,10-1-16</inkml:trace>
  <inkml:trace contextRef="#ctx0" brushRef="#br0" timeOffset="114317.8491">27340 6987 0,'0'0'0,"0"0"0,0 0 16,0 0-16,0 0 0,0 0 15,0 0-15,21 17 0,-21-17 16,17 18-16,-17-18 0,11 29 16,-8-11-16,-4 3 0,-3 4 15,-5-3-15,-4 3 0,-12 9 0,-4 2 16,-6-1-16,-1-1 0,-1 3 16,7-10-16,6-2 0</inkml:trace>
  <inkml:trace contextRef="#ctx0" brushRef="#br0" timeOffset="136984.7644">27454 7828 0,'0'0'0,"0"0"15,0 0-15,0 0 0,0 0 0,32 1 16,-32-1-16,30 0 0,-30 0 16,39 1-16,-10 0 15,1 1-15,1-1 0,14 0 0,5-1 16,-1 0-16,2 0 0,17 0 15,4-1-15,11 2 0,-4 0 0,18 2 16,2 1-16,-4-1 16,-3-3-16,45 3 15,9 2-15,-19 1 0,-13 1 0,1 2 16,2-1-16,-9 6 0,-6 4 0,5-8 16,3-5-16,-11-1 0,-7 2 0,5 2 15,5 2-15,-9-2 16,-6 2-16,0-2 0,2 0 15,-10 1-15,-6 1 0,-2 1 16,2 0-16,-9-5 0,-7-2 0,0 0 16,-1-1-16,-11 1 0,-6-1 15,-5-1-15,-2 1 16,-7-4-16,-5-2 0,-6 4 0,-4 2 16,0-4-16,0-3 0,-5-1 15,-4 2-15,-1 3 0,-4 1 16,-2-1-16,-5-1 0,-5 1 15,-2 0-15,5 0 0,5 0 16,1 0-16</inkml:trace>
  <inkml:trace contextRef="#ctx0" brushRef="#br0" timeOffset="137651.6164">27679 8084 0,'0'0'0,"0"0"16,0 0-16,23 1 0,-23-1 0,30 2 15,-7-2-15,4 0 16,1 0-16,16 1 0,6 1 16,1-2-16,1 0 0,18 2 0,5 3 15,12 0-15,-2-2 0,18 1 16,0 2-16,4-2 0,-9 0 16,42 4-16,-9 1 0,-17-2 15,-10 1-15,3 2 0,2 1 16,-11 2-16,-6 0 0,4 2 15,3 2-15,-10-2 0,-6-1 0,6-1 16,6-1-16,-12-1 16,-9-1-16,1 1 0,1 1 15,-12-2-15,-10 0 0,1-3 16,0-2-16,-9 1 0,-5-2 0,-4 4 16,-3 0-16,-6 0 0,-2-3 15,-1-6-15,1-4 0,-8 2 16,-3 4-16,-3-1 0,-2 0 15,-4 0-15,0-1 0,-3 0 16,-1 1-16,-2 0 0,0 0 0,0 2 16,0 1-16,-3-1 15,-1 1-15,0 0 0,1 0 0,1-1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30T23:57:16.4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30846 18298 0,'0'0'0,"0"0"15,0 0-15,0 0 0,0 0 0,0 0 16,0 0-16,21-8 0,-21 8 16,0 0-16,0 0 0,0 0 15,-3-26-15,3 26 0,0 0 16,0 0-16,-9-22 0,9 22 15</inkml:trace>
  <inkml:trace contextRef="#ctx0" brushRef="#br1" timeOffset="848891.402">24621 4439 0,'0'0'0,"0"0"16,0 0-16,0 0 0,0 0 0,-22 12 15,22-12-15,-25 13 16,9-5-16,-3 3 0,-3 4 16,0-1-16,1 2 0,-6 6 15,-6 5-15,-8 4 0,2-3 0,-9 11 16,-1 1-16,-8 6 0,0-2 16,-10 7-16,2 0 15,6-2-15,5-5 0,-9 10 0,1-2 16,4-1-16,2-3 0,-21 14 15,10-12-15,10 0 0,5-3 16,6-10-16,4-6 0,5-7 16,5-3-16,5 3 0,1-2 15,8-4-15,4-1 0,5-8 16,1-2-16,8-7 0,0-4 0,1-4 16,1-2-16,1-1 0,2 0 15,0 0-15,3 2 0,0-6 16,0-4-16,-2 4 0,0 5 15,-2 1-15</inkml:trace>
  <inkml:trace contextRef="#ctx0" brushRef="#br1" timeOffset="849289.0963">23433 4458 0,'0'0'0,"0"0"0,16 18 15,-5-5-15,1 1 0,8 8 16,2 3-16,1 2 0,2 0 0,10 11 16,2 2-16,2 0 15,0 2-15,10 10 0,-1 3 16,-1-3-16,-2-1 0,9 9 0,1 2 16,6 6-16,-3-4 0,9 12 15,1 0-15,11 20 0,-8-6 16,-7-5-16,-4-3 0,-7-12 15,-4-4-15,-16-20 0,-10-17 16,-8-7-16</inkml:trace>
  <inkml:trace contextRef="#ctx0" brushRef="#br1" timeOffset="892205.8287">30457 6283 0,'0'0'0,"0"0"16,-15 12-16,8-5 0,-2 3 0,-10 7 15,-5 5-15,0 0 0,-1-1 16,-9 14-16,-4 4 16,1-2-16,1 2 0,-13 10 15,-3 2-15,5-5 0,3-2 0,-9 9 16,-7 7-16,9-9 0,5-3 16,-15 18-16,7-6 15,10-14-15,7-10 0,2 0 0,1 0 16,7-2-16,7-4 0,4-7 15,1-6-15,6-7 0,1-4 16,3-5-16,4-4 0,1 3 0,1-4 16,3-3-16,1-7 15,0 1-15,-2-1 0,-1 5 0,-1 2 16,0 0-16</inkml:trace>
  <inkml:trace contextRef="#ctx0" brushRef="#br1" timeOffset="892505.7742">29564 6215 0,'0'0'0,"0"0"0,0 0 0,22 14 15,-22-14-15,24 15 0,-5-1 16,-1 4-16,2 0 0,10 11 0,3 2 16,-2 2-16,-2-1 0,8 15 15,1 6-15,2 4 0,-2 0 16,6 15-16,0 9 16,-4-12-16,-4-6 0,7 13 15,1 2-15,-3-6 0,-2-2 0,4 6 16,-13-22-16,-10-18 0</inkml:trace>
  <inkml:trace contextRef="#ctx0" brushRef="#br1" timeOffset="893963.2604">25264 7540 0,'0'0'0,"0"0"16,0 0-16,0 0 0,0 0 0,0 0 15,0 0-15,0 0 0,-28 9 16,28-9-16,0 0 0,0 0 16</inkml:trace>
  <inkml:trace contextRef="#ctx0" brushRef="#br1" timeOffset="894141.6547">25043 7502 0,'0'0'0,"0"0"0,0 0 16,0 0-16,0 0 0,0 0 0,0 0 15,0 0-15</inkml:trace>
  <inkml:trace contextRef="#ctx0" brushRef="#br1" timeOffset="894305.6546">25008 7569 0,'0'0'0,"0"0"0,0 0 16,0 0-16,0 0 0,0 0 0</inkml:trace>
  <inkml:trace contextRef="#ctx0" brushRef="#br1" timeOffset="896372.7569">5798 7290 0,'0'0'0,"0"0"0,0 0 16,0 0-16,0 0 0,0 0 15,0 0-15,0 0 0,23-10 0,-23 10 16,0 0-16,29-8 0,-29 8 15,24-7-15,-7 5 0,0 0 16,1-1-16,3 1 0,3 0 16,1-1-16,-1 3 0,10 0 15,5-1-15,-2 0 0,1-1 0,12-1 16,4 1-16,-2-2 16,-2 2-16,13-3 0,3 0 15,-4 3-15,-4 2 0,16-2 16,2-5-16,-8 3 0,-5-1 0,17 2 15,5 1-15,-9 0 0,-5 0 16,39 2-16,-6-3 0,-13 2 16,-11-2-16,5-2 0,3-1 15,-12 3-15,-7 3 0,9 0 16,8-1-16,-12 1 0,-6 1 16,5-1-16,3 0 0,-10 0 15,-8-1-15,5-5 0,3-1 16,-11 3-16,-8 4 0,-4-1 15,-5-2-15,-6 0 0,-7-2 0,-3 1 16,-5-1-16,-6 4 0,-4 0 16,-3 2-16,-4-1 0,0 0 15,0 0-15,-2-3 0,2 3 16,0 0-16,-4 0 0,-2 3 16,-3 1-16,-3 0 0,-4 1 0,5 0 15,2-2-15,2-2 0</inkml:trace>
  <inkml:trace contextRef="#ctx0" brushRef="#br1" timeOffset="897474.9527">11406 7249 0,'0'0'0,"0"0"16,0 0-16,0 0 0,27-6 0,-27 6 15,27-5-15,-27 5 0,35-5 16,-13 4-16,2-1 0,3-2 16,0 3-16,13-2 0,3 2 15,1-3-15,0 2 16,13-1-16,0 3 0,-2 0 0,-1 2 16,13-1-16,1 1 0,-3 0 15,-3 1-15,16 0 0,0 1 16,-6-1-16,-5 1 0,15 0 0,1 0 15,-8 1-15,-5-3 16,38 1-16,-6-3 0,-12 2 0,-10 3 16,3-3-16,3 0 0,-8 0 15,-4 0-15,4 0 0,3 0 16,-5-1-16,-3 1 0,5-4 16,3 2-16,-9-1 0,-4 0 15,6 0-15,3-1 0,-9 5 16,-6 1-16,6-1 0,5-1 15,-7-1-15,-3 0 0,1-1 0,2 4 16,-7-2-16,-6-1 0,1-1 16,2 0-16,-5 3 0,-4-2 15,0 3-15,1-3 0,-6-2 16,-6-4-16,-1 2 0,0 3 16,-5 2-16,-1 0 0,-2 2 15,-2-1-15,-6-3 0,-6-1 0,-3 0 16,-2-1-16,-4 1 0,1 1 15,0 1-15,-1 0 0,0 1 16,-2 2-16,0-7 0,0 2 16,-2 1-16,-1 1 0,1-1 15,-1 4-15,1-4 0,-2 1 16,-1 5-16,-3 1 16,3 0-16,-1-2 0,2-1 0</inkml:trace>
  <inkml:trace contextRef="#ctx0" brushRef="#br1" timeOffset="911174.5177">23530 7604 0,'0'0'0,"0"0"15,0 0-15,0 0 0,0 0 0,0 0 16,0 0-16,0 0 16,0 0-16,-14 26 0,14-26 15,-23 30-15,9-11 0,-5 5 16,-4 7-16,-8 9 0,-1 1 0,-12 12 15,-3 3-15,2-1 0,0-1 16,-9 11-16,-8 13 0,7-13 16,5-8-16,-5 7 0,3 0 15,6-9-15,3-5 0,-14 16 16,6-12-16,11-10 0,8-5 16,6-4-16,3 0 0,8-12 15,6-6-15,3-6 0,4-4 16,2-7-16,1 3 0,1-7 15,1-3-15,3-3 0,3-1 0,2-10 16,1-6-16,-4 8 0,-3 5 16,0 3-16</inkml:trace>
  <inkml:trace contextRef="#ctx0" brushRef="#br1" timeOffset="911440.159">22709 7597 0,'0'0'0,"0"0"0,0 0 15,0 0-15,0 0 0,0 0 16,25-1-16,-25 1 0,30 16 16,-7-3-16,6 4 0,2 4 0,2 0 15,13 14-15,4 4 16,9 11-16,0 0 0,11 16 15,1 4-15,2 9 0,-7-5 0,8 17 16,-1 1-16,14 30 0,-15-14 16,-22-34-16,-16-23 0,-10-16 15</inkml:trace>
  <inkml:trace contextRef="#ctx0" brushRef="#br1" timeOffset="913956.5905">2714 10796 0,'0'0'0,"0"0"15,0 0-15,0 0 0,0 0 16,0 0-16,0 0 0,31 0 16,-31 0-16,22 0 0,-22 0 15,28 3-15,-11-3 0,4 0 16,1 0-16,1 3 0,1-2 15,5 2-15,3-6 0,7 3 0,0-1 16,4-1-16,4 2 0,9-1 16,-4 1-16,2 0 0,2-1 15,8-1-15,-2 2 0,2 0 16,1 0-16,5 0 0,-4 2 16,4-2-16,3 0 0,5-2 15,-2 2-15,1-1 0,5-6 16,3 4-16,-7 3 0,30-4 15,-3 1-15,-14-4 0,-6 3 0,4 0 16,3-3-16,-10 3 0,-6 1 16,7 0-16,7-1 0,-6 0 15,-5 1-15,8-1 0,8 0 16,-7-2-16,-2 2 0,6-2 16,4 1-16,-8-1 0,-4 2 0,11 0 15,10 0-15,-8-3 0,-1-3 16,4 3-16,5 0 15,-9 3-15,-5 0 0,11 0 16,6 1-16,-11-3 0,-9 1 0,9 1 16,8-2-16,-9 2 0,-3 3 15,7-5-15,5-1 0,-5 1 16,-5 1-16,10-1 0,9 5 16,-13-2-16,-6 3 0,7-4 15,5-4-15,-10 1 0,-6 1 0,12 2 16,7 3-16,-11-2 15,-6 3-15,5-3 0,2 3 0,-7 0 16,-6 0-16,9 0 0,7 1 16,-11 1-16,-5-2 0,12-2 15,5 1-15,-8 0 0,-6 1 16,7 0-16,6 0 0,-11 1 16,-7-1-16,6 0 0,6 0 15,-10 0-15,-5-1 0,9 1 16,4 1-16,-6 0 0,-7 1 0,7-2 15,3 4-15,-6-1 16,-5-2-16,3 2 0,2 0 0,-8 2 16,-5 1-16,7-5 0,6 1 15,-10-1-15,-6 2 0,5-3 16,2 4-16,-8-4 0,-5-3 16,5 3-16,1-1 0,-6 2 0,-4 2 15,4-6-15,2 2 16,-8 1-16,-5 4 0,1-4 0,1 3 15,-4-3-15,-3-2 0,-1 1 16,2 1-16,-4 0 0,-2 0 16,-2 0-16,-3-3 15,1 3-15,-1 0 0,-1 3 0,-2-3 16,-8 3-16,-7 1 0,1 0 16,0-1-16,-4-5 0,-4 1 0,-6 1 15,-4 0-15,-3 0 16,0 0-16,0 0 0,0 3 15,0-3-15,0 0 0,0 0 0,-1 3 16,-1-2-16,-2-1 0,-3 3 16,-5 0-16,-4 1 0,-1 1 15,2 1-15,4-3 0,2-1 0</inkml:trace>
  <inkml:trace contextRef="#ctx0" brushRef="#br1" timeOffset="916263.13">14593 10276 0,'0'0'16,"0"0"-16,0 0 0,0 0 0,0 0 15,0 0-15,0 0 0,0 0 16,0 0-16,0 0 0,5 27 16,-5-27-16,0 0 0,7 32 15,-7-32-15,4 32 0,-2-14 16,1 0-16,-1 3 0,0 1 16,0 2-16,0 5 0,1 0 15,-2-1-15,0-3 0,1 0 16,0 0-16,0-3 0,1-3 0,0-2 15,1-2-15,0-2 0,0 1 16,-2-3-16,-1-3 0,0-2 16,2 1-16,0-3 0,1-4 15,2 0-15,1-4 0,1 1 16,2-3-16,2 1 0,3-2 0,7-7 16,3-1-16,1-2 0,-2 2 15,4-5-15,6 1 16,5-3-16,0-1 0,1-2 15,0-1-15,0 1 0,-1 3 0,7-7 16,0 1-16,-4-1 16,-4 2-16,5-3 0,0-2 0,-6 4 15,-4 0-15,-3-2 0,-2-1 16,-3 5-16,-2 3 0,-1 0 16,0-1-16,-4 5 0,-3-1 15,1 1-15,0 1 0,-1 2 0,-3-2 16,-3 5-16,-3 5 0,0 0 15</inkml:trace>
  <inkml:trace contextRef="#ctx0" brushRef="#br1" timeOffset="917896.956">17176 10463 0,'0'0'0,"0"0"0,0 0 15,0 0-15,19-10 0,-19 10 16,22-7-16,-9 4 0,2-1 0,2 0 16,3 0-16,1 1 15,1-1-15,10 1 0,4-4 16,0 3-16,0 0 0,5-3 15,3 3-15,9-2 0,-2 5 0,4-1 16,3-2-16,11 0 0,-4 1 16,16-1-16,4 0 0,-7 2 15,-6 0-15,15 2 0,2-3 16,-7 3-16,-4 0 0,37 3 16,-5 1-16,-17-1 0,-10-3 0,5 1 15,5 2-15,-12 0 16,-7-2-16,9 2 0,5-3 15,-7 4-15,-5 0 0,9-1 0,6-2 16,-9 2-16,-6 4 16,10-4-16,6-2 0,-9 5 0,-4-4 15,9 1-15,8 0 0,-8 3 16,-5-2-16,3-3 0,2 0 16,-5 1-16,-3 2 0,5-1 15,4-2-15,-4 2 0,-2-3 0,3 6 16,3 2-16,-5-8 0,-3 0 15,5 0-15,4 0 0,-8 0 16,-7 0-16,10 3 0,6-1 16,-8 4-16,-6-3 0,8 1 15,5 3-15,-5-4 0,-2-2 16,4 3-16,5 2 0,-7 1 16,-5-2-16,8-1 0,5-1 15,-9 3-15,-8 1 0,5-3 16,4 0-16,-4-1 0,-5 1 0,4 3 15,3 0-15,-6 0 0,-2-3 16,6 2-16,4 2 16,-7-1-16,-4-2 0,1 1 0,2-3 15,-2 4-15,-3 1 0,3-1 16,2 3-16,-8-3 0,-4-6 16,7 5-16,4-2 0,-6 0 15,-5 3-15,4-3 0,2 2 16,-7-1-16,-5 2 0,6 1 0,5 1 15,-6-1-15,-4 1 0,4-3 16,4 3-16,-10-5 0,-5 0 16,2 2-16,0-1 0,-1 2 15,-1 0-15,6-3 0,3 2 16,-10 1-16,-4 4 0,4-4 16,2-7-16,-7 1 0,-5-1 15,5 6-15,5 2 0,-3-2 16,-3-2-16,-3-4 0,-1 1 15,-2 5-15,-1-1 0,2 0 0,1-4 16,-2 2-16,-3-3 0,1 1 16,-1 2-16,-4-2 15,-3 2-15,4 0 0,4 1 0,-7 0 16,-5 0-16,-9-1 0,4 0 16,2-3-16,2-3 0,-1 3 15,2 0-15,-3 0 0,-2 0 0,0 3 16,1-3-16,-1 1 15,-1-1-15,-1 0 0,-2 0 16,-3-1-16,0-2 0,0 3 0,2 3 16,-3-3-16,-1 3 0,0-2 15,0-1-15,-3 0 0,-1 3 0,-1-3 16,1-2-16,-2 1 16,-1 1-16,-2 0 0,0 3 15,-3-3-15,2 1 0,-1 3 0,0 1 16,0-3-16,-1-2 0,2 3 15,-2-3-15,3 2 0</inkml:trace>
  <inkml:trace contextRef="#ctx0" brushRef="#br1" timeOffset="922589.3899">28276 10845 0,'0'0'0,"0"0"16,0 0-16,-6 18 0,4-10 0,-1 2 15,-1 4-15,0-2 0,-1 4 16,0-1-16,-2 2 0,1 5 15,0-3-15,1 2 0,0 0 16,1-2-16,1 1 0,0-1 16,1-1-16,1 0 0,0 3 0,1-3 15,1-1-15,0-3 16,1-2-16,3 2 0,1-5 0,2 0 16,1-2-16,2 0 0,2 0 15,1-3-15,1-1 0,2-3 16,3-4-16,0 1 0,1-1 15,1-3-15,2 0 0,2-1 16,0-2-16,10 0 0,0-1 16,1 0-16,2-3 0,-1 0 15,0-1-15,1 1 0,-1-4 0,8 0 16,-1 1-16,-1 2 0,0-2 16,-2 2-16,-1-3 0,-2 0 15,0 0-15,4 1 0,-2 2 16,-6-2-16,-3 2 0,0-2 15,1 5-15,-2-1 0,-2 5 16,-5 1-16,-4 0 0,-6 3 16,-2 1-16,0 3 0,0 0 15,-2 0-15,-1 3 0,-3-2 0,-1 1 16,0-1-16</inkml:trace>
  <inkml:trace contextRef="#ctx0" brushRef="#br1" timeOffset="929688.9201">6642 12903 0,'0'0'0,"0"0"0,0 0 15,0 0-15,0 0 0,0 0 0,0 0 16,22-6-16,-22 6 0,0 0 15,0 0-15,0 0 0,0 0 16,0 0-16,0 0 16,9-17-16,-9 17 0,0 0 0,0 0 15,0 0-15</inkml:trace>
  <inkml:trace contextRef="#ctx0" brushRef="#br1" timeOffset="929890.9242">6643 13019 0,'0'0'0,"0"0"0,0 0 0,0 0 16,0 0-16,0 0 0,0 0 15,0 0-15,0 0 0,0 0 16,0 0-16,0 0 0,0 0 0,0 0 15</inkml:trace>
  <inkml:trace contextRef="#ctx0" brushRef="#br1" timeOffset="930091.3333">6562 13016 0,'0'0'16,"0"0"-16,0 0 0,0 0 0,0 0 16,0 0-16,0 0 0,0 0 15,0 0-15,0-25 0,0 25 16,0 0-16,0 0 0,-2-23 16</inkml:trace>
  <inkml:trace contextRef="#ctx0" brushRef="#br1" timeOffset="930289.4215">6515 12974 0,'0'0'0,"0"0"16,0 0-16,0 0 0,0 0 0,0 0 15,0 0-15,0 0 0,0 0 16,0 0-16,0 0 0,2-23 15,-2 23-15,0 0 0,-4-23 16,4 23-16</inkml:trace>
  <inkml:trace contextRef="#ctx0" brushRef="#br1" timeOffset="930469.7286">6448 12821 0,'0'0'0,"0"0"0,0 0 15,0 0-15,0 0 0,0 0 16,0 0-16,0 0 0,0 0 0,0 0 16,0 0-16,0 0 0,0 0 15,0 0-15,0 0 0,0 0 16,0 0-16,0 0 0,0 0 16,0 0-16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1T00:13:35.5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6029 8904 0,'0'0'0,"0"-6"15,-4-1-15,1 0 0,0 0 0,-2-3 16,1-1-16,-2 1 0,2 1 16,-5-1-16,0-1 0,-3 1 15,-2 3-15,-4 3 0,-2 3 16,-4 3-16,-2 3 0,-3 0 15,0 4-15,-8 4 0,-2 3 16,2 3-16,-1 2 0,4 0 16,1 2-16,-1 6 0,2 3 15,3 0-15,5 1 0,4 0 16,5 2-16,2-5 0,7-2 0,3 0 16,3-1-16,3-2 0,1 1 15,7-3-15,3-1 0,1-3 16,4-3-16,3-4 0,6-2 15,1-6-15,1-1 0,6-6 16,5-4-16,0-2 0,3-4 0,1 1 16,-1-1-16,11-5 0,1-4 15,-6-2-15,-2-2 16,-4 2-16,-4 0 0,5-3 0,-2 0 16,-7 1-16,-3 0 0,-4 2 15,-4 0-15,-2 3 0,-2 2 16,-3 1-16,-6 3 0,-2 1 15,-4 2-15,-3 2 0,-2 1 16,-1 1-16,-1 3 0,-4 1 16,-2 2-16,-4 2 0,-3 3 0,1 2 15,-2 4-15,2 0 0,-2 4 16,1 0-16,-4 2 0,2 0 16,-1 2-16,3 1 0,1 1 15,-1 0-15,2 0 0,2-1 16,3 0-16,2-2 0,3-1 15,1-2-15,2-1 0,1-3 16,3-1-16,2-2 0,2-2 16,2-4-16,4-2 0,2-3 15,4-3-15,2 0 0,3-2 0,8-4 16,1-1-16,0 1 0,2-2 16,-3 0-16,1-1 0,3 0 15,-3 2-15,-3 3 0,-1 2 16,-2 1-16,-4 1 0,-3 1 15,0 0-15,-3 3 0,-3 2 0,-2 3 16,-1 3-16,-1 1 16,0 1-16,-2 4 0,-1 2 15,-4-1-15,-2 3 0,-5 2 16,-2 1-16,-4 1 0,1 1 0,-7 1 16,-1 2-16,-3-2 0,-2-2 15,-2 1-15,-5 0 0,5-3 16,3-2-16,2-1 0,4-3 15,2-2-15,3 0 0,3-3 16,1-1-16,7-4 0,3-2 0,10-6 16,4-6-16,4-3 0,2-2 15,2 0-15,-6 3 0,-4 4 16</inkml:trace>
  <inkml:trace contextRef="#ctx0" brushRef="#br0" timeOffset="531.7538">7417 8796 0,'0'0'0,"0"0"16,0 0-16,-19 19 0,19-19 0,-22 23 16,9-5-16,0 2 0,-4 2 15,-5 7-15,0 2 0,1 2 0,1 2 16,-2 6-16,4 0 15,0-4-15,4-3 0,2 0 0,4-1 16,0-4-16,2-5 0,3 4 16,2-2-16,1-7 0,1-3 15,1-5-15,3-1 0,4-4 16,3-4-16,6-6 0,5-3 16,-3-4-16,4-2 0,0-3 15,2-5-15,0 0 0,-1-2 0,-2-2 16,1 1-16,2-8 0,-2 0 15,-1 0-15,-4-2 0,-1 3 16,-3 2-16,-3 0 0,-1 0 16,-4 4-16,-3 3 0,-4 0 15,-2 2-15,-2 3 0,-2 1 16,-4 3-16,-2 2 0,-3 0 16,-2 3-16,-3 6 0,-4 3 15,-1 2-15,-1 1 0,1 3 16,0 3-16,1 1 0,2 1 0,-2 6 15,4 3-15,5-3 0,5 0 16,7 2-16,6 3 0,2-2 16,6 0-16,10 3 0,6-3 15,4-1-15,2-2 0,4-1 16,5 0-16,2-3 0,3-2 16,-7-1-16,-9-2 0,-8-2 15</inkml:trace>
  <inkml:trace contextRef="#ctx0" brushRef="#br0" timeOffset="774.4256">7942 9100 0,'0'0'0,"0"0"16,0 0-16,24-6 0,-24 6 0,42-6 16,-8 0-16,2 2 0,0 1 15,16 1-15,3 2 0,8 1 16,-6 0-16,-2 0 0,-11-1 16,-12 1-16</inkml:trace>
  <inkml:trace contextRef="#ctx0" brushRef="#br0" timeOffset="981.0014">7972 9444 0,'0'0'0,"0"0"0,0 0 15,0 0-15,0 0 0,39 4 16,-14-4-16,3-1 0,1 0 0,9-1 15,2-2-15,15-1 0,1 1 16,-1 0-16,-10 1 0,-9 1 16</inkml:trace>
  <inkml:trace contextRef="#ctx0" brushRef="#br0" timeOffset="1564.8917">9334 7965 0,'0'0'0,"0"0"16,0 0-16,-11 24 0,11-24 0,-14 31 16,7-9-16,-1 5 0,0 3 15,-3 14-15,0 3 0,0 7 16,-1 3-16,-3 18 0,-1 2 15,-3 15-15,2-4 0,-2 16 16,2 0-16,2 6 0,2-7 16,-4 44-16,3-10 0,1-17 15,1-14-15,-3-1 0,0-2 16,2-7-16,0-6 0,1 1 16,0-2-16,4-7 0,4-5 0,-2 0 15,2-4-15,0-10 0,0-10 16,2-14-16,0-14 0,1-7 15</inkml:trace>
  <inkml:trace contextRef="#ctx0" brushRef="#br0" timeOffset="2864.7624">10544 8983 0,'0'0'0,"0"0"16,0 0-16,0 0 0,-8-21 0,3 18 16,-1 0-16,-4 2 15,-2 2-15,-7 2 0,-5 5 16,-3-1-16,-3 3 0,-12 5 15,-3 6-15,1 3 0,2 3 0,-10 6 16,3 2-16,-2 4 0,9-2 16,3 1-16,10-1 0,8-6 15,5-3-15,9-3 0,5-2 16,8-6-16,4-5 0,6-5 16,8-5-16,3-3 0,4-3 0,9-5 15,7-4-15,2-1 16,0-1-16,14-3 0,4-1 15,-6 2-15,-6 1 0,9-3 0,0-1 16,-13 5-16,-9 1 0,-7 3 16,-4 1-16,-8 2 0,-6 3 15,-6 0-15,-4 1 0,-2 2 16,-2 1-16,-1 1 0,1 1 16,-1 1-16,0 3 0,-1 0 15,-1 1-15,2-1 0,0-1 0,3 0 16,0 3-16,3-1 15,2-1-15,0 2 0,1 0 16,1 0-16,1 0 0,2 1 0,1 1 16,-1-1-16,-3 2 0,-1 1 15,-2 1-15,-2 0 0,0 0 16,-4 0-16,-1 1 0,-2-2 16,-1 0-16,-8-1 0,-5-1 15,-2 1-15,-2-1 0,1 1 16,1 0-16,2-1 0,-1-3 0,2 0 15,2-2-15,4-2 0,2-1 16,6-5-16,4-4 0,1 1 16,-2 1-16,0 1 0</inkml:trace>
  <inkml:trace contextRef="#ctx0" brushRef="#br0" timeOffset="3182.2067">12047 8997 0,'0'0'0,"0"0"0,0 0 16,0 0-16,-29 9 0,29-9 16,-40 11-16,16-4 0,-2 0 15,-2 3-15,-4 1 0,-9 3 0,1 0 16,-8 4-16,-1-2 15,5 0-15,3 0 0,4 0 0,3 1 16,5 1-16,5-1 0,4 3 16,7-2-16,7-4 0,5 2 15,8 0-15,6-1 0,7 0 16,4-1-16,6 3 0,5 1 16,6 0-16,-3 0 0,4-1 15,2-1-15,-5-2 0,-5 0 16,-3-2-16,-8-4 0,-5 0 0</inkml:trace>
  <inkml:trace contextRef="#ctx0" brushRef="#br0" timeOffset="3964.6317">12373 9113 0,'0'0'0,"0"0"0,0 0 15,0 0-15,0 0 0,-12 27 16,12-27-16,-9 22 0,9-22 16,-11 29-16,3-12 0,0 1 0,1 1 15,-2 1-15,-1 0 16,0 1-16,0-1 0,-2 4 15,1-4-15,0-1 0,1-1 0,2-4 16,3 0-16,-1-3 0,2-2 16,0-4-16,1-2 0,3-3 15,0 0-15,3-3 0,4-1 16,1-3-16,2 0 0,4-8 16,3-2-16,-1 1 0,2 1 15,1-1-15,0-1 0,1 1 16,0 1-16,3-3 0,0 1 15,-3 2-15,-2 2 0,0 1 16,-1 3-16,-1 2 0,-1 0 0,-2 3 16,1 0-16,-5 3 0,0 1 15,-1 2-15,0 3 0,-2 1 16,0 3-16,-3 1 0,-1 3 16,-1-2-16,-2 1 0,-1 0 15,-2 2-15,-1-1 0,0 0 0,-1 0 16,0 0-16,0-2 15,1-2-15,0-1 0,2 0 16,1-2-16,0-1 0,0-1 0,2-2 16,0-2-16,5-1 0,1-3 15,4-2-15,1 1 0,2 0 16,0-1-16,2 0 0,6-2 16,1-2-16,-1 2 0,0-2 15,-1 3-15,-2 1 0,-1 1 16,0-2-16,-2 2 0,0-1 0,-3 3 15,-1 3-15,-1 0 0,-2 0 16,-1 4-16,-1 1 0,-4 0 16,-2 2-16,-1 3 0,-1 2 15,-2 2-15,0 1 0,-2 1 16,-1-2-16,-1 1 0,1-3 16,1 2-16,-1 1 0,0-3 15,0-3-15,0 0 0,0-2 16,0-2-16,-1-1 0,-2-4 15,-1-5-15,1-1 0,1-1 0,2 0 16,0 3-16,1-1 0</inkml:trace>
  <inkml:trace contextRef="#ctx0" brushRef="#br0" timeOffset="4247.9135">12510 8941 0,'0'0'0,"0"0"0,0 0 16,32-3-16,-16 2 0,5 1 0,4 0 15,2 1-15,2 0 0,7-1 16,0-1-16,0 0 0,-3 0 16,4 0-16,-2 1 0,-6-1 15,-4 0-15,-5-2 0,-3 1 16,-2-2-16,0 1 0,-3-1 15,-1-1-15,-6 1 0,0-1 0,-6-2 16,-5-1-16,-5 1 0,-4 1 16,-4 1-16,-4-2 0,3 3 15,3 0-15,3 0 0</inkml:trace>
  <inkml:trace contextRef="#ctx0" brushRef="#br0" timeOffset="4457.5801">13548 9383 0,'0'0'0,"0"0"16,0 0-16,0 0 0,4 24 0,-4-24 16,0 0-16,-11 24 15,7-16-15,-1 0 0,-2-1 16,1-2-16,-1-1 0,3-2 15,0-2-15,2 0 0,0 0 0,0 0 16</inkml:trace>
  <inkml:trace contextRef="#ctx0" brushRef="#br0" timeOffset="4969.2661">14039 9265 0,'0'0'0,"0"0"0,0 0 0,0 0 16,-11 23-16,11-23 0,-14 28 15,5-11-15,0 1 0,-1 2 16,0 3-16,-3 2 0,0-3 16,-2 1-16,0 0 0,2-2 0,1-3 15,1-2-15,1-3 16,2-1-16,1-1 0,2-2 15,0-2-15,2-2 0,1-1 0,2-4 16,3-3-16,2-2 0,0-1 16,4-3-16,3-4 0,1 2 15,2-1-15,1 0 0,3-3 16,0 2-16,-1-1 0,1-2 16,0-2-16,0 3 0,-1 2 15,3-2-15,-1 3 0,-2 1 16,-3 2-16,-3 1 0,-2 1 15,-3 2-15,-2 2 0,1 4 0,-1 2 16,0 2-16,-1 1 0,-1 4 16,-2 3-16,-1 0 0,-3 1 15,-1 3-15,-2 1 0,0-1 16,-1 0-16,0 1 0,-2 0 16,1-1-16,1-1 0,0 1 15,-1-2-15,1-1 0,1-2 16,1-3-16,2-2 0,-1-4 0,-1-2 15,1-5-15,0-3 16,2-2-16,0 3 0,0 1 0</inkml:trace>
  <inkml:trace contextRef="#ctx0" brushRef="#br0" timeOffset="5265.0863">13779 9016 0,'0'0'0,"0"0"0,0 0 16,0 0-16,0 0 0,36-6 0,-36 6 15,45 2-15,-19-1 0,4 2 16,3 1-16,7 1 0,-1-2 16,2 2-16,1-1 0,5 2 15,-5-2-15,-3 0 0,-4-1 16,-5-1-16,-6 1 0,-4-1 15,-4-1-15,-1 1 0,-4 0 0,-2-1 16,-2 1-16,-2-4 0,-1 1 16,-4 1-16,-1-4 0,-7 2 15,-4 0-15,2 0 0,2 0 16,2 1-16</inkml:trace>
  <inkml:trace contextRef="#ctx0" brushRef="#br0" timeOffset="5614.5316">14653 9333 0,'0'0'0,"0"0"0,20 9 0,-6-1 16,2 0-16,4 1 0,4 3 16,8 1-16,-1 1 0,0-1 15,-1 1-15,4 0 0,-2-1 0,-5 2 16,-2-2-16,-6-2 15,-3-4-15,-4 2 0,-2 0 0,-4 0 16,-1-2-16,-4-1 16,-2 1-16,-2-2 0,-3-1 0,-5 0 15,-5 1-15,-2 0 0,0-1 16,-2 0-16,-2 1 0,-1-1 16,0 1-16,-6 0 0,1 0 15,0 1-15,3 0 0,-1-2 16,1 0-16,3-2 0,2 1 0,4-1 15,1 0-15,3 0 0,2 0 16,1-5-16,3-1 0,4-1 16,2-2-16,0 2 0,0 0 15,0 1-15</inkml:trace>
  <inkml:trace contextRef="#ctx0" brushRef="#br0" timeOffset="6014.6724">15606 8480 0,'0'0'0,"0"0"16,0 0-16,0 0 0,10 29 0,-10-29 16,6 39-16,-5-14 0,0 1 15,-2 7-15,-3 5 0,0 10 16,-2 0-16,-1 18 0,-1 6 16,0-2-16,-1-1 0,-2 18 15,-3 15-15,-3-7 0,0-6 0,-5 14 16,0-1-16,-5 28 0,6-19 15,4 5-15,1 0 16,2-14-16,1-8 0,-6 8 0,-3 5 16,0-10-16,0-9 0,0 2 15,-1 3-15,-1-8 0,1-6 16,7-25-16,5-18 0,3-11 0</inkml:trace>
  <inkml:trace contextRef="#ctx0" brushRef="#br0" timeOffset="7574.442">16332 9553 0,'0'0'0,"0"0"0,31-2 0,-15 2 16,4-1-16,13 4 0,6 0 15,0 0-15,2-1 0,11 2 16,0 1-16,-4 1 0,-2 0 0,-3 1 15,-10-3-15,-7 1 0</inkml:trace>
  <inkml:trace contextRef="#ctx0" brushRef="#br0" timeOffset="7764.9416">16346 9907 0,'0'0'0,"0"0"0,0 0 16,24 7-16,-24-7 0,41 6 0,-8-5 16,4 2-16,2-1 0,20 1 15,6-1-15,1 2 0,-12-3 0,-10 1 16</inkml:trace>
  <inkml:trace contextRef="#ctx0" brushRef="#br0" timeOffset="8281.7492">18057 9982 0,'0'0'16,"0"0"-16,26-1 0,-7 1 0,3 0 0,18 0 16,12-1-1,1 2-15,0 0 0,24 2 0,24 1 16,-6 0-16,-5-3 0,25 1 16,19 2-16,29 2 0,-27 2 0,0 0 15,-1-1-15,-21 2 0,-16-1 16,13 2-16,10 1 15,-19-2-15,-10-2 0,5 4 0,5-2 16,-15 0-16,-8-3 0,6 4 16,4 0-16,-13-4 0,-10-1 15,10-1-15,7-1 0,-15-1 16,-8 0-16,4 2 0,4 2 16,-10 0-16,-9-1 0,-1-1 15,-3-1-15,-7-3 0,-4 1 0,-7-1 16,-3 0-16,-4-1 0,-2 1 15,-3-3-15,0 3 16,-5-2-16,-4 0 0,-1 2 0,-2-3 16,-2 1-16,-1 2 0,-1-2 15,1 2-15,-5 1 0,0 0 0,-8-3 16,-6-3-16,6 3 16,3-1-16,2 2 0</inkml:trace>
  <inkml:trace contextRef="#ctx0" brushRef="#br0" timeOffset="9784.3887">20111 8895 0,'0'0'0,"0"0"15,0 25-15,0-7 0,-1 2 0,-2 14 16,0 7-16,-2 1 16,-2 1-16,0 1 0,2-9 15,1-6-15</inkml:trace>
  <inkml:trace contextRef="#ctx0" brushRef="#br0" timeOffset="11248.2976">19535 10414 0,'0'0'0,"0"0"16,0 0-16,0 0 0,0 0 0,0 0 15,0 0-15,37-6 16,-37 6-16,40-2 0,-10 2 16,0 1-16,-1 2 0,11 1 15,4 2-15,-1-2 0,-2 0 0,8 0 16,-3 0-16,-6-1 0,-5 0 15,4 0-15,-4-2 16,-12-1-16,-4 0 0,-4-4 0,-5-6 16,-3 6-16,-2-2 0,0 4 15</inkml:trace>
  <inkml:trace contextRef="#ctx0" brushRef="#br0" timeOffset="11514.5789">19600 10410 0,'0'0'0,"0"0"0,0 0 15,0 0-15,-6 25 0,2-11 16,0 1-16,-1 2 0,1 1 0,-1 4 16,-2 2-16,-1 5 15,1 0-15,-2-1 0,0 2 16,0 0-16,1-3 0,-2 5 0,0-1 15,3-5-15,-1-2 0,1 1 16,2-3-16,0-1 0,1-4 16,2-5-16,1-1 0,2-4 15,0 0-15,0-4 0,0 1 16,-1-2-16</inkml:trace>
  <inkml:trace contextRef="#ctx0" brushRef="#br0" timeOffset="11847.7542">19766 10703 0,'0'0'0,"0"0"16,0 0-16,0 0 0,0 0 15,31-10-15,-31 10 0,30-2 16,-14 0-16,1 2 0,2 3 16,0-2-16,-1 2 0,-1 0 15,1 1-15,2 3 0,-4 0 0,-2 3 16,-3 1-16,-4 0 0,-2-3 15,-5 3-15,-5 0 0,0-1 16,-2 0-16,-1-2 0,0-1 16,0 3-16,0-3 0,0 0 15,2 0-15,0-3 0,2 2 16,1-4-16,0 1 0,1 0 16,2-3-16,-1 4 0,1-4 15,7 3-15,2-2 0,5 2 16,6 1-16,2-1 0,3 1 0,9-1 15,2 1-15,-7-1 0,-3-2 16,-5 2-16</inkml:trace>
  <inkml:trace contextRef="#ctx0" brushRef="#br0" timeOffset="12465.3356">21963 9919 0,'0'0'0,"0"0"16,0 0-16,0 0 0,21-9 0,-21 9 15,21-9-15,-9 5 0,1 1 16,2-2-16,4 3 0,1 0 16,-1 3-16,8 2 0,1 2 15,-3-2-15,-2 1 0,-5 0 16,-4 1-16,-2-2 0,-2 1 0,-1-3 15</inkml:trace>
  <inkml:trace contextRef="#ctx0" brushRef="#br0" timeOffset="12631.3144">21695 10096 0,'0'0'16,"0"0"-16,0 0 0,0 0 0,0 0 15,31 12-15,-31-12 16,40 9-16,-16-6 0,5 3 0,4 3 16,0-2-16,1-2 0,10 1 15,2 1-15,0-2 0,-9 0 16,-7-1-16</inkml:trace>
  <inkml:trace contextRef="#ctx0" brushRef="#br0" timeOffset="12931.4357">22674 10050 0,'0'0'0,"0"0"0,0 0 0,23-5 15,-23 5-15,33-3 0,-7 0 0,3 2 16,3 0-16,15-1 15,6 2-15,0 0 0,1 0 0,15 0 16,1 3-16,7-2 0,-6 2 16,11 1-16,-3 1 0,-8 0 15,-7-1-15,3-1 0,-4 1 16,-10-1-16,-9 1 0,-6 0 16,-1-1-16,-9 2 0,-3 1 15,-10-4-15,-6-2 0,-4 0 0,0 0 16,-2 0-16</inkml:trace>
  <inkml:trace contextRef="#ctx0" brushRef="#br0" timeOffset="13314.4253">23089 10181 0,'0'0'0,"0"0"15,0 0-15,26 4 0,-26-4 0,27 7 16,-9 0-16,1 0 0,-1 0 16,1 1-16,-1 2 0,2 1 15,-3 3-15,-2 0 0,-4 1 16,-5-1-16,-1-2 0,-5 1 16,-4-2-16,-3 0 0,-4-4 0,-5 3 15,-3 2-15,2-1 16,-1 0-16,2 0 0,-1 2 15,2-3-15,0-2 0,0 2 16,2 1-16,6-4 0,3 0 0,4 1 16,4 0-16,4 1 0,3-5 15,6 3-15,8-3 0,0 0 16,3-1-16,7-3 0,1 0 16,-3-4-16,-2 0 0,-2-3 15,-3-4-15,-5-3 0,-5 0 0,-3 1 16,-2 4-16,-2-1 0</inkml:trace>
  <inkml:trace contextRef="#ctx0" brushRef="#br0" timeOffset="13598.3656">23225 9205 0,'0'0'0,"0"0"0,20-4 0,-5 2 16,3 1-16,4-1 0,4 1 16,8-2-16,-1 0 0,2 1 15,1 0-15,4 1 0,-4 1 0,-1 1 16,-3 2-16,-3-2 15,-1-2-15,-5 1 0,-3 1 16,-7-3-16,-5-1 0,-3 2 0,1-2 16,-2 2-16</inkml:trace>
  <inkml:trace contextRef="#ctx0" brushRef="#br0" timeOffset="13881.7333">23078 9360 0,'0'0'0,"0"0"0,0 0 0,-11 28 16,7-16-16,-2 5 0,0 1 15,-1 2-15,1 1 0,-2 6 16,-1 2-16,0-2 0,-1-2 0,-1 7 16,1-2-16,0-2 15,2-1-15,0-6 0,1-1 16,1-4-16,-1-2 0,1-1 15,2-2-15,1-4 0,1 0 0,-1-3 16,2-1-16,0 0 0,1-3 16,-2-3-16,1-3 15,0-2-15,-2 0 0,1-1 0,0 1 16,0 2-16</inkml:trace>
  <inkml:trace contextRef="#ctx0" brushRef="#br0" timeOffset="14198.6444">23149 9463 0,'0'0'0,"0"0"0,0 0 16,0 0-16,31 1 0,-31-1 0,32 7 15,-15-1-15,1 0 0,1 3 16,0 2-16,-3-2 0,-1 1 16,0 4-16,-5 1 0,-4-2 15,-1-1-15,-5 2 0,-5 1 16,-1 0-16,-2-1 0,-3 0 0,-2 0 15,-2 0-15,-1-1 0,0 1 16,1-1-16,3-1 0,1-3 16,2 1-16,2 1 0,2-3 15,2 1-15,4-1 0,3-1 16,3 1-16,2-2 0,4 0 16,3-1-16,0 0 0,-1-1 15,0 0-15,-3-4 0,-2 0 16,-3-6-16,0 2 0,-2 1 0,1 0 15</inkml:trace>
  <inkml:trace contextRef="#ctx0" brushRef="#br0" timeOffset="14465.6572">22753 9659 0,'0'0'0,"0"0"0,0 0 16,0 0-16,0 0 0,17 28 0,-17-28 16,16 23-16,-8-11 0,1 1 15,1-2-15,1 1 0,0-3 0,1 2 16,1 1-16,-1-1 16,0-1-16,3 2 0,-2 0 15,-1-3-15,-2 0 0,-1-2 16,-3 1-16,-1-3 0,-2 0 0,-3-5 15,-6 1-15,2-2 0,1 1 16,-1-2-16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1T00:15:02.8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16631 10532 0,'0'0'0,"0"0"0,0 0 0,0 0 16,0 0-16,0 0 0,0 0 16,0 0-16,0-22 0,0 22 15,0 0-15,17-11 0,-17 11 0,0 0 16,27-10-16,-27 10 0,25-4 16,-8 4-16,3-3 15,1 2-15,0-2 0,6 2 0,3-2 16,7 0-16,0-1 0,4 1 15,5 2-15,7-2 0,-4-1 0,4 4 16,3-2-16,6 1 16,-5-2-16,15 2 0,3-1 15,-7 1-15,-4 1 0,15-3 16,2-1-16,-10 4 0,-8 3 0,38-3 16,-2-4-16,-14 1 0,-10-1 15,8 4-15,5 0 0,-9 0 16,-7-3-16,11 2 0,6-4 15,-9 4-15,-9 1 0,11 0 16,7 0-16,-11-3 0,-8 0 0,12 1 16,7 2-16,-8-3 0,-6 1 15,6 0-15,6 2 16,-7-3-16,-7 3 0,10 0 0,9-1 16,-12 1-16,-7 1 0,12-2 15,8-2-15,-11 0 0,-7 3 0,9 0 16,4 0-16,-7 3 15,-7 1-15,7-4 0,6 0 16,-8 0-16,-6-1 0,9 2 16,6 2-16,-8 1 0,-8 0 0,8-3 15,6-1-15,-11 2 0,-7 2 16,9-1-16,3 1 16,-9-1-16,-9-3 0,8 2 0,4 0 15,-11 1-15,-7 1 0,5-4 16,4 0-16,-9 0 0,-6-3 0,5 3 15,4 3-15,-7-3 16,-6 0-16,3 0 0,2 1 16,-7-1-16,-4-1 0,4-2 0,1 6 15,-9-3-15,-5 0 0,0 0 16,1-3-16,-7 2 0,-4-2 16,2 0-16,0 2 15,-3 1-15,-3 0 0,-1-3 0,1-1 16,-10 1-16,-1 2 0,3-2 15,2 1-15,-2 1 0,0 0 0,-1-2 16,0 3-16,-3-3 16,-2 2-16,0 1 0,1-2 15,-2 1-15,0 1 0,-2 0 16,2 0-16,-2 0 0,-2 0 0,0 1 16,-2 2-16,-1 0 0,-2 0 0,-2 1 15,-2-1-15,2-2 16,1 2-16,1-2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1T00:18:42.272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15516 10889 0,'0'0'0,"6"-4"0,4-3 15,3-1-15,3-2 0,13-4 16,7-1-16,4-2 0,3 2 16,17-5-16,5 0 0,10-4 15,-3-1-15,14-7 0,0-1 16,3-5-16,-7 5 0,11-12 15,-3-2-15,7-4 0,-20 8 0,3-5 16,0 0-16,-5 1 16,-4 5-16,1-4 0,2-1 0,-5 0 15,-3 3-15,2-3 0,2 0 16,-8 2-16,-7 4 16,2-2-16,3-2 0,-8 6 0,-2 1 0,2-1 15,1 0 1,-5 2-16,-1 1 0,-3 0 0,-1 0 15,-6 5-15,-3 3 0,-3-1 16,-1 0-16,-5 3 0,-1 0 0,-1 3 16,0 1-16,-4 5 15,-3 2-15,-5 5 0,-3 1 16,-4 2-16,-1-1 0,-2 4 0,0 0 16,-1 4-16,-2 6 0,-4 2 15,-2 2-15,-4 0 0,-4 1 16,5-4-16,2-2 0,2-1 0</inkml:trace>
  <inkml:trace contextRef="#ctx0" brushRef="#br0" timeOffset="531.1383">15564 10849 0,'0'0'0,"0"0"16,0 0-16,0 0 0,0 0 0,0 0 15,0 0-15,-2-19 0,2 19 16,0 0-16,0 0 0,30-6 0,-30 6 16,36 0-16,-11 3 0,3-2 15,2 3-15,15 5 0,5 3 16,3 2-16,1 0 0,17 10 16,4 2-16,10 3 0,-4-1 15,17 8-15,2 3 0,4-3 0,-12-3 16,44 24-16,-8 2 15,-14-9-15,-11-6 0,4 6 16,2 3-16,-9-3 0,-9-3 0,7 3 16,5 0-16,-8-7 0,-6-2 15,11 7-15,7 4 0,-12-4 16,-9-1-16,4-1 0,1-2 16,-9-6-16,-8-5 0,-2 6 15,-1 5-15,-8-8 0,-6-4 16,2-2-16,0 0 0,-8-6 15,-7-2-15,-9-4 0,-5-3 16,-6-13-16,-3-9 0,-6 3 16,-6 0-16,-2 2 0</inkml:trace>
  <inkml:trace contextRef="#ctx0" brushRef="#br0" timeOffset="1254.3288">19275 10085 0,'0'0'0,"0"0"0,0 0 16,0 0-16,0 0 0,0 0 0,-24 21 16,24-21-16,-27 22 15,12-5-15,-2 1 0,-2 2 0,1 3 16,-9 9-16,0 6 16,2-1-16,3-1 0,-3 11 0,1 3 15,3-4-15,3-2 0,2 8 16,3-2-16,6-6 15,2-3-15,4 0 0,5-2 0,0-10 16,1-1-16,5 0 0,3-6 16,0-5-16,4-6 0,7 0 15,3-7-15,3 0 0,2-1 0,3-7 16,2-3-16,-2-4 0,0-3 16,6-5-16,0-2 0,-7-3 15,-4 2-15,-4-7 0,0-2 16,-6-2-16,-1 1 0,-3-3 15,-3-5-15,-3 4 0,-4-2 0,-2 1 16,-4-5-16,-2 3 0,-3 3 16,-3 1-16,-2-2 0,-1 5 15,-1 0-15,-1 3 0,0 1 16,-1 3-16,-2 7 0,-2-3 16,-3 6-16,2 1 0,-1 4 15,-1 7-15,1 4 0,2 0 16,1 1-16,-2 3 0,0 3 15,2 0-15,0 5 0,2 1 0,0 2 16,4 1-16,2 0 0,4 2 16,0 2-16,2 0 15,2 1-15,3 2 0,3 2 16,2-9-16,4 2 0,6 5 16,3 2-16,-1-2 0,-2-2 0,9 0 15,4 2-15,1-2 0,1-1 16,2-3-16,3 3 0,-3-6 15,-1 0-15,-3-2 0,-8-2 16,-5-4-16</inkml:trace>
  <inkml:trace contextRef="#ctx0" brushRef="#br0" timeOffset="1420.204">19778 10420 0,'0'0'15,"0"0"-15,0 0 0,0 0 0,0 0 16,0 0-16,0 0 16,0 0-16,-21 22 0,21-22 0,0 0 15,-23 7-15</inkml:trace>
  <inkml:trace contextRef="#ctx0" brushRef="#br0" timeOffset="3083.0798">2012 11462 0,'0'0'0,"-4"-6"0,-3 1 16,2-4-16,-2 2 0,-2-4 15,1 2-15,-6-3 0,-1 1 0,-2 2 16,-2-3-1,0 5-15,0-1 0,-3 5 16,-3 1-16,-1 4 0,-2 1 0,-1 5 16,-2 2-16,-6 5 0,1 6 15,4 0-15,1 1 16,3 6-16,2 3 0,-1 4 0,4-4 16,4 1-16,6-1 0,1-1 15,5 0-15,4-2 0,6-1 0,5-2 16,3 0-1,9-5-15,4-2 0,1-5 0,1-2 16,3-7-16,8-7 16,-5 0-16,0-1 0,12-9 0,1-3 15,-2 3-15,-7 0 0,4-5 16,1-4-16,-6 1 0,-3-1 16,3-3-16,0-2 0,-10 6 15,-3 1-15,0-1 0,-6 1 16,-4 4-16,-6 2 0,-2 3 15,-3 0-15,-2 1 0,1 4 0,-7 1 16,-2 1-16,-1 1 0,0 3 16,-7 5-16,-3 2 15,4-1-15,1 4 0,2-2 16,-1-1-16,2 4 0,2-1 0,7 4 16,1-1-16,2-4 0,2 1 0,3-4 15,3 1 1,2-2-16,3-3 0,5 0 0,1-2 15,-3-2-15,1 0 0,8-1 16,4-1-16,-1-3 0,-5 3 0,3 0 16,3 3-16,-3 0 0,0-3 15,-2 4-15,-2 0 16,-3 0-16,-3 2 0,0 1 0,-3 3 16,-1-1-16,0 2 0,-5 2 15,-4 3-15,-3 1 0,-3 1 0,-6 2 16,-3 2-16,1-4 0,-1-1 15,-7 4-15,-5 0 16,4 1-16,0 1 0,-2-1 0,1-4 16,4-3-16,2-2 0,3-2 15,4-5-15,6-2 0,2 0 16,13-6-16,8-8 0,5-2 16,-1-1-16,-3 3 0,-3 2 15,-6 3-15</inkml:trace>
  <inkml:trace contextRef="#ctx0" brushRef="#br0" timeOffset="3581.8428">2934 11474 0,'0'0'0,"0"0"15,0 0-15,0 0 0,0 0 0,0 0 16,0 0-16,0 0 0,-25 22 16,25-22-16,-35 26 15,16-9-15,-2 0 0,-2 3 0,-3 0 16,-2 6-16,0-1 0,3 2 15,0 1-15,-1 5 0,2-1 16,5-3-16,5-1 0,2-3 0,5-2 16,2-5-16,3-2 15,4-4-15,0-2 0,4-5 0,4 0 16,4-3-16,3-3 0,6-7 16,8-5-16,0-3 0,4-3 15,1-2-15,2-3 0,2-1 16,-4 0-16,7-7 0,-4 0 15,-2 0-15,-5 2 0,3-4 0,-10 1 16,-3 3-16,-3 3 0,-9-1 16,-7 3-16,-1 5 15,-4 4-15,-7 2 0,-5 2 0,0 2 16,-2 0-16,-9 6 0,-8 0 16,2 1-16,-1 3 0,0 3 15,-1 1-15,3 3 0,2 3 16,5 0-16,4 3 0,3 0 15,4 0-15,3 2 0,3 1 16,3 3-16,3-3 0,3 2 16,3 0-16,3-4 0,2 0 0,11 1 15,5 3-15,1-6 16,1 0-16,8 3 0,3-1 16,-9-3-16,-7 0 0,-4-4 0</inkml:trace>
  <inkml:trace contextRef="#ctx0" brushRef="#br0" timeOffset="3848.0221">3073 11687 0,'0'0'16,"0"0"-16,0 0 0,0 0 0,0 0 16,26 3-16,-26-3 0,37 6 15,-18-1-15,4 0 0,5 1 16,-3 1-16,-2-2 0,8 6 16,-1-2-16,-5-1 0,-4-1 0,-2-1 15</inkml:trace>
  <inkml:trace contextRef="#ctx0" brushRef="#br0" timeOffset="4015.5202">3029 11979 0,'0'0'0,"0"0"0,0 0 15,0 0-15,34 4 0,-14-1 0,9 1 16,5 0-16,1 2 0,15 2 15,4 2-15,-10-1 0,-5-3 0,-8 0 16</inkml:trace>
  <inkml:trace contextRef="#ctx0" brushRef="#br0" timeOffset="6865.3552">17568 15058 0,'0'0'15,"0"0"-15,0 0 0,0 0 16,0 0-16,-21-14 0,21 14 15,-32-22-15,11 7 0,-5-5 16,-6-1-16,-2-1 0,0-3 0,-15-7 16,-5 0-16,-14-8 0,1 2 15,-11-6-15,1 2 0,-5-2 16,8 5-16,-6 0 0,6 3 16,9 6-16,6 3 0,-14 0 15,15 8-15,15 8 0,12 4 0,2 7 16,3 3-16,15-1 0,2 3 15,4 3-15,1 6 16,8 4-16,2 0 0,12 12 0,8 8 16,5 8-16,3 2 0,7 8 15,5 7-15,3 2 0,-4-4 16,25 29-16,-5-4 0,-9-19 16,-6-13-16,-4 2 0,-3 1 15,-2-7-15,-3-4 0,-8-9 16,-5-2-16,0-11 0,0-5 0,0-1 15,1 3-15,-9-6 0,-5-4 16,-4-8-16,0-7 0,-1-6 16,-2-1-16,-2-3 0,1-5 15,-2-5-15,-1-5 0,-1-10 16,-1-5-16,-1-2 0,0-1 16,-1-13-16,1-5 0,1 5 15,0 3-15,0-3 0,0-1 16,1 4-16,1 7 0,1-25 15,1 10-15,1 9 0,-1 12 0,1 0 16,2 1-16,-3 11 0,1 7 16,-1 9-16,1 3 0,-2 9 15,1 0-15,-3 2 0,0 2 16,-4-2-16,0-2 0,-4 4 16,-2 0-16,-1 1 0,-1 2 0,-5 4 15,-6 2-15,0 4 16,0 5-16,-6 6 0,-4 3 15,0 1-15,0 1 0,-5 5 0,-6 6 16,-5 4-16,4 1 0,-5 1 16,-4 1-16,0 3 0,6-4 15,-2-3-15,1 0 0,1 0 16,7-4-16,-14 8 0,3-4 16,14-8-16,8-7 0,7-3 15,5-3-15,4-1 0,3-6 0,4-5 16,5-2-16,2-8 15,0 0-15,5 3 0,2-3 16,5 0-16,5-1 0,6-1 0,8 1 16,-1-2-16,1 0 0,8 1 15,6-1-15,-1-1 0,-1-1 0,12-1 16,2-3-16,1-3 16,3-1-16,-1-2 0,1 2 15,-8 1-15,-7 2 0,13-5 16,1-2-16,-2 2 0,-2 4 0,17-9 15,-15 4-15,-22 9 0,-2 1 16,14-1-16,0 3 16,-22 4-16,-3 0 0,2 3 0,2 1 15,-2 3-15,-1-1 0,-7 2 16,-4 0-16,-4-1 0,-2 0 16,-4 4-16,-4 3 0,-7 0 15,-4 1-15,-5-5 0,-8 1 16,7-4-16,3 0 0,4-1 0</inkml:trace>
  <inkml:trace contextRef="#ctx0" brushRef="#br1" timeOffset="21999.4852">2902 5064 0,'0'0'0,"0"0"0,0 0 0,0 0 16,0 0-16,0 0 0,17 19 15,-17-19-15,0 0 0,27 14 16,-27-14-16,32 10 0,-16-6 15,4-1-15,2 0 0,3-1 0,-2 1 16,5-2-16,3 0 16,5 0-16,-2 0 0,9 1 0,1-2 15,-4 0-15,0-2 16,1-1-16,4-1 0,-4 0 0,-4 0 16,7 0-16,0 0 0,-2-2 15,-1-1-15,3 0 0,0-2 16,0 2-16,-1 0 0,3 0 15,0-2-15,6 0 0,-4 0 0,2 1 16,1 2-16,-4 2 0,-3 1 16,4-1-16,2 1 0,-2-2 15,-1 2-15,7 0 0,0-1 16,-4 1-16,-4 0 0,2-3 16,0 0-16,3 4 0,1 3 15,-3-4-15,-1 0 0,-1-1 16,-3 0-16,7 5 0,5 2 15,-2-3-15,-3-3 0,3 2 0,1 1 16,0-2-16,-4 0 0,27-2 16,-4-1-16,-8 3 0,-8 0 15,1 2-15,-1 2 0,-2 1 16,-4 5-16,2-3 0,1 0 16,2-2-16,-2 0 0,5-3 15,3-2-15,-4 0 0,-2 2 16,1-1-16,3 0 0,3 2 0,3 2 15,-1-4-15,0-2 0,-5 0 16,-2 1-16,3 1 0,2 1 16,0 1-16,-3 1 0,5 2 15,2 1-15,-1-6 0,-3-6 16,2 1-16,-3 1 0,1 4 16,0 2-16,6 0 0,2 1 15,-6-4-15,-2-1 0,2-1 16,2 2-16,-1 0 0,1 1 0,1 1 15,2 1-15,-5 1 0,-2-2 16,4 1-16,4 0 16,-5 2-16,-2-1 0,7-3 0,3-3 15,-6 0-15,-2 2 0,2 2 16,3 2-16,-4 1 0,-3 1 16,5-4-16,4-4 0,-1 1 15,1 0-15,4-1 0,2-1 16,-7 4-16,-6 2 0,6 1 15,4 0-15,-2-3 0,-2-3 0,3 1 16,2-2-16,-4 0 0,-3 0 16,4 3-16,2 1 0,0 3 15,-1 1-15,3-1 0,3-1 16,-6-2-16,-3-1 0,5 0 16,6 0-16,-6-1 0,-4 2 15,6 2-15,2 4 0,-3-4 16,-3-3-16,4 2 0,3 2 15,-5-1-15,-2 2 0,3-2 16,1-2-16,0 3 0,-1 2 0,3-3 16,1-2-16,-3 0 0,-4 1 15,4 0-15,3 2 0,-4 1 16,0 0-16,1 1 0,2 1 16,-3-2-16,-2 0 0,5-3 15,3-2-15,-5 1 0,-2 2 0,2 1 16,3-1-16,-4-1 15,0-1-15,1 2 0,3 3 16,-5-4-16,-3-2 0,8 4 0,4 0 16,-4 2-16,-3-2 0,4-1 15,2-1-15,-3 1 0,-3 1 16,2 0-16,0 0 0,0 0 16,0 1-16,10-3 0,10-1 15,-17 1-15,-13-1 0,7 2 16,3 0-16,-2 0 0,-3-1 0,5 3 15,1 1-15,0-1 16,0 1-16,24-3 16,16-1-16,-26-2 0,-18-2 0,-5 5 15,-3 3-15,7-2 0,5 0 0,4 0 16,4-1-16,-6-2 16,-5-2-16,2 4 0,0 2 0,-1 1 15,-3-1-15,3-1 0,1 0 16,-1-2-16,-3-2 0,3 2 15,1 0-15,3 1 0,0 0 16,-1-2-16,-1 0 0,-5 3 16,-3 4-16,2-1 0,3-2 15,-2 0-15,0 0 0,1-2 16,-2 1-16,-3-2 0,-4 1 0,4 0 16,2 4-16,-2-4 15,-1-2-15,2 2 0,1 0 0,-1-2 16,-1-2-16,0 1 0,0 1 15,-2 3-15,0 1 0,2-2 16,1-2-16,-3 1 0,-3 2 0,1-1 16,-1 0-16,0 1 15,1 0-15,-1-1 0,2-1 16,-5-3-16,-1-2 0,1 5 16,2 3-16,1 1 0,3 0 0,-4-1 15,-2 1-15,-4 0 0,-3 0 16,-1-2-16,0-2 0,3 0 15,1-2-15,-2 5 0,1 1 16,-5 0-16,-2 0 0,3-2 16,1 1-16,-2-2 0,-1 1 0,1 2 15,-1 2-15,0-4 16,1 1-16,4 0 0,1 1 16,-3-1-16,-4-5 0,0 5 0,0-1 15,0 2-15,1 1 0,0-2 16,0 1-16,-5-4 0,-5-3 15,3 3-15,1 3 0,0-2 16,-1 2-16,1-2 0,-1-1 16,0 0-16,-2-1 0,-1 2 15,-1 0-15,-2 0 0,0 0 0,2-2 16,1 0-16,1 0 16,-1 2-16,-2-1 0,0 1 15,-1-3-15,0-2 0,0 2 0,1 2 16,-15 0-16,5 0 0,-1 0 15,4 1-15,-1 0 0,0 0 16,2 0-16,1 1 0,-1-2 16,-1 1-16,0-1 0,0-1 15,-1 2-15,-1 0 0,1 0 16,2 1-16,-2-1 0,0 0 0,3-1 16,2 0-16,-7-1 0,0 1 15,2 0-15,0 0 0,0 0 16,-1 0-16,-1 1 0,1 1 15,-1-1-15,0-1 0,0 0 16,1 0-16,-1 2 0,-2 0 0,1 0 16,0-2-16,0 0 15,0 0-15,2 1 0,2 0 16,1-1-16,2 0 0,-2-1 16,0-2-16,-2 2 0,1-1 0,1 1 15,0 2-15,0-2 0,-2 0 16,-2 1-16,0 3 0,-1-2 15,0 0-15,1 1 0,1-1 16,1 0-16,-1-1 0,0 1 16,1 1-16,-1 0 0,1 0 0,-1-1 15,1-2-15,-1 3 16,-1 0-16,2 0 0,-1 1 16,-1-2-16,0-2 0,2 3 15,2 1-15,-3 2 0,-1-2 0,0-1 16,1 0-16,-1 2 0,0 0 15,0-1-15,2-1 0,-6-1 16,2 0-16,6 0 0,-1-1 16,-4 2-16,1 0 0,5 2 15,-2-2-15,-1-1 0,-2-1 0,1 2 16,1-1-16,-1 3 0,1-1 16,-1 0-16,0-2 0,-5-1 15,0-1-15,-1 1 0,1 1 16,0 0-16,0-1 0,-1 1 15,2 0-15,1 0 0,0 0 16,1-1-16,0-1 0,-1 1 16,-1 1-16,2-1 0,0-1 15,1 1-15,1 0 0,0 1 16,2 0-16,1-1 0,0 1 0,-2 1 16,1-1-16,-2 0 0,0 0 15,1 1-15,2-1 0,-2 2 16,0 1-16,5-1 0,-1 0 15,-5 0-15,0 1 0,9 1 16,2 0-16,-1-1 0,0 1 0,3-3 16,2 1-16,0 1 15,-1-2-15,1 1 0,0-2 16,-2 0-16,-2 0 0,-1-1 0,-2 0 16,4 0-16,-2 0 0,-1-1 15,0 0-15,-3 1 0,-2 0 16,-2-1-16,-1 1 0,-4 0 15,1 0-15,2-1 0,4 1 16,-2-3-16,0 0 0,0 1 16,0 2-16,0-2 0,-3 1 0,-1-3 15,-1-1-15,-3 4 16,0 2-16,-2-2 0,1 0 16,-3 2-16,-2 2 0,-1-1 0,2 3 15,0-2-15,0 1 0,1 1 16,-2-1-16,-5 1 0,-3-3 15,-3 0-15</inkml:trace>
  <inkml:trace contextRef="#ctx0" brushRef="#br1" timeOffset="23931.8302">26490 2721 0,'0'0'16,"0"0"-16,0 0 0,0 0 0,0 0 15,0 0-15,18 28 0,-18-28 16,10 18-16,-10-18 0,9 32 16,-5-14-16,-1 0 0,1 3 15,-1 1-15,-1-2 0,0-1 0,2 4 16,-1 0-16,0-3 16,-1-2-16,1 1 0,-1-4 15,-1-1-15,0-1 0,0-3 16,1-1-16,1 2 0,-1-1 15,0-3-15,0-3 0,-1-2 0,-1-2 16,0 0-16,-2 2 0,1-6 16,-1 0-16,1 1 0,0 0 15,0-1-15</inkml:trace>
  <inkml:trace contextRef="#ctx0" brushRef="#br1" timeOffset="24931.4654">26563 2895 0,'0'0'16,"0"0"-16,0 0 0,0 0 0,0 0 15,12-19-15,-12 19 0,17-14 16,-7 8-16,2-2 0,1 1 16,0 1-16,0-1 0,2 0 15,0 1-15,1 1 0,-1-2 16,2 3-16,0 4 0,0-3 16,-2 2-16,2 1 0,-3 1 15,-2 2-15,-1 1 0,-2 3 16,-2 0-16,-4 0 0,0 0 0,-3 4 15,-3 5-15,-4 0 0,-1-1 16,-3-1-16,-2 4 0,0-4 16,1 0-16,0 2 0,0-2 15,1-1-15,0 0 0,0-3 16,-1 1-16,1-2 0,0-2 16,1 0-16,1-3 0,1-1 15,0-3-15,3 0 0,-1-2 16,3-1-16,1-2 0,1-2 15,1-2-15,1 2 0,2-1 0,2-1 16,0-1-16,1 3 0,-1 1 16,2-3-16,0 2 0,1-1 15,-1 0-15,0 2 0,2 1 16,-2 2-16,0-3 0,0 3 16,1 3-16,0-1 0,-1 2 15,-2 2-15,-3 1 0,-2 3 0,-2 0 16,-5 2-16,-4 5 15,-2-1-15,-4 1 0,-8 7 0,-4-2 16,0 2-16,-3 0 0,-9 6 16,-2 0-16,2-2 0,1-1 15,-6 3-15,1-3 0,4-3 16,3-3-16,6 0 0,4-1 16,5-5-16,4-2 0,3-1 15,4-2-15,4-4 0,2-1 0,6-2 16,4 1-16,3-3 15,1 0-15,6-4 0,5-2 16,3-2-16,1-1 0,6-2 16,4-3-16,0 2 0,0-3 0,8-2 15,1 0-15,-4 2 0,-2 3 16,-2 0-16,0 2 0,-4 1 16,-3 1-16,-4 2 0,-3 0 15,-2 5-15,-3 1 0,-3 2 16,-2 0-16,-2 3 0,-1 1 0,-6 2 15,-2 4-15,-3-1 0,0-2 16,-4 4-16,-3 5 0,-2-2 16,-1 3-16,-4 0 0,-2 1 15,3 0-15,1-4 0,0 4 16,-2-2-16,3-1 0,0-3 16,2-1-16,1-1 0,3-3 0,2-1 15,2-2-15,0-3 16,2 1-16,0 0 0,3-2 0,3-2 15,2 0-15,1 0 0,3-5 16,1-1-16,0-3 0,1 1 16,2 0-16,3 0 0,-1 0 15,2 0-15,-2 0 0,0 1 16,1 1-16,-2 2 0,2-2 16,0-1-16,-2 1 0,0 1 0,0 0 15,-1 0-15,-1 1 16,-2 2-16,0-2 0,-1 3 0,-1-1 15,-3 2-15,-1 0 16,-4 2-16,0 0 0,-4 0 0,-1 0 16,-3 2-16,-1-2 0,-1 0 0,2 0 15,0 0-15,1 0 16</inkml:trace>
  <inkml:trace contextRef="#ctx0" brushRef="#br1" timeOffset="25198.8243">26503 3276 0,'0'0'0,"0"0"15,0 0-15,0 0 0,0 0 0,0 0 16,0 0-16,-21 16 0,21-16 16,-13 18-16,13-18 0,-17 29 15,9-15-15,-1 3 0,0 2 16,-1-2-16,2 4 0,-6 3 16,0 0-16,1-3 0,1-2 15,1-1-15,1-2 0,0-1 16,0 0-16,1-5 0,1 0 15,2-3-15,-1-3 0,1-1 0,2-5 16,0-1-16,0-2 0,4-6 16,3-4-16,0-2 0,1-1 0,3-1 15,2 0-15,-2 4 16,0 1-16,-1 3 0</inkml:trace>
  <inkml:trace contextRef="#ctx0" brushRef="#br1" timeOffset="25415.5649">26442 3315 0,'0'0'16,"0"0"-16,0 0 0,0 0 0,0 0 15,22 3-15,-22-3 16,0 0-16,26 6 0,-26-6 0,23 12 16,-10-5-16,0 3 0,1 2 15,3 3-15,-1 0 0,1-1 0,4 8 16,0 0-16,0-1 16,0-2-16,2 0 0,2-1 15,-2-1-15,0 0 0,6 4 16,1-1-16,-2-3 0,0-1 0,-2-3 15,1-1-15,-3-3 0,-1-2 16,2-2-16,0-3 16,-2 0-16,-1-4 0,-3 2 0,-5-1 15,-2 1-15</inkml:trace>
  <inkml:trace contextRef="#ctx0" brushRef="#br1" timeOffset="25848.2822">27124 2799 0,'0'0'0,"0"0"16,0 0-16,25-16 0,-25 16 0,26-12 15,-7 7-15,1-1 0,1 2 16,5 1-16,1 3 0,-2 0 16,-2 3-16,-1 1 0,-2 3 15,-4 2-15,-2 0 0,-7 1 16,-3 1-16,-3 0 0,-1 3 0,-5 4 16,-2 0-16,-3 0 15,-2-2-15,-8 5 0,-3 2 16,-1-2-16,1-2 0,-2 2 15,-1 2-15,-1-3 0,2-2 0,-5 4 16,1-2-16,4-3 0,2-1 0,3 2 16,2-2-16,4-4 15,3-4-15,2-1 0,1-2 16,4-2-16,4-3 0,1-6 16,5-4-16,-2 3 0,-1 0 0,1 3 15</inkml:trace>
  <inkml:trace contextRef="#ctx0" brushRef="#br1" timeOffset="26181.7918">27326 3051 0,'0'0'0,"0"0"0,0 0 15,0 0-15,0 0 0,9 19 16,-9-19-16,0 0 0,8 25 0,-8-25 16,-1 24-16,-1-12 0,1 3 15,0-2-15,0 2 16,0-2-16,-1-1 0,1 0 15,0-1-15,0-2 0,1-2 0,0-2 16,0-1-16,0-4 0,3 2 16,1-6-16,2-1 0,-1-2 15,1-3-15,1 0 0,2 0 16,1 1-16,0 1 0,1 0 16,1 0-16,4-1 0,-1 2 15,1-1-15,-2 0 0,1 1 0,1 0 16,1 2-16,3-1 15,-1 1-15,0 1 0,-2 1 0,0 0 16,-3 1-16,-2-2 0,-2 4 16,-2 0-16,-3 3 0,-2-3 15,-1 1-15,-2-1 0,2 0 0</inkml:trace>
  <inkml:trace contextRef="#ctx0" brushRef="#br1" timeOffset="26548.8929">27260 3318 0,'0'0'0,"0"0"15,0 0-15,0 0 0,0 0 0,0 0 16,0 0-16,-6 28 16,6-28-16,-2 23 0,2-23 15,1 26-15,2-15 0,1 1 0,1-1 16,2-2-16,1 0 0,1-2 15,1-1-15,-1-2 0,1-1 16,1-3-16,2-1 0,-1-1 16,0-1-16,0-3 0,1 0 15,-1-1-15,-1-1 0,3-2 16,-3 0-16,-1 0 0,-2 0 16,-2 1-16,-4-1 0,-2 1 15,-2 2-15,-3 0 0,-2 1 16,-2 1-16,0 2 0,-4-4 15,-1 4-15,0 0 0,1 2 0,-1 2 16,-1 0-16,2 1 0,1 1 16,2-3-16,2 2 15,2-2-15,0 2 0,2-2 0</inkml:trace>
  <inkml:trace contextRef="#ctx0" brushRef="#br1" timeOffset="26848.2896">28172 2856 0,'0'0'0,"0"0"0,0 0 16,18-11-16,-18 11 0,22-6 15,-6 2-15,0 2 0,-1 0 16,3 1-16,0 1 0,-1 1 16,-2 2-16,2 4 0,-3 3 15,-3-2-15,-1 0 0,-1-3 16</inkml:trace>
  <inkml:trace contextRef="#ctx0" brushRef="#br1" timeOffset="28264.9171">28158 3179 0,'0'0'0,"0"0"0,0 0 16,0 0-16,0 0 0,0 0 15,0 0-15,30 2 0,-30-2 0,24 6 16,-24-6-16,29 6 0,-15-2 15,-2 2-15,-1 1 0,-2 0 16,-3 0-16,-1 4 0,-2 0 16,-2-1-16,-2 4 0,-3 0 15,-4 3-15,-1-1 0,-1 0 16,-3 7-16,0 1 0,-1 0 0,1-1 16,0-1-16,-1 1 15,1-4-15,2-3 0,0 2 16,3-3-16,2-4 0,4-1 0,2-1 15,2-3-15,2-2 0,2-4 16,5-4-16,4-3 0,4-4 16,2-3-16,3-2 0,3-6 15,4-5-15,-3 1 0,4-5 16,3-4-16,0 2 0,1 2 0,4-6 16,-3 2-16,-6 2 15,-3 3-15,3-2 0,-1 4 16,-6 6-16,-3 7 0,-6 2 0,-4 2 15,-4 4-15,-3 1 0,1 3 16,-2 1-16,-1 0 0,0 2 0,-2 0 16,-1 4-16,-4 1 15,-3 4-15,-1 4 0,-2 1 16,0 4-16,1 2 0,-4 6 16,-2 4-16,2-2 0,0-3 0,1-2 15,0 1-15,4-4 0,1 0 16,2-1-16,3-3 15,1-1-15,1-4 0,5-1 0,4-2 16,1-2-16,2-1 0,3-5 16,4-3-16,-3-2 0,3-2 15,6-5-15,1-2 0,-2-2 16,-2 2-16,-1-2 0,-1 0 16,-5 2-16,-2 0 0,-2 3 15,-1 4-15,-2 0 0,-2 0 0,-2 3 16,-3-1-16,-3 1 0,-1 2 15,-2 0-15,1 2 0,-1 0 16,1 2-16,0-1 0,1 2 16,1-1-16,-1 0 0,2 1 15,1-1-15,1-2 0,2 3 16,4-3-16,4-2 0,3-1 16,2 0-16,3-3 0,2-1 15,6-3-15,2 1 0,-2-1 16,1-2-16,-2 1 0,0 2 0,4-2 15,0 3-15,-3 0 0,-1 1 16,-3 0-16,-3 3 0,-3 1 16,-3 3-16,-2 0 0,-2 0 15,-3 3-15,-2 1 0,-2 4 16,-2 2-16,-1 1 0,-1 1 0,-2 3 16,-2 1-16,-1-2 15,0 0-15,-1-1 0,0-1 16,2-1-16,0 0 0,2-4 0,0 0 15,2 0-15,1-3 0,2 1 16,3-2-16,0-1 0,1-1 16,2-3-16,3-4 0,0 1 15,1-1-15,7-6 0,1-1 16,1-1-16,0 0 0,-1 0 16,0 1-16,-3 2 0,0 0 0,-2 1 15,0 1-15,-2 1 16,-1 2-16,-1 1 0,-2 1 0,-1 2 15,-2 1-15,0 2 0,-2 1 16,-1 2-16,-2 1 0,-1 2 16,-2 4-16,-1 0 0,1-1 15,-1 6-15,-2-2 0,1-3 16,0-2-16,1 2 0,-2 0 16,2-2-16,0-1 0,0-1 15,2-1-15,1-3 0,0-1 0,1 1 16,0-3-16,1 3 0,1-3 15,3-2-15,2-2 0,1-2 16,1-3-16,3-1 0,2-3 16,1 0-16,0-2 0,5-2 15,0-1-15,0 3 0,-1 2 0,1 1 16,0 1-16,0-1 16,-1 3-16,-3 0 0,-1 0 15,-3 2-15,-2 1 0,-2 2 16,1 2-16,-1 1 0,-1 1 0,-2 3 15,0 3-15,-2 3 0,-1-1 16,-2 4-16,-2 4 0,-3 2 16,-1 2-16,-3 3 0,-2 1 15,0-2-15,0 0 0,-1 2 16,1-1-16,0-3 0,1-2 0,2-5 16,1-1-16,3-3 15,1-1-15,1-4 0,0 0 16,2-4-16,4-3 0,0-7 0,3-4 15,-2 2-15,0 2 0,-2 0 16</inkml:trace>
  <inkml:trace contextRef="#ctx0" brushRef="#br1" timeOffset="28782.3111">29865 2674 0,'0'0'0,"0"0"15,0 0-15,21-7 0,-21 7 16,23-7-16,-9 5 0,0-3 16,1 3-16,1-1 0,2 0 15,-2-1-15,1 2 0,3 0 16,0 0-16,-4 2 0,-1 0 0,-1 0 16,-1 3-16,-2 1 0,-1 0 15,0 1-15,-1 3 16,-3-3-16,0 2 0,-3 3 0,1 1 15,-3 3-15,-1 0 0,-1 6 16,-2 3-16,0-1 0,0 3 16,-3 4-16,1 1 0,-1 2 15,1 0-15,-3 13 0,0 3 16,-1-2-16,0-1 0,-7 14 16,-2 5-16,2-4 0,0-4 0,-1 13 15,0-1-15,4-7 0,2-5 16,-3 12-16,-1 3 0,2-11 15,0-6-15,-5 17 0,2-9 16,4-10-16,3-6 0,1-5 16,3-1-16,0-7 0,2-5 0,2-1 15,1-2-15,0-13 16,0-1-16,0 0 0,0 0 16,1-5-16,0-1 0,0-2 15,-1 0-15,0-3 0,-2 4 0,2-4 16,-2-3-16,-1-1 0,1-4 15,-3-9-15,-3-5 0,1-3 16,2-2-16,0 5 0,1 6 16,1 0-16</inkml:trace>
  <inkml:trace contextRef="#ctx0" brushRef="#br1" timeOffset="29131.9509">29825 3149 0,'0'0'0,"0"0"16,0 0-16,22-11 0,-13 8 0,4-1 15,4 1-15,0-1 16,1 4-16,6-2 0,2 2 16,-3 2-16,-1 0 0,-4 3 15,-2 2-15,-5 2 0,-2 0 0,-8 5 16,-7 1-16,-4-1 15,-3 1-15,-3 0 0,-4 1 16,1-3-16,3 1 0,-7 0 0,1 1 16,1-3-16,2 0 0,2-1 15,4-2-15,2-3 0,2-1 16,2-1-16,2 0 0,3-2 16,2-2-16,3 4 0,6 0 15,5-2-15,6-1 0,3-1 16,4-2-16,2-1 0,4-1 0,1 0 15,-7 0-15,-5 2 0</inkml:trace>
  <inkml:trace contextRef="#ctx0" brushRef="#br1" timeOffset="29270.0887">30428 3372 0,'0'0'16,"0"0"-16,0 0 0,0 0 15,0 0-15,0 0 0,0 0 16,-20 20-16,20-20 0,0 0 0</inkml:trace>
  <inkml:trace contextRef="#ctx0" brushRef="#br1" timeOffset="48381.8458">4060 5374 0,'0'0'0,"0"0"16,0 0-16,0 0 0,-23-9 0,23 9 15,-25-8-15,9 5 0,2 1 16,-6 0-16,-4-2 15,0 0-15,-1 1 0,-12 1 0,-5 4 16,2 0-16,2 1 0,-14 0 16,-4 3-16,2-1 0,1 2 0,-14 7 15,0 1-15,4 2 16,7-2-16,-13 8 0,-2 2 16,10 0-16,8-1 0,-11 7 15,-2 4-15,7-5 0,1-5 0,-26 21 16,1 4-16,14-7 0,14-4 15,-8 2-15,1 4 0,11-5 16,10-1-16,-6 11 0,-6 6 16,4-5-16,3-5 0,-3 15 15,-1 8-15,7-9 0,6-6 16,3 2-16,2-2 0,1 2 16,3-1-16,-8 6 0,0 6 15,6-3-15,6-3 0,-3 3 16,-1 1-16,3-5 0,2 0 0,2 5 15,3 5-15,-5-4 0,0-2 16,-1 1-16,4 3 0,1-3 16,1 0-16,-2 6 0,-4 6 15,4-5-15,-1-3 0,1 3 16,-2 1-16,6-1 0,4-1 0,1 1 16,-1 2-16,0-12 15,2-5-15,-2 4 0,0 3 16,1 3-16,-1 1 0,-2 3 0,-1 1 15,5-7-15,1-6 0,0 3 16,0 3-16,-1 2 0,-3 1 16,0 0-16,2-1 0,7-7 15,4-4-15,0 3 0,3 1 16,3-5-16,0-4 0,1-1 16,-1-4-16,3 1 0,5-2 0,-1 3 15,4 2-15,0-4 0,-4-6 16,3 2-16,-1 1 0,-2-4 15,3-1-15,2 4 0,8 3 16,-3-4-16,-1-3 0,2-2 16,3-5-16,3-5 0,-2-7 15,4 5-15,2 2 0,-2-2 16,1-2-16,4 5 0,4-1 16,-3-1-16,3-4 0,-2 1 15,1 2-15,1-3 0,0-2 0,3-2 16,1-2-16,-4 0 0,-3 2 15,4-2-15,5 2 0,-13-6 16,4-1-16,20 2 0,4-1 16,-24-4-16,1 2 0,24 3 15,0-1-15,-7 2 0,-4-1 0,4-2 16,1 1-16,-3-4 0,-1 0 16,1 3-16,3 1 15,0-6-15,3 0 0,1-3 0,4 4 16,-7-5-16,-2 1 0,5-1 15,5-1-15,0 0 0,-2 2 16,4-2-16,3-2 0,-2 2 16,1 0-16,5 0 0,1 2 15,-2-1-15,1-4 0,1 0 16,3-1-16,1 4 0,-2-3 0,5 2 16,4 1-16,-8-3 15,-1 3-15,5-3 0,2 2 0,-1 1 16,-1 1-16,4-2 0,4-2 15,-5-1-15,-1 0 0,4-2 16,5 5-16,-4-3 0,-4 1 16,6 0-16,5-1 0,-4 4 15,-3-1-15,4-1 0,1 2 16,-4 3-16,1 5 0,1-1 16,4-1-16,-6-7 0,-3-4 0,1 5 15,0 5-15,-1-3 16,0 3-16,21-3 0,15 0 15,-27 3-15,-18 2 0,3-3 16,1 2-16,8-2 0,7 0 0,-1 6 16,-1-2-16,-4-3 0,-4-3 15,5 2-15,2 3 0,-4 3 16,-2 0-16,3 1 0,1-3 16,-2 2-16,2-3 0,1-1 15,0-1-15,-4 3 0,-4 4 0,2-3 16,2 2-16,-1-2 15,-2-4-15,-1-1 0,0-1 0,0 0 16,0 1-16,2 3 0,1 1 16,-4-1-16,-2-2 0,4 0 15,5-1-15,-4 0 0,-1-1 16,2 0-16,3-2 0,-6 2 16,-4-3-16,8 0 0,5-3 15,-5 6-15,-2-1 0,-2 0 16,-1-2-16,-2 2 0,-2-2 0,6-2 15,2 2-15,-5-1 0,-4 1 16,3 1-16,0-1 0,-2 0 16,0-1-16,2 2 0,2 2 15,-3-4-15,-2-1 0,2 1 16,1 1-16,-3-3 0,-3 0 16,4 3-16,2 3 0,-7-6 15,-5-1-15,1-1 0,1 1 16,-5-1-16,-3 0 0,-3-1 15,-3-1-15,-3 0 0,-1 0 0,1-1 16,3-4-16,-6 2 0,-4 0 16,3 2-16,0-2 0,3-2 15,2-1-15,-2-4 0,-1-1 16,-4 0-16,-4-3 0,2 5 16,-1-1-16,-3 0 0,-2-2 0,1-3 15,0-2-15,-3 3 16,-4 3-16,1-4 0,-1-2 15,-2-2-15,-1-2 0,-3 0 0,-3 2 16,0-2-16,1 2 0,3-5 16,2-5-16,-3 5 0,-3 2 15,1 0-15,-1 0 0,-1-3 16,-1 0-16,-4-3 0,-2 1 16,-5 13-16,4-4 0,0-3 15,2-4-15,-1 3 0,-1-3 0,0 0 16,2-4-16,-2 2 15,0 0-15,2 2 0,5-3 16,-3 2-16,-1-3 0,0 1 0,1-4 16,-1 3-16,0 1 0,1-1 15,1 0-15,-2 0 0,0-3 16,1 0-16,2-1 0,-1 3 16,-1 3-16,3-3 0,0 1 15,-1 3-15,2 2 0,2-4 16,3-1-16,-2 3 0,-2 1 0,4-1 15,2-1-15,-1 1 0,0 1 16,0-1-16,1 0 0,2 0 16,1 2-16,0-1 0,1 1 15,-2-1-15,0-1 0,3 1 16,0 1-16,1 3 0,0 3 0,6-8 16,1-3-16,1 7 15,2 4-15,17-5 0,-4 7 16,-9-2-16,-6-2 0,2-1 0,0 1 15,-2 6-15,-4 4 0,5-2 16,5-1-16,-3 1 0,-2 1 16,4 3-16,2 2 0,0 2 15,1 3-15,1-2 0,-1-2 16,-2 1-16,-2 3 0,5-1 16,1 2-16,-5 3 0,-4 4 0,5-4 15,5-2-15,0 0 16,0 1-16,0 1 0,-1 2 15,-2 1-15,-1 2 0,6-1 0,3 0 16,1 2-16,1 3 0,0 0 16,1 1-16,-3 0 0,-1 0 15,4 1-15,3 0 0,1-2 16,-1-1-16,2-3 0,1-2 16,-2 3-16,-2 3 0,4 0 15,2 1-15,-4 1 0,1 2 0,3-1 16,1-1-16,1-3 0,1 0 15,6-1-15,3 0 0,-1-1 16,-1 2-16,2-1 0,2 3 16,-2-2-16,-3 2 0,1-4 15,3-1-15,-1 3 0,-2 1 16,5-2-16,0-2 0,-2-2 16,-1-2-16,-1 2 0,1 0 15,-1 0-15,-1-1 0,3 0 16,3 1-16,0 1 0,0-1 0,3-1 15,2-1-15,-2-1 0,0 1 16,4 2-16,3 1 0,-3-5 16,-3-3-16,0-1 0,1 0 15,-2 2-15,0 1 0,5 0 16,5-1-16,-3 0 0,-1 1 16,-1-2-16,1-2 0,-8-4 15,-2-2-15,3 0 0,1-1 16,-7-3-16,-4 0 0,2 1 15,1 1-15,-3-2 0,-1-2 0,-1-3 16,-2-3-16,0 4 0,-1 1 16,1-3-16,0-3 0,-4-2 15,-3 0-15,3-1 0,1-2 16,-5 3-16,-5 1 0,3-5 16,3-1-1,-12 0-15,-7 2 0,4-1 0,4 0 0,-2-1 16,0-2-16,-2 2 0,-1 3 15,-1-5-15,-1-1 0,0-4 0,0-2 16,-6 3-16,-4 2 0,3 1 16,0 1-16,-6-6 0,-4-3 15,0-1-15,1 0 0,-3 4 16,-1-1-16,0 4 0,0-1 16,-5 0-16,-4-1 0,0-4 15,-1 1-15,1 6 0,-1 4 16,-4-5-16,-4 0 0,-1-2 15,1-2-15,-7 2 0,-1 0 0,-4 3 16,0 1-16,-3 4 0,-1 2 16,-4 5-16,0 2 0,-5-9 15,-4-3-15,-3 1 0,-3 3 16,-2 0-16,-2 2 0,3 10 16,-6-6-16,-3 4 0,-5-2 15,-3 1-15,-4 0 0,-11-3 16,-5 2-16,-11-8 0,8 4 0,1 0 15,0 3-15,7 5 0,6 5 16,-5-1-16,-2-5 0,4 3 16,4 1-16,0 6 0,0-2 15,0 1-15,0-2 0,1-4 16,0-1-16,-2 3 0,-2 3 16,4 3-16,3 2 0,-3-6 15,-1-3-15,-3 5 0,-3 3 16,2 4-16,-1 3 0,-12-5 0,-9-3 15,0-3-15,-1-1 0,-2 3 16,-3 2-16,3 3 0,1 0 16,-6 0-16,-3 0 0,-3 0 15,-3 3-15,2 1 0,0 0 16,2 3-16,2 2 0,-6-3 16,-6 1-16,-2 0 0,-2 1 0,-2-1 15,-1 1-15,2 0 16,3-1-16,0 1 0,0 0 0,-4 3 15,0 4-15,-3-4 0,-2 1 16,3-1-16,2 0 0,-1 1 16,-3-2-16,0 5 0,2 2 15,-4-2-15,-3 0 0,7-2 16,2 0-16,-4-1 0,-5 0 16,3 4-16,0 2 0,0-1 15,1 2-15,-1-5 0,0-1 0,1 1 16,2 0-16,4-1 0,2-2 15,-2 4-15,0 0 0,6-3 16,4-3-16,-6-1 0,-2-1 16,-4 3-16,0 3 0,-4 0 15,-1 0-15,4-1 0,5 1 16,-2 2-16,-3-2 0,3 0 16,2 0-16,-1-2 0,-2 0 15,3 2-15,1 0 0,-1-1 16,-1 2-16,4-4 0,3-2 0,-6 2 15,-3 3-15,2-1 0,4-1 16,-4-1-16,-1-4 0,4 5 16,2 3-16,-6-1 0,-5-1 15,3-1-15,0 2 0,2-2 16,0 0-16,0 2 0,3 1 0,0-6 16,1-2-16,4-3 15,2 1-15,-6 3 0,-4 3 16,4 2-16,2 2 0,-4-4 0,-2-1 15,1 3-15,0 1 0,-4 0 16,-4-1-16,5 0 0,4 3 16,-4-4-16,-5 1 0,4-3 15,4 1-15,-4 1 0,-1 2 16,4-4-16,4 0 0,-2 0 16,-2-1-16,4 4 0,4-2 0,-8 0 15,-6-2-15,5-1 16,3 1-16,1 3 0,0 1 15,-2-1-15,0-2 0,-4 1 0,-4 0 16,3-2-16,2 3 0,1-3 16,0 1-16,-1-2 0,0 0 15,-1 1-15,2 0 0,1 1 16,3 1-16,-1-3 0,-1-1 16,3-2-16,3 0 0,-2-1 15,-1 1-15,3-1 0,1-2 0,-4 2 16,-4 2-16,4 1 15,4-1-15,-1 1 0,-1 1 16,-1-2-16,-1 2 0,-3-2 0,-1 0 16,6 3-16,3 3 0,-2-3 15,-3 3-15,4-6 0,4 0 16,0 1-16,-1 2 0,1-6 16,2-2-16,-4 0 0,-3-2 15,3 4-15,2 4 0,-1-2 16,1 1-16,0-3 0,1-2 0,-4 4 15,2 3-15,2 1 0,2 0 16,-6-4-16,-5 0 0,5 1 16,4 1-16,1-2 0,-1-1 15,4 4-15,3 0 0,-2-3 16,-3 1-16,6-2 0,1 2 0,-2-4 16,1-3-16,-2 4 15,4 2-15,-2 1 0,-3 0 16,3-2-16,3 1 0,-4-1 0,0 3 15,2-3-15,0 3 0,1 1 16,2 1-16,0 3 0,4 3 16,-4 0-16,-1-2 0,7-1 15,5-1-15,-9-2 0,-2 0 16,6 4-16,5 1 0,-6-4 16,-1-3-16,0-2 0,-2-2 0,0 2 15,4 3-15,4 2 16,4 2-16,-2 0 0,-1 0 15,2 1-15,1 0 0,-2-4 0,-1-4 16,1 3-16,3 2 0,3 2 16,1 2-16,1-2 0,0-3 15,0 0-15,-4 0 0,7 0 16,5 3-16,-4-1 0,2 0 16,1 1-16,3 3 0,-1-2 15,2 2-15,2-1 0,-2-1 0,5 2 16,2 1-16,1 6 15,2 4-15,9-4 0,8-4 0,6-4 16</inkml:trace>
  <inkml:trace contextRef="#ctx0" brushRef="#br1" timeOffset="60615.9153">18124 11446 0,'0'0'0,"0"0"16,0 0-16,0 0 0,0 0 0,0 0 15,27-20-15,-27 20 0,34-16 16,-7 5-16,6-3 15,2 0-15,3 1 0,16-7 0,4-2 16,13-5-16,-2 1 0,16-7 16,2-2-16,6 0 0,-8 3 15,9-4-15,-5 0 0,-6 1 16,-5 2-16,34-16 0,-9 8 16,-14 0-16,-9 5 0,0-4 15,3-3-15,-14 4 0,-9 4 0,4 0 16,3 2-16,-5 4 0,-4 1 15,0-5-15,-3-3 0,-9 1 16,-5 3-16,3 3 0,2-3 16,-7 4-16,-5 4 0,-3 4 15,-1 0-15,-5 5 0,-1 2 0,-5 1 16,-5 1-16,-5 4 16,-4 0-16,-12 0 0,-6-2 15,1 7-15,-3 2 0,5 0 0,3 0 16,1 0-16</inkml:trace>
  <inkml:trace contextRef="#ctx0" brushRef="#br1" timeOffset="61018.6829">18428 11371 0,'0'0'15,"0"0"-15,0 0 0,29 3 0,-29-3 16,34 2-16,-8 0 0,4 3 15,2-3-15,13 8 0,5 1 16,9 6-16,-1 0 0,11 6 16,1 3-16,-5-1 0,-5 1 15,11 12-15,-1 4 0,-10-4 16,-5 0-16,6 8 0,-4 4 16,-9-8-16,-7-2 0,15 19 15,-6-1-15,-5-9 0,-5-5 0,1-2 16,-1 0-16,-5-4 0,-3-4 15,3-11-15,3-9 0,-12-4 16,-8-3-16,-6-3 0</inkml:trace>
  <inkml:trace contextRef="#ctx0" brushRef="#br1" timeOffset="61782.3016">21222 11096 0,'0'0'0,"0"0"0,0 0 16,4 28-16,-4-28 0,1 26 0,-1-2 16,0-2-16,-1 5 0,0 9 15,-2 3-15,0-2 0,0-1 0,-2 10 16,0 1-16,-1-3 16,1-4-16,-1 0 0,1-4 15,-3 4-15,1-7 0,3-6 16,2-7-16,1-5 0,1-3 0,0-4 15,1-2-15,0-3 0,0-1 16,0-5-16,0-5 0,3-4 16,1-2-16,2-4 0,0-3 15,2-2-15,1-3 0,6-8 16,0 1-16,0-1 0,-1-2 16,3-7-16,-2 0 0,-1 7 15,-2 1-15,-1 3 0,-1-1 16,0 5-16,1 1 0,-2 4 15,0 1-15,0 5 0,1-1 0,-1 3 16,0 1-16,0 3 0,0 4 16,-2 3-16,2 3 0,0 1 15,0 1-15,-1 3 0,0 3 16,-1 1-16,-1 2 0,0 5 16,-2 6-16,-1-4 0,-2 2 15,-1 6-15,-1 0 0,-2 0 16,-2 2-16,1-1 0,0 3 15,-2-1-15,0-3 0,-1 2 16,1 3-16,2-4 0,2-2 0,1-2 16,1-1-16,1-5 0,1 1 15,2-3-15,1 0 0,4-2 16,3-3-16,6-5 0,3-4 16,1-3-16,3-3 15,0-1-15,2-2 0,-1-2 0,0-4 0,-4-4 16,-2-4-16,-6 2 0,-3-2 15,1 2 1,-5 4-16,0 3 16</inkml:trace>
  <inkml:trace contextRef="#ctx0" brushRef="#br1" timeOffset="62165.468">21076 10927 0,'0'0'0,"0"0"15,0 0-15,0 0 0,0 0 0,0 0 16,31 0-16,-31 0 0,30 3 16,-9-1-16,5 1 0,2 0 15,3-3-15,2 3 0,4-2 16,7 2-16,-1-2 0,8 2 15,-4-2-15,-5 1 0,-5-1 0,-3-1 16,-5 0-16,-2 0 0,-3 0 16,-5 0-16,-5 0 0,-2 0 15,0-4-15,-2 0 0,-2-3 16,-2 0-16,-2-1 0,-2-2 16,-2-1-16,-1-3 0,0 1 0,-2-2 15,-3-3-15,0 3 0,-2-3 16,-1 0-16,0-2 15,-1 1-15,-2-1 0,-6-2 0,-1 0 16,-2 4-16,-1-3 0,4 4 16,4 6-16,1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1T00:20:09.0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2862 10788 0,'0'0'0,"0"18"16,0 8-16,-3 10 0,2 9 0,-2 13 16,3 13-16,1-7 15,1-6-15,-1 9 0,-1 1 16,3-14-16,0-8 0,3 19 0,3-7 15,-5-17-15,-4-14 0,0-7 16,0-6-16,0-5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9.xml"/><Relationship Id="rId3" Type="http://schemas.openxmlformats.org/officeDocument/2006/relationships/tags" Target="../tags/tag41.xml"/><Relationship Id="rId7" Type="http://schemas.openxmlformats.org/officeDocument/2006/relationships/slide" Target="../slides/slide64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" Target="../slides/slide57.xml"/><Relationship Id="rId5" Type="http://schemas.openxmlformats.org/officeDocument/2006/relationships/slideMaster" Target="../slideMasters/slideMaster1.xml"/><Relationship Id="rId10" Type="http://schemas.openxmlformats.org/officeDocument/2006/relationships/slide" Target="../slides/slide3.xml"/><Relationship Id="rId4" Type="http://schemas.openxmlformats.org/officeDocument/2006/relationships/tags" Target="../tags/tag42.xml"/><Relationship Id="rId9" Type="http://schemas.openxmlformats.org/officeDocument/2006/relationships/slide" Target="../slides/slide7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532d12f2eb97268d3897fb1f2b9ada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6923" y="15647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532d12f2eb97268d3897fb1f2b9ada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5" Type="http://schemas.openxmlformats.org/officeDocument/2006/relationships/image" Target="../media/image10.emf"/><Relationship Id="rId4" Type="http://schemas.openxmlformats.org/officeDocument/2006/relationships/customXml" Target="../ink/ink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tags" Target="../tags/tag65.xml"/><Relationship Id="rId7" Type="http://schemas.openxmlformats.org/officeDocument/2006/relationships/customXml" Target="../ink/ink7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6.png"/><Relationship Id="rId5" Type="http://schemas.openxmlformats.org/officeDocument/2006/relationships/image" Target="../media/image11.TIF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Relationship Id="rId6" Type="http://schemas.openxmlformats.org/officeDocument/2006/relationships/image" Target="../media/image14.emf"/><Relationship Id="rId5" Type="http://schemas.openxmlformats.org/officeDocument/2006/relationships/customXml" Target="../ink/ink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Relationship Id="rId5" Type="http://schemas.openxmlformats.org/officeDocument/2006/relationships/image" Target="../media/image15.emf"/><Relationship Id="rId4" Type="http://schemas.openxmlformats.org/officeDocument/2006/relationships/customXml" Target="../ink/ink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Relationship Id="rId5" Type="http://schemas.openxmlformats.org/officeDocument/2006/relationships/image" Target="../media/image16.emf"/><Relationship Id="rId4" Type="http://schemas.openxmlformats.org/officeDocument/2006/relationships/customXml" Target="../ink/ink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2.png"/><Relationship Id="rId5" Type="http://schemas.openxmlformats.org/officeDocument/2006/relationships/tags" Target="../tags/tag70.xml"/><Relationship Id="rId10" Type="http://schemas.openxmlformats.org/officeDocument/2006/relationships/image" Target="../media/image18.emf"/><Relationship Id="rId4" Type="http://schemas.openxmlformats.org/officeDocument/2006/relationships/image" Target="../media/image21.png"/><Relationship Id="rId9" Type="http://schemas.openxmlformats.org/officeDocument/2006/relationships/customXml" Target="../ink/ink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TIF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28.png"/><Relationship Id="rId11" Type="http://schemas.openxmlformats.org/officeDocument/2006/relationships/image" Target="../media/image21.emf"/><Relationship Id="rId5" Type="http://schemas.openxmlformats.org/officeDocument/2006/relationships/image" Target="../media/image27.png"/><Relationship Id="rId10" Type="http://schemas.openxmlformats.org/officeDocument/2006/relationships/customXml" Target="../ink/ink12.xml"/><Relationship Id="rId4" Type="http://schemas.openxmlformats.org/officeDocument/2006/relationships/tags" Target="../tags/tag77.xml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24.TIF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3.xml"/><Relationship Id="rId4" Type="http://schemas.openxmlformats.org/officeDocument/2006/relationships/image" Target="../media/image25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5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56.xml"/><Relationship Id="rId4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TI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tags" Target="../tags/tag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56.png"/><Relationship Id="rId5" Type="http://schemas.openxmlformats.org/officeDocument/2006/relationships/image" Target="../media/image39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8.xml"/><Relationship Id="rId4" Type="http://schemas.openxmlformats.org/officeDocument/2006/relationships/image" Target="../media/image40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62.png"/><Relationship Id="rId5" Type="http://schemas.openxmlformats.org/officeDocument/2006/relationships/image" Target="../media/image41.TIF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3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4.xml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5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8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Relationship Id="rId4" Type="http://schemas.openxmlformats.org/officeDocument/2006/relationships/image" Target="../media/image6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2.xml"/><Relationship Id="rId5" Type="http://schemas.openxmlformats.org/officeDocument/2006/relationships/image" Target="../media/image77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emf"/><Relationship Id="rId4" Type="http://schemas.openxmlformats.org/officeDocument/2006/relationships/customXml" Target="../ink/ink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75.TIF"/><Relationship Id="rId5" Type="http://schemas.openxmlformats.org/officeDocument/2006/relationships/image" Target="../media/image80.png"/><Relationship Id="rId4" Type="http://schemas.openxmlformats.org/officeDocument/2006/relationships/tags" Target="../tags/tag1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1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emf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5.xml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"/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8.xml"/><Relationship Id="rId5" Type="http://schemas.openxmlformats.org/officeDocument/2006/relationships/image" Target="../media/image98.png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customXml" Target="../ink/ink3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Relationship Id="rId4" Type="http://schemas.openxmlformats.org/officeDocument/2006/relationships/image" Target="../media/image8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7.xml"/><Relationship Id="rId6" Type="http://schemas.openxmlformats.org/officeDocument/2006/relationships/image" Target="../media/image113.png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Relationship Id="rId5" Type="http://schemas.openxmlformats.org/officeDocument/2006/relationships/image" Target="../media/image117.png"/><Relationship Id="rId4" Type="http://schemas.openxmlformats.org/officeDocument/2006/relationships/image" Target="../media/image9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53.xml"/><Relationship Id="rId7" Type="http://schemas.openxmlformats.org/officeDocument/2006/relationships/customXml" Target="../ink/ink4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9.emf"/><Relationship Id="rId4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第七章　立体几何与空间向量</a:t>
            </a:r>
          </a:p>
        </p:txBody>
      </p:sp>
      <p:sp>
        <p:nvSpPr>
          <p:cNvPr id="8" name="文本框 5"/>
          <p:cNvSpPr txBox="1"/>
          <p:nvPr/>
        </p:nvSpPr>
        <p:spPr>
          <a:xfrm>
            <a:off x="1816231" y="5158030"/>
            <a:ext cx="995543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向量法、几何法求空间角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044285"/>
            <a:ext cx="12190413" cy="3231612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46310" y="1325796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苏教选修二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P35T1(2)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的法向量分别为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相交但不垂直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以上均不正确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故两个平面不垂直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不共线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相交但不垂直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611693"/>
            <a:ext cx="12190413" cy="3574241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60621" y="1284485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A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61688"/>
                <a:ext cx="11589417" cy="3837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苏教选修二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P35T1(2)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分别是直线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的方向向量和法向量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A.30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	B.60°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C.120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D.150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61688"/>
                <a:ext cx="11589417" cy="3837415"/>
              </a:xfrm>
              <a:prstGeom prst="rect">
                <a:avLst/>
              </a:prstGeom>
              <a:blipFill rotWithShape="0">
                <a:blip r:embed="rId3"/>
                <a:stretch>
                  <a:fillRect l="-947" b="-1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750668"/>
            <a:ext cx="12190413" cy="342940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0558" y="1276558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478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已知两平面的法向量分别为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则两平面所成的二面角为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m·n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两平面所成的二面角为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两平面所成的二面角为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或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47810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949760" y="2867400"/>
              <a:ext cx="6690240" cy="11455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0400" y="2858040"/>
                <a:ext cx="6708960" cy="116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>
            <p:custDataLst>
              <p:tags r:id="rId2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异面直线所成的角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52072"/>
            <a:ext cx="885020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佛山模拟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正多面体也称柏拉图立体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被誉为最有规律的立体结构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是所有面都只由一种正多边形构成的多面体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各面都是全等的正多边形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数学家已经证明世界上只存在五种柏拉图立体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即正四面体、正六面体、正八面体、正十二面体、正二十面体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已知一个正八面体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夹角的余弦值为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4554881" y="441612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28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5071" y="1138706"/>
            <a:ext cx="2792864" cy="2877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15505" y="4917892"/>
                <a:ext cx="10943046" cy="1062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𝟐𝟏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05" y="4917892"/>
                <a:ext cx="10943046" cy="1062022"/>
              </a:xfrm>
              <a:prstGeom prst="rect">
                <a:avLst/>
              </a:prstGeom>
              <a:blipFill rotWithShape="0">
                <a:blip r:embed="rId6"/>
                <a:stretch>
                  <a:fillRect l="-10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5987160" y="3742560"/>
              <a:ext cx="2459880" cy="493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77800" y="3733200"/>
                <a:ext cx="2478600" cy="680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9227"/>
            <a:ext cx="12190413" cy="617131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8518" y="606929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建立空间直角坐标系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2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4521" y="2762948"/>
            <a:ext cx="3366211" cy="3188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34646" y="1778008"/>
                <a:ext cx="11589417" cy="3854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" y="1778008"/>
                <a:ext cx="11589417" cy="3854260"/>
              </a:xfrm>
              <a:prstGeom prst="rect">
                <a:avLst/>
              </a:prstGeom>
              <a:blipFill rotWithShape="0">
                <a:blip r:embed="rId4"/>
                <a:stretch>
                  <a:fillRect l="-947" b="-7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358920" y="948600"/>
              <a:ext cx="10595520" cy="46591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560" y="939240"/>
                <a:ext cx="10614240" cy="467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-19695"/>
            <a:ext cx="12190413" cy="61974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5513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由正八面体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的棱长都是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且各个面都是等边三角形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513497"/>
              </a:xfrm>
              <a:prstGeom prst="rect">
                <a:avLst/>
              </a:prstGeom>
              <a:blipFill rotWithShape="0">
                <a:blip r:embed="rId3"/>
                <a:stretch>
                  <a:fillRect l="-947" r="-263" b="-2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027800" y="3883680"/>
              <a:ext cx="10800" cy="3045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8440" y="3874320"/>
                <a:ext cx="29520" cy="32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-54774"/>
            <a:ext cx="12190413" cy="636826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35065"/>
                <a:ext cx="11589417" cy="534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𝑨𝑪</m:t>
                                    </m:r>
                                  </m:e>
                                </m:acc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𝑨𝑩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𝑨𝑪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𝑨𝑫</m:t>
                                    </m:r>
                                  </m:e>
                                </m:acc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𝑨𝑩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𝑨𝑫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5065"/>
                <a:ext cx="11589417" cy="5348708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438120" y="6820560"/>
              <a:ext cx="10800" cy="226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760" y="6811200"/>
                <a:ext cx="29520" cy="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851182"/>
            <a:ext cx="12190413" cy="32954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21443"/>
                <a:ext cx="8634175" cy="2334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在棱长为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的正方体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8634175" cy="2334037"/>
              </a:xfrm>
              <a:prstGeom prst="rect">
                <a:avLst/>
              </a:prstGeom>
              <a:blipFill rotWithShape="0">
                <a:blip r:embed="rId4"/>
                <a:stretch>
                  <a:fillRect l="-1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>
                <p:custDataLst>
                  <p:tags r:id="rId2"/>
                </p:custDataLst>
              </p:nvPr>
            </p:nvSpPr>
            <p:spPr>
              <a:xfrm>
                <a:off x="6813626" y="1491424"/>
                <a:ext cx="606256" cy="1219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zh-CN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zh-CN" sz="2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6813626" y="1491424"/>
                <a:ext cx="606256" cy="121994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609521" y="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5" name="image30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597" y="793501"/>
            <a:ext cx="2667855" cy="24738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609521" y="142875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81105" y="2781713"/>
                <a:ext cx="8634175" cy="3083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建立空间直角坐标系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正方体的棱长为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05" y="2781713"/>
                <a:ext cx="8634175" cy="3083152"/>
              </a:xfrm>
              <a:prstGeom prst="rect">
                <a:avLst/>
              </a:prstGeom>
              <a:blipFill rotWithShape="0">
                <a:blip r:embed="rId8"/>
                <a:stretch>
                  <a:fillRect l="-1271" r="-1766" b="-39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墨迹 3"/>
              <p14:cNvContentPartPr/>
              <p14:nvPr/>
            </p14:nvContentPartPr>
            <p14:xfrm>
              <a:off x="3273480" y="492120"/>
              <a:ext cx="8722800" cy="373428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64120" y="482760"/>
                <a:ext cx="8741520" cy="375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49579"/>
                <a:ext cx="11589417" cy="36807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𝝀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𝝀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舍去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49579"/>
                <a:ext cx="11589417" cy="3680751"/>
              </a:xfrm>
              <a:prstGeom prst="rect">
                <a:avLst/>
              </a:prstGeom>
              <a:blipFill rotWithShape="0">
                <a:blip r:embed="rId3"/>
                <a:stretch>
                  <a:fillRect l="-947" b="-8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4072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理解空间角的概念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会用向量法、几何法求空间角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179648"/>
                <a:ext cx="11589417" cy="3974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用向量法求异面直线所成的角的步骤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选好基底或建立空间直角坐标系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求出两直线的方向向量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代入公式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求解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用几何法求异面直线所成角时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可以先通过平移寻找两异面直线所成角或其补角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然后再解三角形求角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179648"/>
                <a:ext cx="11589417" cy="3974229"/>
              </a:xfrm>
              <a:prstGeom prst="rect">
                <a:avLst/>
              </a:prstGeom>
              <a:blipFill rotWithShape="0">
                <a:blip r:embed="rId6"/>
                <a:stretch>
                  <a:fillRect l="-947" r="-736" b="-29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779238"/>
            <a:ext cx="12190413" cy="24902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2596570" y="2377795"/>
                <a:ext cx="1331968" cy="1186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2596570" y="2377795"/>
                <a:ext cx="1331968" cy="11866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8202121" cy="315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唐山质检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在长方体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角的余弦值为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8202121" cy="3151632"/>
              </a:xfrm>
              <a:prstGeom prst="rect">
                <a:avLst/>
              </a:prstGeom>
              <a:blipFill rotWithShape="0">
                <a:blip r:embed="rId6"/>
                <a:stretch>
                  <a:fillRect l="-1337" r="-446" b="-17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31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6756" y="882702"/>
            <a:ext cx="3722586" cy="21150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8504" y="3676365"/>
            <a:ext cx="9022333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以点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为坐标原点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轴建立如图所示的空间直角坐标系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32.jpe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4622" y="4106258"/>
            <a:ext cx="3520330" cy="2097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02769" y="4810363"/>
                <a:ext cx="9022333" cy="1515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69" y="4810363"/>
                <a:ext cx="9022333" cy="1515928"/>
              </a:xfrm>
              <a:prstGeom prst="rect">
                <a:avLst/>
              </a:prstGeom>
              <a:blipFill rotWithShape="0">
                <a:blip r:embed="rId9"/>
                <a:stretch>
                  <a:fillRect l="-1216" b="-2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墨迹 1"/>
              <p14:cNvContentPartPr/>
              <p14:nvPr/>
            </p14:nvContentPartPr>
            <p14:xfrm>
              <a:off x="1517400" y="1542960"/>
              <a:ext cx="9925560" cy="23403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08040" y="1533600"/>
                <a:ext cx="9944280" cy="235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-57365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35511"/>
                <a:ext cx="11589417" cy="5448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5511"/>
                <a:ext cx="11589417" cy="5448415"/>
              </a:xfrm>
              <a:prstGeom prst="rect">
                <a:avLst/>
              </a:prstGeom>
              <a:blipFill rotWithShape="0">
                <a:blip r:embed="rId3"/>
                <a:stretch>
                  <a:fillRect l="-947" b="-3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-60882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2575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上靠近点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的三等分点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575449"/>
              </a:xfrm>
              <a:prstGeom prst="rect">
                <a:avLst/>
              </a:prstGeom>
              <a:blipFill rotWithShape="0">
                <a:blip r:embed="rId3"/>
                <a:stretch>
                  <a:fillRect l="-947" b="-4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049" name="image3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91" y="1053497"/>
            <a:ext cx="3557578" cy="18776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1811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62477" y="318563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靠近点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的三等分点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CMF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或其补角为异面直线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3497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60882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2477" y="837470"/>
                <a:ext cx="11589417" cy="4363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为直角三角形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𝑴𝑭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837470"/>
                <a:ext cx="11589417" cy="4363695"/>
              </a:xfrm>
              <a:prstGeom prst="rect">
                <a:avLst/>
              </a:prstGeom>
              <a:blipFill rotWithShape="0">
                <a:blip r:embed="rId3"/>
                <a:stretch>
                  <a:fillRect l="-947" b="-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9425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650984"/>
            <a:ext cx="12190413" cy="35988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直线与平面所成的角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781100"/>
                <a:ext cx="7470099" cy="13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直四棱柱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的底面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81100"/>
                <a:ext cx="7470099" cy="1349152"/>
              </a:xfrm>
              <a:prstGeom prst="rect">
                <a:avLst/>
              </a:prstGeom>
              <a:blipFill rotWithShape="0">
                <a:blip r:embed="rId4"/>
                <a:stretch>
                  <a:fillRect l="-1468" b="-4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34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6067" y="877792"/>
            <a:ext cx="2197760" cy="2768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78504" y="2002011"/>
            <a:ext cx="8051265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是菱形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1318664"/>
            <a:ext cx="12190413" cy="49580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4927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的交点分别为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轴建立如图的所示的空间直角坐标系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27759"/>
              </a:xfrm>
              <a:prstGeom prst="rect">
                <a:avLst/>
              </a:prstGeom>
              <a:blipFill rotWithShape="0">
                <a:blip r:embed="rId3"/>
                <a:stretch>
                  <a:fillRect l="-947" r="-684" b="-21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3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6397" y="2871399"/>
            <a:ext cx="2752299" cy="31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8764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419484"/>
                <a:ext cx="11589417" cy="56246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)×(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9484"/>
                <a:ext cx="11589417" cy="5624617"/>
              </a:xfrm>
              <a:prstGeom prst="rect">
                <a:avLst/>
              </a:prstGeom>
              <a:blipFill rotWithShape="0">
                <a:blip r:embed="rId3"/>
                <a:stretch>
                  <a:fillRect l="-947" b="-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4110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84896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的交点分别为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073" name="image3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11" y="1191687"/>
            <a:ext cx="2201029" cy="28074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6478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37375" y="1283592"/>
                <a:ext cx="11589417" cy="4287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75" y="1283592"/>
                <a:ext cx="11589417" cy="4287649"/>
              </a:xfrm>
              <a:prstGeom prst="rect">
                <a:avLst/>
              </a:prstGeom>
              <a:blipFill rotWithShape="0">
                <a:blip r:embed="rId4"/>
                <a:stretch>
                  <a:fillRect l="-947" b="-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9274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218213"/>
            <a:ext cx="12190413" cy="642189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152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152180"/>
              </a:xfrm>
              <a:prstGeom prst="rect">
                <a:avLst/>
              </a:prstGeom>
              <a:blipFill rotWithShape="0">
                <a:blip r:embed="rId3"/>
                <a:stretch>
                  <a:fillRect l="-947" b="-2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359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1494627"/>
            <a:ext cx="12190413" cy="476760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63551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71807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73649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1471483"/>
            <a:ext cx="11411052" cy="438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向量法求直线与平面所成角的方法是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分别求出斜线和它在平面内的射影直线的方向向量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将题目转化为求两个方向向量的夹角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或其补角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通过平面的法向量来求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即求出斜线的方向向量与平面的法向量所夹的锐角或钝角的补角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取其余角就是斜线和平面所成的角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几何法求线面角的方法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二证明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三计算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角是关键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先找出斜线在平面上的射影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关键是作垂线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找垂足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然后把线面角转化到三角形中求解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1" y="621443"/>
                <a:ext cx="11658553" cy="1367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中的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翻折得到图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所示的三棱锥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1" y="621443"/>
                <a:ext cx="11658553" cy="1367297"/>
              </a:xfrm>
              <a:prstGeom prst="rect">
                <a:avLst/>
              </a:prstGeom>
              <a:blipFill rotWithShape="0">
                <a:blip r:embed="rId2"/>
                <a:stretch>
                  <a:fillRect l="-941" b="-4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121" name="image3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48" y="2195559"/>
            <a:ext cx="6796209" cy="29624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4287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335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837470"/>
            <a:ext cx="12190413" cy="545683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2572" y="809334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dirty="0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0565" y="1373350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所在的平面即为截面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证明如下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同理可证得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3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9449" y="1270395"/>
            <a:ext cx="3024378" cy="25914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2572" y="144973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作截面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写出作法并证明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7939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135079"/>
            <a:ext cx="12190413" cy="50789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579239"/>
                <a:ext cx="11589417" cy="56763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的大小为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的一个平面角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的延长线上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也等于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79239"/>
                <a:ext cx="11589417" cy="5676362"/>
              </a:xfrm>
              <a:prstGeom prst="rect">
                <a:avLst/>
              </a:prstGeom>
              <a:blipFill rotWithShape="0">
                <a:blip r:embed="rId3"/>
                <a:stretch>
                  <a:fillRect l="-947" t="-537" r="-6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-29719"/>
            <a:ext cx="12190413" cy="629535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222537"/>
                <a:ext cx="11589417" cy="5993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的一个平面角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由第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问可知直线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所成的角等于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为坐标原点建立如图所示的空间直角坐标系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𝟓𝟖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71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22537"/>
                <a:ext cx="11589417" cy="5993500"/>
              </a:xfrm>
              <a:prstGeom prst="rect">
                <a:avLst/>
              </a:prstGeom>
              <a:blipFill rotWithShape="0">
                <a:blip r:embed="rId3"/>
                <a:stretch>
                  <a:fillRect l="-947" t="-610" b="-1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教考衔接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</a:t>
            </a:r>
            <a:r>
              <a:rPr lang="zh-CN" altLang="zh-CN" sz="2800" b="1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余弦</a:t>
            </a:r>
            <a:r>
              <a:rPr lang="zh-CN" altLang="zh-CN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定</a:t>
            </a:r>
            <a:r>
              <a:rPr lang="zh-CN" altLang="en-US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理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642225"/>
            <a:ext cx="11589417" cy="149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教材母题</a:t>
            </a:r>
            <a:r>
              <a:rPr lang="zh-CN" altLang="zh-CN" sz="2600" b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版选修一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P45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尝试与发现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的一条斜线段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为斜足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A′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内的一条射线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A′ 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记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AOA′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A′ OM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40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1701578"/>
            <a:ext cx="3132074" cy="25056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6885" y="2133632"/>
            <a:ext cx="6541924" cy="2454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即斜线与平面一条直线夹角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的余弦值等于斜线与平面所成角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的余弦值乘以射影与平面内直线夹角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为了便于记忆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为斜线角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为线面角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为射影角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6858" y="4509929"/>
            <a:ext cx="7563191" cy="10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定理说明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这三个角中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是最大的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其余弦值最小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等于另外两个角的余弦值之积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斜线与平面所成角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是斜线与平面内所有直线所成的角中最小的角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1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375100"/>
            <a:ext cx="12190413" cy="492954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典例</a:t>
            </a:r>
            <a:r>
              <a:rPr lang="zh-CN" altLang="zh-CN" sz="2600" b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在正四面体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的重心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ABO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9550272" y="-54774"/>
                <a:ext cx="663515" cy="12805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32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9550272" y="-54774"/>
                <a:ext cx="663515" cy="12805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373009"/>
                <a:ext cx="11589417" cy="2511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不妨设正四面体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的棱长为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由三余弦公式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ABO·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373009"/>
                <a:ext cx="11589417" cy="2511265"/>
              </a:xfrm>
              <a:prstGeom prst="rect">
                <a:avLst/>
              </a:prstGeom>
              <a:blipFill rotWithShape="0">
                <a:blip r:embed="rId6"/>
                <a:stretch>
                  <a:fillRect l="-947" b="-5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41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9514" y="1712366"/>
            <a:ext cx="2554149" cy="2365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70138" y="3914106"/>
                <a:ext cx="11589417" cy="1336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𝑶𝑩𝑫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38" y="3914106"/>
                <a:ext cx="11589417" cy="1336071"/>
              </a:xfrm>
              <a:prstGeom prst="rect">
                <a:avLst/>
              </a:prstGeom>
              <a:blipFill rotWithShape="0">
                <a:blip r:embed="rId8"/>
                <a:stretch>
                  <a:fillRect l="-947" b="-45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962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250728"/>
            <a:ext cx="12190413" cy="30005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19484"/>
                <a:ext cx="11589417" cy="1282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折起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上的射影落在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9484"/>
                <a:ext cx="11589417" cy="1282595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9251203" y="907807"/>
            <a:ext cx="1148071" cy="705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45</a:t>
            </a:r>
            <a:r>
              <a:rPr lang="en-US" altLang="zh-CN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zh-CN" altLang="zh-CN" sz="30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5" name="image42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37" y="1615171"/>
            <a:ext cx="5978707" cy="16799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1049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07714" y="3151902"/>
                <a:ext cx="11589417" cy="3114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从而在图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𝑶𝑩𝑬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14" y="3151902"/>
                <a:ext cx="11589417" cy="3114379"/>
              </a:xfrm>
              <a:prstGeom prst="rect">
                <a:avLst/>
              </a:prstGeom>
              <a:blipFill rotWithShape="0">
                <a:blip r:embed="rId6"/>
                <a:stretch>
                  <a:fillRect l="-947" b="-1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2083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34364"/>
            <a:ext cx="12190413" cy="62330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237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那么在图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中也有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237489"/>
              </a:xfrm>
              <a:prstGeom prst="rect">
                <a:avLst/>
              </a:prstGeom>
              <a:blipFill rotWithShape="0">
                <a:blip r:embed="rId3"/>
                <a:stretch>
                  <a:fillRect l="-947" b="-1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6305" y="3988852"/>
            <a:ext cx="5494526" cy="208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64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54687"/>
            <a:ext cx="12190413" cy="60243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729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由三余弦公式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729867"/>
              </a:xfrm>
              <a:prstGeom prst="rect">
                <a:avLst/>
              </a:prstGeom>
              <a:blipFill rotWithShape="0">
                <a:blip r:embed="rId3"/>
                <a:stretch>
                  <a:fillRect l="-947" b="-3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892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312291"/>
            <a:ext cx="12190413" cy="282348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平面与平面的夹角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3" y="752072"/>
                <a:ext cx="8858954" cy="13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(15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752072"/>
                <a:ext cx="8858954" cy="1349152"/>
              </a:xfrm>
              <a:prstGeom prst="rect">
                <a:avLst/>
              </a:prstGeom>
              <a:blipFill rotWithShape="0">
                <a:blip r:embed="rId4"/>
                <a:stretch>
                  <a:fillRect l="-1239" b="-45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44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7709" y="779303"/>
            <a:ext cx="2352534" cy="2385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24477" y="2057238"/>
                <a:ext cx="10826527" cy="3976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证明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且二面角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思路分析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通过证明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从而证明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法一　确定线线关系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设点写坐标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求平面的法向量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利用公式构建方程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法二　确定线面关系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找到二面角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构建方程求解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2057238"/>
                <a:ext cx="10826527" cy="3976217"/>
              </a:xfrm>
              <a:prstGeom prst="rect">
                <a:avLst/>
              </a:prstGeom>
              <a:blipFill rotWithShape="0">
                <a:blip r:embed="rId6"/>
                <a:stretch>
                  <a:fillRect l="-1014" r="-1014" b="-1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57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规范解答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2082" y="1256824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382" y="1917605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793388"/>
              </p:ext>
            </p:extLst>
          </p:nvPr>
        </p:nvGraphicFramePr>
        <p:xfrm>
          <a:off x="1051401" y="1269524"/>
          <a:ext cx="1587373" cy="576707"/>
        </p:xfrm>
        <a:graphic>
          <a:graphicData uri="http://schemas.openxmlformats.org/drawingml/2006/table">
            <a:tbl>
              <a:tblPr/>
              <a:tblGrid>
                <a:gridCol w="1587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70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82082" y="2464086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877542"/>
              </p:ext>
            </p:extLst>
          </p:nvPr>
        </p:nvGraphicFramePr>
        <p:xfrm>
          <a:off x="1444973" y="2070005"/>
          <a:ext cx="1625855" cy="411480"/>
        </p:xfrm>
        <a:graphic>
          <a:graphicData uri="http://schemas.openxmlformats.org/drawingml/2006/table">
            <a:tbl>
              <a:tblPr/>
              <a:tblGrid>
                <a:gridCol w="1625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94782" y="3086767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 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220901"/>
              </p:ext>
            </p:extLst>
          </p:nvPr>
        </p:nvGraphicFramePr>
        <p:xfrm>
          <a:off x="1064863" y="2603786"/>
          <a:ext cx="2221992" cy="411480"/>
        </p:xfrm>
        <a:graphic>
          <a:graphicData uri="http://schemas.openxmlformats.org/drawingml/2006/table">
            <a:tbl>
              <a:tblPr/>
              <a:tblGrid>
                <a:gridCol w="2221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307482" y="3658521"/>
            <a:ext cx="11589417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易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28743"/>
              </p:ext>
            </p:extLst>
          </p:nvPr>
        </p:nvGraphicFramePr>
        <p:xfrm>
          <a:off x="3533267" y="3201321"/>
          <a:ext cx="1392904" cy="444500"/>
        </p:xfrm>
        <a:graphic>
          <a:graphicData uri="http://schemas.openxmlformats.org/drawingml/2006/table">
            <a:tbl>
              <a:tblPr/>
              <a:tblGrid>
                <a:gridCol w="1392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307482" y="4741395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 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线线平行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4782" y="5361337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 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(6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99846"/>
              </p:ext>
            </p:extLst>
          </p:nvPr>
        </p:nvGraphicFramePr>
        <p:xfrm>
          <a:off x="1144016" y="4860830"/>
          <a:ext cx="1596358" cy="411480"/>
        </p:xfrm>
        <a:graphic>
          <a:graphicData uri="http://schemas.openxmlformats.org/drawingml/2006/table">
            <a:tbl>
              <a:tblPr/>
              <a:tblGrid>
                <a:gridCol w="1596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185452"/>
              </p:ext>
            </p:extLst>
          </p:nvPr>
        </p:nvGraphicFramePr>
        <p:xfrm>
          <a:off x="6400133" y="5488337"/>
          <a:ext cx="2375154" cy="411480"/>
        </p:xfrm>
        <a:graphic>
          <a:graphicData uri="http://schemas.openxmlformats.org/drawingml/2006/table">
            <a:tbl>
              <a:tblPr/>
              <a:tblGrid>
                <a:gridCol w="2375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3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87788"/>
            <a:ext cx="12190413" cy="624278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3" y="621443"/>
            <a:ext cx="625787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为坐标原点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且平行于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的直线为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轴建立如图所示的空间直角坐标系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193" name="image45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49" y="533419"/>
            <a:ext cx="2741628" cy="22846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55315" y="2985040"/>
                <a:ext cx="8850201" cy="2153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zh-CN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zh-CN" sz="2600" b="1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令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𝑨𝑫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则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                                                                                     </m:t>
                                </m:r>
                                <m:r>
                                  <a:rPr lang="en-US" altLang="zh-CN" sz="2600" b="1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则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𝑷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                                                                                   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所以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𝑪𝑫</m:t>
                                    </m:r>
                                  </m:e>
                                </m:acc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MS Mincho" panose="02020609040205080304" pitchFamily="49" charset="-128"/>
                                      </a:rPr>
                                      <m:t>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𝑨𝑪</m:t>
                                    </m:r>
                                  </m:e>
                                </m:acc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MS Mincho" panose="02020609040205080304" pitchFamily="49" charset="-128"/>
                                      </a:rPr>
                                      <m:t>−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𝑪𝑷</m:t>
                                    </m:r>
                                  </m:e>
                                </m:acc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MS Mincho" panose="02020609040205080304" pitchFamily="49" charset="-128"/>
                                      </a:rPr>
                                      <m:t>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  </m:t>
                                </m:r>
                              </m:e>
                            </m:mr>
                          </m:m>
                        </m:e>
                        <m:sup>
                          <m:r>
                            <a:rPr lang="en-US" altLang="zh-CN" sz="2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15" y="2985040"/>
                <a:ext cx="8850201" cy="2153346"/>
              </a:xfrm>
              <a:prstGeom prst="rect">
                <a:avLst/>
              </a:prstGeom>
              <a:blipFill rotWithShape="0">
                <a:blip r:embed="rId4"/>
                <a:stretch>
                  <a:fillRect r="-266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1405819" y="3103919"/>
                <a:ext cx="530915" cy="434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200" b="1">
                          <a:latin typeface="Cambria Math" panose="02040503050406030204" pitchFamily="18" charset="0"/>
                          <a:cs typeface="MS Mincho" panose="02020609040205080304" pitchFamily="49" charset="-128"/>
                        </a:rPr>
                        <m:t>❷</m:t>
                      </m:r>
                    </m:oMath>
                  </m:oMathPara>
                </a14:m>
                <a:endParaRPr lang="zh-CN" altLang="en-US" sz="22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5819" y="3103919"/>
                <a:ext cx="530915" cy="434478"/>
              </a:xfrm>
              <a:prstGeom prst="rect">
                <a:avLst/>
              </a:prstGeom>
              <a:blipFill rotWithShape="0">
                <a:blip r:embed="rId5"/>
                <a:stretch>
                  <a:fillRect l="-2299" r="-3448" b="-14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906811"/>
              </p:ext>
            </p:extLst>
          </p:nvPr>
        </p:nvGraphicFramePr>
        <p:xfrm>
          <a:off x="241300" y="3215164"/>
          <a:ext cx="11254581" cy="1942846"/>
        </p:xfrm>
        <a:graphic>
          <a:graphicData uri="http://schemas.openxmlformats.org/drawingml/2006/table">
            <a:tbl>
              <a:tblPr/>
              <a:tblGrid>
                <a:gridCol w="11254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284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6794087" y="1917605"/>
            <a:ext cx="1112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400" b="1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建系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34105"/>
              </p:ext>
            </p:extLst>
          </p:nvPr>
        </p:nvGraphicFramePr>
        <p:xfrm>
          <a:off x="165100" y="1371600"/>
          <a:ext cx="6527800" cy="1676400"/>
        </p:xfrm>
        <a:graphic>
          <a:graphicData uri="http://schemas.openxmlformats.org/drawingml/2006/table">
            <a:tbl>
              <a:tblPr/>
              <a:tblGrid>
                <a:gridCol w="652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49904" y="5121660"/>
            <a:ext cx="2709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400" b="1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设点写坐标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(8</a:t>
            </a: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021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9382" y="2313804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可取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 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❸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求出平面的法向量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(9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20182" y="3089139"/>
                <a:ext cx="11589417" cy="165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𝑪𝑷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𝑨𝑪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82" y="3089139"/>
                <a:ext cx="11589417" cy="1659300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38423"/>
              </p:ext>
            </p:extLst>
          </p:nvPr>
        </p:nvGraphicFramePr>
        <p:xfrm>
          <a:off x="1088486" y="2476785"/>
          <a:ext cx="1982342" cy="529515"/>
        </p:xfrm>
        <a:graphic>
          <a:graphicData uri="http://schemas.openxmlformats.org/drawingml/2006/table">
            <a:tbl>
              <a:tblPr/>
              <a:tblGrid>
                <a:gridCol w="198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9515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07482" y="4859467"/>
                <a:ext cx="11589417" cy="778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 </a:t>
                </a:r>
                <a:r>
                  <a:rPr lang="en-US" altLang="zh-CN" sz="2600" b="1" baseline="30000" smtClean="0">
                    <a:latin typeface="MS Mincho" panose="02020609040205080304" pitchFamily="49" charset="-128"/>
                    <a:cs typeface="MS Mincho" panose="02020609040205080304" pitchFamily="49" charset="-128"/>
                  </a:rPr>
                  <a:t>❸ 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求出平面的法向量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82" y="4859467"/>
                <a:ext cx="11589417" cy="778675"/>
              </a:xfrm>
              <a:prstGeom prst="rect">
                <a:avLst/>
              </a:prstGeom>
              <a:blipFill rotWithShape="0">
                <a:blip r:embed="rId4"/>
                <a:stretch>
                  <a:fillRect l="-946"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529430"/>
              </p:ext>
            </p:extLst>
          </p:nvPr>
        </p:nvGraphicFramePr>
        <p:xfrm>
          <a:off x="1178908" y="4941983"/>
          <a:ext cx="2756027" cy="635127"/>
        </p:xfrm>
        <a:graphic>
          <a:graphicData uri="http://schemas.openxmlformats.org/drawingml/2006/table">
            <a:tbl>
              <a:tblPr/>
              <a:tblGrid>
                <a:gridCol w="2756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512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21443"/>
                <a:ext cx="11589417" cy="165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𝑪𝑫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𝑪𝑷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659300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931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35511"/>
                <a:ext cx="11589417" cy="976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5511"/>
                <a:ext cx="11589417" cy="976486"/>
              </a:xfrm>
              <a:prstGeom prst="rect">
                <a:avLst/>
              </a:prstGeom>
              <a:blipFill rotWithShape="0">
                <a:blip r:embed="rId3"/>
                <a:stretch>
                  <a:fillRect l="-947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1490667"/>
                <a:ext cx="11589417" cy="782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其余弦值的绝对值为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490667"/>
                <a:ext cx="11589417" cy="782330"/>
              </a:xfrm>
              <a:prstGeom prst="rect">
                <a:avLst/>
              </a:prstGeom>
              <a:blipFill rotWithShape="0">
                <a:blip r:embed="rId4"/>
                <a:stretch>
                  <a:fillRect l="-947"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2311559"/>
                <a:ext cx="8634175" cy="955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311559"/>
                <a:ext cx="8634175" cy="955903"/>
              </a:xfrm>
              <a:prstGeom prst="rect">
                <a:avLst/>
              </a:prstGeom>
              <a:blipFill rotWithShape="0">
                <a:blip r:embed="rId5"/>
                <a:stretch>
                  <a:fillRect l="-1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269382" y="3471539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应用公式构建方程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4220936"/>
                <a:ext cx="11589417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220936"/>
                <a:ext cx="11589417" cy="748988"/>
              </a:xfrm>
              <a:prstGeom prst="rect">
                <a:avLst/>
              </a:prstGeom>
              <a:blipFill rotWithShape="0">
                <a:blip r:embed="rId6"/>
                <a:stretch>
                  <a:fillRect l="-947" b="-89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875210"/>
              </p:ext>
            </p:extLst>
          </p:nvPr>
        </p:nvGraphicFramePr>
        <p:xfrm>
          <a:off x="291433" y="2349500"/>
          <a:ext cx="5803773" cy="1028700"/>
        </p:xfrm>
        <a:graphic>
          <a:graphicData uri="http://schemas.openxmlformats.org/drawingml/2006/table">
            <a:tbl>
              <a:tblPr/>
              <a:tblGrid>
                <a:gridCol w="580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6106949" y="2286159"/>
            <a:ext cx="4074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baseline="30000">
                <a:solidFill>
                  <a:prstClr val="black"/>
                </a:solidFill>
                <a:latin typeface="MS Mincho" panose="02020609040205080304" pitchFamily="49" charset="-128"/>
                <a:cs typeface="MS Mincho" panose="02020609040205080304" pitchFamily="49" charset="-128"/>
              </a:rPr>
              <a:t>❸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76777" y="5107210"/>
                <a:ext cx="11589417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</a:t>
                </a:r>
                <a:r>
                  <a:rPr lang="en-US" altLang="zh-CN" sz="2600" b="1" baseline="30000" smtClean="0">
                    <a:latin typeface="MS Mincho" panose="02020609040205080304" pitchFamily="49" charset="-128"/>
                    <a:cs typeface="MS Mincho" panose="02020609040205080304" pitchFamily="49" charset="-128"/>
                  </a:rPr>
                  <a:t>❸   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解方程得结果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(15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77" y="5107210"/>
                <a:ext cx="11589417" cy="748988"/>
              </a:xfrm>
              <a:prstGeom prst="rect">
                <a:avLst/>
              </a:prstGeom>
              <a:blipFill rotWithShape="0">
                <a:blip r:embed="rId7"/>
                <a:stretch>
                  <a:fillRect l="-947" b="-8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52986"/>
              </p:ext>
            </p:extLst>
          </p:nvPr>
        </p:nvGraphicFramePr>
        <p:xfrm>
          <a:off x="330200" y="5158010"/>
          <a:ext cx="1765300" cy="74749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749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0265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66072"/>
            <a:ext cx="12190413" cy="608464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根据二面角的定义可知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即为二面角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的平面角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217" name="image4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22" y="837470"/>
            <a:ext cx="2421132" cy="29893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00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40758"/>
            <a:ext cx="12190413" cy="62330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557148"/>
                <a:ext cx="11589417" cy="5032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由等面积法可得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为等腰直角三角形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57148"/>
                <a:ext cx="11589417" cy="503291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8364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2" y="517959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满分规则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得步骤分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处通过证明线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注意应用相关定理的条件要完整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否则易失步骤分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得关键分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的长度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从而得出各点与向量的坐标是解题的关键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此处出错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题最多得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❸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得计算分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处求平面的法向量及应用公式表示二面角的余弦值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解方程求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要注意计算准确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07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157915"/>
            <a:ext cx="12190413" cy="307372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38563"/>
                <a:ext cx="11589417" cy="5355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翻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证明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AE·AF·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及翻折的性质知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 smtClean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smtClean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8563"/>
                <a:ext cx="11589417" cy="5355429"/>
              </a:xfrm>
              <a:prstGeom prst="rect">
                <a:avLst/>
              </a:prstGeom>
              <a:blipFill rotWithShape="0">
                <a:blip r:embed="rId3"/>
                <a:stretch>
                  <a:fillRect l="-947" t="-569" b="-111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1" name="image47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774" y="281296"/>
            <a:ext cx="3928161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629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336384"/>
            <a:ext cx="12190413" cy="497884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214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所成的二面角的正弦值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两两垂直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轴建立空间直角坐标系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214120"/>
              </a:xfrm>
              <a:prstGeom prst="rect">
                <a:avLst/>
              </a:prstGeom>
              <a:blipFill rotWithShape="0">
                <a:blip r:embed="rId3"/>
                <a:stretch>
                  <a:fillRect l="-947" r="-2367" b="-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1520338"/>
            <a:ext cx="3282836" cy="22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83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两条异面直线所成角的求法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几何法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平移法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设异面直线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其方向向量分别为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cos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&gt;|=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498633" y="2959640"/>
                <a:ext cx="1325811" cy="982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𝒗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633" y="2959640"/>
                <a:ext cx="1325811" cy="982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561552" y="3035967"/>
                <a:ext cx="1137619" cy="919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·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𝒗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𝒗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552" y="3035967"/>
                <a:ext cx="1137619" cy="9196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93360" y="1167840"/>
              <a:ext cx="5642640" cy="391032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4000" y="1158480"/>
                <a:ext cx="5661360" cy="392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30182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316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𝑷𝑫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𝑫𝑪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𝑨𝑷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𝑨𝑭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所成二面角的正弦值为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316777"/>
              </a:xfrm>
              <a:prstGeom prst="rect">
                <a:avLst/>
              </a:prstGeom>
              <a:blipFill rotWithShape="0">
                <a:blip r:embed="rId3"/>
                <a:stretch>
                  <a:fillRect l="-947" r="-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1737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8071"/>
            <a:ext cx="12190413" cy="614548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07375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延长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通过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计算得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FNM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所成的二面角的平面角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到平面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的距离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到平面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的距离相等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655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34475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1085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08523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5" name="image49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93" y="1008662"/>
            <a:ext cx="3730515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906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93646" y="1598003"/>
                <a:ext cx="11589417" cy="4165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71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所成角的二面角的正弦值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𝑭𝑵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46" y="1598003"/>
                <a:ext cx="11589417" cy="4165884"/>
              </a:xfrm>
              <a:prstGeom prst="rect">
                <a:avLst/>
              </a:prstGeom>
              <a:blipFill rotWithShape="0">
                <a:blip r:embed="rId5"/>
                <a:stretch>
                  <a:fillRect l="-947" b="-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8301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教考衔接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射影</a:t>
            </a:r>
            <a:r>
              <a:rPr lang="zh-CN" altLang="zh-CN" sz="2800" b="1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面积法求二面角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672378"/>
                <a:ext cx="11589417" cy="5845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教材母题</a:t>
                </a:r>
                <a:r>
                  <a:rPr lang="zh-CN" altLang="zh-CN" sz="2600" b="1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版选修一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P50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尝试与发现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在图中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为二面角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半</a:t>
                </a:r>
                <a:endParaRPr lang="en-US" altLang="zh-CN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上的一点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作半平面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的垂线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SS′ 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垂足为点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S′ 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S′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作棱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垂线</a:t>
                </a:r>
                <a:endParaRPr lang="en-US" altLang="zh-CN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 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S′ 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内的射影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AS′ 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内的射影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根据三垂线逆定理可知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SOS′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为二面角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其大小设为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𝑨𝑺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𝑨𝑺𝑩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进而可以得到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如果平面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内的一个多边形面积为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它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内的射影面积为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所成的二面角为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zh-CN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射影</m:t>
                            </m:r>
                          </m:sub>
                        </m:sSub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定理说明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多用于求无棱二面角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并且只能是锐角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钝角则求其补角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72378"/>
                <a:ext cx="11589417" cy="5845383"/>
              </a:xfrm>
              <a:prstGeom prst="rect">
                <a:avLst/>
              </a:prstGeom>
              <a:blipFill rotWithShape="0">
                <a:blip r:embed="rId2"/>
                <a:stretch>
                  <a:fillRect l="-947" t="-104" r="-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2289" name="image51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761" y="2997740"/>
            <a:ext cx="2618774" cy="16799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049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873360" y="3024720"/>
              <a:ext cx="9941760" cy="1392480"/>
            </p14:xfrm>
          </p:contentPart>
        </mc:Choice>
        <mc:Fallback>
          <p:pic>
            <p:nvPicPr>
              <p:cNvPr id="5" name="墨迹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4000" y="3015360"/>
                <a:ext cx="9960480" cy="141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211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435657"/>
            <a:ext cx="12190413" cy="385865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161253"/>
            <a:ext cx="11589417" cy="227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3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典例</a:t>
            </a:r>
            <a:r>
              <a:rPr lang="zh-CN" altLang="zh-CN" sz="2600" b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=120°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则二面角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4813112" y="1134916"/>
                <a:ext cx="1179682" cy="1186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32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4813112" y="1134916"/>
                <a:ext cx="1179682" cy="1186607"/>
              </a:xfrm>
              <a:prstGeom prst="rect">
                <a:avLst/>
              </a:prstGeom>
              <a:blipFill rotWithShape="0">
                <a:blip r:embed="rId5"/>
                <a:stretch>
                  <a:fillRect b="-4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478054" y="252853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的延长线于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52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2728667"/>
            <a:ext cx="2700020" cy="225054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2572" y="3213767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点即为点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05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7966"/>
            <a:ext cx="12190413" cy="624278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730490"/>
                <a:ext cx="11589417" cy="4873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𝑩𝑫𝑬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𝑨𝑩𝑫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互补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的余弦值为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30490"/>
                <a:ext cx="11589417" cy="4873642"/>
              </a:xfrm>
              <a:prstGeom prst="rect">
                <a:avLst/>
              </a:prstGeom>
              <a:blipFill rotWithShape="0">
                <a:blip r:embed="rId3"/>
                <a:stretch>
                  <a:fillRect l="-947" b="-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1620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121781"/>
            <a:ext cx="12190413" cy="40587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605044"/>
            <a:ext cx="11589417" cy="533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郑州模拟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在长方体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由长方体的性质知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ea typeface="GBK_S" panose="03000509000000000000" pitchFamily="65" charset="-122"/>
                <a:cs typeface="Times New Roman" panose="02020603050405020304" pitchFamily="18" charset="0"/>
              </a:rPr>
              <a:t>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为平行四边形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3" name="image54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38" y="67800"/>
            <a:ext cx="1721161" cy="26829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971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3316" name="image55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38" y="3056660"/>
            <a:ext cx="1925844" cy="29654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1145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831415"/>
            <a:ext cx="12190413" cy="446467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4297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所在的直线为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建立如图所示的空间直角坐标系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297843"/>
              </a:xfrm>
              <a:prstGeom prst="rect">
                <a:avLst/>
              </a:prstGeom>
              <a:blipFill rotWithShape="0">
                <a:blip r:embed="rId3"/>
                <a:stretch>
                  <a:fillRect l="-947" b="-25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97518" y="4307970"/>
                <a:ext cx="11589417" cy="1651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𝑴𝑵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𝑴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18" y="4307970"/>
                <a:ext cx="11589417" cy="1651158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161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14050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579239"/>
                <a:ext cx="11589417" cy="4420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易得平面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79239"/>
                <a:ext cx="11589417" cy="442082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25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直线和平面所成角的求法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几何法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求直线与平面所成的角的关键是作出直线在平面上的射影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常用方法是寻找经过此直线并与已知平面垂直的平面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利用面面垂直的性质确定直线在平面上的射影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6400">
              <a:lnSpc>
                <a:spcPct val="3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的方向向量为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的法向量为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&gt;|=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</a:t>
            </a:r>
          </a:p>
          <a:p>
            <a:pPr marL="356400">
              <a:lnSpc>
                <a:spcPct val="3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404359" y="3595021"/>
                <a:ext cx="1341841" cy="982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4359" y="3595021"/>
                <a:ext cx="1341841" cy="982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62444" y="4853083"/>
                <a:ext cx="1153649" cy="919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·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44" y="4853083"/>
                <a:ext cx="1153649" cy="9196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63120" y="91080"/>
              <a:ext cx="10144080" cy="549360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760" y="81720"/>
                <a:ext cx="10162800" cy="551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4050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1018" y="446380"/>
            <a:ext cx="11232086" cy="53737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所成的角即为平面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NQ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分别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延长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的延长线于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所成二面角的平面角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337" name="image5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793" y="1779076"/>
            <a:ext cx="2082605" cy="43285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4765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25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4050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86795" y="272664"/>
                <a:ext cx="11873194" cy="58926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∽△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PNQ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𝑵𝑸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𝑷𝑵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𝟓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𝐜𝐨𝐬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负值舍去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95" y="272664"/>
                <a:ext cx="11873194" cy="5892639"/>
              </a:xfrm>
              <a:prstGeom prst="rect">
                <a:avLst/>
              </a:prstGeom>
              <a:blipFill rotWithShape="0">
                <a:blip r:embed="rId3"/>
                <a:stretch>
                  <a:fillRect l="-9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51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8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8409" y="414473"/>
            <a:ext cx="10793813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射影法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设平面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NN′ 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N′ 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5361" name="image5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138" y="722847"/>
            <a:ext cx="2380704" cy="35710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71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2477" y="1541823"/>
                <a:ext cx="10793813" cy="45820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MM′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由题易得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𝑴𝑵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541823"/>
                <a:ext cx="10793813" cy="4582024"/>
              </a:xfrm>
              <a:prstGeom prst="rect">
                <a:avLst/>
              </a:prstGeom>
              <a:blipFill rotWithShape="0">
                <a:blip r:embed="rId4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8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8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78504" y="249006"/>
                <a:ext cx="10793813" cy="474924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𝑴𝑵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zh-CN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四边形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𝑩𝑴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C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  <m:r>
                              <a:rPr lang="en-US" altLang="zh-CN" sz="2600" b="1" i="1" baseline="300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  <m:r>
                              <a:rPr lang="en-US" altLang="zh-CN" sz="2600" b="1" i="1" baseline="300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𝑴𝑵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249006"/>
                <a:ext cx="10793813" cy="4749249"/>
              </a:xfrm>
              <a:prstGeom prst="rect">
                <a:avLst/>
              </a:prstGeom>
              <a:blipFill rotWithShape="0">
                <a:blip r:embed="rId3"/>
                <a:stretch>
                  <a:fillRect l="-1016" b="-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401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96941" y="492501"/>
                <a:ext cx="11428834" cy="2170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合肥模拟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1: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等腰直角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分别沿三角形三边向外作等腰梯形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CAA</a:t>
                </a:r>
                <a:r>
                  <a:rPr lang="en-US" altLang="zh-CN" sz="2600" b="1" baseline="-250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BAA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沿三边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折叠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重合于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41" y="492501"/>
                <a:ext cx="11428834" cy="2170722"/>
              </a:xfrm>
              <a:prstGeom prst="rect">
                <a:avLst/>
              </a:prstGeom>
              <a:blipFill rotWithShape="0">
                <a:blip r:embed="rId2"/>
                <a:stretch>
                  <a:fillRect l="-960" t="-1404" b="-42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5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6665" y="2781713"/>
            <a:ext cx="5076253" cy="23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621443"/>
            <a:ext cx="12190413" cy="56034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45255" y="534858"/>
                <a:ext cx="15803220" cy="5617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延长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又四边形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为等腰梯形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r>
                      <a:rPr lang="en-US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延长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重合于点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为三棱锥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等腰直角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PAO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5" y="534858"/>
                <a:ext cx="15803220" cy="5617885"/>
              </a:xfrm>
              <a:prstGeom prst="rect">
                <a:avLst/>
              </a:prstGeom>
              <a:blipFill rotWithShape="0">
                <a:blip r:embed="rId3"/>
                <a:stretch>
                  <a:fillRect l="-694" b="-1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470222" y="-61885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45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871811"/>
            <a:ext cx="12190413" cy="531806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184378"/>
                <a:ext cx="7128891" cy="5367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轴建立空间直角坐标系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84378"/>
                <a:ext cx="7128891" cy="5367047"/>
              </a:xfrm>
              <a:prstGeom prst="rect">
                <a:avLst/>
              </a:prstGeom>
              <a:blipFill rotWithShape="0">
                <a:blip r:embed="rId3"/>
                <a:stretch>
                  <a:fillRect l="-1540" b="-6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6385" name="image59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858" y="2955314"/>
            <a:ext cx="2842607" cy="30438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6097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40407" y="5412174"/>
                <a:ext cx="8625958" cy="825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07" y="5412174"/>
                <a:ext cx="8625958" cy="825971"/>
              </a:xfrm>
              <a:prstGeom prst="rect">
                <a:avLst/>
              </a:prstGeom>
              <a:blipFill rotWithShape="0">
                <a:blip r:embed="rId5"/>
                <a:stretch>
                  <a:fillRect l="-12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32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0719"/>
            <a:ext cx="12190413" cy="62456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546350"/>
                <a:ext cx="11665458" cy="417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𝑨𝑷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𝑩𝑷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546350"/>
                <a:ext cx="11665458" cy="4179606"/>
              </a:xfrm>
              <a:prstGeom prst="rect">
                <a:avLst/>
              </a:prstGeom>
              <a:blipFill rotWithShape="0">
                <a:blip r:embed="rId3"/>
                <a:stretch>
                  <a:fillRect l="-940" b="-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838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0719"/>
            <a:ext cx="12190413" cy="62456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184378"/>
                <a:ext cx="11665458" cy="6031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84378"/>
                <a:ext cx="11665458" cy="6031779"/>
              </a:xfrm>
              <a:prstGeom prst="rect">
                <a:avLst/>
              </a:prstGeom>
              <a:blipFill rotWithShape="0">
                <a:blip r:embed="rId3"/>
                <a:stretch>
                  <a:fillRect l="-940" b="-1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93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429793"/>
            <a:ext cx="12190413" cy="286451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448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广州调研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体积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h·S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AB·BC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𝑨𝑩𝑫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𝑨𝑩𝑫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48864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8433" name="image6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3" y="676379"/>
            <a:ext cx="3034174" cy="19809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209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515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平面与平面的夹角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形成四个二面角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我们把这四个二面角中不大于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90°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的二面角称为平面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zh-CN" altLang="zh-CN" sz="2600" b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的夹角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两平面夹角的求法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pc="-120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几何法</a:t>
            </a:r>
            <a:r>
              <a:rPr lang="en-US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找到二面角的棱的一个垂面</a:t>
            </a:r>
            <a:r>
              <a:rPr lang="en-US" altLang="zh-CN" sz="2600" b="1" spc="-12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即可确定平面角</a:t>
            </a:r>
            <a:r>
              <a:rPr lang="en-US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夹角与其相等或互补</a:t>
            </a:r>
            <a:r>
              <a:rPr lang="en-US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 spc="-12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的法向量分别是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的夹角为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&gt;|=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555380" y="4586256"/>
                <a:ext cx="1662891" cy="982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·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||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380" y="4586256"/>
                <a:ext cx="1662891" cy="982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649843" y="4649756"/>
                <a:ext cx="1474698" cy="919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·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843" y="4649756"/>
                <a:ext cx="1474698" cy="9196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33840" y="1897560"/>
              <a:ext cx="7068600" cy="238824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4480" y="1888200"/>
                <a:ext cx="7087320" cy="240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707831"/>
            <a:ext cx="12190413" cy="44204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078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取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且交线为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题意可得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078826"/>
              </a:xfrm>
              <a:prstGeom prst="rect">
                <a:avLst/>
              </a:prstGeom>
              <a:blipFill rotWithShape="0">
                <a:blip r:embed="rId3"/>
                <a:stretch>
                  <a:fillRect l="-947" b="-7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1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1" y="0"/>
            <a:ext cx="12190413" cy="61837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1618" y="540499"/>
            <a:ext cx="8920506" cy="12241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点为坐标原点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的平行线为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建立如图所示的空间直角坐标系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66594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1505" name="image61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26" y="1207296"/>
            <a:ext cx="3512210" cy="21508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376269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10425" y="1660014"/>
                <a:ext cx="8920506" cy="320068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𝑫𝑵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25" y="1660014"/>
                <a:ext cx="8920506" cy="3200684"/>
              </a:xfrm>
              <a:prstGeom prst="rect">
                <a:avLst/>
              </a:prstGeom>
              <a:blipFill rotWithShape="0">
                <a:blip r:embed="rId4"/>
                <a:stretch>
                  <a:fillRect l="-1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92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7825"/>
            <a:ext cx="12190413" cy="6245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97506" y="596466"/>
                <a:ext cx="10793813" cy="471475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𝑫𝑪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𝑫𝑵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06" y="596466"/>
                <a:ext cx="10793813" cy="4714752"/>
              </a:xfrm>
              <a:prstGeom prst="rect">
                <a:avLst/>
              </a:prstGeom>
              <a:blipFill rotWithShape="0">
                <a:blip r:embed="rId3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146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7825"/>
            <a:ext cx="12190413" cy="6245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214" y="508901"/>
            <a:ext cx="8920506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在线段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上取一点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HK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的延长线于点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NK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2529" name="image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743" y="573505"/>
            <a:ext cx="2856219" cy="17939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1811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97377" y="2302446"/>
                <a:ext cx="11873194" cy="331065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且交线为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77" y="2302446"/>
                <a:ext cx="11873194" cy="3310650"/>
              </a:xfrm>
              <a:prstGeom prst="rect">
                <a:avLst/>
              </a:prstGeom>
              <a:blipFill rotWithShape="0">
                <a:blip r:embed="rId4"/>
                <a:stretch>
                  <a:fillRect l="-924" b="-14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72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7825"/>
            <a:ext cx="12190413" cy="6245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22232" y="284317"/>
                <a:ext cx="13060513" cy="57659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所成二面角的平面角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HDK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𝑯𝑲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𝑵𝑲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𝟐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e>
                                        </m:rad>
                                      </m:num>
                                      <m:den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𝟑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</m:num>
                                      <m:den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𝟑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32" y="284317"/>
                <a:ext cx="13060513" cy="5765937"/>
              </a:xfrm>
              <a:prstGeom prst="rect">
                <a:avLst/>
              </a:prstGeom>
              <a:blipFill rotWithShape="0">
                <a:blip r:embed="rId3"/>
                <a:stretch>
                  <a:fillRect l="-840" b="-2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88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3807237"/>
            <a:ext cx="12190413" cy="246232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3" y="492501"/>
                <a:ext cx="7338012" cy="2690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大连模拟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已知一圆形纸片的圆心为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直径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圆周上有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𝐵𝐷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的动点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将纸片折为直二面角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并连接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492501"/>
                <a:ext cx="7338012" cy="2690352"/>
              </a:xfrm>
              <a:prstGeom prst="rect">
                <a:avLst/>
              </a:prstGeom>
              <a:blipFill rotWithShape="0">
                <a:blip r:embed="rId3"/>
                <a:stretch>
                  <a:fillRect l="-1495" b="-2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77" name="image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40" y="685121"/>
            <a:ext cx="4651772" cy="21203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08599" y="3199699"/>
                <a:ext cx="11119866" cy="2424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effectLst/>
                    <a:latin typeface="Tim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effectLst/>
                    <a:latin typeface="Tim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2cos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99" y="3199699"/>
                <a:ext cx="11119866" cy="2424510"/>
              </a:xfrm>
              <a:prstGeom prst="rect">
                <a:avLst/>
              </a:prstGeom>
              <a:blipFill rotWithShape="0">
                <a:blip r:embed="rId6"/>
                <a:stretch>
                  <a:fillRect l="-987" b="-15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827086"/>
            <a:ext cx="12190413" cy="54022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255645"/>
                <a:ext cx="10793813" cy="587051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因为平面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255645"/>
                <a:ext cx="10793813" cy="5870518"/>
              </a:xfrm>
              <a:prstGeom prst="rect">
                <a:avLst/>
              </a:prstGeom>
              <a:blipFill rotWithShape="0">
                <a:blip r:embed="rId3"/>
                <a:stretch>
                  <a:fillRect l="-1016" t="-104" b="-1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17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56812"/>
            <a:ext cx="12190413" cy="62097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93150" y="391348"/>
                <a:ext cx="10793813" cy="142147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的垂线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OG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50" y="391348"/>
                <a:ext cx="10793813" cy="1421479"/>
              </a:xfrm>
              <a:prstGeom prst="rect">
                <a:avLst/>
              </a:prstGeom>
              <a:blipFill rotWithShape="0">
                <a:blip r:embed="rId3"/>
                <a:stretch>
                  <a:fillRect l="-1016" b="-103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6625" name="image64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204" y="659229"/>
            <a:ext cx="2880651" cy="2554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3525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22414" y="1956755"/>
                <a:ext cx="10793813" cy="34172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OG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所在的直线分别为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 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建立如图所示的空间直角坐标系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14" y="1956755"/>
                <a:ext cx="10793813" cy="3417282"/>
              </a:xfrm>
              <a:prstGeom prst="rect">
                <a:avLst/>
              </a:prstGeom>
              <a:blipFill rotWithShape="0">
                <a:blip r:embed="rId5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415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56812"/>
            <a:ext cx="12190413" cy="62097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00018" y="293772"/>
                <a:ext cx="11873194" cy="57374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𝑷𝑪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𝑪𝑫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8" y="293772"/>
                <a:ext cx="11873194" cy="5737404"/>
              </a:xfrm>
              <a:prstGeom prst="rect">
                <a:avLst/>
              </a:prstGeom>
              <a:blipFill rotWithShape="0">
                <a:blip r:embed="rId3"/>
                <a:stretch>
                  <a:fillRect l="-9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35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1538193"/>
            <a:ext cx="12190413" cy="471576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799370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881938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900358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1517408"/>
                <a:ext cx="11589417" cy="4291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确定平面的法向量的方法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直接法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观察是否有垂直于平面的法向量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若有可直接确定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待定系数法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取平面的两个相交向量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方向向量和法向量均不为零向量且不唯一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当异面直线的方向向量的夹角为锐角或直角时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就是此异面直线所成的角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当异面直线的方向向量的夹角为钝角时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其补角才是异面直线所成的角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517408"/>
                <a:ext cx="11589417" cy="4291944"/>
              </a:xfrm>
              <a:prstGeom prst="rect">
                <a:avLst/>
              </a:prstGeom>
              <a:blipFill rotWithShape="0">
                <a:blip r:embed="rId6"/>
                <a:stretch>
                  <a:fillRect l="-947" b="-2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807120" y="405720"/>
              <a:ext cx="10657440" cy="36428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7760" y="396360"/>
                <a:ext cx="10676160" cy="366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4565879"/>
            <a:ext cx="12190413" cy="167144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42903" y="153635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27818" y="931318"/>
                <a:ext cx="11589417" cy="5447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两直线的方向向量的夹角就是两条直线所成的角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直线的方向向量和平面的法向量的夹角就是直线与平面所成的角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两个平面的法向量的夹角是这两个平面的夹角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两异面直线所成角的范围是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直线与平面所成角的范围是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二面角的范围是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两个平面夹角的范围是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两直线的方向向量的夹角是两条直线所成的角或其补角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直线的方向向量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直线与平面所成的角为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&gt;|;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两个平面的法向量的夹角是这两个平面的夹角或其补角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931318"/>
                <a:ext cx="11589417" cy="5447582"/>
              </a:xfrm>
              <a:prstGeom prst="rect">
                <a:avLst/>
              </a:prstGeom>
              <a:blipFill rotWithShape="0">
                <a:blip r:embed="rId3"/>
                <a:stretch>
                  <a:fillRect l="-946" b="-6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0593673" y="2139473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43892" y="2647854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07395" y="3926364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977040" y="1598040"/>
              <a:ext cx="10135440" cy="49896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7680" y="1588680"/>
                <a:ext cx="10154160" cy="500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10" grpId="0" autoUpdateAnimBg="0"/>
      <p:bldP spid="1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2900</Words>
  <Application>Microsoft Office PowerPoint</Application>
  <PresentationFormat>自定义</PresentationFormat>
  <Paragraphs>552</Paragraphs>
  <Slides>79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79</vt:i4>
      </vt:variant>
    </vt:vector>
  </HeadingPairs>
  <TitlesOfParts>
    <vt:vector size="97" baseType="lpstr">
      <vt:lpstr>GBK_S</vt:lpstr>
      <vt:lpstr>MS Gothic</vt:lpstr>
      <vt:lpstr>MS Mincho</vt:lpstr>
      <vt:lpstr>Tim</vt:lpstr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101</cp:revision>
  <dcterms:created xsi:type="dcterms:W3CDTF">2024-01-05T07:50:57Z</dcterms:created>
  <dcterms:modified xsi:type="dcterms:W3CDTF">2025-12-01T02:29:49Z</dcterms:modified>
</cp:coreProperties>
</file>