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ink/ink2.xml" ContentType="application/inkml+xml"/>
  <Override PartName="/ppt/tags/tag57.xml" ContentType="application/vnd.openxmlformats-officedocument.presentationml.tags+xml"/>
  <Override PartName="/ppt/ink/ink3.xml" ContentType="application/inkml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ink/ink4.xml" ContentType="application/inkml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ink/ink5.xml" ContentType="application/inkml+xml"/>
  <Override PartName="/ppt/tags/tag72.xml" ContentType="application/vnd.openxmlformats-officedocument.presentationml.tags+xml"/>
  <Override PartName="/ppt/ink/ink6.xml" ContentType="application/inkml+xml"/>
  <Override PartName="/ppt/tags/tag73.xml" ContentType="application/vnd.openxmlformats-officedocument.presentationml.tags+xml"/>
  <Override PartName="/ppt/ink/ink7.xml" ContentType="application/inkml+xml"/>
  <Override PartName="/ppt/tags/tag74.xml" ContentType="application/vnd.openxmlformats-officedocument.presentationml.tags+xml"/>
  <Override PartName="/ppt/ink/ink8.xml" ContentType="application/inkml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ink/ink9.xml" ContentType="application/inkml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ink/ink10.xml" ContentType="application/inkml+xml"/>
  <Override PartName="/ppt/tags/tag83.xml" ContentType="application/vnd.openxmlformats-officedocument.presentationml.tags+xml"/>
  <Override PartName="/ppt/ink/ink11.xml" ContentType="application/inkml+xml"/>
  <Override PartName="/ppt/tags/tag84.xml" ContentType="application/vnd.openxmlformats-officedocument.presentationml.tags+xml"/>
  <Override PartName="/ppt/ink/ink12.xml" ContentType="application/inkml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ink/ink13.xml" ContentType="application/inkml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ink/ink14.xml" ContentType="application/inkml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52" r:id="rId9"/>
    <p:sldId id="337" r:id="rId10"/>
    <p:sldId id="353" r:id="rId11"/>
    <p:sldId id="264" r:id="rId12"/>
    <p:sldId id="265" r:id="rId13"/>
    <p:sldId id="313" r:id="rId14"/>
    <p:sldId id="268" r:id="rId15"/>
    <p:sldId id="338" r:id="rId16"/>
    <p:sldId id="339" r:id="rId17"/>
    <p:sldId id="269" r:id="rId18"/>
    <p:sldId id="270" r:id="rId19"/>
    <p:sldId id="271" r:id="rId20"/>
    <p:sldId id="354" r:id="rId21"/>
    <p:sldId id="314" r:id="rId22"/>
    <p:sldId id="315" r:id="rId23"/>
    <p:sldId id="355" r:id="rId24"/>
    <p:sldId id="316" r:id="rId25"/>
    <p:sldId id="317" r:id="rId26"/>
    <p:sldId id="356" r:id="rId27"/>
    <p:sldId id="275" r:id="rId28"/>
    <p:sldId id="276" r:id="rId29"/>
    <p:sldId id="277" r:id="rId30"/>
    <p:sldId id="278" r:id="rId31"/>
    <p:sldId id="279" r:id="rId32"/>
    <p:sldId id="318" r:id="rId33"/>
    <p:sldId id="280" r:id="rId34"/>
    <p:sldId id="281" r:id="rId35"/>
    <p:sldId id="357" r:id="rId36"/>
    <p:sldId id="282" r:id="rId37"/>
    <p:sldId id="283" r:id="rId38"/>
    <p:sldId id="358" r:id="rId39"/>
    <p:sldId id="360" r:id="rId40"/>
    <p:sldId id="362" r:id="rId41"/>
    <p:sldId id="295" r:id="rId42"/>
    <p:sldId id="296" r:id="rId43"/>
    <p:sldId id="363" r:id="rId44"/>
    <p:sldId id="297" r:id="rId45"/>
    <p:sldId id="298" r:id="rId46"/>
    <p:sldId id="364" r:id="rId47"/>
    <p:sldId id="299" r:id="rId48"/>
    <p:sldId id="365" r:id="rId49"/>
    <p:sldId id="366" r:id="rId50"/>
    <p:sldId id="300" r:id="rId51"/>
    <p:sldId id="301" r:id="rId52"/>
    <p:sldId id="367" r:id="rId53"/>
    <p:sldId id="302" r:id="rId54"/>
    <p:sldId id="368" r:id="rId55"/>
    <p:sldId id="303" r:id="rId56"/>
    <p:sldId id="369" r:id="rId57"/>
    <p:sldId id="304" r:id="rId58"/>
    <p:sldId id="305" r:id="rId59"/>
    <p:sldId id="306" r:id="rId60"/>
    <p:sldId id="370" r:id="rId61"/>
    <p:sldId id="307" r:id="rId62"/>
    <p:sldId id="308" r:id="rId63"/>
    <p:sldId id="309" r:id="rId64"/>
    <p:sldId id="371" r:id="rId65"/>
    <p:sldId id="310" r:id="rId66"/>
    <p:sldId id="343" r:id="rId67"/>
    <p:sldId id="311" r:id="rId68"/>
    <p:sldId id="335" r:id="rId69"/>
    <p:sldId id="372" r:id="rId70"/>
    <p:sldId id="351" r:id="rId71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30" d="100"/>
          <a:sy n="30" d="100"/>
        </p:scale>
        <p:origin x="428" y="2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23:43:56.4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4635 13155 0,'0'0'0,"0"0"0,3-20 0,-2 4 16,1-1-16,-4-12 0,1-5 16,-6-4-16,0 1 0,-6-13 15,-3 0-15,-3 1 0,-2 2 0,-8-11 16,-4 0-16,-2 6 0,3 3 16,-12-6-16,-3 0 0,-7 1 15,0 8-15,-6 0 0,-6-2 16,3 11-16,3 6 0,-32-11 15,2 5-15,10 10 0,6 6 16,2 12-16,-5 9 0,12 1 16,8 4-16,-7 4 0,-2 4 15,3 0-15,6 2 0,-1 4 16,-1 4-16,8 1 0,7 3 0,-7 7 16,-2 7-16,6-3 0,3-2 15,-1 5-15,-2 5 0,3-1 16,2 0-16,1 6 0,3 4 15,1-1-15,4-1 0,-3 5 16,1 7-16,8-9 0,8-6 16,-6 10-16,-2 6 0,1-1 0,3-2 15,-2 3-15,3 2 16,4-2-16,7-2 0,0 5 16,3 4-16,5-3 0,3-2 0,3 9 15,7 6-15,-1-7 0,-1-7 16,7 3-16,4 3 0,0-4 15,-1-1-15,1 5 0,3 2 16,4-7-16,0-3 0,8 1 16,7 3-16,-4-3 0,0-4 0,3 4 15,1 0-15,0-7 0,0-7 16,3 2-16,4 1 16,-4-9-16,0-5 0,7 0 0,6-1 15,-6-2-15,-4-1 0,6-3 16,8-4-16,-7-5 0,-7-5 0,9-5 15,5-2 1,-4 0-16,3-1 0,-1-5 0,2-7 16,-1-6-16,-6-3 0,5 0 15,5-2-15,-1-4 0,0-4 0,-1-3 16,-3-3-16,-3-4 0,-2 0 16,6-8-16,1-2 0,-5-5 15,-5-1-15,-4-4 0,2-3 16,-2 1-16,0-1 0,-3-11 15,-1-7-15,-7 1 0,-4 2 16,0-10-16,1-7 0,-5 3 16,-2-1-16,-6-1 0,-5-1 15,-3 0-15,-5-3 0,-3-1 16,-2-6-16,0 7 0,-1 5 0,-2-7 16,-1-2-16,-4 7 0,-4 7 15,-5-4-15,-4-2 0,-2 7 16,-2 4-16,-3 1 0,-2 0 15,0 4-15,2 1 0,-11-2 16,-4-1-16,-1 9 0,1 5 0,-7 3 16,-3 2-16,-4-3 15,-2-2-15,-7 5 0,-8 3 16,2 7-16,0 6 0,-6-2 0,-2 1 16,24 11-16,19 6 0,9 6 15</inkml:trace>
  <inkml:trace contextRef="#ctx0" brushRef="#br0" timeOffset="7152.3462">18323 13876 0,'0'0'0,"0"0"0,0 0 16,0 0-16,0 0 0,0 0 0,0 0 15,0 0-15,21-12 0,-21 12 16,0 0-16,0 0 0,0 0 15,0 0-15,0 0 0,0 0 16,0 0-16,0 0 0,0 0 16,0 0-16,0 0 0,0 0 15,0 0-15,0 0 0,0 0 0,-22 14 16,22-14-16,0 0 0,-22 8 16,22-8-16,0 0 0,-29 13 15,29-13-15,-19 7 0,9-4 16,0 0-16,0 0 0,1-1 15,0 0-15,1 1 0,1-2 16,0 1-16,0 0 0,1 0 16,0-1-16,1 0 0,0 0 15,1-1-15,0 0 0,-1 1 16,1 0-16,-1 0 16,1 0-16,1-1 0,-1 1 0,1-1 15,0 0-15,1 0 0,-1 0 16,1 0-16,0 0 0,0 0 15,-1 0-15,1 1 0,2-1 0,-2 2 16,2-2-16,0 0 16,0 0-16,-3 4 0,3-4 0,0 0 15,0 0-15,0 7 16,0-7-16,1 6 0,-1-6 16,2 6-16,-2-6 0,3 8 0,1-4 15,-1 3 1,1 1-16,1 1 0,-1 1 15,1 0-15,-1 0 0,-1-2 0,1 2 16,-1-2-16,0 1 0,1 1 16,0-2-16,0 4 0,1-2 0,-1 0 15,1 0-15,-1-1 0,0-2 16,2 1-16,-1-1 0,0 0 16,-1-3-16,0 0 0,-2 0 15,1-2-15,0 1 0,-3-3 16,-2 4-16,0-4 0,0 0 15,2 0-15</inkml:trace>
  <inkml:trace contextRef="#ctx0" brushRef="#br0" timeOffset="31866.9131">18528 12531 0,'0'0'15,"0"0"-15,0 0 0,0 0 0,0 0 16,0 0-16,0 0 16,0 0-16,0 0 0,0 0 0,0 0 15,-28 2-15,28-2 0,0 0 16,0 0-16,-18 12 0,18-12 16,0 0-16,0 0 0,-15 23 15,15-23-15,0 0 0,-6 25 16,5-16-16,1 0 0,1-1 15,0 1-15,0-2 0,1-1 0,1 0 16,0 1-16,0-2 16,2 0-16,0-2 0,2-1 0,1 0 15,-1-2-15,1 0 0,0 0 16,-1-2-16,1 1 0,0-1 16,-1 0-16,-1-1 0,1 1 15,-2-3-15,1 0 0,-2 0 16,1 0-16,-2-1 0,-1 2 15,0-1-15,-1 0 0,-1 1 16,-1 0-16,-1-1 0,0 1 0,-3-1 16,0 2-16,-2 1 0,1-1 15,-2-1-15,0 2 0,1 0 16,-1 0-16,0 2 0,0 0 16,2 2-16,0 0 0,1 0 15,0 1-15,1-1 0,0 0 16,0 1-16,1 0 0,1 0 15,1-1-15,0 0 0,1-2 16,1 3-16,-1-3 0,3 1 16,-1 0-16,0-3 0,1 0 0,0-1 15,1 0-15,2 1 0,-1 0 16,0-1-16,-2 0 0,1-1 16,1 1-16,-1 0 0,1-1 15,-2 1-15,0-1 0,1 0 16,-2-1-16,0-2 0,-1 3 0,0-2 15,0 1-15,-1 1 0,0 1 16,-1 0-16,-1 0 0,-1 1 16,-2 0-16,0 2 0,-2 1 15,1 1-15,0 0 0,1 0 16,-1-1-16,0 2 0,2-2 0,1 0 16</inkml:trace>
  <inkml:trace contextRef="#ctx0" brushRef="#br0" timeOffset="33666.9122">17837 11820 0,'0'0'0,"0"0"0,0 0 0,0 0 16,0 0-16,-6 24 0,6-24 16,-7 22-16,2-7 0,-1 1 15,-2 4-15,-1-1 0,0 1 0,-2 0 16,-1 3-16,-2 6 15,-1-1-15,1 2 0,0 2 16,-1-1-16,1-2 0,-4 7 16,0-1-16,1-2 0,3-1 0,0-2 15,-1 0-15,4-5 0,2-2 16,1-2-16,0 0 0,0-4 16,1-2-16,3-3 15,1-2-15,1-3 0,0-3 16,2-4-16,5-8 0,-3 3 15,0 1-15,-1 0 0</inkml:trace>
  <inkml:trace contextRef="#ctx0" brushRef="#br0" timeOffset="34033.7812">17755 11735 0,'0'0'0,"0"0"16,0 0-16,0 0 0,15-18 0,-15 18 16,0 0-16,17-11 0,-10 7 15,3 3-15,3 1 0,1 2 16,3 1-16,-2 4 0,1 2 16,-2 0-16,1 2 0,1 6 15,-1 1-15,-1 0 0,-3 0 0,-2 0 16,-3-1-16,0-2 0,-3-2 15,-1 2-15,-2 1 0,-1-4 16,0-1-16,-1-2 0,-2-1 16,0 1-16,-3-4 0,-1 2 15,-2-1-15,-2-2 0,-2 0 0,0 1 16,0 0-16,-1-1 16,2-1-16,0 1 0,-1 0 0,0 2 15,1-2-15,3 2 0,2 0 16,3 0-16,-1-1 0,2-1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23:48.462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24900 6855 0,'0'0'0,"0"0"16,0 0-16,0 0 0,0 0 16,0 0-16,0 0 15,0 0-15,0 0 0,0 0 0,0 0 16,0 0-16,25-9 0,-25 9 15,0 0-15,20 8 16,-20-8-16,0 0 0,30 14 0,-30-14 16,23 15-16,-12-6 0,0 0 15,-1 2-15,0-1 0,0 1 16,-1 0-16,0 2 0,-2-1 0,1-1 16,-1 1-16,-1 0 15,0-1-15,-2 2 0,0-1 0,-1 1 16,0-1-16,-1-1 0,1-4 15,-2 4-15,0-1 0,-1 1 16,0 0-16,0 0 0,-1 3 16,0-3-16,-1-1 0,1-1 15,0 2-15,0-2 0,0-2 16,-1 0-16,0 0 0,-1 1 0,2-3 16,0 0-16,0-2 0,0 1 15,0 0-15,0-1 0,0-1 16,0 0-16,0 1 0,1-3 15,0 2-15,0-2 0,0 0 16,0 0-16,0 0 0,0 0 16,0 0-16,-3-3 0,2-1 0,0 2 15,1 2-15,-3-4 0,1 2 16,1-2-16,1 4 0,-3-2 16</inkml:trace>
  <inkml:trace contextRef="#ctx0" brushRef="#br1" timeOffset="3333.0335">24446 7147 0,'0'0'16,"0"0"-16,0 0 0,0 0 0,0 0 15,0 0-15,0 0 16,0 0-16,0 0 0,0 0 0,-16-14 16,16 14-16,0 0 0,-26 0 15,26 0-15,-23 4 0,12 3 0,-2 0 16,0 0-16,0 4 15,0-1-15,0 1 0,-1 2 16,1-1-16,1-1 0,-1 2 16,2-1-16,2 0 0,3 1 15,3-2-15,3 0 0,1-3 0,1-1 16,3 1-16,1-1 16,2-2-16,0-1 0,2-1 15,2-1-15,0 0 0,0-2 0,6 0 16,2 0-16,-2-4 0,0 3 15,-1-5-15,-1 2 0,1-2 16,-2 1-16,1-2 0,-2 0 16,0-3-16,1 5 0,-2-4 15,-1 1-15,-2-1 0,-1 1 0,-2 0 16,0-3-16,-3 1 0,-1 3 16,-2 0-16,-1 1 0,-2-1 15,-2 0-15,-1 0 0,-3 1 16,1 1-16,0 3 0,-3-1 15,-1 1-15,-1 0 0,-1 1 0,-3 1 16,-1 0-16,4 0 0,1 0 16,2 0-16</inkml:trace>
  <inkml:trace contextRef="#ctx0" brushRef="#br1" timeOffset="4118.331">28805 7147 0,'0'0'0,"0"0"0,0 0 16,0 0-16,0 0 0,0 0 15,0 0-15,0 0 0,0 0 0,-23-1 16,23 1-16,-20 1 0,20-1 16,-21 6-16,21-6 0,-22 9 15,22-9-15,-20 14 0,10-5 16,1-1-16,2-2 0,0 3 15,3 2-15,0-4 0,2 3 16,2-3-16,2 0 0,2 1 0,1-3 16,4 3-16,2-1 0,1-2 15,1 1-15,2-3 0,1-1 16,1 2-16,0-3 0,5 0 16,0-1-16,-1-1 0,-2-1 15,-1-1-15,-2 1 0,-1-2 16,-2-1-16,-2-2 0,-2-2 15,-3 0-15,0 1 0,-4-2 16,-3-1-16,-2-3 0,-2 4 0,-4-1 16,-3 0-16,-1 0 0,0 1 15,1-1-15,1 2 16,2 2-16,1 0 0,2 1 0</inkml:trace>
  <inkml:trace contextRef="#ctx0" brushRef="#br1" timeOffset="4783.1386">31320 5280 0,'0'0'0,"0"0"0,0 0 15,0 0-15,0 0 0,0 0 16,7-20-16,-7 20 0,0 0 0,0 0 15,0 0-15,0 0 16,0 0-16,-20-17 0,20 17 16,0 0-16,-24 1 0,24-1 0,-21 3 15,21-3-15,-24 8 0,11-3 16,2 0-16,0-1 0,0 0 16,3 0-16,1 1 0,0-1 15,1 4-15,1-5 0,2 1 16,1 0-16,1-1 0,2 0 15,2-1-15,0 0 0,1 0 0,0 0 16,3-2-16,-2 0 16,0 0-16,0-2 0,2 0 15,-2 2-15,0 0 0,-1-2 16,1 0-16,-3-1 0,-2 3 0,-4-6 16,-4 0-16,-5-1 0,-1 1 15,2-1-15,1 2 0,2 0 16</inkml:trace>
  <inkml:trace contextRef="#ctx0" brushRef="#br1" timeOffset="5436.1995">26782 5181 0,'0'0'0,"0"0"0,0 0 0,0 0 15,0 0-15,0 0 0,0 0 16,0 0-16,0 0 0,0 0 16,-22 1-16,22-1 0,0 0 0,0 0 15,0 0-15,-14 15 16,14-15-16,0 0 0,0 0 16,0 0-16,-5 19 0,5-19 0,0 0 15,0 0-15,0 0 0,15 15 16,-15-15-16,0 0 0,22 2 15,-22-2-15,0 0 0,24-4 0,-24 4 16,0 0-16,27-8 16,-27 8-16,0 0 0,20-11 0,-20 11 15,0 0-15,14-14 0,-14 14 16,0 0-16,0 0 0,0 0 16,3-20-16,-3 20 0,0 0 15,-27-11-15,27 11 0,-28-4 16,28 4-16,-34 1 0,13 2 15,-2 2-15,-3 0 0,4 0 0,4 0 16</inkml:trace>
  <inkml:trace contextRef="#ctx0" brushRef="#br1" timeOffset="13248.9664">14395 5038 0,'0'0'0,"0"0"15,0 0-15,20 2 0,-20-2 0,24 0 16,-5-1-16,1 0 16,1 1-16,4 0 15,5 0-15,11 0 0,2 0 0,11 0 16,0-2-16,0 2 0,0 0 16,12 0-16,0 2 0,-1-1 15,-1 2-15,15-2 0,0 0 16,-2-1-16,-1-1 0,14 1 15,-1-1-15,-2 1 0,-2-2 0,42 1 16,-8 0-16,-10-1 0,-6 2 16,-2-3-16,1-1 0,-3 3 15,-2 0-15,1 0 0,1 0 16,-1-2-16,2 0 0,3 1 16,5 0-16,-4 1 0,-4 2 0,5-1 15,3 0-15,-2-1 16,-3-1-16,1 1 0,3 0 15,-1-2-15,-1-1 0,4 5 16,4 3-16,-5-2 0,-2-4 0,4 2 16,3 2-16,-3-3 0,-3-1 15,1 0-15,0 1 0,-5 1 16,-1 1-16,0 2 0,1 3 16,-3-4-16,-1-2 0,-3-1 15,-2-4-15,-3 6 0,-3 4 0,4-4 16,3 0-16,0-7 0,-1-2 15,-3 7-15,0 3 0,-7 2 16,-5 1-16,4-3 0,1-3 16,-3 0-16,0-3 0,-5 1 15,-2 0-15,-9 0 0,-6 3 0,3-1 16,1 1-16,-6 3 16,-5 1-16,-5-3 0,-2-2 15,-4 1-15,-1 3 0,-1-3 16,-2-2-16,-3-1 0,-2-1 0,-4 3 15,-4 1-15,-4 3 0,-2-1 16,-4-2-16,-2-2 0,-5-2 16,-4-2-16,-2 3 0,-1 3 15,-2 0-15,0 2 0,-6-3 16,-5-1-16,3 1 0,3 0 0,2 1 16</inkml:trace>
  <inkml:trace contextRef="#ctx0" brushRef="#br1" timeOffset="14449.25">14079 5381 0,'0'0'0,"0"0"0,0 0 16,0 0-16,0 0 0,0 0 0,30-1 16,-30 1-16,25-1 0,-25 1 15,35 1-15,-13-1 0,2-1 16,3 1-16,3-1 0,9 1 15,3-2-15,2 1 0,3 0 16,9 0-16,-1 0 0,4 0 16,2-1-16,9 0 0,-4-1 0,1 1 15,3 0-15,9-1 0,-1 1 16,1 0-16,1 0 0,11 1 16,-3 0-16,36-1 0,-8 2 15,-12-1-15,-8-1 0,4-1 16,3-1-16,-5 2 0,-3 0 0,4-3 15,2 0-15,-2-3 0,-1 0 16,6 7-16,7 3 16,-5-3-16,-3-2 0,3-2 0,2-2 15,-1 7-15,-1 3 0,7 3 16,3 4-16,-5-8 0,-4-4 16,8-1-16,7-1 0,-6 0 15,-4 1-15,6 3 0,4 2 16,-8-4-16,-6-1 0,7 3 15,3 1-15,-5 1 0,-1 1 0,-3-2 16,-1-2-16,-3 2 16,-3 2-16,7 4 0,6 1 15,-12-6-15,-8-8 0,3 3 0,2 2 16,-7 0-16,-5 1 0,-3 2 16,-1 2-16,-4-1 0,-2-3 15,1-2-15,-2 0 0,-8 9 16,-6 5-16,2-7 0,1-5 15,-6-2-15,-5-1 0,-3 4 16,-1 1-16,-5 0 0,-3-2 0,-2 2 16,-3 1-16,-1-1 0,-3-4 15,0-1-15,-1-3 0,-2 4 16,-1 4-16,-5-1 0,-2 2 16,-2-3-16,-1-2 0,-4 1 15,-3-1-15,-2-3 0,-1 0 0,-6 5 16,2 0-16,-1-2 0,1-4 15,-2 3-15,0 1 16,-1 1-16,-1 1 0,-2 0 0,2-4 16,-2 4-16,2-1 0,-2 1 15,0 0-15,0 0 0,0 0 16,0-3-16,0 3 0,0 0 16,0 0-16,0-2 0,0 2 15,0 0-15,3-1 0,-3 1 16,0 0-16,0 0 0,-3 0 0,3 0 15,-2 1-15,2 2 0,0 0 16,0 1-16,0-1 0,0-1 16</inkml:trace>
  <inkml:trace contextRef="#ctx0" brushRef="#br1" timeOffset="44347.8493">13900 7365 0,'0'0'0,"0"0"0,0 0 16,0 0-16,0 0 0,0 0 15,0 0-15,-2 23 0,2-23 0,-3 20 16,3-20-16,-9 35 15,2-13-15,-1 3 0,0 3 16,-1 2-16,0 2 0,-3 13 16,-1 4-16,-2 7 0,3-3 0,-1-2 15,0-1-15,-3 6 0,1-4 16,2-3-16,2-3 0,1-6 16,2-4-16,0 1 0,2-4 15,0-4-15,2-5 0,-1-3 16,2-2-16,1-7 0,0-2 0,-1-3 15,2-2-15,0-1 16,1-1-16,2-5 0,2-7 0,-1-5 16,0-4-16,1 3 0,-2 2 15,0 3-15</inkml:trace>
  <inkml:trace contextRef="#ctx0" brushRef="#br1" timeOffset="44697.7028">13763 7515 0,'0'0'0,"0"0"0,0 0 16,6-18-16,-3 10 0,3 0 15,3-3-15,0-1 0,2 3 16,6-2-16,1-1 0,-1 3 16,1 2-16,2 2 0,1 1 15,1 4-15,1 4 0,-1-1 16,-1 3-16,-1 0 0,-1 0 0,-2 5 15,1 1 1,-2 1-16,0 1 0,-5 5 0,-6 1 16,-2 0-16,-5 0 0,-2-1 0,-4 2 15,-2 1-15,-1 1 0,-6 0 16,-8-1-16,2-1 0,1-3 0,-2 2 16,-1 1-16,0-4 15,2-1-15,-2 0 0,2-4 16,4-1-16,5-1 0,3-3 0,3-2 15,6-4-15,4-4 0,-1 1 16,-1 2-16,2-3 0</inkml:trace>
  <inkml:trace contextRef="#ctx0" brushRef="#br1" timeOffset="45014.3521">14551 7297 0,'0'0'0,"0"0"16,0 0-16,0 0 0,0 0 0,0 0 15,-11 29-15,11-29 16,-17 30-16,6-10 0,-2 5 16,0 0-16,-1 0 0,-7 11 15,-3 3-15,1-5 0,0 0 0,-4 6 16,3-2-16,2-4 0,2-3 15,-3 2-15,1-1 16,3-7-16,3-4 16,5-6-16,1-3 0,2-3 0,3-2 15,2-3-15,3 0 0,5-5 16,1-4-16,0-5 0,1-4 16,-2 1-16,-1 3 0,1 1 0</inkml:trace>
  <inkml:trace contextRef="#ctx0" brushRef="#br1" timeOffset="45281.31">14479 7383 0,'0'0'16,"0"0"-16,0 0 0,0 0 16,0 0-16,0 0 0,0 0 0,11 24 15,-11-24-15,8 26 16,-8-26-16,10 38 0,-6-19 0,1 4 15,-1 2-15,0-1 0,0 1 16,-1 6-16,-1-2 0,0-2 16,1 0-16,-1-2 0,0 0 15,0-3-15,2-1 0,-2-4 16,0-2-16,-1-1 0,0-2 0,0-4 16,-1 1-16,-2-5 0,-1-4 15,1 0-15,-1 0 16,1 0-16</inkml:trace>
  <inkml:trace contextRef="#ctx0" brushRef="#br1" timeOffset="45447.4581">14384 7687 0,'0'0'0,"0"0"16,0 0-16,0 0 0,0 0 0,27-10 15,-27 10-15,31-6 0,-12 4 16,3 0-16,3 0 0,-1 1 15,0-3-15,4-1 0,-5 2 16,-4-1-16</inkml:trace>
  <inkml:trace contextRef="#ctx0" brushRef="#br1" timeOffset="45732.8349">14955 7488 0,'0'0'16,"0"0"-16,0 0 0,0 0 0,0 0 15,0 0-15,-5 31 0,5-31 16,-7 25-16,7-25 0,-9 34 16,5-15-16,0 1 0,-1 0 15,1 0-15,-1-1 0,2 0 0,-1 3 16,-1 0-16,2-2 0,1-1 15,0-3-15,0-3 0,0-3 16,0-4-16,1-3 0,1-3 16,-1-4-16,0-3 0,0 2 15,0 2-15,-1-2 0</inkml:trace>
  <inkml:trace contextRef="#ctx0" brushRef="#br1" timeOffset="46083.0321">14830 7476 0,'0'0'0,"0"0"0,0 0 15,21-3-15,-21 3 0,0 0 16,35-2-16,-20 3 0,2 1 0,1 0 16,0 2-16,0-1 15,0 1-15,4 4 0,0 3 16,-1-2-16,0 2 0,-3 0 15,0 1-15,-4 1 0,0 2 0,-4 0 16,-2 1-16,-2 0 16,-3 0-16,-3-1 0,-2 3 15,-5-3-15,-1 0 0,-4 1 0,-1 0 16,0 0-16,-1-1 0,-4-1 16,-2 0-16,-4 0 0,1 0 15,2-3-15,1 0 0,2-1 16,2-1-16,-2-2 0,1 0 15,-1-3-15,1 0 0,1-3 16,-1-2-16,6 0 0,2 1 0,2-1 16</inkml:trace>
  <inkml:trace contextRef="#ctx0" brushRef="#br1" timeOffset="46780.3983">12534 7337 0,'0'0'0,"0"0"15,0 0-15,0 0 0,0 0 0,27-7 16,-27 7-16,22-4 0,-22 4 15,26 0-15,-11 0 0,2 0 16,-1 0-16,1 0 0,-1 0 16,0 0-16,-2 3 0,2-1 15,-1 0-15,0 0 0,0 1 16,-1-1-16,-1 2 0,-2-1 16,-1 1-16,-1 0 0,-1-1 15,-3 1-15,0-1 0,-5 5 16,-4-1-16,-1 2 0,-3 0 0,-2 1 15,-2 1-15,-2 1 16,-2 1-16,-7 5 16,-1 1-16,-1 0 0,-2-1 0,-7 4 15,-1 3-15,4-1 0,4 0 0,1 1 16,1 1-16,0-4 0,2-2 16,0 9-16,4 4 0,4-3 15,2-1-15,3-3 0,3-2 16,5-2-16,2-1 0,3-2 15,4 0-15,2-3 0,3 0 0,0-4 16,1 1-16,1-5 0,1 0 16,1-1-16,3 0 0,0-3 15,-1 0-15,1 0 0,0-3 16,-4-1-16,0 0 0,-2-3 16,0-2-1,-2-1-15,-2-2 0,-2 2 0,-2 1 0,0 1 16</inkml:trace>
  <inkml:trace contextRef="#ctx0" brushRef="#br1" timeOffset="47547.6112">12716 7654 0,'0'0'0,"0"0"0,0 0 16,23-9-16,-13 6 0,3-1 15,4 0-15,1 0 0,3 2 0,8 0 16,1 0-16,0 1 0,-1 0 16,0 2-16,0 2 15,4 1-15,-3 2 0,-1 0 0,0 4 16,-4-2-16,-2 1 0,-3 3 16,-3 2-16,-4-1 0,-2-2 0,-4 0 15,-3 1-15,-3 2 16,-3 0-16,-6 3 0,-3 1 15,-2-1-15,-1-2 0,-4 0 0,-2 0 16,-1-1-16,-2-2 0,-1 0 16,-1 0-16,2 1 0,4-3 15,-3-1-15,-3-3 0,2-2 16,1-2-16,1-1 0,0-2 16,4-2-16,1-1 0,2-5 15,1-3-15,1-1 0,3-3 0,-1-2 16,1-2-16,1 1 0,1 1 15,4-1-15,2 1 16,0 0-16,1 0 0,0 2 0,0 2 16,0 0-16,0 1 0,0 3 15,0 2-15,0 2 0,0 3 16,0 0-16,0-1 0,0 4 16,0 0-16,-1 5 0,-1 2 15,-2 0-15,0 3 0,0 6 16,-1 1-16,0 0 0,-1-1 15,1 1-15,0 0 0,2-1 16,1-1-16,-1-2 0,1 0 16,0-4-16,0 0 0,0-2 0,1-2 15,1 0 1,0 0-16,2-3 0,2-1 0,2-3 0,1-2 16,2-4-16,2-3 0,1 0 15,0-1-15,6-3 0,1 0 16,0 1-16,-2 1 0,0 1 0,-2 1 15,-2 0-15,0 3 0,-3 1 16,-2 1-16,0 2 0,-1 1 16,-1 3-16,1 1 0,-2 2 15,0 1-15,-2 2 0,0 1 16,0-1-16,-1 2 0,0 3 16,0 1-16,-1 1 0,2 0 0,0 5 15,2 1-15,2-3 16,1-1-16,-3-2 0,1-3 0,-2-2 15</inkml:trace>
  <inkml:trace contextRef="#ctx0" brushRef="#br1" timeOffset="47982.3172">15731 7304 0,'0'0'0,"0"0"0,0 0 15,0 0-15,0 0 0,0 0 16,0 0-16,0 0 0,10 25 16,-10-25-16,4 27 0,-4-27 15,4 32-15,-2-12 0,-2 4 16,-2 0-16,1 1 0,-1 5 15,-1-1-15,1 1 0,-1-3 16,1-1-16,-1-1 0,0-1 0,-1-1 16,0-1-16,-2 2 15,1-5-15,-2-3 0,2-3 16,0-2-16,1-2 0</inkml:trace>
  <inkml:trace contextRef="#ctx0" brushRef="#br1" timeOffset="48182.8202">15401 7896 0,'0'0'0,"0"0"0,0 0 0,25-3 16,-25 3-16,30-1 0,-30 1 16,44 0-16,-18 0 0,1 0 15,4 0-15,8 1 0,-1 1 0,0-1 16,-1 0-16,3-1 15,-5-2-15,-6 1 0,-6 0 0,-4 1 16</inkml:trace>
  <inkml:trace contextRef="#ctx0" brushRef="#br1" timeOffset="49064.0595">16368 7357 0,'0'0'0,"0"0"0,0 0 15,0 0-15,27-6 0,-27 6 0,29-4 16,-11 1-16,1 3 0,4-4 16,3 2-16,0-1 0,-1 1 0,8-1 15,1-1-15,-2 4 16,-2 0-16,-1 0 0,-1 0 15,3 0-15,-3 3 0,-4-3 0,-3 0 16,-3 0-16,-3-1 0,-3 1 16,-3 1-16,-4-1 15,-2-1-15,-1 2 0,-2-1 16,-1 2-16,-2 0 0,-5 2 0,-2-1 16,1 3-16,-1-2 0,-4 3 15,-3-1-15,0 3 0,-2-1 16,0 0-16,0 2 0,1-2 0,-1 1 15,-1 2-15,-1 3 16,1 1-16,2 0 0,-1 0 0,0 1 16,-2 2-16,2-2 0,2 3 15,-1-1-15,0-2 0,2 0 0,-2-1 16,1 2-16,2 0 16,3-1-16,1-1 0,0-1 15,2-3-15,2-1 0,0 0 16,1-1-16,2-2 0,1 2 15,-1-2-15,1-1 0,0-1 0,1-1 16,-1-1-16,1 0 0,0-1 16,1 1-16,1-3 0,-2 2 15,2-2-15,-3 1 0,3-1 16,0 0-16,0 0 16,0 0-16,-1 2 0,1 1 15,-1 0-15,0 3 0,0 0 0,1 3 16,0 1-16,0-1 0,0 4 15,0-1-15,1 0 0,0 0 16,0 3-16,0 0 0,2 0 16,-1 1-16,1-2 0,2 1 15,-2-1-15,0 0 0,3 1 0,-1-1 16,1-1-16,-1-2 0,2-2 16,-1-1-16,-1-2 0,-2-1 0,2-3 15,1 0-15,1-5 16,1 0-16,-2-3 0,0-2 15,-2 1-15,-1 1 0,1 1 0</inkml:trace>
  <inkml:trace contextRef="#ctx0" brushRef="#br1" timeOffset="49980.5248">16611 7724 0,'0'0'0,"0"0"15,0 0-15,0 0 0,25-9 0,-25 9 16,26-11-16,-26 11 0,35-19 16,-17 11-16,2 3 15,2-2-15,3 1 0,7-1 16,2 1-16,-1 0 0,-1 2 0,1 2 16,1 3-16,2-2 0,-4-2 15,-2 3-15,-2 1 0,-4 2 16,-2-1-16,-1 1 0,-1 4 15,-2-1-15,-3 0 0,-2 2 16,-2 1-16,-4-1 0,-2 1 0,-1 2 16,-2 2-16,-2 1 0,-1 2 15,-5 0-15,-3 2 0,0 2 16,-2 1-16,-4 4 0,0 2 16,-2-4-16,1-3 0,-3 2 15,-1 0-15,1-3 0,2-4 0,0-4 16,2-1-16,-1-2 15,1 1-15,-1-3 0,1-1 0,-2-2 16,0-2-16,-1-4 0,0-4 16,2-2-16,2-4 0,-1-4 15,1-4-15,-2 4 0,0 5 0,2-4 16,0-4-16,0 0 16,0 0-16,0 1 0,3 0 15,2 4-15,0 2 0,0 1 16,0-2-16,2 2 0,2 0 0,1 3 15,-1 0-15,2 3 16,1 2-16,-1 1 0,1-1 16,0 2-16,2 2 0,-3-1 15,0 4-15,1 1 0,0 2 0,1 1 16,0 1-16,0 0 0,0 3 16,0 1-16,1 1 0,0 2 15,0-2-15,0 4 0,0-1 16,0-1-16,0 0 0,0-2 15,0-2-15,0-2 0,0-1 16,0-1-16,0-3 0,0 0 0,0-1 16,0-3-16,3 2 0,0-4 15,2 0-15,0-2 0,3 0 16,0-1-16,0-1 0,2-1 16,1 0-16,0-1 0,1 1 15,-1-1-15,0-1 0,-1 0 16,0 1-16,4-2 0,0 2 15,-1 2-15,0 0 0,1 3 16,-2 1-16,-3 0 0,-2 2 0,1 2 16,0 0-16,-3 1 0,-1 3 15,-2-1-15,-2 4 0,0-1 16,-1 0-16,-2-1 0,-1 2 16,0-2-16,-2 1 0,1 0 15,-2-2-15,1 1 0,2-1 0,0-1 16,0 1-16,1-1 0,0 0 15,1-2-15,-1 1 16,3-4-16,3 0 0,3-1 0,5-2 16,2-1-16,3-2 0,-3 1 15,-2 0-15,-1 1 0</inkml:trace>
  <inkml:trace contextRef="#ctx0" brushRef="#br1" timeOffset="50314.1712">17826 7440 0,'0'0'0,"0"0"16,0 0-16,0 0 0,0 0 0,0 0 16,0 0-16,0 0 15,0 0-15,0 0 0,-13 27 16,13-27-16,-18 27 0,6-8 15,-4 3-15,1 1 0,1-2 16,-7 10-16,-1 2 0,1-2 16,0-1-16,-5 8 0,1 0 15,3-4-15,3-3 0,2 1 16,0 0-16,3-5 0,2-3 0,-2-2 16,2-3-16,5-5 0,0-2 15,1-4-15,2-2 16,2 0-16,1-2 0,1-4 0,5-3 15,0-4-15,0-4 0,0 2 0,-1 1 16,-1 1-16</inkml:trace>
  <inkml:trace contextRef="#ctx0" brushRef="#br1" timeOffset="50597.0198">17735 7458 0,'0'0'0,"0"0"16,0 0-16,0 0 0,0 0 0,13 30 15,-13-30-15,6 30 0,-2-13 16,0 5-16,1 2 0,0 1 16,-1-1-16,2 10 0,-2 1 15,1-1-15,-1-1 0,-1-2 16,1 0-16,-1 5 0,-1-4 0,0-3 15,1-2-15,-2-2 0,0-4 16,-2-2-16,0-3 0,-3-5 16,0-4-16,1-2 0,-1-1 15,2 0-15</inkml:trace>
  <inkml:trace contextRef="#ctx0" brushRef="#br1" timeOffset="50780.5503">17662 7831 0,'0'0'0,"0"0"15,0 0-15,29-4 0,-13 3 0,4-1 16,4 2-16,6 0 16,-1-1-16,0-2 0,-1-2 15,-5 1-15,-3 1 0,-4 0 0</inkml:trace>
  <inkml:trace contextRef="#ctx0" brushRef="#br1" timeOffset="51099.1078">18171 7601 0,'0'0'16,"0"0"-16,0 0 0,0 0 0,-1 24 16,1-24-16,-4 29 15,0-11-15,1 0 0,-1 6 0,-2 3 16,0-1-16,1 1 0,-3 5 16,1-2-16,0-2 0,0-3 15,2-2-15,-1-1 0,2-2 16,-1 0-16,2-4 0,0-2 15,1-3-15,-1 0 0,1-6 16,0-4-16,2-1 0,-2-1 0,-3-9 16,-1-5-16,-1-1 0,-1 1 15,3 2-15,-1 2 0,2 2 0</inkml:trace>
  <inkml:trace contextRef="#ctx0" brushRef="#br1" timeOffset="51614.0671">18121 7549 0,'0'0'16,"0"0"-16,0 0 0,0 0 16,18-10-16,-18 10 0,21-4 0,-21 4 15,25 2-15,-11 0 0,0 3 16,0 1-16,0 1 0,-2 1 16,0 3-16,-2 1 0,-3 1 0,0 4 15,-4 0-15,0 0 16,-3-2-16,-4 1 0,-1-1 0,-4-1 15,-1 0-15,-3-3 16,-4 0-16,2-2 0,0 1 0,1-3 16,0 1-16,-1-2 0,2 0 15,0-3-15,0 0 0,2-1 16,1 1-16,2-2 0,1 0 16,2-1-16,1-1 0,4-3 15,3-1-15,1 0 0,3 2 0,2-2 16,1 0-16,2 0 0,2-1 15,8 0-15,2 0 16,0 4-16,-2 0 0,0 2 0,2 2 16,-2-2-16,-2 2 0,-3 3 15,0 1-15,-4 3 0,-3 0 16,-2 3-16,-3 3 0,-1 0 16,-3-2-16,-3 1 15,-4-2-15,-1 1 0,-1-2 0,-1 1 16,0 0-16,1 0 0,2-1 0,-1 0 15,0-1-15,2-2 16,2 0-16,3 0 0,3 0 16,2-6-16,4-2 0,5-3 0,2-3 15,-2 0-15,-1 1 0,-4 1 16</inkml:trace>
  <inkml:trace contextRef="#ctx0" brushRef="#br1" timeOffset="51947.4785">18983 7663 0,'0'0'0,"0"0"16,0 0-16,0 0 0,0 0 0,0 0 15,-3-19-15,3 19 0,0 0 16,0 0-16,-25-14 0,25 14 16,-25-1-16,25 1 0,-33 4 15,15-1-15,-1 1 0,-2 4 16,-1 2-16,-4 3 0,2 0 0,1 1 15,4 0-15,1 0 0,3 1 16,1 0-16,3 2 16,2 0-16,3-1 0,1-2 0,3 1 15,3-2-15,3 1 0,3-2 16,7 0-16,0-1 0,2 0 16,4-3-16,2 1 0,2-2 15,1-2-15,6-2 0,0-3 16,-3-1-16,-2-1 0,0-2 15,1-3-15,-5 1 0,-5 1 0,-2 1 16</inkml:trace>
  <inkml:trace contextRef="#ctx0" brushRef="#br1" timeOffset="52200.3678">19327 7708 0,'0'0'0,"0"0"16,0 0-16,0 0 0,0 0 0,0 0 16,0 0-16,-12 26 0,12-26 15,-7 22-15,7-22 0,-7 31 16,4-14-16,0-2 0,-1 2 16,1-2-16,0-1 0,1 1 15,-1-1-15,1 0 0,1 0 0,0-2 16,1-1-16,0 0 0,0-1 15,0-2-15,0-2 16,1-2-16,-1-4 0,2 1 0,-2-1 16,0 0-16</inkml:trace>
  <inkml:trace contextRef="#ctx0" brushRef="#br1" timeOffset="52584.5573">19286 7613 0,'0'0'0,"0"0"16,0 0-16,0 0 0,22-3 15,-22 3-15,25 3 0,-25-3 16,29 6-16,-14 0 0,3 0 16,0 3-16,-1-1 0,2 2 15,0 1-15,3 3 0,-3 0 0,-3-1 16,-1 1-16,-3 0 0,-2-2 15,-3 4-15,-1 0 16,-3-1-16,-1-1 0,-4 1 0,-3 1 16,-4-2-16,-2 0 0,-4 0 15,-1 0-15,-1 0 0,1-3 16,-4 0-16,-2-2 0,-6 2 16,2-2-16,2 0 0,2-1 15,2-1-15,2-1 0,2-1 16,1-2-16,3 1 0,3-1 0,3-1 15,-1 0-15,2-1 16,1 1-16,4-2 0,4-3 0,-2 1 16,0 1-16,-2 1 0</inkml:trace>
  <inkml:trace contextRef="#ctx0" brushRef="#br1" timeOffset="52765.5366">19895 7995 0,'0'0'0,"0"0"0,0 0 16,0 0-16,0 0 0,0 0 16,0 0-16,0 0 0,-17 23 0,17-23 15</inkml:trace>
  <inkml:trace contextRef="#ctx0" brushRef="#br1" timeOffset="79346.3429">25745 3454 0,'0'0'0,"0"0"0,0 0 0,0 0 16,0 0-16,0 0 0,0 0 15,0 24-15,0-24 0,0 23 16,0-23-16,-1 28 0,1-28 16,-3 30-16,1-10 0,0-2 15,0 0-15,0 0 0,-1 2 16,1-2-16,0-1 0,0 7 15,1 3-15,0-4 0,-1 0 0,2-1 16,0-1-16,2-1 0,-1-3 16,0-3-16,0-1 0,0-4 15</inkml:trace>
  <inkml:trace contextRef="#ctx0" brushRef="#br1" timeOffset="81156.761">24805 5765 0,'0'0'0,"0"0"15,0 0-15,0 0 0,0 0 0,0 0 16,0 0-16,0 0 0,0 0 16,0 0-16,0 0 0,0 0 15,0 0-15,0 0 0,0 0 16,0 0-16,0 0 0,16 18 16,-16-18-16,0 0 0,0 0 15,0 0-15,0 0 16,20 15-16,-20-15 0,0 0 0</inkml:trace>
  <inkml:trace contextRef="#ctx0" brushRef="#br1" timeOffset="81732.4154">26569 4964 0,'0'0'0,"0"0"15,0 0-15,0 0 0,0 0 0,0 0 16</inkml:trace>
  <inkml:trace contextRef="#ctx0" brushRef="#br1" timeOffset="125827.7948">26249 6400 0,'0'0'0,"0"0"0,0 0 15,0 0-15,0 0 0,0 0 16,0 0-16,0 0 0,0 0 0,0 0 16,0 0-16,0 0 0,0 0 15,0 0-15,0 0 0,0 0 16,-18 15-16,18-15 0,-19 12 15,19-12-15,-20 16 0,20-16 16,-22 19-16,22-19 0,-19 17 16,9-9-16,1 2 0,0-2 15,0 2-15,0-2 0,1 1 0,0-1 16,0-1-16,0 1 0,1-1 16,-1 2-16,0-4 0,2 1 15,-1-1-15,1 1 0,3 2 16,-1-4-16,-1 2 0,1-2 15,-2-1-15,2 0 0,0-1 16,-1 2-16,2-1 0,0-1 16,0-1-16,1 2 0</inkml:trace>
  <inkml:trace contextRef="#ctx0" brushRef="#br1" timeOffset="126277.7449">25423 6434 0,'0'0'0,"0"0"0,0 0 16,0 0-16,0 0 0,0 0 16,0 0-16,25-5 0,-25 5 0,0 0 15,31 5-15,-31-5 0,25 6 16,-11-1-16,-1 1 0,1 0 16,2-1-16,0-2 0,3 4 15,0-3-15,-2 0 0,1 3 16,0-1-16,4-1 0,0 1 15,0-2-15,0 2 0,-2-1 16,-3-2-16,1 1 16,-2 0-16,-1-2 0,-2 0 0,-2 1 15,0 0-15,-2 0 0,0-2 0,-2 2 16,0-2-16,-3 2 16,1-3-16,-1 3 0,1-2 15,-2 2-15,-1-3 0,-2 0 0,2 1 16,-2-1-16</inkml:trace>
  <inkml:trace contextRef="#ctx0" brushRef="#br1" timeOffset="136177.0765">4686 8374 0,'0'0'0,"0"0"16,0 0-16,0 0 0,0 0 0,0 0 15,0 0-15,0 0 0,0 0 16,31-2-16,-31 2 0,32 0 16,-32 0-16,38-5 0,-13 3 15,3 0-15,1 0 0,15 0 16,3-1-16,2 2 0,0 0 0,17-2 15,7-3-15,7 1 16,-7-1-16,21-1 0,2 2 16,-9-2-16,-8 0 0,20 1 15,4 3-15,28 1 0,-21 1 0,7 0 16,4-2-16,-17-3 0,-13-2 16,16 2-16,10 1 0,-14 0 15,-10 1-15,18 1 0,9-1 16,-11 2-16,-9 2 0,13-5 15,8-5-15,-13 4 0,-10 1 0,19 2 16,12 0-16,-15 2 0,-10-2 16,12-3-16,10-2 15,-14 4-15,-13 3 0,17-3 16,10-2-16,-14 0 0,-12 0 0,10 5 16,7 3-16,-14 0 0,-9-2 15,7 1-15,7 1 0,-19 0 16,-11-1-16,2-1 0,4-3 15,-11 4-15,-7 2 0,7 2 16,4 0-16,-11-2 0,-8-1 0,2 4 16,1 4-16,-12-3 15,-6-4-15,-10-2 0,-5 1 16,-7 1-16,-5 2 0,0-2 0,-2-1 16,-5-3-16,-2-2 0,-5 6 15,-2 1-15,-2-1 0,-3 0 0,-18-3 16,-13-1-16,19-1 15,5 2-15,4-1 0</inkml:trace>
  <inkml:trace contextRef="#ctx0" brushRef="#br1" timeOffset="137126.9006">4752 8828 0,'0'0'0,"15"-2"15,3 1-15,-1-1 0,2-2 0,11-2 16,6 0-16,13-2 0,0 1 0,7 0 16,5-1-16,7-1 0,-2 1 15,15-4-15,1-1 16,-3 4-16,-3 3 0,16-2 16,1 1-16,-8-4 0,-4 0 0,46-5 15,-2 2-15,-13 1 0,-8 1 0,4 4 16,2 1-16,-8-1 15,-10 0-15,11-2 0,5 0 16,-8 3-16,-5 1 0,8-3 16,5-4-16,-6 4 0,-4 0 0,15 0 15,9 2-15,-10 0 0,-8 1 16,15-2-16,10 2 0,-12 1 16,-10 1-16,10-1 0,7 0 15,-9 4-15,-5 3 0,7-4 16,3-2-16,-14 2 0,-10 0 0,6 1 15,5 0 1,-10-1-16,-6-2 0,1 7 0,4 1 16,-11 0-16,-8 2 0,5-3 15,4-1-15,-10-1 0,-7-1 16,1 1-16,-1 2 0,-10-2 16,-10 0-16,-1-1 0,-3 0 15,-6 0-15,-5 2 0,-3-2 0,-4 1 16,-5-1-16,-3-1 0,-5-1 15,-3 1-15,-2 4 0,-2 1 16,-2-3-16,1-2 0,-2 1 16,1 1-16,0 2 0,2 2 15,-4-2-15,-1 1 0,2 2 0,-1 3 16,-1-2-16,0-1 0,0-3 16</inkml:trace>
  <inkml:trace contextRef="#ctx0" brushRef="#br1" timeOffset="150892.8348">1888 9660 0,'0'0'16,"0"0"-16,0 0 0,0 0 0,0 0 15,-26 9-15,26-9 16,-22 22-16,10-9 0,-1 4 0,-1 3 16,-1 1-16,3 2 0,-5 7 15,0 4-15,2-2 0,1 0 0,1 10 16,1 0-16,3-4 15,3-2-15,2 5 0,4-2 16,2-5-16,2-4 0,2 0 16,1 3-16,2-8 0,1-4 0,5-3 15,2-3-15,-2-1 0,1-4 16,3-5-16,7-6 16,-2-3-16,-1 1 0,-4-1 0,-4 1 15,-5 0-15</inkml:trace>
  <inkml:trace contextRef="#ctx0" brushRef="#br1" timeOffset="151277.1496">2129 9842 0,'0'0'0,"0"0"16,0 0-16,0 0 0,0 0 0,37 0 15,-37 0-15,33 0 0,-33 0 16,43 2-16,-21 0 0,0 3 16,0 0-16,-2 1 0,-1 1 15,0 2-15,0-1 0,-4 5 16,-6 0-16,-2 3 0,-6-1 0,-5 2 16,-8 3-16,-4-1 0,-3 1 15,0 1-15,-3 2 0,-7 3 16,0-1-16,2-1 0,1-2 15,6-3-15,3-2 0,4 0 16,3-2-16,1-3 0,4 1 0,0-3 16,3-1-16,4 0 0,3-2 15,5-3-15,6 0 16,0-4-16,1-4 0,5 0 0,3-6 16,9 2-16,1-1 0,-3-1 15,2 1-15,-8 0 16,-4 2-16,-4 2 0</inkml:trace>
  <inkml:trace contextRef="#ctx0" brushRef="#br1" timeOffset="151576.9958">2811 9750 0,'0'0'0,"0"0"0,0 0 0,0 0 16,19 21-16,-19-21 0,16 24 16,-16-24-16,19 28 0,-9-11 15,2 3-15,-3 0 0,1 3 0,0 9 16,-2 2-16,-1-3 0,-3 0 16,-1 1-16,-7 1 0,1 6 15,-4-7-15,-4 5 0,-5 1 16,-1-4-16,2-4 0,-6 6 15,3-3-15,3-4 0,1-2 16,4-5-16,3-4 0,1-5 0,2-2 16,1-3-16</inkml:trace>
  <inkml:trace contextRef="#ctx0" brushRef="#br1" timeOffset="151976.2682">4442 9846 0,'0'0'0,"0"0"0,0 0 0,0 0 15,0 0-15,0 0 0,0 0 16,0 0-16,-18 24 0,18-24 16,-20 26-16,7-10 0,-2 3 0,-3 3 15,-1 3-15,2 1 0,-2 1 16,-7 9-16,1 3 0,0-3 16,1 3-16,-3 4 0,1 0 15,5-4-15,2 0 0,-3 1 16,0-4-16,3-4 0,2-4 0,5-3 15,1-3-15,4-4 16,-3-4-16,3-3 0,3-4 16,3-3-16,-2-1 0,6-7 0,2-5 15,-1 1-15,0 3 0,-1-1 16</inkml:trace>
  <inkml:trace contextRef="#ctx0" brushRef="#br1" timeOffset="152293.3513">4314 9863 0,'0'0'0,"0"0"0,0 0 16,0 0-16,0 0 0,12 22 0,-12-22 15,10 25-15,-10-25 0,12 36 16,-3-12-16,0 1 0,1 1 15,1 3-15,0 2 0,2 7 0,0 1 16,1 6-16,0-2 16,-2-1-16,-2-6 0,-2 0 15,-1-1-15,-2-6 0,0-3 0,-3-2 16,1-3-16,-1-3 0,0-2 16,-2-3-16,0-2 0,-6-4 15,0-3-15,-8-1 0,-3-7 16,6 4-16,2-3 0,0 3 15</inkml:trace>
  <inkml:trace contextRef="#ctx0" brushRef="#br1" timeOffset="152475.8142">4215 10282 0,'0'0'0,"0"0"16,0 0-16,0 0 0,22 6 15,-22-6-15,34 0 0,-12 1 16,3 0-16,4 1 0,0-2 16,2-2-16,0 0 0,5-1 15,-6-1-15,-5 1 0</inkml:trace>
  <inkml:trace contextRef="#ctx0" brushRef="#br1" timeOffset="152776.5502">4968 9957 0,'0'0'0,"0"0"16,0 0-16,0 0 0,-3 23 0,3-23 15,-8 25-15,8-25 16,-9 37-16,3-17 0,0 5 15,1 0-15,2 1 0,-1 6 16,-1 1-16,2-1 0,0-2 0,-1-2 16,2-1-16,0 0 15,0-3-15,1-3 0,0-3 16,-2-1-16,2-5 0,-2-5 0,0-3 16,-3-5-16,2-6 0,-1 3 15,2-2-15,0 2 0</inkml:trace>
  <inkml:trace contextRef="#ctx0" brushRef="#br1" timeOffset="153159.3784">4655 9978 0,'0'0'0,"0"0"0,0 0 0,0 0 16,0 0-16,34-9 0,-34 9 15,42-2-15,-20 0 0,5 4 16,5-2-16,0 3 0,-1 1 0,11 3 16,1 4-16,5 0 0,-9 0 15,1 4-15,-1 2 16,-5 0-16,-3-2 0,1 7 0,-7 3 16,-3-3-16,-5-4 0,-5 2 15,-5-1-15,-2 1 0,-4 1 0,-6-2 16,-3 5-16,-6-4 15,0 1-15,-6-3 0,-2-1 16,-3 0-16,1-3 0,-3-2 16,0 2-16,3-4 0,6-5 0,-1 1 15,-1-2-15,5-1 0,-1 1 16,4-3-16,2-2 0,1 0 16,3-4-16,8-4 0,8-5 15,-4 4-15,-1 2 0,-1 1 16</inkml:trace>
  <inkml:trace contextRef="#ctx0" brushRef="#br1" timeOffset="153409.9003">5927 9925 0,'0'0'0,"0"0"0,0 0 0,0 0 0,0 0 15,11 30-15,-11-30 16,7 32-16,-4-14 0,2 3 16,-2 4-16,-2 0 0,1-2 0,-2 7 15,1 4-15,-1-4 0,0-1 16,-1 5-16,-2-1 0,0-5 16,-5-3-16,0-2 0,-2-2 15,0-4-15,1-6 0,1-1 16,1-3-16,4 0 0</inkml:trace>
  <inkml:trace contextRef="#ctx0" brushRef="#br1" timeOffset="153593.8907">5668 10396 0,'0'0'0,"0"0"15,0 0-15,0 0 0,0 0 0,32-8 16,-12 6-16,4 1 15,-1-2-15,8 2 0,7 2 16,6 2-16,1-3 0,11 3 16,2-3-16,-8 0 0,-3 0 0,-3-2 15,-9 1-15,-10 1 0</inkml:trace>
  <inkml:trace contextRef="#ctx0" brushRef="#br1" timeOffset="154013.2302">6839 9910 0,'0'0'0,"0"0"15,0 0-15,0 0 0,0 0 0,7 23 16,-7-23-16,2 29 16,-2-29-16,1 37 0,-2-14 15,0 1-15,0 1 0,-1 12 0,-1 4 16,0-2-16,0 4 0,-1 7 16,-1 4-16,1-7 0,-1-1 15,2 8-15,0-1 0,-1-6 16,1-5-16,0 0 0,-1-2 15,1-5-15,1-5 0,-2 2 16,1 0-16,2-11 0,-1 1 0,2-5 16,0-5-16,0-2 0,2 0 15,-2-5-15,-2-1 16,2-5-16,2-6 0,-4-5 0,1-5 16,-4-7-16,2-2 0,1 5 15,0 3-15,1 4 0</inkml:trace>
  <inkml:trace contextRef="#ctx0" brushRef="#br1" timeOffset="154376.9422">6725 9842 0,'0'0'0,"0"0"0,0 0 0,17-13 16,-17 13-16,21-7 0,-5 2 15,2 2-15,3 1 0,2 3 16,3 1-16,8 3 0,-2 1 0,1 3 16,0 2-16,-2 1 0,-1 0 15,5 6-15,-3 2 0,-4 0 16,-6 3-16,-5-2 0,-3 0 16,-7-2-16,-3 0 0,-8 3 15,-3-1-15,-5-3 0,1 0 16,-6-2-16,-3 1 0,-1-2 15,-2 1-15,-5-2 0,2 1 16,5-8-16,1 0 0,-3 0 16,2 0-16,5-5 0,3 0 0,1-4 15,1 0-15,6-5 0,5 0 16,3-7-16,6-8 0,-2 4 16,-1 4-16,-1 3 0</inkml:trace>
  <inkml:trace contextRef="#ctx0" brushRef="#br1" timeOffset="154675.9184">7588 9814 0,'0'0'0,"0"0"0,0 0 16,0 0-16,0 0 0,0 0 15,2 25-15,-2-25 0,0 28 0,0-12 16,0 4-16,0 1 15,0-1-15,-2 10 0,1 0 16,-2 1-16,0-4 0,-1 0 16,-2 1-16,3-3 0,-2 0 0,-2 3 15,0-3-15,2-3 0,0-4 16,1-2-16,1-3 0,1-5 16,-1 1-16,2-5 0,0-1 15,1-3-15,1-5 0,1-2 16,2-5-16,-2-1 0,0-3 0,-1 2 15,1 3-15,-2 2 0</inkml:trace>
  <inkml:trace contextRef="#ctx0" brushRef="#br1" timeOffset="155242.5909">7618 9719 0,'0'0'0,"0"0"0,0 0 16,0 0-16,0 0 0,14-18 15,-14 18-15,20-5 0,-20 5 16,26 0-16,-9 3 0,-1 1 16,2 1-16,1 3 0,2 2 15,-2 1-15,-2 2 0,3 6 0,-3-1 16,-5 1-16,-3 1 0,-5-1 16,-4-1-16,-3-1 0,-4-1 0,-4-2 15,-3 2-15,-3-2 16,-1-1-16,-8 3 0,-3-3 15,3-1-15,3-3 0,1-2 16,0 0-16,4-3 0,3-1 0,1 1 16,3-1-16,4-3 0,1 0 15,3 0-15,1 0 16,2-3-16,1-1 0,4 1 0,4-1 16,3 0-16,4 1 0,3 3 15,6 0-15,-3 0 0,1 2 16,2 3-16,3 0 0,-4 1 15,0 1-15,4 4 0,-3 4 16,-3 0-16,-3 1 0,-2 0 16,-3 2-16,-4 0 0,-4 1 0,-3-1 15,-6 0-15,0 0 16,-5 0-16,-4 0 0,-4 0 0,-3-1 16,-2-4-16,-2 0 0,-2 1 15,-2-4-15,1 1 0,0-4 16,2-3-16,3 1 0,3-2 15,3 0-15,1 1 0,0-2 16,3-1-16,3-4 0,-4-1 16,5 0-16,0-2 0,4 1 15,1-1-15,4 2 0,1-4 0,-2 2 16,1 2-16,0 0 0</inkml:trace>
  <inkml:trace contextRef="#ctx0" brushRef="#br1" timeOffset="155895.5883">8800 11048 0,'0'0'15,"0"0"-15,0 0 0,0 0 0,0 0 16,-24-11-16,24 11 0,-35-7 15,12 2-15,-6 1 0,-8 0 16,-5 0-16,-5 0 0,-20-2 16,-6 2-16,-19-2 0,-2 1 0,-22-5 15,-4 3-15,-13-1 0,-10 5 16,-55 6-16,15 5 0,15-1 16,10 3-16,-2-6 0,1 0 15,7 6-15,3 4 0,-2 1 16,-1-1-16,-1 1 0,0 2 15,-1 1-15,-3-1 0,16-1 16,11 1-16,1 1 0,4 3 16,7-3-16,6-1 0,-2 1 15,1 1-15,5-3 0,5-1 0,5-4 16,2-3-16,6 2 0,3 0 16,3-1-16,2-2 0,8 2 15,6-4-15,3-1 0,2 2 16,10-5-16,8 2 0,1-3 15,1-3-15,11 6 0,6 0 16,3-2-16,-2 2 0,0-1 16,-1-1-16,7-1 0,4-1 15,6 1-15,5 1 0,-1-2 16,4-1-16,-2-1 0,3 3 0,-2 7 16,2 3-16,2-4 0,-2 1 15,0-1-15,0-3 0,0 0 16</inkml:trace>
  <inkml:trace contextRef="#ctx0" brushRef="#br1" timeOffset="166992.8176">4625 9387 0,'0'0'0,"-12"1"0,-3 0 16,-7 0-16,-1 1 0,-8 4 15,-7 4-15,-4 1 0,-2-1 0,0 5 16,-4 0-16,-3 5 0,4 0 16,0 1-16,2 2 15,1 1-15,4 3 0,1 1 0,-1 3 16,4 1-16,0-2 0,-1 6 15,4 2-15,7 1 0,0 0 16,4-1-16,-2 1 0,4-2 16,2-1-16,4 3 0,2 4 15,3-4-15,2 1 0,4-1 0,2 4 16,1-3-16,1-1 0,2 0 16,3-2-16,2 1 0,3 1 15,0-2-15,1 1 0,3-3 16,2-1-16,2-3 0,2-5 15,2 1-15,4-2 0,2 1 16,3-1-16,2 0 0,-2 0 0,2-4 16,-2-4-16,2 1 0,2 0 15,1-6-15,2 1 16,-4-5-16,3-4 0,4 1 16,-2-3-16,-4 0 0,0-2 0,2-3 15,0-4-15,1 3 0,-1-2 16,2-5-16,1 0 0,-1-3 15,-1-1-15,5-5 0,0 1 16,-4-2-16,-2-1 0,-2 0 16,-1-2-16,-2-1 0,-2-1 0,3-4 15,-2 0-15,-1 2 0,-2 3 16,0-7-16,-4-5 0,-1-1 16,-1 2-16,1-3 0,-2-3 15,-1 2-15,1 2 0,-7 0 16,1-4-16,-3 6 0,-2 0 15,0-3-15,-1-4 0,-1 0 16,-3 2-16,-1 1 0,-2 0 16,-3 4-16,-3 1 0,-2-1 15,2-2-15,-5 2 0,0 1 0,-1-1 16,-6-1-16,-2 3 0,-2 0 16,-5 0-16,-5 1 15,0 3-15,-2 3 0,-1 2 0,-2 1 16,0 1-16,1 0 0,-5 2 15,-2 2-15,-2 2 0,0 2 16,-1 5-16,-1 3 0,0 1 16,2 0-16,-6 5 0,1 1 15,-3 1-15,2 1 0,-2 5 16,1 4-16,15-3 0,9-2 0,5-2 16</inkml:trace>
  <inkml:trace contextRef="#ctx0" brushRef="#br1" timeOffset="168099.4486">5969 12089 0,'0'0'0,"0"0"15,0 0-15,0 0 0,0 0 0,0 0 16,0 0-16,0 0 0,0 0 15,0 0-15,0 0 0,0 0 16,0 0-16,0 0 0,0 0 16,10 18-16,-10-18 0,0 0 15,0 0-15,0 0 0,0 0 16,0 0-16,0 0 0,10 16 0,-10-16 16,0 0-16,0 0 15,0 0-15,0 0 0,0 0 16,0 0-16,0 0 0,0 0 0,0 0 15,0 0-15,0 0 0,0 0 16,0 0-16,0 0 0,0 0 16,0 0-16,0 0 0,0 0 15,0 0-15,0 0 0,0 0 16</inkml:trace>
  <inkml:trace contextRef="#ctx0" brushRef="#br1" timeOffset="171388.5812">7463 10571 0,'0'0'16,"0"0"-16,0 0 0,0 0 0,0 0 16,0 0-16,0 0 0,0 0 15,0 0-15,0 0 0,0 0 16,0 0-16,0 0 0,0 0 15,0 0-15,0 0 0,0 0 16,0 0-16,0 0 0,0 0 0,0 0 16,0 0-16,0 0 15,0 0-15,0 0 0,0 0 16,0 0-16,0 0 0,0 0 0,0 0 16,-7 25-16,7-25 0,0 0 15,0 0-15</inkml:trace>
  <inkml:trace contextRef="#ctx0" brushRef="#br1" timeOffset="185011.2607">25736 3620 0,'0'0'15,"0"0"-15,0 0 0,0 0 0,0 0 16,0 0-16,2 28 16,-2-28-16,0 0 0,3 24 0,-3-24 15,3 22-15,-3-22 0,4 25 16,-3-9-16,0 0 0,0 1 15,0 1-15,1 0 0,-1 2 16,0-1-16,-1 7 0,0 1 16,-1-1-16,0-1 0,-1 3 15,0 1-15,-1-2 0,-1-4 0,0-3 16,2-4-16,0-1 0</inkml:trace>
  <inkml:trace contextRef="#ctx0" brushRef="#br1" timeOffset="185108.6168">25760 4453 0,'0'0'16,"0"0"-16,0 0 0,0 22 15,-1-9-15,0 2 0,1 1 0,-1 3 16,0 2-16,-1 7 0,-1 0 16,0 2-16,0 0 15,-1-4-15,2-5 0,0-3 0</inkml:trace>
  <inkml:trace contextRef="#ctx0" brushRef="#br1" timeOffset="185258.4132">25709 5369 0,'0'0'0,"0"0"0,0 0 16,0 27-16,0-18 0,0 5 15,0-1-15,0 3 0,0 0 0,0 3 16,0 1-16,0-4 0,0-2 0,0-3 16</inkml:trace>
  <inkml:trace contextRef="#ctx0" brushRef="#br1" timeOffset="185393.3002">25722 5873 0,'0'0'16,"0"0"-16,0 0 0,0 0 0,0 0 16,0 21-16,0-21 15,0 0-15,0 25 0,0-15 16,1 3-16,-1-1 0,0-4 0,0 2 16,-1-2-16,-1 2 0,1-3 15,0 0-15,0-3 0,0 1 16</inkml:trace>
  <inkml:trace contextRef="#ctx0" brushRef="#br1" timeOffset="189624.9921">14616 9792 0,'0'0'0,"0"0"0,0 0 16,-16 20-16,16-20 0,-19 27 15,3-8-15,1 1 0,-2 1 0,-4 9 16,0 4-16,0-3 16,1 0-16,-6 11 0,-2-1 15,3-2-15,2-1 0,-3 5 0,3 3 16,2-7-16,3-3 0,-6 4 15,1-1-15,7-11 0,1-3 16,2-2-16,3 1 0,3-10 16,0 0-16,3-6 0,1-1 15,2-4-15,1-3 0,7-7 16,3-7-16,-3 1 0,0 4 0,-1 2 16</inkml:trace>
  <inkml:trace contextRef="#ctx0" brushRef="#br1" timeOffset="189924.7646">14588 9747 0,'0'0'15,"0"0"-15,0 0 0,0 0 0,0 0 16,7 29-16,-7-29 0,9 34 15,-6-16-15,2 7 0,3 5 16,-1 0-16,-2 1 0,2 14 16,0 4-16,0 7 0,0-4 0,0 10 15,-2-2-15,-1-7 16,-1-7-16,-1 7 0,0-3 16,1-10-16,1-4 0,-2-7 0,0-2 15,1-8-15,1-1 0,-8-11 16,-4-6-16,1-1 0,3 0 15,0 0-15</inkml:trace>
  <inkml:trace contextRef="#ctx0" brushRef="#br1" timeOffset="190108.2669">14393 10283 0,'0'0'0,"0"0"0,0 0 16,24-9-16,-24 9 0,32-7 16,-6 3-16,0 1 0,2-1 0,9-3 15,2 0-15,-6-2 0,-6 4 16,-3-2-16</inkml:trace>
  <inkml:trace contextRef="#ctx0" brushRef="#br1" timeOffset="190407.8232">15167 10019 0,'0'0'0,"0"0"0,0 0 15,-5 21-15,5-21 0,-5 27 0,3-7 16,0 1-16,1 2 0,-3 9 15,0 2-15,1 0 0,-1-2 16,1 6-16,-1 3 0,0-8 16,2-2-16,-1-6 0,0-2 15,0-3-15,1-4 0,1-2 16,0-1-16,1-6 0,0 0 0,0-7 16,-2-4-16,1-5 0,0 0 15,-1 0-15,1 2 16,0 2-16</inkml:trace>
  <inkml:trace contextRef="#ctx0" brushRef="#br1" timeOffset="190740.7694">14975 10067 0,'0'0'0,"0"0"0,0 0 15,0 0-15,22-9 0,-22 9 0,28-5 16,-28 5-16,35-4 0,-13 4 15,4 0-15,-2 2 0,0 1 16,9 3-16,1 1 0,-4 0 16,-2 1-16,3 6 0,-3 7 15,-5-3-15,-3 0 0,-4 0 16,-5 3-16,-4-3 0,-2 0 0,-6 4 16,-4 2-16,-1-2 0,-2-4 15,-5 1-15,-5 1 16,-1-3-16,1-2 0,-2-1 0,-1 2 15,1-3-15,1 1 0,-3-2 16,1 1-16,6-6 0,2-3 0,2 2 16,2-5-16,3-1 15,2-1-15,5-9 0,4-8 16,2 1-16,2 0 0,-1 2 0,-3 4 16,0 3-16</inkml:trace>
  <inkml:trace contextRef="#ctx0" brushRef="#br1" timeOffset="190993.0748">16148 9945 0,'0'0'0,"0"0"0,0 0 0,-4 24 16,4-24-16,-4 30 0,3-10 15,-2 3-15,1 2 0,-2 9 16,-2 0-16,0 0 0,-1 1 0,-3 6 16,0-5-16,1 0 15,2-6-15,-2-6 0,-1-3 16,-1-3-16,-1-4 0,2 0 0,1-6 16,2 2-16</inkml:trace>
  <inkml:trace contextRef="#ctx0" brushRef="#br1" timeOffset="191174.8698">15751 10511 0,'0'0'0,"0"0"16,0 0-16,0 0 0,37-1 0,-37 1 16,45-1-16,-15-1 0,3 2 15,17 0-15,4 0 16,-1 3-16,-1-2 0,0 1 0,-9-2 15,-7 1-15</inkml:trace>
  <inkml:trace contextRef="#ctx0" brushRef="#br1" timeOffset="191809.1869">17101 9698 0,'0'0'15,"0"0"-15,0 0 0,0 0 16,28-4-16,-28 4 0,33-3 16,-13 0-16,0 1 0,3 1 15,3-3-15,7 1 0,-2-1 0,0 0 16,0 0-16,-3 1 0,-3 0 16,6 0-16,-1 1 15,-5 0-15,-4-2 0,-3 2 0,-4 1 16,-2 1-16,-3-1 0,-4 2 15,-1 1-15,-4 1 0,-2 1 16,-6-1-16,-4 3 0,-2 1 16,0 3-16,-6 1 0,-5 3 15,0-1-15,-1 1 0,-8 7 0,-2 4 16,0 0-16,2 0 0,-7 8 16,2 4-16,2-3 0,4 2 15,-5 8-15,1 3 16,6-4-16,4-7 0,1 10 0,2 4 15,6-9-15,5-4 0,3 6 16,5-2-16,1-3 0,2-6 0,6 1 16,3 2-16,1-9 15,1-2-15,4 0 0,4-1 16,-3-3-16,1-5 0,4-4 0,2-4 16,-2-3-16,-2-1 0,3-7 15,2-6-15,-5-1 0,-1-2 16,-1-6-16,-3-7 15,-2 5-15,-2 7 0,-3 0 0</inkml:trace>
  <inkml:trace contextRef="#ctx0" brushRef="#br1" timeOffset="192224.3188">17203 10125 0,'0'0'16,"0"0"-16,0 0 0,22-11 0,-22 11 15,29-11-15,-10 3 0,5 2 16,1-2-16,5 3 0,4-2 16,9 0-16,-1 1 0,13 0 15,2 1-15,-4 3 0,-3 1 16,7 3-16,-2 3 0,-6-1 0,-6 1 16,-2 4-16,-2-2 0,-4 4 15,-5-1-15,-4 3 0,-5 0 16,-4 1-16,-2 0 0,-4 1 15,-2 2-15,-4 1 0,-2-2 16,-3 4-16,-2 5 0,-3-4 16,-3 1-16,-6 1 0,-6 4 15,0-5-15,-1-1 0,-1 1 16,-2-1-16,-2 0 0,0 0 0,-3-3 16,-1-2-16,2 0 0,1-2 15,-3-3-15,-2 0 0,4-4 16,1-3-16,0-1 0,-2-3 15,2-4-15,0-5 0,1-3 16,0-6-16,3-2 0,1-2 16,2 0-16,3-5 0,3 8 0,3 4 15,4 1-15</inkml:trace>
  <inkml:trace contextRef="#ctx0" brushRef="#br1" timeOffset="192594.0033">17378 10169 0,'0'0'0,"0"0"16,0 0-16,0 0 0,0 0 0,0 0 15,0 0-15,0 0 0,0 0 16,0 0-16,0 0 0,0 0 16,5 30-16,-5-30 0,3 29 15,-3-29-15,3 32 0,1-14 16,0-1-16,-1-2 0,1-1 0,0 0 16,1-2-16,2-2 0,1 0 15,1-3-15,1-3 16,-1-3-16,3 2 0,1-6 0,2 2 15,1-2-15,-2-1 0,5-3 16,-2 0-16,-1 0 0,-2 1 0,-2 1 16,-1-2-16,-2 3 15,0 1-15,-2-1 0,-2 1 16,-2 2-16,1-2 0,-1 3 0,-1 1 16,0 2-16,1 0 0,-1 4 15,-1 1-15,0 0 0,0 1 16,0 2-16,0 0 0,0 3 15,1 0-15,-1 0 0,1 1 16,1-1-16,0-3 0,3 3 16,2 0-16,2-6 0,2-2 0,-1-2 15,-2 0-15,-2-1 0</inkml:trace>
  <inkml:trace contextRef="#ctx0" brushRef="#br1" timeOffset="193024.0543">18574 9880 0,'0'0'15,"0"0"-15,0 0 0,0 0 0,0 0 16,0 0-16,0 0 0,0 0 15,0 0-15,4 27 0,-4-27 16,-3 31-16,0-12 0,0 5 16,-1 5-16,-2-1 0,0 1 15,-3 14-15,0 3 0,1 1 0,1-4 16,-2 17-16,1-1 16,0-3-16,2-2 0,-2 11 15,0 1-15,0 2 0,2-7 0,-2 0 16,-1-2-16,3-8 0,0-4 15,1 3-15,0-4 0,1-7 16,1-6-16,-1-5 0,1 0 16,1-6-16,1-7 0,0-5 15,-1-4-15,1-4 0,0 1 16,1-12-16,1-7 0,-1-5 16,0 1-16,0-7 0,0-8 15,-2 2-15,-2-6 0,0 10 0,1 8 16,1 3-16</inkml:trace>
  <inkml:trace contextRef="#ctx0" brushRef="#br1" timeOffset="193391.2292">18443 10108 0,'0'0'0,"2"-5"16,0-3-16,0 0 0,1-1 0,3-5 15,1-1-15,5-1 0,2 4 16,4 1-16,2-3 0,3 5 0,-1 0 15,2 5-15,2 4 16,6 0-16,-1 6 0,-1 2 16,-1 4-16,-3 2 0,-1 3 0,-3 1 15,-3 0-15,-3 0 0,-4 0 16,-3 0-16,-4 0 0,-4 3 16,-3 0-16,-2 1 0,-3-1 15,-2 0-15,-2-2 0,-1 2 16,-1-3-16,-3 0 0,0-1 0,-4-2 15,-1-1-15,1-2 0,1-3 16,3-1-16,2-2 16,-1-2-16,2 0 0,0-1 0,-1-3 15,2-3-15,0-1 0,1-3 16,0 0-16,7 0 0,3-1 16,3-2-16,2-3 0,0 5 15,-1-3-15,-1 5 0</inkml:trace>
  <inkml:trace contextRef="#ctx0" brushRef="#br1" timeOffset="193841.51">19627 10012 0,'0'0'0,"0"0"0,0 0 16,0 0-16,0 0 0,0 0 15,-10-20-15,10 20 0,0 0 0,-26-7 16,26 7-16,-33 2 0,16 3 15,-4 2-15,-4 4 0,1 1 16,-1 1-16,-7 8 0,0 1 16,2 0-16,1 2 0,-3 5 15,3 3-15,4 0 0,6-4 16,2 3-16,4-1 0,3-5 0,3 0 16,5 5-16,4-1 15,4-6-15,1-1 0,7 0 16,3-5-16,-1-6 0,-1-3 0,8 2 15,4-3-15,-5 0 0,0-4 16,1-5-16,-2-3 0,-5-2 16,-3 0-16,-2 0 0,-2 3 15,-2 1-15</inkml:trace>
  <inkml:trace contextRef="#ctx0" brushRef="#br1" timeOffset="194174.8522">19391 10311 0,'0'0'0,"0"0"16,0 0-16,0 0 0,0 0 16,24-5-16,-24 5 0,21-5 15,-21 5-15,29-1 0,-29 1 16,32 3-16,-17 0 0,0 1 16,1 3-16,-2-3 0,-1 3 0,1 1 15,-2 2-15,-2 0 0,-1 1 16,-2 3-16,-2 4 15,-3 0-15,-2 0 0,-1-1 0,-1 1 16,-2-3-16,1-1 0,-1 0 16,-1 0-16,1-3 0,-1-2 0,2 1 15,0 0-15,-1-3 16,2 0-16,0-3 0,1 0 16,0-1-16,1-3 0,0 0 15,2-7-15,0 0 0,2-4 0,1-3 16,4-4-16,-1 4 0,-2-1 15,0 5-15</inkml:trace>
  <inkml:trace contextRef="#ctx0" brushRef="#br1" timeOffset="194475.0362">20084 10046 0,'0'0'0,"0"0"0,0 0 0,0 0 15,0 0-15,0 0 0,0 0 16,1 33-16,-1-33 0,0 29 16,0-29-16,-2 38 0,0-17 0,-1 4 15,-2 3-15,1-2 0,-1 2 16,0 6-16,-2 0 16,0-2-16,-1-3 0,0 6 15,2-2-15,0-4 0,2-2 0,0-5 16,2 0-16,0-5 0,0-2 15,1-1-15,1-6 0,0-2 16,1-1-16,-1-5 0,0-8 16,0-3-16,-1-3 0,1 3 15,0 1-15,0 2 0</inkml:trace>
  <inkml:trace contextRef="#ctx0" brushRef="#br1" timeOffset="195024.6401">20029 10010 0,'0'0'0,"0"0"16,0 0-16,0 0 0,0 0 0,23-15 15,-23 15-15,22-3 0,-22 3 16,29 1-16,-11 2 16,-2 2-16,1 2 0,0-1 15,1 4-15,0 1 0,-1-1 0,4 7 16,-1 2-16,-3-1 0,-4-3 15,-4 2-15,-5 1 0,-2-3 16,-3-1-16,-4 1 0,-4 2 16,0-3-16,-1 0 0,-4-1 15,-4 0-15,1 1 0,-1-3 16,-4 1-16,0-2 0,2 0 16,2-2-16,3-2 0,2-2 15,2 2-15,2-2 0,3-2 16,1 1-16,0-1 0,2-1 0,3-1 15,3-1-15,3 1 0,2-3 16,4 3-16,4-2 0,3 2 16,1 0-16,2 2 0,1 1 15,1 1-15,2-1 0,-2 4 16,0 1-16,-2 0 0,-2 2 0,0 4 16,-3 0-16,-4 0 15,-2 1-15,-3 2 0,-4-2 16,-2 2-16,-2-4 0,-4 3 15,-5-1-15,1-1 0,-1-2 0,-7 4 16,-4-1-16,1-2 0,2-2 16,-3 0-16,-2-2 0,1 0 15,0 1-15,2-5 0,1 1 16,3-2-16,2-1 0,2-3 16,1-2-16,2-3 0,3-5 0,0 3 15,2 3-15,1 0 0</inkml:trace>
  <inkml:trace contextRef="#ctx0" brushRef="#br1" timeOffset="195176.2253">20863 10557 0,'0'0'16,"0"0"-16,0 0 0,0 0 15,0 0-15,0 0 0,0 0 16,0 0-16,0 0 0,0 0 0,0 0 15,20 21-15,-20-21 0,0 0 16</inkml:trace>
  <inkml:trace contextRef="#ctx0" brushRef="#br1" timeOffset="208293.4206">23962 5012 0,'0'0'0,"0"0"16,0 0-16,0 0 0,0 0 0,0 0 15,0 0-15,0 0 0,0 0 16,0 0-16,0 0 16,0 0-16,0 0 15,0 0-15,0 0 0,0 0 0,7-22 16,-7 22-16,0 0 0,0 0 0,0 0 15,-17-14-15</inkml:trace>
  <inkml:trace contextRef="#ctx0" brushRef="#br1" timeOffset="209176.8841">26258 4520 0,'0'0'15,"0"0"-15,0 0 0,0 0 0,0 0 16,0 0-16,0 0 0,0 0 0,0 0 15,0 0-15,0 0 16,0 0-16</inkml:trace>
  <inkml:trace contextRef="#ctx0" brushRef="#br1" timeOffset="210761.0658">25113 5688 0,'0'0'0,"0"0"0,0 0 15,0 0-15,0 0 0,0 0 16,0 0-16,0 0 0,0 0 0,0 0 16,0 0-16,0 0 0,0 0 15,0 0-15,0 0 0,0 0 16,0 0-16,0 0 0,0 0 15,0 0-15,0 0 0,0 0 16,0 0-16,0 0 0,0 0 16,0 0-16,0 0 0,0 0 0,0 0 15,0 0-15,0 0 16,0 0-16,0 0 0,0 0 0,0 0 16,0 0-16,0 0 0,0 0 15,12 22-15,-12-22 0</inkml:trace>
  <inkml:trace contextRef="#ctx0" brushRef="#br1" timeOffset="217794.6041">25269 6058 0,'0'0'0,"0"0"0,0 0 0,0 0 15,0 0-15,0 0 0,0 0 16,0 0-16,0 0 0,0 0 16,0 0-16,0 0 0,0 0 0,0 0 15,0 0-15,0 0 0,0 0 16,0 0-16,0 0 0,0 0 15,0 0-15,0 0 0</inkml:trace>
  <inkml:trace contextRef="#ctx0" brushRef="#br1" timeOffset="218427.0435">27758 5798 0,'0'0'0,"0"0"16,0 0-16,0 0 0,0 0 0,0 0 15,0 0-15,0 0 0,0 0 16,0 0-16,0 0 15,0 0-15,-24-11 0,24 11 0,0 0 16,0 0-16</inkml:trace>
  <inkml:trace contextRef="#ctx0" brushRef="#br1" timeOffset="220363.1784">25460 3365 0,'0'0'0,"0"0"0,0 0 15,0 0-15,0 0 0,0 0 0,0 0 16,0 0-16,20-11 0,-20 11 16,0 0-16,0 0 0,0 0 15,0 0-15,0 0 0,0 0 16,0 0-16,0 0 0,0 0 16,0 0-16</inkml:trace>
  <inkml:trace contextRef="#ctx0" brushRef="#br1" timeOffset="220923.8101">24017 7447 0,'0'0'15,"0"0"-15,0 0 0,0 0 0,17-21 16,-17 21-16,0 0 0,17-12 16,-12 8-16,1-1 0,1 1 15,-1-1-15,2-1 0,0 3 16,-1-3-16,2 0 0,1-1 0,-1 0 15,-1 2-15,-2 0 0</inkml:trace>
  <inkml:trace contextRef="#ctx0" brushRef="#br1" timeOffset="227906.3619">25738 14890 0,'0'0'0,"13"-3"0,3 3 0,-1 3 16,4 0-16,10 1 0,4 1 15,1 1-15,1 1 0,10 1 0,2 0 16,-2 1-16,-2-1 0,9 2 16,0-2-16,-4 2 0,-3-3 15,1 3-15,-2-2 0,-4-1 16,-2 0-16,6 3 0,-1 1 16,-9-6-16,-2 1 0,7-2 15,-2-3-15,-4 1 0,-4-1 0,-7-1 16,-5 0-16,-5 2 0</inkml:trace>
  <inkml:trace contextRef="#ctx0" brushRef="#br1" timeOffset="245656.3682">28713 4176 0,'0'0'0,"0"0"0,0 0 16,0 0-16,0 0 0,0 0 0,0 0 15,0 0-15,0 0 0,0 0 16,0-19-16,0 19 0,0 0 15,0 0-15,0 0 0,0 0 16,0 0-16,-21 11 0,21-11 16,0 0-16,-23 21 0,23-21 15,-20 15-15,20-15 0,-16 16 0,8-7 16,2 1-16,0-1 0,1 0 16,1-2-16,2 1 15,1 0-15,0-2 0,0 0 0,-2 0 16,2-1-16,1 0 15,3-3-15,1 0 0,2-2 16,-1 0-16,2-2 0,-1-1 0,2 0 16,0-1-16,1 0 0,0-2 15,1-1-15,0-1 0,-1 0 16,0-1-16,0 0 0,-2 1 16,0 0-16,-1 0 0,-1 1 15,0 0-15,-3-1 0,-2 2 16,0 0-16,-1 1 0,-3 2 15,0 1-15,-2 0 0,0 1 0,-2 1 16,0 3-16,0 0 0,-1 1 16,0 1-16,0 3 0,0-1 15,-1 3-15,1-2 0,2 1 16,1-1-16,2-1 0,1 2 16,1 1-16,1-2 0,0 0 15,0-2-15,0 0 0,1-2 16,0-1-16,1 1 0,1-1 15,1-2-15,0 1 0,0-4 16,2 0-16,-1-2 0,0-1 0,1 1 16,0-3-16,0 3 0,-1-2 15,1 1-15,-1-2 0,0 0 16,0 0-16,-1 0 0,0 1 16,-1 0-16,1 0 0,-2 0 15,-1 1-15,2 0 0,0 0 0,0 3 16,1-2-16,-1 2 0</inkml:trace>
  <inkml:trace contextRef="#ctx0" brushRef="#br1" timeOffset="246023.3458">29215 3364 0,'0'0'0,"0"0"15,0 0-15,23 0 0,-23 0 0,28 0 16,-7 1-16,1-1 0,1 1 15,10 2-15,3 0 0,0 0 16,-1 0-16,7 2 0,0 1 16,-4 0-16,-1-2 0,-4 0 15,-2-1-15,-3 1 0,-1 1 0,-4-3 16,-3 1-16,-2-1 0,-3 1 16,-6-3-16,-5-2 0,1 1 15,-2 0-15,-1 1 0</inkml:trace>
  <inkml:trace contextRef="#ctx0" brushRef="#br1" timeOffset="246324.3245">29307 3512 0,'0'0'0,"0"0"0,0 0 0,-10 17 16,10-17-16,-11 20 0,3-5 15,-1 2-15,0 1 16,-2 7-16,-2 4 0,-3 6 0,1 0 16,0-1-16,-1 0 0,-2 4 15,-1-1-15,2-2 0,2-2 16,1-3-16,0-2 0,3-3 16,1-4-16,2-1 0,0-4 0,2-1 15,1 1-15,0-4 0,2-4 16,1-1-16,1-4 15,0 0-15,1-3 0,0 0 0,1-5 16,0-4-16,0-1 0,0 0 16,0 2-16,-1 1 0</inkml:trace>
  <inkml:trace contextRef="#ctx0" brushRef="#br1" timeOffset="246522.6924">29193 3666 0,'0'0'16,"0"0"-16,0 0 0,25-5 0,-25 5 16,36-4-16,-13 3 0,2 1 15,3 1-15,7 0 0,0 1 16,0 1-16,-2-1 0,4 1 16,-3 1-16,-4-1 0,-3 0 0,-5 1 15,-5-2-15,-2 0 0</inkml:trace>
  <inkml:trace contextRef="#ctx0" brushRef="#br1" timeOffset="252609.8276">4555 12305 0,'0'0'0,"0"0"0,0 0 16,0 0-16,0 0 0,0 0 16,33-11-16,-33 11 0,29-9 0,-10 5 15,5-2-15,-1 1 16,3 0-16,1-2 0,1 0 0,5-1 15,-2 2-15,-4-1 0,1 2 16,-4 0-16,-3 2 0,-1-1 16,-5 1-16,-1 0 0,-2 0 15,-3 2-15,1-1 0,-4 2 16,-3 0-16,0 2 0,-3 1 16,-3 0-16,-3 1 0,-7 2 15,-5 3-15,-2 0 0,-2 1 0,-10 4 16,-2 3-16,-1-1 0,0 1 15,-8 6-15,1 0 0,4 2 16,2 0-16,-6 5 0,1 2 16,6 2-16,0-2 0,9 3 15,0 1-15,8 0 0,-1 0 0,0 8 16,3 1-16,0-4 0,2-3 16,6-1-16,3 0 15,4-2-15,-2-3 0,2 0 0,-3-1 16,4-5-16,2-3 0,1-4 15,3 0-15,-2-6 16,2 1-16,-3-6 0,3-3 0,-3-2 16,1-2-16,4-6 15,2-6-15,0-6 0,-2-6 16,-1 5-16,0 2 0,-3 4 0</inkml:trace>
  <inkml:trace contextRef="#ctx0" brushRef="#br1" timeOffset="252974.4933">4624 12594 0,'0'0'0,"0"0"0,0 0 0,0 0 16,30-12-16,-30 12 0,37-10 0,-11 5 16,5 2-16,5 0 0,-1 0 15,12 2-15,1 1 0,9 3 16,-2 1-16,-6 1 0,-5 2 15,-3 3-15,-4 2 0,1 3 16,-6 1-16,-7 2 0,-5 3 16,-6-1-16,-4 0 0,-7 5 15,-5 4-15,-5-6 0,-6 0 16,-9 4-16,-3 0 0,-7 0 0,-2 1 16,-1-5-16,-2-3 0,2-1 15,0-2-15,-6-1 16,0-4-16,6-3 0,0-3 0,1-6 15,1-5-15,1-1 0,5-1 0,4-11 16,7-7 0,2-4-16,2-6 0,4 7 15,-1 6-15,5 5 0</inkml:trace>
  <inkml:trace contextRef="#ctx0" brushRef="#br1" timeOffset="253356.3045">4671 12565 0,'0'0'0,"0"0"15,0 0-15,0 0 0,0 0 16,0 0-16,0 0 0,0 0 15,0 0-15,0 0 0,0 0 16,0 0-16,-3 29 0,3-29 16,-1 25-16,1-25 0,-2 33 15,0-11 1,0 1-16,1 1 0,1 0 0,-3 2 0,1-4 16,1-2-16,-2-1 0,2-4 15,1-2-15,0-3 0,0-1 16,0-3-16,0-5 0,0-1 15,4-6-15,-1-1 0,5-2 16,0-2-16,2-2 0,6-6 16,0-2-1,3-1-15,2 1 0,-4 2 0,-3 3 0,2 0 16,-3 0-16,-2 4 0,-3 1 16,-1 4-16,0 3 15,-1 1-15,1 1 0,1 2 0,-1 3 16,-1 3-16,-1 2 0,-1 2 15,0 4-15,-2 0 0,2 2 0,-7 2 16,2 3-16,-2 2 16,0-1-16,0 1 0,2 2 15,1-4-15,4-4 0,-3 1 16,1-3-16,-2-4 0</inkml:trace>
  <inkml:trace contextRef="#ctx0" brushRef="#br1" timeOffset="253689.3704">5947 12476 0,'0'0'0,"0"0"0,0 0 0,-2 30 15,2-30-15,-3 31 16,-2-8-16,2 2 0,-3 2 0,-1 10 16,-2 0-16,0 6 0,1-1 15,1-3-15,-1 0 0,1-5 16,2-3-16,-1 0 0,3-4 16,2-9-16,-3-2 0,2-4 15,1-2-15,0-7 0,1-3 16,-2-9-16,1-6 0,0-2 15,-2-5-15,2 1 0,1 3 16,-2 4-16</inkml:trace>
  <inkml:trace contextRef="#ctx0" brushRef="#br1" timeOffset="253956.4267">5687 12417 0,'0'0'0,"0"0"16,0 0-16,0 0 0,0 0 0,0 0 15,25-6-15,-25 6 16,32 2-16,-13 2 0,4 1 16,1 2-16,-2 3 0,2 0 0,-2 1 15,5 6-15,0 2 0,-3 1 16,-4 2-16,-4 1 0,-4 0 16,-4 2-16,-3 1 0,-5 6 15,-5 0-15,-4 2 16,-4 1-16,-7 0 0,-5-1 15,3-3-15,2-5 0,1 1 16,4-6-16,4-6 0,0-4 0,3-3 16,2-1-16,2-1 15</inkml:trace>
  <inkml:trace contextRef="#ctx0" brushRef="#br1" timeOffset="254272.7475">6333 12459 0,'0'0'0,"0"0"16,0 0-16,0 0 0,0 0 0,2 28 15,-2-28 1,0 29-16,0-29 0,-3 39 0,0-17 16,-2 2-16,1 0 0,-3 8 15,-3 0-15,1-2 0,1-1 0,0-2 16,0-1-1,4-1-15,0 0 16,0-2-16,1-3 0,4 2 0,3-5 16,2-5-16,0-2 0,7-3 15,0-2-15,2-2 0,1 0 0,3-4 16,5-4-16,-2 0 0,0-1 16,3-7-16,-1-3 15,-3 0-15,-1 2 0,-4 2 0,-4 1 16,-2 3-16</inkml:trace>
  <inkml:trace contextRef="#ctx0" brushRef="#br1" timeOffset="254472.7636">6355 12529 0,'0'0'0,"0"0"16,0 0-16,0 0 0,39 2 0,-39-2 15,40 0-15,-15 0 16,-3 1-16,1 0 0,1 0 16,2 1-16,-7 0 0,-1 0 15,-2 0-15,-3-1 0</inkml:trace>
  <inkml:trace contextRef="#ctx0" brushRef="#br1" timeOffset="254622.2345">6439 12786 0,'0'0'0,"0"0"0,0 0 15,35-2-15,-17-1 0,4-3 16,3-4 0,-3 2-16,-2 1 0,-2 1 0</inkml:trace>
  <inkml:trace contextRef="#ctx0" brushRef="#br1" timeOffset="254889.395">6709 12372 0,'0'0'0,"0"0"15,0 0-15,0 0 0,34 1 16,-34-1-16,44-4 15,-14 3-15,2 0 0,10 1 0,-1 0 16,1 1-16,-3 1 0,10-1 16,-3-1-16,-3 0 0,-3-1 0,-4 2 15,-1 2-15,-8-1 16,0 1-16,-5-3 0,-4-1 16,-5-2-16,-4-1 0,-1 1 0,-1 0 15,-2 1-15</inkml:trace>
  <inkml:trace contextRef="#ctx0" brushRef="#br1" timeOffset="255175.1216">7091 12481 0,'0'0'0,"0"0"16,0 0-16,-6 24 0,6-24 0,-7 31 15,2-7-15,1 1 16,-3 1-16,-2 12 0,-1 1 0,0 4 15,1 0-15,-4 14 0,2 1 16,-1 7-16,1-5 0,1-5 16,0-2-16,1 1 0,-1-9 0,3-3 15,-1-1-15,2-3 16,1-4-16,2-10 0,-1-6 16,3-4-16,-2-5 0,3-4 15,-2-1-15,1-10 0,0-9 0,2-4 16,2-8-16,1-5 0,1-2 15,-1-1-15,-1 9 16,1 5-16</inkml:trace>
  <inkml:trace contextRef="#ctx0" brushRef="#br1" timeOffset="255324.8996">7070 12771 0,'0'0'0,"0"0"15,0 0-15,25-4 0,-25 4 16,43-3-16,-18 2 0,5 1 15,2 1-15,11 0 0,1 1 16,0-3-16,-3-1 0,2 0 16,-8 1-16,-6 0 0</inkml:trace>
  <inkml:trace contextRef="#ctx0" brushRef="#br1" timeOffset="255622.4437">8357 12379 0,'0'0'0,"0"0"0,0 0 15,5 20-15,-5-20 0,6 27 16,-3-6-16,-1 1 0,1 4 15,-1 7-15,-2 0 0,-3-2 16,-1 1-16,-4 1 0,-3-1 16,-2 3-16,1-6 0,0-6 0,0-3 15,-2-4-15,1-4 0,1-2 16,2-2-16,2-1 16</inkml:trace>
  <inkml:trace contextRef="#ctx0" brushRef="#br1" timeOffset="255774.4649">8024 12850 0,'0'0'0,"0"0"0,0 0 16,0 0-16,0 0 0,0 0 16,28 3-16,-28-3 0,37 3 0,-11-2 15,5 0-15,4 2 0,4 0 16,14 1-16,2-3 0,0 1 16,0 0-16,12 1 0,0 0 15,5-1-15,-4-2 0,-17 1 16,-10-1-16,-9 0 0</inkml:trace>
  <inkml:trace contextRef="#ctx0" brushRef="#br1" timeOffset="256156.6381">9716 12272 0,'0'0'16,"0"0"-16,0 0 0,0 0 15,0 0-15,-13 23 0,13-23 16,-24 29-16,9-13 0,-1 5 16,-3 6-16,-2 2 0,-1 1 15,-8 13-15,-1 3 16,-3 7-16,3-6 0,-4 6 0,2-5 15,4-1-15,4-2 0,0 1 16,6-3-16,3-7 0,4-7 0,2-4 16,3-4-16,1-7 0,1-4 15,1-3-15,2-3 0,2-4 16,-1-5-16,1-7 0,1-5 16,4-7-16,1-6 0,0 7 15,-2 3 1,-1 4-16</inkml:trace>
  <inkml:trace contextRef="#ctx0" brushRef="#br1" timeOffset="256393.4684">9707 12316 0,'0'0'0,"0"0"0,0 0 15,6 23-15,-6-23 0,8 28 0,-4-8 16,1 2-16,0 2 0,-1 6 15,0 1-15,0 12 0,2-1 0,-2 10 16,-2-1-16,0-1 16,2 0-16,-2 1 0,-1-5 15,0-7-15,1-7 0,-2-1 16,0-5-16,-3-4 0,-2-5 0,-2-9 16,-1-6-16,3-6 0,-2-4 15,3 3-15,-1 0 16,2 1-16</inkml:trace>
  <inkml:trace contextRef="#ctx0" brushRef="#br1" timeOffset="256575.8613">9487 12752 0,'0'0'0,"0"0"0,0 0 16,0 0-16,0 0 0,0 0 16,0 0-16,0 0 0,31 0 0,-31 0 15,37 5-15,-14-2 0,3-1 16,4 0-16,3-2 15,-2 0-15,-1 0 0,8-3 0,-3-3 16,2-1-16,-9 2 0,-3 1 16</inkml:trace>
  <inkml:trace contextRef="#ctx0" brushRef="#br1" timeOffset="256856.9483">10236 12455 0,'0'0'0,"0"0"16,0 0-16,0 0 0,0 30 0,0-30 15,-4 36-15,2-14 0,-1 2 16,-2 4-16,1 3 0,-3 9 16,0-1-16,-2 9 0,1-1 15,-1-5-15,-1-3 0,3-3 16,1-3-16,1-4 0,-1-1 15,1-3-15,1-5 16,2-8-16,-1-4 0,-1-5 16,0-5-16,0-9 0,-2-8 15,3 1-15,0-4 0,-1 0 16,2 3-16,0 5 0</inkml:trace>
  <inkml:trace contextRef="#ctx0" brushRef="#br1" timeOffset="257289.6551">10167 12499 0,'0'0'0,"0"0"0,0 0 16,0 0-16,0 0 0,28-3 15,-28 3-15,33 4 0,-33-4 16,39 11-16,-20 0 16,1 1-16,-1 0 0,2 6 15,-5 1-15,-4 2 0,-6 2 16,-1-3-16,-4-1 0,-7-2 15,-5 0-15,-1-2 0,-2-1 0,-7 1 16,-4-2-16,3-2 16,3-1-16,0-3 0,1-3 15,4 1-15,3 1 0,2-3 0,2-1 16,2 0-16,0 1 0,5-1 16,3 0-16,1-1 0,4 0 15,6 0-15,6 0 0,1 1 16,1 0-16,1 2 0,2 2 15,0-1-15,-1 2 0,4 3 16,-2 1-16,-4 0 0,-3 0 0,-5 3 16,-4 3-16,-4-1 15,-4-1-15,-8 2 0,-6 0 16,-2-1-16,-2 0 0,-1 1 16,-3 0-16,0-2 0,1 0 0,3-4 15,0 0-15,5-2 0,4-2 16,0 0-16,1-3 0,2-1 15</inkml:trace>
  <inkml:trace contextRef="#ctx0" brushRef="#br1" timeOffset="257591.0926">11164 12701 0,'0'0'0,"0"0"0,0 0 15,0 0-15,0 0 0,0 0 16,-37-1-16,37 1 0,-32 3 0,12 1 16,-3 4-16,0 0 0,0 2 15,-4 6-15,3 2 16,2 0-16,2 0 0,2 3 16,4 2-16,3 1 0,2-2 0,5 5 15,4 0-15,2-2 0,1-2 16,7 0-16,5-1 0,3-4 15,1-3-15,5-2 0,5 0 16,-1-3-16,1-4 0,9-6 16,2-7-16,-3-5 0,-4-2 0,-8 3 15,-5 2-15,-5 3 0</inkml:trace>
  <inkml:trace contextRef="#ctx0" brushRef="#br1" timeOffset="257840.8567">11520 12693 0,'0'0'16,"0"0"-16,0 0 0,0 0 0,0 0 15,0 0-15,-1 29 16,1-29-16,-2 28 0,2-28 0,-4 37 16,1-17-16,1 1 0,-1 1 15,0 2-15,-1 0 0,1-1 16,-3 7-16,2 2 0,0-2 15,-1-3-15,1 3 0,-1-4 16,2-4-16,1-5 0,0-6 16,-2-5-16,2-4 0,0-1 0,0 0 15,0-1-15,2 0 0</inkml:trace>
  <inkml:trace contextRef="#ctx0" brushRef="#br1" timeOffset="258188.7961">11446 12603 0,'0'0'16,"0"0"-16,0 0 0,0 0 0,0 0 15,26-8-15,-26 8 16,34 3-16,-13 0 0,3 2 0,3 2 16,0 2-16,2 2 0,8 6 15,1 4-15,-3 0 0,-2 1 16,4 7-16,-4 2 0,-6-2 15,-3-2-15,-7 1 0,-5 0 16,-2 2-16,-3-3 0,-9-1 16,-8 2-16,-4-3 0,-3-3 15,-3-2-15,-3-1 0,0-2 16,-1-2-16,-2-1 0,-2-3 16,2 0-16,2-1 0,1-3 15,1-1-15,4-1 0,5-2 0,2 0 16,2-2-16,3-1 15,2-2-15,4-4 0,3-5 16,0 2-16,0 2 0,-1 2 0</inkml:trace>
  <inkml:trace contextRef="#ctx0" brushRef="#br1" timeOffset="258361.8147">12422 13187 0,'0'0'0,"0"0"15,0 0-15,0 0 0,0 0 16,0 0-16,0 0 0,20 13 16,-20-13-16,0 0 0,0 0 15,-2 23-15,2-23 0,0 0 16</inkml:trace>
  <inkml:trace contextRef="#ctx0" brushRef="#br1" timeOffset="264622.893">28564 4215 0,'0'0'0,"0"0"16,0 0-16,0 0 0,0 0 0,0 0 15,0 0-15,0 0 0,0 0 16,0 0-16,28 8 16,-28-8-16,0 0 0,24 20 0,-24-20 15,22 18-15,-11-8 0,2 1 16,0 1-16,1 2 0,0 0 15,2 2-15,-1 3 0,1-1 16,-1 1-16,6 8 0,1-1 16,-1 1-16,0-1 0,6 7 15,0 0-15,1-2 0,-1 0 0,2 3 16,1 1-16,-3-1 0,-1-1 16,7 7-16,1 2 15,-1-4-15,-1-4 0,4 8 0,1 2 16,-4-4-16,-2-4 0,0 2 15,-1 2-15,-2-6 0,-1-1 16,3 7-16,2 0 0,-6-8 0,-1 0 16,6 4-16,0 3 15,-5-4-15,0 0 0,0-2 16,2 0-16,-5-2 0,-2-1 0,2 1 16,1 2-16,1-4 0,-1-1 15,-1 1-15,0 2 0,-2-5 16,-1-1-16,-1 3 0,-1 0 15,1-2-15,1-4 0,0 2 16,-1 1-16,-6-6 0,-2 1 0,1-2 16,1 3-16,0-3 15,2 0-15,-2-3 0,0 2 16,-3-6-16,-1 0 0,1-1 0,0-2 16,-2 2-16,-3 1 0,2-4 15,-1 4-15,0-7 0,-2-1 16,0 1-16,-2-3 0,0 1 15,0 1-15,-2-3 0,2 1 16,-2-1-16,3 0 0,-3 0 16,2 0-16,-2 0 0,0 0 15,-2-1-15,-3-2 0,-3-1 0,-3-3 16,3 0-16,0 3 0,1-2 16</inkml:trace>
  <inkml:trace contextRef="#ctx0" brushRef="#br1" timeOffset="265156.236">26884 5261 0,'0'0'0,"0"0"0,0 0 0,0 0 16,0 0-16,0 0 0,0 0 0,0 0 15,0 0-15,27 11 0,-27-11 16,27 8-16,-27-8 0,34 9 16,-12-4-16,2 1 0,3-1 0,-1-2 15,1 1-15,3-1 0,-5 1 16,-4-2-16</inkml:trace>
  <inkml:trace contextRef="#ctx0" brushRef="#br1" timeOffset="265306.0801">27834 5490 0,'0'0'0,"0"0"0,0 0 16,34 7-16,-17-1 0,4-1 15,5 3-15,9 2 0,1 0 0,3 1 16,0 0-16,9 3 0,-2-3 15,-8-2-15,-7 0 0,-7-5 16</inkml:trace>
  <inkml:trace contextRef="#ctx0" brushRef="#br1" timeOffset="265605.6572">28872 5847 0,'0'0'0,"7"0"16,0 4-16,5-1 0,2 2 0,5 1 15,3 1-15,7 1 16,3 3-16,3 2 0,2-1 0,6 3 15,-1 1-15,0-3 0,1-1 16,-2 2-16,-3-3 0,8 4 16,-2-4-16,-2 2 0,-3-2 15,0-3-15,-2 0 0,0 1 16,-2 0-16,0 1 0,1 1 16,-4-1-16,-4 0 0,3-2 15,1 0-15,-3 1 0,-3 0 0,0 1 16,-2 0-16,-3-3 0,-1 0 15,-2 0-15,1 0 16,-3-3-16,-2 0 0,-3-1 0,-2 1 16,-5-4-16,-2 3 0,-2-3 15,-5-3-15,2 3 0,0 0 16,1 0-16</inkml:trace>
  <inkml:trace contextRef="#ctx0" brushRef="#br1" timeOffset="266122.5439">28679 4315 0,'0'0'0,"0"0"0,0 0 16,0 0-16,0 0 0,0 0 0,-26 22 15,26-22-15,-32 13 0,12-3 16,-2 1-16,-2 0 0,-3 2 16,0-1-16,-2 2 0,-2-1 15,5-1-15,3-2 0</inkml:trace>
  <inkml:trace contextRef="#ctx0" brushRef="#br1" timeOffset="266411.6993">27702 4774 0,'0'0'0,"0"0"0,-15 7 16,4-2-16,-3 1 0,-1 1 16,-3 2-16,-7 4 0,-3-1 0,0 1 15,-1 1-15,3-1 16,0 0-16,-7 3 0,-1-1 16,2-2-16,1-1 0,1 2 15,1 0-15,1 1 0,3-1 0,-2-1 16,0 2-16,2-3 0,3-1 15,0 1-15,0 1 0,0-1 16,0 1-16,0-2 0,0 2 16,2-3-16,2-1 0,2 1 15,0 1-15,1-1 0,0 1 0,-1-3 16,1-1-16,0 1 0,3-2 16,1 0-16,1 0 15,4-1-15,0 1 0,1-3 16,-1 0-16,2 0 0,0-1 0,1-1 15</inkml:trace>
  <inkml:trace contextRef="#ctx0" brushRef="#br1" timeOffset="283953.8409">5387 13551 0,'0'0'0,"0"0"16,0 0-16,0 0 0,25 0 0,-25 0 15,0 0-15,22-4 16,-22 4-16,12-4 0,-6 3 16,-1-2-16,1 1 0,-3 0 15,2 0-15,-2 1 0,1-1 0,-3 0 16,2-1-16,0 1 0,-2 0 15,1 0-15,-2-1 0,0-1 16,0-1-16,1 0 0,2-3 16,-3 1-16,1 2 0,0-1 15</inkml:trace>
  <inkml:trace contextRef="#ctx0" brushRef="#br1" timeOffset="284780.4313">10402 14119 0,'0'0'0,"0"0"0,0 0 0,0 0 15,0 0-15,0 0 0,16 16 16,-16-16-16,0 0 0,3 3 16,-3-3-16,1 2 0,-1-2 15,0 4-15,0-4 0,0 0 0,-1 2 16,1-2-16,-2 1 16,2-1-16,-2 0 0,-1-1 0,1-1 15,2-2-15,2 1 0,-1-1 16,1 0-16,-1 1 0</inkml:trace>
  <inkml:trace contextRef="#ctx0" brushRef="#br1" timeOffset="284989.6923">10443 14181 0,'0'0'0,"0"0"15,0 0-15,0 0 0,0 0 16,0 0-16,0 0 0,0 0 16,0 0-16,0 0 0,19-12 15,-19 12-15,0 0 0,14-24 0,-14 24 16,0 0-16</inkml:trace>
  <inkml:trace contextRef="#ctx0" brushRef="#br1" timeOffset="285148.9428">10463 14097 0,'0'0'0,"0"0"0,0 0 0,0 0 15,0 0-15,0 0 0,0 0 16,0 0-16,0 0 0,0 0 16,0 0-16,0 0 0,0 0 0,0 0 15,0 0-15,6-25 0,-6 25 16,0 0-16</inkml:trace>
  <inkml:trace contextRef="#ctx0" brushRef="#br1" timeOffset="285307.602">10475 14087 0,'0'0'16,"0"0"-16,0 0 0,0 0 0,0 0 15,0 0-15,0 0 0,0 0 16,0 0-16,0 0 0,0 0 15,0 0-15,0 0 0,0 0 16,0 0-16,0 0 0</inkml:trace>
  <inkml:trace contextRef="#ctx0" brushRef="#br1" timeOffset="288915.6495">9366 14167 0,'0'0'0,"0"0"0,0 0 15,0 0-15,0 0 0,0 0 0,0 0 16,0 0-16,0 0 0,0 0 15,0 0-15,0 0 0</inkml:trace>
  <inkml:trace contextRef="#ctx0" brushRef="#br1" timeOffset="316923.4503">15951 11694 0,'0'0'0,"0"0"0,0 0 15,0 0-15,0 0 0,0 0 0,0 0 16,-22 9-16,22-9 0,-17 16 16,17-16-16,-24 23 0,11-6 0,-1 0 15,-1 3-15,1 1 16,0 3-16,-3 9 0,2 1 15,2-1-15,2-2 0,0 10 16,1 0-16,2-3 0,2-1 0,3-1 16,1-1-16,1-2 0,1-3 15,4 6-15,3 0 0,-1-6 16,1-2-16,3-1 0,3-2 16,2-3-16,-1-3 0,2-5 15,2-2-15,1-3 0,1-3 16,-3-6-16,-1-5 0,-5 1 0,-2 1 15,-3 1-15</inkml:trace>
  <inkml:trace contextRef="#ctx0" brushRef="#br1" timeOffset="317372.8964">16133 11974 0,'0'0'16,"0"0"-16,0 0 0,0 0 0,0 0 15,0 0-15,24-11 16,-24 11-16,25-4 0,-25 4 0,33-3 16,-16 1-16,0 2 0,0 0 15,0 3-15,-1-1 0,-2 0 16,-1 2-16,-2 1 0,-2-1 15,-1 3-15,-4 0 0,-2 1 16,-2 0-16,-2 1 0,-6-1 0,-5 3 16,-1 0-16,-3-1 0,-6 4 15,-2 0-15,-1-1 16,1 1-16,0 0 0,-1 0 16,4-1-16,4-1 0,-1-1 15,4-1-15,3-1 0,3-1 0,5-1 16,2 0-1,6-2-15,7 1 0,1-2 16,3-1-16,6-2 0,5 0 16,1-2-16,-1-1 0,5 0 0,-1-1 15,-2-1-15,1 0 0,-4-2 16,-1-1-16,-6 2 0,-2 0 16,-4 1-16</inkml:trace>
  <inkml:trace contextRef="#ctx0" brushRef="#br1" timeOffset="317723.7593">16617 11892 0,'0'0'0,"0"0"0,0 0 0,0 0 16,23 16-16,-23-16 0,27 20 15,-12-8-15,1 4 0,-1 0 16,0 2-16,-2 1 0,0 0 0,0 8 16,-2 3-16,-3-1 15,-4-2-15,-6 3 0,-4 5 16,-2-5-16,-1-3 0,-5 6 0,-3-3 16,0 1-16,-2-2 0,-4 2 15,-2-4-15,3-3 0,1-2 16,4-5-16,2-2 0,4-2 15,3-3-15,2-4 0,2-1 16,0 0-16,3-3 0,7 0 16,5-2-16,3-2 0,6-1 0,-4-1 15,-1 1-15,-3 0 0</inkml:trace>
  <inkml:trace contextRef="#ctx0" brushRef="#br1" timeOffset="318591.8884">18246 12080 0,'0'0'0,"0"0"16,0 0-16,0 0 0,0 0 0,0 0 16,0 0-16,0 0 0,0 0 15,0 0-15,0 0 0,0 0 16,0 0-16,-24 10 0,24-10 15,-24 26-15,9-8 0,-4 4 16,-3 3-16,0 2 16,1 2-16,-7 10 0,-2 3 15,-1 1-15,-1 3 16,-1 4-16,5-6 0,0 5 0,2-5 16,5-5-16,4-4 0,1-4 15,3-4-15,1-4 0,2-5 0,1-1 16,3-2-16,0-5 15,2-2-15,2-6 0,2-2 16,4-7-16,1-2 0,5-8 0,5-6 16,-1-2-16,1-2 0,-2 6 15,-3 3-15,-3 4 0</inkml:trace>
  <inkml:trace contextRef="#ctx0" brushRef="#br1" timeOffset="318889.6899">18162 12022 0,'0'0'0,"0"0"15,0 0-15,0 0 0,0 0 0,7 24 16,-7-24-16,5 19 0,-5-19 16,12 35-16,-3-12 0,0 0 15,0 0-15,2 8 0,0 2 16,-1 1-16,0-2 0,1 11 15,-1 0-15,-1-1 0,-3-1 16,1-2-16,1-1 0,-2-5 16,1-4-16,1 6 0,-2 0 0,-1-6 15,-3-4-15,-2-5 0,-2-4 16,0-6-16,1-1 0,0-2 16</inkml:trace>
  <inkml:trace contextRef="#ctx0" brushRef="#br1" timeOffset="319056.6875">18024 12542 0,'0'0'0,"0"0"0,0 0 16,0 0-16,0 0 0,0 0 15,33-13-15,-33 13 0,36-7 0,-12 4 16,5 1-16,2-1 0,1 0 15,3 0-15,-5 1 16,-5 0-16</inkml:trace>
  <inkml:trace contextRef="#ctx0" brushRef="#br1" timeOffset="319406.3867">18898 12180 0,'0'0'0,"0"0"0,0 0 0,0 0 16,0 0-16,0 0 0,2 30 16,-2-30-16,0 25 0,0-25 15,-7 35-15,3-15 0,1 1 16,-2 3-16,0 4 0,0-1 15,1-1-15,-2 8 0,2-1 16,0-2-16,0-2 0,1 3 16,0-5-16,0-3 0,2-3 0,0-4 15,0-2-15,1-2 16,0-2-16,0-7 0,-1-1 0,-1-3 16,0-2-16,-2-5 0,1-4 15,0-3-15,-2-1 0,2 1 16,0 3-16,0 2 0</inkml:trace>
  <inkml:trace contextRef="#ctx0" brushRef="#br1" timeOffset="319790.5073">18709 12215 0,'0'0'16,"0"0"-16,0 0 0,0 0 0,0 0 16,0 0-16,0 0 0,0-25 15,0 25-15,0 0 0,22-15 16,-22 15-16,32-6 0,-10 4 15,4 2-15,1 0 0,3 2 0,9 2 16,-1 3-16,0 1 16,-2 1-16,-1 2 0,1 2 15,0 3-15,-5 1 0,-6 1 0,-3 3 16,-4-2-16,-4 1 16,-4 4-16,-3 3 0,-4-1 15,-3 0-15,-8 4 16,-6 1-16,-1-8 0,-4 0 0,-3 3 15,0 0-15,-2-3 0,-2-4 16,1-2-16,-1-2 0,6-2 16,1-1-16,3-2 0,3-3 15,3-1-15,2-4 0,3 0 16,1-1-16,0-3 16,1-2-16,2-3 0,2-1 0,9-4 15,6-5-15,3-3 0,1-1 0,1-1 16,-5 5-16,-2 2 0</inkml:trace>
  <inkml:trace contextRef="#ctx0" brushRef="#br1" timeOffset="320039.8121">19921 12066 0,'0'0'15,"0"0"-15,0 0 0,0 0 16,-2 23-16,2-23 0,-1 30 16,0-11-16,0 0 0,-2 3 15,1 2-15,0 1 0,0 1 0,-2 9 16,0 3-16,1-2 16,-1-3-16,0 7 15,-1-3-15,-1-3 16,1-4-16,-3-5 0,-2-4 0,1-4 15,2-3-15,2-3 0</inkml:trace>
  <inkml:trace contextRef="#ctx0" brushRef="#br1" timeOffset="320240.0546">19487 12667 0,'0'0'0,"0"0"0,0 0 0,0 0 16,0 0-16,0 0 0,27 2 15,-27-2-15,31 2 0,-8-2 16,6-1-16,2 0 0,2-1 0,15 0 16,5 0-16,0 1 0,-1 0 15,12-3-15,-1-3 16,-4 1-16,-12 2 0,-11 0 0</inkml:trace>
  <inkml:trace contextRef="#ctx0" brushRef="#br1" timeOffset="320923.5175">20482 11939 0,'0'0'0,"0"0"15,0 0-15,0 0 0,0 0 0,0 0 16,0 0-16,35-3 0,-35 3 0,28-1 16,-28 1-16,40-2 15,-20 0-15,2 1 0,1 0 16,0 0-16,0-3 0,7 2 15,-1-1-15,-3 2 0,-1 1 0,-2-1 16,0-2-16,-1 0 16,0 2-16,-3-1 0,-3 2 15,-1-1-15,-3 1 0,-2-1 0,-2-1 16,-1 1-16,-1 1 0,-2-1 16,-1 0-16,0-1 0,-1 2 15,-2 0-15,-5 4 16,0-2-16,-3 0 0,-2 1 0,-2 1 15,-1 1-15,0 0 0,-9 3 16,-4-1-16,2 1 0,1 2 0,-3 2 16,-1 4-16,-2-2 15,0 1-15,-7 8 0,0 4 16,1 0-16,5-1 0,-8 9 0,2 2 16,5-1-16,4-3 0,4 3 15,2 1-15,4-4 0,2-2 0,2 9 16,4 0-16,3-7 15,1-5-15,6 3 0,4 0 16,1-5-16,2-3 0,3-3 16,2 0-16,-1-6 0,1 0 0,4 0 15,6 2-15,-2-4 0,0-3 16,1-1-16,1-2 0,1-2 16,-2-1-16,2-5 0,1-4 15,-4-1-15,-2-2 0,-2-4 16,-2-4-16,-2 2 0,-1 1 0,-2 3 15,-2 3-15,-2 1 16</inkml:trace>
  <inkml:trace contextRef="#ctx0" brushRef="#br1" timeOffset="321406.7823">20711 12221 0,'0'0'0,"0"0"0,0 0 16,0 0-16,32-13 0,-32 13 16,36-11-16,-15 6 0,1 0 0,3 1 15,3 1-15,7-1 16,-1 2-16,2 2 0,1 1 16,-4 0-16,-2 1 0,7 2 0,-1 0 15,-3 2-15,-3-1 0,-2 2 16,-3 2-16,-4-1 0,-3 1 0,-2 0 15,-2-1-15,-2 2 16,-2 3-16,-2 1 0,-1 2 16,-2-2-16,-2-2 0,-3 3 15,-2 0-15,-1 0 0,-2-1 0,0 2 16,-3 3-16,0-1 0,-2 0 16,-4 1-16,-4-2 0,-1 1 15,1 0-15,0 1 0,2-1 16,-1-1-16,2-1 0,-1 0 15,-2 1-15,0-4 0,1 1 16,-1-4-16,2-2 0,2 2 0,1-3 16,1 0-1,0-1-15,2-2 0,0-2 0,-1 0 16,-2-4-16,-1 1 0,-3-2 16,1-2-16,-1-2 0,2-4 15,1-3-15,1-2 0,-1-2 16,4 3-16,0 3 0,1 1 0</inkml:trace>
  <inkml:trace contextRef="#ctx0" brushRef="#br1" timeOffset="322056.9264">20746 12221 0,'0'0'0,"0"0"0,0 0 16,0 0-16,0 0 0,0 0 15,0 0 1,-3 32-16,3-32 0,-3 30 0,3-30 16,-2 34-16,2-15 15,-1 0-15,0 0 0,0 1 0,0 0 16,0-1-16,1-1 0,-1 2 16,1-1-16,0-3 0,0-1 15,0-4-15,-1-1 0,1-2 16,0-1-16,0-2 15,1-2-15,-1-3 0,2 1 0,0-5 16,1-4-16,3 0 0,1-1 0,1-2 16,2-1-16,0-1 15,0 1-15,3-5 0,1 0 16,-2 1-16,-1 2 0,0-1 16,-1-3-16,-2 4 0,1 1 0,0 2 15,1 2-15,0 2 0,0 0 0,1 2 16,0 3-16,0 0 15,-1 1-15,1 2 0,0 3 16,-1 1-16,-1 0 0,-3 2 16,0 2-16,-2 0 0,0 1 0,-3 2 15,-2 3-15,-1-1 16,1-1-16,-3 0 0,-3-1 0,0 1 16,0 0-16,-1-2 0,-1-1 15,1-1-15,0-4 0,0 1 16,-1-2-16,1-2 0,-1-1 15,-1-1-15,0-1 0,0 0 16,1 0-16,1-1 0,2 0 16,1 0-16,1-2 0,0 0 15,0 0-15,1-2 0,1-1 0,3 0 16,3-1-16,3-2 16,2 1-16,5-2 0,6 1 0,6-4 15,2 1-15,3 1 0,2 0 16,-2 2-16,-3 0 0,2 1 15,-6 1-15,-5 2 0</inkml:trace>
  <inkml:trace contextRef="#ctx0" brushRef="#br1" timeOffset="322673.4959">21798 12028 0,'0'0'0,"0"0"0,0 0 15,0 0-15,0 0 0,0 0 16,0 0-16,7 28 0,-7-28 0,3 26 16,-3-26-16,1 39 0,-1-18 15,-2 4-15,0 0 0,-2 2 16,0 0-16,-3 14 0,1 4 16,-2-2-16,-1 1 0,-1 10 15,1 1-15,2-2 0,0-2 16,-1 10-16,1-1 0,0-6 15,1-4-15,0 6 0,-1 0 16,2-8-16,-1-5 0,2-2 16,1-2-16,0-5 0,2-3 0,-1-5 15,0-3-15,0-5 0,-1-4 16,2 0-16,0-2 16,1-5-16,0-2 0,0-3 15,0-2-15,0 0 0,-1-4 16,0-8-16,0-7 0,1-3 0,0-1 15,0 3-15,0 5 0,0 2 0</inkml:trace>
  <inkml:trace contextRef="#ctx0" brushRef="#br1" timeOffset="323056.6205">21863 12130 0,'0'0'0,"0"0"0,0 0 15,0 0-15,30 1 0,-30-1 0,40 6 16,-18-1-16,1-1 0,1 4 16,1 2-16,5 3 0,-3-1 0,0 5 15,1 2-15,-6 0 16,-5 0-16,-1 6 0,-5 1 15,-4-1-15,-4-1 0,-5 1 16,-4 0-16,-2-1 0,1-2 0,-10 0 16,-6 0-16,1-4 0,1-1 15,-5 2-15,-2 0 16,1-2-16,3-3 0,0-3 16,0-2-16,4-1 0,3 0 0,4-4 15,2-1-15,3-4 0,2-1 16,2-6-16,3-5 0,0 2 15,1 3-15,0 1 0</inkml:trace>
  <inkml:trace contextRef="#ctx0" brushRef="#br1" timeOffset="323406.8717">22610 12129 0,'0'0'0,"0"0"15,0 0-15,0 0 0,-6 27 0,6-27 16,-6 28-16,1-10 0,0 2 16,-1 3-16,-1 2 15,1 1-15,0 0 0,-1 9 0,-1 1 16,1-1-16,1-2 0,-1 9 15,0-1-15,2-3 0,0-3 16,1-4-16,0-1 0,0-4 0,2-4 16,0-2-16,1-2 15,0-3-15,0-2 0,0-4 0,-1-3 16,0-7-16,0-4 16,-1-6-16,-3-6 0,2 0 0,-1 0 15,1-1-15,1 4 0,0 3 16</inkml:trace>
  <inkml:trace contextRef="#ctx0" brushRef="#br1" timeOffset="323957.08">22493 12206 0,'0'0'16,"0"0"-16,0 0 0,0 0 0,0 0 16,13-24-16,-13 24 0,0 0 15,30-14-15,-15 10 16,4 3-16,-1 2 0,-1 2 0,2 1 15,2 1-15,4 5 0,1 2 16,-4 0-16,-2 2 0,-4 0 16,-3 2-16,-2-1 0,-2 3 15,-3-2-15,-3 0 0,-6 1 16,-6 1 0,-4-1-16,-5 0 0,1-2 0,2-1 0,-9 0 15,-5-1-15,4-1 16,2-1-16,2-3 0,2-4 15,2 0-15,4-1 0,1-1 16,0 0-16,3 0 0,2-2 0,3 0 16,2-3-16,1 1 15,1-1-15,1-1 0,2 0 0,4-2 16,2 0-16,7 2 16,6 2-16,-1 1 0,-1 2 0,2 1 15,2 1-15,0 1 16,2 2-16,1 4 15,-2 2-15,-5 1 16,-4 0-16,-4 0 0,-3-1 0,-3 0 16,-3 1-16,-2-1 0,-1-1 0,-6 0 15,-3 1-15,-6-1 16,-1 0-16,-6 0 0,-2-1 0,1-1 16,1 1-16,-1-2 0,-1-2 15,3-2-15,3 0 0,4-1 16,3 0-16,2-2 0,2 1 0,3-2 15,1-1-15,7-2 0,6-2 16,5-13-16,6-10 16,-3 4-16,-4 4 0,-1 3 0</inkml:trace>
  <inkml:trace contextRef="#ctx0" brushRef="#br1" timeOffset="324306.9062">23533 12249 0,'0'0'0,"0"0"0,0 0 15,0 0-15,0 0 0,0 0 0,0 0 16,0 0-16,0 0 0,-24-13 16,24 13-16,-24 2 0,24-2 0,-33 6 15,13 0-15,0 1 16,1 2-16,-5 2 0,-1 4 15,-5 3-15,4-2 0,0 3 16,2 3-16,2 1 0,2 0 0,-2 8 16,2 2-16,6-4 0,4-2 15,5 1-15,2 0 0,3-4 16,3-2-16,2 1 0,3-2 16,0 0-16,0-1 0,6-1 15,2-1-15,1-2 0,0-3 16,0-3-16,-2-4 0,-1-1 15,-3-2-15,-3-1 0,0 0 16,-2-1-16</inkml:trace>
  <inkml:trace contextRef="#ctx0" brushRef="#br1" timeOffset="324814.1579">23265 12591 0,'0'0'0,"0"0"0,0 0 15,0 0-15,0 0 0,0 0 16,0 0-16,20-13 0,-20 13 0,0 0 16,0 0-16,34-4 0,-34 4 15,31 2-15,-14 0 0,0-1 16,-1 1-16,1 1 0,0 2 16,1-2-16,0 1 0,-1 1 15,0-2-15,-2 2 0,1 0 16,0 0-16,-1 1 0,-5-2 15,-2-1-15,0 1 0,0 0 16,-1 0-16,-2 1 0,-1-1 0,1 2 16,-2-1-16,0-1 0,0 2 15,-2-1-15,-1 1 0,0-1 16,-2 2-16,-2 2 0,0-1 16,-1 0-16,-1 1 0,-2 0 15,-1 2-15,0-1 0,0 3 16,-1 0-16,0 0 15,1-1-15,-2 4 0,1-2 0,1 0 16,1-1-16,0 0 0,-1 1 16,1-2-16,1-1 0,2-2 15,0-1-15,2-1 0,-1-1 0,0 0 16,2-3-16,0 1 0,0 1 16,0-2-16,-1-1 0,2 1 15,1-3-15,-2 3 16,2-3-16,-2 3 0,2-3 0,0 0 15,-2 2-15,2-2 0,-1-5 16,1 3-16,0 2 0,0-4 16</inkml:trace>
  <inkml:trace contextRef="#ctx0" brushRef="#br1" timeOffset="333797.4147">17850 13628 0,'0'0'0,"0"0"0,0 0 0,0 0 15,0 0-15,0 0 0,0 0 16,0 0-16,0 0 0,0 0 15,0 0-15,0 0 0,0 0 0,0 0 16,0 0-16,27-12 16,-27 12-16,26-4 0,-26 4 15,34-4-15,-14 2 0,1 0 0,2-1 16,0 2-16,-1 0 0,8-2 16,1-1-16,-3 0 0,-3 2 15,-3 1-15,-2-2 0,-4 1 16,-1 1-16,-4 1 0,-1 0 15,-3 0-15,0-1 0,-4 2 16,0 0-16,-6 1 0,-2 1 16,-5 0-16,-4 3 0,-1 0 0,1 1 15,-8 2-15,-3 1 0,-1 0 16,2 1-16,0 4 0,-1 3 16,-4 2-16,-1-2 0,0 4 15,0 1-15,5 3 0,2 0 16,2 2-16,1 3 0,1 1 15,2 1-15,-3 10 0,1 0 16,5-6-16,2-3 0,3-2 0,3 2 16,2-4-16,2 0 0,2 2 15,1 1-15,0-1 0,0-6 16,2-2-16,3-1 0,0-3 16,2-6-16,0 2 0,-1-3 15,0-3-15,0-3 0,0-7 16,3-7-16,0-4 0,0-2 15,-1 1-15,-2 3 0,-2 2 16</inkml:trace>
  <inkml:trace contextRef="#ctx0" brushRef="#br1" timeOffset="334157.3862">17987 13906 0,'0'0'0,"0"0"0,0 0 16,23-3-16,-23 3 0,31-4 16,-9 1-16,2 1 0,3 0 0,2 0 15,5 1-15,7 1 0,0 0 16,8 4-16,-2 4 0,-3 0 16,-3 0-16,-4 3 0,-5 3 15,-6 2-15,-4 2 0,-1 6 16,-6 0-16,-5-6 0,-2 0 0,-4 4 15,-2 1-15,-5-2 16,-1-2-16,-7 1 0,-6 0 0,0-2 16,-2-1-16,-6 5 15,-3 0-15,-1-3 0,1-4 0,-1-3 16,-1-3-16,2-5 0,0-3 16,-1-6-16,-2-6 0,5-3 15,4-3-15,4 4 16,5 2-16,2 3 0</inkml:trace>
  <inkml:trace contextRef="#ctx0" brushRef="#br1" timeOffset="334523.5918">18043 13983 0,'0'0'0,"0"0"0,0 0 16,0 0-16,0 0 0,-4 22 0,4-22 15,-2 22-15,2-22 0,-2 26 16,2-26-16,3 29 0,-1-15 15,0 2-15,0-2 0,2-2 16,-1 1-16,1-2 0,2-1 16,0-4-16,2-1 0,0-3 0,0-4 15,0-4-15,2-2 0,1 1 16,1-2-16,1 1 0,0 1 16,2-3-16,0-1 15,-3 1-15,-1 2 0,-2 3 0,-3 0 16,0 1-16,-2-2 0,1 3 15,-2 3-15,-1 1 0,0 1 0,0 2 16,1 0-16,-1 3 16,0 3-16,0 1 0,-1 2 15,0 1-15,-1 1 0,3 6 16,0 3 0,3 0-16,0-1 0,1-2 0,-1-4 0,0-3 15,-1 0-15,0-5 0</inkml:trace>
  <inkml:trace contextRef="#ctx0" brushRef="#br1" timeOffset="334906.602">19079 13826 0,'0'0'16,"0"0"-16,0 0 0,0 0 0,2 29 16,-2-29-16,1 34 0,-1-12 15,0 3-15,-2 4 0,-2 5 16,-1 11-16,-1-2 0,-1 7 16,-3 5-16,-1 11 0,2-3 15,-2 12-15,1 1 0,0 3 16,1-7-16,3-3 0,0-3 15,1 2-15,0-7 0,2-11 16,1-4-16,-1-10 0,2-5 0,0-8 16,0-2-16,0-8 0,0-5 15,1-4-15,0-4 0,-1-5 16,-1-8-16,1-12 0,-1-10 16,2-2-16,2-5 0,-1-8 15,1-7-15,-1 7 0,0 13 0,0 9 16</inkml:trace>
  <inkml:trace contextRef="#ctx0" brushRef="#br1" timeOffset="335206.4541">18960 13856 0,'0'0'0,"0"0"0,0 0 16,0 0-16,0 0 0,3-19 15,-3 19-15,0 0 0,20-12 0,-20 12 16,27-6-16,-10 6 0,-1 0 0,4 5 15,2 0-15,0 3 16,0 3-16,4 6 0,-2 0 16,-2 3-16,-2 1 0,-4 2 15,-2 2-15,-2 4 0,-3-1 0,-4-1 16,-4 2-16,-2-1 16,-1-3-16,-5 0 0,-4-4 0,-2 0 15,-4-2-15,0 0 0,-2 1 16,1-6-16,2 0 0,-2-3 15,0-4-15,-2 0 0,0-7 0,7-6 16,6-4-16,1 1 16,2 2-16,1 1 0</inkml:trace>
  <inkml:trace contextRef="#ctx0" brushRef="#br1" timeOffset="335473.519">19514 13940 0,'0'0'16,"0"0"-16,0 0 0,0 26 15,0-26-15,-1 29 0,-1-9 0,0 2 16,-1 2-16,0 9 0,-1-1 16,-2 2-16,1 0 0,-2 5 15,1-3-15,0-4 0,0-2 16,2-3-16,0-4 0,0-3 15,1-2-15,1-7 0,0 0 16,-1-5-16,2-5 0,-1-5 16,0-7-16,0-3 0,0-4 0,0 2 15,1 2-15,0 3 0</inkml:trace>
  <inkml:trace contextRef="#ctx0" brushRef="#br1" timeOffset="335956.4666">19433 13810 0,'0'0'0,"0"0"16,0 0-16,0 0 0,0 0 0,0 0 16,0 0-16,0 0 0,0 0 15,26 0-15,-26 0 0,30 9 16,-30-9-16,33 17 0,-17-5 16,1 1-16,0-1 0,-1 3 15,0 3-15,0 4 0,-3 1 0,-3 1 16,-3 0-16,-4-2 15,-3-1-15,-3-1 0,-3 1 16,0-1-16,-2-2 0,-3-2 16,-2-1-16,-3-2 0,1-1 0,-4 0 15,1-2-15,6-5 0,0-1 16,1-2-16,1-2 0,3-2 16,-1-1-16,2-3 0,3-3 15,3-2-15,3-1 0,5 0 16,4 2-16,4-2 0,0 0 0,4 1 15,1-1-15,0 2 0,1 2 16,2 0-16,-1 2 16,-4 2-16,-2 3 0,-3 4 0,-2 2 15,-3 2-15,-1-1 0,-3 3 16,-2 3-16,0 1 0,-2 1 16,-2 4-16,-3 1 0,-1 1 15,-3-1-15,-6 8 0,-4 2 16,1-4-16,0-2 0,2 0 15,0-3-15,1-1 0,0-1 0,0-3 16,2-1-16,6-6 16,3-4-16,1 0 0,0-2 0,1 1 15</inkml:trace>
  <inkml:trace contextRef="#ctx0" brushRef="#br1" timeOffset="336289.8101">20294 13866 0,'0'0'0,"0"0"15,0 0-15,0 0 0,0 0 0,0 0 16,0 0-16,-35 15 0,35-15 16,-35 21-16,14-6 0,-1 3 15,-1 3-15,-2 3 0,-2 3 16,-2 5-16,3-2 0,0 8 0,4-1 15,3-1-15,5-1 0,3-1 16,3 0-16,2-2 0,3-5 16,2 2-16,2-3 15,2-4-15,2-4 0,3-3 16,3-2-16,1-2 0,1-3 0,1-4 16,2-2-16,0-8 0,1-2 15,-4-6-15,-2-1 0,-2 2 16,-1 3-16,-3 2 0</inkml:trace>
  <inkml:trace contextRef="#ctx0" brushRef="#br1" timeOffset="336573.2469">20036 14208 0,'0'0'0,"0"0"0,0 0 16,0 0-16,0 0 0,0 0 15,23-5-15,-23 5 0,28-1 0,-28 1 16,37 2-16,-16-1 0,0 2 15,1 1-15,1 1 16,-2 1-16,-1 2 0,2 5 0,-2 1 16,-4 1-16,-2 2 0,-4 1 15,-4 3-15,-1-2 0,-3 2 16,-4 0-16,-5 1 0,-2-1 16,-2 1-16,-2 6 0,1-3 15,1-2-15,0 0 0,1-5 16,1-3-16,2-1 0,3 0 0,4-9 15,4-3-15,6-7 16,5-4-16,-3 2 0,-1 3 16,-2-2-16</inkml:trace>
  <inkml:trace contextRef="#ctx0" brushRef="#br1" timeOffset="336873.9879">21144 13824 0,'0'0'0,"0"0"0,0 0 15,0 0-15,0 0 0,0 0 16,-7 23-16,7-23 0,-7 27 16,7-27-16,-12 37 0,5-14 15,-1 1-15,-2 5 16,-1 3-16,-1 1 15,-1 2-15,-4 6 0,2-3 0,-3 5 16,3-4-16,2-4 0,1-6 0,2-3 16,2-2-16,1-6 15,2-2-15,4-4 0,3-1 0,2-11 16,4-4-16,-4 2 0,1 1 16,-2-3-16</inkml:trace>
  <inkml:trace contextRef="#ctx0" brushRef="#br1" timeOffset="337123.3127">21400 13994 0,'0'0'0,"0"0"15,0 0-15,-2 26 0,2-26 0,-2 32 16,-1-10-16,0 1 0,0 3 0,-3 11 15,0 0-15,-2 1 16,-1-2-16,-1 8 0,0-4 16,0-1-16,0-4 0,1-1 15,1 0-15,1-5 0,3-1 0,3-6 16,4-7-16,-1-5 0,0-3 16,-1 0-16</inkml:trace>
  <inkml:trace contextRef="#ctx0" brushRef="#br1" timeOffset="337640.2388">21907 13818 0,'0'0'0,"0"0"16,0 0-16,26-10 0,-26 10 0,37-8 15,-7 5 1,-2 0-16,0 2 0,8-1 16,2 0-16,-3 1 0,-3 0 0,5 0 15,-4 1-15,-4 0 0,-1 0 0,-6 1 16,-3 1-16,-4 0 16,-3 0-16,-3 1 0,-3 2 15,-3-1-15,-1 0 0,-4 1 0,-3 2 16,-4 0-16,-2 1 0,-6 2 15,-5 2-15,-1 1 0,-1-1 16,-3 2-16,-1 2 16,-8 5-16,2 1 0,1 1 0,1 2 15,-4 6-15,0 0 0,3 2 16,1 0-16,7-1 0,4 0 0,2 2 16,4 5-16,3-4 15,2 1-15,3 1 0,4-2 0,2-3 16,2-2-16,2-2 0,3-1 15,1-5-15,3 0 0,3-1 16,4-2-16,1-3 0,-1-1 16,1-5-16,-2-3 0,1-3 15,-2 0-15,3-4 0,1-7 16,1-4-16,1-7 0,-5 0 16,-3-2-16,-4 5 0,-2 4 0,-2 2 15</inkml:trace>
  <inkml:trace contextRef="#ctx0" brushRef="#br1" timeOffset="338023.9104">22186 14108 0,'0'0'0,"0"0"16,0 0-16,0 0 0,0 0 16,20-14-16,-20 14 0,35-10 15,-13 5-15,7 4 16,5 1-16,4 1 0,3 1 15,4 2-15,-6 0 0,10 5 16,1 5-16,-6-2 16,-6 1-16,-6 1 0,-6 4 0,-5-2 15,-4 0-15,-4 2 0,-3 2 16,-3 1-16,-4 0 0,-4 3 16,-3 1-16,-6 1 0,-3-3 0,-4 1 15,-1-1-15,1-2 0,-1 1 16,-7 0-16,-3-1 0,2-3 15,0 1-15,4-1 0,2 0 16,1-5-16,-1-3 0,0-1 16,0-3-16,0-3 0,-1 0 15,4-5-15,-1-1 0,-3-4 16,-3-2-16,0-5 0,-2-4 16,5 0-16,2-3 0,2-1 15,4 8-15,2 0 0</inkml:trace>
  <inkml:trace contextRef="#ctx0" brushRef="#br1" timeOffset="338373.846">22176 14264 0,'0'0'16,"0"0"-16,0 0 0,0 0 16,0 0-16,0 0 0,0 0 15,0 0-15,0 0 0,0 0 0,0 0 16,0 0-16,0 0 0,0 0 16,0 0-16,1 23 0,-1-23 15,3 22-15,-3-22 0,2 22 16,-2-22-16,4 20 0,-2-9 15,1-2-15,0-1 0,0 0 16,1-3-16,1-1 0,2 1 0,4-5 16,2 0-16,2 0 0,2-3 15,4 1-15,2-2 0,0 0 16,0 0-16,5-2 0,-4 0 16,-3 3-16,-2-1 0,-2 1 15,1-1-15,-2 4 16,-2 0-16,0 0 0,1 4 0,-2-1 15,-2-1-15,-1 3 0,-1 3 16,-3 2-16,0-2 0,-2 3 0,-1 2 16,0 2-16,-3-1 0,0 2 15,-1 0-15,-1-2 16,2-6-16,0 0 0,0-1 0,0-1 16</inkml:trace>
  <inkml:trace contextRef="#ctx0" brushRef="#br1" timeOffset="338707.2777">23227 14208 0,'0'0'0,"0"0"16,0 0-16,0 0 0,0 0 15,0 0-15,0 0 0,0 0 16,0 0-16,-6 32 0,6-32 16,-7 31-16,7-31 0,-8 37 15,4-18-15,-1 2 0,1 0 0,0 4 16,-1-2-16,0 7 0,-1 0 16,1 1-16,0-2 15,1-1-15,-1-5 0,1 4 0,0-7 16,0-4-16,1-2 15,1-3-15,0-1 0,-1-2 0,1-5 16,-3-3-16,-3-3 0,-1-8 16,-2-5-16,2 3 0,2 1 15,0 3-15</inkml:trace>
  <inkml:trace contextRef="#ctx0" brushRef="#br1" timeOffset="339006.9584">23023 14270 0,'0'0'0,"0"0"0,0 0 15,0 0-15,0 0 0,0 0 16,21-12-16,-21 12 0,30 0 0,-30 0 16,43 2-16,-19 2 0,2 2 15,-1 3-15,1 2 16,9 5-16,-2 2 0,-4 2 16,-1-1-16,0 6 0,-6 2 0,-6-2 15,-3 4-15,-4-6 0,-4 1 16,-10 5-16,-7 5 15,-2-8-15,-2-1 0,-1-1 16,-3-2-16,-1-1 0,-2-1 16,-5 3-16,1-5 0,3-3 0,6-1 15,0-4-15,3-2 0,1-4 16,2-2-16,7-9 0,2-3 16,2-1-16,0 4 0,0 1 15</inkml:trace>
  <inkml:trace contextRef="#ctx0" brushRef="#br1" timeOffset="339323.9806">23756 14412 0,'0'0'0,"0"0"0,0 0 15,0 0-15,-3 28 0,3-28 16,-10 32-16,3-16 0,-3 4 0,0-2 15,-1 3-15,1 1 0,0-1 16,-3 4-16,-1 2 0,1 0 16,0-2-16,1 0 0,2-2 15,3 0-15,3-5 0,2 0 16,2-1-16,1-2 0,2-1 0,1 1 16,2-4-16,1 0 15,0-1-15,4-2 0,4-1 16,1-1-16,3-5 0,0 2 15,-1-6-15,0 0 0,0-2 0,-3 2 16,-2 0 0,-2-1-16</inkml:trace>
  <inkml:trace contextRef="#ctx0" brushRef="#br1" timeOffset="339507.0658">23765 14390 0,'0'0'0,"0"0"16,0 0-16,0 0 0,0 0 0,0 0 15,37-5-15,-37 5 0,32 5 16,-16 0-16,2 2 0,-2-1 16,-1 1-16,-2-3 0,-2 0 15,-1 1-15</inkml:trace>
  <inkml:trace contextRef="#ctx0" brushRef="#br1" timeOffset="339673.5219">23650 14591 0,'0'0'16,"0"0"-16,0 0 0,0 0 16,0 0-16,0 0 0,29-4 0,-29 4 15,34 3-15,-10-3 0,3 0 16,1-2-16,-1 1 0,-2-3 15,-3 4-15,-4-3 0</inkml:trace>
  <inkml:trace contextRef="#ctx0" brushRef="#br1" timeOffset="339906.8279">24208 14253 0,'0'0'0,"0"0"0,0 0 0,0 0 16,0 0-16,34-1 0,-34 1 16,43 3-16,-20 0 0,3 1 0,4-1 15,0 2-15,0 1 0,9 1 16,2 1-16,-4 0 0,-5 1 16,4 0-16,-2 0 15,-5 7-15,-6 4 0,-4-6 0,-4 0 16,-3-3-16</inkml:trace>
  <inkml:trace contextRef="#ctx0" brushRef="#br1" timeOffset="340208.5608">24382 14437 0,'0'0'0,"0"0"0,0 0 0,-11 30 16,5-18-16,0 7 0,-2 5 15,-2 9-15,0 6 16,0 0-16,-1 4 0,0 1 0,0 1 16,-3 8-16,-5 5 0,4-1 15,1-3-15,2 4 0,2-2 16,1-6-16,3-3 0,0-5 16,2-2-16,2-6 0,-1-4 0,2-1 15,1-1-15,0-7 0,1-3 16,-1-7-16,0-4 0,0 0 15,0-3-15,-1-8 0,0-6 16,-1-5-16,-2-7 0,0 5 16,2 3-16,0 2 0</inkml:trace>
  <inkml:trace contextRef="#ctx0" brushRef="#br1" timeOffset="340359.7757">24277 14847 0,'0'0'0,"0"0"0,0 0 0,0 0 16,0 0-16,35-7 0,-14 11 16,2 0-16,3 2 0,0 3 15,3 7-15,0-1 0,-1-1 16,4 4-16,-5-4 0,-4 0 16</inkml:trace>
  <inkml:trace contextRef="#ctx0" brushRef="#br1" timeOffset="341123.2455">25446 15676 0,'0'0'16,"0"0"-16,0 0 0,0 0 15,0 0-15,-16 25 0,16-25 16,-24 16-16,24-16 0,-37 18 0,12-9 16,-3-3-16,-4-1 15,-17 0-15,-5 0 0,-1-1 0,-1 0 16,-17-1-16,-14 0 0,0-2 15,1-2-15,-34-2 16,-14 1-16,12-1 0,9-1 16,-49-6-16,-2-5 0,16 6 0,11 2 15,2 2-15,0-1 0,5-1 16,3 3-16,-4-1 0,-2 0 16,4 0-16,3-4 0,-10 2 15,-6 3-15,6 0 0,5 1 16,-1-1-16,-2 0 0,-3 1 15,-5 0-15,2 3 0,0 0 16,9 0-16,6 0 0,-4 0 16,-2 0-16,9 0 0,6-1 0,-2-2 15,-2 3-15,4 3 0,4-2 16,0-2-16,2-3 0,6 3 16,5 3-16,2-2 0,1 0 15,7 0-15,5 0 0,2 4 16,3-1-16,6 0 0,6-4 15,-2 2-15,2 0 0,4-1 16,4 5-16,1-5 0,2-2 16,10 2-16,6 0 0,-1-3 15,1-1-15,6 3 0,6-1 0,6 2 16,4-1-16,-1-3 0,1 0 16,1 1-16,2 0 0,2 0 15,4 2-15,2-2 0,3 3 16,0-3-16,2-1 0,2 4 15,0 0-15,2 0 0,-2 0 0,0 0 16,0 0-16,0 0 0,0 0 16,0 0-16,0 0 15,0 0-15,0 0 0,4 7 0,1 0 16,3 2-16,1-1 0,-2-3 16,-1 2-16,-1-2 0</inkml:trace>
  <inkml:trace contextRef="#ctx0" brushRef="#br1" timeOffset="346093.5911">28121 6211 0,'0'0'0,"0"0"0,0 0 0,0 0 15,0 0-15,0 0 0,0 0 16,0 0-16,0 0 0,0 0 15,0 0-15,0 0 0,0 0 16,0 0-16,0 0 0,-24 7 16,24-7-16,0 0 0,-30 7 15,30-7-15,-25 5 0,10-1 16,1-1-16,-1 0 0,0 1 0,0-1 16,1 2-16,-1-1 0,2 1 15,0-1-15,0 0 16,0 0-16,2-1 0,0 1 0,0-1 15,1 1-15,2-1 0,0-2 16,2 1-16,1-1 0,0-1 16,2 3-16,3-3 0,-2 1 0,2-1 15,-2 3-15</inkml:trace>
  <inkml:trace contextRef="#ctx0" brushRef="#br1" timeOffset="346357.2269">28242 6329 0,'0'0'15,"0"0"-15,0 0 0,0 0 0,0 0 16,0 0-16,-18 18 0,18-18 16,0 0-16,-27 18 0,27-18 15,-26 15-15,11-7 0,1-1 16,0 2-16,-1-5 0,2 3 15,1 0-15,1-3 0,1-1 16,1 2-16,1-2 0,-1 4 16,1-4-16,1 0 0,3-2 15,1 2-15,3-3 0,0 0 0,1 3 16,-1-3-16,2 1 0</inkml:trace>
  <inkml:trace contextRef="#ctx0" brushRef="#br1" timeOffset="346910.5912">29735 5396 0,'0'0'0,"0"0"0,0 0 15,0 0-15,0 0 0,-25 12 16,25-12-16,-17 11 0,17-11 15,-20 12-15,20-12 0,-27 13 16,13-6-16,-1-1 0,-1 1 16,2-2-16,-1 2 0,2-3 15,1 3-15,1-2 0,0-1 0,1 1 16,0-2-16,2-1 0,2 2 16,0-2-16,2 1 0,-1-1 15,1 2-15,4-4 0,0 2 16,0-2-16,2 0 0,-2 0 15</inkml:trace>
  <inkml:trace contextRef="#ctx0" brushRef="#br1" timeOffset="347090.034">29860 5526 0,'0'0'0,"0"0"0,0 0 0,0 0 16,0 0-16,0 0 0,0 0 15,-17 13-15,17-13 0,-19 16 16,19-16-16,-30 25 0,14-11 0,-3 0 16,-2 2-16,3 0 0,3-5 15,0 0-15</inkml:trace>
  <inkml:trace contextRef="#ctx0" brushRef="#br1" timeOffset="347940.1166">29114 5860 0,'0'0'0,"0"0"0,0 0 0,0 0 16,0 0-16,0 0 0,0 0 15,0 0-15,0 0 0,0 0 0,-26-8 16,26 8-16,0 0 0,-28 2 16,28-2-16,-21 8 0,21-8 15,-22 8-15,11-2 0,0-1 16,0 1-16,0 1 0,-1 0 15,3 4-15,0-1 0,1-1 16,0 4-16,2-3 0,1 1 0,2 0 16,1 0-16,2-1 15,1 1 1,3-3-16,3 2 0,1-3 0,-1 0 0,1 0 16,1-2-16,1 1 0,2-5 15,1 1-15,1-2 0,6 0 16,0 1-16,-1-5 0,0 0 15,-2 1-15,1-1 0,0-2 16,-1 1-16,-1-2 0,-3-3 0,0 3 16,0-4-16,-2 4 0,-2-3 15,0 2-15,-1-1 16,-3 1-16,-1 0 0,-2 1 0,-2 0 16,-1-1-16,-1 1 0,-4 1 15,-3-1-15,-2 2 0,-1 0 16,-10 3-16,-3 2 0,-2 1 15,0 2-15,3 0 0,5-2 16,2 2-16</inkml:trace>
  <inkml:trace contextRef="#ctx0" brushRef="#br1" timeOffset="348657.2624">27606 6776 0,'0'0'0,"0"0"15,0 0-15,0 0 0,0 0 16,0 0-16,17-11 0,-17 11 16,0 0-16,0 0 0,0 0 15,0 0-15,12-18 0,-12 18 16,0 0-16,0 0 0,0 0 0,-22-7 16,22 7-16,0 0 0,-26 4 15,26-4-15,-23 4 0,23-4 16,-24 10-16,11-6 0,0 5 15,-1-1-15,2-1 0,0 1 16,1 2-16,0-2 0,1 2 16,1 0-16,3-1 0,0 1 15,2 1-15,2 0 0,0-1 16,4 1-16,0-2 0,2 0 16,2-2-16,0 2 0,3-2 0,2-2 15,1-3-15,1 0 0,1 0 16,4-2-16,2-2 15,-1 0-15,0 0 0,-2-3 0,0-2 16,-3 1-16,0-1 0,-3 0 16,-1-3-16,-2 2 0,1 1 15,-2-1-15,-2-2 0,-1 0 16,-2 2-16,-1-2 0,-1 1 16,-5-3-16,-1 4 0,-6 0 15,-5-1-15,0 4 0,-2-1 0,3 2 16,3 0-16,2 3 0</inkml:trace>
  <inkml:trace contextRef="#ctx0" brushRef="#br1" timeOffset="352059.7139">24934 12175 0,'0'0'0,"0"0"0,0 0 0,0 0 16,0 0-16,13-23 0,-13 23 15,20-13-15,-6 7 0,3 1 16,4-1-16,2 1 0,3 1 16,9-2-16,2 0 0,-2 1 0,-3-2 15,6 2-15,1 3 16,-4-1-16,-2 2 0,-2 1 0,-2 1 15,-4 2-15,-3-2 0,-3 4 16,-4 3-16,-3 2 0,-2-1 16,-5 6-16,-4 3 0,-4 1 0,-4 0 15,-4 5-15,-2 3 16,-1 1-16,2 1 0,-2 6 16,-1 6-16,-4 7 0,0-2 0,0 7 15,2 4-15,3 1 16,3 0-16,5 12 0,4 1 0,4 3 15,4-6-15,5-1 0,4 0 16,11 19-16,1-14 0,5-2 16,4-4-16,-5-13 0,-3-7 0,1-7 15,2-2-15,-4-7 16,-3-4-16,-1 0 0,1 0 16,-5-9-16,-3-6 0,-9-6 0,-3-3 15,-4-2-15,-3-3 0,1 1 16,-1-1-16,-5-4 0,-3-1 15,-5-2-15,-5-1 0,1 1 16,1 1-16,0 3 0,1 2 16,0 1-16,1 3 0,1 2 15,-2 2-15,6 5 0,1 6 0,0 4 16,0 3-16,2 6 0,1 5 16,2 8-16,1 2 0,2 3 15,2 2-15,2 8 0,2 6 16,4 14-16,2 0 0,2 11 15,1-3-15,-1-2 0,-1-4 16,6 33-16,0-11 0,-4-9 16,-3 0-16,-4-12 0,-1-4 15,-2-15-15,-1-9 0,0-1 16,0-1-16,-1-9 0,1-4 0,-1-7 16,-1-1-16,0-10 0,-1-2 15,1-9-15,1-7 16,0 0-16,0 0 0,-1-7 0,0-6 15,1-8-15,0-8 0,0 8 16,0 3-16,0 7 0</inkml:trace>
  <inkml:trace contextRef="#ctx0" brushRef="#br1" timeOffset="352423.2803">26395 13047 0,'0'0'0,"0"0"16,0 0-16,6 24 0,-6-24 15,7 29-15,-4-9 0,0 3 16,0 2-16,2 11 0,-2 3 16,0-1-16,0-1 0,0 8 15,-1 2-15,0-5 0,-1-3 0,2-1 16,-1 0-16,0 1 0,0-3 16,1-6-16,-1-3 15,0-7-15,-1-4 0,0-6 16,0-4-16,0-11 0,-1-7 0,0 2 15,0 3-15,0 1 0</inkml:trace>
  <inkml:trace contextRef="#ctx0" brushRef="#br1" timeOffset="352757.1309">26351 12987 0,'0'0'0,"0"0"0,23 3 16,-6 0-16,2 1 0,5 0 0,4 2 16,9 6-16,2 3 0,7 8 15,-2 2-15,-3 2 0,-4 0 0,2 7 16,-6 3 0,-8-2-16,-6-3 0,-8 1 0,-5 2 15,-9-2-15,-4-3 0,-8-1 16,-4-2-16,-1-2 0,0-4 0,-2 2 15,-2-1-15,-1-3 0,2-3 16,0-2-16,4-4 0,7-4 16,3-1-16,3-2 0,1-1 15,2-4-15,1-4 0,5-5 16,5-6-16,3-2 0,4 0 0,-3 2 16,-2 5-1,-2 1-15</inkml:trace>
  <inkml:trace contextRef="#ctx0" brushRef="#br1" timeOffset="353074.1306">27371 12986 0,'0'0'0,"0"0"0,0 0 15,0 0-15,0 0 0,-5 30 16,5-30-16,-11 27 0,2-9 0,-4 6 15,-4 5 1,-2 4-16,-2 2 16,-3 7-16,2-1 0,-4 7 0,1-2 15,3-4-15,3-4 0,-2 5 16,3-3-16,4-3 0,3-3 0,2-2 16,3-5-16,1-5 0,0-4 15,2-5-15,1-3 0,1-2 16,0-3-16,1-5 0,1-4 15,1-5-15,0-2 0,1-4 16,2-3-16,-2 4 0,-1 2 0,1 3 16</inkml:trace>
  <inkml:trace contextRef="#ctx0" brushRef="#br1" timeOffset="353557.1331">27312 13011 0,'0'0'16,"0"0"-16,0 0 0,0 0 15,15 24-15,-15-24 0,11 26 0,-4-11 16,1 1-16,-1 3 15,2 3-15,0 1 0,1 0 0,2 9 16,-1 1-16,0 1 0,-1-1 0,1 10 16,-1 0-1,-2 0-15,-2-2 0,0-5 16,-2-6-16,-1 3 0,-1-3 0,-1-5 16,-1-3-16,-1-7 0,-2-1 15,-3-5-15,-4-3 0,-3-6 16,-3-5-16,2-4 0,1-2 15,2 3-15,2 1 0,1 1 16</inkml:trace>
  <inkml:trace contextRef="#ctx0" brushRef="#br1" timeOffset="353690.1188">27198 13453 0,'0'0'16,"0"0"-16,0 0 0,0 0 0,0 0 16,0 0-16,23-18 0,-23 18 15,35-8-15,-12 5 16,4 0-16,3 1 0,2 1 15,10-2-15,0-2 0,-7 1 0,-5 1 16,-5 0-16</inkml:trace>
  <inkml:trace contextRef="#ctx0" brushRef="#br1" timeOffset="353957.2055">28062 13079 0,'0'0'0,"0"0"0,0 0 16,1 21-16,-1-21 0,1 25 16,0-7-16,0 3 0,0-1 0,0 9 15,0 1-15,0 1 0,1 1 16,-2 0-16,-2 0 0,0-2 15,-1-1-15,-5 4 0,-1-2 16,-1-7-16,1-8 0,1-2 16,1-3-16,3-2 0</inkml:trace>
  <inkml:trace contextRef="#ctx0" brushRef="#br1" timeOffset="354123.9199">27689 13554 0,'0'0'0,"0"0"15,0 0-15,0 0 0,25-11 0,-25 11 16,36-4-16,-13 2 0,3 1 16,7 0-16,5 1 0,11 2 15,1 2-15,13 1 0,0-1 16,-5 0-16,-3 0 0,-2 0 0,-12-1 16,-9-1-16</inkml:trace>
  <inkml:trace contextRef="#ctx0" brushRef="#br1" timeOffset="354591.197">28767 12869 0,'0'0'0,"0"0"0,0 0 0,21-8 16,-21 8-16,27-5 0,-7 2 16,0 1-16,-1 0 0,7-1 15,-1 0-15,-2 3 0,-1 0 0,-2 1 16,-2 1-16,-3-1 16,0 2-16,-4 0 0,-3 0 15,-2 1-15,-3 0 0,-5 3 16,-5 2-16,-2 1 0,-4 2 0,-4 3 15,-5 1-15,-1 1 0,-2 0 0,-8 7 16,-2 3-16,2 0 16,1 1-16,1 3 0,0 4 15,-2 4-15,5-4 0,4 3 16,3 2-16,4-1 0,2 0 0,5 6 16,5-3-16,5-3 0,4-3 15,7-2-15,5 0 0,0-4 16,2-2-16,5 1 15,5-1-15,-3-7 0,-1-3 0,-1-6 16,-1-3-16,-3-4 0,-2-4 0,-4 0 16,-3-1-16,-4 1 15</inkml:trace>
  <inkml:trace contextRef="#ctx0" brushRef="#br1" timeOffset="355340.8948">28727 13208 0,'0'0'0,"0"0"0,0 0 0,26-13 16,-13 10-16,8 0 0,6 0 15,9 1-15,2 0 0,4 2 16,4 1-16,8 3 0,-3 3 16,2 3-16,2 3 0,1 2 0,-8-1 15,-6 2-15,-5 3 0,-1 3 16,-5 0-16,-8 4 0,-4 2 15,-8-2-15,-4-1 0,-5-4 16,-3 2-16,-3-2 0,0 0 0,-4 2 16,-2 1-16,-2-1 15,0-2-15,-6 2 16,-1 3-16,0-4 0,2-3 0,3-2 16,1-3-16,2-2 0,1-2 15,1-2-15,0-1 0,0-2 16,0-1-16,-3-7 0,-2-4 15,-4-4-15,-2-3 0,0-4 0,-3-3 16,0-3-16,-1-2 0,0-2 16,0-1-16,-3-4 0,3 2 15,-3-4-15,0 1 0,4 3 16,3 6-16,2 4 0,4 5 16,3 1-16,3 1 0,1 2 15,2 3-15,2 2 16,1 3-16,2 4 0,0 0 0,0 0 15,3 5-15,-2 1 0,1-1 16,1 5-16,1 2 0,0 2 16,3 2-16,-1-1 0,1 0 0,-1 0 15,2 1-15,0-2 0,0-1 16,-1-1-16,2-2 16,0-2-16,0-1 0,2-2 0,3-1 15,1-2-15,0-2 0,2-3 16,-1-1-1,3-3-15,0 0 0,-3 0 0,-2 0 16,1 0-16,-1-1 0,-1-1 16,-2 2-16,-1 0 0,-1 2 15,-1 1-15,0 0 0,-3 1 16,-1 1-16,0 2 0,-1 1 0,-1 3 16,0 1-16,0 2 0,-1 0 15,0 0-15,0 3 16,0 1-16,0 0 0,0 1 0,0 0 15,0 0-15,1-1 0,1 3 16,1 0-16,3-2 0,1-3 16,3-4-16,3-2 0,-2 0 15,-1-2-15,-2 1 0</inkml:trace>
  <inkml:trace contextRef="#ctx0" brushRef="#br1" timeOffset="355640.9018">29931 13296 0,'0'0'0,"0"0"0,0 0 16,-1 23-16,1-23 0,-1 25 0,-2-7 15,1 1-15,-1 3 0,-2 7 16,1 1-16,-1 0 0,0-4 15,0 3-15,-2 3 16,1-2-16,2 0 0,0 1 16,0-4-16,1-5 15,1-4-15,0-4 0,-1-4 16,0-6-16,0-2 0,-2-6 0,0-2 16,0 1-16,2 0 15,0 2-15</inkml:trace>
  <inkml:trace contextRef="#ctx0" brushRef="#br1" timeOffset="355940.9007">29671 13176 0,'0'0'15,"0"0"-15,0 0 0,0 0 16,30-9-16,-30 9 0,38 2 16,-14 2-16,3 3 0,1 2 15,3 3-15,9 5 0,1 2 16,5 8-16,-2 1 0,-5 1 0,-4 0 15,0 5-15,-5-1 16,-7-4-16,-4-1 0,-7-2 0,-4-1 16,-7-1-16,-4-2 0,-6-1 15,-4 1-15,-2-5 0,0-2 0,-2-1 16,0-3-16,-4-2 16,-3-3-16,2 0 0,1-3 0,6-3 15,1-2-15,0-2 0,3-2 16,0-2-16,2 0 0,2-5 15,2-6-15,5 1 0,5 0 16,-2 2-16,-1 4 0,1 2 16</inkml:trace>
  <inkml:trace contextRef="#ctx0" brushRef="#br1" timeOffset="356274.1096">30521 13347 0,'0'0'0,"0"0"0,0 0 16,0 0-16,-7 29 0,7-29 0,-11 27 16,11-27-16,-13 29 0,6-14 15,0 1-15,-2 2 16,0 2-16,-4 5 0,-2 1 0,3-2 16,2-2-16,1-1 0,3 0 15,1-1-15,3-1 0,2-1 16,2-1-16,4-2 0,2-2 0,2-1 15,2-2-15,2 0 0,2-1 16,2-2-16,3-1 0,0-4 16,0 0-16,1-1 0,0 0 15,5-1-15,-1-1 0,0-3 16,-3-1-16,-2-2 0,-3-2 16,-3-5-16,-5-5 0,-2 4 0,-1 2 15,-1 3-15</inkml:trace>
  <inkml:trace contextRef="#ctx0" brushRef="#br1" timeOffset="356457.1447">30455 13318 0,'0'0'0,"0"0"0,0 0 15,0 0-15,0 0 0,28-5 16,-28 5-16,32 1 0,-32-1 0,36 6 15,-18-2-15,2 1 0,1 0 16,-1 1-16,0 1 0,1-1 16,-4 0-16,-1-1 0</inkml:trace>
  <inkml:trace contextRef="#ctx0" brushRef="#br1" timeOffset="356641.1752">30478 13472 0,'0'0'0,"0"0"0,0 0 16,0 0-16,30 1 0,-30-1 15,34 3-15,-13 0 0,1 0 16,2 0-16,2 1 0,2 0 0,1 0 16,6-1-16,0-3 15,-5 1-15,-6-1 0,-3 1 0</inkml:trace>
  <inkml:trace contextRef="#ctx0" brushRef="#br1" timeOffset="356857.2698">31158 13291 0,'0'0'0,"0"0"15,0 0 1,34 1-16,-9 2 0,-1 1 0,0 1 15,11 3-15,4 2 0,-3 0 16,-1 0-16,4 1 0,-1 1 16,-5-2-16,-4-2 0,-7-3 15,-6-3-15,-3-3 0,-3-2 0,-2 0 16,-1 1-16,-2 0 0</inkml:trace>
  <inkml:trace contextRef="#ctx0" brushRef="#br1" timeOffset="357190.0798">31245 13324 0,'0'0'0,"0"0"0,0 0 0,-17 12 16,17-12-16,-17 19 0,7-3 15,-1 1-15,0-1 0,0 6 16,0 5-16,-3 7 0,-1 1 0,-1 16 16,0 6-1,1-2-15,1 0 0,-2 9 0,2-1 16,1-3-16,2-2 0,-3 5 15,2-4-15,2-3 0,3-2 0,-2 5 16,2 0-16,2-7 16,0-2-16,1-7 0,-1-1 15,2-6-15,0 0 0,1-4 16,0-4-16,1-3 0,1-7 0,0-3 16,0-4-16,0-4 15,0-1-15,0-5 0,0-1 0,0 0 16,3-8-16,-1-6 0,1-7 15,-2 1-15,0-3 0,-1 5 0,0 2 16,0 3-16</inkml:trace>
  <inkml:trace contextRef="#ctx0" brushRef="#br1" timeOffset="357357.0887">31053 13833 0,'0'0'16,"0"0"-16,0 0 0,29-8 15,-15 7-15,6-2 0,5 2 16,0 2-16,1 0 0,11 4 16,0 1-16,7 4 0,-3 2 0,-1 0 15,-2 0-15,-6-2 0,-6-2 16,-5-1-16</inkml:trace>
  <inkml:trace contextRef="#ctx0" brushRef="#br1" timeOffset="358544.5478">27467 12455 0,'0'0'0,"-7"-6"0,-6-3 15,1 0-15,-1-1 0,-15-5 16,-6-3-16,-12-3 0,-3 1 16,-10 1-16,-2 4 0,-2 5 0,-1 2 15,-13 5-15,-1 4 16,3 2-16,3 4 0,-13 8 15,-1 5-15,8 2 0,4 3 0,-33 29 16,8 8 0,16 4-16,13 2 0,16-2 0,12-2 15,11-1-15,7-4 0,5 4 16,3 2-16,9 2 0,4 1 0,12 0 16,10-1-16,5-4 15,4-1-15,8 3 0,7 1 16,4-3-16,1 0 0,5-4 0,3-2 15,3-5-15,1-5 0,4-4 16,5-4-16,-6-6 0,-5-4 16,2-9-16,0-6 0,-1-5 0,-1-6 15,-2-6-15,1-5 16,-6-7-16,-3-8 0,1-3 16,2-2-16,-3-2 0,-2-1 0,2-9 15,2-6 1,-4-11-16,-1-7 0,-14 10 0,-6 5 0,-3-6 15,-1-5 1,-7 5-16,-5 3 0,-6-11 0,-5-6 16,0 9-16,0 5 0,-8-7 15,-6-4-15,1 8 0,-2 7 0,-7-7 16,-7-3-16,6 11 16,4 9-16,-11-4 0,-8-2 15,2 8-15,0 5 0,-14 0 16,-10 0-16,6 6 0,4 6 0,17 6 15,11 5-15,7 3 0</inkml:trace>
  <inkml:trace contextRef="#ctx0" brushRef="#br1" timeOffset="377836.0641">24322 6566 0,'0'0'0,"0"0"15,0 0-15,0 0 0,0 0 16,20-2-16,-20 2 0,0 0 15,0 0-15,0 0 0,22 1 16,-22-1-16,0 0 0,0 0 16,25 7-16,-19-3 0,-2-4 0,1 0 15</inkml:trace>
  <inkml:trace contextRef="#ctx0" brushRef="#br1" timeOffset="380071.7712">26672 6894 0,'0'0'0,"0"0"16,0 0-16,0 0 0,0 0 16,0 0-16,0 0 0,0 0 0,0 0 15,0 0-15,0 0 16,0 0-16,0 0 0,0 0 0,0 0 15,19 18-15,-19-18 0,0 0 16,0 0-16,0 0 0,0 0 16,0 0-16</inkml:trace>
  <inkml:trace contextRef="#ctx0" brushRef="#br1" timeOffset="382538.6491">25164 6719 0,'0'0'16,"0"0"-16,0 0 0,0 0 16,0 0-16,0 0 0,0 0 15,0 0-15,0 0 0,0 0 0,0 0 16,0 0-16,0 0 0,0 0 15,0 0-15,0 0 0,0 0 16,0 0-16,0 0 0,0 0 16,0 0-16,0 0 0,0 0 15,0 0-15,0 0 0,0 0 16,0 0-16,0 0 0,24-1 0,-24 1 16,0 0-16,0 0 15,0 0-15,0 0 0,23 12 16,-23-12-16,0 0 0,0 0 0,0 0 15,22-5-15</inkml:trace>
  <inkml:trace contextRef="#ctx0" brushRef="#br1" timeOffset="383792.1716">28426 5944 0,'0'0'15,"0"0"-15,0 0 0,0 0 16,0 0-16,0 0 0,0 0 16,0 0-16,0 0 0,0 0 0,0 0 15,0 0-15,0 0 0,0 0 16,0 0-16,0 0 0,0 0 0,0 0 15</inkml:trace>
  <inkml:trace contextRef="#ctx0" brushRef="#br1" timeOffset="383986.5682">28418 5842 0,'0'0'0,"0"0"16,0 0-16,0 0 0,0 0 0,0 0 15,0 0-15,0 0 16,0 0-16,0 0 0,0 0 0,0 0 16</inkml:trace>
  <inkml:trace contextRef="#ctx0" brushRef="#br1" timeOffset="384167.3548">28408 5851 0,'0'0'0,"0"0"0,0 0 15,0 0-15,0 0 0,0 0 0,0 0 16,0 0-16,0 0 0,0 0 15,0 0-15,0 0 0</inkml:trace>
  <inkml:trace contextRef="#ctx0" brushRef="#br1" timeOffset="384341.6683">28348 5835 0,'0'0'0,"0"0"16,0 0-16,0 0 0,0 0 15,0 0-15,0 0 0,0 0 0</inkml:trace>
  <inkml:trace contextRef="#ctx0" brushRef="#br1" timeOffset="384510.0317">28338 5802 0,'0'0'0,"0"0"0,0 0 0,0 0 16,0 0-16,0 0 0,0 0 16,0 0-16,0 0 0,0 0 15,0 0-15,0 0 0</inkml:trace>
  <inkml:trace contextRef="#ctx0" brushRef="#br1" timeOffset="384701.3765">28349 5833 0,'0'0'15,"0"0"-15,0 0 0,0 0 16,0 0-16,0 0 0,0 0 0,0 0 15,0 0-15,0 0 0,0 0 16,0 0-16,0 0 0,0 0 16,0 0-16,0 0 0</inkml:trace>
  <inkml:trace contextRef="#ctx0" brushRef="#br1" timeOffset="384870.7656">28345 5851 0,'0'0'0,"0"0"16,0 0-16,0 0 0,0 0 0,0 0 15,0 0-15,0 0 0,0 0 0,0 0 16,0 0-16,0 0 0,0 0 16,0 0-16</inkml:trace>
  <inkml:trace contextRef="#ctx0" brushRef="#br1" timeOffset="385043.1827">28312 5826 0,'0'0'0,"0"0"0,0 0 16,0 0-16,0 0 0,0 0 15,0 0-15,0 0 0,0 0 0,0 0 16,0 0-16,0 0 0,0 0 15,0 0-15</inkml:trace>
  <inkml:trace contextRef="#ctx0" brushRef="#br1" timeOffset="385241.3441">28324 5817 0,'0'0'0,"0"0"15,0 0-15,0 0 0,0 0 16,0 0-16,0 0 0,0 0 16,0 0-16,0 0 0,0 0 15,0 0-15,0 0 0,0 0 16,0 0-16,0 0 0,0 0 0,0 0 16</inkml:trace>
  <inkml:trace contextRef="#ctx0" brushRef="#br1" timeOffset="385450.0079">28320 5804 0,'0'0'0,"0"0"16,0 0-16,0 0 0,0 0 0,0 0 15,0 0-15,0 0 0,0 0 16,0 0-16,0 0 0,0 0 15,0 0-15,0 0 0,0 0 16,0 0-16,0 0 0,0 0 16,0 0-16,0 0 0</inkml:trace>
  <inkml:trace contextRef="#ctx0" brushRef="#br1" timeOffset="390248.6223">26918 6829 0,'0'0'0,"0"0"0,0 0 0,0 0 16,0 0-16,0 0 0,20-17 15,-20 17-15,0 0 0,14-14 0,-14 14 16,0 0-16,18-15 0,-13 11 16,0-2-16,-1 4 0</inkml:trace>
  <inkml:trace contextRef="#ctx0" brushRef="#br1" timeOffset="390746.9292">28407 5877 0,'0'0'15,"0"0"-15,0 0 0,0 0 0,0 0 0,0 0 16,0 0-16,0 0 0,0 0 16,0 0-16</inkml:trace>
  <inkml:trace contextRef="#ctx0" brushRef="#br1" timeOffset="392890.162">24893 6654 0,'0'0'15,"0"0"-15,0 0 0,0 0 0,0 0 16,0 0-16,0 0 16,0 0-16,0 0 0,0 0 0,0 0 15,0 0-15,0 0 0,0 0 16,0 0-16,0 0 0,0 0 15,0 0-15,0 0 0,-8 22 16,8-22-16,0 0 0,0 0 16,0 0-16,0 0 0,0 0 15,0 0-15,0 0 0,0 0 0,0 0 16,0 0-16,0 0 16,0 0-16,0 0 0,0 0 0,0 0 15,0 0-15,0 0 0</inkml:trace>
  <inkml:trace contextRef="#ctx0" brushRef="#br1" timeOffset="394267.7613">29827 5457 0,'0'0'0,"0"0"0,0 0 16,0 0-16,0 0 0,0 0 0,0 0 15,19-10-15,-19 10 0,0 0 16,0 0-16,0 0 0,0 0 15,0 0-15,0 0 0,0 0 16,19-9-16,-19 9 0,0 0 16,0 0-16,0 0 0,0 0 15,0 0-15,0 0 0,0 0 0,0 0 16,0 0-16,0 0 0,0 0 16,0 0-16,0 0 0,0 0 15,0 0-15,21 13 0,-21-13 16,0 0-16,0 0 0,0 0 15,0 0-15,0 0 0,0 0 0,0 0 16,17 15-16,-17-15 16,0 0-16,0 0 0,0 0 15,0 0-15,0 0 0,0 0 16,0 0-16,0 0 0,0 0 0,0 0 16,0 0-16,0 0 0,0 0 15,0 0-15,0 0 0,0 0 16</inkml:trace>
  <inkml:trace contextRef="#ctx0" brushRef="#br1" timeOffset="395252.0558">25093 6097 0,'0'0'0,"0"0"16,0 0-16,0 0 0,0 0 15,0 0-15,0 0 0,0 0 16,0 0-16,0 0 0,0 0 16,0 0-16,0 0 0,0 0 15,0 0-15,0 0 0,0 0 0,0 0 16,25-14-16,-25 14 0,0 0 16,25-4-16,-25 4 0,0 0 15</inkml:trace>
  <inkml:trace contextRef="#ctx0" brushRef="#br1" timeOffset="395968.5053">29618 5461 0,'0'0'0,"0"0"15,0 0-15,0 0 0,0 0 16,0 0-16,0 0 0,0 0 15,0 0-15,0 0 0,0 0 16,0 0-16,0 0 0,0 0 16,0 0-16,0 0 0,-11-21 0,11 21 15,0 0-15,0 0 0</inkml:trace>
  <inkml:trace contextRef="#ctx0" brushRef="#br1" timeOffset="396190.5972">29524 5398 0,'0'0'16,"0"0"-16,0 0 0,0 0 0,0 0 16,0 0-16,0 0 0,0 0 15,0 0-15,0 0 0,0 0 16,0 0-16,0 0 0,0 0 15,-27-8-15,27 8 0</inkml:trace>
  <inkml:trace contextRef="#ctx0" brushRef="#br1" timeOffset="396350.266">29447 5426 0,'0'0'0,"0"0"0,0 0 0,0 0 16,0 0-16,0 0 0,0 0 15,0 0-15,0 0 0,0 0 16,0 0-16,0 0 0,0 0 0,0 0 16,0 0-16,0 0 0,0 0 15,0 0-15,-20-17 0,20 17 16</inkml:trace>
  <inkml:trace contextRef="#ctx0" brushRef="#br1" timeOffset="409357.7275">7384 11865 0,'0'0'0,"-11"-9"16,-6-5-16,-8-4 0,-6-1 0,-17-10 15,-10-2-15,-12-5 0,-1 1 0,-23-1 16,-7-1 0,-9 1-16,5 4 0,-64-6 0,-1 3 15,20 13-15,15 4 0,-6 11 16,-5 7-16,14 10 0,10 8 15,-7 3-15,-1 2 0,14 0 0,13 0 16,-6 13-16,-4 12 16,12-3-16,8 1 0,-4 12 15,-3 7-15,20-4 0,14-4 0,1 11 16,2 5-16,9-3 0,10-2 16,1 11-16,4 7 15,11-4-15,9-4 0,6 4 0,4 2 16,9-6-16,5-3 0,10 6 15,9 7-15,4-11 0,4-4 16,15 6-16,8 6 0,4-9 16,-2-4-16,12 2 0,12 3 15,-1-8-15,1-5 0,10 0 16,10 0 0,-6-1-16,-6-1 0,14-1 0,9 0 0,-8-9 0,-4-9 15,1 3-15,6 4 16,-5-17-16,-7-8 0,6-8 0,2-6 15,-13-4-15,-8 0 0,5-13 16,6-6-16,-6-4 0,-2-2 16,6-9-16,6-7 0,-11-2 15,-8-2-15,-4-7 0,-4-7 16,-5-3-16,-3-3 0,-3-6 0,1-7 16,-7 3-16,-5 0 0,-3-7 15,-1-6-15,-3 4 0,-2 3 16,-5-3-16,-3-4 0,3 3 15,3 3-15,-6-2 0,-1-1 16,-7 4-16,-3 3 0,0-2 16,-1-3-16,-3 9 0,0 7 15,-6-7-15,-2-2 0,-10 6 16,-4 3-16,-7-3 0,-3-2 16,-8 8-16,-4 5 0,-3-6 15,-2-3-15,-4 4 0,-4 4 0,-6 0 16,-5 1-16,-6 6 0,-6 5 15,-8 2-15,-7 0 0,-2 5 16,-1 5-16,-13 6 0,-8 0 16,-3 9-16,0 6 0,-3 5 15,-3 3-15,37 0 0,21 0 0,18 0 16</inkml:trace>
  <inkml:trace contextRef="#ctx0" brushRef="#br2" timeOffset="418243.5686">25791 3541 0,'0'0'0,"0"0"0,0 0 0,0 0 16,0 0-16,0 0 0,0 0 15,0 0-15,0 0 0,0 0 16,0 0-16,0 0 0,0 0 0,0 0 16,-5 23-16,5-23 0,-7 26 15,7-26-15,-7 34 0,3-15 16,0 1-16,-1 1 0,1 0 15,-1 2-15,0-1 0,-2 6 16,1 0-16,0 1 0,0 0 16,1-1-16,1 1 0,-1-3 15,1 1-15,-1 0 0,1-6 0,1-3 16</inkml:trace>
  <inkml:trace contextRef="#ctx0" brushRef="#br2" timeOffset="418358.5744">25695 4364 0,'0'0'0,"0"0"0,0 0 0,-3 22 15,3-22-15,0 26 0,1-10 16,-1 1-16,0 2 0,0 3 16,1 0-16,0 6 0,0 1 15,-1 0-15,1 0 0,0-5 16,-1-3-16,0-4 0</inkml:trace>
  <inkml:trace contextRef="#ctx0" brushRef="#br2" timeOffset="419908.4725">25701 5212 0,'0'0'0,"0"0"0,0 0 16,-4 21-16,4-21 0,-6 23 15,2-8-15,2 2 0,2 3 0,-1 0 16,0-1-16,1 5 0,0-4 16,1 1-16,1 0 15,-1 0-15,1-1 0,0 0 0,1-4 16,0 0-16,1 2 0,-2-1 15,-1 1-15,0 0 0,0 2 16,0-2-16,-1 0 0,0 0 16,1-1-16,-2 0 0,0-1 15,-1 0-15,0 1 0,0-2 16,-2 1-16,1 1 0,-1 0 0,0-3 16,3 0-16,0 1 0,0-3 15,0 2-15,-1-1 0,0-2 16,2 3-16,0-3 0,0-3 15,0 2-15,0 0 0,0-3 16,0 1-16,-1-1 0,0 1 16,1-2-16,0 1 0,1-3 15,0 1-15,1 0 0,0-3 16,-1 3-16,0-4 0,0 3 16,0-1-16,-1-3 0,2 3 0,-2-3 15,3 2-15,-3-2 0,2 2 16,-2-2-16,0 0 0,0 0 15,1 3-15,-1-3 0,0 0 16,0 0-16,0 0 0,0 0 16,0 0-16,0 0 0,0 0 15,0 0-15,0 0 0,0 0 16,-7 4-16,7-4 0,-5 1 16,5-1-16,-9 6 0,5-3 0,0 1 15,0 1-15,-1 1 0,2 1 16,0 0-16,1 0 0,-1 0 15,2 1-15,1-1 0,0 0 16,0 0-16,3 0 0,0 1 16,0-1-16,2 0 0,1-3 15,2-1-15,-2 0 0,1 1 0,0-4 16,-1 1-16,1-1 0,0-1 16,-2-2-16,1-1 0,-1 1 15,1-1-15,-2-3 0,0 3 16,0-3-16,-1 1 0,-1 1 15,0-2-15,0 1 0,-2 1 16,-2-2-16,0 1 0,-1 1 16,-1 1-16,-2-2 0,-2 5 15,-1-2-15,1 3 0,-2 0 16,0 3-16,0-2 0,0 0 0,1 4 16,1-1-16,1 3 0,0-2 15,2 2-15,0 0 0,3 3 16,1-3-16,1 0 15,2 0-15,2-3 0,3 3 0,0-3 16,0 0-16,1 0 0,1-2 16,0-2-16,1 0 0,-1 0 15,-1-3-15,1-1 0,1 1 16,-1-1-16,0-3 0,-2 3 0,0-3 16,-1 0-16,-2 0 0,-1 0 15,0 0-15,-2 0 0,-1 0 16,-1 0-16,-3 3 0,0-3 15,-2 3-15,-3 2 0,0 0 16,-2 2-16,-2 0 0,0 0 16,-1 2-16,1 3 0,0-1 15,0 3-15,1 4 0,2-4 16,1 4-16,2-1 0,0 1 16,2-3-16,1 2 0,2 1 15,2-4-15,1 0 0,1 0 0,3 0 16,1-3-16,2 0 0,1-1 15,1 0-15,2-2 0,0-1 16,-1-1-16,3-2 0,1 0 16,-1-4-16,-1 0 0,1-1 15,-1 1-15,0-3 0,-1 3 0,-3-1 16,-1-2-16,-4 2 0,-1-3 16,-3 4-16,-1-3 15,-1 2-15,-1 1 0,-2 3 0,0-2 16,-2 2-16,0 0 0,-2 1 15,-2 3-15,-1 0 0,-2 0 16,-2 3-16,0 4 0,2-3 16,1 3-16,1 0 0,2 4 15,2 0-15,1 0 0,3 0 16,1 2-16,2-2 0,3-3 0,2 2 16,4 1-16,2-4 0,2-2 15,1 1-15,2-3 0,-1 0 16,0-3-16,3-2 0,-1 1 15,2-2-15,0-3 0,-2 1 16,1-5-16,-3 2 0,-1-3 16,-2 1-16,-1-1 0,-2 0 15,-3 1-15,-1-1 0,-2 0 16,-2 0-16,-2 4 0,-4-3 16,-2-1-16,-3 4 0,-2 1 0,-1 1 15,0 2-15,-2 2 0,1-2 16,-2 3-16,-1 3 0,2-3 15,2 4-15,0-1 0,1 3 16,1-1-16,1 2 0,2-3 16,3 4-16,0-1 0,3 0 0,1 0 15,2 1-15,2-1 16,2-1-16,2 1 0,0 0 16,0 0-16,0-3 0,2 3 0,0-3 15,-2-1-15,-1 1 0,-1-3 16,0 1-16,-1-1 0</inkml:trace>
  <inkml:trace contextRef="#ctx0" brushRef="#br0" timeOffset="424941.1488">25740 3608 0,'0'0'0,"0"0"0,0 0 15,0 0-15,0 0 0,0 0 0,0 0 16,0 0-16,8 30 0,-8-30 16,2 23-16,-2-23 0,5 33 0,-4-12 15,0 3-15,0 1 16,-1 3-16,0 1 0,0 3 16,0 10-16,-1 3 0,0 9 15,1 1-15,-1 0 0,0-1 0,1 11 16,1-1-16,0-4 0,0-1 15,1 6-15,0-1 0,-1-2 16,1-1-16,-2 1 0,1 0 16,-1 3-16,0-4 0,0 1 15,0 1-15,2-3 0,2-1 16,2 29-16,-2-4 0,-2-21 16,-2-11-16,3 1 0,-1-1 15,1 1-15,1 1 0,-1-1 0,-3-2 16,-1-5-16,-2-3 15,2 1-15,1 1 0,-1-5 0,0-2 16,-1-9-16,-1 0 0,0-4 16,1 0-16,0-1 0,-1-5 15,2-8-15,-1 3 0,2-4 16,0 1-16,0-4 0,0 0 0,0-2 16,0 1-16,0-2 0,0-1 15,0-3-15,0 0 0,0 0 16,0 0-16,-2-4 0,1 1 15,0-4-15,1 0 0,-1 0 16,0-4-16,0-3 0,0 0 16,0-1-16,-1-3 0,1 0 15,0-3-15,0-4 0,-1 0 16,0-11-16,1 4 0,-1-4 16,1-2-16,0 1 0,0-2 0,0-4 15,1 0-15,0-7 0,0 0 16,-1 0-16,1 0 0,0 1 15,0 0-15,0-9 0,1 1 16,-1 2-16,0 4 0,0-2 16,0-1-16,1-6 0,0 4 15,-1 1-15,-1-1 0,-1 1 16,1 2-16,0-1 0,0 2 16,-2 4-16,1 2 0,-1-24 15,0 3-15,2 12 0,1 9 0,0 1 16,0-1-16,1 2 0,1 3 15,0-2-15,1 0 0,-2 16 16,1-1-16,-1 1 0,0-1 16,1 3-16,0 0 0,-1-1 15,0-2-15,2 4 0,-1 0 0,-1 2 16,0 2-16,0 3 16,1 2-16,-1 1 0,1 1 15,-1 2-15,0 1 0,-1 5 0,1 2 16,-1-1-16,0 2 0,0 2 15,0 0-15,2 2 0,-1 3 16,0 0-16,1 2 0,1 3 16,-2 2-16,0 3 0,1 4 15,-1 0-15,0 3 0,0 1 16,-1 1-16,1 8 0,1-2 0,-1 4 16,1 4-16,-1 1 0,0 0 15,0 3-15,0 2 0,1 8 16,1-1-16,-1 1 0,1 1 15,1 0-15,0-3 0,0 10 16,2 1-16,-1-2 0,2 0 16,-2 9-16,0-1 0,-2-4 15,1-1-15,-4-2 0,-3 3 16,0 22-16,-1-10 0,-3-1 16,-1-1-16,1-9 0,0-7 0,0-2 15,1 1-15,-1-1 0,0-3 16,1 3-16,-1-3 0,3-4 15,1-8-15,0 3 0,1 2 16,0-9-16,0-2 0,1-3 16,1-2-16,0-5 0,1-5 15,0-2-15,0 0 0,-1-12 16,0 1-16,0-2 0,0 0 16,0-1-16,0 0 0,0-3 15,0 0-15,0-3 0,0 0 0,-1-4 16,0-1-16,0-2 0,-1-5 15,1-3-15,0-3 0,0 0 16,1-4-16,-1 0 0,0-7 16,0 1-16,0-1 0,0-5 15,0-1-15,-2-9 0,1 1 16,0-4-16,-1-3 0,0 2 16,2 1-16,-1-9 0,-1-1 15,2 1-15,1 4 0,2-9 16,1 0-16,1 3 0,-1 0 0,1-1 15,2-1-15,-2 5 0,1 4 16,0-29-16,0 7 0,-1 6 16,0 5-16,3 6 0,1 3 15,-7 4-15,-3 3 0,0 2 16,4-2-16,-2 5 0,1 2 16,0-2-16,0-1 0,-3 4 15,-2 2-15,1 2 0,0 0 16,1 7-16,0 5 0,1-2 0,0 0 15,1 13-15,0-3 16,-1-2-16,0-4 0,0 5 16,1 3-16,0 4 0,0 1 0,1 0 15,0 3-15,-1 3 0,0 4 16,-2 0-16,2 0 0,-2 3 16,2 0-16,-1 4 0,0 1 15,-2 5-15,1 2 0,0 3 16,0 3-16,-1 1 0,1 3 15,-1 1-15,0 4 0,-1-1 16,0 0-16,1 5 0,0 1 0,1 4 16,-1 0-16,0 8 0,-1 1 15,1 1-15,1 3 0,0-1 16,0 2-16,2 8 0,0-1 16,-1 0-16,-1 1 0,1 8 15,2-1-15,-2-5 0,-1-5 0,0 3 16,-2 3-16,3 22 15,1-9-15,0-5 0,0-3 16,0-6-16,-1-6 0,0-2 16,-1-1-16,1-3 0,1 1 0,-1-2 15,0-2-15,-3-6 0,0-5 16,-1 1-16,2 1 16,1-7-16,1-3 0,-1-3 0,-1-2 15,1-6-15,0-3 0,1-9 16,0-3-16,0 1 0,1-4 0,-3 3 15,3-3-15,0 0 0,0 0 16,-1-3-16,1-3 16,-1 1-16,0-5 0,0-5 0,0-3 15,-1-3-15,-2-3 0,1-4 16,0-4-16,2-2 0,1-1 16,0-5-16,0-2 0,1-9 15,1 1-15,0-5 0,2 0 16,0-6-16,3 2 0,-3-1 15,-1 2-15,3-2 0,1 1 0,2-11 16,-2-1-16,0 6 0,-1 4 16,5-28-16,0 5 15,-3 12-15,-3 9 0,-1 4 0,-1 1 16,-2 3-16,0 4 0,0-1 16,2 1-16,-2 5 0,0 5 15,0 2-15,-1 1 0,0 3 16,0 4-16,0 1 0,0 2 15,1 2-15,0 3 0,-1 12 16,0-2-16,0 5 0,0-1 0,1 2 16,0 0-16,-1 2 0,0 3 15,0 2-15,0 0 0,-2 5 16,1 0-16,0 3 0,0 1 16,0 5-16,0 2 0,-1 3 15,0 1-15,0 6 0,1 3 0,-1 3 16,-2 3-16,1 4 15,-1 2-15,-2 11 0,0 3 16,-2-1-16,0 2 0,-2 11 0,0-2 16,0 1-16,0-2 0,-2 11 15,1 1-15,1-2 0,0-3 16,-4 33-16,1-8 0,1-9 16,1-6-16,-3-1 0,1 0 15,1-10-15,0-8 0,0 1 16,0-1-16,2-3 0,2-5 0,-2-1 15,-1 1-15,2-8 16,1-5-16,1-3 0,1-1 0,2-5 16,1-4-16,-1-4 0,1-5 15,0-2-15,-2 0 0,1-9 16,-1-1-16,3-7 0,2 0 16,-2 0-16,2 0 0,0 0 15,0 0-15,-4-6 0,-2 1 16,-5-4-16,-3 1 0,-2-3 15,1 0-15,4 5 0,2 1 0,2-1 16</inkml:trace>
  <inkml:trace contextRef="#ctx0" brushRef="#br0" timeOffset="426393.5362">16376 4590 0,'0'0'0,"0"0"16,0 0-16,0 0 0,0 0 0,0 0 16,0 0-16,0 0 0,0 0 15,0 0-15,0 0 0,-10 18 16</inkml:trace>
  <inkml:trace contextRef="#ctx0" brushRef="#br0" timeOffset="426662.6917">12703 6320 0,'0'0'16,"0"0"-16,-14 3 0,8 1 0,-1 2 15,2-1-15,0 4 0,1-1 16,0 2-16,1 1 0,0-1 15,1-3-15</inkml:trace>
  <inkml:trace contextRef="#ctx0" brushRef="#br0" timeOffset="435771.928">25737 6211 0,'0'0'0,"0"0"16,0 0-16,0 0 0,0 0 0,0 0 15,0 0-15,0 0 16,0 0-16,0 0 0,0 0 16,0 0-16,0 0 0,31-3 15,-31 3-15,25-4 0,-25 4 0,32-4 16,-11-2-16,0 0 0,1 1 0,4-2 16,1 0-16,0 3 15,-1-3-15,3 3 0,-5-3 16,-4 4-16</inkml:trace>
  <inkml:trace contextRef="#ctx0" brushRef="#br0" timeOffset="435941.9306">26574 6037 0,'0'0'15,"0"0"-15,0 0 0,0 0 0,0 0 16,25-6-16,-25 6 0,26-5 16,-13 1-16,5-1 0,3 1 15,2-1-15,1 2 0,10-1 16,3-3-16,-1-1 0,0-1 15,10 1-15,-1-2 0,-8 5 0,-7-2 16,-6 2-16</inkml:trace>
  <inkml:trace contextRef="#ctx0" brushRef="#br0" timeOffset="436075.4255">27536 5854 0,'0'0'0,"0"0"0,0 0 0,22-3 15,-22 3-15,22-4 0,-5 1 16,3 0-16,3 2 0,3-2 15,2-1-15,8-1 0,-3-4 0,-5 3 16,-3 1-16,-5-1 0</inkml:trace>
  <inkml:trace contextRef="#ctx0" brushRef="#br0" timeOffset="436191.4259">28399 5726 0,'0'0'0,"0"0"16,0 0-16,24-3 0,-12 2 0,5-1 15,4 1-15,1-1 16,1 2-16,3 0 0,-4 0 0,-4 0 16</inkml:trace>
  <inkml:trace contextRef="#ctx0" brushRef="#br0" timeOffset="436374.601">29173 5622 0,'0'0'0,"0"0"15,0 0-15,0 0 0,0 0 0,34-9 16,-34 9-16,33-5 0,-13 2 16,2 0-16,2 2 15,-1-3-15,0 1 0,8-1 0,1-1 16,-5 1-16,-4 1 0,-3 1 16</inkml:trace>
  <inkml:trace contextRef="#ctx0" brushRef="#br0" timeOffset="436491.8974">29816 5522 0,'0'0'0,"0"0"0,0 0 15,22-7-15,-22 7 0,21-7 16,-21 7-16,30-7 0,-14 4 0,3 0 16,1 0-16,0-1 15,-1 1-15,7-3 0,2 1 0,-5 0 16,-3 1-16,-4 0 0</inkml:trace>
  <inkml:trace contextRef="#ctx0" brushRef="#br0" timeOffset="436608.6244">30434 5408 0,'0'0'0,"0"0"15,0 0-15,0 0 0,0 0 0,21-5 16,-21 5-16,19-2 0,-19 2 16,23-5-16,-9 3 15,1-2-15,1-1 0,-3 2 0,-1 0 16,-2 0-16</inkml:trace>
  <inkml:trace contextRef="#ctx0" brushRef="#br0" timeOffset="436758.8733">30927 5360 0,'0'0'0,"0"0"0,0 0 16,0 0-16,0 0 0,22-10 15,-22 10-15,0 0 0,31 0 0,-31 0 16,26-6-16,-14 4 0,-2 0 16,-1-1-16</inkml:trace>
  <inkml:trace contextRef="#ctx0" brushRef="#br0" timeOffset="436933.2222">31290 5312 0,'0'0'0,"0"0"0,0 0 15,0 0-15,0 0 0,0 0 0,0 0 16,0 0-16,23-10 0,-23 10 16,0 0-16,0 0 0,21-2 15,-21 2-15,0 0 0,0 0 16,24-4-16,-20 4 0,1 0 15,-2 0-15,-1 1 0,0 1 16,1-2-16,-1 1 0</inkml:trace>
  <inkml:trace contextRef="#ctx0" brushRef="#br0" timeOffset="443861.4487">28478 5611 0,'0'0'0,"0"0"16,0 0-16,0 0 0,0 0 16,0 0-16,0 0 0,10-21 15,-10 21-15,0 0 0,0 0 16,0 0-16,7-21 0,-7 21 15,0 0-15,0 0 0,0 0 0,0 0 16,0 0-16,0 0 16,0 0-16,-32 9 0,32-9 15,-24 19-15,24-19 0,-22 22 0,22-22 16,-19 23-16,19-23 0,-14 25 16,7-13-16,3 1 0,0-2 15,1 1-15,1-5 0,0 4 16,0-4-16,1 0 15,1 2-15,3-3 0,0-1 0,1 0 16,3-1-16,0 0 0,0-1 16,2-2-16,1-1 0,1-1 15,0-3-15,-1 1 0,-1-1 16,1-1-16,0 0 0,0-2 16,0-1-16,-3 1 0,1 0 0,-1-3 15,-2 2-15,-1-2 0,0 2 16,-1-1-16,0 1 0,-1 0 15,-2 1-15,-2 0 0,1 0 16,-1 2-16,0 1 0,-1 2 16,-2-2-16,0 4 0,-3 0 0,0 4 15,-1 0-15,1 3 0,-1 0 16,1 0-16,0 0 0,2 4 16,-1-2-16,3 0 0,0 0 15,3 0-15,1 1 0,2-2 16,3 2-16,0-5 0,1 1 15,1-1-15,0 1 0,2-3 16,1-1-16,1-2 0,1-1 16,0 0-16,2-2 0,0-1 15,0-1-15,4-2 0,-2 1 0,-1-4 16,-1 0-16,-2-1 0,0 1 16,-2 1-16,-2 0 0,-3 1 15,-1 0-15,-3 1 0,-2 1 16,-1 0-16,-2 0 0,0 1 15,-3 3-15,-2-2 0,-2 1 16,-2 3-16,-1 0 0,-3 2 16,2 3-16,-1 1 0,1 1 15,0 2-15,-1 3 0,2 0 16,2 1-16,-1-2 0,1 0 0,4 2 16,2 0-16,0-2 0,2 0 15,3-1-15,2-2 0,2-1 16,2 0-16,0-4 0,3 1 15,1 0-15,1-4 0,2 0 16,1-4-16,0 0 0,0 1 0,1-6 16,1 1-16,0-2 15,-2-2-15,-1-2 0,-1 1 16,-2-1-16,0-1 0,-3 1 0,0 1 16,-2 3-16,0-1 0,-3 0 15,-1 0-15,-1 3 0,-2-1 16,-2 0-16,-3 1 0,-2 2 15,-2 2-15,-1 3 0,-2 1 16,1 1-16,1 2 0,0 3 16,-1-3-16,1 4 0,-1 2 15,2 4-15,1 0 0,0 1 16,1 2-16,2-2 0,2-1 0,2 0 16,1-1-16,3 0 0,2-1 15,1-2-15,1 0 0,1-2 16,2-4-16,0 2 0,1-2 15,2 0-15,1-1 0,1-2 16,1-2-16,1-1 0,0-1 16,0-5-16,1 0 0,-3 0 15,0-2-15,-2-1 0,-1-2 0,-2 3 16,-1-3-16,-2 1 16,0 1-16,-3 1 0,-1 0 0,-4 0 15,0 1-15,-3-1 0,-1 4 16,-3 0-16,-3 3 0,1 1 15,0 1-15,0 2 0,-2 2 16,1 0-16,0 3 0,-1 2 16,2 0-16,0 2 0,0 3 15,0 0-15,4 1 0,-1 2 16,1-1-16,2 1 0,3-1 0,2-3 16,0 1-16,5 0 0,1-1 15,2-2-15,0 0 0,2-2 16,1-3-16,1-1 0,0-3 15,1 0-15,0-2 0,1-1 16,1-2-16,0-2 0,1 1 0,0-2 16,0-2-16,-2 1 15,-1-3-15,0 1 0,-1-1 16,-2 1-16,-2 0 0,-2-2 16,-1 1-16,-2-2 0,-1-1 0,-1 5 15,-1-1-15,-2 4 0,-3 0 16,-1 0-16,1 0 0,-2 5 15,-2 1-15,1 2 0,0 0 16,0 2-16,1 0 0,0 2 16,0 3-16,1 2 0,-1-2 0,1 4 15,3 0-15,-1 1 0,2 3 16,1-4-16,2 1 16,1-4-16,1 0 0,2-2 0,0 2 15,0 0-15,2-2 0,-1-3 16,2-1-16,0 1 0,2-4 15,0 0-15,-1 0 0,2-2 16,0 0-16,0-3 0,0-1 16,-2-1-16,1 1 0,-2-2 15,-2 1-15,0-2 0,0 0 0,-4 2 16,-2-1-16,-2-1 0,-1 1 16,-2 0-16,-2 1 0,0 2 15,1 2-15,-3 1 0,-1 0 16,-2 2-16,1 2 0,-5 1 15,1 1-15,0 3 0,2 2 16,2 0-16,0 1 0,3 0 16,3-1-16,1 1 0,2-1 15,2 0-15,1-5 0,1 3 16,2-4-16,0-2 0,1 2 0,3-2 16,1 2-16,1-2 0,1-1 15,-1 0-15,-1 0 0,0 0 16,0-1-16,-2 0 0,1-1 15,-1 1-15,0-2 0,-1 2 16,-1 1-16,1-2 0,-2 1 0,-2 1 16,1-2-16,-4 2 0,-3 0 15,-3 2-15,-2-2 16,2 0-16,2 0 0,0 0 0</inkml:trace>
  <inkml:trace contextRef="#ctx0" brushRef="#br0" timeOffset="449177.1643">25603 6245 0,'0'0'0,"0"0"0,0 0 16,0 0-16,0 0 0,0 0 15,0 0-15,0 0 0,0 0 0,14-19 16,-14 19-16,0 0 16,0 0-16,24-4 0,-24 4 15,20-4-15,-20 4 0,23 1 16,-10-1-16,1 0 0,-1 0 0,3 0 16,2 3-16,0-2 0,-1-1 15,4 0-15,2-1 0,1 1 16,-1 0-16,10 0 0,2 0 15,-1 0-15,-1 0 0,11 3 16,3-2-16,-4-1 0,-2 0 0,4 0 16,4-3-16,5 5 0,-3 2 15,3 0-15,5-4 16,-6 1-16,-4 1 0,15-4 16,2 2-16,-6-1 0,-5-3 0,12 4 15,3 0-15,-8 0 0,-6 0 16,32 0-16,-2-2 0,-32 4 15,-3 3-15,30 1 0,4-3 16,-13-3-16,-10-3 0,8 3 16,7-3-16,-8 6 0,-6 2 0,6-2 15,5 1-15,-7-4 0,-5-1 16,5 2-16,3 2 16,-10 0-16,-7 1 0,10-4 0,7-4 15,-10 8-15,-4-1 0,4 1 16,4-4-16,-11 3 0,-7 4 0,6-2 15,4 1-15,-6-5 16,-5 1-16,5-4 0,3 1 16,-6 4-16,-4 1 0,5 1 15,2-3-15,-5-1 0,-5-1 0,2 3 16,0 0-16,-4 1 0,-4 1 16,1-2-16,1 0 0,-6 0 15,-4-5-15,0 11 0,1 2 16,-3 0-16,-2-4 0,0 0 15,1-6-15,-9-2 0,3 1 0,-2-2 16,1 2-16,-5 2 16,-1-2-16,1 4 0,1-1 15,-3-2-15,-2 2 0,-1-3 16,0 3-16,-2-2 0,0-1 0,1 0 16,-1 0-16,-1-4 0,0 0 0,-1 2 15,0 1 1,-2 1-16,2-4 0,-2 4 0,3-4 15,-1 1-15,0 0 0,-1 0 16,-1 3-16,0-4 0,0 3 0,0 1 16,-3-3-16,2 0 0,1-1 15,-1 0-15,-1 1 16,1 2-16,1 1 0,-2-6 0,1 5 16,1-2-16,0 3 0,0-4 15,0 4-15,-2 0 0,2 0 0,0 0 16,0 0-16,-2 0 15,2 0-15,-3 1 0,3-1 16,0 0-16</inkml:trace>
  <inkml:trace contextRef="#ctx0" brushRef="#br0" timeOffset="450208.6522">28605 5653 0,'0'0'0,"0"0"0,0 0 0,0 0 15,0 0-15,-23 1 0,23-1 16,0 0-16,-27 7 0,27-7 0,-24 11 16,11-4-16,0 0 0,0 1 15,-1 2-15,2 1 0,1-3 16,1 2-16,0-1 0,3 0 15,0-2-15,2 1 0,0-1 16,3-1-16,1-1 0,3-2 16,4 0-16,0-1 0,2 0 0,2-2 15,3-3-15,0 2 16,2-5-16,3-1 0,1-1 16,0-1-16,-1 0 0,-2-2 0,0-3 15,-3 0-15,-1 1 0,-1 2 16,-2 1-16,-2-3 0,0-1 15,-2-1-15,-2 0 0,-2 2 16,-1 2-16,-2 1 0,-3 2 16,0 1-16,-2 0 0,-3 4 15,-3 1-15,0 2 0,0 3 0,-1 3 16,1 3-16,0-1 0,0 0 16,-2 1-16,0 3 0,3-3 15,2 3-15,0 0 0,-1 1 16,3 2-16,1-3 0,3 3 15,2-2-15,0-1 0,1 0 16,3-4-16,2 2 0,2-3 16,1 0-16,3-5 0,2 0 15,1-2-15,-1-2 0,0 0 0,1-1 16,-1-4-16,0-1 0,-1-2 16,0-1-16,-1 0 0,-1 1 15,-2-1-15,-2 0 0,0 1 16,-2 0-16,0 1 0,1 2 15,-4-1-15,-1-2 0,-5 2 16,-3 1-16,-2 5 0,-2 0 0,1 0 16,2 2-16,2 0 0</inkml:trace>
  <inkml:trace contextRef="#ctx0" brushRef="#br0" timeOffset="453570.4961">28664 4317 0,'0'0'0,"0"0"0,0 0 16,0 0-16,0 0 0,0 0 0,0 0 16,0 0-16,0 0 0,0 0 15,0 0-15,0 0 0,0 0 16,0 0-16,-9 21 0,9-21 15,-7 27-15,7-27 0,-10 35 16,5-16-16,-2 3 0,2 1 16,-1 4-16,0 3 0,-1-2 0,1 1 15,1 3-15,-1-1 0,1 0 16,-2 7-16,1-1 16,0-2-16,1-2 0,-1 1 0,1-1 15,-1 0-15,2 0 0,-3 4 16,0-3-16,2 1 0,1-3 15,-1 0-15,2 1 0,0-4 16,0-2-16,1 1 0,0-1 16,-1-1-16,-1-1 0,1 1 15,1-2-15,1-3 0,1-2 0,-1 0 16,-2-1-16,0-4 0,0 1 16,-1-1-16,1 1 0,0-2 15,1-1-15,-2 0 0,1 2 16,0-5-16,0-2 0,1 1 15,0-1-15,1-1 0,0-2 0,0 0 16,-1 3-16,0-5 16,2 3-16,-1-2 0,0 1 15,1-4-15,-1 2 0,1-2 0,0 0 16,0 0-16,0 3 0,0-3 16,0 0-16,0 0 0,0 2 15,0-2-15,0 0 0,0 0 16,0 0-16,0 0 0,0 0 15,0-3-15,0 3 0,1-4 16,-2 2-16,0 0 0,1 2 0,-2-3 16</inkml:trace>
  <inkml:trace contextRef="#ctx0" brushRef="#br0" timeOffset="454391.6463">25752 3675 0,'0'0'15,"0"0"-15,0 0 0,0 0 16,0 0-16,0 0 0,0 31 0,0-31 16,0 26-16,0-26 0,-1 41 15,0-16-15,0 1 0,0 3 16,0 3-16,-2 12 0,-1 2 0,-2 12 15,-2 1-15,-1-4 16,-2-1-16,0 10 0,1 2 16,1-4-16,3-4 0,-2 12 0,1 2 15,2-7-15,1-3 0,-1 10 16,1-1-16,0-6 0,1-5 16,-4 26-16,1-7 0,0-10 15,2-6-15,0 3 0,-1 2 16,3-11-16,0-5 0,-1 0 15,2 3-15,0-7 0,1-5 0,0 0 16,0-2-16,0-7 16,0-6-16,-1 1 0,0-1 0,0-6 15,1-1-15,0 1 0,0 1 16,-1-11-16,0-4 0,0 3 16,0 2-16,1-5 0,-2-3 15,1 0-15,-1-1 0,2 0 16,0-3-16,0-1 0,0 3 15,0-3-15,-1 3 0,1-3 16,0 0-16,0 0 0,0 3 16,0-3-16,0-3 0,0 3 0,0 0 15,0 0-15,0 0 16,0-1-16,0 1 0,0 0 0,-1-3 16,1 3-16,-2 0 0,2 0 15,-2 0-15,2 0 0</inkml:trace>
  <inkml:trace contextRef="#ctx0" brushRef="#br0" timeOffset="629596.3652">33024 5683 0,'0'0'0,"0"0"0,0 0 16,0 0-16,0 0 0,0 0 16,0 0-16,0 0 0,0 0 15,0 0-15,0 0 0,0 0 0</inkml:trace>
  <inkml:trace contextRef="#ctx0" brushRef="#br0" timeOffset="629988.4325">32983 5683 0,'0'0'0,"0"0"0,0 0 15,0 0-15,0 0 0,0 0 16,0 0-16,0 0 0,0 0 16,0 0-16,0 0 0,0 0 0,0 0 15,0 0-15,0 0 16,0 0-16,0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34:22.027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33138 5748 0,'0'0'0,"0"0"0,0 0 0,0 0 15,0 0-15,0 0 0,0 0 16,0 0-16,0 0 0,0 0 15,0 0-15,0 0 0,0 0 0,0 0 16,0 0-16,0 0 0</inkml:trace>
  <inkml:trace contextRef="#ctx0" brushRef="#br0" timeOffset="322.5461">33091 5797 0,'0'0'0,"0"0"0,0 0 15,0 0-15,0 0 0,0 0 0,0 0 16,0 0-16,0 0 0,0 0 16,0 0-16,0 0 0,0 0 0,0 0 15</inkml:trace>
  <inkml:trace contextRef="#ctx0" brushRef="#br0" timeOffset="639.9425">33068 5817 0,'0'0'0,"0"0"0,0 0 0,0 0 16,0 0-16,0 0 0,0 0 15,0 0-15,0 0 0,0 0 16,0 0-16,0 0 0,0 0 0,0 0 16,0 0-16,0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34:23.013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33016 5766 0,'0'0'0,"0"0"0,0 0 16,0 0-16,0 0 0,0 0 0,0 0 16,0 0-16,0 0 0,0 0 15,0 0-15,0 0 0,0 0 0,0 0 16,0 0-16,0 0 0</inkml:trace>
  <inkml:trace contextRef="#ctx0" brushRef="#br0" timeOffset="1937.152">32905 5704 0,'0'0'0,"0"0"0,0 0 16,0 0-16,0 0 0,0 0 15,0 0-15,0 0 0,0 0 16,0 0-16,0 0 0,0 0 16</inkml:trace>
  <inkml:trace contextRef="#ctx0" brushRef="#br0" timeOffset="2288.7153">32848 5690 0,'0'0'0,"0"0"0,0 0 0,0 0 15,0 0-15,0 0 0,0 0 16,0 0-16,0 0 0,0 0 16,0 0-16,0 0 0,0 0 0,0 0 15</inkml:trace>
  <inkml:trace contextRef="#ctx0" brushRef="#br0" timeOffset="2626.3931">32810 5626 0,'0'0'0,"0"0"0,0 0 16,0 0-16,0 0 0,0 0 0,0 0 15,0 0-15,0 0 0,0 0 16,0 0-16,0 0 0,0 0 15,0 0-15,0 0 0,0 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32:11.673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32058 7265 0,'0'0'0,"0"0"15,0 0-15,0 0 0,0 0 0,0 0 16,0 0-16,0 0 15,0 0-15,0 0 0,-8 27 16,8-27-16,0 0 0,-10 29 16,10-29-16,-5 25 0,2-13 0,-2 4 15,0-1-15,-1 0 0,2 0 0,-2 1 16,1 2-16,-1-2 16,1-2-16,-1 3 0,1-2 15,-1 1-15,1-1 0,-2 1 16,1-2-16,2 0 0,1-2 0,-1-1 15,1 0-15,2-6 16,0 0-16,0-1 0,0 0 16,0-1-16,1-3 0,0 2 0,0-2 15,2-2-15,-1-3 0,1 2 16,0-2-16,2-1 0,-1-1 16,0-2-16,1 0 0,-1-2 15,0 4-15,0-4 0,2-1 16,-1 1-16,1 0 0,-1 0 15,1-1-15,-1 1 0,0 0 0,0 0 16,-1 0-16,0 0 0,-1 2 16,2 0-16,-1 0 0,-1 1 15,1 0-15,-2 3 0,0-1 16,0 1-16,0 2 0,-1 3 16,0 0-16,0 0 0,-2 3 15,0 1-15,-1 3 0,1-2 16,0 2-16,-1 0 0,-2 4 15,2-2-15,1 3 0,-2 1 16,0 1-16,0 0 0,0 0 0,0 1 16,-1-1-16,1 0 0,0 1 15,-1 1-15,1-2 0,0-1 16,1 1-16,0-3 0,0 0 16,0-3-16,2-1 0,-1-1 15,0 0-15,1 0 0,0 0 0,0 0 16,1-1-16,-2-1 0,1-2 15,0 0-15,1 1 16,-1 0-16,0 0 0,-1-1 0,-2 0 16,2 0-16,0 0 0,0-1 15</inkml:trace>
  <inkml:trace contextRef="#ctx0" brushRef="#br0" timeOffset="7447.9483">15421 5620 0,'0'0'0,"-6"-3"0,-1-3 16,-3-1-16,-2 2 0,-9-4 0,-5-1 15,0 2-15,-2-1 16,-7 1-16,-6 2 0,-6 1 0,3 0 16,-4 5-16,0 1 0,-10 3 15,2 1-15,-5 1 0,-1 3 16,-6 7-16,6 1 0,1 5 16,-1-1-16,1 4 0,3 0 0,-5 4 15,5 3-15,6 0 16,5-3-16,-1 10 0,4 0 0,-11 8 15,5-5-15,9-6 0,6-3 16,2 5-16,3-2 0,1 3 16,3-2-16,7-2 0,6-5 15,2 7-15,2 1 0,6-18 16,1 1-16,1 5 0,1 5 16,1-5-16,2-1 0,1 3 15,2 4-15,-1 0 0,3 0 0,5 1 16,4-1-16,-2-4 0,2-2 15,3 5-15,3-1 0,-1 1 16,0 1-16,4-3 0,4 0 16,1-1-16,0-3 0,10 4 15,2 1-15,0-4 0,0-4 16,3 0-16,5-4 0,-4 0 16,0-2-16,1-4 0,2-1 15,0 1-15,1 1 0,0-4 16,0-2-16,-1-2 0,-1-1 0,8-2 15,1-2-15,-13 0 0,-2 0 16,22-9-16,-5-2 0,-19 2 16,0 2-16,18-9 0,-4 4 15,-24-1-15,2 0 0,20-13 16,-3 1-16,-21 10 0,1-3 0,5-4 16,0-2-16,-7 2 15,-2-3-15,2-1 0,1-2 16,-3 0-16,-1 0 0,2-1 15,-1-3-15,-4 3 0,-2 0 0,-1-5 16,0 1-16,-4-2 0,-2 5 16,-2-4-16,-1 1 0,-3 1 15,-2 0-15,-2-1 0,-2-6 16,-1 8-16,0-2 0,-2-3 16,-2-3-16,2 7 0,-1 3 0,-4-5 15,-2 0-15,1 3 0,0 2 16,-3-4-16,-1 1 15,-2 4-15,1-1 0,-2 1 0,-3-1 16,-5 4-16,-4-2 0,-1 1 16,-2 1-16,-3 3 0,-2-1 15,-3 4-15,0 0 0,-5 2 16,-3 2-16,-6 1 0,-4 3 16,-9 4-16,2 5 0,-4 4 15,-4 5-15,21-3 0,13-1 0,11-1 16</inkml:trace>
  <inkml:trace contextRef="#ctx0" brushRef="#br0" timeOffset="20915.2023">12668 8960 0,'0'0'0,"0"0"16,0 0-16,0 0 0,0 0 16,0 0-16,0 0 0,-15-12 15,15 12-15,0 0 0,0 0 16,0 0-16,0 0 0,0 0 16,27-12-16,-27 12 0,28-3 0,-28 3 15,41-3-15,-18 2 16,2 0-16,13 0 0,2 1 15,0-1-15,2-1 0,12 0 0,3 0 16,-2 0-16,-1 1 0,13-1 16,1-3-16,-3 3 0,-2 0 15,16 0-15,2-1 0,-5-2 16,-4 0-16,16 2 0,4 3 16,-7-4-16,-5-1 0,42-1 15,-5-1-15,-10 3 0,-6 3 0,5 0 16,3 2-16,-12 0 15,-7-1-15,8-2 0,6-4 16,-6 4-16,-4 1 0,10 1 0,7 0 16,-11 1-16,-6-1 0,9 2 15,7-1-15,-9 2 0,-5-1 16,13 0-16,9-1 0,-11-5 16,-8-4-16,6 6 0,6 7 15,-7 1-15,-3 1 0,4-2 0,4-1 16,-12-3-16,-9-1 0,5 3 15,3 2-15,-10 1 0,-8-1 16,2-1-16,4-2 0,-11 0 16,-8 0-16,3-2 0,3-1 15,-7-1-15,-5 0 0,0 0 16,-1-1-16,-7 0 0,-5 0 16,-4 1-16,-1-1 0,-6-2 15,-3-1-15,0 1 0,0-1 16,-9 2-16,-5 1 0,-2 1 0,-2-1 15,-3-1-15,-1-1 0,-4 2 16,0 2-16,-2 0 0,0 1 16,-4 0-16,-4 1 0,4-1 15,-2 2-15,-1-2 0,-3 0 16,-2 1-16,-3 1 0,2-1 16,1 0-16,2 0 0</inkml:trace>
  <inkml:trace contextRef="#ctx0" brushRef="#br0" timeOffset="25431.661">9287 7376 0,'0'0'0,"-11"-7"16,-6-5-16,-11-1 0,-2 4 0,-22-7 16,-10-3-16,-16-5 0,0 2 15,-23-8-15,-7-2 0,-13 1 16,8 3-16,-59-15 0,7 7 16,23 4-16,14 7 0,-8 1 15,-8 2-15,14 4 0,10 7 0,-12 1 16,-10 1-16,8 0 15,5-2-15,-13 7 0,-8 1 16,8 0-16,10 2 0,-9 5 0,-7 0 16,15 6-16,10 1 0,-3 3 15,-5 1-15,16 6 0,8 4 16,-5 0-16,-1 2 0,11-4 16,9-2-16,0 8 0,-2 6 15,9 1-15,8 2 0,-2 5 16,-1 4-16,10-9 0,8-6 0,-3 6 15,1 8-15,10-3 0,8-2 16,0 2-16,5 4 0,3-2 16,6-1-16,4 6 0,5 3 15,8-3-15,8-3 0,-2-2 16,2-2-16,5-2 0,7-1 0,2 5 16,2 2-16,5-4 15,3-3-15,7 0 0,5 1 16,0-1-16,1 0 0,8 1 15,4 3-15,-1-8 0,3-4 0,6-3 16,9-1-16,-3 5 0,1 3 16,7-2-16,3-3 0,0 0 15,1 0-15,12-1 0,12 0 16,-6-15-16,-2-7 0,16 10 16,12 8-16,-6-1 0,-2-2 15,7-5-15,7-6 0,-10-3 0,-2-3 16,10 0-16,8-1 0,-9 5 15,-10 2-15,18-8 0,11-4 16,-7 0-16,-5 0 0,8 0 16,7 0-16,-9-2 0,-6-1 15,10-3-15,8-2 0,-14 2 0,-8 1 16,13-1-16,11 1 16,-11-2-16,-9-2 0,16 0 15,10-1-15,-15-2 0,-8-2 0,8-6 16,7-3-16,-14 4 15,-12 3-15,6 4 0,4 3 16,-12-9-16,-7-6 0,4-5 0,1-4 16,-12 11-16,-8 5 0,1 0 15,-2-1-15,-8-10 0,-6-8 0,-4 3 16,-4 1-16,-10 3 0,-6 3 16,-8-13-16,-4-9 15,-6 6-15,-5 3 0,-5 2 16,-5 1-16,-6-5 0,-4-4 0,-3-5 15,-1-3-15,-9 6 0,-4 4 16,-9-6-16,-6-3 0,-6 7 16,-4 7-16,-6-10 0,-4-6 15,1 2-15,1 1 0,-18 3 16,-12 2-16,5-2 0,3-2 0,-15 4 16,-9 1-16,3 2 15,2 0-15,-9-2 0,-8 1 16,5 4-16,3 3 0,-14 3 0,-11 2 15,12 3-15,8 0 0,-15 3 16,-10 2-16,8 6 0,6 4 0,-11 4 16,-9-1-16,6 0 15,4 0-15,-14 1 0,-11 3 16,10 10-16,6 8 0,-11 2 16,-6 3-16,13-6 0,12-2 0,37-1 15,26-4-15,17 1 0</inkml:trace>
  <inkml:trace contextRef="#ctx0" brushRef="#br1" timeOffset="45793.7996">30120 6338 0,'0'0'16,"0"0"-16,0 0 0,0 0 0,0 0 16,0 0-16,0 0 0,0 0 15</inkml:trace>
  <inkml:trace contextRef="#ctx0" brushRef="#br1" timeOffset="47279.3711">26256 5596 0,'0'0'0,"0"0"16,0 0-16,0 0 0,0 0 0,0 0 15,0 0-15,0 0 16,0 0-16,0 0 0,0 0 0,0 0 16</inkml:trace>
  <inkml:trace contextRef="#ctx0" brushRef="#br1" timeOffset="77015.9343">5185 9908 0,'0'0'0,"0"0"16,0 0-16,0 0 0,0 0 0,0 0 15,0 0-15,0 0 0,0 0 16,0 0-16,2 30 0,-2-30 16,2 29-16,-2-29 15,3 37-15,-2-15 0,-1 1 0,0 2 16,0-2-16,0 1 0,0 1 0,-1 7 16,1-3-16,-1-1 15,-1 0-15,1-3 0,1-5 16,0 0-16,0-2 0,0-3 15,0 1-15,0-5 0,0-3 0,0 0 16,0-2-16,0-1 0,0-3 16,0-4-16,0-3 0,-1 1 15,-1 5-15,0 0 0,1 1 0,1-2 16</inkml:trace>
  <inkml:trace contextRef="#ctx0" brushRef="#br1" timeOffset="77416.1588">4916 9965 0,'0'0'0,"0"0"0,0 0 0,0 0 16,0 0-16,0 0 0,0 0 16,32-10-16,-32 10 0,30-6 15,-30 6-15,39-6 0,-13 5 0,-2-1 16,4 1-16,1 2 0,0 1 15,7 2-15,1 1 0,-4 1 16,0 2-16,6 3 0,-4 5 16,-6-3-16,-5 4 0,-2 0 15,-3 4-15,-6-2 0,-1 1 16,-5 1-16,-6 1 0,-2 0 0,-3-1 16,-8 2-16,-3 4 15,-4-2-15,-2-3 0,-3 2 16,-2-4-16,-2 1 0,-1-1 0,-2 2 15,5 2-15,1-6 0,0 0 16,1-4-16,1 1 0,4-4 16,4-1-16,3-3 0,5-2 15,3-3-15,4-2 0,6-2 16,2-6-16,-1 1 0,0 0 0,-4 3 16</inkml:trace>
  <inkml:trace contextRef="#ctx0" brushRef="#br1" timeOffset="77648.56">5681 10292 0,'0'0'0,"0"0"15,0 0-15,0 0 0,0 0 16,0 0-16,0 0 0,3 21 0,-3-21 16,0 0-16,2 32 15,-2-32-15,0 26 0,-1-12 16,0 3-16,-1-4 0,1 3 0,0-4 15,0 1-15,0-2 0,1 0 16,-2-1-16,2-3 0,0-2 16,2-2-16,0-4 0,4-5 15,1-2-15,0-3 0,-3 1 0,2 0 16,-1 3-16</inkml:trace>
  <inkml:trace contextRef="#ctx0" brushRef="#br1" timeOffset="77932.5646">6021 10001 0,'0'0'0,"0"0"15,0 0-15,0 0 0,0 0 0,0 0 16,0 0-16,0 0 0,0 0 16,4 23-16,-4-23 15,0 26-15,0-26 0,-4 31 0,2-13 16,0 1-16,-1-1 0,1 2 15,0 0-15,2 0 0,-2 1 16,1 4-16,-3-3 0,4-1 16,-2-5-16,1 0 0,1-2 15,-2 0-15,2-6 0,0 0 16,0-1-16,0-7 0,0 0 0,0-4 16,0-3-16,0-1 15,0 4-15,0-3 0</inkml:trace>
  <inkml:trace contextRef="#ctx0" brushRef="#br1" timeOffset="78265.8974">5884 9960 0,'0'0'0,"0"0"0,0 0 15,0 0-15,0 0 0,28-11 0,-28 11 16,25 0-16,-25 0 0,31 2 15,-10 0-15,0 1 0,1 1 16,-2 3-16,2 0 0,-1 1 16,0 2-16,5 1 0,-3 3 15,-2 1-15,-3 2 0,-4 1 16,-3 0-16,-3 0 0,-4-1 0,-4 1 16,-3 2-16,-2 0 0,-3-1 15,-1 1-15,-2 1 0,-3 4 16,-1-3-16,0-4 0,0 0 15,-3-4-15,2-3 0,3-1 16,2-1-16,2-3 0,1 0 16,3-6-16,2-3 0,1 0 15,-1 2-15,2-2 0</inkml:trace>
  <inkml:trace contextRef="#ctx0" brushRef="#br1" timeOffset="78716.0773">6572 9953 0,'0'0'0,"0"0"0,0 0 15,0 0-15,0 0 0,0 0 16,0 0-16,14 28 0,-14-28 0,3 29 16,-3-10-16,-2 3 0,-2 1 15,1 2-15,-1 0 16,-2 0-16,1 1 0,-3 7 0,-1-2 15,1 0-15,1-4 0,0 0 16,0-4-16,1 4 0,0-6 16,2-3-16,1 0 0,0-10 15,1 2-15,1-3 0,1 1 16,1-1-16,0-1 0,3-2 16,0-1-16,3-2 0,0 2 15,3-1-15,2 0 0,2-1 0,-1-1 16,7 0-16,1-1 15,1 1-15,1 0 0,0 0 0,0-2 16,0 1-16,0 1 0,2 0 16,0 0-16,-1 1 0,-1-1 15,-2 2-15,-2-2 0,-3 0 16,-2 1-16,-2-1 0,-1 0 16,-2-1-16,-1 1 0,-3 0 0,0 0 15,-3-4-15,-2-2 0,-2-1 16,-3-1-16,0-2 0,-4-1 15,0 0-15,1 0 0,2 2 16</inkml:trace>
  <inkml:trace contextRef="#ctx0" brushRef="#br1" timeOffset="78917.5574">6492 9989 0,'0'0'0,"0"0"15,0 0-15,0 0 0,0 0 16,26-9-16,-26 9 0,29-11 16,-29 11-16,40-6 0,-15 3 15,1 3-15,0 0 0,-1 0 16,1 1-16,0 2 0,-2 0 0,-2 0 16,-5-1-16,-3 0 0</inkml:trace>
  <inkml:trace contextRef="#ctx0" brushRef="#br1" timeOffset="79099.1339">6638 10203 0,'0'0'16,"0"0"-16,0 0 0,0 0 16,0 0-16,32 5 0,-32-5 0,37 5 15,-15-4-15,4 0 0,4 1 16,1-2-16,0-2 0,4 1 15,-7 0-15,-4 1 0</inkml:trace>
  <inkml:trace contextRef="#ctx0" brushRef="#br1" timeOffset="79432.4923">7942 9879 0,'0'0'0,"0"0"0,0 0 15,0 0-15,0 0 0,0 26 0,0-26 16,2 31-16,-2-31 0,1 40 15,0-13-15,0-2 0,1 0 16,-1 11-16,1 0 0,-1-3 16,1-3-16,0-1 0,1-1 15,-1 5-15,0-5 0,0-1 16,-1-2-16,-1-5 0,-1-3 0,-1-6 16,-2-3-16,1-2 0,1-2 15,0 0-15</inkml:trace>
  <inkml:trace contextRef="#ctx0" brushRef="#br1" timeOffset="79666.6972">7625 10417 0,'0'0'0,"0"0"15,0 0-15,28 4 0,-28-4 16,32 3-16,-9 0 0,3-2 15,1 2-15,12 1 0,0 0 16,1 3-16,0-1 0,8-1 16,0 2-16,-4 0 0,-3-3 15,-2 2-15,0-2 0,3-1 0,-6-1 16,-2 0-16,-1-1 0,-9 1 16,-3-2-16,-7 1 0</inkml:trace>
  <inkml:trace contextRef="#ctx0" brushRef="#br1" timeOffset="80065.9575">9074 9875 0,'0'0'0,"0"0"16,0 0-16,0 0 0,0 0 15,0 0-15,0 0 0,0 0 0,0 0 16,-6 32-16,6-32 0,-13 32 16,3-11-16,-2 0 15,-3 3-15,1 2 0,1 1 0,-6 7 16,0 2-16,3-1 0,-2-4 0,-2 8 15,0-1-15,3-3 16,1-6-16,2-1 0,2-3 16,1-3-16,2-4 0,3 0 15,0-4-15,1 0 0,2-3 0,1-4 16,1 0-16,0-6 0,1-1 16,3-5-16,2-9 0,0 4 15,-2 2-15,0-1 0</inkml:trace>
  <inkml:trace contextRef="#ctx0" brushRef="#br1" timeOffset="80365.348">9070 9885 0,'0'0'0,"0"0"16,0 0-16,0 0 0,0 0 15,0 0-15,17 28 0,-17-28 16,11 29-16,-6-11 0,0 4 16,-1 2-16,0 1 0,0 4 15,-1 0-15,0 10 0,1-2 0,-1 2 16,1 0-16,1 3 0,-1-3 16,-2-2-16,-1-2 15,2-6-15,0-2 0,0-5 0,1-4 16,-2 0-16,-1-4 0,-1-6 15,-1-1-15,-4-6 0,0-3 16,0-1-16,2 2 0,1-2 16</inkml:trace>
  <inkml:trace contextRef="#ctx0" brushRef="#br1" timeOffset="80549.4435">8910 10296 0,'0'0'0,"0"0"0,0 0 0,0 0 16,30 0-16,-30 0 0,32 1 16,-32-1-16,42 3 0,-17-2 15,3-1-15,-1 0 0,2-2 0,6-1 16,-1-3-16,-5 4 0,-5-3 16,-3 3-16</inkml:trace>
  <inkml:trace contextRef="#ctx0" brushRef="#br1" timeOffset="80848.8683">9605 10010 0,'0'0'15,"0"0"-15,0 0 0,0 0 16,0 0-16,0 0 0,0 0 15,-10 30-15,10-30 0,-6 30 16,3-10-16,0 0 0,0-2 0,-1 7 16,3 0-16,-2 1 0,1 1 15,-1 5-15,2 0 0,0-3 16,1-4-16,0 7 0,1-3 16,0-4-16,0-4 0,1-3 15,0-3-15,-1-5 0,1-2 16,-2-4-16,2-4 0,1-4 15,0 0-15,-1 0 0,0-2 16,-1 2-16</inkml:trace>
  <inkml:trace contextRef="#ctx0" brushRef="#br1" timeOffset="81282.7908">9441 10011 0,'0'0'0,"0"0"16,0 0-16,0 0 0,25-12 0,-25 12 16,29-10-16,-13 6 0,2 1 15,3 1-15,2 0 16,-1 2-16,0 0 0,7 2 0,2 3 16,-3 2-16,-1 0 0,-2-1 15,-1 3-15,-2 1 0,-1 1 0,5 4 16,-1 2-16,-3-3 15,-2 1-15,-2 2 0,-2 1 16,-4 0-16,-2 0 0,-5 0 16,-5 0-16,-4 1 0,0 1 0,-5-2 15,-3 1-15,0-2 0,1 0 16,-5-2-16,-2 2 16,-2-5-16,0 1 0,-1-4 15,-2 1-15,2 0 0,1-2 0,-2-1 16,-2 0-16,1-4 0,0 4 0,4-6 15,0 2-15,2 0 16,3-3-16,2 1 0,1-1 16,1 0-16,2 0 0,4-1 15,2 1-15,2-3 0,1 0 0,0 2 16,0-2-16,0-1 0</inkml:trace>
  <inkml:trace contextRef="#ctx0" brushRef="#br1" timeOffset="81699.3948">10156 10381 0,'0'0'0,"0"0"0,0 0 16,0 0-16,0 0 0,0 0 0,0 0 16,0 0-16,1 27 0,-1-27 15,-2 23-15,2-23 0,-2 25 16,2-25-16,-4 25 0,1-11 0,1-3 15,0 3-15,-1 1 16,-1-1-16,1-2 0,1 1 16,0-2-16,-1 0 0,1-4 0,0 0 15,1 0-15,0 0 0,0-3 16,0 0-16,1 0 16,-2-1-16,2-3 0,0 0 0,3-3 15,-1-2-15,0-1 0,0 1 16,0-1-16,1 2 0</inkml:trace>
  <inkml:trace contextRef="#ctx0" brushRef="#br1" timeOffset="82400.1527">10657 9957 0,'0'0'15,"0"0"-15,0 0 0,0 0 16,0 0-16,0 0 0,0 0 16,0 0-16,0 0 0,22 10 0,-22-10 15,0 0-15,18 18 0,-18-18 16,14 18-16,-6-8 0,-2 1 16,2-3-16,1 2 15,0-3-15,-1 0 0,-1-2 0,-1 1 16,-1-3-16,0 1 0,-1 0 15,-1-1-15,1 1 0,-1-4 16,-1 2-16,-2-2 0,0 0 16,-1 3-16,-3-4 0,-3-3 15,0 2-15,1-2 0,-3 1 0,-1 1 16,0-2-16,-1 2 0,-1 1 16,-1 2-16,-1 0 0,1 0 15,-1 0-15,-2 2 0,2 1 16,0-1-16,-4 6 0,0 2 15,2 0-15,2 1 0,-2 3 16,0 2-16,2 1 0,4 0 0,3 0 16,0 3-16,0-2 0,1 2 15,4 4-15,5 1 16,0-6-16,2-4 0,1 5 0,3-1 16,0-1-16,0-2 0,3-2 15,3 2-15,2-6 0,1 0 16,1-1-16,3-3 0,-1-2 15,-1 1-15,3-3 0,3-2 16,-2 2-16,-1-3 0,1-3 16,2-1-16,-2-2 0,0 1 0,1-5 15,-2-2-15,-5 2 0,-2 1 16,-4 4-16</inkml:trace>
  <inkml:trace contextRef="#ctx0" brushRef="#br1" timeOffset="82553.9831">11263 10346 0,'0'0'0,"0"0"0,0 0 16,0 0-16,0 0 0,0 0 0,0 0 16,0 0-16,0 0 0,24 12 15,-24-12-15,0 0 0</inkml:trace>
  <inkml:trace contextRef="#ctx0" brushRef="#br1" timeOffset="83916.1957">3895 9659 0,'0'0'0,"0"0"0,0 0 15,0 0-15,0 0 0,25-6 0,-25 6 16,23-3-16,-23 3 0,28-4 16,-13 4-16,2 0 0,-2 0 15,2 2-15,3-1 0,-2-1 16,1 1-16,5-1 0,0 0 15,-2-1-15,-1-2 0,1 3 16,0 2-16,-5-1 0,1 0 0,-1 0 16,-3-1-16,-1 0 0,-1 0 15,-4-1-15,-1 1 0,-2 0 16,1 1-16,-3-1 0,0 0 16,1 2-16,-3 0 0,-1-2 15,0 3-15,-1-1 0,-2 1 0,-1 0 16,-5 0-16,3 1 15,-1 1-15,-3 0 0,-2 0 16,0 2-16,0 1 0,-5 1 16,-4-1-16,0 2 0,0-1 0,-6 3 15,0-1-15,2-3 0,1-2 16,4-1-16,3-1 0,5-1 16</inkml:trace>
  <inkml:trace contextRef="#ctx0" brushRef="#br1" timeOffset="84199.1081">3691 9967 0,'0'0'0,"0"0"0,0 0 16,0 0-16,0 0 0,2 22 15,-2-22-15,1 25 0,-1-25 16,2 32-16,-1-11 0,1-3 15,-1 3-15,0 4 0,0 0 16,2 8-16,-2 0 0,1-2 16,0-2-16,0-1 0,-2-3 0,3 7 15,-2-3-15,1-4 0,-2-4 16,2-3-16,0 0 0,-2-7 16,2 0-16,1-2 0,-2-1 15,3-4-15,-1-3 0,-1 1 16,1 1-16,-3-3 0</inkml:trace>
  <inkml:trace contextRef="#ctx0" brushRef="#br1" timeOffset="84798.8254">3873 10021 0,'0'0'0,"0"0"0,0 0 0,22-10 0,-22 10 16,25-7-16,-6 3 15,1 0-15,0 2 0,8-3 16,3-1-16,-3 3 0,-2-1 0,2 2 16,0-3-16,1 3 0,-1 2 15,7-2-15,-3 2 0,-1 0 16,-2-1-16,-1 0 0,3 1 15,-6 0-15,-1-1 0,-2 2 16,-2 0-16,-2 0 0,0 3 0,-3-2 16,1 1-16,-2-1 0,-1 3 15,-2-1-15,-1 0 16,-1-1-16,-2 0 0,-3 1 0,2 0 16,-1 1-16,-2-1 0,2 1 15,-2 3-15,1-1 0,-2-1 0,-1 5 16,-2-2-16,0 0 15,-2 0-15,0 4 0,0 4 16,-3-4-16,1 3 0,-2 0 16,-1 2-16,2 1 0,-1-1 0,2 4 15,-2 3-15,-1-2 0,3 0 16,-1 4-16,0 0 0,-3-2 16,2 0-16,-3 0 0,2 0 15,-2-4-15,3 0 0,-2-3 16,3 0-16,-1-3 0,1-2 0,1-4 15,0 0-15,2-4 16,-2 1-16,1-2 0,2 0 16,-2-4-16,-2 0 0,0-7 15,-3-3-15,1-1 0,1 0 0,-4-6 16,0-2-16,0 1 0,4 3 16,-2 4-16</inkml:trace>
  <inkml:trace contextRef="#ctx0" brushRef="#br1" timeOffset="85932.5916">4059 10014 0,'0'0'0,"0"0"0,0 0 15,0 0-15,0 0 0,0 0 16,0 0-16,-5 30 0,5-30 0,-3 27 15,3-27-15,-1 36 0,-1-19 16,1 2-16,1 2 16,0 0-16,0-3 0,0 5 0,-3 0 15,1-5-15,-2 3 0,3-6 16,-1 2-16,1-4 0,1 0 16,-2-3-16,2-3 0,-2 1 15,1-1-15,1-4 0,0 1 16,0-4-16,0 0 0,1-4 15,3-3-15,-3-4 0,1-2 0,1 1 16,-1-1-16,0 1 0,1-2 16,-2 0-16,1 1 0,4-6 15,2-6-15,-2 1 0,1 1 16,1 5-16,-1-3 0,3 0 16,1 3-16,-4 2 0,-1 3 0,0 1 15,-2 3-15,0 0 16,-1 3-16,0-1 0,1 4 15,0-1-15,-1 2 0,1 2 16,-1 3-16,-2 0 0,1 0 0,0 5 16,1 4-16,-2 0 0,0-1 15,-1 9-15,0 0 16,0 2-16,0 0 0,-1 1 0,-1 0 16,-1-2-16,2-1 0,-2 5 15,1 0-15,1-10 0,-3 1 0,2 0 16,1 0-16,-2-4 15,0-3-15,1 0 0,1-1 16,1-1-16,0-3 0,-2 2 16,-2-5-16,-2 0 0,-1-1 0,1-1 15,-1-3-15,1 0 0,-2 0 16,0-6-16,-2-1 0,1 4 16,3-3-16,-4-1 0,1 0 15,0 0-15,-1 1 0,0-1 16,0 1-16,2 0 0,1 2 0,-1 0 15,4 1-15,-3 3 16,4-3-16,0 4 0,3 0 16,0 2-16,0-3 0,4-2 15,3 2-15,-1 0 0,2 1 0,2-1 16,-1 1-16,1-1 0,-2 2 0,4 0 16,-1-1-16,0 3 15,1 1-15,-3 1 0,0-1 16,-2 0-16,2 1 0,-3-2 15,-2 2-15,-1 0 0,-1 1 0,-3 1 16,-3 3-16,-2 1 0,0-1 16,-4 3-16,0 0 15,-2 1-15,-2-3 0,-4 4 0,-3 0 16,3-1-16,3-2 0,-1 0 16,3-2-16,2 0 0,3-3 0,-1 0 15,4 2-15,1-5 16,-2 2-16,6-3 0,0 4 15,3-4-15,3 0 0,2 0 16,4 0-16,0 0 0,1 0 0,0-1 16,2 1-16,3-2 0,-2 2 15,0 0-15,0 2 0,-5-2 16,0 0-16,-5 0 0,1 1 16,-1-1-16,-3 3 0,-5-2 15,-3 5-15,0-2 0,-1 0 16,-1 3-16,-1 0 0,0 0 15,1-2-15,-2 4 0,0-4 16,3 1-16,2-2 0,-1-1 16,4 0-16,-2-1 0,1 0 0,2 2 15,3-1-15,1-2 0,1 2 16,5-3-16,4 0 16,3 0-16,-2-3 0,1 2 0,-3 1 15,-3-2-15</inkml:trace>
  <inkml:trace contextRef="#ctx0" brushRef="#br1" timeOffset="87649.2764">8422 9166 0,'0'0'0,"0"0"0,0 0 15,0 0-15,0 0 0,0 0 16,22-7-16,-22 7 0,0 0 0,29-4 16,-14 1-16,-3 2 0,1-1 15,2-1-15,0 1 0,-1 1 16,1 0-16,-1 1 0,0-1 16,-2 0-16,-1-1 0,-1 1 15,-1-1-15,-2 2 0,-1-1 16,-1 1-16,-1 1 0,-4-1 0,0 4 15,-3-2-15,-3 2 16,0 2-16,-3 0 0,-1 2 16,-5-2-16,-1 3 0,0-1 0,-10 5 15,-1 1-15,-1-1 0,-1-1 16,0 0-16,0 0 0,0-2 16,5-1-16,-5 3 0,2 1 15,3-2-15,0-3 0,6 2 16,1-1-16,4-2 0,3 0 0,0 2 15,1 1-15,3-3 16,1-1-16,2 1 0,0 1 16,0 1-16,2-1 0,1 4 0,1 3 15,0 0-15,2 0 0,-1 5 16,0 0-16,1 1 0,3-2 16,-2 3-16,2 1 0,-1 0 15,1-3-15,0 4 0,1-2 16,-1-1-16,-1-2 0,1 0 15,-1-1-15,0-5 0,-2-2 0,0-1 16,1 1-16,-1-5 16,0 0-16,-1-4 0,1-2 15,-1-3-15,-1-5 0,0 2 0,0 2 16,0-1-16</inkml:trace>
  <inkml:trace contextRef="#ctx0" brushRef="#br1" timeOffset="88217.6768">8412 9456 0,'0'0'0,"0"0"15,0 0-15,0 0 0,24-7 16,-24 7-16,30-3 0,-15 2 15,1-2-15,2 1 0,3 0 16,0-1-16,0 2 0,6-2 16,-1 1-16,0 0 0,-1 1 0,1-2 15,2 1-15,-3 0 0,0 1 16,2 1-16,0-1 0,-4 1 16,-2 0-16,0 0 0,1 0 15,-4 1-15,-1-1 0,-3 1 16,0 1-16,-3-1 0,0 0 0,-3 0 15,0 0-15,-1 1 0,-2-1 16,0 2-16,-2 0 16,-1-1-16,0 1 0,0 0 15,-2 1-15,-2 1 0,0 2 0,-2 1 16,-4 3-16,1-1 0,-1 1 16,-4 4-16,-2 2 0,1-2 15,1 1-15,-1 2 0,-2 2 16,2-1-16,0-1 0,-1 1 15,-1 0-15,2-4 0,1 0 0,-2 1 16,0-1-16,5-5 0,2-1 16,-1 0-16,1-1 15,1-1-15,1-2 0,-1-1 0,0-2 16,1-1-16,0 1 0,-4-5 16,1 1-16,0-2 0,0-1 0,-4-4 15,-2-5-15,1 0 16,0-3-16,1-2 0,0-1 15,2 3-15,1 2 0,3 3 16</inkml:trace>
  <inkml:trace contextRef="#ctx0" brushRef="#br1" timeOffset="89132.5584">8494 9459 0,'0'0'0,"0"0"0,0 0 0,0 0 15,0 0-15,0 0 0,0 0 16,0 0-16,0 0 0,0 0 15,-13 20-15,13-20 0,-5 19 0,5-19 16,-7 26-16,4-10 0,1 0 16,0 0-16,-1 1 15,1-2-15,0 0 0,0 0 0,-1-1 16,1-1-16,0-1 0,1 0 16,0-4-16,0 2 0,-1-3 15,1-1-15,1 1 0,0-2 16,0-2-16,0 1 0,0-2 15,0-2-15,1 1 0,3-4 16,1-6-16,1 1 0,0 0 0,-1-3 16,1 1-16,1-1 0,1 1 15,-2 0-15,2-2 0,0 1 16,0-1-16,-1 0 0,1 0 16,-1 0-16,-1 1 0,1-2 15,-1 3-15,-1 1 0,-1 1 16,0 2-16,-1-1 0,0 3 15,-1 0-15,1 1 0,-1 2 16,0 2-16,0 1 0,0 1 16,1 4-16,-2 0 0,0 0 0,0 3 15,-1 1-15,0-1 0,0 1 16,0 0-16,0 1 0,-1 1 16,0 0-16,0-2 0,0 2 15,-1-4-15,1 2 0,0-3 16,-1 1-16,1-1 0,0-2 15,-1 0-15,-1-1 0,0-1 16,0-1-16,-3-1 0,-1-2 16,0-1-16,0 0 0,0-1 0,-1-2 15,0 0-15,0-1 0,2 1 16,-3-4-16,2 2 0,1 3 16,0-2-16,1 0 0,0 0 15,2 1-15,1-1 0,1-1 16,1-1-16,0 2 0,1-1 15,2-1-15,2 2 0,0-1 16,3 2-16,-2-2 0,2 3 0,0 0 16,1 0-16,0 1 15,-2-1-15,1 2 0,0 0 0,-1 2 16,0-2-16,0 0 0,-1 2 16,1 0-16,-3 2 0,0-1 15,-2 2-15,-1 2 0,-1 0 16,-1-1-16,-3 3 0,-1-1 15,-2 1-15,0-1 0,-3 1 16,-1-1-16,0 1 0,0-2 0,0 1 16,1-1-16,1 0 0,1 0 15,1-1-15,2-2 0,1 0 16,-1-1-16,2 0 0,0 1 16,1 0-16,4 1 0,1-1 15,1-1-15,3 1 0,1-2 16,0 2-16,2-2 0,0 0 15,0-1-15,1 0 0,-2-1 16,1 0-16,-1 0 0,-1-3 16,-2 2-16,1-2 0,-2 1 0,0 1 15</inkml:trace>
  <inkml:trace contextRef="#ctx0" brushRef="#br1" timeOffset="90065.5133">8758 8975 0,'0'0'15,"0"0"-15,0 0 0,0 0 0,-11-16 16,11 16-16,0 0 0,-29-18 16,16 12-16,0 1 0,-2 1 15,0-1-15,-2 3 0,-3 0 16,-5 2-16,-3 0 0,0 2 15,-3 2-15,-3 2 0,2 0 16,3 3-16,-8 0 0,2 3 16,1 1-16,4 0 0,-1 4 15,1 2-15,5-1 0,4-1 16,0 3-16,1 2 0,1 1 0,1-1 16,-1 6-16,2 1 0,0-2 15,5-2-15,1 2 0,1 2 16,3-1-16,1 0 0,3-1 15,2 1-15,2-2 0,1-1 16,4 1-16,1 2 0,3-3 16,1-1-16,1 2 0,3 0 15,-3-1-15,1-3 0,0 1 0,4-3 16,1 1-16,-1-1 0,3 0 16,1-1-16,-2-1 0,-2 0 15,2-2-15,3-1 0,1-2 16,2 0-16,-1-2 0,1 1 15,1-3-15,0 0 0,0-2 16,4 2-16,-2-4 0,-3-1 0,3 0 16,3-3-16,-4-1 0,1 0 15,-2-2-15,1-1 0,-2-2 16,-1-1-16,4 1 0,1-2 16,-3 1-16,-1 0 0,2-2 15,0-5-15,0 3 0,-2-1 16,0-3-16,-2 0 0,-5-1 15,-1 1-15,0-2 0,0-6 16,-1 3-16,-2-2 0,0-2 16,-1-1-16,1 1 0,-2 1 0,-1-4 15,-1-3-15,-2 2 0,-2-1 16,-4 2-16,-2 1 0,-2 0 16,0 1-16,-5-2 0,-3 0 15,0 0-15,2 1 0,-3-2 16,-3-1-16,2 3 0,1 0 15,-2 0-15,-1 1 0,-3 2 0,-1 0 16,-1-1-16,-2-3 16,1 5-16,1 2 0,-3 4 0,-3 0 15,-2 1-15,-3-1 0,1 2 16,-2-1-16,-3 6 0,-2 2 16,-2 3-16,-1 2 0,7 0 15,8 1-15,5-1 0</inkml:trace>
  <inkml:trace contextRef="#ctx0" brushRef="#br1" timeOffset="91249.5928">4281 9245 0,'0'0'0,"0"0"0,-19 0 15,7 0-15,-1 1 0,-9 1 16,-4 1-16,1-1 0,0 1 0,-4 1 15,-3 3-15,-2 1 16,2-2-16,1 4 0,-1 1 16,0 1-16,2 1 0,0 2 0,2 2 15,-1 1-15,4 0 0,-6 5 16,0-1-16,4 2 0,2-1 16,1 2-16,2 3 0,5-4 15,4 0-15,-1 2 0,-1 2 16,3-1-16,0 1 0,2-1 15,0 0-15,5-2 0,-1 0 0,3 2 16,0 0-16,3 3 0,2-3 16,1 6-16,4 3 0,-2-4 15,3 0-15,1 2 0,1 1 16,0 0-16,1-1 0,5 7 16,3-4-16,1-2 0,4-3 15,-1 0-15,1 0 16,-2-3-16,2-4 0,3 0 0,2 3 15,-2-6-15,0 0 0,4 2 16,4-2-16,-4 2 0,1-5 0,0-2 16,2-3-16,-1-5 0,4 0 15,-2-2-15,0 1 0,0-2 16,2-2-16,-4 0 0,1-1 16,0-3-16,-1-3 0,0-1 15,3 0-15,-8-3 0,0-2 16,2 0-16,1-2 0,-5-2 15,-2-4-15,-2-1 0,0-1 16,-3 1-16,-3-3 0,0 0 16,3-4-16,-7 4 0,-2 0 0,2-4 15,1-2-15,-4-1 0,1 0 16,-3-1-16,-1-3 0,0 1 16,-2 1-16,2-2 0,-3 0 15,0 0-15,0 3 0,0-10 16,-2-4-16,-1 7 0,0 4 15,-1-7-15,-4 0 0,1 5 0,-3 1 16,-1-1-16,-1 0 16,-1 1-16,-2 2 0,-1 0 0,-1 0 15,1 1-15,1 0 0,-4 3 16,1 1-16,-1-1 0,-2 1 16,-4-1-16,-2 1 0,2 3 15,1 3-15,-7 2 0,-4 2 16,2 0-16,-1 1 0,-4 4 15,-4 2-15,0 5 0,0 4 0,-12 6 16,-5 5-16,14-3 0,10-2 16,9-2-16</inkml:trace>
  <inkml:trace contextRef="#ctx0" brushRef="#br1" timeOffset="101432.5304">26946 3529 0,'0'0'15,"0"0"-15,0 0 0,0 0 16,0 0-16,0 0 0,-14 18 15,14-18-15,0 0 0,-10 20 16,9-12-16,0 0 0,0-1 0,1 0 16,1 0-16,1-1 15,2 0-15,1-1 0,3-1 16,-1-1-16,0 0 0,2-2 0,1 2 16,0-2-16,0-2 0,0-2 15,0 0-15,0 1 0,0-1 0,0-1 16,-2 0-16,1 1 15,0-2-15,0 0 0,-1-4 16,-1 2-16,1-1 0,-2 0 16,-2 1-16,-1 1 0,-1-1 0,1-1 15,-2 0-15,-2 2 0,-2 0 16,0 0-16,-1 0 0,-2 0 16,1 2-16,-2 2 0,-1 0 15,1 2-15,-1 0 0,-1 3 16,0-1-16,0 2 0,0 0 0,0-1 15,1 3-15,0-1 16,1 2-16,0 0 0,1-1 16,2 2-16,1-2 0,1 0 15,2 0-15,0-1 0,1 1 0,2-2 16,1-1-16,2-1 0,-1 0 16,2-1-16,0 0 0,0-1 15,1 0-15,0-1 0,1-1 16,-1-1-16,0-2 0,0-1 15,1-1-15,-2 0 0,0-2 0,0 1 16,-2-2-16,0 2 0,-2 0 16,-1 1-16,-1-2 0,-1 2 15,0 0-15,-1 0 0,0 0 16,-1 2-16,-2-1 16,-1 3-16,-2 2 0,1 0 15,-1-1-15,0 4 0,1 1 0,-1 1 16,1 1-16,-1 1 0,1 2 15,1 1-15,1 0 0,-1 1 16,2 1-16,1-1 0,-1-1 16,2 0-16,1-1 0,1 0 15,1-3-15,0 0 0,0 1 16,0-2-16,0 0 0,1 0 16,-1-2-16,0-1 0,0-1 15,1-1-15,1 0 0,-2-1 16,0-2-16,0-1 0,1-1 15,-1 0-15,-1 1 0,0-1 0,-1 0 16,0 0-16,0 1 0,-1-2 16,-1 0-16,-2 2 0,1-1 15,-1 2-15,-3 0 0,-1 2 16,0 2-16,-2 1 0,0 4 16,1-2-16,1 0 0,2-1 0</inkml:trace>
  <inkml:trace contextRef="#ctx0" brushRef="#br1" timeOffset="102482.8973">27055 6636 0,'0'0'0,"0"0"16,0 0-16,0 0 0,0 0 0,0 0 15,0 0-15,0 0 16,0 0-16,0 0 0,-9-24 15,9 24-15,0 0 0,0 0 16,0 0-16,-23 0 0,23 0 0,0 0 16,-22 14-16,22-14 0,-18 13 15,18-13-15,-15 12 16,8-5-16,2 1 0,0-2 0,2 1 16,1-2-16,-1 0 0,3 0 15,0-1-15,3 2 0,0-2 16,1 0-16,2-4 15,-1 0-15,1 0 0,1-4 0,0 4 16,1-3-16,-1-1 0,-1 0 16,1 1-16,-1-4 0,0 0 0,-1 3 15,1 0-15,-2-2 16,0 2-16,-2-1 0,0-1 16,-1 2-16,0-2 0,-1 2 0,-1 0 15,-1 0-15,-1 1 0,-4 3 16,-3 0-16,1 0 0,2 1 0,-2 2 15,0 0-15,1 0 16,1 1-16,0 0 0,0-1 16,3 1-16,2 0 0,-1 0 0,2-1 15,1 1-15,1-1 0,3 0 16,0 0-16,2-2 0,-1 1 16,2-2-16,1-2 0,-2 2 15,1 0-15,-1-1 0,1-1 16,-1 1-16,-1-2 0,-1 2 15,1-2-15,-1 0 0,1 3 16,-2 0-16,0 0 0,1 0 0</inkml:trace>
  <inkml:trace contextRef="#ctx0" brushRef="#br1" timeOffset="103423.4013">28431 7605 0,'0'0'0,"0"0"15,0 0-15,0 0 0,0 0 0,0 0 16,0 0-16,0 0 0,0 0 16,0 0-16,0 0 0,0 0 15,-23-10-15,23 10 0,0 0 16,-20 7-16,20-7 0,0 0 15,-20 13-15,20-13 0,0 0 16,-17 20-16,12-15 0,1 3 16,0-2-16,2-1 0,2 0 15,0 0-15,0-1 0,1 0 16,2 0-16,0-2 0,1 0 0,1-1 16,0 0-16,2-2 0,-1 0 15,1-1-15,0 0 0,-1 0 16,2-3-16,-1 0 0,-1-1 15,0 0-15,-1 1 0,-1 0 16,-2-2-16,-1 3 0,-1-1 16,-1 1-16,-1 0 0,-2 0 15,-1 0-15,-1 3 0,0 0 16,-1 0-16,0-1 0,1 2 16,0 3-16,1-1 0,0 0 0,1 1 15,-1 1-15,2 1 0,0 0 16,1-1-16,-1-2 0,2 3 15,0-2-15,1 1 0,0-2 16,1 1-16,0-1 0,2 1 16,0-2-16,0 0 0,-1 0 0,2-1 15,-1 0-15,0 0 0,1 0 16,-1 0-16,-1-1 0,0 0 16,-2 1-16,3-3 0,-3 3 15,0 0-15</inkml:trace>
  <inkml:trace contextRef="#ctx0" brushRef="#br0" timeOffset="114816.1509">25766 7349 0,'0'0'0,"0"0"15,0 0-15,0 0 0,0 0 0,0 0 16,0 0-16,-22-11 0,22 11 16,0 0-16,-32 2 0,18 2 15,1 0-15,0 3 0,0 1 16,0-1-16,-2-1 0,1 4 15,-2-2-15,1 1 0,0 0 0,-3 4 16,2 2-16,2 0 0,1 2 16,2 0-16,1 0 15,2-2-15,2-1 0,0 1 0,3-2 16,1 0-16,0-1 0,5 2 16,1 2-16,0 0 15,2-2-15,3 1 0,3-2 16,1-1-16,0-1 0,2-1 0,0-2 15,1-1-15,-2 1 0,5-3 16,3-2-16,-2 0 0,-2-1 16,3 0-16,2-4 0,0-1 15,-1-1-15,4-3 0,-1-1 16,-3 0-16,-2 1 0,0-3 0,0 0 16,-2-1-16,-3-1 0,-1 0 15,0-1-15,-2 0 0,-1 1 16,-2-4-16,-3 1 0,0-1 15,-3 0-15,-3-1 0,-3-1 16,-2 6-16,0 1 0,-3-2 16,-2-1-16,0 1 0,-1 1 0,-6-4 15,-4 2-15,3 3 0,-1 0 16,-6 0-16,-3 1 0,1-1 16,-1 4-16,-2 3 0,0 1 15,4-1-15,5 4 0,5-2 16</inkml:trace>
  <inkml:trace contextRef="#ctx0" brushRef="#br0" timeOffset="115934.326">27132 3354 0,'0'0'0,"0"0"0,0 0 16,0 0-16,0 0 0,0 0 0,0 0 16,0 0-16,-30-1 0,30 1 15,0 0-15,0 0 0,-25 7 16,25-7-16,0 0 15,-30 14-15,18-8 0,-1 1 0,0-1 16,-1 0-16,1 1 0,0 1 16,0 0-16,0 1 0,2-1 0,1 2 15,1 1-15,0-2 0,2 1 16,1 1-16,0 0 16,2 0-16,0-1 0,2 0 0,2 0 15,0-1-15,1 0 0,0-1 16,1-1-16,2 1 0,0 0 15,2-1-15,1-1 0,2 0 16,0-2-16,2-2 0,2-1 16,1 0-16,-2 0 0,1 1 0,1-1 15,0-2-15,-2-1 16,4-1-16,1 1 0,-3-2 0,0 1 16,0-3-16,-1-1 0,-2 1 15,-2 0-15,0-1 16,-1-5-16,-1 6 0,-2 0 0,0-2 15,-1 0-15,0-1 16,-1 2-16,-1-2 0,-2 0 0,0 0 16,-1 1-16,-1-1 0,-3 0 15,1 0-15,0 1 0,-3 1 16,-2-1-16,-1 1 0,-1 1 0,0 2 16,-1 2-16,-1 1 0,0 1 15,-2 1-15,3-1 0,2 1 16</inkml:trace>
  <inkml:trace contextRef="#ctx0" brushRef="#br0" timeOffset="172366.8211">19552 9687 0,'0'0'0,"0"0"0,0 0 0,0 0 15,0 0-15,0 0 0,0 0 16,0 0-16,0 0 0,0 0 16,0 0-16,0 0 0,5 23 0,-5-23 15,0 25-15,0-25 0,-2 27 16,0-9-16,-1 2 15,-1 0-15,0 2 0,-1-1 0,2 3 16,-2 6-16,-1-3 0,2 1 16,-1-1-16,2 0 0,1-3 0,-2 5 15,1-1-15,1-7 16,0-4-16,-1 2 0,2-2 16,1-6-16,0 1 0,1-2 15,1 0-15,-2-2 0,0-2 0,0-1 16,0-2-16,0-3 0,-4-1 15,2-5-15,0-2 16,0 2-16,1 2 0,-1 0 0</inkml:trace>
  <inkml:trace contextRef="#ctx0" brushRef="#br0" timeOffset="172833.7937">19236 9633 0,'0'0'0,"0"0"0,0 0 16,0 0-16,28-3 0,-14 2 15,5 1-15,0 1 0,1-1 0,8 2 16,4 0-16,-1-1 0,-1-1 15,2 3-15,1 0 16,4 3-16,-1 2 0,-4 1 0,-1 5 16,-5-2-16,-3 1 0,0 1 15,-1 4-15,-2-4 0,-1 2 0,-4 2 16,-2 2-16,-5 0 16,-1-1-16,-6-1 0,-4 1 15,-2 1-15,-1-1 0,-4 1 16,-2 2-16,-3-2 0,0-4 0,-12 8 15,-3-2-15,6-4 0,2-4 16,-8 4-16,-6-2 16,4 0-16,1-2 0,2-3 0,0 0 15,1 0-15,2 0 0,-1-1 16,1-5-16,4 1 0,3-3 16,3-1-16,1 0 0,3-2 15,2-3-15,4 0 0,2-2 16,3-2-16,2 0 0,0 3 0,1-2 15,-2 2-15</inkml:trace>
  <inkml:trace contextRef="#ctx0" brushRef="#br0" timeOffset="173086.0621">19868 10083 0,'0'0'0,"0"0"15,0 0-15,0 0 0,0 0 16,8 29-16,-8-29 0,3 23 16,-2-14-16,-1 3 0,-1-1 15,0 3-15,0-2 0,-1 1 16,-1 2-16,-1-3 0,0 0 0,0-1 16,2-2-1,0 0-15,1-2 0,1-3 0,2-4 16,1-3-16,1-1 0,-1 0 15,0 0-15,0 1 0</inkml:trace>
  <inkml:trace contextRef="#ctx0" brushRef="#br0" timeOffset="173400.0868">20265 9776 0,'0'0'16,"0"0"-16,0 0 0,0 0 0,0 27 15,0-27-15,-2 26 0,2-26 16,-2 32-16,1-12 0,0 2 16,-1 0-16,1-1 0,-1 7 15,0-1-15,0 0 0,0-2 0,-1-2 16,1 0-16,0-3 0,1-1 15,0 0-15,0-2 16,0-6-16,-1-2 0,1 0 0,0-2 16,0-4-16,0 1 0,-1-10 15,-2-2-15,2-3 0,0 4 0,0 3 16</inkml:trace>
  <inkml:trace contextRef="#ctx0" brushRef="#br0" timeOffset="173833.8537">20036 9781 0,'0'0'0,"0"0"0,0 0 0,0 0 16,0 0-16,0 0 0,26-12 16,-26 12-16,25-7 0,-25 7 15,36-4-15,-16 4 0,1 0 0,3 0 16,4 2-16,-2-1 0,-1 1 15,11 4-15,0 1 16,-2 0-16,-2-1 0,4 5 0,-4 2 16,-5-2-16,-3 0 0,-4 2 15,-2 1-15,-4 0 0,-2-2 0,-5 3 16,-5 3-16,-3 0 16,-2 1-16,-6 1 0,-4 3 15,-3-3-15,-1-3 0,-4 2 16,-4 3-16,3-1 0,1-1 0,-10 3 15,-3-2-15,5-4 0,2-3 16,2 1-16,2-3 16,0-1-16,4-2 0,1-2 0,1-3 15,5 1-15,2-3 0,4-2 16,0 0-16,2 0 0,1-2 0,4 0 16,2-3-16,2-1 15,4-1-15,3-5 0,4-4 16,-3 2-16,-2 3 0,-2 1 0</inkml:trace>
  <inkml:trace contextRef="#ctx0" brushRef="#br0" timeOffset="174200.3649">21381 9603 0,'0'0'0,"0"0"0,0 0 16,0 0-16,0 0 0,6 25 15,-6-25-15,1 27 0,-1-27 0,-1 32 16,-2-11-16,1 1 15,0-1-15,-1 2 0,-2 2 0,0 5 16,-1-1-16,1 1 0,-1 1 16,0-1-16,0-4 0,1 5 15,0-2-15,1-4 0,-1-4 16,1-1-16,0-1 0,-3-1 16,-1 0-16,-2-5 0,-1-4 15,4-4-15,0 0 0,1 0 0</inkml:trace>
  <inkml:trace contextRef="#ctx0" brushRef="#br0" timeOffset="174383.7853">21000 10267 0,'0'0'0,"0"0"15,0 0-15,28 3 0,-28-3 0,37 4 16,-12-4-16,2 4 15,1-1-15,10 1 0,0 1 16,0 0-16,-1-1 0,8 3 16,1-3-16,-2 3 0,-2 0 0,-3 0 15,-8-3-15,-6 0 0</inkml:trace>
  <inkml:trace contextRef="#ctx0" brushRef="#br0" timeOffset="185483.7649">22738 9584 0,'0'0'0,"0"0"0,0 0 16,0 0-16,0 0 0,0 0 15,0 0-15,0 0 0,0 0 0,0 0 16,0 0-16,0 0 16,0 0-16,-24-1 0,24 1 15,-15 15-15,15-15 0,-23 22 16,7-7-16,1 3 0,-1-1 0,-6 11 16,0 4-16,0-2 0,1-3 15,-8 10-15,-2 3 0,3-3 16,4-1-16,-7 9 0,-1 1 15,3-5-15,3-4 0,1-1 16,0 3-16,5-6 0,4-2 0,-3 9 16,0-1-16,2-7 0,-2-6 15,5-1-15,2-1 16,2-2-16,1-4 0,2-5 0,3-2 16,0-4-16,2-3 0,1-1 15,1-1-15,0-2 0,0 0 0,5-9 16,2-4-16,3-2 0,2-3 15,0-3-15,2-8 16,-3 8-16,-2 3 0,-2 4 16</inkml:trace>
  <inkml:trace contextRef="#ctx0" brushRef="#br0" timeOffset="185852.1892">22675 9570 0,'0'0'0,"0"0"0,0 0 0,0 0 16,0 0-16,5 21 0,-5-21 16,7 21-16,-7-21 0,6 32 15,-2-13-15,-1 3 0,-1 1 0,0 4 16,1 2-16,-1 8 0,-1-1 15,0 0-15,-1 3 16,0 3-16,1-2 0,-2-1 0,0 2 16,0-5-16,0-2 0,-1 3 15,0-5-15,1-2 0,-1-5 16,0-1-16,0-5 0,1-6 16,0-2-16,-1-1 0,1-6 15,0 1-15,-1-2 0,-3-2 16,-3-1-16,-1-2 0,-2-5 0,-2-3 15,-2-3-15,3 1 0,2 4 16,3-2-16</inkml:trace>
  <inkml:trace contextRef="#ctx0" brushRef="#br0" timeOffset="186033.8377">22373 10053 0,'0'0'0,"0"0"0,0 0 16,0 0-16,0 0 0,0 0 15,0 0-15,0 0 0,0 0 0,28-11 16,-28 11-16,30-2 0,-30 2 16,36 2-16,-12-2 15,0 2-15,0-1 0,3 0 0,1 2 16,4-2-16,-5 0 0,-4 1 16</inkml:trace>
  <inkml:trace contextRef="#ctx0" brushRef="#br0" timeOffset="187084.0064">23806 9937 0,'0'0'0,"0"0"0,0 0 0,0 0 0,0 0 15,0-20-15,0 20 16,0 0-16,0-25 0,0 25 0,-1-19 16,0 9-16,0 2 0,-2-3 15,-3-1-15,0 1 0,0 1 0,-3-1 16,-1 0-16,-1 3 16,0-1-16,-1 0 0,-1 2 15,-2 0-15,1 2 0,-7-1 16,-2 3-16,1-1 0,0 3 0,-1 2 15,-2 3-15,0-1 0,0 3 16,-2 1-16,1 2 16,1 1-16,2 1 0,-5 4 0,-2 2 15,1-1-15,2 0 0,2 3 16,4 2-16,3 2 0,2 0 16,2 3-16,2 2 0,1-5 15,1-3-15,1 1 0,1-1 16,3-2-16,0 1 0,4-4 15,2 3-15,2-1 0,-1-4 16,2 0-16,2 0 0,-1 2 0,2-3 16,2-1-16,2-1 15,1-2-15,2-1 0,0-2 0,1 0 16,-4-1-16,1-2 0,1 2 16,0-3-16,1 1 0,0-2 15,1 0-15,2 0 0,0 0 16,-1 0-16,-2-3 0,1 3 15,-3-4-15,-1 2 0,0 0 16,-1 2-16,-1 0 0,-2 0 0,0 0 16,-1-3-16,-1 3 0,1-2 15,-3 1-15,-1 1 0,0-1 16,0 1-16,1-2 0,-1 2 16,-2 0-16,2 2 0,0-2 15,3 0-15,-1-2 0,1 1 16,-1-1-16,-1 0 0,1 2 15</inkml:trace>
  <inkml:trace contextRef="#ctx0" brushRef="#br0" timeOffset="190167.5936">31050 6794 0,'0'0'0,"0"0"16,0 0-16,0 0 0,0 0 15,0 0-15,0 0 0,0 0 0,0 0 16,0 0-16,0 0 0,0 0 16,0 0-16,0 0 0,0 0 15,0 0-15,0 0 0,0 0 16,0 0-16,0 0 0,0 0 16,0 0-16,-23 6 15,23-6-15,0 0 0,0 0 0,0 0 16,0 0-16,0 0 0,-11 21 15,11-21-15,0 0 0,0 0 0,3 18 16,-3-18-16,0 0 0,0 0 16,15 16-16,-15-16 15,0 0-15,0 0 0,23 14 0,-23-14 16,13 4-16,-8-1 0,3-1 16,0 0-16,0 1 0,0-3 15,1 0-15,0 0 0,-1 0 16,0-3-16,-1 3 0,1-1 15,-1 0-15,-1-2 0,1 0 16,-1 0-16,1-1 0,-1 1 0,-1-1 16,-1 1-16,1-1 0,-1 0 15,0-2-15,-2 2 0,0-1 16,-1-1-16,-1 2 0,0-3 16,-1 2-16,-1-1 0,-3 0 15,0 1-15,-1-1 0,0 2 0,-1 1 16,-1-2-16,2 1 15,-1-1-15,-1 4 0,1-2 16,-1 2-16,0-2 0,1 3 16,-1 0-16,0 0 0,0 0 0,0 0 15,-1 1-15,0 1 0,1-1 16,1 2-16,-1-3 0,0 4 16,1-1-16,1 1 0,0 0 15,2-1-15,0 3 0,0-1 16,3-1-16,0 2 0,1-2 0,1-1 15,2 1-15,1-3 0,-1 4 16,1-3-16,1 1 0,0-1 16,2-1-16,0 0 0,-1-1 15,1 2-15,-1-1 0,1-1 16,1-1-16,0-1 0,-1 2 16,1-1-16,0 0 0,-2-1 15,0 2-15,-1-4 0,0 1 16,-2-1-16,0 1 0,1 1 15,-1 0-15,-1-2 0,-2 1 16,-1 0-16,-2-1 0,-1 3 0,1-2 16,-1 2-16,-2-1 15,1 2-15,-1 0 0,1 2 0,-1 0 16,1 1-16,-1 0 0,1 1 16,0-2-16,1 0 0</inkml:trace>
  <inkml:trace contextRef="#ctx0" brushRef="#br0" timeOffset="219850.3811">22610 11202 0,'0'0'0,"0"0"0,0 0 16,0 0-16,0 0 0,-24 19 15,24-19-15,-22 25 0,8-9 0,-4 3 16,-4 6-16,1 0 0,0 0 15,-9 14-15,-6 4 0,-4 10 16,2 0-16,-1 1 0,0 1 16,-4 5-16,4-6 0,1 7 15,3-6-15,4-6 0,3-7 0,-1 1 16,3-5-16,5-8 16,3-4-16,5-4 0,3-1 0,3-8 15,3-5-15,3-5 16,3-4-16,2-4 0,2-3 0,6-7 15,6-5-15,-5 4 0,-2 4 16,-2 2-16</inkml:trace>
  <inkml:trace contextRef="#ctx0" brushRef="#br0" timeOffset="220167.7525">22467 11295 0,'0'0'0,"0"0"0,0 0 0,0 0 15,0 0-15,0 31 0,0-31 16,0 34-16,1-16 0,1 7 0,-1 6 16,0-2-16,0 0 0,-1 12 15,0 0-15,-1 2 0,-1-4 16,-2 11-16,0 0 15,1-7-15,-1-4 0,-1 4 0,-1-2 16,1-6-16,-1-5 0,1-6 16,-2-4-16,3-4 0,-1-4 0,-2-5 15,-5-4-15,3-5 16,-1-4-16,2 1 0,1 0 16,2 2-16</inkml:trace>
  <inkml:trace contextRef="#ctx0" brushRef="#br0" timeOffset="220334.0627">22183 11731 0,'0'0'0,"0"0"0,0 0 16,0 0-16,0 0 0,31 4 0,-31-4 16,46 4-16,-16-3 0,3 1 15,3 0-15,-4 0 0,-3-1 0,-5 0 16</inkml:trace>
  <inkml:trace contextRef="#ctx0" brushRef="#br0" timeOffset="220850.8666">23179 11469 0,'0'0'0,"0"0"0,0 0 0,0 0 16,0 0-16,0 0 0,13 27 16,-13-27-16,12 24 0,-12-24 15,17 29-15,-8-14 0,1-1 0,0 2 16,1 0-16,-1-2 0,-1 1 16,0-1-16,1-1 15,-1 0-15,-2-2 0,1-2 0,-1 0 16,-2-1-16,0-2 0,-1-1 15,-1-1-15,1 0 0,-2-1 16,-2-3-16,0 0 0,0 0 16,-5-3-16,-1-1 0,-4 0 15,-4 0-15,-4 0 0,-3-1 16,-3 1-16,-7 0 0,0 1 0,0 1 16,-1 3-16,0 0 15,0 2-15,-4 1 0,2 3 0,5 0 16,4 0-16,4 2 0,2 2 15,3 1-15,3-1 0,3 3 16,3 4-16,2 0 0,2 2 16,4 0-16,2 1 0,4-2 15,3-1-15,5 0 0,6 0 16,-2-2-16,-1 2 0,0-2 0,2-2 16,1-1-16,1-2 0,4 0 15,0 0-15,0-3 16,2-1-16,-2-1 0,1 1 15,-7-3-15,-5-2 0,-3-1 0,-2 0 16,-1 1-16</inkml:trace>
  <inkml:trace contextRef="#ctx0" brushRef="#br0" timeOffset="221318.0837">21142 11420 0,'0'0'0,"0"0"0,0 0 16,0 0-16,-12 21 0,12-21 0,-7 33 15,4-12-15,1-1 16,1 4-16,1 4 0,-2-3 16,1 0-16,1 7 0,1-3 15,1-1-15,-1-3 0,0 4 16,-1-1 0,-4-5-16,-2-3 0,-2-6 0,0-3 0,2-2 15,0-1-15,2-2 16</inkml:trace>
  <inkml:trace contextRef="#ctx0" brushRef="#br0" timeOffset="221487.0821">20673 11928 0,'0'0'0,"0"0"0,0 0 16,0 0-16,0 0 0,30 7 0,-30-7 15,40 8-15,-15-3 0,6 0 16,5 0-16,3 1 0,1 2 15,14 5-15,2 2 0,5 0 16,-7-3-16,-4 0 0,-10-3 16,-9-2-16</inkml:trace>
  <inkml:trace contextRef="#ctx0" brushRef="#br0" timeOffset="222034.8254">19085 11581 0,'0'0'0,"0"0"0,0 0 0,0 0 16,-16 29-16,16-29 0,-15 37 16,9-17-16,-1 3 0,1 2 15,0 2-15,-1 7 0,1-3 16,0 1-16,3 1 0,0-4 0,-1-2 15,1 1-15,0-3 0,1-5 16,0-3-16,1-3 0,1-3 16,1-8-16,2-2 0,-1-6 15,0-7-15,0 3 0,-1 1 16,0 1-16</inkml:trace>
  <inkml:trace contextRef="#ctx0" brushRef="#br0" timeOffset="222351.4305">18832 11585 0,'0'0'0,"0"0"0,0 0 0,0 0 16,0 0-16,0 0 0,32-4 16,-32 4-16,36-3 0,-13 3 15,3 3-15,0-1 0,0 0 0,11 5 16,0 0-16,-1 4 0,-3 0 15,-2 2-15,-3 2 16,-2 1-16,-5 2 0,-3 3 16,-4-3-16,-7 2 0,-3 1 0,-7 1 15,-4 3-15,-4-2 16,-4-3-16,-2-1 0,-3-2 0,1-2 16,1 0-16,3-3 0,2-1 15,2-4-15,2 0 0,3-5 16,3-4-16,4-3 0,4-3 15,-2 3-15,0 1 0,-1 1 16</inkml:trace>
  <inkml:trace contextRef="#ctx0" brushRef="#br0" timeOffset="222769.808">19723 11528 0,'0'0'0,"0"0"0,0 0 16,0 0-16,0 0 0,-11 31 15,11-31-15,-15 33 0,6-15 0,1 3 16,-1 1-16,0-1 16,0 2-16,-2 7 0,1 1 15,0-2-15,-1-3 0,1 0 16,2-2-16,0-1 0,0-2 0,0 1 15,2-3-15,2-4 0,2-2 16,1-1-16,1-2 0,2-1 16,3 0-16,0-3 0,2 0 15,3-1-15,3-1 0,4-2 16,2-1-16,1-1 0,0 0 0,2-1 16,2 0-16,2-1 0,0 1 15,-1-1-15,-3 0 0,3-1 16,-2 1-16,-1 0 0,-1 1 15,-2 0-15,-2 0 0,-3 1 16,-1 0-16,-2 0 0,-1 0 0,-2-3 16,-2 0-16,-4-4 15,-4-2-15,0 2 0,1 1 16,0 0-16</inkml:trace>
  <inkml:trace contextRef="#ctx0" brushRef="#br0" timeOffset="222984.81">19677 11528 0,'0'0'0,"0"0"0,0 0 16,0 0-16,0 0 0,21-6 0,-21 6 15,35-5-15,-13 3 0,3 1 16,3 1-16,1 0 0,2 1 15,7-1-15,-2 0 0,-6-1 16,-5 1-16,-3-1 0</inkml:trace>
  <inkml:trace contextRef="#ctx0" brushRef="#br0" timeOffset="223154.0627">19706 11795 0,'0'0'0,"0"0"0,0 0 16,0 0-16,31 1 0,-31-1 16,44 3-16,-14 1 0,3-1 15,1-4-15,1-5 0,4-1 16,-7 1-16,-4 1 0</inkml:trace>
  <inkml:trace contextRef="#ctx0" brushRef="#br0" timeOffset="224401.4399">20812 11098 0,'0'0'0,"0"0"0,0 0 16,-27-20-16,11 16 0,-6-4 15,-5-1-15,-15-2 0,-5 0 0,-6 1 16,-4 2-16,-17 0 16,-2 2-16,-18 2 0,-2 4 15,-11 3-15,5-2 0,-14 5 0,4-1 16,-36 12-16,18 5 0,7 3 15,7 3-15,13 1 0,9-4 16,6 6-16,3 1 0,7 1 16,5 0-16,8 4 0,5 0 15,10-1-15,5 4 0,7-5 16,4-1-16,3-1 0,2 0 0,6 3 16,4 3-16,8-3 15,6-4-15,4 0 0,3-2 0,1 3 16,3 2-16,6 0 0,5 0 15,9-5-15,5 0 0,5 1 16,3 3-16,4-8 0,4-4 16,2 5-16,1 0 0,1 1 15,0-1-15,8 0 0,7 1 16,1 0-16,-2 0 0,7 1 16,8 0-16,-6-4 0,-5-3 0,11-1 15,5 0-15,1 1 0,1-1 16,5 0-16,5-2 0,0-2 15,-1-1-15,6-3 0,4 2 16,-4-3-16,1 0 0,4 1 16,4 0-16,-2-2 0,-1-2 15,1-2-15,2-2 0,-3 1 16,0-1-16,1-1 0,1-3 16,-5-1-16,-3 0 0,0-5 15,1-1-15,-5 0 0,-4-1 0,4-3 16,2-3-16,-8-2 0,-8-2 15,3 1-15,-1 1 0,-3-1 16,0 0-16,2-1 0,1-1 16,-12-5-16,-8-4 0,-4-1 15,-4 1-15,-6 1 0,-5 2 0,-2-7 16,-2-3-16,-4 4 0,0 2 16,-5-4-16,-3-4 15,-8 1-15,-6 1 0,-3-1 0,-1-2 16,-3 0-16,-2-1 0,-3 0 15,-1-1-15,-8 1 0,-2 0 16,-7-5-16,-4-4 0,-3 4 16,-3 4-16,-11-7 0,-8-3 15,0 5-15,0 3 0,-8-1 16,-5 0-16,-4 4 0,-4 4 0,-7-8 16,-3-2-16,0 5 0,2 7 15,-10 0-15,-8-3 0,2 6 16,0 4-16,-3 0 0,-2 3 15,2 0-15,2 1 0,-8 3 16,-5 4-16,1 3 0,0 4 16,0-1-16,3-1 0,6 5 15,2 0-15,-1 1 0,0-2 16,5 3-16,3 1 0,2 2 16,0 2-16,5 1 0,1 3 0,-1 0 15,-2 4-15,5-1 0,5-2 16,-2 6-16,-2 0 0,6 4 15,2 3-15,0-3 0,2 0 16,6 0-16,4 2 0,6-1 16,4 0-16,4 4 0,3 2 15,4 1-15,3 3 0,8-11 16,6-4-16,4-4 0</inkml:trace>
  <inkml:trace contextRef="#ctx0" brushRef="#br0" timeOffset="227534.3322">25680 9560 0,'0'0'16,"0"0"-16,0 0 0,0 0 15,0 0-15,0 0 0,0 0 0,0 0 16,0 0-16,9 24 15,-9-24-15,4 21 0,-4-21 0,4 26 16,-1-9-16,-2 2 0,-1 1 16,0 3-16,-1 0 0,-1 4 15,1 0-15,0 9 0,1 3 16,0 0-16,0-1 0,1 10 16,0-2-16,-1 0 0,0-1 0,-2 5 15,-1 0-15,0 7 0,2-3 16,-3 3-16,1-3 0,1 11 15,1-2-15,-3-3 0,0-2 16,-1 0-16,1-1 0,1 7 16,-1 0-16,0-3 0,-1-7 0,0 3 15,1 3-15,0 4 16,2-6-16,-1 19 0,0-5 16,-3-7-16,-1-2 0,2-5 15,2-1-15,0-9 0,1-5 0,-1 2 16,0 4-16,0-4 0,1-3 15,0-2-15,0-4 16,0-2-16,-1-3 0,1 3 0,1 0 16,1-3-16,0-3 0,-1-12 15,0 1-15,1 0 0,0 3 0,-2-1 16,-1-2 0,1-2-16,1 0 0,0-2 15,0 0-15,-1 0 0,-1-1 0,1-2 16,1-2-1,-1 2-15,0-2 16,1-2-16,0 1 0,-1-3 16,2 0-16,-1-1 15,-1 0-15,0-2 0,2-1 0,-2 3 16,2-3-16,-2 1 16,2-1-16,-4 1 0,2-1 15,2 0-15,-2 0 16,2 0-16,-2-1 0,2 1 0,0 0 15,-3-1-15,3 1 0,0 0 16,0 0-16,0 0 16,-1-3-16,1 3 0,4-3 15,-2 2-15,1 0 0,0-1 16,1 0-16,0-1 0,2 2 0,-1-1 16,1 0-16,0 0 0,2 1 15,1-1-15,1-1 0,2 0 16,1 2-16,1-1 0,1 1 15,-1 0-15,0 0 0,3-1 16,2-1-16,1 1 0,1 0 16,0 1-16,-1 1 0,10-1 15,1 0-15,0 0 0,0 0 16,-1 0-16,-1 0 0,3 1 16,2 0-16,4 0 0,-2 2 0,3-1 15,1 0-15,-1-1 0,2-1 16,0 0-16,1-1 0,8 1 15,-2 1-15,2 0 16,0-1-16,-1 0 0,-3-1 0,2 0 16,0 2-16,9 0 0,-2 0 0,-2 0 15,-2 0-15,2 1 0,0 2 16,1-1-16,0 2 0,6 0 16,-4 0-16,3-2 0,1-2 15,-1 1-15,-1 1 0,2-1 16,0 0-16,0-2 0,-2 0 15,28 1-15,-5 2 0,-7 0 16,-4-1-16,-2 1 0,-4 1 16,-2-1-16,-1-1 0,2 2 15,1 1-15,0 2 0,0-2 0,1 1 16,2-1-16,-2-1 16,-2-1-16,1 1 0,0-1 15,0 1-15,0 2 0,0 0 0,0-1 16,-2 0-16,-2 0 0,1-1 15,-1 0-15,-1 0 0,-1-2 16,2 1-16,1 0 0,-4 3 16,-2 2-16,-1-2 0,0 1 15,1-4-15,1 1 0,2 0 16,0 1-16,-5 2 0,-2 2 0,1-1 16,0-3-16,-2 2 0,0-1 15,-3 0-15,1 1 0,-3 3 16,-1 0-16,-1 1 0,1 1 15,-2-1-15,-1-3 0,1 1 16,0-1-16,-3 2 0,-1-1 16,-2-1-16,0-3 0,-4 0 15,-3 1-15,-14-6 16,-1-3-16,-5 1 0,-3 2 16,-1 0-16</inkml:trace>
  <inkml:trace contextRef="#ctx0" brushRef="#br0" timeOffset="229200.7639">25733 9588 0,'0'0'15,"0"0"-15,0 0 0,0 0 0,0 0 16,24-10-16,-24 10 0,26-7 15,-26 7-15,36-7 0,-13 6 16,1 0-16,1 0 0,4 1 16,4-1-16,9 0 0,0-2 15,4 0-15,4 1 0,9 0 0,-1 1 16,12-2-16,3 0 16,-6 1-16,-4 0 0,14 0 15,1 1-15,-6 0 0,-2 1 0,12 0 16,0-1-16,-6 1 0,-5 1 0,38 1 15,-4 1-15,-11-2 16,-8 0-16,2 0 0,0 0 16,-5 1-16,-3 2 0,4 0 15,3-1-15,-7 1 0,-5-1 0,6 0 16,6 0-16,-6 0 0,-5 1 16,8 3-16,5 2 0,-8-5 15,-8-4-15,9 4 0,5 0 16,-6 2-16,-5 2 0,5-5 15,5-1-15,-7-1 0,-6 1 16,6 1-16,2 1 0,-10 0 16,-7 1-16,3 1 0,4-1 15,-5 1-15,-2 0 0,0-1 16,2 0-16,-8-1 0,-6 2 0,5-5 16,1 2-16,-4-1 0,-3 0 15,3 0-15,1-1 16,-7 1-16,-2 1 0,0-1 0,0 0 15,-3-1-15,-3-1 0,3 0 16,3 0-16,-9 0 16,-6 0-16,3 4 0,3 1 0,-4-1 15,-2-2-15,-1 1 0,0-1 16,-4-2-16,0-1 0,-1 1 16,0 0-16,-11 3 0,0 0 0,-1-2 15,0-2-15,-4 1 16,-1 1-16,1 2 0,0-1 0,-2-1 15,0-2-15,-1 2 16,2 0-16,-2-1 0,-2-1 0,-1 2 16,1 3-16,-1-1 0,0-1 0,1 1 15,-1 0-15,-1 1 16,-1 0-16,0 0 0,1 2 16,-1 0-16,0 1 0,-1 0 0,-1 4 15,0-2-15,-2 2 0,0 3 16,-3 2-16,2-2 0,2 2 15,-1 1-15,-1 4 0,0 0 16,-1 2-16,1 0 0,0 1 16,-1 2-16,2-1 0,0 8 15,-1 2-15,1 1 0,0-4 0,-2 4 16,1 3-16,1 0 16,0-1-16,-1 10 0,-2-1 15,2-1-15,2-3 0,-2 3 0,1 2 16,0 0-16,1-4 0,-2 13 15,1 0-15,0-3 0,1-1 16,-3 4-16,-2 0 0,0-3 16,-1 0-16,-1 3 0,0 0 15,3-4-15,1-6 0,-1 28 16,-1 0-16,-1-13 0,1-7 0,-2-3 16,0 0-16,2-4 0,2-3 15,1 4-15,-1 1 0,1-4 16,0-5-16,0 3 0,-2 2 15,1-4-15,-1-2 0,1-1 16,-1 0-16,3-4 0,1-2 16,-4 1-16,-1-1 0,2-18 0,2 1 15,0 7 1,-1 4-16,1-2 0,1 0 0,-3-2 16,1 0-16,1-3 15,0 0-15,0-3 0,-1 0 0,0-3 16,2-2-16,1 2 15,0 0-15,0-1 0,-1-2 16,1-3-16,0-1 0,-2 1 16,1 1-16,1-2 0,0-2 15,0-1-15,1-1 0,0 0 16,0 0-16,0-1 0,0 0 0,0 1 16,0 0-16,-2 0 15,-3-2-15,0-1 0,-2 0 0,2-1 16,-1 1-16,2-1 0</inkml:trace>
  <inkml:trace contextRef="#ctx0" brushRef="#br0" timeOffset="230950.6954">24974 12632 0,'0'0'0,"0"0"0,0 0 16,0 0-16,0 0 0,-12 21 0,12-21 16,-11 23-16,11-23 0,-20 34 15,7-12-15,-1-1 0,0 0 16,-4 8-16,2 2 0,-1-1 15,1-1-15,-2 2 0,-1 1 16,-1 6-16,0-2 0,1-1 16,2-1-16,2-3 0,1-1 0,1-3 15,2 0-15,3-4 0,0-4 16,1-2-16,2-3 16,0-2-16,2-3 15,2-3-15,1-3 0,0-3 16,0 2-16,0-2 0</inkml:trace>
  <inkml:trace contextRef="#ctx0" brushRef="#br0" timeOffset="231234.3057">25072 12669 0,'0'0'0,"0"0"16,0 0-16,3 19 0,-3-19 0,6 21 15,-3-3-15,1 1 0,-1 2 16,1 3-16,1 3 0,-1 7 16,0-1-16,1 3 0,0 2 15,1 5-15,-2-5 0,2 1 16,-1-3-16,0-1 0,-1-4 0,-1 0 15,0-6-15,-1-8 0,-1-3 0,0-3 16</inkml:trace>
  <inkml:trace contextRef="#ctx0" brushRef="#br0" timeOffset="231417.931">24941 12951 0,'0'0'0,"0"0"0,0 0 0,33-5 15,-33 5-15,41-8 0,-10 3 16,3 1-16,3 1 0,5-1 16,-7 0-16,-5 1 0</inkml:trace>
  <inkml:trace contextRef="#ctx0" brushRef="#br0" timeOffset="232335.0916">31261 13013 0,'0'0'0,"0"0"0,0 0 0,0 0 15,-7 24-15,3-11 0,-2 1 16,0 2-16,-2 2 0,-2 2 0,0 2 15,-2 6-15,0-2 0,1 1 16,0 1-16,1-2 0,1 0 16,-1 5-16,2-2 0,2-3 15,1-3-15,1-3 0,1-2 16,0-2-16,2-2 16,1-6-16,1-2 0,2-2 0,0-3 15,0 1-15,-1-1 0,1 0 0</inkml:trace>
  <inkml:trace contextRef="#ctx0" brushRef="#br0" timeOffset="232851.218">31331 12999 0,'0'0'16,"0"0"-16,0 0 0,0 0 0,29-2 15,-29 2-15,29 6 0,-13-1 16,1 1-16,0 3 0,1 1 16,-1 1-16,-2 1 0,2 4 15,-4 1-15,-2-2 0,-2-1 16,-4-1-16,-2 0 0,-3-2 16,-2-1-16,-5-2 0,-5 0 15,-1-2-15,-2 0 0,-2-2 16,-1 0-16,0-1 0,1-1 15,0-1-15,-2 0 0,2-1 0,3 2 16,2-2-16,1-1 16,3 0-16,3 1 0,-1 0 0,2 0 15,4 0-15,0 0 0,5 3 16,5 0-16,1 0 0,1-1 16,6 4-16,1 2 0,-1-1 15,2 2-15,0 0 0,1 1 0,-3 1 16,-3 2-16,0 1 0,-3 1 15,-2-3-15,-2-1 0,-2 1 16,-2 0-16,-1 0 0,-2 1 16,-4-1-16,-2 1 0,-4-3 15,-2-2-15,-3-1 0,-3-1 16,2-2-16,0 0 0,-2-1 16,-3-3-16,0 0 0,0-2 0,0-3 15,-1-4-15,1-1 0,0-1 16,-4-7-16,4-1 15,3 2-15,3 4 0,3 3 0</inkml:trace>
  <inkml:trace contextRef="#ctx0" brushRef="#br0" timeOffset="233434.7345">32259 9576 0,'0'0'0,"0"0"0,0 0 16,0 0-16,2-23 0,-2 23 15,-4-10-15,0 4 0,0 0 0,-6-2 16,-3 1-16,-3 1 0,0 2 16,-4 2-16,-1 2 0,-1 0 15,-1 2-15,-6 1 0,0 1 16,4 2-16,3 1 0,1 1 16,2 2-16,2 0 0,1 0 0,3 2 15,2 0-15,2-2 0,2-2 16,3 2-16,2 2 15,3-3-15,2 2 0,3 0 0,3 0 16,2-1-16,1-1 0,4 0 16,4-1-16,-1 0 0,-2 1 15,2-2-15,0 0 0,0-2 0,-1-1 16,2 1-16,-2-1 16,-7-3-16,-2-2 0,-1 1 0,-2-1 15,0 1-15</inkml:trace>
  <inkml:trace contextRef="#ctx0" brushRef="#br0" timeOffset="234552.0488">24942 9188 0,'0'0'0,"0"0"15,0 0-15,0 0 0,0 24 0,0-24 16,-2 22-16,2-22 0,-2 24 16,0-10-16,0 4 15,0-2-15,0 1 0,0 0 16,-1-1-16,0-1 0,0-1 0,-3 4 15,1-1-15,0-2 0,1-1 0,-2-1 16,1-2-16,-1-1 16,2-1-16,2-2 0,1-1 15,0-1-15,-1 0 0,1-1 16,0-2-16,0 1 0,0-1 0,1 0 16,0-2-16,0 4 0,0-4 15,-1 3-15,1-3 16,0 0-16,-1 2 0,1-2 0,0 0 15,0 0-15,0 0 0,0 0 16,0 0-16,0 0 0,0 3 0,0-3 16,0 0-16,0 0 15,0 0-15,0 0 0,0 0 16,0 0-16,0 0 0,0 0 16,0 0-16,0 0 0,0 0 0,0 0 15,0 0-15,0 0 0,3 5 16,-3-5-16,0 0 0,0 0 15,5 4-15,-5-4 0,0 0 16,0 0-16,4 4 0,-4-4 16,0 0-16,0 0 0,4 5 0,-4-5 15,0 0-15,0 0 0,0 0 16,0 0-16,0 0 16,0 0-16,6-5 0,-6 5 15,0 0-15,3-4 0</inkml:trace>
  <inkml:trace contextRef="#ctx0" brushRef="#br0" timeOffset="235017.4779">24725 9122 0,'0'0'0,"0"0"16,0 0-16,0 0 0,25-6 0,-25 6 15,28 0-15,-11 0 0,2-1 16,1 1-16,1 0 16,0 1-16,0 2 0,6 1 15,1 1-15,-3 0 0,-2 1 0,-1 1 16,-1 2-16,-2-2 0,-1 1 0,-2 2 15,-1 0 1,-4 1-16,-4 0 0,-2 2 0,-3 2 16,-2-2-16,0 0 0,-3 2 15,-3-1-15,0 0 0,-2 1 0,-3 0 16,-2-2-16,-2 1 16,0-1-16,-1-1 0,0 0 0,0 0 15,2-3-15,-2 2 16,-1-1-16,5-3 0,1 0 0,0-1 15,0-2-15,0-2 0,1-2 0,1 2 16,0-1-16,1-1 16,2 0-16,1-1 0,3-2 15,0 0-15,1 1 0,1 2 0</inkml:trace>
  <inkml:trace contextRef="#ctx0" brushRef="#br0" timeOffset="235175.899">25276 9379 0,'0'0'0,"0"0"0,0 0 16,0 0-16,0 0 0,2 22 16,-2-22-16,0 0 0,10 20 0,-10-20 15</inkml:trace>
  <inkml:trace contextRef="#ctx0" brushRef="#br0" timeOffset="237751.265">25577 12466 0,'0'0'0,"0"0"16,0 0-16,0 0 0,0 0 0,0 0 15,0 0-15,0 0 0,0 0 16,0 0-16,0 0 0,0 0 15,0 0-15,0 0 0,0 0 16,0 0-16,0 0 0,0 0 16,0 0-16,0 0 0,0 0 15,0 0-15,11-22 0,-11 22 16,0 0-16,0 0 0,0 0 16,0 0-16,0 0 0,18-16 0,-18 16 15,0 0-15,0 0 0,0 0 16,20-16-16,-20 16 0,0 0 15,17-9-15,-17 9 16,16-10-16,-7 6 0,-1-2 0,1 2 16,0-2-16,0 1 0,0-2 15,-1 0-15,2 0 0,1 2 0,3-3 16,0 0-16,0-1 16,1 0-16,-1 2 0,0 1 0,1-1 15,-1 0-15,1-1 0,2 0 16,2-1-16,2-2 0,4-2 15,0-1-15,1 0 16,-1 0-16,3-1 0,-1 1 0,5-3 16,-3-1-16,3 2 15,3-1-15,4-2 16,2-3-16,-6 3 0,-3 3 0,2-1 16,1 0-16,5-3 15,-4 1-15,3-1 0,1-2 16,-5 3-16,-3 3 0,3-2 0,3-2 15,-3 2-15,-3-1 0,11-2 16,3-1-16,-5 0 0,-4 1 16,2 3-16,3 0 0,-2-1 15,-3 2-15,9-7 0,1 2 16,-9 3-16,-3-1 0,8-1 16,2-1-16,-4 1 0,-3 3 0,8-3 15,3-1-15,-6 1 0,-5 1 16,4 0-16,3 2 0,-3 1 15,-4 2-15,26-13 0,1 2 16,-30 12-16,-3 0 0,8-3 16,7-3-16,-7 2 0,-3 2 0,20-9 15,-4 3-15,-16 7 16,-1 1-16,18-3 0,0 3 16,-25 6-16,-1-6 0,25-10 0,0 2 15,-23 10-15,1-4 0,22-7 16,0 0-16,-25 11 0,1 1 15,22-10-15,-2 3 0,-20 8 16,0-1-16,6 0 0,6-4 16,-5 1-16,0 0 0,2 1 15,4 0-15,-4-1 0,-3 0 0,2-2 16,4 0-16,-5 2 16,-1 3-16,3-3 0,4-4 15,-5 4-15,-3 3 0,3-3 0,4 0 16,-5-1-16,-2 1 0,3-3 15,3 2-15,-2 1 0,0-1 16,1-1-16,2 1 0,-4 1 16,-4 2-16,1-2 0,0 3 15,-1-3-15,-1 3 0,1-2 16,1-2-16,-5 2 0,-1 1 0,7-3 16,1-1-16,-8 4 0,-2 3 15,2-3-15,2 2 0,-2 1 16,1-3-16,0 3 0,-1-2 15,-1-1-15,-2 0 0,2 2 16,-1 0-16,-2 1 0,-1-2 0,0 4 16,0 0-16,-2-2 15,2 0-15,-1-1 0,-1 2 16,0-2-16,0 0 0,0 1 16,0 1-16,-1 2 0,-1 1 0,0-2 15,-1-2-15,-2 2 0,0 3 16,-3-3-16,1 0 0,0 0 15,-1 0-15,1 3 0,2-3 16,-1 0-16,-1 0 0,0 3 16,-2 0-16,-1-2 0,-1 2 15,0-3-15,0 3 0,-3 1 16,2 1-16,0 0 0,0-1 16,0-1-16,-2 1 0,2-2 0,0 0 15,-1 2-15,-2-1 0,2 0 16,1 1-16,-3-1 0,1-1 15,-1 2-15,-1 0 0,1 2 16,-2-3-16,0 2 0,1-1 16,-2 1-16,0-1 0,1 1 15,-1 0-15,-1 2 0,0-4 0,1 3 16,-1 0-16,-2 1 0,2-1 16,-2 1-16,2-3 15,-2 3-15,3-2 0,-3 2 0,2-2 16,-2 2-16,0 0 0,0 3 15,0-1-15,0 1 0,0 0 16,-1 2-16,-2-1 0,1 1 16,1-2-16,0 1 0</inkml:trace>
  <inkml:trace contextRef="#ctx0" brushRef="#br1" timeOffset="242468.3459">25666 9607 0,'0'0'0,"0"0"0,0 0 15,0 0-15,0 0 0,0 0 0,0 0 16,0 0-16,0 0 0,0 0 16,0 0-16,0 0 0,0 0 0,0 0 15,0 0-15,0 0 0,0 0 16,0 0-16,0 0 16,0 0-16,0 0 0,25 3 0,-25-3 15,0 0-15,0 0 0,0 0 16,0 0-16,0 0 0,0 0 0,25 9 15,-25-9-15,0 0 16,0 0-16,0 0 0,17 14 16,-17-14-16,0 0 0,0 0 15,16 15-15,-10-8 0,-1 0 0,1 0 16,-1 2-16,1-2 16,0 2-16,2 0 0,0-2 15,0 2-15,-1 2 0,1-2 16,1 1-16,0 1 0,-1 1 0,1 1 15,0 1-15,0 0 0,0 1 16,0-3-16,0 1 0,1 2 16,0 0-16,4 5 0,0 3 15,-1-4-15,0-1 0,1 1 16,-1 2-16,-1-2 0,-1-2 0,0 2 16,1 2-16,0-1 0,0 1 15,3 5-15,0-2 16,1-1-16,-1-2 0,0 1 0,2 2 15,-3-3-15,-2-1 0,1 1 16,0 3-16,-1-5 0,0 1 0,2-1 16,2 4-16,-1-4 15,0-1-15,-1 3 0,-1 3 16,-1-4-16,0 0 0,1 1 16,0 1-16,0-1 0,-1-3 0,3 3 15,0-2-15,-1 2 0,0-2 16,0 1-16,0 3 0,-1-3 15,0-3-15,1 5 0,0 3 16,-2-3-16,1-1 0,-1-2 16,0 2-16,0 0 0,1-1 15,1-1-15,2 0 0,-3 1 0,-1-1 16,0 1-16,2-1 31,-2 1-31,-1-4 0,1 2 0,1 5 0,1-2 0,2-1 16,-2 1-16,0 1 0,-2-2 15,0-3-15,-1 1 0,-1-2 0,0 2 16,1-1-16,0 1 0,-1 0 16,2 0-16,0-4 0,1 1 15,0 2-15,-1 0 16,1 1-16,-1 0 0,0 0 0,-1-1 16,-1-1-16,0 2 15,1 0-15,1 2 16,1-1-16,-1-1 0,-1 0 0,1 0 15,3-1-15,-3-2 0,-1-1 0,0 0 16,0 0-16,-1-1 16,-1 0-16,0 1 0,-1 0 15,0 0-15,0-2 0,1 1 16,-1 2-16,-1-5 0,0 0 0,-1 0 16,2-1-16,-1 2 0,-1 0 15,2 0-15,1 0 16,-1-1-16,-1-1 0,0 0 0,-1 1 15,1 1-15,0-1 0,-1 2 16,0-2-16,-1 0 0,1-1 0,-1-1 16,1 1-16,-2 0 15,0-1-15,0 1 0,2-1 16,-1 2-16,-1 0 0,2 0 16,-1 1-16,0-3 0,-1-1 0,2 4 15,-2 1-15,1-3 0,-1-1 16,2 1-16,-2-2 0,-1 1 15,-1 0-15,2 0 0,0-1 16,1 0-16,-1-1 0,-1 1 16,2 1-16,-2-2 0,0 0 0,1 0 15,-2 1-15,1-1 16,2-1-16,-1 1 0,-1 0 16,1 0-16,-1-1 0,0 1 15,1 0-15,-2 0 0,0-1 16,0 1-16,0-1 0,1 0 0,-2-1 15,0 0-15,0-1 0,1 1 16,0-2-16,-1 1 0,0 0 16,1 0-16,-1 0 0,0 0 15,0 0-15,0 0 0,0-1 16,0 1-16,-1-3 0,2 3 0,-2-3 16,3 4-16,-3-4 15,1 3-15,-1-3 0,0 3 16,0-3-16,0 0 0,0 0 0,0 0 15,0 0-15,0 0 0,0 0 16,0 0-16,0 0 0,0 0 16,0 0-16,1 5 0,-1-5 15,0 0-15,0 0 0,0 0 16,0 0-16,0 0 0,0 0 16,0 0-16,0 0 0,0 0 0,0 0 15,0 0-15,0 0 16,0 0-16,-6-9 0,6 9 0,-6-5 15,6 5-15</inkml:trace>
  <inkml:trace contextRef="#ctx0" brushRef="#br1" timeOffset="244867.9064">27719 12982 0,'0'0'0,"0"0"0,0 0 0,0 0 15,0 0-15,0 0 0,0 0 16,0 0-16,0 0 0,0 0 16,-10 29-16,10-29 0,-8 22 0,0-7 15,-2 2-15,-1 0 16,-1 2-16,-2 2 0,-2 2 0,2 0 15,0-1-15,-6 7 0,-2-1 16,2-2-16,1-2 0,-2 5 16,4-1-16,0-5 0,3-4 0,3-5 15,2-2-15,1-2 16,3 0-16,1-4 0,1 0 16,1-2-16,0 0 0,0-2 0,-1-1 15,3-1-15,-1 4 16,3-1-16,2-1 0,0-1 0,2 1 15,0 0-15,3 2 0,1-1 16,1 0-16,1 1 0,1 2 16,2-2-16,1 2 0,3 1 15,2 1-15,3 2 16,-1-1-16,2 2 0,0 2 0,0-3 16,0-1-16,-2 0 0,0-1 15,-1 0-15,-1 0 0,1 0 16,-2-3-16,-5 0 0,1 0 0,-3-3 15,-1-1-15,-2-2 16,-1-1-16,-3 0 0,0 0 0,-1 1 16</inkml:trace>
  <inkml:trace contextRef="#ctx0" brushRef="#br1" timeOffset="245084.88">27718 13032 0,'0'0'0,"0"0"16,0 0-16,22-4 0,-22 4 0,27 2 16,-27-2-16,40 6 0,-18-3 0,1 2 15,0 1-15,-2 0 16,-2 1-16,1 1 0,-4-1 0,-1-2 15</inkml:trace>
  <inkml:trace contextRef="#ctx0" brushRef="#br1" timeOffset="245270.0553">27583 13188 0,'0'0'0,"0"0"15,0 0-15,25 8 0,-25-8 0,32 8 16,-7-1-16,-1 1 0,0 2 16,8 3-16,1 2 0,-4-2 0,-4-1 15,-3-2-15,-3-2 16,-3-1-16</inkml:trace>
  <inkml:trace contextRef="#ctx0" brushRef="#br1" timeOffset="250318.9681">26892 11435 0,'0'0'0,"0"0"0,0 0 0,0 0 16,0 0-16,0 0 0,0 0 0,0 0 16,0 0-16,0 0 15,0 0-15,0 0 0,0 0 0,0 0 16,-15 18-16,15-18 0,0 0 15,0 0-15,-23 14 16,23-14-16,0 0 0,-24 10 0,24-10 16,-19 6-16,10-1 0,0-1 15,1 0-15,-1 3 0,1-2 0,0 1 16,1 0-16,-1-2 0,0 0 16,1 1-16,0-1 15,0-1-15,2 2 0,-1-2 0,1 0 16,0-1-16,1 1 0,0 1 15,-1-1-15,2-1 0,-1 0 16,1-2-16,0 2 0,1-1 16,-1 1-16,1-1 0,2-1 15,-2 1-15,2-1 0,-2 4 16,0-4-16,2 0 0,-3 3 0,2-1 16,1 2-16,0-1 15,0 1-15,1-1 0,1-1 16,-1 2-16,0-1 0,1 1 0,0 1 15,0 0-15,1-1 0,0 0 16,0-1-16,0 1 0,2 2 16,-1-1-16,1 0 0,-2-2 15,0 1-15,1 1 0,-1 1 16,0-1-16,-1-1 0,1-1 16,-1 0-16,0 1 0,0-1 0,0 1 15,1-2-15,-3-2 0,2 2 16,-2-2-16,2 4 15,-1-1-15,0-1 0,0 0 0,-1-2 16,3 4-16,-3-4 0,0 2 16,0-2-16,0 0 0,0 0 15,0 0-15,2 4 0,-2-4 16,0 0-16,0 0 0,0 0 16,0 0-16,0 0 0,0 0 15,0 0-15,0 0 0,0 0 0,0 0 16</inkml:trace>
  <inkml:trace contextRef="#ctx0" brushRef="#br1" timeOffset="255301.1695">20421 13390 0,'0'0'0,"0"0"0,0 0 16,0 0-16,0 0 0,0 0 0,0 0 16,0 0-16,0 0 0,0 0 15,-23 28-15,23-28 0,-25 28 0,9-9 16,-5 4 0,-1 2-16,-1 1 0,-8 10 0,0 3 15,-4 6-15,3-3 0,-3 0 16,0 0-16,-1 4 0,4-2 0,4-3 15,4-2-15,1-3 0,2-4 16,0 0-16,3-3 16,8-9-16,3-3 0,1-4 0,0-2 15,4-5-15,1-2 0,7-6 16,4-5-16,0-2 0,2-2 16,-2 2-16,-3 2 0,0 1 15</inkml:trace>
  <inkml:trace contextRef="#ctx0" brushRef="#br1" timeOffset="255584.6404">20394 13440 0,'0'0'0,"0"0"16,0 0-16,0 0 0,1 25 0,-1-25 15,4 28-15,-2-10 0,-1 2 16,0 4-16,1 6 0,-1-1 16,0-1-16,1 10 0,-2 1 15,0-1-15,0-1 0,0 6 16,0-2-16,0-4 0,-2-2 16,1-4-16,0-4 0,0-3 15,1-3-15,-2-5 16,-2-3-16,-1-3 15,2-1-15,1-4 0</inkml:trace>
  <inkml:trace contextRef="#ctx0" brushRef="#br1" timeOffset="255784.6155">20122 13765 0,'0'0'0,"0"0"15,0 0-15,0 0 0,0 0 0,36-3 16,-36 3-16,41-3 16,-17 2-16,3 1 0,1 0 15,0 0-15,-2 0 0,3 0 16,-5 0-16,-4 0 0</inkml:trace>
  <inkml:trace contextRef="#ctx0" brushRef="#br1" timeOffset="256085.0205">20844 13629 0,'0'0'0,"0"0"15,0 0-15,-8 22 0,8-22 16,-6 27-16,0-10 0,1 2 15,-1 2-15,-1 9 0,-1 1 16,0 1-16,0 0 0,1 5 16,1-1-16,1-3 0,0-2 15,1-3-15,2-3 0,-1-3 0,1-2 16,1-5-16,0-1 16,0-5-16,0-2 0,1-7 0,-2-5 15,0-1-15,1-4 0,0 3 16,0 1-16,0 0 0</inkml:trace>
  <inkml:trace contextRef="#ctx0" brushRef="#br1" timeOffset="256418.1941">20699 13539 0,'0'0'0,"0"0"16,0 0-16,0 0 0,0 0 0,35-2 15,-35 2-15,36 2 0,-15 1 16,2 1-16,4 2 0,-2 1 16,1 1-16,6 5 15,-2 4-15,-2 0 0,-3-1 0,1 11 16,-5 2 0,-9 3-16,-7 1 0,-2-3 0,-3-1 15,-4-2-15,-1-3 0,-4 0 16,-1-1-16,-8 4 0,-4-3 15,2-2-15,3-2 0,0-2 16,2-4-16,3-3 0,1-1 0,1-3 16,1-2-16,2-5 15,2-2-15,4-9 0,3-7 16,1 0-16,3 0 0,-2 3 0,-1 3 16,0 2-16</inkml:trace>
  <inkml:trace contextRef="#ctx0" brushRef="#br1" timeOffset="256835.0349">21379 13587 0,'0'0'0,"0"0"0,0 0 16,0 0-16,0 27 0,0-27 0,0 29 15,-1-11-15,0 0 0,-1 4 16,-1 3-16,0 0 0,-1 0 15,-3 7-15,-1-1 0,2-1 16,-1 0-16,-2 5 0,0 0 16,1-7-16,0-4 0,1-1 15,2-3-15,0-2 0,1-4 0,1-1 16,0-1-16,2-5 16,0-1-16,1 0 0,1 0 15,2 0-15,0-1 0,2 0 16,2-2-16,2 1 0,1-1 0,2-2 15,1-2-15,2 1 0,3 0 16,3-3-16,3 1 0,0-1 16,-1 1-16,2-2 0,3 3 15,-2-2-15,-1 1 0,5 1 16,-2-2-16,-3 1 0,-2 0 0,0-3 16,0 1-16,-5 1 0,-1-2 15,-6-2-15,-5-1 0,-1 0 16,-1 3-16,0 0 0</inkml:trace>
  <inkml:trace contextRef="#ctx0" brushRef="#br1" timeOffset="257035.1361">21365 13598 0,'0'0'0,"0"0"15,0 0-15,0 0 0,31-12 16,-31 12-16,35-6 0,-14 5 16,1 0-16,3 0 0,4 1 15,6 2-15,-2 1 0,-2 1 16,-2 0-16,-5 0 0,-4 0 0,-4-2 16</inkml:trace>
  <inkml:trace contextRef="#ctx0" brushRef="#br1" timeOffset="257201.7325">21434 13792 0,'0'0'0,"0"0"0,0 0 16,23 5-16,-23-5 0,29 2 16,-29-2-16,40 2 0,-19 0 0,1 0 15,1 1-15,-3-1 0,-3-1 16,2 1-16,-4 0 0,-1-1 15</inkml:trace>
  <inkml:trace contextRef="#ctx0" brushRef="#br1" timeOffset="257984.4881">19610 13531 0,'0'0'0,"0"0"0,0 0 16,0 0-16,-22 10 0,22-10 15,-32 14-15,13-4 0,0 1 0,-6 2 16,-2 3-16,-7 5 0,2 0 15,-3 0-15,0-1 0,-5 4 16,5 0-16,3-1 0,3 1 16,4-5-16,2-3 0,0 2 15,5-4-15,5 0 0,0-2 0,3-1 16,3-1-16,4-1 16,3-2-16,3 1 0,5-3 15,-3-1-15,2 0 0,2-2 0,2-1 16,3 2-16,4-1 0,1 0 15,1-1-15,4 0 0,1 0 16,4 1-16,2-1 0,3 1 16,-3-1-16,1 1 0,1 1 15,-1 0-15,-3-1 0,-1 0 16,-2 0-16,-1-2 16,-3-2-16,-2 2 0,-2 2 0,-2-3 15,-2-1-15,-2-1 0,-2-1 16,-1-2-16,-1 0 0,-3-2 15,0-1-15,-1-4 0,0-1 0,-1 0 16,-1-2-16,-1 0 0,-1-1 16,-1-3-16,-1-2 0,-2 0 15,0 0-15,-3-5 0,0 2 16,-1 1-16,-1 2 0,1-2 16,1 1-16,0 2 0,0 0 15,1 3-15,-1 1 0,2 1 16,-1 3-16,1 0 15,-1 1-15,-2 3 0,-2 0 0,3 2 16,0 2-16,2-1 0</inkml:trace>
  <inkml:trace contextRef="#ctx0" brushRef="#br1" timeOffset="260701.2284">24603 14062 0,'0'0'16,"0"0"-16,0 0 0,0 0 0,0 0 16,0 0-16,0 0 0,0 0 15,0 0-15,-23 14 0,23-14 16,-24 12-16,24-12 0,-30 15 15,11-5-15,0 1 0,-2 2 0,-2-2 16,-2 3-16,-3 2 16,0-2-16,-2 2 0,-2 2 15,5 0-15,2-2 0,-2 7 16,3-3-16,3-4 0,3-2 0,3-3 16,1-2-16,3 0 0,2-2 15,3-4-15,0 1 0,3-1 16,1-1-16,0 1 0,1 0 15,-1-2-15,2 1 0,0-2 16,4 4-16,-2-2 0,1-1 0,2 0 16,0 2-16,2-3 15,1 0-15,3 0 0,4 0 16,0 0-16,2 0 0,1 0 0,0 2 16,7-1-16,-1 0 0,2 2 15,2-2-15,-2 2 0,-1 0 16,0 1-16,1-1 0,0-1 15,-2 0-15,4 0 0,-4 0 16,-3 2-16,-3-1 0,-3 1 16,0-1-16,-5-3 0,-1 0 15,-1 0-15,-2-2 0,0 0 16,-1-1-16,0-1 0,-1-1 0,0 0 16,-2-1-16,-1 1 0,0-4 15,0 1-15,0 0 0,-1-3 16,-1-2-16,-1 1 15,-1-1-15,-2-4 0,2 0 16,-2 1-16,1 0 0,0-1 0,-1 0 16,2 0-16,0 0 0,-2 2 15,0 2-15,0 0 0,2 2 16,0 1-16,-1 1 0,1-1 16,0 1-16,1 2 0,0 1 15,1 2-15,1 1 0,0 0 16,0 0-16,0 2 0</inkml:trace>
  <inkml:trace contextRef="#ctx0" brushRef="#br1" timeOffset="262818.5497">25101 14001 0,'0'0'0,"0"0"16,0 0-16,0 0 0,0 0 0,-4 22 15,4-22-15,-4 24 0,4-24 16,-7 29-16,2-11 16,-1 0-16,1 0 0,-2 3 15,1 1-15,-2-1 0,0 2 0,-2 7 16,0 0-16,0-1 15,2-1-15,-2 5 0,2-1 0,0-3 16,2-2-16,0-3 0,2-2 16,0-4-16,1 0 0,1-4 15,1-3-15,0-3 0,1-2 16,0-2-16,1-1 0,2-5 16,3-2-16,-2 0 0,-1 3 15,1-2-15</inkml:trace>
  <inkml:trace contextRef="#ctx0" brushRef="#br1" timeOffset="263401.4305">25147 14001 0,'0'0'0,"0"0"0,0 0 16,0 0-16,0 0 0,0 0 0,0 0 15,25 8-15,-25-8 0,0 0 16,30 17-16,-30-17 0,22 14 0,-11-5 16,-1-1-16,0 2 15,-1 1-15,-2 1 0,-2 2 16,-2-1-16,-2 2 0,-2-2 16,-2 0-16,-2 0 0,-3-1 0,-3-1 15,-4 3-15,-3-1 0,-2-1 16,0 0-16,0 1 0,0-6 15,0 1-15,3-2 0,0 0 16,3-1-16,3-1 0,1-2 16,2 0-16,2 1 0,0-3 15,2 2-15,2 0 0,2-2 16,4 1-16,1-1 0,2 0 16,1 0-16,1-1 0,1 1 15,1 3-15,1-3 0,1 4 0,0-1 16,2 1-16,-1 0 0,0 2 15,3 2-15,-2 1 0,-2 1 16,0-1-16,-4 0 0,0 1 16,-1 0-16,-2-1 0,-2 1 15,-2-1-15,-1-2 0,-1 1 16,-1-1-16,-1 0 0,-2 1 16,-4 0-16,-3-2 0,-2 4 15,-2-3-15,1 1 0,-5 2 16,0-3-16,2 0 0,1-3 0,1 3 15,-1-3-15,3-1 0,1 1 16,2-1-16,2-3 0,3 1 16,0-1-16,8-4 0,3-5 15,0 3-15,-2-1 0,1 2 16</inkml:trace>
  <inkml:trace contextRef="#ctx0" brushRef="#br1" timeOffset="265234.8406">26094 14036 0,'0'0'15,"0"0"-15,0 0 0,0 0 0,0 0 0,0 0 16,-5-22-16,5 22 16,0 0-16,0 0 0,0 0 15,0-22-15,0 22 0,0 0 16,0 0-16,0 0 0,0 0 0,0 0 16,0 0-16,0 0 0,0 0 15,20 10-15,-20-10 0,14 15 16,-14-15-16,18 18 0,-18-18 15,19 16-15,-19-16 0,18 16 16,-18-16-16,17 15 0,-11-9 0,1 0 16,-2 1-16,1-3 0,-2 1 15,1-2-15,-2 0 16,-1 0-16,0-1 0,1 0 16,-1 1-16,-2-3 0,0 0 0,0 0 15,-2-3-15,-2 1 0,0 0 16,-4 0-16,-3 0 0,-1 0 15,0 1-15,-1 1 0,-1 0 16,2 0-16,0 2 0,-2 1 16,-3 1-16,1 1 0,0 2 0,-2 2 15,-1 2-15,1 0 16,2 1-16,1 2 0,2 1 16,2 1-16,1 0 0,2 1 0,2 5 15,0-2-15,2-1 0,2 3 16,2-1-16,0-1 0,1-1 15,4 7-15,4-1 0,0-1 16,1-4-16,3 0 0,3-3 16,-2 1-16,-1 0 0,1-3 15,2 2-15,-2-2 0,-1-3 0,5-1 16,3-2-16,-1-2 0,0 0 16,1 0-16,1-3 15,0-1-15,-1-3 0,4-3 0,4-1 16,-2-2-16,-1-1 0,-3-4 15,-2-3-15,-3 3 0,-4 3 0,-3-1 16</inkml:trace>
  <inkml:trace contextRef="#ctx0" brushRef="#br1" timeOffset="265343.6359">26714 14442 0,'0'0'0,"0"0"15,0 0-15,0 0 0,0 0 0,0 0 16,0 0-16,0 0 0,0 0 15,0 0-15,0 0 0,0 0 16</inkml:trace>
  <inkml:trace contextRef="#ctx0" brushRef="#br1" timeOffset="272149.651">26200 12148 0,'0'0'0,"0"0"0,0 0 15,0 0-15,0 0 0,0 0 16,0 0-16,0 0 0,0 0 0,0 0 16,0 0-16,0 0 15,0 0-15,0 0 0,0 0 16,0 0-16,18 15 0,-18-15 0,0 0 16,0 0-16,0 0 0,11 16 15,-11-16-15,5 10 0,-2-3 16,0-2-16,1 2 0,1-1 15,0 1-15,1-2 0,-1 1 16,2 1-16,-1 0 0,0 1 16,-2-1-16,1 0 0,-1 1 0,0 1 15,-1 0-15,0 0 16,0-2-16,-1 1 0,-1 1 16,-1-1-16,0 0 0,0 0 15,0-1-15,-1-1 0,-1 1 0,0-2 16,0 1-16,0 1 0,0 0 0,-2-1 15,1 0 1,0 1-16,1-1 0,-2-1 0,1 0 16,0 0-16,0 0 0,0 0 15,0-1-15,1-1 0,-1 0 0,1 1 16,0 1-16,0-2 16,2-3-16,-2 4 0,2-4 15,-3 3-15,3-3 0,-2 1 16,2-1-16,-2 0 0,2 0 0,-2 2 15,2-2-15,0 2 16,0-2-16,0 0 0,0 0 0,0 0 16,-2 5-16,2-5 0,0 0 15,0 0-15,-6-3 0,6 3 16,-4-3-16,4 3 0</inkml:trace>
  <inkml:trace contextRef="#ctx0" brushRef="#br1" timeOffset="273551.7172">26056 10238 0,'0'0'0,"0"0"0,0 0 15,0 0-15,0 0 0,0 0 16,0 0-16,0 0 0,0 0 16,0 0-16,0 0 0,0 25 15,0-25-15,0 0 0,0 0 0,0 0 16,-11 20-16,11-20 16,0 0-16,0 0 0,-16 20 0,11-15 15,-2 1-15,1 1 0,-1 0 16,-1-2-16,0 4 0,1-4 15,-1 1-15,0-1 0,-1 0 16,1-1-16,-2 0 0,0 2 16,-1-2-16,1-3 0,0 3 15,-1-2-15,0-1 0,0 2 16,0 0-16,0-2 0,1-1 0,0 0 16,1 1-16,1 1 0,2-2 15,-1 0-15,2-2 0,-1 2 16,1 0-16,-1 2 0,2-2 15,0 0-15,2-2 0,0 1 16,0 1-16,0-1 0,-1 1 16,3 0-16,0 0 0,0 0 15,-1-3-15,1 3 0,0 0 0,0 0 16,0 0-16,1 4 0,0 2 16,1-5-16,-1 2 0,0 1 15</inkml:trace>
  <inkml:trace contextRef="#ctx0" brushRef="#br1" timeOffset="278928.2813">24770 10849 0,'0'0'0,"0"0"16,0 0-16,4 21 0,-4-21 0,5 28 16,-3-10-16,0 4 0,1 3 15,0 3-15,-2 2 0,-1 12 16,-1 0-16,-2-1 0,0 4 16,0-1-16,1-8 0,-1-8 15</inkml:trace>
  <inkml:trace contextRef="#ctx0" brushRef="#br1" timeOffset="280951.8421">19150 15854 0,'0'0'0,"0"0"16,0 0-16,36-10 0,-20 6 15,7 0-15,6-1 0,11-1 16,0 0-16,7-1 0,4 3 16,10-3-16,0 2 0,17-4 15,4-2-15,-4 4 0,-3-2 0,18 0 16,2 4-16,2-4 0,-10 2 16,36 1-16,-10 1 0,-20 5 15,-11 0-15,-4-2 0,-3 2 16,-16 2-16,-12 3 0,1 1 15,-2 0-15,-10 1 0,-7 1 16,-1-1-16,-1 0 0,-5-3 0,-3 1 16,-3-1-16,-1 0 15,-5 0-15,-5-3 0,-4 2 0,0 1 16,-3-2-16,-1 0 0,-10 1 16,-7-1-16,0-2 15,-3-2-15,5 0 0,5 1 0,2 0 16</inkml:trace>
  <inkml:trace contextRef="#ctx0" brushRef="#br1" timeOffset="281351.4617">19994 14866 0,'0'0'0,"0"0"16,0 0-16,-17 17 0,17-17 15,-15 26-15,5-6 0,-2 1 16,-1 2-16,-7 9 15,-2 3-15,2-3 0,1 0 16,-2 7-16,1-2 0,2 2 0,0-3 0,-3 5 16,1-4-1,3-4-15,1-2 0,4-5 0,2-2 16,1-5-16,0-5 0,4 0 16,2-4-16,0-6 0,2 0 15,3-5-15,4-5 0,2-3 16,2-4-16,1-5 0,0-4 15,-3 4-15,0 4 0,-2 1 0</inkml:trace>
  <inkml:trace contextRef="#ctx0" brushRef="#br1" timeOffset="281602.1264">19978 14840 0,'0'0'0,"0"0"16,0 0-16,0 0 0,0 0 15,0 0-15,8 29 0,-8-29 16,3 32-16,1-13 16,1 5-16,2-2 0,0 3 0,-1 3 15,1 0-15,1 8 0,-2 0 16,1 0-16,-1-1 0,1 5 16,0-1-16,-2 0 0,0-4 15,-2-6-15,0-1 0,-1-6 16,-1 0-16,-1-6 0,-2-4 15,1-1-15,0-4 0,0 0 0</inkml:trace>
  <inkml:trace contextRef="#ctx0" brushRef="#br1" timeOffset="281801.473">19776 15239 0,'0'0'0,"0"0"15,0 0-15,0 0 0,0 0 0,0 0 16,25 0-16,-25 0 0,31 0 16,-8 0-1,6 0-15,3-2 0,3 2 16,-2-3-16,-1-1 0,2 0 16,-4 0-16,-6 1 0</inkml:trace>
  <inkml:trace contextRef="#ctx0" brushRef="#br1" timeOffset="282051.7208">20524 15015 0,'0'0'0,"0"0"15,0 0-15,0 0 0,-11 22 0,11-22 16,-12 21-16,7-7 15,-1 1-15,1 2 0,-1 1 16,1 3-16,-1 0 0,1 2 16,-1 1-16,-1 2 0,2-2 0,-1-2 15,2 0-15,1-2 0,-1-4 0,2 1 16,0-4-16,0-4 16,0 1-16,-1-4 0,2-1 0,0-1 15</inkml:trace>
  <inkml:trace contextRef="#ctx0" brushRef="#br1" timeOffset="282451.3626">20319 14950 0,'0'0'0,"0"0"0,0 0 16,0 0-16,31 4 0,-31-4 0,30 11 15,-10-4-15,2 1 0,3 2 16,3 1-16,-1 0 0,0 0 16,5 6-16,-1 2 15,-5 1-15,-2-2 0,2 4 0,-4 0 0,-7 2 16,-4 0-16,-4-1 16,-5 2-16,-2-4 0,-2-2 0,-7 1 15,-5-2-15,-5 0 0,-3-4 16,-3 1-16,-4 3 31,-1-4-31,0 0 0,-3 0 0,3 1 0,2-5 0,1-2 0,1-1 16,0 0-16,6-4 0,2 1 0,2 0 15,3-1-15,4-3 0,2 0 16,0 0-16,2 0 0,0-3 16,2 2-16,4-2 0,2-1 15,1 1-15,-2 0 0,0 2 16</inkml:trace>
  <inkml:trace contextRef="#ctx0" brushRef="#br1" timeOffset="307485.4865">25706 13976 0,'0'0'0,"0"0"0,0 0 0,0 0 15,0 0-15,13-19 0,-13 19 16,0 0-16,8-13 0,-6 8 16,-1 2-16,1 1 0,-1 0 0,-1 2 15,0 0-15,-3 4 16,0-1-16,-2 3 0,-2 3 16,-2 2-16,-2 2 0,-1 3 0,0 0 15,0 2-15,0 1 0,-6 8 16,-2 2-16,1-4 0,2-1 0,-5 11 15,0 4 1,3-2-16,2-3 0,1 2 0,0 2 16,0 1-16,1-4 0,2-1 15,0 0-15,1-3 0,0-3 0,2-1 16,1 3-16,1-8 0,2-4 16,-1 0-16,2-1 15,0-4-15,2-1 0,1-4 0,1-1 16,-1-3-16,1-1 0,1-3 15,0-4-15,1 1 0,2-1 16,-2 1-16,0-1 0,0 2 16</inkml:trace>
  <inkml:trace contextRef="#ctx0" brushRef="#br1" timeOffset="307851.7161">25692 13946 0,'0'0'0,"0"0"16,0 0-16,0 0 0,0 0 0,0 0 15,4 28-15,-4-28 0,4 28 16,-4-28-16,0 36 0,0-14 15,-2 3-15,1 2 16,-1 3-16,-1-2 0,-2-1 0,1 9 16,2 0-16,0 7 0,0-2 15,0-2-15,-1-3 0,2-2 0,1-2 16,-1 3 0,0-2-16,0-4 0,-1-5 0,1 1 15,1-4-15,0-9 0,1-2 16,-3-3-16,-2-3 0,-1-4 0,1-4 15,1 1-15,1-1 0,-1 4 16</inkml:trace>
  <inkml:trace contextRef="#ctx0" brushRef="#br1" timeOffset="308018.72">25449 14290 0,'0'0'0,"0"0"16,0 0-16,0 0 0,0 0 0,23-17 15,-23 17-15,30-1 0,-11 2 16,4 5-16,4 2 16,0 4-16,2 1 0,2 1 0,-6-2 15,-3-2-15</inkml:trace>
  <inkml:trace contextRef="#ctx0" brushRef="#br1" timeOffset="312104.0423">29001 13291 0,'0'0'0,"0"0"15,0 0-15,0 0 0,26-11 0,-26 11 16,27-5-16,-10 4 0,0-1 15,4 0-15,4 1 16,-1 0-16,0 1 0,11 2 16,3 1-16,-3 0 0,-2 0 0,9 4 15,1 1-15,-3-1 0,-4-1 16,-2 2-16,-1 0 0,-5-2 16,-4-1-16,1 3 0,-5 1 15,-6-1-15,-3-3 0,-5 3 16,-1 0-16,-4 1 0,-2-2 0,-5 1 15,-4-1-15,0-1 16,-2-1-16,-9 3 0,-5 0 16,1-1-16,1-1 0,-4-1 15,-4 0-15,1 1 0,2 1 0,2-3 16,1 0-16,3 1 0,2 1 16,-3 3-16,1-1 0,7-2 15,4-1-15,2 3 0,4-1 16,1 1-16,3 0 0,5 1 15,6 1-15,0-3 0,2 0 16,11 1-16,7 1 0,-1-1 16,2 0-16,7 1 0,3 1 15,-2-1-15,-4-1 0,10 2 0,2 1 16,-6-3-16,-6-2 0,-2 0 16,-2 1-16,-5-2 0,-3-2 15,-2-1-15,-2-2 0,-3-1 16,-1 0-16,-1-6 15,-1-2-15,-4 0 0,-4 0 0,-1 1 16,1 2-16,-2 1 0</inkml:trace>
  <inkml:trace contextRef="#ctx0" brushRef="#br1" timeOffset="312602.1644">31907 11267 0,'0'0'0,"0"0"16,0 0-16,0 0 0,4 28 0,-4-28 15,4 21-15,-4-21 0,3 35 16,-2-15-16,0 4 0,0-2 15,0 2-15,-1 6 0,-1 2 16,1-2-16,0-3 0,0 1 16,0 1-16,0-2 0,0-4 15,0 2-15,1-2 0,-1-1 0,0-3 16,0 2-16,1-3 0,-1-6 16,0 1-16,0-4 0,0 2 15,0-2-15,-1-2 0,-4-3 16,-5-3-16,-1-6 0,-1-4 0,1 2 15,2 0-15,1 2 0</inkml:trace>
  <inkml:trace contextRef="#ctx0" brushRef="#br1" timeOffset="316021.666">24695 10863 0,'0'0'0,"0"0"0,0 0 15,0 0-15,0 0 0,0 0 0,11 18 16,-11-18-16</inkml:trace>
  <inkml:trace contextRef="#ctx0" brushRef="#br1" timeOffset="317301.8794">26351 12890 0,'0'0'0,"0"0"0,0 0 0,0 0 16,0 0-16,0 0 0,0 0 15,0 0-15,26-3 0,-26 3 16,0 0-16,21 6 0,-21-6 0,0 0 16,29 11-16,-29-11 0,24 9 15,-11-3-15,0 1 16,1-1-16,1 1 0,0 2 0,3 0 16,-2 0-16,1-1 0,-1 1 15,2 2-15,3 0 0,-2-2 0,1 2 16,-1 1-16,1 0 15,-1-2-15,-1-1 0,-1 1 16,0-2-16,-2 0 0,0 1 16,-2 0-16,-2 0 0,-1-1 0,-1 0 15,-1-1-15,-1 0 0,-1 1 16,-2-2-16,-1-1 0,-1-1 16,1-1-16,-1-1 0</inkml:trace>
  <inkml:trace contextRef="#ctx0" brushRef="#br1" timeOffset="318018.5201">26357 13065 0,'0'0'0,"0"0"0,0 0 16,0 0-16,0 0 0,22 6 16,-22-6-16,0 0 0,23 12 0,-23-12 15,20 9-15,-10-5 16,0 1-16,0 1 0,0 1 15,-1-1-15,1 0 0,-1 1 16,0 1-16,-1 0 0,-1-1 0,0 1 16,-1-1-16,-1 0 0,0 0 15,-2 1-15,0 0 16,-1-1-16,1-1 0,-2 1 16,-1-1-16,-1 1 0,-1-2 0,-2 0 15,-3 1-15,0-3 0,-2 1 16,-1-1-16,-2-1 0,1 0 15,0-1-15,-1-1 0,0-1 16,-2 1-16,1-1 0,-1 0 16,-2 0-16,2-2 0,0 2 0,-4-2 15,1 1-15,4 0 0,1 1 16,2-2-16,1 2 16,3 0-16,0 0 0,2 0 0,0 1 15,1 0-15,1 1 0,2-1 16,1 3-16,2 0 0,3 0 0,2 1 15,2 2-15,-1-1 16,0 1-16,1 1 0,1 0 16,0 0-16,0 0 0,4 1 15,0 1-15,-3-2 0,-1 1 0,4 1 16,-1 0-16,-1-1 0,-2-2 16,-1-1-16,-1 0 0,0-1 15,0-1-15,-4-1 0,1 1 16,-2-1-16,0-2 0,1 0 15,-2 0-15,0-1 0,0 0 0,-2-1 16,0-2-16,-1 0 0,0-1 16,0-2-16,-1-1 15,0 0-15,0 2 0,1 0 0</inkml:trace>
  <inkml:trace contextRef="#ctx0" brushRef="#br1" timeOffset="318442.356">26830 12765 0,'0'0'0,"0"0"16,0 0-16,0 0 0,0 0 0,0 0 15,-12 20-15,12-20 0,0 0 16,-13 23-16,13-23 16,0 0-16,-17 21 0,11-14 0,1 0 15,-1 1-15,1-1 0,0 0 16,1-1-16,0 1 0,0 0 0,1-2 15,0 1-15,-1-2 16,2 0-16,0 0 0,0-1 16,1-1-16,0 0 0,1-2 15,-3 4-15,3-4 0,-2 5 0,2-5 16,0 0-16,-1 2 0,1-2 16,0 0-16,0 0 0,0 0 15,0-7-15,0 5 0,0-1 16,0 1-16</inkml:trace>
  <inkml:trace contextRef="#ctx0" brushRef="#br1" timeOffset="345352.4352">22466 13805 0,'0'0'0,"0"0"0,0 0 0,0 0 15,8-21-15,-8 21 0,-2-23 16,-2 9-16,1-3 0,-3 0 16,-4-1-16,-6-7 0,0 1 0,-3-2 15,-3 0-15,-2 0 0,-3 0 16,-8-6-16,-3 0 0,0 2 16,-2 1-16,-11-5 0,-1 0 15,-2 4-15,-1 2 0,-9-2 16,3 2-16,-1 2 0,0 1 15,-11-2-15,-1 2 0,6-2 16,3-2-16,-16 8 0,-2 8 16,-18-3-16,12 4 0,1-4 15,2-3-15,2 3 0,1 1 0,-3 2 16,-2 2-16,3 1 0,2 3 16,1-2-16,-2-1 0,2 3 15,2 3-15,-3-4 0,-1-4 16,2 11-16,0 5 0,-2 7 15,0 3-15,6-1 0,4-2 16,0 6-16,2 2 0,3 3 16,6 0-16,-2 6 0,-2 2 15,9 2-15,5 2 0,1 3 0,0 3 16,4-1-16,3 1 0,7 3 16,3 2-16,8-3 0,4-2 15,-1 3-15,-1 3 0,7 0 16,4 1-16,9 1 0,6 1 15,-1-3-15,0-3 0,5-3 16,5-2-16,4-2 0,0-3 16,4 3-16,0 1 0,2-4 0,0-2 15,2-3-15,0-1 16,3-1-16,4-3 0,4 1 0,4-1 16,-1-1-16,3-1 0,5-3 15,3-2-15,-15-6 0,6 5 16,9-1-16,5 0 0,19 8 15,-2-3-15,0-2 0,3 0 16,-3-6-16,0 0 0,-2-4 16,0 0-16,0 0 0,-2 0 15,5-3-15,5-1 0,-1-1 16,-1 1-16,2-2 0,1 1 16,-3-2-16,-4-2 0,4 0 0,2-1 15,-1 4-15,0 3 0,1-2 16,1 1-16,-7-6 0,-3-1 15,3-1-15,0 1 0,-3 2 16,-2-5-16,-3 0 0,-3-3 16,-2 2-16,-3 1 0,-3 0 15,1-2-15,-4 0 0,-1 2 0,-3-4 16,0 1-16,-7 6 0,-5 1 16,-2 2-16,-4 0 0,-1 3 15,-1 3-15,-2-4 16,-1 0-16,-4 0 0,-3 1 0,-4 3 15,2 1-15,-2-2 0,-4 0 16,-1-2-16</inkml:trace>
  <inkml:trace contextRef="#ctx0" brushRef="#br1" timeOffset="347086.2047">26788 14306 0,'0'0'0,"0"0"15,0 0-15,0 0 0,18-23 16,-14 13-16,-1-1 0,0-3 0,-2-1 15,-2-3-15,-3-1 0,-2-5 16,-2-2-16,-3-1 0,-2 0 16,-3-2-16,0 1 0,-11-10 15,-3-1-15,0 4 0,-1 2 16,-4 0-16,-2 0 0,-8-2 16,0 4-16,-4 2 0,-1 3 15,-8-2-15,1 2 0,-4 3 16,-2 1-16,4 3 0,0 0 0,-8 2 15,1 2-15,0 2 0,0 1 16,-28 0-16,5 4 16,4 3-16,2 3 0,-7-1 15,-2 1-15,19 1 0,14 0 0,-3 5 16,-2 5-16,-4 4 0,-1 1 16,-1 1-16,1-1 0,3 3 15,2 2-15,0 4 0,0 3 16,5 6-16,4 3 0,-1 1 15,-1 0-15,6 5 0,6 2 0,1 2 16,1 2-16,5-1 16,3-1-16,-1 3 0,-1 1 15,7-2-15,5 0 0,0 3 0,0 0 16,2 0-16,2 2 0,4 3 16,2-1-16,6 3 0,3 0 15,4 0-15,3-6 0,2-2 16,3-3-16,4 5 0,4 6 15,1-4-15,1-6 0,4-2 16,3-5-16,-2-4 0,-1-4 0,2 4 16,3 3-16,4-8 15,3-5-15,7-1 0,5-3 16,-3-1-16,-1-3 0,2-3 0,2-2 16,3 2-16,2 0 0,2 2 15,-1 1-15,-1-4 0,-2-3 16,6 0-16,5 0 0,-3-2 15,-2-4-15,1-2 0,1-6 16,1 2-16,0-2 0,2-1 16,-1-3-16,-4 1 0,-4 2 0,6-3 15,3-1-15,0-4 0,1-4 16,-1 4-16,1-1 0,-5 2 16,-1 4-16,4-4 0,4-3 15,-6 0-15,-4 0 0,-3-1 16,0 1-16,-2 3 0,0 6 15,-3-4-15,-2-3 0,2 2 16,1 0-16,-2 5 0,-2 0 16,-4-3-16,-1-3 0,1-1 15,-1-1-15,-5 2 0,-5 3 0,-9-1 16,0-2-16,-1 3 0,1-2 16,0-5-16,1-2 15,-4-1-15,-1 3 16,-3-1-16,-2 4 0,-2 1 0,0-3 15,-2 3-15,0 1 0,0 2 16,-1-2-16,-1 0 0,-1 2 0,0 4 16,0-2-16,-1 3 15,0 1-15,0-1 0,-1 0 16,2 3-16,-2-1 0,2 1 0,0-3 16,0 3-16,0-4 0,0 4 15,-2-3-15,2 3 0,-2 3 16,0-3-16,-1 0 0,1 0 15,2 0-15,-2 1 0,2-1 16,-2 3-16,2-3 0,-3 3 16,0-2-16,3-1 0,-2 2 0,2-2 15,-2 1-15,2-1 0,0 0 16,-1 4-16,1-4 16,-1 1-16,1-1 0,0 0 0,-3 2 15,3-2-15,-2 1 0,2-1 16,0 0-16,0 0 0,0 0 15,0 0-15,0 0 0,0 0 16,0 0-16,-1 6 0,1-6 16,0 0-16,0 0 0,0 0 15,0 0-15,0 0 0,0 7 0,0-7 16,0 0-16,0 0 0,0 0 16,0 0-16,3 4 15,-3-4-15,0 0 0,0 0 0,0 0 16,0 0-16,8 1 0,-8-1 15,5 3-15,-5-3 0,0 0 0,4 4 16,-4-4-16,0 0 16,4 3-16,-4-3 0,0 0 15,0 0-15,4 4 0,-4-4 16,0 0-16,0 7 0,0-7 0,-2 6 16,-1-2-16,1 1 0,0 1 15,-2 1-15,-3 4 0,1-4 16,2 0-16,0 0 0</inkml:trace>
  <inkml:trace contextRef="#ctx0" brushRef="#br1" timeOffset="348177.4097">24965 11495 0,'0'0'0,"0"0"0,0 0 16,0 0-16,0 0 0,0 0 0,0 0 15,0 0-15,0 0 0,0 0 16,0 0 0,0 0-16,0 0 0,0 0 0,0 0 15,0 0-15,0 0 16,0 0-16,0 0 0,0 0 0,0 0 16,0 0-16,0 0 0,0 0 15</inkml:trace>
  <inkml:trace contextRef="#ctx0" brushRef="#br1" timeOffset="349323.028">27676 14121 0,'0'0'0,"0"0"0,0 0 0,0 0 15,0 0-15,0 0 0,0 0 16,0 0-16,0 0 0,0 0 16,13 18-16,-13-18 0,0 0 0,0 0 15,0 0-15,0 0 0,0 0 16,0 0-16,0 0 16,0 0-16,0 0 0,8 23 0,-8-23 15,0 0-15,0 0 0,0 0 16,0 0-16,0 0 0,0 0 15,0 0-15,0 0 0,0 0 16,0 0-16,11 19 0,-11-19 16,4 6-16,-4-6 0,3 5 15,-3-5-15,3 4 0,-3-4 16,0 0-16,0 0 0,2 5 16,-2-5-16,0 0 0,-5-4 0,5 4 15,0 0-15,0 0 0,-6-2 16,6 2-16</inkml:trace>
  <inkml:trace contextRef="#ctx0" brushRef="#br1" timeOffset="350217.7922">26027 12845 0,'0'0'15,"0"0"-15,0 0 0,0 0 0,0 0 16,0 0-16,0 0 16,0 0-16,0 0 0,0 0 15,0 0-15,0 0 0,0 0 0,0 0 16,0 0-16,0 0 0,0 0 15,23 8-15,-23-8 0,0 0 16,0 0-16,0 0 0,0 0 16,0 0-16,0 0 0,0 0 15,0 0-15,0 0 0,0 0 0,0 0 16,0 0-16,0 0 0,0 0 16,0 0-16,0 0 0,0 0 15,0 0-15,0 0 0,0 0 16,0 0-16,0 0 0,0 0 15,0 0-15,0 0 0</inkml:trace>
  <inkml:trace contextRef="#ctx0" brushRef="#br1" timeOffset="351172.8103">30418 11772 0,'0'0'0,"0"0"16,0 0-16,0 0 0,0 0 0,0 0 15,0 0-15,0 0 0,0 0 16,0 0-16,0 0 0,0 0 15,0 0-15,0 0 0,0 0 16,0 0-16,0 0 0,0 0 16,0 0-16,0 0 0,0 0 15,0 0-15,0 0 0,0 0 16,0 0-16,0 0 0,0 0 0,0 0 16,0 0-16,0 0 15</inkml:trace>
  <inkml:trace contextRef="#ctx0" brushRef="#br1" timeOffset="354849.903">26707 12083 0,'0'0'0,"0"0"0,0 0 0,0 0 15,0 0-15,0 0 0,0 0 16,0 0-16,0 0 0,0 0 16,0 0-16,0 0 0,0 0 15,0 0-15,3 23 0,-3-23 0,0 0 16,0 20-16,0-20 0,0 0 16,0 26-16,0-26 0,0 20 15,0-9-15,-1-1 0,-2 1 16,1-1-16,1 0 0,1-2 15,0 0-15,-1 1 0,0-1 16,0 0-16,0-1 0,0 0 16,1-1-16,0-2 0,1 1 15,0 0-15,-1-1 0,0-1 0,0-1 16,0 1-16,0-3 0,2 3 16,-2-3-16,0 4 0,0-4 15,0 4-15,0-4 0,0 0 16,0 0-16,0 2 0,0-2 15,-6-5-15,6 5 0,-5-5 16,5 5-16</inkml:trace>
  <inkml:trace contextRef="#ctx0" brushRef="#br1" timeOffset="356135.9625">25840 10628 0,'0'0'0,"0"0"0,0 0 0,0 0 0,0 0 16,0 0-16,0 0 15,0 0-15,0 0 0,0 0 16,0 0-16,0 0 0,0 0 0,24-11 16,-24 11-16,0 0 0,20 4 15,-20-4-15,0 0 0,23 6 16,-23-6-16,13 2 0,-5 0 16,-2 1-16,1-2 0,0 2 15,-2 1-15,1-1 0,-1-2 0,1 2 16,-1 1-16,0-1 15,-1 1-15,-1 0 0,0-1 16,-1 1-16,-1-1 0,-1 1 16,-1 0-16,-1-1 0,-1 0 0,0 1 15,-1-3-15,-2 2 0,1 0 16,-1 1-16,-1 0 0,1 0 16,0-1-16,-1 0 0,-1 0 15,0 0-15,0 1 0,1-3 16,-2 3-16,1-1 0,2 1 0,-2-1 15,0 1-15,0 0 16,2-1-16,-1 0 0,1 0 16,0-1-16,2 0 0,-1 2 15,2 0-15,0-1 0,0 0 0,2-1 16,1 0-16,0 2 0,1-1 0,3 0 16,1-2-16,1 3 15,0-2-15,2 0 0,1 4 16,-1-3-16,-1-1 0,1 1 15,0 3-15,0-2 0,-1-1 0,2-2 16,1 2-16,0 1 0,0-4 16,1 3-16,0-2 15,-1 2-15,0-2 0,0 2 0,0-1 16,-2-1-16,0 2 0,0-2 16,0-1-16,-2 0 0,1 3 15,-1-3-15,0 0 0,-1 0 16,1 1-16,-2-1 0,0 2 15,-1-1-15,0-1 0,0 0 16,-1 0-16,-2 0 0,2 3 0,-2-3 16,-3 4-16,0-4 0,3 0 15,-2 4-15</inkml:trace>
  <inkml:trace contextRef="#ctx0" brushRef="#br1" timeOffset="358777.7022">26146 12289 0,'0'0'16,"0"0"-16,0 0 0,0 0 15,0 0-15,0 0 0,0 0 16,0 0-16,0 0 0,0 0 16,0 0-16,0 0 0,0 0 0,0 0 15,0 0-15,0 0 0,0 0 16,0 0-16</inkml:trace>
  <inkml:trace contextRef="#ctx0" brushRef="#br1" timeOffset="359690.5864">27313 12144 0,'0'0'0,"0"0"15,0 0-15,0 0 0,0 0 0,0 0 16,0 0-16,0 0 0,0 0 16,0 0-16,0 0 15,0 0-15,0 0 0,0 0 0,0 0 16,-24 9-16,24-9 0,0 0 16,0 0-16,-28 12 0,28-12 15,0 0-15,-19 15 0,14-11 16,-1 1-16,1 0 0,-2 1 15,1 0-15,0-1 0,-1 1 16,2 2-16,-1-3 0,1 0 0,-2 1 16,1 0-16,0 0 15,1-2-15,0 0 0,2 1 16,0-1-16,-1 0 0,1 0 0,0 0 16,-1 0-16,2 0 0,0 0 15,0-1-15,0 0 0,2-3 0,-3 4 16,3-2-16,0-2 15,0 4-15,0-2 0,0 0 16,0-2-16,-2 3 0,2-3 16,0 0-16,0 0 0,-1 2 0,1-2 15,0 0-15,0 0 0,0 0 16,0 0-16,0 0 16,0 0-16,0 0 0,0 0 0,0 0 15,0 0-15,0 0 0,0 0 16</inkml:trace>
  <inkml:trace contextRef="#ctx0" brushRef="#br1" timeOffset="360452.4377">27329 12146 0,'0'0'0,"0"0"0,0 0 0,0 0 16,0 0-16,0 0 0,0 0 0,0 0 15,0 0-15,0 0 0,0 0 16,0 0-16,0 0 0,0 0 15,0 0-15,0 0 0,0 0 0,0 0 16,0 0-16,-26 7 16,26-7-16,0 0 0,-29 5 15,29-5-15,0 0 0,-27 10 16,27-10-16,-23 8 0,13-4 16,-1 1-16,0 0 0,1 1 0,0-1 15,0 2 1,0 0-16,1 0 0,0 2 15,2-2-15,0 0 0,1 1 16,1-1-16,0 0 0,1 1 0,1 0 16,1-1-16,-1 0 0,1-1 15,1 1-15,1-1 16,0 1-16,0-1 0,0 0 0,0-1 16,0 1-16,0 0 0,0-1 15,0 0-15,0 0 0,0-1 16,0-1-16</inkml:trace>
  <inkml:trace contextRef="#ctx0" brushRef="#br1" timeOffset="364856.8942">27140 11836 0,'0'0'0,"0"0"15,0 0-15,0 0 0,0 0 0,0 0 16,0 0-16,0 0 16,0 0-16,0 0 0,0 0 0,0 0 15,0 0-15,0 0 0,0 0 16,0 0-16,0 0 0,0 0 16,0 0-16,0 0 0,0 0 15,0 0-15,0 0 16,0 0-16,0 0 0,-10 24 0,10-24 15,0 0-15,-20 12 0,20-12 16,0 0-16,-20 12 0,20-12 16,0 0-16,-20 12 0,14-9 0,-2 1 15,1 0-15,2-1 0,-1 1 16,1-1-16,-1-1 16,1 1-16,-1-1 0,2 0 15,-1 1-15,2-2 0,0 1 0,-1-1 16,1 1-16,-1-2 0,-1 0 15,2 0-15,0-1 16,-1 0-16,2 1 0</inkml:trace>
  <inkml:trace contextRef="#ctx0" brushRef="#br1" timeOffset="365152.4787">26839 11817 0,'0'0'0,"0"0"0,0 0 16,0 0-16,0 0 0,0 0 0,0 0 16,0 0-16,0 0 0,0 0 15,0 0-15,0 0 0,24 15 0,-24-15 16,0 0-16,15 14 15,-15-14-15,0 0 0,24 21 16,-16-14-16,1-1 0,1 0 16,0 1-16,-1-1 0,0-1 15,-2 0-15,0-1 0,0 0 0,-2-1 16,0 0-16</inkml:trace>
  <inkml:trace contextRef="#ctx0" brushRef="#br1" timeOffset="368719.7765">17287 11270 0,'0'0'0,"-14"-6"0,-4-1 16,-9-1-16,0-2 0,-14-1 0,-13-3 15,-4 3-15,-1 3 0,-12-6 16,2-3-16,2 3 0,2 1 16,-5 0-16,5 3 0,9 2 15,6 2-15,8 2 0,7 3 16,6 1-16,5 0 0,5 1 0,5 2 16,4 1-16,3 0 0,4 3 15,1 0-15,4 3 0,5 1 16,4 4-16,4 2 0,6 4 15,4-2-15,7 6 0,6 2 16,4 2-16,4 2 0,5 3 16,3 1-16,8 9 0,-3 0 0,13 8 15,2 1-15,-6-3 0,-3-3 16,20 17-16,-14-8 0,-16-12 16,-10-3-16,-10-9 0,-6-5 15,-5-8-15,-4-9 0,-3-5 16,-3-2-16,0-4 0,1-3 15,-8-3-15,1-1 0,0-4 16,0-2-16,-3-8 16,-1-7-16,-1-3 0,-3-1 15,-3-4-15,-1-3 0,0-4 0,-1-3 16,-2-3-16,-3 0 0,-1 2 16,0-2-16,-4-9 0,1-1 15,0 6-15,-1 4 0,1-1 16,1-1-16,2 5 0,1 3 0,-8-17 15,-1 8-15,7 19 0,0 1 16,-7-7-16,1 4 16,7 15-16,-2 1 0,0 4 0,-1 2 15,-2 1-15,0 4 0,-5 4 16,-2 5-16,0 2 0,-3 2 16,-2 3-16,-3 4 0,-2 0 15,-2 2-15,1 9 0,-1 7 16,-1-1-16,-2 2 0,1 4 15,-1 2-15,-2 4 0,0 6 0,-7 8 16,3 3-16,1 0 16,0 0-16,-11 22 0,10-11 15,3-11-15,3-4 0,2-3 0,4 4 16,7-6-16,4-2 0,-3-5 16,-2-2-16,4-6 0,2-2 15,7-5-15,4-3 0,4-6 0,3-3 16,1-6-16,2-4 15,3-2-15,3-1 0,3-2 0,4-5 16,3-2-16,0-2 0,5-1 16,6-3-16,5 0 15,3-2-15,11-2 0,2-3 0,3 1 16,2-1-16,3-2 0,2-2 16,9 0-16,-1 3 0,2-2 15,0 2-15,-3 0 0,1 0 0,24-11 16,-9 1-16,-12 2 15,-6 3-15,-5 0 0,-3 2 0,-6 7 16,-6 1-16,0-1 16,-1-1-16,-6 2 0,-4 5 0,-4 1 15,-4 0-15,-2 1 0,-4 0 16,-3 3-16,-4 3 0,-9 1 16,1 3-16,1 6 0,2 3 15,-2 4-15,0 2 0,-4-1 16,-2 1-16,0-5 0,-1-3 0,2 0 15</inkml:trace>
  <inkml:trace contextRef="#ctx0" brushRef="#br1" timeOffset="373446.8619">26916 3463 0,'0'0'0,"0"0"16,0 0-16,0 0 0,16-13 0,-16 13 15,11-6-15,-5 4 0,-1-1 0,0 0 16,-2 1-16,1 1 0,-1 1 16,-3 0-16,1 3 15,-2 1-15,0 2 0,0-2 0,0 1 16,-1-2-16</inkml:trace>
  <inkml:trace contextRef="#ctx0" brushRef="#br1" timeOffset="373870.9136">27184 6108 0,'0'0'0,"0"0"0,0 0 15,0 0-15,0 0 0,0 0 0,0 0 0,0 0 16,0 0-16,0 0 0,0 0 15,0 0-15,0 0 0,0 0 16,0 0-16,0 0 0,14 21 16,-14-21-16</inkml:trace>
  <inkml:trace contextRef="#ctx0" brushRef="#br1" timeOffset="374183.5752">26887 6812 0,'0'0'0,"0"0"0,0 0 16,0 0-16,0 0 0,0 0 15,20-9-15,-20 9 0</inkml:trace>
  <inkml:trace contextRef="#ctx0" brushRef="#br1" timeOffset="374695.3813">26948 6612 0,'0'0'0,"0"0"0,0 0 0,0 0 16,0 0-16,0 0 0,0 0 15,0 0-15,0 0 0,0 0 16,0 0-16,0 0 0,-27 15 0,27-15 15,-18 13-15,18-13 16,-24 18-16,10-7 0,-1 3 16,-1-3-16,1 3 0,-3 0 15,-2 1-15,-5 6 0,1 0 0,-2 1 16,0 0-16,-1 2 0,1-3 16,-9 5-16,-3 2 0,4-3 15,3-3-15,-3 6 0,-2 1 16,2-4-16,5-4 0,-4 7 15,3-2-15,0-1 0,1-1 0,1-2 16,-2 2-16,5-3 16,3-3-16,-3-2 0,-1 2 15,2 0-15,0-4 0,1 2 0,0 0 16,3-1-16,3-1 0,-1-2 16,1-1-16,2-2 0,1-2 15,-1 0-15,2-3 0,4 1 16,1-1-16,1-1 0,0-1 15,2 1-15,0 1 0,2-4 16,1 0-16,0 0 0,2 0 16,-3 2-16,3-2 0,-2 0 15,2 0-15,0 0 0,-2 0 0,2 0 16,0 0-16,0 0 0,0 0 16,0 0-16,0 0 0,0 0 15,0 3-15,0-3 0,0 0 0,0 2 16</inkml:trace>
  <inkml:trace contextRef="#ctx0" brushRef="#br1" timeOffset="375927.7844">25899 5917 0,'0'0'0,"0"0"16,0 0-16,0 0 0,0 0 0,0 0 16,0 0-16,0 0 15,0 0-15,0 0 0,11 21 16,-11-21-16,0 0 0,22 27 0,-22-27 16,19 22-16,-19-22 0,14 17 15</inkml:trace>
  <inkml:trace contextRef="#ctx0" brushRef="#br1" timeOffset="376397.1248">28617 7425 0,'0'0'0,"0"0"0,0 0 15,0 0-15,0 0 0,0 0 16,0 0-16,0 0 0,0 0 0,0 0 16,0 0-16,0 0 0,0 0 15,0 0-15,10 19 16,-10-19-16</inkml:trace>
  <inkml:trace contextRef="#ctx0" brushRef="#br1" timeOffset="378227.1208">26972 5508 0,'0'0'0,"0"0"16,0 0-16,0 0 0,0 0 0,0 0 16,0 0-16,0 0 0,0 0 15,0 0-15,0 0 0,12 25 16,-12-25-16,0 0 0,4 23 15,-4-23-15,0 0 0,0 20 16</inkml:trace>
  <inkml:trace contextRef="#ctx0" brushRef="#br1" timeOffset="378973.5737">28525 8174 0,'0'0'0,"0"0"15,0 0-15,0 0 0,0 0 0,0 0 16,0 0-16,0 0 15,0 0-15,0 0 0,0 0 16,0 0-16</inkml:trace>
  <inkml:trace contextRef="#ctx0" brushRef="#br1" timeOffset="382086.358">22836 9170 0,'0'0'16,"-12"-5"-16,-7-5 0,-8-3 0,0 0 16,-21-6-16,-9-2 15,-10-3-15,1 2 0,-23-5 0,-5 1 16,5 3-16,7 2 0,-54-5 16,-16 1-16,21 10 0,15 7 15,-13-2-15,-8 1 0,18 4 16,11 4-16,-16 6 0,-11 3 15,16-1-15,11-1 0,-12 10 16,-6 6-16,15-2 0,12 0 0,-6 5 16,-3 3-16,15-4 15,8-1-15,-6 6 0,-5 4 16,17-2-16,9-2 0,-6 8 0,-3 8 16,11-9-16,8-6 0,6 4 15,4 5-15,6-5 0,3-2 0,3 3 16,0 2-16,9-3 15,4-2-15,1 3 0,1 5 16,9-3-16,5-4 0,4 2 0,4-1 16,2-4-16,2-2 0,5 5 15,7 3-15,-2-5 0,0-2 16,11 0-16,8 3 16,-3-5-16,-4-2 0,10 5 0,4-1 15,0-5-15,-1-5 0,14 2 16,9 4-16,-7-6 0,-4 1 0,10 2 15,9-1-15,-7-3 16,-3-1-16,10-1 0,9 4 16,-8-5-16,-3-4 0,13 3 15,7 0-15,-7 3 0,-5-1 0,13-6 16,6-3-16,-8 0 0,-5 1 16,14 6-16,11 3 15,-14-6-15,-7-6 0,17 1 0,11 1 16,-12 0-16,-10 3 0,16-2 15,12 0-15,-17-4 0,-14-2 0,12-1 16,9 3-16,-11-1 0,-6 0 16,7-3-16,6-4 15,-15-3-15,-10 0 0,11 0 0,10 3 16,-14 0-16,-10-1 0,8-3 16,4-3-16,-12 0 0,-7 0 15,4-6-15,3-1 0,-12 0 16,-6 0-16,3-2 0,6-3 15,-12 2-15,-8 3 0,2-7 16,1-3-16,-6 2 0,-4 1 0,-4-5 16,-1-3-16,-11 3 15,-5 2-15,0-6 0,1-5 16,-4 6-16,-1 4 0,-5-8 0,-5-6 16,0 6-16,-3 3 0,-5-5 15,-5-4-15,0 7 0,-2 4 16,-12-4-16,-8-4 0,4 0 15,3 1-15,-17-6 0,-9-5 16,3 10-16,6 8 0,-15-4 16,-9-4-16,2 5 0,3 2 0,-15-4 15,-9-3-15,7 4 16,6 5-16,-15 2 0,-10 1 16,6 4-16,3 2 0,-12 5 0,-9 3 15,9 5-15,7 3 0,-23 8 16,-14 7-16,39-5 0,28 0 15,19-1-15</inkml:trace>
  <inkml:trace contextRef="#ctx0" brushRef="#br1" timeOffset="421012.4676">25450 7670 0,'0'0'0,"0"0"16,0 0-16,0 0 0,0 0 0,0 0 15,0 0-15,0 0 0</inkml:trace>
  <inkml:trace contextRef="#ctx0" brushRef="#br1" timeOffset="424671.2735">26679 6758 0,'0'0'0,"0"0"16,0 0-16,0 0 0,-26 21 15,26-21-15,-30 19 0,10-5 16,-1 0-16,-13 7 0,-6 5 16,-1 1-16,0-1 0,-15 12 15,-5 2-15,-9 7 0,1-1 16,-12 11-16,-2 3 0,5-3 15,4-2-15,-34 27 0,-7 9 16,17-13-16,12-7 0,1 1 16,0-1-16,11-6 0,9-6 0,-4 5 15,-4 2-15,7-8 0,5-6 0,-1 3 16,0 2-16,5-8 16,5-3-16,1-3 0,-1-2 15,7-6-15,4-6 0,2 1 16,3-1-16,6-6 0,5-5 15,0-2-15,2 0 0,7-5 16,5-3-16,5-4 0,4-4 16,2-3-16,1 0 0,1-4 0,1 2 15,-1-4-15,1-2 0,7-6 16,4-2-16,1-2 0,0 0 0,-3 5 16,-3 3-16,-2 4 0</inkml:trace>
  <inkml:trace contextRef="#ctx0" brushRef="#br1" timeOffset="424954.1227">24522 8327 0,'0'0'0,"0"0"15,0 0-15,0 0 16,-18 24-16,18-24 0,-23 26 16,9-10-16,-2 0 0,-1 2 0,-2 1 15,-7 6-15,0 0 0,1-1 16,-1 0-16,2-1 0,2-2 15,-1 3-15,3-2 0,5-4 16,3-4-16,5-2 0,1-3 16,5-4-16,3-2 0,9-1 15,8-2-15,9-5 0,7-2 0,19-4 16,9-2-16,4-4 16,4-2-16,19-8 0,18-7 0,8-4 15,-9 3-15,9-4 0,-37 11 16,-24 10-16</inkml:trace>
  <inkml:trace contextRef="#ctx0" brushRef="#br1" timeOffset="425722.241">27325 6644 0,'0'0'0,"15"-3"0,3 2 0,-2 1 16,0-1-16,15-1 0,6 1 15,2-2-15,2 0 0,17-1 16,7 0-16,8 1 0,-5-1 0,20 1 15,2-1-15,-9 1 0,-8 2 16,20-2-16,16 0 16,10-4-16,-19-1 0,3 1 15,5 2-15,-15 3 0,-10 2 0,11-4 16,10-2-16,-10 2 0,-8-1 16,14 2-16,11-3 15,-14 6-15,-10 3 0,14-3 0,10 3 16,-13-2-16,-10 1 0,10-2 15,8-2-15,-13 4 0,-6-1 0,10 2 16,8 1-16,-13-4 0,-12 0 16,12 1-16,6 2 15,-13 1-15,-8 2 0,8-2 0,7-3 16,-12 4-16,-7-1 0,7-1 16,6-2-16,-13 0 0,-10-1 0,7 6 15,2-2-15,-8 2 0,-6-4 16,1 1-16,3-3 15,-12 3-15,-10-2 0,1-1 0,0-1 16,-10-2-16,-6 3 0,-2-1 16,-2-2-16,-3 0 0,-3-2 15,-1 2-15,-3 0 0,-2 2 16,-3-1-16,-1 0 0,-2-1 16,-1 0-16,0 2 0,-2 1 15,0 0-15,0 0 0,0 0 0,0 0 16,-2-3-16,2-3 0,2-1 15,-1 3-15,0 1 0,1-1 16</inkml:trace>
  <inkml:trace contextRef="#ctx0" brushRef="#br1" timeOffset="426922.5301">26824 6447 0,'0'0'0,"0"0"0,0 0 16,3-28-16,-2 17 0,0-4 0,1-6 15,1-3-15,1-2 0,0-5 16,0-2-16,0-2 0,-2 2 16,1-10-16,-1-5 0,1 3 15,-1-3-15,1-11 0,2 0 16,-1 2-16,0 2 0,3-13 15,0-5-15,-1 5 0,1 4 16,1-13-16,0-5 0,1 9 16,-1 6-16,3-37 0,0 3 15,-2 16-15,0 8 0,-1-2 0,2-4 16,-1 8-16,1 4 0,0-5 16,1-4-16,-3 10 0,-2 6 15,-1-6-15,-2 0 0,-2 2 16,-1 4-16,-1-4 0,0-2 15,0 8-15,0 3 0,0 1 16,0 0-16,2 5 0,1 3 0,1-2 16,2 1-16,-1 5 0,2 6 15,-1 0-15,2-2 0,-2 8 16,1 5-16,-2 0 0,1 1 16,-2 4-16,-1 6 0,-2 2 15,0 0-15,-1 5 0,0 2 0,1 9 16,-1-3-16,1 3 15,0 0-15,-1 4 0,0 1 16,-1-1-16,0 3 0,0 3 16,-1 5-16,-2-1 0,0 4 0,0 0 15,0 3-15,-1 1 0,1 3 16,-4 4-16,-1 2 0,2-6 16,1 0-16,-4 9 0,0-1 15,0-2-15,1 0 0,-1-2 16,-1 1-16,0-3 0,1-4 0,0 1 15,0 1-15,1-4 16,1-4-16,-1-1 0,0-2 0,2-1 16,1-2-16,3-4 0,1-2 15,-1-1-15,2-1 0,2-3 16,-2-6-16,1 0 0,0-5 16,1 2-16,0 2 0,0 2 0</inkml:trace>
  <inkml:trace contextRef="#ctx0" brushRef="#br1" timeOffset="427103.5965">27002 3392 0,'0'0'0,"0"0"0,0 0 16,0 0-16,0 0 0,0 0 0,3 31 15,-3-31-15,8 33 0,-3-11 16,2 3-16,2 2 0,1 2 0,1 2 15,-2-4-15,-2-5 0</inkml:trace>
  <inkml:trace contextRef="#ctx0" brushRef="#br1" timeOffset="427771.4663">25762 7653 0,'0'0'15,"0"0"-15,0 0 0,0 0 0,0 0 16,0 0-16,0 0 16,0 0-16,0 0 0,0 0 0,0 0 15,0 0-15,0 0 0,0 0 16</inkml:trace>
  <inkml:trace contextRef="#ctx0" brushRef="#br1" timeOffset="427940.9509">25751 7617 0,'0'0'15,"0"0"-15,0 0 0,0 0 0,0 0 16,0 0-16,0 0 0,0 0 16,0 0-16,0 0 0,0 0 15,0 0-15,0 0 0,0 0 0</inkml:trace>
  <inkml:trace contextRef="#ctx0" brushRef="#br1" timeOffset="428095.055">25809 7638 0,'0'0'0,"0"0"0,0 0 16,0 0-16,0 0 0,0 0 15,0 0-15,0 0 0,0 0 0,0 0 16,0 0-16,0 0 0,0 0 15,0 0-15,0 0 0,0 25 16</inkml:trace>
  <inkml:trace contextRef="#ctx0" brushRef="#br1" timeOffset="439571.4867">6351 12870 0,'0'0'0,"0"0"16,0 0-16,0 0 0,0 0 16,0 0-16,0 0 0,23 1 0,-23-1 15,0 0-15,0 0 16,0 0-16</inkml:trace>
  <inkml:trace contextRef="#ctx0" brushRef="#br1" timeOffset="439756.659">6453 12961 0,'0'0'0,"0"0"16,0 0-16,0 0 0,0 0 0,0 0 15,0 0-15,0 0 0,0 0 16,0 0-16,0 0 16,0 0-16,0 0 0,0 0 0,0 0 15,0 0-15</inkml:trace>
  <inkml:trace contextRef="#ctx0" brushRef="#br1" timeOffset="439927.2781">6611 12911 0,'0'0'0,"0"0"15,0 0-15,0 0 0,0 0 16,0 0-16,0 0 0,0 0 0,0 0 16,0 0-16,0 0 15,0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40:21.97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20940 7394 0,'0'0'0,"0"0"16,0 0-16,0 0 0,0 0 0,0 0 15,0 0-15,0 0 0,-11 21 16,11-21-16,-10 20 0,10-20 16,-14 30-16,4-12 0,-1 2 15,-2 1-15,-2 1 0,0 2 16,-1 2-16,-3 6 0,0-1 0,-2 3 16,-1 2-16,-4 5 15,2-2-15,2-2 0,1-3 0,2-1 16,3-1-16,-2 0 15,1-1-15,0-2 0,0-3 0,2 1 16,3-4-16,2-3 0,1-2 16,3-3-16,0-4 0,2-4 15,0 0-15,2-4 0,2-3 16,0 0-16,3-6 0,0 2 16,-1 2-16,-1-2 0</inkml:trace>
  <inkml:trace contextRef="#ctx0" brushRef="#br0" timeOffset="350.0075">20901 7408 0,'0'0'0,"0"0"0,0 0 0,0 0 16,0 0-16,6 23 0,-6-23 16,7 24-16,-7-24 0,6 34 15,-2-12-15,-1 0 0,-1 3 0,1 3 16,1 1-16,-1 9 16,0-2-16,-2 1 0,-1-2 15,1 5-15,2-3 0,-2 1 0,0-1 16,-1-6-16,-1-3 0,1-3 15,0-1-15,0-3 0,1-3 16,-1-1-16,0-2 0,0-3 16,0-3-16,-2-3 0,-2 0 15,-1-5-15,-2-2 0,2 0 16,0 0-16,2 0 0</inkml:trace>
  <inkml:trace contextRef="#ctx0" brushRef="#br0" timeOffset="549.4499">20723 7906 0,'0'0'0,"0"0"0,0 0 16,0 0-16,0 0 0,0 0 16,25 2-16,-25-2 0,29 0 0,-29 0 15,37-3-15,-16 3 0,1 1 16,2-2-16,0 0 15,0-1-15,-1-2 0,3 0 0,-4 1 16,-4 0-16</inkml:trace>
  <inkml:trace contextRef="#ctx0" brushRef="#br0" timeOffset="899.8254">21429 7557 0,'0'0'0,"0"0"0,0 0 0,0 0 15,0 0-15,0 0 0,-6 27 16,6-27-16,-8 21 0,8-21 16,-12 30-16,5-13 0,-1-2 0,-1 5 15,-1 3-15,-1 0 0,-1-1 16,-2 7-16,0 0 15,2-2-15,0-3 0,1-1 16,1 1-16,2-3 0,1-2 0,0-3 16,2 0-16,0-2 0,2-3 0,0-2 15,0-2-15,1 0 16,0-1-16,1-3 0,1-3 16,0 0-16,4-6 0,2-4 15,0-3-15,0 2 0,-2 1 0,1 1 16</inkml:trace>
  <inkml:trace contextRef="#ctx0" brushRef="#br0" timeOffset="1166.5047">21419 7626 0,'0'0'0,"0"0"0,0 0 15,0 0-15,0 0 0,0 0 0,0 0 16,7 25-16,-7-25 0,11 21 15,-11-21-15,18 27 0,-8-13 16,-1 2-16,0 2 0,-1-2 16,0 1-16,0 0 0,-1-1 15,0 1-15,1-2 0,0 3 16,-2-2-16,1-2 0,0-1 16,-2-2-16,1-1 0,-3-4 15,-1-1-15,1-2 0,1-4 16,-1-1-16,1-2 0,1 1 0,-2-1 15,0 2-15</inkml:trace>
  <inkml:trace contextRef="#ctx0" brushRef="#br0" timeOffset="1466.0407">21818 7558 0,'0'0'15,"0"0"-15,0 0 0,0 0 0,0 0 16,0 0-16,-13 23 0,13-23 16,0 0-16,-20 32 0,20-32 15,-18 27-15,10-11 0,1 0 16,-1 0-16,-1 2 0,0 0 0,1 0 16,-1 1-16,-1 3 0,0-1 15,0-1-15,0-2 16,1-1-16,1-1 0,1-1 0,0-1 15,2-1-15,0-1 0,2-3 16,1 0-16,2-2 0,1 0 16,2-6-16,3-3 0,-1 1 15,0-2-15,-1 2 0</inkml:trace>
  <inkml:trace contextRef="#ctx0" brushRef="#br0" timeOffset="1733.3911">22357 7498 0,'0'0'0,"0"0"16,0 0-16,0 0 0,0 0 0,0 0 16,0 0-16,2 30 0,-2-30 15,3 22-15,-3-22 16,0 31-16,0-14 0,0 2 0,0 1 15,0 1-15,0-2 0,0 8 16,0 1-16,-2-4 0,1-1 16,0-2-16,-1 1 0,0-4 15,0-2-15,-5-4 0,-4-3 16,2 0-16,1-2 0,2-2 16</inkml:trace>
  <inkml:trace contextRef="#ctx0" brushRef="#br0" timeOffset="1949.9872">22022 7941 0,'0'0'0,"0"0"0,0 0 0,0 0 16,0 0-16,27-6 0,-27 6 16,40-3-16,-18 2 0,5 0 15,2 0-15,2-1 0,2 1 0,10 2 16,0 3-16,-1-3 0,-2-2 15,7 1-15,-1 0 16,-8-2-16,-4-3 0,-6 3 0,-6 0 16,-4-1-16</inkml:trace>
  <inkml:trace contextRef="#ctx0" brushRef="#br0" timeOffset="2283.5393">23024 7583 0,'0'0'16,"0"0"-16,0 0 0,0 0 0,0 0 15,0 0-15,-4 25 16,4-25-16,0 0 0,-5 34 0,5-34 15,-4 32-15,2-16 0,0 3 16,-1-1-16,1 3 0,0-2 16,-1 0-16,-1 0 0,0 2 15,0-1-15,0-2 0,2-1 16,0-2-16,0-2 0,-1-1 16,1-3-16,0-2 0,1 0 0,-1-6 15,-2-2-15,1 0 0,1 1 16,0-1-16</inkml:trace>
  <inkml:trace contextRef="#ctx0" brushRef="#br0" timeOffset="2616.1265">22920 7518 0,'0'0'0,"0"0"16,0 0-16,0 0 0,0 0 15,0 0-15,22-6 16,-22 6-16,27 1 0,-9 3 0,3 3 16,-1 0-16,-1 1 0,2 0 15,1 2-15,5 5 0,-3-1 0,-2 2 16,-2 2-16,-3 0 16,-3 0-16,-2 5 0,-4 0 15,-4-6-15,-2-1 0,-5 3 16,-5 0-16,0-1 15,-2-1-15,-5 4 0,1-2 0,0-3 16,-2-4-16,1-2 0,-2-2 16,3 0-16,1-2 0,1-2 15,0 0-15,4-4 0,-1-1 0,1-6 16,3-3-16,-1 3 0,2-1 16,0 2-16</inkml:trace>
  <inkml:trace contextRef="#ctx0" brushRef="#br0" timeOffset="2849.6887">23514 7415 0,'0'0'16,"0"0"-16,0 0 0,26-2 0,-26 2 15,33 0-15,-11 1 0,3 0 16,0-1-16,9 4 0,2 0 15,-2-1-15,0 1 0,3-1 16,-3 1-16,-6 1 0,-2-2 0,-4 1 16,-4-2-16,-3 1 0,-4-2 15,-4-1-15,0 1 0,-1-1 16</inkml:trace>
  <inkml:trace contextRef="#ctx0" brushRef="#br0" timeOffset="3149.7801">23646 7608 0,'0'0'0,"0"0"0,0 0 16,-4 21-16,4-21 0,-6 24 16,2-6-16,-1 1 0,1 4 0,-3 6 15,1 2-15,-1 1 16,2 0-16,-2 1 0,0 1 0,1 6 15,0-3-15,1-2 16,0-2-16,2-2 0,1-1 0,1-5 16,0-1-16,0-4 0,-1 0 15,2-3-15,0-1 0,0-4 16,2-3-16,-2-2 0,0-1 16,1-4-16,-1-2 0,3-4 15,0-5-15,1 0 0,-2 2 0,0 1 16</inkml:trace>
  <inkml:trace contextRef="#ctx0" brushRef="#br0" timeOffset="3349.9484">23614 7752 0,'0'0'0,"0"0"16,0 0-16,0 0 0,30-10 0,-13 8 15,4 0-15,1 1 0,1-1 16,3 4-16,3-1 16,5 2-16,-3 1 0,0 1 0,0 0 15,1 0-15,-7 0 0,-4-3 16</inkml:trace>
  <inkml:trace contextRef="#ctx0" brushRef="#br0" timeOffset="33058.9449">10657 10278 0,'0'0'16,"0"0"-16,0 0 0,0 0 0,0 0 15,0 0-15,0 0 0,0 0 16,0 0-16,0 0 0,2 25 16,-2-25-16,0 0 0,0 29 15,0-29-15,0 28 0,-1-13 0,0 2 16,0 5-16,0-1 16,0 0-16,-2 8 0,1 3 15,1 0-15,0 0 0,0 0 0,0 7 16,0 2-16,1 0 0,0 3 15,0 5-15,-1-5 0,-1-1 16,1 14-16,1 4 0,-1-5 16,0-6-16,-1 8 0,0-1 15,-3-1-15,1-5 0,-2 12 16,2-1-16,0-5 0,0-3 0,1 2 16,0 2-16,-2-4 0,1-2 15,-3 25-15,3-5 16,1-10-16,0-8 0,0 5 0,1 2 15,0-8-15,-1-4 0,2-1 16,1 1-16,0-5 0,0-3 16,1 3-16,0 4 0,-1-4 15,-1-4-15,-2 5 0,-1 4 16,-2-5-16,1-4 0,1 1 16,2 1-16,0-6 0,0-2 15,0 4-15,0 3 0,1-4 16,0-5-16,1-1 0,1 0 15,0-12-15,1 2 0,-1 2 16,0 2-16,0-4 0,0-1 0,-1 4 16,0 3-16,0-4 0,1 0 15,0 0-15,0 2 0,-1-2 16,0-2-16,0 3 0,-1 3 16,1-5-16,0-1 0,0 0 15,0 2-15,-1-3 0,1 1 0,-1-1 16,0 0-16,0-2 0,1 0 0,-1 1 15,0 2-15,-1-3 16,1 0-16,0 0 0,-1-1 16,1-4-16,0-1 0,0 1 15,0 0-15,1 0 0,0-2 0,0 1 16,-2 1-16,2 0 16,0-1-16,-1-1 0,0-1 15,0-1-15,1-1 0,0-2 0,0 1 16,0 0-16,0-2 15,1-1-15,0-2 0,-1-2 0,3 1 16,-3-1-16,0 0 0,0 0 16</inkml:trace>
  <inkml:trace contextRef="#ctx0" brushRef="#br0" timeOffset="33433.536">10579 13868 0,'0'0'0,"0"0"0,0 0 15,0 0-15,0 0 0,0 0 16,0 0-16,0 0 0,0 0 0,0 0 16,0 0-16,0 0 0,0 0 15,0 0-15,27 1 0,-27-1 16,0 0-16,38-4 0,-17-1 15,2-1-15,1-2 0,-3 1 16,-2 1-16,-4 1 0</inkml:trace>
  <inkml:trace contextRef="#ctx0" brushRef="#br0" timeOffset="34069.4275">11485 13749 0,'0'0'0,"0"0"16,0 0-16,0 0 0,23 0 0,-23 0 15,34 0-15,-10-2 16,1 0-16,3-1 0,2 0 0,11-3 16,1 0-16,0 0 0,0 0 15,6-3-15,-2-1 0,-2 4 16,-1 2-16,6 1 0,0 0 16,-4 0-16,-3-1 0,-2 0 15,-4-1-15,3 1 0,0 1 16,0 0-16,0-2 0,4 2 15,2 1-15,1-2 0,0 0 0,6-1 16,-2-1-16,-2 0 0,-1 1 16,0-2-16,2 0 0,-3 1 15,-1 2-15,-2 0 0,-1 1 16,-2 0-16,-2 0 0,0-1 16,-1 0-16,2 0 0,1 1 0,2 2 15,3 1-15,-1-3 16,0-1-16,1 0 0,2 2 15,-4 0-15,-2-1 0,6 1 0,-2 0 16,-2-1-16,-1-1 0,-1 2 16,-2 0-16,0-2 0,-3-1 15,1 3-15,-1 0 0,-5 2 16,0 0-16,2-2 0,1-1 16,0 0-16,1 1 0,4 0 15,5 1 1,5 0-16,2 1 0,-11-1 0,-6 0 0,9-2 15,1 0-15,-10 1 16,-4 1-16,6-2 0,1 1 16,-8 0-16,-1 1 0,5 0 15,2 2-15,-7-2 0,-2-1 16,1-1-16,0 0 0,-4-1 0,-2 3 16,-2 0-16,-1 1 15,-6-1-15,-1 0 0,-1-1 0,0-1 16,-2 1-16,0 4 0,1-4 15,0-1-15,-4 1 0,-1 0 16,-2 1-16,-2 1 0,2 0 16,-2 0-16,0 0 0</inkml:trace>
  <inkml:trace contextRef="#ctx0" brushRef="#br0" timeOffset="35050.5567">10565 13893 0,'0'0'0,"0"0"0,0 0 15,0 0-15,0 0 0,0 0 0,0 0 16,0 0-16,0 0 0,0 0 15,0 0-15,0 0 0,0 0 16,22 12-16,-22-12 16,18 9-16,-18-9 0,21 12 0,-21-12 15,23 19-15,-10-9 0,3 2 16,2 0-16,0 1 0,1 2 16,1 0-16,2 2 0,7 3 15,1 0-15,1 2 0,1 0 16,-1-1-16,0-2 0,8 8 15,-2 2-15,1-1 0,-2 2 0,9 5 16,2 0-16,-6-3 16,-2-3-16,6 7 0,-1-2 0,-2 0 15,-1-2-15,3 1 16,3 3-16,-4-5 0,-4-3 0,8 4 16,-1 4-16,-3-4 0,-3-3 15,1 3-15,2-3 0,-3-1 16,-3 1-16,-1-1 0,-1 0 15,-1-2-15,0 0 0,1-1 16,2-1-16,-3 1 0,-3-4 0,-2-3 16,-3-3-16,-1 2 0,-3 1 15,3-3-15,2 2 16,-3-2-16,-3-5 0,-2 4 16,0 0-16,2-2 0,3-1 15,-6-1-15,-2-3 0,-2-1 16,2-1-1,-5-1-15,-2-1 0,-1 1 0,-2-1 0,-2-3 0</inkml:trace>
  <inkml:trace contextRef="#ctx0" brushRef="#br0" timeOffset="35968.6146">14962 13627 0,'0'0'0,"0"0"0,0 0 16,15-17-16,-9 10 0,2-3 15,1-2-15,-1 1 0,1-1 0,1 0 16,0-1-16,-1 3 16,-1 1-16,-2 0 0,0 1 15,-1 1-15,0 0 0,-2 3 16,-1 1-16,0 0 0,1-1 0,-3 2 16,0 2-16,-4-2 0,2 2 15,-3 3-15,-2 2 16,-1 1-16,0 0 0,-4 3 0,-3 2 15,-1 1-15,2 0 0,-9 5 16,-2 2-16,-1 1 0,2-1 0,-9 10 16,-1 2-1,-3 1-15,0-2 0,-7 9 0,2 0 16,-1-2-16,0-1 0,-8 9 16,0 0-16,4-5 0,2-3 15,-7 9-15,1 1 0,3-1 0,1-5 16,0 4-16,-2 1 0,-2 2 15,3-3-15,-21 12 0,0-3 16,10-4-16,7-4 0,1-3 16,2 1-16,2-4 0,5-3 15,-4 3-15,-2 2 0,-1-2 16,-1-1-16,8 0 0,6-3 16,0-7-16,-1-1 0,2-2 15,0 2-15,2-6 0,2 2 0,-1-2 16,0 0-16,4 2 0,3-2 15,-2 2-15,0-2 16,0-4-16,3-7 0,2 0 0,2-1 16,11-4-16,1 1 0,-2-2 15,-1 1-15,1-1 0,0 2 16,1 0-16,0 0 0,0-3 16,-1-1-16,3-2 0,-1 5 15,0-2-15,0 0 0,3-1 16,1-3-16,-1 3 0,0-2 0,0 2 15,2 0-15,1-2 0,0 2 16,2-3-16,-3 1 0,3-1 16,-1 3-16,5-1 0,1-1 15,-1 0-15,0-1 0,-1 0 16</inkml:trace>
  <inkml:trace contextRef="#ctx0" brushRef="#br0" timeOffset="36218.0465">13126 15472 0,'0'0'0,"0"0"16,0 0-16,24 6 0,-24-6 0,30 8 15,-10-4-15,0 2 16,-2-1-16,10 6 0,1-1 15,-3-2-15,-2 2 0,2 0 16,-1 2-16,1-2 16,-2-2-16,-3 2 0,-3-3 0,1 0 15,-3-3 1,-4 2-16</inkml:trace>
  <inkml:trace contextRef="#ctx0" brushRef="#br0" timeOffset="36549.9349">13135 15697 0,'0'0'0,"0"0"16,0 0-16,-9 22 0,5-12 0,-4 4 15,-3 3-15,-1 2 0,-2 3 16,-3 3-16,-1 4 0,1-1 15,0 3-15,-5 6 0,-2-1 16,-1 0-16,2 2 0,2-1 16,3-2-16,-2 6 0,3-3 15,3-2-15,2-1 0,2-5 16,1-5-16,1-1 0,2-4 16,0-3-16,2-3 0,1-5 15,1-5-15,2-4 0,-2-2 16,3-7-16,1-8 0,1 4 0,-1 4 15,-1-2-15</inkml:trace>
  <inkml:trace contextRef="#ctx0" brushRef="#br0" timeOffset="36733.9395">12968 15837 0,'0'0'15,"0"0"-15,0 0 0,0 0 0,0 0 16,0 0-16,23-2 0,-23 2 15,34 1-15,-11 2 0,4 1 16,0 1-16,-2 1 0,9 2 16,3 6-16,-2-3 0,-1 2 15,-2-1-15,-2-2 16,-5-1-16,-3-2 0,-4-1 0</inkml:trace>
  <inkml:trace contextRef="#ctx0" brushRef="#br0" timeOffset="37468.2066">9763 13992 0,'0'0'0,"0"0"0,0 0 0,-20 27 16,20-27-16,-22 25 0,5-6 15,-1 2-15,1 2 0,-6 9 16,1 3-16,0-1 0,0-2 0,-7 11 16,-1 0-1,5-3-15,2-2 0,-2 5 0,3-6 16,1-2-16,1-3 0,1 0 15,-1-5-15,3-4 16,4-5-16,3-4 0,3-3 0,4-8 16,3-3-16,1-10 15,1-4-15,1 3 0,-1 1 16,-1 2-16</inkml:trace>
  <inkml:trace contextRef="#ctx0" brushRef="#br0" timeOffset="37733.0781">9678 14078 0,'0'0'0,"0"0"0,0 0 0,0 0 0,0 0 16,0 0-16,0 0 16,16 27-16,-16-27 0,9 27 15,-3-10-15,-1 0 0,1 0 0,0 3 16,1 3-16,-2-1 0,0 1 15,0 7-15,1-1 0,-2-1 16,-1-1-16,0-3 0,-2 0 16,0-6-16,-1 0 0,-3-9 15,-3-4-15,3-1 0,-1-3 0,2 1 16</inkml:trace>
  <inkml:trace contextRef="#ctx0" brushRef="#br0" timeOffset="37883.0805">9453 14141 0,'0'0'15,"0"0"-15,0 0 0,33-9 16,-33 9-16,42-6 0,-9 2 16,6 1-16,8 3 0,4-2 15,-10 1-15,-4-1 0</inkml:trace>
  <inkml:trace contextRef="#ctx0" brushRef="#br0" timeOffset="38700.6709">16098 13628 0,'0'0'0,"0"0"16,0 0-16,0 0 0,0 0 15,-20 24-15,20-24 16,-17 26-16,17-26 0,-22 32 16,8-16-16,0 1 0,-1 0 15,-2 5-15,1 0 0,3-1 0,1-2 16,2 1-16,1-3 0,2 0 16,0-1-16,1-4 15,1-1-15,0-3 16,2-2-16,0-2 0,1-1 0,-1-6 15,1-2-15,0-1 0,0-5 16,1-3-16,0-1 0,0-3 16,-1 4-16,1 1 0</inkml:trace>
  <inkml:trace contextRef="#ctx0" brushRef="#br0" timeOffset="39133.6703">15953 13578 0,'0'0'0,"0"0"15,0 0-15,21-11 0,-21 11 0,20-7 16,-7 5-16,3-1 0,0 2 15,3 2-15,2 2 0,6 1 16,-2 2-16,-1 2 0,0 3 16,-1 1-16,-4-2 0,-2 2 15,-3 0-15,-4 1 0,-3-2 16,-6 0-16,-4 0 0,-4-3 16,-2 0-16,-4-3 0,-2-1 0,-2-1 15,-2-2-15,-2 1 16,-2-1-16,3 0 0,2-1 0,-6-1 15,2 0-15,2-1 16,4 1-16,2 2 0,0 3 16,6-2-16,2 2 0,5 2 15,2 2-15,3 2 0,3 1 0,2 1 16,3 1-16,2 1 0,2 1 16,0 2-16,2 1 0,-2 0 15,0-2-15,-2 3 16,-3 0-16,-5-1 0,-5 0 15,-1-6-15,-2-2 0,-8 1 16,-7-3-16,4-4 0,-1-2 0,-12-3 16,-5-3-16,2-1 15,0 0-15,-3-1 0,-3-1 16,3-2-16,2 0 0,-6-2 0,-1 0 16,2-3-16,0-4 0,7 5 15,7 3-15,5 2 0</inkml:trace>
  <inkml:trace contextRef="#ctx0" brushRef="#br0" timeOffset="39869.8456">9921 10163 0,'0'0'0,"0"0"0,0 0 16,-7 19-16,7-19 0,-5 22 0,2-7 16,1 1-16,-2-2 0,2 4 15,0 3-15,0-3 0,0-2 16,-1 8-16,1-3 0,0 0 15,1-3-15,0-2 0,0 0 16,0-4-16,-1-2 0,1 1 16,0-4-16,0 0 0,1-4 0,0-3 15,-2 1-15,0-2 16,-2-3-16,-1-3 0,-4-3 16,1 0-16,2 2 0,0 2 0</inkml:trace>
  <inkml:trace contextRef="#ctx0" brushRef="#br0" timeOffset="40150.713">9851 10114 0,'0'0'0,"0"0"15,0 0-15,0 0 0,0 0 0,25-14 16,-25 14-16,31-5 0,-12 4 16,2 1-16,2 0 0,1 1 15,3 3-15,6 0 0,-2 5 16,-3-1-16,-1 0 0,-3 0 15,-2 3-15,-2 0 0,-4 1 16,0 3-16,-6-1 0,-6-3 16,-3-2-16,-4 3 0,-5-1 15,-2 0-15,-2 0 0,-4 1 16,-4 0-16,-1-4 0,1 2 0,-3 1 16,2-4-16,2 0 0,2-3 15,6-1-15,4-3 0,1-2 16,2 2-16,0 0 0</inkml:trace>
  <inkml:trace contextRef="#ctx0" brushRef="#br0" timeOffset="41350.8087">10538 10295 0,'0'0'0,"0"0"0,0 0 15,0 0-15,0 0 0,0 0 0,0 0 16,-5-19-16,5 19 0,0 0 15,0 0-15,0 0 0,0 0 0,0 0 16,0 0-16,0 0 16,0 0-16,0 0 0,0 0 15,14 23-15,-14-23 0,10 18 16,-10-18-16,12 21 0,-12-21 0,13 25 16,-3-7-16,0-3 0,1 3 15,0 0-15,0 3 16,2 4-16,0 3 0,2-2 0,0 5 15,-1-2-15,1 0 0,4 7 16,0 4-16,-1-2 0,-1 1 0,4 8 16,-1 2-16,0-5 15,-1-2-15,1 1 0,1 0 16,-1 0-16,-3-3 0,3 13 16,-2 1-16,-1-1 0,1-3 15,4 7-15,2 9 0,-1-10 16,-4-7-16,1 5 0,-3 2 15,-1-3-15,1 0 0,8 21 0,2-8 16,-3-5-16,-1-4 0,-2 0 16,-1 0-16,0-6 0,0-3 15,3 2-15,1 3 0,0 1 16,1 2-16,-3-6 0,-3-1 16,0-1-16,0 1 0,5 3 15,5 2-15,-4-3 0,-1-2 0,-5 2 16,-3 1-16,1-3 0,3-1 15,4 4-15,3 2 0,-3-6 16,-1-2-16,-2 1 0,0 1 16,-1-1-16,0-1 0,3 0 15,2-2-15,-5-1 0,-3-2 16,-2 8-16,1 7 0,-1-7 16,2-5-16,1-2 0,2-1 15,-1 2-15,-1 2 0,-4-3 16,0-1-16,-3-1 0,-1-4 15,5 0-15,1-1 0,2 1 0,1 3 16,-1 0-16,0 2 0,-3-5 16,0-5-16,-4 4 0,-1 2 15,-3-15-15,3-1 0,0 1 16,1 2-16,1 2 0,1 2 0,2 6 16,4 6-1,-4-5-15,-1-1 16,-2-10-16,-4-3 0,3 8 15,3 3-15,-6-7 0,-1-1 0,3-2 16,2-3-16,-1 1 0,0-2 0,0 0 16,-1 1-16,-1-1 15,0 1-15,-3-4 0,1-1 16,-2-2-16,1 2 0,0 0 16,-2 0-16,0-3 0,1 3 15,-2-6-15,-1 2 0,0 1 0,1-4 16,-1 1-16,-1-2 15,0-1-15,0 1 0,0-6 16,-1 0-16,1 4 0,-1-4 0,0 0 16,-2-4-16,0-3 0,-1-4 15,0 4-15,1 0 16,0 0-16</inkml:trace>
  <inkml:trace contextRef="#ctx0" brushRef="#br0" timeOffset="42534.0946">10435 10256 0,'0'0'0,"0"0"16,0 0-16,0 0 0,0 0 0,0 0 15,0 0-15,0 0 0,0 0 16,23 4-16,-23-4 0,0 0 0,34 14 16,-34-14-16,30 16 15,-11-6-15,1 0 0,2 1 16,1 3-16,3 0 0,1 1 0,10 7 15,-1-2-15,2 2 0,1 2 16,9 3-16,-1 1 0,-1 3 16,-1-2-16,9 6 0,-1-1 15,-2 0-15,-1-1 0,9 6 16,2 1-16,-5-1 0,-2-4 0,7 8 16,-2 0-16,1-3 0,0 2 15,-2-2-15,0 1 16,21 18-16,-11-3 0,0-9 0,1-4 15,-7 3-15,-6 0 0,2 1 16,4 0-16,-4 2 0,1-2 16,0 0-16,3 3 0,-7-8 15,-3-1-15,2 4 0,1 6 16,3-6-16,0-4 0,0 3 16,-2 0-16,-2-3 0,-2-3 0,6 4 15,6 3-15,-7-2 0,-3 0 16,3-3-16,1-1 15,-3-1-15,-1 1 0,-3 1 0,-4 2 16,1-6-16,-1-3 0,5 1 16,2 3-16,-3-3 0,-2-3 15,1 3-15,1-1 0,-5 0 16,-1 1-16,2-3 0,0-2 16,2 0-16,1-2 0,-2 2 15,-2-1-15,-2 2 0,-1 0 0,-1-2 16,0-2-16,-1-4 15,0-3-15,-4 1 0,-2 3 0,0-1 16,-1-1-16,-3-2 0,-4-3 16,-5 0-16,-3-1 0,6 4 15,5 3-15,-3-4 16,-2-3-16,-5-2 0,-5-2 0,-7-5 16,1 2-16,2-2 0,2-1 15,-1-1-15,1-1 0,0 4 16,-2 2-16,-3 0 0,1-1 0,-2-3 15,1 0-15,-2 0 0,0-2 16,-2 0-16,-1 0 0,1 1 16,-1 0-16,0 0 0,1 0 15,-2-3-15,0 1 0,1 1 16,1 3-16,-1 0 0,-1-1 16,0 1-16,-1 1 0,-1-2 15,-1-1-15,-1-3 0,-1 0 16,0 1-16,0-2 0,1 1 15</inkml:trace>
  <inkml:trace contextRef="#ctx0" brushRef="#br0" timeOffset="44650.8609">3055 12403 0,'0'0'0,"0"0"0,0 0 16,0 0-16,0 0 0,0 0 16,0 30-16,0-30 0,3 28 0,-3-28 15,3 40-15,-3-17 0,2 0 16,-1 9-16,2 0 15,0 0-15,-2 1 0,1 1 16,-2 0-16,1-5 0,2-5 0,-3 5 16,1-2-16,1-4 0,-2-3 15,1-4-15,1-2 0,-2-4 16,0-1-16,-2-4 0,1-2 16,-2-6-16,-3-4 0,2-3 15,-2-4-15,0 2 0,2 3 0,1 0 16</inkml:trace>
  <inkml:trace contextRef="#ctx0" brushRef="#br0" timeOffset="44983.8835">2938 12442 0,'0'0'0,"0"0"0,0 0 16,37-3-16,-15 3 0,0 0 15,-2 0-15,8 3 16,0 2-16,11 1 0,2 2 16,-6 2-16,-1 2 0,4 4 15,-9 2-15,-1-1 0,-6-1 16,-3 2-16,-4 0 0,-5 3 0,-2 3 16,-6-3-16,-4-1 0,-8 3 15,-7 4 1,-5 0-16,-3 0 0,3-3 0,0-5 15,-7 4-15,-3-1 0,4-3 16,2-2-16,4-2 0,3-2 16,4-3-16,3-2 0,3-7 15,2-4-15,4-3 0,3-3 0,0 4 16,0 0-16,0 1 0</inkml:trace>
  <inkml:trace contextRef="#ctx0" brushRef="#br0" timeOffset="45300.2172">3841 12398 0,'0'0'0,"0"0"0,0 0 15,0 0-15,-16 20 0,16-20 16,-18 26-16,7-9 15,0 2-15,-5 4 0,-3 1 16,3 1-16,-3 1 0,-3 6 0,-3 7 16,-1-2-16,4-2 0,1-3 15,1-1-15,4-3 0,2-1 0,0-4 16,2-2-16,2-1 16,1-1-16,3-5 0,1-2 15,3-5-15,2-5 0,4-5 16,1-5-16,-2-4 0,1-4 0,-1 4 15,-1 0-15,1 3 0</inkml:trace>
  <inkml:trace contextRef="#ctx0" brushRef="#br0" timeOffset="45583.5272">3798 12417 0,'0'0'0,"0"0"16,0 0-16,0 0 0,0 0 15,0 0-15,0 0 0,2 27 16,-2-27-16,4 31 0,0-13 16,-2 2-16,1 2 0,-2 3 15,2 3-15,-1 1 0,1 1 16,0 7-16,1 0 0,0-2 16,2-2-16,-3 6 0,2-3 15,0-4-15,0-7 0,-1-3 16,-3-3-1,-2-4-15,-3-5 0,-1-4 0,0-4 0,-3-3 16,-2-4-16,3 1 16,-1 1-16,4-1 0</inkml:trace>
  <inkml:trace contextRef="#ctx0" brushRef="#br0" timeOffset="45733.53">3603 12823 0,'0'0'0,"0"0"0,0 0 15,0 0-15,0 0 0,25-5 16,-25 5-16,28-1 0,-28 1 16,37 1-16,-15-3 0,0 0 15,0-1-15,-3 0 0,-3 1 16,0 0-16</inkml:trace>
  <inkml:trace contextRef="#ctx0" brushRef="#br0" timeOffset="46033.7148">4478 12349 0,'0'0'0,"0"0"0,0 0 15,0 0-15,-3 24 0,3-24 16,-3 35-16,1-15 0,2 2 16,-2 3-16,1 0 15,-2 0-15,1 0 0,1 7 0,-4 0 16,3-2-16,1 0 0,0 3 0,-3-1 16,1-5-16,0-3 0,-1-4 15,-1-4-15,-2-3 16,1-4-16,-1-1 0,1-2 0,1 0 15</inkml:trace>
  <inkml:trace contextRef="#ctx0" brushRef="#br0" timeOffset="46233.2671">4211 12916 0,'0'0'16,"0"0"-16,0 0 0,23 10 15,-23-10-15,35 9 0,-12-5 0,3-1 16,1 0-16,10 0 0,1-1 16,-1-1-16,0 1 0,-2-4 15,1-1-15,3-1 0,-2 0 16,-7 2-16,-6-1 0,-4 1 16</inkml:trace>
  <inkml:trace contextRef="#ctx0" brushRef="#br0" timeOffset="46818.8211">4872 12340 0,'0'0'0,"0"0"0,0 0 16,0 0-16,32 1 0,-32-1 15,32 1-15,-13-1 0,0 1 0,3-1 16,3-1-16,-2 0 0,-1 0 16,7 0-16,0 2 15,-3-1-15,-1 1 0,-3-1 0,0 0 16,-3 0-16,-2 0 0,-2 0 15,-4 0-15,0 0 0,-4 0 16,-2-1-16,0 0 0,-3 1 16,-2 0-16,-6 4 0,-4 2 15,-3-2-15,1 2 0,-10 3 16,-3 3-16,0 0 0,2 3 0,-6 2 16,1 3-16,-6 4 0,1 1 15,-1 1-15,2 4 0,2-3 16,2 0-16,-4 8 0,2 2 15,3-1-15,4 1 0,4 1 16,3 1-16,8-5 0,3-5 16,6 5-16,5 0 0,4-3 0,0-3 15,4-1-15,4-4 16,-1-3-16,3-2 0,4-2 16,2-3-16,-4-2 0,-1-3 0,0-3 15,-2-1-15,2-2 0,1 0 16,-2-6-16,2-3 0,-1-5 15,-3-3-15,-4-2 0,-3-2 16,-3 0-16,-1 0 0,-4 3 16,0 4-16,1 2 0</inkml:trace>
  <inkml:trace contextRef="#ctx0" brushRef="#br0" timeOffset="47250.6584">5031 12694 0,'0'0'0,"0"0"15,0 0-15,0 0 0,0 0 0,0 0 16,24-12-16,-24 12 0,30-10 16,-9 6-16,1-2 0,1 2 15,4-1-15,0 2 0,2 0 16,7-1-16,0 1 0,1 0 16,-1 3-16,-2 0 0,-1 3 0,6 1 15,-3 2-15,-5 1 0,-3 0 16,-5 0-1,-1 0-15,-1 3 0,-4 2 0,-2 4 0,-5 1 16,-1 1-16,-5 0 0,-2 2 16,-4-1-16,-2 2 0,-3-1 0,-3 3 15,-2 3-15,-3-2 16,-4-2-16,-1 1 0,-1 0 16,-1 1-16,0-2 0,-4 3 15,-1-3-15,2-3 0,2-3 0,2-3 16,1-3-16,3-1 15,0-2-15,-2-4 0,-3-2 16,5-2-16,4-3 0,-1-7 16,3-3-16,-2-5 0,4-1 0,-4-4 15,3-1 1,1-3-16,1 0 0,1 5 0,3 3 16,-2 5-16</inkml:trace>
  <inkml:trace contextRef="#ctx0" brushRef="#br0" timeOffset="47783.7288">5185 12738 0,'0'0'0,"0"0"15,0 0-15,0 0 0,0 0 0,0 0 16,0 0-16,0 0 0,0 0 16,0 0-16,0 0 15,0 0-15,1 26 0,-1-26 16,0 25-16,0-25 0,-1 30 16,-1-14-16,1 2 0,-1-1 15,0 1-15,-1-2 0,1-1 0,1-2 16,-1-1-16,1-1 15,-1-2-15,1-1 0,1-1 16,1-1-16,1-1 0,1-2 0,-2-2 16,4-5-16,2-3 15,-1-3-15,1-1 0,2-1 16,1-1-16,0 0 0,1-2 0,2-2 16,-2 0-16,0 4 0,-1 2 15,-1 1-15,1-1 0,-5 1 16,2 2-16,-3-1 0,2 2 15,0 3-15,0 1 0,-3 1 16,2 2-16,0 0 0,-1 2 0,0 2 16,1 3-16,-2-1 15,0 2-15,0 1 0,-3 1 0,0 2 16,-2 1-16,-1 0 16,0 2-16,-3-1 0,-1 1 0,-4 3 15,-2-1 1,-1-1-16,1-3 0,-1 0 15,6-2-15,-5-3 0,4-2 0,-1-1 16,1-1-16,2-1 0,1-1 16,-1 0-16,1-1 0,3 0 15,1-1-15,1-1 0,1 1 0,-2-5 16,4 0-16,-1-1 0,3-1 16,3-4-16,3-1 0,1-1 15,3-1-15,-2 0 0,2-1 16,1 0-16,-4 1 0,0 3 15</inkml:trace>
  <inkml:trace contextRef="#ctx0" brushRef="#br0" timeOffset="48666.7439">6271 12515 0,'0'0'0,"0"0"0,0 0 15,0 0-15,0 0 0,0 0 16,0 0-16,-22 18 0,22-18 0,-21 21 16,8-3-1,0 0-15,-2-2 0,-1 4 0,-2 3 16,-4 6-16,0 1 0,1 2 15,2 1-15,-3 6 0,1-2 0,2-4 16,-3-2-16,4-1 0,4 0 16,-1 0-16,2 0 15,1-4-15,1-3 0,0 2 0,3-4 16,1-7-16,3-3 0,1-3 16,2-2-16,-3-2 0,4-1 15,0-3-15,4-5 0,-2-4 16,1-3-16,-1 1 15,1 3-15,-1 0 0</inkml:trace>
  <inkml:trace contextRef="#ctx0" brushRef="#br0" timeOffset="48933.692">6264 12552 0,'0'0'0,"0"0"0,0 0 16,0 0-16,8 23 0,-8-23 0,8 25 16,-8-25-16,9 32 0,-4-9 15,-1 5 1,0 3-16,-1 1 16,2-3-16,-2-1 0,0 6 0,0-1 15,-1 3-15,0-3 0,0-4 0,-1-1 16,-1-3-16,0-3 0,-1-4 15,0-4-15,1-2 0,0-2 16,0-3-16</inkml:trace>
  <inkml:trace contextRef="#ctx0" brushRef="#br0" timeOffset="49116.9285">6073 12905 0,'0'0'0,"0"0"16,0 0-16,23-5 0,-23 5 0,28 0 15,-6 0-15,0-1 0,3-1 16,0-2-16,1 1 0,3-1 16,-3 0-16,-5 1 0</inkml:trace>
  <inkml:trace contextRef="#ctx0" brushRef="#br0" timeOffset="49451.087">6698 12565 0,'0'0'0,"0"0"15,0 0-15,0 0 0,0 0 0,-8 24 16,8-24-16,-9 23 0,9-23 16,-7 31-16,3-11 0,-1 0 15,1 1-15,-2 2 0,1 0 16,-3 6-16,0-1 0,1 1 16,1 0-16,1-1 0,-1-3 0,1 0 15,2-2-15,0-3 0,2-1 16,-3-4-16,4-2 0,-2-3 15,2-2-15,-1-5 0,1-3 16,-4-4-16,-1-4 0,2 2 16,0 0-16,0 1 0</inkml:trace>
  <inkml:trace contextRef="#ctx0" brushRef="#br0" timeOffset="49967.5387">6567 12687 0,'0'0'16,"0"0"-16,0 0 0,0 0 0,0 0 15,0 0-15,17-19 0,-17 19 16,0 0-16,30-13 0,-15 9 16,1 2-16,1 0 0,0 2 15,1 0-15,0 2 0,-4-1 16,0 3-16,2 3 0,-4-1 16,1 2-16,-1 2 0,-2 2 15,-2 1-15,-4 0 0,-4 1 0,-3 2 16,-3-1-16,-1-1 15,-5 0-15,-5 0 0,-1-2 16,1-1-16,-1-1 0,-1 0 0,-1-1 16,-2 0-16,-3 0 0,2-2 15,3 0-15,5-2 0,1-1 16,6-1-16,1-2 0,0 0 0,4-1 16,3 0-16,1-4 0,5 1 15,5-1 1,4-3-16,2 2 0,1 1 0,3-1 15,3 1-15,-1 2 0,0 1 0,-1 1 16,-2 1-16,4 1 0,-2 1 16,0 3-16,-3 3 15,-6-1-15,-2 1 0,0 5 16,-2 2-16,-5-4 0,-1 0 0,-3 0 16,-6 0-16,1 1 0,0 0 15,-5 2 1,0 2-16,-2-3 15,-3-2-15,-2-1 0,2-4 0,-4-4 0,1-4 16,7-3-16,0-2 0,1-8 16,4-3-16,1 5 0,2 3 0,1 1 15</inkml:trace>
  <inkml:trace contextRef="#ctx0" brushRef="#br0" timeOffset="50167.2812">7039 12560 0,'0'0'0,"0"0"0,0 0 16,27-4-16,-27 4 0,29-2 15,-7 1-15,2-1 0,-2 0 16,9 0-16,0 0 0,0 1 0,-1 1 16,-4-1-16,-1-2 15,-5 1-15,-1 0 0,2 0 0,-5 1 16,-6-1-16,-3-3 15,0 1-15,-2 1 0,1 1 0</inkml:trace>
  <inkml:trace contextRef="#ctx0" brushRef="#br0" timeOffset="50483.7646">7131 12635 0,'0'0'0,"0"0"16,0 0-1,0 0-15,0 0 0,-3 32 0,3-32 0,-2 34 16,0-13-16,-2 5 16,0 4-16,-2 2 0,-1 1 15,-2 12-15,-2 2 0,0 7 16,-1-3-16,0 8 0,1-3 16,0-5-16,0-3 0,2-3 15,2-2-15,-1 0 0,3-6 0,0-3 16,2-3-1,0-10-15,2-1 0,-3-7 0,4-3 16,-2-3-16,1-5 0,0-5 16,0-5-16,1-6 0,1-4 15,-1-4-15,0-1 0,0 3 16,0 4-16,0 4 0</inkml:trace>
  <inkml:trace contextRef="#ctx0" brushRef="#br0" timeOffset="50717.2478">7150 12853 0,'0'0'0,"0"0"0,0 0 16,32-2-16,-32 2 0,33-1 16,-14 0-16,2 0 0,-1-1 0,5-1 15,1 1-15,-4 1 0,-4 0 16,1-1-16,0 1 0,-6 1 15,-2 1-15,-1-1 0,0 0 16,-5-1-16,1 0 0,-4 0 16,-2 1-16,0 0 0,-3-2 0,1 2 15,-1-1-15,3 1 0</inkml:trace>
  <inkml:trace contextRef="#ctx0" brushRef="#br0" timeOffset="63200.7842">3216 14133 0,'0'0'0,"0"0"16,0 0-16,0 0 0,0 0 0,0 0 16,0 0-16,-7 29 0,7-29 15,-8 23-15,8-23 0,-6 30 16,1-12-16,2 0 0,-3 2 15,1 3-15,0-2 0,-1 8 16,-1 3-16,-1-4 0,2 1 0,1 0 16,-1 3-16,0 0 15,0-2-15,-1 5 0,4-3 16,-3-4-16,3-3 0,-3-3 16,3 0-16,0-5 0,2-2 0,-1-2 15,0-6-15,1 0 0,0-3 16,1-4-16,-2-3 0,2-1 15,0-6-15,0-2 0,0-5 16,0-5-16,-1-2 0,1 5 16,-2 1-16,1 4 0</inkml:trace>
  <inkml:trace contextRef="#ctx0" brushRef="#br0" timeOffset="63751.1188">3092 14082 0,'0'0'0,"0"0"0,0 0 15,0 0-15,0 0 0,0 0 16,1-20-16,-1 20 0,0 0 16,0 0-16,22-12 0,-22 12 15,22-1-15,-22 1 0,25 5 16,-12-1-16,-1 1 0,1 1 0,0 1 16,2 0-16,-1 4 0,0-1 15,-3 5-15,-2-1 16,0-1-16,-5 5 0,0-2 15,-5 1-15,-3-2 0,-4 2 0,-2 1 16,-4-1-16,-1-2 0,-4 0 16,-3-4-16,2 3 0,2 0 15,-3-3-15,1 0 0,1-3 16,1-2-16,4-1 0,-1-1 16,5-2-16,2 1 0,1-3 15,3 1-15,1-1 0,3 0 0,0-4 16,4 0-16,1 0 15,1 1-15,5 1 16,4-2-16,1 3 16,3-1-16,4 2 0,-2 2 0,1 1 15,1 3-15,-1-1 0,0-1 0,3 6 16,0 3 0,-10-1-16,-2 2 0,3 4 0,-6 0 15,-4 0-15,-6 0 0,-5 0 16,-6 0-16,-1-1 0,-4 1 15,1-3-15,-1 2 0,-1-2 0,-2-1 16,0-3-16,0-1 16,2-6-16,0 1 0,4-6 15,3-3-15,1-6 0,6-3 0,1-3 16,4-2-16,-1 2 0,1 3 16,-2 3-16</inkml:trace>
  <inkml:trace contextRef="#ctx0" brushRef="#br0" timeOffset="63983.9861">3432 14099 0,'0'0'0,"0"0"0,0 0 0,0 0 15,0 0-15,33-5 0,-33 5 16,35-5-16,-13 4 0,0 0 16,4 1-16,-1 0 0,1 0 0,9 0 15,-1 0-15,-2 1 16,-4 0-16,0 0 0,-3 3 15,1-2-15,-4 1 0,0 2 16,-2-2-16,-4 0 0,-1-1 0,-4-2 16,-3 0-16,-2 0 0,-5-3 15,-2 1-15,-2-1 16,-1 0-16,0 3 0,2-3 0</inkml:trace>
  <inkml:trace contextRef="#ctx0" brushRef="#br0" timeOffset="64286.4705">3681 14137 0,'0'0'0,"0"0"0,0 0 0,-10 20 15,10-20-15,-13 24 0,6-9 16,2 3-16,-2 1 0,0 6 16,0 0-16,-1 9 0,1 0 0,-1 0 15,1 3-15,0 0 16,2 1-16,-2 7 0,1 0 15,-1-3-15,1 1 0,1 4 16,0-7-16,0-2 0,2-2 0,-1 0 16,1-3-1,0-5-15,1-3 0,0-8 0,0-6 16,1-3-16,1-1 0,0-3 16,0-4-16,0-4 0,0-7 15,0-4-15,0-3 0,0-3 16,-2 0-16,1 3 0,1 4 0,-2 2 15</inkml:trace>
  <inkml:trace contextRef="#ctx0" brushRef="#br0" timeOffset="64467.474">3570 14519 0,'0'0'16,"0"0"-16,0 0 0,0 0 16,0 0-16,0 0 0,0 0 0,25-15 15,-25 15-15,30-3 0,-13 1 16,5 1-16,0 1 0,2 0 15,3 0-15,0 1 0,2-1 0,10 2 16,-4 2-16,-4 0 16,-5-1-16,-4 0 15</inkml:trace>
  <inkml:trace contextRef="#ctx0" brushRef="#br0" timeOffset="64768.9224">4598 14183 0,'0'0'0,"0"0"15,0 0-15,0 0 0,0 0 16,-4 25-16,4-25 0,-3 19 15,3-19-15,-4 28 16,1-7-16,1-1 0,-1 1 0,-1 0 16,1 1-16,0 6 0,0-1 0,2 0 15,-1 1 1,1-1-16,1-2 0,-2-2 0,1 1 16,1-3-16,-3-3 0,2-2 15,1-2 1,-2-1-16</inkml:trace>
  <inkml:trace contextRef="#ctx0" brushRef="#br0" timeOffset="64992.483">4263 14622 0,'0'0'0,"0"0"15,0 0-15,0 0 0,0 0 0,0 0 16,33 11-16,-33-11 15,29 7-15,-9-3 0,4-1 16,5 1-16,0 3 16,8 0-16,-1 0 0,11 0 0,-3 0 15,10-2-15,-1 1 0,-5-2 16,2-1-16,-6 1 16,-9-4-16,-7 3 0</inkml:trace>
  <inkml:trace contextRef="#ctx0" brushRef="#br0" timeOffset="65634.0116">5180 14121 0,'0'0'15,"0"0"-15,0 0 0,0 0 0,27-2 16,-27 2-16,29-3 16,-29 3-16,35-4 0,-14 2 0,-1 0 15,1 1-15,1-1 0,3 1 16,0 1-16,-1-1 0,-1-1 15,-1 0-15,0 0 0,-3 1 16,-2-1-16,-4 2 0,0 0 16,-4 0-16,-2 0 0,0 0 15,-2 0-15,-1 0 0,-2 0 0,-2 0 16,-4 0-16,-3 2 0,-1-1 16,-2 1-1,-2 0-15,0 2 0,-3 1 0,-2 2 16,-2 2-16,-5 2 0,1 0 0,-2 3 15,-4 0-15,0-1 0,2 2 16,-5 7-16,3 3 0,-2 0 16,1 0-16,3 1 15,1 2-15,2 1 0,4 0 0,-2 6 16,5 0-16,3-1 0,4 0 16,4 0-16,-1 0 0,5-5 15,2 2-15,3-2 0,4 3 16,1-4-16,2-3 0,5 0 15,5 1-15,-3-5 0,0-3 16,-3 0-16,1-4 0,0 1 16,-1-4-16,4-2 15,2-4-15,1-5 0,-2-4 16,-5 0-16,-2-3 0,-2-3 0,-1-4 16,0 0-16,-4-1 0,1 4 15,-2 0-15,-1 4 0</inkml:trace>
  <inkml:trace contextRef="#ctx0" brushRef="#br0" timeOffset="66052.2966">5314 14351 0,'0'0'0,"0"0"0,0 0 15,25-9-15,-25 9 0,32-9 16,-10 5-16,2 1 0,1-1 15,8 1-15,2 3 0,-3 0 16,3 0-16,-2 3 0,3 2 16,3 1-16,-5 1 0,0 1 15,1 4-15,-5 0 0,-2 0 0,-3 2 16,-2 3-16,-4-2 16,-4 2-16,-3 1 0,-4 0 0,-2 1 15,-3-1-15,-4 3 0,-2 3 16,-7-1-16,-2 1 0,-4 1 15,-2-3-15,2 0 16,-1 1-16,-5 2 0,-5 1 0,1-2 16,1-6-16,2-3 0,2-1 15,2-3-15,2 0 0,-6-1 16,-2 0 0,4-6-16,0-4 0,4 0 0,1-3 15,-2-4-15,1-3 0,-1-2 16,3 1-16,-2-7 0,1-6 15,1 5-15,4-2 0,-1 3 16,3 1-16,3 6 0</inkml:trace>
  <inkml:trace contextRef="#ctx0" brushRef="#br0" timeOffset="66517.088">5321 14404 0,'0'0'0,"0"0"15,0 0-15,0 0 0,0 0 16,0 0-16,0 0 15,0 0-15,-7 29 0,7-29 0,-8 25 16,8-25-16,-7 26 0,1-9 16,2 1-16,-2 0 0,1 3 15,0-3-15,-1 3 0,1-3 0,2 2 16,-1 3-16,0-5 16,1 0-16,1-3 0,1-2 0,-3-2 15,2-2-15,1 0 0,1-6 16,0-3-16,3 0 0,1-3 15,0-1-15,2-3 0,0 0 16,1 0-16,2-6 16,-2-1-16,2 2 0,0-3 0,3-2 15,-2 0-15,-1 2 0,1 2 0,-1 0 16,1-1-16,-1 3 0,1-1 16,0 3-16,0 2 0,1 3 15,0 2-15,0 2 0,0 0 16,0 2-16,-3 2 0,1 0 15,0 4-15,-3 2 0,-1 3 16,0 2-16,1 0 0,-3 2 16,0 1-16,-2 1 0,2 1 15,-1-1-15,0 1 0,0-2 16,1 1-16,1-2 0,3 0 0,-2-6 16,-1 0-1,0-3-15</inkml:trace>
  <inkml:trace contextRef="#ctx0" brushRef="#br0" timeOffset="67984.4805">6751 14492 0,'0'0'0,"0"0"16,0 0-16,-18 17 0,18-17 0,-18 14 15,8-4-15,-2 4 16,-4 4-16,0 0 0,-3 1 16,-3 6-16,0-1 0,0 4 15,0 1-15,-4 5 0,1 0 0,3-2 16,-2 0-16,3-2 0,1 0 16,0 3-16,3-4 0,4-4 15,4-7-15,-1-1 0,3-2 16,2-5-16,2-2 0,0-1 15,0-3-15,1-1 0,2-3 0,-1-6 16,2-2-16,3-2 16,0-2-16,6-5 0,1-6 15,0-1-15,0 2 0,4-10 0,1-6 16,-3 8-16,-2 5 0,-3 7 16</inkml:trace>
  <inkml:trace contextRef="#ctx0" brushRef="#br0" timeOffset="68266.9979">6684 14401 0,'0'0'0,"0"0"0,0 0 16,0 0-16,0 0 0,0 0 15,0 0-15,0 0 0,15 18 0,-15-18 16,0 0-16,13 34 16,-13-34-16,9 32 0,-3-13 0,-2 3 15,2 3-15,-3 0 16,0 3-16,1 8 0,-1-4 0,-1 4 15,1-4-15,1 8 0,-3-1 16,1-3-16,1 2 16,-3-6-16,1-2 15,-1-6-15,-1-6 0,1 0 0,-2-3 16,-2-5-16,-5-5 0,0-3 16,1-2-16,2-2 0,1 1 15,1 1-15</inkml:trace>
  <inkml:trace contextRef="#ctx0" brushRef="#br0" timeOffset="68434.4011">6544 14799 0,'0'0'16,"0"0"-16,0 0 0,0 0 0,0 0 16,29-6-16,-29 6 0,32-3 15,-32 3-15,37-3 0,-15 3 16,0-1-16,0-2 0,0 1 15,1 0-15,3 2 0,-4-3 0,-5 3 16</inkml:trace>
  <inkml:trace contextRef="#ctx0" brushRef="#br0" timeOffset="68750.3859">7151 14613 0,'0'0'0,"0"0"0,0 0 16,0 0-16,-3 22 0,3-22 0,-3 23 16,3-23-16,-4 28 0,2-13 15,-1 6-15,0-3 0,-1 1 0,0 2 16,0 3-16,-1 5 15,-1 0-15,1-1 0,-1-3 16,2-3-16,0 0 0,-1 2 16,1-2-16,0-8 0,2 0 0,0-3 15,0-4-15,-1 0 0,-1-3 16,0-4-16,1-4 16,0 1-16,1 2 0,0-2 0</inkml:trace>
  <inkml:trace contextRef="#ctx0" brushRef="#br0" timeOffset="69067.7842">7018 14565 0,'0'0'0,"0"0"16,0 0-16,0 0 0,25-3 0,-25 3 15,22-2-15,-22 2 0,22 2 16,-7 1-16,2 2 0,-1 2 15,1 3-15,1 0 0,-1 1 16,-3 3-16,-1-3 0,1 4 16,-3 3-16,-2 0 0,-2 2 0,-4-2 15,1 2-15,-8 0 0,-1-2 16,-4-1-16,-2-2 16,-2 2-16,1-2 0,-4 2 15,2-2-15,-1-1 0,1-2 0,-4-2 16,1-3-16,-1-4 0,2-5 15,5-2-15,0-3 16,4-1-16,4-3 0,2 4 0,-3 0 16,2 0-16</inkml:trace>
  <inkml:trace contextRef="#ctx0" brushRef="#br0" timeOffset="69284.441">7461 14510 0,'0'0'0,"0"0"0,0 0 16,35 2-16,-35-2 0,36 3 16,-15 1-16,1-3 0,1 1 15,6 2-15,-2-1 0,1 1 0,-2 0 16,1 1-16,-1 0 16,-4-1-16,-3-1 0,-3 1 15,-2 0-15,-3-3 0,-2 1 0,-2-1 16,0 0-16,-2-1 15</inkml:trace>
  <inkml:trace contextRef="#ctx0" brushRef="#br0" timeOffset="69600.6914">7618 14687 0,'0'0'15,"0"0"-15,0 0 0,-6 18 0,6-18 16,-9 25-16,5-8 0,-3 1 15,0 3-15,-3 4 16,0 4-16,-5 10 0,2-3 16,1 3-16,0-2 0,-1 12 0,2-1 15,1 0-15,1-1 0,-1 6 16,1-3-16,3-4 0,-1-5 16,3 1-16,0-2 0,1 3 15,0-4-15,2-7 0,1-4 16,0-8-16,-3 0 0,3-6 15,0-4-15,0-2 0,-1-1 16,1-5-16,0-2 0,0-5 16,1-3-16,2-4 0,-2-4 0,1-6 15,0-3-15,-1 6 0,0 2 16,0 3-16</inkml:trace>
  <inkml:trace contextRef="#ctx0" brushRef="#br0" timeOffset="69801.1892">7506 15015 0,'0'0'16,"0"0"-16,0 0 0,20-7 0,-20 7 15,23-7-15,-23 7 0,28-10 16,-13 9-16,3-2 0,1 3 16,0 0-16,-2-1 0,3-1 15,-2 2-15,5 3 0,1-2 16,-3 1-16,-1-1 0,-4 1 15,-1-1-15,-3-1 16</inkml:trace>
  <inkml:trace contextRef="#ctx0" brushRef="#br0" timeOffset="69957.5707">8101 14972 0,'0'0'0,"0"0"0,0 0 16,0 0-16,0 0 0,0 0 16,0 0-16,0 0 0,-9 22 15,9-22-15</inkml:trace>
  <inkml:trace contextRef="#ctx0" brushRef="#br0" timeOffset="73662.9136">10522 12641 0,'0'0'0,"0"0"0,0 0 0,0 0 16,0 0-16,0 0 0,0 0 16,-29-1-16,29 1 0,-21 3 15,21-3-15,-22 4 0,22-4 0,-20 1 16,10 0-16,0 0 16,0 0-16,0 1 0,0-2 15,-1 1-15,0-1 0,1 2 0,1 0 16,3 0-16,2 2 0,1-1 15,0-1-15,1 0 0</inkml:trace>
  <inkml:trace contextRef="#ctx0" brushRef="#br0" timeOffset="73885.1423">10688 12921 0,'0'0'0,"0"0"0,0 0 0,0 0 16,0 0-16,0 0 0,-29 0 16,29 0-16,-27-2 0,27 2 15,-32-3-15,14 1 0,0 0 0,-2 1 16,-2 0-16,3-1 16,0 1-16,3 0 0,2 1 0,2-1 15</inkml:trace>
  <inkml:trace contextRef="#ctx0" brushRef="#br0" timeOffset="74500.6833">13492 14634 0,'0'0'0,"0"0"15,0 0-15,20 10 0,-20-10 0,20 10 16,-8-2-16,1 0 0,3 1 15,0 3-15,1 2 0,5 4 16,0 0-16,-1 2 0,0-1 16,-3-1-16,-1 0 0,-2 3 15,0 0-15,2 4 0,0 0 16,-4-6-16,-3-2 0,-3-3 16,-4-3-16,0-4 0,0 0 0,-1-3 15</inkml:trace>
  <inkml:trace contextRef="#ctx0" brushRef="#br0" timeOffset="74717.7927">13290 14701 0,'0'0'0,"0"0"15,0 0-15,0 0 0,0 0 0,30 19 16,-30-19-16,29 28 0,-14-10 15,2 3-15,1 4 0,3 1 16,3 1-16,3 9 0,0 0 16,3 6-16,-1-5 0,-6-6 15,-4-6-15,-4-3 0</inkml:trace>
  <inkml:trace contextRef="#ctx0" brushRef="#br0" timeOffset="77233.3558">11048 14983 0,'0'0'0,"0"0"0,0 0 0,0 0 16,0 0-16,0 0 0,0 0 16,0 0-16,0 0 0,0 0 15,0 0-15,0 0 0,0 0 0,0 0 16,-14 22-16,14-22 0</inkml:trace>
  <inkml:trace contextRef="#ctx0" brushRef="#br0" timeOffset="77840.2821">12836 15626 0,'0'0'0,"0"0"0,0 0 16,0 0-16,0 0 0,0 0 15,0 0-15,0 0 16</inkml:trace>
  <inkml:trace contextRef="#ctx0" brushRef="#br0" timeOffset="78322.0524">9744 12656 0,'0'0'0,"0"0"16,0 0-16,0 0 0,0 0 0,0 0 16,0 0-16,0 0 0</inkml:trace>
  <inkml:trace contextRef="#ctx0" brushRef="#br1" timeOffset="85600.9576">10471 13776 0,'0'0'0,"0"0"0,0 0 0,0 0 16,0 0-16,0 0 0,0 0 16,0 0-16,0 0 0,0 0 0,0 0 15,0 0-15,0 0 0,0 0 16,0 0-16,0 0 0,0 0 15,0 0-15,0 0 0,0 0 16,0 0-16,0 0 0,0 0 16,0 0-16,0 0 0,0 0 15,0 0-15,0 0 0,-9-21 0,9 21 16,0 0-16,0 0 0,0 0 16,15-22-16,-15 22 15,0 0-15,0 0 0,16-21 0,-16 21 16,0 0-16,13-15 0,-9 10 15,2-1-15,0-1 0,2 0 16,0 1-16,1 0 0,-1 0 16,2-1-16,0-1 0,1 1 15,0-1-15,0-1 0,0 1 16,0-1-16,2-1 0,0 1 0,1 1 16,2-2-16,-1 1 0,-1 0 15,1-1-15,0-1 0,4-1 16,-1 2-16,0-3 0,2 1 15,-1-2-15,-1 0 0,0 0 16,2-1-16,-2 1 0,-2 1 16,2 0-16,1-1 15,-2 0-15,1 0 0,1 1 0,1 0 16,-2-2-16,0 0 0,2-2 16,-1 3-16,-5 1 0,-1 2 15,1-2-15,1 1 0,-1 0 16,-1 1-16,2 0 0,-1 1 15,0-1-15,0 2 0,-1-3 16,-1 0-16,-1 1 0,0 0 16,1 1-16,0-1 0,0 2 0,1 1 15,0-2-15,0-1 16,0-1-16,-1 3 0,-1-2 16,0 2-16,-1 1 0,0-2 0,-1 2 15,0 0-15,-1-1 0,-1 1 16,0 0-16,0 2 0,-2-1 15,1 1-15,-1 1 0,1 2 16,-3-1-16,-1 1 0,1-1 16,0 1-16,0 0 0,0 1 0,-1-1 15,1 1-15,-1 0 0,-2 2 16,2-4-16,-2 4 16,2-2-16,-2 2 0,3-2 15,-3 2-15,0 0 0,0 0 0,2-2 16,-2 2-16,2 0 0,-2 0 15,0 0-15,0 0 16,0 0-16,0 0 16,0 0-16,0 0 0,0 0 0,-2 4 15,2-4-15,0 0 0,-6 3 16,6-3-16,0 0 0</inkml:trace>
  <inkml:trace contextRef="#ctx0" brushRef="#br1" timeOffset="86301.2252">11405 12981 0,'0'0'0,"0"0"0,0 0 0,0 0 16,0 0-16,0 0 0,0 0 15,0 0-15,0 0 0,0 0 16,0 0-16,0 0 0,0 0 16,0 0-16,0 0 0,1 26 0,-1-26 15,0 0-15,6 28 0,-6-28 16,6 23-16,-6-23 15,8 27-15,-4-14 0,-1 1 16,1 0-16,-2 0 0,1 0 16,0-1-16,1-2 0,-2 0 15,0 0-15,0-1 0,1-1 0,-1 0 16,0-2-16,0-2 0,0 0 16,1 0-16,-2-1 0,0-1 15,0 0-15,0-1 0,0 0 16,-1-2-16,2 3 0,0-2 15,1 0-15,-3-1 0,3 1 16,-1-2-16,0-1 0,1 0 0,0 0 16,0 0-16,1-2 15,0 2-15,1-2 0,2 0 0,1 0 16,-1 0-16,2-1 0,1-2 16,0 1-16,0 0 0,0 1 15,0 0-15,-1 0 0,0-1 16,-1 0-16,2 0 15,0 1-15,-1 0 0,1 0 0,0-1 16,0 1-16,0-1 0,-1 0 16,-1 2-16,0 1 0,0-1 0,-2 0 15,0 1-15,0 1 16,-2 0-16,0 0 0,0 0 0,-1 1 16,-1-1-16,-2 2 0,0 0 15,0 0-15,-5 0 0,-1 1 16,0 1-1,-1-1-15,1 0 0,2 0 0</inkml:trace>
  <inkml:trace contextRef="#ctx0" brushRef="#br1" timeOffset="86820.6083">11463 12887 0,'0'0'0,"0"0"0,0 0 0,0 0 16,0 0-16,0 0 0,0 0 15,0 0-15,0 0 0,0 0 16,0 0-16,0 0 0,0 0 0,0 0 16,0 0-16,0 0 15,0 0-15,0 0 0,0 0 0,22-11 16,-22 11-16,0 0 0,0 0 15,0 0-15,0 0 0,0 0 16,27-10-16,-27 10 0,0 0 16,0 0-16,0 0 0,23-6 15,-23 6-15,0 0 0,0 0 16,0 0-16,0 0 0,22-7 16,-19 6-16,0 0 0,1 0 0,-2 1 15,0-1-15,-2 1 16,0 0-16,0 0 0,5-2 0,-5 2 15,0 0-15,0 0 16,0 0-16,0 0 0,0 0 0,-7 1 16,7-1-16,0 0 0</inkml:trace>
  <inkml:trace contextRef="#ctx0" brushRef="#br1" timeOffset="92467.9887">12040 12493 0,'0'0'0,"0"0"0,0 0 0,0 0 16,0 0-16,-22 20 15,22-20-15,-15 16 0,15-16 0,-19 22 16,6-9-16,1 0 0,-1 0 16,0 1-16,0 0 0,0-1 15,1 2-15,-2 3 0,0 0 16,0 0-16,1-1 0,1-1 0,1-1 16,0 0-16,0 0 0,0-3 15,1 0-15,2-1 16,2-2-16,-1-2 0,2 0 0,0-2 15,2-2-15,3 0 16,2-2-16,1-1 0,1-1 16,0 0-16,2-2 0,-2 1 15,0 0-15,0 0 0</inkml:trace>
  <inkml:trace contextRef="#ctx0" brushRef="#br1" timeOffset="92734.1072">11933 12579 0,'0'0'0,"0"0"16,0 0-16,0 0 0,0 0 0,0 0 15,0 0-15,0 0 16,0 0-16,15 27 0,-15-27 16,6 25-16,-6-25 0,5 29 0,0-12 15,-2 1-15,1 1 0,1-1 16,-1 1-16,1-1 15,-1-1-15,0-1 0,1 0 16,-1-1-16,1-1 0,-1 1 0,-1-3 16,2-1-16,0 0 0,1-6 15,2 0-15,0-4 0,3-3 0,-1 0 16,-2 1-16,0 0 0</inkml:trace>
  <inkml:trace contextRef="#ctx0" brushRef="#br1" timeOffset="93002.3581">12358 12725 0,'0'0'16,"0"0"-16,0 0 0,0 0 0,0 0 15,0 0-15,-18 26 0,18-26 16,-20 20-16,20-20 15,-31 22-15,16-10 0,0 0 0,1 0 16,0 0-16,0 0 0,1 0 0,-3 5 16,-1-1-16,2-1 15,0 0-15,1-2 0,-2 0 16,2-2-16,1-1 0,1 0 16,0 0-16,2-2 0,1-1 15,2-2-15</inkml:trace>
  <inkml:trace contextRef="#ctx0" brushRef="#br1" timeOffset="95289.888">14139 14970 0,'0'0'0,"0"0"0,0 0 16,0 0-16,0 0 0,0 0 15,0 0-15,0 0 0,0 0 0,0 0 16,0 0-16,0 0 0,0 0 16,0 0-16,0 0 15,0 0-15,0 0 0,0 0 0,-8-18 16,8 18-16,0 0 0,-22-1 15,22 1-15,0 0 0</inkml:trace>
  <inkml:trace contextRef="#ctx0" brushRef="#br1" timeOffset="99929.8024">10379 10256 0,'0'0'0,"0"0"16,0 0-16,0 0 0,0 0 0,0 0 15,0 0-15,0 0 16,0 0-16,11-21 0,-11 21 16,0 0-16,0 0 0,0 0 15,8-18-15,-8 18 0,0 0 0,0 0 16,0 0-16,0 0 16,0 0-16,10-18 0,-10 18 15,0 0-15,0 0 0,0 0 0,0 0 16,23 4-16,-23-4 0,12 3 15,-5 1-15,-2 0 0,1-1 0,-2 0 16</inkml:trace>
  <inkml:trace contextRef="#ctx0" brushRef="#br1" timeOffset="100769.4598">15014 13502 0,'0'0'0,"0"0"0,0 0 16,0 0-16,0 0 0,21 7 0,-21-7 16,0 0-16,0 0 0,0 0 15,0 0-15,20 5 0,-20-5 16,0 0-16,0 0 0,0 0 16,0 0-16,0 0 0,0 0 15,0 0-15,-25-3 0,25 3 0,0 0 16,0 0-16</inkml:trace>
  <inkml:trace contextRef="#ctx0" brushRef="#br1" timeOffset="101346.8765">13101 15222 0,'0'0'0,"0"0"15,0 0-15,0 0 0,0 0 0,0 0 16,0 0-16,0 0 0,0 0 15,0 0-15,0 0 0,0 0 16,-9-21-16,9 21 0,0 0 16,0 0-16,0 0 0,-18-17 15,18 17-15,0 0 0,0 0 0,-17-18 16</inkml:trace>
  <inkml:trace contextRef="#ctx0" brushRef="#br1" timeOffset="103183.9537">3728 15710 0,'0'0'0,"0"0"0,0 0 15,0 0-15,0 0 0,0 0 0,-23 25 16,23-25-16,-22 23 0,10-5 15,-1 0-15,1 3 0,-2 0 16,-1 3-16,-4 3 0,-3 8 16,-3-1-16,3 0 0,0 6 15,-4 3-15,4-3 0,1 2 16,4-1-16,-8 3 0,2-5 0,2-7 16,3-3-16,4-4 0,4 2 15,4-6-15,-2-4 0,4-3 16,0-4-16,4-5 0,4-5 15,-1-5-15,6-3 0,-5 0 16,2 3-16,-3 0 0</inkml:trace>
  <inkml:trace contextRef="#ctx0" brushRef="#br1" timeOffset="103467.5002">3740 15728 0,'0'0'0,"0"0"16,0 0-16,0 0 0,0 0 0,2 34 15,-2-34-15,5 35 16,-2-13-16,3 3 0,-3 4 16,2-1-16,0 1 0,1 12 0,0 5 15,2 6-15,3-6 0,-3 4 16,1 2-16,-1-5 15,2-5-15,-2 1 0,1-5 16,-3-4-16,-1-2 0,-2-6 16,0-4-16,-1-8 0,0-5 0,-2-2 15,0-2-15,0-1 0</inkml:trace>
  <inkml:trace contextRef="#ctx0" brushRef="#br1" timeOffset="103634.9356">3559 16195 0,'0'0'0,"0"0"16,0 0-16,0 0 0,0 0 15,0 0-15,26-5 0,-26 5 16,33 0-16,-11 0 0,2 4 16,3-3-16,0 3 0,-1-1 15,-6-1-15,-2 1 0</inkml:trace>
  <inkml:trace contextRef="#ctx0" brushRef="#br1" timeOffset="103985.1218">4511 15821 0,'0'0'0,"0"0"0,0 0 0,0 0 16,0 0-16,0 0 0,-22 29 15,22-29-15,-24 29 0,12-11 16,-1 4-16,-1-1 0,1 2 0,-9 13 16,-5 8-1,3-4-15,3 0 0,-1 5 0,6-2 16,-1-3-16,3-4 0,1 3 15,3-2-15,-1-5 0,3-2 0,1-4 16,2-3 0,2-7-16,0-5 0,2-3 0,-2-1 15,3-7-15,1-4 0,5-9 16,-1-7-16,2 4 0,-4 3 0,0 3 16</inkml:trace>
  <inkml:trace contextRef="#ctx0" brushRef="#br1" timeOffset="104218.5066">4372 15948 0,'0'0'0,"0"0"0,0 0 16,0 0-16,0 0 0,5 21 0,-5-21 16,10 28-16,-10-28 0,17 33 15,-5-12-15,-1 2 0,4 1 16,-4 2-16,1 0 0,3 7 15,1-1-15,-3-2 0,3 1 16,-3 3-16,-1 0 0,0-4 16,0-3-16,1-2 0,-3-3 0,-1-4 15,-2-4-15,-2-2 0</inkml:trace>
  <inkml:trace contextRef="#ctx0" brushRef="#br1" timeOffset="104501.0398">4853 15976 0,'0'0'16,"0"0"-16,0 0 0,0 0 0,0 0 16,0 0-16,0 0 0,-6 30 15,6-30-15,-9 27 0,9-27 16,-16 32-16,9-14 0,-1 4 15,0 1-15,-2 0 0,1 2 0,-1 7 16,-1 0 0,4-2-16,-3-2 0,2 1 0,0 1 15,1 5-15,-1-3 0,5-5 16,3-4-16,0-6 16,0-2-16,0-2 0</inkml:trace>
  <inkml:trace contextRef="#ctx0" brushRef="#br1" timeOffset="104751.1129">5532 16069 0,'0'0'0,"0"0"15,0 0-15,-2 21 0,2-21 0,-1 25 16,-1-2-16,1-1 0,1 1 16,0 11-16,-2 1 0,1-1 15,1 1-15,-2 6 0,1-1 16,-1-4-16,0-1 0,1-7 16,0-6-16,1-3 0</inkml:trace>
  <inkml:trace contextRef="#ctx0" brushRef="#br1" timeOffset="104968.2992">5116 16555 0,'0'0'0,"0"0"15,0 0-15,0 0 0,38 0 0,-38 0 16,43 4-16,-16-3 0,1 2 15,8 0-15,4 1 16,11 1-16,-2 1 0,8 3 16,-2-1-16,-3-2 0,-2 0 0,-3-1 15,-11-1-15,-7-1 0</inkml:trace>
  <inkml:trace contextRef="#ctx0" brushRef="#br1" timeOffset="105300.8953">6352 16099 0,'0'0'16,"0"0"-16,0 0 0,0 0 0,0 0 15,2 27 1,-2-27-16,3 39 0,-3-17 0,0-1 16,0 4-16,-2-2 0,1 1 0,-2 10 15,-1 4-15,1-3 16,1-3-16,-1 6 0,-1-3 0,2-1 16,1-1-16,-1-5 0,1 0 15,0-8-15,-2-3 0,2-4 16,0-2-16,-1-4 0,0-3 15,-1-2-15,3 0 0,0-2 16</inkml:trace>
  <inkml:trace contextRef="#ctx0" brushRef="#br1" timeOffset="105617.5271">6291 16083 0,'0'0'16,"0"0"-16,0 0 0,0 0 15,19-21-15,-19 21 0,26-12 16,-8 7-16,1 2 0,4 1 16,2 4-16,2 1 0,-1 3 0,9 3 15,1 2-15,-2 3 0,-1 4 16,3 5-16,-5 3 16,-5 0-16,-5 0 0,-6 0 0,-3 2 15,-3-2-15,-3-1 0,-6 0 16,-5 1-16,-3-1 0,-3-2 15,-6 3-15,-4 1 16,4-9-16,1-3 0,-4 0 0,0-4 16,1-4-16,0-3 0,2-4 15,-1-6-15,6-2 0,1-2 16,4-6-16,5-5 0,0 5 0,1 3 16,-1 2-16</inkml:trace>
  <inkml:trace contextRef="#ctx0" brushRef="#br1" timeOffset="105818.2775">6868 15908 0,'0'0'15,"0"0"-15,0 0 0,34-5 16,-16 3-16,3 2 0,3 0 16,2 2-16,4 0 0,7 1 15,1 0-15,-1 0 0,-2 0 0,8 2 16,-5 1-16,-3-2 0,-5 1 15,-4-2-15,-5 1 0,-4-1 16,-6-2-16,0-1 16,-4 1-16,0-1 0</inkml:trace>
  <inkml:trace contextRef="#ctx0" brushRef="#br1" timeOffset="106134.5319">7048 16004 0,'0'0'0,"0"0"0,0 0 16,-8 26-16,3-13 0,1 5 16,0 4-16,-1 3 0,1 3 15,-2 10-15,1 3 0,0 2 16,0 1-16,-1 12 0,2 1 16,0 6-16,-1-3 0,2 2 15,0 0-15,-1 3 0,2-7 0,1-1 16,0-3-16,0-3 0,1-4 15,1 5-15,0-3 0,0-10 16,1-7-16,0-3 0,-2-4 16,2-7-16,0-2 0,-1-5 15,1-5-15,-2-3 0,0-3 16,0-9-16,0-7 0,0-8 16,0-5-16,0 6 0,0 5 15,0 4-15</inkml:trace>
  <inkml:trace contextRef="#ctx0" brushRef="#br1" timeOffset="106284.5925">7053 16427 0,'0'0'0,"0"0"0,0 0 16,24-4-16,-24 4 0,39-4 15,-13 4-15,5 1 0,5 3 0,1-1 16,-5 0-16,-4 0 15</inkml:trace>
  <inkml:trace contextRef="#ctx0" brushRef="#br1" timeOffset="107634.7648">8278 16390 0,'0'0'0,"0"0"0,0 0 0,0 0 15,0 0-15,0 0 0,0 0 16,0 0-16,0 0 0,0 0 15,5-23-15,-5 23 0,0 0 16,28-7-16,-28 7 0,38-4 0,-15 1 16,6 0-16,5 1 15,1-1-15,2 0 0,14 1 16,6-1-16,10 1 0,-2 1 0,13 1 16,2 1-16,-6 1 0,-4 0 15,16-1-15,1 1 0,-8 1 16,-8 1-16,11 2 0,-1 2 15,21 3-15,-16-1 0,-10-2 16,-7 0-16,-9-1 0,-6-1 0,-11-1 16,-7 0-16,-10-2 0,-7-2 15,-5 1-15,-2 0 0,-6-2 16,-4-2-16,-14-1 16,-9-3-16,7 3 0,4 1 0,4 0 15</inkml:trace>
  <inkml:trace contextRef="#ctx0" brushRef="#br1" timeOffset="108034.2444">8349 16543 0,'0'0'15,"0"0"-15,0 0 0,0 0 0,25 2 16,-25-2-16,30 3 0,-10-1 16,4-1-16,5 0 0,4-1 0,14 1 15,2 1-15,7-1 16,7 1-16,10-1 0,-2 0 0,14 1 15,0-1-15,7 1 0,-6-1 16,15 3-16,1 0 16,-5 2-16,-4 1 15,-15-1-15,-13-1 0,24 2 0,-9-1 16,-21 1-16,-15 1 0,-2-2 16,-2 0-16,-11-4 0,-5-1 0,-12-4 15,-7-1-15,-1 1 16,-1 2-16,-1-1 0</inkml:trace>
  <inkml:trace contextRef="#ctx0" brushRef="#br1" timeOffset="108384.2305">10056 16305 0,'0'0'0,"0"0"0,29 10 15,-15-5-15,2-1 0,5 4 0,5 2 16,6 2-16,1-1 0,9 8 16,0 1-16,-4-2 0,-4 0 15,-5 1-15,-4 2 0,-5-2 16,-3-1-16,-6 0 0,-3-1 15,-5 1-15,-3-1 0,-10 2 16,-9 1-16,-1-2 0,1-1 0,-7 1 16,-4 1-16,-4 1 0,2-1 15,2 0-15,3 1 16,2-3-16,0-1 0,8-3 0,4-3 16,7-3-16,4-2 0,-1-1 15,2-1-15,0-1 0</inkml:trace>
  <inkml:trace contextRef="#ctx0" brushRef="#br1" timeOffset="108768.1268">11180 16282 0,'0'0'0,"0"0"0,0 0 0,0 0 0,0 0 16,0 0-16,0 0 16,0 0-16,0 0 0,0 0 0,0 0 15,0 0-15,0 0 0,-16 31 16,16-31-16,-19 31 0,8-13 0,-1 3 16,-1 4-16,0 1 15,1 0-15,-5 10 0,-1 2 16,3-2-16,1-1 0,-6 8 15,-1 0-15,2-6 0,3-3 0,-2 5 16,4-3-16,3-4 16,1-6-16,2-2 0,1-2 0,2-6 15,0-4-15,3-4 0,0-3 16,2-5-16,1-5 0,2-8 16,3-7-16,-3 6 0,1 2 0,-2 2 15</inkml:trace>
  <inkml:trace contextRef="#ctx0" brushRef="#br1" timeOffset="109035.7185">11138 16136 0,'0'0'0,"0"0"15,0 0-15,0 0 0,0 0 0,6 29 16,-6-29-16,7 27 15,-7-27-15,8 32 0,-4-9 16,0-1-16,1 2 0,0 3 0,1 2 16,1 6-16,-1-1 0,2 1 15,1 3-15,1 4 0,-2-3 0,1-1 16,0-1-16,-1-3 16,0-2-16,-2 0 0,0-3 15,-3-10-15,0-4 0,-2-4 16,-2-3-16,0-1 0,1-2 0,0 0 15</inkml:trace>
  <inkml:trace contextRef="#ctx0" brushRef="#br1" timeOffset="109217.7351">10990 16599 0,'0'0'15,"0"0"-15,0 0 0,0 0 0,0 0 0,0 0 16,0 0-16,0 0 15,29 5-15,-29-5 0,34 6 16,-13-3-16,1 1 0,3 2 0,2 0 16,-1-1-16,1-1 0,1 0 15,-3 0-15,-5-1 0</inkml:trace>
  <inkml:trace contextRef="#ctx0" brushRef="#br1" timeOffset="109567.7313">11764 16397 0,'0'0'0,"0"0"0,0 0 0,-15 15 15,15-15-15,-16 23 0,6-4 16,0 2-16,0 2 0,-6 9 16,-3 0-16,1-2 0,2 0 0,-4 7 15,1 1-15,3-3 0,0-1 16,2 0-16,2-1 0,0 1 16,3-3-16,1-5 0,2-2 15,1-3-15,2-5 0,1-4 16,1-3-16,-1-2 0,1-2 0,1-5 15,3-2-15,0-5 0,1-6 16,0 2-16,-1 2 0,0 2 16</inkml:trace>
  <inkml:trace contextRef="#ctx0" brushRef="#br1" timeOffset="109817.582">11665 16424 0,'0'0'16,"0"0"-16,0 0 0,0 0 16,0 0-16,13 28 0,-13-28 0,17 28 15,-6-14-15,1 2 0,0 5 16,-1 0-16,0 0 0,0 0 16,-1 0-16,2 5 0,-1 0 15,0 1-15,0 1 0,0-4 16,-1-1-16,-1-5 0,-1-2 15,-2-3-15,0-2 0,0-4 16,2-3-16,-1-1 0,-2 0 0,0-1 16</inkml:trace>
  <inkml:trace contextRef="#ctx0" brushRef="#br1" timeOffset="110084.2905">12098 16397 0,'0'0'0,"0"0"16,0 0-16,0 0 0,0 0 0,0 0 15,-6 33-15,6-33 0,-8 31 16,3-13-16,0 1 0,-1 2 16,0 0-16,-2 3 0,0 2 15,0 6-15,0-1 0,0 2 16,0 0-16,2-2 0,0-3 15,1 5-15,0-2 0,2-4 0,0-3 16,2-4-16,1-5 16,0-2-16,0-2 0,0-3 0</inkml:trace>
  <inkml:trace contextRef="#ctx0" brushRef="#br1" timeOffset="110384.516">12634 16336 0,'0'0'0,"0"0"15,0 0-15,0 0 0,5 22 0,-5-22 16,2 22-16,-2-22 0,2 30 0,-2-11 15,0 3-15,0 0 16,0 0-16,-1 3 0,0 2 16,0 5-16,0-1 0,-1 1 0,1 1 15,0-2-15,-1-1 0,-1 3 16,-3-4-16,0-3 0,-2-2 16,1-5-16,2-3 0,0-3 15</inkml:trace>
  <inkml:trace contextRef="#ctx0" brushRef="#br1" timeOffset="110586.8266">12253 16903 0,'0'0'0,"0"0"16,0 0-16,0 0 0,26 0 15,-26 0-15,35 0 0,-35 0 16,44 5-16,-15-2 0,4 2 15,1 0-15,1 1 0,10 2 16,1 1-16,7 2 0,-3 0 0,-2-1 16,1-1-16,-4 0 0,-10-2 15,-7-2-15</inkml:trace>
  <inkml:trace contextRef="#ctx0" brushRef="#br1" timeOffset="111204.0444">13093 16379 0,'0'0'16,"0"0"-16,0 0 0,0 0 0,25-9 16,-25 9-16,29-1 0,-11 1 15,1-2-15,5 2 0,1 2 16,1-2-16,1 0 0,7 1 16,0 1-16,0 0 0,1 0 0,2-2 15,-3-2-15,-4 1 0,-2 0 16,-4 3-1,-2 1-15,-4-1 0,-4-1 0,-2-1 16,-2 1-16,-6-1 0,-4 0 0,0 0 16,-6 2-16,-2 0 15,0 2-15,-4-1 0,-2 0 16,-3 0-16,0 1 0,-2 2 0,-1 2 16,0 2-16,-1 2 0,-5 3 15,-5 6 1,0-1-16,0 2 0,-3 4 0,3-1 15,-5 5-15,2 0 0,6-2 16,5-2-16,3 6 0,1 3 16,4-5-16,2-2 0,3 1 15,2 3-15,2-2 0,2 0 0,4-3 16,3-2-16,2-1 0,0 1 0,5 2 16,4 1-16,2-6 15,2-3-15,1-1 0,3-1 16,-1-3-16,-2-2 0,2-2 15,2-3-15,0-3 0,2-2 0,-3-2 16,-1-2-16,-5-2 16,-3-3-16,-1 3 0,-5 0 0,0 1 15</inkml:trace>
  <inkml:trace contextRef="#ctx0" brushRef="#br1" timeOffset="111684.1966">13305 16657 0,'0'0'16,"0"0"-16,0 0 0,0 0 15,0 0-15,18-21 0,-18 21 0,26-9 16,-26 9-16,30-10 0,-12 6 16,4 1-16,1 1 0,3-1 15,0 1-15,8 1 0,1 0 16,-1 3-16,0 1 0,-1 1 15,-1 1-15,7 2 0,-2 1 16,-5 0-16,-3 1 0,-2 1 16,1-1-16,-3 1 0,-2 0 0,-2-1 15,-1 0-15,-3 0 0,-4-2 16,-1 3-16,-2 1 0,-2 2 16,-2-1-16,-2 3 0,-3 2 15,-1-2-15,-1-1 0,-5 0 16,-3 0-16,1 0 0,-2 1 15,-4 6-15,0 1 0,1-1 0,1-3 16,-4 3-16,0 1 16,-4 2-16,-1 0 0,1-1 15,1-1-15,4-2 0,2-4 0,2 1 16,1-2-16,1-2 16,1-1-16,2 0 0,0-2 0,1-1 15,0-4-15,2-2 0,1-3 16,-1 0-16,0-1 0,-2-4 15,-4-1-15,0-3 0,-1-3 0,2 2 16,2 2-16,0 1 16</inkml:trace>
  <inkml:trace contextRef="#ctx0" brushRef="#br1" timeOffset="112284.499">13526 16739 0,'0'0'0,"0"0"16,0 0-16,0 0 0,0 0 0,-4 28 16,4-28-16,-5 23 15,5-23-15,-5 24 0,5-24 16,-7 30-16,4-13 0,-1 1 0,-1 1 16,1-2-16,-1-1 0,1 1 15,1 0-15,-1-2 16,1 0-16,0 2 0,-1-2 0,2-3 15,0-2-15,1-5 16,0-2-16,1-3 0,-2 1 16,2-3-16,0-3 0,0-1 0,0-2 15,1-2-15,0-2 0,1-1 16,0 1-16,2-1 0,0-1 16,4-3-16,0 1 0,2-1 15,1 0-15,0-1 0,0 2 0,-1 1 16,0 1-16,-1 1 0,0 3 15,0 1-15,1 2 0,0 1 16,0 1-16,1 4 0,0 2 16,1 4-16,1 4 0,-1 2 15,-1 0-15,-1 1 0,-1-1 16,-2 4-16,-2 2 16,-3 2-16,-3 0 0,-3-1 0,-4-1 15,-1 1-15,-1 0 0,0-2 16,-1 0-16,0-3 0,1-1 15,-2-1-15,-1-3 16,-1-1-16,-1-2 0,2-2 0,0-2 16,1 1-16,1-2 0,1-1 0,1-2 15,2-1-15,2 0 0,3-2 16,3-1 0,8-2-16,7-1 0,1 1 0,0 0 15,6 0-15,5 1 0,0 0 16,-2-1-16,0 1 0,-3 1 15,-6 1-15</inkml:trace>
  <inkml:trace contextRef="#ctx0" brushRef="#br1" timeOffset="112734.1941">14298 16630 0,'0'0'0,"0"0"16,0 0-16,0 0 0,0 0 0,0 0 16,-4 29-16,4-29 0,-5 24 15,5-24-15,-4 34 0,2-15 16,-2 1-16,1 2 0,0 2 16,0 1-16,0-1 0,0 8 15,-1-1-15,0-1 0,1-2 0,1 0 16,0 0-16,0 4 15,1-2-15,0-4 0,0-3 16,0-3-16,0-3 0,1-3 16,0-5-16,0-4 0,0-2 0,-1-7 15,0-6-15,0 2 0,1 1 16,0 1-16</inkml:trace>
  <inkml:trace contextRef="#ctx0" brushRef="#br1" timeOffset="113070.792">14219 16707 0,'0'0'0,"0"0"0,0 0 16,0 0-16,12-20 0,-12 20 15,0 0-15,22-16 0,-9 11 0,3 3 16,1 1-16,1 3 0,1 0 16,1 3-16,2 1 0,5 4 15,0 3-15,-2 2 0,-2 3 16,-2 2-16,-2 1 0,1 5 15,-4 0-15,-3 0 0,-1-1 0,-5 1 16,-2 0-16,-4-3 0,-2 0 16,-4 0-16,-1 2 15,-2-3-15,0-1 0,-3-3 16,-3-1-16,-1-3 0,1-2 0,0-2 16,-1-3-16,3 0 0,1-3 15,1 0-15,3-2 0,-1-1 16,-1-2-16,4-4 15,-1-4-15,3-2 0,1-1 16,0 2-16,1 1 0,0 2 0</inkml:trace>
  <inkml:trace contextRef="#ctx0" brushRef="#br1" timeOffset="113384.3444">14877 16672 0,'0'0'0,"0"0"16,0 0-16,0 0 0,0 0 0,5 29 15,-5-29-15,1 25 0,-1-25 16,-1 33-16,-1-14 0,0 1 16,0 3-16,-1 1 0,-2 1 15,-1 7-15,-1-1 0,2 3 16,0 3-16,2-5 15,1-3-15,-1 4 0,1-1 0,0-3 16,0-3-16,-1-2 0,-1-2 16,3-4-16,2-3 0,0-3 15,0-3-15,-1-4 0,-1-2 0,-1-9 16,-1-8-16,1 0 16,-1-1-16,1 3 0,0 2 0,0 1 15</inkml:trace>
  <inkml:trace contextRef="#ctx0" brushRef="#br1" timeOffset="113901.6941">14793 16722 0,'0'0'0,"0"0"0,0 0 15,0 0-15,19-13 0,-19 13 16,19-10-16,-19 10 0,23-7 0,-9 6 16,2 1-16,1 1 0,2 1 15,0 1-15,0 2 0,-2 2 16,1 2-16,4 5 0,0 2 15,-4 1-15,-4 2 0,-2 0 16,-1 2-16,-5 0 0,-4 1 0,-3-3 16,-3 0-16,-1-1 0,-3-2 15,-2 3-15,-1-3 0,-2-1 16,-2-3-16,-3 0 16,-2-1-16,6-4 0,1-1 15,-3-1-15,3-3 0,1 0 0,1 0 16,3-1-1,0-1-15,2 0 0,0 0 0,2-2 16,2 0-16,2-1 0,2 0 0,3 1 16,4 0-16,1 2 15,2 1-15,4 0 0,0-1 0,1 3 16,-1 0-16,1 2 0,-1 1 16,2 2-16,1 2 0,-3 2 15,-1 3-15,-3-1 0,-2-1 16,-3 2-16,-1 1 0,-3 0 15,-2 1 1,-3 1-16,-2 2 0,-2-2 0,0-1 0,-1-2 16,-1 1-16,0-1 0,1 0 0,-2-2 15,0-1-15,0-1 0,0-1 16,2-2-16,0-2 16,1-2-16,-1-3 0,1-5 0,1-5 15,0 2-15,2 1 0,0 1 16</inkml:trace>
  <inkml:trace contextRef="#ctx0" brushRef="#br1" timeOffset="114118.4276">15304 16623 0,'0'0'0,"0"0"15,0 0-15,24-11 0,-14 9 0,4 0 16,4 2-16,1-1 0,2 0 15,7 0-15,3 0 16,-1 3-16,-1 2 0,-3 1 0,0 2 16,-1-1-16,-3 1 0,-4 0 15,-4-1-15,-3-3 0,-2-1 16,-4 1-16,0-2 0,-1 0 16</inkml:trace>
  <inkml:trace contextRef="#ctx0" brushRef="#br1" timeOffset="114401.432">15421 16772 0,'0'0'0,"0"0"16,0 0-16,0 0 0,-12 27 15,7-13-15,1 3 0,-1 2 16,1 3-16,-1 2 0,-2 3 16,-1 9-16,0 1 0,1 3 15,0 2-15,-1 6 0,2-1 0,0 2 16,2 3-16,-2 3 15,2-5-15,1 0 0,-1-1 0,3-5 16,1-3-16,-1 7 0,-1-1 16,3-9-16,2-7 0,1-2 15,0-1-15,-2-5 0,0-4 16,1-7-16,-1-3 0,-1-2 16,-1-3-16,0-4 0,0-5 15,-1-3-15,0-3 0,0 2 16,0 2-16,-1 1 0</inkml:trace>
  <inkml:trace contextRef="#ctx0" brushRef="#br1" timeOffset="114651.8805">15365 17069 0,'0'0'0,"0"0"0,0 0 16,18-13-16,-18 13 0,27-6 15,-7 4-15,1 0 0,2 1 0,2 1 16,4 0 0,5 2-16,-2-1 0,1 1 0,0 1 15,5 3-15,-4 0 0,-6-1 0,-2 1 16,-4-2-16,-3-1 0,-4-4 16,-2-2-16,-2 1 0,-2 0 15,-1 0-15</inkml:trace>
  <inkml:trace contextRef="#ctx0" brushRef="#br1" timeOffset="114835.4798">15952 16942 0,'0'0'0,"0"0"0,0 0 15,0 0-15,0 0 0,0 0 0,0 0 16,0 0-16,0 0 0,0 0 16,0 0-16,0 0 0,0 0 15,0 0-15</inkml:trace>
  <inkml:trace contextRef="#ctx0" brushRef="#br1" timeOffset="117501.4482">13198 11956 0,'0'0'0,"0"0"16,0 0-16,0 0 0,0 0 0,0 0 16,0 0-16,0 0 15,0 0-15,0 0 0,0 0 16,0 0-16,0 0 0,0 0 0,0 0 16,0 0-16,0 0 0,0 0 15,0 0-15,-31 3 0,31-3 16,0 0-16,-28 9 0,28-9 15,-24 8-15,11-3 0,-1 0 16,2-1-16,1 2 0,1 0 0,0 2 16,2-1-16,0 2 0,1-2 15,2 0-15,-1 2 0,2-1 16,-1 2-16,2 1 16,1 0-16,0 0 0,1 0 15,1 2-15,1-1 0,2 0 0,1 0 16,3-1-1,2-1-15,1-1 0,1 0 0,1 0 16,2 0-16,1-1 0,1-1 16,2 0-16,-1-2 0,2 0 0,-1-1 15,0-3-15,-3 1 16,-1-2-16,0-1 0,-1-1 0,-1 0 16,0 0-16,0-1 15,-1 0-15,0-3 0,0-3 16,-3 0-16,-1 0 0,-3-3 15,-1-3-15,-2 1 16,-2 1-16,-3-2 0,-2 0 0,0 1 16,-2-2-16,-4 2 0,-5-1 15,-2 1-15,-2-1 0,-3 1 16,0 1-16,0 0 0,4 2 0,3 1 16</inkml:trace>
  <inkml:trace contextRef="#ctx0" brushRef="#br1" timeOffset="217352.9088">3879 8821 0,'0'0'0,"0"0"0,0 0 16,-25-12-16,25 12 0,-25-7 0,6 3 15,-3 0-15,0 2 0,-10 1 16,-6 3-16,3 1 0,-2 3 16,-11 4-16,-3 4 0,4 2 15,0-2-15,-11 10 0,0 2 16,7 2-16,6 1 0,-9 10 15,0 3-15,6-2 0,9-1 16,-2 7-16,4 1 0,10-1 16,4-2-16,4 0 0,4 0 15,2-3-15,7-1 0,9 4 16,6 3-16,4-1 0,3-1 0,2-4 16,4-3-16,5-3 0,2-3 15,5-2-15,3 0 0,1-5 16,0-3-16,15 0 0,6 0 15,-13-6-15,-2 0 0,32 1 16,1-9-16,-7-5 0,-5-4 16,2-9-16,2-5 0,-11-2 15,-5 1-15,1-4 0,2-3 16,-11-1-16,-4-1 0,6-5 16,0-5-16,-5-3 0,-4-2 15,2-6-15,-1-5 0,-7 4 0,-5 2 0,-4-5 16,0-3-16,-7 5 15,-2 3-15,-1-5 0,0-2 16,-5 4-16,-4 6 0,-4-6 16,-2-3-16,-5 8 0,-6 4 0,-3-1 15,-5-2-15,3 5 16,0 3-16,-7 1 0,-5-2 16,-3 6-16,-4 2 0,-4 4 0,-5 3 15,3 3-15,5 1 0,-9 5 16,-1 6-16,2 3 0,6 2 15,-4 6-15,-4 5 0,12 2 16,6 0-16,11 5 0,6 4 16,10-7-16,4 4 0,8 2 15,5 2-15,-3-6 0,-4-5 0,-2-3 16</inkml:trace>
  <inkml:trace contextRef="#ctx0" brushRef="#br1" timeOffset="218269.0068">8410 8845 0,'0'0'0,"0"0"0,0 0 0,-19-15 16,19 15-16,-23-14 0,7 4 15,-3 1-15,0 0 0,-13-2 16,-5 0-16,0 1 0,-2 1 0,-14-1 16,-2 3-16,1 5 0,1 2 15,-12 2-15,0 2 0,2 3 16,5 4-16,-10 5 0,4 4 15,7 1-15,6 3 0,-5 7 16,5 4-16,6-4 0,5-3 16,5 9-16,0 5 0,6-2 0,6-2 15,0 3-15,0 4 16,4-8-16,4-4 0,5 16 0,5 4 16,4-10-16,2-4 0,10 20 15,2-7-15,0-20 0,-1-1 16,14 21-16,5-1 0,-10-23 15,6-3-15,18 18 0,0-1 16,-12-16-16,3-2 0,23 10 16,-2-3-16,-4-8 0,-2-5 0,7 1 15,10-1-15,-7-3 16,-3-6-16,7-1 0,8-4 0,-7 0 16,-2-1-16,0-9 0,1 0 15,-6-3-15,0 2 0,6-7 16,4-1-16,-10-3 0,-8 4 0,5-8 15,2-3-15,-3 4 16,-2 0-16,1-6 0,-3-3 16,-6 3-16,-5 0 0,-4-4 15,-2-4-15,-4-2 0,-3-3 0,-1-1 16,1 0-16,-8 5 16,-4 4-16,-6-9 0,-5-7 0,-2 5 15,-3 2-15,-3-2 0,-4-2 16,-4 6-16,-3 4 0,-8-2 15,-4-3-15,-1 4 0,1 1 16,-13-4-16,-9 0 0,3 4 16,1 3-16,-10 2 0,-7 2 15,-2 5-15,-1 4 0,-9 0 0,-5 0 16,1 5-16,3 4 0,-12 9 16,-9 5-16,30-1 0,21-1 15,14 0-15</inkml:trace>
  <inkml:trace contextRef="#ctx0" brushRef="#br1" timeOffset="219486.2746">10480 8894 0,'0'0'0,"0"0"15,0 0-15,0 0 0,0 0 0,0 0 16,-19 15-16,19-15 0,-24 20 16,6-5-16,-5 1 0,-1 1 15,2 2-15,-7 5 0,-3 2 16,-3 2-16,0 1 0,-11 7 16,-2-2-16,3 0 0,3-3 0,-4 8 15,4 1-15,1-4 0,3-3 16,0 0-16,7-4 0,6-4 15,4-4-15,3-2 0,2-1 16,5-6-16,1-2 0,2-2 16,3-2-16,0-2 0,3-2 0,3-4 15,2-5-15,2-3 16,0-3-16,0 2 0,-2 2 0,-1 2 16</inkml:trace>
  <inkml:trace contextRef="#ctx0" brushRef="#br1" timeOffset="219736.0873">9855 8790 0,'0'0'0,"0"0"0,0 0 15,0 0-15,0 0 0,17 19 0,-17-19 16,28 32-16,-9-12 0,2 6 15,3 4-15,8 9 0,1-1 0,10 17 16,3 7-16,-3 0 16,-3 2-16,9 18 0,7 14 15,-6-10-15,-5-8 0,4 9 16,-11-17-16,-11-21 0</inkml:trace>
  <inkml:trace contextRef="#ctx0" brushRef="#br0" timeOffset="234953.3189">13866 9459 0,'0'0'0,"0"0"0,0 0 16,0 0-16,0 0 0,18 16 15,-18-16-15,18 23 0,-18-23 16,25 29-16,-10-12 0,2 2 15,0 0-15,5 8 0,0 1 16,0-1-16,-1-1 0,1 1 16,3 2-16,2 4 0,-3-2 0,1-3 15,-2-3-15,-1-3 0,-1-2 16,0-1-16,0-4 0,-2-1 16,-3-3-16,0-5 0,-2-2 15,-1-4-15,0 0 0,2-4 16,1-3-16,2-1 0,1-2 15,6-4-15,6-4 0,1-1 16,1-4-16,3-1 0,3-3 16,6-6-16,-2 0 0,2-1 15,3-1-15,4-4 0,-5 2 0,0 1 16,1 0-16,-4 2 0,-3-1 0,4-5 16,-3 1-16,-6 4 15,-3 4-15,0 0 0,2-2 16,-8 5-16,-3 4 0,2 2 15,0 4-15,-3 2 0,-3 3 16,-1-1-16,-1 3 0,-8 2 0,-4 1 16,0 2-16,-2 1 0,-1 2 15</inkml:trace>
  <inkml:trace contextRef="#ctx0" brushRef="#br0" timeOffset="248419.9369">21709 3249 0,'0'0'0,"0"0"15,0 0-15,-5-18 0,5 18 0,-5-14 16,1 5-16,1 0 0,1 0 16,0 0-16,0-1 15,-1 2-15,2 0 0,0 0 16,1 1-16,1 0 0,1 0 0,5 2 16,3 1-16,1 0 0,2 0 15,5 1-15,4 1 0,2 1 16,2-1-16,11 0 0,5 2 15,0 0-15,1 0 0,12 3 16,3 1-16,0-2 0,-2-1 0,12 1 16,1 1-16,-4-2 0,-2 1 15,11 0-15,-1 0 0,-3 1 16,-3-1-16,10 1 0,1-1 16,-10 0-16,-5 1 0,28 3 15,-5 7-15,-11-8 0,-7-4 0,-8 1 16,-2-2-16,-9 2 0,-5 0 15,2-2-15,-1 3 16,-7-2-16,-5-1 0,-3 1 16,-2 1-16,-7-2 0,-5 3 0,-1-3 15,-1-1-15,-10 1 0,0 0 16,-2 0-16,-2 0 0,3-5 16,-1 1-16,-2 4 0,-3 0 15,-2 4-15,-2 1 0,-3 0 16,-3 0-16,-5-1 0,-3 1 0,5-2 15,1 0-15,4 0 0</inkml:trace>
  <inkml:trace contextRef="#ctx0" brushRef="#br0" timeOffset="249702.7684">5968 5205 0,'0'0'0,"0"0"0,0 0 0,0 0 16,0 0-16,0 0 0,0 0 16,28 4-16,-28-4 0,25 0 15,-25 0-15,33 0 0,-14 0 16,1-1-16,3 1 0,3-1 15,0 1-15,11 0 0,3 0 16,0 0-16,0 1 0,14 0 16,0 0-16,2 0 0,-2 0 0,15 2 15,3-1-15,-7-1 0,-5-1 16,11 2-16,2-1 0,-5 2 16,-3 0-16,12-2 0,-1 0 15,-3 0-15,-3-1 0,31 0 16,-6 2-16,-16 3 0,-9 1 0,3-1 15,3 1-15,-8-2 0,-9 0 16,6-2-16,3-1 16,-3 0-16,-2 0 0,-1 1 0,-2-2 15,-5 0-15,-5 0 0,5-2 16,5 2-16,-8 4 0,-5 3 16,2-7-16,0-5 0,-4 4 15,-3 3-15,2 2 0,3 3 16,-6-5-16,-4-2 0,3 7 15,1-1-15,-2 6 16,0 4-16,-1 3 0,0 3 0,-12-8 0,-8-3 16,-6-4-16</inkml:trace>
  <inkml:trace contextRef="#ctx0" brushRef="#br0" timeOffset="257903.7568">16079 8633 0,'0'0'0,"-8"-1"0,-3-1 16,-2-1-16,-2 1 0,-11 0 0,-2 2 15,-3 1-15,-1 3 0,-12 5 16,-3 4-16,3 2 0,2 2 0,-11 10 16,1 6-16,3 1 15,4 1-15,-8 14 0,1 6 16,5-3-16,3 1 0,-5 15 15,4 6-15,6-7 0,6-3 0,-8 33 16,10-4-16,8-9 16,7-5-16,6 0 0,4 1 0,5-14 15,3-8-15,5 2 0,4 2 16,4-10-16,4-6 0,8-6 16,5-4-16,-4 0 0,0 2 0,7-6 15,7-3-15,0-4 0,1-7 16,7-8-16,4-2 15,-3-1-15,-2 0 0,6-4 0,6-3 16,-3-11-16,0-9 0,6 5 16,5-2-16,-7-5 0,-6-7 15,5-5-15,3-6 0,-3 1 16,-1 2-16,3-6 0,1-3 16,-8 0-16,-5-1 0,-4-3 15,1-5-15,-10 7 0,-5 2 0,0-8 16,-1-5-16,-1 2 0,-1 2 15,-1-7-15,-2-3 16,-4 6-16,-3 3 0,-2-3 16,-2-1-16,-5 2 0,-3 0 0,-2 1 15,-1-1-15,-6 9 0,-4 5 16,-9-4-16,-6-2 0,4 7 16,2 7-16,-6-7 0,-5-1 15,3 9-15,3 8 0,-10 1 16,-5 1-16,2 7 0,2 6 0,-5-1 15,-3 1-15,-2 8 0,0 4 16,-7 9-16,-3 7 16,2 2-16,3 2 0,-8 11 0,-5 9 15,4 1-15,4 2 0,4 8 16,0 5-16,11-2 0,5-2 16,5 8-16,3 3 0,8-6 15,5-5-15,2-17 0,3-10 16,2-8-16</inkml:trace>
  <inkml:trace contextRef="#ctx0" brushRef="#br0" timeOffset="260139.1884">19924 8437 0,'0'0'0,"0"0"0,-25-7 0,14 5 15,-1 1-15,-5 1 0,-2 2 16,-9 2-16,-2 0 0,-3 6 15,-2 4-15,-8 5 0,1 1 16,-3 6-16,-3 4 0,-5 5 0,5-2 16,0 8-16,2 2 15,-4 6-15,6-3 0,5 3 0,1 2 16,0 5-16,2-5 0,2 4 16,2 4-16,8-4 0,4-6 15,-5 29-15,5-3 0,4-12 16,5-11-16,8-4 0,4-2 15,4 1-15,0 1 0,5-2 0,3 1 16,0-8-16,2-6 0,8 2 16,8 1-16,-1-3 0,-1-2 15,1 4-15,0 1 0,1-2 16,0-3-16,3 1 0,1-2 16,3 0-16,1-1 0,1-4 15,0-2-15,-1-3 0,2-6 0,-1 0 16,0-3-16,-4-4 0,-2-5 15,6-7-15,3-2 16,-17 0-16,5-1 0,2-6 16,4-4-16,-3 0 0,-1 1 0,0-5 15,1-5-15,-5 1 0,-3 1 16,2-6-16,2-6 0,-4-2 16,-2-1-16,-3-7 0,-1 1 15,-3 0-15,-3 1 0,6-22 16,0 4-16,-4 1 0,-1 5 0,-1-4 15,0-3-15,-5 8 0,-3 4 16,-1-5-16,0-5 16,-3 10-16,-3 6 0,-1-3 0,-3-1 15,1 1-15,0 0 0,-3-1 16,-3-1-16,-2 8 0,0 6 0,-6-2 16,-2-2-16,2 3 15,3 3-15,-8 4 0,-6 3 16,3 4-16,1 5 0,-1-2 15,-2-1-15,-3 1 0,-2 1 0,-2 9 16,-1 7-16,13 6 0,-4 2 16,-6 3-16,-3 1 15,-1 6-15,1 2 0,-7 7 0,-4 3 16,3 5-16,1 3 0,-3 12 16,-2 8-16,5-2 0,2-1 15,-4 9-15,14-19 0,9-13 0</inkml:trace>
  <inkml:trace contextRef="#ctx0" brushRef="#br0" timeOffset="272043.5615">30584 5869 0,'0'0'15,"0"0"-15,0 0 0,0 0 0</inkml:trace>
  <inkml:trace contextRef="#ctx0" brushRef="#br0" timeOffset="293138.6422">10698 13580 0,'0'0'0,"0"0"16,0 0-16,0 0 0,0 0 0,0 0 15,0 0-15,0 0 0,0 0 16,0 0-16,0 0 16,0 0-16,15-25 0,-15 25 0,0 0 15,20-26-15,-20 26 0,19-24 16,-7 8-16,0-1 0,0-2 16,1-2-16,3-2 0,-3 3 15,-1 2-15,-2 2 0</inkml:trace>
  <inkml:trace contextRef="#ctx0" brushRef="#br0" timeOffset="293303.0061">11192 12898 0,'0'0'0,"0"0"16,0 0-16,0 0 0,0 0 0,21-22 15,-21 22-15,18-25 16,-7 11-16,2-4 0,-1-2 15,2-1-15,2-1 0,1-2 16,-3 4-16,-1 4 0</inkml:trace>
  <inkml:trace contextRef="#ctx0" brushRef="#br0" timeOffset="293686.4869">12135 11665 0,'0'0'0,"0"0"0,0 0 0,0 0 16,0 0-16,0 0 0,8-19 16,-8 19-16,0 0 0,0 0 0,0 0 15,15-19-15,-11 14 0,2-1 16,-1 0-16,1 1 0,-1-1 16,1-1-16,0-1 0,1 1 15,0 0-15,-1 1 0,1-2 16,-1 1-16,1-1 0,0 2 15,-1-1-15,0 1 0,-1 1 0,0 2 16</inkml:trace>
  <inkml:trace contextRef="#ctx0" brushRef="#br0" timeOffset="295287.333">10684 13376 0,'0'0'0,"0"0"0,0 0 16,0 0-16,0 0 0,0 0 0,0 0 15,0 0-15,0 0 0,0 0 16,0 0-16,0 0 0,0 0 0,15-26 16,-15 26-1,21-29-15,-6 10 16,0 0-16,-2 3 0,2-1 0,3-2 16,5-4-16,0 1 0,1-3 15,1-1-15,1-3 0,3-3 16,6-7-16,2 0 0,-4 3 15,-4 3-15,7-9 0,-1 0 16,0 3-16,2 3 0,-1-3 16,0-1-16,5-2 0,-1 3 0,0-1 15,-1 0-15,-1-1 0,-1 1 16,4-6-16,0 2 16,-3 4-16,-1 1 0,-1 1 0,1-1 15,-4 2-15,-3-1 0,3 3 16,3 1-16,-6 2 0,-5 2 15,3-1-15,0-1 0,0 1 16,-2-2-16,0 4 0,-1 3 16,0-1-16,0 1 0,0-1 15,2 0-15,-5 4 0,-3 0 0,0 1 16,-1-2-16,1 2 0,-1 2 16,-2 1-16,-2 3 0,-2 1 15,-1 2-15,1 0 16,2 6-16,-4-1 15,0 1-15,-3 2 0,0 0 0,-2 1 16,1-3-16,-3 7 0,1 0 16,-2-1-16,-2 1 15,2-1-15,0-1 0,-2 2 0,0 0 16,1-3-16,-1 3 0,1-4 16,-1 4-16,0 0 0,0 0 0,0 0 15,0 0-15,0 0 16,0 0-16,-1 4 0,1-4 15,-2 2-15,2-2 0,-3 3 16,1-1-16,-1 0 0,1-1 0,-2 2 16,-3-2-16,2 3 0,-1-1 15,1 0-15,-1 3 0,0-1 16,1-1-16,-2 3 0,0-1 16,-1-1-16,0 2 0,0 3 15,2-2-15,-1 2 0,1 0 0,-1 0 16,0 2-16,0-1 0,0 2 15,-2 3-15,-2 2 16,0 3-16,0-4 0,-3 9 0,-2 1 16,3 1-16,1-1 0,-3 7 15,0 3-15,1-4 0,2-1 16,-4 0-16,-2 2 0,2-2 16,3-1-16,-5 8 0,0 1 15,2-4-15,3-4 0,0 0 16,-1 1-16,1-3 0,1-3 0,-2 3 15,-3 0-15,2-2 16,0-1-16,0 1 16,-3 2-16,3-3 0,1-1 0,1-3 15,2 0-15,1-2 0,1-1 0,-4-2 16,0-3-16,2-1 16,1 0-16,1-1 0,1 0 0,0 1 15,0-1-15,3-2 0,0 1 16,1-2-16,-1-2 0,0 0 15,-1 0-15,2-1 0,1-3 16,-1 0-16,1 0 0,0 0 16,-1 2-16,1-2 0,1 0 15,0-2-15,-1 1 0,3-3 16,-2 3-16,2-3 0,-2 3 0,2-3 16,0 0-16,-2 2 0,2-2 15,0 0-15,0 0 16,-1 2-16,1-2 0,0 0 15,0 0-15,0 0 0,0 0 0,0 0 16,0 0-16,0 0 16,0 0-16,0 0 0,2 0 0,-2 0 15,3-1-15,-3 1 0,0 0 16,7-3-16,-7 3 0,5-3 16,0 1-16,0-1 0,2 0 15,1-3-15,2-1 0,-2 1 16,0 1-16,-1 1 0</inkml:trace>
  <inkml:trace contextRef="#ctx0" brushRef="#br0" timeOffset="296254.7918">11968 12019 0,'0'0'0,"0"0"0,0 0 15,0 0-15,0 0 0,0 0 16,-25 0-16,25 0 0,0 0 0,0 0 16,-20 2-16,20-2 0,0 0 15,0 0-15,-9 12 0,9-6 16,2 0-16,2 1 0,1 1 16,1 3-16,-1 0 0,2 0 15,-1 1-15,1-2 0,-2 0 0,2-2 16,1 1-16,0-2 15,0 0-15,1-2 0,1-1 16,0 0-16,0-2 0,0-1 16,0 0-16,0 0 0,0 0 15,0-1-15,1-1 0,-1-1 16,-2 1-16,3 1 0,1-1 0,2 7 16,-1 7-16,-1-2 15,-1-1-15,-2-2 0</inkml:trace>
  <inkml:trace contextRef="#ctx0" brushRef="#br0" timeOffset="297436.6928">10396 10096 0,'0'0'15,"0"0"-15,0 0 0,0 0 0,-17 14 16,17-14-16,-14 19 0,7-8 16,2 2-16,-1-1 0,1 4 15,0-1-15,1 2 0,0 6 16,3 2-16,2-1 0,2 1 15,1-2-15,2 1 0,0 0 16,2 1-16,2-3 0,2-1 16,2-3-16,2-3 0,6-1 15,1-4-15,0-3 0,1-3 0,4-4 16,3-3-16,-4-1 0,-1-4 16,0-5-16,3-1 0,-4-1 15,-2 1-15,-1 0 0,-1-1 16,-2-3-16,-3 0 0,0-3 15,-3-3-15,-3 8 0,-1-1 16,-3-1-16,-4 1 0,-1 2 16,-1 0-16,-2-2 0,-3 0 15,0 1-15,-3 2 0,-5 0 0,-4 0 16,0 3-16,-2 0 0,-2 2 16,-1 4-16,-1 2 0,-2 2 15,1 5-15,-1 4 0,-1 5 16,1 3-16,-4 6 0,-1 5 15,1 5-15,2 3 0,3-2 16,5-8-16,4-4 0</inkml:trace>
  <inkml:trace contextRef="#ctx0" brushRef="#br0" timeOffset="298421.2294">15060 12902 0,'0'0'0,"0"0"16,0 0-16,-23 16 0,13-9 0,-2 4 16,-2 4-16,-1 1 0,1 0 15,-5 11-15,2 2 0,-1 3 16,1 1-16,-2 15 0,0 4 16,2-4-16,3-3 0,4 7 15,6-3-15,1-4 0,3-4 0,7 1 16,4-4-16,2-10 15,2-6-15,2-6 0,4-2 16,-2-4-16,2-5 0,1-4 16,2-4-16,-3-3 0,-2-1 0,3-1 15,3-1-15,-3-3 0,-1-1 16,-2-3-16,-1-3 0,-3 2 16,-2 2-16,-2-2 0,-2-1 15,-2-2-15,-2 2 0,-1-2 16,-3-4-16,-2 5 0,-3-2 15,-2-3-15,-3-2 0,-1 2 16,-1 3-16,-7-1 0,-4 1 16,0 3-16,0 3 0,-3 2 15,-4 1-15,-2 6 0,0 4 0,-5 7 16,-4 5-16,3 7 0,0 5 16,-2 4-16,-3 3 0,3 3 15,5 3-15,-3 5 0,2-1 16,10-10-16,6-8 0,5-4 15</inkml:trace>
  <inkml:trace contextRef="#ctx0" brushRef="#br0" timeOffset="302703.6221">2132 11035 0,'0'0'0,"0"0"0,0 0 16,1 29-16,-1-29 0,5 31 0,1-10 15,0 2-15,1 1 0,2 9 16,2 6-16,0-3 0,0-1 16,3 12-16,-1 2 0,0-5 15,-4-1-15,5 6 0,-2-2 16,-2-4-16,-1-4 0,0-5 15,1-4-15,0-2 0,1-6 0,0-5 16,4-4-16,-1-7 16,0-3-16,3-9 0,2-5 15,-4-2-15,1 0 0,6-10 0,3-5 16,0-3-16,1-4 0,6-3 16,5-6-16,-2-6 0,3-4 15,13-10-15,-1-7 0,13-8 16,-2 3-16,36-34 0,-4 7 15,-11 18-15,-7 12 0,10-2 16,7 0-16,-10 8 0,-5 2 16,-25 22-16,-15 12 0,-12 12 0</inkml:trace>
  <inkml:trace contextRef="#ctx0" brushRef="#br2" timeOffset="339054.866">28186 8103 0,'0'0'0,"0"0"15,0 0-15,0 0 0,0 0 0,0 0 16,0 0-16,0 0 16,0 0-16,0 0 0,0-23 15,0 23-15,0 0 0,0 0 16,0 0-16,0 0 0,-2-28 0,2 28 15,0 0-15,0 0 16,-12-18-16,12 18 0,0 0 0,-29-5 16,17 5-16,0 0 15,-1 1-15,1 2 0,1 0 0,-2 1 16,1 2-16,0 0 0,0 1 16,0 0-16,1 2 0,1-1 15,1 0-15,1 2 0,1-1 16,0 1-16,2 0 0,1 0 15,2-1-15,0 1 0,1-2 0,2-1 16,1 1-16,1-2 0,2-2 16,0-1-16,3 1 0,1-2 15,0-1-15,2-1 0,1-2 16,1-1-16,1-2 0,1 1 16,-1-2-16,3-3 0,-3 1 15,-1-1-15,-2 1 0,-1 1 16,-1-1-16,-2 0 0,-2 0 15,0 0-15,-1 2 0,-2 0 16,-1-1-16,0 1 0,-1-1 0,-2 2 16,-1-1-16,-2 2 15,1 1-15,-4 1 0,-2 2 16,0-1-16,2 1 0,-2 0 0,0 2 16,1 2-16,1 0 0,0 3 15,2-2-15,0 3 0,2 0 16,2 1-16,1 0 0,1-1 15,1 2-15,1-3 0,1 0 16,2-1-16,-1-1 0,3 0 16,-1-2-16,1 0 0,1 0 0,-1-2 15,2-1-15,0 0 0,-1 0 0,-1-3 16,1-1-16,0 1 16,-1-1-16,-1-1 0,0-1 15,-3 1-15,-1-2 0,-1-1 16,-2 0-16,-3 0 0,-3 2 0,-4-1 15,-4 1-15,1 1 0,2 0 16,2 1-16</inkml:trace>
  <inkml:trace contextRef="#ctx0" brushRef="#br2" timeOffset="339603.5496">27076 7598 0,'0'0'0,"0"0"0,0 0 16,0 0-16,0 0 0,0 0 15,0 0-15,0 0 0,0 0 0,0 0 16,0 0-16,0 0 16,0 0-16,0 0 0,-22 12 15,22-12-15,-20 16 0,20-16 16,-27 20-16,14-10 0,0-1 15,0 2-15,1-2 0,-1 1 0,2-1 16,0-1-16,0 0 16,1-1-16,2 0 0,1 0 0,1 0 15,2-3-15,0 1 0,0-1 16,1 0-16,0-2 0</inkml:trace>
  <inkml:trace contextRef="#ctx0" brushRef="#br2" timeOffset="339803.4606">27306 7677 0,'0'0'0,"0"0"16,0 0-16,0 0 0,0 0 0,-18 24 15,18-24-15,-24 26 16,24-26-16,-29 31 0,9-11 15,1-2-15,0 1 0,-2 1 0,4-3 16,2-3-16</inkml:trace>
  <inkml:trace contextRef="#ctx0" brushRef="#br2" timeOffset="340447.5257">29511 7750 0,'0'0'0,"0"0"0,0 0 15,0 0-15,0 0 0,0 0 0,0 0 16,0 0-16,26 12 0,-26-12 16,16 14-16,-16-14 0,17 14 15,-17-14-15,18 16 0,-9-9 16,-1 2-16,1-2 0,-1-1 15,-1 0-15,-1 1 0,-1-3 0,-3 0 16,-1-2-16,-1-2 0,0 2 16,0-2-16,0 0 0</inkml:trace>
  <inkml:trace contextRef="#ctx0" brushRef="#br2" timeOffset="340670.3127">29296 7760 0,'0'0'0,"0"0"16,0 0-16,0 0 0,0 0 0,0 0 15,19 28-15,-19-28 0,20 19 16,-20-19-16,25 24 0,-12-11 16,0-1-16,0 0 0,2 1 15,-2 0-15,0-1 0,1-2 16,2-3-16,0 2 0,-2-3 0,-3 0 15</inkml:trace>
  <inkml:trace contextRef="#ctx0" brushRef="#br2" timeOffset="341336.2955">29317 7710 0,'0'0'0,"0"0"16,0 0-16,0 0 16,0 0-16,0 0 0,23 12 15,-23-12-15,0 0 0,27 12 0,-27-12 16,25 10-16,-13-4 0,0 0 16,1 1-16,-1-1 0,0 1 15,2-2-15,-1 1 0,-2-1 16,-1 1-16,0 0 0,0-3 15,-2 2-15,0 0 0,-1-2 0,-2 1 16,0-1-16,-2 0 0,-1-2 16,-2-1-16,2 2 0,-2-2 15,3 0-15</inkml:trace>
  <inkml:trace contextRef="#ctx0" brushRef="#br2" timeOffset="341570.0583">29249 7816 0,'0'0'0,"0"0"0,0 0 0,0 0 16,0 0-16,29 12 0,-29-12 15,23 11-15,-9-5 0,2 1 16,2 3-16,-2-3 0,0 1 15,0-1-15,1 1 0,-3-3 16,-1 1-16,-2-1 0</inkml:trace>
  <inkml:trace contextRef="#ctx0" brushRef="#br2" timeOffset="358570.3904">25858 5005 0,'0'0'0,"0"0"0,0 0 16,0 0-16,-17 16 0,17-16 0,-19 18 16,19-18-16,-27 25 0,11-10 15,-3 3-15,-1 0 16,-2 0-16,-6 9 0,-2 0 16,-1 1-16,-2-1 0,-7 6 0,2 2 15,0-4-15,2-2 0,-5 3 16,3-5-16,5-1 0,5 1 0,2-3 15,3-4-15,3-2 0,4-4 16,3-3-16,1-2 16,4-3-16,1 0 0,3-2 0,-1 1 15,3-2-15,1 0 0,1 0 16,1-1-16,2 1 0,2 1 16,1 0-16,4 1 0,1-3 15,1-1-15,4-2 0,4-1 16,2-1-16,3 1 0,2 0 15,1-2-15,2-1 0,0 3 0,5-5 16,-2 0-16,0 2 0,0-1 16,-3 3-16,-1 1 0,-4 0 15,-2 0-15,-1 1 0,-2-1 16,-2 0-16,-2 2 0,-1-2 16,-2 2-16,-3-1 0,-2 2 15,-3-1-15,0 0 0,-2 0 16,0-1-16,-1 0 0,1 0 15,-2-1-15,0-2 0,-1 0 16,0 1-16,0-3 0,0 1 0,0 2 16</inkml:trace>
  <inkml:trace contextRef="#ctx0" brushRef="#br2" timeOffset="358869.6704">25588 5304 0,'0'0'0,"0"0"15,0 0-15,-14 20 0,14-20 0,-16 23 16,6-6-16,1 1 16,-2 1-16,-3 7 0,1 2 15,1-3-15,1 0 0,-3 6 16,-1 2-16,1-1 15,1-2-15,-3 0 0,-1 3 16,2-4-16,3-4 0,1 1 0,1-2 16,1-2-16,2-1 0,2 0 15,3-2-15,3 1 0,1-1 16,1-2-16,-1-3 0,-1-5 16</inkml:trace>
  <inkml:trace contextRef="#ctx0" brushRef="#br2" timeOffset="359986.8526">30019 6965 0,'0'0'0,"0"0"15,0 0-15,-25 15 0,14-8 0,-3-1 16,-1-1-16,-2 2 0,0 2 0,-6 2 16,-1 1-16,1-2 0,0 0 15,-1 0-15,-1 2 0,1-1 16,2-2-16,1 0 0,0 2 15,2-1-15,0-2 0,-2 2 16,2 0-16,6-5 0,1 1 0,2-2 16,1 0-16,2-1 0,2-1 15,0 0-15,2 1 16,0-2-16,1 2 0,2-3 0,0 0 16,0 3-16,2-3 15,2 1-15,4-1 0,1 0 0,1 0 16,1 2-16,2-1 0,1-1 15,3 2-15,-1 0 16,1-2-16,-1 0 0,1 2 0,5-1 16,1 2-16,-1-2 0,0 2 0,0-2 15,-1 1-15,-1-1 16,-1 1-16,-1 0 0,-1-2 16,0 0-16,-2 2 0,0-1 15,-1 2-15,-2-2 0,-1 3 0,-1-2 16,0-1-16,-1 1 0,0 0 15,-3-2-15,0 1 0,-2-1 16,0 2-16,0-2 0,-1 0 16,-1 0-16,1 0 0,-3 0 15,1-3-15,-1-1 0,-1 0 0,-1-3 16,2 4-16,0-1 0</inkml:trace>
  <inkml:trace contextRef="#ctx0" brushRef="#br2" timeOffset="360385.7261">29935 7072 0,'0'0'0,"0"0"0,0 0 15,0 0-15,0 0 0,0 0 16,-12 20-16,12-20 0,0 0 0,-15 23 15,15-23-15,-14 24 16,7-12-16,-2 4 0,0-1 16,0 0-16,0 0 0,1 2 15,-1 1-15,0-3 0,0 1 0,-4 4 16,-1-3-16,1 1 0,3 0 16,-1-4-16,0 2 0,3-4 15,0-1-15,0-1 0,2-2 16,0 1-16,2 0 0,0-2 15,2-1-15,0-3 0,0 1 0,1-1 16,0-1-16,-1 2 0,2-4 16,-2 3-16,2-3 0,-1 2 15,1-2-15,0 0 0,-2 0 16,2 0-16,0 0 0,0 0 16,-2 0-16,2 0 0,0 0 0,0 0 15,0 0-15,0 0 0</inkml:trace>
  <inkml:trace contextRef="#ctx0" brushRef="#br2" timeOffset="376124.3234">28018 3980 0,'0'0'0,"0"0"0,0 0 0,0 0 16,0 0-16,0 0 0,0 0 16,0 0-16,0 0 0,0 0 15,0 0-15,0 0 0,0 0 0,0 0 16,23 16-16,-23-16 0,0 0 15,23 15-15,-23-15 0,17 10 16,-17-10-16,17 11 0,-8-3 16,0 1-16,-2-1 0,1 0 15,-1-2-15,-1 2 0,0 0 0,-1-1 16,0 3-16,-2-3 16,0 1-16,0 1 0,-2-1 15,0 0-15,-1 1 0,-2 0 16,-3 2-16,-1-1 0,-3 0 0,-3 0 15,-4 1-15,1-1 0,-1-1 16,-6 5-16,-2-2 0,0-1 16,-1-1-16,1 1 0,0 1 15,0-1-15,-2-3 0,-2 2 16,1-3-16,3 0 0,3 0 16,3 0-16,3 1 0,3-1 0,2-1 15,3-2-15,2 0 16,0 0-16,3-1 0,2 1 0,3-2 15,2 3-15,1 1 0,4-2 16,2-2-16,2 2 0,0 1 16,3-2-16,0 0 0,1 0 15,-2 1-15,4-1 0,3 2 16,-1-3-16,1 1 0,0 1 16,0-1-16,0 0 0,0 0 0,4 1 15,-2 0-15,-3 0 16,-2-3-16,-1 1 0,-2 1 0,-5-1 15,-2 2-15,-1-2 0,0-1 16,-2 2-16,-2-2 0,0 0 16,-1 0-16,-1 0 0,-1 1 15,-2-2-15,3 3 0,-3-3 16,0 2-16,0-2 0,-1 3 16,1-3-16,0 3 0,0-3 0</inkml:trace>
  <inkml:trace contextRef="#ctx0" brushRef="#br2" timeOffset="377702.8818">29436 5120 0,'0'0'0,"0"0"0,0 0 15,0 0-15,0 0 0,0 0 0,0 0 16,0 0-16,0 0 0,0 0 16,0 0-16,0 0 0,0 0 15,0 0-15,0 0 0,-22 13 16,22-13-16,-17 20 0,17-20 15,-18 23-15,10-12 0,-2 1 16,0 1-16,0 1 0,-1-1 0,0 2 16,0 0-16,0 0 0,0 1 15,-3 1-15,1 0 0,1 0 16,0-1-16,1-2 0,1-1 16,2-2-16,1 1 0,0-3 15,1 0-15,2-2 0,0-1 16,1-1-16,1-3 0,0 0 15,0 1-15,2-3 0,0 0 16,0 0-16,-2-3 0,3-1 16,1-1-16,0-3 0,1 0 0,2-3 15,-1 0-15,2-1 0,0-1 16,1 0-16,0 1 0,0-1 16,2 2-16,-1-1 0,0 1 15,-1-2-15,1 0 0,1-3 16,0-1-16,-2 3 0,1 2 15,-1 1-15,-1-1 0,0 3 16,-1 0-16,0 3 0,-2 1 16,0 1-16,0 1 0,-1 1 15,0-2-15,-2 4 0,2-1 0,-2 1 16,1 6-16,-2-3 0,0 2 16,-1 1-16,0 2 0,-1 1 15,0 1-15,-1 1 0,-2 0 16,0 1-16,-1 1 0,-1 0 15,-1 3-15,1-1 0,0 0 0,-3 4 16,0-2-16,1 1 0,1-5 16,0 1-16,2-2 15,0-1-15,1-2 0,2 1 0,1-1 16,-1-5-16,2-1 0,0 0 16,0 0-16,2-3 0,0 0 15,0 0-15,0-3 0,2 0 16,1-3-16,2 0 0,0-1 15,1-2-15,0-2 0,2 0 16,0 1-16,0-2 0,0 0 0,1 0 16,-1 0-16,0 0 0,-1 0 15,1-4-15,0 0 0,-2 3 16,1 1-16,0 0 0,-1 2 16,-1 3-16,-1 0 0,-1 2 15,1-1-15,-2 3 0,0-1 16,-1 2-16,-1 2 0,2 0 15,-2 0-15,-1 5 0,0-1 16,-1 3-16,-1 0 0,-1 3 16,0-2-16,-2 2 0,1 2 0,-2 2 15,1 0-15,-2 1 0,-1 0 16,-2 5-16,0-1 0,0-3 16,0 1-16,1 0 0,1-3 15,2 0-15,-1-1 0,1-2 16,2 0-16,0-3 0,1-1 15,1 0-15,-1-3 0,2-1 16,1 1-16,0-2 0,1-2 16,-1 4-16,1-4 0,2-2 15,-1-4-15,1 1 0,2-2 0,-1 0 16,1 0-16,2-2 0,0 1 16,0-1-16,0 1 15,-1-1-15,1-2 0,-1 2 0,1-1 16,-2 1-16,0 1 0,1 1 15,-1-1-15,1 1 0,-2 1 0,0 0 16,1 1-16,-2 2 16,0 0-16,-2 3 0,0 0 15,0 0-15,1 2 0,-2 2 16,-1 1-16,-2 1 0,0-1 0,0 2 16,-1 1-16,1-1 0,-2 0 15,1 0-15,-2 2 0,2-1 16,-1 0-16,1 1 0,-1 1 15,1 0-15,-1 0 0,2-2 16,-1 4-16,2-3 0,1 2 0,0-2 16,-1 1-16,2-5 0</inkml:trace>
  <inkml:trace contextRef="#ctx0" brushRef="#br2" timeOffset="379088.8939">30059 6023 0,'0'0'0,"0"0"0,0 0 15,0 0-15,0 0 0,0 0 0,-21-12 16,21 12-16,0 0 0,-28-5 16,28 5-16,-25 2 0,11-2 0,-1 4 15,0-1-15,-2 1 0,1 1 16,0 4-16,2-1 0,1-1 16,1 0-16,0 0 0,1 1 15,4 1-15,0-2 0,2 1 16,0-1-16,3 0 0,2-2 15,1 1-15,2 1 0,3-4 16,2-1-16,2 0 0,1-2 16,1 0-16,1 0 0,0-3 15,0 0-15,1-1 0,-1 1 0,3-2 16,0-1-16,-2 1 0,-2-2 16,-1 1-16,-1 1 0,-1-1 15,-1 2-15,-4 0 0,0-1 16,-2 0-16,0 1 0,-2 0 15,-2 1-15,-3-1 0,0 4 16,-2-2-16,-1 1 0,1 2 16,-2 1-16,-1-1 0,-1 2 15,0 0-15,0 1 0,1 3 16,0 0-16,0 2 0,1 0 0,3-1 16,0 2-16,2-3 0,2 0 15,0 0-15,2 1 0,3-4 16,1 2-16,3-2 0,2-1 15,-1-2-15,2-1 0,1 0 16,1-1-16,2-2 0,0-1 16,4-3-16,-2-2 0,0 4 15,-2-2-15,-2-1 0,-1-2 16,-2 3-16,-1-1 0,-2-2 16,0 3-16,-3-1 0,-2-2 0,-3 3 15,-2-1-15,-1 1 0,-1 1 16,-3 0-16,-3 2 0,-1 2 15,1-1-15,-4 3 0,-2 3 16,1-2-16,-1 3 0,1 2 16,3 1-16,0 1 0,0-1 0,3 3 15,3-1-15,0 0 0,1-1 16,2-1-16,1 0 16,2-3-16,2 0 0,1-1 0,0 1 15,3-1-15,1-2 0,2 1 16,1-2-16,0-3 0,2 2 15,0-2-15,0 0 0,0 0 16,0-1-16,0 0 0,0 0 16,0 0-16,0-1 0,-1 0 15,-3-1-15,0 1 0,-3-2 16,-1 1-16,-1 1 0,-2-2 0,-2 3 16,-2-1-16,-1 3 0,-1-3 15,0 0-15,-1 3 0,0 0 16,-1 2-16,0 0 0,2 0 15,-1 2-15,0 0 0,1 2 16,0-1-16,1 0 0,1-1 16,1 1-16,0 0 0,2 0 15,0-1-15,0 0 0,2-2 16,-3 3-16,3-3 0,0 4 0,0-4 16,0 3-16,0 1 0,0 0 15,0-1-15,1 1 0,-1-3 16,0 2-16,2 0 0,-2-3 15,2 3-15,0-1 0,0 0 16,0-2-16,1 0 0,-3 0 0,2 0 16,-2-3-16,0-1 15,0 0-15,0 2 0</inkml:trace>
  <inkml:trace contextRef="#ctx0" brushRef="#br2" timeOffset="380041.2157">28753 5076 0,'0'0'16,"0"0"-16,0 0 16,0 0-16,0 0 0,0 0 0,0 0 0,13-19 15,-13 19-15,0 0 16,20-13-16,-20 13 0,0 0 0,31-11 16,-17 6-16,2 2 0,0-1 15,3 1-15,0 2 0,2 1 16,1 0-16,1 0 0,1 0 15,7 0-15,0 1 0,1 1 16,0 0-16,-1 1 0,-1-1 0,2 4 16,1 1-16,6 3 0,0 2 15,-2 1-15,0 1 0,-2 0 16,-1 1-16,1 2 0,-1 1 16,2 5-16,-2 0 0,-2-1 15,0 0-15,-4 0 0,-3 2 16,1 0-16,-2-1 0,-1 3 15,-2-1-15,2 2 0,0 3 16,-2-3-16,-1 0 0,-2 1 16,-2-3-16,0 3 0,-2 1 0,-1 1 15,0 1-15,-3-4 0,-2-1 16,0 1-16,0 0 0,0 0 16,1 0-16,-2-3 0,-2 1 15,0 0-15,-1-3 0,1 0 16,-1 2-16,-2-4 0,-2 0 15,1-2-15,-1-1 0,1-2 16,-1-1-16,0-4 0,0-2 16,0 0-16,0 2 0,0-3 15,0 0-15,0-3 0,0-1 0,0 1 16,-1-1-16,1-3 0,1 3 16,-1-3-16,0 0 0,1-3 15,-1 3-15,0-4 0,-1-1 16,-1 0-16,-2-2 0,0 1 15,1 1-15,1 1 0</inkml:trace>
  <inkml:trace contextRef="#ctx0" brushRef="#br2" timeOffset="381153.8743">28815 4989 0,'0'0'0,"0"0"16,0 0-16,0 0 0,0 0 0,0 0 15,0 0-15,0 0 16,4-24-16,-4 24 0,0 0 15,4-21-15,-4 21 0,0 0 16,3-26-16,-2 15 0,0 1 0,0-2 16,0-1-16,0-1 0,0 1 15,1-3-15,-2-1 0,0 0 16,0 0-16,0-2 0,0 0 16,-2-1-16,1 1 0,-1-8 15,0 2-15,0-2 0,0 0 0,-2-1 16,-1 0-16,0 1 0,0 1 15,-3-9-15,-2-1 16,-1 2-16,0 0 0,-2 1 16,-3-1-16,2 1 0,1 1 0,-5-7 15,-1 2-15,-1 1 0,-1 1 16,-3-1-16,0-2 0,2 5 16,1 0-16,-3 0 0,-4-3 15,-1-2-15,1 2 0,-1 0 16,1-2-16,-1 4 0,0 3 0,-2-4 15,-1-1-15,2 4 0,0 2 16,-9-5-16,-1 0 16,4 3-16,3 4 0,-3-2 0,-3-1 15,4 4-15,2-1 0,-4 0 16,-2-1-16,1 2 0,3 4 16,-4 1-16,-2 1 0,4 1 15,2-1-15,-6 3 0,-4 1 16,4 0-16,3-1 0,-4 4 15,-2 0-15,5 1 0,2 1 0,-6-1 16,-3 1-16,5 3 0,6 0 16,-6 2-16,-4 1 15,4 0-15,3 0 0,-1 2 0,-3 1 16,4-1-16,4 1 0,-1 1 16,-2 0-16,4 0 0,4 1 15,-1 0-15,1-2 0,6 3 16,1 0-16,0 0 0,0 0 15,0 3-15,1 1 0,1-1 16,0-3-16,5 1 0,0-1 0,0 1 16,0 1-16,1-2 0,3 2 15,0-2-15,0 2 0,3-2 16,2 3-16,-2-1 0,0 0 16,1 0-16,1-1 0,2-1 15,-1 1-15,2-1 0,1 0 0,0 0 16,-1 0-16,1 0 15,2 0-15,-2 0 0,2 0 16,0 0-16,0 0 0,-2 0 0,2 0 16,0 0-16,0 0 0,0 0 15,0 0-15,0 0 0,0 0 16,0 0-16,-2 3 0,1 2 16,-2-3-16,0 5 0,-3 2 15,2-2-15,1-1 0,-1 1 16</inkml:trace>
  <inkml:trace contextRef="#ctx0" brushRef="#br2" timeOffset="385886.0291">27789 6904 0,'0'0'0,"0"0"0,0 0 15,0 0-15,0 0 0,0 0 0,0 0 16,0 0-16,0 0 0,0 0 15,0 0-15,0 0 0,0 0 0,-22-14 16,22 14-16,0 0 0,0 0 16,-26 7-16,26-7 0,0 0 15,-23 18-15,23-18 0,-21 15 16,11-8-16,0 2 0,0-1 16,1-1-16,1-1 0,2 2 15,1-1-15,2 1 0,0-1 16,0 1-16,5-1 15,1-2-15,0 0 0,0-1 0,2-1 16,0-2-16,1-1 0,-1 0 16,2 0-16,0 0 0,-1-2 15,0-1-15,0-1 0,1-2 16,0 3-16,0-1 0,1-3 16,0-1-16,-2 1 0,0 1 0,-2-2 15,1 1-15,-2-1 0,0 2 16,-2-3-16,-1 2 0,-1 0 15,0 1-15,-1-1 0,-1 0 16,-2 0-16,0 3 0,-1-1 16,1 0-16,-1 1 0,1 1 15,-2 2-15,1-2 0,-2 3 16,-1 3-16,1-2 0,2 2 16,0 1-16,1-2 0,0-1 0</inkml:trace>
  <inkml:trace contextRef="#ctx0" brushRef="#br0" timeOffset="389460.3768">27704 7373 0,'0'0'0,"0"0"0,0 0 16,0 0-16,0 0 0,0 0 15,0 0-15,0 0 0,0 0 16,0 0-16,0 0 0,0 0 15,30-1-15,-30 1 0,20 4 16,-20-4-16,22 5 0,-22-5 0,22 8 16,-11-3-16,0 0 0,0 1 15,1 1-15,0-4 0,1 3 16,-1-1-16,-1-1 0,-1-1 16,0 2-16,-3 0 0,0 0 15,0 1-15,-2-2 0,-2 3 16,-2-1-16,-1 0 0,-1 0 15,-2 1-15,-2 0 0,-2-2 16,-1 1-16,-2-1 0,-1 1 16,0-1-16,0 1 0,-2-1 0,-2 0 15,-1 0-15,0 1 0,-4 0 16,2-3-16,1 0 0,1-1 16,-1 2-16,2-1 0,1-1 15,1 3-15,1-3 0,1 1 16,3-2-16,1 1 0,2-1 15,1 0-15,1 0 0,3-1 0,0 0 16,5 0-16,2-2 0,1-1 16,-2-1-16,0 1 0,-1 1 15</inkml:trace>
  <inkml:trace contextRef="#ctx0" brushRef="#br0" timeOffset="389938.019">28099 7398 0,'0'0'0,"0"0"0,0 0 16,0 0-16,0 0 0,0 0 0,0 0 16,0 0-16,-25 6 0,25-6 15,0 0-15,-24 4 0,24-4 0,-21 7 16,21-7-16,-25 11 15,13-6-15,0 1 0,0 1 16,1 0-16,0 2 0,0 0 0,1-2 16,1 0-16,1 2 0,2 0 15,-1 1-15,2-1 0,0 0 16,2 0-16,0 0 0,0-1 16,1 0-16,1 1 0,1 0 15,1 0-15,1-3 0,2-1 16,0 0-16,2-1 0,0 3 15,1-1-15,1-1 0,-1-1 16,1 0-16,1 0 0,1-2 16,0 1-16,-2-1 0,1 0 15,-1 1-15,0-1 0,-1 0 0,0 0 16,-1-1-16,-1-1 0,0 1 16,-1 1-16,-1-1 0,1 0 15,-2-1-15,0 0 0,0 0 16,0 0-16,-2 0 0,0 0 15,-2-1-15,0 1 0,2 0 0,-2 0 16</inkml:trace>
  <inkml:trace contextRef="#ctx0" brushRef="#br0" timeOffset="392553.0021">26877 4941 0,'0'0'0,"0"0"15,0 0-15,0 0 0,0 0 0,0 0 16,0 0-16,0 0 0,23-8 0,-23 8 16,0 0-16,31 0 15,-31 0-15,25 2 0,-25-2 16,24 2-16,-12-1 0,0 2 15,1 0-15,1 1 0,0-1 0,0 0 16,1 2-16,-1-2 16,-1 2-16,-1-1 0,0 1 15,-1 0-15,-1 1 0,-1 0 0,-1 1 16,-1 0-16,-2-2 0,-1 2 16,0 1-16,-2 0 0,-1 1 0,-4 0 15,-4-1-15,-1-1 16,0 0-16,-3 2 0,-3-1 15,1 1-15,0-3 0,-6 4 16,-2 2-16,1-4 0,0 1 0,2-2 16,-1 0-16,2 0 0,3-3 15,2 0-15,2 1 0,1 0 16,1-1-16,2 0 0,0 1 16,2-2-16,1 1 0,2-1 15,-1 0-15,4 1 0,0-1 0,4 0 16,4 0-16,1 0 15,0 0-15,1 0 0,2-1 16,-1 0-16,0-1 0,6 1 0,1 0 16,0-1-16,-1 0 0,0 1 15,0 0-15,-2 0 0,-3 1 16,0-1-16,-1 0 0,0 1 16,-1-1-16,0 1 0,0 1 15,-1-1-15,0 1 0,-1 0 16,0 0-16,-4-2 0,1 0 0,-1-1 15,-1 0-15,0 1 0</inkml:trace>
  <inkml:trace contextRef="#ctx0" brushRef="#br0" timeOffset="393056.3454">27325 5092 0,'0'0'0,"0"0"0,0 0 0,0 0 16,0 0-16,0 0 0,0 0 15,25-7-15,-25 7 0,0 0 16,26-1-16,-26 1 0,18 1 0,-6 0 16,0 2-16,-1-1 0,0 2 15,0 1-15,-1-1 0,0 2 16,-2-2-16,0 1 0,-1 0 16,-2 1-16,0 0 0,-3 0 15,-1 0-15,-1 0 0,-2 1 0,-3 2 16,-1 0-16,-3-1 0,-2 1 15,-1-1-15,-1 0 16,-1 1-16,2-1 0,-4 1 0,-2-1 16,1 0-16,2-1 0,1 1 15,-1-3-15,2 0 0,2 0 16,1-1-16,2 2 0,4-4 16,0 2-16,0-3 0,1 0 15,3-1-15,0 0 0,2-2 16,5 2-16,1-1 0,-1-2 0,3-1 15,2-2-15,-1 2 0,-2 0 16,-1 0-16</inkml:trace>
  <inkml:trace contextRef="#ctx0" brushRef="#br0" timeOffset="393502.9375">27702 5017 0,'0'0'0,"0"0"16,0 0-16,0 0 0,0 0 16,0 0-16,0 0 0,0 0 15,-26 5-15,26-5 16,0 0-16,-31 16 0,31-16 0,-22 15 16,11-7-16,0 2 0,0-1 0,-1 1 15,-1 1-15,1 0 0,0 1 16,1-1-16,1 1 15,0-1-15,0 0 0,2 0 16,0 1-16,1 0 0,3-1 0,0-2 16,1-1-16,1 0 0,1 0 15,2 0-15,1 1 0,0-1 16,2-1-16,0 0 0,2 0 16,0-4-16,1 1 0,-1 1 15,2 0-15,0-2 0,0 0 0,0 1 16,1-2-16,0 0 0,0 1 15,0-2-15,0 0 16,-2 1-16,1-1 0,-1 0 0,-1-1 16,1-1-16,-2 1 0,1-1 15,-1-1-15,1 2 0,-1 1 16,1-1-16,-2-1 0,1 1 16,-2-1-16,0 1 0</inkml:trace>
  <inkml:trace contextRef="#ctx0" brushRef="#br0" timeOffset="395115.5355">26240 7067 0,'0'0'0,"0"0"0,0 0 0,0 0 15,0 0-15,0 0 0,0 0 0,0 0 16,0 0-16,0 0 0,0 0 15,26 2-15,-26-2 0,0 0 16,33 2-16,-33-2 0,26 1 16,-12 1-16,2 0 0,0-2 15,1 2-15,0 0 0,2-2 16,-1 3-16,-2-1 0,1 0 16,-1 0-16,1-1 0,-1-1 0,1 2 15,-1 0-15,-1-2 0,-1 0 16,-1 3-16,1-1 0,-2-1 15,-1 0-15,-1-1 0,0 4 16,-2-4-16,0 2 0,-1-1 16,-1-1-16,0 0 0,-1 0 0,1 2 15,-2-1-15,1 0 0,-1-1 16,-1 3-16,1-3 0,-1 2 16,0-1-16,0 0 0,-1-1 15,0 3-15,-2-3 0,2 2 16,-1 0-16,0 1 0,-1-3 15,3 4-15,-2-2 0,-1 0 16,0-2-16,-2 3 0,2 1 16,-2 1-16,1 0 0,0 2 15,0 0-15,0 1 0,0 1 0,0 0 16,0 2-16,0-1 16,0 1-16,-1 0 0,1 0 0,0-1 15,0 1-15,0 0 0,0 1 16,0 1-16,1-3 0,0 1 15,-1 0-15,0 0 0,-1-1 16,1 0-16,0-2 0,1 3 16,0-2-16,0-2 0,-1 0 15,1 0-15,0 0 0,0-1 16,0-3-16,0 4 0,0-4 0,0 1 16,0 0-16,0 0 0,0-1 15,0-1-15,0 0 16,0-2-16,0 3 0,0-3 0,0 0 15,0 4-15,0-4 0,0 2 16,0-2-16,0 0 0,0 0 16,0 0-16,0 0 0,0 0 15,0 0-15,0 0 0,-2 5 16,2-5-16,0 0 0,-8-1 0,8 1 16,0 0-16</inkml:trace>
  <inkml:trace contextRef="#ctx0" brushRef="#br0" timeOffset="396189.283">27336 6741 0,'0'0'0,"0"0"0,0 0 16,0 0-16,0 0 0,0 0 0,0 0 15,0 0-15,0 0 0,13 21 16,-13-21-16,0 0 0,9 24 16,-9-24-16,0 0 0,10 26 15,-6-16-15,0 0 0,-1 1 16,0 1-16,1-2 0,-1 0 15,0 0-15,1-1 0,-1 0 0,0 0 16,-1 1-16,1-2 0,0-1 16,-1 2-16,0-2 15,1-2-15,0-1 0,-1 1 0,0-3 16,0 2-16,1-1 0,-2 1 16,-1-4-16,2 3 0,-1 0 15,-1-3-15,0 0 0,2 1 16,-2-1-16,2 3 0,-2-3 15,3 0-15,-3 0 0,2-4 0,-1 1 16,0 0-16,0-1 0,-1 3 16</inkml:trace>
  <inkml:trace contextRef="#ctx0" brushRef="#br0" timeOffset="396569.587">27343 6764 0,'0'0'0,"0"0"15,0 0-15,0 0 0,0 0 0,0 0 16,0 0-16,0 0 16,0 0-16,0 0 0,0 0 15,25-17-15,-25 17 0,0 0 16,25-7-16,-25 7 0,24-7 0,-11 6 15,0-1-15,0 1 16,-1-2-16,0 2 0,2-1 16,-2 1-16,-1-2 0,0 0 0,1 3 15,-2-1-15,0 0 0,-2-1 16,-2 2-16,0 0 0,-1 0 16,0-1-16,-1 1 0,-1-3 15,1 3-15,-1 0 0,0 0 16,0 0-16,-3 0 0,0 0 15,1 4-15,-4-1 0,0-2 16,0 2-16,-1 0 0,2 0 0</inkml:trace>
  <inkml:trace contextRef="#ctx0" brushRef="#br0" timeOffset="401553.1524">24258 9607 0,'0'0'0,"0"0"0,0 0 16,-16 15-16,16-15 0,-22 28 16,7-8-16,0 1 0,-1 2 0,-6 8 15,-2 2-15,1 1 0,1 0 16,-6 10-16,1 1 15,0-5-15,2-2 0,-5 7 0,0-3 16,6-4-16,4-8 0,4-2 16,3-3-16,0-4 0,3-3 0,3-2 15,-1-3-15,3-2 16,1-3-16,2-3 0,1-1 16,1-4-16,1-4 0,2-6 15,3-8-15,0 1 0,3-2 16,1-9-16,0-5 0,-2 8 15,-2 4-15,0 3 0</inkml:trace>
  <inkml:trace contextRef="#ctx0" brushRef="#br0" timeOffset="401819.2352">24257 9687 0,'0'0'0,"0"0"16,0 0-16,0 0 0,9 25 0,-9-25 15,8 29-15,-4-10 0,2 1 16,0 3-16,2 4 0,-1 1 16,-1-1-16,3 12 0,0-3 15,-1-1-15,-3-2 0,3 6 16,1-5-16,-2-2 0,1-5 0,-2 1 16,-2-3-16,-1-3 15,-1-4-15,1-4 0,-2-3 16,0-1-16,0-6 0,-4-4 0,-4-7 15,-1 1-15,-2-1 0,2 0 16,0 2-16,2 1 0</inkml:trace>
  <inkml:trace contextRef="#ctx0" brushRef="#br0" timeOffset="401986.352">24024 10003 0,'0'0'0,"0"0"0,0 0 15,0 0-15,0 0 0,0 0 16,32-10-16,-32 10 0,38-7 0,-14 4 16,6 1-16,0-1 0,1 3 15,9-4-15,2-1 0,-3 0 16,-3-1-16,2 1 0,-8-2 16,-6 3-16</inkml:trace>
  <inkml:trace contextRef="#ctx0" brushRef="#br0" timeOffset="402272.0898">24700 9789 0,'0'0'0,"0"0"16,0 0-16,0 0 0,0 0 0,0 0 15,-3 22-15,3-22 0,-6 24 16,6-24-16,-9 33 15,5-14-15,1-1 0,-1 3 0,-1 2 16,1-2-16,-1 1 0,1 3 16,0 0-16,0-3 0,1-1 15,1-3-15,0-1 0,-1-2 16,1-3-16,1-3 0,0-1 16,0-2-16,0-2 0,0-7 15,0-4-15,-1 3 0,1-2 0,0 3 16</inkml:trace>
  <inkml:trace contextRef="#ctx0" brushRef="#br0" timeOffset="402618.9936">24629 9778 0,'0'0'0,"0"0"0,0 0 15,0 0-15,0 0 0,0 0 16,28-8-16,-28 8 0,29 0 0,-11 1 15,2 2-15,-1 1 0,2 3 16,0 1-16,1 2 16,4 4-16,-4 0 0,-2 1 0,-3 1 15,-2 1-15,-3 0 0,-2 4 16,-3-1-16,-2 1 0,-4-1 16,-2 1-16,-1-1 0,-3-1 15,-1 1-15,-5 3 0,-4-1 16,0-1-16,-2-6 0,2 2 0,-1-2 15,3-1-15,1 0 0,1-3 16,0-1-16,1-4 0,1 0 16,2-3-16,-1-2 0,0-2 15,-2-2-15,1-5 0,1-6 16,1-4-16,1-5 0,2 5 16,0 3-16,0 3 0</inkml:trace>
  <inkml:trace contextRef="#ctx0" brushRef="#br0" timeOffset="402986.609">24986 9341 0,'0'0'0,"0"0"15,0 0-15,0 0 0,0 0 0,22-8 16,-22 8-16,25 0 0,-25 0 15,25 5-15,-12 1 0,-1 0 16,-1-1-16,-1 3 0,-2 1 16,-3 0-16,0 1 0,-4 0 15,-2 1-15,-2-2 0,0 1 0,-3 0 16,-3 1-16,0-1 0,-1-1 16,-2 2-16,0-1 15,1 0-15,2-3 0,1 0 0,3-1 16,-1-1-16,2 0 0,2-2 15,0 0-15,4 0 0,0-1 16,4 1-16,5 0 0,3 1 16,0-1-16,6 3 0,5-1 15,7 4-15,-1-3 0,-5 0 16,-3-1-16,-5 0 0</inkml:trace>
  <inkml:trace contextRef="#ctx0" brushRef="#br0" timeOffset="403202.4828">25203 10035 0,'0'0'15,"0"0"-15,0 0 0,29 0 0,-29 0 16,39 0-16,-12 3 0,1-1 15,-1 2-15,9 2 0,-1 0 16,-5-1-16,-5 1 0,0-3 16,-4 1-16,-4 0 0</inkml:trace>
  <inkml:trace contextRef="#ctx0" brushRef="#br0" timeOffset="403370.3458">25180 10342 0,'0'0'16,"0"0"-16,0 0 0,0 0 0,0 0 16,39 3-16,-16-2 0,3-1 15,3 3-15,4-1 0,5 3 16,10-1-16,1 3 0,0-3 16,-9 2-16,-8-2 0</inkml:trace>
  <inkml:trace contextRef="#ctx0" brushRef="#br0" timeOffset="404419.8269">26553 10095 0,'0'0'0,"0"0"0,0 0 15,0 0-15,-4 23 0,4-23 0,-8 27 16,8-27-16,-9 33 0,4-15 15,-2 5-15,1 0 0,2 0 16,-3 8-16,1-1 0,0-2 16,2-1-16,-1-2 0,2 0 15,0-4-15,1-2 0,-1 0 16,1 1-16,1-3 0,0-5 0,0-1 16,0-1-16,1-6 15,0 0-15,2-5 0,1-3 0,1-2 16,-2 2-16,0 1 0</inkml:trace>
  <inkml:trace contextRef="#ctx0" brushRef="#br0" timeOffset="404736.319">26348 10118 0,'0'0'0,"0"0"16,0 0-16,0 0 0,31-8 15,-31 8-15,34 0 0,-13 0 16,2 1-16,1 2 0,2 3 16,5 2-16,0 0 0,-4 5 0,-2 1 15,-2 1-15,-4-1 0,1 9 16,-3 0-16,-6 2 0,-4-3 16,-3 3-16,-5-3 0,-5 2 15,-2-2-15,-6 3 0,-4 0 16,0-1-16,-2-5 0,1-2 15,0 1-15,2-2 0,0 0 0,1-2 16,0-2-16,4-2 0,3-3 16,2-2-16,0-3 0,6-5 15,4-4-15,-1 0 0,-1 3 16,1 0-16</inkml:trace>
  <inkml:trace contextRef="#ctx0" brushRef="#br0" timeOffset="405036.0821">27052 10086 0,'0'0'0,"0"0"0,0 0 16,0 0-16,0 0 0,-9 28 15,9-28-15,-10 25 0,10-25 0,-12 31 16,3-9-16,0-4 0,-1 4 15,0 0-15,-1 2 0,-1 5 16,0-1-16,2-2 0,1 1 16,1-2-16,2-3 0,-2 3 15,3 0-15,0-8 0,1-4 16,0 0-16,2-1 0,0-3 16,0-1-16,0-2 0,0-2 15,2-4-15,0 0 0,0-4 16,4-6-16,-2 3 0,0 3 0,0-2 15</inkml:trace>
  <inkml:trace contextRef="#ctx0" brushRef="#br0" timeOffset="405319.0476">27070 10165 0,'0'0'0,"0"0"15,0 0-15,0 0 0,0 0 0,8 27 16,-8-27-16,10 21 0,-3-8 16,-1 3-16,1 0 0,-1 0 15,0 0-15,1 0 0,-1 2 16,1-3-16,-2 2 0,3 1 16,-1 0-16,-2-3 0,1-1 0,-2-3 15,0 0-15,0-2 16,-1-4-16,0-1 0,1-2 15,1-2-15,2-3 0,3-4 16,2-4-16,-2 1 0,-1 2 0,-2 1 16</inkml:trace>
  <inkml:trace contextRef="#ctx0" brushRef="#br0" timeOffset="405602.4018">27423 10143 0,'0'0'0,"0"0"0,0 0 16,0 0-16,0 0 0,0 0 0,-12 25 16,12-25-16,0 0 0,-14 31 15,7-20-15,-1 3 0,1 1 16,-3 2-16,-1 1 0,1 0 16,1-2-16,-1 1 0,-1 0 15,-2 4-15,0-3 0,0 0 16,2 0-16,3 0 0,0-4 0,0 0 15,1 0-15,2-3 0,1-3 0,0-1 16,1 0 0,1-4-16,1 1 0,1-1 0,0-3 15,3 1-15,1-2 0,0-2 16,-1 3-16,-1 0 0</inkml:trace>
  <inkml:trace contextRef="#ctx0" brushRef="#br0" timeOffset="405844.4003">27802 10321 0,'0'0'0,"0"0"16,0 0-16,0 0 0,0 0 0,0 0 15,0 0-15,0 0 0,0 0 16,0 0-16,6 21 0,-6-21 16,0 0-16,8 21 0,-8-21 15,0 0-15,0 0 0,13 16 16</inkml:trace>
  <inkml:trace contextRef="#ctx0" brushRef="#br0" timeOffset="406352.6574">28559 10203 0,'0'0'0,"0"0"16,0 0-16,0 0 0,0 0 0,-3 28 15,3-28-15,-4 29 0,4-29 16,-5 32-16,0-13 0,1 1 16,0-2-16,-1 1 0,2 1 15,-2 5-15,1-3 0,0 0 0,-1 2 16,1-3-16,1-3 0,-1-3 15,2-1-15,-1-3 0,1 0 16,-1-3-16,1 1 16,1-5-16,0 1 0,-1-6 0,-2-6 15,-1 3-15,-2-4 0,2 1 16,0 0-16,1 1 0</inkml:trace>
  <inkml:trace contextRef="#ctx0" brushRef="#br0" timeOffset="406635.6517">28419 10146 0,'0'0'0,"0"0"15,0 0-15,0 0 0,0 0 16,23 7-16,-23-7 0,24 11 16,-24-11-16,31 18 0,-13-6 15,-2 1-15,1 1 0,-2 3 16,-1 3-16,0 4 0,-2 0 0,-3 1 15,-4 2-15,-2 0 16,-3-6-16,-6 1 0,-3-1 0,-1 1 16,-1-5-16,-3 6 0,0-3 15,0-2-15,2-4 0,1 0 16,1-6-16,2-1 0,0 0 0,1-9 16,2-3-16,0-1 0,1 2 15,1 0-15</inkml:trace>
  <inkml:trace contextRef="#ctx0" brushRef="#br0" timeOffset="406852.3179">28975 10128 0,'0'0'15,"0"0"-15,0 0 0,34 0 16,-18 3-16,5-3 0,4 4 15,-1-1-15,0 1 0,9 3 0,1-3 16,-3 3-16,-3-3 0,4 1 16,-1 0-16,-7-1 0,-5-1 15,-4 1-15,-3-1 0,-2-3 16</inkml:trace>
  <inkml:trace contextRef="#ctx0" brushRef="#br0" timeOffset="407136.3772">29019 10371 0,'0'0'0,"0"0"0,0 0 0,-9 31 15,6-19-15,-2 6 0,0 4 16,-3 9-16,0-1 0,0 4 16,-2 3-16,1 1 0,0-2 15,-1 10-15,1-3 0,1-1 16,2-5-16,-1 8 0,1-2 0,1-7 15,2-7-15,1 0 16,-1-4-16,2-4 0,0-3 0,0-3 16,1-1-16,0-3 0,1-4 0,0-5 15,-1-2-15,4-7 16,0-3-16,-2-5 0,-1-5 16,1 6-16,-1 3 0,0 3 15</inkml:trace>
  <inkml:trace contextRef="#ctx0" brushRef="#br0" timeOffset="407302.6102">28993 10534 0,'0'0'0,"0"0"0,0 0 16,0 0-16,27-13 0,-27 13 16,32-8-16,-12 8 0,2-2 0,3 4 15,3 2-15,6 0 16,-1 3-16,0 0 0,0 3 0,1 1 15,-6-4-15,-6 0 0</inkml:trace>
  <inkml:trace contextRef="#ctx0" brushRef="#br0" timeOffset="407819.4623">24748 11515 0,'0'0'0,"0"0"16,0 0-16,23 2 0,-11-2 0,4 2 15,2-1-15,8 0 0,0 2 16,4 0-16,3 1 15,-2 5-15,-1 0 16,-7 0-16,-4-2 0,0 0 0,-3-1 16,-3-3-16</inkml:trace>
  <inkml:trace contextRef="#ctx0" brushRef="#br0" timeOffset="408002.9466">24670 11842 0,'0'0'0,"0"0"15,0 0-15,0 0 0,26 7 16,-26-7-16,35 6 0,-12-4 16,4 1-16,6-1 0,6 0 15,9 1-15,0-1 0,9 10 16,-2 6-16,-10-4 16,-8-3-16,-8-1 0</inkml:trace>
  <inkml:trace contextRef="#ctx0" brushRef="#br0" timeOffset="408452.8007">25598 11616 0,'0'0'0,"0"0"0,0 0 16,0 0-16,0 0 0,0 0 0,0 0 15,27-6-15,-27 6 0,37 0 16,-13 2-16,2 0 0,0 1 0,1 1 16,0-1-16,6 3 15,-2 2-15,-3 3 0,-4 0 16,-3 0-16,-3-1 0,-6 1 0,-5 3 15,-4-1-15,-6-1 0,-4 4 16,-7 1-16,-1 0 0,-4-1 16,-7 4-16,-3 2 0,3-3 15,1-1-15,2-1 0,1-1 16,2-1-16,3 0 0,3-1 16,6 1-16,2-2 0,3-2 0,6 0 15,5 1-15,3-2 0,3-2 16,9-1-16,8-1 15,5-1-15,1 0 0,3-4 16,2-2-16,-8 0 0,-7 0 0,-5 0 16</inkml:trace>
  <inkml:trace contextRef="#ctx0" brushRef="#br0" timeOffset="408886.5263">26255 11763 0,'0'0'0,"0"0"0,0 0 0,10-23 15,-10 23-15,13-19 0,-4 7 16,0 0-16,1-1 0,1-1 16,1-1-16,3-5 0,-2 2 0,1 4 15,0 0-15,1 3 16,-2 2-16,-1 0 0,-1 2 0,0 3 15,0 1-15,-1 4 0,-1 1 16,-1 5-16,-1 0 16,0 2-16,0 4 0,-3 3 15,-1 0-15,1 2 0,0 3 0,1 1 16,-1-1-16,0 4 0,1 0 16,-1 3-16,2 0 0,2 6 15,2 1-15,1-2 16,0 0-16,0-2 0,1-2 0,0-4 15,1-4-15,0 4 0,-1-2 16,-3-6-16,-1-3 0,-2-3 16,0-3-16,-3-1 0,1-2 0,-2-4 15,0-2-15,0-5 16,-1-3-16,-1-4 0,-1-3 0,0 3 16,0 0-16,0 3 15</inkml:trace>
  <inkml:trace contextRef="#ctx0" brushRef="#br0" timeOffset="409122.2135">26746 11663 0,'0'0'0,"0"0"16,0 0-16,0 0 0,0 0 15,-7 21-15,7-21 0,-11 20 0,11-20 16,-18 23-16,18-23 15,-28 27-15,13-12 0,-1 0 0,1 0 16,-2 1-16,1 0 0,-5 0 16,0 0-16,2-1 0,3-1 15,-1-1-15,3 0 16,4-7-16,5-2 0,1-2 16,1 0-16,0-1 0</inkml:trace>
  <inkml:trace contextRef="#ctx0" brushRef="#br0" timeOffset="409302.3654">27099 11920 0,'0'0'0,"0"0"0,0 0 16,0 0-16,0 0 0,0 0 15,0 0-15,28 10 0,-28-10 16,24 8-16,-24-8 0,32 11 0,-15-7 15,-1-1-15,-3-1 0,-1 0 16</inkml:trace>
  <inkml:trace contextRef="#ctx0" brushRef="#br0" timeOffset="409885.518">28027 11809 0,'0'0'0,"0"0"15,0 0-15,0 0 0,0 0 0,0 0 16,0 0-16,36 15 0,-36-15 16,30 21-16,-15-8 0,-1 1 15,1 0-15,-3 1 0,-2 2 16,-3-3-16,-1 1 0,-3 5 16,-3-1-16,-2-3 0,-1-1 0,-8-3 15,-6 1-15,-1-4 16,1 0-16,-1-1 0,-1-2 15,3 1-15,0-1 0,0 0 16,3 1-16,4-4 0,2-1 0,2 0 16,-1-2-16,2 1 0,1-1 15,3 0-15,3 2 0,1-2 16,3 0-16,5 1 0,5 1 16,-1 0-16,1 2 0,2 2 15,1 1-15,-2 1 0,-3 1 0,0 2 16,-3 0-16,-2-1 0,-1 0 15,-4 2-15,-2 0 16,0 1-16,-3-1 0,-3 3 16,-1 1-16,-3-1 0,0-2 0,-5-1 15,-3 2-15,2-3 0,0-1 0,0-1 16,-1-1 0,3-3-16,2-2 0,3 0 0,0-1 15,1 1-15</inkml:trace>
  <inkml:trace contextRef="#ctx0" brushRef="#br0" timeOffset="410269.021">28512 12037 0,'0'0'0,"0"0"0,0 0 0,19-16 15,-10 10-15,2-1 0,2 0 16,1 0-16,0-1 0,5-2 15,1 4-15,0 0 0,-1 2 0,1 2 16,1 3 0,-3 0-16,-3 2 0,0 3 0,-2 3 15,-1 0-15,-1 2 0,-2 0 16,-1 2-16,-3 2 0,1 1 0,-2 5 16,0 4-1,0 2-15,-2 3 16,0-3-16,0 0 0,2 5 0,-1-2 15,1-1-15,1-3 0,0 0 0,1-1 16,0-3-16,2 1 0,0-2 16,1 0-16,-1-4 0,0-3 15,0-2-15,-1-2 0,0-2 16,2-1-16,0-4 0,0-1 16,-3-2-16,1-2 0,0-6 15,-2-8-15,1 3 0,-2 2 0,-1 2 16</inkml:trace>
  <inkml:trace contextRef="#ctx0" brushRef="#br0" timeOffset="410603.8824">29072 12075 0,'0'0'0,"0"0"0,0 0 15,0 0-15,0 0 0,0 0 16,0 0-16,0 0 0,-23 18 0,23-18 15,-22 20-15,22-20 0,-28 22 16,10-9-16,-2 1 0,2-1 16,-1-1-16,-3 1 0,-2 1 15,-6 3-15,1-1 0,2 0 16,0-2-16,3-1 0,3 0 16,-5 2-16,0-1 0,4-2 15,2-1-15,3-3 0,1-1 16,6-3-16,1 0 0,3-1 15,1-1-15,1 1 0,1-1 16,-1-1-16,1 0 16,3-1-16,-2 2 0,2-2 0,-2 0 15,2 0-15,-3 0 0,3 0 16,0 0-16,0 0 0</inkml:trace>
  <inkml:trace contextRef="#ctx0" brushRef="#br0" timeOffset="420599.0296">23432 11320 0,'0'0'16,"0"0"-16,0 0 0,0 0 0,0 0 16,0 0-16,0 0 15,-25 8-15,25-8 0,-17 17 0,17-17 16,-21 22-16,10-8 0,-1 0 16,-1 1-16,-2 1 0,-2 0 15,1 5-15,-2 0 0,-3 5 16,2 1-16,-2 1 0,-1-1 15,1 1-15,1-3 0,-2 6 16,2 1-16,4-2 0,2-1 16,4-4-16,4-3 0,3-7 15,2-4-15,0-2 0,0-2 0,-1-1 16</inkml:trace>
  <inkml:trace contextRef="#ctx0" brushRef="#br0" timeOffset="421185.895">24263 11089 0,'0'0'16,"0"0"-16,0 0 0,0 0 0,0 0 15,0 0-15,0 0 0,-16 17 16,16-17-16,-21 19 0,21-19 16,-30 30-16,13-12 0,-4 1 15,-3 6-15,-1-1 0,1-1 16,-9 12-16,-1-3 0,-5 8 15,4-1-15,2-3 0,2 3 0,-3 0 16,3 0-16,2-5 16,3 0-16,3-5 0,4-4 15,3 0-15,4-4 0,4-1 0,1-4 16,2 0-16,3-4 0,3-1 16,4 0-16,4-5 0,3-1 15,1-4-15,1-1 0,3-2 16,2-1-16,2-1 0,1-5 0,3-3 15,4-2 1,-5 3-16,-3 1 0,-2-1 0,-4-2 16,-2 1-16,-1 1 0,-2-2 15,-1 1-15,-2 1 0,-2 1 0,-1 1 16,-2-2-16,-3 2 0,-2 1 16,-1 0-1,-3-1-15,-7 5 0,-8-1 16,1 2-16,1-1 0,-12 5 15,-5 3-15,2 3 0,0 0 16,8-3-16,5 2 0,3-2 0</inkml:trace>
  <inkml:trace contextRef="#ctx0" brushRef="#br0" timeOffset="423553.8734">23509 12650 0,'0'0'0,"0"0"15,0 0-15,0 0 0,0 0 0,0 0 16,0 0-16,0 0 0,0 0 16,30 12-16,-30-12 0,27 14 15,-27-14-15,28 24 0,-9-8 16,1 1-16,1 3 0,4 7 15,0 3-15,-2 1 0,-1 0 16,4 9-16,0 3 0,-4-3 0,-4-1 16,-3 0-16,-4 0 0,-2 4 15,-4-4-15,-4-5 0,-3-3 16,-2-1-16,-3-1 0,-1-4 16,-1-1-16,1-4 15,0-3-15,0-5 0,0-5 16,3-3-16,-1-1 0,2-9 0,0-6 15,0 3-15,2 0 0,0 3 16</inkml:trace>
  <inkml:trace contextRef="#ctx0" brushRef="#br0" timeOffset="423803.0443">23998 12874 0,'0'0'0,"0"0"0,0 0 16,0 0-16,-17 20 0,17-20 16,-25 26-16,9-11 0,-2 1 0,-2 3 15,-2 1-15,-1 2 0,-3 0 16,-8 8-16,-1 0 16,-1 1-16,-1 0 0,-4 1 15,5-4-15,0 0 0,4-5 0,4-4 16,4-3-16,5-7 0,5-3 15,5-4-15,1 0 0,2 0 16</inkml:trace>
  <inkml:trace contextRef="#ctx0" brushRef="#br0" timeOffset="424120.0015">24308 12609 0,'0'0'0,"0"0"16,0 0-16,0 0 0,25 2 0,-25-2 15,21 4-15,-21-4 0,22 10 16,-22-10-16,19 15 0,-11-7 16,-2 1-16,0 0 0,-2 1 15,-3 1-15,-1 0 0,-3 1 16,-4 0-16,1-1 15,0 1-15,0-2 0,-1-1 0,3 1 16,-1 0-16,3-1 16,1-1-16,2-1 0,3 0 0,5 0 15,3 0-15,4-2 0,4-1 16,1 1-16,-4-1 0,-1-1 16</inkml:trace>
  <inkml:trace contextRef="#ctx0" brushRef="#br0" timeOffset="424319.0215">24523 13071 0,'0'0'0,"0"0"15,0 0-15,0 0 0,0 0 0,30 11 16,-30-11-16,34 10 0,-12-4 0,3 1 15,3 2-15,1-1 16,-1-1-16,4 1 0,-5-1 16,-4-1-16</inkml:trace>
  <inkml:trace contextRef="#ctx0" brushRef="#br0" timeOffset="424502.8066">24470 13422 0,'0'0'0,"0"0"16,0 0-16,29 6 0,-29-6 0,37 7 15,-8-3-15,4 2 0,4-1 16,14 0-16,2 1 0,-9-2 16,-6 0-16,-6-1 0</inkml:trace>
  <inkml:trace contextRef="#ctx0" brushRef="#br0" timeOffset="425118.7669">25449 13414 0,'0'0'0,"0"0"0,0 0 16,0 0-16,0 0 0,0 0 15,0 0-15,0 0 0,0 0 16,29 5-16,-29-5 0,32 4 0,-32-4 15,43 5-15,-13-1 16,2-1-16,3 1 0,15 1 16,2 0-16,0 0 0,0-1 15,15 1-15,3 0 0,5 2 0,-6 1 16,12 2-16,-2-1 0,-10 0 16,-10-1-16,10 2 0,-2 0 15,-10 1-15,-6 0 0,-3-1 16,1-1-16,-8-2 0,-7 0 15,-1 1-15,0 0 0,-6-2 0,-5-2 16,-3 1-16,0 0 16,-6 0-16,-3 2 0,-3-3 15,-3 0-15,-5 1 0,-3 0 16,-8-4-16,-6-2 0,5-1 16,2 1-16,3 1 0</inkml:trace>
  <inkml:trace contextRef="#ctx0" brushRef="#br0" timeOffset="425737.566">26061 13785 0,'0'0'0,"0"0"0,0 0 0,0 0 16,0 0-16,28 7 0,-28-7 15,32 9-15,-16-2 0,4 0 16,3 2-16,-1 0 0,0 2 0,4 4 16,-3 0-16,-3 0 0,-4-1 15,-2 2-15,-3 1 0,-4 0 16,-2 0-16,-7-1 0,-7 0 16,-5-2-16,-2-2 0,-5-1 15,-3 0-15,-1-3 0,2 0 0,-4 2 16,0-4-16,3 1 15,1 1-15,2-1 0,2-3 16,4 0-16,3-4 0,2 1 0,2 0 16,1-1-16,2 1 15,5-1-15,3 1 0,4-1 16,2 0-16,1-1 0,1 0 0,3 2 16,4 1-16,1 0 0,2 0 15,-1 1-15,-2 0 0,1 3 16,0 0-16,0 2 0,0 0 15,-1 2-15,-1 1 0,-2 0 16,-2-1-16,-2 1 0,-2-2 16,-2 1-16,0 0 0,-4 1 15,-2 3-15,-3-3 0,-2 1 0,-4-1 16,-1 1-16,-2-1 0,-2-1 16,-3-1-16,-1-1 0,-3 0 15,-2 0-15,0-3 0,0 0 16,1-1-16,0-1 0,-6 1 15,2-2-15,2 1 0,2 0 16,2-2-16,3-1 0,4 0 16,1-1-16,0 0 0,1-2 15,1-1-15,1-3 0,3-3 16,0-1-16,2 2 0,1 1 0,-1 3 16</inkml:trace>
  <inkml:trace contextRef="#ctx0" brushRef="#br0" timeOffset="427753.1167">26581 13010 0,'0'0'0,"0"0"0,0 0 15,0 0-15,0 0 0,10-26 0,-10 26 16,0 0-16,7-24 0,-6 14 16,-1-1-16,-1 0 0,0 2 0,-1-2 15,-1 1-15,-2-2 16,1 0-16,-4 0 0,-3-1 15,-1 1-15,-1 3 0,-7-5 16,-2 2-16,1 1 0,1 2 0,-1 1 16,-1 1-16,1 3 0,2 2 15,2 3-15,-1 2 0,3 1 16,1 1-16,3 3 0,1 3 16,3 0-16,1 0 0,4 3 15,2 3-15,2 0 0,1 1 0,3 1 16,2 3-16,-2-1 0,0 1 15,3 8-15,-1 3 16,0-2-16,-1-1 0,-2-1 0,0-1 16,-2-3-16,-1-2 0,-2 4 15,-3 1-15,-1-10 0,-2 0 16,-3-2-16,-2 0 0,-1-5 16,0-2-16,-2 0 0,-2-3 15,1-1-15,-1-3 0,0-2 16,-2-3-16,3 0 0,0 1 0,2-2 15,1-1-15,2-2 0,2-2 16,2 0-16,0-2 16,4 1-16,1-1 0,1-2 0,3-3 15,3 2-15,1 0 0,3 0 16,4-1-16,-1-1 0,0 1 16,8-3-16,4 0 0,0 1 15,-2 1-15,2 1 0,2 2 16,-2 2-16,-1 2 0,3-2 15,1-1-15,-2 2 0,-3 2 0,2-1 16,0 3-16,-8 1 16,0 0-16,-2 1 0,-1 1 15,-3 0-15,-2 1 0,0 1 16,1 3-16,-2 0 0,-3 1 0,-1 0 16,-1-1-16,0 0 0</inkml:trace>
  <inkml:trace contextRef="#ctx0" brushRef="#br0" timeOffset="433935.7012">27411 4838 0,'0'0'0,"0"0"0,0 0 15,-20-4-15,20 4 0,-21-6 0,21 6 16,-31-1-16,13 1 0,-4 2 16,-4 1-16,-7 0 0,1 2 15,-2 2-15,-1 3 0,-1 0 16,2 2-16,-6 6 0,3 5 15,4-1-15,4 0 0,2 2 16,0 2-16,2 5 0,4 0 0,4 1 16,4 1-16,3-4 0,4-1 15,1 0-15,3 1 0,2-1 16,2-1-16,5 2 0,3 1 16,1-3-16,2-4 0,5 2 15,4-2-15,0-2 0,1-1 16,7-2-16,4 1 0,-1-3 0,0-3 15,2-4-15,3-3 16,-2-3-16,1-1 0,7-1 0,0 0 16,-1-3-16,-1-5 0,0-1 15,-1-5-15,0 0 0,0 0 16,-1-1-16,-2-4 0,-3-1 16,-5 2-16,1-4 0,1-4 15,-4 2-15,-4 2 0,-3-4 16,-2-4-16,-4 3 0,-3 3 15,-1-3-15,0-5 0,-4 2 16,-4 1-16,-5-2 0,-3-1 16,-3 5-16,-3 2 0,-6-3 0,-4-3 15,-2 3-15,-3 1 0,-5 4 16,-3 2-16,0 2 0,-1 1 16,-3 1-16,-4 2 0,0 1 15,1 1-15,-2 6 0,-2 5 16,4 3-16,5 3 0,-4 4 15,1 1-15,15-4 0,7 0 0,3-3 16</inkml:trace>
  <inkml:trace contextRef="#ctx0" brushRef="#br0" timeOffset="434819.6417">28176 7311 0,'0'0'0,"0"0"0,0 0 0,-8-10 15,3 7-15,-2-1 0,0 0 0,-2 1 16,-1-1-16,-1 0 0,-2 1 15,0-1-15,-2 1 0,0 1 16,-3 0-16,-5 2 0,0 0 0,0 0 16,1 4-16,-2 3 15,0 0-15,-1 0 0,-2 1 16,3 0-16,1 3 0,0 1 0,0 1 16,-4 5-16,2 2 0,0-1 15,3 1-15,3-1 0,1 1 16,3-1-16,1 2 0,3-2 15,1 1-15,3 0 0,0 1 16,4 0-16,2 2 0,2-5 16,2 1-16,4-2 0,1 1 0,5-2 15,1-2-15,2-1 0,3-3 16,3-1-16,2 1 16,2-4-16,1-2 0,1-1 0,0-1 15,0 0-15,2-1 0,0-1 16,0-1-16,-1-1 0,1-2 15,-1-3-15,-1-1 0,-1 0 16,-2-3-16,3-2 0,-3 0 16,-3-2-16,-3-1 0,-4 3 15,1-1-15,-3 0 0,-1-1 0,-2-2 16,-2 0-16,-4 0 0,-1 0 16,-2-1-16,-1 0 0,-4-2 15,-2 2-15,-4 0 0,-3-2 16,-3 1-16,-2 2 0,-2 0 15,-5 3-15,1-1 0,1 3 16,4 2-16,4 1 0,3 2 0</inkml:trace>
  <inkml:trace contextRef="#ctx0" brushRef="#br0" timeOffset="435602.2299">26449 7347 0,'0'0'0,"0"0"0,0 0 15,0 0-15,0 0 0,0 0 0,20-8 16,-20 8-16,0 0 0,20-6 16,-20 6-16,0 0 0,24-7 15,-16 3-15,1 1 0,0 1 16,0 0-16,0-1 0,1-1 15,0 3-15,-1-1 0,0-2 16,1 3-16,-1-1 0,-2-2 0,1 4 16,0 0-16,-1-1 0,-2 0 15,-1 1-15</inkml:trace>
  <inkml:trace contextRef="#ctx0" brushRef="#br0" timeOffset="438738.6148">26324 7449 0,'0'0'0,"0"0"0,0 0 16,0 0-16,0 0 0,0 0 16,0 0-16,0 0 0,0 0 0,0 0 15,0 0-15,0 0 16,0 0-16,0 0 0,0 0 0,0 0 15,0 0-15,0 0 0,28-4 16,-28 4-16,0 0 0,22 15 16,-22-15-16,22 5 0,-10 2 15,1 0-15,2-1 0,2 2 16,-1 0-16,3-1 0,2 0 16,1 1-16,1 1 0,6 3 15,0 1-15,0-1 0,2 0 0,0-1 16,1 1-16,0-1 15,0 0-15,7 3 0,-2 0 16,-2 1-16,0 1 0,-1-2 0,1-1 16,-2-1-16,0 2 0,-1-1 15,0 1-15,6 0 0,-3-1 16,-1 1-16,-1-1 0,0 1 16,-1-2-16,0 0 0,0 1 15,-4-2-15,-4 1 0,1-1 16,3 0-16,-3-2 0,1 1 0,-2-1 15,0-1-15,-2 2 0,-2 0 16,2-3-16,1-2 0,-2 2 16,-2 2-16,-4-2 0,2 2 15,-3-3-15,0 1 0,-1-1 16,-1-1-16,0 1 0,-1-2 0,0 0 16,-1 1-16,-1-1 15,0 0-15,-4-2 0,1 0 16,-1 0-16,1-1 0,-2 1 0,-1-1 15,1 1-15,-2-1 0,0 0 16,0-1-16,-2 0 0,3 0 16,-3 0-16,1 4 0,-1-4 15,0 0-15,0 0 0,0 0 16,0 0-16,-5-1 0,0-1 16,-2 0-16,-1-1 0,1 0 0,-2-2 15,-1-1-15,-1-1 16,-1-2-16,-2 1 0,-3 3 15,0-3-15,1 1 0,-2-1 0,-1 2 16,-4-6-16,2 0 0,-2 2 16,-1 0-16,0-1 0,-1-1 15,0-3-15,-1-1 0,0 2 16,2 1-16,-7-2 0,0 0 16,3 0-16,1-1 0,0 0 15,-3-1-15,2 2 0,2 1 0,-2 0 16,-1-1-16,1 0 15,-1 1-15,0 0 0,1 3 0,0-3 16,2-1-16,-7-2 0,-2 2 16,5-1-16,0 0 0,-1 1 15,0 1-15,1 1 0,2-1 16,0 2-16,2-1 0,0-1 16,2 2-16,-2 0 0,-2 1 15,4 1-15,3-1 0,-2-1 16,-1 3-16,1 0 0,-1 2 0,2-2 15,1 1-15,6 1 0,0 0 16,0 1-16,-1-1 0,1 3 16,1 0-16,1-1 0,2-1 15,0 1-15,1 0 0,1 3 16,-1 0-16,3 0 0,1 0 0,1-1 16,1 3-16,0 0 15,2 0-15,0 0 0,0 0 16,2 0-16,0 0 0,0 0 0,3 2 15,0 0-15,2 3 0,0-3 16,2 2-16,0 1 0,2-2 16,1 3-16,0-1 0,1 1 15,0-3-15,2 3 0,2-1 16,1 1-16,1 0 0,1 1 16,-1 2-16,6 0 0,0 0 15,2 3-15,-1-1 0,0 0 16,1-2-16,0 1 0,2 1 15,0-1-15,-1 0 0,7 6 16,1-2-16,-2 1 0,0-1 0,-1 0 16,1 1-16,-2 0 0,0-2 15,0-1-15,1-1 0,0 2 16,-1 1-16,6 2 0,-3 0 16,-1 0-16,-1 1 0,0 0 15,-1-2-15,2 0 0,0 0 0,1 0 16,1 1-16,-5-1 15,-1 1-15,-1 2 0,2 0 16,-1-2-16,-1-1 0,1 0 16,-1-1-16,2-1 0,0 0 0,-1 0 15,1 0-15,-4 1 0,-1-1 16,-1-1-16,-1-2 16,-1-1-16,-2 0 0,-1-1 0,0-1 15,0 0-15,-2 0 0,-3-4 16,-1-2-16,-1 1 0,1 0 15,-3 3-15,0 0 0,-1-1 16,-1-1-16,-2-1 0,0 0 16,-2-2-16,0-1 0,-1 0 0,1 0 15,-3 1-15,2 0 0,-2 0 16,0-4-16,-2 3 0,-2-1 16,0 0-16,-2-2 0,1-1 15,-2 0-15,-2-1 0,-2-1 16,-1 1-16,-1-2 0,-1 1 15,-3-1-15,-1-2 0,1 1 0,-9-3 16,0 1-16,1 0 0,-1-1 16,0-3-16,-1 1 15,0 0-15,-2 1 0,-6-4 0,1-1 16,-1-1-16,2 0 0,-1 2 16,-1 0-16,1 2 0,1 0 0,-8-6 15,0 0-15,2 3 16,2 3-16,-1 0 0,2-1 0,1 3 15,-1 1-15,2-3 0,0-2 16,0 1-16,0 2 0,1-2 16,1 0-16,-1 1 0,-1-2 15,-2-1-15,3 4 16,4 3-16,1 0 0,-2 0 0,-1-3 16,3 3-16,3-1 0,-1 2 15,-1 0-15,2 1 0,-1 1 16,3 0-16,2-1 0,3 2 15,1-2-15,3 2 0,0 0 16,3 4-16,0 1 0,5 0 0,0 2 16,2-2-16,1 0 0,0 2 15,3 0-15,0 0 0,0 0 16,0 4-16,4-4 0,0 3 16,2 0-16,0 2 0,3-2 15,0 1-15,2-1 0,2 2 16,1 1-16,5 3 0,0 0 0,2 1 15,1 0-15,2 0 0,2-1 16,-1 4-16,1-1 0,2 2 16,0-1-16,7 5 0,0 0 15,-1 0-15,0-1 0,1 1 16,-1 0-16,-1-1 0,0 0 16,6 1-16,-1 1 0,-1-1 15,-1-1-15,0 1 0,1 3 0,-2-1 16,0 0-16,1-2 15,0-1-15,-1 1 0,1-1 16,1 5-16,-2 0 0,1-4 16,-1-1-16,-1-3 0,-1-2 15,-2 0-15,-2 1 0,-2-2 0,0-3 16,-7-2-16,-3 0 0,0 1 16,-2-1-16,-2 0 0,0-3 15,-5 0-15,0-3 0,-2 1 16,-1-1-16,0 0 0,-1 0 15,-1-1-15,1-2 0,-2 2 16,0 0-16,0 0 0,-2 1 0,4-3 16,-2 2-16,-2 1 0,0 0 15,0 0-15,1-3 0,-1 3 16,-2-2-16,2 2 0,-3-2 16,3 2-16</inkml:trace>
  <inkml:trace contextRef="#ctx0" brushRef="#br0" timeOffset="440033.4416">27976 7588 0,'0'0'0,"0"0"16,0 0-16,0 0 0,0 0 0,0 0 15,0 0-15,0 0 16,0 0-16,0 0 0,0 0 15,0 0-15,0 0 0,0 0 16,0 0-16,0 0 0,0 0 0,0 0 16,0 0-16,0 0 0,0 0 15,0 0-15,0 0 0,0 0 16,0 0-16,0 0 0,0 0 16,0 0-16,0 0 0,0 0 0,0 0 15,0 0-15,0 0 0,0 0 16,0 0-1,0 0-15</inkml:trace>
  <inkml:trace contextRef="#ctx0" brushRef="#br0" timeOffset="444461.9641">26721 7811 0,'0'0'0,"0"0"0,0 0 16,0 0-16,0 0 0,0 0 16,0 0-16,0 0 0,0 0 0,0 0 15,0 0-15,0 0 0,0 0 16,0 0-16,0 0 0,0 0 15,0 0-15,0 0 0,0 0 16,0 0-16,0 0 0,-16 16 16,16-16-16,0 0 0,0 0 15,-23 9-15</inkml:trace>
  <inkml:trace contextRef="#ctx0" brushRef="#br0" timeOffset="445585.2839">26285 7355 0,'0'0'0,"0"0"0,0 0 16,0 0-16,0 0 0,0 0 0,0 0 16,0 0-16,0 0 0,0 0 15,0 0-15,0 0 16,0 0-16,-8-22 0,8 22 15,0 0-15,0 0 0,22-11 16,-22 11-16,21-3 0,-21 3 0,27-4 16,-27 4-16,36-2 0,-16 1 0,3 0 15,5 0-15,-1-1 16,1 1-16,9 0 0,3 0 16,-1 0-16,-2-2 0,12 3 0,0 0 15,-2 0-15,-2-1 0,10 1 16,1-1-16,-3 1 0,-3 0 15,5 0-15,5 0 0,-4-1 16,-1 0-16,13 0 0,2 2 16,-7-2-16,-5-1 0,13 2 15,1 3-15,-8-2 0,-6-1 0,29 0 16,-4-2-16,-11 2 16,-6 2-16,3 1 0,1 1 15,-7-1-15,-4 2 0,7-3 16,4-4-16,-3 4 0,-3 2 0,4-4 15,3 0-15,-7-1 0,-4-2 16,7 6-16,4 2 0,-7-2 16,-3-5-16,3 6 0,4 1 15,-5 2-15,-5-1 0,3-3 16,1-3-16,-3 2 0,0-2 16,4 7-16,3 2 0,-9-6 15,-6-4-15,5 2 0,4 2 16,-5-1-16,-2-1 0,0 2 15,1-2-15,-6 2 0,-2-1 0,5 0 16,4-1-16,-7 1 0,-6-2 0,4 0 16,2 0-16,-3 0 15,-5 2-15,1-2 0,0-2 16,-6 2-16,-3 0 0,-1 0 16,1 0-16,-1 0 0,0 0 0,0 0 15,-2 2-15,-14-2 0,0-2 16,5 4-16,3-1 0,-2 0 15,-1-1-15,-2 1 0,0 0 16,-2-1-16,-3 0 0,-1 1 16,-1 0-16,-1-1 0,-1-1 0,-2 1 15,-2-1-15,1 1 16,-2 0-16,-2 0 0,0 0 0,1 0 16,-1-2-16,-2 2 0,0 0 15,0 0-15,2 2 0,-2-2 16,0 0-16,0 0 0,0 0 15,0 2-15,0-2 0,0 0 16,-2 3-16,-1-3 0,-2 3 16,-1 1-16,-2 1 0,1-3 15,2 3-15,-1-1 0</inkml:trace>
  <inkml:trace contextRef="#ctx0" brushRef="#br0" timeOffset="446855.3515">30919 7532 0,'0'0'0,"0"0"0,0 0 16,0 0-16,12-17 0,-12 17 15,0 0-15,19-15 0,-19 15 16,0 0-16,18-15 0,-12 12 16,-2-2-16,1 1 0,-1 1 15,1 0-15,-2 1 0,-3-1 16,-2 1-16,-2 0 0,0-1 0,-3 1 16,-1 0-16,-3 0 0,-3 2 15,-2 0-15,-4 1 16,1 0-16,0 1 0,-3 0 0,-3 1 15,-7 1-15,1 1 0,-2 1 16,-1 1-16,-1 0 0,-1 1 16,-10 3-16,-3 0 0,3 1 15,2-1-15,-13 5 0,-4 0 16,4-3-16,3 0 0,-11 2 16,-2 0-16,5-1 0,2 1 0,-3 0 15,-3-2-15,-5 4 0,6 1 16,-3-1-16,-3 0 0,7-4 15,5-1-15,-31 5 0,5 0 16,14 0-16,10 1 0,2-1 16,-1-2-16,5-2 0,3 0 0,2 1 15,-1-1-15,8 2 16,4-2-16,0 0 0,0 1 16,4-3-16,3-4 0,1-1 0,1 0 15,-1 0-15,0 0 0,2-2 16,0 1-16,16-2 0,0 1 15,0-1-15,0 0 0,-1 1 16,-2-1-16,4 0 0,0-2 16,1 0-16,1 0 0,3-1 15,2 1-15,-1 0 0,2 0 16,1 0-16,-1 0 0,4-1 0,0 0 16,0 0-16,0 0 15,0 0-15,0 0 0,5 3 0,1-3 16,2-1-16,1-2 0,3-1 15,2-2-15,3 2 0,2-2 16,3 1-16,2-2 0,1 1 16,2 0-16,3-1 0,3-2 15,6-1-15,1-2 0,2-1 16,3 0-16,-1 1 0,-2 1 0,10-3 16,1 0-16,-1-1 0,-1 1 15,11-3-15,2 1 16,-6 1-16,-5 1 0,2 1 0,2 1 15,5-3-15,-4 2 0,1-2 16,0 1-16,-4 0 0,-3 2 16,6-1-16,2 0 0,-6 0 15,-4-1-15,23-4 0,-5 2 16,-9 5-16,-7 5 0,1-4 16,0-2-16,-6-1 0,-7-1 0,1 3 15,0-3-15,-7 3 0,-4 0 16,2 1-16,1 3 15,-13 3-15,3 4 0,1-5 0,2-3 16,-3 2-16,0-1 0,3-1 16,4 0-16,-8 3 0,-2-1 15,1 2-15,1 0 0,0 1 0,-1 1 16,-1-3-16,0-1 16,-7 1-16,-1 3 0,0-1 15,0-1-15,-3 1 0,-2 0 0,0 0 16,-2 1-16,-1 1 0,0 1 15,-2-1-15,0 0 0,-2 1 16,1-2-16,-1 2 0,0 0 16,-3 0-16,-1 3 0,-3 0 15,-3 2-15,0 0 0,-2 0 0,-1-1 16,2 2-16,2-2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23:45:07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26330 1975 0,'0'0'0,"-9"-1"0,-4-3 16,-2 1-16,-3-1 0,-12 1 0,-6 2 16,0-2-16,-2 0 0,-14 3 15,-3 3-15,2 0 0,4-2 16,-22 10-16,-7 3 16,9 0-16,9 0 0,-11 5 0,-8 5 15,6 2-15,7-1 0,-22 17 16,13-3-16,10 1 0,6-1 0,5 4 15,2-3-15,3 5 0,1-2 16,4 7-16,2 0 0,7-3 16,4 1-16,0 0 0,1 4 15,9-4-15,7-3 0,3 7 16,3 5-16,2-8 0,0-5 16,6 2-16,3 0 0,4 1 15,2-2-15,5-1 0,4-1 16,1-5-16,1-3 0,8 1 15,6 1-15,2-1 0,0-3 0,5-3 16,3 0-16,2-5 0,3-2 16,4-2-16,3-4 0,-1-1 15,0-2-15,4 0 0,2-2 16,1-3-16,1-1 0,5-3 16,5-3-16,-1-3 0,-2-4 0,5-3 15,3-2-15,-6-1 16,-3 0-16,4-5 0,2-2 15,-4 0-15,0 1 0,3-4 0,2-1 16,-8-3-16,-5-2 0,2-3 16,3-2-16,-5 0 15,-3 2-15,7-6 0,5-3 16,-15 7-16,-8 1 0,-6-2 0,-4-3 16,1 4-16,-1 0 0,-5-5 15,-3-1-15,-8-2 0,-5-2 16,-4 1-16,-2 0 0,-5 3 15,-4 4-15,-2-6 0,-1-4 16,-3 3-16,-3 5 0,-2-6 16,-1-2-16,-1 2 0,0 3 0,-8 0 15,-5-1-15,-2 1 0,-3 2 16,-5-1-16,-2 2 0,-5 4 16,-2 0-16,-5-1 0,-5-2 15,-2 6-15,-3 4 0,-6-2 16,-7 1-16,-4 2 0,-4 1 0,-4 5 15,-3-3-15,0 8 16,1 5-16,-7 1 0,-4 3 16,-1 4-16,-1 3 0,-3 1 0,-4 1 15,34-3-15,21 2 0,15-4 16</inkml:trace>
  <inkml:trace contextRef="#ctx0" brushRef="#br0" timeOffset="18100.3852">11520 7273 0,'0'0'0,"0"0"0,0 0 15,0 0-15,0 0 0,11 28 0,-11-28 16,11 21-16,-11-21 0,16 29 16,-6-11-16,0 1 0,0 3 15,0 1-15,-1 2 0,5 10 16,-1 0-16,0-1 0,0 2 16,4 8-16,0-2 0,-3 1 15,0 1-15,-1-2 16,1 0-16,0 1 0,1 0 15,1 1-15,-3-6 0,0-3 0,-1-2 16,2-4-16,-1-2 0,1-4 16,2-5-16,-2-3 0,-1-5 15,0-1-15,1-1 0,0-5 16,1-3-16,2-3 0,4-1 16,2-5-16,3-2 0,2-4 15,3-3-15,1-2 0,2-2 0,7-7 16,1-1-16,0-2 0,-1 0 15,7-7-15,0-3 0,-3 2 16,-1 1-16,0-1 0,1-2 16,3-4-16,-3 3 0,2 2 15,3 0-15,-4 3 0,-1 2 16,18-20-16,-8 4 0,-8 8 16,-8 8-16,1 3 0,0 4 15,-7 1-15,-4-1 0,-7 5 0,-6 3 16,-1 5-16,-3 3 0,-7 6 15,1-1-15,-2 1 0,0 0 16,-2 1-16,-4 2 0,-1 4 16,-1 0-16,0 0 0,2 0 15,0 0-15</inkml:trace>
  <inkml:trace contextRef="#ctx0" brushRef="#br0" timeOffset="62700.5762">2177 6751 0,'0'0'0,"0"0"15,0 0-15,0 0 0,0 0 16,0 0-16,0 0 0,0 0 16,-17-15-16,17 15 0,0 0 15,0 0-15,0 0 0,0 0 16,0 0-16,0 0 0,0 0 16,-3-20-16,3 20 0,0 0 15,0 0-15,22-2 0,-22 2 16,22-2-16,-22 2 0,25-1 0,-25 1 15,30-4-15,-12 2 0,1 2 16,3 2-16,0-4 0,0 2 0,10-1 16,3-2-1,0 3-15,2 0 0,-1 0 0,4 0 16,7 0-16,1 2 0,-1-2 16,4-2-16,-4 2 0,-3 2 15,14-2-15,1-2 0,-2 2 0,-5 0 16,13-3-16,2 2 15,-8 1-15,-2 4 0,11 2 0,0-2 16,-7-3-16,-7-1 0,9 2 16,3-1-16,-3-1 0,-3-3 15,35-4-15,-7 3 0,-10 4 16,-9 0-16,3 0 0,2 0 16,-8 0-16,-5 0 0,5 0 15,3 4-15,-4-4 0,-2-4 0,6 0 16,5 1-16,-8-2 0,-5 2 15,5 0-15,4 3 0,-5 0 16,-8 0-16,7 0 0,5 0 16,-10 0-16,-2 0 0,4 0 15,0-3-15,-4 6 0,-2-3 0,4 1 16,1 1-16,-5-2 16,-6-2-16,5 2 0,4 2 15,-7-2-15,-7-3 0,4 0 0,0 1 16,-1 0-16,-3-1 0,2 2 15,1-2-15,-7 2 0,-6 1 16,3-3-16,0 0 16,-5-1-16,-3 3 0,-4-1 0,-3-2 15,-1 4-15,-1 0 0,-6 0 16,2 4-16,-2-4 0,-1 0 0,-2-1 16,-1 1-16,-1 1 15,-2-1-15,0 3 0,4 1 16,-2 0-16,1-1 0,0 0 0,0-2 15,-3 1-15,-2-1 0,0-1 16</inkml:trace>
  <inkml:trace contextRef="#ctx0" brushRef="#br0" timeOffset="72483.852">2748 8590 0,'0'0'0,"0"0"0,0 0 16,0 0-16,0 0 0,0 0 15,0 0-15,0 0 0,0 0 0,23-14 16,-23 14-16,24-3 0,-24 3 16,29-3-16,-10 2 0,1-1 15,4 1-15,1 0 0,2 1 16,3 0-16,2-1 0,12 0 16,1 0-16,1-1 0,2 1 15,12 1-15,0 0 0,-2-1 16,4 1-16,11-2 0,-3 1 15,10 1-15,-4 3 0,-1-3 16,0-3-16,4 0 0,-3-3 0,3 2 16,-3 0-16,0 3 0,0 2 15,35-1-15,-6 2 0,-8-2 16,-7 1-16,0-1 0,-1 1 16,-3-2-16,-1-2 0,2 1 15,-2 0-15,2 2 0,0 2 0,-1-2 16,-1-2-16,-3 1 0,-2-1 15,2 2-15,1 3 16,-4-2-16,-1 0 0,1 0 0,-3 0 16,-4-1-16,-2-2 0,1 2 15,0 0-15,-7 0 0,-2 0 16,-5 1-16,-2 0 0,-4-1 16,-2-1-16,-5 0 0,-2-1 15,-4-1-15,-1 1 0,-4 1 16,-1 0-16,-7-2 0,-4-1 0,-1 3 15,0 2-15,-3 1 16,-1-1-16,-7 0 0,-2 0 0,-7-1 16,3 4-16,-3-4 0,1 4 15,-1-4-15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23:47:10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30868 5347 0,'0'0'0,"0"0"0,0 0 0,0 0 15,26-2-15,-26 2 0,22-1 16,-10 1-16,1-2 0,2 2 16,2 0-16,-2-1 0,0 0 0,3-2 15,1 1-15,-1 0 0,-3-1 16,1 2-16,-1 1 0,-2-1 15,-1 1-15,0 0 0,-3 0 16,-2 0-16,-1 0 0,-1 0 16,0 0-16,-2 0 0,0 0 0,-3 0 15,0 0-15,1-4 16,-1 4-16,-2-3 0,2 3 16,-2-2-16</inkml:trace>
  <inkml:trace contextRef="#ctx0" brushRef="#br0" timeOffset="307.3127">30715 5401 0,'0'0'0,"0"0"16,0 0-16,0 0 0,0 0 0,-10 19 15,10-19-15,0 0 0,-7 19 16,7-19-16,0 0 0,-6 21 16,3-14-16,1 2 0,0-3 15,0 2-15,0-1 0,-1 0 16,2 0-16,0-1 0,1 0 0,-1 0 16,0 0-16,0 0 0,0 2 15,0-2-15,0 1 16,1 0-16,0-2 0,0 1 15,0-2-15,0 1 0</inkml:trace>
  <inkml:trace contextRef="#ctx0" brushRef="#br0" timeOffset="1223.9413">31090 5503 0,'0'0'0,"0"0"0,0 0 0,0 0 16,0 0-16,0 0 0,-32 1 15,32-1-15,-21 2 0,21-2 16,-25 2-16,11 0 0,1-1 0,-1 0 16,-3 0-16,2 1 15,-1-1-15,1 2 0,-1 0 16,2-1-16,1 0 0,1-2 15,1 1-15,1 0 0,1 0 0,1 0 16,0 2-16,1-2 0,0 0 16,1 0-16,0 2 0,1 0 15,0-1-15,1 0 0,-1 1 16,1 0-16,1 0 0,-1 3 16,2-2-16,0 2 0,0-1 0,1 0 15,1 4-15,0 0 0,-2 0 16,1 3-16,1 1 0,0 2 15,-1-2-15,0 3 0,-1-1 16,0 1-16,1 0 0,-2 0 16,1 2-16,0 3 0,0 1 0,0-4 15,-1 0-15,1-1 16,0 1-16,1-3 0,1-1 16,0 0-16,0-3 0,0 0 15,0-1-15,0-2 0,1-1 0,0-2 16,-1 0-16,1-1 0,0-1 15,-1 1-15,0-3 0,0-1 16,1 3-16,-1-3 0,1 3 16,-1-3-16,3 0 0,-3 0 15,0 0-15,0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23:47:31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30663 3685 0,'0'0'0,"0"0"0,0 0 15,0 0-15,0 0 0,0 0 0,0 0 16,0 0-16,19 22 0,-19-22 15,0 0-15,13 21 0,-13-21 0,0 0 16,11 24-16,-8-15 0,1-1 16,-1 2-16,0 1 15,1-1-15,-1 0 0,0 1 0,1 0 16,-1 0-16,0 1 0,0 0 16,1-1-16,-1-2 0,-1-1 15,0 0-15,1-1 0,-1-1 16,0 1-16,0 1 0,0-1 15,1-2-15,-2 1 0,0-2 16,0 1-16,0 0 0,0-1 0,0-2 16,0 1-16,-1-1 0,0-2 15,-1 4-15,-1-4 16,-2 1-16,-2-1 0,-2 0 16,-1 0-16,-2-1 0,-2 1 0,1-2 15,0 2-15,0-1 0,1 1 16,0 0-16,0 0 0,1 1 15,1 1-15,3 1 0,0 2 16,2 0-16,-1 0 0,2-2 16</inkml:trace>
  <inkml:trace contextRef="#ctx0" brushRef="#br0" timeOffset="1193.1245">31023 5915 0,'0'0'0,"0"0"16,0 0-16,0 0 0,0 0 15,0 0-15,0 0 0,0 0 16,27-7-16,-27 7 0,0 0 16,21-7-16,-21 7 0,20-3 15,-10 2-15,0 1 0,1 0 16,1-3-16,0 3 0,0-2 16,-1 1-16,0 0 0,-1-1 15,0 1-15,-1-1 0,0 0 0,1 0 16,-2 0-16,0 0 0,0 1 15,1-2-15,-2 2 0,0 1 16,0 0-16,-1 0 0,1 0 16,-2-2-16,1 4 0,1-2 15,-2 1-15,1 0 0,-1 1 16,0 2-16,-2-1 0,0 1 0,-1 1 16,1 0-16,-1 0 0,-1 1 15,0 1-15,0 1 0,-1 0 16,0 1-16,0 0 0,0 1 15,0 0-15,0 4 0,0-5 16,0 0-16,0 2 0,-1-1 16,1-3-16,0 4 0,0-3 0,0 2 15,0-1-15,1-2 16,0 2-16,0-2 0,-1 1 16,0-1-16,1 1 0,0-1 0,1-1 15,-2 1-15,1 0 0,0-3 16,0 1-16,0 0 0,0-1 15,0-1-15,-1 1 0,0-3 16,0-1-16,0 3 0,0-3 16,0 3-16,0-3 0,0 4 0,0-4 15,0 0-15,0 0 0,1 3 16,-1-3-16,0 0 16,0 0-16,0 0 0,0 0 0,0 0 15,0 0-15</inkml:trace>
  <inkml:trace contextRef="#ctx0" brushRef="#br0" timeOffset="39197.841">29233 6222 0,'0'0'0,"0"0"16,0 0-16,0 0 0,0 0 15,-29 7-15,29-7 16,-19 11-16,19-11 0,-23 11 0,8-6 16,-1 1-16,0 0 0,-2-1 15,-1 1-15,2 1 0,-1-2 0,-6 4 16,-2-1-16,3-1 0,1 0 15,0 0-15,0 0 16,1-3-16,1 0 0,0 0 0,0 0 16,1-1-16,2 0 0,4-2 15,2 2-15,2-3 0,3 3 16,6-3-16,2 1 0,3-1 16,3-1-16,-1 1 0,-2 0 15,0-3-15</inkml:trace>
  <inkml:trace contextRef="#ctx0" brushRef="#br0" timeOffset="39397.7269">29325 6359 0,'0'0'0,"0"0"0,0 0 16,0 0-16,0 0 0,0 0 15,-28 20-15,28-20 0,-29 7 16,10-5-16,-3 4 0,-3 0 15,-2-1-15,-5 2 0,-4 3 16,-10 1-16,1 0 0,-17 7 16,-4 0-16,12-3 0,11-2 0,7-2 15</inkml:trace>
  <inkml:trace contextRef="#ctx0" brushRef="#br0" timeOffset="42014.7613">28762 3901 0,'0'0'0,"0"0"0,0 0 15,0 0-15,0 0 0,0 0 16,0 0-16,0 0 0,0 0 0,0 0 15,0 0-15,15 22 0,-15-22 16,0 0-16,0 0 16,0 0-16,0 0 0,17 16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23:49:24.23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5284 5931 0,'0'0'0,"0"0"0,0 0 15,0 0-15,0 0 0,0 0 0,0 0 16,0 0-16,0 0 0,0 0 0,0 0 15,0 0-15,26 13 0,-26-13 16,0 0-16,23-4 0,-23 4 16,0 0-16,33-3 0,-20 3 15,1 0-15,2 0 0,-1-2 16,2 1-16,-1 1 0,3 0 16,2-1-16,-1 1 0,0-3 0,1 2 15,1-1-15,3 1 16,2 1-16,1 0 0,2-3 15,-1 2-15,-1 1 0,1-3 16,3 1-16,-1 1 0,-2 0 0,8 1 16,1-3-16,0 3 0,-2 3 15,1-3-15,-2 0 0,3 0 16,-2 0-16,2 0 0,-2 0 16,8 0-16,0 0 0,-2-3 15,-1 3-15,0 0 0,0 3 0,-1-3 16,2 0-16,0-3 0,0 3 15,-1 0-15,-1-2 0,7 1 16,0 1-16,-1 0 16,-2-1-16,0 1 0,0 0 0,-1 0 15,0-2-15,0 0 0,1 2 16,0-3-16,0 3 0,0 0 16,-1 0-16,2 0 0,1 0 15,-2-3-15,-4-1 0,3 2 16,1 4-16,0-2 0,0-2 0,7 4 15,-2-2-15,-1 0 0,-4-4 16,3 4-16,2 0 0,-3 0 16,-1 2-16,0-2 0,0 2 15,0-2-15,0 3 0,-1-3 16,0-3-16,2 3 0,-1 3 16,0-3-16,0 0 0,0-3 15,1 3-15,-1 0 0,1 0 16,-1-2-16,1 0 0,0 2 15,2 1-15,-1-2 0,-2-2 0,3 3 16,3 0-16,-2 0 0,-3-2 16,3 2-16,0 2 0,-1-4 15,-2 2-15,1-2 0,1 2 16,0 0-16,1-2 0,2 0 16,-2-1-16,2 3 0,-1-3 15,-1 2-15,2 1 0,-4-2 16,-2 1-16,11 1 0,1 1 15,-6 1-15,-5-2 0,17 0 16,-4 0-16,-20 0 0,0 0 0,17 0 16,-2 0-16,-22-2 0,2 1 15,8 1-15,0 1 0,-5-1 16,1-1-16,0-3 0,1 2 16,0 1-16,-2 1 0,2 0 15,-1 1-15,0-1 0,-2-1 0,1 2 16,-1 1-16,-4-4 0,-4-1 15,0 1-15,2 2 16,-5-3-16,2 3 0,-3-3 0,-1-1 16,-1 3-16,-1 1 0,-1 0 15,-1 0-15,-6 0 0,-1-3 16,-2 0-16,-1 2 0,-2-2 16,-2 3-16,-1 0 0,0 0 15,-1-2-15,-1 1 0,1 1 16,-3 0-16,2 1 0,-2-1 0,2-1 15,-2 1-15,0 0 0,2 1 16,-2-1-16,-3 2 0,-2 1 16,0-2-16,0 2 0,2-3 15,0 3-15</inkml:trace>
  <inkml:trace contextRef="#ctx0" brushRef="#br0" timeOffset="21966.0291">5934 2762 0,'0'0'15,"0"0"-15,0 0 0,0 0 16,0 0-16,0 0 0,0 0 15,23 0-15,-23 0 0,0 0 0,25 8 16,-25-8-16,22 8 0,-7-2 16,2 0-16,1 0 0,1 3 15,3-1-15,-1-1 0,1 1 16,1-1-16,7 0 0,1 3 16,-4-2-16,1 2 0,-1-2 15,2-1-15,-1-1 0,-5-1 0,8-2 16,0 4-16,-3-4 0,1 1 15,-3-2-15,2-2 16,-2-1-16,1-3 0,3 2 0,2-3 16,-2 0-16,1-1 0,1-3 15,5-2-15,-3 1 16,-1 1-16,11-3 0,3 1 16,-2-2-16,-2 1 0,3 1 0,2 1 15,-1 2-15,-3 2 0,7 0 16,-4 2-16,-3 4 0,-2 3 0,1-1 15,0-1-15,-3 4 0,-4 2 16,2 5-16,0-1 0,1-2 16,-1-2-16,4 0 0,4 2 15,-6-1-15,-2-2 0,3 0 16,3-1-16,-5-3 0,0-2 0,5 0 16,4 0-16,-11 0 15,-2 0-15,8-4 0,3-3 16,-10 3-16,-1-2 0,12-3 15,2 0-15,-7 0 0,0-4 0,10-1 16,1 0-16,-4-4 0,-1 3 16,3-2-16,1 1 0,-2 3 0,-3 1 15,10-1-15,1-1 16,-14 3-16,-3 4 0,22 0 16,-2 2-16,-26 3 0,-1 2 0,16 3 15,-3 1-15,-19-1 16,0 1-16,5 3 0,4 2 0,-1-1 15,0 0-15,1 1 0,2 0 16,-4-2-16,-2-4 0,2 3 16,1 2-16,-3 0 0,-2-1 15,-1-3-15,3-1 0,-5-1 16,1-2-16,4-2 0,4 2 16,0-3-16,-3-1 0,6 0 15,4-2-15,-4 1 0,-1-1 16,4-2-16,3-2 0,-1-1 0,-4 0 15,8 4-15,-2 0 16,-6 3-16,-6-3 0,3 4 0,2 6 16,-4-2-16,-2 2 0,-1 3 15,1-1-15,-8 5 0,-3-2 16,2 6-16,2 2 0,-3 0 16,0 1-16,1 0 0,0 2 15,-1-4-15,0-4 0,5 6 0,4 0 16,-3-2-16,-1-1 0,4-3 15,2-3-15,-1-1 0,-1-1 16,3-2-16,1-1 0,-1-3 16,2-2-16,2-4 0,3-1 15,-4 2-15,0-2 0,2-1 16,1-2-16,0-1 0,-2 0 16,3 1-16,3-1 0,-3 0 15,-1-3-15,7 0 0,1-2 16,-5 3-16,-2-1 0,-1 3 0,0-3 15,-5 3-15,-3 2 0,2 2 16,-1 1-16,-2 0 0,-3 2 16,-1 2-16,-3 0 0,-4 2 15,-1 2-15,2 0 0,3 7 16,-3-2-16,-2 0 0,-3 5 16,0-1-16,-5-1 0,-1-2 0,4 1 15,2 0-15,-3-2 0,-2 4 16,0-1-16,2-2 15,-2-1-15,0 0 0,-1-3 0,1 2 16,0-2-16,1 0 0,4-2 16,2-1-16,1 0 0,1-2 15,1-2-15,1-1 0,1 0 16,0-2-16,0 1 0,0-3 16,-1-1-16,-2 1 0,-1-2 15,-2-1-15,-1 1 0,-1 1 16,-4 0-16,-3 2 0,-3 0 0,-1 0 15,-1 0-15,1 3 0,-3 0 16,1 0-16,-2 1 0</inkml:trace>
  <inkml:trace contextRef="#ctx0" brushRef="#br0" timeOffset="44766.4354">18918 2888 0,'0'0'16,"0"0"-16,0 0 0,0 0 16,0 0-16,16 15 0,-16-15 15,15 17-15,-15-17 0,22 18 16,-8-9-16,0 0 0,2 0 16,1-1-16,3 2 0,0-3 15,0 2-15,6-2 0,2 2 16,-1-2-16,1-1 0,2-3 0,2 1 15,1 1-15,0-4 0,12-2 16,3-4-16,-1 3 0,-1-3 0,15-3 16,2-2-16,-4 1 15,-1 2-15,11-3 0,2-2 16,-8 3-16,-6 1 0,6 1 0,-5 1 16,-6 2-16,-4 1 0,-4 6 15,-2 1-15,-7 1 0,-4 1 16,0 1-16,1 0 0,-5 4 15,-2-2-15,0 3 0,0 4 16,-3-3-16,0-2 0,4 1 16,2 1-16,-1-1 0,-3 2 15,4-3-15,2-1 0,2-1 0,0-3 16,1 1-16,2 0 16,0-2-16,0-3 0,2-2 15,-1-1-15,-2 0 0,-2-2 0,-2 2 16,0-1-16,-3-1 0,-1 0 15,-1 0-15,-1-1 0,-6 2 16,-2-1-16,-2-1 0,-4 0 16,-3 0-16,-1 1 0,-11-4 15,-7-3-15,5 2 0,0 1 0,1 4 16</inkml:trace>
  <inkml:trace contextRef="#ctx0" brushRef="#br0" timeOffset="45600.3833">16056 2842 0,'0'0'0,"0"0"0,0 0 16,0 0-16,0 0 0,0 0 0,0 0 15,0 0-15,0 0 0,0 0 16,-26 22-16,26-22 0,-25 21 0,10-8 16,-2 2-16,0-1 15,-1 1-15,-2 1 0,-2 0 16,-4 4-16,1-4 0,6-2 16,2 1-16,3-5 0,2-3 0,2 2 15,3-3-15,1-1 0,2 0 16,3-1-16,3-3 0,1-1 15,2 0-15,1 0 0,3 0 16,1-1-16,1-1 0,4 0 16,0 2-16,2 0 0,0 0 0,3 2 15,0 0-15,0-1 16,-1-2-16,0 1 0,1 0 16,-1 1-16,-1-1 0,-2 3 0,1-1 15,-2-1-15,-1 2 0,-1-2 16,-2 0-16,-1-1 0,-2 1 15,0-1-15,-1 1 0,-2-1 16,0 2-16,-2-2 0,-1-2 16,0 2-16,1 0 0,-2-3 15,0-2-15,-1-1 0,0 0 0,-1-2 16,-2 0-16,0-1 16,0 1-16,-2-3 0,0 0 15,-1 0-15,1 0 0,-2 1 16,1-1-16,-1 0 0,-1-1 0,1 0 15,-1 1-15,0 0 0,0 1 16,0-3-16,0 4 0,1 0 0</inkml:trace>
  <inkml:trace contextRef="#ctx0" brushRef="#br0" timeOffset="47266.5854">12318 2906 0,'0'0'0,"0"0"0,0 0 0,0 0 0,0 0 16,0 0-16,0 0 16,0 0-16,0 0 0,0 0 0,-20 16 15,20-16-15,-23 16 0,23-16 16,-29 20-16,15-8 0,-1 1 15,-1-1-15,-3-1 0,1 0 16,2 1-16,-3 1 0,3-1 16,1-1-16,3-2 0,3-2 15,3 2-15,0-2 0,3-1 0,3-3 16,2 1-16,2 0 0,2-1 16,2 0-16,2-1 15,0 0-15,-2-2 0,3 0 0,3 0 16,0 0-16,0 2 0,6-2 15,0 2-15,-1-2 0,-3-2 16,1 2-16,-1 0 0,0 0 16,-2 0-16,-1 0 0,-1 1 15,0-1-15,-1 0 0,-3 0 16,0 0-16,-4 0 0,1 0 0,-2-1 16,1-3-16,-1-1 0,-1 2 15,-1-2-15,-1-2 16,0 0-16,-1-2 0,0 1 0,-1-1 15,0 0-15,-2 1 0,0-2 16,-2-1-16,1 1 0,-1 1 16,1-1-16,-1 0 0,1 2 15,-1 0-15,0 2 0,-1 0 16,1 0-16,1 2 0,1-1 0</inkml:trace>
  <inkml:trace contextRef="#ctx0" brushRef="#br0" timeOffset="77499.646">4325 6826 0,'0'0'0,"0"0"0,0 0 15,0 0-15,0 0 0,0 0 16,0 0-16,25 0 0,-25 0 16,29 0-16,-29 0 15,47 0-15,-25-3 0,4 2 0,-1 0 16,10-4-16,2 4 0,-2-2 16,2 1-16,-3-3 0,0 3 0,4-3 15,-1 1-15,-4 3 0,-2-2 16,-6 0-16,-3-1 0,-3 1 15,-5 2-15,-3-2 0,-3 3 16,-5 0-16,-3 0 0,-4 4 16,-8-4-16,-1 3 0,-4 0 0,5-2 15,0-1-15,2 3 0</inkml:trace>
  <inkml:trace contextRef="#ctx0" brushRef="#br0" timeOffset="77799.638">4594 6694 0,'0'0'16,"0"0"-16,0 0 0,0 0 15,0 0-15,0 0 0,0 0 16,0 0-16,3 22 0,-3-22 16,0 0-16,-6 35 0,6-35 0,-16 35 15,6-13-15,-2 0 0,-1 3 16,-5-1-16,0 0 0,-6 6 15,1 1-15,0-3 0,-1-3 16,-4 5-16,3-5 0,3 0 16,0 0-16,5-7 0,2 0 15,0-2-15,4-3 0,3-3 0,1-2 16,0-5-16,4-4 16,3-3-16,1-2 0,1-1 0,-2 3 15,0 0-15</inkml:trace>
  <inkml:trace contextRef="#ctx0" brushRef="#br0" timeOffset="78033.7123">4410 7076 0,'0'0'0,"0"0"0,0 0 0,0 0 15,0 0-15,0 0 0,6 23 16,-6-23-16,0 0 0,0 36 16,0-36-16,-2 37 0,1-15 0,-1 3 15,0 0-15,0 3 0,-1-2 16,0 6-16,1-2 0,-2-1 15,1-3-15,2-1 0,-2-2 16,1-3-16,0 0 0,1-4 16,0-2-16,1-3 0,-2 0 15,2-4-15,0-1 0,0-4 0,0-2 16,2-7-16,-1-4 16,0 2-16,1 1 0,-2 2 15</inkml:trace>
  <inkml:trace contextRef="#ctx0" brushRef="#br0" timeOffset="78282.8443">4598 7155 0,'0'0'16,"0"0"-16,0 0 0,25-4 16,-12 0-16,2 3 0,4-3 0,2 1 15,2-1-15,6-1 0,-2-1 16,0 1-16,-2 1 0,0 0 15,0 0-15,-5-2 0,1 2 16,-6 1-16,2-1 0,-5 3 16,-1-1-16,-2-2 0,-1 0 15,-3-1-15,-2 0 0,-3-2 16,-1 0-16,-1 2 0,1 2 0,1-2 16</inkml:trace>
  <inkml:trace contextRef="#ctx0" brushRef="#br0" timeOffset="78516.0325">4865 7044 0,'0'0'0,"0"0"0,0 0 15,0 0-15,0 0 0,0 0 16,0 0-16,-18 21 0,18-21 16,0 0-16,-19 22 0,19-22 0,-15 18 15,8-4-15,0 2 16,-2 2-16,3 1 0,-1 2 16,0 0-16,2-2 0,-1-1 0,2 5 15,1-1-15,-1-3 0,4-1 16,1-1-16,2-2 0,3-4 15,2 0-15,4-4 0,2-2 16,2-3-16,2-2 0,0-3 16,3-3-16,1-1 0,0-4 15,0-2-15,-1-1 0,-3 2 16,-3 3-16,-4 0 0</inkml:trace>
  <inkml:trace contextRef="#ctx0" brushRef="#br0" timeOffset="78868.0927">5438 6679 0,'0'0'0,"0"0"0,0 0 0,22-7 15,-22 7-15,22-4 0,-8 4 16,1-2-16,3 2 0,-2 0 16,0 3-16,0 0 0,-4-2 0,2 6 15,-2 3-15,-3 1 16,-2 0-16,-6 0 0,-2 3 16,-6 0-16,-3 0 0,-2 3 0,-4-1 15,1 1-15,-2 1 0,2 0 16,-3-1-16,1-2 0,-1 3 15,-2 0-15,3-1 0,2-5 16,3 1-16,6-5 0,3-1 16,3-7-16,6 0 0,-3 0 15,0-1-15,0 1 0</inkml:trace>
  <inkml:trace contextRef="#ctx0" brushRef="#br0" timeOffset="79267.3541">5831 6855 0,'0'0'0,"0"0"0,0 0 16,0 0-16,0 0 0,0 0 15,0 0-15,0 0 0,-5 24 0,5-24 16,-27 22-16,9-6 16,-3 0-16,-5 2 0,-4 3 15,-6 4-15,0-1 0,-10 2 16,2-1-16,6 0 0,2-4 0,-1 0 16,3-4-16,5-4 0,4 0 15,6-5-15,5-1 0,6-3 16,5-4-16,3 0 0,3 0 15,5-4-15,3 1 0,7-4 16,5 1-16,-4 0 0,5 0 16,9 1-16,3-1 0,0-1 0,-1 0 15,1-2-15,1-1 16,4 2-16,-3 2 0,-4 0 0,-2 0 16,-6 1-16,-4 1 0,-4 1 15,-1 2-15,-7-2 0,-2 3 16,-4-3-16,-4 2 0,-3-2 15,-1-1-15,-6 1 0,-2-1 16,-2-1-16,-1-1 0,-2-1 16,-1-3-16,1 3 0,3-1 0,-5-2 15,2 1-15,2-2 0,4-2 16,4 3-16,-2 2 0,3 1 16</inkml:trace>
  <inkml:trace contextRef="#ctx0" brushRef="#br0" timeOffset="79516.0461">5635 6875 0,'0'0'0,"0"0"0,0 0 15,0 0-15,0 0 0,0 0 16,0 0-16,7 22 0,-7-22 16,4 28-16,-4-13 0,0 9 0,0 5 15,-2 0-15,0 3 0,-1 11 16,1 4-16,0-1 0,-1 1 16,-1 14-16,1-1 0,-1 5 15,-1-9-15,2-3 0,0 0 16,2-9-16,-2-6 0,2 3 15,1-6-15,0-7 0,4-5 0,-2-6 16,1-2-16,-1-5 16,-1-1-16,3-6 0,-1-4 15,0-6-15,1-6 0,-2 3 16,0 1-16,0 2 0</inkml:trace>
  <inkml:trace contextRef="#ctx0" brushRef="#br0" timeOffset="79900.2553">6149 6851 0,'0'0'0,"0"0"15,14-1-15,-3-1 0,-2 2 16,4-1-16,4-2 0,-2 3 15,1 0-15,0 0 0,1 3 16,-3 1-16,-4 2 0,-3 2 16,-4 5-16,-1-1 0,-4 3 0,-6 2 15,-4 1-15,-4 3 0,-1-2 16,-1 2-16,-3 3 16,-2 5-16,-2-3 0,1 4 0,1 0 15,4-2-15,0-2 0,1 4 16,5-1-16,2-4 0,3-3 15,5-1-15,4-2 16,1-4-16,2-5 0,3 1 0,6-1 16,0-3-16,-2-1 0,3-4 15,2-5-15,-3-3 0,0-3 0,-1 0 16,0-4-16,-2 3 0,-2 3 16,0 0-16</inkml:trace>
  <inkml:trace contextRef="#ctx0" brushRef="#br0" timeOffset="80583.5089">6275 7065 0,'0'0'0,"0"0"0,22-7 16,-8 4-16,1-1 0,12 0 0,6-3 15,-2 0-15,1 3 0,8-1 16,-1 2-16,-2 3 0,-3 1 15,-2 5-15,-2-1 0,-5 4 16,-4 0-16,-7 5 0,-5 1 16,-6 2-16,-3-2 0,-7 6 15,-7-1-15,0 2 0,-1 2 0,-6-2 16,-5-1-16,-3 0 0,1-1 16,-1-2-16,1 0 0,0-2 15,2-3-15,-2-4 0,0-3 16,4-2-16,3-2 0,0-6 15,1-5-15,4-3 0,-2-2 0,6-3 16,3-2-16,4 3 16,1-1-16,0-2 0,2 1 15,3 5-15,2-1 0,-1 4 16,0 2-16,0 1 0,-1 0 0,1 4 16,0-2-16,-2 3 0,0 2 15,0 0-15,0 3 0,0 1 16,0 3-16,-1 5 0,0 1 15,-2 1-15,-1-1 0,2 1 16,0 0-16,1-2 0,0-1 0,1-2 16,1-1-16,1-3 15,1 0-15,2-3 0,1-3 16,0 0-16,1 0 0,1-3 16,1-3-16,2-1 0,0-2 0,6-4 15,-2 1-15,-1 0 0,-1 1 16,0 3-16,1-2 0,-4 6 15,-1-1-15,0 2 0,0 2 16,-2 1-16,-2 1 0,0 0 16,1 3-16,-3 1 0,0 2 0,1 1 15,-3 2-15,0 2 0,0 0 16,-1-1-16,0 0 0,0 0 16,0-1-16,-1 2 0,1-1 15,0-2-15,0-2 0,1-2 16,0 0-16,3-3 0,0-1 15,0 0-15,0 0 0,-1 0 16</inkml:trace>
  <inkml:trace contextRef="#ctx0" brushRef="#br0" timeOffset="80900.3243">7269 6844 0,'0'0'0,"0"0"0,0 0 0,0 0 16,-6 24-16,6-24 0,-14 28 15,14-28-15,-16 37 0,4-16 16,-1 5-16,0-2 0,1 1 0,-4 7 16,-4 1-16,1-1 0,1-1 15,-1 2-15,-2-4 0,4-4 16,4-2-16,2-3 0,3-2 15,-1-5-15,4-3 0,0-2 16,2-2-16,1-2 0,1-2 0,1-2 16,3 1-16,1-3 15,2-5-15,3 0 0,-1-4 16,-1 2-16,-1 2 0,-1 1 0</inkml:trace>
  <inkml:trace contextRef="#ctx0" brushRef="#br0" timeOffset="81583.0212">7292 6832 0,'0'0'0,"0"0"0,0 0 16,0 0-16,0 0 0,0 0 0,0 0 15,0 0-15,0 0 0,0 0 16,0 0-16,0 0 0,0 0 15,0 0-15,0 0 0,0 0 16,0 0-16,0 0 16,0 0-16,11 26 0,-11-26 0,0 0 15,0 0-15,11 29 0,-11-29 16,7 25-16,-4-14 0,1 2 16,-1 2-16,1-1 0,1 1 15,-2 2-15,0 1 0,1 0 16,-1-1-16,1 0 0,2-1 0,2 6 15,-1-5-15,0 1 0,-1 0 16,0 0-16,-3-2 0,1-2 16,-1-1-16,0-1 0,1-1 15,-1-2-15,0-2 0,0-1 16,0-2-16,-2 0 0,1 0 16,-1-1-16,0 0 0,0 0 15,-1 0-15,0-3 0,3 2 16,-2-4-16,0-3 0,-1 1 15,0-3-15,0 0 0,0 3 0,0 1 16</inkml:trace>
  <inkml:trace contextRef="#ctx0" brushRef="#br0" timeOffset="81849.6373">7173 7139 0,'0'0'0,"0"0"0,0 0 15,0 0-15,0 0 0,0 0 16,0 0-16,0 0 0,35-2 0,-35 2 16,23-7-16,-23 7 0,27-6 15,-12 1-15,1 3 0,2-3 16,-1 0-16,1-1 0,0 2 15,-2-1-15,0 2 0,-2 1 16,-2-2-16,-1 1 0</inkml:trace>
  <inkml:trace contextRef="#ctx0" brushRef="#br0" timeOffset="82583.3207">7719 6912 0,'0'0'0,"0"0"16,0 0-16,0 0 0,0 0 0,5 28 15,-5-28-15,-3 29 16,3-29-16,-5 34 0,0-15 16,1 1-16,0 0 0,-1 4 0,0-2 15,-2 6-15,0-2 0,2-3 16,1-2-16,0-5 0,1 0 15,0-3-15,0-2 0,1-2 16,0-2-16,1-2 0,0 0 16,1-5-16,-2-1 0,2-6 15,0-4-15,0-2 0,0-3 0,1-7 16,1-1-16,0 0 0,1 1 16,1-1-16,-1 3 0,0 0 15,1 2-15,0-2 0,0 0 16,0 6-16,0 1 0,2 0 15,0 0-15,2-1 0,1 3 16,1 0-16,0 3 0,1 2 16,0 1-16,1-1 0,1 3 15,-1 1-15,2 3 0,-2 3 16,-1 4-16,-1 1 0,-3-1 0,-2 3 16,-4 1-16,-3 3 0,-2 0 15,-5 0-15,-2 1 0,-1-1 16,0 1-16,-5-1 0,-2 3 15,1-2-15,2-2 0,-3-1 16,1-1-16,5 0 0,1-1 0,3-6 16,1 1-16,4-1 15,1-2-15,3-2 0,2 3 16,3-3-16,2-3 0,5-1 0,5-3 16,1 0-16,1 0 0,2 0 15,6-1-15,-4 1 0,1 0 16,2 2-16,-1-1 0,-3 3 15,-5 2-15,-1 2 0,-2 2 16,-6 1-16,-2 0 0,-2 5 16,-3-1-16,-2 2 0,-3 0 0,-2 1 15,-2 1-15,-3-1 0,0 0 16,-1 1-16,-1 0 16,-2-2-16,4-1 0,-2 0 0,1-2 15,2-2-15,1 0 0,3-5 16,0-5-16,4-2 0,2-5 15,0 2-15,0 3 0,0 0 16</inkml:trace>
  <inkml:trace contextRef="#ctx0" brushRef="#br0" timeOffset="83016.4868">8205 6840 0,'0'0'0,"0"0"0,0 0 16,0 0-16,24 7 0,-24-7 15,18 14-15,-7-6 0,0 1 16,2 0-16,0 1 0,0 0 16,0-2-16,-1 2 0,1-2 15,-2-1-15,0-3 0,-4 3 16,1-3-16,-1-1 0,-2 1 0,0-2 16,-1-1-16,-2 1 0,-2-2 15,0 0-15,-3 2 0,-3 1 16,0-3-16,-5 1 0,-1 1 15,-3-1-15,2 3 0,-1 2 16,-1 1-16,0-2 0,-1 2 16,-3 5-16,-1 1 0,2-3 0,3 1 15,1 3-15,2-1 16,2 1-16,3 2 0,2 0 16,4 0-16,2-2 0,1 1 0,4-1 15,2-1-15,2-1 0,2-1 16,1-1-16,1-2 0,2-1 15,0 0-15,3-3 0,0-1 16,1-3-16,-2-2 0,2-3 16,0-2-16,0-4 0,-3 0 15,2-4-15,0-2 0,-3 3 0,-4 3 16,-2 4-16</inkml:trace>
  <inkml:trace contextRef="#ctx0" brushRef="#br0" timeOffset="83266.0823">8669 7036 0,'0'0'16,"0"0"-16,0 0 0,5 22 0,-5-22 16,5 22-16,-5-22 0,3 32 15,-1-14-15,-1-1 0,0 4 16,0-2-16,1 0 0,-1 1 15,-1 2-15,0-6 0,1-1 0,-1-4 16,0 0-16,1-2 16,1-1-16,1-5 0,2-5 15,-3-2-15,0 0 0,-1-1 16,0 0-16,0 3 0</inkml:trace>
  <inkml:trace contextRef="#ctx0" brushRef="#br0" timeOffset="83650.0088">8929 7026 0,'0'0'0,"0"0"0,0 0 16,24-9-16,-13 4 0,4 3 0,3-3 15,1 3-15,1-3 0,7 1 16,3 0-16,0-3 16,-1 4-16,2-1 0,2 3 15,3-2-15,-4 2 0,0 1 0,0 1 16,-4 2-16,-3 1 0,-1-1 15,0 2-15,-4 0 0,-2 0 16,-3 2-16,-3 3 0,-2 2 16,-1-1-16,-2 6 0,-3 1 15,-2 0-15,0 2 0,-5 1 0,-2 3 16,-3 0-16,0-2 0,-3 1 16,-2 1-16,0-3 0,1-2 15,-1 0-15,-1 0 0,3-1 16,1-4-16,0 1 0,0-3 15,2-3-15,0-2 0,-2 0 16,-1-2-16,-1-4 0,0-3 16,1-5-16,-1-3 0,1-2 15,1-4-15,1-4 0,1-4 16,0-6-16,2-1 0,0 6 16,2 5-16,1 4 0</inkml:trace>
  <inkml:trace contextRef="#ctx0" brushRef="#br0" timeOffset="83883.5411">9180 6915 0,'0'0'0,"0"0"16,0 0-16,-6 22 0,6-22 0,-8 24 16,2-9-16,1 2 0,-1 0 15,0 1-15,-2 1 0,0-1 16,1 0-16,-2 4 0,0-1 15,1-3-15,1 0 0,-1-4 16,1 0-16,2-5 0,0-1 16,1-4-16,0-3 0,1-5 15,2-3-15,0 0 0,0 3 16,1 0-16</inkml:trace>
  <inkml:trace contextRef="#ctx0" brushRef="#br0" timeOffset="84033.5412">9222 7107 0,'0'0'0,"0"0"15,0 0-15,0 0 0,0 0 0,0 0 16,22 19-16,-22-19 16,19 14-16,-19-14 0,22 22 15,-11-12-15,0-1 0,0 2 16,0 0-16,-1-2 0,0-2 0,-1 0 16,-1-1-16,-2-1 0</inkml:trace>
  <inkml:trace contextRef="#ctx0" brushRef="#br0" timeOffset="84499.6583">10115 6726 0,'0'0'0,"0"0"15,0 0-15,0 0 0,-8 22 0,8-22 16,-14 27-16,6-12 0,-2 3 16,-2 0-16,-3 3 15,1-2-15,0-2 0,-2 1 16,3 0-16,2-4 0,2-1 16,1-4-16,2-2 0,2-2 0,2-1 15,2-4-15,5 1 0,-1-1 16,1-3-16,2 1 0,1 0 15,0 2-15,-2-3 0,1 3 16,-1 0-16,1 0 0,-1 3 0,-2 4 16,0 1-16,0 4 15,-2 1-15,0 3 0,-1 0 16,-1 8-16,-1-2 0,0 3 16,0 0-16,0-1 0,0-1 0,0-2 15,1-3-15,0-2 0,0 0 16,1-2-16,1-1 0,0-2 15,0-2-15,3-6 0,1 0 16,2-6-16,1 1 0,2-9 16,2-6-16,-1-3 0,-1-1 0,-2 2 15,-1 2-15,-2 6 16</inkml:trace>
  <inkml:trace contextRef="#ctx0" brushRef="#br0" timeOffset="84749.9191">10471 6647 0,'0'0'0,"0"0"0,0 0 16,30 1-16,-14 2 0,3 0 0,3-2 16,5 1-16,1-1 0,2 3 15,2-2-15,-3-1 0,-1 0 16,5 1-16,-1-1 0,-3 2 15,-4-2-15,-3 2 0,-2 0 16,-2-2-16,-3 2 0,-4-3 16,-4 1-16,-5-1 0,-2 0 0,0 0 15,0-1-15,0 1 0</inkml:trace>
  <inkml:trace contextRef="#ctx0" brushRef="#br0" timeOffset="85000.4428">10705 6865 0,'0'0'0,"0"0"0,0 0 15,-5 22-15,5-22 0,-7 28 16,3-6-16,-2 5 0,1-1 0,-4 14 16,-1 4-16,1-1 0,2-2 15,-3 15-15,1 1 16,0-4-16,1-1 0,-2 5 0,0 0 16,3-7-16,-1-5 0,0 6 15,2-4-15,0-7 0,1-5 16,1-6-16,2-4 0,0-6 15,1-3-15,2-7 0,1-3 16,0-6-16,2-6 0,2-10 16,3-11-16,-2 10 0,-2 2 0,0 4 15</inkml:trace>
  <inkml:trace contextRef="#ctx0" brushRef="#br0" timeOffset="85250.0942">11009 6942 0,'0'0'0,"0"0"0,0 0 0,-26 2 0,26-2 15,-28 7-15,28-7 16,-36 18-16,19-7 0,-2 3 16,0 0-16,3-1 0,1-1 0,-1 6 15,3 0-15,3-2 0,2-1 16,6 0-16,4 3 0,3-4 15,4 1-15,5-1 0,3 0 16,3-3-16,2-4 0,9 4 16,3 1-16,0-5 0,0-1 0,-5 1 15,-6-3-15,-4-1 0</inkml:trace>
  <inkml:trace contextRef="#ctx0" brushRef="#br0" timeOffset="85633.3603">12004 6862 0,'0'0'15,"0"0"-15,0 0 0,-8 28 0,8-28 16,-14 32-16,3-12 0,-1 3 16,-1 2-16,-5 7 0,1 1 15,1 1-15,2-4 0,-3 8 16,3-3-16,0-5 0,1-1 0,1-4 16,4-1-16,0-5 0,1-5 15,2 1-15,-1-5 0,2 0 16,2-3-16,-1-3 0,2 0 15,1-4-15,4 2 0,1-11 16,3-2-16,0-6 0,-1-3 0,3-4 16,1-4-16,-2 6 0,-1 3 15,-2 3-15</inkml:trace>
  <inkml:trace contextRef="#ctx0" brushRef="#br0" timeOffset="86100.0913">11998 6958 0,'0'0'0,"0"0"0,0 0 0,0 0 15,0 0-15,0 0 0,0 0 16,0 0-16,13 25 0,-13-25 16,10 21-16,-10-21 15,13 22-15,-5-8 0,0 0 16,-1-1-16,0 0 0,0-1 0,-1 1 16,1-3-16,1-1 0,-2 0 15,1-2-15,-2 2 0,1-2 0,2-2 16,0-4-16,2-1 0,1-4 15,1 1-15,1-1 0,0-3 16,0 0-16,0-2 0,1-2 16,2-2-16,0-1 0,-2 3 15,-1-1-15,-2 0 0,-1 4 0,-1 0 16,-1 1-16,-2 1 16,0 1-16,-2 1 0,-1 2 15,0-1-15,-3 3 0,1-1 16,-1 1-16,-5 1 0,1 6 0,-2 0 15,0 4-15,-3-1 0,-1 4 16,-2-1-16,-2 0 0,-4 7 16,1-1-16,2 2 0,2-3 15,2-2-15,1 0 0,1-5 16,1 0-16,2-1 0,0-3 16,2 0-16,0-2 0,1-2 15,1 2-15,2-5 0,0 0 0,3-6 16,2-2-16,1-2 15,2-3-15,1 0 0,0 1 0,0-2 16,0 2-16,-2 2 0</inkml:trace>
  <inkml:trace contextRef="#ctx0" brushRef="#br0" timeOffset="86299.9611">12339 7097 0,'0'0'0,"0"0"0,2-1 16,0 2-16,1 1 0,1 0 16,0 5-16,0 0 0,2 0 0,-1 4 15,2 0-15,1 3 0,0 0 16,-1 4-16,1-2 0,0 0 15,-1 0-15,2 4 0,0-2 16,-1 0-16,0 0 0,-2-2 16,1-2-16,-1-1 0,0-3 15,0 0-15,1-4 0,1-2 16,0-2-16,-2-4 0,2-4 16,0-1-16,-1-2 0,1 1 15,-1 0-15,-2 1 0</inkml:trace>
  <inkml:trace contextRef="#ctx0" brushRef="#br0" timeOffset="86583.0001">12816 7008 0,'0'0'15,"0"0"-15,0 0 0,-8 25 0,8-25 16,-12 29-16,2-13 0,-2 3 15,-1 3-15,0-1 0,-2 4 16,-2 6-16,0-1 0,1-1 16,-1-3-16,-2 4 0,2-3 0,1-5 15,3-2-15,2-4 0,1-4 16,2-2-16,2-2 16,2-1-16,2-2 0,1-1 15,1-4-15,2-5 0,2-6 0,0-2 16,2-6-16,-2 3 0,-1 3 15,1 2-15</inkml:trace>
  <inkml:trace contextRef="#ctx0" brushRef="#br0" timeOffset="86818.2596">12801 7090 0,'0'0'0,"0"0"0,0 0 16,0 0-16,14 25 0,-14-25 15,12 21-15,-5-8 0,-1 3 16,2 0-16,0 0 0,0 2 16,-1-1-16,1 0 0,-1-2 15,0 4-15,1 3 0,-1-6 16,-2-2-16,1-2 0,-2-3 16,-1 0-16,1-1 0,-2-5 0,0 2 15,0-6-15,2-3 0,-1-3 16,0-2-16,1 0 0,-2 2 15,0 2-15</inkml:trace>
  <inkml:trace contextRef="#ctx0" brushRef="#br0" timeOffset="87077.4257">13162 6976 0,'0'0'0,"0"0"0,0 0 0,0 0 15,-2 22-15,2-22 0,-5 24 16,5-24-16,-9 29 0,2-11 16,-1 2-16,1-1 0,-2-1 15,0 2-15,1-1 0,-3 3 0,0-1 16,0 0-16,1-3 0,2-3 16,0-3-16,1 1 0,2-4 15,0 0-15,2-2 0,2 0 16,2-2-16,-1-5 0,3 0 15,-3 0-15,3-1 0,-3 1 16</inkml:trace>
  <inkml:trace contextRef="#ctx0" brushRef="#br0" timeOffset="87566.1852">13968 6794 0,'0'0'15,"0"0"-15,0 0 0,0 0 16,0 0-16,0 0 0,2 32 15,-2-32-15,-2 32 0,0-12 0,-2 3 16,-1-1-16,2 2 0,-1 1 16,-1 1-16,-1 8 0,-1-1 0,0-2 15,2 1-15,1-3 16,0-1-16,0 2 0,1-3 16,0-4-16,1 0 0,-2-4 0,-3-2 15,-2-3-15,0-4 0,3-2 16,0-3-16,2-1 0</inkml:trace>
  <inkml:trace contextRef="#ctx0" brushRef="#br0" timeOffset="87836.6324">13581 7358 0,'0'0'0,"0"0"0,0 0 16,27 3-16,-27-3 0,27 1 15,-6-1-15,3 0 0,1 0 16,10 0-16,3 1 0,-2-1 16,0 1-16,9 0 0,-2-1 15,-4 0-15,-1 0 0,-2 3 16,-1-1-16,-3 0 0,-3-1 16,0 0-16,-4-1 0,-7 1 0,-4 0 15,-2 2-15,-1-3 16,-2 0-16,-1 0 0,-4-1 0,-2-1 15,-3 1-15,-1-2 0,0-1 16,0 1-16,2 3 0</inkml:trace>
  <inkml:trace contextRef="#ctx0" brushRef="#br0" timeOffset="88951.5892">15070 7221 0,'0'0'0,"0"0"0,0 0 15,5-27-15,-3 16 0,1 0 16,1-4-16,2 0 0,-1-1 0,2-2 16,0-3-16,-1 3 15,1 4-15,-2-1 0,0 0 16,-2 2-16,0 4 0,-3 0 16,-2 2-16,-1 3 0,-1 3 0,-3 2 15,-3 3-15,0 3 16,-1 0-16,-4 7 0,-4 8 15,0 1-15,2-3 0,-6 8 0,2 1 16,1-1-16,0 1 0,-1 3 16,-2 0-16,2-1 0,2-3 15,-3 4-15,2-2 0,3-5 0,3-3 16,2-3-16,2-2 0,2-3 16,3-3-16,0-3 0,2 1 15,1-5-15,1-2 0,3-7 16,2-5-16,3-2 0,3 1 15,-1 1-15,-2 2 0,-1 1 0</inkml:trace>
  <inkml:trace contextRef="#ctx0" brushRef="#br0" timeOffset="89216.6544">15143 6983 0,'0'0'15,"0"0"-15,0 0 0,0 0 0,0 27 16,0-27-16,0 30 0,0-12 16,1 4-16,0 3 0,0 3 15,0 8-15,0-2 0,1 0 16,0 0-16,-1-1 0,-1-4 0,0 8 16,0-4-16,0-3 0,0-3 15,0-2-15,0 0 0,0-6 16,-1-4-16,-3-3 0,-1-3 15,-3-2-15,-2-4 0,4 0 16,0-1-16,1 1 0</inkml:trace>
  <inkml:trace contextRef="#ctx0" brushRef="#br0" timeOffset="89399.6238">14908 7319 0,'0'0'0,"0"0"0,0 0 16,29-6-16,-15 4 0,4-1 16,3 1-16,0 1 0,1 0 15,6-2-15,2 0 0,-1-1 16,-2 2-16,-4 0 0,-3 1 16,-3 0-16</inkml:trace>
  <inkml:trace contextRef="#ctx0" brushRef="#br0" timeOffset="89699.4724">15555 6987 0,'0'0'0,"0"0"0,0 0 16,-1 24-16,1-24 0,-3 28 0,1-9 15,-2 3-15,-1 5 0,-2 1 0,1 2 16,-3 11-16,0-3 0,0 0 16,1-2-16,1 4 0,0 0 15,2-7-15,0-4 16,1-4-16,0-2 0,2-4 0,0-6 16,1 1-16,0-7 0,1-5 15,1-4-15,-1-7 0,0-5 16,0 2-16,0 1 0,0 2 0</inkml:trace>
  <inkml:trace contextRef="#ctx0" brushRef="#br0" timeOffset="90166.6672">15588 6987 0,'0'0'0,"0"0"0,0 0 15,0 0-15,27-4 0,-27 4 16,23 0-16,-12 0 0,0 4 0,-1 2 15,-1 1-15,-3 3 16,0 1-16,-4 1 0,-2 4 0,-4 0 16,-4 1-16,-5 6 0,-4-2 15,0 2-15,-1 0 0,-2-3 16,-1-1-16,0-4 0,0 1 16,-2-2-16,3-1 0,4-2 15,2-1-15,5-1 0,2-2 16,3-2-16,0-1 0,4-4 15,4-2-15,2 0 0,5-1 0,2 0 16,4-2-16,3-2 0,2 1 16,2-1-16,1 1 0,-1 3 15,-2-1-15,4 1 0,-2 1 16,-3 2-16,-3 2 0,-4 3 16,-2 2-16,-5-2 0,-1 2 15,-5 2-15,-3 1 0,-3 2 0,0 2 16,-4 2-16,-2 0 15,-2 2-15,-3-5 0,1 1 16,-2 1-16,-2 0 0,2-1 0,1-3 16,2 1-16,3-2 0,2-3 15,2-2-15,2-3 0,2-1 16,0-1-16,5-4 0,2-5 16,-1 2-16,1 1 0,-2 1 15</inkml:trace>
  <inkml:trace contextRef="#ctx0" brushRef="#br0" timeOffset="90366.9434">16375 6883 0,'0'0'0,"0"0"0,0 0 15,33 0-15,-18 0 0,3 0 0,2 4 16,0-1-16,0 3 0,6 3 15,-2-2-15,-3 3 0,-2-2 16,-6 2-16,-4 1 0,-5 0 16,-2-4-16,0-1 0,-1-1 15,0 1-15</inkml:trace>
  <inkml:trace contextRef="#ctx0" brushRef="#br0" timeOffset="90583.539">16123 7265 0,'0'0'0,"0"0"0,20-3 16,-4 1-16,3 0 0,6-1 15,3 1-15,13-2 0,3-2 0,3 0 16,1 2-16,8-3 0,-3 3 16,5-3-16,-7 3 0,-5-3 15,-6 0-15,-6 0 0,-8-2 16,-5 0-16,-3 1 0,-5 1 15,-3 1-15,-3 2 0</inkml:trace>
  <inkml:trace contextRef="#ctx0" brushRef="#br0" timeOffset="90883.5298">16529 7083 0,'0'0'0,"0"0"0,0 0 0,0 0 16,4 28-16,-4-28 0,3 35 16,-3-16-16,0 3 0,0 5 15,0 2-15,-1-1 0,-2 0 0,0 8 16,0 1-16,-2-4 0,0-1 16,-3 7-16,-2 0 0,0-6 15,-1-2-15,-1-2 0,-2-2 16,1-4-16,0-2 0,2-5 15,0-1-15,1-3 0,1-1 16,-5-4-16,-2-2 0,-2-2 16,-1-3-16,1-6 0,-1-4 15,5-5-15,2-1 0,4 2 0,0 3 16,2 2-16</inkml:trace>
  <inkml:trace contextRef="#ctx0" brushRef="#br0" timeOffset="91334.1263">17373 6704 0,'0'0'0,"0"0"15,0 0-15,0 0 0,15 18 0,-15-18 16,11 25-16,-11-25 15,9 33-15,-6-13 0,-1 2 16,0 2-16,-1-1 0,0 9 16,-1-3-16,0 2 0,-1-6 15,-2 0-15,1-3 0,1-4 16,0 0-16,1-2 0,0-2 16,0-2-16,0-4 0,-2-1 0,-1-4 15,0-2-15,1-1 0,1-5 16,2-3-16,-1 2 0,0 0 0,2-3 15,3-4-15,0-1 16,2 2-16,2 2 0,2 0 16,0 2-16,0-2 0,2 1 15,2-1-15,2 0 0,1 2 0,1-2 16,4 2-16,0-1 0,0 1 16,0 1-16,1 0 0,-1 0 15,-2 3-15,1-3 0,-3 4 16,-3-1-16,-5 0 0,-4 1 15,0-1-15,-1 4 0</inkml:trace>
  <inkml:trace contextRef="#ctx0" brushRef="#br0" timeOffset="91549.5811">17338 7137 0,'0'0'0,"0"0"0,0 0 15,0 0-15,0 0 0,0 0 16,4 32-16,-4-32 0,2 27 0,-2-27 16,0 30-16,-1-13 15,0 0-15,0-1 0,-2 4 16,0-3-16,-1-2 0,-2-3 0,0 2 16,-2-5-16,-1-2 0,1-1 15,2 1-15,0-3 0</inkml:trace>
  <inkml:trace contextRef="#ctx0" brushRef="#br0" timeOffset="91883.3903">17491 7172 0,'0'0'0,"0"0"0,0 0 0,0 0 16,28-3-16,-28 3 0,26 3 15,-13-3-15,-1 0 0,-1 2 16,-1 0-16,-1 3 0,-1 0 15,-5 3-15,-4 1 0,-4 2 16,-2-1-16,-5 2 0,-4 1 16,-6 3-16,-1-1 0,-3-1 15,-1 0-15,3 1 0,2-3 0,-5 1 16,1-1-16,3-2 0,3-2 16,4-1-16,4 0 0,3-2 15,3-1-15,3 0 0,3-2 16,5-1-16,3 4 0,6-4 15,6-2-15,2 0 0,1-3 16,0 1-16,0-1 0,-1 1 16,0 1-16,4-2 0,-2 2 0,-5 1 15,-4 0-15,-2 1 0,-2 0 16,-2 0-16</inkml:trace>
  <inkml:trace contextRef="#ctx0" brushRef="#br0" timeOffset="92082.8535">17141 7648 0,'0'0'0,"0"0"0,0 0 16,33-11-16,-16 9 0,6-1 0,6 0 16,9-3-16,2-2 0,14 1 15,3-3-15,-3 2 0,-3-1 16,9-4-16,-1-3 0,-3 1 15,-2-2-15,-6 3 0,-12 5 16,-9 0-16</inkml:trace>
  <inkml:trace contextRef="#ctx0" brushRef="#br0" timeOffset="92449.8304">18420 7036 0,'0'0'16,"0"0"-16,0 0 0,0 0 0,-18 24 16,18-24-16,-19 27 0,8-9 15,-1 2-15,-3 2 0,-1 5 16,-7 7-16,-2 1 0,3-2 15,1 1-15,-2 5 0,2-2 0,0-1 16,1 0-16,3-4 0,0-4 16,0 3-16,1-3 15,5-8-15,2-2 0,2-2 0,0-2 16,3-1-16,0-2 0,1-4 16,0 0-16,2-2 0,1 0 15,0-5-15,3-7 0,0-2 16,3-3-16,-2 1 0,-1 2 15,1 2-15</inkml:trace>
  <inkml:trace contextRef="#ctx0" brushRef="#br0" timeOffset="92732.877">18297 7169 0,'0'0'0,"0"0"15,0 0-15,0 0 0,14 25 16,-14-25-16,14 27 0,-5-11 0,0 1 16,1 2-16,1 2 15,0 0-15,-1 1 0,2 6 16,-1 3-16,-1-3 0,-1-3 0,-1-1 16,-2 0-16,0-6 0,-2 0 15,1 1-15,-2-2 0,-1-6 16,0-2-16,0-1 0,1-1 15,-2-4-15,-1-3 0,3-6 16,-1-8-16,1 3 0,-1 0 0,-1 3 16</inkml:trace>
  <inkml:trace contextRef="#ctx0" brushRef="#br0" timeOffset="92934.0971">18942 7149 0,'0'0'0,"0"0"0,0 0 0,0 0 16,0 0-16,-8 33 0,8-33 15,-16 33-15,6-15 0,-4 3 16,-2 1-16,-3 3 0,-1 2 0,-8 7 16,-3 1-16,-6 6 0,3-2 15,7-8-15,5-6 0,4-3 16</inkml:trace>
  <inkml:trace contextRef="#ctx0" brushRef="#br0" timeOffset="108653.6272">3735 9558 0,'0'0'0,"0"0"0,0 0 16,0 0-16,0 0 0,0 0 0,0 0 16,0 0-16,0 0 0,0 0 15,0 0-15,21 22 0,-21-22 16,19 10-16,-19-10 0,22 6 16,-22-6-16,0 0 0</inkml:trace>
  <inkml:trace contextRef="#ctx0" brushRef="#br0" timeOffset="108835.5539">4543 9553 0,'0'0'0,"0"0"0,0 0 16,0 0-16,0 0 0,0 0 15,10 21-15,-10-21 0,0 0 0,3 26 16</inkml:trace>
  <inkml:trace contextRef="#ctx0" brushRef="#br0" timeOffset="109001.8066">4077 9858 0,'0'0'0,"0"0"16,0 0-16,0 0 0,0 0 0,0 0 16,0 0-16,0 0 15,25 9-15,-25-9 0,0 0 0,0 0 16</inkml:trace>
  <inkml:trace contextRef="#ctx0" brushRef="#br0" timeOffset="109616.2084">5163 9246 0,'0'0'0,"0"0"16,0 0-16,0 0 0,0 0 0,0 0 16,0 0-16,24-4 0,-24 4 15,23 0-15,-23 0 0,29 0 16,-13 2-16,0 1 0,2 2 15,-2-1-15,0 2 0,-1 1 16,1 1-16,-3 0 0,-1 2 0,-4 1 16,-3 2-16,-2 3 0,-1 1 15,-6 1-15,-2 1 16,-3-1-16,-2-1 0,-5 3 0,-2-2 16,-1-1-16,0 0 0,-4 4 15,2 0-15,1-3 0,3-1 16,-1-1-16,2-2 0,3-3 0,4-1 15,9-4-15,5-2 16,4-4-16,4-3 0,8 0 16,4-4-16,-3 3 0,-3-1 0,-5 2 15</inkml:trace>
  <inkml:trace contextRef="#ctx0" brushRef="#br0" timeOffset="109952.3704">5795 9545 0,'0'0'0,"0"0"0,0 0 0,0 0 16,0 0-16,0 0 0,0 0 15,-7 25-15,7-25 0,-25 20 16,4-5-16,-2 1 0,-6 1 0,-5 2 16,-7 0-16,-10 4 0,3 1 15,-8 2-15,1-1 16,7-1-16,8-4 0,-4 1 0,5-3 16,9-5-16,4-2 0,9-3 15,6-1-15,3-2 0,6-3 16,7-2-16,6 0 0,5-4 15,3 0-15,5-3 0,6-2 16,2-1-16,2-1 0,13-1 16,5 1-16,-6 0 0,-3 4 0,-1-4 15,0 3-15,-8-1 0,-2 5 16,0-3-16,-3 4 0,-6 0 16,-5 1-16,-6-2 0,-2 0 15,-5 0-15,-1-1 0,-9-6 16,-6-3-16,-1 4 0,-1 0 0,2 1 15,3 2-15,-1 2 0</inkml:trace>
  <inkml:trace contextRef="#ctx0" brushRef="#br0" timeOffset="110304.7735">5532 9391 0,'0'0'0,"0"0"0,0 0 16,0 0-16,0 0 0,7 27 16,-7-27-16,7 28 0,-7-28 0,6 36 15,-2-11-15,-2 2 0,1 1 16,-3 13-16,0 5 16,0-2-16,0-2 0,0 15 0,-3 2 15,-1-7-15,1-2 0,-1 9 16,-2 3-16,2-8 0,1-4 0,-2 7 15,2-3-15,-2-8 16,2-4-16,0 1 0,-1-6 16,3-9-16,-2-6 0,3 0 0,0-2 15,0-6-15,0-3 0,0-6 16,3-3-16,-2-2 0,2-3 16,2-12-16,3-9 15,1 2-15,1-3 0,-2 4 0,0 2 16,-2 5-16</inkml:trace>
  <inkml:trace contextRef="#ctx0" brushRef="#br0" timeOffset="110784.4114">5946 9363 0,'0'0'0,"0"0"0,0 0 16,0 0-16,0 0 0,30-13 0,-30 13 15,34-9-15,-18 8 0,7-1 16,1-2-16,1 1 0,-2 0 16,8 2-16,-1 0 0,-2 2 15,-4 3-15,-1 0 0,-2 2 16,-3 1-16,-4-1 0,-3 3 15,-4 4-15,-3 0 0,-4-1 0,-3 4 16,-5 1-16,-2 1 0,-2 3 16,-9 4-16,-3 3 15,-1 0-15,1 0 0,-7 7 0,-1 1 16,5-3-16,2-3 0,4 0 16,3 2-16,2-2 0,4-3 15,2 0-15,4 3 0,0-7 16,3-1-16,3-3 0,2 1 15,2-4-15,3-3 0,3 1 16,2-2-16,0-4 0,1-1 0,3-4 16,3-6-16,-5 3 0,-1 0 15,2-4-15,2-3 16,-4-2-16,0 0 0,-7-7 0,-4-4 16,2 4-16,-4 4 0,1 1 15</inkml:trace>
  <inkml:trace contextRef="#ctx0" brushRef="#br0" timeOffset="111383.8">6344 9623 0,'0'0'0,"0"0"16,0 0-16,25-7 0,-25 7 0,31-7 16,-10 4-16,0 0 0,0 3 15,10 0-15,3 3 0,-4 2 16,0 1-16,0 5 0,0 1 15,2 5-15,-4 0 0,-6 4 16,-4 1-16,-4 0 0,-5-1 0,-6 4 16,-5 0-16,-5-4 0,-3 1 15,-7 1-15,-5 0 0,5-5 16,2-2-16,-11 2 0,-3-2 16,1-5-16,-1-2 0,-3-3 15,-2 0-15,5-6 0,2-3 0,2-1 16,-1-6-16,6-1 15,5 1-15,3-6 0,3-3 16,5 0-16,0 0 0,1 1 0,3 1 16,0 3-16,0 3 0,0 0 15,0 1-15,1 4 0,1 0 16,-2 3-16,0 0 0,0 3 16,0-2-16,0 2 0,4 3 15,-1-1-15,-2 1 0,2 3 16,1 4-16,-2-1 0,0 0 0,1 1 15,1-1-15,-3 0 0,1 1 16,0-3-16,0 2 16,1-5-16,-1 1 0,1-1 0,1-1 15,2-3-15,2 0 0,3-2 16,0-3-16,3 1 0,-2-1 0,5-3 16,1 1-16,-2 0 15,0 1-15,0-1 0,-1 1 16,0 2-16,-1 3 0,-4-1 15,0-2-15,-1 3 0,-2 0 0,0 3 16,-1 4-16,-1-1 0,-3 1 16,2 2-16,-1 3 15,0-4-15,0 2 0,1 0 0,-3-2 16,1-1-16</inkml:trace>
  <inkml:trace contextRef="#ctx0" brushRef="#br0" timeOffset="111735.0434">7448 9530 0,'0'0'0,"0"0"0,0 0 0,0 0 15,0 0-15,-21 25 0,21-25 16,-23 29-16,8-10 0,1 1 16,-4 4-16,1 0 0,-1 2 0,-7 8 15,-3 2-15,4 0 0,2-2 16,-3 10-16,0 3 16,4-8-16,3-5 0,-3 3 0,2-3 15,1-7-15,5-2 0,3-7 16,4-2-16,0-3 0,2-2 0,2-5 15,5-2-15,2-8 16,4-3-16,2-7 0,2-7 16,-2 3-16,-2 4 0,-1 3 0</inkml:trace>
  <inkml:trace contextRef="#ctx0" brushRef="#br0" timeOffset="112000.1103">7432 9607 0,'0'0'0,"0"0"0,0 0 15,0 0-15,3 28 0,-3-28 0,4 32 16,-2-13-16,2 1 0,-3 4 16,1 4-16,0-1 0,0-1 15,1 10-15,-1 2 0,0-2 16,0-2-16,0 6 0,-1-3 15,1-5-15,-1-2 0,-2-5 16,-1-4-16,0-3 0,0-2 0,-3-8 16,-2-2-16,-1-2 0,3-1 15,0 1-15</inkml:trace>
  <inkml:trace contextRef="#ctx0" brushRef="#br0" timeOffset="112167.3747">7268 9930 0,'0'0'16,"0"0"-16,0 0 0,0 0 0,0 0 16,0 0-16,35-13 15,-35 13-15,38-5 0,-16 3 0,3 2 16,1 0-16,-1 0 0,6-3 16,-5-1-16,-1 1 0,-7 2 0,-1-2 15</inkml:trace>
  <inkml:trace contextRef="#ctx0" brushRef="#br0" timeOffset="112450.771">7772 9724 0,'0'0'16,"0"0"-16,0 0 0,-3 27 0,3-27 15,-8 31-15,5-8 16,-4 0-16,2 2 0,-4 7 16,1 0-16,-2 0 0,2-3 0,0 6 15,-1 1-15,1-7 0,4-4 16,-3-4-16,3-3 16,0-4-16,2-3 0,0-2 0,0-4 15,2-5-15,0 0 0,2-12 16,-1-4-16,0-2 0,-1 0 0,0 2 15,0 3-15,0 3 0</inkml:trace>
  <inkml:trace contextRef="#ctx0" brushRef="#br0" timeOffset="112916.3982">7732 9746 0,'0'0'0,"0"0"0,0 0 15,0 0-15,0 0 0,28-16 0,-28 16 16,29-5-16,-29 5 0,35 1 15,-17 1-15,-1 3 0,0 0 0,-2 2 16,0 3-16,-4 1 0,-1 1 16,-3 5-16,-3 2 15,-4-2-15,-3-2 0,-4 1 16,-6 0-16,0-4 0,-2 1 0,-1-3 16,-1-2-16,0 1 0,2-1 15,2-2-15,-1-1 0,3-1 16,1-1-16,2-1 0,0-2 15,1 0-15,2-2 0,2-1 16,5-4-16,2 0 0,3 1 16,1-1-16,5 0 0,-2 0 0,3 2 15,0 1-15,3 0 0,-3 1 16,0 2-16,0 2 0,-2 0 16,-2 3-16,-1 0 0,-2 3 15,0 0-15,-3 3 0,0 3 0,-4-1 16,-3 3-16,0-1 15,-5 2-15,0-3 0,-1 1 16,-2-2-16,2 0 0,1-1 16,0-2-16,3-1 0,1-3 0,-1-1 15,2-1-15,1-4 0,2-3 16,3-3-16,4-8 0,1-5 16,3-3-16,-2 4 0,-1 3 15,-1 1-15</inkml:trace>
  <inkml:trace contextRef="#ctx0" brushRef="#br0" timeOffset="113332.6254">8276 9613 0,'0'0'0,"0"0"0,0 0 16,0 0-16,0 0 0,0 0 0,0 0 16,30 15-16,-30-15 0,25 11 15,-25-11-15,27 16 0,-14-9 16,-2 1-16,1 0 0,-1 0 0,0-1 15,-1 1-15,-1-2 16,-1 0-16,-2-3 0,0 0 0,-2-1 16,-1 1-16,-3-3 0,0 4 15,-3-4-15,-2 3 0,-2-1 16,-3 2-16,-3 0 0,-1 0 16,-1 0-16,0 3 0,-1 0 15,2 3-15,1 2 0,-4 6 16,-2-3-16,3 2 0,0-1 0,2 0 15,1-4-15,2 3 0,2 1 16,2-1-16,4 2 0,1-1 16,2 0-16,2-2 0,1 1 15,3-1-15,2-3 0,3 1 16,4-1-16,3-1 0,2-2 16,3 1-16,3-5 0,1 1 15,0-2-15,9-1 0,-1-5 16,-3-1-16,-2-3 0,-6 3 15,-4-2-15,-5 2 0</inkml:trace>
  <inkml:trace contextRef="#ctx0" brushRef="#br0" timeOffset="113566.5287">9136 9692 0,'0'0'16,"0"0"-16,0 0 0,6 25 0,-6-25 15,4 27-15,-3-9 0,0 2 16,-1-1-16,-1 8 0,-1 3 16,-1-3-16,-2 0 0,-2-3 15,-3-2-15,0-4 0,1-2 0,0-3 16,1-1-16,3-1 0</inkml:trace>
  <inkml:trace contextRef="#ctx0" brushRef="#br0" timeOffset="113733.5219">8876 10095 0,'0'0'0,"0"0"16,0 0-16,0 0 0,0 0 0,0 0 16,0 0-16,30-5 0,-30 5 15,38-1-15,-10 0 0,2 0 16,2 1-16,14 1 0,4 1 15,-1 2-15,0-2 0,10 2 16,0-1-16,2-3 0,-6-2 0,-12 0 16,-10 2-16,-8-2 0</inkml:trace>
  <inkml:trace contextRef="#ctx0" brushRef="#br0" timeOffset="114183.3969">9877 9541 0,'0'0'0,"0"0"0,0 0 0,26-6 16,-26 6-16,28-2 0,-9 1 15,0 0-15,1 1 0,5 2 16,1 2-16,-2 2 0,-3 0 0,-4 3 16,-2-1-16,-4 0 0,-4 1 15,-6-1-15,-4 1 0,-5 0 16,-4 2-16,-4 2 0,-5 3 16,-1 1-16,-1 2 0,-8 3 15,-2 1-15,1 0 0,1 0 0,0 2 16,1 2-16,0 1 0,6-1 15,5 2-15,4 1 16,4-3-16,4-2 0,6 2 0,4 1 16,6-5-16,4-3 0,6 1 15,5 1-15,3-6 0,1 0 16,4-2-16,4-1 0,-5-3 16,-4-3-16,2-4 0,1-4 15,-9-5-15,-6-5 0,-3 3 16,-3 1-16,-1 2 0</inkml:trace>
  <inkml:trace contextRef="#ctx0" brushRef="#br0" timeOffset="114883.4316">10021 9762 0,'0'0'0,"0"0"0,0 0 16,22-11-16,-22 11 0,35-7 15,-9 5-15,3 1 0,2 2 0,12 2 16,2 5-16,-1-1 0,-2 2 16,8 7-16,-3 2 15,1 7-15,-8-3 0,-9 4 0,-7 1 16,-9 0-16,-5-1 0,-10 1 16,-7 0-16,-4-2 0,-2-2 15,-4 1-15,-1 0 0,-3-5 16,-1-2-16,-1-1 0,-2 0 15,4-2-15,3-5 0,-2 0 16,0-5-16,0-1 0,0-3 0,-2-5 16,-1-4-16,1-2 0,1-3 15,0-4-15,1-5 0,3 0 16,1-2-16,4 0 0,2-4 16,2 6-16,3 2 0,-1 3 15,1 2-15,1 2 0,2 3 16,0 2-16,1 3 0,0 3 15,1 0-15,0 1 0,0 0 16,0 2-16,0 0 0,2 4 0,0 1 16,0 2-16,2 2 0,-2 2 15,-1 3-15,-1 0 0,-1 0 16,0 0-16,0 1 0,0-4 16,1-1-16,0-2 0,0-1 15,0 0-15,-1-2 0,3-1 16,3-3-16,2-1 0,1-1 0,3-1 15,2-4-15,0 1 0,1-2 16,4 0-16,0-3 16,-2 2-16,1 1 0,-3 2 0,0 0 15,-1 0-15,-2 2 0,-1 0 16,-2 2-16,0 2 0,-1 2 16,-1-2-16,0 5 0,-2-2 15,1 3-15,-2 0 0,-1 0 16,0 1-16,0 0 0,-1 2 15,0 1-15,0-2 0,1-1 0,-1-1 16,0-2-16,3-1 0,-1-3 16,2-1-16,2-3 0,-2-1 15,0 1-15,-1 1 0</inkml:trace>
  <inkml:trace contextRef="#ctx0" brushRef="#br0" timeOffset="115216.5117">10858 9676 0,'0'0'0,"0"0"16,0 0-16,0 0 0,0 23 0,0-23 16,-3 31-16,3-31 15,-3 39-15,0-14 0,-2 9 16,1-2-16,0 0 0,-3 15 15,-1 6-15,-1 8 0,2-2 0,-3 14 16,0-2-16,1-9 0,2-6 16,1 12-16,0-3 15,2-5-15,1-10 0,-1 3 16,3-5-16,0-7 0,1-8 0,1-1 16,1-3-16,1-5 0,-2-8 0,0-4 15,1-7-15,-2-2 16,0-3-16,-2-13 0,1-13 15,-2 0-15,1-8 0,1 9 16,0 6-16,0 3 0</inkml:trace>
  <inkml:trace contextRef="#ctx0" brushRef="#br0" timeOffset="115550.2934">10712 9653 0,'0'0'16,"0"0"-16,0 0 0,19-12 16,-19 12-16,25-5 0,-5 6 0,0 1 15,1 3-15,9 4 0,0 3 16,-1 3-16,-1 1 0,1 8 16,-2 3-16,-5-2 0,-3-2 0,-7 1 15,-6 1-15,-2-1 16,-4-3-16,-5 2 0,-3 1 15,-3-4-15,-2-1 0,-9 2 16,-4-2-16,5-3 0,1-1 0,-3 2 16,0-1-16,1-3 15,1-5-15,2-1 0,2-2 16,3 0-16,2-3 0,6-4 0,5-5 16,5 0-16,3-1 0,0 0 15,-1 2-15,-2 3 0</inkml:trace>
  <inkml:trace contextRef="#ctx0" brushRef="#br0" timeOffset="115833.388">11387 9668 0,'0'0'0,"0"0"0,0 0 15,0 0-15,0 0 0,0 0 16,-6 26-16,6-26 0,-8 24 0,8-24 15,-16 36-15,5-16 0,-2 1 16,-3 1-16,-1 3 16,-4 6-16,2-1 0,0-2 0,1 1 15,-4 4-15,1-5 0,2 0 16,1-3-16,3-4 0,2-3 0,2-2 16,2-2-16,1-3 15,1-2-15,4-5 0,3-4 16,-2-3-16,1-5 0,1 1 15,0 1-15,0 1 0</inkml:trace>
  <inkml:trace contextRef="#ctx0" brushRef="#br0" timeOffset="116099.3827">11381 9660 0,'0'0'15,"0"0"-15,0 0 0,0 0 0,16 25 16,-16-25-16,12 31 16,-6-12-16,-1 2 0,1 3 0,0 2 15,0 1-15,-1 0 0,2 9 16,-2 1-16,0-1 0,-2-2 0,0 5 16,1-3-16,-2-6 15,0-2-15,-2-4 0,-2-3 16,-3-6-16,0-1 0,-4-7 15,-3-5-15,0-4 0,1-2 0,2 1 16,1 1-16,2 0 0</inkml:trace>
  <inkml:trace contextRef="#ctx0" brushRef="#br0" timeOffset="116266.4218">11260 9925 0,'0'0'0,"0"0"16,0 0-16,0 0 0,0 0 0,27-10 15,-27 10-15,32-3 0,-32 3 16,39 0-16,-12 2 16,-2 2-16,0 2 0,9 0 0,-1 0 15,-5-2-15,-2-2 0,-4 0 16,-4-1-16,-2 0 0</inkml:trace>
  <inkml:trace contextRef="#ctx0" brushRef="#br0" timeOffset="116551.385">11815 9792 0,'0'0'0,"0"0"0,0 0 15,0 0-15,0 0 0,0 0 16,-2 22-16,2-22 0,-5 26 0,5-26 15,-8 38-15,4-19 0,-1 2 16,0 3-16,1 1 16,-3 7-16,0-3 0,0 0 0,-1-1 15,1-3-15,2-2 0,1 0 16,0-1-16,2-6 0,1-2 0,0-5 16,0-5-16,1-4 15,-3 0-15,3 0 0,-2-1 16,2 1-16</inkml:trace>
  <inkml:trace contextRef="#ctx0" brushRef="#br0" timeOffset="117083.0942">11745 9694 0,'0'0'0,"0"0"0,0 0 15,0 0-15,22-15 0,-22 15 16,26-5-16,-10 2 0,2 3 0,2 3 15,1 1-15,-1 3 0,-1 0 16,7 7-16,0 2 16,-4-1-16,-3 1 0,-2 3 0,-7 1 15,-8-2-15,-4-4 0,-7 5 16,-5-2-16,-1-3 0,-3-3 16,-3 0-16,-3-2 0,1-1 15,2-1-15,-3-2 0,-3-2 16,4 0-16,2 1 0,1-2 15,3 0-15,2-1 0,4 1 0,3-1 16,1 1-16,1-1 0,2-1 16,4 0-16,3-4 15,6 2-15,3 0 0,7 0 0,4 1 16,1 1-16,2 0 0,8 2 16,2 1-16,-1 2 0,-5 3 0,2 1 15,3 4-15,-7 0 16,-3 0-16,0 7 0,-4 3 15,-6-3-15,-3-1 0,-6 1 16,-4 1-16,-3-1 0,-2-1 0,-7-1 16,-7 0-16,3-7 0,-2-1 15,-6 1-15,-2-3 0,4-2 16,0-1-16,-7-2 0,-4-3 16,5 0-16,2 0 0,3 0 15,1-2-15,2 0 0,0 2 0,-6-4 16,-1-6-16,6 1 0,2-3 15,4 2-15,2 2 16,2 1-16</inkml:trace>
  <inkml:trace contextRef="#ctx0" brushRef="#br0" timeOffset="117261.7287">12580 9960 0,'0'0'0,"0"0"0,0 0 16,0 0-16,0 0 0,0 0 0,0 0 15,0 0-15,0 0 0,0 0 16,0 0-16,0 0 0</inkml:trace>
  <inkml:trace contextRef="#ctx0" brushRef="#br0" timeOffset="118866.4785">10006 7715 0,'0'0'0,"0"0"0,0 0 0,0 0 15,0 0-15,0 0 0,0 0 16,0 0-16,0 0 0,0 0 15,26 1-15,-26-1 0,25 1 0,-25-1 16,39 0-16,-16 2 0,2-2 16,5 1-16,4 1 0,9 0 15,-1 1-15,7 0 0,3-1 16,14-1-16,-4-1 0,17 0 16,1 0-16,-2 0 0,-1 0 15,12 1-15,0 3 0,3-1 16,-8-2-16,40 0 0,-4-2 15,-12 0-15,-8 1 0,3 3 16,4 3-16,-9 2 0,-4 3 0,5-9 16,4-5-16,-8 2 0,-5 0 15,17 1-15,11 1 0,-8 0 16,-5-2-16,3 1 0,4-2 16,-6 3-16,-5 1 0,11 2 15,8 1-15,-13-2 0,-8 0 16,11-5-16,8-1 0,-8-3 0,-5 0 15,6 3-15,5 3 16,-8 3-16,-4 1 0,11-5 0,7-3 16,-7 6-16,-6 4 0,12-3 15,8-5-15,-13 1 0,-8 1 16,9 1-16,4 3 0,-13-1 16,-9 1-16,9 1 0,5 2 15,-8-3-15,-6 0 0,5-1 16,4 0-16,-8 2 0,-4 1 0,12-4 15,8 0-15,-13 2 16,-11 4-16,2 0 0,1-1 16,-8-2-16,-4-1 0,3 0 0,3 0 15,-10 2-15,-6-1 0,2 2 16,2 0-16,-8 2 0,-6 0 16,-1-2-16,1-2 0,-2-1 15,0-1-15,-1 1 0,1 3 16,-8-2-16,-5-1 0,2 2 15,1-1-15,-8-1 0,-6 0 0,0-2 16,-2 2-16,-4-5 0,-4-3 16,-1 2-16,-4 1 15,-2 4-15,-2 2 0,-3-6 0,-3-3 16,-4 2-16,-3 1 0,-1-3 16,1-3-16,-3 4 0,1 2 0,0-2 15,-1-1-15,0 0 16,0 3-16,-2 1 0,2 1 15,-2-1-15,0-3 0,-4 2 16,-3 0-16,-3 0 0,-3-1 0,2 1 16,2 1-16,2-1 0</inkml:trace>
  <inkml:trace contextRef="#ctx0" brushRef="#br0" timeOffset="122249.4986">5160 10963 0,'0'0'0,"0"0"0,0 0 0,0 0 15,0 0-15,0 0 0,37 0 16,-37 0-16,35-1 0,-12-1 15,1-2-15,1 4 0,1-3 0,7 2 16,-1-2-16,-4 3 0,-1 0 16,-2 0-16,-1 0 15,-3 4-15,-2-1 0,-6 1 0,-1 3 16,-3-1-16,-2 1 0,-6 2 16,-5 1-16,-4 1 0,-3 2 15,-7 2-15,-4 3 0,-1 0 16,-1-3-16,-6 6 0,1 1 15,1-1-15,-1-3 0,2 0 16,2-1-16,3 1 0,3-3 0,2-1 16,2-3-16,8-4 0,3 0 15,0-3-15,1 1 0,0-3 16</inkml:trace>
  <inkml:trace contextRef="#ctx0" brushRef="#br0" timeOffset="122654.7225">5822 11170 0,'0'0'0,"0"0"0,0 0 15,0 0-15,-21 15 0,21-15 0,-31 20 16,8-8-16,1-1 0,-6 3 16,-6 0-16,-11 6 0,0-1 15,-12 3-15,-2 3 0,7-3 16,3-1-16,-7 0 0,4 1 15,6-4-15,6-4 0,9-3 16,9-2-16,3-4 0,6 2 16,7-4-16,6-3 0,7 0 15,3-5-15,5 0 0,6 1 16,3-1-16,3 0 0,6-4 16,7-2-16,-4 0 0,2 2 0,11-2 15,1 1-15,-4 1 0,-3 0 0,5 2 16,-3 0-16,-8 3 15,-5 1-15,-4 3 0,-6-1 16,-6-2-16,-3 3 0,-7-1 16,0-1-16,-3 1 0,-5-2 0,-5-1 15,-3 1-15,-4-2 0,0-1 16,-5-5-16,0 0 0,4 0 16,3 3-16,2 1 0</inkml:trace>
  <inkml:trace contextRef="#ctx0" brushRef="#br0" timeOffset="122950.005">5570 11074 0,'0'0'0,"0"0"0,0 0 16,1 21-16,-1-21 0,2 25 15,-2-25-15,4 40 0,-4-15 16,1 4-16,-1 6 0,2 8 15,-2-2-15,0 15 0,-2 1 16,1-2-16,-3-3 0,-2 10 0,0 1 16,-3-6-16,3-4 0,-1 6 15,0-2-15,4-10 16,0-7-16,-2-5 0,3-5 0,1-7 16,0-3-16,3-11 0,3-4 15,3-7-15,2-8 0,2-10 16,1-12-16,-3 8 0,-3 5 0,-1 3 15</inkml:trace>
  <inkml:trace contextRef="#ctx0" brushRef="#br0" timeOffset="123352.1515">5981 11006 0,'0'0'16,"0"0"-16,0 0 0,27-7 0,-27 7 16,34-7-16,-12 6 0,0-2 15,0 3-15,1-3 0,1 3 16,4 3-16,-4 0 0,-4 2 16,-2 2-16,-5-1 0,-2-1 15,-4 8-15,-4 2 0,-5 2 16,-6-2-16,-5 3 0,-6 3 15,-2 0-15,-2 1 0,-8 10 16,-2-1-16,3 2 0,4 2 0,-7 4 16,3-3-16,5-2 0,3 0 15,6 0-15,6 1 0,5-3 16,5-5-16,5-2 0,4-2 16,2-3-16,1-1 0,7-4 15,5-1-15,-1-3 0,0-1 0,3-4 16,0-1-16,0-3 0,-2-4 15,1 0-15,2-5 16,-6-1-16,-5-5 0,-3 4 0,-3 2 16,-2 3-16</inkml:trace>
  <inkml:trace contextRef="#ctx0" brushRef="#br0" timeOffset="124066.4973">6152 11256 0,'0'0'16,"0"0"-16,0 0 0,35-5 0,-35 5 15,43-3-15,-13 4 0,1 2 16,-2 1-16,9 4 0,2 2 16,-4 3-16,-1-1 0,0 6 15,-5 2-15,-6 1 0,-4-1 16,-6 1-16,-4 0 0,-7 0 15,-4 2-15,-9-2 0,-6 3 16,-2-5-16,-1 1 0,-8-1 0,-5-3 16,2-2-16,-1-3 0,5-2 15,0-2-15,4-3 0,3-4 16,-1-6-16,0-3 0,4-5 16,3 0-16,8-7 0,4-6 15,2 0-15,2 0 0,2-3 16,0 0-16,3 3 0,-1 2 0,2 5 15,-3 2-15,-1 4 16,1 1-16,-3 6 0,0 0 0,-1 4 16,0 1-16,-2 2 0,0 2 15,-2 4-15,2-2 0,-3 3 16,1 4-16,-1 2 0,-2-1 16,1 6-16,-1 0 0,2 0 15,-2 0-15,0-1 0,1 3 16,-1-2-16,2-2 0,1-2 15,2 0-15,0-3 0,0 0 0,2-4 16,1 0-16,4-5 16,2-4-16,5-5 0,5-4 15,0 2-15,-1-3 0,3-2 0,0 1 16,4-5-16,-3-1 0,-4 4 16,-1 0-16,-3 2 0,-2 2 15,-2 3-15,0 2 0,-4 2 16,-1 0-16,-3 1 0,-2 3 15,0 0-15,0 0 0,-1 7 16,-2 0-16,-1 1 0,-1 4 0,-1 1 16,-1 1-16,0 3 0,2 1 15,-2 2-15,1 0 0,0 1 16,1-3-16,0 0 0,3 0 16,1-4-16,1 0 0,3-5 15,0-1-15,4-7 0,1-1 16,0 0-16,-4 0 0,0 0 0</inkml:trace>
  <inkml:trace contextRef="#ctx0" brushRef="#br0" timeOffset="124400.355">7119 11064 0,'0'0'0,"0"0"0,0 0 15,0 0-15,0 0 0,0 0 0,-14 18 16,14-18-16,-18 24 0,6-9 16,-2 8-16,0-3 0,-1 5 15,-6 7-15,-2 4 0,0-1 16,1-3-16,-5 10 0,3-2 16,2 0-16,2-5 0,-2 4 15,3-6-15,2-5 0,1-4 16,5-5-16,2-4 0,4-7 0,2-1 15,-1-2-15,1 0 16,2-5-16,-2-2 0,6-8 16,1-4-16,3-4 0,1-3 0,-1-4 15,1-1-15,2-7 0,-3-1 16,-1 8-16,0 4 0,-2 4 16</inkml:trace>
  <inkml:trace contextRef="#ctx0" brushRef="#br0" timeOffset="124633.2865">7012 11100 0,'0'0'0,"0"0"0,0 0 16,0 0-16,0 0 0,6 24 0,-6-24 15,6 25-15,-2-8 0,1 2 16,2 2-16,0 3 0,-1-1 16,1 5-16,-1 0 0,2 8 15,-1 0-15,-2-3 0,1 2 16,-1 1-16,1-4 0,-2-3 15,2-2-15,-5-5 16,1-4-16,-1-5 0,1-1 0,-2-8 16,-3-1-16,-4-6 0,-4-1 15,1 0-15,3 1 0,0 0 16</inkml:trace>
  <inkml:trace contextRef="#ctx0" brushRef="#br0" timeOffset="124800.0671">6817 11410 0,'0'0'16,"0"0"-16,0 0 0,0 0 0,0 0 16,0 0-16,37 3 0,-37-3 15,37-1-15,-15 1 0,1 0 16,1 0-16,1 0 0,0 0 16,0-2-16,3-2 0,-4-3 15,-4 3-15,-2-2 0,-4 2 0</inkml:trace>
  <inkml:trace contextRef="#ctx0" brushRef="#br0" timeOffset="125069.0925">7351 11196 0,'0'0'0,"0"0"15,0 0-15,0 0 0,-1 25 0,1-25 16,-4 28-16,4-28 0,-4 38 15,1-19-15,-1 3 16,1 3-16,0-2 0,0 9 16,-1 1-16,2-4 0,0-3 0,0-1 15,-1-4-15,2 1 0,0-5 16,0-3-16,0-3 0,1 0 16,0-4-16,0-7 0,0 0 15,1-7-15,0-2 0,0-4 16,-1-5-16,0 1 0,0 5 0,0 1 15</inkml:trace>
  <inkml:trace contextRef="#ctx0" brushRef="#br0" timeOffset="125501.0161">7366 11242 0,'0'0'0,"0"0"16,0 0-16,0 0 0,0 0 0,0 0 15,31 4-15,-31-4 0,26 10 0,-26-10 16,27 18-16,-13-7 0,1 2 15,-1-1-15,-1-1 16,-2 3-16,-1-1 0,-3-1 0,-2 2 16,-5 0-16,-3-3 0,-2 0 15,-4 2-15,-3-1 0,-2-1 16,-1-1-16,-3 1 0,0-4 16,-1 0-16,-1-1 0,2-3 15,3-1-15,3 2 0,1-4 16,2 0-16,1-4 0,3 2 0,3-3 15,4 1 1,4-1-16,10-1 0,-3 1 16,2 2-16,1 1 0,2 2 15,-1 0-15,0 2 0,0 3 0,1-1 16,-3 3-16,0 2 0,-3 0 16,-2 5-16,-2 0 15,-3 1-15,-3-1 0,-3-1 16,-1-1-16,0 2 0,-2-3 0,0-1 15,-1-1-15,-2-3 0,1 0 16,-2-5-16,0-1 0,0-1 16,4-9-16,2-1 0,-1 1 0,1 1 15,0 0-15</inkml:trace>
  <inkml:trace contextRef="#ctx0" brushRef="#br0" timeOffset="125899.7977">7881 11163 0,'0'0'0,"0"0"0,0 0 15,16 13-15,-16-13 0,17 15 0,-17-15 16,27 21-16,-14-9 16,3-1-16,-2 0 15,0-1-15,-1-2 0,2 2 0,-2 1 16,-4-4-16,0-1 0,-2-1 0,-1-2 15,-3-1-15,-1 0 0,-2-2 16,0 0-16,-4 3 0,-3-6 16,-3 3-16,-2-2 0,-1 0 15,1 2-15,-5 0 0,1 0 16,-2 3-16,1 1 0,-7 0 16,1 5-16,3-1 0,2 2 0,0 2 15,1-1-15,3 5 0,2-3 16,2 3-16,3 0 15,2-2-15,2 0 0,2 1 0,4 4 16,2-3-16,5 2 0,5-4 16,3 1-16,4-3 0,3-1 15,8-2-15,3 1 0,1-4 16,-1-1-16,-7-1 16,-5 0-16,-5-1 0</inkml:trace>
  <inkml:trace contextRef="#ctx0" brushRef="#br0" timeOffset="126483.2761">8460 11789 0,'0'0'0,"0"0"16,0 0-16,0 0 0,0 0 0,0 0 15,16-15-15,-16 15 0,15-18 16,-15 18-16,19-25 0,-10 11 16,0-2-16,-1-4 0,1-5 15,-1 3-15,0-2 0,3-8 16,1-1-16,-1 1 0,0 0 0,2-7 15,1 3-15,0 4 16,-1 4-16,0 1 0,0 2 16,1 1-16,-5 2 0,4 2 15,-1-2-15,1 5 0,1 4 0,5 1 16,3 4-16,-1 2 0,-1 2 16,1 4-16,1 4 0,-2 2 15,-2 2-15,3 6 0,3 3 16,-5 1-16,0 0 0,-1 7 15,-1 0-15,-1 0 0,-3 0 0,1 7 16,0 1-16,-3-1 0,-2-4 16,-2 4-16,-3 1 15,-1-6-15,0-4 0,-3 1 0,-1 1 16,-1-5-16,0-1 0,-3-2 16,1-1-16,1-2 0,0-4 15,0-2-15,0 1 0,2-4 16,0-3-16,1-2 0,-3-1 15,3-3-15,0-3 0,4-6 16,1-3-16,1 2 0,-2 3 0,-1 1 16</inkml:trace>
  <inkml:trace contextRef="#ctx0" brushRef="#br0" timeOffset="127133.0396">9496 11049 0,'0'0'0,"0"0"15,0 0-15,42-1 0,-23 1 0,5 1 16,3 0-16,7 2 0,1 1 0,0 2 16,1 0-16,5 2 0,-3 0 15,-5 3-15,-2-1 16,-8 1-16,-6-3 0,-7 2 0,-8 1 15,-3 0-15,-3 2 0,-6-2 16,-4 4-16,-6 1 0,-3-2 16,-4 1-16,-1 0 0,-4-1 15,-3-3-15,1 0 0,1 3 16,-1-1-16,3-1 0,5-1 16,1 0-16,7-4 0,2 0 0,5-3 15,2-1-15,6 0 0,3-3 16,10 0-16,8-3 0,7 0 15,5-1-15,3 0 16,2-3-16,0 4 0,1-2 0,-3 3 16,-2 2-16,2 2 0,-4-1 0,-3 3 15,-4-1-15,-5 3 16,-1 2-16,-11 0 0,-5 3 16,-5-1-16,-5 3 0,-7-1 15,-5 2-15,-3-3 0,-4 0 0,-6 3 16,-6 0-1,-4-1-15,-5 2 0,1 0 16,9-1-16,-4-3 0,7 0 16,8-4-16,7 0 0,6-3 15,6-1-15,4-2 0,0 0 0,3-1 16,3 0-16,3-2 0,6-2 16,12-2-16,10-3 0,1 0 15,2 2-15,9 0 0,8 0 16,2-1-16,-7 1 0,0 0 15,1 4-15,0-2 0,-5-1 0,-8 2 16,-4 1-16,-8-1 16,-5-1-16,-7-6 0,-5-5 15,-5 5-15,-4 0 0,0 1 16,2 3-16,0 1 0</inkml:trace>
  <inkml:trace contextRef="#ctx0" brushRef="#br0" timeOffset="127416.7431">9726 11252 0,'0'0'0,"0"0"0,0 0 16,7 29-16,-7-29 0,8 29 0,-3-8 16,1 4-16,-1 2 0,-1 13 15,0 4-15,-2 2 16,-1-1-16,-1 12 0,0 1 15,-3 4-15,-2-2 0,1-4 16,0-2-16,0 1 0,2-6 0,0-7 16,0-4-16,1-6 0,1-6 15,0-5-15,0-7 0,0-5 16,0-2-16,5-11 0,4-7 16,1-5-16,1-8 0,-2 7 15,-3 3-15,0 3 0</inkml:trace>
  <inkml:trace contextRef="#ctx0" brushRef="#br0" timeOffset="127816.1406">10167 11221 0,'0'0'15,"0"0"-15,0 0 0,31-14 0,-13 10 16,4 2-16,3-3 0,9 1 15,2 1-15,-1 3 0,0 2 16,4 3-16,-5 1 0,-4 2 16,-5-1-16,-6 4 0,-7-1 0,-8 3 15,-5 0-15,-5 3 0,-4-1 16,-8 3-16,-5 0 16,-2 4-16,-3-2 0,-4 1 0,-3 0 15,-4 6-15,4 2 0,1 3 16,0 3-16,5-6 15,5 0-15,2 1 0,5 0 0,6-5 16,4 0-16,7-1 0,7-5 16,2-3-16,3-2 0,10-1 15,9 0 1,9-4-16,7-2 0,-6-2 0,-6-3 16,3-6-16,-4-4 0,-9-4 15,-5-2-15,-6 3 0,-3 4 16,-3 1-16</inkml:trace>
  <inkml:trace contextRef="#ctx0" brushRef="#br0" timeOffset="128465.9979">10474 11428 0,'0'0'0,"0"0"0,26 0 0,-26 0 16,38 2-16,-14 1 0,4 2 15,7-1-15,-1 5 0,4 4 16,-4 3-16,-4 0 0,-5 2 0,-5 1 16,-5 1-16,-4-2 0,-4 0 15,-5-1-15,-3-1 16,-5 0-16,-3-2 0,-8-1 0,-6 0 16,1-3-16,1-2 0,-6-1 15,-4-2-15,4-3 0,0-2 16,-3-4-16,1-5 0,6 1 15,1-2-15,-3-6 0,3-2 16,6-3-16,4-4 0,5 0 16,5-2-16,2 2 0,1 4 0,3 3 15,3 2-15,-1 2 0,-1 3 16,-1 0-16,0 4 16,-2 4-16,-1-1 0,1 4 0,2 2 15,-1 3-15,0 1 0,1 2 16,-1 2-16,0 2 0,0 2 15,0 1-15,-2 2 0,0-2 16,0-1-16,0 2 0,1 0 16,0 0-16,1 0 0,-1-2 15,0-3-15,0 0 0,0-1 0,1-2 16,0-1-16,0-1 0,2-2 16,4-4-16,3-1 0,0-2 15,1-1-15,-1-2 0,0 1 16,0-4-16,-1 2 0,-1 0 15,-1 2-15,-1-1 0,-1 3 0,-2-1 16,-1 0-16,1 1 0,-2 2 16,-1 1-16,1 1 0,-1 1 15,0-1-15,0 5 0,-1-1 16,0 2-16,1 0 0,-2 0 16,0 0-16,0-1 0,0 1 15,1-1-15,0-1 0,2-1 16,3-3-16,1-1 0,3-2 15,-1 0-15,-1-1 0,-2 1 16</inkml:trace>
  <inkml:trace contextRef="#ctx0" brushRef="#br0" timeOffset="128799.8462">11136 11306 0,'0'0'0,"0"0"0,0 0 0,0 25 16,0-25-16,-2 31 0,0-10 15,-1 2-15,-2 2 0,0 14 16,-1 4-16,0 0 0,-1 3 0,-2 12 16,1 1-16,-2 9 0,1-4 15,1 2-15,0-1 0,2 3 16,0-8-16,2 2 0,2-2 15,1-11-15,-1-9 0,1-7 16,1-5-16,0-8 0,1-5 0,-1-5 16,2-4-1,-2-6-15,3-8 0,-1-11 16,0-15 0,-2-13-16,-2-11 0,0 5 0,0 6 15,-1 3-15,2 12 0,0 8 0</inkml:trace>
  <inkml:trace contextRef="#ctx0" brushRef="#br0" timeOffset="129066.1341">11038 11408 0,'0'0'0,"0"0"0,0 0 15,11-19-15,-6 13 0,2-1 0,1 2 16,4 0-16,2-1 0,2 2 16,3 3-16,0 2 0,1 2 15,5 5-15,1 3 0,-1 3 16,-2 0-16,-2 4 0,-2 3 15,-5 1-15,-3 3 0,-3 4 16,-6-1-16,-3-3 0,-3 0 0,-4 0 16,-6-2-1,-4 0-15,-6-3 0,2-4 0,1-1 16,-1-3-16,-1-3 0,-2 0 16,2-4-16,6-8 0,2-3 15,6-8-15,5-2 0,0 2 16,2 3-16,0 0 0</inkml:trace>
  <inkml:trace contextRef="#ctx0" brushRef="#br0" timeOffset="129332.7375">11562 11324 0,'0'0'16,"0"0"-16,0 0 0,0 0 15,0 0-15,0 0 0,-11 31 16,11-31-16,-12 26 0,12-26 15,-19 36-15,7-13 0,-2 0 0,-2 2 16,0 0-16,-4 8 16,1-1-16,2 0 0,-1-3 15,-2 4-15,0-2 0,4-4 16,3-3 0,3-4-16,2-2 0,1-4 0,2-4 0,5-10 15,4-3-15,2-4 0,1-2 16,1-7-16,0-7 15,-2 4-15,0 2 0,-2 4 0</inkml:trace>
  <inkml:trace contextRef="#ctx0" brushRef="#br0" timeOffset="129549.3678">11538 11435 0,'0'0'0,"0"0"0,0 0 16,8 23-16,-8-23 0,11 31 15,-5-11-15,1 2 0,0 0 0,-1 3 16,1 3-16,1 6 16,-1 0-16,2 5 0,-1 0 0,-2-4 15,0-2-15,-2-7 0,0-2 16,-2-4-16,-1-4 0,-4-5 16,-4-7-16,-2-2 0,-2-3 0,3 0 15,2 1-15,0-1 16</inkml:trace>
  <inkml:trace contextRef="#ctx0" brushRef="#br0" timeOffset="129718.7287">11344 11672 0,'0'0'16,"0"0"-16,0 0 0,0 0 0,0 0 16,27-1-16,-27 1 0,38-1 15,-15 1-15,3 0 0,1 0 16,2 0-16,-1 1 0,9-3 15,-1-1-15,-5 0 0,-6 0 0,-2 2 16</inkml:trace>
  <inkml:trace contextRef="#ctx0" brushRef="#br0" timeOffset="129999.8753">11806 11371 0,'0'0'0,"0"0"0,0 0 16,0 0-16,0 25 0,0-25 0,-3 28 15,3-28-15,-5 36 0,3-13 16,-1 0-16,-1 2 0,1 0 16,-1 8-16,-1 0 0,1-1 0,-2-1 15,2 1-15,2 0 0,1 0 16,1-1-16,0-6 0,-1-4 15,-1-3-15,2-4 0,3-7 16,1-5-16,-1-7 0,1-3 16,-1-6-16,0-6 0,0 4 15,-1 2-15,-1 2 0</inkml:trace>
  <inkml:trace contextRef="#ctx0" brushRef="#br0" timeOffset="130450.2506">11795 11392 0,'0'0'0,"0"0"0,0 0 16,0 0-16,0 0 0,36 0 0,-36 0 15,36 9-15,-19-2 0,1 2 16,-2 2-16,1 2 0,-2-1 0,-1 4 16,-3 0-16,-2 7 0,-4-3 15,-3-1-15,-2-1 0,-3-2 16,-3-1-16,-4-1 15,-4-1-15,-1-2 0,-2-3 0,2 1 16,-1-4-16,2 2 0,2-3 16,1 0-16,1-2 0,2-1 15,2-1-15,0 0 0,2-2 16,1 0-16,2-1 0,4 0 16,1-1-16,4 0 0,3 2 15,6 1-15,5 0 0,0 2 0,2 0 16,-1 1-16,0 4 15,-1-1-15,-1 6 0,-3-4 0,-3 5 16,-3-1-16,-2 1 0,-4-1 16,-4 4-16,-4-1 0,-4 2 15,-3-2-15,-2 2 0,0-1 16,-1-1-16,-3 2 0,-3 0 16,0-4-16,0-1 0,-1-2 15,0-4-15,1-3 16,2-5-16,3-7 0,3-4 0,2 3 15,1 1-15,2 3 0</inkml:trace>
  <inkml:trace contextRef="#ctx0" brushRef="#br0" timeOffset="130616.122">12283 11520 0,'0'0'0,"0"0"0,26 0 0,-9 0 16,4 2-16,1 0 0,3 5 15,6 1-15,-2 1 0,-3-1 16,-4 3-16,-3-4 0,-7 0 0,-3-3 16,-3 0-16,0-1 0</inkml:trace>
  <inkml:trace contextRef="#ctx0" brushRef="#br0" timeOffset="130766.1073">12278 11776 0,'0'0'0,"0"0"0,0 0 16,41-2-16,-17 2 0,6 0 16,6-2-16,5 2 15,4-1-15,8 0 0,-5-2 0,-1 0 16,-8 2-16,-7-2 16</inkml:trace>
  <inkml:trace contextRef="#ctx0" brushRef="#br0" timeOffset="131082.6795">12995 11470 0,'0'0'0,"0"0"15,0 0-15,0 0 0,-10 29 0,10-29 16,-12 29-16,4-12 0,-1 1 15,-3 0-15,-3 6 0,0-3 16,1 0-16,-4 10 0,2-1 16,-1-1-16,2-1 0,-3 5 15,3-2-15,0-2 0,2-2 0,2-4 16,2-1-16,3-5 0,0-1 16,2-5-16,0-2 15,1-2-15,1-3 0,3-6 0,3-7 16,2-2-16,-1-3 0,0 2 15,-1 2-15,0 2 0</inkml:trace>
  <inkml:trace contextRef="#ctx0" brushRef="#br0" timeOffset="131333.3411">12964 11427 0,'0'0'0,"0"0"15,0 0-15,0 0 0,15 24 0,-15-24 16,14 27-16,-7-9 0,2 3 16,0 2-16,1 3 0,-1 0 15,-2 2-15,2 8 0,0 3 16,0-3-16,-1-1 0,0 6 16,0-1-16,-2-5 0,-1-4 0,-2-2 15,0-3-15,-3-5 0,-1-3 16,-5-6-16,-4-5 0,2-2 15,2-1-15,0-1 0</inkml:trace>
  <inkml:trace contextRef="#ctx0" brushRef="#br0" timeOffset="131499.3415">12766 11767 0,'0'0'0,"0"0"16,0 0-16,29-2 0,-29 2 15,39-1-15,-12 3 0,2-1 16,2 2-16,9 1 0,-1-2 16,0 0-16,-2-1 0,1 0 0,-7 0 15,-7-1-15</inkml:trace>
  <inkml:trace contextRef="#ctx0" brushRef="#br0" timeOffset="131816.9555">13372 11458 0,'0'0'0,"0"0"0,0 0 16,0 0-16,0 0 0,3 27 15,-3-27-15,-1 28 0,1-28 0,-3 34 16,-1-11-16,0 1 0,-1 2 15,0 0-15,1 4 16,-2 6-16,1-1 0,-1-1 0,1 0 16,-1 4-16,2-2 0,0-4 15,2 0-15,0-6 0,1-4 0,0-3 16,1-2-16,0-4 0,1-5 16,-2-3-16,-1-4 15,-1-5-15,1-3 0,-1-8 16,0-5-16,0 2 0,1 4 0,0 2 15</inkml:trace>
  <inkml:trace contextRef="#ctx0" brushRef="#br0" timeOffset="132300.1005">13267 11435 0,'0'0'16,"0"0"-16,0 0 0,0 0 15,0 0-15,20-7 0,-20 7 0,30 0 16,-13 0-16,2 5 0,1 2 15,1 2-15,0 2 0,0 3 16,0 2-16,2 4 0,-3 1 0,-5 1 16,-4 2-16,-3-2 15,-2 2-15,-8 0 0,-5-1 16,-4-3-16,-1-4 0,-3 0 0,-1-1 16,-3-3-16,-2 2 0,0-6 15,-1 0-15,2-2 0,2-1 16,4 0-16,2-2 0,2 0 15,2 0-15,3-2 0,0 1 16,3-1-16,0-1 0,4-1 16,5-2-16,2-2 0,3 5 15,3-1-15,4 2 0,1 1 16,1 1-16,1 0 0,1 1 16,-1 2-16,0 0 0,1 4 15,-2 4-15,-6-3 0,-3 1 16,0 3-16,-2 1 0,-4-2 0,-2 1 15,-4 1-15,-4 0 16,-2-4-16,-4 3 0,-3-3 16,-3 1-16,-4 0 0,0-2 0,-1-1 15,-1-1-15,0-2 0,-1 0 16,2-2 0,1 0-16,5-9 0,3-5 15,2 1-15,2 2 0,2 1 0</inkml:trace>
  <inkml:trace contextRef="#ctx0" brushRef="#br0" timeOffset="132455.3667">13985 11944 0,'0'0'16,"0"0"-16,0 0 0,0 0 0,0 0 15,0 0-15,0 0 0,0 0 16,0 0-16,0 0 0,-21-14 15,21 14-15,-24-12 0,24 12 16</inkml:trace>
  <inkml:trace contextRef="#ctx0" brushRef="#br0" timeOffset="135066.7162">5831 12299 0,'0'0'0,"0"0"16,0 0-16,0 0 0,0 0 15,0 0-15,0 0 0,0 0 16,-7 29-16,7-29 0,-10 30 16,1-10-16,0-1 0,-2 6 15,-1 6-15,-3 0 0,2 0 0,-3 10 16,-1 2-16,-2 9 0,1-2 15,-7 6-15,2-2 0,5-6 16,2-4-16,3-2 0,1-2 16,2-6-16,1-3 0,2-6 15,2-3-15,2-4 0,1-2 0,-1-5 16,3-3 0,-2-5-16,2-6 0,3-10 0,3-7 15,-1 3-15,0 3 0,-2 3 16</inkml:trace>
  <inkml:trace contextRef="#ctx0" brushRef="#br0" timeOffset="135307.4313">5833 12399 0,'0'0'0,"0"0"16,0 0-16,0 0 0,0 0 0,9 22 15,-9-22 1,12 28-16,-12-28 0,16 34 16,-6-11-16,0-1 0,0 1 15,0 7-15,-2-3 0,-1-1 0,0-2 16,-2-1-16,1-1 16,-1-3-16,1-4 0,-1-6 0,1-6 15,-2 0-15,-1 0 0,1-2 16</inkml:trace>
  <inkml:trace contextRef="#ctx0" brushRef="#br0" timeOffset="135533.7946">6202 12454 0,'0'0'0,"0"0"15,0 0-15,0 0 0,0 0 0,-17 22 16,17-22-16,-16 21 0,16-21 15,-20 27-15,7-11 0,1 1 16,-1 0-16,1 1 0,0 0 16,1-2-16,1 1 0,-1 2 15,1-1-15,1-3 0,3-2 16,1-3-16,1-3 0,4-7 16,4-1-16,-3 0 0,2 0 15,-3 1-15</inkml:trace>
  <inkml:trace contextRef="#ctx0" brushRef="#br0" timeOffset="135783.2537">6225 12483 0,'0'0'0,"0"0"0,0 0 16,0 0-16,0 0 0,3 32 15,-3-32-15,4 31 0,-1-13 0,0 3 16,3 2-16,-3 2 0,-1 2 15,2 8-15,-2 2 0,0-1 16,0-1-16,1 4 0,-3-3 16,4-3-16,-3-3 0,1-3 15,1-3-15,3-6 0,1-5 16,-1-7-16,1-3 0,-2 0 0,0-2 16,-2 0-16</inkml:trace>
  <inkml:trace contextRef="#ctx0" brushRef="#br0" timeOffset="136100.6395">6594 12493 0,'0'0'0,"0"0"15,0 0-15,-6 24 0,6-24 0,-8 24 16,1-7-16,1 1 0,-1 1 16,-2 10-16,-1 3 0,2-1 15,0 0-15,-2 0 0,1 1 16,-2 4-16,3-3 0,2-4 0,-3-3 16,2-3-16,3-4 0,0-2 15,-1-4-15,2-1 0,0-2 16,0-5-16,1-2 0,2-3 15,1-2-15,3-8 0,0-7 16,-1 3-16,1 3 0,-2 1 16</inkml:trace>
  <inkml:trace contextRef="#ctx0" brushRef="#br0" timeOffset="136349.6386">6603 12558 0,'0'0'0,"0"0"0,0 0 16,0 0-16,0 0 0,17 24 0,-17-24 16,11 26-16,-11-26 0,17 29 15,-6-9-15,0-1 0,0 2 16,1 0-16,-1 3 0,1 2 16,-1-2-16,-1 0 0,-2 0 15,0-4-15,-1-2 0,-2-3 16,1-2-16,-2-3 0,2-1 0,-2-7 15,2-3-15,-1-5 0,2-3 16,-1 2-16,-2 1 16,0 0-16</inkml:trace>
  <inkml:trace contextRef="#ctx0" brushRef="#br0" timeOffset="136568.3002">6957 12541 0,'0'0'0,"0"0"0,0 0 16,0 0-16,0 0 0,1 34 0,-1-34 16,-2 29-16,1-11 0,-5 6 15,0 4 1,-2 4-16,-1 2 0,-2 8 16,0-5-16,0 8 0,4-3 15,1-5-15,3-4 0,5-1 16,5-4-16,-3-10 0,-1-3 0,1-2 15</inkml:trace>
  <inkml:trace contextRef="#ctx0" brushRef="#br0" timeOffset="137052.3491">8124 12432 0,'0'0'0,"0"0"16,0 0-16,0 0 0,0 0 0,-28-4 15,28 4-15,-35 5 0,35-5 16,-41 8-16,16-1 15,0 0-15,0 1 0,-8 4 0,0 1 16,1 0-16,1 0 0,-4 6 16,2 2-16,5-2 0,4-3 15,2 3-15,1 3 0,3-2 0,4-1 16,3 0-16,2 0 16,4 0-16,1-1 0,5-1 0,3 2 15,1-3-15,2-1 0,5-1 16,5 2-16,1-5 0,3-2 15,5 0-15,3-1 0,0 0 16,-1 0-16,5 1 0,-1-2 16,-8-3-16,-2 0 0,3 3 15,1-1-15,-5-2 0,-1-2 0,-3-1 16,0-1-16,-4 0 0,0-2 16,0-3-16,1-2 15,-2-3-15,-1 2 0,-1 1 0,-4 1 16,1 2-16</inkml:trace>
  <inkml:trace contextRef="#ctx0" brushRef="#br0" timeOffset="137450.1189">8666 12436 0,'0'0'0,"0"0"0,0 0 0,0 0 15,27-5-15,-27 5 16,32-3-16,-32 3 0,41-2 0,-19 2 16,0 0-1,0 2-15,1 2 0,-2 0 0,-1-1 16,2 5-16,-2 0 15,-4 1-15,-1-1 0,-5 4 16,-5 3-16,-5 0 0,-4 0 16,-5 2-16,-3-1 0,-4 0 15,-3-1-15,-3 2 0,-2 0 16,-6 5-16,3-2 0,-2 0 0,0-1 16,2 0-16,-1-2 0,4-2 15,3 0-15,3-2 0,5-1 16,6-5-16,3-3 0,2-1 0,0-1 15,0 0-15</inkml:trace>
  <inkml:trace contextRef="#ctx0" brushRef="#br0" timeOffset="137820.929">9172 12745 0,'0'0'0,"0"0"0,0 0 0,0 0 16,0 0-16,-28 18 0,28-18 15,-34 16-15,12-6 0,-4 2 16,-2 0-16,-3 0 0,-2 1 0,-10 3 16,0 0-16,-7 1 0,4-1 15,5-1-15,6 1 0,5-3 16,5-1-16,2-3 0,6-2 16,2 0-16,3-3 0,5 0 15,-1-1-15,8-3 0,1 2 16,7-3-16,4-1 0,7-1 15,4-1-15,5 1 0,6-1 16,9-1-16,1 1 0,2-1 16,2 1-16,8 1 0,-7 2 0,-2-1 15,-4-2-15,-6 3 0,-4 2 16,-4-1-16,-3 0 0,-6-1 16,-4-1-16,-4-1 0,-5-1 15,-4-3-15,-6-4 0,-2 0 16,-3-3-16,-1 3 0,4 1 15,0 3-15</inkml:trace>
  <inkml:trace contextRef="#ctx0" brushRef="#br0" timeOffset="138133.4629">9007 12567 0,'0'0'16,"0"0"-16,0 0 0,0 0 15,0 0-15,10 29 0,-10-29 16,3 33-16,-1-14 0,-1 5 16,0 5-16,-1 1 0,-1 2 0,-3 12 15,0 3-15,-2 0 0,-1 2 16,-3 11-16,0-2 0,-1 9 16,0-6-16,1-1 0,1-2 15,0 4-15,3-6 0,1-5 16,1-4-16,0-5 0,2-6 15,1-4-15,0-3 0,1-5 16,1-3-16,-1-8 0,1-5 0,3-10 16,1-8-16,1-6 0,1-6 15,-1 4-15,-2 5 0,0 2 16</inkml:trace>
  <inkml:trace contextRef="#ctx0" brushRef="#br0" timeOffset="138599.8847">9296 12605 0,'0'0'0,"0"0"0,0 0 15,30-13-15,-30 13 0,35-7 16,-11 4-16,-3 0 0,0 2 0,8 0 15,2 2-15,-2-1 0,-2 0 16,0 1-16,-2 2 0,-3 1 16,-3 0-16,-4 1 0,-3 3 15,-2-1-15,-2 2 0,-5 1 16,-4 1-16,-5 0 0,-5 1 0,-5 1 16,-3 2-16,-2 1 0,-2 0 15,-8 7-15,-1 0 16,2 3-16,0 1 0,-1 2 15,-3 0-15,5-2 0,5-3 0,1 5 16,5-1-16,5 0 0,3-1 16,4-1-16,6-1 0,2-1 15,4-2-15,4-2 0,4-2 16,3-1-16,2-1 0,1-3 16,4-1-16,-1-2 0,0-2 15,0-1-15,0-3 0,0-4 0,2-3 16,-9-9-16,-3-4 15,-6 1-15,-3 0 0,0 3 16,-1 2-16,-2 2 0</inkml:trace>
  <inkml:trace contextRef="#ctx0" brushRef="#br0" timeOffset="138933.4381">9499 12826 0,'0'0'16,"0"0"-16,0 0 0,0 0 0,0 0 15,39-11 1,-13 9-16,7 2 16,7 1-16,-4 2 0,-2 0 0,11 2 15,-1 2-15,3 3 0,-6 2 0,-7 5 16,-4 4-16,-7-3 0,-4 0 16,-6 1-16,-4 2 15,-5-2-15,-2 0 0,-8 1 0,-7 2 16,-2-1-16,-1-1 0,-7 2 15,-3-3-15,1-3 0,-1-4 16,0 0-16,-3-1 0,6-3 16,3-1-16,-2-4 0,-2-2 15,2-4-15,2-2 0,-1-7 16,-1-4-16,3-2 0,4 0 0,4-3 16,2-5-16,4 1 0,1 2 15,1 5-15,1 4 16,-1 3-16</inkml:trace>
  <inkml:trace contextRef="#ctx0" brushRef="#br0" timeOffset="139283.3699">9575 12893 0,'0'0'0,"0"0"0,0 0 16,0 0-16,0 0 0,0 0 15,1 22-15,-1-22 0,2 20 16,-2-20-16,0 23 0,0-9 0,0 1 16,0 1-16,0-1 0,0 1 15,0 1-15,0-1 0,2-3 16,0 4-16,1-1 15,-1-5-15,0-2 0,2 0 0,0-3 16,1-4-16,0 0 0,5-4 16,4-2-16,1-3 0,-1-2 0,5-4 15,0-3-15,-3 3 16,1 1-16,-3 3 0,-1 0 16,-1 2-16,-1 0 0,-2 2 0,-2-1 15,-2 2-15,1 0 0,-2 2 16,0 0-16,-2 1 0,0 2 15,-1 3-15,-1 3 0,-1 0 16,-1 2-16,-2 3 0,0 3 16,0 2-16,-1 0 0,1 5 15,0 1-15,1-1 0,1-4 0,3-1 16,3-2-16,3-4 0,2-3 16,-1-1-16,-3-1 0,1-1 15</inkml:trace>
  <inkml:trace contextRef="#ctx0" brushRef="#br0" timeOffset="139619.1298">10565 12727 0,'0'0'0,"0"0"0,0 0 16,0 0-16,0 0 0,0 0 0,0 0 15,0 0-15,-16 25 0,16-25 16,-23 28-16,8-13 0,-1 2 0,-1 3 16,0 5-16,-1-1 15,1 1-15,-7 10 0,-2 3 16,-3 5-16,4-5 0,2 2 16,2 0-16,0 2 0,3-6 0,4-3 15,2-4-15,2-3 0,1-3 16,2-5-16,2-3 15,1-2-15,2-6 0,1-3 0,1-4 16,3-4-16,2-3 0,4-14 16,2-8-16,-3 5 0,0 4 0,-2 4 15</inkml:trace>
  <inkml:trace contextRef="#ctx0" brushRef="#br0" timeOffset="139851.4404">10517 12788 0,'0'0'0,"0"0"0,0 0 0,3 20 15,-3-20-15,5 24 0,-2-6 16,0 1-16,1 1 0,-1 4 16,0 5-16,0 6 0,1-1 0,-1 2 15,1 0-15,1 5 0,-2-6 16,-1-2-16,1-6 0,-3-2 15,-2-3-15,0-6 0,-1-3 16,-1-5-16,-1-3 0,1-2 16,0 0-16,2 0 0</inkml:trace>
  <inkml:trace contextRef="#ctx0" brushRef="#br0" timeOffset="140050.6003">10237 13053 0,'0'0'0,"0"0"0,0 0 16,0 0-16,0 0 0,0 0 0,28 1 16,-28-1-16,34 2 0,-11-1 15,4 1-15,1-1 0,0 0 0,2-2 16,1-3-16,2 0 0,-5 2 16,-5-2-1</inkml:trace>
  <inkml:trace contextRef="#ctx0" brushRef="#br0" timeOffset="140301.542">10897 12848 0,'0'0'0,"0"0"0,0 0 16,0 0-16,0 0 0,0 0 0,0 0 15,-4 22-15,4-22 0,-6 22 16,6-22-16,-8 33 0,3-16 15,0 5-15,-2 3 0,0-1 16,1 0-16,-4 10 0,-1-1 16,0 0-16,0-3 0,-1 5 15,1-3-15,2-4 0,2-4 0,2-3 16,-1-2-16,3-6 0,1-4 16,2-9-16,0-4 15,1-3-15,0-2 0,0 1 0,-1 1 16,0 1-16</inkml:trace>
  <inkml:trace contextRef="#ctx0" brushRef="#br0" timeOffset="140765.9249">10868 12848 0,'0'0'16,"0"0"-16,0 0 0,0 0 0,0 0 15,0 0-15,29 6 16,-29-6-16,28 10 0,-28-10 0,26 18 15,-12-7-15,-2 1 0,-2 1 16,-3 1-16,0 0 0,-2-1 16,-1 4-16,-4 2 0,-2-3 15,-3-2-15,-5 0 0,-3-2 16,0-1-16,-2-2 0,1-1 16,-1-2-16,-1-4 0,3 0 0,0-1 15,1-1-15,1 0 0,1 0 16,2-1-16,2-2 15,2-1-15,1 0 0,4-5 0,3 0 16,2 1-16,0 0 0,5 3 16,5 1-16,-2 1 0,1 1 0,-1 3 15,1 1-15,-1 1 16,-2 2-16,-1 3 0,-1 2 16,-3 1-16,0 1 0,-3 3 0,0 2 15,-3 0-15,0-1 0,-3 3 16,-2 3-16,-1-2 0,-2-2 15,-4 3-15,-2-3 0,3-2 16,1-1-16,1-2 0,3-2 16,-1-3-16,1-1 0,1-7 15,0-3-15,4-3 0,4-2 0,-2 1 16,0 2-16,-1-1 0</inkml:trace>
  <inkml:trace contextRef="#ctx0" brushRef="#br0" timeOffset="141233.3332">11344 12721 0,'0'0'0,"0"0"16,0 0-16,0 0 0,0 0 0,0 0 16,22 16-16,-22-16 0,18 19 15,-18-19-15,21 24 0,-10-12 16,0 0-16,-1 1 0,-1-1 15,1 0-15,0 0 0,-1 0 16,1-1-16,-1-1 0,-1 0 0,-3-3 16,0 0-16,-1-2 15,0-1-15,-1 1 0,-3-3 16,0-2-16,-4-1 0,-2-2 0,-5 0 16,-3-1-16,0 1 0,-2-1 15,-2 1-15,0 0 0,1 1 16,-9 0-16,-1 1 0,1 0 15,3 1-15,1 3 0,1 3 16,2 0-16,3-1 0,-3 3 16,0 0-16,3 2 0,3 2 0,-1 3 15,6 3-15,2-3 0,0 0 16,5 7-16,5 1 16,1-2-16,1-4 0,3 2 0,2 1 15,2-2-15,2 0 0,4-1 16,4-1-16,-1-2 0,0-3 15,3-6-15,2-3 0,-2-5 16,-1-3-16,-6 0 0,-2 2 16,-4 0-16</inkml:trace>
  <inkml:trace contextRef="#ctx0" brushRef="#br0" timeOffset="141383.5556">11727 12744 0,'0'0'0,"0"0"0,0 0 16,0 0-16,0 0 0,7-30 16,-14 10-16,-6 0 0,-2-3 0,2 3 15,1 3-15,2 2 0</inkml:trace>
  <inkml:trace contextRef="#ctx0" brushRef="#br0" timeOffset="142667.3761">3955 7631 0,'0'0'0,"0"0"0,0 0 15,27 15-15,-16-7 0,2 0 0,4 1 16,2 1-16,1 1 0,9 2 16,3 2-16,0-2 0,2 1 15,5 0-15,-1 1 0,-1-4 16,-2-3-16,0-1 0,1-1 15,-2-4-15,-2 0 0,9-5 16,2-4-16,-7 0 0,0-3 16,2-1-16,4-3 0,-1-1 15,-1-1-15,2-2 0,2-4 16,-3 3-16,-2 2 0,8-5 0,3 3 16,-6 1-16,-1 3 0,1 3 15,2 2-15,-1 1 0,-7 3 16,12 4-16,1 6 0,-11-1 15,1 1-15,13 6 0,4 5 16,-4-1-16,0-2 0,4 4 16,3 4-16,-4-2 0,-6 0 0,27 11 15,-5-2-15,-11-3 0,-7-6 16,2-1-16,3-4 16,-6-4-16,-4-3 0,6 0 0,2 0 15,-4-1-15,-5 0 0,9-6 16,6-4-16,-5-6 0,-1-4 15,5-3-15,1-4 0,-4 3 16,-1-1-16,5 0 0,3-3 16,-5 3-16,-4 6 0,1-3 15,0-2-15,-6 7 0,-6 3 0,4 2 16,2 1-16,-7 5 16,-6 2-16,2 4 0,0 4 15,-3 0-15,-3 0 0,3 6 0,2 6 16,-3 0-16,-4 2 0,7 3 15,4 3-15,-2-4 0,-1-3 0,5 2 16,4 2-16,-7-5 16,-5 0-16,5-4 0,3 0 15,-5-7-15,-2-3 0,1-2 16,5-3-16,-4-3 0,-3-2 0,5-3 16,3 0-16,1-3 0,-4-1 15,3-8-15,2-5 0,-4 1 16,-2-1-16,1-1 0,1 1 15,-4 0-15,-2 1 0,0-2 16,3-3-16,-6 4 0,-5 3 16,0 1-16,-1-1 0,-11 9 15,1 1-15,3-3 0,2 3 16,-4 0-16,-1 2 0,-3 6 16,-3 5-16,-3-1 0,-3 0 0,-3-1 15</inkml:trace>
  <inkml:trace contextRef="#ctx0" brushRef="#br0" timeOffset="144372.2714">11456 7743 0,'0'0'0,"13"1"16,1-1-16,1 0 0,2 0 0,2 0 15,-4 0-15,-2 0 0</inkml:trace>
  <inkml:trace contextRef="#ctx0" brushRef="#br0" timeOffset="147502.2038">4499 13983 0,'0'0'0,"0"0"0,0 0 0,0 0 15,0 0-15,0 0 0,0 0 16,0 0-16,17 24 0,-17-24 16,12 20-16,-12-20 0,0 0 0,10 21 15,-10-21-15,5 8 16</inkml:trace>
  <inkml:trace contextRef="#ctx0" brushRef="#br0" timeOffset="147674.6775">4167 14487 0,'0'0'0,"0"0"0,0 0 16,0 0-16,0 0 0,0 0 16,22 15-16,-22-15 0,26 8 0,-26-8 15,22 7-15,-12-5 0</inkml:trace>
  <inkml:trace contextRef="#ctx0" brushRef="#br0" timeOffset="147829.2508">4737 14740 0,'0'0'0,"0"0"0,0 0 0,0 0 16,15 25-16,-15-25 0,25 18 15,-13-11-15,-1 0 0,-1 0 16</inkml:trace>
  <inkml:trace contextRef="#ctx0" brushRef="#br0" timeOffset="148232.9067">5982 14055 0,'0'0'0,"0"0"0,0 0 16,0 0-16,0 0 0,0 0 0,0 0 15,0 0-15,0 0 0,-26 14 16,26-14-16,-31 22 0,31-22 15,-32 31-15,12-9 0,0 1 0,0 2 16,-5 11-16,2 1 16,2 1-16,2 3 0,-1 5 0,-1 1 15,4-4-15,1-1 16,1 5-16,2-4 0,3-4 0,4-7 16,0-2-16,-2-3 0,5-2 15,2-3-15,-2-4 0,2-4 16,-2-4-16,1-3 0,4-7 15,2-3-15,5-11 0,3-4 0,-2 3 16,2 2-16,-4 5 0,0-2 16,-2 4-16</inkml:trace>
  <inkml:trace contextRef="#ctx0" brushRef="#br0" timeOffset="148469.4987">5917 14097 0,'0'0'0,"0"0"16,0 0-16,0 0 0,0 0 0,0 0 16,0 0-16,14 29 0,-14-29 15,6 28-15,-1-9 0,-1-1 16,-1 3-16,2 0 0,0 4 16,-1-4-16,-2 2 0,2 6 15,1 0-15,-1-4 0,-1-1 16,1-2-16,-1-2 0,0-2 15,3-3-15,4-2 0,3-7 16,-1 0-16,-3 0 0,-1-2 0</inkml:trace>
  <inkml:trace contextRef="#ctx0" brushRef="#br0" timeOffset="148749.2668">6310 14174 0,'0'0'0,"0"0"16,0 0-16,0 0 0,0 0 0,0 0 16,-22 27-16,22-27 0,-21 20 15,21-20-15,-26 33 16,12-14-16,0 0 0,-2 4 0,-1-1 16,-4 7-16,1-1 0,1 0 15,0-2-15,3 0 0,2-2 16,-2 4-16,3-3 0,3-3 15,0-1-15,2-7 0,4 0 16,-2-6-16,5-1 0,1-7 16,4-4-16,0-3 0,2-4 0,-2 2 15,0 2-15,0 2 0</inkml:trace>
  <inkml:trace contextRef="#ctx0" brushRef="#br0" timeOffset="148969.3875">6182 14279 0,'0'0'0,"0"0"0,0 0 16,0 0-16,3 24 0,-3-24 15,8 27-15,-8-27 0,8 35 0,-4-13 16,1 3-16,0 0 0,2 1 16,1 9-16,2 4 15,-2-4-15,1-2 0,3 7 0,-3-2 16,-1-5-16,-2-4 0,1-5 15,1-3-15,1-6 0,0-4 16,1-1-16,-3-3 16,-3 0-16</inkml:trace>
  <inkml:trace contextRef="#ctx0" brushRef="#br0" timeOffset="149282.5885">6693 14347 0,'0'0'0,"0"0"15,0 0-15,-4 18 0,4-18 0,-5 20 16,5-20-16,-9 31 0,4-13 16,-1 2-16,-3 2 0,0 3 15,-1 1-15,-3 7 0,-1 1 16,0-4-16,2 1 0,-2 5 15,0-1-15,3-5 0,1-3 0,1-2 16,1-4-16,2-2 16,1-2-16,0-6 0,4 0 15,-3-5-15,3-4 0,1-4 0,1-5 16,3-4-16,-1-3 0,0 0 16,0 4-16,0 2 15</inkml:trace>
  <inkml:trace contextRef="#ctx0" brushRef="#br0" timeOffset="149501.4796">6664 14430 0,'0'0'0,"0"0"0,0 0 16,0 0-16,12 23 0,-12-23 0,14 25 16,-14-25-16,19 30 0,-9-11 15,1 3-15,-1 1 16,-1 0-16,2 5 0,-1 0 0,1 0 15,-4-3-15,1 0 0,0-3 16,-1-4-16,-2-1 0,-1-5 16,0 1-16,1-6 0,1-5 15,-1 1-15,0 0 16,-2-2-16</inkml:trace>
  <inkml:trace contextRef="#ctx0" brushRef="#br0" timeOffset="149749.8328">7078 14376 0,'0'0'0,"0"0"0,0 0 16,0 0-16,0 0 0,-5 25 0,5-25 16,-7 29-16,7-29 0,-7 39 15,1-16-15,1 2 0,0 2 16,-5 5-16,1 2 0,-2-2 15,3-1-15,-5 5 0,1-1 16,2-3-16,-2-3 0,0 0 16,-1-1-16,3-7 0,3-2 0,2-5 15,2 0-15,-3-4 0</inkml:trace>
  <inkml:trace contextRef="#ctx0" brushRef="#br0" timeOffset="150016.5436">7743 14099 0,'0'0'0,"0"0"0,0 0 16,9 22-16,-9-22 0,7 30 15,-3-9-15,0 1 0,-1 4 16,-1 5-16,-1 1 0,-2 8 0,-1 0 16,-6 7-16,-2-2 15,-1-3-15,2-8 0,-1-3 0,4-8 16,0-4-16</inkml:trace>
  <inkml:trace contextRef="#ctx0" brushRef="#br0" timeOffset="150216.1423">7394 14720 0,'0'0'0,"0"0"0,0 0 16,29 2-16,-29-2 0,37 4 0,-10-4 16,3 3-16,2 1 0,15 1 15,2 1-15,2-1 16,2 0-16,12-1 0,0-3 0,5-2 15,-8-6-15,-12 4 0,-11-1 16,-8 2-16</inkml:trace>
  <inkml:trace contextRef="#ctx0" brushRef="#br0" timeOffset="150633.2175">8441 14079 0,'0'0'16,"0"0"-16,0 0 0,0 0 0,31-3 16,-31 3-16,33 0 15,-33 0-15,38 3 0,-17-1 16,3 0-16,-2 2 0,0-2 0,7 4 15,0 2-15,-2-2 0,0-1 16,-3 3-16,-2 2 0,-3-2 16,-4 1-16,-3 2 0,-2-1 15,-3 1-15,-4 2 0,-5-2 16,-4 3-16,-2 0 0,-2-2 0,-4 3 16,-1 1-16,-2 0 0,-1 1 15,-9 3-15,-1 0 0,2 0 16,3-4-16,-1 3 0,-2 0 15,2 2-15,0-3 0,2-2 16,2 0-16,3-4 0,3 1 0,3-3 16,3-2-16,7-5 15,5-3-15,-1 0 0,-1-2 0,0 2 16</inkml:trace>
  <inkml:trace contextRef="#ctx0" brushRef="#br0" timeOffset="151016.2837">9059 14558 0,'0'0'15,"0"0"-15,0 0 0,-19 16 16,19-16-16,-24 20 0,5-6 16,-4-2-16,-4 2 0,-14 3 15,-4 1-15,4-1 0,0-4 0,-8 5 16,1 1-16,4-6 0,3 0 15,-1 4-15,7-3 0,7-5 16,6 0-16,3-5 0,4 1 16,4-2-16,4 0 0,2-2 15,0 1-15,5-2 0,0 0 0,11-3 16,6 1-16,4 0 0,4-1 16,13 2-16,5-4 0,0 4 15,0 1-15,10 0 0,1 0 16,-5 0-16,-1 1 0,-3 1 15,-1 2-15,0-3 0,-6 1 16,-7-2-16,-5 0 0,-8-3 0,-3-1 16,-6-6-16,-6-7 15,-5 2-15,-3 1 0,0 3 0,2 3 16,0 1-16</inkml:trace>
  <inkml:trace contextRef="#ctx0" brushRef="#br0" timeOffset="151299.3307">8880 14310 0,'0'0'0,"0"0"0,0 0 16,0 0-16,11 25 0,-7-9 16,-1 2-16,0 4 0,1 2 15,-1 12-15,-1 5 0,-1 2 0,-1 2 16,0 15-16,-1 1 0,0 3 15,-1-3-15,-1 15 0,-1 1 16,1 6-16,-1-6 16,0 6-16,-1-4 0,1-11 0,2-7 0,1 0 15,1-6-15,2-4 16,2-11-16,-1-15 0,0-7 16,1-15-16,-1-6 0,0-8 0,2-4 15,-3 3-15,0 3 0,-1 5 16</inkml:trace>
  <inkml:trace contextRef="#ctx0" brushRef="#br0" timeOffset="151749.8155">9228 14283 0,'0'0'0,"0"0"15,0 0-15,0 0 0,20-16 0,-20 16 16,34-13-16,-13 7 16,1 2-16,2-1 0,3 3 15,3-2-15,-1 4 0,0 0 0,-1 1 16,0 2-16,0 0 0,1 2 16,-2 1-16,-5 1 0,-5 0 15,-4 4-15,-5 0 0,-3-3 16,-3 2-16,-6 2 15,-6 4-15,-1-3 0,-3 1 0,-2 6 16,-1 3-16,-2 0 0,-5 2 16,2-3-16,0 2 0,1 2 0,3 2 15,0 0-15,2 5 16,3-1-16,2-4 0,1 8 16,3 1-16,2-3 0,4-2 0,2 0 15,2 0-15,4-2 0,2-2 16,3-2-16,2-2 15,2-3-15,-1-6 0,1-2 0,-1-5 16,-1-4-16,0-3 0,-5-9 16,-3-7-16,-1 5 0,-2 3 0,0-1 15</inkml:trace>
  <inkml:trace contextRef="#ctx0" brushRef="#br0" timeOffset="152366.6312">9563 14587 0,'0'0'0,"0"0"16,0 0-16,0 0 0,35-10 16,-35 10-16,44-1 0,-17 1 15,2 1-15,0 3 0,2 2 16,9 5-16,0 3 0,-3 0 16,-2 2-16,5 5 0,-5 2 0,-3-1 15,-3 3-15,-8 0 0,-6-3 16,-7 6-16,-8 1 0,-4-8 15,-4 1-15,-3 3 0,-2-3 16,-4-5-16,-3-3 0,-6 0 16,-3-3-16,6-6 0,0 1 15,-6-6-15,1 0 0,-1-7 0,1 0 16,3-7-16,1-4 16,2 0-16,0-1 0,4-5 0,2-1 15,2 0-15,2-1 0,2 3 16,3 4-16,2 4 0,2 1 15,2 1-15,-2 1 0,2 5 16,0-3-16,0 6 0,1-2 16,-1 4-16,0-1 0,1 3 15,-2 4-15,1 0 0,1 2 16,0 1-16,1 0 0,0 2 0,1 1 16,1 4-16,2-2 0,0 2 15,1 2-15,1-4 0,3 2 16,0-4-16,1 1 0,4 0 15,1-4-15,2 0 16,-1-3-16,1 2 0,1-2 0,-3-1 16,-1-1-16,-3 1 0,-2-2 15,-1 1-15,-2 1 0,0-2 16,-2-1-16,0 0 0,-2 0 16,-1 3-16,1 0 0,-2 1 15,0 0-15,0 0 0,0 3 16,-1 0-16,0 4 0,0-1 15,-1 0-15,0 2 0,0-2 0,1 2 16,0 1-16,2-5 0,1 2 16,-1-5-16,1 1 0,-1 0 15</inkml:trace>
  <inkml:trace contextRef="#ctx0" brushRef="#br0" timeOffset="152783.1481">10421 14401 0,'0'0'0,"0"0"0,0 0 15,0 0-15,0 0 0,0 0 16,10 18-16,-10-18 0,4 21 0,-4-21 15,4 36-15,-4-15 16,-2 1-16,1 6 0,-1 4 16,-1 8-16,-2 3 0,1 14 15,0 4-15,-1-4 0,1-3 0,-2 17 16,2 3-16,1-8 0,-1-3 16,1 11-16,1 9 15,0-12-15,0-9 0,1 27 0,1-7 16,0-18-16,0-14 0,1-4 15,2-6-15,-2-8 0,0-5 0,-2-7 16,0-3-16,0-8 0,1-5 16,0-8-16,-2-2 15,1-4-15,0-4 0,1-8 16,0-11-16,0 11 0,0 6 0,0 2 16</inkml:trace>
  <inkml:trace contextRef="#ctx0" brushRef="#br0" timeOffset="153918.046">10321 14569 0,'0'0'15,"0"0"-15,0 0 0,0 0 0,0 0 16,0 0-16,0 0 16,7-21-16,-7 21 0,0 0 0,8-19 15,-8 19-15,7-17 0,-2 9 16,2 1-16,2 1 0,1 0 0,5 2 15,5 0 1,1 3-16,0-1 0,1 4 0,1 0 16,7 3-16,-2 2 0,0 0 15,-2 4-15,0-3 0,-3 2 0,-2 4 32,-1 4-32,-7 3 0,-4 1 15,-4-4-15,-3 0 0,-5 3 0,-5 0 16,-1-3-16,-2 1 0,-7 1 15,-4-2-15,-1 0 0,-1-3 0,0-1 16,-1 0-16,1-3 0,-1 0 16,-1 3-16,2-2 15,7-3-15,3-2 0,2-3 16,2 0-16,2-4 0,2-1 0,5-5 16,6-2-16,-2 1 0,-1 3 0,0-2 15</inkml:trace>
  <inkml:trace contextRef="#ctx0" brushRef="#br0" timeOffset="154216.2364">11037 14512 0,'0'0'0,"0"0"15,0 0-15,0 0 0,0 0 16,0 0-16,0 0 0,-12 28 15,12-28-15,-16 23 0,2-7 16,0 2-16,-1 0 0,-1 0 16,0 4-16,-2 2 0,0-2 0,-6 8 15,0 0-15,2-3 0,1 0 16,0 5-16,3-3 0,4-4 16,2-3-16,2-2 0,1-4 15,2-3-15,2-5 0,1 0 16,0-2-16,4-6 0,0 0 15,2-7-15,4-8 0,-2 1 16,1 3-16,-2 1 0</inkml:trace>
  <inkml:trace contextRef="#ctx0" brushRef="#br0" timeOffset="154466.421">10992 14465 0,'0'0'16,"0"0"-16,0 0 0,0 0 16,8 32-16,-8-32 0,8 32 15,-3-10-15,2-1 0,0 5 16,2 5-16,0 3 0,0 0 0,1 2 16,1 3-16,1 5 0,0-2 15,-2-3-15,0-2 0,-2-2 16,-3-3-16,-4 0 0,-3-3 15,-2-11-15,-3-5 0,3-5 16,0-1-16,1-1 0</inkml:trace>
  <inkml:trace contextRef="#ctx0" brushRef="#br0" timeOffset="154650.0896">10734 14808 0,'0'0'0,"0"0"15,0 0-15,0 0 0,0 0 0,33-7 16,-33 7-16,33 1 16,-33-1-16,44 6 0,-15-3 15,1 1-15,0 0 0,9 0 0,2 0 16,-7-1-16,-4 0 0,-6 1 16</inkml:trace>
  <inkml:trace contextRef="#ctx0" brushRef="#br0" timeOffset="154933.1965">11405 14562 0,'0'0'0,"0"0"15,0 0-15,0 0 0,0 0 0,-4 35 16,4-35-16,-5 34 15,0-14-15,1 1 0,0 1 16,-2 1-16,0 1 0,-1 8 16,-1 3-16,0-3 0,2 0 15,0-2-15,1-2 0,1-3 16,1-4-16,1 4 0,1-4 16,-1-6-16,-1-5 0,1-9 0,-1-2 15,0-6-15,-1 0 0,1 0 16,1 3-16,0-2 0</inkml:trace>
  <inkml:trace contextRef="#ctx0" brushRef="#br0" timeOffset="155432.631">11321 14558 0,'0'0'16,"0"0"-16,0 0 0,0 0 0,0 0 16,16-14-16,-16 14 0,0 0 15,30-7-15,-16 7 0,3 0 16,0 3-16,0 1 0,3 3 15,1 5-15,-1 1 0,-1 1 16,3 4-16,-4 0 0,-2 3 0,-4-3 16,-7 0-16,-5 0 15,-4-4-15,-4 1 0,-2-1 0,-1-4 16,-1 1-16,0-4 0,-6 1 16,-1-1-16,0-1 0,0-2 15,1 0-15,2-1 0,4-3 16,1 1-16,2-1 0,1 0 15,2 0-15,0 1 0,2 1 16,0-2-16,2 0 0,0 0 0,4 0 16,4 0-16,1 0 0,2 3 15,3-2-15,3 2 0,-1 4 16,0-2-16,6 5 16,3 4-16,-3-2 0,-1 1 0,-3 2 15,-1 2-15,-4-2 0,-2 2 16,-5 1-16,-3 0 15,-3 0-15,-1-3 0,-4 2 0,-2-3 16,0 1-16,1-4 0,-7 3 16,0 0-16,0-6 0,-1 2 0,-5-2 15,0 1-15,7-5 16,0 0-16,0-1 0,2-3 0,2 0 16,1 0-16,-1-4 0,0-6 15,-1-1-15,-1-7 0,2 5 16,2 1-16,0 2 0</inkml:trace>
  <inkml:trace contextRef="#ctx0" brushRef="#br0" timeOffset="155583.8458">11882 14912 0,'0'0'0,"0"0"15,0 0-15,0 0 0,0 0 16,30 3-16,-30-3 0,15 14 15,-15-14-15,15 18 0,-10-11 16,1 0-16</inkml:trace>
  <inkml:trace contextRef="#ctx0" brushRef="#br0" timeOffset="161286.256">4260 15785 0,'0'0'0,"0"0"16,0 0-16,0 0 0,0 0 0,0 0 16,0 0-16,0 0 0,0 0 15,0 0-15,0 0 16,19 23-16,-19-23 0,0 0 0,25 11 16,-25-11-16,0 0 0,24 7 15</inkml:trace>
  <inkml:trace contextRef="#ctx0" brushRef="#br0" timeOffset="161460.8926">4853 15796 0,'0'0'0,"0"0"0,0 0 0,0 0 16,0 0-16,0 0 0,0 0 15,12 21-15,-12-21 0,0 0 16,0 0-16,0 0 0</inkml:trace>
  <inkml:trace contextRef="#ctx0" brushRef="#br0" timeOffset="161632.5362">4573 16178 0,'0'0'16,"0"0"-16,0 0 0,0 0 0,0 0 16,12 27-16,-12-27 15,18 15-15,-18-15 0,22 13 0,-12-8 16,-4 0-16</inkml:trace>
  <inkml:trace contextRef="#ctx0" brushRef="#br0" timeOffset="162065.961">5731 15799 0,'0'0'0,"0"0"0,0 0 16,0 0-16,0 0 0,0 0 16,0 0-16,0 0 0,0 0 0,10 24 15,-10-24-15,6 31 0,-4-13 16,0 3-16,1 4 16,0 1-16,3 1 0,-2 12 0,2 5 15,-1 2-15,1 1 0,2 14 16,-4 0-16,0-1 0,0-3 0,0 12 15,2 0-15,-3 5 16,0-6-16,-2-1 0,0-2 16,1-1-16,-1-11 0,0 1 15,0 0-15,0-10 0,0-6 0,0-7 16,0-2-16,0-6 0,0-5 16,2-7-16,-3-5 0,0-6 15,3-5-15,-3-12 0,0-11 16,0 10-16,0 4 0,0 3 15</inkml:trace>
  <inkml:trace contextRef="#ctx0" brushRef="#br0" timeOffset="162416.227">5754 15926 0,'0'0'0,"0"0"0,0 0 15,0 0-15,0 0 0,16-19 16,-16 19-16,25-15 0,-25 15 0,36-9 16,-14 9-16,1 0 0,3 2 15,0 3-15,2 2 0,5 2 16,-2 2-16,-2 3 16,-2 3-16,-2 0 0,-5 1 0,1 4 15,-8-1-15,-4 0 0,-4 1 16,-6 1-16,-4 3 0,-4-2 15,-3-1-15,-3 0 0,-6-1 16,1-2-16,1-1 0,-1-3 16,2 0-16,-3-3 0,2-2 0,0-2 15,2-1-15,2-6 0,3-4 16,4-7-16,5-3 0,0 1 16,1 4-16,0 0 0</inkml:trace>
  <inkml:trace contextRef="#ctx0" brushRef="#br0" timeOffset="162699.3173">6513 15724 0,'0'0'0,"0"0"16,0 0-16,0 0 0,0 0 0,0 0 15,0 0-15,-1 31 0,1-31 16,-6 31-16,1-9 0,-1 0 15,0-1-15,-4 8 16,-4 1-16,1 0 0,1 2 0,-5 11 16,-1 10-16,0-4 0,4-4 15,-1 5-15,3-4 0,1-6 0,1-5 16,3-3-16,2 1 0,-1-7 16,1-4-16,2-5 0,1-3 15,2-8-15,0-6 0,2-7 16,0-7-16,0 3 0,-1 1 0,0 3 15</inkml:trace>
  <inkml:trace contextRef="#ctx0" brushRef="#br0" timeOffset="162950.7529">6605 15818 0,'0'0'0,"0"0"0,0 0 16,11 26-16,-11-26 0,9 30 0,-3-10 16,-1 1-16,2 4 15,2 9-15,0 5 0,0-1 0,-1-1 16,3 10-16,0-1 16,0-3-16,-2-2 0,4 6 0,-2-2 15,-2-7-15,-2-5 0,-4-5 16,-1-4-16,-5-6 0,-4-4 15,3-4-15,1-1 0,-1-3 0</inkml:trace>
  <inkml:trace contextRef="#ctx0" brushRef="#br0" timeOffset="163134.1003">6394 16110 0,'0'0'0,"0"0"0,0 0 0,0 0 15,0 0-15,0 0 0,34-6 16,-34 6-16,40-3 0,-13 2 16,6 1-16,1 0 0,2 1 15,11-1-15,2 0 0,-9 0 0,-5 2 16,-6-1-16</inkml:trace>
  <inkml:trace contextRef="#ctx0" brushRef="#br0" timeOffset="163533.3366">7836 15879 0,'0'0'0,"0"0"0,0 0 0,0 0 15,-22-17-15,22 17 0,-26-9 16,26 9-16,-36-7 0,16 5 16,-4 2-16,1 0 0,-1 0 0,-8 4 15,-1 2-15,0 2 0,0 4 16,-5 1-16,-1 1 16,9 2-16,2-2 0,6 4 0,3 2 15,4 1-15,2-3 0,3 0 16,3 0-16,4 1 0,3 0 0,3 0 15,6 3-15,4 0 16,2-2-16,8 0 0,5-2 16,1 1-16,2-3 0,12 4 0,4 1 15,-3-6-15,-1-1 0,0-2 16,2 0-16,6 0 0,-2 0 16,-13-3-16,-8-3 0,-8-1 15</inkml:trace>
  <inkml:trace contextRef="#ctx0" brushRef="#br0" timeOffset="163949.5444">8381 15755 0,'0'0'0,"0"0"16,0 0-16,0 0 0,25-4 0,-25 4 16,34-2-16,-34 2 0,37-1 15,-18 2-15,0 0 16,1 2-16,-3 1 0,5 1 16,-1 2-16,-2 0 0,-3 0 0,-3 2 15,-3 3-15,-4-1 0,-3 0 16,-6 3-16,-4 1 0,-3-2 15,-1 0-15,-2-2 0,-4-2 16,-1 2-16,-3 1 0,0 0 16,0 1-16,2-1 0,1-1 0,-3 0 15,-1 0-15,4-1 16,2-2-16,4-2 0,3-1 16,5-2-16,3 2 0,7-3 0,6 1 15,5-4-15,0-1 0,5 0 16,4 0-16,-4-1 0,-3 3 0,-3-1 15</inkml:trace>
  <inkml:trace contextRef="#ctx0" brushRef="#br0" timeOffset="164266.4245">8910 16088 0,'0'0'0,"0"0"15,0 0-15,0 0 0,0 0 0,0 0 16,0 0-16,-5 22 0,5-22 16,-30 13-16,3-5 15,-1 1-15,-3-1 0,-13 2 16,-4 0-16,4-1 0,2-3 0,-10 6 15,1-1-15,-2-2 0,8-1 16,8-2-16,10-2 16,2 1-16,8-3 0,3 2 0,4-1 15,6-1-15,4 1 0,7-1 16,8 0-16,7 0 0,4 0 0,7-2 16,6-2-16,5 2 15,4 2-15,8 0 0,4 0 16,-3 1-16,-2 2 0,4 0 0,-5 0 15,-7-3-15,-4-2 0,-9 1 16,-5 0-16,-8 0 0,-6 0 16,-6-4-16,-3-3 0,-9-3 15,-4-1-15,1 2 0,2 2 16,0 0-16</inkml:trace>
  <inkml:trace contextRef="#ctx0" brushRef="#br0" timeOffset="164549.9182">8704 15954 0,'0'0'15,"0"0"-15,0 0 0,0 0 16,9 22-16,-9-22 0,4 28 0,-2-10 16,1 0-16,0 6 0,-2 2 15,1 4-15,0 1 0,0 10 16,-1 2-16,0 1 0,0 0 15,0 10-15,0-1 0,-1-3 16,0-2-16,1 9 0,0-2 16,0-6-16,0-5 0,1 0 15,-1-6-15,2-9 0,-2-4 0,2-14 16,2-6-16,-1-4 0,2-4 16,-2 0-16,-1 1 0,0 1 15</inkml:trace>
  <inkml:trace contextRef="#ctx0" brushRef="#br0" timeOffset="164933.3417">9202 15922 0,'0'0'0,"0"0"0,0 0 0,32-14 16,-14 11-16,3-1 0,3 3 15,0 0-15,1 1 0,5 2 16,-1 2-16,-3 1 0,-4 0 0,-4 3 16,-2 2-16,-3-1 15,-3 2-15,-4 1 0,-4 6 16,-2-1-16,-4 1 0,-4 4 0,-7 0 16,-2 6-16,-2 1 0,-2 0 15,-2 2-15,1-3 0,1 0 16,-3 5-16,0 2 0,6-4 15,2-2-15,5 3 0,2 3 16,5-3-16,3-2 0,6-1 16,6-1-16,3-3 0,1-2 0,7 0 15,5-1-15,0-5 0,1-3 16,3-4-16,2-2 16,-2-3-16,-2-2 0,3-8 0,-1-7 15,-11 4-15,-5 3 0,-2 0 16</inkml:trace>
  <inkml:trace contextRef="#ctx0" brushRef="#br0" timeOffset="165588.2374">9757 16225 0,'0'0'0,"0"0"0,24 5 16,-24-5-16,35 10 0,-12-1 15,4 4-15,4 4 0,-2-2 16,3 6-16,-4 1 0,-4 1 16,-6 2-16,-6 3 0,-4 1 15,-6-2-15,-4-2 0,-6-1 16,-3-1-16,-5-2 0,-4-3 0,-3 4 16,0-2-16,4-5 0,0 0 15,-4-2-15,-1-4 0,2-2 16,2-1-16,1-5 0,3-4 15,4-1-15,0-2 0,3-6 16,0-5-16,1-1 0,1-2 0,2-5 16,0-3-16,2 0 0,2 0 15,0-2-15,1-2 16,-1 2-16,0 3 0,-3 0 0,1 5 16,0 4-16,1 5 0,-1 3 15,2 1-15,-1 4 0,0 2 16,1 0-16,0 0 0,1 3 15,0 0-15,-3 0 0,1 6 16,0 1-16,0 1 0,1 3 16,0 3-16,1 0 0,1-1 0,1 2 15,1-1-15,1 2 16,0 0-16,0 1 0,1-1 16,0-2-16,1 0 0,0-2 0,3-1 15,1-1-15,1 0 0,2-4 16,2-1-16,-1-3 0,-1-1 15,0-1-15,-2 1 16,-2-1-16,0 1 0,-1 0 0,-1 0 16,-2-1-16,1 0 0,-2 0 15,0 2-15,1 0 0,-1 2 0,0-1 16,-1 0-16,0 1 0,1 1 16,-1 1-16,0 3 0,0 0 15,1 1-15,-1 1 0,0 1 16,1 0-16,-1-1 0,0-2 15,2-2-15,-2 0 0,0-2 16,1 0-16</inkml:trace>
  <inkml:trace contextRef="#ctx0" brushRef="#br0" timeOffset="165916.5847">10360 16145 0,'0'0'0,"0"0"0,0 0 0,0 0 15,0 0-15,4 31 0,-4-31 16,0 32-16,0-32 0,-3 40 16,1-14-16,0 3 0,0 3 0,-2 13 15,2 3-15,-1-2 0,-1 0 16,0 14-16,2 2 0,0 7 15,0-4-15,2-2 0,2-2 16,0 4-16,0-6 0,2-5 16,0-3-16,0-8 0,1-5 0,-2-4 15,0-7-15,0-10 0,-1-7 16,1-10-16,2-8 16,-3-8-16,0-6 0,0 5 0,0 3 15,-1 4-15</inkml:trace>
  <inkml:trace contextRef="#ctx0" brushRef="#br0" timeOffset="166233.1636">10305 16107 0,'0'0'0,"0"0"16,0 0-16,18-17 0,-18 17 0,20-11 15,-5 6-15,3 3 0,2 0 16,1 4-16,2 2 0,8 6 15,-1 1-15,0 4 0,-1 4 16,-4 1-16,-2-1 0,1 9 16,-6 1-16,-3 0 0,-5-1 15,-5 0-15,-3 0 0,-3-3 16,-1 1-16,-8 1 0,-5-3 16,0-5-16,-1 0 0,-3-2 0,0-3 15,5-4-15,2-1 0,-3-3 16,2-1-16,3-4 0,3-1 15,1-6-15,3-6 0,3-2 16,3-2-16,-1 2 0,0 3 16,0 2-16</inkml:trace>
  <inkml:trace contextRef="#ctx0" brushRef="#br0" timeOffset="166485.7006">10993 16087 0,'0'0'0,"0"0"0,0 0 16,0 0-16,0 0 0,0 0 16,-4 28-16,4-28 0,-11 30 15,1-12-15,-3 2 16,1 0-16,-1 1 0,1 2 0,0 2 0,-3 5 16,0-1-16,0 0 15,-1 2-15,3-3 0,2-2 0,-1 1 16,2-2-16,4-4 0,2-2 15,2-4-15,1-3 0,0-6 16,-1-2-16,2-4 0,5-8 16,0 2-16,-2 2 0,0 0 15</inkml:trace>
  <inkml:trace contextRef="#ctx0" brushRef="#br0" timeOffset="166716.5099">10909 16035 0,'0'0'16,"0"0"-16,0 0 16,0 0-16,18 15 0,-18-15 0,18 21 15,-18-21-15,18 30 0,-8-8 16,1 3-16,0 1 0,2-1 0,1 9 16,0 0-16,-1 0 0,2-1 15,0 7-15,-1-2 0,-6-5 16,-2-5-16,-4-7 0,-4-4 15,1-3-15,0-3 0,0-2 16</inkml:trace>
  <inkml:trace contextRef="#ctx0" brushRef="#br0" timeOffset="166883.3206">10806 16298 0,'0'0'0,"0"0"0,0 0 15,0 0-15,30-8 0,-30 8 0,33-1 16,-15 2-16,2-1 0,3 2 16,3-1-16,-1 0 0,2-1 0,1 0 15,-3 0-15,-6 0 0</inkml:trace>
  <inkml:trace contextRef="#ctx0" brushRef="#br0" timeOffset="167149.5144">11330 16165 0,'0'0'0,"0"0"0,0 0 16,0 0-16,0 0 0,4 32 0,-4-32 16,2 27-16,-2-27 0,0 34 15,0-12-15,0-2 16,0 0-16,0 2 0,0 1 15,0 7-15,1-3 0,0-1 0,1 0 16,-1-5-16,0-3 0,0-3 16,0-2-16,0-2 0,0-1 0,-2-6 15,-1-5-15,0-4 16,-1-2-16,1 1 0,0 1 16,1 1-16</inkml:trace>
  <inkml:trace contextRef="#ctx0" brushRef="#br0" timeOffset="167616.1798">11330 16100 0,'0'0'0,"0"0"0,0 0 16,0 0-16,0 0 0,25-2 15,-25 2-15,30 3 0,-30-3 0,34 11 16,-16-4-16,0 3 0,2 1 16,-1 3-16,-1 1 0,0 3 15,-2-1-15,-6 1 0,-5-3 16,-5 0-16,-4-2 0,-4-1 15,-2-1-15,-2-1 0,-1-2 16,-4-2-16,-3-3 0,2 0 16,0-3-16,1 0 0,2 1 15,2 0-15,1 2 0,1-3 16,1-3-16,2 1 0,2-1 16,2 3-16,1 0 0,3 3 0,3 1 15,4 0-15,1 1 16,5-1-16,2 1 0,6 4 0,1 2 15,1 2-15,1-1 0,1 2 16,-2 2-16,-3-2 0,-3 1 16,1 3-16,-4 0 0,-4-2 15,-2-2-15,-5-1 0,-3-3 0,-3-2 16,-3-1-16,-3 1 16,-5-1-16,1 1 0,1-1 0,0 0 15,0-1-15,-3 0 0,0-1 16,-2-2-16,0 0 0,0-1 15,1 0-15,0-1 0,1 1 16,0-2-16,2-2 0,1 1 16,2 0-16,2 0 0</inkml:trace>
  <inkml:trace contextRef="#ctx0" brushRef="#br0" timeOffset="168198.4061">4913 17195 0,'0'0'16,"0"0"-16,0 0 0,0 0 0,0 0 16,0 0-16,22 22 15,-22-22-15,17 17 0,-17-17 0,21 19 16,-9-9-16,-2 0 0,0-2 15,-1-1-15,-1-1 0</inkml:trace>
  <inkml:trace contextRef="#ctx0" brushRef="#br0" timeOffset="168383.3914">4489 17690 0,'0'0'0,"0"0"16,0 0-16,0 0 0,0 0 0,23 14 16,-23-14-16,31-2 0,-12-3 15,-2 0-15,-2 1 0,-2 1 16</inkml:trace>
  <inkml:trace contextRef="#ctx0" brushRef="#br0" timeOffset="168549.8095">5065 17683 0,'0'0'0,"0"0"0,0 0 15,0 0-15,-2 22 0,2-22 16,3 22-16,-3-22 0,11 22 0,-4-11 16,1 0-16,3-1 0,2-1 15,-1-1-15,-2-1 0,-3 0 16</inkml:trace>
  <inkml:trace contextRef="#ctx0" brushRef="#br0" timeOffset="168932.8768">6303 17126 0,'0'0'0,"0"0"0,0 0 15,0 0-15,0 0 0,0 0 0,-9 21 16,9-21-16,-9 20 0,9-20 16,-25 36-16,13-16 0,1 0 15,-2 4-15,0 4 0,-4 10 16,1-1-16,-1 1 0,2 0 15,-4 6-15,1-2 0,4 0 16,-1 0-16,4-6 0,2-3 0,0 4 16,-2-4-16,3-5 15,1-3-15,3-6 0,1-4 16,0-5-16,2-3 0,1-7 0,-2-3 16,2-5-16,1-4 0,1-10 15,1-8-15,-1 5 0,0 6 0,-1 2 16</inkml:trace>
  <inkml:trace contextRef="#ctx0" brushRef="#br0" timeOffset="169183.2523">6237 17096 0,'0'0'0,"0"0"16,0 0-16,0 0 0,0 0 15,0 0-15,17 19 0,-17-19 16,0 0-16,17 31 0,-17-31 15,15 29-15,-7-12 0,0 2 16,3 1-16,-2 1 0,1 1 0,1 8 16,1 2-16,-1-3 15,0-2-15,-2-2 0,-1-1 16,-2-3-16,0-2 0,-1 0 16,0-4-16,-1-6 0,1-3 0,0-3 15,2-2-15,-2-1 0,1 0 0,-2 0 16</inkml:trace>
  <inkml:trace contextRef="#ctx0" brushRef="#br0" timeOffset="169433.3658">6667 17252 0,'0'0'0,"0"0"16,0 0-16,0 0 0,0 0 15,0 0-15,0 0 0,-17 25 16,17-25-16,-16 18 0,5-6 15,-1 2-15,-1 3 0,-1 1 16,2 1-16,-1-2 0,2 0 16,-3 4-16,-1 0 0,2-2 15,1-3-15,1-1 0,2-3 16,-1-2-16,5-1 0,-2-3 0,3-1 16,2-3-16,2-2 0,-2-7 15,4-2-15,-1 1 0,0 1 16,-1 1-16</inkml:trace>
  <inkml:trace contextRef="#ctx0" brushRef="#br0" timeOffset="169649.5541">6646 17326 0,'0'0'0,"0"0"0,0 0 16,0 0-16,0 0 0,8 25 0,-8-25 15,10 31-15,-4-14 0,0 4 16,2 3-16,1-1 0,-2 1 15,4 4-15,0 0 0,0 2 16,-3 3-16,2 3 0,1-2 16,-3-6-16,1-3 0,-1-4 15,2-3-15,-1-7 0,0-7 0,-2 0 16,-1-1-16,-3-1 0</inkml:trace>
  <inkml:trace contextRef="#ctx0" brushRef="#br0" timeOffset="169950.3613">7215 17291 0,'0'0'0,"0"0"15,0 0-15,0 0 0,-12 23 0,12-23 16,-14 28-16,5-10 0,0 1 15,-1 3-15,-2 3 0,-2 0 16,-2 1-16,-5 12 0,0 2 16,3-3-16,0-1 0,-2 7 15,1-1-15,3-5 0,2-3 0,0 3 16,4-4-16,0-6 0,3-5 16,2-6-16,2-4 0,0-5 15,2-2-15,3-7 0,3-6 16,2-5-16,0-5 0,-2 3 15,-1 4-15,0 1 0</inkml:trace>
  <inkml:trace contextRef="#ctx0" brushRef="#br0" timeOffset="170182.79">7141 17332 0,'0'0'0,"0"0"16,0 0-16,0 0 0,0 0 0,17 29 15,-17-29-15,19 31 16,-9-15-16,1 3 0,2 3 16,-3 2-16,2-1 0,1 10 0,3 2 15,-3-1-15,0-1 0,2 6 16,1-4-16,-2-2 16,-1-3-16,0-4 0,-1-3 15,-1-5-15,-1-5 0,-2-2 0,-2-3 16,0-1-16</inkml:trace>
  <inkml:trace contextRef="#ctx0" brushRef="#br0" timeOffset="170434.7026">7599 17342 0,'0'0'0,"0"0"0,0 0 0,0 0 16,0 33-16,0-33 0,-3 33 16,-1-14-16,0 3 0,-4 2 0,-3 2 15,-3 8-15,-2 1 0,2 2 16,0 1-16,-4 7 16,0-2-16,0-1 0,-1-1 15,4-7-15,-1-5 0,3-1 0,2-6 16,3-5-16</inkml:trace>
  <inkml:trace contextRef="#ctx0" brushRef="#br0" timeOffset="170783.2574">8298 17293 0,'0'0'0,"0"0"0,0 0 15,0 0-15,5 23 0,-5-23 0,2 28 16,-2-28-16,-1 37 0,0-15 15,-1 2-15,0 0 0,1 1 0,-3 9 16,0 1-16,1 0 16,0 0-16,-2 8 0,2-2 15,-2-4-15,0-3 0,0-6 16,-2-4-16,2-4 0,0-4 0,2-4 16</inkml:trace>
  <inkml:trace contextRef="#ctx0" brushRef="#br0" timeOffset="170982.9878">7924 17811 0,'0'0'16,"0"0"-16,0 0 0,0 0 0,0 0 16,26 3-16,-26-3 0,44 3 15,-20-2-15,6 2 0,5 3 16,0-1-16,3 1 0,10 1 15,5 2-15,10 2 0,-7-1 16,8 0-16,-4-2 0,-14-2 0,-9 0 16,-10-2-16</inkml:trace>
  <inkml:trace contextRef="#ctx0" brushRef="#br0" timeOffset="171382.8797">9065 17452 0,'0'0'0,"0"0"0,0 0 0,0 0 15,0 0-15,2 21 0,-2-21 16,1 22-16,-1-22 0,-1 32 15,-1-13-15,-2 4 0,0 2 0,-3 5 16,-2 3-16,-1 9 16,2 0-16,-3 11 0,-2 1 15,2-3-15,2-2 0,-3 12 0,4-1 16,1-5-16,3-4 0,0 6 16,1-3-16,1-7 0,1-5 15,1-1-15,1 0 0,1-8 16,2-5-16,0-4 0,-1-2 15,-1-5-15,0-3 0,0-4 16,-2-3-16,0-5 0,0-2 16,-3-8-16,0-6 0,1-4 15,1-5-15,0 3 0,0 6 0,-1 0 16</inkml:trace>
  <inkml:trace contextRef="#ctx0" brushRef="#br0" timeOffset="171749.4407">9033 17354 0,'0'0'0,"0"0"16,0 0-16,0 0 0,0 0 0,18-15 16,-18 15-16,18-8 0,-7 7 15,3 1-15,3 0 0,0 3 16,2 1-16,1 3 0,0 2 15,1 3-15,1 0 0,4 6 16,0 2-16,-4 0 0,-3 2 16,-3 0-16,-2 1 0,-1 3 0,-6-3 15,-3-1-15,-3-2 0,-3-2 16,-2-2-16,-7-1 0,-5 1 16,-1-1-16,-1-2 0,1 0 15,0-1-15,1-3 0,-1-1 16,0-2-16,-1 0 0,2-2 15,2-1-15,3 0 0,2-2 16,2-2-16,1-2 0,4-2 16,2-3-16,3-2 0,3-1 0,-2 2 15,0 1-15,0 2 0</inkml:trace>
  <inkml:trace contextRef="#ctx0" brushRef="#br0" timeOffset="172099.9139">9800 17449 0,'0'0'0,"0"0"0,0 0 0,0 0 16,0 0-16,-13 21 0,13-21 16,-14 14-16,14-14 0,-18 22 15,6-7-15,-3 1 0,-1 0 0,-2 2 16,-1 2-16,2-1 15,0 1-15,-5 8 0,-1 2 16,2-1-16,0-1 0,-2 7 16,1-1-16,2-4 0,4-4 0,1 0 15,3-1-15,1-2 0,2-3 16,2-1-16,0-3 0,1-3 16,2-3-16,1-2 0,0-3 15,3-5-15,0 0 0,0-7 16,2-4-16,0 0 0,1-1 0,1-6 15,2-6-15,-2 5 16,0 2-16,-1 3 0</inkml:trace>
  <inkml:trace contextRef="#ctx0" brushRef="#br0" timeOffset="173500.0289">9685 17338 0,'0'0'0,"0"0"0,0 0 15,0 0-15,0 0 0,0 0 0,0 0 16,0 0-16,0 0 0,16 22 16,-16-22-16,5 19 0,-5-19 15,7 24-15,-4-8 16,1-1-16,-1 2 0,1 2 0,2 3 15,0-1-15,2 0 0,2 10 16,1 0-16,0 1 0,0 0 0,0 1 16,0 1-16,0 5 15,-1-3-15,-1-3 0,-1-2 16,-1 0-16,0 0 0,0-1 0,-2-1 16,1-3-16,-1-2 0,1-2 15,0-3-15,0 0 0,-2-2 16,0-3-16,-1-3 15,-1-1-15,-1-1 0,-2-5 0,-2-3 16,-1-2-16,0-2 0,0-4 16,-1-3-16,2 1 0,0 1 0,0 2 15</inkml:trace>
  <inkml:trace contextRef="#ctx0" brushRef="#br0" timeOffset="173717.4471">9556 17781 0,'0'0'0,"0"0"15,0 0-15,0 0 0,0 0 0,0 0 16,31 4-16,-31-4 0,28 4 16,-28-4-16,32 5 0,-15-1 15,1 0-15,1 0 0,1 2 16,0-1-16,-2 1 0,1-2 15,0-3-15,-4 1 0,0-1 16,-3 0-16</inkml:trace>
  <inkml:trace contextRef="#ctx0" brushRef="#br1" timeOffset="194187.5709">30748 4640 0,'0'0'0,"0"0"15,0 0-15,0 0 0,0 0 0,0 0 16,0 0-16,0 0 0,0 0 15,-25 12-15,25-12 16,-20 11-16,20-11 0,-22 15 0,8-6 16,0 2-16,0 0 0,-3 2 15,0 4-15,-1-1 0,0-1 0,-3 5 16,3 0-16,1 2 16,3 0-16,2-1 0,2-2 15,2 1-15,2-1 0,4-1 16,2 0-16,2-4 0,2 0 0,3-3 15,4 1-15,1-3 0,-3-3 16,5-2-16,1-1 16,1-2-16,0 1 0,3-3 0,1-3 15,0 0-15,-1 1 16,5-5-16,1-5 0,1-1 0,-2 1 16,-1-2-16,-1-2 0,-1 0 15,-3 1-15,-1-2 0,-3 0 16,0 0-16,-2-1 0,-3 0 15,-2-1-15,-1 2 0,-2 3 0,-2-3 16,-1-1-16,-2 1 0,-2 0 16,-2 1-16,-3 1 0,-2 2 15,-2 0-15,-4 1 0,-1 2 16,-2 4-16,-1 1 0,-2 2 16,-2 3-16,-2 2 0,1 2 15,1 2-15,1 1 0,4-1 16,3 0-16,4-1 0</inkml:trace>
  <inkml:trace contextRef="#ctx0" brushRef="#br1" timeOffset="194667.0709">30188 5003 0,'0'0'0,"0"0"15,0 0-15,0 0 0,0 0 0,25 1 16,-25-1-16,25-7 16,-10 3-16,2 0 0,6 0 15,-3-3-15,1 1 0,1 1 0,3-1 16,6-1-16,-2 1 0,0 0 16,0 1-16,-2-1 0,0 0 15,-2 2-15,-1 1 0,0 0 16,-2 1-16,3 1 0,-3-1 15,-5 3-15,-2 1 0,0 2 16,0 0-16,-1 3 0,-1 0 0,1 1 16,-1 1-16,-1 1 0,0 0 15,-1 1-15,0 0 0,0 0 16,-1-1-16,0 1 0,-1-1 16,0-1-16,-1-3 0,1 0 15,1-1-15,1-1 0,2 1 16,1-3-16,-1-1 0,1-2 15,1-3-15,-1 2 0,0 0 16,1-2-16,0-1 0,2-2 16,-1 0-16,0-1 0,-1 1 0,-1-2 15,1 0-15,-2 0 0,-2-1 16,-2 1-16,-4 0 0,1 1 16,-2 2-16,0-1 0</inkml:trace>
  <inkml:trace contextRef="#ctx0" brushRef="#br1" timeOffset="207969.3711">9174 17190 0,'0'0'0,"-10"8"0,0 2 16,1-1-16,0 2 0,-3 6 0,0 1 16,0 7-16,-1 4 0,-3 9 15,2 2-15,1 1 0,0 0 0,4 2 16,1 3-16,-1 6 15,2-2-15,2 1 0,0 1 16,2-4-16,0-14 0,1-7 0</inkml:trace>
  <inkml:trace contextRef="#ctx0" brushRef="#br1" timeOffset="208449.9013">9057 18378 0,'0'0'0,"1"7"0,1 2 0,3 3 16,1 3-16,4 6 15,1 1-15,0-1 0,0-3 0,7 7 16,2-2-16,2 0 0,-2-3 0,2 0 15,1 1-15,2-7 0,2-3 16,1 0-16,4-2 0,0-2 16,-1-2-16,8-1 0,-1-4 15,2 0-15,0-4 0,1-6 16,-1-1-16,-1-5 0,-2-2 16,0 0-16,-2 2 0,0-4 15,1-3-15,3-6 0,0-1 16,-4-1-16,-2-1 0,-2-3 15,-1-2-15,-4 0 0,-1 2 0,-5-6 16,-4-2-16,-3-1 0,-2 1 16,0-14-16,-2-3 15,-4 8-15,-4 6 0,-2-2 0,-3 0 16,-2 1-16,-3 0 0,-4-5 16,-4-4-16,-1 2 0,0 1 15,-12-24-15,1 7 0,-4 7 16,-2 4-16,2 0 0,2 1 15,3 10-15,4 7 0,-8-1 16,-4-2-16,-1 10 0,1 4 0,-2 4 16,1 2-16,-2 5 0,1 5 15,2 4-15,4 3 0,-4 3 16,-1 3-16,1 6 0,2 5 16,1 3-16,2 0 0,11 0 15,-3 5-15,3 2 0,3 1 16,0 8-16,-1 4 0,6-9 15,4-8-15,1-3 0</inkml:trace>
  <inkml:trace contextRef="#ctx0" brushRef="#br1" timeOffset="223866.1778">23796 12887 0,'0'0'16,"0"0"-16,0 0 0,0 0 0,0 0 15,0 0-15,22-9 0,-22 9 16,0 0-16,30-7 0,-18 6 16,0 2-16,0 0 0,1 1 15,-1 2-15,-1 0 0,-1 1 16,-2 1-16,0 2 0,-2 0 0,-2 1 15,-2 1-15,-2 1 0,-2-1 16,-2-2-16,-4 1 16,-3-1-16,-1 1 0,-1 0 0,-4 2 15,0-2-15,2-1 0,1 0 16,-1-2-16,1 0 0,2-1 16,2 0-16,2-1 0,2-1 15,1 0-15,3-2 0,4-1 16,5 1-1,5 1-15,5 1 0,-3 1 16,0 0-16,5 3 0,1 2 16,-1 1-16,-3 0 0,0 3 0,-2-1 15,-1 1-15,-2 3 0,-3 1 16,-3 2-16,-1-1 0,-3-2 0,-1 0 16,-1-1-16,-2-1 15,0-1-15,-1-2 0,-2-1 16,1-2-16,-1-2 0,-2-4 15,0-5-15,-1-1 0,0-1 0,5-7 16,4-7-16,0 4 0,0 3 16,0 2-16</inkml:trace>
  <inkml:trace contextRef="#ctx0" brushRef="#br1" timeOffset="224316.9096">24439 12851 0,'0'0'16,"0"0"-16,0 0 0,0 0 0,20 15 15,-20-15-15,18 13 0,-8-6 16,-1-1-16,1 1 0,1 0 16,-1-1-16,0 1 0,-1-1 15,0-1-15,-1 0 0,-2 0 0,0-1 16,-1-1-16,0 0 15,-2 0-15,0-1 0,1-1 16,-2-1-16,-2 0 0,0 0 0,-4-2 16,0-1-16,-1 2 0,-3 1 15,-1 1-15,-2 2 0,-1-1 16,0 3-16,-2 1 0,1 1 16,-1 0-16,-3 0 0,-1 2 15,0 2-15,1 2 0,-2 5 16,1 4-16,1-2 0,3 0 0,3 0 15,1 1-15,2 1 0,3-3 16,2 3-16,1-2 16,4-1-16,1 0 0,7 3 0,4 0 15,3-2-15,1 0 0,5-4 16,2 0-16,4-3 0,1-1 16,3-4-16,2-3 0,-4-3 15,-3-3-15,8-7 0,0-6 16,-7 3-16,-7 2 0,-5 2 15</inkml:trace>
  <inkml:trace contextRef="#ctx0" brushRef="#br1" timeOffset="224492.8175">25315 12906 0,'0'0'0,"0"0"0,0 0 15,0 0-15,0 0 0,0 0 16,0 0-16,0 0 0,0 0 0,0 0 16,0 0-16,-6-23 0,6 23 15,0 0-15</inkml:trace>
  <inkml:trace contextRef="#ctx0" brushRef="#br1" timeOffset="231913.6245">23541 14212 0,'0'0'0,"0"0"15,0 0-15,0 0 0,0 0 0,0 0 16,0 0-16,0 0 0,0 0 16,0 0-16,0 0 0,0 0 15</inkml:trace>
  <inkml:trace contextRef="#ctx0" brushRef="#br0" timeOffset="423033.0204">29832 4712 0,'0'0'0,"0"0"16,0 0-16,0 0 0,0 0 0,0 0 15,0 0-15,0 0 0,0 0 16,-20-10-16,20 10 0,0 0 16,0 0-16,0 0 0,-17-13 15,17 13-15,0 0 0,0 0 16,0 0-16,-23-10 0,17 9 0,1-1 16,-2 2-16,0 0 15,-1 0-15,1 3 0,1-1 16,-2 1-16,0 0 0,1 2 15,0 0-15,0-1 0,2 2 0,0-1 16,1 2-16,1-1 0,-1 0 16,2 0-16,1-1 0,0 1 15,0-1-15,2-1 0,1-1 16,0 1-16,1-2 0,0 0 16,1 0-16,1-1 0,-1-1 0,2-1 15,0 0-15,1 0 0,1 0 16,-1-2-16,1-1 15,0 0-15,-2-1 0,1 1 0,0-1 16,-2 0-16,1-1 0,-2 0 16,0 0-16,0 0 0,-1 1 15,0 0-15,0 1 0,-1-1 16,0 1-16,-1-1 0,-1 0 16,0 0-16,-1 1 0,0 1 15,-1 2-15,-2-1 0,1 0 0,-2 2 16,-4 2-16,1 0 0,1 0 15,0 1-15,-2 1 16,1 1-16,1 0 0,0 3 0,-1 1 16,1 0-16,2-1 0,-1 0 15,2 0-15,1-1 0,0 0 0,2 1 16,1 0-16,0 0 16,1-3-16,2 2 0,0-3 15,0 0-15,1-1 0,0 0 16,2-2-16,-1 1 0,1-4 0,0 0 15,1-2-15,-1-1 0,1 1 16,0-3-16,-1 0 16,0 1-16,-1-1 0,0-1 0,-1 0 15,1 1-15,-2 0 0,-1-1 16,0 1-16,-1 2 0,0-1 0,-1 1 16,0 0-16,-1 2 15,0 0-15,-1 1 0,-1-1 16,-1 2-16,0 0 0,0 2 15,-2 1-15,2 2 0,-1 0 0,2 2 16,0 0-16,0 1 0,2 1 16,0-1-16,0 1 0,1-1 15,0 1-15,2-3 0,2 0 16,-1 1-16,0 0 0,1-1 16,0-3-16,-1-1 0,1-1 0,-1 0 15,1 0-15,0-1 16,-1 1-16,0-2 0,1-1 15,-1 0-15,0 0 0,0-1 16,1-1-16,-1-1 0,0-1 0,1 1 16,-2-1-16,0 1 0,0 0 15,-2-1-15,-1 2 0,0 0 16,0 0-16,-1 2 0,0 0 16,-1-1-16,0 2 0,0 1 15,-2 1-15,1 1 0,0 1 0,-1 3 16,1 0-16,-1 1 0,2 0 15,1 0-15,2 3 16,0-3-16,1 1 0,1-1 0,1 0 16,1 0-16,-1-1 0,1 0 15,2-2-15,-1-2 0,2 0 0,0-2 16,-1 1-16,0-1 16,-1-1-16,1 0 0,-1-1 15,1 0-15,-1-1 0,0-1 16,-2 0-16,-1-2 0,1 0 0,-3-1 15,-2 1-15,0 1 0,0 0 16,-2 0-16,-3 2 0,0 0 16,0 0-16,-2 2 0,-2 2 15,1 0-15,1 0 0,1 0 16</inkml:trace>
  <inkml:trace contextRef="#ctx0" brushRef="#br0" timeOffset="449185.7596">29041 5442 0,'0'0'0,"0"0"0,0 0 15,0 0-15,0 0 0,0 0 16,0 0-16,0 0 0,0 0 0,0 0 16,10-21-16,-10 21 0,0 0 0,0 0 15,0 0-15,0 0 16,0 0-16,0 0 0,0 0 15,0 0-15,0 0 0,0 0 0,0 0 16,-21 10-16,21-10 0,0 0 16,-17 18-16,17-18 0,0 0 15,-20 18-15,20-18 0,0 0 16,-23 19-16,14-11 0,0-1 16,0 0-16,0-2 0,0 1 15,0 1-15,0 0 16,1 0-16,-1 2 0,1-3 0,1 2 0,1-2 15,-1 1-15,2-3 0,-1 2 16,2-1-16,-1-2 0,1 2 16,0-2-16,-1 3 15,2-3-15,0 1 0,-1 0 16,2-1-16,0 1 0,0-2 0,-1 0 16,2 1-16,1-3 0,-2 3 15,2-3-15</inkml:trace>
  <inkml:trace contextRef="#ctx0" brushRef="#br0" timeOffset="449782.9667">28454 5628 0,'0'0'0,"0"0"0,0 0 16,0 0-16,0 0 0,0 0 0,0 0 15,0 0-15,0 0 16,0 0-16,0 0 0,0 0 16,24-11-16,-24 11 0,0 0 0,0 0 15,0 0-15,27 2 0,-27-2 16,0 0-16,23 0 0,-23 0 15,19 2-15,-9 0 0,1 1 16,0-1-16,0-1 0,0 0 16,0 0-16,1 1 0,0-2 15,0 0-15,0 0 0,2 0 0,-1 0 16,0 0-16,0 0 0,-1 2 16,1-2-16,-2 1 0,-1-1 15,-2 0-15,1 0 0,-1 1 16,-1-1-16,-2 1 0,1-1 15,-2 0-15,-1 0 0,1 0 16,-1 2-16,-1-2 0,0 0 0,1 0 16,-1 0-16,-2 0 0,0 0 15,0 1-15,-2-1 0,-1 0 16,3 0-16,-2 0 0</inkml:trace>
  <inkml:trace contextRef="#ctx0" brushRef="#br0" timeOffset="465637.5327">22966 3569 0,'0'0'0,"0"0"15,0 0-15,0 0 0,0 0 0,0 0 16,-26 3-16,26-3 0,-20 20 15,7-4-15,-1 5 0,-2 4 16,-3 4-16,-2 3 0,-2 5 16,-8 12-16,-1 4 0,-8 14 15,0 0-15,-4 8 0,2-6 16,-2 5-16,6-6 0,5-9 0,4-5 16,0 2-16,5-6 15,5-6-15,4-6 0,0-8 16,2-6-16,4-2 0,3-4 0,2-2 15,4-4-15,3-7 0,0-4 16,3-5-16,0-2 0,-1 2 16,-2 0-16,0 1 0</inkml:trace>
  <inkml:trace contextRef="#ctx0" brushRef="#br0" timeOffset="465971.113">22889 3586 0,'0'0'0,"0"0"0,0 0 16,0 0-16,0 0 0,11 34 0,-8-15 15,1 2-15,1 4 0,-1 4 16,1 6-16,0 9 0,0 1 15,-2 4-15,0 2 0,0 7 16,0-3-16,-1 7 0,-1-4 16,-1-7-16,0-3 0,0 4 15,-1-1-15,-1-10 0,-2-6 0,2-5 16,0-2-16,2-7 16,1-5-16,-2-4 0,0-1 0,-2-4 15,-3-3-15,-1-3 0,0-2 16,-2-2-16,-2-3 0,1 2 15,2-1-15,2 2 0</inkml:trace>
  <inkml:trace contextRef="#ctx0" brushRef="#br0" timeOffset="466153.7656">22495 4225 0,'0'0'16,"0"0"-16,0 0 0,0 0 0,0 0 15,0 0-15,0 0 0,35-3 16,-35 3-16,42-7 0,-14 3 16,0-1-16,2 2 0,2 2 15,3 0-15,4 0 0,-7 0 0,-4-1 16</inkml:trace>
  <inkml:trace contextRef="#ctx0" brushRef="#br0" timeOffset="466854.4645">23307 3711 0,'0'0'0,"0"0"0,0 0 16,0 0-16,0 0 0,-10 22 15,10-22-15,-5 28 0,5-28 0,-6 39 16,2-11-16,1 2 0,1 0 15,-4 15-15,-1 3 0,0-1 16,0-3-16,-1 13 0,-2 0 16,-1 3-16,0-8 0,1 3 15,1-7-15,2-10 0,2-8 0,0-6 16,1-2-16,1-9 16,0-2-16,2-3 0,0-4 15,1-1-15,0-3 0,1-7 0,0-5 16,2-5-16,-1-3 0,0 4 15,-1 3-15,0 2 0</inkml:trace>
  <inkml:trace contextRef="#ctx0" brushRef="#br0" timeOffset="467371.3295">23292 3743 0,'0'0'0,"0"0"16,0 0-16,0 0 0,0 0 0,30-5 15,-30 5-15,29 2 16,-13 0-16,1 5 0,-1 1 16,0 3-16,-2 1 0,-2 1 15,-2 3-15,1 5 0,-2 2 0,-5 0 16,-4 2-16,-4 0 16,-4-1-16,-3 1 0,-4 3 0,-6 4 15,-1-3-15,-5-1 0,-2-2 16,1 0-16,2-3 0,-3 0 15,3-3-15,4-4 0,3-1 0,3-3 16,3-4-16,3-2 16,3-3-16,5-2 0,2-1 15,5-3-15,0-2 0,6-1 16,5-3-16,-1 1 0,3 0 0,7-2 16,3 0-16,-2 0 0,-1 1 15,4 4-15,1 0 16,-1 1-16,-2 3 0,1 1 0,-1 3 15,-3 1-15,0 3 0,-5 2 16,-1 0-16,-4 1 0,-3 0 16,-3 3-16,-3 3 0,-4 1 15,-2-1-15,-7 0 0,-3 0 16,-2-1-16,-1 2 0,0-1 0,-2-2 16,-1 1-16,-1-2 0,0-2 15,-2-2-15,2-3 0,2-2 16,0-2-16,1-1 0,3-2 15,2-4-15,6-7 0,5-9 16,1 6-16,-1 1 0,0 3 16</inkml:trace>
  <inkml:trace contextRef="#ctx0" brushRef="#br0" timeOffset="467606.1155">24061 3694 0,'0'0'0,"0"0"16,0 0-16,5 22 0,-5-22 16,6 27-16,-4-6 0,-1 4 15,-1 0-15,-1 4 0,-2 4 16,-1 9-16,1 0 0,-1 8 16,-1-2-16,0-5 0,-1-4 0,0 6 15,-2-2-15,1-6 16,1-3-16,-1-1 0,1-3 15,-1-5-15,0-5 0,2-4 0,0-4 16,2-2-16</inkml:trace>
  <inkml:trace contextRef="#ctx0" brushRef="#br0" timeOffset="467821.1373">23790 4483 0,'0'0'0,"0"0"0,0 0 0,0 0 16,34-11-16,-34 11 0,44-8 16,-17 4-16,3 1 0,3-2 15,4 0-15,8 0 0,-2 0 0,9 1 16,-2 1-16,-3 1 16,-4 0-16,4 0 0,-3 1 15,-9 0-15,-9 0 0,-5-1 0</inkml:trace>
  <inkml:trace contextRef="#ctx0" brushRef="#br0" timeOffset="468454.5564">24687 3587 0,'0'0'0,"0"0"15,0 0-15,21-4 0,-21 4 16,26-8-16,-10 4 0,3 0 16,2-2-16,1 2 15,2-1-15,-1 2 0,0 0 0,6-1 16,-2 2-16,-4 1 0,-1 1 0,-3 0 16,-4-1-16,-3 1 15,-2 0-15,-4 4 0,-5 5 16,-4 0-16,-1 3 0,-6 4 15,-5 5-15,-3 1 0,-2 0 0,-10 10 16,-3 5-16,1-2 0,1-1 16,-9 13-16,-3 4 0,5-1 15,5-5-15,-4 9 0,-1 0 16,8-6-16,6 0 0,2 4 16,4-2-16,8-7 0,6-4 0,3-3 15,2-2-15,8-5 0,4-6 16,6 2-16,3-1 0,-2-8 15,0-1-15,3-3 0,2 1 16,2-5-16,-2 0 0,5-2 16,3-3-16,-5-1 0,0-2 15,-2-3-15,1-2 0,-2-1 16,1 0-16,-1-4 0,0-2 16,-6 0-16,-1-1 0,-3 7 15,1 4-15,-4 1 0,-3 0 0,-3 1 16</inkml:trace>
  <inkml:trace contextRef="#ctx0" brushRef="#br0" timeOffset="468804.1318">24856 3875 0,'0'0'0,"0"0"0,0 0 15,23-9-15,-23 9 0,28-10 0,-7 5 16,2 1-16,1 0 0,11 3 16,5 1-16,-1 4 0,-3 1 15,7 8-15,-2 4 0,-7 1 0,-4 1 16,-9 3-16,-7 5 16,-6-1-16,-5 2 0,-8 7 0,-9 1 15,0-3-15,-1-2 0,-6-1 16,-6-1-16,3-4 0,1-3 15,-2-2-15,1-2 0,1-4 16,1-3-16,-1-4 0,-1-3 16,3-3-16,3-4 0,-1-5 15,0-4-15,2-3 0,-1-2 0,2-4 16,0-3-16,4 5 0,2 4 16,2 3-16</inkml:trace>
  <inkml:trace contextRef="#ctx0" brushRef="#br0" timeOffset="469154.4868">24807 4024 0,'0'0'0,"0"0"0,0 0 0,0 0 15,0 0-15,0 0 0,0 0 16,0 0-16,0 0 16,10 22-16,-10-22 0,3 22 0,-3-22 15,2 32-15,-2-32 0,4 34 16,-2-17-16,1-1 0,-1 0 16,1-2-16,0 1 0,0-3 15,-1-2-15,-1-1 0,0-2 16,1 0-16,0-1 0,2-4 0,0-4 15,1-2-15,-2-4 0,2-2 16,2-2-16,0-3 0,0 0 16,3-5-16,0 3 0,-2 1 15,-1 3-15,0 1 0,3 2 16,-1 3-16,0 1 0,0 4 0,1 2 16,-1 4-16,1 2 0,0 3 15,-1 2-15,-1 1 0,0 1 16,-2 1-16,1 0 15,-2 0-15,0-1 0,-1 1 16,1 1-16,-1-3 0,0-3 0,2-5 16,-1-3-16,3-3 0,1-1 0,-1 0 15,-2 0-15,0 1 0</inkml:trace>
  <inkml:trace contextRef="#ctx0" brushRef="#br0" timeOffset="469487.6822">25577 3597 0,'0'0'0,"0"0"0,0 0 16,0 0-16,1 24 0,-1-24 16,0 37-16,-1-11 0,0 5 0,0 6 15,0 4-15,0 15 0,1 1 16,-2 18-16,-2 2 0,1 8 15,0-7-15,-2 12 0,1-1 16,-1-14-16,2-7 0,-4 11 16,-1-2-16,1-5 0,4-12 15,-4 11-15,0-10 0,2-9 0,1-9 16,2-8-16,2-6 16,0-9-16,0-7 0,0-8 0,0-5 15,0 0-15,2-2 0,-2-9 16,1-4-16,-2-11 0,-2-6 15,2 7-15,0 8 0,0 2 16</inkml:trace>
  <inkml:trace contextRef="#ctx0" brushRef="#br0" timeOffset="469787.4756">25687 3703 0,'0'0'0,"0"0"0,0 0 16,21-8-16,-21 8 0,21-1 0,-5 3 15,-1 3-15,2 0 0,-1 4 16,1 1-16,0 6 0,-2 1 0,-5 3 16,-4 2-16,-3 4 0,-5 2 15,-6 3-15,-7 2 16,-3 7-16,-1-2 0,-5-2 0,-4 2 15,-3 0-15,2-7 0,5-4 16,3-3-16,4-4 0,2-4 16,5-3-16,5-6 0,1-6 15,3-6-15,0 2 0,1 0 0,0 1 16</inkml:trace>
  <inkml:trace contextRef="#ctx0" brushRef="#br0" timeOffset="470054.9105">26142 3740 0,'0'0'0,"0"0"16,-7 17-16,2-3 0,-1 1 16,-4 12-16,-2 4 0,-2 3 15,-2 0-15,-5 10 0,0 1 16,2-4-16,0-2 0,-2 2 0,3-2 15,2-7-15,1-4 0,3-6 16,1-3-16,3-4 0,3-4 16,2-5-16,0-3 0,5-7 15,0-4-15,2-10 0,3-8 16,-1-4-16,1-5 0,-2 9 16,0 3-16,-2 5 0</inkml:trace>
  <inkml:trace contextRef="#ctx0" brushRef="#br0" timeOffset="470270.6111">26162 3699 0,'0'0'0,"0"0"0,0 0 16,0 0-16,0 0 0,0 0 16,22 4-16,-22-4 0,0 0 15,18 21-15,-18-21 0,13 32 16,-8-13-16,2 6 0,-1 4 16,1 1-16,-2 0 0,1 10 15,-2 0-15,1 5 0,-2-2 0,-2-4 16,-2 0-16,0-6 15,-1-4-15,0-4 0,-1-3 16,0-2-16,1-3 0,-1-4 0,-2-1 16,0-3-16,-2-3 0,1 0 15,2-1-15,0-2 0</inkml:trace>
  <inkml:trace contextRef="#ctx0" brushRef="#br0" timeOffset="470404.5356">26037 4070 0,'0'0'0,"0"0"15,0 0-15,0 0 0,0 0 16,0 0-16,0 0 0,0 0 16,30-11-16,-30 11 0,32-3 15,-14-1-15,2 0 0,-3-1 16,-2 2-16,-1 0 0</inkml:trace>
  <inkml:trace contextRef="#ctx0" brushRef="#br0" timeOffset="470887.9582">26567 3627 0,'0'0'0,"0"0"16,0 0-16,0 0 0,0 0 15,28 19-15,-28-19 0,26 18 16,-26-18-16,30 18 0,-14-8 15,-2-1-15,0 0 0,1-1 0,-1 2 16,-2-2-16,-1 0 0,-1-1 16,-2-1-16,-2-2 0,1-1 15,-4 0-15,0-2 0,-3-1 16,-3-1-16,-1-3 0,-2 1 16,0 0-16,-1-1 0,-4 3 15,-3 1-15,-2 1 0,0 0 0,-2 3 16,-2 1-16,-5 6 0,1 1 15,-2 4-15,1 2 0,2 1 16,2 0-16,-1 6 0,4 3 16,4-3-16,3 0 0,4 0 15,5 2-15,2-2 0,2-2 16,6-2-16,5 0 0,1-3 0,2-1 16,3-2-16,2-1 0,-2-2 15,1 0-15,3-3 0,3-5 16,-2-1-16,-1-3 0,2 0 15,1-1-15,-1-2 0,1 0 16,0-7-16,2-2 16,-3-4-16,-3-2 0,-1 1 0,-4 4 15,-4 2-15</inkml:trace>
  <inkml:trace contextRef="#ctx0" brushRef="#br0" timeOffset="471039.3437">27197 3782 0,'0'0'0,"0"0"0,0 0 0,0 0 15,0 0-15,0 0 0,0 0 16,-3 27-16,3-27 0,0 0 0</inkml:trace>
  <inkml:trace contextRef="#ctx0" brushRef="#br0" timeOffset="475658.347">17340 3390 0,'0'0'0,"0"0"0,0 0 0,0 0 16,0 0-16,-29 8 0,29-8 16,-29 19-16,14-5 0,-6 4 15,-3 2-15,-3 6 0,-2 4 16,-12 15-16,-5 6 0,-8 12 0,1-1 16,-11 17-16,-9 14 15,7-9-15,8-7 0,-18 26 16,1-2-16,14-22 0,13-15 15,11-15-15,9-10 0,9-10 0,6-10 16,5 1-16,4-2 0,1-7 16,3-8-16,7-10 0,4-7 15,-3-1-15,-1-3 0,-1 7 16,-2 2-16,0 4 0</inkml:trace>
  <inkml:trace contextRef="#ctx0" brushRef="#br0" timeOffset="475971.2592">17062 3554 0,'0'0'0,"0"0"0,0 0 15,11 25-15,-11-25 0,9 27 16,-4-7-16,2 3 0,0 3 0,1 12 15,-1 5-15,-2-2 0,-1 1 16,-1 11-16,-1-1 0,-3-3 16,-2-2-16,-3 6 15,-2-4-15,1-5 0,-1-1 0,1-8 16,1-5-16,-2-3 0,-2-3 16,0-1-16,0-3 0,-1-4 15,-1-5-15,-3-3 0,-3-5 16,5 0-16,2-1 0,2-1 15</inkml:trace>
  <inkml:trace contextRef="#ctx0" brushRef="#br0" timeOffset="476155.6095">16626 4178 0,'0'0'15,"0"0"-15,0 0 0,21-9 0,-21 9 16,29-12-16,-9 4 15,4 1-15,3 0 0,12-1 0,2 0 16,1 0-16,1 1 0,6-1 16,-1 1-16,-3-1 0,-1-1 15,-2 2-15,-9 0 0,-8 2 16</inkml:trace>
  <inkml:trace contextRef="#ctx0" brushRef="#br0" timeOffset="476455.8314">17574 3514 0,'0'0'0,"0"0"16,0 0-16,0 0 0,0 29 0,0-29 15,0 38-15,-1-16 16,-1 1-16,0 8 0,1 7 0,-2 9 15,-1-3-15,-2 13 0,-3 0 16,0-5-16,0-5 0,-1 3 16,0-6-16,0-8 0,2-4 0,0-1 15,1-4-15,3-9 0,1-3 16,0-8-16,1-5 16,2-6-16,1-4 0,1-4 0,2-4 15,-1-2-15,0-2 0,0 4 16,-1 3-16,-1 2 0</inkml:trace>
  <inkml:trace contextRef="#ctx0" brushRef="#br0" timeOffset="476888.9728">17551 3789 0,'0'0'0,"0"0"0,0 0 16,-1-27-16,1 27 0,2-22 15,2 8-15,1 1 0,2 1 16,4-3-16,2 1 0,0 0 16,1 2-16,2 2 0,5 1 15,0 2-15,0 2 0,2 5 16,1 4-16,-2 4 0,-3 0 0,0 4 15,-4 4-15,-5 2 0,-3 2 16,-7 4-16,-4 3 0,-5 1 16,-3 2-16,-8-1 0,-5-2 15,0-1-15,0-1 0,-7 1 16,-1-4-16,4 1 0,4-2 0,1-6 16,2-4-16,4-3 0,2 0 15,3-3-15,2-3 0,4-3 16,4 0-16,3-5 0,3-1 15,5-3-15,3-1 0,5-2 16,2-2-16,2 2 0,2 1 16,0 1-16,1 3 0,1 1 15,0 3-15,0 3 0,-1 1 16,-2 1-16,-2 2 0,-3 4 16,-1 2-16,-4 2 0,-2 1 0,-4 4 15,-2 2-15,-4 3 0,-3 1 16,-7 1-16,-6 1 0,0 0 15,-2 2-15,-1-3 0,0-1 16,2-2-16,0-3 0,-1 0 16,3-2-16,5-6 0,2-1 0,2-2 15</inkml:trace>
  <inkml:trace contextRef="#ctx0" brushRef="#br0" timeOffset="477105.3596">18307 3609 0,'0'0'0,"0"0"0,0 0 0,0 0 0,0 0 0,7 30 16,-7-30-16,10 36 0,-6-15 16,-3 2-16,-2 5 15,-3 0-15,0 0 0,-6 11 0,-3 1 16,-4-4-16,-2 0 0,1 0 15,2-7-15,4-5 0</inkml:trace>
  <inkml:trace contextRef="#ctx0" brushRef="#br0" timeOffset="477271.4844">17959 4249 0,'0'0'0,"0"0"0,0 0 0,21-7 15,-21 7-15,27-11 0,-5 2 16,4 1-16,4-2 0,14-1 15,4 0-15,-2-2 0,-2 1 0,10-1 16,-2 2-16,-6 0 0,-4-2 16,3-2-16,-4 0 0,-9 3 15,-7 3-15,-5 1 0</inkml:trace>
  <inkml:trace contextRef="#ctx0" brushRef="#br0" timeOffset="477588.3652">18864 3586 0,'0'0'0,"0"0"16,0 0-16,0 0 0,2 27 0,-2-27 16,-2 38-16,-1-13 0,0 3 15,-4 17-15,-1 6 0,-1 2 16,0 0-16,-3 15 0,-1 2 15,-2 8-15,1-4 0,-4 7 16,0-3-16,1-12 0,3-7 0,-1 3 16,2-5-16,2-9 0,2-6 15,3-7 1,0-6-16,3-7 0,1-5 0,1-8 16,-1-2-16,1-4 0,1-3 0,-2-12 15,2-9-15,1-1 0,0-4 16,-1 6-16,0 4 15,0 4-15</inkml:trace>
  <inkml:trace contextRef="#ctx0" brushRef="#br0" timeOffset="477888.7616">18903 3635 0,'0'0'0,"0"0"0,16-8 0,-6 3 16,1 1-16,4-1 0,4 0 15,6 2-15,1 5 0,-1 1 16,0 3-16,-2 0 0,0 1 16,-1 7-16,-5 3 0,-6-2 15,-5-1-15,-8 9 0,-8 5 16,-2 1-16,-2-1 0,-9 4 16,-7 4-16,1-2 0,0 1 0,-6 0 15,0-2-15,3-5 0,3-4 16,0 1-16,7-5 0,5-5 15,5-6-15,6-5 0,2-4 16,7-6-16,4-7 0,-1 4 16,-2 3-16,0 0 0</inkml:trace>
  <inkml:trace contextRef="#ctx0" brushRef="#br0" timeOffset="478155.7512">19553 3468 0,'0'0'0,"0"0"16,0 0-16,0 0 0,0 0 0,-9 29 16,9-29-16,-14 34 15,5-13-15,-3 3 0,-3 4 16,-1 3-16,-3 0 0,-7 14 16,-2 1-16,-4 7 0,1-4 0,-3 4 15,3-5-15,5-8 0,2-5 16,6-6-16,2-6 0,4-6 15,2-4-15,4-8 0,2-5 16,4-6-16,4-5 0,3-4 16,5-3-16,1-6 0,-1-5 15,-2 6-15,-3 3 0,0 5 0</inkml:trace>
  <inkml:trace contextRef="#ctx0" brushRef="#br0" timeOffset="478388.5336">19458 3565 0,'0'0'0,"0"0"0,0 0 16,0 0-16,9-8 0,-6 7 15,0-1-15,2 5 0,0 0 0,1 2 16,-1 1-16,1 4 0,-1 2 16,2 4-16,0 2 0,-2 5 15,0 5-15,-1 8 0,0 0 0,-1 1 16,-3 1-16,-3 5 16,-1-4-16,0 1 0,-1 2 15,0-7-15,-1-3 0,-2 1 0,1-3 16,-1-4-16,1-4 0,0-5 15,-1-2-15,1-6 0,1-2 16,-3-3-16,-2-4 0,2 0 0,1 0 16,2 0-16</inkml:trace>
  <inkml:trace contextRef="#ctx0" brushRef="#br0" timeOffset="478539.0123">19294 3918 0,'0'0'0,"0"0"0,0 0 0,22-12 16,-22 12-16,32-14 0,-9 5 16,1 3-16,3-1 0,8 2 15,0 1-15,-5 1 0,-5 0 0,-4 1 16</inkml:trace>
  <inkml:trace contextRef="#ctx0" brushRef="#br0" timeOffset="479155.8704">16789 5085 0,'0'0'0,"-6"7"0,-3 4 16,-1 3-16,-2 0 0,-10 14 0,-5 9 15,1 0-15,0 1 0,-8 13 16,-7 8-16,4-3 15,3-5-15,-3 7 0,4-2 0,6-9 16,4-6-16,-3-1 0,3-4 16,8-8-16,5-7 15,9-10-15,6-6 0,-2-3 0,1 2 0,-2-4 16</inkml:trace>
  <inkml:trace contextRef="#ctx0" brushRef="#br0" timeOffset="479391.8958">16731 5104 0,'0'0'0,"0"0"0,0 0 16,0 0-16,15 24 0,-15-24 0,15 24 16,-5-7-16,1 1 0,0 5 15,1 3-15,3 9 0,1 2 0,-2 2 16,-1 1-16,0 8 0,0-4 15,-5-1-15,-1-1 0,-1 4 16,-2-5-16,-2-6 0,-3-4 16,-1-4-16,-1-6 0,0-3 15,1-6-15,1-2 0</inkml:trace>
  <inkml:trace contextRef="#ctx0" brushRef="#br0" timeOffset="479577.8163">16678 5537 0,'0'0'0,"0"0"0,0 0 15,0 0-15,0 0 0,0 0 16,29-11-16,-29 11 0,32-10 16,-10 5-16,3 2 0,3-4 15,0 0-15,-2 0 0,-4 0 16,-4 3-16</inkml:trace>
  <inkml:trace contextRef="#ctx0" brushRef="#br0" timeOffset="479888.386">17342 5053 0,'0'0'0,"0"0"0,0 0 16,-2 26-16,2-26 0,0 31 0,0-9 15,1 4-15,0 2 0,0 12 16,0 3-16,0 0 0,-1 2 16,1 8-16,0-3 0,0-2 15,-1-4-15,2 0 0,-1-4 16,-1-9-16,0-4 0,0-5 0,0-3 15,1-7-15,1-4 16,-2-8-16,1-7 0,-1 3 0,0 0 16,0 1-16</inkml:trace>
  <inkml:trace contextRef="#ctx0" brushRef="#br0" timeOffset="480422.2326">17344 5073 0,'0'0'0,"0"0"16,0 0-16,0 0 0,0 0 0,20-15 16,-20 15-16,27-5 0,-27 5 15,37-2-15,-14 4 0,0 1 16,1 1-16,0 0 0,-2 1 16,4 5-16,-3 1 0,-3 3 15,-4 2-15,-7 3 0,-3 1 0,-5 1 16,-3 1-16,-6 2 0,-4 0 15,-8 6-15,-3 2 0,-5-3 16,-1-1-16,-1-3 0,1 0 16,-2-2-16,5-1 0,2-6 15,2-2-15,3-7 0,2 0 0,4-2 16,2-2 0,4 0-16,4-1 0,3-2 0,6 3 15,1-5-15,3-3 0,2 0 16,5 1-16,3-1 0,2-2 15,6-1-15,3 0 0,1 4 16,1-2-16,0 5 0,-1 1 16,-2 0-16,-1 2 0,-3 3 15,-1-1-15,-3 5 0,-4 1 0,-2 1 16,-4 2-16,-5-1 0,-4 0 16,-4 4-16,-5 1 0,-4 0 15,-4 1-15,-2 2 0,-3 0 16,-3-1-16,-3-1 0,-1-4 15,0-1-15,-1 1 0,1-2 0,-6 1 16,1-4-16,2-2 0,1-2 16,5-1-16,2-2 0,5-4 15,3-4-15,6-4 0,4-3 16,0 3-16,1-1 0,1 4 16</inkml:trace>
  <inkml:trace contextRef="#ctx0" brushRef="#br0" timeOffset="480672.6062">18135 5025 0,'0'0'16,"0"0"-16,0 0 0,0 0 15,4 25-15,-4-25 0,3 29 16,0-11-16,-2 2 0,1 4 15,1 4-15,-1 1 0,1 0 0,-1 10 16,0 0-16,-1-3 0,-1-3 16,0 6-16,0-1 0,-1-3 15,0-2-15,-2-1 0,-2-2 16,0-3-16,-2-2 0,2-7 16,0-2-16,2-3 0</inkml:trace>
  <inkml:trace contextRef="#ctx0" brushRef="#br0" timeOffset="480872.1746">18066 5703 0,'0'0'0,"0"0"15,20-5-15,-4 1 0,1 2 0,6-4 16,6-1-16,10 0 0,0 1 15,12-2-15,1-3 0,-6 4 16,-3 2-16,-2 0 0,-9 1 16,-7 1-16</inkml:trace>
  <inkml:trace contextRef="#ctx0" brushRef="#br0" timeOffset="481838.7755">17828 5722 0,'0'0'0,"0"0"0,0 0 16,0 0-16,0 0 0,23-7 0,-23 7 15,30-9-15,-30 9 0,36-12 16,-12 8-16,0-3 0,1 1 16,3-1-16,0 2 0,8-2 15,-2-3-15,-3 3 0,-3 2 16,-1 2-16,-4 0 0,4 1 16,-3 0-16,-4 4 0,-2 0 15,0 3-15,-1 0 0,-3-1 0,-2 0 16,-2-1-16</inkml:trace>
  <inkml:trace contextRef="#ctx0" brushRef="#br0" timeOffset="483439.1853">18904 4954 0,'0'0'0,"0"0"0,0 0 0,0 0 15,-12 28-15,12-28 0,-9 35 16,5-13-16,1 4 0,-2 4 0,1 5 16,-2 11-16,1 3 0,-2 13 15,1 4-15,-2 0 0,0 1 16,0 13-16,2 0 0,-2 7 16,2-8-16,-2 3 0,1-4 15,1-16-15,-1-6 0,0 1 0,2-3 16,-3 6-16,0-10 0,-2-14 15,-1-7-15,8-22 0,2-2 16,1 0-16,1-4 0,-4-1 16,-3 0-16,1-7 0,-2-3 15,2-5-15,-1-3 0,0-7 16,-2-7-16,1-4 0,2-2 0,0 8 16,2 9-16,1 3 0</inkml:trace>
  <inkml:trace contextRef="#ctx0" brushRef="#br0" timeOffset="483723.5158">18785 5176 0,'0'0'0,"0"0"16,0 0-16,0 0 0,18-18 0,-18 18 16,25-6-16,-9 3 0,0-1 0,3 2 15,2 1-15,1 1 16,1 2-16,5 6 0,-3 3 15,-4 1-15,-2 1 0,-4 2 0,-3 0 16,-2 2-16,-2-2 0,-5 4 16,-3-2-16,-4 4 0,-5 1 15,-6 4-15,-5 0 0,0-4 16,1-1-16,-2-3 0,-1-2 16,1-2-16,3-3 0,0-2 0,1-4 15,6-3-15,5-4 0,0 1 16,2 0-16,0 0 0</inkml:trace>
  <inkml:trace contextRef="#ctx0" brushRef="#br0" timeOffset="484173.0727">19426 4949 0,'0'0'0,"0"0"16,0 0-16,0 0 0,21 14 0,-21-14 15,24 13-15,-9-6 0,0 1 16,0 0-16,0 0 16,-1 0-16,-1-2 0,-1 1 0,1-2 15,-2 1-15,-1-1 0,-3-2 16,0 0-16,-2 1 0,0-2 16,-2-1-16,-3-1 0,0 0 15,0 0-15,-4-2 0,0 0 0,-1-1 16,-1-1-16,-2 3 0,-3 2 15,-2 1-15,0 0 0,-1 3 16,-2 1-16,0 1 0,-1 1 16,-3 7-16,2 2 0,-2 3 0,0-1 15,1 3-15,2 2 16,1 2-16,3 1 0,1 7 0,3 1 16,5-3-16,2-3 0,5-2 15,2 0-15,3-3 0,2-2 16,2-3-16,2-3 0,2-3 15,0-4-15,3-3 0,3-3 16,0-1-16,1-2 0,3-8 16,0-2-16,1-2 0,-1-1 0,2-5 15,0-3 1,5-6-16,-2-4 0,-6 7 0,-7 6 0,-3 3 16</inkml:trace>
  <inkml:trace contextRef="#ctx0" brushRef="#br0" timeOffset="485439.5608">17018 6093 0,'0'0'15,"0"0"-15,19 15 0,-4-8 0,0 1 16,11 6-16,2 0 0,5 0 16,3-2-16,13 5 0,4-3 15,3 1-15,4-1 0,15-3 16,1-1-16,11 0 0,-4-3 0,2-2 15,2 1-15,9-2 0,-4 0 16,39-4-16,-15-1 0,-10-5 16,-8-1-16,-2-3 0,-2-2 15,-5-1-15,-1-3 0,4-2 16,4-6-16,-8-1 0,-4-1 0,0-9 16,0-1-16,-6-3 0,-3-1 15,-2-4-15,-3-1 0,0 0 16,-2-1-16,-4-2 0,-3-1 15,-7-2-15,-4-4 0,0-4 16,2-5-16,-7 1 0,-4-3 16,-1-5-16,-2-4 0,-8 7 15,-6 5-15,-3-6 0,-2-4 16,-3 4-16,-2 3 0,-7-5 16,-6-3-16,-6 3 0,-1 1 0,-5-2 15,-4-5-15,0 7 0,-3 3 16,-7-3-16,-6-4 15,-4 5-15,-3 3 0,-2 1 0,0 0 16,-3 1-16,-3-2 0,-9 1 16,-6 1-16,-1 8 0,0 6 15,-6-4-15,-5-5 0,2 2 16,3 0-16,-5 7 0,-3 0 16,-2 5-16,-2 1 0,-9 1 15,-6 0-15,5 11 0,3 6 16,-6-1-16,-3 1 0,0 5 0,0 3 15,-2 7-15,-1 1 0,2 6 16,3 3-16,-6 6 0,-5 8 16,5 1-16,1 2 0,1 5 15,-1 4-15,3 5 0,3 4 0,-4 5 16,-1 4-16,0 8 16,0 6-16,4 3 0,5 4 15,7 4-15,6 2 0,2 8 0,3 3 16,9-1-16,6-1 0,-2 8 15,1 6-15,10-7 0,6-6 16,0 12-16,0 9 0,9-7 16,6-3-16,7 1 0,7 1 15,4-3-15,5-2 0,4-2 16,3 0-16,4-8 0,3-5 0,8 2 16,6 3-16,3-7 15,3-3-15,6 3 0,5 0 0,5-3 16,3-2-16,5 2 15,4 0-15,0-10 0,3-8 0,3 0 16,3 1-16,0-6 0,-1-6 16,4-3-16,2-3 0,6-5 15,2-3-15,4 3 0,1 1 16,-2-7-16,-2-5 0,8-3 16,6-3-16,-30-3 0,-21-2 0,-14-3 15</inkml:trace>
  <inkml:trace contextRef="#ctx0" brushRef="#br0" timeOffset="491473.9843">27342 7344 0,'0'0'0,"0"0"0,0 0 16,0 0-16,0 0 0,0 0 0,0 0 15,0 0-15,0 0 0,-16-15 16,16 15-16,0 0 0,0 0 15,0 0-15,0 0 0,0 0 16,0 0-16,0 0 0,0 0 16,0 0-16,0 0 0,0 0 15,0 0-15,0 0 0,16-21 0,-16 21 16,0 0-16,0 0 0,0 0 16,0 0-16,0 0 0,0 0 15,0 0-15,26-10 0,-26 10 16,0 0-16,0 0 0,0 0 15,0 0-15,21-5 0</inkml:trace>
  <inkml:trace contextRef="#ctx0" brushRef="#br0" timeOffset="491744.7188">27361 7318 0,'0'0'16,"0"0"-16,0 0 0,0 0 0,0 0 16,0 0-16,0 0 0,0 0 15,0 0-15,0 0 0,0 0 16,0 0-16,0 0 0,0 0 16,0 0-16,0 0 0,0 0 0,0 0 15,0 0-15,0 0 0,0 0 16,0 0-16,5-26 0,-5 26 15,0 0-15,0 0 0,19-16 16,-19 16-16,0 0 0,0 0 16</inkml:trace>
  <inkml:trace contextRef="#ctx0" brushRef="#br0" timeOffset="494240.9451">27372 7301 0,'0'0'16,"0"0"-16,0 0 0,0 0 0,0 0 15,0 0-15,0 0 0,0 0 16,0 0-16,0 0 0,0 0 16,0 0-16,0 0 0,0 0 15,0 0-15,0 0 0,0 0 0,0 0 16,0 0-16,0 0 0,0 0 16,0 0-16,16-22 15,-16 22-15,0 0 0,19-17 16,-19 17-16,15-14 0,-15 14 0,15-16 15,-8 6-15,1 0 0,0 1 16,0-1-16,1 0 0,0-1 16,0 0-16,2-1 0,1 0 15,-2 1-15,-1-3 0,0 3 16,-1 0-16,1 0 0,0 1 0,1 1 16,1 0-16,-1 1 0,0-2 15,0 3-15,-1 0 0,-1-2 16,0-1-16,1 0 0,0 2 15,0-2-15,-1 0 0,2 1 16,1 0-16,-2 0 0,-2-3 16,-1 1-16,2-3 0,1 6 0,1-2 15,0 2-15,1-3 16,-1-2-16,0 1 0,4-5 16,1 3-16,0-1 0,-3-2 0,1 2 15,0 0-15,2-2 16,0 3-16,1-1 0,0 1 15,1-1-15,-1-2 0,-1 2 16,-2-2-16,-1 3 0,0 0 0,2 3 16,2 2-16,-2-3 0,-2 0 15,3 1-15,1 0 0,0-2 16,-2 2-16,-2-4 0,-1 1 16,0 0-16,0 3 0,1-3 15,2 0-15,-1 3 0,1 3 0,2-4 16,-1 0-16,-3-3 0,-3-3 15,1 1-15,1 3 0,1-1 16,0-2-16,0 2 0,1-5 16,1 4-16,0 3 0,1 1 15,2-4-15,-4 1 0,-2 0 0,0 0 16,0 1-16,1-2 0,3 2 16,-1 1-16,0-4 15,1 2-15,-1 3 0,2 0 0,0-1 16,-3 0-16,-2 1 0,0-3 15,0 3-15,2-6 0,1 1 16,0 3-16,2 2 0,-1 2 16,2-1-16,-3-3 0,-2-3 15,-1 2-15,0 1 0,0-1 16,1-1-16,2 0 0,0 2 0,0 0 16,2 1-16,-1-1 0,2 1 15,-1-3-15,-1 0 0,-4 1 16,0 1-16,0 0 0,0 0 15,1-2-15,1 0 0,0 3 16,0 0-16,2 3 0,-1-3 16,-2 1-16,-2 1 0,1-1 0,0-2 15,-1 1-15,0 1 16,1 1-16,0 2 0,0-3 16,-1 1-16,0 1 0,-1 1 0,0 1 15,0-2-15,-1 1 0,1 1 16,-2-4-16,-3 1 0,2 0 15,0 2-15,1 4 0,0-1 16,-1-2-16,1-2 0,1 1 16,-1 0-16,-1 3 0,-1 1 15,2-3-15,1-1 0,-1 0 0,1 2 16,-1 0-16,-2-2 16,2 1-16,-1 0 0,1-1 15,1-2-15,1 2 0,-1 2 0,1-1 16,0-1-16,0 1 0,1-1 15,0 1-15,0 0 0,0 0 16,-2-2-16,1 2 0,-1 2 16,-1-3-16,-3 1 0,3-1 15,0 0-15,1 0 0,0 2 0,-2-4 16,1 1-16,1 2 0,0 2 16,0-1-16,0 0 15,0 1-15,-1 0 0,1-1 0,0 1 16,0-1-16,-1 0 0,1 0 15,0 0-15,-1 0 0,2 1 16,-1-1-16,-1 1 0,-3 1 16,-1-2-16,2 0 0,0 0 15,1-2-15,-1 2 0,1-2 16,0 1-16,1-1 0,1 2 0,-2 1 16,1 2-16,0 0 0,-1 0 15,1 0-15,-1 0 0,1-1 16,0 1-16,-1-1 0,1-1 15,-2 1-15,1-1 0,0 1 16,2 0-16,-1 2 0,-1-1 0,1 2 16,0-2-16,-1 1 0,0-1 15,-2-1-15,0-2 16,1 3-16,2 3 0,-2-3 16,-2 0-16,1-4 0,0 0 0,1 0 15,0 4-15,1-1 0,-1 3 16,0-1-16,-1 0 0,0 0 15,2 0-15,-1 0 0,1-2 16,-1 0-16,1 1 0,-1 0 16,1-2-16,1 2 0,-1-1 0,1 0 15,-1 1-15,1 0 0,-1-3 16,-1 1-16,1 1 16,0 1-16,1-1 0,-2 1 15,1-1-15,0 1 0,1 0 0,-2-5 16,-2-2-16,0 2 0,0-1 15,1 4-15,0 2 0,1 1 16,-1-1-16,1 0 0,1-1 16,0 1-16,-1-3 0,1 3 15,-1-2-15,1 1 0,-2 0 0,1-1 16,2 1-16,-1-1 0,-1 0 16,1 2-16,-1 2 15,1-1-15,-1-3 0,-1 0 0,-2 0 16,1-1-16,0 0 0,2 0 15,-1 0-15,1 1 0,-1-1 16,0 0-16,2-1 0,-1 2 16,1 3-16,-1-1 0,1 0 15,1 0-15,-1-1 0,1 0 16,1-1-16,-2 1 0,1 0 0,-1 1 16,1-1-16,0 0 0,-1-3 15,0 3-15,-1 2 0,1-2 16,-1 1-16,1 0 0,-2-2 15,0 1-15,-3-1 0,1-1 16,2 2-16,2 1 0,0 3 0,-1-2 16,-1-1-16,-1 0 15,0-2-15,0 1 0,0 0 16,1-1-16,0-1 0,0 2 16,1 2-16,-1 0 0,2-1 0,-2 1 15,-1 0-15,2-1 0,-1 1 16,1-1-16,-1 0 0,1 1 15,-1-1-15,0 1 0,1 1 16,-1-1-16,2 0 0,-2 0 16,-1-1-16,1 0 0,0 0 0,1 0 15,-1 1-15,-1 1 16,1 1-16,-1-2 0,0 2 0,-1-1 16,1 0-16,-1 0 0,0 1 15,0-2-15,-1 1 0,0-1 16,2 0-16,-3 3 0,3-2 15,-3 0-15,-2-3 0,0 2 16,0 0-16,1 1 0,1-2 16,0 2-16,0-2 0,0 2 15,0 0-15,0-1 0,0 1 16,0-1-16,0 3 0,0 0 0,4-5 16,-4 5-16,5-7 0,-2 4 15,1-2-15,-1 0 0,0-1 16,1 1-16,-1-1 0,0 1 15,1 0-15,-1 0 0,-1 1 16,1 3-16,2 1 0,-2-1 16,-1-1-16,1 0 0,-1 0 15,0 1-15,1-1 0,1 0 16,-2 1-16,0-1 0,0 1 0,0-1 16,1 0-16,-1 1 0,0-2 15,-2 3-15,2-3 0,-2 3 16,2-1-16,-2 1 0,0 0 15,0 0-15,0 0 0,5-3 16,-5 3-16,0 0 0,0 0 16,0 0-16,0 0 0,0 0 0,0 0 15,0 0-15,0 0 16,0 0-16,3-5 0,-3 5 16,0 0-16,0 0 0,0 0 0,0 0 15,0 0-15,0 0 0,0 0 16,0 0-16,3 5 0,-3-5 15,6 3-15,-6-3 0,6 4 16,-6-4-16</inkml:trace>
  <inkml:trace contextRef="#ctx0" brushRef="#br0" timeOffset="495874.3797">30386 4190 0,'0'0'15,"0"0"-15,0 0 0,0 0 16,0 0-16,0 0 0,0 0 16,0 0-16,0 0 0,0 0 15,0 0-15,0 0 0,0 0 0,0 0 16,21 18-16,-21-18 0,0 0 16,16 15-16,-16-15 0,0 0 15,15 21-15,-11-12 0,1-1 16,-2 0-16,1 0 0,0 1 15,0-2-15,0 1 0,-2 0 16,1 0-16,0 0 0,0-1 0,-1-1 16,2 2-16,2 2 15,-2-1-15,1-1 0,-1 0 16,-1-2-16,1 1 0,-1-1 0,-1-1 16,0 0-16,1-1 0,-1-1 15,0 1-15,0-2 0,-1 0 16,0 1-16,-1-3 0,3 2 15,-3-2-15,0 0 0,0 0 16,3-4-16,-1 2 0,0 0 0,-1-2 16,-1-1-16,2-1 15,0 1-15,1 0 0,1-1 16,1 0-16,0 0 0,1-1 16,1 0-16,-1 0 0,1-1 0,2 1 15,0-3-15,1 2 0,0-1 16,2 1-16,2 0 0,-2-2 15,0 1-15,0-2 0,0 0 16,1 1-16,1 0 0,2-4 16,1 0-16,-2 4 0,1 1 0,-2 1 15,0-2-15,0 1 16,-2 1-16,0 1 0,-1 2 0,0-2 16,-1-3-16,-1 4 0,-2 0 15,-1 3-15,-2 0 0,1 1 16,-1 1-16,0 1 0,0 0 0,-1 0 15,0 0-15,1 0 16,0 1-16,-1 1 0,1-1 16,-2-1-16</inkml:trace>
  <inkml:trace contextRef="#ctx0" brushRef="#br0" timeOffset="496373.6578">31145 3458 0,'0'0'0,"0"0"0,0 0 16,0 0-16,0 0 0,0 0 16,0 0-16,0 0 0,11 24 0,-11-24 15,0 0-15,4 24 0,-4-24 16,5 24-16,-2-7 0,-1 0 15,-1 0-15,1-1 0,-1 0 16,1 2-16,0 1 0,-1 7 16,-1-1-16,-1-4 0,0-3 0,-1 1 15,0 2-15,0-1 0,2 1 16,0-2-16,0-2 16,0-2-16,0-2 0,-1-2 0,0-1 15,0-2-15,0-1 0,0-1 16,1 0-16,0-3 0,-1 1 0,1-4 15,1-2-15,-1 2 16,2-4-16,-2 4 0</inkml:trace>
  <inkml:trace contextRef="#ctx0" brushRef="#br0" timeOffset="496713.2327">31463 3389 0,'0'0'15,"0"0"-15,0 0 0,0 0 16,0 0-16,0 0 0,8 25 0,-8-25 16,7 20-16,-7-20 0,3 23 15,-2-9-15,0 0 0,1 4 16,-1 3-16,-1-2 0,0-2 15,-1 3-15,-1 0 0,0 5 16,-1-3-16,2 0 0,2 1 16,-1-5-16,0-2 0,0-1 0,0-3 15,0 0-15,0-2 0,0 0 16,-1-2-16,0-1 0,-1-3 16,-1 1-16,1-1 0,0-2 15,-1 1-15,0-2 0,3-1 16,0 0-16,0 0 0,-1-3 15</inkml:trace>
  <inkml:trace contextRef="#ctx0" brushRef="#br0" timeOffset="496940.8908">31233 3661 0,'0'0'0,"0"0"16,0 0-16,0 0 0,0 0 15,0 0-15,0 0 0,0 0 16,0 0-16,0 0 0,33-6 16,-33 6-16,26-5 0,-26 5 15,33-5-15,-16 2 0,1-3 0,3 1 16,2 0-16,0 0 0,1 1 16,3 0-16,-5-1 0,-3 1 15</inkml:trace>
  <inkml:trace contextRef="#ctx0" brushRef="#br0" timeOffset="501358.0451">27058 8367 0,'0'0'0,"0"0"16,0 0-16,0 0 0,0 0 0,0 0 15,0 0-15,0 0 0,0 0 16,0 0-16,-21 16 0,21-16 16,-4 20-16,4-20 0,-6 30 15,4-12-15,0 1 0,0 3 16,-2 5-16,2 0 0,0 0 15,-1 10-15,-1 4 0,1-4 16,0-3-16,-1 7 0,1-1 16,0-6-16,-2-4 0,3-2 15,1-3-15,2-3 0,1-1 0,1-3 16,-1-1-16,-1-3 0,0-5 16,0 0-16,1-3 0,-1-2 15,-1-4-15,4-2 0,-2-3 16,-1-3-16,0-2 0,0 1 15,0 2-15,0 2 0</inkml:trace>
  <inkml:trace contextRef="#ctx0" brushRef="#br0" timeOffset="501942.5994">26930 8426 0,'0'0'0,"0"0"0,0 0 15,0 0-15,0 0 0,0 0 16,17-21-16,-17 21 0,19-10 0,-19 10 16,23-13-16,-10 7 0,1 2 15,3 1-15,3 0 16,-2 1-16,1-1 0,0 2 0,-1 1 16,4 2-16,-3 1 0,0 3 15,-1 1-15,-3 2 0,-2-1 0,-3 3 16,-2 3-16,-3-2 15,-3 1-15,-4 2 0,-4 3 16,-1-1-16,0-2 0,-5 1 16,-5 0-16,0-1 0,1 0 0,-6 3 15,-1 0-15,1-3 0,1-1 16,0-2-16,0-2 0,3-3 16,2-1-16,1-1 0,2-1 15,3-1-15,2 0 0,3-2 16,2 0-16,0-1 0,3 0 0,3-4 15,2 2-15,3-1 16,2-1-16,1-2 0,1 1 16,0 0-16,1 0 0,2 1 15,0 1-15,2 0 0,-1 0 0,1 2 16,-1 1-16,0 1 16,-3 1-16,-1 1 0,-1 0 15,0 0-15,0 2 0,-3 0 0,-3 2 16,0 2-16,-2 2 0,-3 2 15,-2 2-15,-1-2 0,-1 0 16,-2 1-16,-2 1 0,-2-2 16,-1-3-16,0 1 0,0-2 15,1 0-15,2 0 0,1-2 0,0-2 16,1-3-16,2-4 0,1 0 16,0 1-16,1 0 0</inkml:trace>
  <inkml:trace contextRef="#ctx0" brushRef="#br0" timeOffset="502224.8303">27480 8276 0,'0'0'0,"0"0"15,0 0-15,0 0 0,0 0 16,-2 27-16,2-27 0,-1 27 15,1-27-15,1 34 0,-2-11 16,-1 0-16,0 0 0,-2 9 16,1 1-16,-1-1 0,-1-3 0,2 2 15,0 0-15,-2-3 0,1-1 16,-1 3-16,1-3 0,0-5 16,0-2-16,2-5 0,1-3 15,1-3-15,1-1 0,1-8 16,2-4-16,-1 0 0,-1 1 0,0 0 15</inkml:trace>
  <inkml:trace contextRef="#ctx0" brushRef="#br0" timeOffset="502526.7269">27730 8257 0,'0'0'0,"0"0"15,0 0-15,0 0 0,0 0 0,0 0 16,0 0-16,6 23 0,-6-23 16,3 21-16,-3-21 15,3 30-15,-1-13 0,-1 4 0,0 2 16,0 0-16,0 0 0,-1 7 16,0 0-16,-1-1 0,-1-3 15,0 1-15,-1-1 0,0-2 16,1-3-16,-2 2 0,-2-1 15,1-3-15,0-4 0,1-4 16,0-3-16,-1-1 0,2-1 0,-3-5 16,0-2-16,-1-3 0,-1-1 15,2 1-15,0 1 0,2-1 16</inkml:trace>
  <inkml:trace contextRef="#ctx0" brushRef="#br0" timeOffset="502744.5853">27511 8524 0,'0'0'0,"0"0"16,0 0-16,0 0 0,0 0 0,0 0 15,0 0-15,28-15 0,-28 15 16,0 0-16,32-8 0,-32 8 16,26-1-16,-12 0 0,-1 0 15,0 0-15,0 0 0,2 0 16,-1 1-16,-1 1 0,0 1 15,2 1-15,0-1 0,-2 1 0,0-3 16,-2 1-16,-1-1 16,-3 0-16</inkml:trace>
  <inkml:trace contextRef="#ctx0" brushRef="#br0" timeOffset="507058.8498">28394 8039 0,'0'0'0,"0"0"0,0 0 0,0 0 16,0 0-16,0 0 0,0 0 16,0 0-16,0 0 0,5 30 15,-5-30-15,7 29 0,-7-29 0,6 37 16,-1-16-16,-2 0 0,0 1 16,0 0-16,-1 2 0,1 6 15,0-1-15,-2-1 0,-1-1 16,0-1-16,0 0 0,0-3 15,0-1-15,-1-2 0,0-2 16,0-3-16,1 0 0,0-2 16,0-1-16,-2-2 0,-1 0 15,-1-2-15,1-1 0,0-10 0,-2-11 16,2 3-16,1 2 0,0 0 16</inkml:trace>
  <inkml:trace contextRef="#ctx0" brushRef="#br0" timeOffset="507375.6602">28179 8592 0,'0'0'0,"0"0"15,0 0-15,0 0 0,0 0 16,23 1-16,-23-1 0,25 0 15,-25 0-15,30-2 0,-13 2 16,1 0-16,1 1 0,1 0 16,2-1-16,-1-1 0,-1-1 0,6 2 15,2 0-15,-3 0 0,-2-3 16,-1 0-16,0-1 0,-2 1 16,-2 1-16,-2 0 0,0-1 15,-2 0-15,0 1 0,0 0 16,-1-2-16,0 1 0,-1 0 0,3-1 15,0 1-15,-2-1 0,-1 1 16,-2 0-16,-1 1 0,-1-1 16</inkml:trace>
  <inkml:trace contextRef="#ctx0" brushRef="#br0" timeOffset="508825.7237">29161 7983 0,'0'0'0,"0"0"16,0 0-16,0 0 0,0 0 15,0 0-15,0 0 0,0 0 0,0 0 16,0 0-16,0 0 0,0 0 16,0 0-16,-1 30 0,1-30 15,0 24-15,0-24 0,-2 32 16,1-11-16,0-1 0,1 2 15,-2 2-15,1 3 0,0 8 16,0 0-16,1 3 0,0 2 16,0-1-16,1 0 0,0 8 15,0 3-15,2-3 0,-1 0 0,1 8 16,0-2-16,1-4 0,-2-3 16,1-2-16,2 0 0,-1 3 15,2-4-15,-3-3 0,-2-2 16,1-5-16,2-4 0,-2-1 15,0-3-15,0-4 0,0-4 16,0-4-16,-1-1 0,-1-2 0,0-3 16,0-2-16,0-2 0,0-3 15,0 2-15,0-4 0,0-5 16,-1-1-16,-1-2 0,1-6 16,0-2-16,-1-2 0,-1-3 15,-1 1-15,2 3 0,0 4 16</inkml:trace>
  <inkml:trace contextRef="#ctx0" brushRef="#br0" timeOffset="509277.1188">29129 8069 0,'0'0'0,"0"0"0,0 0 16,0 0-16,0 0 0,0 0 16,0 0-16,24-14 0,-24 14 0,0 0 15,31-2-15,-31 2 0,27 4 16,-14 1-16,1 0 0,1 1 16,-1-2-16,0 4 0,1-1 15,-2 3-15,-1 1 0,3 4 16,1 2-16,-3-2 0,-1-2 15,-2 2-15,0-1 0,-2 0 16,-2 0-16,-1 0 0,-4 0 16,-1-2-16,0 1 0,-3-1 0,-4 0 15,0 0-15,1-3 0,-2 1 16,-1 0-16,-1-1 0,0-1 16,-2-1-16,-1-1 0,1 0 15,0 2-15,-4-2 0,0 0 16,-1 0-16,2-2 0,0 0 15,1 0-15,2-2 0,1 0 0,1-1 16,0-1-16,2 0 0,2-1 16,1-6-16,2-3 15,1 2-15,0 1 0,-1 1 0</inkml:trace>
  <inkml:trace contextRef="#ctx0" brushRef="#br0" timeOffset="509976.3605">29760 7923 0,'0'0'0,"0"0"16,0 0-16,0 0 0,0 0 0,21 11 15,-21-11-15,0 0 0,21 15 0,-21-15 16,16 13-16,-7-7 16,0 0-16,0 0 0,0 1 15,-2-3-15,0-1 0,-2 1 16,0-1-16,-1 1 0,0-3 0,-1 1 16,0-1-16,-1 0 0,-2-1 15,0 0-15,0 0 0,-2-4 16,0 3-16,-1-2 0,-2 0 15,1 1-15,-2-1 0,0 1 16,-2 0-16,0 0 0,1 1 0,-1-1 16,0 2-16,0 2 0,1-1 15,-2 1-15,-1 1 16,0 1-16,0 0 0,0 1 0,0 1 16,0 2-16,0 1 0,2 1 15,1 2-15,-1 0 0,1 1 16,0 1-16,0 0 0,2 1 15,-1 0-15,1 5 0,1-1 16,1 0-16,1 0 0,0-1 16,1 0-16,0-1 0,-1-1 0,2 0 15,0 0-15,3-3 0,0 0 16,1 1-16,2-2 0,-1 0 16,1-1-16,-1 0 0,1 0 15,1-2-15,0 0 0,1 1 16,1-3-16,0 0 0,-1 0 15,-1-3-15,0-3 0,0 2 16,1-2-16,2-1 0,1 0 16,0 0-16,0-2 0,1-1 15,1 1-15,1-2 0,-1 0 0,0 0 16,0-2-16,3-2 0,-1-2 16,1 2-16,-2 1 0,2-3 15,-1-1-15,-1 1 0,0-1 16,-3 3-16,-2 1 0,-1 0 15</inkml:trace>
  <inkml:trace contextRef="#ctx0" brushRef="#br0" timeOffset="510094.6867">30232 8191 0,'0'0'0,"0"0"16,0 0-16,0 0 0,0 0 15,0 0-15,0 0 0,0 0 16,0 0-16,0 0 0,0 0 15,0 0-15</inkml:trace>
  <inkml:trace contextRef="#ctx0" brushRef="#br0" timeOffset="520909.4824">24653 10087 0,'0'0'0,"0"0"0,0 0 0,0 0 16,0 0-16,0 0 0,-22-1 15,22 1-15,0 0 0,-24 24 16,24-24-16,-28 28 0,14-10 0,-2 5 16,-1 5-16,-5 8 0,0-1 15,-7 11-15,-1 5 16,4-5-16,3 0 0,-4 8 16,2-1-16,0-3 0,2-7 0,-3 6 15,0-2-15,6-4 0,3-7 0,3-4 16,2-3-16,3-5 15,1-5-15,4-5 0,0-4 16,3-6-16,1-4 0,6-7 16,1-5-16,1-5 0,1-4 15,-4 7-15,0 3 0,-2 0 0</inkml:trace>
  <inkml:trace contextRef="#ctx0" brushRef="#br0" timeOffset="521193.3685">24595 10164 0,'0'0'0,"0"0"0,0 0 16,0 0-16,0 0 0,10 28 0,-10-28 16,7 25-16,-1-9 0,-1 2 15,2 3-15,1 2 0,0-1 16,1 10-16,0 4 0,-1-1 15,0-2-15,-1 10 0,-1-1 16,-3-5-16,-1-2 0,-1-3 16,0-3-16,-2-1 0,-1 0 15,0-5-15,0-2 0,-2-6 0,0-2 16,-1-2-16,-2-3 16,-1-2-16,0-2 0,2-1 0,0 1 15,2-3-15</inkml:trace>
  <inkml:trace contextRef="#ctx0" brushRef="#br0" timeOffset="521398.933">24332 10503 0,'0'0'0,"0"0"15,0 0-15,0 0 0,0 0 16,0 0-16,31 0 0,-31 0 15,25 0-15,-25 0 0,37 0 16,-16 0-16,1 0 0,1-1 16,1-1-16,0 2 0,0 0 0,1 2 15,-3-1-15,-4-1 0</inkml:trace>
  <inkml:trace contextRef="#ctx0" brushRef="#br0" timeOffset="521843.0082">24881 10243 0,'0'0'0,"0"0"0,0 0 16,0 0-16,0 0 0,0 0 0,0 0 16,0 0-16,5 31 0,-5-31 15,-5 36-15,2-15 0,0 1 16,-2 2-16,0 1 0,-1 1 15,1 0-15,-3 9 0,-1 3 16,1-6-16,1-3 0,-1 4 16,0 0-16,2-5 0,1-3 0,1-3 15,-1-2-15,2-2 0,1-3 16,1-1-16,1-3 16,1-4-16,1 3 0,0-4 0,2 0 15,0 0-15,3-2 0,3-1 16,2 3-16,0-4 0,0 1 0,2 0 15,2-2-15,-1 1 16,0-4-16,1 1 0,2-2 16,-1 2-16,1-2 0,0 0 15,-1 2-15,-1-5 0,-3 2 0,-1 0 16,-1-3-16,-2 1 0,-1 1 16,-2-5-16,0 0 0,-2-1 15,-2 0-15,1 3 0,-2-2 16,0 3-16</inkml:trace>
  <inkml:trace contextRef="#ctx0" brushRef="#br0" timeOffset="522097.3844">24781 10271 0,'0'0'0,"0"0"0,0 0 0,0 0 16,0 0-16,0 0 0,25 0 16,-25 0-16,27-4 0,-27 4 15,36-4-15,-15 4 0,1 0 0,0 0 16,1 0-16,-2-2 0,-2 1 16,4-3-16,-1 1 0,-3 1 15,-2 1-15,-4 1 0,-2 1 16,-2-1-16,-2 2 0,0-2 15</inkml:trace>
  <inkml:trace contextRef="#ctx0" brushRef="#br0" timeOffset="522293.5779">24818 10546 0,'0'0'0,"0"0"16,0 0-16,0 0 0,0 0 15,35 3-15,-35-3 0,32 1 16,-32-1-16,38 2 0,-14-1 16,0-1-16,-1 0 0,7-1 15,-1-2-15,-1 3 0,-4 0 0,-3-2 16,-3 1-16,-4 1 0</inkml:trace>
  <inkml:trace contextRef="#ctx0" brushRef="#br0" timeOffset="522562.3883">25469 10171 0,'0'0'0,"0"0"15,0 0-15,0 0 0,0 0 0,0 0 16,7 30-16,-7-30 0,7 30 0,-2-12 15,-1 3-15,1-1 16,0 1-16,0 3 0,-1-1 16,1 7-16,0-4 0,-2 2 15,1 0-15,-2-5 0,-2 1 0,-1-3 16,-3-2-16,-1-2 0,-2 1 16,2-4-16,-1-2 0,2-2 15</inkml:trace>
  <inkml:trace contextRef="#ctx0" brushRef="#br0" timeOffset="522810.5947">25203 10750 0,'0'0'0,"0"0"0,0 0 15,0 0-15,23-4 0,-23 4 16,31 0-16,-31 0 0,39-4 0,-15 1 15,4 2-15,-2-3 16,1 1-16,8-1 0,0 0 16,-2 1-16,-2 0 0,7 2 15,-3-2-15,-4 1 0,-5 1 0,4-2 16,2-1-16,-7 0 0,-4 1 16,-3 2-16</inkml:trace>
  <inkml:trace contextRef="#ctx0" brushRef="#br0" timeOffset="523361.2141">25837 10119 0,'0'0'0,"0"0"16,0 0-16,0 0 0,0 0 0,0 0 16,31-2-16,-31 2 15,29 0-15,-29 0 0,41-4 0,-20 2 16,-1-1-16,2 1 16,1-1-16,-1 0 0,-1 2 0,4-3 15,-2 3-15,-3-1 0,-3 2 16,-3-3-16,-3 1 0,-2 0 15,-3 2-15,-2 2 0,-5 3 16,-4 0-16,-2 1 0,-6 4 16,-2 2-16,-8 5 0,-1-1 0,-4 4 15,-3 5-15,-5 4 0,0 2 16,0 2-16,-1-1 0,0 3 16,6-2-16,6-1 0,3-3 15,5-2-15,5-5 0,4 3 16,5 1-16,3-2 0,2-2 15,6-1-15,4-3 0,5 0 0,3-4 16,2 0-16,2-3 16,0 0-16,2 0 0,2-3 15,3 1-15,-4-5 0,-4-1 0,0-2 16,0 2-16,-2-3 0,-1 1 16,-3-5-16,0 0 0,-5-3 15,-2 0-15,-2-7 0,-3-1 16,0-3-16,-3-3 0,0 6 15,0 1-15,-1 3 0</inkml:trace>
  <inkml:trace contextRef="#ctx0" brushRef="#br0" timeOffset="524010.2014">26081 10293 0,'0'0'0,"0"0"16,0 0-16,24-3 0,-24 3 0,29-2 15,-8 2-15,1-3 16,1 3-16,1 3 0,2-3 16,6 4-16,-1 0 0,-3 3 15,1 0-15,-4 3 0,-1-1 0,-1 4 16,-3-2-16,-7-4 0,-1 1 16,-3 2-16,-4 1 0,-1 3 15,-4-2-15,-5 4 0,-3 0 16,-2 0-16,-1-1 0,-2-1 15,-2 4-15,-6 1 0,0 1 16,-4-5-16,-4 2 0,3-3 16,3-6-16,-3-1 0,-3-4 15,2-2-15,0-1 0,3-5 16,1-5-16,2-1 0,1 0 0,3-6 16,4-4-16,-1-1 0,-2 1 15,3 2-15,3-2 0,3 4 16,2 2-16,2-1 0,-1 4 15,2 1-15,0 4 0,1 0 16,2 3-16,0 0 0,-1 4 16,2 1-16,-1 5 0,-1 2 0,0 2 15,-1 4-15,-1-1 16,0 3-16,0-1 0,0 2 0,-1-2 16,1-1-16,1-3 0,-1-1 15,1-1-15,1-2 0,1-1 16,2-2-16,3-3 0,0-1 15,2-2-15,1-7 0,1-3 16,0 1-16,1-3 0,0 0 16,0-1-16,0 4 0,-1-2 0,1 5 15,0 1-15,-1 1 0,-1 2 16,-1 3-16,1-2 16,-1 3-16,0 4 0,-3 3 0,1 0 15,-3 3-15,-1-1 0,0 4 16,-1-1-16,2 1 0,0-3 0,-1-2 15,0 2-15,1-2 16,-1-1-16,-1 0 0,0-3 0,0 2 16</inkml:trace>
  <inkml:trace contextRef="#ctx0" brushRef="#br0" timeOffset="524377.0442">26567 10138 0,'0'0'0,"0"0"0,0 0 16,0 22-16,0-22 0,0 28 0,2-6 15,-1 3-15,0 0 0,0 14 16,0 4-16,-1 3 0,0-3 15,0 14-15,-1 4 0,1 4 16,0-5-16,0 1 0,-1 0 16,-1 0-16,-1-5 0,1-6 15,0 0-15,1-7 0,0-7 0,-2 0 16,1 0-16,0-11 0,0-4 16,-1-5-16,-1-5 0,1-3 15,-1-5-15,-2-6 0,1-7 16,-1-4-16,-1-1 0,2-11 15,0-8-15,-1 4 0,-2 1 0,3 5 16,0 7-16,2 2 0</inkml:trace>
  <inkml:trace contextRef="#ctx0" brushRef="#br0" timeOffset="524693.6882">26550 10175 0,'0'0'0,"0"0"16,0 0-16,0 0 0,24-12 0,-24 12 16,28-7-16,-12 4 0,2 3 15,1 0-15,1 3 16,1-1-16,-1 3 0,6 1 0,-3 3 16,-3 1-16,-4-1 0,-1 2 15,-3 2-15,-2 1 0,-3 2 16,-3 3-16,-4 0 0,-4 0 15,-2 1-15,-5 1 0,-4 1 16,-1 2-16,-1-2 0,-2 0 16,-1 0-16,0-2 0,0-5 0,1-1 15,3-3-15,1-1 16,3-1-16,2-3 0,2-6 0,4-1 16,3-4-16,0 3 0,0-1 15,1 3-15</inkml:trace>
  <inkml:trace contextRef="#ctx0" brushRef="#br0" timeOffset="525394.2678">27013 10089 0,'0'0'15,"0"0"-15,0 0 0,0 0 0,0 0 0,0 0 16,0 0-16,5 28 15,-5-28-15,5 23 0,-3-5 16,0 2-16,0 1 0,1 4 16,-1 2-16,0 0 0,-1 1 0,0 5 15,-1 2-15,1-6 0,-1-1 16,1 1-16,1-4 16,-2-4-16,0-5 0,0-2 0,0-1 15,0-6-15,0-2 0,-2-2 16,2-3-16,-2 0 0,0-1 0,0-6 15,0-6-15,-1 1 16,1-2-16,0-4 0,-1-4 16,-1 2-16,2 5 0,0 1 0</inkml:trace>
  <inkml:trace contextRef="#ctx0" brushRef="#br0" timeOffset="525844.2115">27009 10133 0,'0'0'0,"0"0"0,0 0 0,0 0 15,0 0-15,6-19 0,-6 19 16,0 0-16,0 0 0,18-15 15,-11 10-15,2 3 0,0-1 16,2 1-16,1 2 0,2 1 16,-1 0-16,0 2 0,0 0 0,-2 1 15,-1 3-15,-2-3 0,-1 5 16,-2 0-16,-1-2 0,-1 3 16,-3 1-16,-1 0 0,-3 3 0,-2-3 15,-4 3-15,-4 4 16,1-3-16,0 2 0,-1-3 15,0-2-15,1 1 0,2-5 16,1 0-16,3-1 0,0-1 16,2-2-16,2-1 0,3-3 0,-1 2 15,1-2-15,4-2 16,2 2-16,1-3 0,1 1 0,2 0 16,1 2-16,3 0 0,-1 0 15,1 0-15,3 0 0,-3 2 16,2 3-16,0-1 0,-2 3 15,0 0-15,-2 0 0,-1 0 16,-1 1-16,-3-1 0,0 3 16,-1-1-16,-1 0 0,-1 2 0,-2-4 15,-4 2-15,0-3 0,0-2 16,-2 0-16,-2 1 16,1-3-16,-1 0 0,2-2 0,-1-3 15,1-3-15,-1-2 0,2 2 16,0 1-16,0-1 0</inkml:trace>
  <inkml:trace contextRef="#ctx0" brushRef="#br0" timeOffset="526276.8756">27406 10014 0,'0'0'0,"0"0"0,0 0 15,0 0-15,0 0 0,30 3 0,-30-3 16,25 7-16,-25-7 0,24 8 15,-11-2-15,0-2 0,2 0 0,-1 1 16,0-2-16,0 1 16,-2-1-16,-1-1 0,-1 2 15,-3-2-15,0-1 0,-1 0 0,-2 2 16,-1-3-16,-1 0 0,-2 0 16,-4 2-16,0 0 0,-2-2 15,-2 1-15,0 1 0,-2 2 16,-1 1-16,-3 1 0,-1 4 15,0-2-15,-1 2 0,-4 4 16,0 4-16,3-3 0,1 2 0,3 1 16,2 2-16,1 0 0,2 2 15,3-1-15,0 0 16,3 0-16,1-3 0,3 4 0,4 0 16,2-2-16,2-2 0,2-4 15,1 1-15,-1-5 0,0-2 16,5 3-16,-1-1 0,1-3 0,-2 0 15,3-3-15,1 0 16,-4-3-16,2-1 0,-2-1 16,-1-3-16,-2 0 0,0 1 0,-4-1 15</inkml:trace>
  <inkml:trace contextRef="#ctx0" brushRef="#br0" timeOffset="526660.1655">28013 10165 0,'0'0'0,"0"0"0,0 0 15,32-2-15,-18 2 0,6-3 0,5 0 16,7 0-16,0 0 0,1 1 16,1 0-16,4 0 0,-2-1 15,-3 0-15,-1 0 0,-5 2 16,-1 1-16,-3 0 0,0-2 15,-2 0-15,-2 2 0,-4-3 16,-2 3-16,-2 0 0,-1 0 16,-4 0-16,-5 3 0,-3 1 0,-2-1 15,1-2-15,1 2 0,0-3 16</inkml:trace>
  <inkml:trace contextRef="#ctx0" brushRef="#br0" timeOffset="526947.5265">27884 10371 0,'0'0'16,"0"0"-16,0 0 0,22 6 0,-22-6 0,29 0 15,-29 0-15,42-2 16,-19 2-16,3 0 0,4-1 15,8-2-15,-2 3 0,-1-3 16,-1 2-16,6-3 0,-1 4 0,-4-3 16,-1 3-16,-4 0 0,-5-2 15,-3 1-15,-2 0 16,-2 1-16,-3 0 0,-2-3 0,-2 0 16,-4 0-16,-1-2 0,-3 2 15,0 2-15,1-2 0</inkml:trace>
  <inkml:trace contextRef="#ctx0" brushRef="#br0" timeOffset="527277.0723">28525 10031 0,'0'0'0,"0"0"0,0 0 15,28 7-15,-28-7 0,27 7 16,-9-1-16,-1 3 0,2-2 0,5 7 16,2-3-16,-4 3 0,-3-2 15,-2 3-15,-3-1 16,-3 2-16,-1-4 0,-3 5 0,-2-1 16,-2 0-16,-3-4 0,-6 3 15,-4 4-15,-1-1 0,-2-3 0,-4 6 16,0-3-16,-1 0 15,0 0-15,-1 0 0,-3-1 16,3-2-16,2-4 0,4-1 16,3-3-16,6 0 0,3-6 0,1 2 15,0-3-15,0 4 0</inkml:trace>
  <inkml:trace contextRef="#ctx0" brushRef="#br0" timeOffset="527577.1291">29315 9883 0,'0'0'0,"0"0"16,0 0-16,0 0 0,0 0 0,-8 22 15,8-22-15,-12 30 0,12-30 0,-19 39 16,4-14-16,1 2 15,1 0-15,-6 9 0,-1 3 16,0-4-16,2-3 0,-5 8 16,0-3-16,4-3 0,1-7 0,4 0 15,2-2-15,2-4 0,1-3 16,2-4-16,3-6 0,0-1 16,3-4-16,1-9 0,3-5 15,-1 3-15,-1 2 0,0 2 16</inkml:trace>
  <inkml:trace contextRef="#ctx0" brushRef="#br0" timeOffset="527860.7891">29355 9920 0,'0'0'16,"0"0"-16,0 0 0,15 20 0,-15-20 15,14 23-15,-5-5 16,-1 0-16,2 0 0,-1 2 0,0 3 16,1 4-16,-2-1 0,1 0 15,-1 2-15,-1-6 0,-3-1 16,1 4-16,-3-2 0,-1-5 16,0-2-16,-2-2 0,0 0 15,-1-3-15,0-3 0,-4 0 16,-3-2-16,0-3 0,2-3 0,0 1 15,2-1-15,-1 1 0</inkml:trace>
  <inkml:trace contextRef="#ctx0" brushRef="#br0" timeOffset="528093.8891">29192 10183 0,'0'0'0,"0"0"0,0 0 0,0 0 15,30 2-15,-30-2 0,31-4 16,-15 1-16,2 1 0,2 0 16,2-5-16,0 3 0,0-2 0,5-2 15,1-1-15,-4 0 16,-2-1-16,0 0 0,-1 0 0,-1-3 16,-2-3-16,-2 0 0,-1-3 15,-2 2-15,-1 2 0,-2 3 16,-1 2-16,-3 1 0</inkml:trace>
  <inkml:trace contextRef="#ctx0" brushRef="#br0" timeOffset="528443.7938">29721 9886 0,'0'0'0,"0"0"0,0 0 16,0 0-16,0 0 0,0 0 15,0 0-15,-1 26 0,1-26 0,0 19 16,0-19-16,0 29 0,0-29 16,-3 35-16,0-15 0,-1 2 15,0-1-15,-2 2 0,1-1 16,-3 4-16,1 1 0,2-2 15,-1 0-15,1-3 0,-1-1 0,2-3 16,1-3-16,-1-1 16,2 0-16,0-3 0,0-1 15,1-2-15,1 0 0,1 1 0,1-2 16,1 0-16,2-3 0,1-3 16,2 2-16,2 0 0,2-2 15,1-1-15,2 0 0,1 0 16,2-1-16,4-2 0,1 2 15,-1-2-15,-1 0 0,-1-1 16,-1-3-16,-3 4 0,0 0 0,-2 0 16,-1-1-16,-1-1 15,-2-1-15,-2 1 0,-1-2 16,-4 0-16,-1-2 0,-2 0 0,-2-1 16,0 2-16,1 1 0,0 1 15</inkml:trace>
  <inkml:trace contextRef="#ctx0" brushRef="#br0" timeOffset="528660.8895">29689 9957 0,'0'0'15,"0"0"-15,0 0 0,0 0 16,26-8-16,-26 8 0,26-4 15,-10 3-15,0-1 0,2 2 0,1 0 16,-2 0-16,0 1 0,-2 0 16,-2 1-16,-1-1 0,0 1 15,-1-2-15,-2 0 0,0 0 16</inkml:trace>
  <inkml:trace contextRef="#ctx0" brushRef="#br0" timeOffset="528827.8294">29699 10192 0,'0'0'0,"0"0"15,0 0-15,27-7 0,-27 7 16,28-4-16,-7-3 0,1 1 16,0 1-16,6-5 0,0-1 15,-5 2-15,-3 0 0,-4 3 16</inkml:trace>
  <inkml:trace contextRef="#ctx0" brushRef="#br0" timeOffset="529093.8598">30330 9839 0,'0'0'0,"0"0"15,0 0-15,0 0 0,0 23 0,0-23 16,1 23-16,-1-23 0,2 32 16,-2-14-16,0 2 15,0 1-15,1 2 0,-1 2 0,2 2 16,-2-4-16,0-2 0,0-2 16,0-2-16,0-1 0,-2-3 15,1-2-15,0-1 0,0-3 0,-1-3 16,1 0-16,0-1 0,0 1 15</inkml:trace>
  <inkml:trace contextRef="#ctx0" brushRef="#br0" timeOffset="529293.8237">30166 10242 0,'0'0'0,"0"0"0,0 0 0,0 0 15,0 0-15,29-3 0,-29 3 16,31-1-16,-31 1 0,40-2 15,-16 1-15,1 1 0,-1-2 0,7 1 16,0 0-16,-2 1 0,0-3 16,-1 1-16,-2-2 0,-1 2 15,0-1-15,-5 1 0,-4 0 16,-2 2-16</inkml:trace>
  <inkml:trace contextRef="#ctx0" brushRef="#br0" timeOffset="529699.6935">30768 9908 0,'0'0'0,"0"0"0,0 0 16,0 0-16,3 27 0,-3-27 15,2 32-15,-1-14 0,1 3 0,-1 6 16,0 3-16,0 13 0,-1-3 16,0 6-16,-1 0 15,0 8-15,0-4 0,-2 12 0,1 1 16,0-8-16,0-3 0,-2 5 16,1-4-16,-1-6 0,-1-4 0,2 0 15,1-3-15,0-5 16,-1-3-16,1-7 0,1-7 15,0-3-15,0-1 0,0-7 16,0 0-16,-2-5 0,1-1 0,-1-7 16,0-5-16,-3-4 0,-2-2 15,3-8-15,2-4 0,-2-4 16,0-2-16,-1-11 0,2-1 16,0 1-16,2 6 0,0 8 15,0 7-15,1 4 0</inkml:trace>
  <inkml:trace contextRef="#ctx0" brushRef="#br0" timeOffset="529994.3609">30684 10022 0,'0'0'0,"0"0"0,0 0 0,0 0 15,12-23-15,-12 23 0,16-14 16,-8 7-16,1-2 0,3 3 16,3 0-16,1 2 0,2 0 15,-1 0-15,1 3 0,4-1 16,-1 2-16,0 3 0,0 5 15,-2-3-15,-3 4 0,-1-1 16,-3 3-16,-2-1 0,-1 0 0,-4 1 16,-2 0-16,-3 0 0,-2-1 15,-4 2-15,-4 1 16,0 1-16,0 1 0,-3-1 0,-4 0 16,-1-3-16,0 3 0,-1-3 15,-1 1-15,1-2 0,2 0 0,-3-2 16,1-2-16,4-4 0,4-2 15,3 0-15,1 0 0,2 0 16</inkml:trace>
  <inkml:trace contextRef="#ctx0" brushRef="#br0" timeOffset="530494.9543">31343 9742 0,'0'0'0,"0"0"16,0 0-16,0 0 0,0 0 0,28 5 16,-28-5-16,20 9 0,-20-9 15,21 8-15,-9-3 0,-1-1 16,-1 1-16,0-1 0,0-1 16,-1-1-16,-1 0 0,-1 1 15,-1-3-15,-1 2 0,-1-1 0,-1-1 16,-2-3-16,-1 0 0,-1 0 15,-3-2-15,-1-1 16,-1 2-16,1 0 0,-3 1 0,-1-1 16,0 4-16,1 0 0,-3 0 15,-3 2-15,0 2 0,-1 2 16,-2 3-16,0 0 0,2 2 16,1 1-16,-4 6 0,0 4 15,3-2-15,2 3 0,1 1 16,2 3-16,2 0 0,1-2 0,4 7 15,4-1-15,1-3 0,3-5 16,1 2-16,3-3 16,1-4-16,0-2 0,4 0 0,5 0 15,-1-4-15,-2-1 0,2-2 16,1-2-16,-2 0 0,0-1 0,2-3 16,0-3-16,0 0 15,-1 0-15,0-3 0,-1-4 16,-1 0-16,-1-1 0,3-5 15,2-4-15,-6-3 0,-4-1 0,-1 3 16,-3 4-16,0 1 0</inkml:trace>
  <inkml:trace contextRef="#ctx0" brushRef="#br0" timeOffset="530634.7574">31900 9867 0,'0'0'0,"0"0"16,0 0-16,0 0 0,0 0 0,0 0 16,0 0-16,0 0 0</inkml:trace>
  <inkml:trace contextRef="#ctx0" brushRef="#br1" timeOffset="537011.9455">31184 9388 0,'0'0'0,"-8"0"15,-3-2-15,0 1 0,1 1 0,-3-1 16,-3 0-16,-5 0 0,-1 0 15,-2 3-15,-1 3 16,-1 1-16,0 0 0,-10 7 16,-1 2-16,2 4 0,0 1 0,-1 6 15,-3 5-15,5-1 0,3-1 16,-6 11-16,-1 5 16,5-3-16,4-3 0,0 12 15,5 2-15,5-3 0,5-2 0,-1 6 16,4 1-16,0-8 0,1-5 15,5 10-15,1 7 0,5-9 16,2-4-16,7 19 0,2-9 16,-5-26-16,2 1 0,18 10 15,6-3-15,-16-20 0,1 0 0,21 14 16,3 3-16,-18-17 0,1-4 16,7 1-16,5 4 0,-4-2 15,-2 1-15,7-7 0,6-1 16,-5-3-16,-4-3 0,10-4 15,7 0-15,-8-4 0,-5 0 0,3-6 16,1-8-16,-2 0 0,-4 0 16,0-2-16,-1-2 0,-3 0 15,-1 0-15,-1-7 0,0-5 16,-5 2-16,-2 2 0,0-9 16,-2-3-16,-1 2 0,0 1 0,-5-4 15,-2-2-15,1 2 16,-2 2-16,-3-8 0,-3-4 15,-3 4-15,-1 1 0,-2-24 16,-3 4-16,-1 11 0,-3 10 0,-6 0 16,-5 0-16,-2 6 15,-1 9-15,-2-6 0,-1-1 16,1 4-16,0 3 0,-8 2 16,-5 0-16,2 4 0,1 2 0,-8 1 15,-4 2-15,19 12 0,0 2 16,-21-2-16,1 4 0,18 3 15,1 0-15,-1 2 0,2 3 16,-2 1-16,0 1 0,7-3 0,6 0 16,4 0-16</inkml:trace>
  <inkml:trace contextRef="#ctx0" brushRef="#br1" timeOffset="537897.1791">29506 7584 0,'0'0'15,"0"0"-15,-17 3 0,4-1 0,-1-1 16,-2 4-16,-3 1 16,-5 3-16,-2 3 0,-2 2 0,-4 5 15,2 2-15,2 1 0,-7 12 16,-3 6-16,4 0 0,3-1 16,-2 13-16,5 3 0,2-1 15,4 0-15,0 13 0,5 0 16,3-8-16,5-5 0,5 10 15,3 0-15,2-7 0,1-4 0,10 15 16,4-13-16,-6-18 0,0-1 16,16 15-16,6-3 0,-1-9 15,0-5-15,4-3 0,3-2 16,-14-16-16,3 0 0,23 9 16,0-1-16,-22-10 0,3 1 15,26-1-15,0-5 16,-26-1-16,0 1 0,12-6 0,4-5 15,-9 1-15,-3-1 0,7-4 16,4-5-16,-7-1 0,-5-2 16,6-5-16,3-5 0,-5-2 15,-3-2-15,7-8 0,0-3 0,-11 6 16,-4 1-16,9-22 0,-5 1 16,-6 8-16,-3 3 0,-1-5 15,-1-3-15,-8 4 0,-3 1 0,-1-1 16,-1-3-16,-2 6 15,-2 2-15,-8-4 0,-7-3 16,0 1-16,3 0 0,-2 4 16,0 2-16,-3 6 0,0 3 0,-7-5 15,-5-2-15,-2 3 0,0 3 16,-2 6-16,-4 3 0,1 5 16,1 5-16,-6 0 0,-5 1 15,2 5-15,2 2 0,-5 4 16,-4 1-16,20 8 15,-3 3-15,-24 14 0,0 6 16,24-13-16,-1 2 0,-14 18 0,6 7 16,20-17-16,0 2 0,-3 6 15,7-10-15,5-7 0</inkml:trace>
  <inkml:trace contextRef="#ctx0" brushRef="#br1" timeOffset="539529.0602">26481 12720 0,'0'0'15,"1"17"-15,2 3 0,-1-2 16,1 0-16,1 13 0,-1 3 16,2 13-16,2 2 0,0 13 0,-2 4 15,0-9-15,-1-7 0,-1 11 16,1 1-16,-2-8 16,0-5-16,-1-6 0,1-1 0,-1-9 15,0-6-15,-1-5 0,0-7 16,0-6-16,0-3 0,0-6 15,0 0-15,-1-9 0,0-5 0,-1-6 16,-1-7-16,-2-7 16,0-5-16,0 9 0,2 6 15,1 5-15</inkml:trace>
  <inkml:trace contextRef="#ctx0" brushRef="#br1" timeOffset="539883.5312">26402 12565 0,'0'0'0,"0"0"16,0 0-16,0 0 0,0 0 16,0 0-16,2-22 0,-2 22 0,0 0 15,11-19-15,-11 19 0,15-14 16,-6 8-16,4 0 0,0 1 16,0 1-16,0 1 0,3 3 15,0 0-15,1 3 0,-1 1 0,1 1 16,1 3-16,1 2 15,0 0-15,-3 3 0,-3 0 16,-2 2-16,-2 2 0,-3 2 16,0 0-16,-3 2 0,-2 1 0,-3 3 15,-3 3-15,-3-3 0,-1-3 16,-5 7-16,-3 1 16,1-3-16,0-1 0,0-3 0,-2-4 15,1-2-15,0-2 0,1-4 16,2-2-16,2-4 0,2-2 15,2-4-15,4-5 0,-1 1 16,2 0-16,1 2 16</inkml:trace>
  <inkml:trace contextRef="#ctx0" brushRef="#br1" timeOffset="540495.2551">27121 12094 0,'0'0'15,"0"0"-15,0 0 0,0 0 16,0 0-16,0 0 0,0 0 16,0 0-16,3 19 0,-3-19 0,0 0 15,14 22-15,-14-22 0,0 0 16,19 23-16,-12-16 0,0 1 16,-1-1-16,1-1 0,-1 0 15,1 0-15,0-1 0,-1 0 16,0-2-16,-2 0 0,-2 0 15,0 0-15,-1-1 0,-1-2 0,-1 4 16,1-4-16,-4 3 0,2-3 16,-2 2-16,-3-1 0,-1 2 15,-1 0-15,-2 1 0,-2 0 16,0 1-16,0 1 0,-2 3 16,1 0-16,0 2 0,-2 1 0,1 0 15,-1 1-15,-1 3 16,1 1-16,4 0 0,2 2 15,1 0-15,1 2 0,1-1 0,3 0 16,4 1-16,2 1 0,2-2 16,3 0-16,1-1 0,-1-1 15,3 2-15,1-1 16,0-7-16,1-2 0,5 2 0,2-1 16,-4-4-16,2-2 0,3 1 15,0 0-15,-3-3 0,-2-2 16,3-2-16,2-2 0,0-3 0,0-3 15,-1-1-15,-2 3 16,-4 0-16</inkml:trace>
  <inkml:trace contextRef="#ctx0" brushRef="#br1" timeOffset="540717.2749">27690 12119 0,'0'0'16,"0"0"-16,0 0 0,0 0 0,3 24 15,-3-24-15,6 22 0,-2-9 16,2 1-16,-1-1 0,1 1 16,-2 0-16,1 0 0,-3 2 15,-1 0-15,-2 0 0,-1-1 0,-2 2 16,2-3-16,0-2 15</inkml:trace>
  <inkml:trace contextRef="#ctx0" brushRef="#br1" timeOffset="540945.5176">27474 12558 0,'0'0'15,"0"0"-15,0 0 0,0 0 16,0 0-16,0 0 15,0 0-15,29 5 0,-29-5 0,30-1 16,-8-1-16,5-1 16,3 0-16,3-1 0,3-2 15,13-3-15,1-1 16,-4 1-16,-4 0 0,7-2 0,-1 0 16,-3 2-16,-10 0 0,-7 3 15</inkml:trace>
  <inkml:trace contextRef="#ctx0" brushRef="#br1" timeOffset="541533.2795">28337 11929 0,'0'0'16,"0"0"-16,0 0 0,0 0 0,26-6 15,-26 6-15,29-6 0,-29 6 16,34-9-16,-17 4 0,3-1 16,1 0-16,2 1 0,-1-1 15,-1-1-15,3-1 0,-2 3 16,-3-2-16,-2 3 0,-4 0 15,-2 0-15,-1 1 0,-1 0 16,-4 1-16,-1 1 0,-4 1 16,-3-5-16,-1 4 0,-2-1 15,-2 4-15,-4 1 0,-4 2 0,-2 1 16,-9 5 0,-4 5-16,-2 3 0,-2 3 15,2 1-15,2 0 0,-9 9 16,0 0-16,6-1 0,5-4 0,-1 9 15,2-1-15,4 0 0,2 1 16,7-3-16,8 1 16,2-7-16,3-4 0,6 6 0,6 0 15,-1-7-15,1-1 0,9-1 16,6 0-16,-1-3 0,0-4 16,1-1-16,3-1 0,0-2 15,1-1-15,0 2 0,-1 1 16,-1-2-16,-2-1 0,0-2 15,2-2-15,-4-4 0,-2-2 0,-3 0 16,-2-2-16,1-3 0,-1-1 16,-1-10-16,-2-6 15,-4 8-15,-2 2 0,-1 3 0</inkml:trace>
  <inkml:trace contextRef="#ctx0" brushRef="#br1" timeOffset="541862.4117">28663 12053 0,'0'0'0,"0"0"0,0 0 16,21-9-16,-21 9 0,23-9 0,-7 3 16,4-1-16,2 2 0,4-1 15,2 1-15,1-1 16,0 1-16,7 1 0,0 2 0,4 2 15,-6 0-15,-3 4 16,-3 2-16,-5 0 0,-3 2 0,-4-1 16,-3 2-16,-4 2 0,-3 0 15,-6 6 1,-4 4-16,-4 1 16,-6 2-16,-3 4 0,-1-3 0,-3 0 0,-2-1 15,-3 1-15,-4 0 0,-7 1 16,1-4-16,1-4 0,1-3 15,7-3-15,6-3 0,5-2 16</inkml:trace>
  <inkml:trace contextRef="#ctx0" brushRef="#br1" timeOffset="542178.4715">28527 12230 0,'0'0'0,"0"0"0,0 0 0,0 0 15,0 0-15,0 0 0,0 0 16,0 0-16,0 0 0,0 0 15,0 0-15,-10 23 0,10-23 0,6 18 16,-6-18-16,10 19 16,-10-19-16,12 17 0,-12-17 0,14 16 15,-6-11-15,-1-1 0,1-1 16,0-2-16,-2-1 0,1-2 16,0-2-16,-2-1 0,1-2 15,-1 0-15,1 0 0,-2 2 16,1 0-16,-2 1 0,0 1 15,1 1-15,-1-1 0,0 3 16,0 1-16,0 3 0,-1 3 0,0 2 16,0 4-16,3 1 15,0 1-15,2 0 0,1 0 0,-1-2 16,1 0-16,1 1 0,-3-3 16,0-1-16</inkml:trace>
  <inkml:trace contextRef="#ctx0" brushRef="#br1" timeOffset="542512.6001">29494 11749 0,'0'0'15,"0"0"-15,0 0 0,-5 20 0,5-20 16,-9 23-16,2-2 16,-1 3-16,1 3 0,-3 3 15,-2 5-15,-4 7 0,2 1 0,-4 11 16,2 3-16,-2 4 0,3-5 16,1-4-16,3-2 0,3-7 15,1-6-15,0-4 0,1-10 16,3-7-16,5-5 0,1-12 15,2-8-15,0-7 0,0-5 16,3-8-16,3-4 0,-3 7 16,-2 6-16,0 4 0</inkml:trace>
  <inkml:trace contextRef="#ctx0" brushRef="#br1" timeOffset="542779.2243">29531 11770 0,'0'0'15,"0"0"-15,0 0 0,0 0 16,0 0-16,0 0 0,12 27 16,-12-27-16,12 27 0,-5-7 15,2 1 1,0 4-16,1 3 0,-1-2 0,0 1 16,2 9-16,-1 3 15,0-2-15,-2-3 0,2 6 0,-1-4 16,-3-4-16,-3-3 0,-2-4 15,-2-1-15,0-5 0,0-3 0,-3-3 16,-1-1-16,1-4 0,-1-1 16,-3-4-16,-2-3 15,4 1-15,0-1 0,1 0 0</inkml:trace>
  <inkml:trace contextRef="#ctx0" brushRef="#br1" timeOffset="542946.8244">29410 12085 0,'0'0'16,"0"0"-16,0 0 0,0 0 0,0 0 15,0 0-15,27-4 0,-27 4 16,25-9-16,-25 9 0,38-11 16,-16 5-16,1-1 0,-3 2 15,-3-1-15,-1 1 0</inkml:trace>
  <inkml:trace contextRef="#ctx0" brushRef="#br1" timeOffset="543279.5786">29818 11754 0,'0'0'0,"0"0"16,0 0-16,0 0 0,-4 24 0,4-24 15,-1 28-15,0-10 16,0 5-16,0 4 0,1 5 16,0-2-16,0 1 0,0 9 15,0-1-15,0 7 0,1-4 0,-1-1 16,0-1 0,0-6-16,0-5 15,0-6-15,0-5 0,-1-3 0,-1-4 16,1-4-16,1-5 0,-1-6 15,0-8-15,-1-1 0,0 1 0,-1 2 16,1 4-16,-1-12 16,1-11-16,-2 0 0,2 6 0,0 3 15</inkml:trace>
  <inkml:trace contextRef="#ctx0" brushRef="#br1" timeOffset="543763.0017">29787 11871 0,'0'0'0,"0"0"0,0 0 0,0 0 15,8-22-15,-8 22 16,8-13-16,-1 6 0,1 0 15,2 2-15,0 0 0,2 0 16,2 2-16,-2-2 0,0 3 0,0 0 16,1-1-16,-1 3 0,0 0 15,1 4-15,0-1 16,-2 3-16,0 0 0,-3 0 16,-2 5-16,-3 0 0,-1 1 0,-4 6 15,0 1-15,-2-3 0,-3 0 16,-2 1-16,0 0 0,-4 1 15,-1-1-15,1-1 0,0-2 16,-2-1-16,1-1 0,2-3 16,1-2-16,2-1 0,1 0 15,2-3-15,1 1 0,2-1 16,1-2-16,2-1 16,5-7-16,2 3 0,2 0 15,1-1-15,1-1 0,3-1 16,1 0-16,1-1 0,-1 2 0,2 0 15,0 1-15,1 1 0,0 1 16,-2 2-16,1 1 0,-3 0 16,-1 1-16,-1 3 0,-1 2 15,-2 0-15,-2 0 0,-2 4 16,-1 1-16,-2 0 0,-2 0 16,-2 3-16,-3 2 0,-1 0 15,-3 1-15,-4-2 0,-4 1 16,4-1-16,2-1 0,-1 1 15,1-3-15,2-6 0,1-2 0,3-6 16,0-4-16,2 0 0,0 1 16,0 1-16</inkml:trace>
  <inkml:trace contextRef="#ctx0" brushRef="#br1" timeOffset="544212.6233">30291 11692 0,'0'0'0,"0"0"16,0 0-16,0 0 0,0 0 0,0 0 16,-3 32-16,3-32 0,0 25 15,0-25-15,0 37 0,0-16 16,0 0-16,0 3 0,0 2 16,0-1-16,-1 0 0,0 6 15,-1-2-15,-1 0 0,1-1 0,0 5 16,-1-3-16,-1-5 15,2-4-15,0-3 0,0-3 16,0-4-16,1-2 0,-2-2 0,1-2 16,2 1-16,1-2 15,3-1-15,0-1 0,-1-1 16,1 1-16,1-2 0,3-1 0,2 0 16,1-1-16,2 0 0,1-3 15,1 1-15,-1 0 0,6-3 16,1 2-16,0-1 0,1 0 15,-1 0 1,0 0-16,-1 0 16,-2 1-16,-1 1 0,-3 1 0,1 0 0,-2 0 15,-1 2-15,-2 0 0,-1-2 16,-1 0-16,-1 0 0,-1 0 16,-3-1-16,-1-4 15,-1 1-15,0-1 0,0 1 0,0 0 16,1 3-16</inkml:trace>
  <inkml:trace contextRef="#ctx0" brushRef="#br1" timeOffset="544478.9651">30300 11704 0,'0'0'0,"0"0"0,0 0 15,0 0-15,0 0 0,0 0 16,28-5-16,-28 5 0,23-4 0,-23 4 16,31-6-16,-15 1 0,1 0 15,2 0-15,2 1 0,-2 0 16,0 2-16,0 0 0,0-1 16,-3 0-16,0 1 0,4 2 15,-1 2-15,-4 0 0,-5 0 16,-4-2-16,0 2 0,-1-1 15</inkml:trace>
  <inkml:trace contextRef="#ctx0" brushRef="#br1" timeOffset="544645.5216">30366 11854 0,'0'0'0,"0"0"16,0 0-16,0 0 0,0 0 0,28 2 15,-28-2-15,24-7 0,-24 7 16,38-7-16,-12 3 16,-3 0-16,-2 2 0,-3-1 0</inkml:trace>
  <inkml:trace contextRef="#ctx0" brushRef="#br1" timeOffset="546979.912">29010 4756 0,'0'0'0,"0"0"16,0 0-16,0 0 0,0 0 0,0 0 15,0 0-15,0 0 0,0 0 16,0 0-16,0 0 0,0 0 16,0 0-16,11 27 0,-11-27 15,7 18-15,-7-18 0,11 24 16,-6-11-16,1 0 0,-1 0 15,3 1-15,1-2 0,-2 0 16,1 0-16,0 0 0,1 2 16,-2-3-16,1 0 0,-1-1 15,-2 0-15,1-1 0,-1 1 0,2-1 16,0-1-16,-2 0 0,-1-1 16,1 0-16,-1 0 0,1 0 15,-2-1-15,1-1 0,1 1 16,-1-1-16,0-1 0,-1 1 15</inkml:trace>
  <inkml:trace contextRef="#ctx0" brushRef="#br1" timeOffset="548746.6969">28595 5842 0,'0'0'0,"0"0"0,0 0 16,0 0-16,0 0 0,0 0 0,0 0 16,0 0-16,0 0 0,20 13 15,-20-13-15,0 0 0,0 0 16,26 19-16,-26-19 0,0 0 0,22 16 16,-12-9-16,1 0 15,-1-1-15,-2 1 0,1 2 16,-1-2-16,0 0 0,0 0 15,0 0-15,-1 1 0,-1-1 0,0 0 16,-2 0-16,1-2 16,-1 1-16,1-2 0,-2 2 0,-1-2 15,0 0-15,0-3 0,1 2 16,-1 3-16,-1-4 0,-1-2 16,2 2-16,-2-2 0,0 0 15,0 0-15,0 0 0,1 3 16,-1-3-16,0-3 0,1 1 15,2 0-15,-1-1 0,-1-1 0,0 2 16</inkml:trace>
  <inkml:trace contextRef="#ctx0" brushRef="#br1" timeOffset="549146.5711">28906 5641 0,'0'0'0,"0"0"0,0 0 16,0 0-16,0 0 0,0 0 15,0 0-15,0 0 0,0 0 0,26 13 16,-26-13-16,0 0 16,20 15-16,-20-15 0,16 14 15,-16-14-15,18 11 0,-11-6 0,1 0 16,0-1-16,-1 0 0,0 3 16,2 2-16,-1 0 0,0-2 15,-2-3-15,0-1 0,-1 2 16,1-1-16,-2-1 0,-1-1 15,1 2-15,-1-4 0,0 3 16,0 1-16,-3-2 0,-3 3 0,2-4 16,0 2-16,0 0 0</inkml:trace>
  <inkml:trace contextRef="#ctx0" brushRef="#br1" timeOffset="553207.811">26448 14220 0,'0'0'0,"0"0"0,0 0 15,0 0-15,0 0 0,0 0 16,0 0-16,0 0 0,0 0 0,0 0 16,-2 20-16,2-20 0,0 0 15,0 0-15,8 22 0,-8-22 0</inkml:trace>
  <inkml:trace contextRef="#ctx0" brushRef="#br1" timeOffset="553419.8749">26218 14869 0,'0'0'0,"0"0"0,0 0 16,0 0-16,0 0 0,0 0 16,0 0-16,0 0 0,0 0 0,20-4 15,-20 4-15,27 7 0,-27-7 0,21 4 16</inkml:trace>
  <inkml:trace contextRef="#ctx0" brushRef="#br1" timeOffset="553566.1052">26574 14635 0,'0'0'0,"0"0"0,0 0 15,0 0-15,0 0 0,0 0 16,0 0-16,29 12 0,-29-12 16,25-5-16,-25 5 0,0 0 15</inkml:trace>
  <inkml:trace contextRef="#ctx0" brushRef="#br1" timeOffset="553980.5513">27297 13953 0,'0'0'0,"0"0"0,0 0 0,0 0 16,0 0-16,0 0 0,-5 25 16,5-25-16,-2 29 15,2-8-15,1 4 0,0 0 0,0 1 16,2 8-16,3 4 0,0 0 15,1-1-15,2 14 0,-1 3 16,-1-1-16,1 0 0,1 11 0,0-2 16,-3-3-16,0-5 0,2 10 15,0-3-15,0-3 0,-1-2 16,-2 1-16,-1-3 0,-2-11 16,-1-7-16,1-1 0,1-3 15,1-6-15,-1-5 0,-2-10 16,-1-4-16,0-4 0,0 0 15,0-2-15</inkml:trace>
  <inkml:trace contextRef="#ctx0" brushRef="#br1" timeOffset="554380.7008">27305 14050 0,'0'0'15,"0"0"-15,0 0 0,0 0 0,0 0 16,0 0-16,23-12 0,-23 12 16,0 0-16,27-9 0,-27 9 15,27-4-15,-11 3 0,-1 2 16,2 2-16,0-1 15,1 3-15,-1 1 0,-2 3 16,0 1-16,0 1 0,0 6 0,-2-1 16,-4 4-16,-4 2 0,-2 1 15,-1 3-15,-4 0 0,-2 1 0,-2-2 16,-2 1-16,-4 4 0,-1-1 16,-1 0-16,-3-3 0,1-4 15,0-3-15,1-1 0,-1 0 16,3-5-16,2-1 0,2-4 15,3-2-15,1-5 0,3-2 16,2 1-16,-2 0 0,2 0 0</inkml:trace>
  <inkml:trace contextRef="#ctx0" brushRef="#br1" timeOffset="554913.1899">27816 13837 0,'0'0'0,"0"0"0,0 0 16,0 0-16,0 0 0,0 0 16,11 16-16,-11-16 0,0 0 0,13 21 15,-13-21-15,11 15 0,-4-7 16,0-1-16,1-1 15,-1 0-15,-2 0 0,1-2 0,-2 0 16,-1 0-16,1-1 0,-2 0 16,-1 1-16,-1-3 15,-1 1-15,-1 0 0,-3-1 0,1-1 16,-2 0-16,1 0 0,-2-1 16,0-1-16,-1 1 0,-1-1 15,-1 2-15,-1 0 0,-1 0 16,0 0-16,0 2 0,0 2 0,1 0 15,-1 0-15,3 2 16,-1 1-16,1 3 0,0 3 16,0-2-16,1 3 0,2-1 0,-1 3 15,2 3-15,-1 5 0,2 0 16,2-2-16,0 1 0,2-3 16,3 1-16,0 0 0,1 2 15,1-1-15,-1 1 0,4-4 16,1 0-16,2-2 0,2 0 15,1-1-15,1 0 0,-1-2 0,-1 0 16,5-3-16,0 0 16,-4-6-16,1-3 0,2-2 15,1-3-15,-3 2 0,-3-2 0,-1 1 16</inkml:trace>
  <inkml:trace contextRef="#ctx0" brushRef="#br1" timeOffset="555180.4941">28346 13818 0,'0'0'0,"0"0"0,0 0 15,0 0-15,0 0 0,6 24 0,-6-24 16,6 20-16,-6-20 0,9 23 15,-4-11-15,-1 1 0,1 2 0,1 4 16,-2-1 0,1-1-16,-2 0 0,0 1 0,-2-2 15,1-2-15,-2-3 0,0-1 16,0-1-16,0-3 0</inkml:trace>
  <inkml:trace contextRef="#ctx0" brushRef="#br1" timeOffset="555415.3896">28149 14114 0,'0'0'16,"0"0"-16,0 0 0,0 0 16,0 0-16,0 0 0,0 0 0,33-4 15,-33 4-15,30-5 16,-11 1-16,4-1 0,0 1 0,2 0 15,2-1-15,8-1 0,-1 1 16,1 0-16,2-1 0,-4 2 16,-1 1-16,6-2 0,0 0 15,-2-1-15,-1 0 0,-6 1 16,-6 1-16,-4 1 0</inkml:trace>
  <inkml:trace contextRef="#ctx0" brushRef="#br1" timeOffset="555747.7798">29147 13413 0,'0'0'0,"0"0"16,0 0-16,0 0 0,0 0 0,-7 24 15,7-24-15,-6 25 0,6-25 16,-13 38-16,6-16 0,-1 3 16,0 3-16,-2 11 0,0 4 15,-1 0-15,0 0 0,-2 11 16,1 0-16,1-6 0,2-3 0,-2 5 16,0 0-16,1-7 0,1-4 15,2-8-15,0-5 0,4-8 16,3-5-16,2-7 0,1-4 15,-1-1-15,1 0 0,-3-1 16</inkml:trace>
  <inkml:trace contextRef="#ctx0" brushRef="#br1" timeOffset="556047.4756">29164 13448 0,'0'0'0,"0"0"0,0 0 16,0 0-16,0 0 0,0 0 16,0 0-16,18 25 15,-18-25-15,12 26 0,-12-26 0,16 34 16,-6-14-16,-1 2 16,1 3-16,0 1 0,0 0 0,1 7 15,-1-1-15,-2-1 0,-1-1 16,-1-1-16,1-2 0,0 4 15,0-2-15,-1-2 16,-2-2-16,-1-6 0,1-4 16,-3-3-16,-1-1 0,-1-4 15,-2-2-15,1-1 0,-1-4 0,1 0 16,-1 0-16,1 0 0</inkml:trace>
  <inkml:trace contextRef="#ctx0" brushRef="#br1" timeOffset="556263.9419">29054 13754 0,'0'0'0,"0"0"16,0 0-16,0 0 0,0 0 0,0 0 16,0 0-16,27-9 15,-27 9-15,22-10 0,-22 10 0,31-14 16,-13 7-16,1-2 15,1 1-15,0-1 0,0 1 0,2 0 16,1 0-16,2-1 0,-4 1 16,-3 1-16</inkml:trace>
  <inkml:trace contextRef="#ctx0" brushRef="#br1" timeOffset="556563.5885">29617 13342 0,'0'0'15,"0"0"-15,0 0 0,0 0 0,0 0 16,-8 30-16,8-30 0,-6 29 16,5-14-16,1 4 0,0 4 15,-1 1-15,0-2 0,2 11 16,1 2-16,0-2 0,1-3 0,-1 6 15,1-3-15,-1-6 0,1-5 16,-1-4-16,-1-2 16,0-3-16,-1-4 0,0-6 0,0-3 15,-2-3-15,2-1 0,0 2 16,0-1 0,0 1-16</inkml:trace>
  <inkml:trace contextRef="#ctx0" brushRef="#br1" timeOffset="557131.165">29598 13282 0,'0'0'0,"0"0"15,0 0-15,0 0 0,0 0 0,14-20 16,-14 20-16,0 0 0,21-18 0,-11 13 16,1-1-1,1 2-15,1 1 0,1 1 0,-1 0 16,-1 2-16,0 2 0,-1 0 15,-1 3-15,-1 1 0,-1 3 0,-2 1 16,0 1-16,-2 1 0,-1 1 16,-1 6-16,-2 2 15,-6 3-15,-4 0 0,0 0 16,1-3-16,-3 0 0,-2-1 16,1 0-16,1-1 0,-2 0 15,2-5-15,1 0 0,1 0 16,1-3-16,2-2 0,1-5 15,2-1-15,-1-1 0,2-2 16,1 0-16,2 0 0,-1-3 16,3-2-16,0 1 0,0 0 0,3 1 15,0-1 1,2 0-16,1 0 0,2 0 0,1-1 16,0 2-16,1 0 0,3 0 15,2 1-15,-2 2 0,1 2 0,0 1 16,2-1-16,-2 4 0,0-1 15,-1 4-15,1 1 0,-3 1 16,-1-1-16,-1 2 0,-2 1 16,-3 0-16,0 1 0,-4 2 15,-3 4-15,-2-2 0,-3-2 0,-3 3 16,-2 0-16,-1 0 0,-1-3 16,-7 5-16,-2-1 0,0-5 15,-1-2-15,-1-1 0,-3 0 16,2-1-16,1-2 0,-2-4 15,0-2-15,4-2 0,4 2 0,4-3 16</inkml:trace>
  <inkml:trace contextRef="#ctx0" brushRef="#br1" timeOffset="558580.7599">26474 15783 0,'0'0'16,"0"0"-16,0 0 0,0 0 0,0 0 0,0 0 16,0 0-16,26-7 15,-26 7-15,0 0 0,27-14 16,-27 14-16,23-9 0,-8 4 16,3-1-16,-2-1 0,1 1 0,1 0 15,0 2-15,0-3 0,-3 0 16,2 3-16,1 0 15,-2-1-15,0 2 0,1-1 16,0 2-16,-3-1 0,-2 3 0,-3 6 16,-3 2-16,-4-1 0,-1 0 0,-4 7 15,-3-1-15,-2 3 0,-2 4 16,-1 1-16,-2 2 16,-1 1-16,-3-2 0,-4 7 0,-1 0 15,-1 3-15,-1-3 0,0 3 16,0 1-16,1 1 0,-1 0 15,-4 4-15,2-4 0,2-2 16,1-1-16,-2 0 0,1-2 16,1-3-16,1-2 0,1 0 15,1 2-15,2-3 0,4-2 0,1-1 16,2-2-16,1-4 0,2-3 16,3-5-16,1-3 15,2-1-15,0 0 0,2-2 16</inkml:trace>
  <inkml:trace contextRef="#ctx0" brushRef="#br1" timeOffset="558930.4968">26403 15898 0,'0'0'15,"0"0"-15,0 0 16,0 0-16,0 0 0,17 19 0,-17-19 16,17 16-16,-17-16 0,27 23 15,-11-6-15,1 0 16,-1 1-16,3 4 0,1 1 0,3 7 16,-1 1-16,-1 0 0,-1 1 15,2 6-15,-2 0 0,-2-4 16,-3-3-16,-2-1 0,-1-1 0,-1 1 15,-2 0-15,-1-5 0,-1-3 16,0-4-16,1-4 16,-3-2-16,0-2 0,-3-4 15,-1-3-15,1-5 0,2-4 16,-2-5-16,0-4 0,-1 3 0,0 1 16,0 2-16</inkml:trace>
  <inkml:trace contextRef="#ctx0" brushRef="#br1" timeOffset="559147.1636">26893 15705 0,'0'0'0,"0"0"0,0 0 15,0 0-15,0 0 0,0 0 16,0 0-16,2 23 0,-2-23 0,0 0 15,10 23-15,-10-23 0,0 0 16,21 22-16,-10-15 0,-1-1 16,-1-2-16,-2 2 0</inkml:trace>
  <inkml:trace contextRef="#ctx0" brushRef="#br1" timeOffset="559317.7347">27229 15594 0,'0'0'0,"0"0"0,0 0 16,0 0-16,0 0 0,0 0 15,0 0-15,0 0 16,17 18-16,-17-18 0,0 0 0,22 14 16,-22-14-16,0 0 0,20 10 15,-20-10-15</inkml:trace>
  <inkml:trace contextRef="#ctx0" brushRef="#br1" timeOffset="559486.8731">27214 16008 0,'0'0'16,"0"0"-16,0 0 0,0 0 0,0 0 15,0 0-15,0 0 0,22 18 16,-22-18-16,21-4 0,-21 4 15,23-25-15,-23 25 0,19-21 16</inkml:trace>
  <inkml:trace contextRef="#ctx0" brushRef="#br1" timeOffset="560097.4579">27941 15497 0,'0'0'0,"0"0"16,0 0-16,0 0 0,0 0 16,0 0-16,0 0 0,-2 19 0,2-19 15,4 24-15,-1-6 16,1 3-16,2 1 0,0 6 16,1 5-16,1 10 0,-2 3 0,3 11 15,0 0-15,0 1 0,0 0 16,3 9-16,-1-3 0,-3-3 15,-3-3-15,4 6 0,0-4 16,-3-6-16,-1-6 0,0 1 16,0-6-16,-4-4 0,-1-5 0,1-9 15,0-6-15,-1-9 0,0-3 16,2-6-16,3-5 0,-4-6 16,-1-5-16,0-5 0,0-2 15,-3-7-15,1-7 0,0 8 16,0 6-16,1 5 0</inkml:trace>
  <inkml:trace contextRef="#ctx0" brushRef="#br1" timeOffset="560498.555">27997 15494 0,'0'0'0,"0"0"0,0 0 15,0 0-15,0 0 0,0 0 0,0 0 16,0 0-16,0 0 0,25-14 16,-25 14-16,0 0 0,33-2 15,-33 2-15,28-2 0,-28 2 16,26 4-16,-12-1 0,1 0 16,0 2-16,2 4 0,-2 2 15,-1 0-15,0 3 0,-2 1 0,2 3 16,-2 3-16,-3 3 0,-2-1 15,-5 2-15,-3 2 0,-1-1 16,-1 1-16,-1 0 0,-3 2 16,-3 3-16,-1-4 0,-2 4 15,-1 0-15,0-3 0,-1-1 16,0-6-16,-2 0 0,0-5 16,-1-1-16,3-4 0,0-1 15,3-3-15,1-2 0,2-2 16,1-3-16,3-1 0,1-3 0,2-3 15,4-4-15,-1 1 0,0 2 16,0 2-16</inkml:trace>
  <inkml:trace contextRef="#ctx0" brushRef="#br1" timeOffset="560831.3254">28628 15226 0,'0'0'0,"0"0"0,0 0 16,0 0-16,0 0 0,0 0 0,0 0 16,-20 25-16,20-25 0,-17 32 15,7-10-15,0 2 0,1 2 0,-2 6 16,0 3-16,-3 9 15,0 2-15,-5 7 0,0 1 16,4-4-16,1 0 0,0 5 0,2-4 16,2-8-16,2-6 0,3-7 15,0-5-15,3-7 0,2-6 16,2-5-16,2-6 0,-2-5 16,0-1-16,-1-1 15,0 3-15,0-1 0</inkml:trace>
  <inkml:trace contextRef="#ctx0" brushRef="#br1" timeOffset="561114.2004">28550 15316 0,'0'0'0,"0"0"0,0 0 16,0 0-16,0 0 0,0 0 0,0 0 15,0 0-15,0 0 0,0 0 16,0 0-16,16 25 0,-16-25 0,12 25 15,-12-25-15,15 32 0,-6-15 16,-1 1-16,-1 4 0,0 3 16,0-1-16,1 8 0,2-2 15,0 1-15,0-5 0,-2 2 16,-1-3-16,-2-3 0,0-1 0,0 2 16,1-1-16,-3-6 0,-1-2 15,-1-3-15,-1-1 16,-2-3-16,-2-3 0,0 0 0,2-1 15,0 1-15</inkml:trace>
  <inkml:trace contextRef="#ctx0" brushRef="#br1" timeOffset="561330.5849">28467 15660 0,'0'0'0,"0"0"16,0 0-16,0 0 0,0 0 0,0 0 15,0 0-15,0 0 16,0 0-16,30-5 0,-30 5 16,28-2-16,-28 2 0,32-6 15,-15 2-15,2-2 0,1 2 0,2-3 16,2 3-16,-1-3 0,1 0 16,1 0-16,-3 2 0,-3-1 15</inkml:trace>
  <inkml:trace contextRef="#ctx0" brushRef="#br1" timeOffset="561581.9256">29281 15022 0,'0'0'15,"0"0"-15,0 0 0,0 0 16,0 0-16,0 0 0,8 29 0,-8-29 15,4 29-15,-1-8 0,-1 4 16,0 0-16,0 4 0,0-1 16,1 1-16,0 7 0,-1-1 0,0 1 15,2 0-15,-1 6 0,-1-3 16,0-6-16,1-4 16,0-2-16,0-5 0,1-4 15,-2-5-15,0-1 0</inkml:trace>
  <inkml:trace contextRef="#ctx0" brushRef="#br1" timeOffset="561864.7904">29145 15610 0,'0'0'0,"0"0"15,0 0-15,0 0 0,0 0 0,0 0 16,0 0-16,30-2 16,-30 2-16,28-4 0,-28 4 15,36-8-15,-17 4 0,4-2 16,3-4-16,-1 5 0,-1-1 0,10 1 16,3-2-16,-3 2 0,-3 4 15,10-5-15,0 1 0,-4-1 16,-3 1-16,0-4 0,2 1 15,-8-2-15,-5 5 0,-4-1 16</inkml:trace>
  <inkml:trace contextRef="#ctx0" brushRef="#br1" timeOffset="562200.5994">30076 14645 0,'0'0'0,"0"0"0,0 0 0,0 0 16,0 0-16,-21 22 0,16-6 15,-2 0-15,1 4 0,-1 3 16,0 7-16,1-1 0,0 3 0,0 10 16,-2 10-16,2 0 15,2-2-15,-1 9 0,-1 3 16,2-8-16,0-4 0,1 3 16,1-2-16,0-9 0,0-5 0,1-12 15,0-4-15,0-6 0</inkml:trace>
  <inkml:trace contextRef="#ctx0" brushRef="#br1" timeOffset="562537.9936">30104 14733 0,'0'0'0,"0"0"0,0 0 16,0 0-16,5 25 0,-5-25 15,5 26-15,-1-9 0,2 0 0,0 2 16,2 6-16,0-1 0,0-2 16,1 14-16,3 3 15,-1-3-15,0 0 0,1 10 0,-1 0 16,-1-4-16,-2-8 0,1 8 15,-1-3-15,-1-6 0,-2-5 16,0-4-16,-2-2 0,-1-7 16,-1-4-16,0-2 0,0-4 15,-2-1-15,1-4 0,-2 3 0,2-3 16,-2 0-16</inkml:trace>
  <inkml:trace contextRef="#ctx0" brushRef="#br1" timeOffset="562764.4544">30060 15083 0,'0'0'0,"0"0"16,0 0-16,0 0 0,0 0 0,0 0 16,0 0-16,22-10 0,-22 10 0,0 0 15,32-12-15,-32 12 16,33-11-16,-12 5 15,3-4-15,-3 3 16,-3 2-16,-3-2 16</inkml:trace>
  <inkml:trace contextRef="#ctx0" brushRef="#br1" timeOffset="563014.0516">30556 14799 0,'0'0'15,"0"0"-15,0 0 0,-3 30 16,3-30-16,-2 29 0,-1-8 16,3 1-16,3 0 0,0 13 15,-1 1-15,1 0 0,1-4 16,-1 7-16,0-3 0,0-4 0,-2-3 15,1-5-15,1-5 16,-1-5-16,1-4 0,-1-2 0,-1-1 16,0-1-16</inkml:trace>
  <inkml:trace contextRef="#ctx0" brushRef="#br1" timeOffset="563614.9719">30517 14658 0,'0'0'0,"0"0"0,0 0 16,0 0-16,0 0 0,0 0 15,0 0-15,0 0 0,11-21 0,-11 21 16,0 0-16,18-11 16,-18 11-16,0 0 0,27-3 0,-27 3 15,19 0-15,-9 0 16,1 3-16,-1 0 0,0 3 15,0 3-15,-1 1 0,-1-1 0,-2 2 16,-1 2-16,-2 2 16,0 0-16,0 1 0,-3 3 0,-4 2 15,1 0-15,1 0 0,-4 1 16,-1-1-16,-1 0 16,0-3-16,0-2 0,2 0 0,-1-4 0,2-2 15,0 0-15,1-5 0,0 1 16,2-2-16,2-4 0,0 0 15,0-4-15,1 0 0,3-2 16,0-1-16,1-1 0,0-2 16,3 0-16,-1 2 0,3-3 0,1 4 15,2-1-15,0-2 16,-1 3-16,-1 1 0,0 4 0,0-1 16,-1 3-16,-1 3 0,1-2 15,1 2-15,-2 2 0,-2 1 0,2 5 16,0 3-16,-4 3 15,-1-1-15,-2 5 0,-2 0 16,-2 0-16,-2-2 0,-1 3 16,-2 2-16,-2-3 0,0 0 0,-8 5 15,-3 3 1,-1-1-16,0-3 0,0-4 0,3-2 16,-3-2-16,-1-3 0,-3-3 15,0-4-15,2 0 0,2-3 0,3-2 16,2-4-16,2-1 0,3 2 15,3 1-15</inkml:trace>
  <inkml:trace contextRef="#ctx0" brushRef="#br1" timeOffset="564264.8621">28669 16640 0,'0'0'0,"0"0"0,0 0 16,0 0-16,0 0 0,0 0 0,0 0 15,0 0-15,0 0 0,0 0 16,0 0-16,20 16 0,-20-16 0,0 0 16,20 17-16,-20-17 0</inkml:trace>
  <inkml:trace contextRef="#ctx0" brushRef="#br1" timeOffset="564459.0539">28654 17123 0,'0'0'0,"0"0"0,0 0 16,0 0-16,12-22 0,-12 22 0,21-28 15,-21 28-15,21-24 0,-13 13 16</inkml:trace>
  <inkml:trace contextRef="#ctx0" brushRef="#br1" timeOffset="564597.5493">29035 16763 0,'0'0'0,"0"0"0,0 0 16,3 18-16,-3-18 0,2 20 16,-2-20-16,5 25 0,2-10 0,1-1 15,2-1-15,1-1 0,1-2 16,1 0-16,-2-1 0,-1-2 15</inkml:trace>
  <inkml:trace contextRef="#ctx0" brushRef="#br1" timeOffset="611436.7225">14178 8473 0,'0'0'0,"0"0"0,0 0 16,0 0-16,0 0 0,0 0 15,0 0-15,0 0 0,0 0 0,-14 17 16,14-17-16,-7 33 0,4-15 16,-1 7-16,2 5 15,-2 9-15,-2 2 0,2 7 0,-1 8 16,1 14-16,0 0 0,-1 19 16,1 4-16,-1 11 0,2-8 15,0 21-15,-1 2 0,1 40 16,1-18-16,0 6 0,1 3 15,-2-13-15,0-7 0,-1 14 16,-2 16-16,-1-11 0,-2-5 0,-2 10 16,-3 13-16,3-13 0,1-4 15,1 18-15,-1 12 16,-2-9-16,-3-8 0,2 17 0,0 10 16,2-10-16,0-9 0,-7 15 15,-3 10-15,-3 5 0,-2 1 16,5 14-16,4 7 15,6-16-15,4-13 0,4 12 16,2 5-16,2-11 0,0-4 16,3 15-16,3 10 15,5 8-15,6 5 0,-3-54 16,1-40-16,-5-44 0,-4-30 16,-1-20-16</inkml:trace>
  <inkml:trace contextRef="#ctx0" brushRef="#br1" timeOffset="612886.6457">14376 8192 0,'0'0'0,"0"0"16,0 0-16,23-4 0,-23 4 16,26-4-16,-4 2 0,5 1 15,2-2-15,17 1 0,5-1 16,3 1-16,2-2 0,21 0 15,8 0-15,12-1 0,-6 2 0,23 0 16,3-1-16,6 1 0,-9-2 16,54 1-16,-8 2 0,-18 2 15,-13 1-15,6 1 0,6-1 16,-9 0-16,-8-1 0,14 0 16,10 0-16,-13 2 0,-6 1 15,12 0-15,7 1 0,-14-1 16,-10 1-16,13 0 0,9 0 15,-13-1-15,-6 1 0,12 0 0,8 1 16,-11 0-16,-4 0 0,8 1 16,6-1-16,-13 0 0,-10 2 15,14-2-15,7-3 0,-7 0 16,-6 1-16,9 4 0,7 3 16,-15-2-16,-8 0 0,7-2 15,6 0-15,-13 2 0,-7 2 0,10-5 16,7-1-16,-15 1 15,-11 3-15,4 3 0,4 1 0,-12-2 16,-8-4-16,2 1 0,2-1 16,-9 3-16,-9 0 0,3-3 15,1-1-15,-6 0 0,-7 0 16,4-2-16,2-2 0,-12 5 16,-8 0-16,7 0 0,4-3 15,-9-1-15,-8-2 0,0 3 16,-1 2-16,-7 2 0,-4 1 0,0-2 15,-2-3-15,-3-2 0,-6-1 16,1 2-16,1 2 16,-3 0-16,-3 3 0,-1 1 0,-3 3 15,-2 0-15,-3 0 0,1 0 16,-1 2-16,0 0 0,-2 2 0,-2 7 16,-3 4-16,-7-10 15,0 1-15,2 6 0,0 4 16,-1 2-16,0 2 0,-2 7 15,-1 6-15,0-7 0,0 1 0,-1 16 16,-1 7-16,-1-5 0,0-2 16,0 10-16,0 8 15,0-1-15,-1-2 0,4 46 0,2 0 16,1-12-16,-2-9 0,-1 12 16,-1 5-16,2-5 0,0-4 15,-3 9-15,-1 11 0,1-11 16,2-4-16,-3 14 0,-3 14 15,2-9-15,1-5 0,0 15 16,-2 7-16,1-11 0,0-6 0,1 16 16,1 11-16,2-10 0,1-6 15,2 15-15,2 10 0,-2-13 16,1-11-16,-1 14 0,0 9 16,0-14-16,-2-10 0,1 15 15,1 10-15,-1-13 0,0-9 16,2 10-16,0 7 0,3-10 15,1-5-15,2 8 0,1 4 16,2-15-16,3-10 0,0 9 0,2 6 16,-6-13-16,-4-12 0,-3-1 15,-4-1-15,-1-11 0,-2-5 16,0 0-16,0 3 0,-2-16 16,1-9-16,0 0 0,0 1 15,0-13-15,-1-7 0,-4-7 16,-5-5-16,-2-6 0,1-5 15,-7-14-15,-4-11 0,6-2 0,6-5 16,4 0-16</inkml:trace>
  <inkml:trace contextRef="#ctx0" brushRef="#br1" timeOffset="613558.5543">14871 8921 0,'0'0'0,"0"0"16,0 0-16,0 0 0,0 0 0,0 0 16,0 0-16,11 27 0,-11-27 15,0 0-15,16 20 0,-16-20 16,19 12-16,-19-12 0,16 10 16,-9-6-16</inkml:trace>
  <inkml:trace contextRef="#ctx0" brushRef="#br1" timeOffset="613723.5897">15523 8935 0,'0'0'0,"0"0"16,0 0-16,0 0 0,27 10 15,-27-10-15,30 7 0,-30-7 0,26 7 16,-15-4-16</inkml:trace>
  <inkml:trace contextRef="#ctx0" brushRef="#br1" timeOffset="613888.1074">15377 9388 0,'0'0'0,"0"0"0,0 0 0,0 0 0,0 0 15,9 22-15,-9-22 16,0 0-16,23 17 0,-23-17 0,0 0 16,20 10-16</inkml:trace>
  <inkml:trace contextRef="#ctx0" brushRef="#br1" timeOffset="614303.4574">16434 8838 0,'0'0'16,"0"0"-16,0 0 0,0 0 15,0 0-15,0 0 0,0 0 16,0 0-16,0 0 0,-17 17 16,17-17-16,-17 22 0,17-22 0,-23 32 15,6-11-15,1 1 0,-2 0 16,-4 10-16,1 2 0,0-3 16,1 0-16,-5 8 0,1 0 15,2-5-15,2-3 0,1-1 16,1-1-16,4-5 0,2-1 15,0 0-15,2-2 0,3-6 0,2-3 16,0-3-16,1-1 0,1-2 16,0-2-16,3-4 0,0-4 15,4-3-15,0-3 0,1 2 16,-2 1-16,0 2 0</inkml:trace>
  <inkml:trace contextRef="#ctx0" brushRef="#br1" timeOffset="614591.8348">16427 8877 0,'0'0'0,"0"0"0,0 0 0,0 0 16,0 0-16,13 31 0,-13-31 15,11 29-15,-6-13 0,1 4 16,-1 2-16,1 1 0,-1 1 0,2 8 15,-2 2-15,1-3 16,-2-2-16,1 0 0,-1-1 0,1 3 16,-2-2-16,-1-2 0,0-1 15,1-4-15,-2-3 0,0-3 16,-1-4-16,-1-2 0,0-2 0,-4-4 16,-3-2-16,-2-3 15,-1-1-15,2 0 0,1 0 16,1 0-16</inkml:trace>
  <inkml:trace contextRef="#ctx0" brushRef="#br1" timeOffset="614753.5328">16263 9212 0,'0'0'0,"0"0"0,0 0 16,0 0-16,0 0 0,0 0 0,26-5 15,-26 5-15,36-1 0,-13 0 16,3 0-16,-1 0 0,1 1 0,7 0 15,-1 0-15,-4 0 0,-5 0 16,-3 0-16</inkml:trace>
  <inkml:trace contextRef="#ctx0" brushRef="#br1" timeOffset="615153.9335">16988 8996 0,'0'0'0,"0"0"0,0 0 0,0 0 15,1 27-15,-1-27 0,-9 32 16,4-14-16,-1 2 0,-2 2 16,0 3-16,-4 4 0,1-2 0,0 2 15,0 0-15,1-2 0,2-3 16,0 4-16,2-4 15,2-2-15,2-3 0,0-3 16,-2-2-16,2-2 0,1-3 0,0-2 16,1 0-16,0-2 0,0 1 15,1-1-15,2 0 0,1-1 16,0 0-16,2-2 0,1-1 16,3 0-16,2-2 0,5-1 15,0-1-15,1 0 0,0 2 0,2-1 16,3-2-16,-1 1 0,-2 1 15,1 0-15,0-1 16,-3 1-16,-1-1 0,-2-4 0,0-5 16,-3 2-16,-2 1 0,-1 2 15</inkml:trace>
  <inkml:trace contextRef="#ctx0" brushRef="#br1" timeOffset="615374.1888">17005 9001 0,'0'0'0,"0"0"16,0 0-16,0 0 0,0 0 0,29 2 16,-29-2-16,35-2 15,-35 2-15,38 0 0,-17 2 16,0 1-16,0 0 0,-4-2 15,-1 1-15,-3-2 0,-1 1 0,-2-1 16</inkml:trace>
  <inkml:trace contextRef="#ctx0" brushRef="#br1" timeOffset="615553.34">16994 9195 0,'0'0'0,"0"0"0,0 0 15,0 0-15,0 0 0,24 6 16,-24-6-16,36 5 0,-36-5 0,45 1 16,-15-1-16,0-1 0,0 0 15,7-3-15,0 0 0,-5 1 16,-5-1-16,-5 1 0</inkml:trace>
  <inkml:trace contextRef="#ctx0" brushRef="#br1" timeOffset="615803.7297">17852 8998 0,'0'0'0,"0"0"0,0 0 15,0 0-15,0 25 0,0-25 16,-3 26-16,3-26 0,-7 33 0,4-14 15,-1 3-15,0-1 16,1 0-16,-4 5 0,0 2 16,-1-3-16,0-2 0,0 0 0,-2-4 15,2-2-15,1-3 0,2-2 16</inkml:trace>
  <inkml:trace contextRef="#ctx0" brushRef="#br1" timeOffset="616003.2669">17525 9438 0,'0'0'0,"0"0"0,0 0 0,0 0 15,0 0-15,31-2 0,-31 2 16,36 1-16,-14-1 0,4 0 16,3 1-16,2 1 0,1-1 0,11 2 15,2 0-15,-2-1 16,-1 1-16,6-5 0,-5-3 15,-8 1-15,-6 0 0,-6 2 0</inkml:trace>
  <inkml:trace contextRef="#ctx0" brushRef="#br1" timeOffset="616503.5384">18387 8896 0,'0'0'0,"0"0"16,0 0-16,28-4 0,-28 4 0,31-3 15,-10 2-15,0 0 16,0-1-16,6 1 0,1 0 15,-2 1-15,-2 0 0,1 0 16,-2 2-16,-3 0 0,-3-2 0,-2 2 16,-4 2-16,-3 2 0,0-1 15,-6 3-15,-3 0 0,-4 1 16,-4 1-16,-4 0 0,-4 2 16,-2 0-16,0 1 0,-6 4 15,-1 4-15,-5 4 0,3-1 0,-1 2 16,-4 1-16,4-1 15,2 1-15,1 4 0,4 0 0,4-2 16,5-1-16,3 0 0,3 1 16,3-3-16,1-1 0,5-3 15,2 0-15,3-2 0,1-2 0,3-2 16,3-3-16,0-2 16,2-2-16,-3-3 0,0 0 15,1-1-15,-1 0 0,3-5 16,4-3-16,0-2 0,0-2 0,-4-6 15,-2-7-15,-3 5 0,-3 2 16,-1 4-16</inkml:trace>
  <inkml:trace contextRef="#ctx0" brushRef="#br1" timeOffset="617204.0412">18635 9130 0,'0'0'0,"0"0"0,0 0 16,29-6-16,-29 6 0,37-2 0,-12 2 16,0 0-16,2 1 0,8 2 15,2-2-15,0 3 0,-2 0 16,7 3-16,-1 2 0,-5 0 16,-2 1-16,-2 3 0,-2 0 15,-6 0-15,-3 2 0,-4-1 16,-3 2-16,-3-1 0,-3-1 0,-5 2 15,-3 4-15,-4-4 0,-5 0 16,-4 0-16,-4 2 16,1-3-16,0-2 0,-6-2 0,-4-1 15,0 0-15,1-2 0,0-1 16,-1-2-16,2-2 0,0-1 16,-2-5-16,0-3 0,2-1 15,2 0-15,0-3 0,-1-2 16,4-2-16,0 0 0,2-3 15,2-2-15,2 1 0,2 2 0,0-12 16,0-8-16,3 12 0,2 13 16,2 5-16,1 5 0,-1-1 15,2-1-15,0 1 0,0 1 16,2 1-16,-2 0 0,2 0 16,-4 3-16,3 1 0,0 3 15,-1 1-15,0-1 0,-1 1 16,2-1-16,0 2 0,0-1 15,0-1-15,0-1 0,1 0 0,0-1 16,0 1-16,0 0 0,0-2 16,0 0-16,1-1 0,1-1 15,5-3-15,3-3 0,2 0 16,1 1-16,0-2 0,-1 1 16,1-1-16,-2 2 0,-1 1 15,-1-2-15,-1 1 0,-1 1 0,-2 1 16,1 0-16,-1 1 15,1 0-15,-1 1 0,1 1 0,-2 2 16,1 0-16,-2 1 0,0 1 16,0 1-16,-1 0 0,-1 2 15,0 1-15,0 0 0,0 1 16,0 0-16,0-1 0,0-2 16,1 1-16,-1-4 0</inkml:trace>
  <inkml:trace contextRef="#ctx0" brushRef="#br1" timeOffset="617604.1194">19535 9018 0,'0'0'16,"0"0"-16,0 0 0,0 0 0,0 0 16,-1 33-16,1-33 0,-5 31 15,0-12-15,1 3 0,-2 5 16,0 1-16,-1 1 0,-2 12 16,-1 3-16,1-1 0,1 1 15,-5 12-15,0 1 0,1-3 16,1-1-16,-2 8 0,-2-1 15,1 2-15,2-9 0,0-1 16,0-1-16,2-8 0,1-7 0,1-3 16,2-2-16,0-6 0,3-5 15,1-4-15,1-5 16,-1-4-16,1 0 0,1-7 0,-2-4 16,2-3-16,1-7 0,1-3 15,3-7-15,-2-5 0,-1-5 0,1 2 16,-1 8-16,-1 4 0</inkml:trace>
  <inkml:trace contextRef="#ctx0" brushRef="#br1" timeOffset="617904.0031">19482 9099 0,'0'0'0,"0"0"16,0 0-16,0 0 0,0 0 0,27-10 15,-27 10-15,29 2 16,-12 1-16,1 2 0,2 1 0,-2 1 16,1 2-16,-2 1 0,-2 3 15,0 4-15,-1 1 0,-4 0 16,-4 1-16,-4 0 0,-3-1 16,-6 0-16,-7 3 0,0-4 15,-1 1-15,-7 3 0,-4-2 16,2-2-16,1-2 0,4-5 15,4-2-15,1-3 0,2-1 0,2-3 16,1-3-16,5-3 0,3-3 0,0 3 16,0 1-16,0 0 15</inkml:trace>
  <inkml:trace contextRef="#ctx0" brushRef="#br1" timeOffset="618170.2927">20034 9159 0,'0'0'16,"0"0"-16,0 0 0,-3 19 0,3-19 15,-5 19-15,-2-4 0,1 0 16,-1 2-16,-1 3 0,-2 1 16,-2 5-16,1 0 0,0-2 15,0-1-15,1 0 0,1-3 0,0 1 16,0-2-16,3-6 0,2-2 15,-1-3-15,2-1 0,1-1 16,0-3-16,2-3 0,0-6 16,1 0-16,0-3 0,0 1 15,0 2-15,0 1 0</inkml:trace>
  <inkml:trace contextRef="#ctx0" brushRef="#br1" timeOffset="618653.8706">20047 9109 0,'0'0'0,"0"0"16,0 0-16,0 0 0,0 0 0,0 0 16,31 1-16,-31-1 0,23 7 0,-23-7 15,27 11-15,-13-4 16,-2 0-16,-1 2 0,-1 1 16,-1 0-16,-3 2 0,-1-1 15,-3 1-15,-3-1 0,-3 0 0,-2 1 16,-4-1-16,-3 1 15,-1-2-15,0 0 0,-1-2 16,0-2-16,2 0 0,0-1 0,2-2 16,1 1-16,2 1 0,2-5 15,0-3-15,2 2 0,0 1 16,2 0-16,0 0 0,2 0 16,2-1-16,4 0 0,2 0 15,2 0-15,2 1 0,1 1 16,-1 1-16,1 0 0,1 2 15,3-1-15,-1 3 0,-1 1 16,-4 0-16,-2 2 0,-3 4 16,-2-2-16,-3 0 0,-2 0 0,-4 1 15,1-1-15,-2 0 0,0-2 16,-3 1-16,0 0 0,0-3 0,0-1 16,2-1-16,0 1 15,1-1-15,2-1 0,0-1 16,0-3-16,1 0 0,0-3 15,-1-2-15,2-2 0,1-1 0,3-5 16,5-5-16,-2 2 0,0 4 0,-1-1 16</inkml:trace>
  <inkml:trace contextRef="#ctx0" brushRef="#br1" timeOffset="619154.1921">20575 9027 0,'0'0'0,"0"0"16,0 0-16,0 0 0,0 0 0,24 13 16,-24-13-16,25 14 0,-25-14 15,24 19-15,-12-10 0,-1 0 16,-1-1-16,1 1 0,1 0 16,-1 0-16,-1-3 0,-1 1 15,0 0-15,-2-1 0,1-2 16,-1 0-16,-2 1 0,0-2 0,-2-1 15,-3-2-15,0 0 16,0 0-16,-4-1 0,-3 1 16,-2 0-16,-1 1 0,-2-1 0,-2 0 15,-3-1-15,1 1 0,0 0 16,0 2-16,-2 0 0,-5 2 16,0 0-16,1 2 0,0 1 15,2 0-15,2 0 0,2 2 16,1 1-16,2 0 0,2 1 0,1 3 15,0 0-15,2 1 16,3-1-16,0 1 0,2 2 0,1-3 16,1 1-16,2-2 0,1 2 15,1-2-15,2-1 0,1 0 16,3-1-16,1-1 0,1 0 16,3-2-16,1 0 0,-1 1 15,1-2-15,2 0 0,4-2 16,-1 1-16,-1-1 0,2-2 15,0-2-15,1 0 0,0 0 0,8-3 16,2-4-16,-4-3 0,-1-2 0,-5 3 16,-5 1-16,-2 1 15</inkml:trace>
  <inkml:trace contextRef="#ctx0" brushRef="#br1" timeOffset="619290.3321">21305 9322 0,'0'0'15,"0"0"-15,0 0 0,0 0 0,0 0 16,0 0-16,20-7 0,-20 7 16,0 0-16,0 0 0,0 0 15,0 0-15,0 0 0,0 0 16</inkml:trace>
  <inkml:trace contextRef="#ctx0" brushRef="#br1" timeOffset="620005.9621">14922 10281 0,'0'0'0,"0"0"0,0 0 16,0 0-16,0 0 0,0 0 15,0 0-15,0 0 0,0 0 16,20 25-16,-20-25 0,15 18 15,-15-18-15,14 18 0,-14-18 16,0 0-16,12 21 0,-9-14 0</inkml:trace>
  <inkml:trace contextRef="#ctx0" brushRef="#br1" timeOffset="620151.9798">14804 10760 0,'0'0'15,"0"0"-15,0 0 0,0 0 16,0 0-16,12 21 0,-12-21 0,16 18 16,-16-18-16,20 12 0,-20-12 15,15 10-15</inkml:trace>
  <inkml:trace contextRef="#ctx0" brushRef="#br1" timeOffset="620325.2968">15427 10781 0,'0'0'15,"0"0"-15,0 0 0,0 0 16,0 0-16,0 0 0,19 22 0,-19-22 16,0 0-16,21 18 0,-21-18 15,0 0-15</inkml:trace>
  <inkml:trace contextRef="#ctx0" brushRef="#br1" timeOffset="620921.1151">16282 10435 0,'0'0'0,"0"0"0,0 0 16,0 0-16,0 0 0,0 0 15,0 0-15,0 0 0,0 0 0,0 29 16,0-29-16,-7 29 0,4-11 16,-2 3-16,-2 4 0,0 3 15,1 0-15,-2 8 0,0 3 16,2 0-16,-1-5 0,0 8 16,2-3-16,-1-3 0,2-3 0,0-1 15,0-1-15,2-6 16,1-3-16,0-1 0,0 1 15,0-5-15,0-4 0,-1-4 16,2-2-16,-1 0 0,0 0 0,1-7 16,0-10-16,0 1 0,-1-4 0,1 2 15,0 1-15,0 3 16</inkml:trace>
  <inkml:trace contextRef="#ctx0" brushRef="#br1" timeOffset="621454.3493">16254 10465 0,'0'0'0,"0"0"16,0 0-16,0 0 0,0 0 0,26 2 16,-26-2-16,27 4 0,-27-4 15,33 7-15,-14-1 0,0 0 16,-1 3-16,-2-1 0,-1 3 0,-3 0 15,-2 0-15,-2 5 16,-2-1-16,-4 0 0,-4 2 0,-7-2 16,-6 3-16,-2-1 0,1 0 15,-5-3-15,-3-1 0,1 1 16,1-1-16,-1 1 0,3-2 16,4-2-16,2-3 0,3 0 15,3-2-15,0-2 0,2 0 16,3 0-16,0-3 0,1 1 15,-1-1-15,3 0 0,3-1 16,2-1-16,4 1 0,4-2 0,4 0 16,-1 2-16,1-2 0,7 2 15,1 1-15,0 4 16,-3-3-16,-1 5 0,-2 1 16,-1 0-16,-2 3 0,-4-1 0,-1 4 15,-2-1-15,-4 1 0,-2 2 16,-2 2-16,-3 1 0,-2 0 0,-6 0 15,-3-3-15,-1 2 16,1 1-16,-3 0 0,0 3 16,1-6-16,0-1 0,1 0 0,0-6 15,2-1-15,2-1 0,2-5 16,3 2-16,1-6 0,3-2 16,0 1-16,0-2 0,0 3 15</inkml:trace>
  <inkml:trace contextRef="#ctx0" brushRef="#br1" timeOffset="621903.9958">16854 10585 0,'0'0'0,"0"0"0,0 0 0,0 0 0,0 0 16,-2 29-16,2-29 15,0 28-15,0-28 0,-3 35 16,0-13-16,-1 0 0,0-5 0,-5 12 16,-1 6-16,0-5 15,1 1-15,-1-5 0,-1 2 0,1-3 16,1-3-16,-2 3 0,2-4 16,1-3-16,2-4 0,2 0 15,0-1-15,1-4 0,1-2 0,0 0 16,1-3-16,0 0 15,0 1-15,2-3 0,1 1 16,1 1-16,2-2 0,1-1 0,4-1 16,1 3-16,1-2 0,3-1 15,1 0-15,1 0 0,-1-2 0,8 0 16,0 2-16,-2-1 16,-2 1-16,2 0 0,1 1 15,-1-1-15,0 0 0,-1 0 16,0-1-16,-3 1 0,-2-2 0,-2 0 15,-1-1-15,-3-1 0,-2-2 16,-3-1-16,-3-5 16,0 2-16,-1 3 0,0-1 0</inkml:trace>
  <inkml:trace contextRef="#ctx0" brushRef="#br1" timeOffset="622104.1916">16876 10610 0,'0'0'0,"0"0"0,0 0 0,0 0 15,0 0-15,28-7 0,-28 7 16,33-4-16,-13 2 0,3 2 16,4 2-16,-1-2 0,0 3 0,6 1 15,-1 3-15,-6-4 0,-6-1 16,-2 1-16,-3 0 15,-3-2-15</inkml:trace>
  <inkml:trace contextRef="#ctx0" brushRef="#br1" timeOffset="622260.8255">16847 10845 0,'0'0'0,"0"0"16,0 0-16,33-3 0,-33 3 0,38 0 15,-11 0-15,3 0 0,3 1 16,-5 1-16,-2-1 16,-4 1-16</inkml:trace>
  <inkml:trace contextRef="#ctx0" brushRef="#br1" timeOffset="622704.4887">18006 10574 0,'0'0'0,"0"0"0,0 0 15,0 0-15,0 0 0,-1 32 0,1-32 16,-6 33-16,3-15 0,-3 3 16,-2 4-16,0 0 0,-3-1 0,-6 9 15,-2 3-15,2-4 16,0 0-16,-4 4 0,1 0 0,1-4 15,-1-3-15,-5 2 16,0-5-16,7-6 0,3-1 16,1-5-16,0 3 0,3-6 0,3 0 15,-5-5-15,-1-2 0,0-3 16,-1-3-16,3-3 0,1-6 16,2 4-16,2 3 0,1-1 15</inkml:trace>
  <inkml:trace contextRef="#ctx0" brushRef="#br1" timeOffset="623054.7021">17623 10981 0,'0'0'16,"0"0"-16,0 0 0,0 0 0,0 0 16,2-25-16,-2 25 0,10-18 15,-10 18-15,19-17 0,-5 7 16,2 2-16,1-2 0,3 2 16,2-2-16,1 2 0,2 1 15,7-4-15,-2 4 0,1 0 0,-1 0 16,5 0-16,1 3 15,-7 0-15,-2 2 0,-3 4 16,-2 2-16,-2 0 0,-1 2 0,-3 2 16,0-1-16,-4 4 0,-1 0 15,-3 3-15,-3 4 0,-1-4 16,-2 3-16,-4 2 0,-3 3 16,-2 1-16,1-1 0,-2 0 15,0 3-15,1-1 0,-1-2 0,-1-1 16,-1-2-16,1 1 15,2-2-15,-1-3 0,1 0 16,1-3-16,0-3 0,1 1 0,-2-4 16,3-1-16,0-2 0,0-3 15,0-2-15,-3-4 0,-1-3 16,3-1-16,-1 4 0,2 1 0</inkml:trace>
  <inkml:trace contextRef="#ctx0" brushRef="#br1" timeOffset="623216.8419">17935 11021 0,'0'0'0,"0"0"16,0 0-16,0 0 0,0 0 15,0 0-15,0 0 0,0 0 16,0 0-16,0 0 0,0 0 16,0 0-16,0 0 0,31 0 15,-31 0-15,0 0 0,26-7 0,-26 7 16</inkml:trace>
  <inkml:trace contextRef="#ctx0" brushRef="#br1" timeOffset="623421.1993">17812 10638 0,'0'0'0,"0"0"0,0 0 15,0 0-15,0 0 0,0 0 0,0 0 16,0 0-16,0 0 0,32 16 16,-32-16-16,34 16 0,-18-12 15,-1 3-15,-3-3 0,-1 2 16</inkml:trace>
  <inkml:trace contextRef="#ctx0" brushRef="#br1" timeOffset="623887.3062">18806 10574 0,'0'0'15,"0"0"-15,0 0 16,0 0-16,0 0 0,0 0 0,0 0 16,0 0-16,0 0 0,0 0 15,0 0-15,0 0 0,0 0 0,0 0 16,0 0-16,-16 22 0,16-22 15,-18 32-15,4-11 16,-1 1-16,0-2 0,-5 9 0,0 3 16,0-2-16,2 1 0,-7 5 15,0 3-15,3-4 0,3-2 16,2-1-16,1-3 0,4-4 16,1-1-16,0-1 0,2 1 15,1-6-15,3-3 0,0-5 16,2-2-16,1-1 0,0 0 15,2-7-15,0 0 0,0-7 16,1 0-16,0 0 0,0 3 16,0 0-16</inkml:trace>
  <inkml:trace contextRef="#ctx0" brushRef="#br1" timeOffset="624187.9222">18770 10624 0,'0'0'16,"0"0"-16,0 0 0,0 0 0,0 0 16,0 0-16,0 0 0,10 29 15,-10-29-15,6 28 0,-2-10 16,-1 0-16,0 3 0,1 1 16,-1 6-16,-1-3 0,0 4 15,2 4-15,-1 2 0,-1-3 16,0 0-16,1 0 0,0-7 15,0 7-15,-1-3 0,1-4 16,-1-3-16,-1-5 0,-1-2 0,0-2 16,0-3-16,0-3 0,0-2 15,-3-4-15,-4-2 0,-4-3 16,-2-6-16,2 3 0,1 2 16,2-1-16</inkml:trace>
  <inkml:trace contextRef="#ctx0" brushRef="#br1" timeOffset="624354.9334">18592 11027 0,'0'0'0,"0"0"0,0 0 15,0 0-15,0 0 0,0 0 0,0 0 16,0 0-16,37 1 0,-37-1 16,38-1-16,-15 2 0,2-1 15,0 0-15,2-3 0,-4 2 16,-2-2-16,-4 2 0</inkml:trace>
  <inkml:trace contextRef="#ctx0" brushRef="#br1" timeOffset="624671.6862">19197 10663 0,'0'0'16,"0"0"-16,0 0 0,0 0 0,0 0 0,-1 29 16,1-29-16,-2 25 15,2-25-15,-1 32 0,-1-11 16,-1 1-16,-2 2 0,0 8 16,0-2-16,1 2 0,0-3 0,-1 2 15,2-2-15,0-4 0,0-3 16,1 3-16,1-1 15,0-5-15,0-5 0,0-3 0,0-4 16,1-3-16,0 1 0,0-5 16,-4-5-16,2-1 0,-1-6 0,1 4 15,-1 0-15,1 2 16</inkml:trace>
  <inkml:trace contextRef="#ctx0" brushRef="#br1" timeOffset="625191.9576">19114 10666 0,'0'0'0,"0"0"0,0 0 15,0 0-15,25-7 0,-25 7 0,33 1 16,-33-1-16,38 4 0,-17 2 16,1-1-16,-1 4 0,0-1 0,1 6 15,-2 3-15,-5-1 0,-2 1 16,-4-2-16,-3-1 15,-4 0-15,-2 1 0,-6-1 0,-2 3 16,-3-5-16,-1 2 0,0-4 16,-1 1-16,0-1 15,0-3-15,-4-2 0,-2 2 0,3-3 16,1 1-16,4-3 0,3 1 16,0 0-16,1-3 0,2 3 15,0-2-15,3-1 0,2 0 0,6-1 16,6-2-16,-1 0 0,2-1 15,5 1-15,0-1 0,0 1 16,0 3-16,-2 2 0,1 2 16,-3 0-16,-1 0 0,0 3 15,-2 0-15,-3 1 0,-1 2 16,-3 1-16,0 4 0,-4 2 16,-4 3-16,-3-2 0,-4 0 15,-1-3-15,-2 0 0,1 2 16,0-3-16,1 1 0,0-4 0,-3 3 15,1-3-15,4-4 0,1 0 16,0-3-16,1-4 0,-2-1 16,0-5-16,1-2 0,1-7 15,4-5-15,2-1 0,4-4 16,4-1-16,0 4 0,-2 2 16,1 5-16</inkml:trace>
  <inkml:trace contextRef="#ctx0" brushRef="#br1" timeOffset="625405.5866">19666 10624 0,'0'0'0,"0"0"15,0 0-15,29-11 0,-29 11 16,44-4-16,-13 1 0,1 1 16,0 2-16,10-1 0,-1 1 15,-2 0-15,0 0 0,5 3 16,-3 0-16,-8-2 0,-4-1 0,-7 0 15,-4 0-15,-5-4 0,-5 1 16,-4-4-16,-5-4 16,0 3-16,-1 1 0,2 1 0</inkml:trace>
  <inkml:trace contextRef="#ctx0" brushRef="#br1" timeOffset="625888.3438">19956 10485 0,'0'0'16,"0"0"-16,0 0 0,0 0 16,-3 22-16,3-22 0,-5 24 0,5-24 15,-10 30-15,1-10 0,-3-1 16,-3 2-16,-1-3 0,-5 7 16,0 0-16,0-1 0,1 1 15,-1-7-15,0 0 0,2-1 0,2-2 16,-2 0-16,3-1 15,5-7-15,2 0 0,1-3 16,1-1-16,2-3 0,-1-1 0,5-1 16,3-2-16,2 0 0,1-2 15,2 2-15,1-1 0,-1 2 16,1 0-16,-1 3 0,-2 0 16,-2 0-16,1 0 0,-1 0 15,2 4-15,-2-1 0,-1 4 16,0 0-16,-1 1 0,0 5 0,1 2 15,-1 0-15,-1 2 16,-1 8-16,-2-1 0,1 2 16,0 0-16,0 2 0,1-3 0,-2 3 15,1-2-15,0 6 0,1-4 16,-1-3-16,-1-3 0,2-1 16,0-3-16,-1-4 0,0 0 15,2-7-15,0-3 0,1 0 16,-1-4-16,3-7 0,-1 0 15,2-8-15,0-3 0,0 1 16,-1 5-16,0 1 0</inkml:trace>
  <inkml:trace contextRef="#ctx0" brushRef="#br1" timeOffset="626105.2163">19867 10896 0,'0'0'16,"0"0"-16,0 0 0,0 0 15,0 0-15,32-11 0,-32 11 16,40-4-16,-18 1 0,1 0 16,0 2-16,1 0 0,1-1 0,3 2 15,0-1-15,-4 1 0,-3-2 16,-2 2-16,-1 0 0,-3-1 16,-1 0-16,-2-2 0,-1 0 15,-3-1-15,-3 1 0,-2-1 16,-1 1-16,0 0 0</inkml:trace>
  <inkml:trace contextRef="#ctx0" brushRef="#br1" timeOffset="626338.1723">20101 10848 0,'0'0'0,"0"0"0,0 0 16,0 0-16,0 0 0,0 0 0,0 0 16,-10 23-16,10-23 0,-10 25 15,10-25-15,-12 32 0,5-14 0,1 0 16,-1 3-16,0-3 15,2 3-15,1 0 0,1-2 0,2 4 16,2-3-16,3 1 0,1-3 16,2-1-16,0-3 0,3-2 15,1 2-15,6-5 0,3-2 16,3-5-16,2 1 0,3-3 16,1-3-16,-4-4 0,-1-5 15,0-1-15,-4 2 0,-4 4 16</inkml:trace>
  <inkml:trace contextRef="#ctx0" brushRef="#br1" timeOffset="626804.977">20490 10656 0,'0'0'16,"0"0"-16,0 0 0,0 0 15,23-17-15,-23 17 0,36-10 16,-14 5-16,1-1 0,1 1 0,1-2 16,6 3-16,-1-1 0,0 3 15,0-1-15,-3 3 0,-1-3 16,-3 4-16,-1 1 0,-5 1 16,-2-1-16,-3 3 0,-1 0 15,-4 2-15,-4 3 0,-4-2 16,-5 5-16,-1-2 0,-3 4 0,-5-1 15,-4 4-15,0 0 0,-1 0 16,-7 7-16,0 3 0,-1-3 16,2 0-16,0 3 0,2 1 15,-1 2-15,4-4 0,3 4 16,3-2-16,3-4 0,2 0 16,3-3-16,2-1 0,2 0 15,3 1-15,1-1 0,3 0 16,-1-6-16,1-1 0,2 1 15,2-1-15,2-4 0,1-2 0,3-1 16,4-4-16,-2-2 0,1-2 16,-1-6-16,1-4 0,-4-3 15,-2-4-15,-2 6 0,-3 0 16,0 4-16</inkml:trace>
  <inkml:trace contextRef="#ctx0" brushRef="#br1" timeOffset="627423.3987">20852 10824 0,'0'0'16,"0"0"-16,0 0 16,0 0-16,0 0 0,0 0 0,25-18 15,-25 18-15,30-4 0,-10 5 16,2 2-16,0 0 16,1 1-16,1 3 0,2 1 0,2 2 15,-2 5-15,-4-1 0,-2 7 16,-4-3-16,-1 0 0,-4 0 15,-4 2-15,-2-4 0,-2 1 0,-3 2 16,-4 2-16,-3-8 0,-3-1 16,-6 2-16,-3-4 15,1-2-15,3-1 0,-6-6 0,-5 2 16,1-7-16,1 1 0,-3-4 16,0-4-16,-1 0 0,2-3 0,3-1 15,2-3-15,5 1 16,4-1-16,4 0 0,4 0 15,-1 4-15,1 3 0,0 4 16,0 0-16,2 3 0,1 0 0,0 1 16,0 0-16,1 3 0,-2-4 15,2 4-15,-3 1 0,2 2 16,0 0-16,0 4 0,1 0 16,-1 0-16,1 0 0,0 0 15,1-2-15,0 2 0,0 0 0,2 0 16,0-3-16,1 2 15,1-2-15,0-1 0,3-2 0,1-1 16,1-1-16,3-3 0,3-1 16,0 1-16,-1 0 0,3-1 15,-3-1-15,-1 2 0,-2-2 16,-1 5-16,0 1 0,-1 0 16,-1 0-16,-3 0 0,1 4 15,-2-1-15,1 1 0,-2 0 16,1 3-16,-2 0 0,0 0 0,-1 0 15,0 3-15,-1-2 0,0 2 16,0-1-16,0 1 0,0-3 16,-1 0-16,1 0 0,1-4 15,2-3-15,0-3 0,0 2 16,0-1-16,-1 2 0</inkml:trace>
  <inkml:trace contextRef="#ctx0" brushRef="#br1" timeOffset="627788.9495">21477 10692 0,'0'0'0,"0"0"16,0 0-16,0 0 0,0 0 0,-1 25 15,1-25-15,-6 29 16,3-12-16,-1 4 0,-2 5 15,0-1-15,-1 0 0,-2 11 0,1 4 16,1 1-16,-1-5 0,-2 15 16,0 2-16,1-3 0,2-4 15,-2 8-15,0 0 0,1-4 16,2-6-16,0 5 0,2-3 16,0-7-16,2-7 0,1-3 15,1-5-15,-1-5 0,1-5 0,-1-3 16,1-4-16,0-2 0,0-3 15,0-4-15,-1-7 16,-1-1-16,-1-3 0,0-11 0,0-11 16,-1 9-16,2 4 0,0 4 15</inkml:trace>
  <inkml:trace contextRef="#ctx0" brushRef="#br1" timeOffset="628087.9745">21404 10699 0,'0'0'0,"0"0"0,0 0 0,0 0 16,0 0-16,21-7 0,-21 7 15,30 0-15,-13 0 0,1 4 16,3 3-16,0 0 0,0 3 16,3 2-16,-1 5 0,-5 1 15,-1-4-15,-3 4 0,-3 3 16,-2-3-16,-3 1 0,-4 1 15,-3-1-15,-4-2 0,-1-2 0,-5 0 16,-5-2-16,2 1 0,-1-3 16,-4 0-16,-2 0 15,1-4-15,0 0 0,1-3 0,2-4 16,0 0-16,0-4 0,4-6 16,1-4-16,2 2 0,2 4 0,2-1 15</inkml:trace>
  <inkml:trace contextRef="#ctx0" brushRef="#br1" timeOffset="628355.3143">21914 10723 0,'0'0'16,"0"0"-16,0 0 0,4 16 15,-4-16-15,1 24 0,-1-24 16,-1 32-16,0-14 0,-1 4 15,-1 3-15,-2-3 0,1 2 0,-2 4 16,1 0-16,0-2 0,1-4 16,1-1-16,-1-3 15,1-1-15,1-5 0,0-1 0,0-1 16,1-3-16,0-3 0,1-4 16,-3-3-16,1-4 0,0-2 0,0-5 15,1-4-15,0 1 0,0 6 16,1 0-16</inkml:trace>
  <inkml:trace contextRef="#ctx0" brushRef="#br1" timeOffset="628788.7121">21908 10734 0,'0'0'0,"0"0"15,0 0-15,0 0 0,0 0 0,0 0 16,0 0-16,0 0 0,17-20 16,-17 20-16,0 0 0,24 3 15,-24-3-15,20 7 0,-20-7 16,21 18-16,-12-7 0,0-1 15,-2 2-15,-1-1 0,-3-1 0,-1 3 16,-2-2-16,-1 0 0,-1-1 16,-2 1-16,-4-3 0,0 0 15,0 1-15,-2-4 0,-2 2 16,1 0-16,0-4 0,-2 1 16,2-2-16,3-1 0,3 0 15,-1 1-15,2-1 0,-1-1 16,2-1-16,3 1 0,0-3 15,5 3-15,2 0 0,4 0 0,3 0 16,-1 0-16,-1 1 16,0 2-16,0 4 0,-1 0 15,0 0-15,1 3 0,-1 2 16,-3-2-16,-2 1 0,-3 3 0,-2 1 16,-2-1-16,-1 0 0,-2 0 15,0-2-15,-2 1 0,1-2 16,-2 0-16,1-3 0,0 2 0,2-3 15,-2-4-15,1-4 16,-2-2-16,-1-4 0,4-3 0,2-1 16,3-10-16,4 0 0,0 2 15,-2 2-15,0 5 0</inkml:trace>
  <inkml:trace contextRef="#ctx0" brushRef="#br1" timeOffset="629222.3125">22373 10693 0,'0'0'0,"0"0"0,0 0 0,0 0 16,0 0-16,0 0 0,22 13 15,-22-13-15,21 11 0,-21-11 16,22 18-16,-22-18 16,19 18-16,-9-10 0,-1 2 15,-1 0-15,-1-3 0,-1 0 0,0-3 16,-1 0-16,0 0 0,-2-1 15,0 0-15,-1-2 0,1-1 16,-3 0-16,-1-4 0,-2 3 16,0-2-16,-6 0 0,-4 2 15,-1-2-15,-2 0 0,0 2 0,-2 2 16,0 1-16,1-1 0,-8 6 16,0 0-16,3 1 0,2 1 0,3 0 15,0 4-15,3-2 16,2 0-16,2 3 0,1 4 15,1-3-15,3 0 0,0 2 0,3 1 16,1-1-16,2 1 0,3 0 16,4 0-16,2 0 0,1-1 15,2-5-15,2 2 0,-1-3 16,0-1-16,5 0 0,2-2 16,1-4-16,1-1 0,0-3 15,2-5-15,-6 0 0,-3 1 0,-3 3 16</inkml:trace>
  <inkml:trace contextRef="#ctx0" brushRef="#br1" timeOffset="629505.346">22716 10921 0,'0'0'0,"0"0"16,0 0-16,0 0 0,7 28 0,-7-28 15,6 29-15,-3-11 16,-1 0-16,-1 3 0,0-3 0,1 4 16,0-1-16,0 7 0,0-2 15,-2-2-15,0 1 0,1-7 16,1-3-16,1-1 0,-1-1 0,-1-3 16,-1-2-16,0-3 15,1 1-15,2-6 0,4-3 16,-3-4-16,0-1 0,-1-5 15,0-3-15,1-1 0,-2 0 0,0 6 16</inkml:trace>
  <inkml:trace contextRef="#ctx0" brushRef="#br1" timeOffset="629871.3813">22800 11030 0,'0'0'15,"0"0"-15,0 0 0,0 0 0,0 0 16,14-28-16,-14 28 0,14-20 16,-14 20-16,28-20 0,-10 7 15,4 3-15,3 2 0,1-2 0,3-1 16,9 1-16,2 2 15,-1 1-15,-3 3 0,6-2 0,-2 2 16,-4 4-16,-3 3 0,-1 1 16,-1-1-16,-6 1 15,-3 3-15,-3 3 0,-3 2 16,-3 2-16,-2 0 0,-3 4 0,-3 0 16,-1 0-16,0 0 0,-4 3 15,-2 3-15,-3-5 0,0 1 0,-4 2 16,-2 3-16,0-3 0,0 0 15,0-1-15,-1 0 16,1-3-16,0-3 0,2-1 0,0-1 16,2-2-16,2-3 0,-1-1 15,2-3-15,1 1 0,0-3 16,1 1-16,0-3 0,-1-3 16,-2-2-16,-7-8 0,-7-8 15,1-1-15,-1 0 0,1-9 0,2-2 16,-1-2-16,4 8 0,2 4 15</inkml:trace>
  <inkml:trace contextRef="#ctx0" brushRef="#br1" timeOffset="630121.8976">23173 10731 0,'0'0'15,"0"0"-15,0 0 0,0 0 0,0 0 16,3 25-16,-3-25 0,2 26 15,-2-26-15,-2 36 0,1-16 16,-1 2-16,0-1 0,-1 3 16,-1-2-16,-1 4 0,-2-1 0,-1-3 15,0-1-15,-1-3 0,-1 0 16,1-1-16,1-4 0,2-4 16,-1 1-16,2-4 0,-1-4 15,-1 0-15,1-4 0,-1-6 16,1-4-16,0 0 0,2 4 0,0 0 15</inkml:trace>
  <inkml:trace contextRef="#ctx0" brushRef="#br1" timeOffset="630271.9354">23129 11003 0,'0'0'0,"0"0"0,0 0 15,0 0-15,0 0 0,0 0 16,0 0-16,0 0 0,0 0 0,0 0 16,22 10-16,-22-10 15,0 0-15,34 18 0,-19-10 16,-1 2-16,-1-2 0,0 2 15,0 3-15,-4-2 0,0-2 16,-2 1-16,-2-1 0,0-3 0,-1 1 16,0 0-16</inkml:trace>
  <inkml:trace contextRef="#ctx0" brushRef="#br1" timeOffset="631088.9242">15903 11521 0,'0'0'0,"0"0"0,0 0 16,0 0-16,0 0 0,0 0 0,0 0 16,-15-15-16,15 15 0,0 0 15,0 0-15,0 0 0,0 0 0,0 0 16,0 0-16,0 0 16,0 0-16,-6 18 0,6-18 15,0 0-15,10 24 0,-10-24 16,17 19-16,-17-19 0,23 16 0,-23-16 15,30 16-15,-14-7 16,0-2-16,6 2 0,0 2 16,-1-4-16,-2 0 0,-1 0 0,-2-1 15,-1-1-15,-3 2 0,-2-1 16,-2-1-16,-1 1 0,-1-1 16,-4 0-16,-2 0 0,0-1 15,0-1-15,0 0 0</inkml:trace>
  <inkml:trace contextRef="#ctx0" brushRef="#br1" timeOffset="631755.0325">15866 11872 0,'0'0'0,"0"0"0,0 0 15,0 0-15,0 0 0,3 30 16,-3-30-16,2 27 0,-2-27 0,3 32 15,-1-14-15,0 1 0,1-2 16,-1 0-16,0 1 16,0-3-16,0 0 0,1 1 0,0-1 15,-1-4-15,0-1 0,3-3 16,1-4-16,1-3 0,1-2 0,3-6 16,3-3-16,2 0 15,0-3-15,6-4 0,1 0 16,-1 0-16,-1 0 0,2-3 15,0 1-15,-5 4 0,0 1 0,0 3 16,-1 2-16,0 1 0,-3 1 16,0 3-16,1 3 0,-2 0 15,-1 2-15,-2 2 0,1 2 16,-2 1-16,-1 1 0,-2 2 16,0 0-16,-2 1 0,1-2 0,-3 2 15,-1 1-15,-1 0 16,-1 0-16,-1-2 0,-2 0 15,1 0-15,0-3 0,-1 1 0,0-2 16,1-1-16,0 0 0,0-2 16,0-1-16,1 0 0,2 0 15,1-6-15,3 0 0,3-1 16,0 1-16,4-3 0,4 0 16,-1 1-16,2-2 0,5 1 15,1 2-15,-4 2 0,0 0 0,0 2 16,-1 1-16,0-1 0,-2 0 15,0 6-15,0 3 16,-2-1-16,-2 0 0,-1 1 0,-1 3 16,-2-1-16,-2 0 0,-3 2 15,-1 0-15,-2-1 0,-1 0 16,-2-1-16,-3 0 0,-1-2 16,1 0-16,-2-4 0,-1-2 15,0-1-15,1-3 0,1-6 16,2-5-16,0-2 0,2-1 0,1 3 15,0 2-15,1 2 0</inkml:trace>
  <inkml:trace contextRef="#ctx0" brushRef="#br1" timeOffset="631939.0214">16775 11620 0,'0'0'0,"0"0"0,0 0 0,28-14 15,-28 14-15,35-14 0,-11 3 16,3 4-16,1 0 0,10 0 15,1 0-15,-2 3 0,-3 0 0,7-1 16,-3 3-16,-5 2 0,-4 1 16,-5-1-16,-4 1 0,-4-1 15,-4 1-15,-4 0 16,-4-1-16,-1 0 0,1 0 0,-2 0 16</inkml:trace>
  <inkml:trace contextRef="#ctx0" brushRef="#br1" timeOffset="632155.0787">17137 11685 0,'0'0'0,"0"0"0,0 0 15,0 0-15,-9 21 0,4-14 16,-1 1-16,0 2 0,1 5 0,-2 3 16,-1 3-16,0 4 0,-1-2 15,1-1-15,0-3 0,2 3 16,0 0-16,1-2 0,0 0 16,1-4-16,0 0 0,-1-2 15,2-3-15,1 0 0,0-2 0,1-1 16,0-2-16,1-4 0,0-2 15,6-3-15,0-5 16,2-1-16,0-1 0,1-1 0,-3 1 16,0 3-16</inkml:trace>
  <inkml:trace contextRef="#ctx0" brushRef="#br1" timeOffset="632458.088">17194 11777 0,'0'0'0,"0"0"15,0 0-15,0 0 0,0 0 0,0 0 16,0 0-16,0 0 0,0 0 0,0 0 15,0 0 1,8 27-16,-8-27 0,2 29 0,-1-11 16,-1 1-16,0 2 0,-1 2 15,-1 2 1,-2 6-16,0 6 0,0 7 0,0-2 16,-1 11-16,-1 2 15,1-7-15,0-5 0,-1 8 0,-1 0 16,2-5-16,-1-3 0,-1 7 15,1-2-15,1-12 0,2-6 0,-1 4 16,-2-4-16,2-6 0,-1-6 16,3-2-16,1-1 0,0-6 15,0-2-15,-1-2 0,-2-2 16,-1-5-16,-3-3 0,-3-12 16,-3-10-16,2 6 0,2 3 0,2 4 15</inkml:trace>
  <inkml:trace contextRef="#ctx0" brushRef="#br1" timeOffset="632971.8717">16896 11937 0,'0'0'0,"0"0"0,0 0 16,0 0-16,0 0 0,0 0 0,29-4 15,-29 4-15,22 0 16,-22 0-16,23 2 0,-23-2 16,21 11-16,-14-4 0,-4 1 15,-3 2-15,-2 0 0,-5 1 0,-4 1 16,-1 0-16,-1-3 0,-6 2 16,0 1-16,1 0 0,0 0 15,0-1-15,1-1 0,2 0 16,4-2-16,2-2 0,2-1 15,1-1-15,1-1 0,3-1 0,2-2 16,3 1-16,3-1 0,5-2 16,5-2-16,0 1 0,3-1 15,5-2-15,2 0 0,-3 3 16,-2 1-16,-1 2 0,-3 2 16,0 2-16,-2 2 0,-2 2 15,-5 2-15,-2 0 0,-3 2 0,-4 2 16,-4 0-16,-3 2 0,-2-1 15,-8 4-15,-6 3 0,-6 3 16,0 0-16,-3-3 16,-3-2-16,2-1 0,3-2 0,-7 4 15,2 0-15,4-4 0,4-4 16,3-4-16,2-5 16,5-6-16,5-3 0,8-7 0,5-5 15,0 6-15,0 2 0,0 1 16</inkml:trace>
  <inkml:trace contextRef="#ctx0" brushRef="#br1" timeOffset="633189.2122">17196 12025 0,'0'0'0,"0"0"0,26-7 0,-7 3 15,5-1-15,3 2 0,4-1 16,8 1-16,-2 0 0,2 1 15,0 1-15,6 0 0,-7 1 0,0 1 16,-3-1-16,-4 1 0,-4-1 16,-5 0-16,-3 0 0,-4-2 15,-4-1-15,-6-3 0,-4-3 16,-1 2-16,0 1 0,0 2 16</inkml:trace>
  <inkml:trace contextRef="#ctx0" brushRef="#br1" timeOffset="634789.0307">17547 11889 0,'0'0'0,"0"0"16,0 0-16,0 0 0,0 0 15,-6 22-15,6-22 16,-4 27-16,4-27 0,-2 33 0,1-13 16,1 3-16,0 2 0,0 9 15,0 3-15,0-1 0,0-1 16,0-1-16,0 0 0,0 3 15,0-1-15,-1-4 0,-1 0 16,0-3-16,0-3 0,-1-4 16,-1-6-16,1-1 0,1-2 0,0-3 15,1-3-15,0-2 0,-1-1 16,-2-8-16,-3-3 16,-1-2-16,-3-3 0,0-1 0,1-2 15,2 0-15,2-1 0,5-1 16,2-2-16,3-2 0,1 0 15,4-5-15,2-2 0,4 0 16,4-3-16,4 1 0,4-1 16,2 0-16,0 0 0,11-7 15,3-1-15,0 4 0,1 2 0,5-1 16,-3 2-16,-3 1 0,-2 2 16,-2 3-16,1-1 0,-6 3 15,-4 2-15,-3 2 16,-4 1-16,-2 3 0,0 3 0,-6 1 15,-3 1-15,-3 3 0,-3 2 0,-3 0 32,0 1-32,-3 3 0,0 2 15,-3 0-15,0 2 0,-4 3 0,-2 2 16,1 1-16,1 0 0,-1 3 16,0 0-16,3 1 0,0-2 15,1 4-15,2 0 0,1-3 16,1 0-16,1 2 0,2 2 15,0-1-15,2 0 0,0-2 16,2-2-16,-1 2 0,2 1 0,-1-2 16,1 0-16,-3-4 0,-1 0 15,1 0-15,-2 1 0,-2-2 16,-1 2-16,-4-1 0,-5 0 16,-2 0-16,-2-1 0,-8-1 15,-6 1-15,1 0 0,1 0 0,0 0 16,1 0-16,1 0 15,1 0-15,-6 3 0,2-1 0,4 0 16,2 0-16,3-1 0,4 1 16,3-4-16,4 1 0,2 0 15,4 1-15,4 0 0,1 1 0,6-1 16,5 0 0,0-4-16,2-2 0,5 1 0,4 0 15,-1-1-15,-3 0 0,6-1 16,-2-1-16,-1-1 0,-2 2 0,-2-2 15,-2 1-15,-3-1 16,-1 0-16,-4 0 0,-2 0 16,-2 0-16,-2 0 0,-3 1 0,-1-1 15,-2 1-15,-2 0 0,-5 0 16,-5 1-16,-2 0 0,1 1 16,0 3-16,0 1 0,-1 1 15,1 0-15,-1 3 0,-3 3 16,3 0-16,2 0 0,1 4 15,0 2-15,1 1 0,1-3 0,2 5 16,2 3-16,1 0 0,1 1 16,2 8-16,1 2 0,2-2 15,1-2-15,-1 4 0,-1 1 16,0-1-16,-1-3 0,0 7 16,1-1-16,0-3 0,0-3 0,-3-2 15,-2-1-15,-1-3 16,2-2-16,0-3 0,-1-3 15,1-4-15,1-2 0,0-3 0,1-3 16,-1-2-16,2-3 0,-1 3 16,1-3-16,3 0 15,-3 0-15,5-9 0,2-2 16,2-4-16,2-3 0,6-6 0,6-4 16,2-1-16,0 1 0,10-11 15,4-3-15,6-6 0,-1 3 0,9-8 16,1 1-16,-6 5 15,-6 5-15,6-9 0,1 0 16,-6 7-16,-5 5 0,11-16 16,-9 5-16,-9 10 0,-6 7 0,-1 2 15,-1 0-15,-8 5 0,-4 3 0,-5 0 16,-3 1-16,-3 10 16,0 3-16,-1 0 0,-1-1 15,0 2-15,0-1 0,-3 2 16,-1-1-16,-1 4 0,-1 0 0,-3 3 15,-2 2-15,1 1 0,0 0 16,0 5-16,-3 0 16,2 0-16,1 4 0,-2 3 0,-2 3 15,2 2-15,-1 2 0,3 2 16,1 1-16,2 3 16,3 0-16,0 10 0,3 4 0,1-2 15,2-2-15,1 6 0,1 3 16,0-2-16,2-2 0,4 11 15,5 2-15,0-7 0,0-7 16,2 10-16,2 0 0,-5-10 16,-1-2-16,6 7 0,3 4 15,-2-11-15,0-6 0,-1 0 0,-2 0 16,-3-6-16,-3-4 0,-2-1 16,-2-3-16,-2-2 0,-2-3 0,-2-2 15,-2-1-15,-2 2 16,-2-1-16,-11 1 0,-7 3 15,-2-6-15,-1-1 0,-23-4 0,-17-4 16,-14 2-16,-1 0 0,-30-5 16,-13-4-16,36 2 0,25 1 15,18 1-15</inkml:trace>
  <inkml:trace contextRef="#ctx0" brushRef="#br1" timeOffset="636288.9618">15904 13342 0,'0'0'0,"0"0"0,0 0 0,0 0 16,0 0-16,0 0 0,0 0 16,5 25-16,-5-25 0,0 29 15,0-7-15,0 2 0,0-1 0,-2 8 16,-1 6-16,-2 9 15,1 1-15,-2 18 0,0 6 16,0-5-16,1-4 0,0 10 0,1 6 16,2-6-16,1-8 15,2 6-15,1-4 0,0-9 0,2-7 16,-2 0-16,0-7 0,0-1 16,-1-6-16,0-4 0,2-3 15,-2-8-15,0-3 0,0-7 16,-1-4-16,0-2 0,0-1 15,-1-9-15,-3-3 0,1-9 16,-1-8-16,0 4 16,1 6-16,1 4 15</inkml:trace>
  <inkml:trace contextRef="#ctx0" brushRef="#br1" timeOffset="636639.0144">15827 13339 0,'0'0'15,"0"0"-15,0 0 0,0 0 0,0 0 16,22-3-16,-22 3 0,26 0 0,-26 0 16,34 5-16,-15 1 15,0 1-15,1 1 0,0 1 16,-1 2-16,0 1 0,0-1 0,2 5 15,-2-1-15,-4-1 16,-3 1-16,-5 2 16,-5 2-16,-5 0 0,-5 0 15,-2-1-15,-1-3 0,-2 0 0,-2-1 16,-6 3-16,-1-3 0,0-2 16,1-1-16,4-2 0,1-3 15,3-1-15,3-1 0,1-3 16,2-2-16,3-2 0,2-1 0,6-3 15,6-2-15,-1 2 0,-2 0 16,-2 1-16</inkml:trace>
  <inkml:trace contextRef="#ctx0" brushRef="#br1" timeOffset="637107.0671">16477 13254 0,'0'0'0,"0"0"0,0 0 16,0 0-16,0 0 0,13 24 15,-13-24-15,9 19 0,-9-19 0,11 25 16,-4-10-16,0-1 16,0 1-16,2-1 0,0 0 0,1-1 15,0-1-15,-1-1 16,-1 2-16,0-3 0,0-3 0,-2 0 15,0 0-15,-2-1 0,1-1 16,-2-2-16,-1-1 16,-2-2-16,0 0 0,-5-1 0,-3 0 15,-2-1-15,-1 0 0,-3 0 16,-3 0 0,-1 1-16,-3 0 0,1 1 0,1 1 0,-3 1 15,2 3 1,1 1-16,2 1 0,1 1 0,2 2 15,2 1-15,1 0 0,3 1 16,1 4-16,4-2 0,1-1 0,3 4 16,2 3-16,2-2 0,0-1 15,4 1-15,4 1 16,3 0-16,1-1 0,5 3 0,2 0 16,-1-1-16,0-1 0,1-2 15,2-2-15,-3-3 0,0-5 16,-4 0-16,-4-2 0,-3-1 0</inkml:trace>
  <inkml:trace contextRef="#ctx0" brushRef="#br1" timeOffset="637656.0776">17819 13603 0,'0'0'16,"0"0"-16,0 0 0,0 0 15,0 0-15,0 0 0,-3-25 16,3 25-16,0 0 0,-15-23 16,15 23-16,-27-16 0,12 9 0,-4 1 15,-2 1-15,-2 1 0,-3 1 16,-7 1-16,0 2 0,0-1 16,0 1-16,0 2 0,1 3 15,2 1-15,2 0 0,-7 5 16,1-1-16,4 1 0,4 1 15,3 1-15,2 1 0,3-1 0,4 0 16,3 3-16,3 2 16,2-1-16,1-1 0,4 1 15,3 1-15,5-4 0,4-2 0,5 2 16,5 2-16,1-2 0,0-1 16,6 1-16,4 0 15,0-1-15,-1-1 0,9 0 0,0-1 16,-2-1-16,-3-1 0,0-2 15,1 0-15,-2-3 0,-1 0 16,-4-7-16,-4-4 16,-5 2-16,-5 1 0,-3 1 0</inkml:trace>
  <inkml:trace contextRef="#ctx0" brushRef="#br1" timeOffset="638172.5011">18184 13455 0,'0'0'0,"0"0"0,0 0 0,31-2 15,-31 2-15,32 0 0,-11 0 16,2 0-16,2 1 15,-1 0-15,1 0 0,5 1 0,-3 1 0,1-1 16,0 0-16,-4 1 0,-2-2 16,-3 2-16,-3-1 0,-3 0 15,0 1-15,-5-1 0,0 0 16,-2 1-16,-3 0 0,-5 1 16,-6 2-16,-4-2 0,-4 1 15,-2 2-15,-4 2 0,-3 0 16,0 1-16,-1 4 0,-3 0 15,-4 4-15,3 1 0,0 3 16,0 3-16,4-2 0,3-2 16,0 6-16,4 0 0,4 1 0,2-1 15,6 2-15,1 0 16,4-1-16,3-1 0,6 1 0,4 1 16,3-4-16,4-2 0,0 1 15,3 0-15,3-4 0,1-2 16,2 0-16,3-1 0,-3-2 15,-3-3-15,6-3 0,4-2 16,-3-3-16,-1-2 0,-1-4 16,1-2-16,-2-3 0,-3 0 0,-5 0 15,-5 1-15,-3 3 0</inkml:trace>
  <inkml:trace contextRef="#ctx0" brushRef="#br1" timeOffset="638523.0198">18611 13672 0,'0'0'0,"0"0"0,0 0 0,0 0 16,0 0-16,39 7 16,-17-3-16,1 0 0,1 2 15,3 2-15,1 3 0,8 2 0,-2 1 16,-1-1-16,0 3 15,3 3-15,-3 2 0,-5 1 0,-6 1 16,-3-2-16,-4-2 0,-4 0 16,-2 1-16,-3-1 0,-3-1 0,-3-1 15,-3 0-15,-6-1 0,-3-3 16,-5-1-16,-2-4 16,2 0-16,-1-3 0,-3-1 0,-3-1 15,-2-5-15,0-3 0,-2-5 16,1-3-16,-3-2 0,-1-1 0,4-5 15,1-4 1,4 0-16,3 0 0,1 0 0,3 6 16,4 5-16</inkml:trace>
  <inkml:trace contextRef="#ctx0" brushRef="#br1" timeOffset="638889.7046">18516 13737 0,'0'0'15,"0"0"-15,0 0 0,0 0 16,0 0-16,0 0 0,0 0 15,-1 31-15,1-31 0,1 20 16,-1-20-16,4 24 0,-4-24 0,5 25 16,-4-13-16,2-1 0,2-2 15,0 0-15,1-1 16,-1 0-16,2-2 0,1-1 0,1-1 16,-1-1-16,2-1 0,2-3 15,3-1-15,-2-1 0,-1 1 16,0-1-16,-1 0 0,-1 0 15,-1 1-15,-1 0 0,-1 1 16,0-2-16,-1 2 0,-2 0 16,-1 0-16,1 1 0,-1 1 0,0 1 15,2 2-15,-3 0 0,0 2 16,0 0-16,0 2 0,0 0 16,-2 2-16,0 2 0,0 3 15,0-2-15,0 1 0,0-1 16,1 0-16,1-2 0,1-1 0,2-2 15,-1-2-15,0-1 16,0 0-16,-1-1 0</inkml:trace>
  <inkml:trace contextRef="#ctx0" brushRef="#br1" timeOffset="639255.9671">19279 13675 0,'0'0'0,"0"0"0,0 0 0,0 0 15,0 0-15,0 0 0,-1 35 16,1-35-16,-2 29 0,2-29 16,-2 40-16,0-16 0,-1 2 0,0 4 15,-1 3-15,-2 10 0,1 2 16,-2 1-16,0 4 0,-1 7 15,0 1-15,-1 11 0,1-1 16,1-8-16,-1-4 0,1 5 16,3 0-16,2-8 0,2-3 0,0-7 15,0-1-15,0-9 0,0-5 16,0-7-16,1-3 0,-1-7 16,0-1-16,0-6 15,0-4-15,-2-4 0,-3-6 16,0-11-16,-3-8 0,2 1 0,2-5 15,0 2-15,0 6 0,1 6 16</inkml:trace>
  <inkml:trace contextRef="#ctx0" brushRef="#br1" timeOffset="639558.5127">19239 13742 0,'0'0'0,"0"0"0,0 0 15,0 0-15,0 0 0,13-17 0,-13 17 16,0 0-16,30-6 0,-30 6 16,32 5-16,-17 1 0,0 3 15,1 1-15,-1 2 16,1 2-16,-2 1 0,3 5 0,-2 2 16,-3 0-16,-2 0 0,-4 0 15,-3 1-15,-3 0 0,-2-2 0,-3-1 16,0-1-16,-3-2 0,-1-1 15,-5 0-15,-4-2 0,1-3 16,-2-1-16,1-4 0,2-1 16,-1-5-16,2-2 0,1-1 15,3-4-15,6-3 0,3-5 0,0 3 16,-1 2-16,1 2 16</inkml:trace>
  <inkml:trace contextRef="#ctx0" brushRef="#br1" timeOffset="640140.2062">19769 13692 0,'0'0'0,"0"0"16,0 0-16,0 0 0,26 18 0,-26-18 15,24 17-15,-24-17 0,24 19 0,-13-9 16,0 1-16,0 0 0,0 0 15,0-1-15,0 0 0,-1-1 16,-1-1-16,-2-1 0,0 0 16,-1-1-16,-2-1 0,-1-1 15,1 1-15,-2-3 0,-1 1 0,-1-3 16,-2 1-16,0-2 16,-2-3-16,1 0 0,0 0 15,-2-1-15,1 0 0,-2 0 0,0-1 16,-2 0-16,-1 1 0,-1-1 15,-1 2-15,-1 1 0,0-1 16,0 1-16,0 1 0,1 1 16,0 0-16,0 3 0,-2 0 15,1 2-15,0 2 0,0 1 16,0 3-16,0 1 0,0 2 16,-3 4-16,2 0 0,2 0 15,2 2-15,1 3 0,2 1 16,0 0-16,3-2 0,0 0 15,1 0-15,0 0 0,2 1 0,2 1 16,1-2-16,0 1 0,2-4 16,0 5-16,2 0 0,-2-4 15,1 0-15,-1 0 0,1-3 16,-2-3-16,1-3 0,-1-1 16,0 0-16,1-2 0,-1 0 0,0-3 15,-1-2-15,0-2 0,2-2 16,-1-3-16,0-2 0,0 1 15,-1-1-15,0 0 0,1 1 16,-2 1-16</inkml:trace>
  <inkml:trace contextRef="#ctx0" brushRef="#br1" timeOffset="640857.7091">19805 13775 0,'0'0'0,"0"0"0,0 0 0,0 0 16,0 0-16,0 0 0,0 0 15,0 0-15,0 0 0,26-1 0,-26 1 16,0 0-16,33 6 0,-33-6 16,24 9-16,-11-1 0,2 0 15,0 2-15,0 0 0,0 1 16,-1 0-16,-2 0 0,-2 2 15,-1-2-15,-2-1 0,-3 1 16,-3 2-16,-1 0 0,-2 2 0,-6 0 16,-3 1-16,-2-1 0,0-2 15,-4-1-15,-2-1 0,0-1 16,-2 0-16,0-3 0,1-2 16,2 1-16,2 1 0,0-2 15,1-3-15,2 0 0,0 0 16,4 0-16,1 1 0,0-2 15,1 0-15,2 0 0,1 0 16,1 0-16,1-1 0,0 2 0,2-2 16,-2 0-16,2 0 0,-2 0 15,2 0-15,0 0 16,0 0-16,3-2 0,1 2 0,2-1 16,-1 0-16,2 1 15,-1 1-15,2 0 0,1-1 0,1 2 16,1-2-16,0 3 0,1 1 15,0-2-15,0 1 0,1-1 16,-2 0-16,-2 0 0,1 2 16,0-1-16,0-1 0,0 1 15,0 1-15,0 0 0,-1 1 0,1-1 16,0 2-16,-3 1 0,0 1 16,-1-1-16,-2 0 0,-1 0 15,-1 1-15,0-1 0,-2 0 16,-2 0-16,0 1 0,-2 1 15,-2-1-15,1 0 0,-1 1 0,-1 1 16,-2-1-16,-1 1 0,-1-3 16,-2 0-16,-3-1 0,2-1 15,-1 2-15,-2-3 0,0 3 16,1-4-16,0 1 0,1-4 16,1 2-16,-1-2 0,1-2 15,0-3-15,-1-2 0,4-2 16,5-2-16,0 2 0,1 2 15,0 0-15</inkml:trace>
  <inkml:trace contextRef="#ctx0" brushRef="#br1" timeOffset="641356.8029">20394 13925 0,'0'0'16,"0"0"-16,0 0 0,0 0 0,0 0 16,0 0-16,24 16 0,-24-16 15,19 14-15,-19-14 0,20 19 16,-9-10-16,0 2 0,-1-3 0,0 1 16,-1 0-16,-1 0 0,-2-2 15,0 1-15,-1-3 0,0-1 16,-2 1-16,-1-1 0,-2-1 15,-2 1-15,-4-2 0,0-1 16,-4 1-16,-2 0 0,-2-4 16,0 0-16,-1 2 0,-2 4 0,-1-4 15,-1 2-15,-6 2 0,3 1 16,1 0-16,3 4 0,-1-2 16,1 4-16,1-2 15,0 3-15,3 1 0,0 3 0,3-2 16,2-2-16,3 3 0,4 1 15,3-2-15,2 4 16,3-3-16,1 2 0,4 1 0,4 0 16,2-2-16,3-2 0,5 3 15,0 0-15,0-2 0,1-1 16,0 0-16,2-3 0,-3-3 16,-2 0-16,-3-3 0,-2 0 15,-3-3-15,1-2 0,-2-5 16,-1-4-16,-2 0 0,-2 4 0,-2-2 15</inkml:trace>
  <inkml:trace contextRef="#ctx0" brushRef="#br1" timeOffset="642089.9338">16220 14886 0,'0'0'0,"0"0"0,0 0 15,0 0-15,0 0 0,0 0 16,0 0-16,0 0 0,-1 26 0,1-26 16,-2 38-16,0-16 15,0 4-15,-1 6 0,0 7 16,0 8-16,-1 1 0,0 14 0,0 6 16,-1-7-16,1-1 0,-2 12 15,2 12-15,1-13 0,-1-8 16,1 6-16,1-6 0,1-7 15,2-7-15,-2-1 0,0-1 16,-1-12-16,1-7 0,1-2 16,0-2-16,0-9 0,-1-3 0,1-6 15,1-1-15,-1-5 0,-3-8 16,2-9-16,1-11 16,0-4-16,-1-4 0,1 9 0,0 4 15,0 6-15</inkml:trace>
  <inkml:trace contextRef="#ctx0" brushRef="#br1" timeOffset="642391.8565">16224 14987 0,'0'0'0,"0"0"16,0 0-16,0 0 0,0 0 0,0 0 15,0 0-15,29-17 0,-29 17 16,27-2-16,-27 2 0,30 4 15,-13 0-15,3 6 16,2 1-16,-2 1 0,-1 1 16,2 5-16,-3 1 0,-2 1 0,-3-1 15,-4 2-15,-2-1 16,-3 0-16,-2 1 0,-4 0 16,-2 0-16,-6-3 0,-4 0 0,-4 0 15,-2 0-15,1-4 0,1 0 16,-3-3-16,-1-4 0,1-1 15,3-5-15,3-4 0,4-5 16,3 2-16,1 1 0,1-1 16</inkml:trace>
  <inkml:trace contextRef="#ctx0" brushRef="#br1" timeOffset="642856.1275">16831 14836 0,'0'0'0,"0"0"0,0 0 16,0 0-16,27 8 0,-27-8 0,21 14 15,-21-14-15,27 18 0,-12-7 16,-2 3-16,-1-2 16,-1 2-16,0-1 0,0-5 0,2 5 15,-1-2-15,-3 0 16,-1-4-16,-3-3 0,0-1 0,-1 1 15,0-1-15,-4-3 0,0 0 16,0 0-16,-5 0 0,1-3 16,-3 0-16,-3-1 0,-3 0 15,-1-2-15,-2 2 0,1 0 16,-2 4-16,2 0 0,-1 4 16,-5-1-16,0 2 0,0 1 0,2-3 15,0 4-15,2 1 0,2-1 16,2 4-16,2 0 0,1 5 15,2-1-15,1 0 0,2 3 16,2 0-16,0 3 0,3 0 0,4 1 16,2 3-16,2-4 15,1 1-15,6 6 0,5 0 16,4-5-16,4 1 16,-3-2-16,0-5 0,3-2 0,5-5 15,-1 0-15,-1-2 0,-1-1 16,-7-3-16,-5 0 0</inkml:trace>
  <inkml:trace contextRef="#ctx0" brushRef="#br1" timeOffset="643106.6967">17721 15094 0,'0'0'0,"0"0"0,0 0 0,7 20 16,-7-20-16,6 20 0,-1-4 15,-2-1-15,-1 3 0,-2 4 16,-1-1-16,-1 3 0,-1-2 0,-4 7 16,-2-1-16,3-6 0,0-4 15,2-1-15,-1-5 16,2 1-16</inkml:trace>
  <inkml:trace contextRef="#ctx0" brushRef="#br1" timeOffset="643290.8682">17420 15437 0,'0'0'0,"0"0"0,0 0 0,25 0 16,-25 0-16,35 3 0,-11-3 15,1 3-15,3 1 0,3 0 16,3-1-16,11 1 0,1 0 0,8 3 16,-3 0-16,-2-3 0,-4-2 15,-2-1-15,-10-1 0,-7 3 16</inkml:trace>
  <inkml:trace contextRef="#ctx0" brushRef="#br1" timeOffset="643773.5353">18505 15033 0,'0'0'0,"0"0"0,0 0 16,0 0-16,0 33 0,0-33 0,-3 31 15,1-10-15,-1 1 0,0 3 16,-1 4-16,-2 10 16,1-1-16,-1 2 0,2 0 0,-1 6 15,1-3-15,0 2 0,0-1 16,2 2-16,1-6 0,1-1 16,1-4-16,0-5 0,1-5 0,-1-2 15,1-3-15,-1-6 16,0-3-16,-1-4 0,-1-3 15,1-4-15,-3-8 0,1-2 0,0-8 16,0-4-16,0-6 0,-1 6 16,2 5-16,0 2 0</inkml:trace>
  <inkml:trace contextRef="#ctx0" brushRef="#br1" timeOffset="644306.2574">18404 15079 0,'0'0'0,"0"0"15,0 0-15,0 0 0,0 0 0,0 0 16,18-18-16,-18 18 0,0 0 16,28-10-16,-28 10 15,36 6-15,-17-2 0,1 4 16,1 2-16,1-1 0,1 4 0,5 1 16,-3 4-16,-3 0 0,-3 0 15,-4 3-15,-1-2 0,-2 5 16,-3-2-16,-6-1 0,-5-1 15,-7-4-15,-7-3 0,0-1 16,-3 2-16,-3-3 0,-2 2 0,-3-4 16,-1-2-16,1 0 0,2-1 15,3-2-15,1-1 0,3-2 16,4 1-16,3-1 0,2-1 16,2 0-16,3 0 0,4 0 15,0-6-15,5 2 0,4 0 0,5 1 16,2 2-16,4 0 0,3-1 15,0 2-15,0 0 0,-1 3 16,1 1-16,3 3 16,0 0-16,-2 3 0,-5 1 0,-2 0 15,-4 3-15,-3-3 0,-2 3 16,-4 1-16,-3 6 0,-3-3 16,-3 4-16,-5-4 0,-3-1 15,-2-2-15,1 3 0,0-1 16,-1-2-16,1 1 0,-2-2 0,2-2 15,0-1-15,0 0 0,2-2 16,1-2-16,1-2 0,2-3 16,0-2-16,6-6 0,2-7 15,4 0-15,5 0 0,-2-1 16,-2 4-16,1 2 0</inkml:trace>
  <inkml:trace contextRef="#ctx0" brushRef="#br1" timeOffset="644689.7613">19092 15268 0,'0'0'0,"0"0"15,0 0-15,0 0 0,0 0 16,0 0-16,5 29 0,-5-29 16,1 26-16,-1-26 0,-1 34 15,-1-15-15,0 2 0,-1 4 16,-2 0-16,-1 0 0,-2 0 0,0 8 15,0-1-15,2-4 0,0 1 16,1-4-16,-1 0 0,2-2 16,1-3-16,0 4 0,2-2 15,2-6-15,2-3 0,-1-1 16,0-1-16,1-2 0,1 2 16,1-4-16,2 0 15,0 0-15,1-3 0,1-1 16,0 1-16,1-1 0,1-3 0,4 0 15,4 0-15,0-1 16,-1-1-16,1 2 0,0-2 0,1 0 16,2-1-16,-1-1 0,-1 1 15,-2-1-15,0 0 0,-1-3 16,-2-1-16,-2 0 16,-2 2-16,-2 0 0</inkml:trace>
  <inkml:trace contextRef="#ctx0" brushRef="#br1" timeOffset="644923.0403">19098 15283 0,'0'0'0,"0"0"0,0 0 15,0 0-15,0 0 0,0 0 16,34-7-16,-34 7 0,29 3 0,-29-3 15,38 8-15,-18-4 16,1 2-16,0-2 0,1 3 16,-3-1-16,-1-1 0,2 2 15,-3 0-15,-4-3 0</inkml:trace>
  <inkml:trace contextRef="#ctx0" brushRef="#br1" timeOffset="645090.0662">19047 15491 0,'0'0'16,"0"0"-16,0 0 0,0 0 0,0 0 16,24 5-16,-24-5 15,33 4-15,-13-1 0,3 2 0,3 1 16,2 2-16,1-1 0,9 4 16,2 3-16,-5-3 0,-4-3 0,0 2 15,-6-1-15,-4-3 16</inkml:trace>
  <inkml:trace contextRef="#ctx0" brushRef="#br1" timeOffset="651164.0609">16990 14160 0,'0'0'0,"0"0"16,0 0-16,0 0 0,0 0 0,0 0 15,0 0-15,0 0 0,0 0 16,0 0-16,0 0 0,0 0 16,0 0-16,0 0 0,0 0 15,0 0-15,0 0 0,23-5 16,-23 5-16,0 0 0,0 0 0,0 0 15,0 0-15,0 0 16,0 0-16,0 0 0,0 0 16,0 0-16,0 0 0,0 0 15,0 0-15,-12-20 0</inkml:trace>
  <inkml:trace contextRef="#ctx0" brushRef="#br1" timeOffset="651391.1353">16951 14180 0,'0'0'0,"0"0"16,0 0-16,0 0 0,0 0 0,0 0 16,0 0-16,0 0 0,0 0 15,0 0-15,0 0 0,0 0 16,0 0-16,0 0 0,0 0 15,-13-22-15,13 22 0,0 0 16,0 0-16,-9-21 0</inkml:trace>
  <inkml:trace contextRef="#ctx0" brushRef="#br1" timeOffset="651560.4179">16815 14154 0,'0'0'0,"0"0"0,0 0 0,0 0 15,0 0-15,0 0 0,0 0 16,20 9-16,-20-9 0,0 0 16,0 0-16,0 0 0,0 0 0,0 0 15,0 0-15,0 0 0,0 0 16,-18-9-16,18 9 0,0 0 16</inkml:trace>
  <inkml:trace contextRef="#ctx0" brushRef="#br1" timeOffset="653366.7727">16195 11035 0,'0'0'0,"0"0"0,0 0 0,0 0 0,0 0 16,0 0-16,0 0 0,0 0 15,0 0-15,0 0 0,0 0 16,0 0-16,0 0 0,-27 0 15,27 0-15,0 0 0</inkml:trace>
  <inkml:trace contextRef="#ctx0" brushRef="#br1" timeOffset="655382.1497">14824 16126 0,'0'0'0,"0"0"0,0 0 15,0 0-15,0 0 0,0 0 0,0 0 16,0 0-16,0 0 0,0 0 16,0 0-16,0 0 0,0 0 15,0 0-15,0 0 16,0 0-16,20 23 0,-20-23 0,12 16 15,-12-16-15,13 20 0,-13-20 16,10 15-16,-5-9 0</inkml:trace>
  <inkml:trace contextRef="#ctx0" brushRef="#br1" timeOffset="655583.2916">14560 16564 0,'0'0'0,"0"0"0,0 0 15,0 0-15,0 0 0,0 0 16,0 0-16,27 17 0,-27-17 0,24 6 16,-24-6-1,19 4-15</inkml:trace>
  <inkml:trace contextRef="#ctx0" brushRef="#br1" timeOffset="655742.3102">15209 16825 0,'0'0'0,"0"0"15,0 0-15,13 19 0,-13-19 0,23 18 16,-4-7-16,-2-1 15,-3-1-15,-1-2 0</inkml:trace>
  <inkml:trace contextRef="#ctx0" brushRef="#br1" timeOffset="656210.2543">16557 16312 0,'0'0'0,"0"0"0,0 0 0,0 0 16,0 0-16,0 0 0,0 0 15,0 0-15,-4 30 0,4-30 0,-3 32 16,1-11-16,0 3 0,-2 4 16,1 3-16,0 1 0,-1 1 15,1 14-15,0 4 16,-1 9-16,1-3 0,-1 10 0,-1-1 15,2-6-15,0-3 0,-1 8 16,2 0-16,0-9 0,-1-6 0,0-2 16,2 2-16,1-8 0,1-4 15,1-2-15,0-7 16,-1-8-16,0-5 0,-1-8 0,0-8 16,-2-6-16,1-7 0,1 4 15,0 3-15,0 0 0</inkml:trace>
  <inkml:trace contextRef="#ctx0" brushRef="#br1" timeOffset="656558.2271">16432 16270 0,'0'0'0,"0"0"16,0 0-16,0 0 0,26-16 0,-26 16 15,29-8-15,-11 6 16,2 2-16,2 2 0,1 1 16,1 1-16,1-1 0,7 6 15,0 9-15,-3-1 0,-4 2 0,3 2 16,-3 2-16,-7 2 0,-6 1 16,-4 0-16,-4 0 0,-3-4 15,-2-2-15,-10 0 0,-6 0 16,-3-1-16,-1 1 0,-3 0 15,-3 1-15,0-5 0,-2-1 0,-2-2 16,5-2-16,2-3 0,5-2 16,-1-2-16,0-3 15,2-4-15,4-1 0,4 1 0,2 1 16,2-1-16</inkml:trace>
  <inkml:trace contextRef="#ctx0" brushRef="#br1" timeOffset="657041.6449">17208 16277 0,'0'0'0,"0"0"0,0 0 16,0 0-16,0 0 0,24 26 15,-24-26-15,23 30 16,-12-15-16,-1-1 0,0 1 0,-1 0 15,1 2-15,1 3 16,0-2-16,-2-2 0,0-1 0,-1-2 16,-2-2-16,0-2 0,-2-2 15,0-1-15,-2-2 0,-2-4 16,-5 0-16,1-3 0,-1-2 16,-2-1-16,-1 0 0,0 0 15,0-1-15,-2 1 0,-1 0 0,-5-1 16,0 1-1,4 3-15,1 0 0,-4 1 0,2 3 16,0 1-16,0 2 0,-2 1 16,0 2-16,0 5 0,1 4 0,2-1 15,2 1-15,2 0 0,2 2 16,1 2-16,2 2 0,3 1 16,2 1-16,4 0 0,0 1 15,3 4-15,1-3 0,2-1 16,1-2-16,4 2 0,2 0 0,-1-2 15,2-3-15,-1-3 0,0-2 16,6-4 0,6-6-16,-2-3 0,-2-4 0,-4 2 15,-4-1-15,-3 1 0</inkml:trace>
  <inkml:trace contextRef="#ctx0" brushRef="#br1" timeOffset="657275.0328">18043 16325 0,'0'0'0,"0"0"16,0 0-16,0 0 0,0 0 0,14 22 16,-14-22-16,13 22 0,-13-22 0,11 31 15,-6-11-15,0 1 16,-1 2-16,-1 2 0,-1 2 0,1 7 15,-2 0-15,-3 1 16,-4 0-16,2-5 0,0-5 0,1-4 16</inkml:trace>
  <inkml:trace contextRef="#ctx0" brushRef="#br1" timeOffset="657475.2069">17699 16867 0,'0'0'0,"0"0"0,0 0 16,28 0-16,-28 0 0,36 3 15,-8 0-15,1 0 0,3-1 0,11 4 16,3 2-16,1 1 0,2 2 16,11 5-16,0 1 15,-5-4-15,-3-5 0,-4 1 0,-9-3 16,-9 0-16</inkml:trace>
  <inkml:trace contextRef="#ctx0" brushRef="#br1" timeOffset="657841.937">18976 16525 0,'0'0'0,"0"0"15,0 0-15,0 0 0,0 0 0,0 0 16,0 0-16,-2 23 0,2-23 16,-7 22-16,7-22 15,-13 31-15,3-15 0,-3 5 0,-4 1 16,2 3-16,-1 1 0,-6 10 15,0 2-15,-1-1 0,0-1 16,-3 8-16,0 0 0,5-3 16,2-3-16,0 4 0,2-3 15,4-3-15,2-3 0,2-5 16,1-5-16,3-5 0,0-3 0,2-5 16,1-4-16,2-6 0,0 0 15,-1-4-15,1 4 0,0-3 16</inkml:trace>
  <inkml:trace contextRef="#ctx0" brushRef="#br1" timeOffset="658208.3955">19058 16556 0,'0'0'0,"0"0"16,0 0-16,0 0 0,21 13 15,-21-13-15,11 18 0,-11-18 16,11 28-16,-7-11 0,1 2 16,-2 3-16,0 2 0,2 7 15,-1 1-15,0 0 0,1 2 0,-1-1 16,-1 0-16,2 7 0,-2 0 16,2-2-16,0 0 15,1-4-15,0-2 0,0 3 0,-2-3 16,-2-2-16,1-2 0,-3-7 15,0-4-15,0-5 0,0-3 0,1-1 16,0-1-16,-1-1 16,1-3-16,-1-3 0,-3-1 15,-3-4-15,-2-4 0,0-4 0,-2-3 16,1-2-16,1-1 0,1 2 16,2 3-16,-1 3 0</inkml:trace>
  <inkml:trace contextRef="#ctx0" brushRef="#br1" timeOffset="658391.3327">18905 16874 0,'0'0'0,"0"0"0,0 0 16,0 0-16,0 0 0,0 0 0,31 2 16,-31-2-16,30 1 0,-30-1 15,38 3-15,-17-1 0,1 1 16,1 1-16,1 2 0,-1-2 15,0 2-15,7 3 0,1 0 16,-5-1-16,-3-1 0,-5-1 16</inkml:trace>
  <inkml:trace contextRef="#ctx0" brushRef="#br1" timeOffset="658858.5458">19613 16799 0,'0'0'0,"0"0"0,0 0 16,0 0-16,0 0 0,0 0 16,0 31-16,0-31 0,0 25 0,0-25 15,-2 32-15,1-14 0,0 1 16,-1 4-16,-1 0 15,0 2-15,1-1 0,-2 9 0,-2 1 16,2-1-16,-1 0 0,0 3 16,-1-2-16,1-3 0,0-3 0,1-2 15,1-1-15,-1-5 16,1-3-16,0-5 0,-1-3 16,0-4-16,-3-4 0,2-6 0,1-6 15,0 2-15,1 2 0,1 1 16</inkml:trace>
  <inkml:trace contextRef="#ctx0" brushRef="#br1" timeOffset="659391.4188">19586 16706 0,'0'0'0,"0"0"0,0 0 16,0 0-16,19-14 0,-19 14 0,19-7 15,-5 5-15,1 0 0,1 3 16,0 2-16,3 2 0,2 1 0,5 6 15,1 3-15,-4 3 0,-2 1 16,-3 2-16,-3 1 0,-3 0 16,-2 0-16,-1 5 0,-4-2 15,-4-1-15,-3-2 0,-4-2 16,-3-4-16,-3-1 0,-4-1 16,0-1-16,-2-3 0,-1-2 15,1 0-15,-6-5 16,-2-5-16,2 0 15,2-1-15,4 0 0,4 0 0,0-1 16,3 0-16,4 0 0,0-1 16,3-1-16,3 0 0,1 1 15,0 1-15,4 1 0,5 3 16,2 0-16,2 1 0,4 3 16,1 2-16,1 1 0,0 1 0,3 6 15,3 6-15,-2-1 0,-1-1 16,2 6-16,-5 2 15,-2-1-15,-3-1 0,-2 5 0,-4-1 16,-3-7-16,-2-2 0,-3 5 16,-3 1-16,-4-7 0,-2-1 0,-5 0 15,-5 0-15,1-5 16,1-2-16,-3 0 0,-1-2 16,0-1-16,0-1 0,-4-3 15,-2-3-15,8-1 0,2 0 0,-3-2 16,-1-1-16,3-2 0,3-2 15,-2-1-15,1-4 0,3 2 16,2 0-16,2 2 0,1 2 16,3 1-16</inkml:trace>
  <inkml:trace contextRef="#ctx0" brushRef="#br1" timeOffset="660578.5086">19928 16575 0,'0'0'0,"-9"-5"16,-5-3-16,-3-2 0,-2-1 0,-12-7 15,-5-1-15,-10-5 16,-1-1-16,-12-6 0,-3-2 15,-2 2-15,0 2 0,-13-7 0,-1-1 16,-11-1-16,6 3 0,-3 4 16,0 1-16,-36-7 0,12 6 15,3 0-15,2 0 0,7 9 0,6 4 16,-5 1-16,-3 3 16,4 3-16,3 4 0,-9-4 15,-5 0-15,13 4 0,8 4 0,-1 3 16,-1 3-16,0 2 0,0-1 15,-11 5-15,-6 2 0,8-1 16,6-1-16,-9 7 16,-6 5-16,11 1 0,7 0 0,6 4 15,5 1-15,4 4 0,4-1 16,7 7-16,7 4 0,5-7 16,4-2-16,4-3 0,2 0 15,2 5-15,0 3 0,9 0 16,5 0-16,8 1 0,5 0 0,0 12 15,-1 7 1,3-13-16,2-9 0,14 2 0,8 3 16,5-1-16,1 1 0,4 1 0,4 0 15,9-1-15,5-2 0,2 2 16,1 3-16,3-7 0,1-4 16,9 1-16,5 0 0,0 1 15,0 0-15,2 0 0,2-1 16,0-1-16,-1 0 0,17 1 15,10 0-15,-12-4 0,-8-2 16,3 0-16,1 2 0,3-7 16,2-4-16,4 4 0,4 3 15,1 0-15,-1 0 0,5-5 16,5-2-16,-3-2 0,-1 0 0,3 3 16,2 3-16,-4 1 0,-1 2 15,2-7-15,4-4 0,-9-5 16,-4-4-16,-2 0 0,0 2 15,-2-1-15,-2 0 0,0-4 16,0-3-16,-4-1 0,-2 2 16,1-5-16,-1-4 0,-6-3 0,-4-2 15,-3 0-15,-1 0 16,-5 0-16,-4-1 0,1-4 16,0-2-16,-6-2 0,-4-1 0,-3 1 15,-1 0-15,-6-4 0,-3-3 16,2-2-16,0-1 0,-7-2 15,-5-2-15,-3-1 0,-3-1 16,0-2-16,-2-1 0,-5-3 16,-3-2-16,-5 4 0,-3 3 0,-6-2 15,-4-1-15,1 0 0,1 1 16,-4 2-16,-1 1 16,-1 3-16,1 0 0,-2 0 15,-3 0-15,-3 0 0,-2 0 0,-6 5 16,-3 3-16,1 0 0,2 1 15,-5-3-15,-3 0 0,12 16 16,-4 1-16,-9-5 0,-6-4 16,2 0-16,-2-3 0,-26-8 15,4 8-15,2 4 0,1 1 0,-7 1 16,-4-2-16,2 3 0,1 1 16,22 6-16,16 3 0,11 2 15</inkml:trace>
  <inkml:trace contextRef="#ctx0" brushRef="#br1" timeOffset="684457.6617">28630 4825 0,'0'0'0,"0"0"16,0 0-16,0 0 0,0 0 15,0 0-15,0 0 0,0 0 16,0 0-16,22-15 0,-22 15 16,0 0-16,24-9 0,-24 9 15,22-5-15,-10 3 0,0 0 0,0-1 16,0 2-16,-1 0 0,1 0 15,0 0-15,1-1 16,-1 1-16,-1 0 0,1 1 0,0-2 16,-1 1-16,0 1 0,0 0 15,0 0-15,0-1 0,0 0 0,0 1 16,1-1-16,-3 1 16,0 0-16,0 0 0,0 1 15,0-1-15,0 0 0,-2 1 0,1 0 16,-1 0-16,-1 1 0,0 0 15,-1 3-15,0 0 0,-1-1 0,-1 2 16,1-1-16,-2 2 16,0 1-16,-1 2 0,0 0 15,0 0-15,1 1 0,-1 1 16,-1 2-16,1-2 0,0 0 0,0 2 16,0 0-16,0 0 0,0-1 15,1 0-15,2 1 16,-2-2-16,0 0 0,-1 1 15,-1-1-15,1-2 0,0 0 0,2-1 16,-1 0-16,-1-2 0,0 0 16,0 0-16,0 1 0,0-3 15,0 1-15,1-1 0,0 0 16,0-1-16,0 1 0,-2-5 16,0 0-16,0 0 0,1-3 0,-1 3 15</inkml:trace>
  <inkml:trace contextRef="#ctx0" brushRef="#br1" timeOffset="685260.9106">28396 5051 0,'0'0'0,"0"0"0,0 0 16,0 0-16,0 0 0,0 0 15,-27-8-15,27 8 0,0 0 0,-28-3 16,28 3-16,-27-2 0,14 1 16,-1 0-16,-1-1 0,2 1 15,1 1-15,1 0 0,0 0 16,0 0-16,1 0 0,0 0 16,1-1-16,1-1 0,2 2 15,0 2-15,1-2 0,-1 1 16,2-1-16,-1 2 0,1 1 15,0 1-15,-1 1 0,2 3 16,0 1-16,-1 1 0,2-1 0,-1 3 16,-1 5-16,1 0 0,-1 0 15,-1 1-15,1 1 0,0 2 16,-1 2-16,1 6 0,-1 0 16,1-1-16,1-1 0,0 0 15,2 0-15,0-2 0,0 0 0,0 3 16,1-3-16,0-3 0,1-5 15,0 1-15,1 0 16,-1-5-16,1-1 0,-1-1 16,0 1-16,0-1 0,0-1 0,0-2 15,-1 1-15,0-2 0,1-3 16,-1 1-16,0-2 0,0-1 16,0-2-16,0 4 0,0-4 15,0 3-15,0-3 0,0 0 16,0 0-16,0 0 0,0-3 0,-2-1 15,-1-3-15,-1 2 0,2-1 16,0 3-16</inkml:trace>
  <inkml:trace contextRef="#ctx0" brushRef="#br0" timeOffset="692028.1831">29259 3896 0,'0'0'0,"0"0"0,0 0 16,0 0-16,7-22 0,-7 22 16,5-19-16,-2 10 0,-1 0 0,0 0 15,0-1-15,-1 0 16,-1 0-16,0 1 0,-1 0 16,-2 0-16,-3 2 0,-1 0 15,-2 2-15,-1 0 0,-2 2 0,0 3 16,-2 1-16,1 3 0,-1-1 15,-5 5-15,-1 1 0,1 3 16,2 1-16,-1 1 0,2 0 16,1 2-16,3 1 0,1 0 15,1 1-15,1 0 0,2 2 16,1-3-16,2 0 0,0-3 16,2 0-16,1-2 0,1 0 15,0-1-15,1-3 0,0-1 0,2-1 16,1-1-16,3 2 0,1-5 15,3-1-15,3-1 0,0-2 16,1-1-16,2-2 16,1 0-16,-1-1 0,2-1 0,0-1 15,0 0-15,-2-1 0,1 0 16,-2-1-16,-1 1 0,-2-1 0,-2 2 16,-1 1-16,-1-1 15,-3 0-15,1 0 0,0-2 0,-3 3 16,0 4-16,-1-1 0,-1 3 15,-2 1-15,2-1 0,-2 1 16,0 3-16,-1 1 0,0 0 16,0 3-16,0 2 0,-2-1 15,1 2-15,0-2 0,0 1 16,0-1-16,-1 0 0,1 0 16,0 1-16,1 0 0,0 0 0,1 1 15,0 0-15,0 1 0,1-1 16,0 1-16,1 0 0,-1 2 15,0-1-15,0 0 0,1 2 16,-1-3-16,0-2 0,-1 0 16</inkml:trace>
  <inkml:trace contextRef="#ctx0" brushRef="#br0" timeOffset="692914.5862">28093 5457 0,'0'0'0,"0"0"15,0 0-15,0 0 0,0 0 0,5 21 16,-5-21-16,0 0 0,0 32 16,0-32-16,1 28 0,-1-12 15,-1 1-15,-1 3 0,-3 2 16,1 0-16,1 1 0,-3 4 15,1 3-15,-1-5 0,1 0 16,-1-3-16,1 1 0,0-3 16,2-3-16,0-2 0,-1-1 15,2-2-15,0-1 0,0-2 16,1-2-16,-1 0 0,1-3 16,0-1-16,1-3 0,-2 0 0,2 0 15,0-3-15,0-4 0,0 3 16,0-2-16,1-2 0,1 1 15,1-2-15,0 0 0,1 0 16,2-3-16,-1 4 0,2-4 16,0 3-16,0 2 0,1-2 15,0 1-15,1 0 0,-1 1 16,1 3-16,0-1 0,-1 1 16,-1 2-16,1-1 0,0 3 15,0 3-15,-1-1 0,0 3 0,0 1 16,-2 0-16,-1 1 0,1 0 15,-2 1-15,-1 2 0,-1 0 16,-1-1-16,-1 0 0,0-1 16,0 2-16,-1-3 0,0-2 15,-2 2-15,0-1 0,-1-1 16,-2 0-16,-2-1 0,-2-2 16,0 0-16,0 1 0,0-3 0,0 1 15,0 0-15,1-1 0,0-1 16,1 0-16,0 1 0,1-3 15,-1 1-15,1-2 0,0 0 16,2 0-16,0 0 0,2 0 16,3-1-16,2 1 0,0 2 15,-1-1-15,0-1 0</inkml:trace>
  <inkml:trace contextRef="#ctx0" brushRef="#br0" timeOffset="693512.5318">29958 5534 0,'0'0'0,"0"0"0,0 0 15,0 0-15,0 0 0,0 0 0,5-22 16,-5 22-16,0 0 0,0 0 16,0 0-16,0 0 0,0 0 0,0 0 15,-17-17-15,17 17 0,-21 2 16,9 2-16,-2 1 16,1 0-16,-1 0 0,1 3 15,-1 1-15,-1 2 0,0-3 0,0 2 16,0 0-16,-2 3 0,1 1 15,2-1-15,-1 3 0,4-3 16,3-1-16,0 0 0,1 0 16,2-1-16,0-2 0,3 0 15,2 0-15,1-3 0,1 0 0,2 0 16,1-2-16,3 1 16,2-2-16,3-1 15,5 2-15,-2-4 0,1 2 0,5-1 16,1 0-16,0-1 0,-1 0 0,0-1 15,-1-2-15,-3 1 0,-4 0 16,-2 2-16</inkml:trace>
  <inkml:trace contextRef="#ctx0" brushRef="#br0" timeOffset="693669.9188">30124 5589 0,'0'0'0,"0"0"15,0 0-15,0 0 0,0 0 0,0 0 16,0 0-16,0 0 0,0 0 16,0 0-16,0 0 0,0 0 15,0 0-15,0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02:47.1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25973 13961 0,'0'0'0,"0"0"0,0 0 16,0 0-16,0 0 0,0 0 15,0 0-15,0 0 0,0 0 16,0 0-16,0 0 0,23-11 15,-23 11-15,0 0 0,0 0 16,0 0-16,0 0 0,22-11 16,-22 11-16,0 0 0,0 0 0,0 0 15,15-18-15,-15 18 0,0 0 16,5-10-16,-4 6 0,0 0 16,0 1-16,1-2 0,-2 0 15,0 1-15,0 0 0,-2 0 16,0 1-16,0 0 0,0 0 15,-3 1-15,0 1 0,-1-1 16,1 0-16,-2 2 0,-1 2 16,1-1-16,-1 0 0,0 1 15,1 0-15,-1 2 0,1 0 0,1 2 16,-1 0-16,2 1 0,0 0 16,0 0-16,-1 0 15,2 0-15,0 0 0,2 0 0,0 1 16,1 0-16,1 1 0,0 0 15,1 0-15,0-1 0,0-1 0,1-1 16,2-1-16,0-1 16,2 3-16,-1-6 0,1 1 15,1-1-15,1 0 0,0-2 0,0-1 16,-1 0-16,1-4 0,-1 1 16,-1 0-16,0-1 0,-1 0 15,0-1-15,-2 1 0,0 0 16,-1 1-16,0-2 0,-2 0 15,0 0-15,-2 0 0,1 1 16,-1 0-16,-1 1 0,0-1 0,-3 1 16,-1 0-16,0 1 0,-1 0 15,-1 2-15,0 0 16,2 2-16,-1-1 0,0 2 0,0 1 16,1 1-16,-2 0 0,1 1 15,0 0-15,1 0 0,0 1 16,2 0-16,0-1 0,3 2 15,1-1-15,2 0 0,2 0 16,1-1-16,0 1 0,2 0 16,-1 1-16,2-3 0,-1 0 0,2-2 15,1-3-15,0 1 0,-2 0 16,2 0-16,0-1 0,0-1 16,-1 0-16,-1-2 15,0 1-15,-2 0 0,1 0 0,-2 0 16,1-1-16,-2 1 0,-1-1 15,-1-1-15,0 2 0,-1-1 16,0 0-16,0 1 0,-1 1 16,-1 1-16,-1 0 0,-3 1 15,-1 1-15,-1 1 0,1 2 0,0 0 16,-1 1 0,0 1-16,1 0 0,2 0 0,-1 2 15,2 0-15,1 1 0,1 0 16,-1 1-16,2-1 0,1-2 0,2 2 15,2 0-15,-1-2 0,0 0 16,2-2-16,-1 0 0,1-1 16,0-1-16,1 1 0,-1-3 15,1-3-15,-1 1 0,1-1 16,-1 0-16,0-1 0,-1 0 16,-1-1-16,0 0 0,-1-1 15,-1 0-15,-2 0 16,-3-1-16,-3-1 15,-3 0-15,0-1 0,0 1 0,-1 2 16,-1 1-16,1-1 0,2 1 0,1 1 16</inkml:trace>
  <inkml:trace contextRef="#ctx0" brushRef="#br0" timeOffset="7815.0201">28324 13794 0,'0'0'0,"0"0"0,0 0 15,0 0-15,0 0 0,0 0 16,0 0-16,-23-1 0,23 1 0,0 0 16,0 0-16,-25 3 0,25-3 15,0 0-15,0 0 16,-24 9-16,24-9 0,-11 12 0,6-7 16,-1 2-16,1 0 0,0-1 15,1 2-15,1-1 0,-1 0 0,1 0 16,1 1-16,0 0 15,1-1-15,-1-1 0,1 1 16,1-2-16,0 1 16,3-1-16,0 0 0,1-1 0,1-1 0,0 0 15,1-1-15,0 2 0,1-3 16,0 1-16,-2 0 0,2-1 16,-1-1-16,1 0 0,0-1 15,-2-1-15,1 1 0,-2-1 16,0-1-16,1-1 0,-2 0 15,0-1-15,1-1 0,-2-1 16,-1-1-16,0 1 0,-1 0 16,-1 0-16,0 0 0,-2 2 0,-2 0 15,1 0-15,-1-1 0,0 3 16,-1 3-16,1 0 0,-2 0 16,0 2-16,-2 1 0,1 1 15,0 0-15,1 2 0,-1 2 16,1-1-16,1 1 0,0-1 15,1 1-15,0-1 0,2-1 0,0 3 16,-1 1-16,2-3 0,0 0 16,1 0-16,1 2 0,1-3 15,0 0-15,1-1 0,1-2 16,2-1-16,0-1 0,2-1 16,0-1-16,-2-1 0,1-1 0,-1-1 15,2 0-15,-2 1 16,1 1-16,-1-1 0,1 0 15,-2 1-15,0 1 0,-2-3 16,0 2-16,0 0 0,-1-1 0,0 0 16,0 0-16,-1 0 0,-1-1 15,-1-1-15,-1-1 0,0 0 16,-1 1-16,1 0 0,-1 2 16,-1 0-16,1 0 0,-2 2 15,1 1-15,-1 2 0,1 2 0,-1 0 16,1 0-16,0 2 15,2 1-15,1 0 0,-1 1 16,1-1-16,1 1 0,1 1 16,0-2-16,0-1 0,1 1 0,3-3 15,0-1-15,0 0 0,1-2 16,0 1-16,2-4 0,0 1 16,0 0-16,0-1 0,0 0 15,-2-2-15,1-1 0,-1 0 16,-1-1-16,1 1 0,-1 0 0,1-2 15,-1 0-15,-1-1 0,1-1 16,-2 0-16,0-1 16,-1 1-16,0 0 0,-1 1 0,-1 0 15,-1 1-15,-1 0 0,-2 0 16,1-1-16,-1 2 0,1 0 16,0 4-16,-1 1 0,1 1 15,-1 0-15,1 2 0,0 2 16,-2 2-16,1 0 0,-1 3 15,1 2-15,-1-1 0,2 0 0,0 1 16,2 0-16,1-2 0,1 1 16,2-1-16,2-1 0,-1-2 15,0 0-15,3-3 0,0-1 16,1 0-16,0 0 0,-1-4 16,0 0-16,-1-1 0,1 1 0,0-2 15,0 0-15,-1 0 16,0-1-16,-1-1 0,1-1 15,-2-1-15,0-1 0,-1 0 16,-1 2-16,1-2 0,-2-1 0,-2 1 16,0 2-16,-1 0 0,0 0 15,-3 1-15,0-1 0,-1 2 16,0 0-16,0 3 0,-1 1 16,-1 2-16,0 0 0,0 3 15,1 1-15,0 0 0,0 2 0,0 1 16,2 3-16,-1-2 15,2 1-15,0-3 0,2 1 16,1 0-16,1-1 0,1 0 16,1 1-16,0-1 0,1-2 0,1-2 15,3-1-15,-1-1 0,1-1 16,1 0-16,0-2 0,1 0 16,1 1-16,0-2 0,1 0 15,-2-3-15,0 1 0,0-2 16,-2-1-16,1 0 0,-1 1 0,-2 0 15,0 0-15,0-1 0,-2-1 16,-1 2-16,-1-1 16,-1 0-16,-1 1 0,-2 1 15,0 0-15,-2 1 0,1 0 0,-2 2 16,0 0-16,-1 1 0,-1 3 16,0 3-16,0 3 0,2 1 15,-1 4-15,-1 0 0,0 1 16,2 1-16,-1 0 0,0 6 15,2-1-15,0-2 0,2-1 0,0 0 16,2-2-16,1-2 16,1-1-16,2-4 0,2-3 0,0-2 15,1-2-15,1 0 0,2-3 16,-3 1-16,2-1 0,-1-3 16,1-2-16,0 0 15,-2 0-15,3 0 0,0-1 0,-3 3 16,1-1-16,-2-3 0,0-1 15,1 0-15,-2 0 0,-1 0 16,-2 0-16,-1-1 0,-2 0 16,-1-1-16,-1 2 0,0 1 15,-2 2-15,-1 1 0,1 3 16,1 1-16,1 3 0,-2 2 0,0 1 16,1 2-16,-1 0 0,0 1 15,1 2-15,-1 0 0,2 1 16,0-2-16,1 0 0,2 0 15,1-2-15,1 0 0,1-1 16,1 0-16,0-2 0,1-1 16,2-3-16,0 0 0,2-1 15,1 0-15,-1 0 0,2 0 16,0-2-16,0 0 0,0 0 16,-1-1-16,0 0 0,0-1 0,-1-1 15,-2 0-15,1 1 0,-2 0 16,-1 1-16,-2 0 0,-1 0 15,0 1-15,-1-1 0,-1 1 16,-1-2-16,-3 2 0,0 1 16,-3 3-16,-1 2 0,0 1 15,1 2-15,-1 2 0,0 2 0,-1 2 16,0 2-16,1 0 16,3 1-16,-1 1 0,1-1 0,2-4 15</inkml:trace>
  <inkml:trace contextRef="#ctx0" brushRef="#br0" timeOffset="14611.8053">30019 13308 0,'0'0'0,"0"0"0,0 0 16,0 0-16,-19 17 0,19-17 15,-12 19-15,12-19 0,-10 16 0,6-9 16</inkml:trace>
  <inkml:trace contextRef="#ctx0" brushRef="#br0" timeOffset="15527.0088">30720 13496 0,'0'0'0,"0"0"0,0 0 16,0 0-16,0 0 0,0 0 15,0 0-15,0 0 0,0 0 0,0 0 16,-23 13-16,23-13 16,0 0-16,0 0 0,0 0 15,0 0-15,0 0 0,0 0 16</inkml:trace>
  <inkml:trace contextRef="#ctx0" brushRef="#br0" timeOffset="15700.0792">30773 13444 0,'0'0'0,"0"0"0,0 0 0,0 0 16,0 0-16,-16 21 16,16-21-16,0 0 0,-11 17 0,11-17 15,0 0-15,0 0 0</inkml:trace>
  <inkml:trace contextRef="#ctx0" brushRef="#br0" timeOffset="18712.927">28088 11606 0,'0'0'16,"0"0"-16,0 0 0,0 0 0,0 0 16,0 0-16,0 0 15,0 0-15,0 0 0,0 0 16,0 0-16,0 0 0,0 0 0,0 0 16,0 0-16,0 0 15,0 0-15,0 0 0,23-7 16,-23 7-16,0 0 0,0 0 0</inkml:trace>
  <inkml:trace contextRef="#ctx0" brushRef="#br0" timeOffset="19784.2099">27037 13706 0,'0'0'0,"0"0"0,0 0 16,0 0-16,0 0 0,0 0 16,0 0-16,0 0 0,0 0 15,0 0-15,0 0 16,0 0-16,0 0 0,0 0 16,0 0-16,0 0 0,-17 18 15,17-18-15,0 0 0,-7 20 16,7-20-16,0 0 0,-7 25 0,5-14 15,-1 1 1,1 1-16,-1 0 0,0 2 0,0 1 16,-2 0-16,1-3 0,1 3 15,0 2 1,0 1-16,0 1 0,0-2 0,-1 0 0,1 3 16,0-3-1,0-2-15,2 0 0,0-2 0,1 1 16,0-5-16,0 0 0,0-1 15,0-2-15,0-2 0,1-1 16,-1-4-16,2 0 0,2-2 0,0 1 16,1-2-16,-2-2 15,-1 1-15,0 1 0,1 1 16</inkml:trace>
  <inkml:trace contextRef="#ctx0" brushRef="#br0" timeOffset="20183.7049">27209 13729 0,'0'0'0,"0"0"0,0 0 16,0 0-16,0 0 0,0 0 16,0 0-16,0 0 0,0 0 0,0 0 15,0 0-15,-3 23 0,3-23 16,0 0-16,0 0 16,-3 24-16,3-24 0,0 0 0,-2 28 15,1-15-15,0 0 0,0 0 16,0 0-16,0 0 0,-1 0 15,1 1-15,0 1 0,-1 0 16,1 0-16,0 1 0,-1 2 16,1-2-16,0 0 0,1-3 15,0 0-15,0 1 0,1-3 16,1 2-16,1-1 0,1-1 0,-2-1 16,0-2-16</inkml:trace>
  <inkml:trace contextRef="#ctx0" brushRef="#br0" timeOffset="30617.9185">7732 13762 0,'0'0'16,"0"0"-16,0 0 0,0 0 0,0 0 16,-11 17-16,11-17 0,-11 21 15,11-21-15,-14 32 0,6-9 16,2 0-16,-3 1 0,0 10 15,0 4-15,0-1 0,2 2 16,-4 12-16,-1 3 0,-1-1 16,1-2-16,-4 12 0,-2 2 15,0-1-15,2-5 0,-1 11 16,3 1-16,1-10 0,1-4 0,0 7 16,2 1-16,1-8 0,1-4 15,3-4-15,0-8 0,3-13 16,1-9-16,0-7 0,1-8 15,0-3-15,0-1 0,0 3 16</inkml:trace>
  <inkml:trace contextRef="#ctx0" brushRef="#br0" timeOffset="30984.3806">7710 13872 0,'0'0'0,"0"0"16,0 0-16,0 0 0,0 0 0,28-15 16,-28 15-16,24-4 0,-9 4 0,0 1 15,3 1-15,-1 1 16,-2 2-16,1 0 0,1 2 15,-2 1-15,-2 0 0,3 4 16,-2 5-16,-3-2 0,-2 3 0,-6 2 16,-3 2-16,-2 1 0,-1-4 15,-4 4-15,-5 3 16,-1-3-16,-2 0 0,-4 6 0,-2-2 16,2-4-16,1-5 0,2 1 15,0 1-15,3-6 0,2-3 16,4-4-16,5-7 0,2-6 0,2-2 15,1 0-15,-2 3 16,0 1-16</inkml:trace>
  <inkml:trace contextRef="#ctx0" brushRef="#br0" timeOffset="31251.5129">8349 13868 0,'0'0'0,"0"0"16,0 0-16,-12 20 0,12-20 0,-14 23 16,6-6-16,-1 1 0,-1 3 15,-6 6-15,-2 2 16,-3 2-16,-2 2 16,1-1-16,1 2 0,-1 2 0,3-3 0,-2 3 15,2-7 1,8-8-16,1-3 0,4-6 0,3-3 15,4-9-15,5-3 0,1-8 16,1-7-16,-1 2 0,-1 4 0,-2 3 16</inkml:trace>
  <inkml:trace contextRef="#ctx0" brushRef="#br0" timeOffset="31500.7718">8429 13790 0,'0'0'16,"0"0"-16,0 0 0,0 0 15,0 0-15,0 0 0,0 0 16,0 0-16,6 29 0,-6-29 0,5 25 16,-4-11-16,2 2 0,0 2 15,0 0-15,1 3 0,-2 2 16,0 1-16,0-1 0,0 7 16,2 0-16,-4-2 0,1-1 15,-1-1-15,0-3 0,-1-1 16,1-1-16,-2-6 0,0-1 0,-1-3 15,-1-1-15,0-3 0,2-1 16,0 0-16</inkml:trace>
  <inkml:trace contextRef="#ctx0" brushRef="#br0" timeOffset="31684.5332">8253 14144 0,'0'0'0,"0"0"0,0 0 16,24-3-16,-24 3 0,29-4 0,-10 0 16,3 0-16,2 1 0,3-2 15,4 0-15,7 1 0,-2-1 16,-4 2-16,-8 0 16,0 1-16</inkml:trace>
  <inkml:trace contextRef="#ctx0" brushRef="#br0" timeOffset="31934.3517">9174 13796 0,'0'0'0,"0"0"0,0 0 0,0 0 16,-11 26-16,11-26 0,-8 25 15,4-8-15,0-2 0,0 5 16,-1 3-16,1-1 0,-2-1 0,0 8 16,-1-3-16,2 1 0,-1-3 15,1 0-15,-2 0 0,-1-6 16,1-2-16,0-2 0,2-3 16,-1-2-16</inkml:trace>
  <inkml:trace contextRef="#ctx0" brushRef="#br0" timeOffset="32117.6655">8792 14215 0,'0'0'0,"0"0"16,0 0-16,0 0 0,28 0 0,-28 0 16,32-3-16,-32 3 0,42-3 15,-16 0-15,5 0 0,2 1 16,0-2-16,12 1 0,2 1 15,-2-1-15,0 1 0,0 0 16,-7 0-16,-8 2 0</inkml:trace>
  <inkml:trace contextRef="#ctx0" brushRef="#br0" timeOffset="32717.9809">10351 13713 0,'0'0'0,"0"0"0,0 0 16,0 0-16,0 0 0,-1 27 0,1-27 15,-3 24-15,3-24 0,-11 33 16,0-13-16,0 1 0,1-2 0,-4 9 15,-1 1-15,0-1 0,-1-1 16,-1 0-16,-2-1 16,-5 5-16,0-2 0,0-4 15,2-2-15,3-2 0,1-3 0,-2-4 16,-1-3-16,0-3 0,1-2 16,2-4-16,0-3 0,2-3 15,2-3-15,2-2 0,0-4 16,1 1-16,0-1 0,1-3 15,0 0-15,2-2 0,2-1 0,0-1 16,2-3-16,-1 4 0,3 2 16,1 0-16,2 0 15,1 1-15,0-1 0,3 2 0,0-2 16,1 5-16,-1 0 0,3 6 16,2 1-16,1 2 0,2-1 15,3 4-15,1 3 0,2 1 16,0 3-16,3 2 0,1 0 15,7 4-15,1 1 0,-3 1 16,0 3-16,-3 3 0,0 1 0,-1 0 16,0 0-16,-2-1 0,-1-1 15,2 5-15,-2 1 0,-1-2 16,-1-1-16,0 0 0,-1 0 16,0-3-16,0-1 0,-3-1 15,1 0-15,-4-3 0,-4-4 0,-1-1 16</inkml:trace>
  <inkml:trace contextRef="#ctx0" brushRef="#br0" timeOffset="33735.0316">7974 15280 0,'0'0'0,"0"0"16,0 0-16,4-22 0,-4 22 0,3-22 16,-2 8-16,0 0 0,0-1 15,0-6-15,-1-4 0,-1 4 16,-1 2-16,-3-2 0,0 0 16,-1 0-16,-2 2 0,0 2 15,-3-1-15,-1 4 0,-2 0 16,0 6-16,-2 1 0,1 1 15,0 2-15,-1 5 0,0 4 16,0 0-16,-1 2 0,0 4 16,-2 3-16,3 1 0,1 2 0,-2 8 15,0 3-15,4 0 0,3-2 16,2 6-16,3 3 0,0-3 16,3-2-16,3 2 0,4-1 15,0-2-15,1-1 0,0-5 16,1 1-16,2-6 0,3-1 0,3-5 15,4-1-15,-7-4 16,1 0-16,4-5 16,2-4-16,2-2 0,0-1 0,-1-8 15,-1-1-15,0-4 0,-1 0 0,1 0 16,-1 1-16,0-2 16,0-2-16,0-4 0,0-3 15,-6 9-15,-1 2 0,-1-1 16,-2 4-16,-2 6 0,-2 1 0,-1 0 15,0 1-15,-1 2 0,1 3 16,-3 1-16,2-3 0,0 7 16,-2 0-16,1 3 0,-1 3 15,0 0-15,0 2 0,0 2 16,0 4-16,2 0 0,-2 2 0,3 1 16,0 2-1,2-2-15,3 0 0,2-3 0,2-3 16,10 3-16,5-2 0,-5-4 0,-5-2 15,-2-2-15</inkml:trace>
  <inkml:trace contextRef="#ctx0" brushRef="#br0" timeOffset="34135.2715">9333 14926 0,'0'0'0,"0"0"0,0 0 15,0 0-15,-20-11 0,20 11 0,-20-6 16,5 5-16,-1 1 0,-3 0 16,-5 3-16,1-1 0,-1 4 15,-11 1-15,0 1 0,2 2 16,2 2-16,-8 4 0,0-1 15,3 0-15,3 2 0,6 1 16,3 0-16,4 0 0,3 0 0,3-1 16,1 1-16,4-3 0,4 1 15,3-1-15,2 2 0,5-2 16,2 0-16,7-1 0,4 0 16,2 1-16,2-2 0,6-2 15,5-3-15,0-1 0,0 0 0,11 0 16,4-3-16,-1-1 15,0-2-15,2 1 0,2-2 16,-2 0-16,0-2 0,-5 1 16,-11 0-16,-9-1 0</inkml:trace>
  <inkml:trace contextRef="#ctx0" brushRef="#br0" timeOffset="34701.4455">10432 14980 0,'0'0'0,"0"0"0,0 0 16,0 0-16,0 0 0,0 0 0,0 0 16,-1 31-16,1-31 0,-9 21 15,9-21-15,-17 30 0,9-12 0,-6-1 16,-2 2-16,-2 2 15,-2 0-15,-6 7 0,-1-2 16,3-1-16,1-3 0,-7 3 16,0-2-16,4-4 0,2-1 0,0-3 15,-1-2-15,1-5 0,0-1 16,1-3-16,-1-1 0,5-3 16,1-4-16,0-3 0,1-4 15,0 1-15,3-1 0,1-4 16,1-6-16,4 0 0,1-1 15,3 1-15,0-1 0,3 1 16,1 0-16,2-1 0,2-2 16,-1 5-16,0-2 0,1 6 0,0 1 15,-2 1-15,-1 2 0,3 3 16,1 2-16,2 2 0,1 0 16,3 3-16,3 2 0,1-1 15,2 3-15,1 1 0,0 4 16,2 3-16,0 2 0,8 4 15,2 2-15,-2-1 0,-3 0 0,2 3 16,-1 1-16,0 3 0,-1-1 16,5 5-16,-2-3 15,0 2-15,-3-3 0,1 3 0,-1 1 16,-3-4-16,-2-4 0,-1 4 16,0-3-16,-5-1 0,-3-7 15,-2-1-15</inkml:trace>
  <inkml:trace contextRef="#ctx0" brushRef="#br0" timeOffset="35568.4372">8108 16037 0,'0'0'0,"-3"-6"16,0-2-16,0 0 0,-2 1 0,-1 3 15,-3-2-15,-1 0 0,-1 2 0,-1 1 16,-3 3-16,-2 3 0,-4 3 16,-1 5-16,-3 3 15,2 3-15,1 1 0,1 2 0,2 5 16,-2 5-16,2-1 0,3 3 15,5 2-15,1-1 0,3-1 16,3-2-16,5-2 0,2 3 16,0-1-16,2-1 0,3-1 15,1-8-15,2-3 0,5 0 16,4-3-16,-3-5 0,0-2 0,1-4 16,1-3-16,3-3 15,3-1-15,2-7 0,-1-5 16,1-2-16,-2-1 0,5-3 15,-1 0-15,-3-2 0,-2-2 0,-4 1 16,-3 0-16,-3 1 0,-2 0 16,-2 5-16,-2 3 0,-3 2 15,-1 0-15,-2 3 0,1 1 16,-3 4-16,1 1 0,0-1 16,0 1-16,-1 5 0,0 0 0,-3 6 15,1 3-15,-1 1 0,0 2 16,0 1-16,-1 2 0,0 4 15,2 4-15,0-2 0,0 0 16,2 1-16,-2 1 0,2 6 16,2 2-16,-1-3 0,2-2 15,2-2-15,0-1 0,3-3 16,3-4-16,3-3 0,5-5 16,-1-5-16,0-4 0,-3-1 0,-3 1 15,-2-1-15</inkml:trace>
  <inkml:trace contextRef="#ctx0" brushRef="#br0" timeOffset="35818.679">9077 15943 0,'0'0'0,"0"0"16,0 0-16,0 0 0,0 0 0,0 24 15,0-24-15,0 23 0,0-23 16,-1 32-16,1-14 0,0 4 16,0 2-16,0 1 0,0 1 15,0 6-15,0-2 0,-2 1 16,1-3-16,-1 0 0,0-4 0,0-3 16,0-4-16,0-2 0</inkml:trace>
  <inkml:trace contextRef="#ctx0" brushRef="#br0" timeOffset="36018.526">8769 16470 0,'0'0'0,"0"0"0,0 0 16,0 0-16,0 0 0,25 4 15,-25-4 1,39 5-16,-13-3 0,1 0 0,-1-2 15,11 0 1,7 0-16,13 0 0,-1 0 0,2 0 16,-12 0-16,-8 0 0</inkml:trace>
  <inkml:trace contextRef="#ctx0" brushRef="#br0" timeOffset="37035.4952">10138 15956 0,'0'0'0,"0"0"0,0 0 16,0 0-16,0 0 0,0 0 15,0 0-15,0 0 0,0 0 0,-27 5 16,27-5-16,-16 19 0,16-19 16,-21 30-16,6-11 0,1 1 15,-2 2-15,0 3 0,-2 3 16,-2 8-16,2-1 0,-5 8 16,-1-1-16,5-3 0,2-3 0,-1 2 15,0 0-15,-2 4 16,2-5-16,3 0 0,1-1 15,3-6-15,3-4 0,0-6 16,2-3-16,2-5 0,1-2 0,-1-7 16,1-6-16,1 0 0,0 2 0,-1-1 15</inkml:trace>
  <inkml:trace contextRef="#ctx0" brushRef="#br0" timeOffset="37335.9535">10034 15923 0,'0'0'0,"0"0"0,0 0 0,0 0 16,0 0-16,6 26 0,-6-26 15,7 29-15,-7-29 0,9 37 16,-6-14-16,1 2 0,0 0 0,1 11 15,1 2-15,1-2 16,-1 1-16,1 8 0,-1 2 16,-1-4-16,-2-3 0,2 0 0,0 0 15,-1 5-15,0-3 16,-3-6-16,-2-6 0,0-3 0,0-3 16,-3-7-16,-1-4 0,-2-6 15,1-5-15,1-1 0,1 0 16,0 0-16</inkml:trace>
  <inkml:trace contextRef="#ctx0" brushRef="#br0" timeOffset="37525.1642">9885 16315 0,'0'0'0,"0"0"0,0 0 0,0 0 16,0 0-16,0 0 0,29 3 15,-29-3-15,28 5 0,-28-5 16,38 7-16,-16-3 0,2 2 0,0-2 16,1-2-16,-4 0 0,-3 0 15,-1 0-15</inkml:trace>
  <inkml:trace contextRef="#ctx0" brushRef="#br0" timeOffset="38018.4454">10653 16215 0,'0'0'0,"0"0"15,0 0-15,0 0 0,0 0 16,0 0-16,-20-13 0,20 13 16,0 0-16,-28 4 0,28-4 15,-27 11-15,27-11 0,-36 18 16,15-5-16,1 2 0,2 1 0,-4 6 15,1 1-15,2 1 0,1 2 16,3 1-16,2 2 16,-1 4-16,4-2 0,4-1 0,3 2 15,1-3-15,2-2 0,4-2 16,2-1-16,2-5 0,0-4 0,3-1 16,3 0-16,3-3 15,1-1-15,1-6 0,1-4 16,-1-2-16,0-1 0,1-2 15,3-1-15,-3-3 0,1-1 0,-1-4 16,-1-3-16,-4 1 0,-1-1 16,-2 0-16,0-2 0,-2 0 15,-1 0-15,-3-4 0,0-4 16,-3 4-16,-1 2 0,-2 0 16,-1-1-16,-1 1 0,-1-1 15,-3 1-15,0 1 0,-2 2 16,-1 4-16,-5 2 0,-5 1 15,0 2-15,2 1 0,0 2 16,2 1-16,0 1 0,2 2 0,2 0 16,2 0-16,1 1 0</inkml:trace>
  <inkml:trace contextRef="#ctx0" brushRef="#br0" timeOffset="38985.8595">11241 14219 0,'0'0'16,"0"0"-16,0 0 0,-3-24 15,3 24-15,-1-21 0,1 9 16,0 1-16,0-1 0,2 0 0,3 1 16,-1 0-16,2 0 0,2-5 15,2 1-15,0 2 0,0 1 16,2 2-16,3 1 16,0 0-16,2 2 0,1 1 0,2 0 15,-1 1-15,-3 2 0,1 0 16,0 1-16,0 3 0,1 1 0,-2 2 15,1 2-15,-4 0 0,-2 1 16,-5 4-16,-4 2 16,-3 3-16,-4 1 0,-1 3 15,-3 3-15,-1 1 0,-1-1 0,-6 13 16,-2 6-16,-1-1 0,1 1 16,-2 8-16,2 3 0,4-3 15,3-3-15,1 10 0,3 1 16,2-4-16,3-2 0,2-1 15,2-1-15,1-4 0,1-4 0,5 5 16,7-4-16,-2-4 0,0-3 16,0-5-16,2-2 0,-2-6 15,0-2-15,-1 0 0,-1-1 16,-3-8-16,-1-1 0,-3-2 16,-1-1-16,0-4 0,-1 0 0,-1-1 15,0-2-15,-2 2 16,0 0-16,-4 0 0,0 1 15,-1-1-15,1 1 0,-1 0 16,0 0-16,-1 3 0,1 0 0,0 4 16,0 0-16,1 5 0,-2 0 15,2 4-15,-1-1 0,3 6 16,2 0-16,1 14 0,1 1 16,0 2-16,1 1 0,2 4 15,1 3-15,2 7 0,-2-5 16,2 6-16,0 3 0,0 7 15,0-4-15,-2 2 0,1 1 16,-3-1-16,-1-9 0,-2 2 16,-1 2-16,-2-8 0,0-6 0,-11 15 15,-2-13-15,-1-3 0,0-3 16,-3-8-16,-1-6 0,10-18 16,1-2-16,-3-1 0,-3 0 15,-2-5-15,-5-2 0,-1-8 16,-2-7-16,8-4 0,5-5 0,3 6 15,2 4-15,3 4 0</inkml:trace>
  <inkml:trace contextRef="#ctx0" brushRef="#br0" timeOffset="39285.6767">11877 15111 0,'0'0'0,"0"0"16,0 0-16,27-10 0,-27 10 0,34-7 16,-11 3-16,3 1 0,1 2 0,12-1 15,2 1-15,-3 1 16,0 0-16,8 0 0,-1 1 15,-3 2-15,-3 0 0,1 1 0,0 0 16,5 3-16,-6-3 0,-6 3 16,-5 2-16,-8-4 0,-8-2 15,-2 0-15,-2-2 0,-3-1 16</inkml:trace>
  <inkml:trace contextRef="#ctx0" brushRef="#br0" timeOffset="39488.0203">11992 15326 0,'0'0'0,"0"0"16,0 0-16,31 1 0,-31-1 0,37 2 16,-13-1-16,3-1 0,3 2 15,12-2-15,2-2 0,1 2 16,1 3-16,11-6 15,0 2-15,-10-2 0,-10 0 16,-6 2-16</inkml:trace>
  <inkml:trace contextRef="#ctx0" brushRef="#br0" timeOffset="39785.4215">12472 14959 0,'0'0'0,"0"0"0,0 0 16,0 0-16,0 0 0,28 14 0,-28-14 15,28 14-15,-10-7 0,3 3 16,2 2-16,1 2 0,1 0 16,4 7-16,0 0 0,-1 1 15,-1 3-15,2 7 0,-5 0 0,-5-2 16,-4 1-16,-7 1 15,-6-1-15,-5-2 0,-4-3 0,-2 2 16,-2-2-16,-7 5 0,-5-2 16,-1-1-16,0-2 0,4-4 15,4-1-15,2-7 0,5-1 16,1-4-16</inkml:trace>
  <inkml:trace contextRef="#ctx0" brushRef="#br0" timeOffset="40590.3858">13782 15290 0,'0'0'0,"0"0"0,0 0 16,1-25-16,-1 25 0,0-21 0,0 7 16,0-1-16,0 1 0,0-3 15,0 2-15,0-3 0,-1 0 16,0 3-16,-1 1 0,0 0 15,-1 0-15,0 4 0,-1 2 16,-3 2-16,-2 1 0,0 2 16,-2 3-16,0 0 0,0 0 15,-1 4-15,0 5 0,-2 2 0,1 1 16,-3 2-16,0 1 16,-2 2-16,0-3 0,2 8 0,0 3 15,1 0-15,0 2 0,0 3 16,3-1-16,2-1 0,2-1 15,3-4-15,1-1 0,3-1 16,2-3-16,4 0 0,1-1 16,3-3-16,1-3 0,2-3 15,3 1-15,-2-4 0,0-2 0,1-6 16,2 0-16,0-1 0,3-1 16,0-4-16,1 0 0,-3-2 15,-1-2-15,-2-1 0,1-4 16,-3 3-16,-2-2 0,-2 2 15,1-2-15,-1 1 0,-1 0 0,-1-2 16,1 1-16,-3 2 16,0 0-16,-2 1 0,0 4 0,-1 3 15,0 2-15,0-1 16,0 3-16,-1-1 0,0 0 16,0 4-16,-1 3 0,0 2 15,-1 1-15,0 2 0,0 2 16,0 1-16,1 2 0,0 2 0,1 0 15,1 2-15,2 0 0,0 2 16,2-1-16,3 0 0,0 0 16,1-1-16,-1-3 0,2 0 15,1 0-15,0-2 0,0 1 16,2-4-16,0-2 0,3 0 16,3-4-16,2-3 0,1-3 0,-1-1 15,-1-4-15,-4-1 16,-1 5-16,-4-1 0</inkml:trace>
  <inkml:trace contextRef="#ctx0" brushRef="#br0" timeOffset="40835.9999">14563 14951 0,'0'0'0,"0"0"15,0 0-15,0 0 0,0 0 0,0 0 16,4 25-16,-4-25 0,2 19 0,-2-19 16,3 27-16,-3-12 15,0 2-15,-1 1 0,-1 0 16,1 0-16,0 0 0,0 3 0,-1 2 16,-2 2-16,-2-1 0,1-6 15,0 0-15,2-5 0</inkml:trace>
  <inkml:trace contextRef="#ctx0" brushRef="#br0" timeOffset="41052.0245">14273 15379 0,'0'0'0,"0"0"0,0 0 15,0 0-15,32-7 0,-32 7 16,36 0-16,-14 0 0,3 0 15,2-1-15,3 1 0,8-2 16,2 2-16,0 0 0,0 0 16,7-1-16,-2-2 0,-1 0 0,-2-1 15,-3 1-15,-4-1 0,-1 0 16,-7 3-16,-6-1 0</inkml:trace>
  <inkml:trace contextRef="#ctx0" brushRef="#br0" timeOffset="41469.4149">15240 15012 0,'0'0'16,"0"0"-16,0 0 0,0 0 0,0 0 15,0 0-15,0 0 0,9 25 16,-9-25-16,3 25 15,-3-25-15,3 32 0,-2-15 0,-1 4 16,0 2-16,-1 4 0,-1-1 0,0 14 16,0 5-1,1-1-15,0 2 0,-1 10 0,0-1 16,0 1-16,1-2 0,0 11 16,0-1-16,-1-3 0,-1-1 0,1 7 15,1-3-15,0-4 0,0-2 16,-1 1-16,-2-6 15,2-4-15,0-5 0,1-5 16,1-5-16,-1-3 0,0-5 0,-1-4 16,1-4-16,1-7 0,0-3 15,0-8-15,0-3 16,0-6-16,-1-2 0,0-7 0,-1-3 16,0-8-16,-2-4 0,2-6 15,0-5-15,1 11 0,0 6 16,0 5-16</inkml:trace>
  <inkml:trace contextRef="#ctx0" brushRef="#br0" timeOffset="41819.6127">15221 15054 0,'0'0'0,"2"-6"0,3-1 15,-1 0-15,2 0 0,1-1 16,2 1-16,2 0 0,1-1 0,5 1 15,0 4-15,0-1 0,2 7 16,3-1 0,3 4-16,1 1 0,-1 4 15,-3 0-15,-2 3 0,3 6 16,0 2-16,-3-4 0,-2-1 0,-5 2 16,-3 2-16,-2-3 0,-3 0 15,-7 0-15,-6 3 0,1-4 16,-2-2-16,-6-3 0,-4 2 15,-2-4-15,-1-2 0,-1 1 16,1-2-16,1-2 0,2-1 0,-2-2 16,-1-1-16,2-1 0,2 3 15,3-2-15,0-1 16,4-1-16,4-2 0,4-1 16,6-2-16,-2 2 0,0 1 0,0 2 15</inkml:trace>
  <inkml:trace contextRef="#ctx0" brushRef="#br0" timeOffset="42335.501">16120 15097 0,'0'0'0,"0"0"15,0 0-15,0 0 0,0 0 0,0 0 16,0 0-16,0 0 0,0 0 15,0 0-15,0 0 0,0 0 16,0 0-16,0 0 0,-24-7 16,24 7-16,-20 12 0,20-12 15,-26 14-15,26-14 0,-30 17 16,14-6-16,2 2 0,1 2 0,0 0 16,-1 5-16,1 2 15,2-1-15,2 1 0,1 0 16,3-1-16,0 1 0,3 0 0,1-1 15,1 0-15,2-3 0,3 2 16,2-1-16,4-1 0,3-3 16,0 2-16,0-3 0,2-1 15,0-4-15,2 0 0,4-1 16,1-4-16,0-1 0,-1-2 0,-2-5 16,-1 1-16,0-5 0,-2-2 15,1 2-15,0-3 16,-2-2-16,-1-1 0,-3-1 15,-1-2-15,-2 1 0,-2-1 0,0-1 16,-2-1-16,0-1 0,-2 2 16,-2-3-16,-2-1 0,-2 4 15,-3 0-15,-1 0 16,-4-2-16,1 5 0,0 1 0,-1 0 16,1-1-16,-2 2 0,-3 1 0,0 1 15,-3 0-15,4 1 0,2 0 16,2 5-16</inkml:trace>
  <inkml:trace contextRef="#ctx0" brushRef="#br0" timeOffset="81923.1514">26185 12238 0,'0'0'0,"0"0"0,0 0 15,0 0-15,0 0 0,0 0 0,0 0 16,0 0-16,0 0 0,-33-1 16,33 1-16,-23 0 0,23 0 15,-29 2-15,10-2 0,0 0 16,1 0-16,-3 0 0,0 0 15,-1 0-15,0 0 0,-2 0 16,0-1-16,-3 0 0,2 0 0,1 0 16,0 1-16,3 1 0,2 0 15,5-1-15,3 1 16,2-1-16,1 0 0,2 0 0</inkml:trace>
  <inkml:trace contextRef="#ctx0" brushRef="#br0" timeOffset="82123.6315">26123 12489 0,'0'0'0,"0"0"0,0 0 16,0 0-16,0 0 0,0 0 0,-30-3 15,30 3-15,-31-1 0,31 1 16,-43-2-16,19 1 0,0 1 0,-4-1 15,0 1-15,-4 0 0,5 0 16,5 0-16</inkml:trace>
  <inkml:trace contextRef="#ctx0" brushRef="#br0" timeOffset="83340.0896">29783 13624 0,'0'0'0,"0"0"0,0 0 16,0 0-16,0 0 0,0 0 15,0 0-15,0 0 0,21-7 0,-21 7 16,0 0-16,0 0 16,0 0-16,0 0 0,18-13 15,-18 13-15,0 0 0,0 0 0,-7-19 16,7 19-16,0 0 0,-17-20 16,9 13-16,-2-1 0,0 0 15,-2 0-15,-3 2 0,2-2 16,0 2-16,-3 0 15,0 0-15,-1 1 0,1 0 0,-1 0 16,1 0-16,-5-1 0,1 1 16,1 0-16,2 2 0,0 1 15,0 1-15,2 1 0,0 2 16,0 1-16,2 1 0,1 0 16,1-1-16,1 3 0,2 0 0,3 2 15,0 0-15,4-1 0,2 0 16,0 1-16,2 1 0,0 0 15,1 1-15,2 0 0,0 0 16,3 2-16,0-3 0,2 1 16,1 1-16,1-1 0,2-1 0,-1 0 15,2-1-15,-1 0 16,0-1-16,0-1 0,-2 0 16,0-2-16,0-1 0,2-2 15,-1 0-15,-1-1 0,1-1 0,-1-1 16,0 0-16,-1-3 0,-1 0 15,0-1-15,-1 0 0,-1-1 16,-1-3-16,-2 2 0,0-1 16,-1 0-16,0 1 0,-3 0 15,0 0-15,-1 0 0,0-2 0,-2 1 16,-2 1-16,-4 0 0,-1 0 16,-5-1-16,0 0 15,-2 0-15,2 1 0,2 2 0</inkml:trace>
  <inkml:trace contextRef="#ctx0" brushRef="#br0" timeOffset="91338.1455">26818 14780 0,'0'0'16,"0"0"-16,0 0 0,0 0 0,-4 18 15,4-18-15,0 0 16,-3 17-16,3-12 0,0-1 0,0-1 16,0-3-16,-2 2 0,1-5 15,1-1-15,0-2 0,0 2 0,0 0 16</inkml:trace>
  <inkml:trace contextRef="#ctx0" brushRef="#br0" timeOffset="93389.6967">29676 14226 0,'0'0'0,"0"0"0,0 0 15,0 0-15,0 0 0,0 0 0,0 0 16,0 0-16,0 0 0,0 0 16,0 0-16,0 0 0,20 7 15,-20-7-15,0 0 0,0 0 16,0 0-16,0 0 0,0 0 15,0 0-15,0 0 0,0 0 16,-24-3-16,24 3 0,0 0 0,-25-4 16,25 4-16,0 0 0</inkml:trace>
  <inkml:trace contextRef="#ctx0" brushRef="#br0" timeOffset="94259.6885">27224 14334 0,'0'0'0,"0"0"16,0 0-16,0 0 0,0 0 0,0 0 15,0 0-15,0 0 16,0 0-16,0 0 0,0 0 15,0 0-15,0 0 0,0 0 16,0 0-16,0 0 0,0 0 0,0 0 16,0 0-16,0 0 0,0 0 15,0 0-15,0 0 16,0 0-16,0 0 0,0 0 16,0 0-16,0 0 0,0 0 0,0 0 15,0 0-15,0 0 0,0 0 16,0 0-16,0 0 0,0 0 15,0 0-15,0 0 16,0 0-16,0 0 0,0 0 0,0 0 16,0 0-1,0 0-15,0 0 0,0 0 0,0 0 0,0 0 16,0 0 0,0 0-16,0 0 0,0 0 15,-25 8-15,25-8 0,0 0 0,0 0 16,0 0-1,0 0-15,-13 20 16,13-20-16,0 0 0,0 0 0,0 0 16,0 0-16</inkml:trace>
  <inkml:trace contextRef="#ctx0" brushRef="#br0" timeOffset="95033.4797">27823 12517 0,'0'0'16,"0"0"-16,0 0 0,0 0 0,0 0 16,0 0-16,0 0 15,-24 14-15,24-14 0,0 0 0</inkml:trace>
  <inkml:trace contextRef="#ctx0" brushRef="#br0" timeOffset="116026.96">9264 8444 0,'0'0'0,"0"0"0,16-7 16,-5 2-16,1 1 0,3 0 16,5 0-16,3-1 0,3 0 15,1 1-15,4 1 0,-1 1 16,1-1-16,8 2 0,2-1 15,-2 2-15,-3-1 0,4 2 16,1 1-16,-2-1 0,0 0 16,8 0-16,2 0 0,-5-1 0,-2 0 15,2 1-15,2-1 16,-3 0-16,-2-1 0,10-1 0,1 0 16,-5-3-16,-4 0 0,2-1 15,3-2-15,-5-1 0,-4-1 16,4-3-16,3-1 0,-6-1 0,-2-2 15,7-5-15,1-1 16,-9 3-16,-3 1 0,7-9 0,0-1 16,-5-1-16,-2 0 0,-1-4 15,-1-2-15,-4 2 0,-3 2 16,1-6-16,-2-3 0,-4 0 16,-3 3-16,-1-4 0,-2-4 15,-3 6-15,-2 3 0,-1-4 16,-2-5-16,-2 4 0,-3 1 15,-2 1-15,-3-4 0,-1 3 0,-2 6 16,-3-5-16,-1 1 16,-1 0-16,-1 7 0,-4-4 0,-4 0 15,2 4-15,-1 3 0,-3 1 16,-3 3-16,0 0 0,-3 3 16,-5-2-16,-5 2 0,1 1 15,-1 3-15,-4-3 0,-4 2 16,-1 1-16,2 0 0,-8 3 15,-5 1-15,4 1 0,2 5 0,-33-2 16,2 0-16,11 5 0,4-1 16,-4 6-16,-3 3 0,7 1 15,3-1-15,-5 3 0,-3-1 16,7 6-16,5-2 0,-6 3 16,-4 6-16,6-4 0,3 4 15,-5 4-15,-4 1 0,9-4 16,6-1-16,-4 4 0,-2 6 15,6-3-15,4 4 0,-3 5 16,-4 3-16,10-1 0,4-2 16,0 5-16,0 4 0,7-3 0,7-1 15,2 7-15,0 5 16,5-5-16,4-4 0,4 8 0,2 4 16,7-6-16,1-5 0,1 3 15,1 4-15,0-3 0,2-2 16,3 0-16,3 0 0,0-5 15,1-2-15,4 3 0,1 1 16,1-2-16,1-3 0,4 5 16,6 1-16,0-3 0,0-1 0,2 3 15,2 3-15,0-8 0,-2-5 16,4 1-16,4 1 0,-4-4 16,-2-2-16,3-2 0,0-1 15,0-3-15,-1-4 0,2-2 16,1-2-16,-15-8 0,3 1 0,5-1 15,4-1-15,-2-2 0,-2 0 16,5-1-16,2-2 16,-6-2-16,0-1 0,1-2 0,1-2 15,-3-1-15,-1-1 0,1 1 16,1 1-16,-3-2 0,-1 0 16,-2-1-16,-1 0 0,-3 1 15,-3 0-15,0-1 0,0-1 16,-2 2-16,-1 1 0,-1-1 15,-1 2-15,-3 0 0,0 1 0,-1-4 16,1-3-16,-2 3 0,0 2 16,0 0-16</inkml:trace>
  <inkml:trace contextRef="#ctx0" brushRef="#br0" timeOffset="117844.3043">6314 5313 0,'0'0'0,"0"0"15,0 0-15,28-16 0,-17 11 0,4-3 16,5 0-16,6-2 0,0 0 16,4 0-16,3 2 0,-1-1 15,2 0-15,8-2 0,3 1 16,-2 1-16,-1 0 0,10-1 15,1 0-15,-5 1 0,-4 1 0,3-1 16,1-1-16,-4-1 0,-2 1 16,8-3-16,1 0 15,-5-1-15,-3 0 0,1 0 0,3-1 16,-7 0-16,-1 1 0,3-1 16,2-3-16,-6 1 0,-2 0 15,7-4-15,-3-1 0,-6 4 16,-4 0-16,5-6 0,-2-3 15,-5 1-15,-2 1 0,-3-4 16,-2-3-16,-7 6 0,-2 0 0,-2-8 16,-5-2-16,-4 6 0,-2-1 15,-6-5-15,-4-3 16,-3 0-16,-3 1 0,-10-9 0,-5 0 16,-3 3-16,0 2 0,-8-2 15,-3-3-15,-1 5 0,2 3 0,-33-18 16,1 6-16,8 7 0,7 4 15,-9 1-15,-5 2 16,5 3-16,6 3 0,-9 0 0,-3 0 16,3 6-16,3 3 0,-12-1 15,-8 0-15,7 4 0,3 2 16,-14 1-16,-7 0 0,7 4 16,6 1-16,-7 0 0,-9 2 15,8 1-15,4 2 0,-7 2 16,-8 1-16,10 4 0,6 3 15,-7 2-15,-6 1 0,9 0 16,6 0-16,-6 2 0,-5 3 16,9 1-16,4-1 0,-10 2 0,-1 4 15,8 1-15,6 1 0,-7 2 16,-5 1-16,13 0 0,8 1 16,-2 4-16,-5 4 0,14-4 15,6 0-15,1 6 0,4 3 16,5-1-16,8-1 0,2 3 15,4 4-15,4-3 0,6 0 0,0 6 16,3 5-16,5-5 16,6-5-16,0 4 0,4 3 15,3-4-15,4 0 0,1 4 0,3 3 16,3-5-16,0-4 0,6 4 16,4 4-16,3-6 0,-1-2 15,11 2-15,6-1 0,0-2 0,-4-3 16,10 1-16,4 2 15,-1-5-15,-1-3 0,6-1 16,5-1-16,-3-2 0,-3-3 0,11 1 16,5 0-16,0-4 15,-1-1-15,9-2 0,4 0 16,-4-5-16,-3 0 0,9-1 0,9 0 16,-8-2-16,-4-1 0,9-4 15,8 0-15,-7-4 0,-8-2 0,8-3 16,6-3-16,-9-3 15,-6 2-15,9-5 0,6 0 16,-9 0-16,-5 0 0,7 1 16,5 2-16,-8 0 0,-4-3 0,8 3 15,7-2-15,-9 0 0,-3 1 16,5 2-16,4 3 0,-11-3 16,-6-1-16,1-3 0,-2 0 15,-5-1-15,-4 3 0,-3-3 16,1-3-16,-8 1 0,-7 1 0,3-1 15,1 0-15,-6 2 0,-6 3 16,1-3-16,1-1 16,-8 0-16,-3 1 0,-6-1 15,-1 1-15,-4 2 0,-2 2 0,-3 0 16,-1-1-16,-2 1 0,-2-1 16,-2 5-16,0 0 0,2 0 0,-4 2 15,0 3-15</inkml:trace>
  <inkml:trace contextRef="#ctx0" brushRef="#br0" timeOffset="166799.073">27707 13366 0,'0'0'0,"0"0"0,0 0 16,0 0-16,0 0 0,0 0 15,0 0-15,0 0 0,0 0 0,0 0 16,-23 9-16,23-9 0,0 0 16,0 0-16,-17 7 0,12-4 15,0 0-15,-1 1 0,1 0 16,-1 0-16,1 0 0,-2 0 16,1 2-16,-1-1 0,0 2 15,1 0-15,-1 0 0,1-1 0,0 0 16,1 2-16,-1-1 0,1 0 15,-1 1-15,2-1 16,-1 1-16,1 0 0,-1 0 0,2 0 16,0 1-16,-1-1 0,0 1 15,1 1-15,-1-1 0,1 0 16,0-1-16,1 1 0,-1 0 16,1 0-16,0-1 0,1 1 15,1-1-15,0 0 0,0 0 0,0 1 16,0-1-16,1-1 0,0 1 15,0-1-15,0-1 0,-1-1 16,0 1-16,1-1 0,0-2 16,2 0-16,-1-2 0,0 0 15,-2-1-15,2 1 0</inkml:trace>
  <inkml:trace contextRef="#ctx0" brushRef="#br0" timeOffset="167500.2594">27796 13318 0,'0'0'15,"0"0"-15,0 0 0,0 0 16,0 0-16,0 0 0,-21 6 15,21-6-15,0 0 0,0 0 0,-22 7 16,22-7-16,0 0 0,-17 8 16,12-5-16,-2 2 0,1-2 15,-1 2-15,-1 0 0,1 1 16,-1 0-16,0 0 0,0 1 16,1 0-16,-1 0 0,0 0 15,0 2-15,1-2 0,-1 1 0,1 1 16,1-1-16,-1 2 0,2 0 15,-1-1-15,1 2 16,0-1-16,1-1 0,-1 1 0,1 2 16,0-3-16,0 2 0,1 0 15,0 1-15,-1-1 0,1 0 16,1 0-16,0 0 0,-1 1 16,1-2-16,0 1 0,0 1 15,1-1-15,0 0 0,0-2 16,-1 0-16,1 1 0,0-1 0,0 0 15,0-1-15,1 0 0,0 0 16,0-2-16,0 1 0,0 0 16,0-1-16,0-1 0,0 0 15,0 0-15,1-1 0,0 0 16,0 0-16,0 0 0,1-1 16,-1 1-16,0-1 0,0 0 15,1 0-15,0-1 0,2-1 16,0-1-16,3-3 0,-2 2 0,0-1 15,-1 0-15</inkml:trace>
  <inkml:trace contextRef="#ctx0" brushRef="#br0" timeOffset="168032.8704">27863 13472 0,'0'0'16,"0"0"-16,0 0 0,0 0 0,0 0 15,0 0-15,0 0 0,0 0 16,-19 10-16,19-10 0,0 0 16,0 0-16,-21 12 0,21-12 15,-11 10-15,6-4 0,-1-1 16,0 1-16,-1 1 0,1 0 16,-1 0-16,0 0 0,1 2 15,0 0-15,1 1 0,-1 0 16,2 1-16,-1-1 0,1 0 0,1 0 15,-1 2-15,2-1 0,0 0 16,0 1-16,1 0 0,-1-1 16,1 0-16,1 0 0,0 0 15,0 0-15,1-1 0,1 0 16,-1 0-16,1 0 0,0-2 16,0-1-16,2 1 0,-2-1 15,0 0-15,1-1 0,1-1 16,-2 1-16,0-2 0,0 1 15,0-1-15,1-1 0,-1 1 0,-1-1 16,-1-3-16,2 4 0,-1-1 16,-1-3-16,2 3 0,-2-3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07:19.27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31336 6218 0,'0'0'15,"0"0"-15,0 0 0,0 0 16,0 0-16,0 0 0,0 0 15,0 0-15,0 0 0,0 0 0,0 0 16,0 0-16,0 0 0,-25-14 16,25 14-16,0 0 0,0 0 15,0 0-15,0 0 0,-26-10 16,26 10-16,0 0 0,0 0 16,-24 0-16,17 0 0,-1 0 15,0 3-15,-1-2 0,0 2 0,0 1 16,-1-1-16,0 1 15,0-1-15,2 1 0,-1 0 16,0 0-16,1-1 0,0 4 0,1 1 16,-1-1-16,0-1 0,1 1 15,0 1-15,0-1 0,1 0 16,0 0-16,1 0 0,-1 1 16,1 1-16,0-1 0,1-1 15,1 0-15,-1 1 0,1 2 16,0-3-16,0 0 0,2 0 0,0 0 15,1 0-15,0-3 16,0 3-16,1 0 0,1 0 16,1-3-16,-1 3 0,0-3 0,0 2 15,2-1-15,-1-1 0,1 0 16,1 1-16,-2 0 0,0-2 16,2-2-16,-1 1 0,2-1 15,0 2-15,1-3 0,0 1 16,-1 1-16,1-2 0,0 1 15,1-1-15,0-1 0,1-1 0,0 1 16,-1 1-16,0 0 0,0 0 16,0-3-16,-1 2 15,1-3-15,0 1 0,-1-1 0,1 1 16,0-1-16,-2 1 0,1 0 16,0-1-16,-1 0 0,1-2 0,0 2 15,-1 0-15,1-2 16,-1 1-16,0-1 0,-1 2 15,0-2-15,-1 4 0,0-4 0,-2-2 16,1 1-16,0 1 0,0 1 16,-1-4-16,-1 4 0,0-2 15,-1 0-15,0 1 0,0 1 16,0-2-16,-2 0 0,-3 0 16,0 1-16,-1 1 0,-1 1 15,-2-2-15,0 2 0,-1 3 0,-2-5 16,-1 2-16,1 1 15,2-1-15,1 0 0</inkml:trace>
  <inkml:trace contextRef="#ctx0" brushRef="#br0" timeOffset="35035.5993">30544 4282 0,'0'0'0,"0"0"16,0 0-16,0 0 0,0 0 0,0 0 15,0 0-15,0 0 0,0 0 16,0 0-16,0 0 0,0 0 16,26 10-16,-26-10 0,0 0 0,0 0 15,26 11-15,-26-11 0,0 0 16,30 8-16,-19-5 0,1-1 16,1 1-16,0 0 0,1 1 15,1-2-15,-1 1 0,1-1 16,0 2-16,0-2 0,1 2 15,-1-1-15,1 0 0,-3 1 16,-2-1-16,-1 1 0,-1-2 0,-2 1 16</inkml:trace>
  <inkml:trace contextRef="#ctx0" brushRef="#br0" timeOffset="35285.4782">30451 4637 0,'0'0'15,"0"0"-15,0 0 0,0 0 0,0 0 16,0 0-16,0 0 0,32 0 16,-32 0-16,25 3 0,-25-3 15,32 2-15,-14 0 0,2 1 16,1 2-16,0 0 0,0 0 15,7 2-15,-1 0 0,-3 1 0,-2 1 16,-3-2-16,-3-1 16,-3-1-16</inkml:trace>
  <inkml:trace contextRef="#ctx0" brushRef="#br0" timeOffset="36643.8365">30526 5133 0,'0'0'0,"0"0"0,0 0 16,0 0-16,0 0 0,0 0 0,0 0 15,0 0-15,0 0 0,0 0 16,0 0-16,0 0 0,0 0 0,0 0 15,0 0-15,0 0 16,0 0-16,0 0 0,0 0 16,0 0-16,0 0 0,0 0 15,0 0-15,23 11 0,-23-11 0,0 0 16,0 0-16,19 20 0,-19-20 16,0 0-16,22 18 0,-22-18 15,18 12-15,-9-7 0,0 0 16,-2 0-16,1 1 0,0-1 15,1 1-15,-1-2 0,0 2 16,0-2-16,-1 1 0,0 0 16,0-1-16,-2 0 0,0-1 0,-1 1 15,0-2-15,1 2 0,-1-3 16,0 2-16,-1-1 0,0-1 16,-1 1-16,1 0 0,-1-1 15,-2-1-15,2 1 0,-2-1 16,2 1-16,-2-1 0,0 0 15,0 2-15,0-2 0,-2 3 16,0-1-16,2-2 0,-3 4 0,3-4 16,-6 4-16,2-2 0,-2 2 15,1 0-15,-2-1 0,0 1 16,1 1-16,-2 1 16,-1 0-16,0 1 0,1-1 0,0 2 15,0 0-15,0 0 0,1 1 16,-2 0-16,0-2 0,0-1 15,1 1-15,0 1 0,-1 1 16,1-3-16,3 2 0,-2 0 16,0-1-16,1-1 0,0-1 0,2 0 15,-1 0-15,2-1 0,0-1 16,-1 1-16,2-2 0,0 1 16,2-3-16,-3 3 0,1-2 15,-1-1-15,3 0 0,-2 0 16,2 0-16,-2-1 0,2 1 0,-1-1 15,-1-3-15,1 2 16,1 2-16,-3-4 0</inkml:trace>
  <inkml:trace contextRef="#ctx0" brushRef="#br0" timeOffset="38773.1122">28345 5837 0,'0'0'0,"0"0"0,0 0 15,0 0-15,0 0 0,0 0 16,0 0-16,0 0 0,0 0 0,0 0 15,0 0-15,0 0 0,0 0 16,23-11-16,-23 11 0,0 0 16</inkml:trace>
  <inkml:trace contextRef="#ctx0" brushRef="#br0" timeOffset="38938.14">28503 5965 0,'0'0'0,"0"0"15,0 0-15,0 0 0,0 0 0,0 0 16,0 0-16,0 0 0,0 0 16,0 0-16,0 0 0,0 0 15,3 22-15,-3-22 0,0 0 16,0 0-16</inkml:trace>
  <inkml:trace contextRef="#ctx0" brushRef="#br0" timeOffset="55471.2526">27823 6487 0,'0'0'0,"0"0"16,0 0-16,0 0 0,0 0 0,0 0 15,0 0-15,0 0 0,0 0 16,0 0-16,0 0 0,0 0 0,0 0 16,0 0-16,0 0 15,0 0-15,0 0 0,20 14 16,-20-14-16,0 0 0,0 0 0,0 0 15,23 14-15,-23-14 0,0 0 16,21 14-16,-21-14 0,18 11 16,-9-4-16,2 0 15,1 1-15,-1-1 0,0 0 16,-1 0-16,-1-3 0,-1 0 0</inkml:trace>
  <inkml:trace contextRef="#ctx0" brushRef="#br0" timeOffset="56244.2052">28188 6740 0,'0'0'0,"0"0"15,0 0-15,0 0 0,0 0 0,0 0 16,15 18-16,-15-18 0,0 0 0,14 18 16,-7-8-16,0-3 15,2 1-15,1 1 0,1 0 16,0 0-16,0 0 0,3 2 16,1 2-16,0-2 0,1 0 15,3 4-15,-2 2 0,1-2 16,0-2-16,-2 2 0,1-1 15,-1 1-15,0 1 0,0-2 0,1-1 16,-1 1-16,1 3 0,-1-2 16,2-2-16,1 3 0,-1-2 15,7 4-15,0 2 0,-1-2 16,-2-3-16,0 3 0,-1-1 16,-1 0-16,0-1 0,0 2 15,-1-2-15,-2 0 0,1 0 16,1 0-16,-1 0 0,0-2 15,-2 2-15,1-1 0,2-2 16,0 2-16,-1 0 0,1 1 0,1 1 16,-1-1-16,-3-1 0,2 0 15,0 1-15,-2-1 0,0-2 16,-1 1-16,2 1 0,-2-2 16,0 1-16,0 0 0,-1 2 15,-2-4-15,-1 0 0,0 0 16,-1 0-16,-1-2 0,0 0 0,1-1 15,1 0-15,-2 0 0,1 1 16,-1 1-16,3 0 16,-3 0-16,0 0 0,0 2 0,1-1 15,-1-1-15,0-2 0,-2 0 16,1 0-16,-1 0 0,-1 1 16,1 0-16,0 0 0,-1-1 15,2-1-15,-2 0 0,1-2 16,0 2-16,-1 0 0,2-1 15,1-1-15,-5-1 0,0 0 0,0 1 16,2 2-16,-1-3 16,1 1-16,-1 0 0,1-1 0,-1 2 15,0-2-15,-1 1 0,-1 0 16,2-2-16,0 0 0,0 1 16,-1-1-16,-1 0 0,1-1 15,-2-1-15,0 1 0,0 0 16,0-1-16,-2-2 0,3 4 15,-3-4-15,2 2 0,-2-2 16,2 3-16,-2-3 0,2 4 0,-2-4 16,0 0-16,0 0 15,0 0-15,0 0 0,-1-3 16,1 3-16,0 0 0,-3-3 0,-2 2 16,1-1-16,1 0 0,-2-1 15,0-1-15,0 1 0,1 0 0,1 1 16</inkml:trace>
  <inkml:trace contextRef="#ctx0" brushRef="#br0" timeOffset="56771.9887">27720 6369 0,'0'0'0,"0"0"0,0 0 16,0 0-16,0 0 0,0 0 0,0 0 15,0 0-15,0 0 0,0 0 16,0 0-16,0 0 0,0 0 16,0 0-16,0 0 0,27 18 15,-27-18-15,19 13 0,-19-13 16,23 18-16,-23-18 0,23 19 15,-8-8-15,0 3 0,2-4 0,-3-2 16,-2 2-16,-1-3 0</inkml:trace>
  <inkml:trace contextRef="#ctx0" brushRef="#br0" timeOffset="56996.1041">28894 7358 0,'0'0'0,"0"0"0,0 0 16,18 15-16,-18-15 0,16 10 15,-7-3-15,1 0 0,0-1 0,-2-1 16,0 1-16,-2-3 0</inkml:trace>
  <inkml:trace contextRef="#ctx0" brushRef="#br0" timeOffset="57573.1754">26043 4411 0,'0'0'15,"0"0"-15,0 0 0,0 0 16,0 0-16,0 0 0,0 0 16,0 0-16,0 0 0,0 0 0,15 14 15,-15-14-15,15 12 0,-15-12 16,0 0-16,20 15 0</inkml:trace>
  <inkml:trace contextRef="#ctx0" brushRef="#br0" timeOffset="57957.8088">31045 6583 0,'0'0'0,"0"0"0,0 0 16,0 0-16,0 0 0,-21 11 16,21-11-16,0 0 0</inkml:trace>
  <inkml:trace contextRef="#ctx0" brushRef="#br0" timeOffset="67172.8443">31106 2764 0,'0'0'0,"0"0"0,0 0 15,0 0-15,0 0 0,0 0 0,0 0 16,-22 17-16,22-17 0,-16 13 16,16-13-16,-22 16 0,22-16 0,-26 21 15,13-7-15,-1 0 16,-1 1-16,0-1 0,-3-1 16,1 2-16,-2-3 0,-4 8 15,0-2-15,-1 1 0,1 0 0,-1 0 16,-2 0-16,1 1 0,2-2 15,-8 6-15,-2 2 16,2-1-16,2 1 0,1-3 16,2 0-16,5-4 0,3-4 0,4-2 15</inkml:trace>
  <inkml:trace contextRef="#ctx0" brushRef="#br0" timeOffset="67339.3741">30081 3713 0,'0'0'0,"0"0"0,0 0 0,-17 16 16,17-16-16,-19 21 0,7-6 15,-1 1-15,-2 1 0,-6 6 16,-2 4-16,3-6 0,3-2 0,4-3 16</inkml:trace>
  <inkml:trace contextRef="#ctx0" brushRef="#br0" timeOffset="68796.8844">29506 8257 0,'0'0'0,"0"0"15,0 0-15,0 0 0,0 0 0,0 0 16,0 0-16,0 0 0,0 0 15,0 0-15,0 0 0,0 0 16,0 0-16,0 0 0,0 0 16,-20-15-16,20 15 0,0 0 15</inkml:trace>
  <inkml:trace contextRef="#ctx0" brushRef="#br0" timeOffset="69279.7656">27849 6501 0,'0'0'0,"0"0"16,0 0-1,0 0-15,0 0 0,0 0 0,0 0 0,0 0 0,15 15 16,-15-15-16,0 0 0,0 0 16</inkml:trace>
  <inkml:trace contextRef="#ctx0" brushRef="#br0" timeOffset="69907.5981">31335 2856 0,'0'0'15,"0"0"-15,0 0 0,0 0 0,0 0 16,0 0-16,0 0 0,0 0 15,0 0-15,0 0 0,-10 20 16,10-20-16,0 0 0,0 0 16</inkml:trace>
  <inkml:trace contextRef="#ctx0" brushRef="#br0" timeOffset="82808.0286">26028 8229 0,'0'0'0,"0"0"0,0 0 15,0 0-15,0 0 0,0 0 0,0 0 16,0 0-16,0 0 0,0 0 16,0 0-16,0 0 0,16 18 15,-16-18-15,0 0 0,0 0 0</inkml:trace>
  <inkml:trace contextRef="#ctx0" brushRef="#br0" timeOffset="84407.9034">27617 2808 0,'0'0'0,"0"0"16,0 0-16,0 0 0,0 0 0,0 0 16,-13 26-16,13-26 15,-10 26-15,5-10 0,-2 5 16,1-1-16,1 1 0,-1 4 15,1 0-15,-2 9 0,1 0 0,0-7 16,2-2-16,0-5 0</inkml:trace>
  <inkml:trace contextRef="#ctx0" brushRef="#br0" timeOffset="84541.1752">27293 3866 0,'0'0'0,"-2"8"0,-3 3 15,1 3-15,0 1 0,-3 10 0,0 4 16,2 1-16,0 2 0,1-1 16,1-4-16,-1-7 0</inkml:trace>
  <inkml:trace contextRef="#ctx0" brushRef="#br0" timeOffset="84674.0922">27037 4797 0,'0'0'16,"0"0"-16,0 0 0,-10 28 0,5-14 15,-1 7-15,1 3 16,-3 9-16,0-1 0,1 1 0,-1 3 16,0 0-16,3-7 0,0-6 15</inkml:trace>
  <inkml:trace contextRef="#ctx0" brushRef="#br0" timeOffset="84807.953">26682 5933 0,'0'0'15,"-3"9"-15,-2 7 0,0-1 0,-3 2 16,-3 8-16,0 8 16,-1 6-16,1-3 0,2-5 0,1-8 15,3-3-15</inkml:trace>
  <inkml:trace contextRef="#ctx0" brushRef="#br0" timeOffset="85124.7993">26330 6997 0,'0'0'0,"0"0"16,0 0-16,-10 29 0,5-13 16,0 2-16,1 2 0,-3 7 15,2 1-15,-2 1 0,0 0 16,0-1-16,0 0 0,-1 4 16,-2 0-16,1-5 0,1-2 0,0 5 15,1 1-15,0-3 16,2-2-16,-1-3 0,-1 1 15,2-3-15,0-1 0,2 1 16,1 0-16,-2-2 0,-2-1 0,0 0 16,0 2-16,0-3 0,2 0 15,0-1-15,-1 1 0,1 0 16,-1-1-16,1 3 0,-2-1 16,3-3-16,2-1 0,-1-6 15,-2-3-15,2-2 0,0 0 0,1 0 16</inkml:trace>
  <inkml:trace contextRef="#ctx0" brushRef="#br0" timeOffset="94959.2523">29449 4596 0,'0'0'0,"0"0"0,0 0 16,0 0-16,0 0 0,0 0 0,0 0 16,-20 14-16,20-14 0,0 0 15,-23 15-15,23-15 0,-19 14 16,19-14-16,-20 15 0,10-6 15,0 0-15,1 1 0,-3 1 0,1 0 16,-1 0-16,0 2 0,-1-1 16,1 1-16,0-1 0,0 1 15,-1 1-15,0 0 0,2-2 16,2-2-16</inkml:trace>
  <inkml:trace contextRef="#ctx0" brushRef="#br0" timeOffset="95125.7213">28749 5362 0,'0'0'0,"0"0"0,0 0 16,-16 16-16,16-16 0,-16 19 15,16-19-15,-22 24 0,11-10 0,2-2 16,1-2-16,0-1 0</inkml:trace>
  <inkml:trace contextRef="#ctx0" brushRef="#br0" timeOffset="95392.7923">28238 5979 0,'0'0'0,"0"0"0,0 0 15,0 0-15,-16 18 0,16-18 16,-15 16-16,9-7 0,-1-2 0,-2 1 16,-1 2-16,1 1 0,2-4 15,-3 4-15,-1-1 0,0-2 16,0 0-16,0 2 16,0 0-16,1-2 0,0 3 0,-3 2 15,-1-2-15,3 0 0,1-4 0,0 3 16,1-6-16,0 3 0,1-3 15,2 0-15</inkml:trace>
  <inkml:trace contextRef="#ctx0" brushRef="#br0" timeOffset="95526.7988">27834 6359 0,'0'0'0,"0"0"0,0 0 0,0 0 16,0 0-16,0 0 0,0 0 15,0 0-15,0 0 0,0 0 16,-24 10-16,24-10 0,0 0 0,0 0 15,-23 10-15,18-7 0,0-2 16,1 2-16</inkml:trace>
  <inkml:trace contextRef="#ctx0" brushRef="#br1" timeOffset="99075.6552">27799 2514 0,'0'0'0,"0"0"16,0 0-16,0 0 0,0 0 0,8-18 15,-8 18-15,0 0 0,5-19 16,-5 19-16,0 0 0,4-24 16,-4 16-16,0 0 0,0 1 15,-1-2-15,0 5 0,-4-3 16,-2 4-16,0 2 0,-2-2 0,-3 3 16,-4 3-16,0 1 15,-1 3-15,-1 3 0,-3 1 16,-4 4-16,3-1 0,1 1 15,0 6-15,2-3 0,0-1 0,-3 5 16,0 0-16,2-1 16,3-3-16,2 3 0,2-3 15,2 3-15,2 1 0,3-4 16,3 1-16,4-3 0,5-1 16,1-5-16,3 0 0,3-2 15,3-1-15,0 0 0,1-5 16,-1 0-16,4-2 0,6 0 15,-1 0-15,-2-2 0,-1-1 0,1-3 16,3-4-16,-3 3 0,-1-4 16,-1 0-16,-2 0 0,-3-3 15,0 3-15,-1-4 0,-1 0 16,-1 2-16,-2-1 0,-3-1 0,-1-2 16,-1 2-16,-3-2 0,-3-1 15,-3 0-15,-2 4 0,0-1 16,-4 1-16,-3-1 0,0 5 15,-4-1-15,-5 1 0,-2-1 16,-2 4-16,-3 3 0,1 1 16,-1 3-16,3 3 0,1 4 0,6-2 15,2-2-15,4 1 0</inkml:trace>
  <inkml:trace contextRef="#ctx0" brushRef="#br1" timeOffset="99960.1274">29709 4306 0,'0'0'0,"0"0"15,0 0-15,0 0 0,0 0 0,0 0 16,0 0-16,3-20 0,-3 20 16,0 0-16,0 0 0,0 0 15,0 0-15,-17-17 0,17 17 16,0 0-16,-20-6 0,20 6 0,0 0 15,-33 0-15,20 2 0,-3 1 16,-1 1-16,0 2 0,2 1 16,-1 1-16,1 3 0,0-3 15,1 1-15,-3 4 0,3 2 16,3-2-16,2 1 0,2 1 16,-1 0-16,2 0 0,3-1 0,2 0 15,2-2-15,2 1 16,3 0-16,3-2 0,2-2 15,2-2-15,2 1 0,2-2 0,2-1 16,-1-2-16,0-3 0,2 0 16,2-1-16,-1-2 0,-1 0 15,0 1-15,-2-1 0,-1-2 16,-2 1-16,0-3 16,-2-2-16,-1 1 0,-1 0 0,-1-1 15,0-3-15,-1 2 0,-3 0 16,-2-1-16,-3 1 0,-1-1 15,0 0-15,-2 1 0,-2 0 16,-1 2-16,-3-3 0,-3 1 16,-3 2-16,-2-1 0,0 4 0,-2 2 15,0 2-15,3 1 0,3-2 0,1 2 16</inkml:trace>
  <inkml:trace contextRef="#ctx0" brushRef="#br1" timeOffset="100859.9712">26102 7927 0,'0'0'16,"0"0"-16,0 0 0,0 0 0,0 0 15,0 0-15,-21-4 0,21 4 16,0 0-16,-21 14 0,21-14 16,-17 19-16,9-8 0,0 2 15,0 0-15,2 2 0,1 0 0,3 0 16,2 2-16,1-2 0,1-1 16,3-1-16,1-1 0,4 1 15,0-3-15,4-2 0,1-3 16,2-3-16,0-2 0,2-4 15,1-2-15,0-1 0,-2-3 0,2 0 16,2 1-16,0-2 0,0-3 16,-2 0-16,-1-4 15,0-3-15,-4 2 0,-3 0 16,-2 1-16,-3 0 0,-3-1 0,-3-1 16,-3 2-16,-4-1 0,-4 0 15,2 4-15,1 3 0,2 2 16</inkml:trace>
  <inkml:trace contextRef="#ctx0" brushRef="#br1" timeOffset="101892.5939">29625 4464 0,'0'0'0,"0"0"0,0 0 0,0 0 0,0 0 15,0 0-15,-29 19 0,29-19 16,-22 17-16,22-17 0,-27 24 16,13-12-16,-2 0 0,-2 2 15,-5 2-15,3 1 0,-1 0 16,-10 8-16,-2 3 0,0 0 16,1 0-16,-11 11 0,-2 2 15,4 0-15,1-4 0,-10 13 16,1 1-16,-4 6 0,5-5 0,-3 2 15,-1 3-15,-4 4 0,6-3 16,-9 7-16,2-1 0,-11 9 16,7-11-16,0-3 0,2 0 15,5-2-15,3 0 0,-4 4 16,-3 5-16,4-10 0,3-2 16,-8 3-16,-5 3 0,7-3 15,4-3-15,-3 7 0,-2 5 16,3-8-16,2-7 0,-2 9 0,-2 4 15,8-3-15,6-7 0,-6 6 16,-4 4-16,5-10 0,4-4 16,-3 4-16,-4 3 15,6-4-15,5-3 0,-3 7 0,-1 4 16,1-8-16,1-4 0,0 3 16,1-1-16,1-2 0,1-4 15,-1 3-15,1 0 0,8-7 16,4-3-16,-1-1 0,-2 1 15,3-4-15,3-3 0,3-1 0,2 1 16,-2-3-16,-2-4 0,1-2 16,-1-2-16,3-2 0,3-2 0,1-1 15,2-1-15,2 1 16,2 0-16,2-3 0,0-2 16,4-6-16,-2 3 0,3-5 15,1 1-15,2-3 0,-2-2 0,2 2 16,-3 0-16,3 0 15,2-2-15,-2 2 0,2-2 0,-2 2 16</inkml:trace>
  <inkml:trace contextRef="#ctx0" brushRef="#br1" timeOffset="102976.1777">27653 2924 0,'0'0'0,"0"0"16,0 0-16,0 0 0,-10 22 0,10-22 15,-14 30-15,7-14 0,-2 4 16,0 3-16,0 9 0,0 0 16,1 0-16,-6 15 0,0 4 15,-4 11-15,2-2 0,0-5 16,4-10-16,2-10 0</inkml:trace>
  <inkml:trace contextRef="#ctx0" brushRef="#br1" timeOffset="103093.2197">27078 4645 0,'0'0'0,"-4"13"0,-1 9 15,1 2-15,0 1 0,-2 12 16,-3 12-16,-2 1 0,-1 3 0,0-4 16,3-11-16,1-8 0</inkml:trace>
  <inkml:trace contextRef="#ctx0" brushRef="#br1" timeOffset="103343.0158">26678 6129 0,'0'0'0,"-3"11"0,0 5 16,0 4-16,-2 1 0,-1 11 0,-1 4 16,-4 8-16,-1-1 0,-1 2 15,0 1-15,-3 5 0,1-1 16,-2 0-16,0-3 0,-2 3 15,2-4-15,2 4 0,-1 0 16,2-4-16,0-3 0,2 2 16,-1-1-16,1 2 0,-1-2 0,-2 2 15,-1 2-15,-1-7 0,-2-3 16,-2-3-16,-1-2 16,6-10-16,5-6 0,3-5 0</inkml:trace>
  <inkml:trace contextRef="#ctx0" brushRef="#br1" timeOffset="103478.6943">26081 7809 0,'0'0'0,"0"0"16,0 0-16,-8 24 0,5-14 0,-1 3 16,-1 1-16,1 2 0,-2 0 15,1 1-15,-1-1 16,0 7-16,-1-2 0,2-1 16,0-1-16,1-3 0,-1-4 0,1-2 15,1-1-15,-1-1 0</inkml:trace>
  <inkml:trace contextRef="#ctx0" brushRef="#br1" timeOffset="149954.7169">27495 6366 0,'0'0'0,"0"0"15,0 0-15,0 0 0,0 0 0,0 0 16,0 0-16,0 0 0</inkml:trace>
  <inkml:trace contextRef="#ctx0" brushRef="#br1" timeOffset="153732.0254">7510 5221 0,'0'0'0,"0"0"16,0 0-16,0 0 0,0 0 0,0 0 16,0 0-16,0 0 15,0 0-15,0 0 0,0 0 16,-7 33-16,7-33 0,-15 33 16,2-9-16,-2 1 0,-3 1 0,-10 13 15,-5 6-15,-3 1 0,0-1 16,-15 19-16,-5 0 0,-7 11 15,4 0-15,-13 15 0,-10 13 16,7-13-16,8-5 0,-36 40 16,8-6-16,9-13 0,4-6 0,-1 3 15,-3 5-15,11-8 16,7-4-16,-5 6 0,-1 5 16,6-7-16,5-4 0,-4 9 0,-4 5 15,6-12-15,3-8 0,-5 10 16,-5 5-16,6-7 0,4-5 15,-2 6-15,-2 7 16,6-10-16,3-6 0,-3 6 0,-3 3 16,7-9-16,5-5 0,0 4 15,0 1-15,10-10 0,3-10 16,1-1-16,-1-3 0,2-5 0,2-4 16,-3 0-16,2 0 15,5-9-15,6-3 0,-6 1 0,-1-1 16,2-2-16,4-6 0,3 2 15,4 2-15,4-8 0,2-8 0,-2-4 16,-1-5-16,3 0 16,2-1-16,1-3 0,6-3 15,0 2-15,-1-1 0,4-3 16,4-2-16,-1-2 0,0 0 0,3-2 16,-2 2-16,5 0 0,3-2 15,-2 0-15,-1-2 16,2 4-16,0 0 0,2-2 0,3-1 15,1-1-15,4-1 0,1 1 16,3-1-16,2 0 0,3 0 0,3-2 16,7-2-16,-3 0 15,2-1-15,6 0 0,6-2 16,-4 4-16,0-4 0,11 4 0,7-2 16,-5 1-16,-5 1 0,14-4 15,4 2-15,-5 1 0,-1 3 16,9-1-16,3 1 0,29-5 15,-13 0-15,5 4 0,4 3 16,-13 0-16,-8 1 0,3-5 16,6-4-16,-4 4 0,-2 3 0,9 3 15,5 3-15,-8 0 0,-6 1 16,9-1-16,6-1 0,-6 1 16,-5 0-16,12 0 0,4-3 15,-7 4-15,-5-3 0,10 3 16,8-3-16,-10 0 0,-5-2 15,10 1-15,6 1 0,-10 2 16,-3-1-16,3 3 0,4 1 16,-11 0-16,-6-1 0,5 1 15,7 0-15,-13-4 0,-6 1 0,3 3 16,3 4-16,-8-2 0,-6-2 16,7 2-16,8-1 15,-10-2-15,-6-4 0,1 3 0,1 3 16,-7 0-16,-5-1 0,1 2 15,1 0-15,-12 0 0,-7-5 16,0 3-16,-1 4 0,-5-4 16,-5-3-16,4 2 0,1-4 15,-6 0-15,-4 2 0,3-4 16,1 0-16,-4 0 0,-3-2 0,-2-3 16,1-3-16,-10 1 0,-5 2 15,-3 3-15</inkml:trace>
  <inkml:trace contextRef="#ctx0" brushRef="#br1" timeOffset="154648.6529">7370 5145 0,'0'0'0,"0"0"0,0 0 15,0 0-15,0 0 0,19 12 0,-19-12 16,20 11-16,-20-11 0,28 19 16,-13-3-16,3 0 0,2 2 0,2 2 15,1 5-15,8 7 0,0 4 16,2 0-16,1 4 15,9 8-15,-2 2 0,7 11 16,-1-2-16,-3 2 0,-2-1 0,5 12 16,-2 3-16,3 5 0,-5-7 15,-1 2-15,-2 3 0,21 27 16,-4-6-16,-1-9 0,-1-1 16,-5-4-16,-2-2 0,3-2 15,2 2-15,-5-5 0,-2 0 0,3 5 16,3 6-16,-3-6 0,-1-1 15,2 4-15,3 1 16,-1-4-16,0-4 0,1 8 0,1 5 16,-2-6-16,-1-6 0,-3 4 15,0 3-15,-1 0 0,-1-2 16,6 2-16,0 1 0,-5-4 16,-4-4-16,3 2 0,1 1 15,-2-4-15,-1-2 0,0-2 16,1 1-16,-4-3 0,0-4 0,2 3 15,1 0-15,-4-6 0,-4-4 16,-4-3-16,-1-3 0,-1-3 16,-1-6-16,-1-1 0,1-6 15,-5-4-15,-2-3 0,0-8 16,-1-5-16,-3 1 0,-4 0 0,0 1 16,-1 1-16,-1-7 0,-1-4 15,0-1-15,-1-2 16,0-5-16,1-1 0,-3-2 0,-4 0 15,-1-1-15</inkml:trace>
  <inkml:trace contextRef="#ctx0" brushRef="#br1" timeOffset="155782.7575">3463 10339 0,'0'0'0,"0"14"15,0 0-15,0-3 0,0 3 0,0 4 16,-2 5-16,1 7 0,0 3 16,-2 0-16,0 1 15,-1 0-15,-1-2 0,0-1 0,1 1 16,0 3-16,-2-6 0,3-6 16,-1-3-16,1-5 0,0-2 15,1-5-15,1-4 0,-3-2 16,2-7-16,1-4 0,-1-8 15,1 6-15,1 1 0,-3 2 0</inkml:trace>
  <inkml:trace contextRef="#ctx0" brushRef="#br1" timeOffset="156098.605">3348 10192 0,'0'0'0,"0"0"0,0 0 16,0 0-16,25-6 0,-25 6 0,30-1 16,-30 1-16,44 0 0,-16 3 15,0 1-15,1-1 0,-1 1 0,10 3 16,0 2-16,-3 0 0,-4 0 16,4 7-16,-6-1 15,-4 2-15,-6-2 0,-4 3 0,-1 3 16,-6-3-16,-3-1 0,-6 1 15,-9 4-15,-1 0 0,-2 2 16,-3-2-16,0-1 0,-6 1 16,-3 3-16,-1-1 0,-3 1 15,-2 1-15,6-1 0,4-4 16,4-3-16,7-7 0,2-4 0,3 0 16,0-4-16,1 0 0</inkml:trace>
  <inkml:trace contextRef="#ctx0" brushRef="#br1" timeOffset="156849.2847">12138 10045 0,'0'0'0,"0"0"0,0 0 0,3 23 16,-3-23-16,1 28 0,-2-7 15,0 1-15,-1 3 0,-1 3 16,-2 4-16,-1 5 0,-2 1 0,-3 5 16,-1 0-16,2-4 15,1 0-15,0-2 0,0 1 16,2-5-16,0-5 0,-1 4 0,2-3 15,0-4-15,2-3 0,0-2 16,1-6-16,1-5 0,1 0 16,0-5-16,1-4 15,-3-3-15,2-7 0,1 6 0,0 0 16,1-14-16,2-7 0,-1-3 16,0 6-16,-1 4 0</inkml:trace>
  <inkml:trace contextRef="#ctx0" brushRef="#br1" timeOffset="157316.1713">12140 10131 0,'0'0'0,"0"0"15,0 0-15,0 0 0,0 0 0,19-11 16,-19 11-16,27 4 0,-9-2 0,2 5 16,2 2-16,-1 2 15,0 0-15,4 6 0,0 3 0,-5 0 16,-2 4-16,-6-2 15,-3 1-15,-6 4 0,-4-6 0,-6 1 16,-7-4-16,0 0 0,-3-1 16,-4-3-16,-3-2 0,-2 1 15,-1-5-15,0 3 0,0-4 16,2 3-16,2-2 0,2-1 16,3-1-16,4-2 0,3 1 0,2-2 15,2 0-15,4 1 0,3-1 16,3 1-16,3 3 0,3 0 15,3 0-15,2 0 0,3 4 16,-1 0-16,1 0 0,-1-1 16,2 4-16,-3-3 0,-1 0 0,-1 3 15,-3-3-15,-5 0 0,-1 0 16,-4-1-16,-4 1 16,-3 0-16,-4-1 0,-4-2 0,-2 3 15,-5-4-15,-4-1 0,-10-2 16,-4-4-16,-2-4 0,-2-2 15,-4-2-15,-4-3 0,-7-6 16,4-1-16,3-4 0,3-7 16,3 1-16,13 10 0,8 2 15</inkml:trace>
  <inkml:trace contextRef="#ctx0" brushRef="#br1" timeOffset="158032.3187">8773 4624 0,'0'0'0,"0"0"0,0 0 15,0 0-15,-1-27 0,1 27 16,-3-15-16,2 8 0,0 1 0,-5 2 16,-3 1-16,-3 2 0,-3 2 15,-6 4-15,-6 3 0,0 1 16,-3 2-16,-10 6 0,0 2 15,-8 4-15,5 2 0,6 0 16,3 4-16,2 2 0,4-3 16,6-1-16,4 3 0,5-5 15,3-2-15,6-1 0,2-2 16,4-3-16,2-3 0,5 1 16,4-1-16,0-4 0,4-2 0,7 1 15,6-2-15,2 0 0,3-2 16,10-3-16,3 0 0,-11-2 15,-8 1-15,-6-1 0</inkml:trace>
  <inkml:trace contextRef="#ctx0" brushRef="#br1" timeOffset="158218.4284">9228 5119 0,'0'0'0,"0"0"16,0 0-16,-2 23 0,2-23 0,-2 25 16,1-7-16,0 4 15,0 2-15,1 14 0,-2 1 16,0 2-16,-3 0 0,1 1 0,1-8 16,-1-6-16</inkml:trace>
  <inkml:trace contextRef="#ctx0" brushRef="#br1" timeOffset="162133.0871">4547 6412 0,'0'0'0,"0"0"0,0 0 16,0 0-16,0 0 0,0 0 16,0 0-16,0 0 0,0 0 0,0 0 15,0 0-15,0 0 0,24 4 16,-24-4-16,0 0 0,35 0 15,-35 0-15,29 0 0,-10 0 16,-1 2-16,2-1 0,2-1 16,2 3-16,2-3 0,-1 1 0,12 2 15,2-2-15,-2 1 0,0-1 16,13 2-16,2-2 16,-5 1-16,-3-1 0,16-1 15,3 3-15,-4-3 0,-5 3 0,13-2 16,5 2-16,-6-2 0,-7 2 15,13-3-15,5 3 0,-9-2 16,-4 2-16,37 1 0,-1-1 16,-18-3-16,-12-1 0,11 2 15,10 3-15,-12-4 0,-6-4 0,13 1 16,8 3-16,-14 0 0,-7 0 16,12 0-16,11 3 15,-10-2-15,-9 2 0,10-3 0,8 0 16,-9 0-16,-5 0 0,6 0 15,4 0-15,-9 0 0,-7 0 0,13 3 16,8-3-16,-11 1 16,-9 1-16,10-1 0,5 3 15,-7-2-15,-5-1 0,7 0 16,6 2-16,-10 0 0,-7-3 0,11 3 16,8 1-16,-14 1 15,-8 5-15,4-3 0,3-3 16,-9-1-16,-6-4 0,7 2 0,8-1 15,-12 4-15,-9-2 0,6 3 16,5 1-16,-10-2 0,-6-4 0,7 3 16,3-2-16,-8-1 15,-6 0-15,4-4 0,2 1 16,-9 0-16,-8 2 0,6 5 16,5 3-16,-8-4 0,-7-6 0,1 3 15,1 1-15,-4 1 0,-3-2 16,-1 1-16,-1-1 15,-4 3-15,-3-3 0,5 0 0,2 0 16,-6 0-16,-4 1 0,-2 1 16,-1-2-16,-7 1 0,-1-1 0,-1-3 15,-1-1-15,0 3 0,-2-2 16,0 3-16,-2 0 16,0 0-16,0 0 0,0 0 15,-2 4-15,0-1 0,0 0 0,-3-2 16,1-1-16,0-1 0,1-1 15,0 1-15,-1 2 0,2 1 16,0-1-16,0-1 0,-1 3 16,0-2-16,1 2 0,0 0 15,0-2-15,0 2 0,2-3 0,-3 1 16,3-1-16,-2 3 0,1 0 16,0 0-16,1 0 15,0-2-15,0 3 0,0-1 16,0 1-16,0 0 0,0 0 0,0 2 15,0-2-15,-1 3 0,0-1 0,0 1 16,0 1-16,-2 0 16,1-1-16,-2 3 0,-2 1 15,0 2-15,-2-1 0,-2 2 16,-1 1-16,-1 3 0,0-2 0,-2 3 16,-1 3-16,-6 6 0,-1-2 15,-1 4-15,-3 2 16,-2 5-16,0-1 0,-5 6 15,-5 5-15,3-4 0,6-4 16,-12 11-16,-4 2 0,4-3 16,3-3-16,-6 8 0,-7 5 0,5-2 15,3-1-15,-10 7 16,-6 8-16,5-10 0,5-7 0,-22 24 16,9-7-16,1-1 0,1 1 15,0-2-15,-2 1 0,7-6 16,4-4-16,-4 2 0,-2 3 15,3-1-15,2-1 0,1 5 16,0 4-16,-2-2 0,-1-2 16,-2 5-16,-1 2 0,4-3 15,2-5-15,-2 5 0,-5 2 16,6-5-16,5-5 0,-2 4 16,0 2-16,3-4 0,2-2 0,1 3 15,0 2-15,0-1 0,0 0 16,2-4-16,3 1 0,-1 2 15,0-5-15,-1 5 0,-1 1 16,0-4-16,-1-4 0,1 1 16,1 4-16,-2-4 0,1 3 0,0 0 15,0-1-15,3-2 0,0-3 16,-2 0-16,1 2 0,6-4 16,4-5-16,-1-1 0,0-4 15,2-6-15,1-1 0,3 4 16,4 2-16,-3-6 0,-1-2 15,-4-1-15,-2-2 0,6 0 0,4-2 16,-2-1-16,1-3 16,0-4-16,0-3 0,2 0 15,0-1-15,6-1 0,3-2 0,2-5 16,2-3-16,2-2 0,-3-2 16,3-4-16,-3 0 15,0-1-15,-3 0 0,2 0 0,4 0 16,-2 0-16</inkml:trace>
  <inkml:trace contextRef="#ctx0" brushRef="#br1" timeOffset="163202.3186">4657 6791 0,'0'0'0,"0"0"16,9 21-16,-4-11 0,1 1 0,6 11 16,1 6-16,4 1 15,0 3-15,9 14 0,1 3 16,0-2-16,-2-2 0,9 14 15,0 4-15,-2-3 0,-2-1 0,10 16 16,5 16-16,-9-14 0,-4-7 16,16 40-16,-1-2 0,-7-16 15,-6-9-15,7 4 0,3 4 16,-3-11-16,-4-6 0,4 8 16,3 7-16,-4-10 0,-4-9 0,3 15 15,-2 9-15,-1-11 0,-2-8 16,2 10-16,7 5 15,-6-6-15,-1-5 0,6 7 0,5 3 16,-4-10-16,-5-8 0,6 10 16,5 5-16,-9-9 0,-4-9 15,4 9-15,1 3 0,-3-5 16,-3-4-16,-2 4 0,1 4 16,-3-7-16,-2-1 0,5 0 0,5 7 15,-7-9-15,-4-8 0,5 10 16,6 4-16,-7-10 0,-2-9 15,4 5-15,2 4 0,-3-8 16,-2-5-16,-3-1 0,-2 1 16,-5-8-16,-3-6 0,4 5 15,2 2-15,-3-8 0,-1-3 0,-1 2 16,-2 2-16,-2-6 16,-2-6-16,2-1 0,4 2 15,-3-7-15,-1-4 0,-2 2 0,-1 3 16,-2-5-16,-5-3 0,-1-3 15,-1-1-15,1-1 16,-2-4-16,-2-4 0,0 4 16,0-4-16,0 2 0,0-2 0,0 0 15,0-2-15,-2 2 0,2 0 16,-2 0-16,2 0 0</inkml:trace>
  <inkml:trace contextRef="#ctx0" brushRef="#br1" timeOffset="164166.2342">8236 11898 0,'0'0'0,"0"0"0,0 0 0,0-24 16,0 24-16,0 0 0,-2-30 16,1 20-16,0 0 0,0 1 15,0-1-15,0 2 0,-2 1 16,2 1-16,-2 1 0,1 2 0,0-1 16,-4 3-16,-3 4 15,-1 1-15,-1 2 0,-3 6 16,-3 4-16,0 1 0,-2 0 0,-6 10 15,-1 5-15,2-2 0,2-1 16,-7 8-16,0 4 0,1-4 16,3-2-16,-2 7 0,2 0 15,5-7-15,3-3 0,-2 0 16,0-1-16,6-9 0,2-4 0,0 0 16,1-3-16,2-2 0,2-2 15,3-3-15,1-3 16,0-1-16,1-2 0,3-6 0,2-5 15,4-3-15,3-4 0,-2 3 16,-2 3-16,-1 1 0</inkml:trace>
  <inkml:trace contextRef="#ctx0" brushRef="#br1" timeOffset="164433.2954">8183 11787 0,'0'0'0,"0"0"0,0 0 0,0 0 16,-5 33-16,5-33 0,-2 38 15,4-14-15,-1 3 0,1 2 16,2 2-16,-1 8 0,0-1 16,0 3-16,1 4 0,1 4 15,-3-4-15,0-2 0,-1 1 0,-2 3 16,-2-4-16,-1-8 15,-2-5-15,-1-5 0,-2-5 16,-4-10-16,-2-7 0,4-1 0,3 1 16,0-2-16</inkml:trace>
  <inkml:trace contextRef="#ctx0" brushRef="#br1" timeOffset="164600.3133">7803 12176 0,'0'0'15,"0"0"-15,0 0 0,0 0 16,0 0-16,0 0 0,0 0 16,32-6-16,-2 1 15,2 0-15,-1-2 0,14 0 16,12-3-16,15 0 0,-3 1 0,2-1 16,-4 2-16,-15 1 15</inkml:trace>
  <inkml:trace contextRef="#ctx0" brushRef="#br1" timeOffset="165336.1468">11268 6340 0,'0'0'0,"0"0"0,0 0 0,0 0 16,4 26-16,-4-26 0,2 32 15,-3-12-15,-1-1 0,-1 6 16,0 3-16,-3 4 0,1 4 0,-2-3 16,-1 3-16,-1 5 0,1-5 15,0-3-15,1 1 0,2-5 16,0-3-16,2-1 0,1-4 15,0-3-15,-1-1 0,1-5 16,1-1-16,0-4 0,1-1 16,0-6-16,3 0 0,3-3 15,1-4-15,1-7 0,0 0 16,-3-1-16,1 5 0,-2 1 16</inkml:trace>
  <inkml:trace contextRef="#ctx0" brushRef="#br1" timeOffset="165770.9474">11326 6379 0,'0'0'0,"0"0"0,0 0 15,0 0-15,0 0 0,0 0 16,27-6-16,-27 6 0,25 4 16,-11 1-16,2 0 0,-2 2 0,-1 0 15,0 4-15,-2 3 16,-1-1-16,-3-1 0,0 6 0,-4-1 15,-3-1-15,-3 1 0,-7 1 16,-5 0-16,-2-1 0,-1-3 16,1-2-16,-2 2 0,1-4 15,1 1-15,-4-3 0,2 2 16,4-4-16,1-1 0,3-2 16,2 1-16,5-1 0,1-2 0,1 1 15,2-2-15,0 0 0,3 1 16,6-1-16,5-3 15,-2 2-15,2 1 0,7 1 0,3 1 16,-2 1-16,-1-1 0,-2 4 16,1-1-16,-3 2 0,-4 3 15,-2 4-15,-2 1 0,-3-1 16,-1-3-16,-4 0 0,-3 3 16,-5 0-16,-3 0 0,-4 0 15,-4 1-15,2-1 0,-1-1 0,-3 2 16,2-3-16,2 2 0,3-3 15,2-1-15,2-3 0,1-1 16</inkml:trace>
  <inkml:trace contextRef="#ctx0" brushRef="#br1" timeOffset="165949.7853">11817 6955 0,'0'0'0,"0"0"0,0 0 15,0 0-15,0 0 0,0 0 0,-1 35 16,1-35-16,-3 27 0,3-27 16,-17 34-16,4-18 0,-2-3 0,2 1 15,2-3-15,1-1 0</inkml:trace>
  <inkml:trace contextRef="#ctx0" brushRef="#br1" timeOffset="166617.8032">3844 6061 0,'0'0'0,"0"0"0,0 0 15,-3 20-15,3-20 0,-2 23 0,2-23 16,0 29-16,1-11 0,0 1 15,1 1-15,-1 2 0,0 0 16,3 6-16,-1-3 0,0-3 16,-1 1-16,2-4 0,-3-1 15,1-1-15,1-3 0,-1-2 16,2 1-16,-3-4 0,1 0 0,-2-5 16,0-4-16,0 0 0,-3 0 15,3 0-15,-4-3 0,4 3 16</inkml:trace>
  <inkml:trace contextRef="#ctx0" brushRef="#br1" timeOffset="166949.596">3696 6094 0,'0'0'0,"0"0"16,0 0-16,0 0 0,26-11 0,-26 11 15,31-4-15,-13 5 0,2 0 16,0 4-16,4-3 0,3 4 16,-1-2-16,0 6 0,-2 1 15,-2 3-15,-3 0 0,-2 1 16,-1 2-16,-3 1 0,-1 0 0,-4 7 16,-5 3-16,-1-3 15,-4 0-15,-6-3 0,-4 3 16,-4-4-16,-2-3 0,2 0 0,-4 0 15,2 0-15,2-3 0,-7-1 16,1 0-16,5-7 0,2 1 0,3 1 16,3-1-16,5-1 15,0-6-15,0 2 0,3 0 16,-2-3-16</inkml:trace>
  <inkml:trace contextRef="#ctx0" brushRef="#br1" timeOffset="167101.8694">4319 6590 0,'0'0'0,"0"0"0,0 0 0,-5 25 16,5-25-16,-2 29 0,2-11 16,0-1-16,0-2 0,0-4 15</inkml:trace>
  <inkml:trace contextRef="#ctx0" brushRef="#br1" timeOffset="168616.828">11742 8178 0,'0'0'0,"0"0"0,0 0 15,23-1-15,-23 1 0,28 3 0,-6-1 16,2 0-16,3 2 0,12 2 15,5 1-15,-1 0 0,-1 1 16,11-1-16,1 0 0,-6 0 16,-5 0-16,3-1 0,-3-1 15,-8-2-15,-6 0 0,-8-1 16,-6-1-16,-5 1 0,-3 0 16,-8-4-16,-6-6 0,2 2 0,0 2 15,2 0-15</inkml:trace>
  <inkml:trace contextRef="#ctx0" brushRef="#br1" timeOffset="168850.3301">11862 8319 0,'0'0'16,"0"0"-16,0 0 0,-10 19 16,10-19-16,-10 22 0,4-6 15,-3 3-15,-1 2 0,-4 5 16,-2 2-16,1-1 0,-1-1 0,1 0 15,1 0-15,-3 4 0,2-3 0,0-1 16,3-3-16,1-2 16,1-2-16,2-2 0,2-3 15,1-1-15,2-1 0,4-4 16,3-3-16,-2-3 0,0 0 0,0 0 16</inkml:trace>
  <inkml:trace contextRef="#ctx0" brushRef="#br1" timeOffset="169716.6776">12054 8554 0,'0'0'0,"0"0"15,0 0-15,25 1 0,-25-1 0,26 3 16,-9-1-16,0 2 16,-2-1-16,0 1 0,-2 1 15,-1 0-15,-2 1 0,0 3 16,-2 0-16,-5-1 0,-2 0 0,-4-1 15,-4 2-15,-1-2 0,0 1 16,-8 3-16,-3-1 0,1 0 16,-1-1-16,1 1 0,2 0 15,0-1-15,3-1 0,3-1 16,2 2-16,5-2 0,3 0 0,10-1 16,9 1-16,4-2 15,5 2-15,5-1 0,5-4 16,10 2-16,-1 1 0,2-4 0,1 0 15,4-2-15,-4-2 0,-1 0 16,-2-1-16,-4-1 0,-3-2 0,0-3 16,-3-1-16,-5-1 15,-4-1-15,-2-1 0,-3 1 16,-5 0-16,-4 0 0,-4-1 16,-2-1-16,-2 3 0,0 2 15,-5-3-15,-3 0 0,-3 2 0,-1 0 16,-1 2-16,-1-1 0,-1 2 15,0 2-15,-4 1 0,-1-1 16,1 3-16,1 1 0,-4 3 16,-1 3-16,-1 2 0,0-1 15,0 2-15,-1 2 0,1 1 16,3 2-16,-1 2 0,1 1 16,1 1-16,-1 0 0,3 1 15,1-1-15,3 0 0,3-1 0,2-1 16,1 0-16,2-1 0,3-2 15,0 1-15,1-1 16,2-3-16,-1-2 0,4-1 0,2-1 16,1 0-16,2-1 0,2-3 15,2 0-15,-2-2 0,1 0 16,-1-3-16,0 0 0,-2-2 0,1 1 16,-1-3-16,1 2 15,-1-2-15,-3 2 0,-2-2 0,1 0 16,-1 0-16,-1 1 0,-1 0 15,-2-1-15,-1 2 0,1 1 16,-2 2-16,1-1 0,-2 2 16,-1 0-16,-1 3 0,0 0 15,-3 0-15,-1 2 0,0 0 16,-2 1-16,1 1 0,0 1 0,1 3 16,0 1-16,-1 0 0,2 1 15,-1 1-15,2 0 16,0 0-16,1 0 0,0 0 0,2-1 15,0 0-15,1-1 0,3 0 16,0 1-16,2-1 0,1-2 16,1 0-16,3 0 0,1 0 15,1-2-15,6 1 0,2 0 16,1-4-16,0-2 0,-3 0 16,-3 0-16,-3 0 0</inkml:trace>
  <inkml:trace contextRef="#ctx0" brushRef="#br1" timeOffset="169860.6789">13425 8745 0,'0'0'0,"0"0"16,0 0-16,0 0 0,0 0 0,0 0 16,0 0-16,0 0 0,0 0 15,0 0-15</inkml:trace>
  <inkml:trace contextRef="#ctx0" brushRef="#br1" timeOffset="172731.3679">7404 8365 0,'0'0'0,"0"0"16,0 0-16,0 0 0,0 0 0,0 0 15,0 0-15,0 0 16,0 0-16,0 0 0,0 0 16,0 0-16,0 0 0,0 0 0,0 0 15,0 0-15</inkml:trace>
  <inkml:trace contextRef="#ctx0" brushRef="#br1" timeOffset="174850.9916">7142 5182 0,'0'0'0,"0"0"0,-19 8 0,4-1 16,1 0-16,-15 6 0,-4 0 16,0 3-16,-3 0 0,-15 8 15,-6 4-15,-1-3 0,-1-3 0,-15 11 16,-2 3-16,-5 4 0,7-2 15,-13 6-15,-1 1 0,8-2 16,5-6-16,-39 23 0,6 0 16,16-9-16,12-5 0,-2 2 15,0 0-15,8-8 0,6-1 0,-2-3 16,-4 3-16,10-6 16,7-2-16,-1 1 0,1 0 15,7-6-15,7-2 0,4-5 0,-2 1 16,3-2-16,6-3 0,4-1 15,0 0-15,9 0 0,5-2 16,2-2-16,1-4 0,4-5 16,4 0-16,3-1 0,0 0 15,2-1-15,1 0 0,6-1 16,5-3-16,2-4 0,3-2 0,-7 3 16,-2 2-16,-1 2 0</inkml:trace>
  <inkml:trace contextRef="#ctx0" brushRef="#br1" timeOffset="175484.6405">7566 5076 0,'0'0'16,"0"0"-16,0 0 0,29 7 15,-15-4-15,7 2 0,5 3 16,11 0-16,0 2 0,11 2 16,8 4-16,7 3 0,-5 0 0,14 5 15,1-1-15,9 9 0,-2 2 16,11 4-16,0-2 0,-5 1 15,-4-2-15,43 19 0,-7-1 16,-14-8-16,-9-3 0,-2 1 16,0 0-16,-4-2 0,-2-2 0,2-1 15,0-1-15,-3 1 16,-2-2-16,1 3 0,1 0 16,-6 1-16,-3-4 0,4 3 15,2 0-15,-6-3 0,-5-7 0,2 6 16,1 1-16,-11-7 0,-5-5 15,-1-1-15,1 1 0,-6-3 16,-6-3-16,-3 1 0,-2-1 16,-9-1-16,-6-3 0,-5 0 15,-3-2-15,-1 1 0,-2-2 0,-7-1 16,-2-6-16,-5 0 16,-3-1-16,1-3 0,-2 3 0,2-3 15</inkml:trace>
  <inkml:trace contextRef="#ctx0" brushRef="#br1" timeOffset="176101.078">11132 6559 0,'0'0'0,"0"0"0,0 0 15,0 0-15,-3 20 0,3-20 0,-3 21 16,0-6-16,1 0 0,1 3 15,0 6-15,-1-2 0,0 3 16,0 14-16,2 1 0,3 2 16,0-2-16,1 17 0,0 3 15,-2-3-15,0 1 0,1 15 16,1 0-16,-1 9 0,1-7 0,0 18 16,-2 1-16,-2-7 15,-2-5-15,-3 40 0,-1-9 16,-3-11-16,-1-8 0,-3 3 0,-3 2 15,0-13-15,-1-8 0,1 8 16,0 6-16,2-8 0,2-5 16,-3 2-16,-1-1 0,3-6 15,3-6-15,-2 6 0,-2 3 16,2-8-16,2-8 0,3 1 16,0 0-16,3-3 0,0-3 0,1 1 15,0 2-15,0-9 0,1-6 16,1 3-16,1 3 0,0-9 15,0-5-15,0 0 16,0-1-16,1-6 0,0-6 0,0 4 16,-1-2-16,0-3 0,-1-1 15,-1-3-15,-2-3 0,-1-2 16,1-2-16,-1-8 0,-1 1 16,3-1-16,-1-2 0,2-1 0</inkml:trace>
  <inkml:trace contextRef="#ctx0" brushRef="#br1" timeOffset="176702.9943">10628 10585 0,'0'0'0,"0"0"0,0 0 16,0 0-16,0 0 0,-22 12 0,22-12 15,-24 16-15,24-16 0,-35 16 16,9-3-16,0-2 0,-1 3 0,-13 4 16,-7 4-16,0-1 15,-2 1-15,-15 9 0,-3 2 16,-8 6-16,7-4 0,-19 8 16,-5 3-16,-1-2 0,12-2 0,-44 16 15,3-3-15,21-7 16,17-6-16,-15 5 0,-6 0 0,9-4 15,6-4-15,2 0 0,0 4 16,11-8-16,8-2 0,-10-1 16,-6 4-16,12-5 0,9-3 0,-4 1 15,-3 2-15,11-3 0,7-1 16,-5 1-16,-2 0 16,13-6-16,12-2 0,-2-1 0,-1 0 15,8-3-15,6-3 0,8 1 16,6-1-16,2-6 0,1-1 15,3-3-15,1-3 0,-1 1 16,1 2-16,1 0 0,1 0 16,1-3-16,0 4 0,-3-4 15,0-1-15,1 0 0,1 1 0,1 0 16</inkml:trace>
  <inkml:trace contextRef="#ctx0" brushRef="#br1" timeOffset="177351.366">4462 10245 0,'0'0'15,"0"0"-15,0 0 0,0 0 0,25 18 16,-25-18-16,28 22 16,-10-7-16,0-2 0,6 5 15,5 2-15,10 7 0,0-2 0,13 10 16,6 5-16,-3-4 0,-5 0 15,16 10-15,7 0 0,3 4 16,-8-3-16,14 10 0,5 3 16,-12-6-16,-4-4 0,40 28 15,0-6-15,-18-11 0,-9-6 0,7 6 16,1 5-16,-12-11 16,-11-7-16,10 8 0,7 6 15,-12-12-15,-7-5 0,0 1 0,1 3 16,-9-7-16,-8-4 0,3 1 15,-2 2-15,-9-8 0,-11-7 0,1 1 16,0-2-16,-6-4 16,-5-3-16,-4-3 0,-4 0 15,-6-8-15,-4-7 0,-2-3 16,-5-1-16,-7 0 0,-4-1 0,4 2 16,3 1-16,4 1 0</inkml:trace>
  <inkml:trace contextRef="#ctx0" brushRef="#br1" timeOffset="178034.5956">4401 6697 0,'0'0'0,"0"0"0,0 0 0,0 0 15,0 0-15,9 33 0,-9-33 16,11 35-16,-5-13 0,1 6 16,1 8-16,-2 0 0,0 6 15,-2 16-15,-1 10 0,-2 13 16,-2-2-16,-2 24 0,0 3 16,0 8-16,-1-10 0,1 49 15,0 7-15,-1-25 0,1-18 0,1 4 16,1 6-16,2-16 15,1-10-15,-2 4 0,-1 1 0,-2-3 16,-2-4-16,-1 4 0,-6 5 16,5-11-16,0-8 0,1 5 15,2 4-15,2-14 0,0-9 16,1 0-16,1 2 0,0-11 0,0-2 16,0-7-16,0 0 15,3-7-15,-1-6 0,2 5 0,-1 4 16,4-9-16,0-5 0,2-8 15,1-8-15,-3-6 0,-3-6 0,-1-4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11:13.0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26069 5296 0,'0'0'0,"0"0"16,0 0-16,0 0 0,0 0 0,0 0 15,0 0-15,0 0 16,0 0-16,0 0 0,0 0 16,0 0-16,0 0 0,0 0 0,0 0 15,-6 23-15,6-23 0,0 0 16,-12 23-16,12-23 0,-13 20 0,13-20 15,-15 22-15,7-10 16,1-1-16,1 1 0,-1 0 16,0 1-16,1-2 0,-1 3 15,1-1-15,-1-1 0,1 0 0,1-1 16,-1-1-16,2 0 0,0 0 16,-1 1-16,1 0 15,-1-4-15,2 1 0,0-1 0,1-1 16,-1 1-16,1-1 0,0-1 15,0-1-15,1-2 0,0 0 0,1-2 16</inkml:trace>
  <inkml:trace contextRef="#ctx0" brushRef="#br0" timeOffset="448.0752">25504 5637 0,'0'0'0,"0"0"15,0 0-15,0 0 0,0 0 16,0 0-16,0 0 0,0 0 15,0 0-15,26-9 0,-26 9 16,0 0-16,0 0 0,27-7 16,-27 7-16,20-2 0,-10 2 15,3-2-15,3 0 16,0 2-16,0-2 0,-2 2 0,0-1 16,1 0-16,0 1 0,1-1 15,0-1-15,0 2 0,-1 0 0,0-3 16,1 2-16,-2 0 0,-1 0 15,0 0-15,-1-1 0,-1 0 16,-1 2-16,0-1 0,-2 0 16,0 0-16,-1 1 0,-2 0 15,0-2-15,-2 2 0,0-1 0,0 2 16,-3-1-16,0 3 16,-3-1-16,3-2 0,-2 4 0,2-4 15</inkml:trace>
  <inkml:trace contextRef="#ctx0" brushRef="#br0" timeOffset="1482.1345">25163 7243 0,'0'0'0,"0"0"16,0 0-16,0 0 0,0 0 16,0 0-16,0 0 0,0 0 0,0 0 15,0 0-15,0 0 16,0 0-16,0 0 0,0 0 0,30-3 15,-30 3-15,0 0 0,26-1 16,-26 1-16,0 0 0,30 0 16,-30 0-16,24-1 0,-11 1 15,0 0-15,2 0 0,-1 0 16,-1-1-16,-1 1 0,0-1 16,1 1-16,-1-3 0,0 3 0,0-1 15,-1 1-15,0-1 0,0-1 16,0-1-16,0 3 0,-1 0 15,0 0-15,-1-1 0,0 0 16,-2 1-16,1-2 0,-1 2 16,-1 2-16,0-2 0,-1-2 15,0 2-15,-1 0 0,0 0 16,0 0-16,-2 0 0,0 2 16,0-2-16,1 0 0,-3 0 15,3 0-15,-3 0 0,2 0 0,-2 0 16,2 2-16,-2-2 0,1 4 15,-1-2-15,2 1 0,-2 0 16,0 2-16,0 0 0,0 1 16,-2 0-16,1-1 0,0 3 15,0-1-15,-1 1 0,0 2 0,0-1 16,-1 1-16,1-1 16,0 2-16,0-1 0,-2 1 15,1 0-15,0 0 0,1 1 16,-1 0-16,0-1 0,-1 0 0,-1 0 15,1-2-15,1 0 0,0 1 16,1-2-16,1 1 0,0-1 16,0-3-16,0 1 0,0-2 15,-1 1-15,1 0 0,0-3 16,1 1-16,0 0 0,0 0 0,0-1 16,0-2-16,0 3 15,0-3-15,0 2 0,0-2 16,0 0-16,0 5 0,0-5 0,0 2 15,0-2-15</inkml:trace>
  <inkml:trace contextRef="#ctx0" brushRef="#br0" timeOffset="23673.5147">25543 10310 0,'0'0'0,"0"0"0,0 0 0,0 0 15,0 0-15,0 0 0,0 0 16,0 0-16,0 0 0,0 0 0</inkml:trace>
  <inkml:trace contextRef="#ctx0" brushRef="#br0" timeOffset="27359.8616">25266 14337 0,'0'0'0,"0"0"0,0 0 15,0 0-15,0 0 0,0 0 16,-24 3-16,24-3 0,-23-7 15,23 7-15,-21-7 0,21 7 0</inkml:trace>
  <inkml:trace contextRef="#ctx0" brushRef="#br0" timeOffset="58727.4287">24756 14526 0,'0'0'0,"0"0"15,0 0-15,0 0 0,0 0 0,0 0 16,0 0-16,0 0 0,0 0 15,0 0-15</inkml:trace>
  <inkml:trace contextRef="#ctx0" brushRef="#br0" timeOffset="73076.099">21639 13290 0,'0'0'0,"0"0"16,0 0-16,0 0 0,0 0 15,0 0-15,0 0 0,0 0 0</inkml:trace>
  <inkml:trace contextRef="#ctx0" brushRef="#br0" timeOffset="74652.3264">22206 12375 0,'0'0'0,"0"0"16,0 0-16,0 0 0,0 0 0,0 0 15,0 0-15,0 0 0</inkml:trace>
  <inkml:trace contextRef="#ctx0" brushRef="#br0" timeOffset="75366.3957">25633 12507 0,'0'0'0,"0"0"0,0 0 16,0 0-16,0 0 0,0 0 15,0 0-15,0 0 0,0 0 0,-15 21 16</inkml:trace>
  <inkml:trace contextRef="#ctx0" brushRef="#br0" timeOffset="82527.8779">26165 12244 0,'0'0'0,"0"0"15,0 0-15,0 0 0,0 0 0,0 0 16,0 0-16,0 0 15,0 0-15,0 0 0,0 0 16,0 0-16,0 0 0,0 0 16,0 0-16,-23 0 0,23 0 0,-25-1 15,25 1-15,0 0 0</inkml:trace>
  <inkml:trace contextRef="#ctx0" brushRef="#br1" timeOffset="89967.6367">27585 7012 0,'0'0'0,"0"0"15,0 0-15,0 0 0,0 0 0,0 0 16,0 0-16,0 0 16,-24 16-16,24-16 0,0 0 15,-22 15-15,22-15 0,-20 12 16,8-5-16,0 0 0,-1 0 16,-1 0-16,1 0 0,0 0 0,0 1 15,-1-1-15,2 0 16,1 0-16,0 0 0,0-1 0,1 1 15,0 0-15,0-2 0,1 2 16,-1 0-16,0 0 0,1-3 16,1 0-16,2 2 0,-1-2 15,0 2-15,1-2 0,0-1 16,1-1-16,0 1 0,1 1 0,1-4 16,-1 3-16,1-1 0,1 0 15,2-2-15,0 0 0,0 0 16,-1-4-16,1 4 0,0-1 15</inkml:trace>
  <inkml:trace contextRef="#ctx0" brushRef="#br1" timeOffset="90461.0971">27595 7097 0,'0'0'0,"0"0"0,0 0 16,0 0-16,24 4 0,-24-4 16,19 7-16,-9-3 15,1 2-15,1-2 0,3 0 0,-2 3 16,0-3-16,-1-1 0,0 3 16,-1-3-16,0-1 0,0 2 15,0-1-15,-2 0 0,-1 0 0,0 0 16,-2-1-16,0 1 0,-1-3 15,0 2-15,-2-1 0,0-1 16,0 1-16,-1-1 0,0 0 16,0 3-16,0-3 0,-2 0 15,3 0-15,-3 0 0,2 1 16,-2-1-16,-1 3 0,-1-1 16,-2 0-16,1-2 0,1 0 15,-1-1-15,1 1 0,2 0 0</inkml:trace>
  <inkml:trace contextRef="#ctx0" brushRef="#br1" timeOffset="91022.6252">27471 7076 0,'0'0'0,"0"0"15,0 0-15,0 0 0,-21 11 0,21-11 16,-18 10-16,18-10 0,-18 11 15,7-2-15,-1-2 0,0 0 16,0 2-16,-1-2 0,-3 1 16,1-1-16,0 0 0,2 3 15,0-2-15,1-1 0,1 0 0,-5 0 16,1 4-16,5-6 0,1 0 16,1-1-16,1 1 15,0-1-15,2-2 0,0 3 0,1-3 16,1 1-16,-1-2 0,1 0 15,1 1-15,-1 0 0,3-2 16,0 0-16,4 0 0,-1-2 16,2-1-16,-2 2 0,0-2 0,0 2 15</inkml:trace>
  <inkml:trace contextRef="#ctx0" brushRef="#br1" timeOffset="91396.2508">27508 7060 0,'0'0'0,"0"0"0,0 0 0,0 0 15,0 0-15,0 0 0,29 1 16,-29-1-16,0 0 0,30 1 16,-30-1-16,24 5 0,-11-3 0,0 3 15,0-1-15,2-2 0,-1 4 16,2-2-16,0 2 0,0-1 16,-1-1-16,-1-1 0,1 1 15,-2-1-15,-1 1 0,-2-1 16,-1-1-16,-2 0 0,0-2 15,-1 3-15,-1-2 0,0 0 16,-1 1-16,-1-2 0,-1 2 16,-2 0-16,-1 1 0,0-1 15,0 0-15,1-2 0</inkml:trace>
  <inkml:trace contextRef="#ctx0" brushRef="#br1" timeOffset="106229.0131">8271 5494 0,'0'0'0,"0"0"16,-17 16-16,5-7 0,-1 5 0,-13 5 15,-7 5-15,0 1 0,-2 2 16,-15 10-16,-5 2 16,-10 4-16,2 0 0,-12 4 0,0 3 15,8-8-15,5-2 0,-11 8 16,-2 0-16,-23 13 16,12-15-16,7-3 0,4-4 0,14-6 15,10-1-15,-5-3 0,-1-1 16,4-7-16,8-3 0,-2-3 15,3 6-15,7-7 0,4-2 0,0-2 16,0 0-16,4-5 16,4-2-16,6 0 0,3-2 0,0 2 15,-2-3-15,9-5 0,2-1 16,0-1-16,-2 3 0,5-6 16,0-1-16,3 0 0,2 0 15,3-2-15,0 1 0,2-2 16,0 0-16,4-3 0,2-1 15,-1 2-15,0 2 0,3-3 16,0 2-16,-4 4 0,0 1 0,-2 2 16,0-2-16,-2 6 0,-2-2 15,1 3-15,-2 2 0,-3 1 16,1 7-16,-3-2 0,-2 7 16,-2-1-16,-1 4 0,-3 0 15,-2 3-15,-1 2 0,-1-2 0,-4 7 16,-3 1-16,4-2 15,-1-2-15,2-1 0,3 0 16,1-3-16,1 0 0,2-4 0,2 1 16,2-2-16,3-1 0,4-1 15,4-1-15,5-4 0,4-1 16,5-5-16,6 0 0,9-3 16,1 2-16,8-2 0,6-1 15,0-3-15,1 0 0,15-3 16,3-1-16,6 0 0,-6 0 0,-16 4 15,-13 0-15,-10 3 0</inkml:trace>
  <inkml:trace contextRef="#ctx0" brushRef="#br1" timeOffset="107626.6624">3004 7229 0,'0'0'0,"0"0"0,0 0 16,-10 27-16,10-27 0,-12 34 0,6-7 15,2 0-15,-2 2 0,0 13 16,-1 6-16,0 9 0,0-4 0,0 16 15,1 4-15,-1-8 16,-2-6-16,1 10 0,0-3 16,-5-6-16,1-6 0,1 6 15,-1-5-15,3-11 0,3-8 0,1-7 16,0-5-16,1-6 0,2-5 16,2-4-16,2-3 0,-4-4 15,2-2-15,2-10 0,2-9 16,-1-2-16,-1-4 0,2-8 15,-1-9-15,0 5 0,1 1 0,-4 5 16,1 7-16,1 8 16</inkml:trace>
  <inkml:trace contextRef="#ctx0" brushRef="#br1" timeOffset="107927.6198">2903 7351 0,'0'0'0,"0"0"0,0 0 15,18-12-15,-18 12 0,23-10 16,-4 5-16,0 0 0,0 1 0,3 4 16,3 0-16,4 2 0,-1 0 15,0 5-15,-3 0 0,-3 4 16,-2 1-16,-1 4 0,-4 1 16,-8-2-16,-3 0 0,-4 8 15,-4 2-15,-5 0 0,-4-2 0,-6 2 16,-3 0-16,0-3 15,3 0-15,-1-3 0,-2-2 16,4-4-16,4-2 0,0-1 16,4-4-16,7-3 0,-1-3 0,8-7 15,5-9-15,-2 5 0,-1 2 0,-1 1 16</inkml:trace>
  <inkml:trace contextRef="#ctx0" brushRef="#br1" timeOffset="108163.752">3583 7292 0,'0'0'0,"0"0"15,0 0-15,-16 26 0,9-13 0,-4 4 16,-4 5-16,-4 7 0,1 2 0,-4 1 16,-3 4-16,-3 4 15,1-2-15,1-4 0,3-2 16,0 0-16,5-5 0,5-4 15,-1-4-15,6-7 0,-1-5 0,4-2 16,2-2-16,1-4 0,1-5 16,4-8-16,1-8 15,3-1-15,2-2 0,-2 3 0,-2 5 16,-1 3-16</inkml:trace>
  <inkml:trace contextRef="#ctx0" brushRef="#br1" timeOffset="108393.2538">3579 7254 0,'0'0'0,"0"0"0,0 0 16,0 0-16,13 20 0,-13-20 0,11 22 15,-11-22-15,17 34 0,-9-13 16,1 2-16,0 1 0,-3 4 16,3 6-16,-1 1 0,-2-1 15,2-3-15,-1 6 0,-4-3 16,0-3-16,0-4 0,-3-4 15,0-4-15,0-2 0,0-4 0,-5-4 16,-3-1-16,0-6 0,-2-2 16,0-1-16,2 1 0,1 0 15</inkml:trace>
  <inkml:trace contextRef="#ctx0" brushRef="#br1" timeOffset="108547.4384">3503 7587 0,'0'0'0,"0"0"16,0 0-16,35-10 0,-16 5 0,7 1 16,5-1-16,9-1 0,2 1 15,-6 1-15,-5 0 0,-6 0 16</inkml:trace>
  <inkml:trace contextRef="#ctx0" brushRef="#br1" timeOffset="108894.6579">4467 7229 0,'0'0'0,"0"0"15,0 0-15,0 0 0,-14 26 0,14-26 16,-7 30-16,4-11 0,0-1 16,-1 4-16,1 2 0,0 0 15,-1 1-15,2 5 0,1-2 16,-2-1-16,3-2 0,-4 4 15,2-2-15,1-9 0,1-2 0,-5 2 16,-2-4-16,4-4 0,-3-2 16,3-1-16</inkml:trace>
  <inkml:trace contextRef="#ctx0" brushRef="#br1" timeOffset="109063.2006">4108 7733 0,'0'0'0,"0"0"0,0 0 16,0 0-16,24 2 0,-24-2 0,32 4 16,-10-2-16,3-1 0,4 1 15,3-1-15,2 1 0,-1-2 0,12 1 16,2 1-16,8-1 0,-7 2 16,-7-2-16,-7 0 0,-8 0 15</inkml:trace>
  <inkml:trace contextRef="#ctx0" brushRef="#br1" timeOffset="110295.0474">5444 7219 0,'0'0'0,"0"0"15,0 0-15,0 0 0,0 0 0,0 0 16,6 21-16,-6-21 0,0 0 16,-2 36-16,2-36 15,-6 36-15,-1-17 0,0 1 0,-2 5 16,0 0-16,0 3 0,-2 6 16,-2 0-16,2-2 0,0-3 15,-1 7-15,-3-4 0,4-3 16,1-2-16,3-5 0,2-4 15,2-2-15,1-3 0,4-2 16,1-3-16,1-5 0,2-2 0,3-4 16,1-2-16,2-5 15,2-1-15,4-5 0,1-5 16,-5 2-16,1 4 0,-6 3 0</inkml:trace>
  <inkml:trace contextRef="#ctx0" brushRef="#br1" timeOffset="110676.834">5755 7375 0,'0'0'0,"0"0"0,0 0 16,19-12-16,-19 12 0,26-9 16,-6 1-16,-1 1 0,3 1 0,0 1 15,3 0-15,7 0 16,0 0-16,-1 2 0,-2 0 0,-1 1 16,-2 2-16,-3 0 0,-2 1 15,-4 3-15,-4 1 0,-5 3 16,-8 2-16,-5 1 0,-3 1 15,-7 2-15,-7 2 0,-1-1 0,-1 3 16,-11 3-16,0-1 16,1 0-16,2-1 0,-3 2 15,3-1-15,6-3 0,4-4 0,5-3 16,6-1-16,2-2 0,4-4 16,9-1-16,3-1 0,7-4 15,4-1-15,8-4 0,5-2 16,1-2-16,1 2 0,2-5 15,-2-1-15,3 0 0,-6 0 16,-1 1-16,-3-1 0,-4 0 0,-4 2 16,-5-3-16,-4-1 15,-7-2-15,-4 2 0,-2 4 16,-6-4-16,4 4 0,0 3 0,1 2 16</inkml:trace>
  <inkml:trace contextRef="#ctx0" brushRef="#br1" timeOffset="110993.8337">5865 7044 0,'0'0'16,"0"0"-16,0 0 0,16 18 0,-16-18 16,18 24-16,-18-24 0,24 33 15,-10-8-15,2 3 0,-1 4 16,7 8-16,1 4 0,4 10 15,-2 1-15,-2-4 0,0 0 0,3 7 16,-2-2-16,-2-2 16,-1-1-16,0 3 0,-2-5 15,-3-4-15,-1-2 0,-4-5 16,-3-4-16,-1-2 0,-1-4 0,-2-3 16,-1-4-16,1-1 0,-2-4 15,-1-7-15,0-4 16,-2-3-16,-1-3 0,-4-7 0,-2-6 15,4 5-15,0 1 0,1 0 16</inkml:trace>
  <inkml:trace contextRef="#ctx0" brushRef="#br1" timeOffset="111212.6285">6324 7658 0,'0'0'16,"0"0"-16,0 0 0,-14 23 0,14-23 16,-19 23-16,4-8 0,-1 0 15,1 2-15,-8 4 0,-2 1 16,2-4-16,-2-2 0,1-3 16,-2-2-16,1-1 0,0-4 0,-7-8 15,0-9-15,4 3 16,8 1-16,1 1 0</inkml:trace>
  <inkml:trace contextRef="#ctx0" brushRef="#br1" timeOffset="111394.1751">6388 7030 0,'0'0'16,"0"0"-16,0 0 0,0 0 15,0 0-15,29 13 0,-29-13 16,30 22-16,-15-9 0,-2-2 0,-1-1 16,1-1-16</inkml:trace>
  <inkml:trace contextRef="#ctx0" brushRef="#br1" timeOffset="112777.4335">11187 4959 0,'0'0'0,"0"0"0,0 0 15,0 0-15,0 0 0,0 0 16,0 0-16,0 0 0,0 0 0,0 0 16,11 18-16,-11-18 0,11 22 15,-11-22-15,14 36 16,-8-15-16,2 2 0,0 5 0,1 4 16,2 7-16,0-2 0,1 3 15,0 0-15,3 7 0,2-4 16,2 0-16,0 0 0,3 7 15,-1-4-15,0-3 0,-1-2 16,1-2-16,0-3 0,4 7 0,1-2 16,-3-4-16,0-1 0,-2 0 15,-2-1-15,-2-5 0,0-6 16,3 5-16,1 1 0,-1-6 16,-3-3-16,0-3 0,-1 0 15,-2-4-15,-3 0 0,-3-4 16,0-2-16,-3-5 0,-1 1 0,-1-1 15,0-1-15,0-2 16,1-1-16,1-6 0,-1-3 16,-1-2-16,1-3 0,-2 3 15,0 3-15,0 2 0</inkml:trace>
  <inkml:trace contextRef="#ctx0" brushRef="#br1" timeOffset="113160.5122">11719 4987 0,'0'0'0,"0"0"0,0 0 15,0 0-15,0 0 0,0 0 16,0 0-16,0 0 0,0 0 15,14 21-15,-14-21 0,11 35 0,-5-16 16,-1 6-16,1 3 16,0 3-16,2 1 0,2 12 0,-1 3 15,3 8-15,0-4 0,2 2 16,3-1-16,1 5 0,-2-5 16,2-5-16,1-5 0,-1 4 15,-1-5-15,-2-2 0,1-2 16,-2-6-16,-1-4 0,1-3 15,-2 0-15,0-4 0,0-3 0,-1 0 16,-1-3-16,-5-3 16,0-3-16,-5-2 0,-5-2 0,-2-1 15,-5-6-15,2 3 0,2 0 16,1 0-16</inkml:trace>
  <inkml:trace contextRef="#ctx0" brushRef="#br1" timeOffset="113532.2594">11305 6051 0,'0'0'0,"0"0"15,0 0-15,20 12 0,-20-12 0,24 16 16,-5-5-16,2 0 15,2 0-15,11 3 0,5 4 16,-3-4-16,1-2 0,8 4 0,1-4 16,-3 1-16,-2-5 0,7-1 15,-3-4-15,-5-3 0,-5 0 16,1-3-16,2-5 0,-2-2 16,0-1-16,1-7 0,-1 0 15,1-3-15,-2 0 0,5-5 16,-3-2-16,-4 3 0,-3 0 0,-2 0 15,-3 2-15,-4 0 16,-3 1-16,-4-1 0,-2 0 16,-3 1-16,-4 1 0,-1 1 15,-3 1-15,-1 5 0,0 3 0,0 4 16</inkml:trace>
  <inkml:trace contextRef="#ctx0" brushRef="#br1" timeOffset="116695.348">10141 7107 0,'0'0'0,"0"0"15,0 0-15,3 18 0,-3-18 0,6 22 16,-3-4-16,0 2 16,2-1-16,-1 6 0,-1 4 15,1 9-15,-2-1 0,0 4 0,-1 0 16,0 13-16,-1-3 0,-2 13 16,-1-3-16,-1-5 0,1-5 15,-3 7-15,-2-3 0,1-7 16,1-3-16,0-4 0,1-3 15,0-3-15,2-4 0,1-4 16,1-3-16,-2-6 0,2-2 0,0-6 16,1-5-16,0-5 15,-2-2-15,0-6 0,-2-4 0,2-2 16,1 0-16,0-8 0,0-6 16,-2-2-16,-3-3 0,1 3 15,1 7-15,1 3 0</inkml:trace>
  <inkml:trace contextRef="#ctx0" brushRef="#br1" timeOffset="116993.7457">10216 7162 0,'0'0'16,"0"0"-16,0 0 0,0 0 0,30-8 0,-30 8 15,33-3-15,-12 1 16,2 2-16,1 2 0,3 1 15,4 5-15,-1-1 0,-3 9 16,-3 2-16,-3 1 0,-3-1 0,-4 7 16,-6 0-16,-6-2 15,-3 1-15,-6-1 0,-3 2 16,-4-2-16,-3 2 0,-3 0 0,-3-2 16,2-3-16,3-2 0,-2 1 15,2-5-15,3-3 0,1-2 0,5-8 16,0-2-16,4-3 15,4-2-15,0 2 0,0 0 16,1 0-16</inkml:trace>
  <inkml:trace contextRef="#ctx0" brushRef="#br1" timeOffset="117260.2415">10816 7140 0,'0'0'15,"0"0"-15,0 0 0,-11 17 16,11-17-16,-18 19 0,6-2 16,1 0-16,0-1 0,-3 7 15,-2 0-15,-6 6 0,0-1 0,1 1 16,2 2-16,-2 4 0,4-5 16,0-2-16,3-2 0,2-4 15,2-2-15,1-5 0,1-1 16,2-4-16,0-1 0,3-5 15,1-2-15,2-2 0,3-4 0,3-7 16,4-6-16,-2 1 0,-1 3 16,-2 2-16</inkml:trace>
  <inkml:trace contextRef="#ctx0" brushRef="#br1" timeOffset="117510.5348">10798 7153 0,'0'0'0,"0"0"0,0 0 15,0 0-15,0 0 0,0 0 16,8 26-16,-8-26 0,6 26 0,-6-26 16,8 33-16,-5-15 0,1 2 15,-1 2-15,0 1 0,1 0 16,-1-2-16,0 10 0,1-1 16,-1-2-16,-1-4 0,0-2 15,1-2-15,-2-2 0,0-4 16,0-1-16,0-2 0,-1-3 15,0-3-15,-2-2 0,-2-1 16,-1-4-16,-3-2 0,3 1 0,-1 2 16,2-2-16</inkml:trace>
  <inkml:trace contextRef="#ctx0" brushRef="#br1" timeOffset="117660.2063">10700 7406 0,'0'0'0,"0"0"16,0 0-16,0 0 0,0 0 0,0 0 15,0 0-15,23-3 16,-23 3-16,25-4 0,-25 4 16,37-3-16,-17 1 0,0-2 15,0 1-15,-1-1 0,-2 1 0,-3-1 16</inkml:trace>
  <inkml:trace contextRef="#ctx0" brushRef="#br1" timeOffset="117915.4716">11272 7172 0,'0'0'15,"0"0"-15,0 0 0,0 0 0,0 0 16,-3 25-16,3-25 0,-6 25 16,6-25-16,-7 29 0,2-9 15,1-1-15,-1 2 0,1 1 16,0 2-16,-1-2 0,1-2 0,-2 7 15,2 0-15,-1-4 16,2-2-16,1-3 0,0-3 16,0-1-16,-1-3 0,2-3 0,0-1 15,0-4-15,1-3 0,0 0 16,0 0-16,0 3 0</inkml:trace>
  <inkml:trace contextRef="#ctx0" brushRef="#br1" timeOffset="118394.3668">11213 7193 0,'0'0'15,"0"0"-15,0 0 0,0 0 0,0 0 16,34-3-16,-34 3 0,31 3 16,-14-2-16,1 4 0,0 2 15,-2 2-15,0 0 0,-2 0 16,-2 2-16,-2 0 0,-2-1 0,-4 6 15,-4 1-15,-2-2 16,-4 0-16,-2-4 0,-3-1 16,-3 1-16,-1 2 0,-3-3 15,0 1-15,-1-4 0,0 0 0,4-1 16,1-3-16,3 2 0,3-2 16,0-2-16,2 2 0,2-3 15,1-3-15,6 1 0,6-3 16,2-1-16,3-1 0,4 2 15,3-1-15,0 1 0,-2 2 0,2 2 16,0 0-16,-1-1 0,-2 2 16,1 3-16,-3 0 15,-5 0-15,-1 2 0,-2 1 16,-3-1-16,0 2 0,-2 1 0,-4 1 16,-3 3-16,-4 0 0,-3 1 15,-4-1-15,-2 1 0,0 1 16,2-3-16,1 2 0,0 0 15,3 0-15,4-1 0,3-3 16,4-3-16,6-1 0,4-1 0,-2-2 16,-1-1-16,-1 1 0</inkml:trace>
  <inkml:trace contextRef="#ctx0" brushRef="#br1" timeOffset="118910.1765">12763 7221 0,'0'0'0,"0"0"0,0 0 16,-5 27-16,1-13 0,0 5 15,-2 6-15,-1 9 0,-1 1 0,0 4 16,1 5-16,-3 8 16,1-2-16,-1 13 0,1-1 15,1-5-15,2-5 0,-1 6 16,2-2-16,-2-6 0,0-6 0,2-1 16,0-3-16,1-6 0,-1-5 15,2-4-15,2-3 0,0-7 16,1-6-16,0 0 0,0 0 15,0-6-15,0-3 0,-2-6 16,1-6-16,2 0 0,1-4 0,-1-7 16,0-6-16,0 4 0,1 6 15,-2 4-15</inkml:trace>
  <inkml:trace contextRef="#ctx0" brushRef="#br1" timeOffset="119209.7745">12641 7217 0,'0'0'0,"0"0"0,0 0 15,0 0-15,24-7 0,-24 7 0,33-2 16,-13 2-16,2 3 0,2 1 16,3 3-16,-3 2 0,-2 0 0,5 5 15,-2 1-15,-4-1 16,-4 4-16,-3 0 0,-5 2 15,-4-1-15,-2-1 0,-6 5 16,-5 1-16,-3-2 0,-3 0 0,-5 0 16,-3 0-16,3-5 0,3-3 15,2 0-15,0-3 0,3-2 16,2-1-16,3-5 0,1-3 16,4-4-16,4-6 0,-1 4 15,-1 0-15,0 2 0</inkml:trace>
  <inkml:trace contextRef="#ctx0" brushRef="#br1" timeOffset="119476.9299">13393 7165 0,'0'0'0,"0"0"0,0 0 0,0 0 16,0 0-16,0 0 0,-17 22 15,17-22-15,-16 25 0,16-25 16,-21 32-16,9-13 0,-2 1 0,-1 2 15,-4 1-15,-3 5 16,1-3-16,3 2 0,0 1 16,1-2-16,1-1 0,-2 1 0,3-2 15,3-4-15,1-2 0,2-4 16,1-4-16,2-2 0,2-1 16,2-4-16,0 0 15,2-3-15,-1-5 0,4-3 0,2-2 16,0 0-16,-2 3 0,0 0 15</inkml:trace>
  <inkml:trace contextRef="#ctx0" brushRef="#br1" timeOffset="119709.5833">13284 7290 0,'0'0'0,"0"0"0,0 0 0,0 0 16,3 23-16,-3-23 0,4 26 15,-4-26-15,7 29 0,-3-12 16,1-1-16,-1 3 0,1-1 0,-1 7 16,-1-1-16,1-3 0,-2-1 15,0-2-15,0-1 16,-2-2-16,-1-3 0,-2 0 0,-3-2 16,0-4-16,-1-1 0,-2-5 15,-1-4-15,2 0 0,1 2 0,1-2 16</inkml:trace>
  <inkml:trace contextRef="#ctx0" brushRef="#br1" timeOffset="119843.1435">13203 7499 0,'0'0'0,"0"0"0,0 0 15,0 0-15,0 0 0,0 0 0,0 0 16,0 0-16,28-11 0,-28 11 16,34-3-16,-13 1 0,1 0 15,2-1-15,3-1 0,-4 2 16,-3-1-16,-3-1 0</inkml:trace>
  <inkml:trace contextRef="#ctx0" brushRef="#br1" timeOffset="120126.4697">13854 7319 0,'0'0'0,"0"0"15,0 0-15,0 0 0,0 0 0,-2 29 16,2-29-16,-6 26 16,3-13-16,-1 3 0,1 1 0,0 3 15,-2-2-15,1 2 0,-1 0 16,-1 2-16,2 0 0,-1-2 16,2-2-16,1-1 0,-1-2 15,1-3-15,1-2 0,0-4 16,0 0-16,1-6 0,-2-1 15,1-2-15,1-1 0,0 1 16,0-1-16,0 1 0</inkml:trace>
  <inkml:trace contextRef="#ctx0" brushRef="#br1" timeOffset="120410.0392">13830 7351 0,'0'0'0,"0"0"0,0 0 16,0 0-16,0 0 0,25-7 15,-25 7-15,27 0 0,-10-2 0,2 4 16,2-2-16,-1 3 16,-2 1-16,1 3 0,0 0 15,3 4-15,-2 1 0,-4 1 0,-1-1 16,-3 1-16,-3 1 0,-6 1 16,-3 1-16,-3-2 0,-2 2 15,-6-2-15,-5 2 0,-3-2 16,-1-1-16,-4 1 0,-1-1 15,2 0-15,0-2 0,2-2 16,2-1-16,4-2 0,3 0 0,3-4 16,4 1-16,5-3 0,0 0 15,3 0-15,-3 0 0,2 0 16</inkml:trace>
  <inkml:trace contextRef="#ctx0" brushRef="#br1" timeOffset="121093.6614">15348 7156 0,'0'0'0,"0"0"16,0 0-16,0 0 0,0 0 0,0 0 16,0 0-16,0 0 0,0 0 15,11 26-15,-11-26 0,4 30 16,-4-30-16,0 43 0,-3-15 16,-1 1-16,-2 3 0,-1 11 15,-3 3-15,0 1 0,0 0 0,-2 10 16,1-1-16,-2 4 0,4-3 15,0-3-15,1-2 16,1-6-16,3-3 0,0 4 0,-1-4 16,2-6-16,1-3 0,-1-6 15,2-4-15,0-4 0,0-3 16,0-7-16,1-2 0,0-4 0,0-4 16,0 0-16,1-8 15,-1-5-15,0-3 0,0 1 0,0 4 16,0 2-16</inkml:trace>
  <inkml:trace contextRef="#ctx0" brushRef="#br1" timeOffset="121393.1788">15335 7203 0,'0'0'0,"0"0"0,0 0 0,23 0 16,-23 0-16,25 5 0,-25-5 16,38 14-16,-21-4 0,2 1 15,0 0-15,2 6 0,-2 1 0,-4 1 16,-3 6-16,-1-1 0,-2-2 16,-5 5-16,-5 0 15,-2 0-15,-1-4 0,-5 0 0,-4-2 16,-2-3-16,1-1 0,-2-3 15,0-2-15,3-2 0,2-1 16,1-4-16,2-4 0,1-1 16,3-3-16,1 1 0,-1 0 15,2 1-15</inkml:trace>
  <inkml:trace contextRef="#ctx0" brushRef="#br1" timeOffset="121676.857">16032 7217 0,'0'0'0,"0"0"0,0 0 16,-14 21-16,14-21 0,-17 22 0,4-8 16,-2 2-16,1 1 0,-1 4 15,-2 1-15,-5 6 0,0-1 0,0 1 16,1 1-16,-2 2 15,3-3-15,2-2 0,3-3 16,2-3-16,0-3 0,3 0 16,3-1-16,1-5 0,2-4 0,-1-1 15,2-3-15,3-3 0,-1-3 16,1 1-16,0-1 16,0 3-16</inkml:trace>
  <inkml:trace contextRef="#ctx0" brushRef="#br1" timeOffset="121926.1118">15944 7283 0,'0'0'16,"0"0"-16,0 0 0,0 0 0,11 21 16,-11-21-16,8 22 0,-8-22 15,9 29-15,-4-12 0,-1 1 16,-1 4-16,1-1 0,-1 1 15,0 0-15,1 3 0,-1 0 0,-1-2 16,-1-1-16,0-2 16,0 0-16,0-4 0,-1-2 15,0-1-15,0-3 0,0-2 16,0-1-16,0-2 0</inkml:trace>
  <inkml:trace contextRef="#ctx0" brushRef="#br1" timeOffset="122093.7929">15857 7502 0,'0'0'0,"0"0"15,0 0-15,0 0 0,0 0 0,30-1 16,-30 1-16,40-1 0,-18 1 16,2-2-16,3-1 15,-2-2-15,-1 2 0,3-3 0,-5 1 16,-3 1-16</inkml:trace>
  <inkml:trace contextRef="#ctx0" brushRef="#br1" timeOffset="122543.1094">16464 7224 0,'0'0'0,"0"0"0,0 0 0,0 0 16,0 0-16,0 0 0,23 18 15,-23-18-15,0 0 0,20 21 16,-20-21-16,15 13 0,-7-6 0,1 0 16,0 1-16,-1-2 15,-1-2-15,0 0 0,-1-1 16,0 1-16,0 0 0,-2-1 16,-1 1-16,-1-3 0,-2-1 0,0 0 15,0 0-15,-4-2 0,0 1 16,-3 1-16,-2-2 0,-1 2 15,0 0-15,-2 0 0,-2 3 16,-2 1-16,0-1 0,-1 1 16,2 3-16,1 0 0,0 1 0,-3 5 15,-1 0-15,3 0 0,1 1 16,3 1-16,3 1 16,0-1-16,2 0 0,4 1 0,2 0 15,1-1-15,2 0 0,3-2 16,3-1-16,2 1 0,2-2 15,7-1-15,4-3 0,3-1 16,0-1-16,9-3 0,0 0 16,-2-3-16,-2-2 0,1 3 15,1-2-15,-3-2 0,-2 1 0,-3-1 16,-5 1-16,-4 1 0</inkml:trace>
  <inkml:trace contextRef="#ctx0" brushRef="#br1" timeOffset="124143.2441">18086 7139 0,'0'0'0,"0"0"0,0 0 16,0 0-16,0 0 0,0 0 15,0 0-15,7 30 0,-7-30 0,4 28 16,-4-28-16,7 35 0,-4-17 16,0 1-16,1 2 15,-2 1-15,-1-1 0,0 4 0,-1 0 16,-1 0-16,0-2 0,-1-3 15,-2 1-15,0-3 0,-2-2 0,-3 1 16,-6-1-16,1-4 16,0-5-16,1 2 0,2-4 15,3 1-15</inkml:trace>
  <inkml:trace contextRef="#ctx0" brushRef="#br1" timeOffset="124342.9698">17767 7604 0,'0'0'0,"0"0"16,0 0-16,0 0 0,0 0 0,36-2 16,-36 2-16,45 2 0,-19 0 15,5-1-15,3 0 16,1 1-16,-1 1 0,11-1 0,2 1 16,6 1-16,-4 0 0,-2-1 15,0-1-15,-7-2 0,-3-3 16,-3 0-16,-6 1 0,-7 1 15</inkml:trace>
  <inkml:trace contextRef="#ctx0" brushRef="#br1" timeOffset="124826.0549">18838 7097 0,'0'0'0,"0"0"15,0 0-15,30-8 0,-17 5 0,5-3 16,4 2-16,1 0 0,1-1 16,9 0-16,1 3 15,-4-3-15,0 4 0,4 0 0,-3 1 16,-5 0-16,-5 1 0,-6 0 15,-5 2-15,-5 0 0,-3 1 16,-8 0-16,-4 7 0,-3-1 16,-3 0-16,-2 2 0,-4 2 15,-2-1-15,0 1 0,-8 5 0,-1 3 16,1-1-16,0-3 0,-5 11 16,0 1-16,5 0 0,5-1 15,0 3-15,2 2 0,5-2 16,5 0-16,1 4 0,6 1 15,4-10-15,4 0 0,6 1 16,3-1-16,-1-8 0,2-3 0,6-4 16,5-1-16,2-2 15,3-1-15,5-4 0,3 1 0,-2-4 16,-1-1-16,-1-4 16,-1-1-16,-3-4 0,0 0 0,-7 1 15,-3 3-15,-4-1 0</inkml:trace>
  <inkml:trace contextRef="#ctx0" brushRef="#br1" timeOffset="125148.7824">19274 7324 0,'0'0'0,"8"-1"0,4 1 0,2-1 16,3 1-16,9 1 0,4 4 15,0 0-15,-1 2 0,7 4 16,-1 3-16,-4 1 0,-4 1 0,0 1 16,-2 1-16,-5 0 15,-5 0-15,-5 3 0,-4 3 0,-5-4 16,-3-1-16,-6-2 0,-3-1 16,-1-1-16,0 0 0,-6-2 15,-4-3-15,-2-2 0,0-1 16,-3-2-16,0 0 15,-1-2-15,0-3 0,-5-1 0,0-5 16,2 0-16,4-1 0,0-4 16,3-4-16,5 3 0,4 3 0,4 1 15</inkml:trace>
  <inkml:trace contextRef="#ctx0" brushRef="#br1" timeOffset="125510.1467">19100 7408 0,'0'0'0,"0"0"16,0 0-16,0 0 0,0 0 15,0 0-15,0 0 0,0 0 16,0 0-16,0 0 0,0 0 16,2 30-16,-2-30 0,2 18 15,-2-18-15,3 21 0,-3-21 0,0 0 16,6 27-16,-3-19 0,0-1 16,3 0-16,2-4 0,0-1 15,4-1-15,1-2 0,2-2 16,0-2-16,-1 0 0,0 0 15,2 0-15,-2 1 0,-1 0 16,2-1-16,-3 4 0,-4-1 16,0 2-16,0 0 0,1 0 15,-2 2-15,0-1 0,0 3 0,-1-1 16,1 3-16,0 1 0,-2 0 16,-1 2-16,1 0 0,-2-1 15,0 1-15,1-1 0,-1 0 16,0 2-16,1-3 0,-1 0 15,0-2-15,1-1 0,2-2 16,3-2-16,2-1 0,2-3 0,-1 1 16,-2 0-16,-1 1 0</inkml:trace>
  <inkml:trace contextRef="#ctx0" brushRef="#br1" timeOffset="125842.8764">20287 7118 0,'0'0'0,"0"0"16,0 0-16,0 0 0,0 0 0,0 0 15,0 0-15,-6 26 0,6-26 16,-9 24-16,9-24 16,-16 36-16,5-18 0,-3 4 15,-4 5-15,1-2 0,-1 1 0,-10 10 16,-1 1-16,-5 6 0,2-1 15,1-2-15,1 0 0,-2 3 16,3-6-16,5-3 0,3-3 16,3-6-16,3-5 0,3-3 15,2-3-15,2-1 0,3-2 0,1-6 16,3-3-16,3-4 16,4-2-16,6-6 0,5-5 15,-1-1-15,2-2 0,-4 2 0,-3 4 16,-2 2-16</inkml:trace>
  <inkml:trace contextRef="#ctx0" brushRef="#br1" timeOffset="126093.1787">20251 7197 0,'0'0'16,"0"0"-16,0 0 0,0 0 0,0 0 15,0 0-15,0 0 0,3 25 16,-3-25-16,2 25 0,-2-25 15,6 33-15,-3-13 0,0 2 16,0 3-16,-1 1 0,0-1 0,0 10 16,1-1-16,-1-1 15,0-4-15,0 0 0,0 0 16,-1 1-16,1-2 0,-1-4 0,0-3 16,0-3-16,0-4 0,-2-1 15,-1-1-15,-3-5 0,-1-4 16,0 1-16,2-2 0,-1 1 15</inkml:trace>
  <inkml:trace contextRef="#ctx0" brushRef="#br1" timeOffset="126276.6516">20027 7570 0,'0'0'0,"0"0"15,0 0-15,0 0 0,0 0 0,26-7 16,-26 7-16,38-5 0,-16 2 15,4-1-15,4 0 0,0 0 16,1 0-16,9-2 0,0 1 16,-3-3-16,-4-2 0,1 0 15,-6 0-15,-6 3 0</inkml:trace>
  <inkml:trace contextRef="#ctx0" brushRef="#br1" timeOffset="126543.4806">20701 7344 0,'0'0'0,"0"0"0,0 0 15,0 0-15,0 0 0,-6 24 16,6-24-16,-7 22 0,2-7 0,-1 1 16,-2 3-16,0-1 0,0 3 15,1-1-15,-1 0 0,-2 4 16,1 0-16,1-3 0,3-1 15,-1-3-15,2-2 0,0-1 16,0-3-16,2-1 0,0-2 0,1-4 16,1-4-16,0 0 0,0 0 15,1-5-15,0-4 16,0 1-16,0 1 0,0 1 0</inkml:trace>
  <inkml:trace contextRef="#ctx0" brushRef="#br1" timeOffset="126975.9307">20587 7344 0,'0'0'0,"0"0"0,0 0 16,0 0-16,0 0 0,16-18 16,-16 18-16,19-7 0,-19 7 0,29-4 15,-12 2-15,-1 4 16,2 1-16,1 1 0,2 2 16,-2-1-16,-1 2 0,2 3 0,-2 3 15,-4 0-15,-2 1 0,-3-1 16,-4-1-16,-1 2 0,-3-3 0,-5 0 15,-2 1-15,-3-1 16,-2-2-16,-2 0 0,0-2 16,-1-1-16,2-1 0,0-2 15,0-1-15,2 2 0,1-2 0,3 0 16,0 1-16,2-2 0,0 1 16,2-1-16,0 0 0,2-1 15,1 2-15,2 0 0,2 1 16,0-1-16,2 3 0,2 0 15,1 0-15,1-2 0,0 4 0,-1 0 16,-2 1-16,0 0 16,-1 1-16,-1-1 0,0 0 15,-3 1-15,-2 0 0,-3 0 16,-2 0-16,-2 0 0,1-2 0,-2 3 16,0-1-16,2-1 0,-1-2 15,3 0-15,1 0 16,3-3-16,2-1 0,-1 0 0,1 0 15,-1-1-15</inkml:trace>
  <inkml:trace contextRef="#ctx0" brushRef="#br1" timeOffset="127276.0993">21515 7445 0,'0'0'0,"0"0"0,0 0 0,0 0 15,0 0-15,0 0 0,0 0 16,-35 11-16,35-11 0,-32 15 16,13-5-16,-2 1 0,-1 1 0,-2 1 15,1 1-15,-3 4 0,2-2 16,0 2-16,3-2 16,3 0-16,2-2 0,5-1 0,6 0 15,2-1-15,3 1 0,5-3 16,4-1-16,2-2 0,3 1 0,6-2 15,5-3-15,3-2 16,1 1-16,8-6 0,3-1 16,-2 0-16,0 2 0,-2-1 0,-8 1 15,-6 0-15</inkml:trace>
  <inkml:trace contextRef="#ctx0" brushRef="#br1" timeOffset="127526.4706">21786 7565 0,'0'0'0,"0"0"16,0 0-16,0 0 0,0 0 0,-13 24 15,13-24-15,-9 19 16,9-19-16,-11 27 0,5-11 0,1-2 16,-1 3-16,1-4 0,-1 1 15,2-1-15,-1 0 0,0 0 16,-1-3-16,3-1 0,1 0 15,0-5-15,-1-1 0,-1-2 16,-1-1-16,-1-2 0,-1-2 16,2-1-16,-1 2 0,2 0 0</inkml:trace>
  <inkml:trace contextRef="#ctx0" brushRef="#br1" timeOffset="127761.5271">21788 7462 0,'0'0'0,"0"0"15,0 0-15,20-4 0,-20 4 0,22 2 16,-4 1-16,-1 1 0,1 3 16,1 4-16,1 3 15,3 2-15,0 1 0,-1 1 16,-1 2-16,-4 0 0,-1-1 0,-3 6 16,-4 0-16,-5-2 0,-3-1 15,-4-2-15,-5 0 0,1-2 16,-2-1-16,-7-1 0,-4-1 15,-4-2-15,0-3 0,-3-3 16,-4 0-16,-1-1 0,-1-1 0,2 1 16,6-3-16,7 0 0</inkml:trace>
  <inkml:trace contextRef="#ctx0" brushRef="#br1" timeOffset="127928.0078">22231 7841 0,'0'0'0,"0"0"0,0 0 15,0 0-15,0 0 0,0 0 16,-23 15-16,23-15 0,0 0 16,-23 10-16</inkml:trace>
  <inkml:trace contextRef="#ctx0" brushRef="#br1" timeOffset="132493.0088">26594 4635 0,'0'0'0,"0"0"0,0 0 16,0 0-16,0 0 0,-28 5 16,28-5-16,-28 7 0,12-3 0,-1 1 15,-3 2-15,0-1 0,0 0 16,-9 2-16,0 0 16,1 1-16,2 0 0,-2 1 0,-1-1 15,4 0-15,2 1 0,1 0 16,6-2-16,3-2 0,2 0 0,2-1 15</inkml:trace>
  <inkml:trace contextRef="#ctx0" brushRef="#br1" timeOffset="132659.2776">26732 4823 0,'0'0'0,"0"0"15,0 0-15,0 0 0,-30 13 0,30-13 16,-38 19-16,14-7 16,-3 2-16,-8 2 0,-3 1 15,-5 1-15,8-2 0,5-3 0</inkml:trace>
  <inkml:trace contextRef="#ctx0" brushRef="#br1" timeOffset="133993.9097">29313 6183 0,'0'0'0,"0"0"0,0 0 16,0 0-16,0 0 0,-6-18 15,6 18-15,0 0 0,-20-17 0,20 17 16,-29-10-16,11 5 16,0 1-16,-7 1 0,-4 0 15,-2 2-15,-1 1 0,-9 0 0,1 1 16,-7 3-16,3 2 0,3 4 15,1 1-15,6-3 0,4 3 16,6 2-16,4-2 0,5 3 16,4-2-16,3 5 0,4-3 15,4 2-15,4 1 0,5-3 16,4 0-16,3 0 0,1 0 0,5-3 16,4 4-16,0-4 0,1 2 15,2-2-15,4-3 0,0-1 16,-1 1-16,8-2 0,1-2 15,-4-1-15,-1 1 0,-3-3 16,0-2-16,-2-3 0,0 1 0,-5 0 16,-3 2-16,-2-6 15,-2 0-15,-4-1 0,0-2 16,-5-3-16,-3-2 0,-8 3 0,-4-5 16,-5-1-16,-2 0 0,-5 0 15,-3 0-15,-3 0 0,-3 1 16,-6-1-16,-6 3 0,-7-5 15,-1 2-15,9 6 0,9-1 16,6 5-16</inkml:trace>
  <inkml:trace contextRef="#ctx0" brushRef="#br1" timeOffset="144084.5292">29218 7487 0,'0'0'0,"0"0"0,0 0 16,0 0-16,0 0 0,0 0 0,0 0 16,0 0-16,0 0 0,0 0 15,0 0-15,0 0 0,0 0 16,0 0-16,0 0 0,0 0 15,0 0-15,0 0 0,0 0 16,0 0-16,0 0 0,0 0 16,0 0-16,0 0 0,0 0 0,0 0 15,0 0-15,0 0 0,0 0 16,0 0-16,0 0 0,0 0 16,0 0-16,0 0 0,0 0 15,0 0-15,0 0 0,0 0 16,0 0-16,0 0 0</inkml:trace>
  <inkml:trace contextRef="#ctx0" brushRef="#br1" timeOffset="150131.3443">28496 7326 0,'0'0'0,"0"0"15,0 0-15,0 0 0,0 0 0,0 0 16,0 0-16,0 0 0,0 0 16,0 0-16,0 0 0,0 0 15,0 0-15,0 0 0,0 0 16,0 0-16,0 0 0,0 0 15,0 0-15,0 0 0,0 0 0,0 0 16,-27-2-16,27 2 0,0 0 16,-18-12-16</inkml:trace>
  <inkml:trace contextRef="#ctx0" brushRef="#br1" timeOffset="174241.1865">26073 7923 0,'0'0'0,"0"0"0,0 0 16,0 0-16,0 0 0,0 0 16,0 0-16,0 0 0,0 0 15,0 0-15,0 0 0,0 0 16,0 0-16,0 0 0,0 0 15,14 21-15,-14-21 0,0 0 0,0 0 16,0 0-16</inkml:trace>
  <inkml:trace contextRef="#ctx0" brushRef="#br1" timeOffset="174986.0636">24649 6186 0,'0'0'0,"0"0"15,0 0-15,0 0 0,0 0 0,0 0 16</inkml:trace>
  <inkml:trace contextRef="#ctx0" brushRef="#br1" timeOffset="183428.2136">26133 6657 0,'0'0'0,"0"0"0,0 0 16,0 0-16,0 0 0,0 0 0,0 0 15,0 0-15,0 0 0,0 0 16,0 0-16,0 0 0,0 0 16,0 0-16,0 0 0,0 0 15,0 0-15,0 0 0,0 0 16,0 0-16,0 0 0,0 0 16,0 0-16,0 0 0,0 0 0,0 0 15,0 0-15,0 0 0,0 0 16,0 0-16,0 0 15,0 0-15,0 0 0,0 0 0,0 0 16,0 0-16,0 0 0,0 0 16,0 0-16,0 0 0,0 0 15,0 0-15,0 0 0,0 0 16,0 0-16,0 0 0,0 0 16,-10-20-16,10 20 0,0 0 15,0 0-15,0 0 0,0 0 0,0 0 16,0 0-16,0 0 0,0 0 15,0 0-15,0 0 16,0 0-16,0 0 0,0 0 0,0 0 16,0 0-16,0 0 0,0 0 15,0 0-15,0 0 0,0 0 0,0 0 16,0 0-16,0 0 16,0 0-16,0 0 0,0 0 15,0 0-15,0 0 0,0 0 16,0 0-16,0 0 0,0 0 0,0 0 15,0 0-15,0 0 0,0 0 16,0 0-16,0 0 0,0 0 16,0 0-16,0 0 0,0 0 15,0 0-15,0 0 0,0 0 16,0 0-16,0 0 0,0 0 0,0 0 16</inkml:trace>
  <inkml:trace contextRef="#ctx0" brushRef="#br1" timeOffset="187490.131">26281 5346 0,'0'0'15,"0"0"-15,0 0 0,0 0 0,0 0 16,0 0-16,0 0 15,0 0-15,0 0 0,0 0 0,0 0 16,0 0-16,0 0 0,0 0 16,0 0-16,0 0 0,0 0 15,0 0-15,0 0 0,0 0 16,0 0-16,10 21 0,-10-21 16,0 0-16,0 0 0,0 0 15,0 0-15,-6 22 0,6-22 0,0 0 16,0 0-16,0 0 15,-8 23-15,8-23 0,0 0 16,-7 24-16,4-18 0,1 0 0,0-1 16,0 1-16,1 0 0,-1 0 15,-1 0-15,1 0 0,0 1 16,0-1-16,0 1 0,-1 0 16,1-2-16,0 1 0,0-1 15,-2-1-15,1 1 0,-1 0 16,-1 0-16,1 1 0,-2-2 0,1 1 15,-1-1-15,2 1 16,1-1-16,-1 1 0,1 0 0,0 1 16,-1-1-16,0-2 0,-2 2 15,1 1-15,-1-4 0,1 1 16,-1-1-16,0 2 0,-1-3 16,1 1-16,-1 0 0,1 0 15,1 0-15,-1-1 0,1 0 16,-1 0-16,1 1 0,-2 0 15,1-1-15,0 0 0,1 0 0,-1 1 16,2-1-16,-1 2 0,1-3 16,1 2-16,-1-1 0,1 0 15,1 0-15,-1-1 0,1 2 16,0-2-16,0 0 0,0 0 16,-1 0-16,1 0 0,2 0 15,-2 0-15,0 0 0,2 0 16,0 0-16,-7 0 0,7 0 15,0 0-15,0 0 0,0 0 0,0 0 16,0 0-16,0 0 0,-6 1 16,6-1-16,0 0 0,0 0 15,0 0-15,0 0 0,0 0 16,-5-4-16,5 4 0,0 0 16,0 0-16,0 0 0,0 0 15,0 0-15,0 0 0,0 0 0,-6-1 16,6 1-16,0 0 15,0 0-15,0 0 0,0 0 16,0 0-16,0 0 0,0 0 0,0 0 16,0 0-16,0 0 0,0 0 15,0 0-15,0 0 0,0 0 0,0 0 16,0 0-16,0 0 16,0 0-16,0 0 0,0 0 15,0 0-15,0 0 0,0 0 16,0 0-16,0 0 0,0 0 15,0 0-15,0 0 0,0 0 0,4-3 16,-4 3-16,0 0 0,0 0 16,0 0-16,0 0 0,0 0 15,0 0-15,0 0 0,0 0 16,0 0-16,0 0 0,0 0 16,0 0-16,0 0 0,0 0 15,0 0-15,0 0 0,0 0 16,0 0-16,0 0 0,0 0 15,-3 4-15,3-4 0,0 0 0,0 0 16,0 0-16,0 0 0,0 0 16,0 0-16,0 0 0,0 0 15,0 0-15,0 0 0,0 0 16,0 0-16,0 0 0,-3 5 16,3-5-16,0 0 0,0 0 15,0 0-15,-6 0 0,6 0 16,0 0-16,-7 1 0,7-1 15,-4 4-15,4-4 0,0 0 0,-7 1 16,7-1-16</inkml:trace>
  <inkml:trace contextRef="#ctx0" brushRef="#br1" timeOffset="202464.337">29225 7348 0,'0'0'0,"0"0"0,0 0 16,0 0-16,0 0 0,0 0 0,0 0 15,0 0-15,0 0 0,0 0 16,0 0-16,0 0 0,0 0 0,0 0 16,0 0-16,0 0 15,0 0-15,0 0 0,0 0 0,0 0 16,0 0-16,-21 7 0</inkml:trace>
  <inkml:trace contextRef="#ctx0" brushRef="#br0" timeOffset="250104.7194">9261 3534 0,'0'0'0,"-11"-2"16,-6-1-16,-1-1 0,-3 2 0,-16 0 15,-8 1-15,-12 1 16,-3 1-16,-16 2 0,-3 2 16,2 1-16,4 3 0,-18 7 15,0 4-15,-7-1 0,8-1 0,-43 12 16,10 1-16,16-3 0,14-4 16,2 6-16,4 3 15,11-2-15,9-4 0,-2 5 0,2 3 16,10-1-16,3-3 0,1 6 15,1 2-15,7-5 0,5-4 0,-3 9 16,-1 3-16,5-5 16,4-6-16,-1 3 0,-1 2 15,10-2-15,5 3 0,6 3 16,5 1-16,6-6 0,2-4 0,2 5 16,2 3-16,3-7 15,2-5-15,3 3 0,2-1 0,2 0 16,2 0-16,6 0 0,6 2 15,2-2-15,-3-1 0,-5-10 16,5 1-16,-1 3 0,4 1 0,4 3 16,5 3-16,4-3 15,-1-2-15,10 0 0,3-2 16,4 0-16,-1-2 0,30 5 16,4 0-16,-16-6 0,-11-4 0,8 2 15,6 1-15,-2-6 0,-2-2 16,7 4-16,4 3 15,-3-1-15,0 0 0,5-4 0,6-2 16,-8 0-16,-5 0 0,16 0 16,11 0-16,-8-2 0,-5-3 15,6-1-15,5-2 0,-9 0 16,-6 2-16,12-1 0,7 4 16,-6-3-16,-4-1 0,3-2 15,4-3-15,-10 2 0,-6-2 0,8-2 16,8-3-16,-9-2 0,-7-1 0,11 1 15,8-1-15,-9 2 16,-5 3-16,5-3 0,4 1 16,-7-3-16,-6-1 0,10-2 15,5-2-15,-12 2 0,-7-1 0,6-1 16,4-4-16,-5 2 16,-6 0-16,6-1 0,5-1 0,-12-1 15,-6 0-15,3 0 0,4 1 16,-10 0-16,-6 0 0,0-4 15,1-3-15,-10 0 0,-8 3 16,1-1-16,0 1 0,-7-2 16,-4 0-16,0-3 0,0-2 15,-1 4-15,-2 3 0,-6-5 16,-3-4-16,-5 4 0,-3 3 0,2-2 16,-1 0-16,-5 2 15,-4 0-15,-5-3 0,-2-1 16,-5-2-16,-3-1 0,-7-1 0,-4 0 15,0 2-15,-1 3 0,-6-4 16,-7-6-16,1 6 0,0 1 16,-7-2-16,-4 1 0,8 8 15,-4 0-15,-23-16 0,-3 0 16,3 4-16,2 1 0,-5 1 16,-5 0-16,0 1 0,-1 4 0,-11-4 15,-7-1-15,8 3 0,6 2 16,-12-1-16,-7-1 15,6 3-15,3 2 0,-9-2 0,-8-2 16,8 3-16,4 3 0,-6-2 16,-4 1-16,2 2 0,4 3 15,-11 0-15,-7 2 0,11 5 0,6 2 16,-12 0-16,-7 1 16,5 2-16,5 1 0,-7-6 15,-8-1-15,10 3 0,5 4 0,-9 4 16,-5 3-16,8 1 0,8 0 15,-10 2-15,-4 6 0,5-1 16,5 0-16,-8 2 0,-4 0 16,10-1-16,7 0 0,-8 3 15,-6 6-15,12-2 0,9 0 0,-4 2 16,-1 1-16,13 2 16,8 2-16,-6 0 0,-4 3 0,10-4 15,7 1-15,0 9 0,-1 7 16,7-2-16,5-2 0,17-11 15,11-8-15,6-4 0</inkml:trace>
  <inkml:trace contextRef="#ctx0" brushRef="#br0" timeOffset="251590.4993">8194 9754 0,'0'0'16,"0"0"-16,0 0 0,-7-26 0,7 26 16,-6-20-16,0 9 0,-1-1 15,0 1-15,0-2 16,-2 0-16,-1 1 0,-1 0 0,-7-1 15,-2 1-15,-2 1 0,0 3 16,-1 4-16,-2 1 0,-2 3 16,1 3-16,-3 1 0,2 4 15,-6 3-15,2 1 0,-1 5 16,1 1-16,2 1 0,5 1 0,2 1 16,2 4-16,2 0 0,3 0 15,1 5-15,-1 2 0,6-2 16,5-3-16,4 3 0,3 1 15,2-4-15,0-4 0,6-1 16,4-1-16,1-1 0,2-5 16,3 2-16,4-5 0,-2-1 15,1-2-15,5-1 0,6-1 16,-1-4-16,-4-2 0,7-2 16,1-4-16,1 0 0,1-2 0,-4-1 15,2-5-15,-9 3 0,-6 2 16,-4 3-16</inkml:trace>
  <inkml:trace contextRef="#ctx0" brushRef="#br0" timeOffset="252109.4761">8593 9664 0,'0'0'0,"0"0"16,0 0-16,0 0 0,0 0 15,-8 27-15,8-27 0,-7 22 16,7-22-16,-5 30 0,0-11 15,2 1-15,0 1 0,-1-1 16,1 3-16,0 5 0,-1-2 0,0 2 16,0 2-16,-1-3 15,1-2-15,1 3 0,0 1 16,2-4-16,0-4 0,0-3 16,0 0-16,0-4 0,0-2 0,1-4 15,0-2-15,-1-2 0,1-4 16,0-1-16,3-9 0,-1-1 15,-1-2-15,0 2 0,0 2 16,1 2-16</inkml:trace>
  <inkml:trace contextRef="#ctx0" brushRef="#br0" timeOffset="252521.137">8405 9628 0,'0'0'0,"0"0"0,0 0 16,0 0-16,23-4 0,-23 4 15,34-1-15,-15 1 0,2 0 0,3 0 16,4 3-16,-2 0 0,1 2 16,8 3-16,2 1 15,-3 2-15,0 1 0,0 3 0,-2 2 16,-3 0-16,-3 1 0,-4 1 15,-4-1-15,-5 2 0,-3-1 16,-4-1-16,-5 2 0,-2-2 16,-4 1-16,-4-1 0,-4 2 15,-4-1-15,-4-1 0,-3 0 16,-1 0-16,-1-1 0,-1-4 0,-6 3 16,0-2-16,4-3 0,6-4 15,-1 0-15,2 0 16,2-2-16,1 1 0,3-5 0,1-1 15,5 1-15,3 1 0,1-2 16,3-3-16,3-1 0,3-3 0,-2 3 16,1 1-16,1-1 0</inkml:trace>
  <inkml:trace contextRef="#ctx0" brushRef="#br0" timeOffset="253037.7725">9842 9613 0,'0'0'0,"0"0"16,0 0-16,0 0 0,0 0 0,0 0 15,1 24-15,-1-24 0,0 0 16,-2 37-16,2-37 16,-6 36-16,3-18 0,-1 2 0,-1 4 15,1-1-15,-1 0 0,0 9 16,-1 1-16,1-3 0,-1-1 15,1-2-15,-2-1 0,2-1 16,0-1-16,0 2 0,-1-2 16,2-4-16,-1 1 0,0-7 15,-2-3-15,2-2 0,-2 0 0,2-2 16,-1-3-16,2 1 0</inkml:trace>
  <inkml:trace contextRef="#ctx0" brushRef="#br0" timeOffset="253237.4857">9393 10156 0,'0'0'0,"0"0"0,0 0 15,0 0-15,0 0 0,0 0 16,0 0-16,31 4 0,-31-4 0,34 0 16,-10 0-16,3-2 15,1 0-15,3 2 0,4-2 0,8 1 16,-1 1-16,2 1 0,2 1 15,5 2-15,-5-1 0,-8-2 16,-8 2-16,-5-2 0</inkml:trace>
  <inkml:trace contextRef="#ctx0" brushRef="#br0" timeOffset="254053.8619">10560 9477 0,'0'0'0,"0"0"0,0 0 0,0 0 16,0 0-16,0 0 0,0 0 15,34-2-15,-34 2 0,28 1 16,-28-1-16,32 2 0,-15 0 0,3-1 16,2 0-16,0 0 0,1 0 15,7-1-15,0 0 0,-3 1 16,0 1-16,-3-1 0,-1 2 15,-2-2-15,-1-1 0,-2 2 16,-3 1-16,-2-1 0,-1 1 16,-3-1-16,0-1 0,-3 1 0,-3 0 15,-2 1-15,-1 0 16,-2 2-16,-2-1 0,-6 4 16,-6 1-16,-1 0 0,-2 1 0,-10 2 15,-2 0-15,-1 3 0,0 0 16,-8 9-16,-1 1 0,1-1 15,3-1-15,-5 4 0,3 2 16,4 1-16,3 0 0,3 0 16,3 3-16,2-2 0,5 2 0,1 2 15,5 1-15,4-2 16,3-2-16,6-1 0,5 1 16,3-7-16,1 1 0,7 2 15,2 0-15,-4-10 0,1 1 0,5 2 16,1-1-16,0-5 0,2-3 15,1 0-15,1-4 0,-2 2 16,-1-2-16,-1-1 0,0-3 16,1-1-16,0 0 0,-1-6 15,-1-4-15,-5 0 0,-2-1 0,-2-6 16,-1 0-16,-3 3 0,-1 2 16,-2 1-16</inkml:trace>
  <inkml:trace contextRef="#ctx0" brushRef="#br0" timeOffset="254454.4236">10778 9813 0,'0'0'0,"0"0"15,0 0 1,38-10-16,-12 5 15,0 1-15,-1 2 0,2-1 0,4 3 16,7 3-16,-2-3 0,2 3 0,0 2 16,6 2-16,-2 3 0,-3 1 15,-3 0-15,-3 3 0,-3 1 16,-4 2-16,-3-3 0,-6 4 16,-3 2-16,-4 0 0,-4 1 15,-6-3-15,-4 3 0,-6-1 16,-3 1-16,-4 0 0,-1 1 0,-5 1 15,-4-5-15,-5 3 0,2-3 16,-2-4-16,-2-1 0,3-2 16,2 1-16,2-5 0,1-2 15,1-3-15,0-2 0,-1-3 16,1-1-16,3-3 0,2-3 16,2-5-16,4-3 0,2-3 15,2-1-15,2 5 0,2 3 0,0 6 16</inkml:trace>
  <inkml:trace contextRef="#ctx0" brushRef="#br0" timeOffset="254853.9851">10829 9885 0,'0'0'0,"0"0"16,0 0-16,0 0 0,0 0 15,0 0-15,-10 27 0,10-27 0,-2 19 16,2-19-16,-2 25 15,-1-11-15,1 1 0,1-1 16,0-2-16,1 1 0,0-2 0,0-1 16,0 1-16,0-4 0,0 1 15,1 0-15,0-2 0,1-2 16,1 1-16,0-4 0,2-2 16,3-3-16,1-1 0,1 1 15,1-3-15,1 0 0,1 1 0,1-2 16,-1 0-16,-1 1 0,-1 0 15,-1 0-15,-1 0 16,-2 1-16,1 1 0,0 2 0,-2-1 16,1 2-16,0 2 0,-1 0 15,1 0-15,-2 2 0,1 2 16,-1 3-16,1 0 0,-1 0 16,0 4-16,0-2 0,1 3 15,-1 0-15,2 1 0,1 1 16,1-1-16,-1-1 0,2 1 0,1 0 15,-2-2-15,-1-1 0</inkml:trace>
  <inkml:trace contextRef="#ctx0" brushRef="#br0" timeOffset="255337.8912">11985 9750 0,'0'0'0,"0"0"15,0 0-15,0 0 0,0 23 16,0-23-16,-3 30 0,2-12 15,-1 0-15,0 5 0,-1 7 16,-1-3-16,1 0 0,-1 12 16,-1 4-16,-1 7 0,-1-4 15,0 5-15,2 5 0,-1 1 16,3-3-16,-1 3 0,-1 4 16,0 0-16,-1-4 0,1 0 0,-1 0 15,3-4-15,1-7 0,-2 9 16,1 4-16,0-15 0,-1-5 15,0-3-15,0-1 16,2-6-16,2-4 0,-3-6 0,-1-1 16,2-4-16,0-2 0,2-6 15,2 1-15,-2-7 0,0 0 0,-4-5 16,1-5-16,0-4 0,0-1 16,1-6-16,1-4 0,0-3 15,0-1-15,0 0 0,1 7 16,0 5-16</inkml:trace>
  <inkml:trace contextRef="#ctx0" brushRef="#br0" timeOffset="255703.6778">11859 9813 0,'0'0'0,"0"0"15,0 0-15,0 0 0,18-15 0,-18 15 16,27-9-16,-10 6 0,1-1 0,4 2 16,4 0-16,-1 2 15,1 0-15,8 3 0,2 2 16,-3 3-16,-2 2 0,5 5 16,-1 3-16,-7 0 0,-3 1 0,-7 3 15,-2-1-15,-4 0 0,-3-1 16,-7 4-16,-5 0 0,-3-1 15,-3-2-15,-5 1 0,-5 1 16,-3 0-16,-2-2 0,-6 4 16,0-1-16,1-4 0,-1 0 0,2-3 15,2-2-15,4-4 16,3-1-16,5-2 0,2-1 16,2-2-16,2 0 0,7-11 0,3-4 15,0 1-15,-1 2 0,0 1 16</inkml:trace>
  <inkml:trace contextRef="#ctx0" brushRef="#br0" timeOffset="256054.0477">12786 9785 0,'0'0'0,"0"0"0,0 0 16,0 0-16,0 0 0,0 0 15,0 0-15,0 0 0,-5 28 0,5-28 16,-13 25-16,13-25 16,-21 29-16,7-11 0,0 4 15,0 0-15,-1 2 0,-7 5 16,-4 3-16,2-1 0,2-2 0,-4 7 16,4 0-16,1-3 0,1-2 15,-3 4-15,1-4 16,4-6-16,4-5 0,1-3 0,2-2 15,4-5-15,2-3 0,0-2 16,2-2-16,1 0 0,0-2 0,1-5 16,1-3-16,1-4 15,1 0-15,2-6 0,2-5 16,-1 2-16,0 4 0,-2 3 16</inkml:trace>
  <inkml:trace contextRef="#ctx0" brushRef="#br0" timeOffset="256320.9468">12675 9824 0,'0'0'0,"0"0"16,0 0-16,0 0 0,0 0 0,20 29 16,-20-29-16,15 28 0,-6-10 15,0 1-15,0 3 0,-2 2 16,0 1-16,1 8 0,-2 1 15,0-3-15,-2 1 0,2 7 16,-1 2-16,0-5 0,-1-6 0,-1 0 16,0-5-16,-1-3 15,0-4-15,-1-1 0,0-5 16,-1 1-16,-1-7 0,-7-1 0,-4-4 16,1-2-16,-2-6 0,2 3 15,2-2-15,1 3 0</inkml:trace>
  <inkml:trace contextRef="#ctx0" brushRef="#br0" timeOffset="256504.5168">12472 10146 0,'0'0'16,"0"0"-16,0 0 0,31-1 0,-31 1 15,39-3-15,-14 0 0,1 3 16,1 0-16,10-1 0,3 1 15,-1-3-15,-3-1 0,8-2 16,-1-1-16,-8 1 0,-6 2 0,-6 2 16</inkml:trace>
  <inkml:trace contextRef="#ctx0" brushRef="#br0" timeOffset="257053.9365">13290 9778 0,'0'0'15,"0"0"-15,0 0 0,0 0 0,0 0 16,0 0-16,7 21 16,-7-21-16,0 0 0,12 27 0,-12-27 15,14 22-15,-6-10 0,1-2 16,0 1-16,0 0 0,-1 0 15,1-2-15,0 0 0,-1-1 16,-1 0-16,0-2 0,-1 0 16,-1-1-16,0 1 0,-1-3 15,-1 1-15,1-2 0,-2 0 0,-2-2 16,0 0-16,0 0 0,0 0 16,-7 0-16,-2-1 0,0 0 15,0-1-15,-4 2 0,0-2 16,0 4-16,1-2 0,-4 2 15,-1 3-15,-1-1 0,0 0 0,-5 6 16,1-1-16,1 2 16,1 1-16,1 2 0,-2 1 15,3 1-15,1 0 0,4-1 0,2 2 16,1 1-16,1-2 0,4 8 16,4 0-16,2 1 0,1-4 15,4 1-15,2 1 0,1-3 16,0-4-16,3 3 0,4-4 15,0-1-15,2-2 0,1-1 16,0-1-16,0 0 0,0-3 0,3 0 16,3-3-16,0-1 0,-1 1 15,0-3-15,2-2 16,-4-5-16,-3 1 0,-2 1 16,-4-2-16,-2 3 0</inkml:trace>
  <inkml:trace contextRef="#ctx0" brushRef="#br0" timeOffset="257207.3659">13927 10101 0,'0'0'0,"0"0"0,0 0 16,0 0-16,0 0 0,0 0 0,0 0 15,0 0-15,0 0 0,0 0 16,0 0-16,0 0 0</inkml:trace>
  <inkml:trace contextRef="#ctx0" brushRef="#br0" timeOffset="261487.0084">7885 11385 0,'0'0'0,"0"0"0,0 0 16,-24 18-16,24-18 0,-24 25 0,11-7 15,-5 6-15,1-2 0,-8 16 16,0 3-16,2-2 0,2 0 15,-4 11-15,-5 16 0,2-7 16,3-5-16,-1 0 0,2 1 16,1 2-16,4-5 0,2-4 15,1-3-15,2-6 0,2-4 16,2-5-16,2-4 0,3-7 0,1-7 16,2-4-16,2-1 0,0-7 15,1-4-15,7-11 16,5-7-16,4-3 0,1 0 0,2-9 15,1-5-15,-4 8 0,-4 7 16,-3 6-16</inkml:trace>
  <inkml:trace contextRef="#ctx0" brushRef="#br0" timeOffset="261786.8981">7976 11460 0,'0'0'0,"0"0"0,0 0 16,3 25-16,-3-25 0,4 30 15,1-8-15,-1 1 0,0 2 0,4 11 16,2 2-16,-4-1 0,2-2 16,0 11-16,-3-2 0,1-1 15,-1-1-15,0 5 16,-1-2-16,-3-9 0,1-5 0,1-4 15,-2-4-15,-1-6 0,-1-5 16,-4-5-16,-3-4 0,2-5 16,-2-4-16,-2-2 0,0-2 15,1 0-15,3 4 0,0 0 16</inkml:trace>
  <inkml:trace contextRef="#ctx0" brushRef="#br0" timeOffset="261953.4821">7774 11857 0,'0'0'0,"0"0"16,0 0-16,0 0 0,0 0 16,35-10-16,-35 10 15,45-3-15,-12 3 16,-1-2-16,-5 0 0,13-2 16,2 0-16,-3-4 0,-3 4 15,0-3-15,-6 1 0,-6 3 16</inkml:trace>
  <inkml:trace contextRef="#ctx0" brushRef="#br0" timeOffset="262770.072">8438 11508 0,'0'0'0,"0"0"16,0 0-16,0 0 0,0 0 15,-10 29-15,10-29 0,-9 28 0,6-12 16,-1 2-16,-1 5 16,1-1-16,1 1 0,-2 11 15,3 0-15,-1 3 0,2 1 16,1-2-16,1 0 0,2 3 16,-2-4-16,1-4 0,2-3 15,-2-5-15,0-4 0,0-4 0,0-3 16,0-3-16,-1-2 0,-1-7 15,0 0-15,2-9 0,0 0 16,-2-7-16,3-4 16,-3-4-16,0-5 15,0 2-15,0 3 0,0-8 16,-2-2-16,2 3 0,2 1 0,2 0 16,0-1-16,-1 5 0,0 2 15,3-2-15,3-1 0,-1 9 16,1 0-16,4 0 0,2 2 15,-2 2-15,0 6 0,1-2 16,1 3-16,2 0 0,-1 3 0,4 4 16,3 4-16,-2-1 0,-1 1 15,-1 5-15,-2 0 0,-3 3 16,-2-1-16,-3 4 0,-3 2 16,0 1-16,-5-2 0,-2 2 15,-7 0-15,-1-1 0,-3-2 16,-5 1-16,-4 0 0,1-1 15,2-1-15,-4-3 0,-2-1 16,2-2-16,2-1 0,1-1 16,2 0-16,3 0 0,4-2 0,2-2 15,0-2-15,1 0 0,2 0 16,5 0-16,1-5 0,4 0 16,3 1-16,5 0 0,5-1 15,0 1-15,0 0 0,4 3 16,4 3-16,-3-2 0,-1-1 0,4 3 15,0 3-15,-3 2 16,-2 1-16,-2 4 0,-1 4 16,-2-1-16,-4-2 0,-4 4 15,-4 0-15,-2 0 0,-1 0 0,-4 1 16,-5 2-16,0-1 0,-1-2 16,-1-1-16,-1-2 0,0 0 15,2-1-15,-2-3 0,2-1 16,1-1-16,1-3 0,0-2 15,2-3-15,0-3 0,4-2 0,7-6 16,1-3-16,4-3 0,3 0 16,-3 3-16,-2 1 15,-1 3-15</inkml:trace>
  <inkml:trace contextRef="#ctx0" brushRef="#br0" timeOffset="262987.4569">9442 11573 0,'0'0'0,"0"0"0,0 0 16,10 16-16,-10-16 0,11 19 15,-11-19-15,13 30 0,-7-13 16,-1 2-16,-2 4 0,-1 0 0,1-2 16,-3 7-16,-3 0 0,-1-1 15,-2 2-15,-1-4 0,-2-1 16,0-2-16,-1-3 0,-3 0 15,-1-5-15,1-3 0,4-2 16,1-1-16</inkml:trace>
  <inkml:trace contextRef="#ctx0" brushRef="#br0" timeOffset="263137.193">9137 12085 0,'0'0'0,"0"0"15,0 0-15,22 1 0,-22-1 0,29 0 16,-6 0-16,5 0 15,4-1-15,5 0 0,7-1 16,10-1-16,-3 0 0,10 1 0,-3 0 16,-3 1-16,-12-1 0,-8 1 15</inkml:trace>
  <inkml:trace contextRef="#ctx0" brushRef="#br0" timeOffset="263670.8975">10217 11419 0,'0'0'0,"0"0"0,0 0 16,27-7-16,-27 7 0,36-9 0,-13 7 15,0 0-15,1-1 0,8-1 16,1 1-16,-1 2 0,-1 1 16,-2 1-16,-1 2 0,0 0 15,-4-2-15,-4 2 0,-4 0 16,-6 1-16,-3 0 0,-6 3 0,-5 0 16,-6 3-16,-3-2 0,-6 3 15,-4 3-15,-2 0 0,-4 4 0,-9 7 16,-2 0-16,0 0 15,0 2-15,-6 7 0,0 1 16,6-1-16,6-3 0,-2 11 16,7-2-16,7 0 0,5-3 15,7 0-15,5 1 0,2-6 16,5-4-16,4-1 0,6-2 0,5-1 16,3-1-16,1-3 0,2-3 15,2-1-15,2-1 0,2-5 16,3-3-16,-1-2 0,0-2 15,0-2-15,0-1 16,-8-4-16,-2-1 0,-1-7 0,-4-1 16,-8-2-16,-3-2 0,-2 4 15,-1 2 1,0 3-16</inkml:trace>
  <inkml:trace contextRef="#ctx0" brushRef="#br0" timeOffset="264005.0565">10476 11695 0,'0'0'0,"0"0"0,0 0 15,34-10-15,-17 8 0,6 0 0,6 0 16,-1 1-16,1 1 0,11 2 16,2 3-16,5 2 0,-3 0 15,-4 4-15,-5 3 0,-3 2 16,-3-1-16,-4 2 15,-3 3-15,-5-2 0,-5 0 0,-3 6 16,-5 1-16,-4-3 0,-3-3 16,-4-2-16,-3-1 0,-2-2 0,-2-1 15,-5-1-15,-3 1 16,1-2-16,2-3 0,-3-2 0,-2-1 16,2-2-16,2-2 0,-1-4 15,0-3-15,2-1 0,2 0 16,-2-5-16,0-2 0,2-2 15,-1 0-15,-1-4 0,0-3 16,4 4-16,3 4 0,2 3 16</inkml:trace>
  <inkml:trace contextRef="#ctx0" brushRef="#br0" timeOffset="264337.2515">10531 11774 0,'0'0'16,"0"0"-16,0 0 16,0 0-16,0 0 0,0 0 0,0 0 15,0 0-15,-1 25 0,1-25 16,0 0-16,-3 33 0,3-33 15,0 22-15,0-9 0,0-1 16,0 0-16,0-1 16,0-1-16,0-1 0,0-1 0,1-2 15,1-1-15,4-2 0,1-3 16,4-1-16,4-1 0,0-1 16,2-1-16,1-1 15,3-1-15,0 1 0,1-2 0,4 0 16,-2 0-16,-3 1 0,-2 0 15,-2 2-15,0 1 16,-2 2-16,0 1 0,-3 0 16,-2 2-16,-1 2 0,-1 3 15,-1 0-15,-2 1 0,0 2 16,-2 0-16,-1 2 0,1-1 0,-1 2 16,-1 1-16,1 1 0,1-1 15,2-1-15,1-2 0,0-2 16,-2-1-16,0-1 0</inkml:trace>
  <inkml:trace contextRef="#ctx0" brushRef="#br0" timeOffset="264770.4978">11660 11524 0,'0'0'0,"0"0"16,0 0-16,0 0 0,0 25 0,0-25 16,-2 28-16,0-8 15,0 4-15,-3 4 0,-1 3 16,-1 2-16,1 0 0,-3 11 0,-2 3 15,0 11-15,1 0 0,-1 11 16,0-2-16,2-3 0,2-4 16,2 12-16,1-2 0,1-8 15,1-5-15,-1 5 0,0-3 16,2-10-16,0-5 0,0-4 16,-1 0-16,0-7 0,-1-5 0,2 0 15,0-2 1,1-10-16,0-4 0,0-5 0,0-4 0,0-3 15,2-7-15,1-4 0,0-5 16,-1-9-16,-1-6 0,0 6 16,0 6-1,1 4-15</inkml:trace>
  <inkml:trace contextRef="#ctx0" brushRef="#br0" timeOffset="265087.3548">11637 11689 0,'0'0'0,"0"0"0,0 0 0,0 0 15,22-10-15,-22 10 0,31-3 16,-12 5-16,0 0 0,4 3 16,2 5-16,6 3 0,-1 0 0,-4 4 15,-1 1-15,-6 4 0,-1-1 16,-1 9-16,-6 1 0,-5-2 15,-2-3-15,-8 3 0,-6 1 16,-3-3-16,-2-1 0,-5 4 16,-2-1-16,1-2 0,1-2 0,-1-4 15,0-2-15,5-4 0,2-5 16,4-2-16,4-3 16,4-3-16,2-2 0,9-8 0,7-6 15,3-3-15,4-2 0,-4 4 16,-4 3-16,-3 2 0</inkml:trace>
  <inkml:trace contextRef="#ctx0" brushRef="#br0" timeOffset="265386.7199">12487 11722 0,'0'0'0,"0"0"0,0 0 15,0 0-15,0 0 0,0 0 0,0 0 16,0 0-16,-12 26 0,12-26 15,-22 28-15,8-12 0,0 1 16,-2 3-16,0 4 0,-2-1 16,0 2-16,-5 6 0,0 2 15,1-2-15,2 0 0,-2 5 16,3 0-16,4-7 0,3-3 0,2-2 16,2-3-16,3-4 15,0-2-15,2-4 0,0-2 16,0-2-16,2-3 0,3-6 0,3-3 15,0-3-15,3-2 0,1-6 16,0-5-16,-2 4 0,0 3 0,-1 1 16</inkml:trace>
  <inkml:trace contextRef="#ctx0" brushRef="#br0" timeOffset="265636.6983">12387 11766 0,'0'0'15,"0"0"-15,0 0 0,0 0 0,0 0 16,18 24-16,-18-24 0,12 26 16,-12-26-16,13 33 0,-6-11 15,-2 0-15,1 0 0,0 3 16,1 2-16,1 6 0,-1-1 0,0 0 16,0-2-16,-2-1 0,1-2 15,-1 2-15,1-4 0,-1-3 16,0-2-16,-2-6 0,-1-5 15,-2-3-15,0-2 0,-3-5 16,-2-3-16,0-3 0,-2-3 16,2 3-16,0 0 15,2 2-15</inkml:trace>
  <inkml:trace contextRef="#ctx0" brushRef="#br0" timeOffset="265786.9337">12291 12047 0,'0'0'15,"0"0"-15,0 0 0,0 0 0,0 0 16,0 0-16,0 0 0,0 0 15,0 0-15,0 0 0,29-9 16,-29 9-16,33 0 0,-11 2 16,3 1-16,3-1 0,1 2 0,-4-2 15,-3 1-15,-3-1 0</inkml:trace>
  <inkml:trace contextRef="#ctx0" brushRef="#br0" timeOffset="266086.8637">12982 11960 0,'0'0'0,"0"0"0,0 0 15,0 0-15,0 0 0,-8 25 0,8-25 16,-5 23-16,5-23 0,-4 27 15,2-11-15,0 2 0,-1 1 16,1 1-16,-1 1 0,0-1 16,-1-1-16,2 2 0,0 0 15,0-3-15,-2-1 0,2-3 16,-1-2-16,-1-4 0,1-2 16,0-5-16,0-4 0,-1-1 0,1-1 0,0 0 15,-1 1-15,2 0 16</inkml:trace>
  <inkml:trace contextRef="#ctx0" brushRef="#br0" timeOffset="266438.2552">12778 11944 0,'0'0'0,"0"0"15,0 0-15,0 0 0,0 0 0,5-22 16,-5 22-16,0 0 0,10-19 16,-2 12-16,2 0 0,2 0 15,2 1-15,1 2 0,2 0 16,2 1-16,2 3 0,3 2 15,2 2-15,8 2 0,-2 2 16,2 3-16,1 3 16,-4 0-16,-2 0 0,0 5 0,-3 2 15,-6-1-15,-4-1 0,-2-1 16,-3-1-16,-3 2 0,-3-1 0,-5 1 16,-3 1-1,-3-2-15,-3-2 0,-5-2 0,-6 0 16,-1-1-16,0-1 0,-3 0 15,-4-1-15,2-1 0,1-1 0,3-1 16,2-2-16,3-2 0,1-1 16,3-2-16,1 1 0,2-1 15,2 0-15,2-2 16,-1 0-16,3-3 0,-1-2 16,5-2-16,4-4 0,-1 3 0,-1 2 15,0 0-15</inkml:trace>
  <inkml:trace contextRef="#ctx0" brushRef="#br0" timeOffset="266616.4673">13846 12240 0,'0'0'0,"0"0"0,0 0 16,0 0-16,0 0 0,0 0 15,0 0-15,-13 25 0,13-25 0,0 0 16,-18 17-16,18-17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9T00:16:42.56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5290 7386 0,'0'0'16,"0"0"-16,0 0 0,0 0 0,0 0 15,0 0-15,31 0 16,-31 0-16,22-3 0,-22 3 0,28 0 16,-11-2-16,1 0 0,1-1 15,4 3-15,0 0 0,0-1 16,10 1-16,3-1 0,0 0 15,-2 1-15,4-1 0,4-1 16,8 1-16,-3-1 0,5 0 16,2 1-16,8-1 0,-6 0 0,5 0 15,3 2-15,-4-2 0,0-5 16,13 4-16,2 1 16,-7 2-16,-3 0 0,15-4 0,1 1 15,-5-1-15,-3 2 0,34-3 16,-11 1-16,-9 1 0,-8 7 15,3-3-15,2 1 0,-8-5 16,-5-3-16,6 2 0,4 3 16,-5 2-16,-3 1 0,7-2 15,3-3-15,-8 3 0,-6 0 0,7 0 16,5-2-16,-10-3 0,-8-6 16,4 7-16,4-1 15,-4 10-15,-2 6 0,3-4 0,4 0 16,-10-7-16,-4-5 0,4 3 15,2 2-15,-8 0 0,-4 0 16,2-2-16,2-3 0,-8 1 16,-6-1-16,0 6 0,0 5 15,-5-4-15,-3 2 0,-1-4 0,-1-4 16,-3-3-16,-3-2 0,-1 9 16,-2 5-16,-8-6 15,-4-8-15,0 7 0,0 4 0,-5-1 16,-2 0-16,0 0 0,-1-1 15,-1 2-15,0-2 0,2-3 16,1-3-16,1 4 0,0 0 16,-1-1-16,-1 3 0,-1-2 0</inkml:trace>
  <inkml:trace contextRef="#ctx0" brushRef="#br0" timeOffset="949.0792">11430 7176 0,'0'0'0,"0"0"0,0 0 0,0 0 16,23 0-16,-23 0 0,24 0 0,-7 0 15,2 0-15,3 0 0,2-1 16,4 0-16,2-4 0,12 3 16,4 0-16,0-1 0,2-4 15,14 3-15,2 4 0,11 0 16,-2 0-16,0-4 0,1 4 16,7-3-16,-4-1 0,2 3 15,-1-1-15,8 2 0,-3-1 0,32-2 16,-9 3-16,-8-3 0,-5-1 15,-3 0-15,1-1 0,-8 0 16,-6 4-16,1 1 0,0 1 16,-3 2-16,-3 0 0,3 1 15,3 4-15,0-5 0,-2 0 16,4 1-16,5 3 0,-2-3 16,-1 0-16,2-1 0,0 3 15,-9-1-15,-5 5 0,0-6 16,2-2-16,-5-4 0,-2-2 0,0 1 15,-1 1-15,-1 7 0,-2 3 16,1-1-16,2-2 0,-1-5 16,0-2-16,-3 2 0,-2 4 15,-6-4-15,-5-4 0,-2 6 16,-2 0-16,-2 2 0,1-1 0,1 0 16,0-2-16,-3-1 0,-4 2 15,2-2-15,1-2 16,-2-2-16,1 1 0,-2-1 0,0 2 15,-5 6-15,-3 1 0,-3-1 16,-1-2-16,-10-4 0,0 2 16,2 0-16,1-1 0,-2 2 15,1 1-15,-5-1 0,-1-1 16,-1 0-16,-2 0 0,-1-1 16,-1-1-16,0 4 0,-2-1 0,-1 3 15,1-4-15,-3 0 0</inkml:trace>
  <inkml:trace contextRef="#ctx0" brushRef="#br0" timeOffset="53947.1908">8266 7552 0,'0'0'0,"0"0"0,0 0 0,0 0 15,-23 9-15,23-9 0,-24 9 16,24-9-16,-28 13 0,11-6 15,-3 2-15,0 0 0,0 0 0,-1 1 16,-1 1-16,-5 3 0,2-2 16,-1 1-16,-1 0 0,2 1 15,-1-1-15,3-1 0,2 0 16,0-1-16,4 0 0,-4 3 16,0-1-16,7-4 0,1 0 15,1-2-15,1 1 0,2-2 16,2 0-16,2-1 0,3 0 15,0-1-15,-1 1 0,4-1 16,3-2-16,2 1 0,2-1 0,0 0 16,2 1-16,3 0 0,4-3 15,3 1-15,2-1 0,0 2 16,-1 1-16,2-1 0,2 3 16,1 0-16,-1-1 0,0 0 15,1 0-15,-2-1 0,-2 0 0,6 2 16,-2 1-16,-3-3 15,-2 0-15,-2 1 0,-5 0 16,-1-1-16,0 0 0,-6-2 16,0 1-16,-2-1 0,0 0 0,-1-2 15,1 0-15,-4-2 0,1-2 16,-1 1-16,0-2 0,0 0 16,0-3-16,-1 0 0,0-4 15,0 2-15,-1-1 0,-1-4 16,0 1-16,0-2 0,0-1 0,-2 0 15,1-2-15,0 1 16,-2 3-16,0-2 0,-1 0 16,2 2-16,0 0 0,1 0 0,-1 0 15,-1 2-15,1 0 0,-1 1 16,2 2-16,0 2 0,1 0 16,1 2-16,-1 1 0,1 2 15,0 0-15,1 2 0,0 2 16,0-3-16</inkml:trace>
  <inkml:trace contextRef="#ctx0" brushRef="#br0" timeOffset="55496.4542">6395 8929 0,'0'0'0,"0"0"0,0 0 15,0 0-15,-9 26 0,9-26 16,-11 34-16,5-15 0,1 0 0,-2 6 15,1 3-15,-1 0 16,2-3-16,-8 11 0,3 2 16,-1-1-16,2-3 0,-6 10 0,0-3 15,0-2-15,1-2 0,-1 5 16,1-1-16,3-5 0,1-6 16,2-4-16,0-2 0,2-2 15,1-4-15,2-2 0,0-2 16,1-6-16,-1-3 0,3-5 15,-2 0-15,2 0 0,2-4 0,-2-7 16,1-7-16,1 3 0,-2 1 16,1 3-16</inkml:trace>
  <inkml:trace contextRef="#ctx0" brushRef="#br0" timeOffset="56097.1894">6345 9005 0,'0'0'0,"0"0"0,0 0 16,0 0-16,0 0 0,24-8 15,-24 8-15,27-4 0,-27 4 0,29-2 16,-12 2-16,1 2 0,1 1 0,-1 3 16,1 4-16,-1 2 15,-2 1-15,4 5 0,-2 2 16,-4 0-16,-3 0 0,-3-1 15,-4 2-15,-2-3 0,-2 0 0,-4-1 16,-6 0-16,-2-2 0,-1-2 16,-6 3-16,0-1 15,-3-2-15,0 0 0,-3-2 0,-4-3 16,4 0-16,3-3 0,-3-1 16,3 1-16,0-2 0,2-2 15,-2-1-15,3-1 0,2-1 16,4 0-16,2 0 0,2-1 15,2 0-15,4-1 0,3 0 16,3-1-16,3 1 0,3 0 0,2 0 16,2 1-16,0 1 0,2 0 15,0 2-15,4 2 0,1-1 16,-2 2-16,-1 2 0,0 2 16,0 3-16,-4 1 0,-1 2 15,-2 2-15,-1-1 0,-2 1 16,-4 2-16,0 2 0,-2-1 15,-1 0-15,-3 6 0,-1 0 16,-3-2-16,-2-1 0,0-1 16,-2 0-16,2-1 0,0-3 0,0-3 15,1 0-15,0-3 0,1-1 16,-1-1-16,1-2 0,3-2 16,1-1-16,-1-1 0,1-1 15,1-2-15,-4-1 0,5-5 16,-1-8-16,1 1 0,1-2 0,0 3 15,0 1-15,0 2 0</inkml:trace>
  <inkml:trace contextRef="#ctx0" brushRef="#br0" timeOffset="56630.5479">7123 9037 0,'0'0'0,"0"0"0,0 0 15,0 0-15,16 19 0,-16-19 0,17 20 16,-17-20-16,23 23 0,-11-13 16,0-2-16,-1 2 0,-1 0 15,-1-1-15,-1 0 0,-2-1 16,2-1-16,-4 0 0,2-1 15,-2-1-15,1-1 0,-2 0 16,0-2-16,-3-2 0,0 3 0,-4-2 16,-3-1-16,0 0 0,-4-1 15,-2-1-15,-1 1 0,-1 0 16,-1 1-16,-3 1 0,-2 1 16,1 0-16,0 1 0,-8 2 15,2 2-15,0 2 0,2 0 16,0 3-16,-2 0 0,4 2 0,2 1 15,-2 6-15,4 2 16,2 0-16,3 1 0,2-1 0,3 1 16,2 0-16,1 0 0,3 0 15,2 1-15,1-2 0,1 0 16,5-1-16,3 0 0,2-1 16,1-2-16,3-3 0,1 0 15,0-2-15,-2 0 0,7-4 16,2-2-16,1-1 0,2-1 15,4-2-15,2-1 0,0-3 16,1-3-16,5-7 0,0-5 0,-8-2 16,-6 0-16,-5 4 0,-5 3 15,-2 2-15</inkml:trace>
  <inkml:trace contextRef="#ctx0" brushRef="#br0" timeOffset="56913.8384">7864 9133 0,'0'0'0,"0"0"0,0 0 0,-7 23 16,7-23-16,-7 31 0,4-9 15,1 3-15,0 0 0,-1 9 16,1-1-16,0 1 0,1-3 0,1 8 16,0-1-16,0-4 0,0-4 15,-1-2-15,-1-1 0,-2-8 16,0-5-16,1-2 0,-1-3 16,2-1-16</inkml:trace>
  <inkml:trace contextRef="#ctx0" brushRef="#br0" timeOffset="57130.0489">7557 9701 0,'0'0'0,"0"0"16,0 0-16,30 9 0,-15-6 0,7 1 15,6 0-15,2 1 16,-2 0-16,12 1 0,3-1 15,7-1-15,-4 1 0,-1-3 16,0-2-16,5 0 0,-4 0 0,-9 0 16,-10 0-16,-5 0 0</inkml:trace>
  <inkml:trace contextRef="#ctx0" brushRef="#br0" timeOffset="57763.5475">8505 9062 0,'0'0'0,"0"0"16,0 0-16,28-3 0,-28 3 0,31-1 16,-10 1-16,1-1 0,1 0 15,8 1-15,5 0 16,-3 0-16,-1-1 0,0 0 0,-2 0 16,5-1-16,0-1 0,-5 0 15,-1 0-15,-6 1 0,-3-1 16,-3 0-16,-4 0 0,-2 1 15,-2 1-15,-3 0 0,0 0 16,-2 0-16,0 1 0,-4 0 0,0 0 16,-5 1-16,0 0 0,-3 2 15,-2 0-15,-1 1 0,-1 1 16,-6 1-16,0 4 0,-2 1 16,0 1-16,-4 2 0,-2 3 15,0 1-15,1 2 0,-7 7 16,-2 2-16,3 0 0,4 1 0,-4 10 15,5 1-15,2 1 16,3-3-16,2 2 0,-1 1 16,4-2-16,5-1 0,2 5 0,5-1 15,2-5-15,2-4 0,4 0 16,4-2-16,1-4 0,2-2 16,3-2-16,4 1 0,1-6 15,1-2-15,5-3 0,0-1 16,-6-5-16,-2-1 0,4-3 15,5-8-15,-2-3 0,-1-3 0,-2-3 16,-1-3-16,-5-2 0,-1-1 16,-4 4-16,-3 3 0,0 3 15</inkml:trace>
  <inkml:trace contextRef="#ctx0" brushRef="#br0" timeOffset="58580.3651">8749 9424 0,'0'0'0,"0"0"0,0 0 0,27-11 16,-27 11-16,32-8 0,-8 3 16,1 0-16,2 1 0,11-2 15,4 0-15,-1 3 0,-2 0 0,8 3 16,2 4-16,-5 1 15,-4 2-15,5 3 0,-7 3 16,-5-2-16,-4 0 0,-4 2 0,-3 3 16,-4-1-16,-4 0 0,-4 5 15,-3 3-15,-4-3 0,-3 0 16,-3 3-16,-3 4 0,-2-2 16,-2 0-16,-4 2 0,0 2 15,-3-1-15,-1-5 0,-4 0 16,-4 1-16,4-4 0,2-3 0,1-1 15,-2-3-15,0-2 0,0-1 16,-1-3-16,-2 0 16,5-2-16,1-2 0,-1-6 0,-2-5 15,3-5-15,1-2 0,0-7 16,1-10-16,2 4 0,1 2 16,4-8-16,1-3 0,1 5 15,2 5-15,-1-1 0,2-2 16,-1 4-16,2 1 0,0 6 15,2 6-15,1 3 0,-3 3 0,2 0 16,1 1-16,-1 3 0,1 3 16,0-2-16,0 2 15,0-3-15,0 3 0,-2 0 0,1 4 16,0 2-16,0 3 0,0 3 16,-2 5-16,1-2 0,1 1 0,0 1 15,0 0-15,0 0 16,1-2-16,0-1 0,0-1 15,1-2-15,0-1 0,2-1 16,2-5-16,0 1 0,2-2 0,3-4 16,3-6-16,0-2 0,2-2 15,0-3-15,3-6 0,-2 4 16,1 0-16,4 0 0,0-1 16,-4 3-16,0 3 0,-3 2 15,-2 0-15,-2 3 0,-2 1 0,-3 1 16,0 0-16,-2 1 15,0 3-15,1 2 0,-1 1 16,-1 3-16,-1 0 0,-1 5 0,-1 2 16,0 1-16,1-2 0,-2 4 15,-2 1-15,-1 1 0,1 0 16,-1 3-16,1 2 0,2-4 16,-2 1-16,3-2 0,0-2 15,0-4-15,0-1 0,0-3 16,0-1-16,0 0 0</inkml:trace>
  <inkml:trace contextRef="#ctx0" brushRef="#br0" timeOffset="59013.0105">9968 9265 0,'0'0'15,"0"0"-15,0 0 0,-19 22 16,11-11-16,-2 6 0,-1 5 16,-2 2-16,-1 1 0,-5 11 0,0 2 15,-3 8-15,0-3 0,2 1 16,0-1-16,-1 4 0,3-6 16,-2-2-16,0 1 0,2-5 15,2-3-15,4-3 0,2-3 16,2-5-16,3-2 0,-1-6 15,3-2-15,1-1 0,0-5 16,5-6-16,0-6 0,0-4 16,2-4-16,-2 5 0,0-1 0,-1 4 15</inkml:trace>
  <inkml:trace contextRef="#ctx0" brushRef="#br0" timeOffset="59312.8485">9924 9298 0,'0'0'0,"0"0"16,0 0-16,0 0 0,6 25 0,-6-25 16,8 37-16,-4-14 15,2 1-15,-1 4 0,1 4 16,0 9-16,0-1 0,0 10 15,-1 0-15,-1-5 0,1-3 0,-3 4 16,-1-1-16,0-4 0,0-5 16,0-4-16,2 0 15,-2-7-15,0-2 0,0-3 0,0-6 16,-2-3-16,-1-4 0,-3-7 16,0-4-16,0 2 15,2 1-15,1-2 0</inkml:trace>
  <inkml:trace contextRef="#ctx0" brushRef="#br0" timeOffset="59496.5591">9742 9685 0,'0'0'0,"0"0"16,0 0-16,0 0 0,0 0 0,26-4 15,-26 4-15,35-1 0,-35 1 0,44-1 16,-16 1-16,0 0 15,0-1-15,9-1 0,-1-4 16,-5 2-16,-5 1 0,-4 0 0</inkml:trace>
  <inkml:trace contextRef="#ctx0" brushRef="#br0" timeOffset="60096.6297">10661 9476 0,'0'0'15,"0"0"-15,0 0 0,0 0 16,0 0-16,0 0 0,0-24 16,0 24-16,0 0 0,-3-18 0,3 18 15,0 0-15,-10-24 0,10 24 16,-21-13-16,9 8 0,-1 1 16,-3 4-16,-1 2 0,-2 2 15,0 1-15,-6 4 0,-2 3 16,3 2-16,0 1 0,-3 5 15,0 3-15,1 0 0,3-2 0,0 8 16,3 2 0,4-1-16,3-3 0,1 5 0,5-2 15,3-7-15,2 0 0,6 4 16,3-2-16,3-3 0,2-2 0,6-4 16,3 0-16,-5-6 0,1-3 15,9 1-15,5-1 0,-2-2 16,-1-5-16,0-3 0,2-1 15,-7 1-15,-4 1 0,-5 0 16</inkml:trace>
  <inkml:trace contextRef="#ctx0" brushRef="#br0" timeOffset="60547.8674">11127 9501 0,'0'0'0,"0"0"16,0 0-16,0 0 16,0 0-16,4-26 0,-4 26 0,0 0 0,-3-24 15,3 24-15,0 0 0,-19-24 16,10 15-16,-1 3 15,-1 2-15,-2 1 0,-1 1 0,-3 2 16,0 2-16,-2 1 0,0 1 0,0 2 16,2 1-16,-8 5 15,1 3-15,0 1 0,0 2 16,2 0-16,1 2 0,2 1 16,2 1-16,0 6 0,2 0 0,4-2 15,2-2-15,3-1 0,3-2 16,1 0-16,4 1 0,2-3 15,3 0-15,5-3 0,4-1 16,1-2-16,0 0 0,2-4 16,1 0-16,2-2 0,1-2 0,0-3 15,2-4-15,-3-3 0,-2 0 16,-1-1-16,0-2 16,-3 3-16,-3 0 0,-3 0 0</inkml:trace>
  <inkml:trace contextRef="#ctx0" brushRef="#br0" timeOffset="60796.7351">11193 9719 0,'0'0'0,"0"0"0,0 0 0,0 0 15,0 0-15,-2 22 16,2-22-16,0 0 0,-5 33 0,5-33 15,-4 27-15,2-13 0,-1 1 16,1-1-16,-1 2 0,0-2 16,0 1-16,2-1 0,0-3 15,1 3-15,1-3 0,0-4 16,2-2-16,-1-2 0,0 0 16,-1 0-16</inkml:trace>
  <inkml:trace contextRef="#ctx0" brushRef="#br0" timeOffset="61212.8003">11699 9371 0,'0'0'0,"0"0"0,0 0 15,0 0-15,0 0 0,-17 21 0,17-21 16,-20 24-16,20-24 0,-27 28 16,12-8-16,-1-1 15,2 0-15,-6 9 0,-1 3 0,1 0 16,0 0-16,-4 6 0,0 0 15,3-4-15,3-3 0,2-2 16,1 1-16,3-4 0,2 0 0,-2 0 16,0 1-16,4-6 0,2-2 15,1 0-15,3-5 0,-1-1 16,-1-3-16,3-3 0,0 0 16,2-2-16,2-4 0,-1-5 15,1-6-15,0-2 0,2 0 0,-2 1 16,0 2-16,0 3 0</inkml:trace>
  <inkml:trace contextRef="#ctx0" brushRef="#br0" timeOffset="61546.3343">11663 9349 0,'0'0'0,"0"0"0,0 0 16,0 0-16,0 0 0,0 0 15,4 25-15,-4-25 0,3 31 0,-2-12 16,1 5-16,-1 1 0,0 0 16,-1 9-16,0 1 15,-1-1-15,0-2 0,-1 9 0,0 1 16,0-4-16,0-4 0,0 0 15,-1-3-15,2-1 0,0-3 0,0 1 16,0-1-16,0-7 0,1-4 16,-1-3-16,0-1 15,-2-5-15,-1-3 0,-4-6 0,-2-2 16,2-6-16,0-3 0,1 2 16,3 2-16,-1 3 0</inkml:trace>
  <inkml:trace contextRef="#ctx0" brushRef="#br0" timeOffset="61713.3914">11486 9766 0,'0'0'0,"0"0"15,0 0-15,0 0 0,0 0 0,0 0 16,0 0-16,0 0 0,28 4 0,-28-4 16,34 0-16,-16 0 15,-2 1-15,3-1 0,1-1 16,-3 0-16,-1-1 0,-3 2 15</inkml:trace>
  <inkml:trace contextRef="#ctx0" brushRef="#br0" timeOffset="61896.6774">11999 9885 0,'0'0'0,"0"0"0,0 0 15,0 0-15,0 0 0,4 33 16,-4-33-16,-1 42 0,0-21 0,-1 1 16,-1-1-16,-1-3 0,1-2 15,1-2-15</inkml:trace>
  <inkml:trace contextRef="#ctx0" brushRef="#br0" timeOffset="72388.2639">27632 6436 0,'0'0'0,"0"0"0,0 0 16,0 0-16,0 0 0,0 0 0,0 0 16,0 0-16,0 0 0,0 0 15,0 0-15,0 0 0,0 0 16,0 0-16,0 0 15,0 0-15,0 0 0,0 0 0,0 0 16,0 0-16,0 0 0,14 18 0,-14-18 16,0 0-16,0 0 0,0 0 15,0 0-15,0 0 0</inkml:trace>
  <inkml:trace contextRef="#ctx0" brushRef="#br0" timeOffset="77750.534">14450 5258 0,'0'0'0,"0"0"0,0 0 16,0 0-16,0 0 0,0 0 0</inkml:trace>
  <inkml:trace contextRef="#ctx0" brushRef="#br0" timeOffset="77912.562">14414 5247 0,'0'0'0,"0"0"0,0 0 15,0 0-15,0 0 0,0 0 0,0 0 16,0 0-16,25 14 0,-25-14 16</inkml:trace>
  <inkml:trace contextRef="#ctx0" brushRef="#br0" timeOffset="80176.6557">27648 4560 0,'0'0'0,"0"0"0,0 0 16,0 0-16,0 0 0,0 0 0,0 0 15,0 0-15,0 0 0,0 0 16,0 0-16,0 0 0,0 0 16,0 0-16,0 0 0,0 0 15,0 0-15,0 0 0,0 0 16,1 22-16,-1-22 0,0 0 0,-6 21 16,6-21-16,0 0 0,-6 18 15</inkml:trace>
  <inkml:trace contextRef="#ctx0" brushRef="#br0" timeOffset="81708.7032">28829 3553 0,'0'0'0,"0"0"16,0 0-16,0 0 0,0 0 15,0 0-15,0 0 0,0 0 0,0 0 16,-12 22-16,12-22 0,0 0 15</inkml:trace>
  <inkml:trace contextRef="#ctx0" brushRef="#br0" timeOffset="110543.2392">26361 6315 0,'0'0'0,"0"0"0,0 0 0,0 0 0,0 0 15,0 0-15,0 0 0,0 0 16,0 0-16,17-18 0,-17 18 15,0 0-15,21-10 0,-21 10 16,22-4-16,-22 4 0,27-3 16,-11 3-16,0 0 15,2 0-15,0-1 0,0 1 0,2 0 16,0 0-16,-1 0 0,4 4 16,-2 0-16,-1 3 0,-2-4 15,-1 4-15,-2 0 0,-2 1 16,-2-1-16,-3 3 0,-1-2 15,-1 2-15,-3-2 0,-2 3 16,-2 3-16,-2-4 0,-2 1 0,-1 3 16,-2-2-16,-2 1 0,-2 2 15,-3-1-15,-1 0 0,-2 0 16,1-3-16,-3 4 0,-1-1 16,-1 1-16,0-2 0,-5 2 15,1-2-15,1 2 0,3-1 0,0-2 16,0 2-16,2-5 0,2-1 15,0 0-15,3-1 0,0 3 16,2-3-16,2 0 0,0-3 16,4 0-16,2-1 0,0 1 15,2 0-15,1-1 0,1 1 16,0-1-16,1-3 0,0 1 16,3-1-16,3 2 0,1-2 15,1 1-15,0 1 0,2-1 16,1-2-16,1 1 0,0 0 15,1 1-15,2-1 0,-1 0 0,1 0 16,4 0-16,-1 0 0,-1 1 16,0 2-16,-2-3 0,0 3 15,-2-2-15,-1 2 0,0 0 16,0-3-16,-1 1 0,0 1 16,-2-1-16,0 0 0,-2 2 15,-1-3-15,0 2 0,-2-1 16,1-1-16,-1 1 0,0 1 15,0-1-15,-1-1 0,0 0 0,0 3 16,-1-3-16,-2 0 0,2 1 16,-2-1-16,2-1 15,-2 1-15,2-3 0,-2 3 0,3 0 16,-1 0-16,0 0 0,0 3 16,0-3-16,-2 0 0</inkml:trace>
  <inkml:trace contextRef="#ctx0" brushRef="#br0" timeOffset="117727.6514">25697 9562 0,'0'0'0,"0"0"0,0 0 16,0 0-16,5-23 0,-5 23 15,0 0-15,3-20 0,-2 13 0,0 0 16,0 1-16,-1 2 0,0 1 16,0 3-16,-3-2 0,0 2 15,-3 1-15,0 3 0,-3 2 16,-1 1-16,-1 2 0,-1 4 16,-2 2-16,0 1 0,-1 1 0,-7 10 15,-2 3-15,2-2 0,3 0 16,-6 9-16,0 5 15,3-6-15,1 0 0,-4 7 0,-2 2 16,4-6-16,4-7 0,0 2 16,1-2-16,1-3 0,3-1 15,-3 1-15,1 1 0,5-7 16,2-5-16,1-3 16,2-1-16,0 0 0,3-5 0,-1 0 15,2-4-15,1-2 0,1-3 0,3-3 16,2-4-16,3-2 15,2-1-15,-2 2 0,-1 2 16,-2 1-16</inkml:trace>
  <inkml:trace contextRef="#ctx0" brushRef="#br0" timeOffset="118060.5124">25611 9583 0,'0'0'16,"0"0"-16,0 0 0,0 0 0,0 0 0,8 23 15,-8-23-15,7 28 16,-7-28-16,6 39 0,-2-17 16,-1 1-16,0 1 0,1 4 15,-1 2-15,0 7 0,0-1 0,0 1 16,-3 2-16,0 4 0,0-4 15,-1-1-15,-1-4 0,2-2 16,2-3-16,-4-1 0,1-3 16,0-3-16,0-1 0,0-3 15,0-4-15,0-3 0,-1 0 0,-2-4 16,-1-4 0,-2-3-16,-1 0 0,-3-6 0,-3-5 15,2 3-15,2 1 0,1 0 16</inkml:trace>
  <inkml:trace contextRef="#ctx0" brushRef="#br0" timeOffset="118210.8586">25371 10008 0,'0'0'0,"0"0"0,0 0 0,0 0 15,30-8-15,-30 8 0,35-5 16,-15 2-16,1-3 0,-2 2 0,-3 0 15,-2 2-15</inkml:trace>
  <inkml:trace contextRef="#ctx0" brushRef="#br0" timeOffset="118444.3608">25915 10051 0,'0'0'0,"0"0"16,0 0-16,0 0 0,0 0 0,-4 19 15,4-19-15,-2 18 0,2-18 16,-2 23-16,0-10 16,-1-2-16,1 0 0,0 1 15,0 0-15,0 0 0,1-1 0,-2 2 16,1-2-16,1 0 0,1-3 16,1-1-16,2-4 0,1 0 15,-2 1-15,0-1 0</inkml:trace>
  <inkml:trace contextRef="#ctx0" brushRef="#br0" timeOffset="118694.1669">26224 9974 0,'0'0'0,"0"0"16,0 0-16,0 0 0,0 0 0,38 0 16,-38 0-16,39 1 15,-20 0-15,6 1 0,3-2 0,0 2 16,-1-1-16,10 3 0,-1-2 16,-3 3-16,-2-3 0,6 1 15,-3 1-15,-7-2 0,-5 1 0,-3-1 16</inkml:trace>
  <inkml:trace contextRef="#ctx0" brushRef="#br0" timeOffset="119077.4212">27293 9803 0,'0'0'0,"0"0"0,0 0 0,0 0 16,0 0-16,-1 32 0,1-32 16,-6 27-16,3-11 0,-1 2 0,-2 3 15,1-1-15,-1 3 0,-2 6 16,0 1-16,0 0 0,1-5 15,-2 2-15,1-2 0,-1 0 16,1-2-16,-1 6 0,2-4 16,0-3-16,1-2 0,2-5 15,0 0-15,0-5 0,1-3 0,1 0 16,0-3-16,2-4 16,0 0-16,-3-4 0,2-6 15,1-1-15,0 0 0,0 0 0,0 1 16,0 2-16</inkml:trace>
  <inkml:trace contextRef="#ctx0" brushRef="#br0" timeOffset="119594.365">27295 9758 0,'0'0'0,"0"0"0,0 0 16,0 0-16,0 0 0,32-2 0,-32 2 15,27 6-15,-27-6 0,31 11 16,-13-5-16,-1 2 0,-2 0 16,0 2-16,-1 2 15,-2 0-15,-2 1 0,0 5 0,-2 0 16,-4-2-16,-2-2 0,-4 2 16,-5-2-16,-2 1 0,-4-3 0,-1 1 15,-2 1-15,-2-3 16,-1-2-16,-1 0 0,-1 1 0,1-3 15,2-1-15,0 1 0,4-2 16,4-1-16,1-2 0,2 0 16,3 1-16,1-3 0,3 0 15,3 0-15,7 0 0,2-4 16,2 3-16,3-1 0,2 0 16,-1 2-16,1 2 0,1-1 15,0 1-15,-1 2 0,-3-2 0,0 3 16,-2 0-16,-2 1 0,-2 1 15,-2 0-15,-2 4 16,-1-2-16,-3 3 0,-2 1 0,-2-1 16,-3 0-16,-1-1 0,-5 2 15,-5 1-15,0-3 0,-1-3 16,-2 2-16,-2 0 0,2-1 0,0 0 16,-3-4-16,1 1 15,1-4-15,2 0 0,4-4 16,3-4-16,7-1 0,2 0 0,1 0 15,0 0-15,0 3 0</inkml:trace>
  <inkml:trace contextRef="#ctx0" brushRef="#br0" timeOffset="119897.8453">27918 9792 0,'0'0'0,"0"0"16,0 0-16,0 0 0,-1 23 0,1-23 15,-4 27-15,4-27 0,-5 33 0,1-12 16,-2 3-16,1-1 0,-1 1 16,-1 8-16,-1 0 15,-1 0-15,-1-1 0,0-1 0,1-1 16,-2 6-16,3-3 0,-1-3 15,0 0-15,2-8 0,2-2 16,0-2-16,2-5 16,0-2-16,1-3 0,1-3 0,1-4 15,0-4-15,1-2 0,0 1 0,0 1 16,-1 1-16</inkml:trace>
  <inkml:trace contextRef="#ctx0" brushRef="#br0" timeOffset="120460.3047">27889 9804 0,'0'0'0,"0"0"0,0 0 16,0 0-16,0 0 0,22-4 16,-22 4-16,27 5 0,-13-2 15,3 1-15,1 3 0,-2 2 16,1-2-16,-2 3 0,1 2 0,-3 0 15,-1 2-15,-1 3 0,-4 2 16,-5 0-16,-2-1 0,-7 0 16,-4 0-16,-2 0 0,-1 0 15,-5-4-15,-3 0 0,0-3 0,0 3 16,-3 0-16,3-2 16,3-2-16,2-3 0,3 0 15,3-2-15,2-1 0,2-1 0,3-1 16,0-1-16,2-1 0,2 0 15,2-1-15,6 1 0,3-3 16,4 1-16,3 0 0,4-1 16,-1 1-16,-1 0 0,1 0 15,0 4-15,0 0 0,-1 0 16,0 1-16,-2 3 0,-1-1 16,-3 2-16,-2 2 0,-2 2 15,-1-1-15,-1 0 0,-5 2 16,-2 1-16,-2 1 0,-1 0 0,-3 0 15,-4-1-15,-1 0 0,-1-1 16,-1 0-16,-2-1 0,1-3 16,0 2-16,0-3 0,-2 1 15,2-1-15,1 0 0,1-3 16,1-1-16,1 0 0,1 1 0,2-1 16,0-3-16,2 0 0,1 0 15,3-2-15,4-2 0,-2 3 16,0-2-16,1 3 0</inkml:trace>
  <inkml:trace contextRef="#ctx0" brushRef="#br0" timeOffset="120760.6272">28507 10335 0,'0'0'0,"0"0"0,0 0 15,0 0-15,0 0 0,-4 25 16,4-25-16,-2 18 0,2-18 16,-3 21-16,3-21 0,-2 25 0,1-14 15,1 0-15,0-1 16,0 1-16,0-1 0,0-2 15,0-1-15,0 1 0,0-2 0,0-2 16,0 0-16,1-1 0,1 0 16,1-2-16,-3-1 0,2 3 0</inkml:trace>
  <inkml:trace contextRef="#ctx0" brushRef="#br0" timeOffset="121160.2607">29137 10174 0,'0'0'0,"0"0"0,0 0 16,0 0-16,8-21 0,-8 21 0,0 0 15,6-20-15,-5 13 0,0 0 16,-1 0-16,-1 1 0,-1-1 15,-3 0-15,-3 0 0,-1 0 16,-2 3-16,-2 0 0,-3 1 16,1 0-16,-1 2 0,-2 2 15,-2 2-15,-6 4 0,1 0 0,1 2 16,2 2-16,1-2 0,2 0 16,1 3-16,1 4 0,1-3 15,2 1-15,1 0 16,2 2-16,3 0 0,3 0 0,1 1 15,3 1-15,2 0 0,3-1 16,1 1-16,3-3 0,2 2 16,2-3-16,5 4 0,4 0 15,1 0-15,2 0 0,0-4 16,1 1-16,-4-2 0,-4-4 0,-3 0 16</inkml:trace>
  <inkml:trace contextRef="#ctx0" brushRef="#br0" timeOffset="121494.0429">29321 10485 0,'0'0'0,"0"0"16,0 0-16,0 0 0,0 0 0,0 0 15,-12 22-15,12-22 16,0 0-16,-14 22 0,14-22 16,-12 20-16,8-9 0,0 0 0,-2-1 15,3 4-15,1-2 0,1 2 16,1 0-16,1-3 0,1 0 15,2-1-15,3-6 0,-2-1 16,0 1-16,-1 0 0</inkml:trace>
  <inkml:trace contextRef="#ctx0" brushRef="#br0" timeOffset="121878.8278">30069 10231 0,'0'0'0,"0"0"0,0 0 16,0 0-16,1-23 0,-1 23 15,0 0-15,-10-20 0,4 13 0,-1 0 16,-3 2-16,1 0 0,0 1 15,-3 0-15,-2 1 0,-1 3 16,0 0-16,-3 1 0,-1 3 16,3 1-16,0 1 0,-6 4 15,0 3-15,1-2 0,3 1 0,-1 4 16,1-1-16,2 2 16,1-2-16,3 3 0,2 0 0,3-1 15,1-1-15,4 4 0,2-2 16,3-1-16,3-4 0,2 0 15,5 2-15,1-2 0,1 2 16,10 2-16,3-2 0,0-1 16,-2-3-16,-4-1 0,-4-2 15,-4-2-15</inkml:trace>
  <inkml:trace contextRef="#ctx0" brushRef="#br0" timeOffset="122049.9416">30350 10518 0,'0'0'0,"0"0"0,0 0 0,0 0 15,0 0-15,0 0 0,0 0 16,0 0-16,0 0 0,0 0 0,-23 13 16,23-13-16,0 0 0,0 0 15</inkml:trace>
  <inkml:trace contextRef="#ctx0" brushRef="#br0" timeOffset="127176.7714">25014 10624 0,'0'0'15,"0"0"-15,0 0 0,0 0 0,23-3 16,-23 3-16,24 0 16,-24 0-16,30 0 0,-11 0 0,4 0 15,0 3-15,1-3 0,13-3 16,3 3-16,0-1 0,0 2 15,15-1-15,4 0 0,-5 0 16,-3 0-16,14 0 0,4 3 16,-4-3-16,-4 0 0,13 0 15,-1 0-15,-6 1 0,-3 2 0,16 0 16,4 1-16,-8-1 0,-5 1 16,37 0-16,-6-1 15,-15 1-15,-10-3 0,9 5 16,6 4-16,-12-3 0,-8 1 0,12-4 15,8 0-15,-9-1 0,-7 3 0,8-1 16,4 4-16,-12-1 16,-7 0-16,9-1 0,8 2 15,-12 0-15,-9 5 0,10 0 16,6-1-16,-8-5 0,-6-3 0,8 5 16,7 1-16,-7-1 15,-5-3-15,7 0 0,5-3 16,-14 6-16,-12 1 0,3-6 0,4 1 15,-4 1-15,-3 0 0,1 0 16,2 1-16,-6-1 0,-3 0 16,5 0-16,1 4 0,-7-2 15,-3-4-15,-2 6 0,-1-1 16,-5-2-16,-2-1 0,-3-1 16,-1 2-16,-7-4 0,-4 3 0,2-4 15,0-2-15,-6-1 0,-5 0 16,-5 3-16,-3-3 0,-4 0 15,2 0-15,-2 0 0,2 0 16,-2 0-16,0 0 0,0 4 16,0-1-16,0-3 0,0 0 0,0 0 15,0 0-15,-2-1 16,2 1-16,-3 1 0,1 3 16,-3-2-16,-1-1 0,0 3 15,2-4-15,-1 3 0</inkml:trace>
  <inkml:trace contextRef="#ctx0" brushRef="#br0" timeOffset="127362.9313">30064 11131 0,'0'0'15,"0"0"-15,0 0 0,0 0 0,0 0 16,0 0-16,0 0 0,0 0 15,0 0-15,0 0 0,0 0 16,0 0-16,0 0 0,4 22 16</inkml:trace>
  <inkml:trace contextRef="#ctx0" brushRef="#br1" timeOffset="144759.1579">31239 7448 0,'0'0'0,"0"0"0,0 0 16,0 0-16,0 0 0,0 0 0,0 0 15,0 0-15,0 0 0,-22 21 16,22-21-16,0 0 0,-21 21 0,21-21 16,-16 20-16,9-11 15,0 2-15,1-1 0,3 0 16,0-2-16,1-1 0,0 1 0,2-2 15,3 0-15,0-1 0,4-1 16,0-2-16,3-1 0,1-1 16,2 0-16,3 0 0,-1-2 15,1-3-15,0 1 0,1-2 16,-1 0-16,0-1 0,2-4 16,-3 0-16,-2 1 0,-2 1 0,-1-2 15,-2 0-15,-2-1 16,0 1-16,-3 1 0,-2 1 15,-2 1-15,-3 0 0,-5 2 16,-3 1-16,1 1 0,0 2 0,-6-1 16,1 2-16,-2 2 0,-1 3 15,0-1-15,-2 2 0,2 0 16,2 1-16,3 1 0,1 2 16,2-1-16,1 1 0,2-1 15,3 0-15,0-1 0,3 0 0,1-2 16,1 1-16,1 0 0,1-2 15,0 0-15,2-1 0,-1-1 16,0 1-16,2-3 0,0 0 16,0 0-16,-1 0 0,-1 0 15</inkml:trace>
  <inkml:trace contextRef="#ctx0" brushRef="#br1" timeOffset="145525.9796">32331 3601 0,'0'0'0,"0"0"16,0 0-16,0 0 0,0 0 0,0 0 15,0 0-15,0 0 16,0 0-16,-28 12 0,28-12 16,0 0-16,-24 18 0,24-18 15,-16 16-15,8-6 0,2-1 0,-1 2 16,1 0-16,0-2 0,2 0 15,0 0-15,3 0 0,1 0 16,1-2-16,3-1 0,2-1 16,3 1-16,2-2 0,2-1 15,3 1-15,-2-3 0,0 0 0,2-2 16,0 0-16,5 0 16,-1-1-16,-1 0 0,0-2 15,-3 1-15,0-2 0,-3-2 16,-2-1-16,-1 1 0,-2 2 0,-4-4 15,-3-1-15,-1 1 0,0 1 16,-4-3-16,-3 1 0,-2 1 16,-2 2-16,-2 2 0,-4 3 15,-2 0-15,-3-1 0,4 1 16,2 1-16,3 0 0</inkml:trace>
  <inkml:trace contextRef="#ctx0" brushRef="#br1" timeOffset="146342.8366">28788 3600 0,'0'0'0,"0"0"16,0 0-16,0 0 0,0 0 0,0 0 15,0 0-15,0 0 0,-19 14 16,19-14-16,0 0 15,-17 17-15,17-17 0,0 0 0,-17 22 16,12-12-16,-1-1 0,2 0 16,2-1-16,1-1 0,0 0 15,2-2-15,0 1 0,2-2 16,3 0-16,1-2 0,3-1 16,0-1-16,1-1 0,2-2 15,2-2-15,0 0 0,1-1 0,-1 0 16,1-1-16,2-3 0,0-3 15,-3 4-15,0-1 0,-4 2 16,-2-2-16,-2 2 0,0-2 16,-2 1-16,0 1 0,-3 0 15,-1 1-15,-1 3 0,-2 0 0,-4 0 16,-1 2-16,-3 1 16,-1-2-16,-1 4 0,-2 1 15,2 1-15,0 1 0,-4 2 0,-2 1 16,2 0-16,3 2 0,0-2 15,1 0-15,2-2 0,1 0 16,3 0-16,0 1 0,2-1 16,0-2-16,2 0 0,1-1 15,1-2-15,0 3 0,3-3 16,2-3-16,-1 2 0,-1-1 0,1 0 16,-1 0-16,0 0 15,1 0-15,-2 1 0,-2 1 16,-1-2-16,-4 1 0,2 0 0,0-1 15,1 1-15</inkml:trace>
  <inkml:trace contextRef="#ctx0" brushRef="#br1" timeOffset="167826.094">10193 5872 0,'0'0'0,"0"0"15,-19-17-15,3 6 0,-2 0 0,-12-5 16,-4-4-16,-4-3 0,-1 0 15,-15-6-15,-5-1 0,-13-4 16,0-1-16,-17 1 0,0 1 16,2 3-16,2-1 0,-19 1 15,-1 2-15,-43-7 0,13 7 0,7 6 16,1 5-16,10 1 0,5 0 16,-5 0-16,-4 2 0,1 3 15,0 4-15,-1 1 0,2 1 16,5 5-16,3 4 0,-8 6 15,-2 4-15,7 3 0,4 2 16,-4-3-16,0-1 0,5 6 16,4 4-16,6 0 0,3 1 15,4 3-15,3 2 0,-1 9 16,2 5-16,9-5 0,3-3 0,1-1 16,0-2-16,5 5 0,3 2 15,3 6-15,2 3 0,8-4 16,7-3-16,2 3 0,-3 1 15,7-3-15,6-3 0,0 2 16,4 0-16,2 3 0,5 1 16,7-1-16,4 1 0,6-8 15,2-6-15,0 9 0,0 1 16,6 3-16,5-3 0,0-4 0,4-6 16,7-1-16,4-3 0,4 6 15,7 3-15,-1-4 0,1 1 16,7-3-16,7-3 0,5-4 15,2-2-15,4 0 0,4-1 16,3 3-16,5 0 0,4-1 16,4-3-16,-1-3 0,1-3 0,7 0 15,5 2-15,3-2 0,0 4 16,6-6-16,4 0 16,0-4-16,-2-2 0,8 1 15,6 3-15,-7-5 0,-4-1 0,4 0 16,6-1-16,-4 1 0,-4 1 15,7-3-15,5-1 0,-6 1 16,-3-2-16,4-3 0,1-5 16,-4 1-16,-4 0 0,-1-1 15,0-3-15,-5 3 0,-2-4 0,0-3 16,0-4-16,-8 0 0,-4 2 16,1-5-16,3-6 0,-9 5 15,-5-1-15,2-4 0,4-6 16,-10 1-16,-4-1 0,-3 3 15,-2 5-15,-3-4 0,-3-3 16,-4-4-16,-2-3 0,-6-1 16,-4 2-16,-3 2 0,-3 0 15,-4-1-15,-3-4 0,-1-2 16,-3-3-16,-5 2 0,-4 2 0,-9 2 16,-5 4-16,-1-7 0,-1-6 15,-3-5-15,-3-3 0,-8 12 16,-5 11-16,-1-7 0,-1-3 15,-3 4-15,-4 1 0,-5-4 16,-5-3-16,-1 3 0,0 2 16,-5 3-16,-4 3 0,-6-1 0,-3 0 15,-4 1-15,-2 4 16,-3 1-16,-1 0 0,-10 5 0,-9 3 16,2 4-16,2 1 0,-11 7 15,-6 5-15,0 3 0,-1 4 16,33-2-16,22 2 0,13-2 15</inkml:trace>
  <inkml:trace contextRef="#ctx0" brushRef="#br1" timeOffset="181958.0925">17709 8649 0,'0'0'15,"0"0"-15,0 0 0,0 0 16,-23 18-16,23-18 0,-23 27 16,7-11-16,-1 3 0,-8 9 15,0 3-15,0 1 0,-1 0 0,-7 9 16,0 1-16,2-1 0,3-2 15,-7 7-15,0 1 16,3-6-16,3-3 0,1 3 0,2-4 16,4-6-16,4-4 0,1 0 15,2-1-15,2-6 0,4-2 0,2-8 16,1-1-16,2-4 16,2 1-16,2-6 0,5-9 15,2 2-15,2-1 0,1-6 0,2-4 16,-3 2-16,-2 4 0,0 2 15</inkml:trace>
  <inkml:trace contextRef="#ctx0" brushRef="#br1" timeOffset="182307.5619">17616 8693 0,'0'0'0,"0"0"0,0 0 16,0 0-16,0 0 0,0 0 0,0 0 15,0 0-15,0 0 0,22-5 16,-22 5-16,0 0 0,14 18 16,-14-18-16,8 28 0,-8-28 15,7 35-15,-5-13 0,1 2 16,-1 2-16,-1 0 0,0 11 16,-1 1-16,0 0 0,0-2 0,-1 7 15,0-1-15,0-5 0,0-6 16,-1 1-16,1-1 0,0-3 15,0-1-15,-1 0 0,0-2 16,1-9-16,-1-3 0,0-1 16,0-2-16,-1-3 0,-2-2 0,-3-1 15,-5-3-15,3-2 16,-1-3-16,-1-3 0,-2-3 16,1-1-16,0 2 0,1 0 0,3 2 15,1 1-15</inkml:trace>
  <inkml:trace contextRef="#ctx0" brushRef="#br1" timeOffset="182474.9418">17243 9215 0,'0'0'0,"0"0"0,0 0 0,0 0 15,0 0-15,0 0 0,0 0 16,0 0-16,0 0 0,26-9 16,-26 9-16,24-8 0,-24 8 0,32-2 15,-12 1-15,-1 1 0,0-1 16,0-1-16,2 0 0,-3 0 15,-3 1-15,-1-1 0</inkml:trace>
  <inkml:trace contextRef="#ctx0" brushRef="#br1" timeOffset="182692.2344">17943 9158 0,'0'0'0,"0"0"15,0 0-15,0 0 0,0 0 0,0 0 16,2 26-16,-2-26 0,0 0 16,-9 30-16,9-30 0,-12 23 15,4-13-15,1 1 0,-1 1 16,0-1-16,0 1 0,2-1 16,-1-2-16,2-1 0,0-2 0,3-4 15,2-2-15,-2-2 0,2 2 16,-2-3-16</inkml:trace>
  <inkml:trace contextRef="#ctx0" brushRef="#br1" timeOffset="183041.138">18296 8721 0,'0'0'0,"0"0"0,0 0 16,0 0-16,0 0 0,5 25 15,-5-25-15,0 27 0,0-27 16,-1 33-16,0-12 0,-1 1 16,-2 1-16,0 3 0,-1 3 0,-3 7 15,-1 0-15,-1 0 0,-1 0 16,-2 6-16,1-4 0,1-4 15,1-1-15,1-4 0,1-3 0,2-1 16,-1 0-16,1-4 16,1-3-16,1-2 0,0-3 15,2-2-15,0-3 0,1-1 16,0-3-16,1-4 0,1-3 0,0 1 16,-1 2-16,0-4 0</inkml:trace>
  <inkml:trace contextRef="#ctx0" brushRef="#br1" timeOffset="183392.5288">18580 8745 0,'0'0'0,"0"0"0,0 0 15,0 0-15,0 0 0,0 0 0,10 21 16,-10-21-16,5 21 0,-5-21 16,3 34-16,-3-15 0,-1 0 15,-3 2-15,0 2 0,-2 3 16,0 0-16,-2 7 0,2 2 16,-1-3-16,1-2 0,-1 6 15,-1-1-15,2-6 0,2-5 0,0-1 16,0-2-16,0-3 0,0-2 15,0-2-15,2-1 0,0-4 16,1 0-16,-3-4 0,0-4 16,0-1-16,-2 0 0,1-5 15,-1-2-15,0 2 0,2 0 0,1 1 16</inkml:trace>
  <inkml:trace contextRef="#ctx0" brushRef="#br1" timeOffset="183574.5447">18278 9086 0,'0'0'0,"0"0"0,0 0 15,0 0-15,0 0 0,0 0 16,29-12-16,-29 12 0,23-3 0,-23 3 16,31-2-16,-15 3 15,1 0-15,0 1 0,2 1 0,-2-1 16,-3 1-16,-2-1 0</inkml:trace>
  <inkml:trace contextRef="#ctx0" brushRef="#br1" timeOffset="183909.5174">19182 8746 0,'0'0'0,"0"0"16,0 0-16,0 0 0,0 0 0,-4 27 16,4-27-16,-6 25 0,6-25 15,-8 32-15,2-13 16,1 2-16,0-1 0,1 2 0,-1 1 15,0 6-15,0-1 0,1-2 16,0 0-16,-1-1 0,1-3 16,-1 0-16,1-2 0,-1-2 15,2-1-15,-1-2 0,-2-1 16,0-2-16,-2 0 0,1-2 16,2-1-16,0-3 0</inkml:trace>
  <inkml:trace contextRef="#ctx0" brushRef="#br1" timeOffset="184183.8755">18779 9306 0,'0'0'16,"0"0"-16,0 0 0,0 0 0,0 0 15,0 0-15,27 2 16,-27-2-16,28 1 0,-28-1 15,35 4-15,-16-3 0,1 0 0,2 0 16,2 0-16,-1 2 0,-1-1 0,8 1 16,1-1-16,-2-1 15,-2 0-15,0 0 0,-2 2 16,-1-2-16,-1 0 0,6-1 16,-1 0-16,-7-2 0,-2 0 0,1-1 15,-3 2-15,-4-1 0</inkml:trace>
  <inkml:trace contextRef="#ctx0" brushRef="#br1" timeOffset="184683.1694">19863 8638 0,'0'0'15,"0"0"-15,0 0 0,0 0 16,0 0-16,25-1 0,-25 1 16,0 0-16,27-2 0,-27 2 0,25 0 15,-13 0-15,0 0 0,1 0 16,1 0-16,-2 0 0,-1 0 15,0 0-15,-1 2 0,0-2 16,-2 1-16,1-1 0,-1 0 16,-1 1-16,-1 0 0,0-1 15,-1 0-15,1 0 0,-2 0 0,1 1 16,-1-1-16,-1 0 0,0 0 16,-1 0-16,-2 0 15,2 0-15,-2 0 0,2 0 0</inkml:trace>
  <inkml:trace contextRef="#ctx0" brushRef="#br1" timeOffset="185475.6863">20137 8673 0,'0'0'16,"0"0"-16,0 0 0,0 0 0,0 0 15,0 0-15,0 0 16,0 0-16,0 0 0,0 0 0,0 0 16,0 0-16,0 0 0,0 0 15,0 0-15,0 0 0,0 0 0,0 0 16,0 0-16,0 0 0,0 0 16,0 0-16,0 0 15,11-21-15,-11 21 0,0 0 16,0 0-16,0 0 0,0 0 0,-12-24 15,12 24-15,0 0 0,0 0 16,0 0-16,-19-16 0,19 16 16,0 0-16,0 0 0,-24-6 15,24 6-15,-19 2 0,6-1 16,-3 2-16,0 1 0,1 1 0,-2 1 16,-2 2-16,1 1 0,-1 0 15,-6 7-15,-2 4 16,3-2-16,2 0 0,1 3 0,0 2 15,2 0-15,3-1 0,-3 5 16,2-1-16,3-2 0,3-3 16,4 1-16,5 1 0,2-3 15,2-1-15,5-1 0,3-1 16,0 0-16,0-3 0,4 0 16,3-1-16,1-1 0,1-2 0,3-1 15,1-1-15,2-3 0,-1-1 16,5-2-16,3-1 15,-3-1-15,0-2 0,-3 1 0,-5-1 16,-4 1-16</inkml:trace>
  <inkml:trace contextRef="#ctx0" brushRef="#br1" timeOffset="185975.3969">20803 8851 0,'0'0'15,"0"0"-15,0 0 0,0 0 16,0 0-16,10-21 0,-10 21 0,6-16 15,-5 6-15,0-2 0,-1 1 16,-2 0-16,-2 1 0,-1 1 16,-2 0-16,1 2 0,-2-1 15,-1 1-15,-1 3 0,-1-1 16,-2 2-16,-2 1 0,-4 1 16,1 1-16,2 1 0,-8 2 15,1 5-15,-1-1 0,0 4 0,0 1 16,-1 4-16,3-2 0,2 0 15,-2 7-15,1 1 0,4-1 16,1 1-16,3 0 0,3-1 16,2-1-16,3-1 0,2-1 15,3 1-15,2-1 0,2-2 16,2 0-16,1-1 0,2-1 16,1-1-16,3-1 0,4-1 15,-1-3-15,1-1 0,1-3 16,0 0-16,1 0 0,0-2 0,0-2 15,-1-2-15,-2 1 0,-3-1 0,-3 1 16</inkml:trace>
  <inkml:trace contextRef="#ctx0" brushRef="#br1" timeOffset="186241.0218">20896 9130 0,'0'0'0,"0"0"0,0 0 16,0 0-16,0 21 0,0-21 15,0 0-15,-3 28 0,3-28 0,-3 22 16,2-10-16,0 0 0,0-1 16,-1 0-16,-1 0 15,0 0-15,2-2 0,0 0 0,0 0 16,1-1-16,1-3 0,0-2 15,2-3-15,0-2 0,1 1 16,0-2-16,-1 2 0,-1-1 16</inkml:trace>
  <inkml:trace contextRef="#ctx0" brushRef="#br1" timeOffset="186674.5401">21285 8708 0,'0'0'16,"0"0"-16,0 0 0,0 0 16,0 0-16,0 0 0,0 0 15,0 0-15,0 0 0,0 0 16,30 8-16,-30-8 0,0 0 0,33 0 16,-33 0-16,32 2 0,-15-2 15,0-1-15,3 0 16,1 0-16,0-2 0,2 1 0,3 1 15,2-1-15,-1 0 0,-2 0 16,0 1-16,-3 0 0,-2 0 0,-1 1 16,-2-1-16,-3 2 15,-2 0-15,-5 0 0,-5 2 16,-2 0-16,-2 0 0,-6 2 16,-4 1-16,2-2 0,1 0 0,1 0 15</inkml:trace>
  <inkml:trace contextRef="#ctx0" brushRef="#br1" timeOffset="186957.3071">21204 9025 0,'0'0'0,"0"0"15,0 0-15,32-2 0,-17 2 0,5 0 16,3-2-16,8 0 0,1 1 15,1-1-15,2 1 0,7 0 16,-2 1-16,-2-1 0,1 0 16,-5-2-16,-2 1 0,-1 0 15,-1 1-15,-6 0 0,-4 1 16,-2 0-16,-3-1 0,-3 1 16,-3-1-16,-6 1 0,-3 0 15,-5-5-15,-1 0 0,-4 0 0,-3-4 16,2 2-16,1 2 0,2-1 15</inkml:trace>
  <inkml:trace contextRef="#ctx0" brushRef="#br1" timeOffset="187293.7482">21530 8887 0,'0'0'0,"0"0"15,0 0-15,0 0 0,0 0 0,6 25 16,-6-25-16,2 23 0,-2-23 0,2 33 16,-1-13-16,-1 2 15,0 0-15,-1 3 0,0 2 16,-1 7-16,-1-1 0,0 1 16,-1 0-16,-2 6 0,1-3 0,-1-1 15,0-2-15,-2-4 0,-1 0 16,0-3-16,1-1 15,1-2-15,-1-4 0,0-3 0,2-2 16,-2 0-16,1-1 0,0-2 16,-2-3-16,-1-3 0,1-1 15,-4-2-15,-3-1 0,3-2 16,-1-1-16,0-3 0,0-3 16,2 1-16,2 1 0,3 1 0</inkml:trace>
  <inkml:trace contextRef="#ctx0" brushRef="#br1" timeOffset="187624.1536">22163 8584 0,'0'0'0,"0"0"16,0 0-16,0 0 0,0 0 0,15 21 15,-15-21-15,10 21 16,-10-21-16,7 25 0,-5-9 16,0 0-16,0 2 0,-2 0 15,0 1-15,0 0 0,0-1 0,-2 3 16,1 2-16,0-5 0,0 0 15,0-1-15,-1-1 0,1-5 16,0-2-16,1-1 0,0-3 16,0 1-16</inkml:trace>
  <inkml:trace contextRef="#ctx0" brushRef="#br1" timeOffset="187807.3659">22284 8762 0,'0'0'0,"0"0"15,0 0-15,0 0 0,0 0 16,26-9-16,-26 9 0,0 0 16,25-8-16,-25 8 0,22-4 15,-11 4-15,0-1 0,-1 1 16,-1 0-16,0 0 0,-2 0 0,0-1 16,-1 0-16,-2 1 0,0-1 15,0 1-15</inkml:trace>
  <inkml:trace contextRef="#ctx0" brushRef="#br1" timeOffset="188074.7968">22111 8892 0,'0'0'15,"0"0"-15,0 0 0,0 0 0,0 0 16,0 0-16,-2 32 0,2-32 15,-4 22-15,4-22 0,-5 29 16,3-13-16,0 1 0,0 0 16,-2 1-16,1-2 0,1-1 15,-2 2-15,1 0 0,1-2 16,0 1-16,-1 1 0,1-2 16,0-5-16,0 0 0,0-3 15,1-2-15,1-2 0,0-3 0,0 0 16,0 0-16,1 2 0</inkml:trace>
  <inkml:trace contextRef="#ctx0" brushRef="#br1" timeOffset="188524.8984">22182 9006 0,'0'0'0,"0"0"0,0 0 15,0 0-15,0 0 0,28-5 0,-28 5 16,27-4-16,-27 4 0,27-2 15,-13 1-15,-1 1 0,0 0 16,2 1-16,-1 0 0,-1 1 16,-1-1-16,-1 2 0,-2 1 15,-2 0-15,-2 2 0,-3-1 16,-1 2-16,-3 1 0,-2 1 0,-4 0 16,-2 0-16,-2 1 0,-2 0 15,-8 3-15,-3 1 16,2-2-16,1 0 0,-3-1 0,-3 1 15,2-1-15,2-1 0,-2 0 16,4-1-16,3 0 0,4-2 0,2 0 16,3 0-16,2-4 15,3 1-15,0-1 0,2 0 16,3-3-16,0 0 0,2 2 16,4-2-16,0-1 0,2 0 0,3-2 15,2 1-15,5-1 0,-1 0 16,1 0-16,0-2 15,-2 2-15,1 0 0,-2 0 0,0 1 16,-2 0-16,-2-1 0,-2 1 16,-4 1-16,0 1 0,-2 0 0,-3 0 15,-2-2-15,2 2 0,-2-2 16,2 2-16</inkml:trace>
  <inkml:trace contextRef="#ctx0" brushRef="#br1" timeOffset="188893.4688">21767 9460 0,'0'0'0,"0"0"0,0 0 0,0 0 15,0 0-15,0 0 0,0 0 16,30 8-16,-30-8 0,25 5 16,-25-5-16,37 3 0,-15-3 0,3-1 15,3-1-15,0-2 0,1 1 16,10 0-16,0-2 15,-1 0-15,-2 2 0,7-1 0,-1 0 16,-3 0-16,-3 1 0,-1 1 16,1 0-16,-4 1 0,-4-1 15,1 1-15,0 1 0,-4 0 16,-1 0-16,-2 1 0,-2 1 16,-3-1-16,-3 1 0,-2-1 15,-1 0-15,-2 1 0,0 0 0,-1-1 16,-3 0-16,-1-1 0,1-1 15,-1 2-15,0 0 0,-1 2 16,-1-2-16,0 0 0,1-1 16,-1 0-16,1-2 0,0-5 15,1-3-15,-1 2 0,-1 0 0,0 2 16</inkml:trace>
  <inkml:trace contextRef="#ctx0" brushRef="#br1" timeOffset="189258.166">23157 8852 0,'0'0'16,"0"0"-16,0 0 0,0 0 0,0 0 15,4 21-15,-4-21 16,1 25-16,-1-25 0,0 30 0,0-12 16,-1 2-16,0 1 0,0 1 15,-1 2-15,-1-1 0,1-1 0,-2 8 16,-1-1-16,1-4 16,-2 0-16,1-2 0,-1-1 15,2-1-15,1-2 0,-1-1 0,1-2 16,0-1-16,1-3 0,-1-2 15,2-3-15,0-1 0,0 0 16,1-6-16,2 0 0,2-6 16,1-1-16,-1-1 0,1 2 15,-2 2-15</inkml:trace>
  <inkml:trace contextRef="#ctx0" brushRef="#br1" timeOffset="189590.9526">23490 8760 0,'0'0'0,"0"0"0,0 0 16,0 0-16,0 0 0,0 0 16,2 22-16,-2-22 0,2 22 0,-2-22 15,0 31-15,0-12 0,-1 0 16,0 4-16,-1 2 15,-1 1-15,1 1 0,-2 9 0,-2 0 16,1-2-16,-1-2 0,-3 6 16,0 0-16,1-5 0,2-3 0,0-1 15,-2 0-15,0-4 16,1 1-16,0-5 0,1-3 16,1-1-16,0-3 0,1-2 15,-1-2-15,-1-3 0,1-1 0,-1-5 16,-1-2-16,2 0 0,0 0 0,1 0 15</inkml:trace>
  <inkml:trace contextRef="#ctx0" brushRef="#br1" timeOffset="189757.2291">23293 9099 0,'0'0'0,"8"-1"0,4-1 0,3 1 15,1 0-15,8 0 0,3-1 16,-1 3-16,2 1 0,-1 3 16,2 1-16,0 0 0,-6-1 0,-4-1 15</inkml:trace>
  <inkml:trace contextRef="#ctx0" brushRef="#br1" timeOffset="191073.8639">20563 8213 0,'0'0'0,"-12"-3"16,-8-4-16,-2 2 0,-2-1 0,-17-3 15,-17-2-15,-3 1 0,-5 1 0,-20-2 16,-5-1-16,-13 1 0,3 1 16,-16 4-16,4 2 15,-41 1-15,18 0 0,1 0 0,3 1 16,13 5-16,7 5 0,-3 3 15,-3 2-15,4 0 0,2-1 16,2 9-16,1 4 0,2-3 16,3 0-16,-5 6 0,-3 2 15,8 1-15,8 1 0,-1 2 16,0 3-16,10-2 0,6-3 0,2 2 16,0 2-16,6 1 15,4 1-15,9 1 0,4 1 0,11-2 16,10-2-16,2 0 0,2-2 15,4 0-15,2-1 0,9 4 16,5 3-16,3-4 0,4 0 16,4-2-16,3 1 0,5-2 15,2 0-15,7-1 0,8 0 16,1-2-16,3 1 0,2 2 16,2 2-16,4-4 0,5-3 0,9 0 15,6 2-15,2 2 0,1 0 16,5-8-16,4-4 0,-3 3 15,0 3-15,6-1 0,3 3 16,0-4-16,-1-4 0,6-2 16,5-4-16,-1 0 0,0-3 15,5 1-15,3 2 0,-2-1 16,-3-1-16,8-1 0,6-2 16,-3-3-16,-2 1 0,5-4 0,1-3 15,-5-3-15,-2-1 0,1 4 16,1 0-16,-4 0 0,-5 0 15,1-7-15,2-2 0,-4-3 16,-1 1-16,0-3 0,0 1 16,-6 0-16,-2-1 0,-1 1 15,1 2-15,-4-2 0,-4-2 0,-1-2 16,-3 0-16,-3-2 0,-2 1 16,-5-4-16,-3 1 15,-7-4-15,-4-2 0,-3-3 0,-2-1 16,-3 2-16,-3 0 0,-7-2 15,-4-2-15,-1-1 0,0-2 16,-4 2-16,-1-2 0,-1 2 16,-5 1-16,-1-4 0,-1-4 15,-5-1-15,-4 1 0,-3 1 16,-3 1-16,-1-2 0,1-1 0,-3 1 16,-1 1-16,0 1 15,-1 0-15,0-1 0,-1 1 0,-6 3 16,-4 0-16,-3-3 15,-5-3-15,1 3 0,2 3 0,-5-1 16,-4 0-16,-4 1 0,-3 4 16,-4-3-16,-2 1 0,0 3 15,1 6-15,-8-1 0,-4 2 16,3 1-16,1 2 0,-10 0 16,-8 0-16,-2 7 0,0 4 0,-8 0 15,-6 0-15,30 3 0,19 3 16,14 0-16</inkml:trace>
  <inkml:trace contextRef="#ctx0" brushRef="#br1" timeOffset="245002.5988">30875 7603 0,'0'0'0,"0"0"0,0 0 0,0 0 16,0 0-16,0 0 0,0 0 15,0 0-15,0 0 0,0 0 0,0 0 16,-23 4-16,23-4 0,-24 0 16,24 0-16,-26-3 0,26 3 15,-20-3-15</inkml:trace>
  <inkml:trace contextRef="#ctx0" brushRef="#br1" timeOffset="246207.9947">27636 4612 0,'0'0'0,"0"0"15,0 0-15,0 0 0,0 0 16,0 0-16,4-19 0,-4 19 16,0 0-16,0 0 0,0 0 15,0 0-15,0 0 0,0 0 16,13-11-16,-11 13 0,0-1 0,0 0 15,0 0-15,1-1 0</inkml:trace>
  <inkml:trace contextRef="#ctx0" brushRef="#br1" timeOffset="246907.1602">30964 7583 0,'0'0'0,"0"0"16,0 0-16,0 0 0,0 0 0,0 0 15,0 0-15,0 0 0,0 0 16,0 0-16,0 0 16,0 0-16,0 0 0,0 0 0,0 0 15,0 0-15,0 0 0,-29 2 16,29-2-16,-21-1 0,21 1 0,0 0 16</inkml:trace>
  <inkml:trace contextRef="#ctx0" brushRef="#br1" timeOffset="251354.8675">21479 11498 0,'0'0'0,"0"0"0,0 0 0,0 0 0,-17 19 15,17-19-15,-18 31 16,18-31-16,-18 36 0,8-14 16,-2 6-16,0-2 0,-1 1 0,-5 10 15,0 3-15,-3 4 0,3-4 16,3 1-16,0-2 16,2-3-16,2-3 0,-1 6 0,0-1 15,2-4-15,2-4 0,3-5 16,0-5-16,2-3 0,1-5 0,2-6 15,2-4-15,0-1 0,-2-1 16,2 3-16</inkml:trace>
  <inkml:trace contextRef="#ctx0" brushRef="#br1" timeOffset="251871.7012">21398 11516 0,'0'0'0,"0"0"16,0 0-16,0 0 0,0 0 0,22-10 15,-22 10-15,31 2 0,-16 0 0,3 3 16,0 2-16,1 2 16,0-1-16,3 6 0,-1 0 15,-3 0-15,-4-1 0,-5-1 16,-5 3-16,-4-2 0,-2 0 0,-6 0 15,-4-1-15,-1 1 16,-1-2-16,-8-1 0,-6 1 16,1-2-16,2 0 0,-9-2 0,-2 0 15,2 0-15,5-3 0,-1 1 16,6 1-16,7-3 0,5 0 0,2-1 16,2 0-16,3-2 15,0 0-15,10 0 0,6-2 16,1 1-16,3 0 0,7 1 15,5 1-15,-1 0 0,2 0 0,5 3 16,0 4-16,-3-1 0,-4 5 16,4 5-16,-2 4 15,-10-6-15,-2 0 0,-4 5 0,-4 0 16,-5-3-16,-2-1 0,-5 4 16,-4 0-16,-1-5 0,-1 0 15,-1 1-15,-2-1 0,0-3 16,0 0-16,-4-2 0,-1-1 15,3-2-15,3 0 0,1-4 16,2-2-16,1-3 0,3-3 0,0 1 16,1 1-16,1-1 0</inkml:trace>
  <inkml:trace contextRef="#ctx0" brushRef="#br1" timeOffset="252338.7366">21970 11626 0,'0'0'0,"0"0"15,0 0-15,0 0 0,0 0 16,29 18-16,-29-18 0,25 19 16,-11-8-16,2 0 0,0 1 15,0 1-15,-1-1 0,1 1 16,-2-1-16,-1-3 0,-1 2 15,2-1-15,-3-1 0,-3-3 16,0 1-16,-2-2 0,-2-2 16,-2 0-16,-2-3 0,0 0 0,-3 0 15,-4-1-15,-3 0 0,-5 1 16,-5-1 0,0 2-16,-1 0 0,-6 2 0,-1 1 15,1 2-15,-1 1 0,3 3 16,1 0-16,-4 5 0,1 0 0,5 0 15,4 1-15,0-2 0,4 4 16,4-1-16,3 2 0,4 0 16,2-1-16,4 0 0,3 0 15,2 0-15,2 0 0,6-1 16,2 1 0,7-4-16,3-1 0,-1-5 0,-2-1 15,5-6-15,4-2 16,-3-7-16,-1-7 0,-3 2 0,-5 3 15,-5 3-15</inkml:trace>
  <inkml:trace contextRef="#ctx0" brushRef="#br1" timeOffset="252639.0686">22650 11649 0,'0'0'0,"0"0"15,0 0-15,0 0 0,0 0 0,0 0 16,-15 18-16,15-18 0,-20 25 16,20-25-16,-25 30 0,12-12 15,-2 2-15,-1 3 16,-3 3-16,-5 5 0,2-3 0,1 1 16,1 3-16,2-2 0,2-2 0,-4 5 15,1-1-15,2-3 16,3-4-16,2-2 0,1-3 15,3-2-15,3-5 0,-1-3 16,2-2-16,1-5 0,0-3 16,7-7-16,3-6 0,2-1 15,0-4-15,1 1 0,-2 3 16,-2 3-16</inkml:trace>
  <inkml:trace contextRef="#ctx0" brushRef="#br1" timeOffset="252921.3911">22678 11623 0,'0'0'0,"0"0"0,0 0 16,0 0-16,1 26 0,-1-26 0,0 30 16,0-30-16,1 38 0,-1-16 15,0 3-15,0 0 0,0 1 0,0 8 16,0 1-16,0-1 15,0-3-15,0 5 0,0-3 0,0-1 16,0-3-16,0-3 0,-1-2 16,0-4-16,0-4 0,0-2 15,0-3-15,-2-3 0,-1-3 16,-5-5-16,-5-2 16,2 1-16,2 0 0,1 0 0</inkml:trace>
  <inkml:trace contextRef="#ctx0" brushRef="#br1" timeOffset="253071.3841">22441 12005 0,'0'0'0,"0"0"0,0 0 0,0 0 16,0 0-16,26-1 0,-26 1 16,36 1-16,-12-1 0,3 0 15,3-1-15,-3 1 0,-4-1 0,-3 1 16</inkml:trace>
  <inkml:trace contextRef="#ctx0" brushRef="#br1" timeOffset="253239.6057">23110 12085 0,'0'0'0,"0"0"0,0 0 0,0 0 16,-3 23-16,3-23 0,0 23 0,0-23 15,0 28-15,1-12 0,1 1 16,2-1-16,1-2 0,0 0 16,-2-3-16,0-1 0</inkml:trace>
  <inkml:trace contextRef="#ctx0" brushRef="#br1" timeOffset="253650.8613">24502 11760 0,'0'0'0,"0"0"16,0 0-16,0 0 0,0 0 0,-4 21 15,4-21-15,-6 35 0,3-17 16,-2 4-16,1 2 0,-1 0 16,1 1-16,-4 9 0,1 2 15,-1 0-15,0-2 16,2 1-16,-1 0 0,0 1 0,2-3 0,0-3 15,2-3-15,0-4 16,1-3-16,1-3 0,-1-4 16,1-2-16,1-3 0,0-8 15,1-3-15,1-7 0,-2-5 0,0 2 16,0 2-16,0 2 16</inkml:trace>
  <inkml:trace contextRef="#ctx0" brushRef="#br1" timeOffset="254121.5708">24426 11764 0,'0'0'15,"0"0"-15,0 0 0,0 0 0,0 0 16,36 0-16,-36 0 16,36 6-16,-36-6 0,36 13 0,-18-4 15,-2 0-15,1 3 0,-4-1 16,-3 4-1,-5-1-15,-2 0 0,-3-1 0,-2-2 16,-6 2-16,-7 0 16,0-2-16,-2-3 0,-1 0 15,-2-1-15,1-1 0,1-2 0,-3 1 16,3-2-16,4-1 0,4-1 16,2-1-16,1-1 15,3 0-15,4 1 0,3-5 0,6 2 16,2 0-16,2 0 0,7 0 15,5 1-15,-2 3 0,-1 1 0,2 2 16,1-1-16,3 3 0,-3 1 16,-3 4-16,-2 0 15,-4 1-15,-2 1 0,-6-1 0,-2 1 16,-3 0-16,-1 0 0,-4-1 16,-3 0-16,-3 0 0,-2-2 0,-2 0 15,-2-3-15,3-2 16,1-2-16,-4-1 0,0-3 15,2-1-15,-1-2 0,1-5 16,1-2-16,2 3 0,1-1 0,1 2 16</inkml:trace>
  <inkml:trace contextRef="#ctx0" brushRef="#br1" timeOffset="254555.8385">24875 11714 0,'0'0'16,"0"0"-16,0 0 0,21 9 0,-21-9 16,22 10-16,-7-3 0,2 2 15,-1 2-15,1 0 0,-1-1 16,1 1-16,-2 0 0,3 2 16,-2 2-16,0-2 0,-2-1 15,-2-2-15,-1-2 0,-2-1 16,-1 0-16,-3-3 0,0-1 15,-3-2-15,-2-1 0,-3 0 16,-4-2-16,-3 0 0,-3 0 0,-5 2 16,-3 0-16,-5 0 0,1 0 15,-3 0-15,-2 3 0,3 1 16,1 2-16,-2 1 0,1 2 16,4 1-16,2-1 0,2 2 15,2 6-15,2-2 0,3-2 16,4 3-16,4 2 0,3 0 15,3 1-15,4 1 0,2 2 16,2-1-16,0-4 0,5 0 16,2 0-16,4-2 0,1-1 0,5-3 15,3 0 1,2-3-16,3-3 0,5-5 16,-3-3-16,-7 0 0,-7 1 0,-5 0 15</inkml:trace>
  <inkml:trace contextRef="#ctx0" brushRef="#br1" timeOffset="254871.0279">25611 11779 0,'0'0'0,"0"0"16,0 0-16,0 0 0,-10 22 0,10-22 15,-13 25-15,3-9 0,-3 4 16,-1 1-16,-3 1 0,1 2 16,-1-1-16,-6 12 15,-1 2-15,-1-1 0,0-2 0,-1 5 16,2-1-16,5-4 0,2-2 16,0 2-16,3-5 0,4-7 0,2-5 15,2-3-15,0-2 16,2-2-16,2-3 0,0-3 15,-1-1-15,4-6 0,3-4 0,2-5 16,3-6-16,-1 3 0,-2 3 16,0 1-16</inkml:trace>
  <inkml:trace contextRef="#ctx0" brushRef="#br1" timeOffset="255128.761">25576 11744 0,'0'0'0,"0"0"16,0 0-16,0 0 0,0 0 0,8 33 15,-8-33-15,4 35 16,-2-15-16,1 3 0,-2 4 16,0-1-16,0 0 0,0 11 0,0 2 15,-1-2-15,-1 0 0,0 7 16,0 0-16,0-7 0,1-5 15,-1-3-15,-1-2 0,1-3 16,0-5-16,0-4 0,1-3 16,-2-8-16,0-6 0,0 0 15,-1 2-15,3 0 0</inkml:trace>
  <inkml:trace contextRef="#ctx0" brushRef="#br1" timeOffset="255288.6305">25397 11888 0,'0'0'0,"0"0"16,0 0-16,0 0 0,0 0 0,0 0 15,19-16-15,-19 16 0,33-5 16,-9 3-16,5 1 0,-3 0 16,-4 0-16,-4 0 0</inkml:trace>
  <inkml:trace contextRef="#ctx0" brushRef="#br1" timeOffset="258496.7749">29006 8355 0,'0'0'0,"0"0"16,0 0-16,0 0 0,0 0 16,0 0-16,0 0 15,0 0-15,0 0 0,0 0 0,0 0 16,0 0-16,0 0 0,0 0 15,0 0-15,0 0 0,0 0 16,0 0-16,0 0 0,0 0 16,0 0-16,0 0 0,0 0 0,0 0 15</inkml:trace>
  <inkml:trace contextRef="#ctx0" brushRef="#br1" timeOffset="260421.8137">23335 11492 0,'0'0'0,"0"0"0,0 0 15,0 0-15,2 25 0,-2-25 0,4 20 16,-2-10-16,0 1 0,1 2 15,2 1 1,0 0-16,1-1 0,1-1 16,0-1-16,5 3 0,2-3 15,-2-1-15,0-1 0,2-3 16,3-2-16,0-3 0,1 0 0,2-3 16,2-2-16,-1 0 0,-2 1 15,3-4-15,3 0 16,-1-1-16,-1 3 0,5-6 0,-1-1 15,-3 1-15,-1 0 0,1 1 16,2-1-16,-3 2 0,-1 0 0,-1-2 16,-1 4-16,-3 0 15,0 3-15,-1-1 0,1 2 16,-3 1-16,-1 2 0,2 0 0,-2 3 16,-3 1-16,0 0 0,-1 2 15,-2 2-15,0-1 0,-1 0 0,-2 0 16,0 4-16,0-4 15,-2 0-15,-2 4 0,-1 1 16,-3 0-16,0-1 0,-3 2 16,-1 2-16,-2 0 0,0-1 0,-1 1 15,0 1-15,0 0 0,1 0 16,-1 2-16,-1 2 16,1-3-16,0-1 0,-1 1 0,4-3 15,0-3-15</inkml:trace>
  <inkml:trace contextRef="#ctx0" brushRef="#br1" timeOffset="261039.4476">23321 12004 0,'0'0'0,"0"0"15,0 0-15,0 0 16,0 0-16,0 0 0,0 0 0,24-7 16,-24 7-16,29-6 0,-29 6 15,35-8-15,-14 3 0,2 1 16,3 1-16,-2-1 0,0 1 15,8-1-15,0 1 0,-1 0 16,0 3-16,-1-1 0,-2-1 16,-1 2-16,-2 2 0,5-2 0,-1 1 15,-4 1-15,-2-1 0,-4 0 16,-4 1-16,-6-3 0,-2 0 0,-2-1 16,0 0-16,-2 1 15</inkml:trace>
  <inkml:trace contextRef="#ctx0" brushRef="#br1" timeOffset="261254.1459">23383 12104 0,'0'0'0,"0"0"0,0 0 15,0 0-15,0 0 0,34 6 0,-34-6 16,35-3-16,-11 2 0,6 0 15,4 0-15,3 1 0,0 2 16,14-1-16,2 2 0,9 0 16,-5 1-16,-10 0 0,-8-1 15,-8-1-15</inkml:trace>
  <inkml:trace contextRef="#ctx0" brushRef="#br1" timeOffset="276552.9281">26406 6808 0,'0'0'0,"0"0"16,0 0-16,0 0 0,0 0 0,0 0 15,0 0-15,0 0 0</inkml:trace>
  <inkml:trace contextRef="#ctx0" brushRef="#br1" timeOffset="276746.7188">26421 6821 0,'0'0'0,"0"0"15,0 0-15,0 0 0,0 0 16,0 0-16,0 0 0,0 0 16,0 0-16,0 0 15,0 0-15,0 0 0</inkml:trace>
  <inkml:trace contextRef="#ctx0" brushRef="#br1" timeOffset="276916.0177">26442 6822 0,'0'0'16,"0"0"-16,0 0 0,0 0 0,0 0 16,0 0-16,0 0 0,0 0 15</inkml:trace>
  <inkml:trace contextRef="#ctx0" brushRef="#br1" timeOffset="301362.9628">27456 6308 0,'0'0'0,"0"0"0,0 0 16,0 0-16,0 0 0,0 0 15,0 0-15,0 0 0,0 0 0,0 0 16,0 0-16,0 0 16,0 0-16,0 0 0,0 0 0,0 0 15,0 0-15,0 0 16,0 0-16,0 0 0,0 0 0,0 0 15,0 0-15,0 0 0,0 0 16,0 0-16,0 0 0,0 0 16,0 0-16,0 0 0,0 0 15,0 0-15,0 0 0,0 0 0,0 0 16,0 0-16,0 0 0,0 0 16,0 0-16,0 0 0,0 0 15,0 0-15,16-18 0,-16 18 16,0 0-16,0 0 0,0 0 15,0 0-15,0 0 0,0 0 16,0 0-16,0 0 0,0 0 0,0 0 16,0 0-16,11-21 0</inkml:trace>
  <inkml:trace contextRef="#ctx0" brushRef="#br1" timeOffset="302944.7349">27454 4514 0,'0'0'0,"0"0"0,0 0 16,0 0-16,0 0 0,0 0 0,0 0 16,0 0-16,13-23 0,-13 23 15,0 0-15,0 0 0,7-22 16,-7 22-16,0 0 0,0 0 15</inkml:trace>
  <inkml:trace contextRef="#ctx0" brushRef="#br1" timeOffset="308021.7437">27505 4594 0,'0'0'0,"0"0"0,0 0 16,0 0-16,0 0 0,0 0 16,0 0-16,0 0 0,0 0 0,0 0 15,0 0-15,0 0 0,0 0 16,0 0-16,0 0 0,0 0 16</inkml:trace>
  <inkml:trace contextRef="#ctx0" brushRef="#br1" timeOffset="309463.1004">27787 8424 0,'0'0'0,"0"0"0,0 0 15,0 0-15,0 0 0,0 0 16,0 0-16,0 0 0,0 0 0,0 0 16,0 0-16,0 0 0,0 0 15,0 0-15,0 0 0,0 0 16,0 0-16,0 0 0,0 0 15,0 0-15,0 0 0,0 0 16</inkml:trace>
  <inkml:trace contextRef="#ctx0" brushRef="#br1" timeOffset="315697.3848">27250 4671 0,'0'0'0,"0"0"0,0 0 15,0 0-15,0 0 0,0 0 0,24-3 16,-24 3-16,0 0 0,0 0 16,0 0-16,22-6 0,-22 6 15,0 0-15,0 0 0,19-11 0,-19 11 16,10-6-16,-6 3 0,0 1 15</inkml:trace>
  <inkml:trace contextRef="#ctx0" brushRef="#br1" timeOffset="316244.2548">28463 3486 0,'0'0'0,"0"0"16,0 0-16,0 0 0,0 0 0,0 0 15,0 0-15,0 0 0,0 0 16,0 0-16,0 0 0,20 9 15,-20-9-15,0 0 0,0 0 16,0 0-16,0 0 0,-8 20 16,8-20-16,0 0 0,0 0 0,-11 21 15</inkml:trace>
  <inkml:trace contextRef="#ctx0" brushRef="#br1" timeOffset="318753.5368">26892 6555 0,'0'0'0,"0"0"0,0 0 16,0 0-16,0-25 0,0 25 16,0 0-16,0-29 15,0 18-15,0 1 0,1-2 16,-1 1-16,0 1 0,1 0 0,0-1 16,1 1-16,0-1 15,1 0-15,-1 3 0,-1-5 16,0 5-16,0-3 0,0 1 0,0-1 15,0 1-15,0 2 0,1 1 16,-1 0-16,-1-1 0,1 1 16,0 0-16,-1 1 0,0 2 15,0 0-15,0 1 0,0 2 16</inkml:trace>
  <inkml:trace contextRef="#ctx0" brushRef="#br1" timeOffset="319919.5424">28341 5860 0,'0'0'0,"0"0"15,0 0-15,0 0 0,0 0 0,0 0 16,0 0-16,0 0 0,0 0 16,0 0-16,0 0 15,0 0-15,0 0 0,0 0 0,0 0 16,0 0-16,0 0 0,0 0 16,0 0-16,0 0 0,0 0 0,0 0 15</inkml:trace>
  <inkml:trace contextRef="#ctx0" brushRef="#br1" timeOffset="320804.1281">28367 6123 0,'0'0'0,"0"0"0,0 0 0,0 0 15,0 0-15,0 0 0,0 0 0,0 0 16</inkml:trace>
  <inkml:trace contextRef="#ctx0" brushRef="#br1" timeOffset="350117.1761">30177 9813 0,'0'0'16,"-10"-12"-16,-7-7 0,-6-5 0,-2-1 0,-17-14 15,-16-15 1,-5-2-16,2 7 0,-22-5 0,-6 1 16,9 6-16,8 4 0,-51-14 15,0 10-15,16 13 0,11 11 16,-13-2-16,-9 0 0,11 6 16,6 4-16,-12 9 0,-11 7 15,16 1-15,10 1 0,-10 8 16,-8 7-16,17 0 0,12-1 0,-9 14 15,-4 10-15,11-4 0,10-1 16,-7 10-16,-5 7 0,11-4 16,5-3-16,-1 11 0,-1 6 15,16-6-15,13-4 0,-1 13 16,3 9-16,10-7 0,11-4 0,6 11 16,6 4-16,4-8 0,3-6 15,10 13-15,8 7 16,3-13-16,1-8 0,12 8 15,6 9-15,3-9 0,2-3 0,9 6 16,9 6-16,-3-9 0,-1-4 16,18 3-16,14 6 0,-8-14 15,-5-6-15,16 10 0,13 5 16,-14-13-16,-8-8 0,17 1 16,12 0-16,-14-9 0,-10-6 0,7-4 15,6-3-15,-11-5 0,-7-2 16,12-3-16,9-4 15,-10-6-15,-7-3 0,12-8 16,11-5-16,-12-2 0,-8-1 0,8-3 16,4-3-16,-12-3 0,-9-3 0,7-13 15,4-6-15,-13 3 16,-10 2-16,5-8 0,1-7 16,-8 2-16,-5 2 0,0-11 15,0-10-15,-8 6 0,-6 2 0,-2-4 16,0-5-16,-8 7 15,-6 5-15,-2-12 0,0-10 16,-9 9-16,-5 8 0,-7-13 16,-6-7-16,-3 11 0,-1 4 0,-17-11 15,-11-11-15,4 12 0,3 7 16,-14-1-16,-9-5 0,4 11 16,3 4-16,-13-5 0,-8-1 15,0 8-15,1 7 0,-9 0 0,-5 1 16,3 5-16,4 4 0,-16 1 15,-11 1-15,4 9 0,4 4 16,-17 1-16,-11-1 16,37 8-16,24 5 0,17 5 0</inkml:trace>
  <inkml:trace contextRef="#ctx0" brushRef="#br1" timeOffset="362869.8692">32120 3899 0,'0'0'0,"0"0"0,0 0 16,0 0-16,0 0 0,0 0 16,-31 11-16,31-11 0,-27 8 0,27-8 15,-36 15-15,16-8 0,-1 3 16,-2 2-16,-1 1 0,0 2 15,-1 1-15,-9 4 0,-2 4 16,0 0-16,1-2 0,-7 4 16,1-1-16,8-5 0,7-4 0,4-3 15</inkml:trace>
  <inkml:trace contextRef="#ctx0" brushRef="#br1" timeOffset="363016.3739">30752 4769 0,'0'0'0,"-8"7"16,-6 3-16,0 0 0,-1 2 0,-10 9 16,-2 5-16,-7 4 0,-2-1 15,3-2-15,7-6 16,5-4-16</inkml:trace>
  <inkml:trace contextRef="#ctx0" brushRef="#br1" timeOffset="363150.5294">29719 5583 0,'0'0'0,"-8"6"0,-4 2 0,-2 5 16,-2 1-16,-8 10 0,-4 4 15,-4 8-15,3-1 0,1-2 16,6-5-16,6-8 0</inkml:trace>
  <inkml:trace contextRef="#ctx0" brushRef="#br1" timeOffset="363300.5941">28797 6477 0,'0'0'0,"0"0"0,-20 13 0,7-6 15,-1 4-15,-6 7 0,-1 4 16,-1 2-16,0-2 0,-5 10 16,1 0-16,5-3 0,3-8 0,4-3 15</inkml:trace>
  <inkml:trace contextRef="#ctx0" brushRef="#br1" timeOffset="363535.5827">27970 7272 0,'0'0'0,"0"0"0,0 0 16,0 0-16,-18 16 0,14-10 0,-1 4 15,-1-1-15,1 1 0,-1 0 16,2 1-16,-1 1 0,1-3 15,-2 2-15,1-1 0,-1 0 16,1-1-16,-2 1 0,-1-1 16,1-1-16,0 0 0,0-1 15,1-1-15,-1-1 0,2 0 0,0-1 16,2-1-16,0-2 0,-1-2 16,1 1-16,0-1 0,1 1 15</inkml:trace>
  <inkml:trace contextRef="#ctx0" brushRef="#br1" timeOffset="364316.8251">27723 4362 0,'0'0'0,"0"0"0,0 0 0,0 0 16,0 0-16,0 0 0,0 0 16,-23 0-16,23 0 0,-19 13 15,19-13-15,-25 25 0,10-11 0,2 2 16,0 0-16,2 2 0,1 1 15,-1 5-15,2-2 0,3-1 16,1 0-16,3 0 0,2-3 16,2-3-16,3-1 0,1-3 15,3-3-15,1 1 0,1-4 0,2-1 16,2-1-16,0-2 16,2-1-16,0-1 0,2-2 15,0 0-15,-1-1 0,0-3 16,-1-3-16,-2-1 0,-1-2 0,0 0 15,-1 1-15,-2-1 0,-2 1 16,-4-1-16,-1-2 0,-3 1 16,-2-1-16,-4 1 0,-1-2 15,-7 3-15,-3 0 0,-4 4 16,-4-1-16,-3 4 0,-3 0 0,-8 2 16,-2 2-16,0 5 0,2 3 15,0 7-15,2 4 16,2-2-16,7-3 0,6-3 0</inkml:trace>
  <inkml:trace contextRef="#ctx0" brushRef="#br1" timeOffset="365016.7352">27793 7258 0,'0'0'0,"0"0"0,0 0 0,0 0 16,-21-8-16,21 8 0,-17-1 15,7 3-15,0 0 0,-2 5 16,-2 2-16,-2 1 0,1 1 0,-1 4 16,2 2-16,-2 5 0,2 2 15,6-2-15,2 3 0,3-3 16,2-1-16,6 4 0,6 0 15,1-5-15,3-4 0,2-2 16,3-3-16,1-2 0,1-2 0,1-4 16,3-1-16,-1-2 15,0 2-15,4-4 0,2-1 16,-2-5-16,-3-4 0,4-1 0,3-3 16,-3 1-16,-3 0 0,1-6 15,-4-1-15,-2 1 0,-2 0 16,-6-1-16,-3-3 15,-4 4-15,-5-1 0,-2-1 0,-2-4 16,-4 5-16,-1 1 0,-7 0 16,-3 3-16,-1-2 0,1 1 15,1-3-15,3-1 0,2 3 16,2 6-16,2 3 0</inkml:trace>
  <inkml:trace contextRef="#ctx0" brushRef="#br1" timeOffset="365867.7626">32502 3582 0,'0'0'0,"0"0"0,0 0 15,0 0-15,0 0 0,0 0 0,0 0 16,-10-15-16,10 15 0,0 0 15,-28 1-15,28-1 0,-31 6 16,10-3-16,-2 2 0,-1 2 16,-2 3-16,-8 5 0,-1 0 15,2 2-15,2 1 0,-5 2 16,5 1-16,3-1 0,4 0 0,5 0 16,6 1-16,3-3 0,3-2 15,5 0-15,4-2 0,3-1 16,2-2-16,4-3 0,5-1 15,1 0-15,3 0 0,2-3 16,1 1-16,2-5 0,0-2 16,2-2-16,0-1 0,-2 0 15,-1 1-15,-2-5 0,-2-2 16,-2 0-16,1-1 0,-4-1 16,0-1-16,-4 0 0,-1-1 0,-5 0 15,-4-1-15,-5-2 0,-4 0 16,-6 0-16,-5 0 0,-7 3 15,-6 3-15,-8 0 0,-6 3 16,-1-2-16,1 0 0,2 1 16,10 3-16,7 1 0</inkml:trace>
  <inkml:trace contextRef="#ctx0" brushRef="#br1" timeOffset="366483.3544">28924 3351 0,'0'0'0,"0"0"0,0 0 16,0 0-16,0 0 0,-25 0 0,25 0 15,-20 10-15,20-10 0,-23 17 16,6-7-16,1 2 0,-1 3 0,0 2 15,0 4-15,-4 3 16,1 0-16,1 0 0,2 1 16,1-1-16,3-4 0,1 6 15,3-1-15,5-5 0,1-4 0,6-4 16,1-3-16,0-1 16,2-2-16,4 0 0,4-2 0,2-1 15,1-1-15,4-2 0,3-3 16,0-1-16,-2-1 0,7-3 15,3-2-15,-2 1 0,-1-2 16,0-2-16,-1-1 0,-1 0 16,-4 2-16,-2-2 0,-2-2 15,-4 0-15,-2-1 0,-2 1 16,-2 0-16,-2 1 0,-2-1 0,-3 2 16,-2 0-16,-2 1 0,-2 1 15,-7 1-15,-6 1 0,0 2 16,-3 1-16,-6 3 0,-5 4 15,0 2-15,-3 3 0,-3 0 16,-4 1-16,8-1 0,7-2 0,4 0 16</inkml:trace>
  <inkml:trace contextRef="#ctx0" brushRef="#br1" timeOffset="368360.1436">26566 4662 0,'0'0'0,"0"0"0,0 0 16,0 0-16,0 0 0,0 0 0,0 0 15,0 0-15,0 0 0,0 0 16,0 0-16,-15 18 0,15-18 0,0 0 16,0 0-16,0 0 0</inkml:trace>
  <inkml:trace contextRef="#ctx0" brushRef="#br1" timeOffset="369054.4815">27686 7731 0,'0'0'0,"0"0"0,0 0 0,0 0 16,0 0-16,0 0 0,0 0 16,0 0-16,0 0 0,0 0 15,0 0-15,0 0 0,0 0 16,0 0-16,10-21 0,-10 21 16,0 0-16,3-18 0,-3 18 0,5-25 15,0 13-15,-2 2 0,0 1 16,0 0-16</inkml:trace>
  <inkml:trace contextRef="#ctx0" brushRef="#br1" timeOffset="369499.2074">28423 3758 0,'0'0'0,"0"0"15,0 0-15,0 0 0,0 0 0,0 0 16,10-19-16,-6 15 0,0 1 16,3 0-16,1 2 0,0-2 15,-1 2-15,-2 0 0</inkml:trace>
  <inkml:trace contextRef="#ctx0" brushRef="#br1" timeOffset="374871.5096">27536 4625 0,'0'0'0,"0"0"16,0 0-16,0 0 0,0 0 0,0 0 15,0 0-15,23 3 0</inkml:trace>
  <inkml:trace contextRef="#ctx0" brushRef="#br1" timeOffset="380266.2821">28864 3761 0,'0'0'0,"0"0"15,0 0-15,0 0 0,0 0 0,0 0 16,0 0-16,-15-15 0,15 15 15,0 0-15,0 0 0,0 0 16,9-18-16,-9 18 0,0 0 16,28-13-16,-28 13 0,31-8 15,-9 4-15,0 1 0,1 0 16,4 0-16,5-1 0,9 2 16,-1-2-16,8 1 0,7-3 15,8-1-15,-4 0 0,11 0 16,10-1-16,7 1 0,-8 1 0,13 2 15,-3 2-15,8-1 0,-4 0 16,33 0-16,-10 0 0,-11 1 16,-8-2-16,-3 2 0,-3-1 15,-3 2-15,-2-2 0,4 7 16,1 7-16,-6-4 0,-4-1 16,-1-3-16,0-1 0,-4-2 15,-1 2-15,-3 0 0,0 4 16,-5 0-16,-3 1 0,-6-5 15,-4-3-15,-6 2 0,-4 1 0,-6-2 16,-5 0-16,-8 1 0,-4 3 16,0-6-16,-1-3 0,-7 4 15,-6 1-15,-4-1 0,-3-1 16,0 2-16,0 0 0,0 0 16,-1-4-16,-5 3 0,-5 1 0,-4 0 15,-2-1-15,-7 0 16,-2-1-16,-5 1 0,-3-1 15,-5-2-15,-2-1 0,-4 1 16,-2-1-16,-4 2 0,-2 1 0,-13 0 16,-2-1-16,-3-1 0,-1-1 15,-14 1-15,0 1 0,3-3 16,1-3-16,-37-3 0,9-1 16,8 15-16,6 10 0,-3-5 15,-3-5-15,8-3 0,4-4 0,-1 0 16,-4 2-16,3 1 0,3 4 15,1 0-15,-1 1 0,6 0 16,5-2-16,-3 2 0,-1 0 16,9 7-16,3 3 0,7-5 15,4-5-15,8-1 0,7-2 16,4 1-16,5 1 0,8-2 16,6 0-16,6-1 0,3 1 15,5 2-15,5 2 0,2-2 16,1 1-16,1-5 0,2-1 0,1 1 15,3 0-15,6 1 0,6 1 16,7-2-16,5 0 0,5 0 16,5 2-16,6 1 0,8 1 15,0-1-15,2-1 0,7-1 16,5 1-16,11-1 0,1 1 16,1 1-16,2 1 0,37 0 15,-9 0-15,-5-4 0,-4 0 16,-3-1-16,-3 0 0,3 3 15,3 3-15,-6-1 0,-4 0 16,-3 3-16,1 0 0,-5 1 0,-2-1 16,0-1-16,0 0 0,-5-1 15,-1-3-15,-4 0 0,0-2 16,-8 5-16,-4 1 0,-3-1 16,0 0-16,-11-1 0,-7 0 15,-2 1-15,-1-2 0,-8-4 16,-4-1-16,-5 2 0,-3 3 15,-6 0-15,-4 1 0,-4-2 16,-2 0-16,-3 0 0,-1-2 0,-3-2 16,0 0-16,-6 1 0,-4 2 15,-10-2-15,-5 0 0,-8-1 16,-4-2-16,-5-9 0,-5-4 16,-4 5-16,-4 6 0,-9-1 15,-4-1-15,-14-1 0,1 0 0,-6 2 16,-2 2-16,-42 1 0,12 2 15,2 1-15,3-1 16,5-1-16,3 0 0,-4 5 0,-1 3 16,7-3-16,5-1 0,-4-1 15,-2 2-15,7 4 0,5 1 16,6 2-16,5 1 0,8 0 16,6-1-16,14 4 0,8 4 15,10-5-15,5-3 0,14-5 16,9-4-16,8 2 0,5 2 0,5 0 15,1 1-15,9-3 0,5-4 16,13-2-16,9-3 0,6 1 16,5 1-16,9 2 0,7 0 15,-19 3-15,7 0 0,29-1 16,-2 0-16,-8 3 0,-4 0 16,-1 1-16,-1-1 0,-3 2 15,-4 2-15,-5-1 0,-4 1 16,-7-2-16,-6 0 0,-6 0 15,-3 0-15,-8 8 0,-4 7 0,-6-4 16,-5-3-16,-4-1 0,-1-4 16,-9 2-16,-2 3 0,-7 0 15,-6 0-15,7-4 0,3-1 16,2-2-16</inkml:trace>
  <inkml:trace contextRef="#ctx0" brushRef="#br1" timeOffset="380650.3562">27422 6337 0,'0'0'0,"0"0"0,0 0 0,0 0 16,0 0-16,-21 10 0,21-10 15,0 0-15,0 0 0,-7 18 16,7-18-16,0 0 0,0 0 0,17 15 16</inkml:trace>
  <inkml:trace contextRef="#ctx0" brushRef="#br1" timeOffset="380816.5298">27445 6495 0,'0'0'0,"0"0"16,0 0-16,0 0 0,0 0 0,0 0 15,0 0-15,0 0 0,0 0 16,0 0-16,15 20 0,-15-20 15</inkml:trace>
  <inkml:trace contextRef="#ctx0" brushRef="#br1" timeOffset="380974.575">27548 6580 0,'0'0'0,"0"0"16,0 0-16,0 0 0,0 0 15,0 0-15,0 0 0,0 0 16,0 0-16,0 0 0,0 0 16,7 21-16</inkml:trace>
  <inkml:trace contextRef="#ctx0" brushRef="#br1" timeOffset="381127.9395">27539 6591 0,'0'0'0,"0"0"0,0 0 0,0 0 16,0 0-16,0 0 0,0 0 15,0 0-15,0 0 0,0 0 16</inkml:trace>
  <inkml:trace contextRef="#ctx0" brushRef="#br1" timeOffset="381289.5763">27683 6665 0,'0'0'0,"0"0"0,0 0 16,0 0-16,0 0 0,0 0 0,0 0 16,11 21-16,-11-21 0,0 0 15</inkml:trace>
  <inkml:trace contextRef="#ctx0" brushRef="#br1" timeOffset="381439.5697">27696 6723 0,'0'0'16,"0"0"-16,0 0 0,0 0 0,0 0 15,0 0-15,0 0 0,0 0 16,0 0-16,0 0 0</inkml:trace>
  <inkml:trace contextRef="#ctx0" brushRef="#br1" timeOffset="381584.9796">27555 6694 0,'0'0'15,"0"0"-15,0 0 0,0 0 0,0 0 16,0 0-16,0 0 0,0 0 15,0 0-15,0 0 0,0 0 16,0 0-16</inkml:trace>
  <inkml:trace contextRef="#ctx0" brushRef="#br1" timeOffset="384372.9833">27084 6701 0,'0'0'0,"0"0"15,0 0-15,0 0 0,0 0 0,0 0 16,0 0-16,0 0 0,0 0 15,0 0-15,0 0 0,0 0 16,0 0-16,0 0 0,0 0 16,0 0-16,0 0 0,0 0 15,0 0-15,0 0 0</inkml:trace>
  <inkml:trace contextRef="#ctx0" brushRef="#br1" timeOffset="387896.8672">28632 8012 0,'0'0'0,"0"0"15,0 0-15,21-3 0,-21 3 0,15-3 16,-7 1-16,0-1 0,-2 1 0,0 0 16,-2 0-16,-1 1 15,1-1-15,-4 0 0,-2 0 16,0-1-16,2 3 0,-2-4 0</inkml:trace>
  <inkml:trace contextRef="#ctx0" brushRef="#br1" timeOffset="388468.9366">26231 7750 0,'0'0'0,"0"0"16,0 0-16,0 0 0,0 0 15,0 0-15,0 0 0,0 0 16,0 0-16,0 0 0,0 0 16,0 0-16,0 0 0,0 0 15,0 0-15,0 0 0,0 0 16,0 0-16,0 0 0,0 0 16,0 0-16,0 0 0,0 0 15,0 0-15,0 0 0,0 0 0,0 0 16,0 0-16,0 0 0,0 0 15,0 0-15,0 0 0,0 0 16,0 0-16,-11-21 0,11 21 0</inkml:trace>
  <inkml:trace contextRef="#ctx0" brushRef="#br1" timeOffset="390285.8042">30783 3429 0,'0'0'0,"0"0"16,0 0-16,0 0 0,0 0 0,0 0 15,0 0-15,0 0 0,-2-19 0,2 19 16,0 0-1,0 0-15,0 0 0,-25-5 0,25 5 16,-28 1-16,28-1 0,-32 9 16,12-2-16,2 0 0,-1 0 15,-1 3-15,0 2 0,-4 4 0,1-1 16,1 0-16,1 2 16,2 0-16,2-1 0,3-1 0,2-1 15,2 0-15,2-1 0,2 1 16,1-2-16,3-2 0,2 0 15,3 0-15,3-1 0,3-1 16,3-2-16,3 0 0,3-2 16,2-2-16,1 0 0,1-1 15,2-1-15,1-1 0,2-1 16,1-3-16,4-1 16,3-1-16,-6-2 0,-2 0 0,-2-1 15,-2 0-15,-1 1 0,-3-2 16,-2-1-16,-4-1 0,-2 1 0,-2-2 15,-3-1-15,-1 0 0,-2 2 16,-3 0-16,-1 1 16,-3 1-16,-3 0 0,-4 1 0,-4 1 15,-5 1-15,-3 0 0,-12-1 16,-4 3-16,-2 3 0,-2 1 16,9 2-16,6-1 0,5 1 0</inkml:trace>
  <inkml:trace contextRef="#ctx0" brushRef="#br1" timeOffset="393498.8988">28895 3559 0,'0'0'16,"0"0"-16,0 0 0,0 0 15,0 0-15,0 0 0,0 0 0,0 0 16,0 0-16,0 0 0,0 0 15,0 0-15,0 0 0,-21 19 16,21-19-16,0 0 0,-18 22 16,18-22-16,-16 20 0,6-9 15,-2-2-15,-1 4 0,-3 0 16,1 2-16,0-2 0,-2 3 16,0-1-16,-6 7 0,-1 0 0,-1 0 15,-1 0-15,1-2 0,0 3 16,-3 0-16,-1 2 0,-5 4 15,2-1-15,1 0 0,0 0 16,2-3-16,-1 1 0,-4 4 16,3-1-16,0-3 0,1-3 0,0 0 15,1-2-15,1 0 16,2 1-16,-1-2 0,1 1 0,-1-5 16,2-1-16,1 0 0,0 1 15,3 0-15,4-2 0,-2-2 16,1 1-16,0-4 0,-1 0 15,4-1-15,1 1 0,3-4 16,0 1-16,2-2 0,2 0 16,-1 1-16,1 0 0,2-3 15,0-1-15,2 0 0,1 0 0,0 0 16,2-1-16,-2 2 16,2-2-16,0 0 0,0 0 0,-3 1 15,3-1-15,-2 2 0,2-2 16,0 0-16,-2 1 0,2-1 15,0 0-15,0 0 0,0 0 16,0 0-16,0 0 0,0 0 16,0 0-16,0 0 0,0 0 15,0 0-15,0 0 0,0 0 16,0 0-16,0 0 0,1-3 0,-1 3 16,0 0-16,0 0 0,0 0 15,0 0-15,0 0 0,0 0 16,0 0-16,0 0 0,0 0 15,0 0-15,0 0 0,0 0 16,0 0-16,0 0 0,0 0 16,0 0-16,0 0 0,0 0 15,0 0-15,0 0 0,0 0 16,-1 6-16,1-6 0,0 0 16,0 0-16,-3 6 0,3-6 0,-3 4 15,3-4-15,-2 8 0,2-8 16,-2 9-16,2-9 0,-2 10 15,1-3-15,0 2 0,-1-1 16,1 2-16,0 2 0,1-1 16,0 2-16,0 1 0,-1-1 0,0 3 15,0 2-15,1 0 16,0 2-16,0-1 0,1 0 16,-1 3-16,0 1 0,0 6 0,1 0 15,0 2-15,1-1 0,0 2 16,-1 0-16,0-1 0,0-4 15,0 11-15,0 0 0,1-1 16,0 0-16,1-2 0,-1 1 16,-1-1-16,-1 0 0,1 6 15,0 1-15,0-2 0,2-2 0,-1 1 16,0-2-16,1 1 16,1 1-16,0-2 0,0 0 0,1 1 15,-1-1-15,-1-2 0,1 1 16,1 6-16,3-6 0,-1 3 15,-2-3-15,1 0 0,-1-1 16,-2-3-16,1 1 0,-2-1 16,-1 0-16,1 0 0,1 1 15,-2-1-15,-1 0 0,1-1 16,0-2-16,-1 1 0,0-2 0,0 3 16,0-2-16,0-3 0,0-1 15,0 2-15,0-1 0,0 1 16,1-4-16,0 2 0,-1 0 15,0 0-15,0 0 0,0-1 16,1 2-16,1-1 0,2-1 16,-2 2-16,-1-1 0,-1-2 15,0-1-15,1-1 0,1 2 16,-1-3-16,-1 1 0,0-1 16,-1 0-16,0-4 0,1 1 0,-1 0 15,0 0-15,0 1 0,0-2 16,0 2-16,0-1 0,1-2 15,1-2-15,-1 1 0,-1 2 16,-1 0-16,1-2 0,0-1 16,1-2-16,-1-1 0,0-1 0,1 0 15,0 1-15,0-2 16,1-1-16,-1 1 0,-1-1 16,0-2-16,1 0 0,-1 0 0,0 0 15,1-1-15,0-2 0,0 0 16,0 2-16,0-4 0,0 3 15,0-3-15,-2 2 0,2-2 16,-3 2-16,3-2 0,0 0 16,0 0-16,1 3 0,-1-3 15,0 0-15,0 0 0,0 0 0,0-3 16,0 3-16,0-2 16,0 0-16,0 2 0,0-3 15,0 3-15,0-4 0,0 4 16,0-2-16,0 2 0,0 0 0,0 0 15,0 0-15,0 0 0,0 0 16,0-5-16,0 5 0,0 0 16,0-7-16,0 7 0,0 0 15,0-6-15,0 6 0,0 0 16,2-8-16,-2 8 0,0-6 0,0 6 16,-2-9-16,2 9 0,0-7 15,0 0-15,2 1 0,-1-1 16,0 0-16,-1-1 0,0 0 15,0 1-15,1 0 0,0-1 16,0-3-16,0-2 0,1 2 16,1-1-16,-1-1 0,0-1 0,0 1 15,0-1-15,1 1 16,-1-1-16,0-1 0,1-2 16,1-1-16,-2 0 0,0 3 0,0-3 15,0-2-15,2-2 0,0-3 16,-1 0-16,1 0 0,-1 0 15,1 3-15,0-2 0,-1-1 16,0 0-16,2 0 0,-2 0 16,2 0-16,-1 0 0,0 0 0,1-7 15,-1-1-15,2 2 0,0 5 16,1-5-16,1 5 16,-1-5-16,2 5 0,0-3 0,0-2 15,-1 2-15,-2 0 0,1 1 16,-1 2-16,1-2 0,0 1 15,1-3-15,2-2 0,0 3 16,0 1-16,0-1 0,0 0 16,0 1-16,1-1 0,-1 2 15,0 1-15,-1-3 0,0-3 0,-1 2 16,2 3-16,-1-1 0,-1 1 16,2-2-16,0 0 0,-2 0 15,1 3-15,1-3 0,2 3 16,-2-1-16,-1 2 0,1-2 15,0 0-15,1-1 0,0-1 16,0-1-16,-1 0 0,0 4 16,-1 3-16,2-3 0,2 0 15,0 0-15,2-1 0,-1 2 16,0 0-16,1-1 0,-2-1 0,-1 0 16,0-2-16,-1 2 0,-1 2 15,1-1-15,0 1 0,0-1 16,0 0-16,-1 2 0,-1 1 15,1-1-15,1-2 0,0 2 16,-1-2-16,-1 1 0,-2 1 0,2-2 16,1 0-16,-1 3 15,-3 2-15,1 0 0,-1-2 16,-1 1-16,0 1 0,0-4 0,1-1 16,-1 6-16,2 1 0,-2 1 15,-1-2-15,0 0 0,1-1 16,0 0-16,-1 0 0,1-1 15,0 0-15,0 1 0,-2 3 16,2-1-16,1-1 0,-1 0 16,2-1-16,-1 1 0,-1 1 15,1 1-15,-1 0 0,1-1 0,-1 0 16,0 1-16,-1-1 0,0 2 16,0 0-16,-1 0 0,0 1 15,2-1-15,-1-1 0,-1 2 16,0 0-16,-1 1 0,0-1 15,0 4-15,0-2 0,1 2 16,-1 1-16,1-1 0,0 0 16,1 1-16,-2 0 0,1 0 15,1-1-15,-1 1 0,0 2 0,1-1 16,-1-1-16,-1 1 0,0 0 16,0 1-16,1 2 15,-1-1-15,0 2 0,-1 0 0,0 0 16,0 0-16,2 1 0,-2 0 15,0 1-15,0 0 0,0 1 16,0 0-16,0-1 0,-1 1 16,0 0-16,0 1 0,0 2 15,0-4-15,0 4 0,0-3 16,0 3-16,0 0 0,0 0 0,1-3 16,-1 3-16,0 0 0,0-2 15,0 2-15,0 0 0,0 0 16,0 0-16,0 0 0,0 0 15,1 7-15,-1-7 0,0 8 16,0-8-16,-1 10 0,1-4 16,0-1-16,0 0 0,0-1 15</inkml:trace>
  <inkml:trace contextRef="#ctx0" brushRef="#br1" timeOffset="394015.8121">28557 4481 0,'0'0'0,"0"0"0,0 0 16,0 0-16,0 0 0,0 0 16,0 0-16,-19 26 0,19-26 15,-24 19-15,1-5 0,-1 2 16,0-1-16,-4 1 0,-3 2 16,-11 4-16,-2 2 0,-12 4 15,1 1-15,2-2 0,3-1 0,-9 5 16,4-4-16,3-2 0,4-5 15,0 5-15,9-2 0,7-3 16,5-1-16,7-4 0,5-2 16,5-2-16,6-1 0,7-3 15,6 0-15,9-6 0,9-5 0,-6 2 16,-5 0-16,-2 0 0</inkml:trace>
  <inkml:trace contextRef="#ctx0" brushRef="#br1" timeOffset="394232.1601">28453 4962 0,'0'0'0,"0"0"0,0 0 15,-24 5-15,24-5 0,-32 7 0,8-2 16,-4 2-16,-3 1 0,-4 2 16,-5 0-16,-13 3 0,-2 0 15,-12 5-15,0 2 0,-4 2 16,8-3-16,8 1 0,5-2 15,5 0-15,11 0 0,16-1 16,14-1-16,1-5 0,0-4 0,1 0 16</inkml:trace>
  <inkml:trace contextRef="#ctx0" brushRef="#br1" timeOffset="394432.4803">28338 5379 0,'0'0'0,"0"0"0,0 0 16,-29 15-16,29-15 0,-37 17 16,14-2-16,-3-3 0,-4 1 0,-12 5 15,-3 1-15,-10 4 16,1 0-16,1-2 0,2 2 16,-1 1-16,9-2 0,9-2 0,9-4 15,5-4-15,4-1 0,4-4 16</inkml:trace>
  <inkml:trace contextRef="#ctx0" brushRef="#br1" timeOffset="395248.2504">30752 3302 0,'0'0'0,"0"0"0,0 0 15,0 0-15,0 0 0,0 0 0,0 0 16,-25-9-16,25 9 0,-24 6 16,24-6-16,-30 14 0,13-6 0,-1 2 15,-3 2-15,-7 6 0,1 1 16,0 1-16,2 1 0,0 0 15,2 1-15,-2 6 0,2-1 16,2-3-16,2-2 0,5 1 16,2-2-16,3-2 0,1-2 15,4 1-15,1 0 0,5-4 16,1-1-16,6 0 0,3-1 16,3-3-16,4 0 0,5-3 15,4-1-15,1 0 0,0-1 0,3-2 16,2-1-16,1-4 0,-1-1 15,-1-3-15,-1-2 0,4-4 16,0-2-16,-3-1 0,-2 2 16,-6-4-16,-3-1 0,-2-1 15,0-2-15,-4-2 0,-1 1 0,-4-2 16,-3 2-16,-1 1 16,-1 1-16,-5 0 0,-2-1 15,-4 0-15,-3 1 0,-3 1 16,-3 0-16,-1 5 0,-4-1 0,-9-1 15,-3 4-15,-4 0 0,-3 4 16,-5 3-16,-3 1 0,0 3 16,-1 2-16,10 0 0,8 0 15,7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1224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9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5.xml"/><Relationship Id="rId13" Type="http://schemas.openxmlformats.org/officeDocument/2006/relationships/slide" Target="../slides/slide55.xml"/><Relationship Id="rId18" Type="http://schemas.openxmlformats.org/officeDocument/2006/relationships/slide" Target="../slides/slide62.xml"/><Relationship Id="rId3" Type="http://schemas.openxmlformats.org/officeDocument/2006/relationships/tags" Target="../tags/tag41.xml"/><Relationship Id="rId21" Type="http://schemas.openxmlformats.org/officeDocument/2006/relationships/slide" Target="../slides/slide67.xml"/><Relationship Id="rId7" Type="http://schemas.openxmlformats.org/officeDocument/2006/relationships/slide" Target="../slides/slide44.xml"/><Relationship Id="rId12" Type="http://schemas.openxmlformats.org/officeDocument/2006/relationships/slide" Target="../slides/slide53.xml"/><Relationship Id="rId17" Type="http://schemas.openxmlformats.org/officeDocument/2006/relationships/slide" Target="../slides/slide61.xml"/><Relationship Id="rId2" Type="http://schemas.openxmlformats.org/officeDocument/2006/relationships/tags" Target="../tags/tag40.xml"/><Relationship Id="rId16" Type="http://schemas.openxmlformats.org/officeDocument/2006/relationships/slide" Target="../slides/slide59.xml"/><Relationship Id="rId20" Type="http://schemas.openxmlformats.org/officeDocument/2006/relationships/slide" Target="../slides/slide65.xml"/><Relationship Id="rId1" Type="http://schemas.openxmlformats.org/officeDocument/2006/relationships/tags" Target="../tags/tag39.xml"/><Relationship Id="rId6" Type="http://schemas.openxmlformats.org/officeDocument/2006/relationships/slide" Target="../slides/slide42.xml"/><Relationship Id="rId11" Type="http://schemas.openxmlformats.org/officeDocument/2006/relationships/slide" Target="../slides/slide51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8.xml"/><Relationship Id="rId10" Type="http://schemas.openxmlformats.org/officeDocument/2006/relationships/slide" Target="../slides/slide50.xml"/><Relationship Id="rId19" Type="http://schemas.openxmlformats.org/officeDocument/2006/relationships/slide" Target="../slides/slide63.xml"/><Relationship Id="rId4" Type="http://schemas.openxmlformats.org/officeDocument/2006/relationships/tags" Target="../tags/tag42.xml"/><Relationship Id="rId9" Type="http://schemas.openxmlformats.org/officeDocument/2006/relationships/slide" Target="../slides/slide47.xml"/><Relationship Id="rId14" Type="http://schemas.openxmlformats.org/officeDocument/2006/relationships/slide" Target="../slides/slide57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9.TIF"/><Relationship Id="rId7" Type="http://schemas.openxmlformats.org/officeDocument/2006/relationships/customXml" Target="../ink/ink1.xml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5" Type="http://schemas.openxmlformats.org/officeDocument/2006/relationships/image" Target="../media/image14.emf"/><Relationship Id="rId4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65.xml"/><Relationship Id="rId7" Type="http://schemas.openxmlformats.org/officeDocument/2006/relationships/customXml" Target="../ink/ink4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Relationship Id="rId6" Type="http://schemas.openxmlformats.org/officeDocument/2006/relationships/image" Target="../media/image20.emf"/><Relationship Id="rId5" Type="http://schemas.openxmlformats.org/officeDocument/2006/relationships/customXml" Target="../ink/ink5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Relationship Id="rId5" Type="http://schemas.openxmlformats.org/officeDocument/2006/relationships/image" Target="../media/image24.emf"/><Relationship Id="rId4" Type="http://schemas.openxmlformats.org/officeDocument/2006/relationships/customXml" Target="../ink/ink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Relationship Id="rId6" Type="http://schemas.openxmlformats.org/officeDocument/2006/relationships/image" Target="../media/image26.emf"/><Relationship Id="rId5" Type="http://schemas.openxmlformats.org/officeDocument/2006/relationships/customXml" Target="../ink/ink8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8.emf"/><Relationship Id="rId5" Type="http://schemas.openxmlformats.org/officeDocument/2006/relationships/customXml" Target="../ink/ink9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Relationship Id="rId4" Type="http://schemas.openxmlformats.org/officeDocument/2006/relationships/image" Target="../media/image29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1.xml"/><Relationship Id="rId4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2.xml"/><Relationship Id="rId5" Type="http://schemas.openxmlformats.org/officeDocument/2006/relationships/image" Target="../media/image31.emf"/><Relationship Id="rId4" Type="http://schemas.openxmlformats.org/officeDocument/2006/relationships/customXml" Target="../ink/ink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Relationship Id="rId5" Type="http://schemas.openxmlformats.org/officeDocument/2006/relationships/image" Target="../media/image33.emf"/><Relationship Id="rId4" Type="http://schemas.openxmlformats.org/officeDocument/2006/relationships/customXml" Target="../ink/ink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36.emf"/><Relationship Id="rId5" Type="http://schemas.openxmlformats.org/officeDocument/2006/relationships/customXml" Target="../ink/ink13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Relationship Id="rId6" Type="http://schemas.openxmlformats.org/officeDocument/2006/relationships/customXml" Target="../ink/ink14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6.xml"/><Relationship Id="rId5" Type="http://schemas.openxmlformats.org/officeDocument/2006/relationships/image" Target="../media/image34.png"/><Relationship Id="rId4" Type="http://schemas.openxmlformats.org/officeDocument/2006/relationships/image" Target="../media/image3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4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4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image" Target="../media/image54.T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Relationship Id="rId4" Type="http://schemas.openxmlformats.org/officeDocument/2006/relationships/image" Target="../media/image55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image" Target="../media/image57.TIF"/><Relationship Id="rId4" Type="http://schemas.openxmlformats.org/officeDocument/2006/relationships/image" Target="../media/image56.T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image" Target="../media/image58.T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image" Target="../media/image62.png"/><Relationship Id="rId4" Type="http://schemas.openxmlformats.org/officeDocument/2006/relationships/image" Target="../media/image59.T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Relationship Id="rId5" Type="http://schemas.openxmlformats.org/officeDocument/2006/relationships/image" Target="../media/image63.png"/><Relationship Id="rId4" Type="http://schemas.openxmlformats.org/officeDocument/2006/relationships/image" Target="../media/image61.T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空间直线、平面的垂直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383" y="596043"/>
            <a:ext cx="10578418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两个平面垂直的判定定理与性质定理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208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5879179" y="2125133"/>
            <a:ext cx="1728216" cy="1363959"/>
          </a:xfrm>
          <a:prstGeom prst="rect">
            <a:avLst/>
          </a:prstGeom>
        </p:spPr>
      </p:pic>
      <p:pic>
        <p:nvPicPr>
          <p:cNvPr id="4" name="image209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5879179" y="4081356"/>
            <a:ext cx="1728216" cy="1363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494243"/>
                  </p:ext>
                </p:extLst>
              </p:nvPr>
            </p:nvGraphicFramePr>
            <p:xfrm>
              <a:off x="681831" y="1294924"/>
              <a:ext cx="9721216" cy="493413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9440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300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6697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050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7915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如果一个平面过另一个平面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那么这两个平面垂直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600" b="1" i="1" u="none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zh-CN" altLang="en-US" sz="2600" b="1" i="1" u="none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altLang="zh-CN" sz="2600" b="1" i="1" u="none" smtClean="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  </m:t>
                                      </m:r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zh-CN" sz="2600" b="1" i="1" u="none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2600" b="1" i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𝒍</m:t>
                                            </m:r>
                                            <m:r>
                                              <a:rPr lang="en-US" sz="2600" b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⊥</m:t>
                                            </m:r>
                                            <m:r>
                                              <a:rPr lang="en-US" sz="2600" b="1" i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𝜶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  <m:e>
                                      <m:r>
                                        <a:rPr lang="en-US" sz="2600" b="1" i="1" u="none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_______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r>
                            <a:rPr lang="en-US" sz="2500" b="1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r>
                            <a:rPr lang="zh-CN" sz="25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β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5756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两个平面垂直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如果一个平面内有一直线垂直于这两个平面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那么这条直线与另一个平面垂直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altLang="zh-CN" sz="2500" b="1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     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𝜷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𝜷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 smtClean="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       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𝒍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bar>
                                          <m:barPr>
                                            <m:ctrlPr>
                                              <a:rPr lang="zh-CN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en-US" altLang="zh-CN" sz="2500" b="1" i="1" smtClea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                </m:t>
                                            </m:r>
                                          </m:e>
                                        </m:ba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 dirty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zh-CN" sz="25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494243"/>
                  </p:ext>
                </p:extLst>
              </p:nvPr>
            </p:nvGraphicFramePr>
            <p:xfrm>
              <a:off x="681831" y="1294924"/>
              <a:ext cx="9721216" cy="48037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/>
                    <a:gridCol w="3944015"/>
                    <a:gridCol w="2130090"/>
                    <a:gridCol w="2566976"/>
                  </a:tblGrid>
                  <a:tr h="7050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7635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如果一个平面过另一个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那么这两个平面垂直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79335" t="-40484" r="-475" b="-139100"/>
                          </a:stretch>
                        </a:blipFill>
                      </a:tcPr>
                    </a:tc>
                  </a:tr>
                  <a:tr h="23350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两个平面垂直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如果一个平面内有一直线垂直于这两个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那么这条直线与另一个平面垂直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79335" t="-105729" r="-475" b="-468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2548974" y="2659793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垂线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94515" y="504415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交线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129423" y="2860453"/>
                <a:ext cx="105112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𝒍</m:t>
                      </m:r>
                      <m:r>
                        <a:rPr lang="en-US" altLang="zh-CN" sz="25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⊂</m:t>
                      </m:r>
                      <m:r>
                        <a:rPr lang="en-US" altLang="zh-CN" sz="25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𝜷</m:t>
                      </m:r>
                    </m:oMath>
                  </m:oMathPara>
                </a14:m>
                <a:endParaRPr lang="zh-CN" altLang="en-US" sz="2500" dirty="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23" y="2860453"/>
                <a:ext cx="1051121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8080303" y="5295170"/>
                <a:ext cx="1008801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𝒍</m:t>
                      </m:r>
                      <m:r>
                        <a:rPr lang="en-US" altLang="zh-CN" sz="25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⊂</m:t>
                      </m:r>
                      <m:r>
                        <a:rPr lang="en-US" altLang="zh-CN" sz="25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𝜷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303" y="5295170"/>
                <a:ext cx="1008801" cy="477054"/>
              </a:xfrm>
              <a:prstGeom prst="rect">
                <a:avLst/>
              </a:prstGeom>
              <a:blipFill rotWithShape="0">
                <a:blip r:embed="rId6"/>
                <a:stretch>
                  <a:fillRect r="-1818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墨迹 9"/>
              <p14:cNvContentPartPr/>
              <p14:nvPr/>
            </p14:nvContentPartPr>
            <p14:xfrm>
              <a:off x="745560" y="4212360"/>
              <a:ext cx="5948280" cy="1446840"/>
            </p14:xfrm>
          </p:contentPart>
        </mc:Choice>
        <mc:Fallback>
          <p:pic>
            <p:nvPicPr>
              <p:cNvPr id="10" name="墨迹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6200" y="4203000"/>
                <a:ext cx="5967000" cy="146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1902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269382" y="2134417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直线与平面垂直的常用结论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若一条直线垂直于一个平面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则这条直线垂直于这个平面内的任意直线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若两平行线中的一条垂直于一个平面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则另一条也垂直于这个平面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垂直于同一条直线的两个平面平行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一直线垂直于两平行平面中的一个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那么它必定垂直于另一个平面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两相交平面同时垂直于第三个平面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那么两平面的交线垂直于第三个平面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645495" y="1663478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内的无数条直线都垂直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垂直于同一个平面的两平面平行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则其中一个平面内的任意一条直线垂直于另一个平面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内的一条直线垂直于平面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92006" y="224120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33497" y="283848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18465" y="3384835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798088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内的无数条直线都垂直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斜交或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垂直于同一个平面的两个平面平行或相交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若两个平面垂直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则其中一个平面内的直线可能垂直于另一平面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也可能与另一平面平行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也可能与另一平面相交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也可能在另一平面内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内所有与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平行的直线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14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4372" y="3842689"/>
            <a:ext cx="2417536" cy="2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37799"/>
            <a:ext cx="12190413" cy="314882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558" y="1298162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D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P159T2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的充分条件是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相交或平行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可以绕交线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任意旋转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所以不能得到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相交或平行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作平面与平面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76520" y="687600"/>
              <a:ext cx="9091800" cy="24051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7160" y="678240"/>
                <a:ext cx="9110520" cy="242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4255802"/>
            <a:ext cx="12190413" cy="203850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60944" y="248916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3" y="621443"/>
            <a:ext cx="58258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P150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探究改编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将一张三角形纸片沿着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边上的高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翻折后竖立在桌面上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则折痕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所在直线与桌面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所成的角等于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3" name="image141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06" y="650973"/>
            <a:ext cx="5951530" cy="2554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35255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7872" y="3031684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A.150°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B.135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C.90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D.60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4545" y="4217702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所以折痕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所在直线与桌面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所成的角等于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90°.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1041200" y="1914840"/>
              <a:ext cx="183960" cy="2419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31840" y="1905480"/>
                <a:ext cx="202680" cy="2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133160"/>
            <a:ext cx="12190413" cy="307385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58366" y="1857216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苏教必修二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P187T11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垂足都为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46852" y="2479897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垂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7245" y="3039658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易证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≌△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≌△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的外心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从而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118073"/>
            <a:ext cx="12190413" cy="415748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直线与平面垂直的判定与性质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837470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097" name="image143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384" y="909841"/>
            <a:ext cx="2717595" cy="25199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1524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100" name="image144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11" y="3718192"/>
            <a:ext cx="2717595" cy="25199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811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0349280" y="1326600"/>
              <a:ext cx="941760" cy="102060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39920" y="1317240"/>
                <a:ext cx="960480" cy="10393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079651"/>
            <a:ext cx="12190413" cy="51297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8518" y="454529"/>
            <a:ext cx="1158941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以立体几何的定义、基本事实和定理为出发点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认识和理解空间中线面垂直、面面垂直的有关性质与判定定理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能运用基本事实、定理和已获得的结论证明一些有关空间图形的垂直关系的简单命题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6755" y="2027248"/>
            <a:ext cx="1147467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证明线面垂直的关键是证线线垂直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而证明线面垂直常需借助线面垂直的性质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若题中给出数据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则也可以应用勾股定理证明线线垂直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而证明直线和平面垂直的常用方法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垂直于平面的传递性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面面平行的性质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直线和平面垂直的性质定理可以作为两条直线平行的判定定理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可以并入平行推导链中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实现平行与垂直的相互转化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即线线垂直</a:t>
            </a:r>
            <a:r>
              <a:rPr lang="en-US" altLang="zh-CN" sz="2600" b="1">
                <a:latin typeface="Cambria Math" panose="02040503050406030204" pitchFamily="18" charset="0"/>
                <a:cs typeface="Times New Roman" panose="020206030504050203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线面垂直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线线平行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37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40348"/>
            <a:ext cx="12190413" cy="40741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81616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pc="-13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 spc="-1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pc="-130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 spc="-130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 spc="-130" dirty="0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pc="-130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 spc="-130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600" b="1" i="1" spc="-1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 spc="-130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pc="-130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为垂足</a:t>
            </a:r>
            <a:r>
              <a:rPr lang="en-US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pc="-13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且交线为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可证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都在平面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1" name="image14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082" y="621443"/>
            <a:ext cx="2307199" cy="2245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124" name="image14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123" y="3446206"/>
            <a:ext cx="2388870" cy="2245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344600" y="943560"/>
              <a:ext cx="10139760" cy="57873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35240" y="934200"/>
                <a:ext cx="10158480" cy="580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209906"/>
            <a:ext cx="12190413" cy="50286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32329"/>
            <a:ext cx="11589417" cy="5245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是直角三角形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并延长交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是直角三角形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拓展视野      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垂线定理及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逆定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理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642225"/>
            <a:ext cx="11589417" cy="4228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三垂线定理及逆定理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在平面内的一条直线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如果和穿过这个平面的一条斜线在这个平面内的射影垂直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那么它也和这条斜线垂直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三垂线定理的逆定理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平面内的一条直线如果和穿过该平面内一条斜线垂直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那么它也和这条斜线在该平面内的射影垂直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的垂线和斜线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48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3429794"/>
            <a:ext cx="2916047" cy="223506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073520" y="1215360"/>
              <a:ext cx="10005120" cy="48582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4160" y="1206000"/>
                <a:ext cx="10023840" cy="487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169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9382" y="62144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三垂线定理解题的关键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找三垂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一找直线和平面垂直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二找平面的斜线在平面内的射影和平面内的一条直线垂直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由一垂、二垂直接得出第三垂并不是三垂都作为已知条件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339479"/>
            <a:ext cx="12190413" cy="487230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5" name="image149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81" y="621443"/>
            <a:ext cx="2470300" cy="25671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67469" y="1320324"/>
            <a:ext cx="7915728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的一条斜线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由三垂线定理知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205280" y="865080"/>
              <a:ext cx="10077120" cy="36468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5920" y="855720"/>
                <a:ext cx="10095840" cy="366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4072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891756"/>
            <a:ext cx="12190413" cy="43065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4952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为直角梯形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求证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由勾股定理得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的一条斜线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由三垂线逆定理知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52125"/>
              </a:xfrm>
              <a:prstGeom prst="rect">
                <a:avLst/>
              </a:prstGeom>
              <a:blipFill rotWithShape="0">
                <a:blip r:embed="rId3"/>
                <a:stretch>
                  <a:fillRect l="-947" r="-1894" b="-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7169" name="image15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58" y="570679"/>
            <a:ext cx="2421132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906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13400" y="1170360"/>
              <a:ext cx="9574920" cy="405936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4040" y="1161000"/>
                <a:ext cx="9593640" cy="407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691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640600"/>
            <a:ext cx="12190413" cy="361025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平面与平面垂直的判定与性质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03623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(2023·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609521" y="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193" name="image151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207" y="965574"/>
            <a:ext cx="2421132" cy="2248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323975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801440" y="1171440"/>
              <a:ext cx="9899640" cy="328896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2080" y="1162080"/>
                <a:ext cx="9918360" cy="330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268999"/>
            <a:ext cx="12190413" cy="497503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94760"/>
                <a:ext cx="11589417" cy="502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≌△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为斜边中线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94760"/>
                <a:ext cx="11589417" cy="5022354"/>
              </a:xfrm>
              <a:prstGeom prst="rect">
                <a:avLst/>
              </a:prstGeom>
              <a:blipFill rotWithShape="0">
                <a:blip r:embed="rId3"/>
                <a:stretch>
                  <a:fillRect l="-947" t="-121" b="-8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15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6518" y="1390300"/>
            <a:ext cx="2435390" cy="22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证明面面垂直首先要根据条件证明线面垂直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则所有经过平面垂线的平面都与已知平面垂直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而面面垂直判定的常用两种方法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若条件中已知面面垂直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则通常会应用面面垂直证明线面垂直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即一个面内垂直于交线的直线垂直于另一个平面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039207"/>
            <a:ext cx="12190413" cy="321363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682" y="608743"/>
            <a:ext cx="864687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边长为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的菱形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侧面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为正三角形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所在平面垂直于底面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7" name="image153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31" y="850838"/>
            <a:ext cx="3070882" cy="21469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48910" y="2399314"/>
            <a:ext cx="9714309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1704" y="3048540"/>
            <a:ext cx="11873194" cy="20847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在菱形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00120" y="1207440"/>
              <a:ext cx="11288880" cy="44737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0760" y="1198080"/>
                <a:ext cx="11307600" cy="449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413571"/>
            <a:ext cx="12190413" cy="48807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64961"/>
            <a:ext cx="11589417" cy="482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为正三角形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41" name="image15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15" y="1714946"/>
            <a:ext cx="3179586" cy="21469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1904480" y="2069280"/>
              <a:ext cx="25560" cy="2520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95120" y="2059920"/>
                <a:ext cx="4428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1081293"/>
            <a:ext cx="12190413" cy="518100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05416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菱形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1811600" y="2025360"/>
              <a:ext cx="74520" cy="507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02240" y="2016000"/>
                <a:ext cx="93240" cy="6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157370"/>
            <a:ext cx="12190413" cy="30745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平行、垂直关系的综合应用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752072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青岛模拟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矩形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所在的平面互相垂直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5" name="image155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257" y="945581"/>
            <a:ext cx="2989355" cy="21493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258200" y="1080360"/>
              <a:ext cx="10478520" cy="46274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840" y="1071000"/>
                <a:ext cx="10497240" cy="464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32115"/>
            <a:ext cx="12190413" cy="43246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089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上是否存在点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若不存在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请说明理由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理由如下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因为四边形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089022"/>
              </a:xfrm>
              <a:prstGeom prst="rect">
                <a:avLst/>
              </a:prstGeom>
              <a:blipFill rotWithShape="0">
                <a:blip r:embed="rId3"/>
                <a:stretch>
                  <a:fillRect l="-947" r="-368" b="-2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2670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08743"/>
                <a:ext cx="11589417" cy="4960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8743"/>
                <a:ext cx="11589417" cy="4960589"/>
              </a:xfrm>
              <a:prstGeom prst="rect">
                <a:avLst/>
              </a:prstGeom>
              <a:blipFill rotWithShape="0">
                <a:blip r:embed="rId3"/>
                <a:stretch>
                  <a:fillRect l="-947" b="-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6352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垂直与平行的结合问题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求解时应注意平行、垂直性质及判定的综合应用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对于线面关系中的存在性问题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首先假设存在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然后在该假设条件下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利用线面关系的相关定理、性质进行推理论证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8573079" cy="2517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石家庄模拟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在圆柱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轴截面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则下列选项正确的有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573079" cy="2517356"/>
              </a:xfrm>
              <a:prstGeom prst="rect">
                <a:avLst/>
              </a:prstGeom>
              <a:blipFill rotWithShape="0">
                <a:blip r:embed="rId3"/>
                <a:stretch>
                  <a:fillRect l="-1279" b="-43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4786344" y="2607688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289" name="image15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74" y="594993"/>
            <a:ext cx="2322307" cy="26187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668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94531" y="3035840"/>
                <a:ext cx="8573079" cy="1367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3035840"/>
                <a:ext cx="8573079" cy="1367297"/>
              </a:xfrm>
              <a:prstGeom prst="rect">
                <a:avLst/>
              </a:prstGeom>
              <a:blipFill rotWithShape="0">
                <a:blip r:embed="rId5"/>
                <a:stretch>
                  <a:fillRect l="-1280" b="-44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67520" y="1029600"/>
              <a:ext cx="10499760" cy="539928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8160" y="1020240"/>
                <a:ext cx="10518480" cy="54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3313" name="image15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903" y="755288"/>
            <a:ext cx="2618774" cy="28905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21782" y="1269524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428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241873"/>
                <a:ext cx="11589417" cy="5754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选项分析可知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又轴截面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又易知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𝑫𝑵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𝑵𝑭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41873"/>
                <a:ext cx="11589417" cy="5754845"/>
              </a:xfrm>
              <a:prstGeom prst="rect">
                <a:avLst/>
              </a:prstGeom>
              <a:blipFill rotWithShape="0">
                <a:blip r:embed="rId3"/>
                <a:stretch>
                  <a:fillRect l="-947" b="-5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4506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-1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443767"/>
                <a:ext cx="11589417" cy="3997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43767"/>
                <a:ext cx="11589417" cy="3997633"/>
              </a:xfrm>
              <a:prstGeom prst="rect">
                <a:avLst/>
              </a:prstGeom>
              <a:blipFill rotWithShape="0">
                <a:blip r:embed="rId4"/>
                <a:stretch>
                  <a:fillRect l="-947" b="-2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190014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78504" y="4509929"/>
                <a:ext cx="5993949" cy="767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en-US" altLang="zh-CN" sz="28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𝐴𝐹</m:t>
                        </m:r>
                      </m:e>
                    </m:acc>
                  </m:oMath>
                </a14:m>
                <a:r>
                  <a:rPr lang="en-US" altLang="zh-CN" sz="28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en-US" altLang="zh-CN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𝐵𝐹</m:t>
                        </m:r>
                      </m:e>
                    </m:acc>
                  </m:oMath>
                </a14:m>
                <a:r>
                  <a:rPr lang="en-US" altLang="zh-CN" sz="28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8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4509929"/>
                <a:ext cx="5993949" cy="767133"/>
              </a:xfrm>
              <a:prstGeom prst="rect">
                <a:avLst/>
              </a:prstGeom>
              <a:blipFill rotWithShape="0">
                <a:blip r:embed="rId5"/>
                <a:stretch>
                  <a:fillRect l="-2033" r="-1423" b="-10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46691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3" y="479801"/>
            <a:ext cx="84181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一、单选题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是圆柱上底面的一条直径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是上底面圆周上异于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为下底面圆周上一点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圆柱的底面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794909" y="237505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14337" name="image159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676" y="967525"/>
            <a:ext cx="2310479" cy="28150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12409" y="2845213"/>
            <a:ext cx="84181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049"/>
            <a:ext cx="12190413" cy="62816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4077" y="570516"/>
            <a:ext cx="9812557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是圆柱上底面的一条直径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垂直于圆柱的底面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3527699"/>
            <a:ext cx="12190413" cy="267523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382" y="492501"/>
            <a:ext cx="1158941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下列命题中正确的是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内一定不存在直线垂直于直线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内一定不存在直线平行于平面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内一定不存在直线平行于直线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内所有直线都垂直于平面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内的所有直线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其他选项均不正确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3820509" y="62144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492501"/>
            <a:ext cx="777006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郑州质检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则下列判断错误的是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4468717" y="17829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37014"/>
            <a:ext cx="2916047" cy="262444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1436" y="2383603"/>
            <a:ext cx="777006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782" y="570643"/>
            <a:ext cx="11074099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与过平面外一点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有且仅有一条直线与已知平面垂直矛盾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为两个平面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为两条直线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下述四个命题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所有真命题的编号是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①②③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4532217" y="358232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500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既不在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也不在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则可能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分别作两平面与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分别相交于直线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7409" name="image16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71" y="4185820"/>
            <a:ext cx="2791711" cy="18776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0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500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782" y="1053497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则根据线面平行的性质定理知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综上只有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9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03623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直线和平面垂直的定义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条直线都垂直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我们就说直线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互相垂直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21296" y="2336959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任意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981769"/>
            <a:ext cx="12190413" cy="32694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0840" y="492501"/>
            <a:ext cx="879437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在斜三棱柱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5409025" y="12187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9457" name="image162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986" y="200289"/>
            <a:ext cx="2717595" cy="21493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858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1236" y="1688878"/>
            <a:ext cx="1117067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内部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3144900"/>
            <a:ext cx="12190413" cy="30622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260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若将正方形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沿对角线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折叠成三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棱锥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则在折叠过程中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不可能出现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		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即直角边长与斜边长相等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260223"/>
              </a:xfrm>
              <a:prstGeom prst="rect">
                <a:avLst/>
              </a:prstGeom>
              <a:blipFill rotWithShape="0">
                <a:blip r:embed="rId4"/>
                <a:stretch>
                  <a:fillRect l="-947" b="-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6327976" y="119425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239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946"/>
            <a:ext cx="12190413" cy="624561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16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当折叠所成的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=150°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顶点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69236"/>
              </a:xfrm>
              <a:prstGeom prst="rect">
                <a:avLst/>
              </a:prstGeom>
              <a:blipFill rotWithShape="0">
                <a:blip r:embed="rId3"/>
                <a:stretch>
                  <a:fillRect l="-947" b="-20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27" y="518231"/>
            <a:ext cx="2919439" cy="2270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0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280055"/>
            <a:ext cx="12190413" cy="29014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8395443" cy="1951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贵阳调研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8395443" cy="1951303"/>
              </a:xfrm>
              <a:prstGeom prst="rect">
                <a:avLst/>
              </a:prstGeom>
              <a:blipFill rotWithShape="0">
                <a:blip r:embed="rId4"/>
                <a:stretch>
                  <a:fillRect l="-1307"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861211" y="18337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29" name="image164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84" y="621519"/>
            <a:ext cx="2082605" cy="1919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52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25109" y="2336959"/>
                <a:ext cx="11290126" cy="1657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A.1	B.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09" y="2336959"/>
                <a:ext cx="11290126" cy="1657890"/>
              </a:xfrm>
              <a:prstGeom prst="rect">
                <a:avLst/>
              </a:prstGeom>
              <a:blipFill rotWithShape="0">
                <a:blip r:embed="rId6"/>
                <a:stretch>
                  <a:fillRect l="-972" b="-4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1524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32" name="image165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53" y="3773709"/>
            <a:ext cx="2290866" cy="2111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81831" y="3950875"/>
                <a:ext cx="11290126" cy="1968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1" y="3950875"/>
                <a:ext cx="11290126" cy="1968937"/>
              </a:xfrm>
              <a:prstGeom prst="rect">
                <a:avLst/>
              </a:prstGeom>
              <a:blipFill rotWithShape="0">
                <a:blip r:embed="rId8"/>
                <a:stretch>
                  <a:fillRect l="-972" b="-7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39487"/>
            <a:ext cx="12190413" cy="609693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78504" y="329089"/>
                <a:ext cx="10158486" cy="5302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329089"/>
                <a:ext cx="10158486" cy="5302157"/>
              </a:xfrm>
              <a:prstGeom prst="rect">
                <a:avLst/>
              </a:prstGeom>
              <a:blipFill rotWithShape="0">
                <a:blip r:embed="rId3"/>
                <a:stretch>
                  <a:fillRect l="-1080" b="-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77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464451"/>
            <a:ext cx="12190413" cy="282985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3" y="492501"/>
            <a:ext cx="858772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东营模拟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则满足与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垂直的直线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456912" y="17828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4577" name="image16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5" y="690541"/>
            <a:ext cx="2388870" cy="23071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05345" y="2228193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有无数条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5296" y="3960585"/>
            <a:ext cx="944649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高度一样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一定有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理由如下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4580" name="image167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305" y="3495295"/>
            <a:ext cx="2365218" cy="2365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7778"/>
            <a:ext cx="12190413" cy="62139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2707" y="608743"/>
            <a:ext cx="10793813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高度一样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一定有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此时满足条件的直线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有无数条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8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01188"/>
            <a:ext cx="12190413" cy="27133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1391" y="367316"/>
            <a:ext cx="1158941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smtClean="0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则下列命题中是真命题的为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垂直于直线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内垂直于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的直线必垂直于平面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由于过点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的直线必平行于平面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内垂直于交线的直线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垂直于直线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的直线有可能垂直于平面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pc="-13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不一定在平面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spc="-13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spc="-13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根据面面垂直的性质定理知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选项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0247344" y="939197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303559"/>
            <a:ext cx="12190413" cy="28963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在以下四个正方体中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967057" y="601099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2475" y="1089524"/>
            <a:ext cx="7102117" cy="21402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3303559"/>
            <a:ext cx="11589417" cy="293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显然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显然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997739"/>
            <a:ext cx="12190413" cy="32965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044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江苏名校联考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在底面上的射影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44651"/>
              </a:xfrm>
              <a:prstGeom prst="rect">
                <a:avLst/>
              </a:prstGeom>
              <a:blipFill rotWithShape="0">
                <a:blip r:embed="rId4"/>
                <a:stretch>
                  <a:fillRect l="-947" r="-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642709" y="1206024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直线与平面垂直的判定定理与性质定理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206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6425660" y="2184432"/>
            <a:ext cx="1728216" cy="2016252"/>
          </a:xfrm>
          <a:prstGeom prst="rect">
            <a:avLst/>
          </a:prstGeom>
        </p:spPr>
      </p:pic>
      <p:pic>
        <p:nvPicPr>
          <p:cNvPr id="4" name="image207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400133" y="4361081"/>
            <a:ext cx="1817243" cy="1615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6113297"/>
                  </p:ext>
                </p:extLst>
              </p:nvPr>
            </p:nvGraphicFramePr>
            <p:xfrm>
              <a:off x="478504" y="1460151"/>
              <a:ext cx="11164269" cy="456196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205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8155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9480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159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708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如果一条直线与一个平面内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那么该直线与此平面垂直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l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𝒍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a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⋂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b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𝑶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zh-CN" sz="25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7282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垂直于同一个平面的两条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直线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a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α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α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6113297"/>
                  </p:ext>
                </p:extLst>
              </p:nvPr>
            </p:nvGraphicFramePr>
            <p:xfrm>
              <a:off x="478504" y="1460151"/>
              <a:ext cx="11164269" cy="456196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/>
                    <a:gridCol w="4320540"/>
                    <a:gridCol w="2815566"/>
                    <a:gridCol w="2948028"/>
                  </a:tblGrid>
                  <a:tr h="6629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708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如果一条直线与一个平面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内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那么该直线与此平面垂直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78719" t="-30899" r="-413" b="-80337"/>
                          </a:stretch>
                        </a:blipFill>
                      </a:tcPr>
                    </a:tc>
                  </a:tr>
                  <a:tr h="17282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垂直于同一个平面的两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条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直线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78719" t="-164085" r="-413" b="-70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2041493" y="2985040"/>
            <a:ext cx="21948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两条相交直线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38180" y="5211921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平行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70768" y="952067"/>
                <a:ext cx="11873194" cy="50446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不重合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为斜边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故此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68" y="952067"/>
                <a:ext cx="11873194" cy="5044651"/>
              </a:xfrm>
              <a:prstGeom prst="rect">
                <a:avLst/>
              </a:prstGeom>
              <a:blipFill rotWithShape="0">
                <a:blip r:embed="rId3"/>
                <a:stretch>
                  <a:fillRect l="-924" b="-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-93377" y="373700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选项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6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3959" y="385924"/>
            <a:ext cx="2495568" cy="25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6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85655"/>
            <a:ext cx="12190413" cy="27086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3" y="492501"/>
            <a:ext cx="841814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如图所示是一个正方体的平面展开图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则在该正方体中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棱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　　　　　　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所在的直线与棱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所在的直线是异面直线且互相垂直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填上你认为正确的一条棱即可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不必考虑所有可能的情况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77385" y="1586006"/>
            <a:ext cx="4830168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任选一个作答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7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4166" y="1176653"/>
            <a:ext cx="3128582" cy="24691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2409" y="3480721"/>
            <a:ext cx="8418148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结合平面图形还原出正方体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17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0234" y="3639076"/>
            <a:ext cx="2523088" cy="268025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78814" y="4065175"/>
            <a:ext cx="7652862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结合正方体性质易知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所在的直线与棱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所在的直线是异面直线且互相垂直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547329"/>
            <a:ext cx="12190413" cy="26640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777006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且底面各边都相等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上的一动点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只要填写一个你认为是正确的条件序号即可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94531" y="2272187"/>
            <a:ext cx="141096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7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831978"/>
            <a:ext cx="3095142" cy="24761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7809" y="3569494"/>
            <a:ext cx="11722180" cy="245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底面各边都相等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437379"/>
            <a:ext cx="12190413" cy="28235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505201"/>
            <a:ext cx="11589417" cy="293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在矩形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现将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沿矩形的对角线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所在的直线进行翻折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在翻折的过程中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给出下列结论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正确结论的序号是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355423" y="2718213"/>
            <a:ext cx="51969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1831" y="3366294"/>
            <a:ext cx="1053583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17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9451" y="3455194"/>
            <a:ext cx="2724390" cy="2108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81831" y="4395502"/>
                <a:ext cx="4653325" cy="100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𝑩𝑫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𝑩𝑫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𝑨𝑪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1" y="4395502"/>
                <a:ext cx="4653325" cy="1007776"/>
              </a:xfrm>
              <a:prstGeom prst="rect">
                <a:avLst/>
              </a:prstGeom>
              <a:blipFill rotWithShape="0">
                <a:blip r:embed="rId5"/>
                <a:stretch>
                  <a:fillRect l="-2359" r="-1704" b="-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681545" y="5348637"/>
            <a:ext cx="76120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故假设不成立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8696"/>
            <a:ext cx="12190413" cy="63080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存在这样的直角三角形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故假设成立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为直角三角形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为斜边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故矛盾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假设不成立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6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14108"/>
            <a:ext cx="12190413" cy="39168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9382" y="492501"/>
            <a:ext cx="86341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6625" name="image17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57" y="214789"/>
            <a:ext cx="2470541" cy="2388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88734"/>
            <a:ext cx="12190413" cy="50098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5052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3109259"/>
            <a:ext cx="12190413" cy="30319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3" y="492501"/>
                <a:ext cx="7831311" cy="2156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为梯形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492501"/>
                <a:ext cx="7831311" cy="2156744"/>
              </a:xfrm>
              <a:prstGeom prst="rect">
                <a:avLst/>
              </a:prstGeom>
              <a:blipFill rotWithShape="0">
                <a:blip r:embed="rId3"/>
                <a:stretch>
                  <a:fillRect l="-1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7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9376" y="687414"/>
            <a:ext cx="2732392" cy="20942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1292" y="2451259"/>
            <a:ext cx="78313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为矩形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8673" name="image176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3239274"/>
            <a:ext cx="3391377" cy="2897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859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055580"/>
            <a:ext cx="12190413" cy="519146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788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所成角的大小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88251"/>
              </a:xfrm>
              <a:prstGeom prst="rect">
                <a:avLst/>
              </a:prstGeom>
              <a:blipFill rotWithShape="0">
                <a:blip r:embed="rId3"/>
                <a:stretch>
                  <a:fillRect l="-947" t="-527" b="-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19427"/>
            <a:ext cx="12190413" cy="50891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试判断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能否垂直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并证明你的结论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为矩形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335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直线和平面所成的角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平面的一条斜线和它在平面上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成的角叫做这条直线和这个平面所成的角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一条直线垂直于平面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则它们所成的角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一条直线和平面平行或在平面内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则它们所成的角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49347" y="129492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射影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295800" y="1882617"/>
            <a:ext cx="8531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90°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7023" y="2495710"/>
            <a:ext cx="6864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0°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030676" y="3019903"/>
                <a:ext cx="1052852" cy="778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𝛑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676" y="3019903"/>
                <a:ext cx="1052852" cy="77816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6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从一条直线出发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组成的图形叫做二面角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二面角的平面角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二面角的平面角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4928" y="1282224"/>
            <a:ext cx="18598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两个半平面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98800" y="3064351"/>
            <a:ext cx="12057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∠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AOB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pic>
        <p:nvPicPr>
          <p:cNvPr id="6" name="image138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8255476" y="2349659"/>
            <a:ext cx="3327218" cy="17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3" y="621443"/>
            <a:ext cx="105784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两个平面垂直的定义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两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个平面相交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如果它们所成的二面角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就说这两个平面互相垂直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68013" y="189220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直二面角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2624</Words>
  <Application>Microsoft Office PowerPoint</Application>
  <PresentationFormat>自定义</PresentationFormat>
  <Paragraphs>521</Paragraphs>
  <Slides>70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6" baseType="lpstr">
      <vt:lpstr>MS Gothic</vt:lpstr>
      <vt:lpstr>MS Mincho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80</cp:revision>
  <dcterms:created xsi:type="dcterms:W3CDTF">2024-01-05T07:50:57Z</dcterms:created>
  <dcterms:modified xsi:type="dcterms:W3CDTF">2025-11-29T02:03:36Z</dcterms:modified>
</cp:coreProperties>
</file>