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heme/theme2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ink/ink2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3.xml" ContentType="application/inkml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ink/ink4.xml" ContentType="application/inkml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ink/ink5.xml" ContentType="application/inkml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6" r:id="rId2"/>
    <p:sldId id="257" r:id="rId3"/>
    <p:sldId id="258" r:id="rId4"/>
    <p:sldId id="259" r:id="rId5"/>
    <p:sldId id="260" r:id="rId6"/>
    <p:sldId id="261" r:id="rId7"/>
    <p:sldId id="336" r:id="rId8"/>
    <p:sldId id="352" r:id="rId9"/>
    <p:sldId id="337" r:id="rId10"/>
    <p:sldId id="353" r:id="rId11"/>
    <p:sldId id="264" r:id="rId12"/>
    <p:sldId id="265" r:id="rId13"/>
    <p:sldId id="313" r:id="rId14"/>
    <p:sldId id="268" r:id="rId15"/>
    <p:sldId id="338" r:id="rId16"/>
    <p:sldId id="339" r:id="rId17"/>
    <p:sldId id="269" r:id="rId18"/>
    <p:sldId id="270" r:id="rId19"/>
    <p:sldId id="271" r:id="rId20"/>
    <p:sldId id="354" r:id="rId21"/>
    <p:sldId id="314" r:id="rId22"/>
    <p:sldId id="315" r:id="rId23"/>
    <p:sldId id="355" r:id="rId24"/>
    <p:sldId id="316" r:id="rId25"/>
    <p:sldId id="317" r:id="rId26"/>
    <p:sldId id="356" r:id="rId27"/>
    <p:sldId id="275" r:id="rId28"/>
    <p:sldId id="276" r:id="rId29"/>
    <p:sldId id="277" r:id="rId30"/>
    <p:sldId id="278" r:id="rId31"/>
    <p:sldId id="279" r:id="rId32"/>
    <p:sldId id="318" r:id="rId33"/>
    <p:sldId id="280" r:id="rId34"/>
    <p:sldId id="281" r:id="rId35"/>
    <p:sldId id="357" r:id="rId36"/>
    <p:sldId id="282" r:id="rId37"/>
    <p:sldId id="283" r:id="rId38"/>
    <p:sldId id="358" r:id="rId39"/>
    <p:sldId id="360" r:id="rId40"/>
    <p:sldId id="362" r:id="rId41"/>
    <p:sldId id="295" r:id="rId42"/>
    <p:sldId id="296" r:id="rId43"/>
    <p:sldId id="363" r:id="rId44"/>
    <p:sldId id="297" r:id="rId45"/>
    <p:sldId id="298" r:id="rId46"/>
    <p:sldId id="364" r:id="rId47"/>
    <p:sldId id="299" r:id="rId48"/>
    <p:sldId id="365" r:id="rId49"/>
    <p:sldId id="366" r:id="rId50"/>
    <p:sldId id="300" r:id="rId51"/>
    <p:sldId id="301" r:id="rId52"/>
    <p:sldId id="367" r:id="rId53"/>
    <p:sldId id="302" r:id="rId54"/>
    <p:sldId id="368" r:id="rId55"/>
    <p:sldId id="303" r:id="rId56"/>
    <p:sldId id="369" r:id="rId57"/>
    <p:sldId id="304" r:id="rId58"/>
    <p:sldId id="305" r:id="rId59"/>
    <p:sldId id="306" r:id="rId60"/>
    <p:sldId id="370" r:id="rId61"/>
    <p:sldId id="307" r:id="rId62"/>
    <p:sldId id="308" r:id="rId63"/>
    <p:sldId id="309" r:id="rId64"/>
    <p:sldId id="371" r:id="rId65"/>
    <p:sldId id="310" r:id="rId66"/>
    <p:sldId id="343" r:id="rId67"/>
    <p:sldId id="311" r:id="rId68"/>
    <p:sldId id="335" r:id="rId69"/>
    <p:sldId id="372" r:id="rId70"/>
    <p:sldId id="351" r:id="rId71"/>
  </p:sldIdLst>
  <p:sldSz cx="12190413" cy="6859588"/>
  <p:notesSz cx="6858000" cy="9144000"/>
  <p:defaultTextStyle>
    <a:defPPr>
      <a:defRPr lang="zh-CN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0" userDrawn="1">
          <p15:clr>
            <a:srgbClr val="A4A3A4"/>
          </p15:clr>
        </p15:guide>
        <p15:guide id="2" pos="1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0D9"/>
    <a:srgbClr val="70AD47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44" autoAdjust="0"/>
    <p:restoredTop sz="94614" autoAdjust="0"/>
  </p:normalViewPr>
  <p:slideViewPr>
    <p:cSldViewPr>
      <p:cViewPr varScale="1">
        <p:scale>
          <a:sx n="30" d="100"/>
          <a:sy n="30" d="100"/>
        </p:scale>
        <p:origin x="428" y="24"/>
      </p:cViewPr>
      <p:guideLst>
        <p:guide orient="horz" pos="3930"/>
        <p:guide pos="1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64"/>
    </p:cViewPr>
  </p:sorterViewPr>
  <p:notesViewPr>
    <p:cSldViewPr>
      <p:cViewPr varScale="1">
        <p:scale>
          <a:sx n="63" d="100"/>
          <a:sy n="63" d="100"/>
        </p:scale>
        <p:origin x="-3163" y="-77"/>
      </p:cViewPr>
      <p:guideLst>
        <p:guide orient="horz" pos="2880"/>
        <p:guide pos="2160"/>
      </p:guideLst>
    </p:cSldViewPr>
  </p:notesViewPr>
  <p:gridSpacing cx="216027" cy="216027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28T01:46:34.9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18228 2806 0,'0'0'0,"0"0"16,0 0-16,0 0 0,0 0 16,0 0-16,20-10 0,-20 10 15,0 0-15,0 0 0,25 5 16,-25-5-16,11 11 0,-6-3 15,-1 2-15,0 1 0,-3 0 0,-3 4 16,-4 3-16,-3 0 16,-3-1-16,-9 7 0,-3 2 15,0-4-15,-1 0 0,-1-1 16,-2 0-16,-1 3 0,4-5 0,3-1 16,4-2-16,3-1 0,4-3 15,4-2-15,2-4 0,3 1 16,1-1-16,3-1 0,2 0 15,4 0-15,2-1 0,2 1 16,3 0-16,0 1 0,0 5 16,0-2-16,-2 0 0,-1 1 15,-2 1-15,-1 5 0,-3 2 16,-2 0-16,-2 1 0,-2-1 16,-2-1-16,-3 3 0,-1 1 0,-5 5 15,-4 0-15,1-4 0,0-3 16,-1 0-16,2-1 0,2-2 15,2-3-15,2-3 0,0-1 16,1-2-16,3-2 0,1-2 16,2-3-16,0 0 0,0-5 0,2-1 15,3-4-15,0-3 0,3-2 16,2-1-16,1-2 16,1 0-16,2 0 0,1-3 0,-1-2 15,1 1-15,2-1 0,7-5 16,4 3-16,-3-3 0,-1 0 15,3-1-15,3 1 0,0 2 16,2 1-16,9-4 0,2 2 16,0 3-16,-1 0 0,2 3 15,3 4-15,3-2 0,-2 1 0,-1 4 16,2 3-16,-6 0 0,-4 1 16,-3 2-16,-4 6 0,-4 3 15,-1 3-15,-9 3 0,-3 1 16,-11 3-16,-6 1 0,-9 3 15,-7 2-15,-5 3 0,-3 1 16,-7 5-16,-6 2 0,-4-3 16,-2 0-16,-8 4 0,1 1 15,4-3-15,0-6 0,8 1 16,6-3-16,3-2 0,8-4 0,10-5 16,3-3-16,3-1 0,4-1 15,5-4-15,5-4 0,4-2 16,4-2-16,10-2 0,6-3 15,-1-1-15,2 0 0,4-2 16,2-3-16,-1 2 0,-2 0 0,-2 0 16,-2 0-16,-3-1 15,-4 1-15,-1-3 0,-4-1 16,-8 7-16,-4-2 0,-3-1 0,-3 0 16,-4 0-16,-4 1 0,-4-1 15,-3-1-15,-3-1 0,-1 1 16,0 1-16,-1 1 0,-1 1 15,0 0-15,-1 2 0,-2-2 16,3 1-16,1 1 0,4-2 16,2 2-16,3 6 0,1 1 0,2-3 15,2 2-15,0 1 16,2 0-16,1 4 0,2 3 16,-1-4-16,1 4 0,2 4 15,0 3-15,0 0 0,2 3 0,0 1 16,2 4-16,0 2 0,1 1 15,1 7-15,1 2 0,2 0 16,1 2-16,3 6 0,1 4 16,-3 1-16,0 1 0,0 1 15,0 2-15,3 5 0,-2-2 0,1-1 16,-1 0-16,-1-1 16,0-1-16,2 6 0,-2-3 15,-2-2-15,0-4 0,-3-2 0,-2-1 16,0-4-16,-2-1 0,1-2 15,-2-3-15,-1-4 0,-1-5 16,0-3-16,1-3 0,-2-6 16,0-1-16,0-3 0,0-3 15,-3 1-15,-1-2 0,-2-7 16,-1-3-16,1 1 0,2 2 0,-1 2 16</inkml:trace>
  <inkml:trace contextRef="#ctx0" brushRef="#br0" timeOffset="252.1987">18961 3289 0,'0'0'0,"0"0"0,0 0 0,0 0 15,0 0-15,-17 24 0,17-24 16,-21 26-16,21-26 0,-26 30 15,10-13-15,2 1 0,-2-1 16,-4 7-16,-3-1 0,1-2 16,1-4-16,2-2 0,0-1 15,2-2-15,2-2 0,1-4 0,-1-1 16,2-4-16,0-2 0,2-2 16,2 2-16,1 0 0</inkml:trace>
  <inkml:trace contextRef="#ctx0" brushRef="#br0" timeOffset="445.1912">19041 2777 0,'0'0'0,"0"0"0,0 0 0,25 1 15,-15 2-15,3-1 0,1 0 16,-2 1-16,-1-1 0,-2-1 0</inkml:trace>
  <inkml:trace contextRef="#ctx0" brushRef="#br0" timeOffset="850.9586">19573 2774 0,'0'0'0,"0"0"0,0 0 16,22 0-16,-12 0 0,3-1 15,2-1-15,1 2 0,-2 0 0,0 0 16,0 2-16,-3-1 0,-1 1 16,0 3-16,-3-1 0,-2 3 15,-2-3-15,-4 6 0,-4-1 16,-1 4-16,-4-1 0,-6 7 15,-2 0-15,-2 2 0,-2 2 16,-4 1-16,-1 2 0,-5 3 16,3 0-16,2 1 0,-1 2 15,-2 6-15,3-5 0,1-1 16,4-3-16,5 0 0,1-2 0,5-3 16,4 1-16,1-4 0,3-1 15,4 0-15,3 1 0,4-3 16,3-1-16,2-1 0,4-2 15,-3-2-15,1-4 0,3 2 16,3-1-16,-1-1 0,-1-1 16,1-2-16,0 0 0,-1-2 0,-2-2 15,-4-1-15,-2 2 0,-2-2 16</inkml:trace>
  <inkml:trace contextRef="#ctx0" brushRef="#br0" timeOffset="2000.4183">19623 3165 0,'0'0'0,"0"0"0,0 0 0,32-12 16,-17 6-16,6-1 0,5 0 15,8 1-15,0 1 0,4 3 16,4-1-16,4 3 0,-4 0 16,-3 4-16,-3 3 0,-4 0 15,-3-2-15,-2 8 0,-4 1 16,-5 2-16,-5 0 0,-6 2 0,-5 1 16,-5-3-16,-4-1 0,-3 4 15,-3 1-15,0-1 0,0-1 16,-5-1-16,-3 1 0,-1 0 15,0-1-15,-5 4 0,0 1 16,2-4-16,0-4 0,-1-3 16,-1-4-16,2-2 0,2-4 0,0-5 15,-1-3-15,2-1 0,1 0 16,2-5-16,0-3 16,5 2-16,0-2 0,2-5 0,3-3 15,4 4-15,0 1 0,2-4 16,2 1-16,1 5 0,2 1 15,0 1-15,1-3 0,-1 5 16,0 1-16,-1 1 0,0 1 16,0 2-16,0 2 0,2 1 15,0 3-15,0 2 0,2 3 0,-3 2 16,-1 4-16,0-1 16,0 2-16,0 5 0,0 0 0,-1 2 15,0-1-15,-1 1 0,-1 1 16,0 0-16,-1 0 0,-1 0 15,2 1-15,0-2 0,0-3 16,-1 1-16,1 0 0,0-2 16,1-2-16,0-1 0,0-2 15,0 0-15,0-3 0,-1-1 16,2-4-16,0 0 0,0 0 0,0-5 16,2-2-16,0 1 0,1-2 15,1-1-15,1-2 0,0-1 16,1 0-16,2-5 0,-1-1 15,1 2-15,0 3 0,0-2 16,0 0-16,0 2 0,-1 1 0,0 0 16,1 2-16,0-1 0,0 3 15,0 1-15,1 1 16,0 3-16,0 1 0,0 2 16,1 2-16,-3 0 0,1 1 0,-1 1 15,-1 4-15,0-1 0,-1-1 16,0 4-16,-2 1 0,-1 0 15,-1 0-15,-1 2 0,-1 2 16,-1-1-16,-1-1 0,-3 0 16,-2-2-16,1-1 0,-1-1 15,-1-2-15,-1 0 0,1-1 0,2-2 16,-2-1-16,1-1 16,2-1-16,-1-1 0,0-2 0,2-1 15,0-1-15,2 1 0,0-3 16,-1 0-16,2 0 0,1 0 15,1-2-15,1 0 0,0 1 16,2-1-16,0 0 0,0 1 16,1 0-16,0-1 0,1 1 15,2 2-15,2 0 0,1 3 0,-1 1 16,-1-1-16,0 1 0,-1 1 16,-2 3-16,0 0 15,-3 1-15,-1-1 0,-2 4 0,-2-1 16,-2 3-16,0 0 0,-1-2 15,1 0-15,-1 0 0,1-1 16,0-1-16,2 0 0,0 2 0,0-3 16,1 0-16,0-1 15,0-1-15,2-2 0,0 2 16,3-2-16,4 0 0,3 0 0,-3-1 16,1 1-16,-1-1 0</inkml:trace>
  <inkml:trace contextRef="#ctx0" brushRef="#br0" timeOffset="2154.7853">20135 3314 0,'0'0'0,"0"0"15,0 0-15,0 0 0,0 0 16,0 0-16</inkml:trace>
  <inkml:trace contextRef="#ctx0" brushRef="#br0" timeOffset="4382.4487">20587 3443 0,'0'0'0,"0"0"0,0 0 15,0 0-15,0 0 0,0 0 16,0 0-16,0 0 0,0 0 16,0 0-16,1-21 0,-1 21 0,0 0 15,0 0-15,0 0 0,23 6 16,-23-6-16,18 10 0,-18-10 16,23 15-16,-23-15 0,22 22 15,-10-7-15,2-1 16,-1 1-16,5 2 0,3 4 0,3 4 15,-2-2-15,1 0 0,0 0 16,2 1-16,2 2 0,5 7 16,0 0-16,1-1 0,0 0 0,6 6 15,-1-1-15,-1-3 0,-2-2 16,1 4-16,3 4 16,-2-2-16,0 0 0,6 3 0,0-2 15,-3-1-15,-3 0 0,8 7 16,2 1-16,-6-6 0,-1-2 15,0 0-15,1 2 0,-5-2 16,-3-3-16,8 8 16,5 6-16,-9-10 0,-6-8 0,9 13 15,-7-7-15,0-5 0,2-3 16,-4-1-16,-2-1 0,-13-14 0,-1 0 16,2 0-16,0 3 0,0-3 15,-2-1-15,0-1 16,-2 1-16,-3-3 0,-1-2 0,0 0 15,-2-2-15,-2-1 0,-2-3 16,-1-1-16,0-1 0,-2 1 16,0 0-16,0 0 0,0 0 15,0 0-15,0-4 0,0 4 16,0 0-16,-1-6 0,-1-1 0,1 2 16,0-1-16,0 2 0</inkml:trace>
  <inkml:trace contextRef="#ctx0" brushRef="#br0" timeOffset="4999.5726">22229 4790 0,'0'0'16,"0"0"-16,0 0 0,0 0 0,0 0 15,0 0-15,0 0 16,0 0-16,-10-19 0,10 19 0,0 0 16,0 0-16,0 0 0,0 0 15,0 0-15,0 0 0,7 23 16,-7-23-16,8 21 0,-8-21 15,8 28-15,-8-28 0,13 33 16,-6-16-16,1 0 0,0-1 16,1 1-16,0 4 0,0 0 0,0-1 15,0 0-15,0-2 0,0-3 16,-1 1-16,0-3 0,-1 0 16,-1-1-16,0-1 0,-2-1 15,0-1-15,-2-1 0,0-1 16,0 0-16,-2-2 0,-2-2 15,-4 1-15,-1 2 0,-4-2 16,-3-1-16,-4 0 0,-4-1 16,-10 2-16,-2-2 0,-3 0 15,-1 1-15,0-1 0,1 0 0,-5-1 16,4-1-16,7 0 0,7 0 16,4 0-16</inkml:trace>
  <inkml:trace contextRef="#ctx0" brushRef="#br0" timeOffset="5983.0503">23000 4979 0,'0'0'16,"0"0"-16,0 0 0,0 0 15,0 0-15,0 0 0,0 0 16,0 0-16,0 0 0,11 21 16,-11-21-16,-1 22 0,1-22 0,-9 28 15,-2-11-15,-2 0 0,-3-1 16,-2 1-16,-4 1 0,-6 5 16,2-1-16,0-3 0,1-1 15,4 1-15,3-1 0,0 6 16,3 0-16,3-2 0,3-2 15,4 0-15,3 2 0,0-3 16,2-3-16,3 2 0,1 2 16,0-2-16,1-1 0,0-1 0,2 1 15,-2-2-15,0-3 0,-3 1 16,-1 0-16,-1-2 0,-1-1 16,1-3-16,0 0 15,-1-1-15,0-1 0,-1 0 16,-1-1-16,0-4 0,0-2 0,0-3 15,0-1-15,3-1 0,3-3 16,-1-1-16,0-4 0,3-3 16,2 2-16,0-1 0,0 1 0,2-1 15,1 0-15,1-1 0,1 0 16,3 0-16,1 1 0,4-1 16,3 1-16,0 1 0,2 2 15,10-4-15,4-1 0,-1 2 16,1 3-16,2 0 0,2 0 15,6 3-15,-1 1 0,-2 2 16,-2 1-16,-5 1 0,-5 2 0,1 4 16,-3 2-16,-11 1 0,-3 2 15,-8 2-15,-5 1 0,-6 2 16,-5 1-16,-7 1 0,-7 1 16,-1 0-16,-3-1 0,-12 5 15,-6-1-15,1 1 0,0-1 16,0 0-16,2 0 0,3-3 15,4-1-15,3-2 0,4-1 16,8 0-16,5-2 0,5-4 16,3-2-16,4-1 0,4 4 0,9-4 15,9-1-15,5-2 0,3-1 16,5 1-16,5-2 16,4-2-16,-2 0 0,-4-1 0,0-1 15,-6 1-15,-5-2 0,-4-4 16,-2 0-16,-6 0 0,-5 1 15,-6-3-15,-4 1 0,-3-2 16,-4-2-16,-5 0 0,-3-1 16,-4 1-16,-3 0 0,-3-5 0,0-1 15,5 5-15,5 4 0,3 4 16</inkml:trace>
  <inkml:trace contextRef="#ctx0" brushRef="#br0" timeOffset="6321.1234">23078 4882 0,'0'0'0,"0"0"15,0 0-15,0 0 0,0 0 0,0 0 16,0 0-16,0 0 16,0 0-16,0 0 0,16 24 15,-16-24-15,14 23 0,-14-23 0,17 36 16,-9-14-16,2 0 0,2 5 16,3 4-16,2 7 0,1-1 15,0 2-15,-1 2 0,4 8 16,-2-3-16,4 9 0,0 1 15,-1-5-15,-1-4 0,-1 3 16,0 4-16,-1 1 0,-4-7 0,-1-5 16,-3 1-16,0-2 0,0-5 15,-3 1-15,0-3 16,-1-9-16,-1-2 0,0-5 0,-2-1 16,0-4-16,-2-1 0,-1-6 15,0-2-15,-1-2 0,0-3 16,-2-4-16,-1-5 0,0 0 15,1-5-15,0-7 0,1-4 16,0 3-16,0 5 0,0 3 16</inkml:trace>
  <inkml:trace contextRef="#ctx0" brushRef="#br0" timeOffset="6550.358">23579 5512 0,'0'0'0,"0"0"0,0 0 16,0 0-16,-24 16 0,24-16 0,-22 21 16,7-9-16,-1 3 0,-3-1 15,-2-1-15,1 3 0,1-4 0,-5 4 16,1-2-16,1-1 0,2-4 16,0-2-16,2-3 15,0-4-15,1-4 0,4-6 0,4-5 16,2 3-16,0 3 0,1 0 15</inkml:trace>
  <inkml:trace contextRef="#ctx0" brushRef="#br0" timeOffset="6697.6342">23634 5003 0,'0'0'0,"0"0"16,0 0-16,0 0 0,0 0 15,0 0-15,25 7 0,-25-7 16,20 17-16,-20-17 0,17 15 16,-11-9-16</inkml:trace>
  <inkml:trace contextRef="#ctx0" brushRef="#br0" timeOffset="6999.6874">23989 5267 0,'0'0'15,"0"0"-15,0 0 0,0 0 0,-3 23 16,3-23-16,-5 31 16,2-12-16,-1 2 0,-2 2 0,-1 2 15,-1 1-15,-1 0 0,-2 8 16,0-1-16,2-3 0,1-4 15,0 5-15,0-5 0,2-5 16,3-2-16,1-3 0,2-3 16,1-4-16,1-1 0,3-2 15,1-6-15,2-5 0,0-2 0,-3 1 16,1 1-16,-2 1 0</inkml:trace>
  <inkml:trace contextRef="#ctx0" brushRef="#br0" timeOffset="7365.9491">24188 5333 0,'0'0'0,"0"0"16,0 0-16,31-12 0,-18 7 0,6 1 15,5 0-15,6 0 0,-1 0 16,3 1-16,3 2 16,3 0-16,-4 1 0,-5 2 0,-5 1 15,-5 2-15,-5 2 0,-7 2 16,-7 3-16,-7-1 0,-4-1 0,-6 3 15,-7 2-15,-3 0 16,-3 0-16,-2 0 0,-2 0 16,1-1-16,1-1 0,-3 2 0,0-2 15,9-2-15,5-3 0,4-1 16,5-2-16,4 0 0,1-2 16,7-3-16,0 0 15,11 0-15,4-2 0,9-2 0,5-2 16,2 1-16,1-3 0,2 0 15,2-3-15,-3-1 0,-1 1 0,2-3 16,-3-2-16,-6-1 16,-5-1-16,-9-1 0,-5-3 15,-5 3-15,-4 1 0,1 4 0,1 3 16,0 4-16</inkml:trace>
  <inkml:trace contextRef="#ctx0" brushRef="#br0" timeOffset="7750.0569">24124 4968 0,'0'0'16,"0"0"-16,0 0 0,0 0 0,0 0 16,13 31-16,-13-31 0,14 36 15,-5-16-15,2 3 0,1 5 16,0 1-16,1 0 0,3 11 15,1 4-15,2 9 0,0 0 16,2 3-16,2 3 0,3 5 16,-3-3-16,3 7 0,-1-1 0,-6-6 15,-2-4-15,2 4 0,-2-2 16,0-4-16,-1-8 0,0 0 16,0 2-16,-2-8 0,-3-2 15,-1-4-15,-2 0 0,-1-3 16,-1-7-16,-2 1 0,0-1 15,0-5-15,-1-6 0,-2-6 16,0-1-16,0-3 0,1-4 0,-3-4 16,-1-10-16,-1 1 0,0-3 15,-2-8-15,1-5 16,0 5-16,2 8 0,0 0 0</inkml:trace>
  <inkml:trace contextRef="#ctx0" brushRef="#br0" timeOffset="7999.2316">24636 5563 0,'0'0'0,"0"0"16,0 0-16,0 0 0,-20 15 0,20-15 15,-29 21-15,11-9 16,1 3-16,-5 1 0,-5 2 15,1-1-15,0 0 0,-7 4 16,-1-1-16,0-1 0,1-1 16,-4 0-16,5-4 0,4-3 0,2 0 15,1-8-15,0-4 16,4-7-16,3-4 0,4 1 0,2 4 16,2 0-16</inkml:trace>
  <inkml:trace contextRef="#ctx0" brushRef="#br0" timeOffset="8184.2378">24706 4817 0,'0'0'0,"0"0"0,0 0 0,0 0 16,0 0-16,33 15 0,-33-15 15,23 24-15,-14-9 0,-1-4 0,-1 0 16,0-1-16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28T01:47:13.307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9652 8080 0,'0'0'0,"-7"-2"16,-6-1-16,0 0 0,0-2 15,-11-2-15,-6-1 0,0 0 16,2-2-16,-14-2 0,-5 0 15,3 3-15,1 0 0,-11 1 16,-2 0-16,2 1 0,2 0 16,-5 0-16,-4-1 0,-2-2 0,11 3 15,-13 0-15,-3 1 0,5 3 16,6 1-16,-12-2 16,-6 0-16,11 1 0,7-1 0,-28 1 15,9 4-15,3 2 0,3 3 16,0-2-16,3 1 0,4-1 15,2 1-15,0-1 0,-1-1 16,3 1-16,3 1 0,-2 5 16,-4 0-16,7 0 0,4 1 0,-4 1 15,-1 2-15,3-3 0,5 0 16,-1 3-16,-3 2 0,0-3 16,0-2-16,2 3 0,1 1 15,3 3-15,2 2 0,1 4 16,2 3-16,0-7 0,1-1 15,3-2-15,0 0 0,2 2 0,2 4 16,-2-1-16,0 0 16,4 0-16,2-2 0,-3 2 15,-5 3-15,18-9 0,2 2 0,-5 2 16,-2 3-16,3-1 0,2-3 16,0 3-16,2 0 0,2 0 15,3-2-15,0 5 0,2 0 16,1 0-16,3 1 0,-1-2 15,-3-1-15,2-1 0,-2-1 0,0 3 16,1 2-16,1-1 0,1 2 16,3-1-16,1 3 15,3-4-15,0-2 0,1 3 0,2 2 16,2-2-16,0-2 0,3 3 16,-2 2-16,2-1 0,0-1 15,-1-1-15,0 0 0,1 0 16,0 1-16,2 0 0,2 0 15,0 1-15,0-1 0,3 1 16,2 1-16,1 0 0,-1 1 0,1-3 16,1-1-16,0-3 0,1-1 15,5 1-15,1-1 0,-1 1 16,-1 1-16,2-1 0,3 0 16,-1-3-16,1-1 0,6 3 15,2 1-15,-4-3 0,0 1 0,1-2 16,1 1-16,0-2 15,1-2-15,3 0 0,1 0 0,1-3 16,2 1-16,-2-3 0,2 0 16,1-1-16,2-1 0,2 0 15,-1-1-15,1 0 0,-1-1 16,9 2-16,3 2 0,-4-4 16,-3-4-16,2 1 0,1-4 15,0 2-15,1-2 0,3 2 16,2 1-16,-2-3 0,-3 0 0,28-2 15,-5 1-15,-3 0 0,-6 0 16,-1 0-16,1 0 0,-4 1 16,-2-3-16,2 2 0,0-4 15,-1 0-15,0-2 0,4 1 16,3-1-16,-4 0 0,-2-2 16,2 2-16,2 0 0,-4-2 15,-3 2-15,3-6 0,2-3 16,-1 3-16,-3 3 0,3 3 15,2-1-15,-6-2 0,-5-5 0,3 0 16,3-1-16,-3 1 0,-3-2 16,4-2-16,3-2 15,-5 0-15,-4 3 0,-1-4 0,0-3 16,3 4-16,0-2 0,0 2 16,2-1-16,-9 1 0,-5 1 0,4-5 15,1 2-15,-5-1 16,-6 3-16,3-2 0,4-3 15,-6-3-15,-5-1 0,0 3 16,1 3-16,-7 0 0,-6-1 0,1-3 16,1-1-16,-1 4 0,0 3 15,-2-7-15,-1-4 0,-6 3 16,-5 3-16,1-3 0,1-3 16,-6 11-16,1-2 0,-2-2 15,1-1-15,1 1 0,0 1 16,-1-2-16,-1-1 0,-3-1 0,-1-1 15,-2 0-15,-1 0 16,-1 5-16,-2 2 0,-1-6 16,-3-4-16,1 1 0,-2 1 0,-2 0 15,-3 1-15,0 0 0,-1 1 16,-1 2-16,0-1 0,-2 1 16,-1 0-16,-4-4 0,-2-2 15,-2 3-15,1 2 0,-4 1 16,-3 2-16,1-2 0,2 1 0,-4 1 15,-2 1-15,1 2 0,3 4 16,-5-3-16,-5-1 16,1 3-16,3 2 0,-5 0 0,-4 1 15,3 3-15,2 1 0,-8-1 16,-1 2-16,1 3 0,2 2 16,-1 3-16,2 1 0,-1-1 15,2-3-15,-4 5 0,0 2 16,-1 2-16,0 3 0,-2 5 15,-2 3-15,4 0 0,4 0 0,-11 5 16,-4 4-16,-13 7 0,9-1 16,18-10-16,16-5 0,10-4 15</inkml:trace>
  <inkml:trace contextRef="#ctx0" brushRef="#br0" timeOffset="4334.0698">9068 8403 0,'0'0'0,"0"0"0,-11-20 0,4 12 15,-2-1-15,-3-2 0,-2-2 16,-5-3-16,2 0 0,-6 1 15,-3-1-15,0 2 0,-1 1 0,-10 0 16,-3 1-16,1 1 0,3 4 16,-6 0-16,-2 3 15,-4 1-15,5 3 0,-3 5 0,-3 1 16,4 1-16,6 0 0,-9 5 16,3 3-16,3 2 0,6 2 15,-1 1-15,1 2 0,4-2 16,3 1-16,2 5 0,-1 3 15,3-1-15,2-1 0,1 3 16,2 1-16,-1 1 0,2 1 0,3 2 16,2 4-16,1-3 0,2-1 15,3 3-15,4 2 0,1-5 16,2-6-16,2 6 0,3 3 16,0-1-16,3-1 0,2 2 15,2 0-15,1-4 0,2 0 0,1 0 16,1 4-16,1-5 15,-3 0-15,9 4 0,4 0 16,-2-8-16,3-1 0,3 3 0,1 0 16,0-2-16,-1-2 0,4-2 15,1 0-15,-2-6 0,-1 1 16,3-4-16,0 1 0,2-2 16,0-3-16,2-3 0,2-3 15,-4 0-15,0 1 0,3-6 16,2-3-16,-1-2 0,-2 1 0,0-6 15,0-1-15,-3 0 0,-4 0 16,4-5-16,1-2 16,-2 1-16,-3 1 0,2-6 0,1-2 15,-6-1-15,-5 2 0,1-4 16,0-3-16,-1 4 0,-3 0 0,2-7 16,-1-4-16,-6 6 15,-3 0-15,2-8 0,0 0 16,-4 5-16,-1 1 0,-2-7 15,-1-2-15,-3 4 0,1 0 0,-5-1 16,-2-3-16,-2 10 0,0 2 16,-4-10-16,-1-3 15,0 10-15,0 2 0,-5-9 0,-2 0 16,-1 8-16,-2 2 0,-6-7 16,-2-1-16,3 2 0,3 3 0,-8 1 15,-4 1-15,2 1 16,2 1-16,-6 1 0,-4 2 15,3 1-15,1 3 0,-5-1 16,-3 1-16,2 0 0,3 4 0,-3-2 16,-2-2-16,1 7 0,2 3 15,-3 3-15,-1-1 0,4 2 16,1 2-16,-2 2 0,-1 1 16,0 2-16,2 2 0,-2 1 15,0 2-15,2 3 0,2 1 16,-1 5-16,2 2 0,2 1 0,1 0 15,2 3-15,1 1 16,4 2-16,1-3 0,0 3 0,-5 2 16,7-5-16,1 3 0,-1 7 15,2 2-15,3-1 0,2 1 16,-5 6-16,0 1 0,5-4 16,2-3-16,0 8 0,2 2 15,4-6-15,2 0 0,2 7 16,2 0-16,1-1 0,2-1 0,1 4 15,1 4-15,2-8 0,0-4 16,4 4-16,2 5 16,1-7-16,3-2 0,1 5 0,0 3 15,-1-3-15,2-1 0,1-1 16,7-1-16,0-6 0,1-3 16,3 4-16,1 1 0,0-3 15,2-3-15,1 0 0,3 0 16,0-4-16,1-4 0,1-3 15,2 2-15,-1-4 0,-5-2 0,7-3 16,2 0-16,-2-1 0,-2-4 16,3-5-16,2-4 0,-4-1 15,0 1-15,0-5 0,2-1 16,-1-3-16,-1 0 0,0-1 16,-2-3-16,-1-4 0,-2-1 0,0-8 15,0-1-15,-4 1 16,-2 2-16,3-4 0,2-4 15,-3 2-15,-3 1 0,-1-4 16,2-3-16,-3 2 0,1 1 0,-1-4 16,2-3-16,-5 1 0,-2 4 15,6-22-15,-2 2 0,-14 26 16,-4 5-16,8-25 0,0 2 16,-8 18-16,-2-2 0,1-21 15,-5 3-15,-4 24 0,-4 2 0,-4-13 16,-1-3-16,0 9 15,-1 1-15,-3-1 0,-2-1 16,0 3-16,-2 1 0,-7-3 0,-5 0 16,5 2-16,3-1 0,-7 3 15,-4 0-15,2 5 0,1 3 0,-4-1 16,-4 0-16,2 3 16,1 0-16,-6 1 0,-3 3 15,4 0-15,4 2 0,-7 2 16,-3 4-16,5 1 0,4 4 0,-7 1 15,-5 0-15,5 2 0,3 2 16,-2 3-16,-2 2 16,5 2-16,4 1 0,-5 6 0,-2 3 15,4 1-15,1 0 0,0 3 16,0 0-16,5 3 0,6 0 0,-8 5 16,-1-1-16,8 0 15,3 2-15,-2 12 0,0 5 16,6-10-16,2-2 0,-7 22 15,3-3-15,5-4 0,5-3 0,5 2 16,4 1-16,2-6 0,3-4 16,2 6-16,1 4 15,4-5-15,-1-1 0,7 1 0,5 2 16,2-4-16,0-2 0,6 1 16,2 3-16,-1-5 0,-2-5 0,8-1 15,4-1-15,-3 1 16,-2 0-16,7 2 0,7-1 15,-5-9-15,-5-4 0,9 0 16,6 2-16,-7-8 0,-5-4 0,8-1 16,3-3-16,-6-2 0,-7-3 0,7 0 15,4-2-15,-5-6 16,-6-3-16,7-2 0,4-2 16,-7 0-16,-5 2 0,4-10 15,3-6-15,-21 9 0,1-4 0,18-11 16,-2 3-16,-17 8 0,0-3 15,2-7-15,2-5 16,-1 2-16,0 1 0,1-6 16,2-4-16,-5 2 0,-3 2 0,-1-5 15,3-3-15,-3 4 0,-1 3 16,1-10-16,3-3 0,-6 10 16,-4 1-16,4-23 0,-3 3 15,-5 25-15,-2-3 0,1-21 16,-3 3-16,-3 20 0,0 1 0,-1-18 15,-1 2-15,-1 21 16,-2 0-16,-8-19 0,-3 2 16,3 19-16,-2-1 0,-7-4 0,-1 3 15,2 2-15,2-2 0,-8 1 16,-3 2-16,-1 1 0,2 5 16,-3-2-16,-2 0 0,-1 2 15,-2 3-15,-4-1 0,-4-1 16,3 6-16,4 4 0,-9 1 15,-4 2-15,6 1 0,7 2 0,-6 4 16,-4 5-16,4-2 16,6-1-16,-5 8 0,-4 4 15,8 2-15,1 0 0,-3 2 0,-1-1 16,6 3-16,4 0 0,-3 2 16,-3 3-16,4-2 0,3 1 0,4 6 15,-2 4-15,7-2 16,0-1-16,0 5 0,-4 4 15,5-2-15,3-2 0,2 3 0,5 2 16,1-1-16,5-1 0,0 1 16,2 3-16,1-3 0,2-3 15,0 6-15,3 2 0,2-3 16,0-3-16,5 0 0,3 1 16,3-4-16,1-1 0,3 3 15,2 1-15,-1-2 0,-1-1 0,9 0 16,6-1-16,-4-4 15,-2-3-15,6 1 0,5 2 16,-5-4-16,-1-3 0,21 12 0,-1-5 16,-22-13-16,1-4 0,28 8 15,1-2-15,-28-10 0,0-2 16,27 4-16,-2-3 0,-21-3 16,-1-6-16,21 1 0,-2-3 15,-7-4-15,-3-3 0,-2-2 16,-1 1-16,-18 0 0,2 0 0,12-10 15,0-3-15,-20 7 0,-2 0 16,6-5-16,4-5 0,-4 0 16,-2 2-16,2-6 0,0-6 15,-3 3-15,-3 1 0,1-5 16,3-4-16,-4 3 0,-4 0 16,1-2-16,2-2 0,-5 2 15,-2 4-15,-3-6 0,0-1 16,-4 3-16,-2 2 0,0-4 15,0-2-15,-1 4 0,-2 3 0,-3-3 16,-2-3-16,-1 4 0,-4 3 16,1-2-16,-2-2 0,0 2 15,-2 3-15,-3-1 0,-3 0 16,-1 0-16,0 2 0,-3 4 16,-3 2-16,1 1 0,2 1 15,-8 0-15,-5-1 0,4 4 16,2 5-16,-8-1 0,-4 0 15,4 4-15,2 3 0,-5 0 0,-2 1 16,2 2-16,1 2 0,-4 5 16,1 3-16,0 1 15,1 1-15,-2 2 0,1 4 0,2 2 16,2 0-16,-4 6 0,0 1 16,3 1-16,2-1 0,2 3 15,-1 2-15,5 2 0,2 1 0,-4 6 16,2 4-16,9-6 15,3-1-15,-4 6 0,-5 4 16,8-1-16,3 1 0,-3 21 0,5-4 16,9-27-16,2 1 0,-2 24 15,3 1-15,3-21 0,2 2 16,2 21-16,3-3 0,1-21 16,-1 1-16,6 18 0,0-1 15,-1-22-15,5-1 0,11 15 16,6-2-16,-14-17 0,1 1 0,8 5 15,0-3-15,2-4 0,3 2 16,8 1-16,4 1 16,-5-7-16,-1-1 0,8 0 0,1-1 15,-5-6-15,1-4 0,7-2 16,2-2-16,-9-1 0,-3-3 16,5 0-16,4-1 0,-5-2 15,-3-3-15,4 0 0,4-3 16,-7 1-16,-2-4 0,2-3 15,0-5-15,-2-1 0,-4 2 0,2-5 16,-1-1-16,-2-3 0,-1 1 16,-1-4-16,-2-2 0,-2 1 15,-2 1-15,1-3 0,1-2 16,-3 0-16,-3 0 0,-2-4 16,-2-4-16,-3 6 0,-2 2 0,-1-6 15,0-5-15,-2 6 0,-2 4 16,-2-4-16,1-5 15,-4 5-15,-1 5 0,-4-5 16,-3-2-16,-1 1 0,1 4 0,-4-5 16,-1 0-16,-1 5 0,0 5 15,-8-1-15,-4-1 16,0 1-16,1 3 0,-3-2 0,-2-1 16,-3 5-16,0 4 0,-4-1 15,-2 1-15,-1 1 0,2 2 0,-6 0 16,-3 2-16,-1 1 0,2 1 15,-4 1-15,-3 1 16,5 4-16,3 3 0,-13 4 0,-5 4 16,16 0-16,5 0 0,-25 5 15,3 6-15,20-1 0,0 1 16,-16 11-16,4 2 0,5 1 16,4 0-16,4 0 0,5 2 15,6 2-15,5 4 0,-3 0 16,0 1-16,2 0 0,2 1 0,4 6 15,4 5-15,7-21 16,-1 3-16,-6 22 0,3-1 16,6-20-16,1 4 0,-2 21 0,4-2 15,2-23-15,0 2 0,6 23 16,2 0-16,1-24 0,1 2 16,7 22-16,3-3 0,-9-22 15,1 0-15,9 9 0,9 4 16,-7-9-16,1-3 0,14 21 15,0 0-15,-14-23 0,1-1 0,19 19 16,2-3-16,-15-20 0,3 2 16,15 7-16,0-3 0,-3-4 15,-3-3-15,3-5 0,3-3 16,-1-1-16,-1 0 0,5-7 16,3-2-16,-5-3 0,-1 0 15,-1-7-15,1-1 0,-3-5 16,-2-1-16,-1-3 0,-1-7 15,-4 5-15,0 3 0,0-9 16,3-5-16,-17 9 0,3-3 0,16-17 16,-4 5-16,-14 12 0,4-2 15,14-20-15,-4-3 0,-17 16 16,-3 0-16,9-19 0,-1 2 16,-4 7-16,-2 3 0,-2-4 15,-3-1-15,-3-1 0,-1-1 0,-6 4 16,-1 1-16,-3 15 15,-2-6-15,-2-16 0,-3 1 16,2 22-16,-3-2 0,-4-11 0,-1-4 16,-2 7-16,-1 1 0,-5 1 15,-2 1-15,0 1 0,-1 2 16,-6-1-16,-5 0 0,-2 3 16,-2 3-16,-5 2 0,-4-1 15,-2 5-15,-2 3 0,-30-4 16,0 5-16,11 1 0,5 1 0,21 2 15,14 5-15,10 0 0</inkml:trace>
  <inkml:trace contextRef="#ctx0" brushRef="#br0" timeOffset="19900.5785">25260 10189 0,'0'0'0,"0"0"15,0 0-15,0 0 0,0 0 0,0 0 16,0 0-16,0 0 16,0 0-16,0 0 0,0 0 15,-17 18-15,17-18 0,0 0 0,-17 14 16,17-14-16,0 0 0,-24 21 16,24-21-16,-21 16 0,10-7 15,-2-2-15,-1 4 0,-1-3 16,2 2-16,-1 0 0,-2 1 0,2 0 15,0 0-15,-5 3 16,-1 0-16,1 0 0,1 1 0,0-1 16,0 0-16,2 1 0,0-1 15,1 0-15,-1 0 0,2 0 16,1-3-16,-1 0 0,-1 0 16,1 0-16,1 2 0,-1-1 15,1-2-15,2 1 0,1-4 0,0 3 16,0-2-16,2 0 0,0-2 15,1 1-15,2 1 16,-1-1-16,3-4 0,0 2 0,0 0 16,2-1-16,0-3 0,1 2 15,0 0-15,1-2 0,1 2 0,2 0 16,1-1-16,2 1 16,-1 0-16,3 1 0,2-1 15,0 1-15,0 0 0,2 2 16,0-2-16,0 3 0,1 0 0,2 0 15,1 0-15,1 1 0,0-1 16,5 7-16,0-3 16,-1 3-16,0-3 0,0 3 0,1 0 15,-1 1-15,-2-1 0,0 1 16,0-1-16,-1 0 0,-2-1 0,3 2 16,-1 0-16,-1-1 0,-2 0 15,0-3-15,-2 0 16,-3-4-16,-1 1 0,-1-2 15,-1 1-15,0-3 0,-1 3 16,-2-3-16,0-1 0,-1 1 0,-1 0 16,1-1-16,-1 0 0,-1-2 15,-2-1-15,2 3 0,-2-3 16,0-4-16,-1-2 0,1 2 16,0 0-16,0 1 0</inkml:trace>
  <inkml:trace contextRef="#ctx0" brushRef="#br0" timeOffset="20984.3318">25009 9524 0,'0'0'0,"0"0"15,0 0-15,23-7 0,-23 7 0,25-8 16,-10 4-16,2 0 0,-1-2 15,3 2-15,2-1 16,6-1-16,0 1 0,0-1 0,2 1 16,0-1-16,-1 2 0,8-1 15,0 1-15,-1-1 0,0 2 16,0 0-16,1 0 0,0 1 16,-2 0-16,4 2 0,4 0 15,5 1-15,-4 2 0,2 1 16,2-2-16,-3 1 0,-1 2 0,3-3 15,0 0-15,-2 1 0,-2 0 16,9 0-16,0 1 0,-3-1 16,-2-1-16,2 1 0,0-2 15,-3 2-15,-2 0 0,3-2 16,0 1-16,-2-1 0,-2-1 0,8-1 16,-2-2-16,-4 2 15,-3-1-15,0-1 0,1 0 16,-4 0-16,-2 0 0,0-1 0,1-1 15,-2 1-15,-3 1 0,0-2 16,1-1-16,-8 1 0,-1 1 16,2-2-16,1-1 0,-3 1 15,-1 1-15,-3 0 0,1 0 16,-3 3-16,-2 0 0,-3 0 16,0 1-16,-1 0 0,-1-1 15,-1 1-15,0 1 0,-3 1 16,-2 0-16,0 0 0,-1 0 15,-1-1-15,-1 0 0,1 0 16,-1 0-16,0 1 0,-2-1 0,2 2 16,-2-2-16,2 1 0,-2-1 15,3 1-15,-3-1 0,2 2 16,-2-2-16,0 0 0,0 0 16,1 2-16,-1-2 0,0 0 15,0 0-15,0 2 0,0-2 0,0 0 16,0 3-16,0-3 0,0 0 15,0 0-15,0 0 0,-2 1 16,2-1-16,0 0 0,-2 0 16,2 0-16,0 0 0,0 0 15,0 0-15,-5-2 0,5 2 16,0 0-16,0 0 0,-3-4 16,3 4-16,0 0 0,0 0 15,0 0-15,-5-5 0,5 5 16,0 0-16,-3-5 0,3 5 0,0 0 15,-3-5-15,3 5 0,0 0 16,-8 2-16,4 2 0,-1-1 16,5-3-16,-6 6 0</inkml:trace>
  <inkml:trace contextRef="#ctx0" brushRef="#br0" timeOffset="201707.5315">31635 18062 0,'0'0'0,"0"0"0,0 0 0,0 0 0,0 0 15,0 0-15,0 0 0,0 0 16,0 0-16,0 0 0,-13-22 0,13 22 15,0 0-15,0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28T01:54:36.103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10522 11069 0,'0'0'0,"0"0"0,0 0 15,0 0-15,-18-16 0,18 16 0,-21-14 16,6 6-16,0 1 0,-4-4 15,-3 1-15,-3-2 0,-3-1 16,-12-2-16,-1 1 16,-4-3-16,-1 2 0,-15-4 0,-1 2 15,-11-4-15,3 3 0,-1 4 16,-2-1-16,-10 1 0,5 1 0,-13 1 16,3 1-16,7 1 15,3 2-15,-32-2 0,10 3 16,9 3-16,8 3 0,1 1 0,3 1 15,4 2-15,4-1 0,-3 4 16,-1 1-16,6 1 0,3 1 16,-3-1-16,-1 3 0,3-1 15,3 5-15,1 0 0,-3 2 16,5 0-16,1-2 0,3 3 16,-1 3-16,7 1 0,2-1 15,2 3-15,0-1 0,5 1 0,3-5 16,-1 6-16,-2 2 15,5-2-15,1-3 0,3 3 16,1 1-16,4-1 0,2 0 0,1 0 16,3 0-16,2 0 0,2 0 15,0 3-15,-1 4 0,2-7 16,3-5-16,5-4 0,0 7 16,1 0-16,0 2 0,2 0 15,0 0-15,1 0 0,2 0 0,3-2 16,1 2-16,2 0 0,2-1 15,1 0-15,4 1 0,1-1 16,3-1-16,1 2 0,4-3 16,-2-2-16,3-1 0,6 1 15,2-1-15,-1-2 0,0-1 0,10 3 16,2 2-16,2-4 16,-1-1-16,6-2 0,4 1 15,1 0-15,-1-3 0,8-1 16,2 0-16,9 2 0,-3-2 0,4 0 15,5-1-15,2-2 0,-5-1 16,40 1-16,-8-1 0,-8-1 16,-5-2-16,-1-1 0,0-2 15,-6-2-15,-1 0 0,1-1 16,2-1-16,-6-2 0,-1-1 16,1 1-16,2-2 0,-5 1 0,-3 1 15,4-5-15,4-4 16,-4 1-16,-3 0 0,2 0 0,1 1 15,-7-1-15,-2 0 0,0 0 16,3-2-16,-6 0 0,-4 0 16,-2-3-16,0 0 0,-5 0 15,-3-1-15,-3 0 0,-1-2 16,-6 0-16,-4 0 0,-3-4 16,-3-1-16,-6 2 0,-3-1 0,-1 0 15,-2-2-15,-3 2 0,-4-2 16,-2-1-16,-2-1 0,-3 1 15,0 6-15,-5-6 0,-2 2 16,-1 9-16,-1-1 0,-1-3 16,0-1-16,-4 1 0,-1 1 15,-2-3-15,-2-2 0,-2 4 16,0 2-16,-4-5 0,-1 2 16,-2-1-16,0-1 0,-5 0 15,-4 2-15,0-2 0,0 4 0,-5-4 16,-3-4-16,-1 3 0,0 2 15,-5-1-15,-2-1 0,0 1 16,-2 2-16,-7 0 0,0 1 16,1 3-16,0 1 0,-4 2 15,-4 1-15,1 2 0,2 2 16,-36 1-16,2 5 0,8 0 0,5-4 16,26 5-16,17-1 0,11 1 15</inkml:trace>
  <inkml:trace contextRef="#ctx0" brushRef="#br0" timeOffset="11878.0302">18376 13774 0,'0'0'0,"0"0"16,0 0-16,0 0 0,0 0 0,0 0 16,0 0-16,0 0 15,0 0-15,0 0 0,0 0 0,0 0 16,0 0-16,0 0 0,0 0 15,-27 9-15,27-9 0,0 0 16,-20 9-16,20-9 0,0 0 16,-28 11-16,28-11 0,-22 8 15,12-2-15,-1-1 0,0 2 16,0-2-16,1 0 0,0-1 16,0 2-16,2-2 0,-1 0 15,1 0-15,0 1 0,1-1 0,0 0 16,0 0-16,0 0 15,0-1-15,0 1 0,2-1 0,-1-1 16,2 1-16,0-1 0,-1 0 16,1 1-16,0-1 0,1 0 15,0 0-15,1-1 0,-1 0 16,1 1-16,2-2 0,-2 1 16,2-1-16,-2 1 0,2-1 15,-2 1-15,2-1 0,0 0 16,0 0-16,0 0 0,0 0 0,0 0 15,0 0-15,0 0 16,0 0-16,0 0 0,0 0 0,2 5 16,-2-5-16,0 0 0,0 0 15,0 0-15,5 2 0,-5-2 16,0 0-16,4 4 0,-4-4 16,0 0-16,4 5 0,-4-5 15,4 4-15,-4-4 0,5 7 0,-3-2 16,0-2-16,0 1 15,1 1-15,-1-1 0,0 1 16,0 0-16,0 0 0,1 1 0,-1 0 16,0 1-16,0-1 0,0 1 15,1 0-15,-1 0 0,0 0 16,0 0-16,-1 1 0,0-1 0,2 1 16,-1 0-16,-1-1 15,1 2-15,0-2 0,1 2 16,-1-3-16,-1 1 0,1-1 15,0 0-15,1 0 0,-2 0 0,0-1 16,0 1-16,0-3 0,0 3 16,0-2-16,-1 1 0,1-2 15,0 1-15,-1-2 0,0 0 16,0 1-16,0-1 0,0-2 16,0 4-16,0-4 0,0 3 0,0-3 15,0 0-15,0 0 16,0 0-16,0 0 0,0 0 15,0 0-15,0 0 0,0 0 0,0 0 16,0 0-16,0 0 0,0 0 16,5 3-16,-5-3 0,0 0 15,0 0-15,0 0 0,0 0 16,0 0-16,0 0 0,0 0 16,0 0-16,0 0 0,0 0 0,0 0 15,0 0-15</inkml:trace>
  <inkml:trace contextRef="#ctx0" brushRef="#br0" timeOffset="36449.2822">22870 14423 0,'0'0'0,"0"0"16,0 0-16,0 0 0,0 0 0,0 0 16,0 0-16,0 0 0,-5 21 15,5-21-15,-3 19 0,3-19 16,-4 24-16,2-12 0,-1 1 15,1 2-15,0 2 0,-1-1 16,-1 3-16,1 0 0,0 2 0,-2 0 16,1 2-16,-2 6 15,2 1-15,0-1 0,-1 3 16,2-3-16,0 2 0,-1 5 16,2-2-16,0 0 0,0-2 0,0 0 15,2-3-15,0 0 0,2-1 16,-1 0-16,1-2 0,0-1 15,0 0-15,1 0 0,0-3 16,1-1-16,2 0 0,0-3 16,1-1-16,1-2 0,-1 0 0,1-1 15,0-3-15,0 0 0,-1 1 16,2-3-16,0 1 16,-1-3-16,-1-3 0,2 3 0,1-3 15,1-1-15,0 1 0,1-1 16,2-2-16,-2 2 0,0-3 15,1 2-15,0-1 0,1-1 16,-1-1-16,0-1 0,0-1 16,-1 1-16,0-1 0,1-1 15,-2-1-15,0 3 0,-1-1 0,-2-1 16,0 1-16,-2 0 0,-1-1 16,1 1-16,-2 0 0,0 2 15,0-2-15,-2-1 0,0 1 16,-1-1-16,-1 1 0,0-1 15,0 0-15,0 0 0,-1-2 0,0-1 16,1 3-16,0 0 0</inkml:trace>
  <inkml:trace contextRef="#ctx0" brushRef="#br0" timeOffset="38248.9491">24437 15091 0,'0'0'0,"0"0"0,0 0 15,0 0-15,0 0 0,0 0 16,0 0-16,0 0 0,0 0 0,0 0 16,0 0-16,0 0 15,0 0-15,0 0 0,-19-15 16,19 15-16,0 0 0,0 0 0,-23-14 16,23 14-16,0 0 0,-31-7 15,31 7-15,-27-7 0,12 3 16,0 1-16,-3 0 0,0 2 15,1-3-15,-3 4 0,-1-3 16,1 3-16,0-1 0,-6 1 16,-1 1-16,3-1 0,1 0 0,-1 0 15,-3 3-15,3-3 16,0 4-16,-1-1 0,1 1 16,1-1-16,1 0 0,0 2 15,1 1-15,1-2 0,1 3 0,1 0 16,-1-2-16,2 1 0,2 1 15,1 1-15,0-1 0,1 0 16,1 3-16,1-3 0,1 1 16,2 2-16,2-2 0,0 0 15,3 1-15,1-1 0,-1 0 0,3 2 16,3-1-16,0-1 16,0 3-16,3-3 0,0 2 15,2-3-15,0 4 0,2-3 0,2 2 16,0 0-16,1-2 0,3 2 15,0-2-15,1 2 0,-1-3 16,3 0-16,0 0 0,0 0 16,-2-2-16,3 1 0,1 1 15,-1-3-15,0 0 0,1 2 16,1-2-16,-1 0 0,0-1 0,1 1 16,0-1-16,0-2 15,-1 2-15,4 0 0,0-2 16,-5-1-16,-1 2 0,4-2 0,0-2 15,-2 2-15,-2 0 0,0 0 16,-2-3-16,-3 2 0,-2 1 16,0-3-16,-1 2 0,0-2 15,0 0-15,0 2 0,-1-2 16,-1 3-16,-1 0 0,-3 0 0,1-1 16,-2 1-16,-1 0 0,0 0 15,-1-2-15,0 2 0,-2 0 16,2 0-16,-2 0 0,2 0 15,-2 0-15,3 0 0,-3 0 16,0 0-16,0 0 0,0-1 16,0 1-16,0 0 0,-3 0 15,1 1-15,-1-1 0,0 2 16,-1-1-16,0-2 0,-1-1 16,2 2-16,0-1 0,1 1 0</inkml:trace>
  <inkml:trace contextRef="#ctx0" brushRef="#br0" timeOffset="39617.2461">24420 16505 0,'0'0'0,"0"0"0,0 0 15,0 0-15,0 0 0,0 0 0,0 0 16,10-29-16,-10 29 0,7-18 16,-7 18-16,7-24 0,-4 12 0,0-2 15,2-2-15,-1 0 16,0-2-16,2 0 0,-1-2 0,1-1 16,-1 1-16,1-10 0,-1 0 15,1 1-15,-1-1 0,1 1 16,-1-1-16,1 1 0,1-1 15,0-7-15,1 0 0,0 2 16,0 1-16,0-1 0,2 1 16,-1 1-16,0 1 0,1-5 15,1-2-15,-1 1 0,0 2 0,1 1 16,0 2-16,0 1 0,1 0 16,-1 3-16,0-3 0,0 1 15,0 2-15,1 4 0,0 0 16,0 0-16,1 3 0,-1-3 15,0 1-15,0 2 0,0 1 16,1 3-16,1 0 0,0 3 16,0 0-16,2 2 0,0 5 15,-1-1-15,-1 4 0,0-2 16,2 0-16,-2 4 0,0 2 0,1-1 16,-1 4-16,-1 1 0,0 1 15,0 0-15,-1 0 0,-1 2 16,-1-1-16,-4 1 0,1-1 15,-2 1-15,1 2 0,-2-1 16,0 1-16,-2 1 0,-1-2 0,-2 1 16,-1 2-16,-2-2 15,0 2-15,-3-2 0,0 2 16,-2-3-16,-1-2 0,-2 1 16,-2 0-16,0-1 0,-1-1 0,-2 0 15,0-1-15,-1 0 0,0-2 16,-1 2-16,0-3 15,1 2-15,1-2 0,2 1 16,2-1-16,2 0 0,1 0 0,2 0 16,1 1-16,2-1 0,1 0 15,0 0-15,2 0 16,0 0-16,2 0 0,0 0 0,2 3 16,1-3-16,2 3 0,1 0 15,2 2 1,3 2-16,1 0 0,0 3 0,1-2 15,0 3-15,0 2 0,0-2 16,0 0-16,3 7 0,-2 0 16,1 0-16,-3 0 0,-1 0 15,-1 0-15,-2-1 0,-1 1 0,-3-3 16,0 2-16,-3-3 0,-1 0 16,-2-2-16,-2 2 15,0-4-15,0-2 0,-2 2 0,-2-3 16,1 1-16,-2-1 0,-1 0 15,-1-3-15,0-1 0,-1 0 16,0-2-16,-2 1 0,2-2 16,1 0-16,-1 0 0,-1 0 15,2 0-15,1-2 0,1 2 16,0 0-16,4 0 0,0-1 16,1 1-16,1 0 0,-1 0 0,2 0 15,0 0-15,0 0 0,2 0 16,-3-3-16,3 3 0,-1-3 15,1 3-15,0-2 0,0 2 16,0-4-16,1 2 0,1-1 0,-1 2 16,1-2-16,0 0 15,1 3-15,2-4 0,0 1 0,2 2 16,1-2-16,-2-1 16,0 4-16,-1-3 0</inkml:trace>
  <inkml:trace contextRef="#ctx0" brushRef="#br0" timeOffset="39794.794">25423 15812 0,'0'0'0,"0"0"15,0 0-15,0 0 0,0 0 0,0 0 16,0 0-16,0 0 0,0 0 15,0 0-15</inkml:trace>
  <inkml:trace contextRef="#ctx0" brushRef="#br0" timeOffset="40509.5317">17450 13857 0,'0'0'0,"0"0"16,0 0-16,0 0 0,0 0 0,0 0 15,0 0-15,0 0 0</inkml:trace>
  <inkml:trace contextRef="#ctx0" brushRef="#br0" timeOffset="40690.1238">17496 13828 0,'0'0'0,"0"0"15,0 0-15,0 0 0,0 0 0,0 0 16,0 0-16,0 0 0,0 0 0,0 0 16</inkml:trace>
  <inkml:trace contextRef="#ctx0" brushRef="#br0" timeOffset="40858.2492">17560 13810 0,'0'0'0,"0"0"16,0 0-16,0 0 0,0 0 0,0 0 15,0 0-15,0 0 0,0 0 16,0 0-16,0 0 16,0 0-16</inkml:trace>
  <inkml:trace contextRef="#ctx0" brushRef="#br0" timeOffset="44700.2612">25451 13825 0,'0'0'0,"0"0"15,0 0-15,0 0 0,0 0 0,0 0 16,0 0-16,0 0 0,0 0 16,0 0-16,-28-5 0,28 5 15,0 0-15,-32-6 16,32 6-16,-28-2 0,14 1 0,-2-1 15,0 0-15,-1 0 0,1 0 16,-1 0-16,1 1 0,0 0 16,1 0-16,1 0 0,0 0 15,1 1-15,1 0 0,1 0 16,1 0-16,1 0 0,1 0 0,2 0 16,0 0-16,1 0 0,0 0 15,2 0-15,1 0 0,0 0 16,2 0-16,-3 0 0,3 0 15,0 0-15,0 0 0,0 0 16,0 2-16,0-2 0,0 0 0,0 0 16,2 2-16,-2-2 15</inkml:trace>
  <inkml:trace contextRef="#ctx0" brushRef="#br0" timeOffset="45594.1116">25198 14994 0,'0'0'0,"0"0"16,0 0-16,0 0 0,0 0 0,0 0 15,0 0-15,0 0 16,0 0-16,0 0 0,0 0 0,0 0 16,0 0-16,0 0 0,0 0 15,0 0-15,0 0 0,0 0 16,0 0-16,0 0 0,0 0 15,0 0-15,0 0 0,0 0 16,0 0-16,0 0 0,0 0 16,0 0-16,0 0 0,0 0 15,0 0-15,0 0 0,0 0 0,0 0 16,0 0-16,0 0 16,0 0-16,0 0 0,0 0 15,0 0-15,0 0 0,0 0 16,0 0-16,0 0 0,0 0 0,0 0 15,0 0-15,0 0 0,0 0 16,0 0-16,0 0 0,0 0 16,0 0-16,0 0 0,0 0 15,0 0-15,0 0 0,0 0 16,0 0-16,0 0 0,0 0 16,0 0-16,0 0 0,0 0 0,0 0 15,0 0-15,0 0 16,0 0-16,0 0 0,0 0 0,0 0 15,0 0-15,0 0 0,0 0 16,0 0-16,23-13 0,-23 13 0,0 0 16,0 0-16,0 0 15,0 0-15,0 0 0,14-22 16,-14 22-16</inkml:trace>
  <inkml:trace contextRef="#ctx0" brushRef="#br0" timeOffset="46268.6871">27632 14755 0,'0'0'0,"0"0"15,0 0-15,0 0 0,0 0 0,0 0 16,0 0-16,0 0 16,0 0-16,0 0 0,0 0 15,0 0-15,0 0 0,0 0 0,0 0 16,0 0-16</inkml:trace>
  <inkml:trace contextRef="#ctx0" brushRef="#br0" timeOffset="46458.6898">27811 14862 0,'0'0'0,"0"0"0,0 0 0,0 0 16,0 0-16,0 0 0,0 0 16,0 0-16,0 0 0,-24-11 0,24 11 15,0 0-15</inkml:trace>
  <inkml:trace contextRef="#ctx0" brushRef="#br0" timeOffset="82032.947">19366 11852 0,'0'0'0,"0"0"15,0 0-15,0 0 0,0 0 0,0 0 16,0 0-16,-6 22 16,6-22-16,-6 18 0,6-18 15,-9 23-15,6-12 0,-2 4 16,-2 3-16,2-1 0,-1 0 0,1 4 16,-2 1-16,0 0 0,1 0 15,-3 8-15,-1-1 0,0-1 16,0-1-16,-2 1 0,-1 3 15,-2-1-15,3-3 0,1-1 16,0 1-16,1-2 0,1-3 0,1-2 16,0-1-16,1-4 0,2-2 15,0-4-15,1 0 16,1-1-16,0-3 0,1-3 0,0-3 16,1-2-16,0-2 0,0-4 15,0-5-15,0 0 0,-1-2 16,2 4-16,0 0 0,0 3 15</inkml:trace>
  <inkml:trace contextRef="#ctx0" brushRef="#br0" timeOffset="82400.0963">19230 11845 0,'0'0'0,"0"0"16,0 0-16,0 0 0,0 0 0,24-11 15,-24 11-15,25-3 16,-9 3-16,0 2 0,3 4 16,-1 0-16,-1 0 0,3 3 15,1 2-15,6 1 0,-2-1 0,-3 3 16,-1 2-16,-3-1 0,-3 0 16,-2 0-16,-2 2 15,-1-3-15,-1 1 0,-1 1 0,-3-1 16,-2-4-16,-2 0 0,-2-1 15,-2-1-15,-1-2 0,-2 0 0,-1-1 16,-4 1-16,-1-2 0,-2-1 16,0-2-16,-2-1 15,1-1-15,1-1 0,-3 1 0,0 1 16,1-3-16,3-1 0,0 1 16,-1 2-16,3-1 0,1-1 15,3 0-15,0 1 0,2 0 16</inkml:trace>
  <inkml:trace contextRef="#ctx0" brushRef="#br0" timeOffset="85984.1862">19123 14601 0,'0'0'0,"0"0"16,0 0-16,0 0 0,0 0 0,0 0 16,0 0-16,0 0 15,0 0-15,0 0 0,-30-17 16,30 17-16,0 0 0,-27-11 0</inkml:trace>
  <inkml:trace contextRef="#ctx0" brushRef="#br0" timeOffset="86536.7441">17916 13885 0,'0'0'0,"0"0"16,0 0-16,0 0 0,0 0 0,0 0 16,0 0-16,0 0 0,0 0 15,0 0-15,0 0 16,0 0-16,0 0 0,0 0 0,0 0 15,0 0-15</inkml:trace>
  <inkml:trace contextRef="#ctx0" brushRef="#br0" timeOffset="86715.1462">17812 13885 0,'0'0'0,"0"0"16,0 0-16,0 0 0,0 0 0,0 0 16,0 0-16,0 0 0,0 0 15,0 0-15,0 0 0,0 0 0</inkml:trace>
  <inkml:trace contextRef="#ctx0" brushRef="#br0" timeOffset="86905.4833">17829 13879 0,'0'0'0,"0"0"16,0 0-16,0 0 0,0 0 0,0 0 15,0 0-15,0 0 0,0 0 16,0 0-16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28T01:58:14.722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11662 4296 0,'0'0'0,"0"0"16,0 0-16,0-22 0,-2 13 15,0 0-15,-1-3 0,-2 1 0,0-1 16,-3 1-16,-3-2 16,-6-2-16,-3 0 0,-6 3 0,-3 2 15,-6 1-15,-2 4 0,-14 0 16,-2 4-16,-2 3 0,-2 3 16,-14 6-16,1 6 0,2-1 15,4 2-15,-6 6 0,4 0 16,2 2-16,2-1 0,-6 10 15,4 2-15,5 4 0,5 4 0,-25 20 16,3-4-16,8-5 16,8-3-16,7 3 0,6 3 0,10-2 15,5-1-15,2 0 0,3-1 16,8-5-16,6-2 0,7-1 16,7 0-16,5-7 15,3-3-15,6 2 0,5 4 0,1-5 16,1-1-16,-2 1 0,-1 6 15,5-3-15,4 0 0,7-1 16,3 0-16,0-2 0,0-4 0,4 0 16,2-2-16,5-5 15,3 0-15,3-6 0,3-2 0,0 1 16,-1-2-16,5-4 0,4-1 16,-4-7-16,-3 0 0,0-2 15,-1-1-15,-1-6 0,1-1 16,2-3-16,3-4 0,-3 1 15,-2-1-15,-2-3 0,1-4 16,-1 0-16,0-5 0,-1 0 16,-2-2-16,-1 0 0,-1 3 0,0-8 15,0-2-15,-7-2 0,-4 2 16,1-4-16,1 4 0,-6-8 16,-2 0-16,-2-3 0,-1 0 15,-1 2-15,-1 0 0,-5 0 16,-4 0-16,-2-3 0,-4-2 15,0-1-15,-1 2 0,-6 1 0,-4 4 16,-5-6-16,-2-2 16,-1 2-16,2 3 0,-6-2 0,-3 0 15,-2 5-15,-2 2 0,0-4 16,-2-2-16,-9 6 0,-7 5 16,-2-3-16,-3-2 0,-1 8 15,-2 5-15,-1 1 0,0-2 16,-6 2-16,-1 1 0,-3 5 15,-3 5-15,5-1 0,1 1 0,-7 3 16,-7 3-16,-1 5 0,-3 5 16,0 2-16,0 1 15,-3 8-15,0 5 0,-4 11 0,-3 8 16,24-12-16,17-8 0,11-6 16</inkml:trace>
  <inkml:trace contextRef="#ctx0" brushRef="#br0" timeOffset="1818.6645">22634 4924 0,'0'0'0,"0"0"0,0 0 16,0 0-16,0 0 0,0 0 16,-28 14-16,28-14 0,-31 15 0,10-5 15,-4 1-15,-1 2 16,-2 1-16,-12 10 0,-3 2 15,1-1-15,2 1 0,-11 8 16,0 4-16,3-1 0,0 1 0,-7 8 16,2 1-16,-1 2 15,6-7-15,1 1 0,4-5 16,1 0-16,7-5 0,5-1 0,4-2 16,2-3-16,2-3 0,3-6 15,2-5-15,7-5 0,3-1 0,2-6 16,3-1-16,0-8 0,0-3 15,1 0-15,-1 2 0,1 2 16</inkml:trace>
  <inkml:trace contextRef="#ctx0" brushRef="#br0" timeOffset="2068.667">21905 4857 0,'0'0'0,"0"0"0,23 10 15,-7 1-15,1 3 0,11 12 16,4 5-16,0 2 0,0 2 0,11 15 16,2 4-16,5 10 0,-4-3 15,7 15-15,0 3 16,-4 5-16,-7-2 0,18 34 0,-4-9 15,-14-21-15,-9-11 0,-10-25 16,-7-15-16,-5-12 0</inkml:trace>
  <inkml:trace contextRef="#ctx0" brushRef="#br0" timeOffset="8684.3768">17203 6336 0,'0'0'0,"0"0"0,0 0 0,0 0 16,0 0-16,0 0 0,22 22 16,-22-22-16,24 21 0,-7-2 15,3 5-15,2 1 0,3 4 0,9 10 16,1 4-16,8 8 16,-1 1-16,7 17 0,-1 5 15,-2-5-15,-3-2 0,5 17 0,0 2 16,0 3-16,-5-8 0,3 7 15,-14-26-15,-10-21 0</inkml:trace>
  <inkml:trace contextRef="#ctx0" brushRef="#br1" timeOffset="11266.9359">18103 6390 0,'0'0'0,"0"0"15,0 0-15,0 0 0,-32 11 0,12-4 16,-7 7-16,-1 0 0,-3 1 15,-18 10-15,-6 7 0,0 1 16,0 5-16,-15 15 0,-13 16 16,5 1-16,7-4 0,-13 15 15,-11 11-15,-23 26 0,17-14 16,-1-1-16,1 2 0,16-8 16,12-9-16,23-28 0,16-18 15,11-14-15</inkml:trace>
  <inkml:trace contextRef="#ctx0" brushRef="#br1" timeOffset="22234.2593">32196 7881 0,'0'0'0,"0"0"0,0 0 0,0 0 16,0 0-16,0 0 0,-11 22 16,11-22-16,-17 20 0,17-20 0,-24 29 15,10-10-15,-3 0 0,-4 2 16,-3 3-16,-8 9 0,0 1 15,-12 9-15,-2 1 16,-2 0-16,1-1 0,-13 11 0,-2 3 16,-2 1-16,7-5 0,-10 7 15,1-1-15,9-4 0,9-4 16,-23 24-16,5-7 0,11-10 16,8-6-16,4-4 0,3-1 15,6-8-15,4-5 0,6 1 16,3-1-16,5-5 0,4-5 0,-1-5 15,0-3-15,6-6 0,5-2 0,2-8 16,2-2-16,-2 0 16,0-1-16,0-7 0,1-7 15,1-2-15,2-3 0,-2 8 16,0 3-16,-1 2 0</inkml:trace>
  <inkml:trace contextRef="#ctx0" brushRef="#br1" timeOffset="22584.2657">31123 7888 0,'0'0'0,"0"0"16,0 0-16,24 24 0,-12-12 0,3 5 16,2 4-16,9 11 0,1 4 15,3 7-15,2 5 0,7 14 16,-1 0-16,8 17 0,2 0 16,5 14-16,-2-4 0,4 15 15,-2-2-15,14 41 0,-9-11 16,-1 2-16,-2 3 0,-3-10 0,-3-4 15,0 3-15,-1 5 0,-15-42 16,-10-27-16,-7-19 0</inkml:trace>
  <inkml:trace contextRef="#ctx0" brushRef="#br1" timeOffset="26016.8923">21545 7620 0,'0'0'0,"-15"-6"16,-4-1-16,3 1 0,-2 0 0,-16-4 15,-9-3-15,-12-1 16,-3 0-16,-18 3 0,-5 4 16,4 2-16,2 3 0,-19 0 15,-14 0-15,12 5 0,10 0 0,-39 11 16,9 7-16,18 0 0,11 0 15,-1 6-15,0 3 16,9 1-16,9-1 0,-2 3 0,-1 2 16,15-2-16,11-2 0,-5 7 15,-1 3-15,6 1 0,7-2 16,-1 3-16,-1 2 0,13-4 16,8-3-16,8 6 0,4 6 15,2-6-15,1-5 0,5 6 16,3 3-16,5-5 0,3-4 0,4 8 15,4 2-15,1-10 0,4-9 16,10 8-16,7 7 0,-3-7 16,-3-5-16,11 3 0,9 2 15,0-3-15,-1-4 0,12-1 16,10 1-16,-7-5 0,-6-2 0,18-1 16,9-2-16,-9-4 15,-7-5-15,13 3 0,10 2 16,-10-3-16,-7-1 0,12-2 0,10-3 15,-13-3-15,-9-1 0,8-5 16,6-3-16,-8-1 0,-7 1 16,6-5-16,3-5 0,-8 0 15,-5-2-15,7-2 0,4 0 16,-12 0-16,-7-2 0,4-4 16,5-7-16,-12 5 0,-9 4 0,2-6 15,2-2-15,-6 0 0,-5-1 16,0-6-16,0-7 15,-11 8-15,-5 7 0,3-7 0,1-3 16,-8 5-16,-5 2 0,0-7 16,-1-2-16,-6 5 0,-2 4 15,-9-4-15,-5-3 0,-4 3 16,-2 3-16,-11 0 0,-6-3 16,1 0-16,2 2 0,-16-3 15,-9-2-15,5 0 0,4 3 0,-12-3 16,-8-1-16,5 6 0,2 7 15,-11-4-15,-9-2 16,8 3-16,6 5 0,-7 0 0,-5 2 16,4 2-16,2 3 0,-9 2 15,-7 3-15,8 2 0,5 6 0,-14 2 16,-7 1-16,7 4 16,4 2-16,23-2 0,17 0 15,11-2-15</inkml:trace>
  <inkml:trace contextRef="#ctx0" brushRef="#br1" timeOffset="27302.042">12308 9084 0,'0'0'15,"0"0"-15,-17-6 0,9 4 0,0-1 16,-2 1-16,0-2 0,0 0 15,-1 1-15,2-1 0,1 1 16,2-1-16,0 1 0,2 1 16,0 1-16,4-1 0,4-2 15,6 1-15,5 0 0,3 0 16,3 1-16,14-1 0,7-1 16,2 2-16,2 2 0,18 0 15,5-1-15,11 0 0,-2 0 0,18 1 16,4 0-16,-10 1 0,-6-1 15,20 0-15,3 2 0,31 1 16,-15 1-16,1-2 0,2 0 16,-12 1-16,-9 1 0,9-1 15,9-1-15,-10 0 0,-5 1 0,9 3 16,6 1-16,-14-3 16,-10-3-16,8 1 0,5 0 15,-10 3-15,-6 0 0,4-2 16,4-3-16,-13 0 0,-8 0 0,-6 0 15,-2-2-15,-12 0 0,-8-3 16,-5 1-16,-4 2 0,-8-1 16,-6 2-16,-10-4 0,-6-2 15,-5 2-15,-2 2 0,-3 3 16,-3 2-16,-3-2 0,0 0 16,-4 1-16,-5-3 0,-5 4 15,-1 2-15,-10-1 0,-13 0 16,11-1-16,7 0 0,5-1 0</inkml:trace>
  <inkml:trace contextRef="#ctx0" brushRef="#br1" timeOffset="27834.0039">11996 9320 0,'0'0'0,"0"0"15,0 0-15,0 0 0,0 0 0,0 0 16,36-4-16,-36 4 0,43-3 0,-10-1 16,9 0-16,2-1 15,1 0-15,24 0 0,22-2 16,-1 1-16,-3 1 0,27 0 16,26 1-16,0 0 0,-17 1 0,56 2 15,-11 2-15,-23-1 0,-17 0 16,11 2-16,7 0 15,-24 1-15,-18-1 0,13 1 0,8 2 16,-17 2-16,-11 1 0,4-4 16,3-5-16,-16 1 0,-9 1 0,2-1 15,4 1-15,-17 0 16,-9 1-16,-1-2 0,0-3 16,-12 1-16,-6-1 0,-3 6 15,0 2-15,-12-3 0,-5-3 0,-6 2 16,-4 0-16,-4 3 0,-3 1 15,-5 2-15,-3 1 0,-6 1 16,-3 1-16,4-3 0,2-3 16,4-1-16</inkml:trace>
  <inkml:trace contextRef="#ctx0" brushRef="#br1" timeOffset="29874.2741">20809 9038 0,'0'0'0,"0"0"0,0 0 15,0 0-15,0 0 0,0 0 16,0 0-16,0 0 0,0 0 0,0 0 16</inkml:trace>
  <inkml:trace contextRef="#ctx0" brushRef="#br1" timeOffset="30039.4974">20918 8997 0,'0'0'0,"0"0"0,0 0 0,0 0 0,0 0 16,0 0-16,0 0 0,0 0 15</inkml:trace>
  <inkml:trace contextRef="#ctx0" brushRef="#br1" timeOffset="41134.2917">14471 11385 0,'0'0'0,"0"0"0,0 0 16,0 0-16,0 0 0,0 0 0,0 0 16,0 0-16,0 0 0,0 0 15,-17 18-15,17-18 0,-22 25 16,5-5-16,-4 2 15,-5 3-15,-4 1 0,-11 12 0,-2 2 16,-11 13-16,0 1 0,-12 11 16,0-1-16,-4 5 0,6-5 0,-7 10 15,1-4-15,-6 7 16,2-4-16,-16 21 0,7-6 16,16-10-16,9-7 0,0-3 0,-2 0 15,5-8-15,2-6 0,8 0 16,4-1-16,7-4 0,4-4 15,1-6-15,-1-4 0,6-4 16,5-3-16,6-6 0,5-3 16,1-4-16,2-5 0,1 3 15,3 1-15,0-3 0,2-1 0,2-5 16,0-5-16,0 1 16,0 1-16,3-1 0,1-1 15,5-1-15,5-1 0,3-1 0,4 1 16,2-3-16,-1-1 0,4-2 15,4-2-15,2 0 0,2 0 16,3 0-16,5-1 0,-1 1 16,0 2-16,14-3 15,4 1-15,1 0 0,0-1 0,11-1 16,-1 2-16,1-1 0,0 1 16,36-3-16,-5 1 0,-8 4 15,-4 3-15,13-2 16,10 1-16,10-2 15,9 0-15,-27 6 0,-20 3 0,7 1 0,4 1 16,9-1-16,6 1 0,6-1 16,5 0-16,-18 2 0,-12 2 15,7 0-15,7 1 0,-3-1 16,-3 0-16,6 1 0,4-2 16,0 3-16,-3 1 0,23-1 15,14 1-15,-9-4 16,-8-2-16,-7 3 0,-6 3 0,-7 0 15,-3-1-15,-2 2 0,-3 0 16,-5 0-16,-4 1 0,-4-1 16,-3 2-16,-5-2 0,-4 2 0,-4-2 15,-4 1-15,-6-3 16,-6 0-16,-15-5 0,-10-3 16,-10 0-16,-6 0 0,-5 0 0</inkml:trace>
  <inkml:trace contextRef="#ctx0" brushRef="#br1" timeOffset="42067.4051">14576 11396 0,'0'0'0,"19"-2"0,2-3 16,-2 1-16,1 3 0,18-2 15,9 0-15,14 1 0,1 0 0,21 1 16,4-1-16,12-2 0,-4 4 16,19 0-16,3-3 0,37 3 15,-21 2-15,2 3 0,0 0 16,-11-4-16,-10-4 0,13 7 16,8 3-16,-11 0 0,-8-3 15,15-1-15,12-3 0,-17 4 16,-9 1-16,11 1 0,8 0 15,-14-2-15,-8-1 0,7 1 0,7-1 16,-11 1-16,-7-2 0,9 0 16,5 1-16,-14 0 0,-7 1 15,7-1-15,6 0 0,-9-1 16,-6 2-16,2-5 0,1-3 16,-14 1-16,-10 3 0,3 0 15,2 3-15,-12-2 0,-8-1 0,-1 0 16,-1 0-16,-9-2 15,-7 2-15,-5 0 0,-5 2 16,-3-2-16,-5 3 0,-2-2 16,-4 0-16,-5 1 0,-4 1 0,-1 1 15,-1 2-15,-3-1 0,-1 0 16,-3 8-16,-1 6 0,-8 1 16,-3 1-16,-7 1 0,-3 3 15,7-11-15,-1 1 0,-8 9 16,-4 4-16,-2-2 0,-2-1 0,-4 10 15,-3 4-15,-2-2 16,-3-1-16,-4 6 0,-3 5 0,2-1 16,1-3-16,-25 29 0,3-2 15,13-8-15,9-7 0,-3 2 16,-4 2-16,7-6 0,5-4 0,-5 3 16,-3 3-16,7-5 15,5-3-15,-4 6 0,-1 4 16,1-5-16,2-3 0,-13-1 15,-8-2-15,18-14 0,13-9 0,7-9 16</inkml:trace>
  <inkml:trace contextRef="#ctx0" brushRef="#br1" timeOffset="43251.3937">13813 14119 0,'0'0'0,"-9"7"0,-1 4 16,1 0-16,-1 3 0,-8 8 0,-5 6 15,-1 2-15,0 1 0,-13 16 16,-6 5-16,1-1 0,0 2 0,-11 15 16,-11 17-16,2-10 15,3-3-15,-28 35 0,-5 7 16,18-16-16,11-10 0,0-2 0,-1 3 15,5-14-15,3-7 0,3 3 16,3-3-16,4-7 0,2-11 16,5 2-16,5-1 0,0-11 15,1-4-15,1-8 0,1-1 16,7 0-16,4-1 0,-7-3 16,-4-2-16,4-8 0,3-3 0,5-2 15,4-1-15,3-1 16,3 1-16,-4 7 0,-3 1 15,2-5-15,2-3 0,8-4 0,0 0 16,-2 0-16,0-1 16,4 2-16,2-4 0,0 0 0,1 1 0,0 2 15,2 0-15,-1 1 16,0 1-16,3 0 0,1 2 16,3-3-16,1 1 0,-1 0 15,1-1-15,1 0 0,2-1 0,5-1 16,4 1-16,0-2 0,1 0 15,4-2-15,4 0 0,8-3 16,-1 0-16,5-2 0,5-1 16,-2-1-16,-1-2 0,13 0 15,0 1-15,2-2 0,1 3 16,14-2-16,3-1 0,-3 1 16,-1 1-16,13-1 0,1 0 15,0-1-15,0 0 0,42-6 16,-7 4-16,-11 1 0,-7 1 0,4 2 15,5 0-15,-6 2 0,-4 6 16,5-1-16,4 0 0,-4 0 16,-2 0-16,4 4 0,1 4 15,-2-1-15,0 1 0,5 0 16,7 3-16,-9-2 0,-3 2 16,5 2-16,5 0 0,-5-3 15,-3-2-15,0 3 0,2 0 16,-6-4-16,-2 2 0,-2 3 0,1 4 15,-8 1-15,-3 0 0,6-3 16,7-1-16,-12 0 0,-8 1 16,-1-2-16,-1-2 0,-9-3 15,-4-2-15,-9-3 0,-7-3 16,-17 1-16,-13 1 0,-7-1 16</inkml:trace>
  <inkml:trace contextRef="#ctx0" brushRef="#br1" timeOffset="44200.5958">13811 14269 0,'0'0'0,"0"0"16,34-3-16,-16 1 0,1 0 0,21-1 16,11 2-1,1-3-15,1 2 0,24-1 16,24 0-16,-3-1 0,-2-1 0,20 1 15,14 1-15,45-1 0,-18 4 16,-6-7-16,-4-4 0,-9 6 16,-6 6-16,2 3 0,-1 3 15,-2-3-15,-2-1 0,6 4 16,4 3-16,-9-2 0,-7-2 16,5-1-16,2-1 0,-4 5 15,-3 5-15,0-3 0,2 1 16,-3-1-16,-2-1 0,2 1 0,1-4 15,-6 2-15,-3 0 0,5 0 16,4 2-16,-6-1 0,-3-1 16,4-1-16,2-1 0,-9 2 15,-6 0-15,-9-2 0,-6-2 16,-6 1-16,-4 1 0,-7-4 16,-2-3-16,-11 0 0,-9 0 0,-8 0 15,-4-3-15,-8 3 0,-6 1 16,4-1-16,1-1 15,-6 1-15,-4-2 0,-9 1 0,-6 2 16,-2-2-16,-3 1 0,0 0 16,0 0-16,-3 6 0,1-2 0,-6 6 15,-3 2-15,3-2 16,-2-1-16,-6 3 0,-5 3 16,-1 2-16,0-2 0,-9 8 15,-5 2-15,-2 0 0,0 0 0,-7 6 16,-6 7-16,-2-5 15,-1 2-15,-11 12 0,0 3 0,2 1 16,1 2-16,-31 24 0,5-8 16,3 2-16,3 3 0,-1-4 15,-1 1-15,6-7 0,4 0 16,-2 0-16,-1-1 0,4-4 16,2-4-16,6 4 0,3 6 15,5-8-15,3-4 0,-4 2 16,-5 1-16,10-9 0,5-6 0,7-17 15,2-13-15,12-2 0,10-4 16,5-1-16</inkml:trace>
  <inkml:trace contextRef="#ctx0" brushRef="#br1" timeOffset="44883.9298">14239 12387 0,'0'0'0,"0"0"16,0 0-16,0 0 0,0 0 0,0 0 15,0 0 1,-12 21-16,12-21 0,-19 28 16,4-7-16,-2 5 15,-5 3-15,0-2 0,-1-1 0,-8 9 16,-1 0-16,-8 5 0,0-5 16,-4 4-16,3-5 0,5-6 0,3-6 15,2-5-15,0-5 16,5-3-16,3-4 0,3-6 15,2-3-15,4-5 0,2-3 0,3-6 16,2-5-16,4 3 16,1 0-16,2-7 0,2-3 0,1 4 15,2 1-15,1 1 0,3 0 16,1 3-16,2 2 0,0 0 16,0 3-16,2 0 0,-1 2 0,-1 4 15,1 2-15,1 3 16,3 2-16,3 2 0,2 1 15,1 3-15,0 2 0,5 3 16,2 2-16,0 4 0,2 0 0,3 5 16,1 3-16,7 8 0,-2 0 15,-3 5-15,0 3 0,-9-8 16,-6-7-16,-6-5 0</inkml:trace>
  <inkml:trace contextRef="#ctx0" brushRef="#br1" timeOffset="45802.6728">13621 16721 0,'0'0'0,"0"0"16,-4 10-16,1-3 0,1 1 16,-1 2-16,0 3 0,-1-2 15,0 0-15,-3 1 0,0 0 16,-1-3-16,0-1 0,-2-2 15,-1-2-15,0-1 0,0-1 16,-1-4-16,0-2 0,1-4 0,0-4 0,-1-3 16,-2-2-1,1-6-15,1-5 0,1-8 0,0-6 16,-1-9-16,1 1 0,-1-15 16,1-2-16,2 1 0,2 0 0,1-14 15,-1 2-15,0 2 16,1 3-16,-1-12 0,2 0 15,-1-25-15,3 17 0,3 4 16,1 3-16,0 11 0,1 8 0,5 2 16,3-2-16,3 9 0,3 5 15,3-4-15,6 0 0,-6 14 16,0 10-16,-2 1 0,-3 4 16,2 3-16,0 6 0,2 3 15,-1 7-15,0 2 0,-2 1 0,2 5 16,-1 1-16,-8 0 0,1 4 15,4 3-15,4 0 16,-3 4-16,0 0 0,2 4 0,0 5 16,-3-5-16,-5-1 0,-1 4 15,-2 1-15,-1 1 0,-3 2 16,-4-1-16,-3 0 0,-4-3 16,-2-4-16,-3 0 0,-4-2 15,-1-1-15,1-1 0,-7-3 16,-7 1-16,3-2 0,3 1 0,-1-4 15,-2-2-15,4 0 0,1-2 16,3-2-16,2-1 16,5 0-16,4 1 0,4-1 15,4 0-15,5 0 0,4-1 0,6 0 16,5-1-16,2-2 16,1 0-16,7 2 0,5 2 0,-4 1 15,-1 0-15,2 6 0,3-2 16,-1 2-16,0 3 0,3 2 15,-2 2-15,-2 1 0,-2 0 0,-2 7 16,0 3-16,-7-3 0,-4-3 16,-9 2-16,-5-3 0,-6 3 15,-6-1-15,-3 2 0,-5 5 16,-9-4-16,-5 2 0,-12-3 16,-4 1-16,4 1 0,2-2 15,-5-3-15,0-4 0,10-9 16,5-6-16,7 1 0,7 0 0,5 2 15</inkml:trace>
  <inkml:trace contextRef="#ctx0" brushRef="#br1" timeOffset="46504.2361">14939 12221 0,'0'0'0,"0"0"0,0 0 16,0 0-16,0 0 0,0 0 0,0 0 16,0 0-16,0 0 0,15-15 15,-15 15-15,37-7 0,-13 4 16,7-3-16,5 1 0,2 0 16,1 0-16,22-1 0,21 0 15,-2 0-15,1-1 0,22-1 16,7 0-16,8 2 0,-10 2 0,46-1 15,7 1-15,-22 4 0,-14 2 16,-6-4-16,-2-2 0,-4 3 16,-3 3-16,2 2 15,-1 4-15,-27-4 0,-20-2 0,0 1 16,0 0-16,-1 2 0,-2-2 16,-7 1-16,-4-1 15,-7-1-15,-3-1 0,-9-1 0,-6-1 16,-6 4-16,-6 2 0,-4-3 15,-3-2-15,1 0 0,0 0 0,-3 0 16,-1 1-16,0 2 16,-2 0-16,0-1 0,0 1 15,-1 0-15,0-3 0,0 4 0,0-1 16,0-1-16,0-2 0,0 3 16</inkml:trace>
  <inkml:trace contextRef="#ctx0" brushRef="#br1" timeOffset="46951.2732">18736 11628 0,'0'0'0,"0"0"16,0 0-16,0 0 0,0 0 0,0 0 15,0 0-15,0 0 0,-7 25 16,7-25-16,-9 27 16,9-27-16,-11 30 0,5-11 0,-2 4 15,0 2-15,-1 2 0,-2 8 16,0 3-16,0-2 0,0-1 0,-3 9 15,0 0-15,0-2 16,3 0-16,1-2 0,2 0 16,1-5-16,3-3 0,1 1 15,3-4-15,3-3 0,1-3 0,4-4 16,2 1-16,2-5 0,1-2 0,3-4 16,7-2-16,2-2 15,2-2-15,5-1 0,5-1 16,-1-2-16,1-2 0,8-1 15,2-2-15,-5-1 0,-3 0 0,-9 1 16,-7 1-16,-5 2 0</inkml:trace>
  <inkml:trace contextRef="#ctx0" brushRef="#br1" timeOffset="47701.2086">14861 14390 0,'0'0'0,"-8"8"15,-3 6-15,-1 2 0,-2 3 0,-6 14 16,-4 6-16,-5 9 0,-1 0 16,-9 17-16,0 6 0,-1-3 15,0-4-15,-5 18 0,-4 15 16,3-14-16,2-6 0,-12 30 16,8-13-16,9-10 0,3-12 15,8-4-15,3-5 0,10-11 16,6-9-16,8-15 0,7-10 15,5-11-15,3-9 0,4-11 0,3-11 16,-7 9-16,-4 5 0,-3 3 16</inkml:trace>
  <inkml:trace contextRef="#ctx0" brushRef="#br1" timeOffset="48052.634">15752 14452 0,'0'0'0,"0"0"0,0 0 15,-13 29-15,13-29 0,-14 31 16,3-10-16,-4 6 0,-4 3 15,-12 17-15,-5 6 0,-6 11 16,2-5-16,-13 18 0,-3-1 16,-4 9-16,6-6 0,-6 9 0,1-2 15,-7 25-15,15-11 0,13-21 16,8-11-16,12-20 0,11-10 16,11-17-16,9-10 0,7-17 15,4-14-15,5-16 0,3-9 16,-19 26-16,-4 5 0,-3 4 0</inkml:trace>
  <inkml:trace contextRef="#ctx0" brushRef="#br1" timeOffset="48350.6719">16499 14342 0,'0'0'16,"0"0"-16,-7 25 0,7-25 0,-8 30 0,0-8 15,-2 7-15,-4 13 16,-2-2-16,-2 11 0,-4 8 16,-7 13-16,-1-1 0,-10 19 15,-7 20-15,2-11 0,3-6 16,-15 43-16,0 4 0,11-23 15,7-20-15,7-4 0,6-7 16,11-18-16,6-12 0,10-14 0,5-8 16,4-18-16,4-14 0,-6 0 15,-2-1-15,-2-1 0</inkml:trace>
  <inkml:trace contextRef="#ctx0" brushRef="#br1" timeOffset="48701.6983">17465 14447 0,'0'0'0,"0"0"15,-9 33-15,4-16 0,-2 1 0,-6 14 16,-2 6-16,-2 6 0,-1 6 16,-10 19-16,-6 9 15,-3 5-15,4-5 0,-12 21 0,-11 13 16,1 5-16,7-13 0,-15 25 16,5-10-16,14-15 0,11-11 15,7-7-15,6-6 0,5-27 16,4-21-16,10-9 0,9-10 15,3-4-15,2-2 0,-4-2 16,-3-2-16,-1-1 0</inkml:trace>
  <inkml:trace contextRef="#ctx0" brushRef="#br1" timeOffset="49035.7874">18342 14390 0,'0'0'0,"0"0"0,0 0 0,-6 29 16,6-29-16,-7 35 0,1-8 15,0 4-15,-3 4 0,-9 15 16,-5 9-16,-5 14 0,2 2 0,-13 15 15,-5 3-15,-1 10 16,3-10-16,-22 39 0,-5 8 16,16-23-16,11-16 0,5-9 0,4-6 15,8-22-15,5-15 0,12-12 16,8-5-16,6-14 0,4-7 16,6-25-16,5-17 0,3-5 0,1-1 15,-9 10-15,-3 10 16,-6 4-16</inkml:trace>
  <inkml:trace contextRef="#ctx0" brushRef="#br1" timeOffset="49317.81">18955 14358 0,'0'0'0,"0"0"0,-10 26 0,4-12 16,-2 3-16,-5 9 0,-6 6 15,-8 14-15,-1 4 0,-15 22 16,-6 9-16,-9 12 0,0-3 16,-15 25-16,-15 20 0,-23 36 15,14-19-15,5-11 0,6-10 16,18-12-16,11-10 0,-1 1 15,1 0-15,9-23 0,6-14 0,13-23 16,9-16-16,7-10 0</inkml:trace>
  <inkml:trace contextRef="#ctx0" brushRef="#br1" timeOffset="49650.785">17153 14238 0,'0'0'0,"0"0"0,-17 24 0,7-10 15,-1 5-15,-8 15 0,-4 6 16,-3 7-16,-1 6 0,-10 20 0,-8 22 16,-1-1-16,0-2 0,-11 25 15,-7 23-15,-14 35 0,14-29 16,1-7-16,3-3 0,13-25 16,11-11-16,2-11 0,1-7 15,9-25-15,9-17 0,4-14 16</inkml:trace>
  <inkml:trace contextRef="#ctx0" brushRef="#br1" timeOffset="49950.7928">17055 14363 0,'0'0'0,"0"0"15,0 0-15,-16 31 0,9-13 0,-5 7 16,-6 11-16,-5 13 16,-1-2-16,-14 26 0,-6 8 15,-5 14-15,2-5 0,-17 28 16,-14 25-16,-20 29 0,14-30 0,1-3 15,3-6-15,17-32 16,13-24-16,16-22 0,11-18 0,6-11 16</inkml:trace>
  <inkml:trace contextRef="#ctx0" brushRef="#br1" timeOffset="50267.8324">15435 14473 0,'0'0'0,"-12"14"16,-3 7-16,0-3 0,-1 5 0,-11 18 15,-8 17-15,-4 6 0,-1 1 16,-12 26-16,-10 20 16,0 7-16,9-10 0,-21 48 0,8-13 15,12-28-15,9-16 0,6-9 16,4-4-16,5-22 0,5-10 16,7-18-16,6-12 0,3-7 15</inkml:trace>
  <inkml:trace contextRef="#ctx0" brushRef="#br1" timeOffset="50567.9329">14388 14344 0,'0'0'0,"0"0"16,-27 32-16,14-14 0,-3 4 15,-9 18-15,-5 9 0,-5 15 16,1 0-16,-11 25 0,-4 8 16,-2 13-16,6-6 0,-21 50 15,-5 9-15,20-30 0,11-22 0,11-4 16,7 0-16,0-32 15,1-18-15,7-18 0,4-12 16,3-8-16</inkml:trace>
  <inkml:trace contextRef="#ctx0" brushRef="#br1" timeOffset="50851.4928">14529 14548 0,'0'0'16,"-10"21"-16,-2 4 0,1 0 15,-3 3-15,-10 20 0,-13 25 16,-6 13-16,2-2 0,-11 29 16,-3 8-16,-5 8 0,4-11 0,-6 14 15,20-43-15,14-25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1-28T01:59:55.13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27656 3403 0,'0'0'0,"0"0"0,0 0 16,0 0-16,0 0 0,0 0 16,0 0-16,0 0 0,0 0 0,0 0 15,0 0-15,0 0 16,0 0-16,0 0 0,0 0 16,0 0-16,0 0 0,0 0 15,0 0-15,0 0 0,0 0 0,0 0 16,0 0-16,23-8 0,-23 8 15,0 0-15,0 0 0,20 11 16,-20-11-16,0 0 0,23 10 16,-23-10-16,0 0 0,29 11 15,-17-7-15,0 0 0,-1 1 16,2 2-16,2 1 0,-2-1 16,0-1-16,0 2 0,2 0 15,0 1-15,0 0 0,1 0 16,-1-1-16,2 1 0,-1-1 0,6 4 15,1 0-15,-1-2 0,1-1 16,-2-1-16,-1 1 0,-1 1 16,1 0-16,2 1 0,0-1 15,0 0-15,0 0 0,-1 1 16,-1 0-16,0 0 0,1-1 16,2 1-16,3 0 0,2 1 15,-2-1-15,-1 1 0,0 1 16,1 0-16,-1 0 0,0-1 0,2 0 15,-3 0-15,-1 0 0,0 1 16,2-1-16,-1 1 0,0-1 16,-1-1-16,-1 0 0,-1-1 15,-1 2-15,2 0 0,3 0 16,-2 1-16,-1 0 0,-1-2 16,0 0-16,-1 0 0,-1-2 15,5 2-15,2 1 0,-2 0 16,-1 0-16,1-1 0,-2 1 15,1 1-15,0 0 0,0 0 0,0 2 16,-1-2-16,-1-1 0,1 0 16,0-1-16,0 1 0,0-1 15,1 0-15,0-3 0,-1 4 16,-2 0-16,1-2 0,1 1 16,-1 0-16,0 0 0,-1 0 15,1-1-15,-1 1 0,-1 0 0,0-1 16,1 0-16,-2 1 0,1-1 15,0 1-15,0 0 0,-1-2 16,0 2-16,1-2 0,-1-1 16,-1 2-16,-2 0 0,1-1 15,-1 0-15,1-1 0,-1 1 16,1-1-16,-1-1 0,-4-1 16,0 2-16,-1-2 0,0 1 15,0 0-15,0 1 0,0-2 16,1 0-16,0-1 0,0 0 0,-1 1 15,-1-1-15,-1 1 0,2 0 16,-1-1-16,-1 1 0,0-1 16,0 2-16,0-2 0,0-1 15,-3 0-15,0-1 0,-1 0 16,1 0-16,-1-1 0,0 2 16,1-1-16,0 1 0,1-1 15,-2 0-15,1-2 0,-2 1 16,0 0-16,1-1 0,-1 1 15,0 1-15,1-2 0,-2-1 0,0 2 16,0-1-16,0 1 0,1-1 16,-1 0-16,0 1 0,0-1 15,0 0-15,1-1 0,-1-1 16,-2 1-16,2-1 0,-2 1 16,2 4-16,0-3 0,1-1 0,-3 0 15,0 0-15,0 0 0,0 0 16,0 0-16</inkml:trace>
  <inkml:trace contextRef="#ctx0" brushRef="#br0" timeOffset="1373.8527">27688 7653 0,'0'0'0,"0"0"15,0 0-15,0 0 0,0 0 0,0 0 16,0 0-16,3-19 0,-3 19 16,0 0-16,0 0 0,0 0 15,19-15-15,-19 15 0,0 0 16,22-4-16,-22 4 0,0 0 15,30 5-15,-20 0 0,-2 1 16,1 1-16,0 3 0,0 1 16,0 0-16,1 1 0,1 0 15,1 0-15,2 2 0,3 0 16,1 2-16,6 1 0,-2-3 0,-4-1 16,-1-2-16,-4-3 0</inkml:trace>
  <inkml:trace contextRef="#ctx0" brushRef="#br0" timeOffset="1507.7647">28646 8160 0,'0'0'16,"0"0"-16,0 0 0,27 14 0,-14-7 16,4 0-16,5 2 15,6 0-15,0 0 0,0-1 0,2 3 16,-5-3-16,-4 0 0,-3-1 15</inkml:trace>
  <inkml:trace contextRef="#ctx0" brushRef="#br0" timeOffset="1623.4402">29362 8538 0,'0'0'0,"0"0"16,0 0-16,27 15 0,-15-8 0,3 2 16,2 2-16,3 0 0,2 0 15,2 2-15,-5-3 0,-2-1 16</inkml:trace>
  <inkml:trace contextRef="#ctx0" brushRef="#br0" timeOffset="1839.4469">30094 8949 0,'0'0'0,"0"0"16,0 0-16,0 0 0,0 0 0,23 16 15,-23-16-15,19 11 0,-9-6 16,1 1-16,0-1 0,0 1 15,-1-1-15,-1 1 0,-2-1 16,1-1-16,-1-1 0,-2 1 16,-1-1-16,-1 0 0,0-1 15,-1-2-15,-2 0 0,1-5 0,-2 3 16,1 2-16,-2-3 0,2 3 16</inkml:trace>
  <inkml:trace contextRef="#ctx0" brushRef="#br0" timeOffset="2705.8861">27753 7624 0,'0'0'15,"0"0"-15,0 0 0,0 0 0,0 0 16,0 0-16,0 0 0,0 0 15,0 0-15,25 10 0,-25-10 16,23 8-16,-23-8 0,31 12 16,-9-2-16,-1 1 0,0 1 0,2-1 15,3 1-15,1 1 16,-4-3-16,-4-1 0</inkml:trace>
  <inkml:trace contextRef="#ctx0" brushRef="#br0" timeOffset="3089.5771">28626 8094 0,'0'0'0,"8"4"0,2 4 16,3 0-16,3 0 0,7 5 15,2 1-15,4 0 0,2 1 0,7 5 16,1 0-16,-3-2 0,0-2 16,1 1-16,2 1 0,5 2 15,-2-2-15,-2 1 0,-1-1 16,-3 2-16,0-1 0,1 2 15,3 1-15,-3-4 0,-1-1 16,7 2-16,1-1 0,-5-3 16,-2-1-16,1 0 0,2 1 15,-2-1-15,-3 0 0,-3 1 16,-1 3-16,-1-2 0,-1-2 0,-1-1 16,-1 1-16,-2 0 0,-3-3 15,-1 2-15,0 1 0,-3-4 16,2-1-16,-2 3 0,-2 3 15,0-6-15,-1-2 0,0 0 16,-1-1-16,1 1 0,2 0 0,-2 1 16,3 0-16,-1 1 15,-2-2-15,-1 0 0,1 0 16,-4-2-16,-2-2 0,-2-2 0,-1 1 16,-2-1-16</inkml:trace>
  <inkml:trace contextRef="#ctx0" brushRef="#br0" timeOffset="20493.3526">4995 7577 0,'0'0'0,"0"0"0,0 0 16,-5 25-16,5-25 0,-5 29 0,2-9 15,0-1-15,-2 3 0,1 7 16,1 4-16,1-3 0,0-1 15,-1 7-15,-1-1 0,-1-2 16,2-1-16,0-2 0,0-1 16,2-3-16,1-2 0,-2-1 15,1-1-15,1-4 0,0-3 0,0-1 16,0-2-16,0-2 0,0-4 16,0-6-16,3 0 0,1-4 15,-3-3-15,1 2 0,-1 1 16,0 0-16</inkml:trace>
  <inkml:trace contextRef="#ctx0" brushRef="#br0" timeOffset="21082.7592">4848 7592 0,'0'0'15,"0"0"-15,0 0 0,0 0 16,0 0-16,22-14 0,-22 14 16,27-2-16,-27 2 0,34 2 15,-15 1-15,1 0 0,2 0 0,0 2 16,0 2-16,5 2 0,-3-2 16,-2 5-16,0 1 15,0 0-15,-3-2 0,-3 2 0,0 2 16,-6-2-16,0 1 0,-2-1 15,-3 0-15,-3 1 0,-3-1 16,-5 3-16,-2 1 0,-4-2 0,-3 2 16,-4-3-16,-5-3 15,4-1-15,-1 0 0,-2 3 16,-1 0-16,3-2 0,2-1 0,2-5 16,1 0-16,5-1 0,1 0 15,3-1-15,0-2 16,5 1-16,2-2 0,2 1 0,5-3 15,1 0-15,2 1 0,2 1 16,4-1-16,-1 2 0,4 0 16,1 0-16,2 0 0,-2 1 15,-1 2-15,-1 0 0,0 0 16,-2 2-16,0-1 0,-3 2 0,-1 2 16,-2 0-16,-4 2 0,-3-1 15,-2 1-15,-2 1 0,-1 0 16,-4 2-16,-1-1 0,-1 0 15,0-2-15,-2 3 0,-1 0 16,0 0-16,1-2 0,1-2 16,-2 0-16,4-2 0,1 0 15,5-5-15,1-3 0,0 0 0,0 0 16,0 0-16</inkml:trace>
  <inkml:trace contextRef="#ctx0" brushRef="#br0" timeOffset="21323.8667">5518 8026 0,'0'0'0,"0"0"0,0 0 16,0 0-16,0 0 0,0 0 0,0 0 16,-3 22-16,3-22 0,0 0 15,-8 29-15,8-29 0,-9 24 16,5-13-16,-1-1 0,1 1 15,1 1-15,-3-2 0,2 0 16,0-2-16,2 0 0,0-2 16,2-2-16,2-1 0,3-2 0,-2 1 15,1-2-15,-3 1 0</inkml:trace>
  <inkml:trace contextRef="#ctx0" brushRef="#br0" timeOffset="21623.8753">5948 7690 0,'0'0'0,"0"0"0,0 0 0,0 0 15,0 0-15,-5 26 0,5-26 16,-6 19-16,6-19 0,-6 28 15,1-12-15,1 0 0,-1 1 16,1 1-16,-1 1 0,2-2 16,-1-2-16,-2 5 0,1-4 15,1 1-15,1-2 0,-2-2 16,1 1-16,2-6 0,0 1 0,0-2 16,2-1-16,-4-2 0,2-2 15,1 1-15,-2-1 0,1-1 16</inkml:trace>
  <inkml:trace contextRef="#ctx0" brushRef="#br0" timeOffset="21989.8807">5781 7625 0,'0'0'0,"0"0"15,0 0-15,22 1 0,-22-1 0,24 3 16,-5-1-16,-1 1 0,1-1 16,3 2-16,-1 5 15,7 1-15,-1 1 0,-1 1 16,-1 1-16,-3 1 0,-3-1 0,0 4 16,-4 0-16,-5-2 0,-2-1 15,-2 6-15,-2-2 0,-4-4 16,-3 0-16,-5 1 0,-7 1 15,1-1-15,-2 0 0,-6 3 16,-1 1-16,0-3 0,0-2 16,-1 0-16,-2 0 0,4-2 0,3-2 15,1-2-15,0 0 16,3-1-16,1 0 0,3-1 0,4-3 16,0-3-16,5-3 0,1 1 15,1 2-15,-3-3 0</inkml:trace>
  <inkml:trace contextRef="#ctx0" brushRef="#br0" timeOffset="22239.8872">6367 7981 0,'0'0'0,"0"0"0,0 0 16,0 0-16,0 0 0,0 0 0,-10 26 15,10-26-15,0 0 0,-12 32 16,12-32-16,-9 29 0,5-14 0,-3 0 16,2 1-16,-1 0 15,2-3-15,-1 0 0,1 0 16,0-1-16,1-1 0,0-1 0,3-1 16,0-4-16,0-5 0,1 4 15,-1-4-15,2 2 0</inkml:trace>
  <inkml:trace contextRef="#ctx0" brushRef="#br0" timeOffset="22507.1422">6978 7664 0,'0'0'0,"0"0"16,0 0-16,0 0 0,0 0 0,-1 26 16,1-26-16,-2 25 0,2-25 15,-1 33-15,-1-12 16,0 0-16,2 0 0,-2 3 16,1 0-16,0 5 0,0-2 0,-2-1 15,-2 0-15,0-3 0,-2-1 0,2-4 16,-1-3-16,2-2 0</inkml:trace>
  <inkml:trace contextRef="#ctx0" brushRef="#br0" timeOffset="22723.1962">6690 8072 0,'0'0'0,"0"0"16,0 0-16,0 0 0,33-8 0,-33 8 15,36-6-15,-16 3 16,4-1-16,2 2 0,5 2 16,6 1-16,1 0 0,1 1 15,0 1-15,0 1 0,0 1 0,1 0 16,-2-1-16,-7-1 0,-7-1 0,-4 0 16</inkml:trace>
  <inkml:trace contextRef="#ctx0" brushRef="#br0" timeOffset="23142.2415">7988 7540 0,'0'0'0,"0"0"0,0 0 16,0 0-16,0 0 0,0 0 0,0 0 15,0 0-15,-12 25 0,12-25 16,-13 27-16,13-27 0,-19 34 16,6-14-16,-4 3 0,2 1 15,-1 0-15,-4 10 0,-1-1 16,0 0-16,2-2 0,-6 6 15,2 0-15,1-6 0,4-4 16,0 1-16,4 0 0,-1-2 16,3-4-16,1 0 0,1-1 15,0-3-15,2-3 0,1-3 0,1-3 16,2-2-16,1-3 0,3-4 16,0 0-16,3-2 0,0-5 15,2-4-15,0-6 0,0 4 16,-2 2-16,0 0 0</inkml:trace>
  <inkml:trace contextRef="#ctx0" brushRef="#br0" timeOffset="23457.0887">7978 7572 0,'0'0'0,"0"0"0,0 0 16,0 0-16,0 0 0,6 22 16,-6-22-16,8 21 0,-8-21 0,8 32 15,-2-12-15,-2 1 0,1 2 16,-1 1-16,1 2 16,-1 7-16,0-1 0,1 1 0,-1 1 15,-1-3-15,0-2 0,-1 5 16,0-3-16,-1-3 0,0-2 0,0-2 15,2 0-15,-2-3 16,-1-4-16,0-2 0,-1 0 16,-3-5-16,0-3 0,-4-5 0,-2-3 15,1 0-15,4 1 0,-2-1 16</inkml:trace>
  <inkml:trace contextRef="#ctx0" brushRef="#br0" timeOffset="23625.1691">7788 7980 0,'0'0'15,"0"0"-15,0 0 0,0 0 16,25-4-16,-25 4 0,27-4 0,-27 4 16,31-5-16,-13 4 0,2 2 15,-1-1-15,-1-1 0,-1 1 16,-3-1-16,-2 1 0</inkml:trace>
  <inkml:trace contextRef="#ctx0" brushRef="#br0" timeOffset="23856.3424">8253 7981 0,'0'0'0,"0"0"0,0 0 0,0 0 15,0 0-15,0 0 0,-2 21 16,2-21-16,-5 19 0,5-19 16,-5 25-16,3-12 0,-1 2 0,0 1 15,-1 0-15,0-1 0,0-2 16,1-2-16,0-2 16,1-1-16,1 0 0,0-2 0</inkml:trace>
  <inkml:trace contextRef="#ctx0" brushRef="#br0" timeOffset="24323.5476">8893 7677 0,'0'0'0,"0"0"0,0 0 15,0 0-15,0 0 0,0 0 0,0 0 16,-19-15-16,19 15 0,0 0 16,-31-8-16,31 8 0,-23-1 15,6 2-15,0 3 0,-1 1 16,-1-1-16,0 3 0,1 2 15,0 1-15,1-1 0,-7 8 16,1-1-16,0 3 0,3-3 0,2 3 16,2 1-16,2-2 15,1 0-15,1 2 0,3 1 16,5-6-16,2-1 0,2 1 16,3-1-16,3 1 0,1-3 0,3 0 15,2 0-15,1-2 0,0-2 16,7 1-16,2-1 0,-1-1 15,0-2-15,5 0 0,2-1 16,-1 0-16,0-3 0,-2-1 16,-1 0-16,-2-4 0,-1-2 15,-4 1-15,-4 1 0,-1 1 0</inkml:trace>
  <inkml:trace contextRef="#ctx0" brushRef="#br0" timeOffset="24556.5141">9070 7979 0,'0'0'0,"0"0"15,0 0-15,0 0 0,0 0 0,0 0 16,-1 27-16,1-27 0,0 0 16,-6 29-16,6-29 0,-4 23 15,2-12-15,0 1 0,-1 2 16,1-2-16,0 0 0,0 1 15,0-1-15,0-1 0,1 1 16,-1-1-16,-1 0 0,0-1 16,-1-3-16,1 0 0,1-1 15,0-1-15</inkml:trace>
  <inkml:trace contextRef="#ctx0" brushRef="#br0" timeOffset="35206.5653">2899 8842 0,'0'0'0,"0"0"15,0 0-15,0 0 0,0 0 0,0 0 16,0 0-16,0 0 0,0 0 16,0 0-16,29-1 0,-29 1 15,28-3-15,-28 3 0,45-3 16,-19 1-16,3 1 0,4 0 15,5-3-15,10 0 0,-1 0 16,17 0-16,2 2 0,-1-3 0,-1 1 16,16-1-16,1 2 15,9-1-15,-7-1 0,14 1 0,1 1 16,-8 1-16,-4 0 0,43-1 16,-2-1-16,-16 0 0,-7-1 15,11 3-15,7 2 0,-12-2 16,-5-3-16,9 3 0,6 2 15,-7 0-15,-3 0 0,11 1 16,9 1-16,-12-1 0,-8 1 0,13-2 16,6-2-16,-9 1 0,-7 0 15,12 2-15,7 2 16,-10-2-16,-5-1 0,13 1 0,9 0 16,-11-2-16,-10-2 0,11 2 15,7 3-15,-13 0 0,-11 1 16,13 0-16,8-1 0,-14 1 15,-8 2-15,4-1 0,4 0 16,-9-2-16,-9-2 0,7-1 16,6 0-16,-14-1 0,-6 0 15,-3 0-15,1 0 0,-10 1 16,-7-1-16,-4 1 0,0-1 0,-9 4 16,-7 1-16,-9-2 0,-4-1 15,-7-1-15,-3-1 0,-7 1 16,-5-1-16,-9 2 0,-5 1 15,-4 0-15,-2-1 0,0 0 16,-1-2-16,1 2 0,-2 3 16,0 3-16,-1 2 0,-13 2 0,-11 1 15,16-7-15,3-1 0,2-1 16</inkml:trace>
  <inkml:trace contextRef="#ctx0" brushRef="#br0" timeOffset="36157.2211">3263 9710 0,'0'0'0,"0"0"0,0 0 15,0 0-15,0 0 0,0 0 16,0 0-16,0 0 0,0 0 0,0 0 15,0 28-15,0-28 16,0 0-16,1 24 0,-1-24 16,6 18-16,-3-9 0,-1 0 0,1-1 15,1-1-15,-1 0 0,1 1 16,3-1-16,1-2 0,-2 0 16,2 0-16,4-2 0,0-1 15,-2-1-15,0 0 0,-2 0 16,0 1-16</inkml:trace>
  <inkml:trace contextRef="#ctx0" brushRef="#br0" timeOffset="36319.1899">4125 9657 0,'0'0'0,"0"0"16,0 0-16,0 0 0,0 0 0,0 0 16,21 23-16,-21-23 0,0 0 15,6 23-15,-6-23 0,0 0 16</inkml:trace>
  <inkml:trace contextRef="#ctx0" brushRef="#br0" timeOffset="36511.6047">3672 10103 0,'0'0'0,"0"0"0,0 0 0,0 0 16,0 0-16,0 0 0,0 0 15,31 10-15,-31-10 0,22 7 16,-22-7-16,29 4 0,-17-3 0,-3 0 15</inkml:trace>
  <inkml:trace contextRef="#ctx0" brushRef="#br0" timeOffset="37173.2454">5317 9842 0,'0'0'0,"0"0"15,0 0-15,0 0 0,-3-20 16,3 20-16,0 0 0,-4-27 15,0 17-15,0-1 0,-2-1 16,0 1-16,-2-1 0,-1 1 16,0 1-16,0 2 0,-1-1 0,-1 1 15,0 3-15,-4 2 0,1-2 16,-7 3-16,-2 2 0,1 2 16,1 3-16,-2 0 0,-5 6 15,3 2-15,2 3 0,-2 0 16,3 2-16,-3 3 0,2-1 15,-2 3-15,3-1 0,3 1 0,1 3 16,4-1-16,3 2 16,3-2-16,0-2 0,6 2 0,3 0 15,1-4-15,3-1 0,3-2 16,1-2-16,1 0 0,1 0 16,4-2-16,1-1 15,3-3-15,3 0 0,2-3 0,3 0 16,0-3-16,2-1 0,3-2 15,-1 0-15,1-1 0,0-1 0,2 0 16,-2-2-16,-7 1 0,-6 0 16,-4 0-16</inkml:trace>
  <inkml:trace contextRef="#ctx0" brushRef="#br0" timeOffset="37643.3691">6007 9901 0,'0'0'0,"0"0"16,0 0-16,0 0 0,5-23 0,-5 23 15,0 0-15,8-28 0,-6 18 0,-1-2 16,1 1-16,-4 0 16,1 0-16,-1 1 0,-1-1 0,-2 1 15,0 1-15,-2 0 0,-4 1 16,0 1-16,-3 2 16,-1 1-16,0 2 0,-2 2 0,1 1 15,-9 4-15,0 4 0,1-2 16,0 0-16,2 4 0,-1 3 15,3 0-15,1 1 0,-5 3 16,4 3-16,1-1 0,1-2 0,4 1 16,3 1-16,3-1 0,2 0 15,1 0-15,4-1 16,2-1-16,4-2 0,1 1 0,6-2 16,2-1-16,-2-1 0,5-1 15,5-2-15,3 0 0,0 0 16,0-4-16,2-1 0,-6 1 15,-4-3-15,-2 1 0</inkml:trace>
  <inkml:trace contextRef="#ctx0" brushRef="#br0" timeOffset="37923.6199">6222 10083 0,'0'0'0,"0"0"16,0 0-16,0 0 0,0 0 0,0 0 16,0 0-16,0 28 0,0-28 15,-3 18-15,3-18 16,-3 24-16,3-24 0,-4 23 0,3-11 16,-2 1-16,2-1 0,-1 0 15,0 1-15,1-2 0,1 0 0,0-3 16,1 2-16,0-3 15,0 0-15,2 0 0,4-5 16,-3 0-16,3-2 0,-1-2 0,-1 2 16,-1-1-16</inkml:trace>
  <inkml:trace contextRef="#ctx0" brushRef="#br0" timeOffset="38256.7654">6880 9728 0,'0'0'0,"0"0"0,0 0 15,0 0-15,0 0 0,0 0 0,0 0 16,0 0-16,8 28 0,-8-28 15,-4 29-15,4-29 0,-5 32 0,2-12 16,-2 1-16,2 1 0,0-1 16,-2 8-16,-1 1 15,1-5-15,1-4 0,0 1 0,2-1 16,0-3-16,1 0 0,0-2 16,1 0-16,0-2 0,-2-3 15,0-2-15,-1-2 0,-1-1 16,2 0-16,-1-1 0</inkml:trace>
  <inkml:trace contextRef="#ctx0" brushRef="#br0" timeOffset="38490.6224">6560 10179 0,'0'0'0,"0"0"15,0 0-15,28 2 0,-28-2 0,30 4 16,-8-1-16,0 1 16,2-4-16,9 3 0,7 1 15,-5-3-15,-1 2 0,8-3 16,2 1-16,-3-1 0,-5 2 0,3-2 16,1-2-16,-5 1 0,-2-2 15,-3 2-15,-6-2 0,-5 1 0</inkml:trace>
  <inkml:trace contextRef="#ctx0" brushRef="#br0" timeOffset="39073.6582">7523 9758 0,'0'0'15,"0"0"-15,0 0 0,0 0 0,0 0 16,0 0-16,27-12 0,-27 12 16,20-3-16,-20 3 0,26-2 15,-12-1-15,1 2 0,3-1 16,2 0-16,-4 0 0,2-1 15,0 3-15,1-3 0,-1 2 0,0 0 16,2-1-16,-3 1 16,0 0-16,-4-1 0,-1 1 15,-4 1-15,-1 0 0,-2 0 0,1 1 16,-5 1-16,-1 0 0,-1 1 16,-7 1-16,-3 1 0,0 1 15,0 1-15,-3 2 0,-4 0 16,-4 3-16,-2 0 0,0 3 15,0 4-15,1-2 0,1-1 0,-7 7 16,-2 2-16,5-2 0,3 2 16,2 2-16,2 3 15,4-3-15,3-4 0,2 4 0,1 1 16,3 1-16,3-2 0,1 3 16,2-3-16,2-2 0,2-2 15,6-1-15,4-1 0,0-7 16,2 1-16,2-3 0,1 0 15,-2-4-15,0-1 0,4-3 16,4 0-16,-3-1 0,1-2 16,-3-2-16,-1-3 0,-1-2 0,-2-3 15,-2 0-15,-3 4 0,-3-1 16</inkml:trace>
  <inkml:trace contextRef="#ctx0" brushRef="#br0" timeOffset="39473.9338">7761 9960 0,'0'0'0,"0"0"0,0 0 16,0 0-16,27-7 0,-27 7 16,36-9-16,-16 7 0,3-2 15,3 2-15,5-1 0,7 0 16,-2 1-16,2 2 0,-1 2 15,4 3-15,-5-2 0,-1 5 16,-3 2-16,-5 1 0,-3 0 0,-3 4 16,-3 2-16,-4 1 0,-3-3 15,-4 4-15,-5 4 16,-2-2-16,-3-3 0,-5 3 0,-2 1 16,-2-1-16,2-1 0,-6 4 15,-3 0-15,3-6 0,0 0 16,-7-2-16,-2 0 0,4-2 15,3-3-15,-3-2 0,-2-3 16,4-3-16,0 0 0,-4-10 0,1-3 16,4-1-16,4-2 0,-4-6 15,2-3-15,3 4 0,0-1 16,2 3-16,3 2 0,1 3 16</inkml:trace>
  <inkml:trace contextRef="#ctx0" brushRef="#br0" timeOffset="39893.7904">7793 9999 0,'0'0'15,"0"0"-15,0 0 0,0 0 0,0 0 16,0 0-16,0 0 16,0 0-16,0 0 0,0 0 0,0 0 15,0 0-15,-1 29 0,1-29 16,-2 22-16,2-9 16,0 2-16,0-1 0,0 1 15,-1 2-15,0-3 0,-1 1 0,2-1 16,0-3-16,0-1 0,0 1 15,0-4-15,2 0 0,-1 0 0,2-3 16,2-4-16,3-2 16,1-1-16,2-3 0,1-4 15,0-1-15,-3 0 0,4-5 0,-2 2 16,-1 1-16,-1 3 0,2-3 16,0 1-16,0 1 0,-1 1 0,-2 2 15,0 1-15,-2 0 16,-1 3-16,-1-1 0,0 0 15,0 4-15,-1 0 0,0 2 16,1 3-16,-1-2 0,-1 3 0,0 1 16,2 2-16,-3 1 0,0 0 15,-1 2-15,-1 0 0,0 0 16,1 1-16,-1 0 0,-1 1 16,1 0-16,0 1 0,0 4 15,0 0-15,1-1 0,1-2 0,4-1 16,2-3-16,0-1 15,-2-2-15,0-3 0</inkml:trace>
  <inkml:trace contextRef="#ctx0" brushRef="#br0" timeOffset="40646.733">8995 9801 0,'0'0'0,"0"0"0,0 0 16,0 0-16,0 0 0,0 0 15,-11 21-15,11-21 0,-15 22 0,15-22 16,-21 34-16,7-16 15,0 3-15,-2 4 0,-3 2 16,-3 7-16,3-2 0,-1 1 16,-1 2-16,-3 4 0,2-5 0,1 1 15,2 0-15,4-3 0,2-4 16,-1 1-16,3-6 16,2-3-16,3-2 0,0-4 0,2-3 15,2-4-15,-1 0 0,6-6 16,1-1-16,2-4 0,0-3 0,0 2 15,-2-1-15,-1 2 0</inkml:trace>
  <inkml:trace contextRef="#ctx0" brushRef="#br0" timeOffset="40957.2052">9018 9867 0,'0'0'0,"0"0"0,0 0 15,7 20-15,-7-20 0,6 30 0,-2-11 16,0 5-16,1-1 0,0 11 16,0 0-16,-1 0 0,0-1 15,0 0-15,-1 1 0,0 7 16,1-3-16,-1-3 0,-1-3 15,1-5-15,1-4 0,-1-1 16,0-1-16,0-3 0,-1-6 0,-2-3 16,-1-5-16,-2-6 0,0-2 15,1 3-15,0-3 0,-1 2 16</inkml:trace>
  <inkml:trace contextRef="#ctx0" brushRef="#br0" timeOffset="41130.2094">8719 10175 0,'0'0'0,"0"0"0,0 0 15,0 0-15,0 0 0,0 0 16,25-12-16,-25 12 0,28-10 16,-10 6-16,4-3 0,-1 3 15,0-1-15,1 0 0,0-2 0,2 1 16,-4 1-16,-3 1 0</inkml:trace>
  <inkml:trace contextRef="#ctx0" brushRef="#br0" timeOffset="41907.644">9243 10219 0,'0'0'0,"0"0"0,0 0 16,0 0-16,0 0 0,0 0 0,0 26 15,0-26-15,0 0 0,0 33 16,0-33-16,0 25 0,0-14 0,-2 3 16,2 0-16,-1-3 15,1 3-15,0-3 0,0 1 16,0 0-16,0-4 0,1-4 15,2-1-15,1-3 0,-1-3 0,-1 2 16,0-2-16,1 0 0</inkml:trace>
  <inkml:trace contextRef="#ctx0" brushRef="#br0" timeOffset="42242.6521">9641 9910 0,'0'0'0,"0"0"0,0 0 16,0 0-16,0 0 0,0 0 0,0 0 16,-1 25-16,1-25 0,-3 25 15,3-25-15,-5 33 0,2-15 0,-1 3 16,-1 3-16,1 1 15,1-3-15,-2 11 0,1 0 16,-1-1-16,1-2 0,0 3 16,-1 0-16,1-5 0,0-4 0,2-2 15,1-4-15,1-1 0,-2-3 16,4-6-16,-1-1 0,-1-7 16,2-3-16,0-5 0,0-3 15,-1 1-15,0 3 0,0-1 16</inkml:trace>
  <inkml:trace contextRef="#ctx0" brushRef="#br0" timeOffset="42773.967">9562 9885 0,'0'0'0,"0"0"15,0 0-15,0 0 0,0 0 0,0 0 16,34-9-16,-34 9 15,27 0-15,-27 0 0,27 7 16,-14-2-16,2 3 0,-2 0 0,0 2 16,-1 1-16,0 1 0,-2 2 15,-2 2-15,-2-2 0,-3 1 16,-3 6-16,-3-3 16,-2 1-16,0-2 0,-4 1 0,-2 0 15,-4-1-15,-1-1 0,-1-2 16,0-1-16,1-2 0,2-1 0,-1 1 15,1 0-15,5-4 16,3-3-16,0 1 0,1 0 16,0-3-16,2 0 0,3-2 0,0 0 15,1-4-15,2-1 0,4 1 16,3-1-16,2 1 0,3 1 16,3-1-16,2 1 15,0-1-15,-1 4 0,2 0 0,1 0 16,-2 1-16,-3 2 0,0 0 15,-3 4-15,-2 1 0,-1 2 0,-2-1 16,-2 4-16,-3 1 16,-2-2-16,-2 5 0,-2 0 15,-2 1-15,-3 0 0,-1-3 0,0 2 16,-1-2-16,1-1 0,-1-3 16,0 1-16,2 0 0,0-4 15,0-1-15,2 0 0,0-4 16,2-3-16,1-7 0,1-2 15,0 1-15,0 1 0,0 3 16</inkml:trace>
  <inkml:trace contextRef="#ctx0" brushRef="#br0" timeOffset="42974.3906">10038 10274 0,'0'0'0,"0"0"15,0 0-15,0 0 0,0 0 0,1 25 16,-1-25-16,1 25 16,-1-25-16,0 27 0,0-11 15,-1 2-15,0 0 0,1-4 0,0 0 16,0 0-16,1-3 0,-1-3 16,0 0-16,0-1 0</inkml:trace>
  <inkml:trace contextRef="#ctx0" brushRef="#br0" timeOffset="43345.7989">10677 10050 0,'0'0'0,"0"0"15,0 0-15,0 0 0,0-19 0,0 19 16,0 0-16,-7-21 15,7 21-15,0 0 0,-19-18 16,9 11-16,-1 3 0,-3 1 0,-4 3 16,1 0-16,-1 2 0,-7 3 15,-2 4-15,3 0 0,2 1 16,0 3-16,0 3 16,2-2-16,1 0 0,-1 8 0,4-1 15,3-1-15,3-2 0,2 1 16,4 0-16,1-2 0,3 1 0,4 0 15,2 0-15,2-2 16,1-2-16,3-1 0,3 1 16,2-3-16,1-1 0,3-3 15,3-3-15,-3 0 0,-2 1 0,2-5 16,1-2-16,-5-1 16,-2 3-16,-3-2 0</inkml:trace>
  <inkml:trace contextRef="#ctx0" brushRef="#br0" timeOffset="43590.9601">10841 10285 0,'0'0'0,"0"0"0,0 0 0,0 0 16,0 0-16,0 0 0,0 0 15,0 28-15,0-28 0,0 0 16,-2 29-16,2-29 0,-2 22 0,-1-9 15,1-2-15,1 0 16,0 0-16,0-1 0,0-2 16,1 0-16,0-2 0,1-2 0,2-1 15,1-3-15,0-3 0,-1 0 16,1 2-16,-1-2 0</inkml:trace>
  <inkml:trace contextRef="#ctx0" brushRef="#br0" timeOffset="43891.9599">11213 10103 0,'0'0'0,"0"0"16,0 0-16,0 0 0,0 0 0,0 0 15,0 0-15,-3 25 16,3-25-16,-2 21 0,2-21 15,-4 27-15,2-15 0,-2 4 16,1 1-16,0 0 0,1-1 0,-1 1 16,0 0-16,1-2 0,0 0 15,-1 2-15,1 1 0,1-4 16,0-3-16,0-1 0,0-2 16,1-2-16,0-2 0,0-4 15,0 0-15,0 0 0,-2-7 0,0 3 16,1-2-16,0 3 15</inkml:trace>
  <inkml:trace contextRef="#ctx0" brushRef="#br0" timeOffset="44306.9702">11021 9985 0,'0'0'15,"0"0"-15,0 0 0,0 0 16,0 0-16,0 0 0,15-18 15,-15 18-15,0 0 0,28-9 16,-28 9-16,26-3 0,-12 2 0,1 1 16,3 2-16,-1 2 0,2-2 15,1 3-15,1 2 0,-1-1 16,-2 0-16,7 4 0,-1 4 16,-2-4-16,-2 2 0,-3 1 15,0 0-15,-3-1 0,0 0 0,-4 1 16,-3 2-16,-1-1 15,-3 0-15,-3-1 0,-3 3 16,-3-4-16,0 1 0,-4 1 16,-2-1-16,-1 0 0,1 0 0,-4-2 15,-4 3-15,0-5 0,0 1 16,-4 2-16,2 0 0,1-3 16,1 0-16,-1-2 0,-1 0 15,3-3-15,3-2 0,1 3 16,3-3-16,1 0 0,1-1 0,4-1 15,0-1-15,2 1 0,2-2 16,5 0-16,6-5 16,-2 3-16,-1-3 0,-2 0 0,1 4 15,-2-1-15</inkml:trace>
  <inkml:trace contextRef="#ctx0" brushRef="#br0" timeOffset="44631.1339">11512 10328 0,'0'0'0,"0"0"16,0 0-16,0 0 0,0 0 0,0 0 15,11 26-15,-11-26 0,2 20 16,-2-20-16,0 0 16,-1 29-16,1-29 0,-3 21 0,2-10 15,0 0-15,0-1 0,-1 1 16,0 0-16,0-1 0,0 1 0,1-4 15,0 2-15,0 0 16,0-2-16,0-2 0,0 1 16,0 1-16,1-3 0,0 0 0,0-1 15,0 0-15,0 1 0,0 0 16,0-3-16,0-1 0,0 5 16,0-5-16,2 0 0,-2 0 15,2-3-15,-1 1 0,0 0 16,0-1-16,1 0 0,-2 3 15</inkml:trace>
  <inkml:trace contextRef="#ctx0" brushRef="#br0" timeOffset="46541.0427">5431 11046 0,'0'0'0,"0"0"16,0 0-16,0 0 0,0 0 0,0 0 16,0 0-16,0 0 0,-6 24 15,6-24-15,-4 21 0,4-21 16,-4 26-16,0-8 0,1 3 15,0 1-15,-1 1 0,1-1 16,0 1-16,-4 7 0,4-3 16,-3 3-16,1-1 0,0-2 15,2 3-15,-2-3 0,1 1 0,1-6 16,0-1-16,-1 4 0,1-4 16,0-3-16,1-1 0,0-5 15,-1-5-15,3 0 0,0-3 0,-2-1 16,2-3-16,-1-4 15,2-2-15,1-14 0,-1-8 16,1 4-16,0 3 0,0 5 16</inkml:trace>
  <inkml:trace contextRef="#ctx0" brushRef="#br0" timeOffset="47158.0495">5352 10978 0,'0'0'0,"0"0"0,0 0 16,0 0-16,0 0 0,0 0 15,28-5-15,-28 5 0,27 1 0,-27-1 16,34 4-16,-18-4 0,3 4 16,1 2-16,1-2 0,-1 0 15,-1 3-15,5 4 0,-2 2 16,-2-1-16,0 1 0,-3 1 15,0 1-15,-4-1 0,-2-3 0,-3 0 16,-3 0-16,-1 3 0,-2-3 16,-8 0-16,-1 3 15,-2-3-15,-3 2 0,-5-1 0,-4 0 16,1-3-16,-1 2 0,-1-1 16,0-2-16,-4 1 0,0-2 15,4-2-15,0-1 0,5-1 16,2-3-16,1 0 0,3 0 15,2 0-15,2 0 0,2 0 16,1 0-16,0-3 0,1 3 0,2-2 16,3 0-16,1-2 0,3 4 15,4-3-15,0-1 16,2 1-16,0 2 0,3-2 0,2 3 16,-1 0-16,1 3 0,1 0 15,0 2-15,-2-1 0,-2 3 16,1 0-16,-6 0 0,1 0 15,-1 3-15,-2 0 0,-3 2 16,-2-1-16,1 2 0,-7-1 16,-1 2-16,-2-1 0,-2-1 0,-1-1 15,-2 1-15,1-1 0,0 2 16,-1-3-16,1-1 0,-2-2 16,1-1-16,1 0 0,1-2 15,1 0-15,1-1 0,-1-2 16,4-2-16,1-2 0,1 2 15,6-5-15,2-1 0,-1 0 0,2 1 16,-3 1-16</inkml:trace>
  <inkml:trace contextRef="#ctx0" brushRef="#br0" timeOffset="47407.9857">5854 11364 0,'0'0'0,"0"0"0,0 0 16,0 0-16,0 25 0,0-25 16,0 0-16,-2 28 0,2-28 0,-2 22 15,0-9-15,0 0 0,-1 0 16,2 1-16,-2 0 16,0-1-16,-1-1 0,1-1 0,0 0 15,1-4-15,-1 2 0,2-4 16,-1-1-16,2-4 0,0 0 0,2-2 15,-2 2-15,0-3 0</inkml:trace>
  <inkml:trace contextRef="#ctx0" brushRef="#br0" timeOffset="47707.1295">6121 11173 0,'0'0'0,"0"0"16,0 0-16,0 0 0,0 0 0,0 23 15,0-23-15,0 21 0,0-21 16,-1 29-16,-1-13 0,0 0 16,0 2-16,-2 0 0,1 3 15,1-1-15,-2-1 0,-2 3 16,1 3-16,1-4 0,0 1 15,-1-3-15,2-3 0,0 0 0,-1-3 16,2-2-16,0-2 16,0-1-16,1-4 0,1-4 15,0 0-15,-2-4 0,2-3 0,0 0 16,0 0-16,0 3 0</inkml:trace>
  <inkml:trace contextRef="#ctx0" brushRef="#br0" timeOffset="48076.3762">5990 11114 0,'0'0'0,"0"0"0,0 0 16,0 0-16,0 0 0,0 0 0,33-4 15,-33 4-15,31 4 0,-31-4 16,33 5-16,-14-3 0,0 2 15,2 3-15,1 0 0,0 2 16,-5-1-16,6 7 0,0-1 16,-4 0-16,0 0 0,-2 1 0,-3 3 15,-3-1-15,-2-2 0,-3 1 16,-1 0-16,-4 1 0,-1-2 16,-3 2-16,-3-2 0,0 0 15,-1 1-15,-6-4 0,-3-1 16,1 3-16,-2-3 0,-4 3 15,0-1-15,5-5 0,0-1 16,0-1-16,-2-1 0,2-1 16,0 1-16,0-3 0,0 1 15,6-6-15,3 0 0,1-1 16,-1 2-16,3 0 0</inkml:trace>
  <inkml:trace contextRef="#ctx0" brushRef="#br0" timeOffset="48340.5121">6408 11489 0,'0'0'16,"0"0"-16,0 0 0,0 0 0,3 25 16,-3-25-16,1 23 0,-1-23 15,0 23-15,-1-9 0,1 1 16,0-1-16,-3 0 0,0 2 15,-2 0-15,1-1 0,1 0 0,-2 2 16,1-3-16,0 0 0,1 1 16,1-5-16,2 2 15,2-7-15,4-2 0,-2-3 16,3-2-16,-2 0 0,1 1 0,-2 0 16</inkml:trace>
  <inkml:trace contextRef="#ctx0" brushRef="#br0" timeOffset="49057.5006">7426 11235 0,'0'0'15,"0"0"-15,0 0 0,0 0 16,0 0-16,0 0 0,-17-18 0,17 18 16,0 0-16,-24-12 0,24 12 15,-22-6-15,12 2 0,-3 1 16,1 0-16,-4 2 0,1-2 15,-2 3-15,0 0 0,-1 3 0,1-3 16,0 1-16,-1 4 16,1 0-16,-2-2 0,-3 1 0,1 4 15,1-1-15,-1 2 0,3 0 16,2-2-16,1 3 0,1 1 16,1 0-16,1 2 0,1-1 15,0 2-15,1 0 16,0 3-16,2-2 0,3-2 0,-2 0 15,1 1-15,2 0 0,2 0 16,1 1-16,2-1 0,1 0 16,1 1-16,1-1 0,2 0 15,-1 0-15,0-3 0,1 0 16,0 2-16,1-1 0,3 0 0,2-3 16,0 2-16,1-4 15,1 2-15,0-1 0,3-1 0,-3-1 16,1 0-16,3 0 0,4 0 15,0-1-15,0-2 0,-2 0 16,1-1-16,0 0 0,0-1 16,0 2-16,0-2 0,0-1 0,-3 0 15,1 0-15,-1 0 16,-3 0-16,-2 0 0,0 0 0,-2 0 16,0 0-16,0 0 0,-1 2 15,-2-1-15,0-1 0,-1 0 16,-2 0-16,1 0 0,-2 1 15,0-1-15,1 1 0,-2-1 16,2-1-16,-1-3 0,-1 0 16,1 2-16,-2-1 0</inkml:trace>
  <inkml:trace contextRef="#ctx0" brushRef="#br0" timeOffset="49723.7556">8068 11153 0,'0'0'0,"0"0"0,0 0 0,0 0 16,0 0-16,0 0 0,0 0 0,0 0 16,26 0-16,-26 0 0,0 0 15,40 0-15,-40 0 0,31-1 16,-15-1-16,1 2 0,-1 0 0,2 0 15,1 0-15,-2 2 16,1-2-16,-3 0 0,0 1 16,-2-1-16,-2 0 15,-1 2-15,0-1 0,-2 0 0,-2 2 16,-1-1-16,-3 0 0,-3 1 0,-4 1 16,-2 2-16,-3 1 15,-2 1-15,-3 1 0,-1 0 16,-4 1-16,-7 2 0,0 2 0,0 0 15,2 0-15,0 1 0,-2 2 16,-4 4-16,3 0 0,2-2 16,4 3-16,2-3 15,3-1-15,1 2 0,2 3 0,3-2 16,3 2-16,0-1 0,4-1 0,2-1 16,3 0-16,0-1 15,1 1-15,2-2 0,0 1 16,3-3-16,1-3 0,2 1 0,2 0 15,2-3-15,0 0 0,1-1 16,2 0-16,-4-1 0,0-1 16,3-2-16,2-1 0,-2 0 15,1-3-15,-4-3 16,1-3-16,-4 2 0,0-1 0,-2 2 16</inkml:trace>
  <inkml:trace contextRef="#ctx0" brushRef="#br0" timeOffset="50173.914">8121 11389 0,'0'0'0,"0"0"0,0 0 16,0 0-16,0 0 0,33-11 0,-33 11 15,33-7-15,-15 3 0,6 3 16,0-1-16,1 1 0,1-2 0,9-1 16,2 3-16,-2-1 15,-5 4-15,0-1 0,-1 3 16,-1 3-16,-1 0 0,4 0 16,-2 1-16,-4-1 0,-3 3 0,-4 1 15,-4 0-15,-2 1 0,-2 0 16,-1 1-16,-5 3 15,0-2-15,-2 0 0,-2 1 0,-2 3 16,-2-4-16,0-1 0,-6 1 16,0 0-16,-1 1 0,-1-1 15,-1-1-15,-1 1 0,1-2 16,1 1-16,-2 0 0,-1-2 0,3-3 16,-2-2-16,0-1 15,-1-2-15,0-1 0,-1 0 0,1-4 16,1 0-16,-2-3 0,0-4 15,0-2-15,1-3 0,3 3 16,1 2-16,2 0 0</inkml:trace>
  <inkml:trace contextRef="#ctx0" brushRef="#br0" timeOffset="50657.9101">8258 11416 0,'0'0'0,"0"0"0,0 0 15,0 0-15,0 0 0,0 0 0,0 0 16,0 0-16,0 0 0,0 29 16,0-29-16,-1 20 0,1-20 15,-2 27-15,1-11 0,0 0 16,0-2-16,0 1 0,1-1 16,-2 0-16,0 0 0,1-1 0,0 0 15,1-3-15,0-2 0,0 0 16,0-1-16,0-1 0,0-1 15,1-3-15,-1-2 0,5 0 16,-3-3-16,2-2 0,2-1 16,0-2-16,2 1 0,1-4 15,1-1-15,-1 0 0,-2 1 16,1 0-16,0-3 0,2 0 0,0 1 16,0 1-16,0 1 15,-5 3-15,2 0 0,-1-1 16,1 2-16,-4 3 0,2 1 0,-1-1 15,1 4-15,-2 0 0,0 0 16,2 3 0,0 1-16,-1 0 0,1 1 0,-2 3 0,0 0 15,0 3-15,-2-1 0,0 1 16,-1-2-16,0 2 0,0 2 16,0-3-16,0 3 15,0-1-15,-1 2 0,0-3 16,1 3-16,0-3 0,0 0 0,2 0 15,2-4-15,1 0 0,-2 0 16,1-2-16</inkml:trace>
  <inkml:trace contextRef="#ctx0" brushRef="#br0" timeOffset="51991.1311">9346 11188 0,'0'0'0,"0"0"0,0 0 16,0 0-16,0 0 0,0 0 15,0 0-15,0 0 0,0 0 16,0 0-16,0 0 0,-22 13 16,22-13-16,-16 20 0,16-20 15,-22 28-15,10-11 0,-1 2 16,-3-1-16,1 3 0,0 0 0,-4 7 16,-2 2-16,2 1 15,1-1-15,1 1 0,-1-2 16,-2 3-16,2-3 0,2-1 15,2-2-15,2-2 0,2-2 0,0-4 16,1-4-16,1-1 0,3-3 0,0-2 16,2-2-16,1-1 15,0-1-15,0-2 16,2-2-16,3-2 0,1-7 16,3-4-16,2-4 0,-2 3 0,0 1 15,-2 4-15</inkml:trace>
  <inkml:trace contextRef="#ctx0" brushRef="#br0" timeOffset="52262.0043">9336 11210 0,'0'0'16,"0"0"-16,0 0 0,0 0 15,0 0-15,15 28 0,-15-28 16,9 22-16,-9-22 0,9 29 15,-5-10-15,1 1 0,-1 1 0,1 1 16,-1 3-16,-1-1 16,-1 0-16,2 6 0,-1 2 0,1-1 15,1-2-15,-2-1 0,1-2 16,-3 1-16,-2-1 0,1-4 16,0-4-16,0-5 0,-2-1 15,0-3-15,-1-2 0,-4-2 0,-2-3 16,3 0-16,1-1 15,-1 0-15</inkml:trace>
  <inkml:trace contextRef="#ctx0" brushRef="#br0" timeOffset="52441.0672">9132 11499 0,'0'0'0,"0"0"0,0 0 16,0 0-16,0 0 0,0 0 15,30-8-15,-30 8 0,28-3 0,-28 3 16,45 0 0,-19-1-16,-1-1 0,-3 2 0,-3-2 15,-2 2-15</inkml:trace>
  <inkml:trace contextRef="#ctx0" brushRef="#br0" timeOffset="52667.2281">9682 11553 0,'0'0'15,"0"0"-15,0 0 0,0 0 0,0 0 16,-2 24-16,2-24 16,-5 18-16,5-18 0,-5 20 15,5-20-15,-8 20 0,6-9 0,-1-1 16,-1-1-16,1 0 0,1-2 15,0-1-15,1-2 0,1-4 16,-2 1-16,2-1 0,0 0 16,0 4-16</inkml:trace>
  <inkml:trace contextRef="#ctx0" brushRef="#br0" timeOffset="53007.4269">10025 11281 0,'0'0'15,"0"0"-15,0 0 0,0 0 16,0 0-16,0 0 0,-3 27 16,3-27-16,0 0 0,-6 34 0,6-34 15,-6 32-15,2-14 0,0 3 16,-2 0-16,1 1 0,-1 0 15,-1 8-15,-1-1 0,1-1 16,1-3-16,0 0 0,2-1 16,-1-1-16,1-4 0,2-1 15,2 2-15,-1-4 0,-2-4 0,1-3 16,0-1-16,0-1 0,1-2 16,1-5-16,0 0 0,1-6 15,0-1-15,0 2 0,-1 1 16,0-1-16</inkml:trace>
  <inkml:trace contextRef="#ctx0" brushRef="#br0" timeOffset="53574.5063">9992 11217 0,'0'0'0,"0"0"16,0 0-16,0 0 0,0 0 0,31 0 15,-31 0-15,27 4 16,-27-4-16,32 10 0,-14-2 16,-1-1-16,-1 3 0,0 1 15,-1 0-15,-1 2 0,-2-1 16,1 6-16,-3 0 0,-4-1 16,-1 0-16,-5-1 0,-3 1 0,-1-3 15,-2-3-15,-4 3 0,-3-1 16,0 0-16,-1 1 0,-2-3 15,0-1-15,0-2 0,3-2 16,0 0-16,1-1 0,1 2 16,2-3-16,1-1 0,1 0 15,2-2-15,1-1 0,0 0 16,2 0-16,2 0 0,-1-3 0,5-1 16,4 3-16,2-2 15,2 0-15,2-1 0,3 1 16,0-1-16,-2 4 0,4 0 0,-1 0 15,2 0-15,0 2 0,-2 0 16,-2 3-16,-1 1 0,-2 1 16,-2 2-16,-1 2 0,-2-1 0,-3-1 15,-2 4-15,-1-1 16,-4 2-16,-1-3 0,-1 3 16,-3-1-16,-1-1 0,0-1 15,-1 3-15,0-1 0,0-1 0,0-1 16,0-2-16,1-1 15,-1 0-15,-1-1 0,1 0 16,1 0-16,2-2 0,-1-2 0,2-3 16,1-2-16,2 0 0,0 0 15,0 0-15</inkml:trace>
  <inkml:trace contextRef="#ctx0" brushRef="#br0" timeOffset="53790.6727">10522 11658 0,'0'0'0,"0"0"15,0 0-15,0 0 0,0 0 16,5 23-16,-5-23 0,2 22 0,-2-22 16,1 23-16,-1-23 0,-1 29 15,0-13-15,-1 1 0,-1 1 16,1-3-16,-1 0 0,2-2 15,1-4-15,0 0 0,0-2 16,0 1-16</inkml:trace>
  <inkml:trace contextRef="#ctx0" brushRef="#br0" timeOffset="54190.6461">11132 11360 0,'0'0'16,"0"0"-16,0 0 0,0 0 0,0 0 16,-19-14-16,19 14 15,0 0-15,-28-11 0,16 9 0,-2 0 16,0 2-16,-1 0 0,-3 3 15,-1 1-15,2 0 0,0 2 16,-3 2-16,1 3 0,2 0 16,0 0-16,2 3 0,1 0 15,0 0-15,3 0 0,1 1 16,2 1-16,2 0 0,3 1 0,2-2 16,3 3-16,1-4 15,2 1-15,0-1 0,2 0 0,0 0 16,1-3-16,5 0 0,4 0 15,0-4-15,3-2 0,1 0 16,0-1-16,1-2 0,0-4 0,2 2 16,-6-2-16,-2 2 0</inkml:trace>
  <inkml:trace contextRef="#ctx0" brushRef="#br0" timeOffset="54440.3744">11333 11631 0,'0'0'0,"0"0"0,0 0 0,0 0 16,0 0-16,1 25 0,-1-25 16,0 0-16,-2 29 0,2-29 0,-4 21 15,2-10-15,1-1 0,-1 1 16,0 0-16,0 0 15,0-1-15,1-1 0,0 0 0,0-2 16,1-3-16,1 1 16,3-3-16,0-2 0,3-2 15,-2-1-15,0 1 0,-1 1 16</inkml:trace>
  <inkml:trace contextRef="#ctx0" brushRef="#br0" timeOffset="54757.5251">11700 11452 0,'0'0'0,"0"0"0,0 0 16,0 0-16,0 0 0,0 0 15,0 0-15,0 0 0,-2 29 0,2-29 16,-4 25-16,4-25 0,-5 29 15,3-15-15,-1 1 16,0-1-16,1 2 0,0 0 0,0-2 16,0 2-16,-1-2 0,1 1 15,1-1-15,0-1 0,0-3 16,0 1-16,0-2 0,0-2 16,-1 0-16,0-3 0,-1-1 15,1-3-15,-2-3 0,2 1 0,0 0 16,0 0-16</inkml:trace>
  <inkml:trace contextRef="#ctx0" brushRef="#br0" timeOffset="55149.2409">11466 11317 0,'0'0'0,"0"0"0,0 0 16,0 0-16,0 0 0,22 0 15,-22 0-15,22-3 0,-22 3 0,31 3 16,-12-3-16,0 4 0,0-2 16,2 2-16,2 0 0,-1 4 15,0-1-15,5 3 0,0 4 16,-3-3-16,-2 3 0,-1-1 16,-1 2-16,-2-3 0,-3 2 0,-3 0 15,-1 0-15,-3 1 16,-3 2-16,-2-2 0,-3 3 0,-3-4 15,-1 2-15,-4-1 0,-2-1 16,-1-1-16,-1 0 0,-3 0 16,-3 1-16,-1-2 0,0 0 15,-5 0-15,3-3 0,2 2 16,0-1-16,-1-2 0,0 1 16,2-2-16,2-2 0,2 0 15,1-1-15,6-2 0,0 1 16,2-2-16,0-1 0,1 0 0,0 0 15,1 0 1</inkml:trace>
  <inkml:trace contextRef="#ctx0" brushRef="#br0" timeOffset="55459.8647">12093 11770 0,'0'0'0,"0"0"16,0 0-16,0 0 0,0 0 16,5 27-16,-5-27 0,0 20 0,0-20 15,-1 23-15,-1-10 0,0 1 16,-2 1-16,2-1 16,0 1-16,0-2 15,-2 3-15,1-3 0,0 0 0,0-1 16,0-2-16,1 0 15,0 0-15,0-1 0,0-1 16,0-1-16,1-1 0,0-1 0,0-1 16,0 0-16,1 0 0,-2-2 15,-3-1-15,1-2 0,0-2 0,-1-1 16,2 1-16,0 1 16</inkml:trace>
  <inkml:trace contextRef="#ctx0" brushRef="#br0" timeOffset="56216.811">4099 12419 0,'0'0'0,"0"0"16,0 0-16,0 0 0,0 0 0,0 0 15,0 0-15,0 0 0,0 0 16,0 0-16,0 0 0,0 0 16,-1 26-16,1-26 0,0 0 15,0 22-15,0-22 0,0 0 16,0 25-16,0-25 16,-4 14-16,4-8 0</inkml:trace>
  <inkml:trace contextRef="#ctx0" brushRef="#br0" timeOffset="56397.3329">3731 13015 0,'0'0'0,"0"0"15,0 0-15,0 0 0,0 0 0,0 0 16,14 25-16,-14-25 0,24 6 0,-24-6 15,20 5-15,-20-5 0</inkml:trace>
  <inkml:trace contextRef="#ctx0" brushRef="#br0" timeOffset="56555.106">4316 13031 0,'0'0'0,"0"0"0,0 0 16,0 0-16,16 18 0,-16-18 0,19 11 16,-19-11-16,19 11 0,-10-7 15</inkml:trace>
  <inkml:trace contextRef="#ctx0" brushRef="#br0" timeOffset="57440.6371">5637 12524 0,'0'0'0,"0"0"16,0 0-16,0 0 0,0 0 0,0 0 15,0 0-15,1 29 0,-1-29 16,-3 25-16,0-7 0,-1 1 15,1 1-15,-1 4 16,-4 4-16,4-1 0,-3 1 0,0 8 16,1 4-16,0-4 0,3-1 15,-4 11-15,3 1 0,-1-7 16,2-6-16,0 6 0,1-3 16,-2-4-16,1-5 0,1-1 15,0-4-15,0-3 0,2-5 0,0-3 16,2-4-16,-2-1 0,0-3 15,0-4-15,3-7 16,0-2-16,2-2 0,-3-4 0,1-6 16,-2 4-16,1 2 0,0 4 15</inkml:trace>
  <inkml:trace contextRef="#ctx0" brushRef="#br0" timeOffset="58024.0934">5536 12476 0,'0'0'0,"0"0"15,0 0-15,0 0 0,0 0 0,0 0 16,33-8-16,-33 8 0,26-1 16,-26 1-16,36 6 0,-17-1 15,2 2-15,1 1 0,-3 0 16,2 2-16,0 1 0,4 6 15,0 4-15,-5-3 0,-4-2 0,-3 1 16,-2 1-16,-1 0 0,-1 1 16,-4 1-16,-5-1 0,-5 1 15,-3-1-15,-3 5 0,-2 0 16,-5-3-16,-1-2 0,-3-2 16,-3-1-16,3-1 0,2-2 0,-1 0 15,1 0-15,0-3 0,2-2 16,0-2-16,4 0 15,3-2-15,2-2 0,3 0 16,1 0-16,2 0 0,0-1 0,3-1 16,0 0-16,0 0 0,3 0 15,6-2-15,4 0 0,-1 0 16,1 1-16,4 0 0,2 1 16,0 0-16,2 0 0,1 2 15,-3 2-15,0 0 0,-1 0 0,-1 2 16,2 2-16,-4-2 0,2 1 15,-4 0-15,-2 1 16,-1 0-16,-3 0 0,-2 2 0,-1 0 16,-4 1-16,-3 0 0,0 1 15,-4-2-15,-1 1 0,-2 1 16,0-1-16,-5 1 0,0-2 16,-2 0-16,1 0 0,-1 0 15,3-3-15,1 0 0,3-2 16,-1-2-16,6-3 0,2-3 15,3 1-15,0 2 0,-3-4 16</inkml:trace>
  <inkml:trace contextRef="#ctx0" brushRef="#br0" timeOffset="58291.3502">6230 13020 0,'0'0'0,"0"0"0,0 0 16,0 0-16,0 0 0,0 0 0,0 33 16,0-33-16,-3 23 15,3-23-15,-4 27 0,0-14 16,1-1-16,0 1 0,0 0 0,-1-1 16,1 0-16,0-1 0,-1-2 15,2-1-15,1-1 0,-2-3 16,0-2-16,3-2 0,3-4 0,-2-1 15,2-1-15,0-1 16,0 2-16,-1 0 0</inkml:trace>
  <inkml:trace contextRef="#ctx0" brushRef="#br0" timeOffset="58607.0219">6486 12697 0,'0'0'0,"0"0"0,0 0 16,0 0-16,0 0 0,0 0 16,0 0-16,0 0 15,1 28-15,-1-28 0,-2 23 16,2-23-16,-3 36 0,2-18 16,-1 0-16,0 2 0,-1 0 15,1-1-15,0-1 0,-3 7 16,1 1-16,2-2 0,-2 0 0,2-3 15,1-1-15,-2 0 0,1-2 16,-1-3-16,2-2 16,0-2-16,0-3 0,0-1 0,0-1 15,0-2-15,0-1 0,-2-7 16,0-5-16,-1 0 0,-1-1 0,1-1 16,0 2-16,1 1 15</inkml:trace>
  <inkml:trace contextRef="#ctx0" brushRef="#br0" timeOffset="58990.8522">6278 12610 0,'0'0'0,"0"0"16,0 0-16,0 0 0,0 0 0,25-5 15,-25 5-15,30-1 0,-30 1 16,35 0-16,-14 2 15,1 0-15,0 1 0,2 3 16,1-1-16,5 4 0,-3 0 0,3 2 16,-1 2-16,-3 0 0,0 2 15,1 5-15,-2 3 0,-5-2 16,-2-1-16,-6 1 0,-1 0 16,-3 2-16,-4-1 15,-6 1-15,-5 1 0,-3-3 0,-2-2 16,-2-1-16,-1 0 0,-4 0 15,0 1-15,-3-3 0,-1-1 16,-1 0-16,-1-1 0,3-2 0,2-2 16,2-2-16,1-1 0,0-1 15,2 0-15,2-2 0,1-1 16,1-1-16,1-1 0,2-4 16,3-4-16,1 2 0,1 2 15,0-1-15</inkml:trace>
  <inkml:trace contextRef="#ctx0" brushRef="#br0" timeOffset="59257.7638">6867 13094 0,'0'0'0,"0"0"0,0 0 16,0 0-16,1 25 0,-1-25 15,5 23-15,-5-23 0,3 23 0,-3-11 16,0 3-16,-3-1 0,2 1 0,0-1 16,-1-2-1,0 3-15,1-1 0,0 0 0,-1-2 16,2-2-16,2-1 16,-1-5-16,1-3 0,3-1 15,4 0-15,-3-1 0,-1 1 16,0-1-16</inkml:trace>
  <inkml:trace contextRef="#ctx0" brushRef="#br0" timeOffset="59574.4422">7646 12630 0,'0'0'0,"0"0"16,0 0-16,0 0 0,0 0 0,0 0 15,3 31-15,-3-31 0,0 0 0,3 35 16,-3-35-16,1 37 16,-1-18-16,0 2 0,0 2 15,-1-1-15,0 1 0,0 6 16,-1 0-16,-1-2 0,1-2 0,0 0 15,0 2-15,-2-4 0,1 0 0,0-5 16,-1-2 0,0-4-16,-1-3 0,1-1 0,-1-2 15,1 0-15</inkml:trace>
  <inkml:trace contextRef="#ctx0" brushRef="#br0" timeOffset="59757.3465">7353 13128 0,'0'0'0,"0"0"0,0 0 0,0 0 15,0 0-15,32-3 0,-32 3 16,32 1-16,-32-1 0,42 2 16,-18-1-16,3 2 0,2 1 15,9 0-15,1-1 0,-10 0 16,-2 0-16,-5-1 15</inkml:trace>
  <inkml:trace contextRef="#ctx0" brushRef="#br0" timeOffset="60224.4155">8614 12754 0,'0'0'0,"0"0"0,0 0 16,0 0-16,-5-19 0,5 19 16,0 0-16,-7-21 0,5 14 15,-2 0-15,-2 1 0,0 1 16,-2-1-16,-3 2 0,-2 1 15,-2 3-15,1 0 0,-1 3 0,-2 1 16,-1 1-16,-1 0 0,-7 6 16,1 6-16,2-1 0,2 0 0,0 3 15,1 1-15,1 1 0,2 0 16,-4 7-16,1 1 16,4-3-16,2-4 0,4 3 15,2 1-15,4-1 0,2-1 16,3-1-16,2-1 0,3-3 0,1-2 15,3 0-15,2 0 16,2-2-16,0-2 0,8-1 0,2-2 16,2-2-16,-2 1 0,6-3 15,5-1-15,-5-3 0,0-3 0,5-2 16,-3-1-16,-7 1 0,-5 1 16,-5 0-16</inkml:trace>
  <inkml:trace contextRef="#ctx0" brushRef="#br0" timeOffset="60690.4169">9243 12896 0,'0'0'0,"0"0"15,0 0-15,0 0 0,0 0 0,5-25 16,-5 25-16,0 0 0,3-25 0,-3 16 16,0 1-16,-1-1 15,0 1-15,-2-1 0,0 0 16,-1 2-16,-2 2 0,-3-1 16,-2 1-16,-1 1 0,0 2 0,-1 2 15,-1 2-15,-2 2 16,0 0-16,-4 4 0,-2 1 15,-4 2-15,3-2 0,2 3 0,2 1 16,2 1-16,0 2 0,2 0 16,2 1-16,-1 0 0,2-1 15,2 2-15,3 2 0,0-2 16,1 0-16,4 1 0,2 1 16,2-2-16,2-1 0,1 1 15,2 0-15,1-5 0,0 0 0,5-1 16,2-2-16,2-1 0,1-2 15,2 0-15,0-1 0,5 1 16,1-2-16,-2-2 0,0-1 16,-3-2-16,-1 0 0,-4 0 15,-3 0-15,-2 0 0</inkml:trace>
  <inkml:trace contextRef="#ctx0" brushRef="#br0" timeOffset="60910.749">9514 13174 0,'0'0'0,"0"0"0,0 0 15,0 0-15,0 0 0,0 0 16,0 0-16,5 28 0,-5-28 0,0 22 16,0-22-16,-1 26 15,-1-12-15,-1 1 16,2 2-16,0 1 0,-1 0 0,-1 1 15,-1 2-15,0-3 0,-2-2 16,1 2-16,0-3 0,1-2 0</inkml:trace>
  <inkml:trace contextRef="#ctx0" brushRef="#br0" timeOffset="62090.8025">6057 14253 0,'0'0'0,"0"0"0,0 0 16,0 0-16,-5-20 0,4 13 16,-3-2-16,0 0 0,0-2 0,-2 1 15,2 0-15,-3 2 0,0-1 16,-1 0-16,-3 4 0,0-1 15,-5 3-15,1-1 0,-2 3 16,-7 1-16,1 1 0,-2 5 16,-1 3-16,2 1 0,1 1 0,1 3 15,-1-1-15,4 4 0,1 3 16,-2 6-16,2 3 16,3-2-16,1-5 0,4 4 15,4 3-15,3-2 0,1 1 16,4 2-16,5-2 0,-3-7 15,3 0-15,4 1 0,1-1 16,1-5-16,0 1 0,8-2 16,6-2-16,7-1 15,3-2-15,-1-3 0,-3 0 16,-2-3-16,-7-1 0,-4 0 0</inkml:trace>
  <inkml:trace contextRef="#ctx0" brushRef="#br0" timeOffset="62607.7594">6645 14246 0,'0'0'0,"0"0"0,0 0 0,0 0 16,0 0-16,-5-23 0,5 23 15,0 0-15,-10-15 0,10 15 0,0 0 16,-23-14-16,14 9 0,-5 5 15,0 0-15,0 2 0,-1 1 16,-1 1-16,-6 3 0,1 0 16,1 2-16,-5 5 0,0 2 15,2 4-15,1 0 0,-3 4 16,1-2-16,3-1 0,2 2 0,3 1 16,2 1-16,3-2 0,3 0 15,3-2-15,3 1 16,-1-1-16,6-1 0,0 0 0,5 1 15,0-3-15,2-3 0,3-1 16,2 0-16,0-3 16,2-1-16,4-3 0,4-3 0,-3 0 15,0 0-15,0-2 0,2-1 16,-1 2-16,0-3 0,-4 0 16,-3 0-1,-4 0-15</inkml:trace>
  <inkml:trace contextRef="#ctx0" brushRef="#br0" timeOffset="62874.5572">6793 14619 0,'0'0'16,"0"0"-16,0 0 0,0 0 0,0 0 15,2 28-15,-2-28 0,2 18 16,-2-18-16,2 22 16,-2-22-16,0 24 0,0-12 0,0 2 15,0 0-15,-1 1 0,0-1 16,0 0-16,1 0 0,-1 0 0,0 1 16,1-4-16,0-1 15,0 0-15,0-3 0,0-2 16</inkml:trace>
  <inkml:trace contextRef="#ctx0" brushRef="#br0" timeOffset="63654.1215">7353 14819 0,'0'0'0,"0"0"15,0 0-15,0 0 0,-3-21 0,3 21 16,1-21-16,1 9 0,-2-2 0,3 0 16,0-3-16,-1 1 15,-1-1-15,2-5 0,3 1 16,1 0-16,0 2 0,1-2 16,1 0-16,-1 0 0,1 3 0,0 0 15,1 1-15,2 2 0,1 2 16,4 0-16,3 1 15,-2-1-15,0 3 0,1-1 16,0 0-16,-2 4 0,0 1 0,5 1 16,1 4-16,-1-1 0,-1 4 15,-3 0-15,-2 3 0,-3 1 16,2 0-16,-3 2 0,1 3 16,-1 2-16,-2 2 0,0-1 15,0 4-15,0 0 0,0-1 0,-1 6 16,-3 1-16,-1 1 15,-2-3-15,0 2 0,1-2 0,-1-1 16,-1 4-16,0 0 0,1 2 16,-2-1-16,-1-4 0,-1-1 15,1 1-15,0-1 0,0 0 0,0-2 16,-2-1-16,2-1 16,0-3-16,0-2 0,2 1 15,-1-4-15,-1 1 0,0-7 16,0 2-16,0-2 0,1 0 0,-1-3 15,2 3-15,-2-3 0,0 0 16,0 0-16</inkml:trace>
  <inkml:trace contextRef="#ctx0" brushRef="#br0" timeOffset="64108.1298">8532 14365 0,'0'0'0,"0"0"0,0 0 0,0 0 15,0 0-15,0 0 16,0 0-16,0 0 0,0 0 0,-14 29 16,14-29-16,-15 21 0,15-21 15,-19 27-15,10-11 0,0 0 16,-3 2-16,-1 2 0,0 1 16,-4 8-16,-1-1 0,-1-1 15,3 3-15,0-1 0,3-1 0,-1 4 16,0-2-16,2-2 0,2-6 15,0 2-15,2 1 16,0 0-16,1-3 0,2-4 16,0-4-16,1-3 0,1-1 0,-1-3 15,1-3-15,3-4 0,1-4 16,1-6-16,-2-4 16,0 3-16,0 1 0,0 2 0</inkml:trace>
  <inkml:trace contextRef="#ctx0" brushRef="#br0" timeOffset="64457.7437">8513 14301 0,'0'0'16,"0"0"-16,0 0 0,0 0 15,0 0-15,20 14 0,-20-14 16,0 0-16,18 25 0,-18-25 16,13 26-16,-8-9 0,1-2 0,-1 4 15,1-1-15,-1 1 0,1 3 16,-1 5-16,1 3 0,-2-4 16,0 0-16,0 2 15,2 1-15,-2-2 0,0-2 0,0 0 16,-1 0-16,0 0 0,1-4 15,0 1-15,-1-1 0,0-6 16,-1-1-16,0-1 0,0-2 16,-2-3-16,-1 2 0,-2-6 15,-2 0-15,0-5 0,-2-5 0,2 3 16,-1-1-16,2 1 0</inkml:trace>
  <inkml:trace contextRef="#ctx0" brushRef="#br0" timeOffset="64690.7193">8346 14647 0,'0'0'0,"0"0"0,0 0 16,0 0-16,0 0 0,0 0 0,26-3 15,-26 3-15,21-3 0,-21 3 16,28-1-16,-12 1 0,2 2 0,0 0 15,2 1 1,0 1-16,2-1 0,-4 1 16,0 0-16,1 1 0,-2 0 15,-4-3-15</inkml:trace>
  <inkml:trace contextRef="#ctx0" brushRef="#br0" timeOffset="67907.8747">8911 14676 0,'0'0'0,"0"0"0,0 0 15,0 0-15,0 0 0,0 0 0,0 0 16,0 0-16,0 0 0,0 0 16,4 23-16,-4-23 0,0 0 0,3 25 15,-3-25-15,2 25 16,-2-25-16,2 30 0,-1-15 16,-1 2-16,-1 1 0,0 1 15,0 5-15,-1-5 0,1 1 0,-1 3 16,-1 1-16,1-6 15,1-1-15,0-5 16</inkml:trace>
  <inkml:trace contextRef="#ctx0" brushRef="#br0" timeOffset="68341.1662">9399 14558 0,'0'0'0,"0"0"0,0 0 16,0 0-16,-4-21 0,4 21 15,-2-20-15,0 11 0,0 2 0,-4 0 16,-1-2-16,-1 2 0,0 1 15,-3-1-15,-2 4 16,0-1-16,-1 1 0,0 3 0,-3 3 16,-3 1-16,0 1 0,-1 2 15,0 4-15,0 1 0,3-3 0,2 5 16,1 3-16,1 0 0,2 1 16,1 1-1,1 2-15,2 0 0,3-2 0,2 8 16,3 2-16,2-1 0,-1-6 0,1 0 15,2-1-15,3 0 16,-2-3-16,5 0 0,4 1 16,0-2-16,1 1 0,1-5 15,-1-5-15,0-1 0,-1 0 0,-2-3 16,-3 0-16,-1-1 16</inkml:trace>
  <inkml:trace contextRef="#ctx0" brushRef="#br0" timeOffset="68607.3751">9438 14797 0,'0'0'0,"0"0"0,0 0 0,0 0 16,0 0-16,0 0 0,0 0 15,0 0-15,-2 27 0,2-27 16,0 0-16,-3 31 0,3-31 15,-2 25-15,2-11 16,-1 0-16,-1 0 0,1 1 16,1 0-16,0 1 0,0-1 0,0-3 15,0 1-15,1-1 0,1 1 0,1-5 16,1 2 0,2-6-16,2-4 0,-2 0 0,0 0 0,-2 0 15</inkml:trace>
  <inkml:trace contextRef="#ctx0" brushRef="#br0" timeOffset="68824.5322">9716 14672 0,'0'0'0,"0"0"0,0 0 16,0 0-16,26-6 0,-26 6 0,27-3 15,-27 3-15,32-2 0,-11 3 16,3-1-16,0 3 16,-1-2-16,3 2 0,-3 1 0,-3-1 15,-2 0-15,-3-2 0,-2 2 16,-1-3-16</inkml:trace>
  <inkml:trace contextRef="#ctx0" brushRef="#br0" timeOffset="69007.3684">9767 14851 0,'0'0'0,"0"0"16,0 0-16,0 0 15,0 0-15,0 0 0,0 0 0,31 11 16,-31-11-16,29 0 16,-29 0-16,45 3 15,-18 0-15,0-3 0,-2 0 0,3-2 16,-5 1-16,-3 1 0</inkml:trace>
  <inkml:trace contextRef="#ctx0" brushRef="#br0" timeOffset="69675.0927">10860 14615 0,'0'0'0,"0"0"0,0 0 15,0 0-15,0 0 0,0 0 16,30 18-16,-30-18 0,22 14 16,-22-14-16,22 15 0,-11-8 15,-1-2-15,0 1 0,0 1 16,-1 0-16,0-2 0,0 1 0,0 1 16,-1-2-16,-3 0 0,1-1 15,-1-1-15,0-1 0,-2 3 16,-3-5-16,-2 1 0,-1-1 15,0 0-15,-2 0 0,-3-1 16,-2 1-16,-1-3 0,-3 3 16,-2-2-16,1 1 0,0 1 0,-1 0 15,-2-1-15,-5 1 0,0 0 16,0 0-16,0 4 0,2-1 16,2-2-16,-1 4 0,-1 2 15,2 2-15,2-2 0,-2 5 16,-1 1-16,1 1 15,3-3-15,-1 7 0,4 1 0,4-2 16,2 0-16,-1 5 0,2 0 16,3-1-16,2 0 0,3-3 15,4 1-15,0-1 0,3-1 0,3 1 16,5 0-16,-2-1 0,-1-2 16,4-1-16,2 0 15,-1-2-15,-1 1 0,3-2 0,3-1 16,-3-2-16,-3-1 0,2 0 15,2-1-15,-1-1 0,-1-2 16,-1-6-16,-1-1 0,-2 0 16,-4 0-16,-2 1 0</inkml:trace>
  <inkml:trace contextRef="#ctx0" brushRef="#br0" timeOffset="71024.1072">3239 14355 0,'0'0'0,"0"0"0,0 0 15,0 0-15,0 0 0,25-13 0,-25 13 16,28-9-16,-13 3 0,1-2 16,0 1-16,1-2 15,0 0-15,1 2 16,0-1-16,-3 1 0,-1 0 0,4-3 15,-3 1-15,-1 2 16,-4 1-16,-1-3 0,0 0 0,-2 2 16,-2 2-16,0 0 0,-2 1 15,2 0-15,-4 1 0,1 1 16,1 0-16,-3-1 0,0 3 0,3-1 16,-3 1-16,0 4 0,0-4 15,0 6-15,0-1 0,0 0 16,-2 2-16,1 0 0,-1-1 15,1 4-15,-2-1 0,-1 4 16,2-1-16,-3 3 0,0 1 16,0-2-16,-2 2 0,0 2 0,-1-2 15,-2 9-15,-3-3 0,2 1 16,3 0-16,-2-2 0,-1 1 16,0-1-16,-1 2 0,-2 1 15,-1-1-15,-1 1 0,3 0 16,-4 1-16,0 0 0,2-3 15,1-1-15,1 0 0,-1 1 16,1-4-16,-4-3 0,2-2 16,-4-1-16,2 1 0,2-2 0,0-1 15,1-6-15,2 0 16,0-3-16,3 1 0,1-2 16,-2-2-16,2 1 0,1-6 15,0-4-15,2-3 0,3-1 0,1-3 16,-2 0-16,2 1 0,1 3 15,-2 3-15</inkml:trace>
  <inkml:trace contextRef="#ctx0" brushRef="#br0" timeOffset="71326.5676">3121 14412 0,'0'0'0,"0"0"0,0 0 16,0 0-16,0 0 0,0 0 15,0 0-15,0 0 0,0 0 16,20 21-16,-20-21 0,17 14 15,-17-14-15,20 20 0,-11-8 16,2 3-16,0 1 0,2 0 0,-1 2 16,3 1-16,0 1 0,6 5 15,-2 0-15,0 0 0,-2-2 16,1 4-16,1-4 16,-3 0-16,3-3 0,3 4 0,0 0 15,-3-2-15,-1-4 0,-3 0 16,-1-1-16,-4-3 0,0-3 0,0 0 15,-1 0-15,-3-4 16,0-3-16,0 0 16,0-4-16,1-5 15,-1-5-15,0-1 0,0 0 0,-2 2 16,-1 2-16,0 2 0</inkml:trace>
  <inkml:trace contextRef="#ctx0" brushRef="#br0" timeOffset="71553.9089">3876 14128 0,'0'0'0,"0"0"0,0 0 15,0 0-15,0 0 0,0 0 0,0 0 16,0 0-16,0 0 0,0 0 15,12 26-15,-12-26 0,0 0 0,0 0 16,27 18-16,-27-18 16,23 7-16,-12-3 0,-2-2 15,-2 0-15</inkml:trace>
  <inkml:trace contextRef="#ctx0" brushRef="#br0" timeOffset="71728.9139">4389 14176 0,'0'0'16,"0"0"-16,0 0 0,0 0 15,0 0-15,0 0 0,0 0 16,0 0-16,15 20 0,-15-20 16,0 0-16,0 0 0,0 0 0,0 0 15</inkml:trace>
  <inkml:trace contextRef="#ctx0" brushRef="#br0" timeOffset="71886.9183">4143 14508 0,'0'0'16,"0"0"-16,0 0 0,0 0 0,0 0 15,22 19-15,-22-19 0,0 0 16,22 18-16,-22-18 0,12 9 15,-6-5-15</inkml:trace>
  <inkml:trace contextRef="#ctx0" brushRef="#br0" timeOffset="72959.8838">5697 15162 0,'0'0'0,"0"0"16,0 0-16,0 0 0,0 0 0,0 0 16,0 0-16,0 0 0,0 0 15,0 0-15,-10 22 0,10-22 16,-9 24-16,9-24 15,-18 33-15,8-15 0,-1 2 0,-1 1 16,-3 2-16,2 1 16,0 1-16,-3 8 0,-2-1 0,2 0 15,-4 0-15,-1 7 0,4-1 16,0-1-16,0-4 0,4 1 16,-1-4-16,3 1 0,2-3 15,-3 6-15,3-2 16,2-7-16,1-4 0,1-1 15,1-4-15,0-4 16,3-1-16,-2-3 0,3-2 16,-2-4-16,2-2 0,2-2 0,-1-3 15,1 1 1,-2 0-16,1 1 0</inkml:trace>
  <inkml:trace contextRef="#ctx0" brushRef="#br0" timeOffset="73324.1759">5729 15129 0,'0'0'0,"0"0"0,0 0 15,0 0-15,3 22 0,-3-22 0,6 25 16,-6-25-16,6 36 0,-3-12 16,1 1-16,-1 0 0,-1 0 15,3 8-15,0 2 16,-1 1-16,1 0 0,-1 7 0,0 0 16,-1-4-16,0 0 0,1-3 0,-2-1 15,1-2-15,0 3 16,0 2-16,-1-2 0,-1-7 15,-1-7-15,-1-4 0,0-4 0,-4-2 16,0-1-16,-4-6 16,-2-5-16,0 0 0,-1-3 0,2 1 15,2 0-15,2 0 0</inkml:trace>
  <inkml:trace contextRef="#ctx0" brushRef="#br0" timeOffset="73492.1748">5502 15622 0,'0'0'0,"0"0"0,0 0 0,0 0 16,0 0-16,0 0 0,0 0 15,0 0-15,32-7 0,-32 7 16,32 4-16,-32-4 0,39 4 16,-13-1-1,2 1-15,-2-1 0,-4-1 16,-4 0-16</inkml:trace>
  <inkml:trace contextRef="#ctx0" brushRef="#br0" timeOffset="73808.3105">6008 15629 0,'0'0'0,"0"0"16,0 0-16,0 0 0,0 0 0,0 0 16,-1 25-16,1-25 15,0 0-15,-4 33 0,4-33 0,-2 28 16,1-13-16,1 1 0,1 2 15,1 1-15,-2-1 0,4 3 16,-1-3-16,0 0 0,3-4 16,0 3-16,-2-3 0,-1-2 15</inkml:trace>
  <inkml:trace contextRef="#ctx0" brushRef="#br0" timeOffset="74191.5552">6491 15455 0,'0'0'16,"0"0"-16,0 0 0,0-18 15,0 18-15,0 0 0,-2-29 16,0 19-16,0 2 0,-1 1 15,-2-1-15,-3 2 0,-2 1 0,-2 2 16,-4 3-16,1-2 0,0 1 0,0 5 16,-2 3-16,-4 4 15,1 5-15,0-1 0,1 0 16,2 3-16,2 0 0,2 6 16,1 0-16,2 3 0,0-2 0,5 3 15,4 1-15,2 0 0,3-1 16,3-3-16,5 0 0,2-1 15,-2-5-15,3 2 0,3 1 16,0-3-16,0 1 0,8-2 16,2-1-16,-8-6 0,0-3 15,-1-1-15,-5-1 0,-3-1 0</inkml:trace>
  <inkml:trace contextRef="#ctx0" brushRef="#br0" timeOffset="74424.5262">6792 15744 0,'0'0'16,"0"0"-16,0 0 0,0 0 16,0 0-16,0 0 0,3 29 15,-3-29-15,3 21 0,-3-21 16,5 31-16,-4-14 0,1-1 15,-1 5-15,1 0 0,2-2 0,-3 2 16,1 0-16,0-2 0,0-5 16</inkml:trace>
  <inkml:trace contextRef="#ctx0" brushRef="#br0" timeOffset="75090.5956">7844 15512 0,'0'0'16,"0"0"-16,0 0 0,0 0 0,0 0 15,16 20-15,-16-20 0,0 0 16,17 23-16,-17-23 0,14 17 16,-7-9-16,-1 2 0,1-3 15,1 3-15,-3-2 0,2 2 0,0-2 16,-1 1 0,1-3-16,-2 1 0,1-1 0,-2-2 15,0 0-15,-1 0 0,-1 1 16,-1-1-16,-2-3 0,-2 1 0,-2-2 15,0 0-15,-2 0 16,-1 0-16,-3 1 0,-2 0 0,-1-1 16,-2 0-16,1 2 0,0-1 15,-2 3-15,0 1 0,0 0 16,-1-1-16,-4 6 0,2 1 16,3-3-16,0 3 0,4-1 15,1 3-15,2-1 0,1 3 16,2-1-16,3 0 0,2 2 15,4 0-15,0-1 0,3-1 0,7 3 16,3 2-16,2-2 16,-1 1-16,8 4 0,4-1 0,0-3 15,-2-2-15,2 0 0,-1-3 16,-4-2-16,-4-3 0,-3 1 16</inkml:trace>
  <inkml:trace contextRef="#ctx0" brushRef="#br0" timeOffset="75525.0267">8562 15662 0,'0'0'0,"0"0"15,0 0-15,0 0 0,0 0 0,0-18 16,0 18-16,0 0 16,0 0-16,-7-19 0,7 19 15,0 0-15,-18-13 0,10 13 0,-2 0 16,-1 2-16,0-1 0,-3 3 16,0 0-16,0 2 0,-1 2 15,-2 3-15,0 1 0,2 0 16,0 1-16,-1 6 0,2 0 0,1 0 15,3 1-15,3 1 0,1 1 16,3-1-16,3 1 0,2-3 16,1-3-16,3 2 0,2-1 0,2 0 15,3 1-15,-1-2 16,0-2-16,6 4 0,1 0 16,-1-5-16,2-1 0,2-5 0,2-2 15,-3-3-15,-1 2 0,-1-6 16,2-1-16,-5 0 0,-2 0 15,-3 2-15</inkml:trace>
  <inkml:trace contextRef="#ctx0" brushRef="#br0" timeOffset="75724.0288">8848 15951 0,'0'0'0,"0"0"0,0 0 15,0 0-15,0 0 0,6 23 16,-6-23-16,0 0 0,5 30 0,-2-19 16,-2 3-16,0-1 0,0 1 15,1 2-15,-2 2 0,1 2 16,0-2-16,0 0 0,2-1 16,-2-2-16,0-3 0,0 0 15</inkml:trace>
  <inkml:trace contextRef="#ctx0" brushRef="#br0" timeOffset="76476.854">9824 15735 0,'0'0'0,"0"0"16,0 0-16,0 0 0,-26-5 0,26 5 15,-21-2-15,9 0 0,-1 2 16,-3-1-16,-2 0 0,1 1 15,-1 1-15,1 0 0,-1 3 16,-5-1-16,0-1 0,-2 0 16,1 4-16,2-1 0,1 2 15,1-2-15,1 0 0,1 4 0,-1-3 16,-1 4 0,-1 1-16,2 0 0,2 1 0,1 0 15,2 0-15,1 1 0,2 0 0,1 0 16,2 1-16,1-3 15,2 2-15,1 0 0,1 0 16,1 1-16,2 1 0,1-1 16,3 2-16,0-2 0,3-1 15,1-1-15,2-1 0,2 2 16,3-1-16,-1 0 0,0-1 16,3 1-16,2 1 0,2-1 0,2 0 15,-4-1-15,0-1 0,7 2 16,0 0-16,2-2 0,1-2 15,-2-1-15,0-1 0,0 1 16,2 0-16,1-3 0,0 0 16,-2-1-16,-4 3 0,1-2 15,-2 0-15,1-2 0,1 1 0,-2-1 16,0-2-16,-5-2 0,0-1 16,-4 2-16,-3 0 0,-2-1 15</inkml:trace>
  <inkml:trace contextRef="#ctx0" brushRef="#br0" timeOffset="77127.6532">10518 15744 0,'0'0'0,"0"0"0,0 0 16,0 0-16,0 0 0,24-7 15,-24 7-15,24-1 0,-24 1 0,27 0 16,-13-3-16,1 3 0,0-1 15,1-1-15,-1 2 0,1-2 16,2 0-16,0 0 0,-1 1 16,-1 0-16,-3 1 0,-1 0 15,-1-1-15,-1-1 0,-1 2 0,-1 0 16,-2 0-16,0 0 16,-1 0-16,-1 0 0,-2 2 15,-2-2-15,1 3 0,-3-1 0,-3 1 16,-2 0-16,-3 2 0,-2-2 15,-3 1-15,1 1 0,1 1 16,-3 0-16,-1 1 0,-2 1 16,-1 3-16,-5 3 15,0 0-15,2 2 0,1 0 0,-2-1 16,0 3-16,2-1 0,2 1 0,-3 5 16,2 1-16,3-1 15,4 0-15,3 2 0,1 0 16,2 0-16,2 0 0,4 0 15,2 2-15,2-2 0,3-2 0,4 2 16,4 0-16,1-2 16,1-2-16,0-1 0,0-3 0,1-1 15,0-2-15,5 0 0,4 0 16,-3-1-16,0 0 0,-1-3 16,0-2-16,-1-1 0,-2-3 0,2-3 15,-3-5-15,-6 2 0,-2 1 16,-2-1-16</inkml:trace>
  <inkml:trace contextRef="#ctx0" brushRef="#br0" timeOffset="78007.942">10714 16019 0,'0'0'0,"0"0"15,0 0-15,0 0 0,0 0 0,0 0 16,29-12-16,-29 12 0,26-6 16,-9 3-16,2-1 15,2 4-15,1-1 0,2 2 0,1-1 16,1 3-16,0-1 0,8 3 16,1-1-16,-4 3 0,-1 1 0,6 2 15,-2 2-15,-4-1 0,-5 0 16,-2 0-16,-1 1 15,-4-1-15,-3 3 0,-3 1 16,-3 2-16,-2 0 0,-3 0 16,-3 1-16,-3 0 0,-2 1 15,-3-3-15,-3 2 0,-2 0 16,-2-1-16,-3-1 0,1 0 0,-2 1 16,-2-3-16,-2-2 0,1 0 15,0 1-15,2-3 0,2 0 16,-1-1-16,0-1 0,1-1 15,0-1-15,-2-3 0,0-2 16,-1-3-16,0-2 0,1-2 16,2-3-1,1-3-15,2-2 0,1 0 16,0-1-16,2-4 0,1-5 16,2 4-16,1 2 0,0-2 0,1-4 15,0 5-15,2 0 0,1 1 16,-1-1-16,2 3 0,0 1 0,2 2 15,1 0-15,0 2 0,0-1 16,0 3-16,0 3 16,0 1-16,1 1 0,0 1 0,0 5 15,0 0-15,0 1 0,1 1 16,0 1-16,0 1 0,1-1 16,-1 4-16,0 2 0,-1-1 15,1 2-15,0 3 16,0 2-16,0-2 0,2 0 0,-1-2 15,1-2-15,0-2 0,1 1 0,0-4 16,3-2-16,0 0 16,0-1-16,2-3 0,3-2 15,-1 2-15,1-1 0,-2-1 0,-1-2 16,-1 3-16,-1-2 0,-1 0 16,1 0-16,-2 0 0,-2 0 15,1 1-15,-2 0 0,0 0 16,-1 1-16,0-1 0,0 2 15,1 0-15,-2 0 0,-1 3 16,0 1-16,-1 0 0,-1 0 0,0 2 16,0 0-16,0 3 0,1-1 15,0 2-15,0 1 0,0 1 16,1 0-16,0 0 16,1 0-16,0-2 0,1-1 0,1-1 15,2-1-15,-1 0 0,-1-2 16,1 0-16</inkml:trace>
  <inkml:trace contextRef="#ctx0" brushRef="#br0" timeOffset="78424.8982">11835 15719 0,'0'0'0,"0"0"0,0 0 0,0 0 16,0 0-16,0 0 0,0 0 16,-4 23-16,4-23 0,0 0 15,-10 29-15,10-29 0,-12 30 16,2-9-16,-3 1 15,0 1-15,0-1 0,-4 8 0,2 0 0,-1 2 16,2 1-16,-4 8 16,0 0-16,-2-4 0,-1-1 0,2 1 15,1 2-15,4-4 0,2-3 16,0 4-16,1-4 0,2-3 16,1-3-16,0-1 0,2-3 15,1-3-15,1-4 0,1-5 16,0-3-16,1-1 0,1-1 0,-1-7 15,-1-3 1,0-5-16,1-4 0,0 3 0,0 1 16,1 2-16</inkml:trace>
  <inkml:trace contextRef="#ctx0" brushRef="#br0" timeOffset="78740.9865">11839 15704 0,'0'0'0,"0"0"0,0 0 0,0 0 16,13 19-16,-13-19 0,16 21 15,-16-21-15,18 29 0,-8-12 16,-1 5-16,0 1 0,-1 0 15,1 11-15,-1 0 0,-1-2 0,0 0 16,-1 11-16,1 0 16,-2-4-16,1-2 0,-2 1 0,1 2 15,-2-5-15,0-1 0,1 3 16,-1-2-16,-1-4 0,-1-2 16,-1-3-16,-1-4 0,-1-6 0,-1-5 15,0-4-15,2-1 0,0-2 16</inkml:trace>
  <inkml:trace contextRef="#ctx0" brushRef="#br0" timeOffset="78958.2342">11674 16202 0,'0'0'0,"0"0"16,0 0-16,0 0 0,24-5 0,-24 5 15,33-2-15,-33 2 16,43 0-16,-18 4 0,3 2 16,0-3-16,-1 2 0,4 0 15,-6-1 1,-3-2-16</inkml:trace>
  <inkml:trace contextRef="#ctx0" brushRef="#br0" timeOffset="80374.8794">12139 16201 0,'0'0'0,"0"0"15,0 0-15,0 0 0,0 0 0,0 0 16,0 0-16,4 29 16,-4-29-16,2 21 0,-2-21 15,2 26-15,-2-26 0,1 32 0,0-15 16,-1 0-16,1 1 0,0 2 16,1 3-1,2-3-15,0 1 0,2 1 0,-2-4 16,-1-1-16</inkml:trace>
  <inkml:trace contextRef="#ctx0" brushRef="#br0" timeOffset="80824.7035">12755 16253 0,'0'0'0,"0"0"0,0 0 0,6-24 15,-4 12-15,-1-1 0,0-3 16,-1 1-16,0-1 0,-1-6 16,-1 0-16,-1 1 0,-2 1 15,-1 1-15,-4-1 0,0 5 16,0 1-16,0-1 0,-1 1 0,0 2 15,1 0-15,-2 5 16,-2 3-16,-2 2 0,0 2 0,-3 1 16,-1 2-16,1 2 0,3 1 15,-1 3-15,2 2 0,0 3 16,1 3-16,-4 5 0,2 0 16,3 2-16,2 2 0,4 2 15,4 6-15,2-4 0,2 0 16,3-1-16,4-2 0,2 0 15,1-1-15,8 4 0,4-2 16,2-2-16,3-1 0,4-2 16,3-1-16,-2-7 0,-2-6 15,-8-2-15,-4-2 0,-5-1 0</inkml:trace>
  <inkml:trace contextRef="#ctx0" brushRef="#br0" timeOffset="81074.5927">12959 16406 0,'0'0'16,"0"0"-16,0 0 0,0 0 16,0 0-16,0 0 0,0 0 15,3 27-15,-3-27 0,0 20 16,0-20-1,-1 31-15,-1-16 0,1-1 0,0-1 0,0 2 16,0 2-16,0-2 0,0 0 16,0-1-16,0 0 0,0-2 15,1-2-15,0-1 0,0-2 16,0-1-16</inkml:trace>
  <inkml:trace contextRef="#ctx0" brushRef="#br0" timeOffset="81741.563">13485 16098 0,'0'0'0,"0"0"15,0 0-15,0 0 0,0 0 0,0 0 16,0 0 0,25 6-16,-25-6 0,0 0 0,25 20 15,-25-20-15,17 18 0,-9-8 0,1 0 16,0 1-16,1 1 0,0-1 16,1 0-16,-1-1 0,0 0 15,-1 0-15,-1-2 0,0 1 16,-1-2-16,-2-1 0,0 0 15,-1 0-15,1-3 0,-2-1 0,-3-2 16,0 0-16,-7 0 0,1 0 16,-2-1-16,0-1 0,0 0 15,-1-1-15,-2 0 16,-2 0-16,0 1 0,-2-1 16,-2 3-1,2 0-15,0 0 0,2 4 0,1 0 0,-3 4 16,0 3-16,2 0 0,1 1 15,0 1-15,0 2 0,1 1 16,1 2-16,2 0 0,4 2 16,0 2-16,3 1 0,2-2 15,3 0-15,-1-2 0,0 0 16,3 5-16,0 0 16,1-3-16,-2-1 0,4-3 0,1-2 15,1-2-15,1 0 0,3-1 16,1 2-16,-3-6 0,1-1 0,3 0 15,1-1-15,-3-4 16,3-1-16,5-1 0,3 0 16,-3 1-16,-2 0 0,2-2 0,1-2 15,0 2-15,1-1 0,-1 0 16,1-2-16,-3-1 0,-1 0 16,-1-2-16,0-1 0,-5 1 15,-1 2-15,-4 0 0</inkml:trace>
  <inkml:trace contextRef="#ctx0" brushRef="#br0" timeOffset="82570.2445">4752 16647 0,'0'0'0,"0"0"0,0 0 0,0 0 16,0 0-16,0 0 0,3 25 0,-3-25 16,0 0-16,7 18 0,-7-18 15,0 0-15,0 0 0,12 18 16</inkml:trace>
  <inkml:trace contextRef="#ctx0" brushRef="#br0" timeOffset="82739.6322">4323 17342 0,'0'0'0,"0"0"0,0 0 15,22-9-15,-22 9 0,0 0 16</inkml:trace>
  <inkml:trace contextRef="#ctx0" brushRef="#br0" timeOffset="82912.6806">5002 17288 0,'0'0'0,"0"0"15,0 0-15,0 0 0,3 18 0,-3-18 16,6 14-16,-3-6 15,0 1-15,4-1 0,3 0 0,-1-1 16,-3 0-16,1-2 0</inkml:trace>
  <inkml:trace contextRef="#ctx0" brushRef="#br0" timeOffset="83424.9213">6227 16568 0,'0'0'0,"0"0"0,0 0 15,0 0-15,0 0 0,0 0 16,0 0-16,-4 27 0,4-27 16,-5 25-16,5-25 0,-10 36 0,6-16 15,0 2-15,-3 3 16,4 1-16,-3 2 0,1 8 0,0 2 16,2-1-16,0-1 0,-2 8 15,2 0-15,1-3 0,1 0 0,-1-3 16,1-1-16,0-5 0,1-4 15,0 1-15,1-5 0,0-7 16,1-4-16,-1-5 16,0-1-16,-1-1 0</inkml:trace>
  <inkml:trace contextRef="#ctx0" brushRef="#br0" timeOffset="83958.6058">6149 16588 0,'0'0'0,"0"0"15,0 0-15,0 0 0,0 0 0,0 0 16,0 0-16,25-12 0,-25 12 16,26 0-16,-26 0 0,33 1 0,-16 2 15,3 2-15,2 1 16,0 0-16,-1 1 0,5 5 15,-4 2-15,-5 0 0,-1-1 0,-4 0 16,-2 2-16,-4 1 0,-1 0 16,-7 2-16,-5 2 0,-3-2 15,-4-1-15,-3-2 0,-3-1 16,-2 0-16,-3 1 0,-6 2 16,0-1-16,5-2 0,0-1 0,2-1 15,2-2-15,4-2 0,4-4 16,3 1-16,2 0 0,6-2 15,6 0-15,1-3 0,1 0 16,4 0-16,2 0 0,4-1 16,5 0-16,0 1 0,1-1 15,3 1-15,4 1 0,5 2 16,-3 3-16,-3 2 0,-3 0 16,-1 1-16,-3-1 0,-2 3 15,-5 2-15,-1 2 0,-5 2 0,-2 2 16,-4 1-16,-2 0 0,-3 1 15,-4 0-15,-4 1 16,-1-1-16,-3-3 0,-2 1 0,-1-1 16,3-1-16,0-2 0,3-2 15,1-2-15,2-4 0,1-2 16,2 0-16,1-2 0,0 0 16</inkml:trace>
  <inkml:trace contextRef="#ctx0" brushRef="#br0" timeOffset="84214.7219">6960 17085 0,'0'0'0,"0"0"15,0 0-15,0 20 0,0-20 0,0 22 16,0-22-16,-2 27 15,1-11-15,-1 1 0,-1 2 16,-1-2-16,-2 0 0,-2 4 0,0-1 16,1 1-16,-2-2 15,1-2-15,1-2 0,2-5 16,1-2-16,0-2 0,1 0 16,1-1-16</inkml:trace>
  <inkml:trace contextRef="#ctx0" brushRef="#br0" timeOffset="84557.7269">7321 16867 0,'0'0'0,"0"0"0,0 0 16,0 0-16,0 0 0,0 0 15,16 24-15,-16-24 0,5 25 0,-5-25 16,1 29-16,0-12 16,0-1-16,-1 4 0,-1 0 0,0 0 15,0 0-15,1 1 0,0 1 16,-1 4-16,0-1 0,-1-1 16,-1 0-16,1-3 0,0-1 15,0-3-15,-1-1 0,0-1 16,2-2-16,0-1 0,0-2 15,0-4-15,0-2 0,1-4 16,0 0-16,2-3 0,-1 0 0,0 0 16,0 0-1,0 1-15</inkml:trace>
  <inkml:trace contextRef="#ctx0" brushRef="#br0" timeOffset="84959.6314">7267 16680 0,'0'0'0,"0"0"0,0 0 16,0 0-16,0 0 0,0 0 0,25-5 15,-25 5-15,27 5 0,-27-5 16,32 8-16,-14-4 0,0 2 15,3 0-15,2 3 0,1 0 0,-2 3 16,5 5-16,-1 2 16,-3-1-16,-1-2 0,-1 2 0,-1 1 15,-2 2-15,-2 0 0,-2 5 16,-4 0-16,-5-1 0,-2 0 16,-7 1-16,-1 0 0,-3-1 15,-2 0-15,-2-3 16,-1-1-16,-1-1 0,-4-1 0,0-1 15,-1-2-15,2-2 0,-1 0 0,2-2 16,1-1-16,1-1 0,1-1 16,0-5-16,-1-3 0,2-2 15,1-1-15,2 0 0,2 0 16,2 1-16</inkml:trace>
  <inkml:trace contextRef="#ctx0" brushRef="#br0" timeOffset="85191.887">7956 17098 0,'0'0'0,"0"0"16,0 0-16,0 0 0,10 24 0,-10-24 15,6 21-15,-4-8 0,0 0 16,0 3-16,-1 3 0,1-2 0,-2 0 15,-2 0-15,1 1 16,0 5-16,1-2 0,0 0 16,0-1-16,1-4 0,2-2 0,-2-1 15,0-4-15,0 0 0</inkml:trace>
  <inkml:trace contextRef="#ctx0" brushRef="#br0" timeOffset="85458.3502">8522 16762 0,'0'0'0,"0"0"0,0 0 15,0 0-15,0 0 0,0 0 0,0 0 16,0 0-16,11 29 0,-11-29 15,2 22-15,-2-22 0,2 28 16,0-10-16,0 3 0,-1 0 0,-1 1 16,0 2-1,-1 5-15,-1-3 0,-1-1 0,2 3 16,-2-5-16,1-3 0</inkml:trace>
  <inkml:trace contextRef="#ctx0" brushRef="#br0" timeOffset="85674.3251">8304 17263 0,'0'0'0,"0"0"16,0 0-16,0 0 0,0 0 0,0 0 15,33 6-15,-33-6 0,34 3 16,-14 0-16,4 1 0,1 0 15,2-2-15,4 1 0,2-3 16,3 2-16,-5-1 0,-4-1 16</inkml:trace>
  <inkml:trace contextRef="#ctx0" brushRef="#br0" timeOffset="86208.2263">9187 16702 0,'0'0'0,"0"0"16,0 0-16,0 0 0,23-8 0,-23 8 15,22-1-15,-22 1 0,34-3 16,-14 1-16,1 1 0,0 1 0,1 2 16,1 0-16,2 0 15,2 0-15,-1 1 0,-3 0 16,-1 1-16,-2 0 0,-3 0 0,-2 0 16,-4 2-16,-5 0 0,-3 2 15,-3 1-15,-3 2 0,-2 1 16,-3 0-16,-5 2 0,-6 0 15,-3 3-15,-3 3 16,-5 1-16,-3 3 0,-4 2 0,5-1 16,-1 3-16,0 1 0,-4 7 15,1 3-15,8 0 0,2 1 16,6-3-16,5-3 0,2 5 16,3 0-16,3-2 0,4-1 15,5 0-15,6 0 0,2-4 16,3-3-16,6 0 0,4 0 15,-1-6-15,-1-3 0,5-1 16,6-1-16,3-2 0,-3-4 0,1-4 16,0-3-16,1-7 0,1-3 15,-5-4-15,-5-2 0,-6 3 16,-5 2-16,-3 1 0</inkml:trace>
  <inkml:trace contextRef="#ctx0" brushRef="#br0" timeOffset="86624.233">9443 17012 0,'0'0'0,"0"0"0,0 0 16,0 0-16,0 0 0,0 0 0,0 0 0,27-10 15,-27 10-15,27-5 0,-27 5 16,36-2-16,-14 4 0,3 1 15,0 0-15,2 2 0,3 1 16,7 3-16,-2 3 0,-2 0 16,-1 1-16,1 1 0,0 2 15,2 2-15,-5 1 0,-4 1 16,-5 0-16,-5 1 0,-3 1 0,-4-1 16,-3 1-16,-4-2 0,-2-1 15,-6 2-15,-5 3 0,-3 0 16,-4 2-16,0-3 0,-2-2 15,-1-1-15,-2-1 0,-5 2 16,0 1-16,3-4 0,3-4 16,2-1-16,1-2 0,2-3 0,0-4 15,3-2-15,0-2 16,-1-2-16,0-3 0,0-3 16,2-4-16,1-3 0,2 0 0,1 1 15,3 4-15,0 1 0</inkml:trace>
  <inkml:trace contextRef="#ctx0" brushRef="#br0" timeOffset="87024.7852">9405 17150 0,'0'0'16,"0"0"-16,0 0 0,0 0 15,0 0-15,-6 29 0,6-29 0,-3 24 16,3-24-16,-4 27 0,3-12 15,0 0-15,0-1 0,0 0 16,1 1-16,0-2 0,0 0 16,1-1-16,0-1 0,2-2 0,2-1 15,2-3-15,5-2 16,1-2-16,0-1 0,0-2 0,1-3 16,5 0-16,1-2 0,2 2 15,1 1-15,-2 0 0,-1 0 16,-2 1-16,-3-1 0,-2 2 15,-1-1-15,-1 1 0,-2 2 16,-1 0-16,-1 1 0,-1 0 16,0 1-16,-2 1 15,-1 0-15,1 3 0,-2 0 0,0 2 0,-1 1 16,-1 4-16,0 3 16,0 0-16,-1-1 0,1 6 0,0-1 15,0 0-15,0 1 0,0-3 16,1 0-16,1-3 0,1-4 15,-1-1-15,0-1 0,-1-3 16</inkml:trace>
  <inkml:trace contextRef="#ctx0" brushRef="#br0" timeOffset="87394.0408">10542 17023 0,'0'0'0,"0"0"0,0 0 0,0 0 0,0 0 16,0 0-16,0 0 0,0 0 16,0 0-16,-14 30 0,14-30 15,-16 30-15,5-13 0,-2 3 16,0 4-16,0 1 0,1 0 0,-4 12 15,1 2-15,-1-1 16,2-2-16,-6 10 0,-1 3 16,3-5-16,2-4 0,-2 7 15,3-1-15,2-7 0,2-6 0,1-5 16,2-4-16,2-5 0,1-5 16,1-5-16,0-5 0,4-4 15,-1-6-15,3-8 0,2-7 16,0-1-16,2-1 0,-2 5 15,-1 3-15,1 3 0</inkml:trace>
  <inkml:trace contextRef="#ctx0" brushRef="#br0" timeOffset="87675.0514">10515 17014 0,'0'0'0,"0"0"0,0 0 0,0 0 16,0 0-16,0 0 0,0 0 15,0 0-15,18 23 0,-18-23 16,13 29-16,-13-29 0,11 33 0,-5-13 16,1 4-16,-1 0 0,1 1 15,0 11-15,-1 2 0,0-1 16,-1 0-16,2 7 0,-2-2 16,0-3-16,-3-3 0,0-2 15,0-1-15,0-5 0,-2-4 16,-2-2-16,0-4 0,-2-4 15,-3-2-15,-2-6 0,-3-3 16,1-7-16,0-4 0,2 1 16,2 1-16,0 2 0</inkml:trace>
  <inkml:trace contextRef="#ctx0" brushRef="#br0" timeOffset="87858.0819">10347 17310 0,'0'0'0,"0"0"15,0 0-15,0 0 0,0 0 0,0 0 16,0 0-16,0 0 0,0 0 0,31 7 16,-31-7-16,32 6 15,-16-3-15,3 0 0,1 0 16,2 0-16,3 1 0,-2-1 16,-5 0-16,-1-1 0</inkml:trace>
  <inkml:trace contextRef="#ctx0" brushRef="#br0" timeOffset="88058.0594">10904 17560 0,'0'0'0,"0"0"0,0 0 0,0 0 15,0 25-15,0-25 0,0 0 16,-2 29-16,2-17 0,-1-1 0,-2 1 15,1 0-15,1-1 0,1 0 16,1 0-16,0-2 0,0-1 16,1-1-16</inkml:trace>
  <inkml:trace contextRef="#ctx0" brushRef="#br0" timeOffset="88393.6319">11395 17237 0,'0'0'0,"0"0"16,0 0-16,0 0 0,0 0 16,-20-17-16,20 17 0,0 0 0,-31-8 15,14 8-15,-1 0 0,-1 3 16,0 1-16,-2 1 15,-2 2-15,-6 3 0,2 1 0,3 2 16,1 3-16,5 1 0,1 1 16,4 2-16,1 2 0,2 1 15,2 0-15,3 10 16,4 3-16,4-2 16,5-1-16,2-4 0,2-3 0,4 0 15,4 0-15,-1-3 0,0-2 0,7-2 16,3-5-16,-6-2 15,-6-3-15,-2-2 0</inkml:trace>
  <inkml:trace contextRef="#ctx0" brushRef="#br0" timeOffset="88628.1568">11509 17617 0,'0'0'0,"0"0"16,0 0-16,0 0 0,0 0 0,0 0 16,-4 26-16,4-26 0,-3 18 15,3-18-15,-3 24 16,3-24-16,-4 27 0,3-14 0,0 0 16,0 0-16,1-2 0,0 1 15,1-1-15,1 0 0,0-2 16,0-1-16,1-1 0,-2 0 0</inkml:trace>
  <inkml:trace contextRef="#ctx0" brushRef="#br0" timeOffset="89207.7547">12117 17294 0,'0'0'0,"0"0"15,0 0-15,0 0 0,0 0 0,0 0 16,15 18-16,-15-18 0,0 0 16,10 16-16,-10-16 0,0 0 15,12 25-15,-12-25 0,10 19 16,-5-10-16,-1 0 0,1-1 15,-1 0-15,-1-2 16,1 0-16,-1-1 0,0 0 0,-1-1 16,0 0-16,-2-4 0,0 0 15,0 0-15,1-3 0,-4-2 16,-1-1-16,-1 0 0,-1 0 16,1 2-16,-2 0 0,0 0 15,0 1-15,-2 2 0,-1 0 0,-1 1 16,-1 1-16,-2 0 0,0 2 15,1 2-15,1 1 0,0 1 16,-2 3-16,1 1 0,0 0 0,-5 7 16,2 1-16,0 2 0,3 0 15,1 0-15,1-1 0,2 3 16,1 1-16,4 2 0,2 2 16,2 1-16,2-4 0,3 2 15,4 1-15,0-3 0,1-1 16,1-3-16,1 0 0,1-3 15,3-2-15,4-2 0,4-2 16,-2-1-16,-1 0 0,1-4 16,0-3-16,3-2 0,4-1 15,-1-4-15,-2-3 0,-5 2 16,-3 0-16,-4 0 0</inkml:trace>
  <inkml:trace contextRef="#ctx0" brushRef="#br0" timeOffset="89362.756">12626 17696 0,'0'0'0,"0"0"15,0 0-15,0 0 0,0 0 0,0 0 16,0 0-16,0 0 0,0 0 16,0 0-16,10 20 0,-10-20 15,0 0-15,0 0 0</inkml:trace>
  <inkml:trace contextRef="#ctx0" brushRef="#br0" timeOffset="91006.6714">3055 6265 0,'0'0'16,"0"0"-16,0 0 0,0 0 0,0 0 16,0 0-16,0 0 15,0 0-15,0 0 0,25 7 0,-25-7 16,0 0-16,0 0 0,25 11 15</inkml:trace>
  <inkml:trace contextRef="#ctx0" brushRef="#br0" timeOffset="91188.6565">3804 6229 0,'0'0'0,"0"0"16,0 0-16,0 0 0,0 0 0,22 15 16,-22-15-16,0 0 15,0 21-15,0-21 0</inkml:trace>
  <inkml:trace contextRef="#ctx0" brushRef="#br0" timeOffset="91341.7944">3532 6597 0,'0'0'0,"0"0"0,0 0 15,0 0-15,0 0 0,29 8 16,-29-8-16,28 7 0,-28-7 0,35 7 16,-23-4-16,1 1 0</inkml:trace>
  <inkml:trace contextRef="#ctx0" brushRef="#br0" timeOffset="91824.3398">5204 6005 0,'0'0'16,"0"0"-16,0 0 0,0 0 15,0 0-15,0 0 0,0 0 0,0 0 16,0 0-16,-28 31 16,12-15-16,-1 4 0,2-2 0,-4 4 15,0 3-15,-9 8 0,-1 1 0,-1 2 16,1 0-16,-4 7 0,0-1 16,3-3-16,3-2 0,-3 3 15,5-3-15,3-7 0,4 2 16,3-10-16,4-1 0,0-6 15,3-2-15,-1-1 0,5 1 16,-1-6-16,3-3 0,1 0 16,1-4-16,4-7 0,1-4 15,-2 1-15,-1 5 0,2-2 0</inkml:trace>
  <inkml:trace contextRef="#ctx0" brushRef="#br0" timeOffset="92145.8765">5153 6004 0,'0'0'0,"0"0"16,0 0-16,0 0 0,10 22 0,-10-22 15,7 28-15,-5-10 16,1 3-16,-3 5 0,1 3 15,-1 0-15,0-1 0,2 7 0,-2 0 16,0-2-16,0-3 0,0 8 16,-3-6-16,3-3 0,-2-1 0,1 0 15,-1-2-15,1-1 0,-1-4 16,0 1-16,0-5 0,1-2 16,0 0-16,1-2 0,0-3 15,0-2-15,1-1 0,-1-3 16,-1-1-16,0-2 0,-3-2 0,1-2 15,1 3-15,1 0 0</inkml:trace>
  <inkml:trace contextRef="#ctx0" brushRef="#br0" timeOffset="92410.3718">4736 6451 0,'0'0'0,"0"0"0,0 0 15,0 0-15,0 0 0,28-7 16,-28 7-16,30-7 0,-30 7 0,35-7 16,-11 6-16,-2-2 0,1-1 15,2 1-15,0 2 0,6-5 16,-1 2-16,2 0 0,2-3 15,-6 3-15,-3-2 0,-5 2 16</inkml:trace>
  <inkml:trace contextRef="#ctx0" brushRef="#br0" timeOffset="92675.176">5534 6365 0,'0'0'0,"0"0"0,0 0 15,0 0-15,0 0 0,-7 22 0,7-22 16,-6 25-16,6-25 16,-10 32-16,6-15 0,-4-2 15,3 2-15,-1-2 0,-3 0 16,3-1-16,0 0 0,0 0 0,-1 1 15,3-5-15,2-3 0,0 0 16,4-6-16,-2-1 0,3 0 16,-3 0-16,2-1 0,-2 1 0</inkml:trace>
  <inkml:trace contextRef="#ctx0" brushRef="#br0" timeOffset="92974.4031">6000 6197 0,'0'0'15,"0"0"-15,0 0 0,0 0 0,0 0 16,0 26-16,0-26 0,-2 31 16,2-31-16,-5 39 0,1-14 15,0-3-15,-3 3 0,-2 4 16,-1 3-16,0-4 0,1-2 0,0 2 15,-4-3-15,5-3 0,1-5 16,1-2-16,2-1 16,1-6-16,1 1 0,-2-5 0,0-3 15,2-2-15,0-3 0,2-6 16,0-7-16,0 6 16,0 0-16,0 1 0</inkml:trace>
  <inkml:trace contextRef="#ctx0" brushRef="#br0" timeOffset="93441.6299">5989 6180 0,'0'0'0,"0"0"16,0 0-16,0 0 0,0 0 0,0 0 15,21-15-15,-21 15 0,22-6 16,-22 6-16,28-1 0,-14 1 16,-1 3-16,1 1 0,-1 1 15,-2 2-15,-1-1 0,-3 4 16,0-2-16,-4 4 0,-2 1 0,-2 1 15,-2 1-15,-4 5 16,-4-4-16,-2 1 0,-2-2 16,-1 0-16,2-2 0,-2 1 0,1-2 15,2-2-15,-2 0 0,4-3 16,-2-3-16,4 3 0,0-3 16,4 0-16,1 0 0,1-2 15,3-2-15,0 0 0,7-3 16,1-1-16,2-2 0,2 2 15,5 0-15,5-3 0,0 3 0,-1 1 16,1 2-16,-3-2 16,0 3-16,-1 3 0,-1-2 15,-1 5-15,-2-1 0,-3 5 16,-3 1-16,-4 3 0,-2-2 0,-3 4 16,-2-1-16,0 0 0,-4 2 15,0 1-15,0-1 0,0-2 16,0 2-16,0-2 0,-1-3 15,0 1-15,3-3 0,-1-2 16,2-1-16,-3 1 0,2-2 0,1-3 16,2-3-16,0 0 0,0 0 15,0 0-15</inkml:trace>
  <inkml:trace contextRef="#ctx0" brushRef="#br0" timeOffset="93626.6778">6489 6476 0,'0'0'0,"0"0"16,0 0-16,0 0 0,0 0 15,0 0-15,0 0 0,1 29 0,-1-29 16,0 24-16,0-24 0,0 30 16,0-13-16,0-3 15,0-3-15,0 0 0,0-1 0,0-2 16</inkml:trace>
  <inkml:trace contextRef="#ctx0" brushRef="#br0" timeOffset="93941.7776">7148 6186 0,'0'0'16,"0"0"-16,0 0 0,0 0 15,0 0-15,0 0 0,0 0 16,0 0-16,0 0 0,-19-10 0,19 10 16,-25 11-16,25-11 0,-31 14 15,13 0-15,0 1 0,-1 2 16,-8 5-16,2 3 16,3 0-16,4-4 0,0 5 0,0-2 15,7-2-15,1-5 0,7 1 16,4 0-16,2-3 0,4-1 0,5-3 15,7 0-15,-3-2 0,2-4 16,4-2-16,2 0 16,0-5-16,-1 1 0,-4-2 0,-3 2 15,-3-2-15</inkml:trace>
  <inkml:trace contextRef="#ctx0" brushRef="#br0" timeOffset="94191.7838">7410 6437 0,'0'0'15,"0"0"-15,0 0 0,0 0 0,0 0 16,0 0-16,-2 25 0,2-25 16,0 0-16,-6 32 0,6-32 15,-9 25-15,4-12 0,1-1 16,0-1-16,-1 0 0,2 0 0,0-1 15,0-3-15,1 0 16,1-3-16,1-4 0,0 0 16,4-4-16,2 0 0,-1-2 0,-1 4 15,-1-1-15</inkml:trace>
  <inkml:trace contextRef="#ctx0" brushRef="#br0" timeOffset="94442.2821">7865 6219 0,'0'0'0,"0"0"16,0 0-16,0 0 0,-9 32 0,9-32 16,-10 29-16,4-12 0,1 1 15,-2 0-15,1 3 0,0-3 16,1-2-16,-1 4 0,0 1 15,0-5-15,2 0 0,0-2 16,1-2-16,1-2 0,0-2 0,1-1 16,-3-4-16,2-3 0,0-1 15,0-1-15,-1 2 0,3 0 16</inkml:trace>
  <inkml:trace contextRef="#ctx0" brushRef="#br0" timeOffset="94791.7402">7749 6137 0,'0'0'0,"0"0"0,0 0 15,0 0-15,23-11 0,-23 11 0,28-6 16,-12 5-16,1 1 0,0 1 16,2 1-16,2 2 0,1 0 15,7 3-15,0 3 0,-4-3 16,-2 4-16,-2 1 0,-3 1 15,-3 1-15,-1-2 0,-4 5 16,-2 1-16,-4 0 0,-2-1 0,-6 1 16,-1 0-16,-3 1 15,-2-1-15,-6 5 0,-4-1 0,1-4 16,2 0-16,0-1 0,0-2 16,3-3-16,1 1 0,-1-3 15,2-2-15,1 2 0,2-2 16,3-4-16,1 0 0,3-1 15,2-3-15,2-4 0,4-4 16,-1-1-16,0 5 0,-2-3 0</inkml:trace>
  <inkml:trace contextRef="#ctx0" brushRef="#br0" timeOffset="95124.8462">8922 5919 0,'0'0'0,"0"0"15,0 0-15,0 0 0,0 0 0,0 0 16,0 0-16,0 0 0,17 19 16,-17-19-16,-5 27 0,5-27 15,-10 30-15,1-10 0,-6 5 16,0-2-16,-2 0 0,-5 9 15,-1 1-15,1 2 0,0-3 0,-7 4 16,-1 1-16,4-6 0,4-2 16,-3 2-16,1-2 15,6-4-15,0-3 0,0-4 0,1-4 16,1-2-16,3 0 0,0-7 16,-4-5-16,6 0 0,1-3 0,4 2 15,-2 0-15,3-1 16</inkml:trace>
  <inkml:trace contextRef="#ctx0" brushRef="#br0" timeOffset="95541.6027">8451 6350 0,'0'0'0,"0"0"16,0 0-16,0 0 0,0 0 15,0 0-15,21-21 0,-21 21 16,21-17-16,-7 7 0,2-1 16,1 1-16,0 1 0,4 0 15,6 0-15,2-4 0,1 2 0,2 3 16,2-1-16,-3 1 15,-3 0-15,5-1 0,-1 0 16,-3 2-16,-3 1 0,2 1 0,-3-2 16,-3 4-16,-2 0 0,-4 2 15,-1 1-15,-2 0 0,0 0 16,-2 2-16,-1 3 0,-3-4 16,-3 5-16,1-1 0,-2 1 15,-2 1-15,-1 1 0,-2 2 16,-1 1-16,-1 3 0,1 1 0,-3 2 15,-1 1-15,-1 1 0,0-1 16,-2 0-16,-2 2 16,0-2-16,1-1 0,-3 6 15,-2 1-15,3-5 0,2-1 0,1 0 16,1-1-16,0-2 0,2-1 16,-1-1-16,-1-1 0,1-2 15,3-3-15,-1-3 0,1 0 16,-2-1-16,0-3 0,-1-4 15,0-4-15,0-1 0,2-2 0,-2 3 16,3-1-16,0 4 0</inkml:trace>
  <inkml:trace contextRef="#ctx0" brushRef="#br0" timeOffset="95702.8079">8812 6319 0,'0'0'0,"0"0"16,0 0-16,0 0 0,0 0 0,0 0 15,0 0-15,20 18 0,-20-18 16,0 0-16,18 15 16,-18-15-16,0 0 0,14 16 0,-14-16 15,0 0-15,6 4 0,-6-4 16,3 4-16,-3-4 0</inkml:trace>
  <inkml:trace contextRef="#ctx0" brushRef="#br0" timeOffset="95907.8088">8645 6151 0,'0'0'0,"0"0"16,0 0-16,0 0 0,30 3 15,-30-3-15,28 8 0,-28-8 16,37 11-16,-15-5 0,3-1 15,0-1-15,0 1 0,3-4 0,-4 2 16,-6 0-16</inkml:trace>
  <inkml:trace contextRef="#ctx0" brushRef="#br0" timeOffset="96508.3512">9478 6072 0,'0'0'0,"0"0"0,0 0 0,0 0 16,24-7-16,-24 7 0,23-7 15,-9 3-15,0 1 0,4-1 16,2-1-16,-2 0 0,0-1 0,4 1 15,-1 1-15,0-3 0,-1 3 16,-1-1-16,-2 1 16,0 3-16,-2-3 15,-2 1-15,-2 1 0,-2 0 0,-1 2 16,-4 0-16,0 0 0,-2 4 16,-1-3-16,-2 5 0,-2 1 15,-3 0-15,-2 0 0,-1 1 16,0 3-16,-2 0 0,0 2 0,-6 5 15,-2 3-15,0 1 0,0-1 16,-1 2-16,0 2 0,0 2 16,1-2-16,-2 4 0,3-1 15,0 0-15,1-2 0,5-4 16,3 2-16,3-5 0,0 2 0,2-7 16,1 1-16,3-2 0,3-2 15,2 0-15,3 1 16,0-3-16,1-5 0,3 0 0,2-4 15,4 0-15,2 0 0,0 0 16,-1 0-16,1 0 0,0-3 16,4 1-16,2 0 0,-3-5 15,-1 3-15,-3-4 0,-3-2 16,-1-1-16,-3 1 0,-1-2 16,-2-2-16,-4 4 0,-1-1 0,0-3 15,-3 0-15,0 3 0,0 0 16,0 4-16</inkml:trace>
  <inkml:trace contextRef="#ctx0" brushRef="#br0" timeOffset="96661.4271">9681 6251 0,'0'0'0,"0"0"15,0 0-15,23-7 0,-23 7 0,27-7 16,-8 4-16,1-1 0,0 3 15,2-3-15,2-2 0,3 2 16,-4 0-16,-4-1 0</inkml:trace>
  <inkml:trace contextRef="#ctx0" brushRef="#br0" timeOffset="96876.3563">10547 5822 0,'0'0'15,"0"0"-15,0 0 0,0 0 0,0 0 16,22 8-16,-22-8 0,0 0 16,10 17-16,-10-17 0,-10 20 15,10-20-15,-17 18 0,17-18 16,0 0-16,-20 19 0</inkml:trace>
  <inkml:trace contextRef="#ctx0" brushRef="#br0" timeOffset="97461.709">10129 6097 0,'0'0'0,"0"0"0,0 0 16,0 0-16,0 0 0,32-9 15,-32 9-15,29-5 0,-29 5 16,37-4-16,-15 1 0,0 3 15,0-2-15,2 2 0,3 2 16,-4-2-16,-1-2 0,2 2 16,-3 2-16,-3-2 0,-4 3 0,-1-2 15,-2 5-15,-2-2 0,-2 0 16,-3 6-16,-2 1 16,-3 0-16,-2 3 0,-5 0 0,-3 2 15,-2 1-15,-1 0 0,-3-2 16,0 6-16,0-3 0,0 0 0,-3 4 15,-3-1-15,2-3 16,3-4-16,1 0 0,3-3 16,2 0-16,2-4 0,2 0 0,3-1 15,0-5-15,2 3 0,1-4 16,2 0-16,0 0 0,2 0 0,4-4 16,4-3-16,3-1 15,0-2-15,1-1 0,3 0 16,-1-3-16,1 0 0,0 1 15,3 1-15,-1 1 0,-2 4 16,-1-2-16,1 4 0,-2-2 16,-2 3-16,1 2 0,-2 2 0,-1 5 15,-1-1-15,-2 3 0,0 4 16,-1-3-16,-2 5 0,-3-1 16,-2 2-16,0 1 0,0 2 15,-1 0-15,-1 1 0,0-3 16,-1 2-16,-1-2 0,1-2 15,0-1-15,-1-1 0,1-1 16,1-2-16,0 1 0,-1-4 0,2-1 16,0 2-16,0-5 0,1-1 15,0 0-15,1-4 0,1-3 16,1-5-16,-1 2 0,0 3 16,0-3-16</inkml:trace>
  <inkml:trace contextRef="#ctx0" brushRef="#br0" timeOffset="97645.2143">11199 5958 0,'0'0'0,"9"-2"0,5 4 0,0-2 16,1 2-16,6 3 0,1-1 15,-3 3-15,-2 1 0,-5 2 16,-5 0-16,-3-1 0,-4 0 0,0-2 15,0-2-15,0 1 0</inkml:trace>
  <inkml:trace contextRef="#ctx0" brushRef="#br0" timeOffset="97858.5755">10773 6358 0,'0'0'0,"0"0"15,0 0-15,0 0 0,0 0 0,26 0 16,-26 0-16,39-3 0,-16 2 15,6 1-15,5-3 16,-1 0-16,0-1 0,10 0 16,0-3-16,-3 1 0,-4 1 0,5-4 15,-5 0-15,-5-1 0,-4-1 16,-5-2-16,-5 4 0,-2-1 16,-3 3-16,-2 0 0</inkml:trace>
  <inkml:trace contextRef="#ctx0" brushRef="#br0" timeOffset="98091.6573">11087 6137 0,'0'0'0,"0"0"16,0 0-16,0 0 0,-2 21 0,2-21 15,-2 26-15,2-26 0,-3 38 0,2-20 16,-1 5-16,0-2 15,1 0-15,-1 7 0,0-2 16,1-2-16,0-2 0,1-4 16,0-1-16,0-3 0,0-3 0,0 0 15,0-4-15,1-3 0,2-1 16,-1-2-16,-2-1 0,2 3 16</inkml:trace>
  <inkml:trace contextRef="#ctx0" brushRef="#br0" timeOffset="98357.9396">11220 6187 0,'0'0'0,"0"0"0,0 0 16,0 0-16,0 0 0,2 24 0,-2-24 16,2 19-16,-2-19 0,2 28 15,-1-10-15,0-1 0,1-1 16,1 1-16,-1 0 0,0-2 15,1 0-15,1-1 0,-1-1 16,0-2-16,-1-3 0,2 2 16,0-2-16,2-1 0,-1-1 0,3-5 15,1-5-15,0-3 0,0-3 16,2-1-16,3-1 0,2-8 16,1-5-16,-3 7 0,-2 3 15,-2 1-15</inkml:trace>
  <inkml:trace contextRef="#ctx0" brushRef="#br0" timeOffset="98744.1321">11684 5927 0,'0'0'0,"0"0"16,0 0-16,0 0 0,0 0 15,15-12-15,-15 12 0,0 0 16,0 0-16,0 0 0,0 0 16,0 0-16,0 0 0,0 0 15,0 0-15,0 0 0,-2 22 16,2-22-16,-9 30 0,5-11 15,-1-1-15,0 4 0,-2 4 16,-2 8-16,1-1 0,1 2 16,0 1-16,2 3 0,-1-3 0,0 12 15,0 1-15,2-3 0,1-6 16,2 13-16,1-3 0,1-4 16,3-3-16,0 0 0,3 0 15,-1-5-15,2-5 0,1 6 16,-1-3-16,-2-3 0,1-5 0,-2-3 15,0 3-15,-3-9 0,-1 1 16,-2 2-16,-2 0 16,-5-1-16,-3 0 0,-10-1 15,-8 0-15,-4 1 0,-3-1 0,-15-1 16,-11 0-16,-14 0 0,-1 0 16,-27 7-16,-9 2 0,4-2 15,3-2-15,-16 3 0,40-9 16,24-4-16</inkml:trace>
  <inkml:trace contextRef="#ctx0" brushRef="#br0" timeOffset="99362.4057">3747 7906 0,'0'0'16,"0"0"-16,0 0 0,0 0 15,0 0-15,0 0 0,0 0 0,0 0 16,0 0-16,22 13 16,-22-13-16,0 0 0,0 0 0,10 24 15,-10-24-15,0 0 0</inkml:trace>
  <inkml:trace contextRef="#ctx0" brushRef="#br0" timeOffset="99558.9242">3416 8218 0,'0'0'0,"0"0"16,0 0-16,0 0 0,0 0 15,27 8-15,-27-8 0,35 3 16,-13-2-16,5-2 0,2 0 15,1-1-15,1-2 0,3 1 16,-5 0-16,-4 0 0</inkml:trace>
  <inkml:trace contextRef="#ctx0" brushRef="#br0" timeOffset="99645.0221">4094 8172 0,'0'0'0,"0"0"0,0 0 16,0 0-16,22 5 0,-22-5 16,16 8-16,-6-2 0,-4 0 0,1 2 15,-1 3-15,-5 3 0,-5 2 16,-4 1-16,-6 1 0,2-1 15,2-3-15,3-2 0</inkml:trace>
  <inkml:trace contextRef="#ctx0" brushRef="#br0" timeOffset="109425.0675">14058 17212 0,'0'0'0,"0"0"15,0 0-15,0 0 0,0 0 0,0 0 16,0 0-16,0 0 0,-29-7 0,29 7 16,0 0-16,-29-6 15,29 6-15,-23-6 0,10 3 16,-1 0-16,-2 0 0,-1-1 15,-3-2-15,0 0 0,1 1 16,-1-2-16,1 0 0,-10-2 0,-1 0 16,-5-1-1,-4-1-15,1 2 16,0 2-16,5-1 0,2 1 0,-10 0 16,-2 0-16,5 1 0,2 0 0,-2 2 15,-4 0-15,6 0 16,2 1-16,-10 0 0,-3-1 15,5-1-15,5 0 0,-5 0 0,-4 0 16,6-3-16,3-2 0,-11-4 16,-4 0-16,8 3 0,5 4 15,-5-2-15,-4-2 0,6 2 16,5 1-16,-6 0 0,-5 1 16,7-2-16,6 1 0,-15 0 15,-5 1-15,4-2 0,3-1 16,-1 0-16,1 0 0,3 2 0,5 1 15,-4-4-15,-4-3 16,0 2-16,-1 1 0,1 2 0,-1 2 16,2 0-16,-1-1 0,0 1 15,-3 1-15,6 2 0,2-1 0,-22-2 16,2 0-16,29 1 16,1-1-16,-15-2 0,-6-2 15,12 3-15,4 2 0,-27-4 16,1 1-16,26 4 0,1 1 0,-25-2 15,4 0-15,18 1 0,-4 1 16,-18-3-16,3 0 0,6 3 16,3 0-16,-3 2 0,-1 1 15,7 1-15,7-1 0,-9-1 16,-5-2-16,8 0 0,4 0 0,-7 1 16,-4 0-16,7 2 15,4 1-15,-4-1 0,-4-1 16,1 1-16,-1-1 0,1-5 15,2-4-15,-4 6 0,0 2 16,-4 1-16,0 1 0,10-1 0,8 1 16,-9-2-16,-3 1 0,5 0 15,3 3-15,-7-2 0,-4-2 16,0 2-16,2 2 0,2 0 16,-1 1-16,3-1 0,2-1 15,-3-2-15,0-1 0,-7 0 16,-5-1-16,5 1 0,3 1 15,4-3-15,5 0 0,-6 1 0,-6 0 16,1 2-16,-2 2 0,2 0 16,1 0-16,11-1 0,7 0 15,-9-1-15,-4-2 0,-12 2 16,-6 2-16,7-5 16,6-2-16,5 5 0,6 2 0,-7-4 15,-3-1-15,3-1 0,2 0 16,-12 1-16,-8 2 15,2 0-15,2 1 0,6 0 0,4 1 16,3 0-16,1-2 0,-15-1 16,-8-2-1,-5 3-15,-3 2 0,16 0 0,15 1 16,-8 0-16,-5 2 0,3-2 16,0-1-16,-8 0 0,-6-1 15,14 2-15,8 2 0,-9-1 16,-6 2-16,4-2 0,5 1 0,-5 0 15,-2 3-15,7-3 0,5 0 16,-6-1-16,-6-1 0,2 3 16,5 2-16,-7-2 0,-1 1 15,10-2-15,9 0 0,-7 3 16,-5 0-16,6 1 0,4 2 16,-1-5-16,2-3 0,4 1 15,3 1-15,-1-1 0,-1-1 16,5 0-16,4 0 0,-4 1 15,-2 2-15,9-1 0,5-1 0,1 2 16,1 1-16,-3-5 0,0-4 16,12 4-16,-4 3 0,8 0 15,1 0-15,-2 0 0,0-1 16,0-1-16,1 0 0,-1 1 16,-1-1-16,3 1 0,3 0 0,-2 2 15,1 0-15,-1-1 16,4 0-16,-3 0 0,-1-1 15,2 2-15,1 1 0,4-1 0,0 0 16,0 0-16,0-1 0,0 1 16</inkml:trace>
  <inkml:trace contextRef="#ctx0" brushRef="#br0" timeOffset="110824.5375">5982 15933 0,'0'0'0,"0"0"0,0 0 16,0 0-16,0 0 0,0 0 15,0 0-15,0 0 0,0 0 0,0 0 16,0 0-16,0 0 0,0 0 16,0 0-16,0 0 0,0 0 15,0 0-15,0 0 0,0 0 16,26 2-16</inkml:trace>
  <inkml:trace contextRef="#ctx0" brushRef="#br0" timeOffset="112075.3282">11786 16581 0,'0'0'0,"0"0"16,0 0-16,0 0 0,0 0 0,0 0 16,0 0-16,0 0 0,0 0 0,0 0 15,0 0-15,0 0 16,0 0-16,0 0 15,0 0-15,-29-4 0,29 4 0,0 0 16,0 0-16,-30 2 0,30-2 0,0 0 16,-21 9-16,21-9 15,0 0-15,-17 14 0,13-8 16,0 1-16,1-2 0,2 3 16,0 2-16,1 0 0,1-1 0,2-1 15,2 0-15,0 0 0,1-1 16,0-1-16,2 0 0,1 0 15,1 0-15,0-1 0,0 1 16,0-1-16,-2 0 0,1-1 16,0 0-16,-1-1 0,-1 0 0,1-2 15,0 0-15,-1-1 0,-2-1 16,2 0-16,-1-1 16,0 0-16,-1 0 0,0 0 0,-1-1 15,1 0-15,-2 0 0,-1-3 16,-1-1-16,-1 0 0,-1 1 15,-1-1-15,-3-2 0,1 1 16,-1 0-16,-1-1 0,0 0 16,1 0-16,-1 1 0,2 1 15,0 1-15,0 1 0</inkml:trace>
  <inkml:trace contextRef="#ctx0" brushRef="#br0" timeOffset="112742.0291">12754 16755 0,'0'0'0,"0"0"15,0 0-15,0 0 0,0 0 16,0 0-16,0 0 0,-27-11 16,27 11-16,-20-5 0,20 5 15,0 0-15,-28-4 0,20 4 16,-2 0-16,0 0 0,1 0 0,-1 1 15,-1 1-15,2 1 0,1 1 16,2 0-16,0 2 16,2 1-16,-1 0 0,3 0 0,2 1 15,0 0-15,1 1 0,3 0 16,1 0-16,1 0 0,-1 1 16,2-1-16,1-1 0,-1 0 15,2 0-15,1-1 0,1 1 16,-1-1-16,0-1 0,0-1 15,0-1-15,-1-2 0,-1 0 0,1-1 16,-1-1-16,-2 0 0,1-2 16,-1-1-16,-2-2 15,-2 0-15,-1-1 0,-4-1 0,-5-2 16,-1-1-16,0-1 0,-2-1 16,-2-2-16,-1-1 0,2 2 0,2 3 15</inkml:trace>
  <inkml:trace contextRef="#ctx0" brushRef="#br0" timeOffset="169826.5478">17212 4672 0,'0'0'0,"0"0"0,0 0 15,0 0-15,0 0 0,0 0 0,0 0 16,0 0-16,0 0 0,-18 11 15,18-11-15,-10 21 16,10-21-16,-15 28 0,4-10 16,-1 3-16,0 1 0,-2 2 0,-2 3 15,-4 9-15,2 1 0,-5 7 16,0 0-16,2-4 0,3-5 16,2 0-16,0 1 0,3-8 15,2-5-15,-2 5 0,1-1 16,2-2-16,2-5 0,2-1 0,3-4 15,1-2-15,0-2 0,1-2 16,0-3-16,-1-1 0,1-3 16,6-4-16,2-7 0,0 0 15,0-2-15,-2 1 0,0 2 16,-1 0-16</inkml:trace>
  <inkml:trace contextRef="#ctx0" brushRef="#br0" timeOffset="170131.7088">17097 4758 0,'0'0'0,"0"0"0,0 0 0,0 0 15,0 0-15,17 19 0,-17-19 16,0 0-16,20 23 0,-20-23 15,19 29-15,-10-13 0,0 1 0,1-1 16,0-2-16,0 1 0,0-1 16,2 1-16,0 0 0,-1-2 15,-2 0-15,-2-1 0,1-1 16,-2-4-16,-2 1 0,0-2 16,1 0-16,-2-1 0,0-2 0,1-3 15,0-2-15,1-2 0,-2-1 16,0-1-16,1 2 0,-2 0 15</inkml:trace>
  <inkml:trace contextRef="#ctx0" brushRef="#br0" timeOffset="170396.5837">17502 4694 0,'0'0'0,"0"0"15,0 0-15,0 0 0,0 0 0,0 0 16,0 0-16,-9 24 0,9-24 0,-13 24 15,13-24-15,-19 32 16,8-16-16,-2 4 16,-2 2-16,2-3 0,1 2 0,-5 3 15,1 1-15,-1-2 0,1-2 16,0 0-16,2-1 0,2-2 16,1-4-16,1-3 0,1-3 15,2-1-15,2 1 0,1-4 16,1-3-16,2-5 0,2-5 0,-1 1 15,0 2-15,0 0 0</inkml:trace>
  <inkml:trace contextRef="#ctx0" brushRef="#br0" timeOffset="170625.7567">17416 4782 0,'0'0'0,"0"0"15,0 0-15,0 0 0,0 0 0,0 0 16,0 0-16,13 25 0,-13-25 15,7 22-15,-7-22 0,7 32 16,-2-17-16,-1 3 0,2 1 16,-2 0-16,0 1 0,2 0 15,-1 0-15,1 4 0,-1-2 16,1-3-16,-1 0 0,0-1 0,-2-2 16,2-1-16,-1-1 15,0-3-15,1-2 0,-2-1 0,0-3 16,0 1-16</inkml:trace>
  <inkml:trace contextRef="#ctx0" brushRef="#br0" timeOffset="170942.9218">17826 4717 0,'0'0'0,"0"0"15,0 0-15,0 0 0,0 0 0,0 0 16,0 0-16,-6 26 0,6-26 0,-8 28 16,0-9-16,0 1 15,-1 1-15,-1 1 16,-1 4-16,0 1 0,0-1 0,-3 7 0,0-1 16,0-2-16,3-2 0,-2 3 15,0-2-15,1-4 0,1-5 16,1-2-16,1-4 0,1-2 15,2-2-15,0-3 0,2-1 16,2-3-16,2 2 0,1-9 16,2-3-16,0-2 0,2-3 15,-2 3-15,0 2 16,-1 0-16</inkml:trace>
  <inkml:trace contextRef="#ctx0" brushRef="#br0" timeOffset="171209.9405">17806 4829 0,'0'0'0,"0"0"0,0 0 0,0 0 15,0 0-15,0 0 0,7 29 16,-7-29-16,4 24 0,-4-24 16,8 28-16,-4-12 0,1 0 0,-1 2 15,-1 0-15,2 0 0,-2-2 16,1 0-16,1 0 0,0 1 15,1-2-15,-1-1 0,1 0 16,-2-4-16,0-1 0,-2-3 16,1-2-16,0-1 0,1-3 0,-1 0 15,-1 0-15,1 0 16</inkml:trace>
  <inkml:trace contextRef="#ctx0" brushRef="#br0" timeOffset="171447.1925">18100 4777 0,'0'0'0,"0"0"15,0 0-15,0 0 0,0 0 16,0 0-16,-6 23 0,6-23 16,-7 22-16,7-22 0,-13 31 15,5-13-15,1 0 0,-1 1 16,0 3-16,0-2 0,1 1 0,-3 5 15,0-2-15,1 0 0,1 0 16,2-1-16,-1-2 0,0-2 16,2-1-16,2-4 0,2-2 15,-1-1-15,1-2 0,0-3 16</inkml:trace>
  <inkml:trace contextRef="#ctx0" brushRef="#br0" timeOffset="171776.3495">18788 4640 0,'0'0'0,"0"0"16,0 0-16,0 0 0,0 0 0,0 0 15,0 0-15,0 0 0,0 0 16,4 24-16,-4-24 16,-2 30-16,2-30 0,-5 37 0,2-15 15,0 0-15,-1 0 0,0 2 16,0-2-16,-2 6 0,1 0 0,-1-1 16,0 1-16,1-2 15,1-1-15,-3-3 0,-2-2 16,0-3-16,-1-2 0,3-3 0,0-1 15,2-2-15</inkml:trace>
  <inkml:trace contextRef="#ctx0" brushRef="#br0" timeOffset="171959.2424">18436 5118 0,'0'0'0,"0"0"16,0 0-16,0 0 0,0 0 0,33-3 15,-33 3-15,38-2 0,-16 2 16,6 0-16,4 1 0,2 0 16,3 1-16,9-1 0,0 2 15,5-1-15,-6-1 0,-8-1 16,-8 1-16,-4-1 0</inkml:trace>
  <inkml:trace contextRef="#ctx0" brushRef="#br0" timeOffset="172727.828">19865 4682 0,'0'0'0,"0"0"0,0 0 15,0 0-15,-7-18 0,7 18 0,0 0 16,-13-24-16,5 17 0,-1-1 16,-2 2-16,-1 0 0,-1 1 15,-5 3-15,-2 0 0,-1 3 16,0 2-16,-8 4 16,-2 3-16,1 2 0,2 2 0,0 3 15,2 2-15,-3 6 0,4 0 0,2 0 16,4 2-16,3-4 15,4 0-15,1-1 0,1 1 16,5-2-16,3-3 0,6 0 16,4 2-16,0-5 0,2 1 0,5-3 15,2 2-15,3-4 0,1-2 16,3-2-16,3-5 0,-3-1 16,-2-2-16,-4 0 0,-4 0 0,-2 1 15</inkml:trace>
  <inkml:trace contextRef="#ctx0" brushRef="#br0" timeOffset="172926.1189">19985 4924 0,'0'0'16,"0"0"-16,0 0 0,0 0 15,0 0-15,-1 25 0,1-25 0,0 0 16,1 28-16,-1-28 0,0 23 15,0-12-15,1 0 0,1 0 16,2-2-16,-2-2 0,0 0 0,0-2 16</inkml:trace>
  <inkml:trace contextRef="#ctx0" brushRef="#br0" timeOffset="173219.1857">20458 4673 0,'0'0'0,"0"0"16,0 0-16,0 0 0,0 0 0,-10 29 16,10-29-16,-9 27 0,9-27 15,-10 32-15,4-11 16,-1 0-16,1-1 0,-1 0 0,0-1 15,0 3-15,-1-2 0,0 0 16,2-1-16,1-2 0,2-2 16,0-3-16,0-3 0,1-2 15,0 0-15,0-6 0,0-4 16,-2-1-16,1-2 0,1 0 0,0 2 16,-1-1-16</inkml:trace>
  <inkml:trace contextRef="#ctx0" brushRef="#br0" timeOffset="173559.2981">20217 4670 0,'0'0'0,"0"0"0,0 0 0,0 0 16,0 0-16,20-9 0,-20 9 16,20-6-16,-20 6 0,28-3 15,-13 4-15,1-1 0,-1 1 0,3 1 16,1 0-16,-1 2 0,2 1 15,5 2-15,-1 2 0,-3 1 16,-2 1-16,-3 3 0,-2 1 16,-1 1-16,-4-3 0,-1 3 15,-2 1-15,-3-1 0,-1 0 0,-3 0 16,-2 1-16,-3-4 16,0-1-16,-5 0 0,-4 1 15,2-2-15,0 0 0,0 0 0,-2 0 16,2 0-16,0 0 0,0 0 15,0 0-15,2-2 0,2-4 16,1 0-16,3-3 0,2 1 0,0-1 16,1 0-16</inkml:trace>
  <inkml:trace contextRef="#ctx0" brushRef="#br0" timeOffset="173726.4463">20881 5032 0,'0'0'0,"0"0"16,0 0-16,0 0 0,-10 24 0,10-24 15,-15 30-15,4-12 0,-2 3 16,-4 1-16,-1 1 0,-3 1 16,3-3-16,4-4 0</inkml:trace>
  <inkml:trace contextRef="#ctx0" brushRef="#br0" timeOffset="174426.1594">16824 5956 0,'0'0'16,"0"0"-16,0 0 0,0 0 0,0 0 15,0 0-15,0 0 16,-15 24-16,15-24 0,-14 26 0,4-3 15,0-4-15,0 5 16,0 1-16,-1 4 0,-2 10 0,0-3 16,-2 0-16,1 2 15,-1 0-15,1-3 0,0-4 0,0-2 16,1-4-16,4-1 0,1-5 16,2-4-16,2-2 0,0-3 15,0-2-15,2-1 0,0-4 16,1-2-16,0-2 0,1-5 15,1-4-15,1 1 0,1-7 0,2-3 16,-2-2-16,-1-1 0,0 4 16,-1 1-16,1 3 0</inkml:trace>
  <inkml:trace contextRef="#ctx0" brushRef="#br0" timeOffset="174676.9074">16778 6001 0,'0'0'0,"0"0"0,0 0 16,0 0-16,0 0 0,0 0 0,0 0 15,0 0-15,0 0 0,0 0 16,0 0-16,21 21 0,-21-21 0,11 15 16,-11-15-16,12 26 15,-12-26-15,11 34 0,-5-19 16,-1-1-16,1 0 0,1 0 16,-1 1-16,-1-1 0,-2-2 15,1 1-15,1 1 0,-1-3 0,1-1 16,-1-2-16,0-1 0,1 0 15,-1-3-15,2-4 0,0-4 16,0 1-16,-1 2 0,0-2 16</inkml:trace>
  <inkml:trace contextRef="#ctx0" brushRef="#br0" timeOffset="174909.9075">17189 6015 0,'0'0'0,"0"0"16,0 0-16,0 0 0,-10 25 0,10-25 16,-14 29-16,6-11 15,-3 3-15,-2-3 0,0 0 16,-3 4-16,1-1 0,1 0 16,0 0-16,0-3 0,1 0 15,2-4-15,0-2 0,1-2 16,2 1-16,1-4 0,-1-4 0,2-3 15,2-7-15,1 4 0,-1-1 16,2 1-16</inkml:trace>
  <inkml:trace contextRef="#ctx0" brushRef="#br0" timeOffset="175126.0201">17172 6087 0,'0'0'0,"0"0"15,0 0-15,0 0 0,0 0 0,0 0 16,0 0-16,8 28 15,-8-28-15,7 22 0,-7-22 16,11 25-16,-6-8 0,-1 1 0,1 3 16,-1-2-16,0-1 0,1 2 15,-1-2-15,2-3 0,-1 0 16,3 2-16,-1-2 0,-1-2 16,0-5-16,0-4 0,3-5 15,-3 1-15,-1 0 0,0 0 0</inkml:trace>
  <inkml:trace contextRef="#ctx0" brushRef="#br0" timeOffset="175414.9982">17687 5944 0,'0'0'16,"0"0"-16,0 0 0,0 0 0,0 0 0,-11 28 15,11-28-15,-13 29 16,3-13-16,-3 7 0,-3-1 16,1 3-16,-1 0 0,-5 10 15,-1 4-15,1-3 0,1-4 16,-4 4-16,0-3 0,3-2 16,3-6-16,3 0 0,1-7 15,2 0-15,4-4 0,0-3 16,2 0-16,2-4 0,1-3 0,3-4 15,0 0-15,0-5 0,1-5 16,0 3-16,0 0 0,0 1 16</inkml:trace>
  <inkml:trace contextRef="#ctx0" brushRef="#br0" timeOffset="175676.3939">17586 6054 0,'0'0'0,"0"0"16,0 0-16,0 0 0,0 0 0,14 22 16,-14-22-16,11 23 15,-11-23-15,12 30 0,-5-12 16,-1 0-16,2 0 0,0 0 16,0 0-16,0 0 0,0-1 0,2 5 15,0-4-15,-1 0 0,-1-3 16,0-1-16,0-1 0,0-2 15,-2-4-15,0-3 16,-2-4-16,1-4 0,0-2 0,-1 2 16,1 0-16,-2 0 0</inkml:trace>
  <inkml:trace contextRef="#ctx0" brushRef="#br0" timeOffset="175909.7241">17896 6061 0,'0'0'0,"0"0"16,0 0-16,0 0 0,0 0 0,0 0 16,0 0-16,0 0 15,-3 22-15,3-22 0,-11 26 16,11-26-16,-13 31 0,5-15 16,-1 4-16,1-1 0,-1-1 0,-1 2 15,-1 1-15,-1 4 0,1-4 16,0-3-16,1-6 0,3-1 15,4-1-15,1 0 0,-1-2 16,1-1-16</inkml:trace>
  <inkml:trace contextRef="#ctx0" brushRef="#br0" timeOffset="176145.2364">18429 5919 0,'0'0'0,"0"0"15,0 0-15,0 0 0,0 23 0,0-23 16,-1 25-16,1-25 0,0 34 16,-1-16-16,-1 3 15,-1 1-15,0-1 0,-3 5 0,-2 2 16,-1-4-16,-1-2 0,2-4 15,2-1-15,0-5 0</inkml:trace>
  <inkml:trace contextRef="#ctx0" brushRef="#br0" timeOffset="176360.3526">17990 6351 0,'0'0'0,"0"0"0,0 0 16,0 0-16,0 0 0,0 0 0,34-4 16,-34 4-16,35-3 0,-13 3 15,4 0-15,1 0 0,-1 0 16,4 3-16,2 0 0,6 1 16,-1 0-16,-7-1 0,-5 1 15,-3-4-15</inkml:trace>
  <inkml:trace contextRef="#ctx0" brushRef="#br0" timeOffset="177060.2168">19233 5933 0,'0'0'0,"0"0"0,0 0 16,0 0-16,0 0 0,0 0 15,0 0-15,0 0 0,0 0 0,-2 25 16,2-25-16,-6 25 0,6-25 15,-9 33-15,3-12 0,-1 0 16,0 1-16,-1 2 0,0 2 16,-2 9-16,1-6 0,1 2 15,0-2-15,0 0 0,1-1 0,0 1 16,0 0-16,2-4 0,0-4 16,1-2-16,0-2 15,2-6-15,0-4 0,1 1 0,0-2 16,0 1-16,1-4 0,0-3 15,0-6-15,1-1 0,0-1 16,-1-6-16,0-4 0,0 4 16,0 3-16,0 0 0</inkml:trace>
  <inkml:trace contextRef="#ctx0" brushRef="#br0" timeOffset="177576.435">19124 5929 0,'0'0'0,"0"0"0,0 0 0,0 0 16,0 0-16,19-19 0,-19 19 16,21-11-16,-9 6 0,1 1 15,0-1-15,1 3 0,2-1 0,0 4 16,2 1-16,-1 2 0,-3-1 16,-1 4-16,-1 0 0,-2 1 15,-1 2-15,-2 5 0,-5-1 16,-4 1-16,-4-1 0,-3 3 15,-2-2-15,-2-1 0,-3 1 0,-4-2 16,-3 0-16,-1 0 16,2 1-16,-6 0 0,-2 1 15,3-1-15,4-3 0,2-1 16,4-2-16,2-2 0,4-1 0,2-2 16,3 1-16,3-1 15,0-3-15,6 0 0,2-3 16,4-1-16,3 0 0,2 0 0,1 1 15,1-1-15,3 0 0,2-2 16,2 2-16,-2 1 0,-1 2 0,0 1 16,1 0-16,-1 2 15,-1 0-15,-2 2 0,-3 6 16,-2-3-16,-2 0 0,-3 4 16,-4 0-16,-1 0 0,0 3 0,-5 0 15,-1 1-15,-2-1 0,0 0 16,-2 0-16,0 0 0,1-3 15,-1 0-15,0 3 0,1-3 16,-1-1-16,0-1 0,1 1 16,2-3-16,2-1 0,0-5 0,3-1 15,-2 3-15,2-3 0</inkml:trace>
  <inkml:trace contextRef="#ctx0" brushRef="#br0" timeOffset="177831.7757">19726 6223 0,'0'0'0,"0"0"0,0 0 16,0 0-16,0 0 0,0 0 16,-1 25-16,1-25 0,-3 21 0,3-21 15,-8 25-15,3-14 0,1 3 16,-2-1-16,0-1 0,-1-1 15,1 2-15,-1-2 0,1 0 16,2-4-16,1 0 0,1-3 16,2-4-16,2 0 0,2-1 0,2-5 15,0 0-15,0 1 0,-1 2 16,0-2-16</inkml:trace>
  <inkml:trace contextRef="#ctx0" brushRef="#br0" timeOffset="178110.0005">20186 6061 0,'0'0'0,"0"0"15,0 0-15,0 0 0,0 0 0,0 0 16,0 0-16,0 0 0,0 0 16,2 25-16,-2-25 0,-8 23 15,8-23-15,-10 29 16,4-13-16,-1-1 0,-1 3 0,1-1 15,-1 2-15,1-2 0,2-2 16,-1 0-16,1 1 0,0-4 16,1 2-16,-2-3 0,3 2 15,1-6-15,0 0 0,0-3 16,-1 0-16,1-4 0,0 0 0,2 0 16,-2-4-16,2 4 0</inkml:trace>
  <inkml:trace contextRef="#ctx0" brushRef="#br0" timeOffset="178476.4632">19986 6006 0,'0'0'0,"0"0"16,0 0-16,0 0 0,27-9 0,-27 9 15,22-3-15,-9 1 0,0 0 16,5 2-16,3 4 0,-1-3 15,-1 1-15,4 2 0,0 3 16,5 0-16,-1 0 0,-2 0 16,-2 1-16,-2 2 0,-2-3 15,-2 4-15,-1 0 0,-3 0 0,-2 0 16,-2 2-16,-3-1 16,-3 2-16,-1 0 0,-2 1 15,-2-1-15,-2 3 0,-3-2 0,-3-1 16,-3 4-16,0-1 0,-2-2 15,0-1-15,-1-2 0,1 1 16,0-2-16,-4 0 0,0 2 16,1-5-16,1-1 0,2 1 15,2-1-15,4-4 0,2 1 0,0-3 16,1 1-16,3-2 0,3 0 16,-2 0-16,2 0 0,-2 0 15</inkml:trace>
  <inkml:trace contextRef="#ctx0" brushRef="#br0" timeOffset="178759.2119">20654 6401 0,'0'0'0,"0"0"0,0 0 15,0 0-15,0 0 0,-4 28 16,4-28-16,-8 19 15,8-19-15,-8 27 0,2-12 16,0-1-16,2 1 0,-1-1 0,-1 0 16,2 0-16,-1-3 0,1 3 15,-1-3-15,1-3 0,1 2 0,-1-2 16,2-1-16,0 0 16,0-3-16,0 2 0,-1-3 15,1-2-15,0-1 0,0 0 0,0 0 16,2 0-16</inkml:trace>
  <inkml:trace contextRef="#ctx0" brushRef="#br0" timeOffset="180195.7538">16357 4235 0,'0'0'0,"0"0"0,0 0 0,0 0 16,-7 32-16,4-13 0,-2 5 15,0 3-15,1 2 0,-1 7 16,0 5-16,-3 15 0,2 2 16,-4 16-16,0 1 0,-1 12 0,1-5 15,-2 17-15,-1-4 16,1 8-16,1-9 0,-6 34 0,-2-12 16,3-11-16,2-5 0,-4-7 15,0-2-15,0-7 16,2-5-16,0-4 0,2 0 0,2-8 15,2-2-15,-1-4 16,0-4-16,-4-4 0,0-2 0,-1-2 16,1-5-16,4-6 0,2-5 15,1-5-15,1 0 0,0-10 16,2-3-16,0-2 0,3-1 16,1-1-16,0-4 15,1 0-15,1 0 0,-1-7 0,1 3 16,1-2-16,3-1 0,0 3 0,2-3 15,2 0-15,2 0 0,1 0 16,2 0-16,0-3 0,2-1 16,1 0-16,3-3 0,6 3 15,2 1-15,2 0 0,2-1 0,3 0 16,3 1-16,5-1 16,-1 3-16,3-1 0,2 2 15,1 0-15,-1 3 0,2-2 16,2 2-16,8 1 0,1 2 0,2-5 15,4 2-15,2 0 0,2-2 16,12 6-16,-1 2 0,-3-4 16,-1 2-16,36 4 0,-10-1 15,-6-6-15,-5 3 0,-1 0 16,1 4-16,-4-4 0,-2 1 0,1-2 16,3-2-16,-2 2 0,-1-1 15,1 2-15,1 3 16,2-6-16,0-3 0,11-2 15,7 1-15,-5 0 0,-4 1 0,-2 2 16,-1-1-16,-1-1 0,-2 0 16,0-1-16,-2 0 0,0 5 15,-1 0-15,1-1 0,-1-1 16,-2-1-16,-3 0 0,1 1 16,0-2-16,-5-1 0,-2 0 0,-2 0 15,-1 0-15,-9 2 0,-8 2 16,-2-3-16,-4 5 0,-6-5 15,-4 2-15,-4 0 0,-4-2 16,-7 3-16,-5-2 0,-2 1 16,-1-1-16,-5-4 0,-3-3 15,-4 3-15,-3 0 0,-1 1 0</inkml:trace>
  <inkml:trace contextRef="#ctx0" brushRef="#br0" timeOffset="181476.1379">16432 3963 0,'0'0'0,"0"0"16,0 0-16,0 0 0,0 0 0,31-7 16,-31 7-16,29-3 0,-11 2 0,7-1 15,2 1-15,4-2 16,2 2-16,13 0 0,4 1 16,3-1-16,2-2 0,16 3 0,1 3 15,16-1-15,-3-1 0,14-1 16,-2-2-16,-3 0 0,-4-1 0,15-3 15,-2-2-15,39 0 16,-16 4-16,-9 3 0,-6 1 16,-5-2-16,-1-2 0,3 1 0,5-1 15,-5 0-15,-3-1 0,0 0 16,2-1-16,2 3 0,-1 3 16,2 0-16,2 0 0,-6 0 15,-3 1-15,4-2 0,4-1 16,-7 3-16,-4 3 0,-4 0 15,-4-4-15,-5 2 0,-3-2 0,-2 0 16,-1 0-16,-3 0 16,-3 1-16,-1 1 0,-1 2 0,-7-2 15,-4 0-15,-3-1 0,0 1 16,-1-1-16,0-1 0,-2 4 16,-3 2-16,-8 0 0,-6 1 15,1-2-15,1 0 0,-6-4 16,-3-1-16,-4 4 0,-4 2 15,-1 2-15,-1 1 0,0 0 16,0 1-16,-4 1 0,-3-1 16,-2 0-16,-5 1 0,-2-3 0,1 2 15,-2 4-15,1 2 0,-2 1 16,1 1-16,-1 3 0,-2 4 16,0 0-16,-1 2 0,-3 3 15,-2 4-15,-1 2 0,1 1 0,-3 5 16,0 0-16,-1 2 15,1 0-15,-2 5 0,-2 4 16,1 1-16,2-1 0,-3 10 16,0-1-16,-3 0 0,-1 1 0,-2 2 15,1 2-15,-5 27 0,4-11 16,2 1-16,1 0 0,-3-6 16,-1-3-16,0 0 0,-1 0 15,3-4-15,3-3 0,-1 4 16,0 3-16,0-7 0,3-4 15,-3 1-15,-2-2 0,2-5 16,0-1-16,-4-4 0,-2-2 16,3 2-16,1-6 0,4-1 0,3-1 15,3-4-15,0 1 16,-3-6-16,-3-4 0,2-3 0,3-4 16,1-4-16,3-1 0,-1-4 15,2 0-15,-1-4 0,0 2 16,-1-10-16,1 3 0,2-1 15,0-2-15,1-4 0,1 1 0,-1-1 16,1 4-16,-1-4 0,0 0 16,0 0-16,0 0 0,-2 0 15,-2 0-15,-2-1 0,-2-3 16,3 2-16,0-2 0,1 4 16</inkml:trace>
  <inkml:trace contextRef="#ctx0" brushRef="#br0" timeOffset="187360.2704">31883 15266 0,'0'0'15,"0"0"-15,0 0 0,0 0 0,0 0 16,0 0-16,0 0 0,0 0 16,0 0-16,0 0 0,0 0 15,-6-22-15,6 22 0,0 0 16,-22-3-16,22 3 0,0 0 0,-32 3 16,32-3-16,-23 3 0,23-3 15,-22 8-15,9-5 16,-1 1-16,1 2 0,1-1 0,0 2 15,1 2-15,1-1 0,1 0 16,1 2-16,3 0 0,1-2 16,0 3-16,2 0 0,3-1 15,2 1-15,4 0 0,2 0 16,0 2-16,0-2 0,2 0 16,0-1-16,1-2 0,1-1 0,1 0 15,2-6-15,-2 2 0,-1-1 16,1-2-16,-1-2 15,-1-1-15,-1-1 0,-2 0 0,-2-4 16,0-1-16,-1 1 0,-3-6 16,-1 0-16,-2 0 0,-2 2 0,-6-5 15,-3-1-15,-2-1 16,-3-1-16,-1 1 0,-3-2 16,3 4-16,3 3 0,2 2 15</inkml:trace>
  <inkml:trace contextRef="#ctx0" brushRef="#br0" timeOffset="199660.5601">17681 7480 0,'0'0'0,"0"0"0,0 22 15,0-22-15,0 31 0,0-8 0,-1 2 16,-1 9-16,0 5 0,0 0 15,0 3-15,-2 9 0,1-2 16,0-1-16,-1-1 0,1 6 16,0-2-16,0-2 0,1-5 15,0-1-15,0-4 0,0 4 16,-2-1-16,2-6 0,0-5 0,0-3 16,1-3-16,1-6 15,0-3-15,0-6 0,0-2 16,1-6-16,1-1 0,1-9 15,1-5-15,-1 2 0,-1 2 0,0 2 16</inkml:trace>
  <inkml:trace contextRef="#ctx0" brushRef="#br0" timeOffset="199993.968">18066 7490 0,'0'0'15,"0"0"-15,0 0 0,0 0 0,3 25 16,-3-25-16,-3 39 16,2-16-16,-1 3 0,-1 6 15,-2 5-15,0 10 0,-1-1 0,0 12 16,0 3-16,1-4 0,0-3 15,0 13-15,-1-1 16,1 1-16,0-10 0,2-1 0,1-2 16,0-10-16,0-7 0,0 3 15,1-3-15,0-5 0,0-7 0,-1-4 16,-1-2 0,1-6-16,0-3 0,-8-6 0,-4-5 15,4 0-15,2 1 0,3 0 0</inkml:trace>
  <inkml:trace contextRef="#ctx0" brushRef="#br0" timeOffset="200259.7023">17367 8560 0,'0'0'0,"0"0"0,0 0 15,24 6-15,-24-6 0,27 2 16,-8-1-16,3-1 0,3-1 16,10-3-16,3-4 0,-1 3 15,1-2-15,8-2 0,-1-2 16,-2-1-16,-2-2 0,-3-1 0,-4-2 16,1 0-16,-4 2 0,-2 1 15,-2 0-15,-5 2 16,-4 1-16,-5 2 0,-2 2 15,-2 2-15</inkml:trace>
  <inkml:trace contextRef="#ctx0" brushRef="#br0" timeOffset="200843.7947">16245 10090 0,'0'0'0,"0"0"16,0 0-16,0 0 0,0 0 16,-20 34-16,11-16 15,-1 3-15,-1 2 0,-1 6 0,-3 5 16,-2 6-16,0 0 0,-4 12 16,1 2-16,3-7 0,1-5 0,-2 8 15,0-3-15,3-8 0,1-7 16,-1 4-16,1-4 15,4-10-15,2-4 0,2-4 0,2-4 16,1-2-16,0-1 0,6-8 16,2-5-16,-1-5 0,-2-3 15,3-1-15,3 1 0,-1 0 0,-2 6 16,-1-2-16</inkml:trace>
  <inkml:trace contextRef="#ctx0" brushRef="#br0" timeOffset="201077.1398">16200 10204 0,'0'0'0,"0"0"15,0 0-15,0 0 0,0 0 0,10 29 16,-10-29-16,14 34 16,-7-18-16,2 4 0,0 1 15,1 0-15,0-1 0,2 7 16,-1-2-16,-1 0 0,-1-4 0,-2-3 15,1 1-15,-1-2 16,-1-3-16,3-3 0,2-1 16,1-5-16,2-2 0,1-7 0,3-6 15,-4 2-15,-2 1 0,-1 0 16</inkml:trace>
  <inkml:trace contextRef="#ctx0" brushRef="#br0" timeOffset="201327.1634">16680 10178 0,'0'0'0,"0"0"0,0 0 0,0 0 15,-22 18-15,22-18 0,-26 25 16,11-8-16,0 1 0,-4 4 16,-3 1-16,-6 8 0,1 0 0,0-1 15,2 1-15,-4 1 0,3-3 16,2-3-16,2-2 0,4-3 15,4-3-15,2-4 0,2-3 16,2-4-16,3-3 0,3-5 16,2-6-16,4-3 0,0-1 0,0 0 15,0 1-15,-1 3 16</inkml:trace>
  <inkml:trace contextRef="#ctx0" brushRef="#br0" timeOffset="201559.7716">16543 10295 0,'0'0'0,"0"0"0,0 0 16,0 0-16,-3 23 0,3-23 15,0 31-15,0-31 0,3 40 0,1-15 16,0 3-16,-1 0 0,1-2 16,2 9-16,2 1 0,-1-4 15,-2-2-15,3 5 16,1-3-16,-2-1 0,0-8 0,1-3 15,1-5-15,1-5 0,-1-5 16,2-6-16,2-3 0,-1-6 16,2-2-16,0-1 0,-1 3 15,-4 2-15</inkml:trace>
  <inkml:trace contextRef="#ctx0" brushRef="#br0" timeOffset="201829.6554">16999 10274 0,'0'0'0,"0"0"0,0 0 16,0 0-16,0 0 0,0 0 15,-20 23-15,20-23 0,-20 31 16,8-12-16,-2 4 0,-1-1 16,2-1-16,-8 12 0,-2 6 15,1-4-15,1-6 0,-2 10 0,1-2 16,3-5-16,4-1 0,1-6 15,3 0-15,1-7 0,3-3 16,1-1-16,2-3 0,2-4 16,2-4-16,4-10 0,5-7 15,-4-1-15,0-3 0,0 0 0,0 4 16,-2 1-16</inkml:trace>
  <inkml:trace contextRef="#ctx0" brushRef="#br0" timeOffset="202076.8018">17009 10377 0,'0'0'0,"0"0"15,0 0-15,0 0 0,2 29 0,-2-29 16,4 32-16,1-14 0,0 4 16,1 3-16,-1 3 0,3 4 15,0-3-15,-1 0 0,1 2 16,0-6-16,-1-3 0,0 3 15,0-3-15,-2-1 0,0-3 16,3-7-16,0-4 0,0-4 16,0-6-16,0-4 0,0-4 15,0 4-15,-2-1 0,-1 1 0</inkml:trace>
  <inkml:trace contextRef="#ctx0" brushRef="#br0" timeOffset="202259.94">17341 10381 0,'0'0'16,"0"0"-16,0 0 0,0 0 15,0 0-15,-8 22 0,8-22 16,-12 29-16,3-9 0,-2 2 16,-1 4-16,-1 2 0,-2 1 0,-5 13 15,-1 1-15,2-1 0,1-2 16,0-1-16,4-6 0,2-5 15</inkml:trace>
  <inkml:trace contextRef="#ctx0" brushRef="#br0" timeOffset="202743.8964">18205 10243 0,'0'0'0,"0"0"16,0 0-16,0 0 0,0 0 0,0 0 16,-14 20-16,14-20 0,-13 22 15,1-4-15,-4 0 16,0 3-16,-1 1 0,-1 6 0,0 1 15,-6 7-15,2 2 0,-6 5 16,-3 0-16,4-3 0,4-5 0,0 2 16,3-2-16,4-7 15,2-3-15,5-6 0,0-2 16,3-3-16,2-6 0,3-5 16,1-3-16,3-4 0,0-3 15,0 4-15,-1-1 0,0 1 0</inkml:trace>
  <inkml:trace contextRef="#ctx0" brushRef="#br0" timeOffset="203010.0166">18394 10349 0,'0'0'0,"0"0"0,0 0 0,0 0 16,-17 25-16,17-25 0,-16 34 15,7-11-15,-1-1 0,-2 6 16,-2 4-16,-5 8 0,0-4 16,-4 13-16,1-2 0,2-4 15,3-3-15,0 5 0,1-2 16,4-10-16,2-5 0,5-4 16,3-5-16,2-6 0,2-5 15,5-4-15,5-8 0,-4 4 0,0-3 0,-1 3 16</inkml:trace>
  <inkml:trace contextRef="#ctx0" brushRef="#br0" timeOffset="203329.7365">19308 10256 0,'0'0'0,"0"0"0,0 0 16,0 0-16,0 0 0,-13 20 15,13-20-15,-18 30 0,7-12 0,-4 4 16,-4 2-16,-1 1 0,-1 1 16,-8 10-16,-1 3 15,-5 5-15,4-3 0,3-1 0,0-1 16,0 3-16,2-6 0,3-3 15,2-2-15,5-5 0,1-1 16,4-3-16,1-4 0,4-5 16,0 1-16,4-14 0,3-9 15,3 0-15,2-4 0,-2 5 16,1-2-16,-2 3 0</inkml:trace>
  <inkml:trace contextRef="#ctx0" brushRef="#br0" timeOffset="203610.6835">19272 10285 0,'0'0'0,"0"0"0,0 0 0,0 0 0,0 0 16,0 28-16,0-28 15,0 37-15,0-16 0,0 10 16,-1 2-16,-1 3 0,0-3 0,-1 15 15,-2-1-15,0 8 0,-1-3 16,2 5-16,2 0 0,0-11 16,-1-9-16,1-4 0,0-5 15,1-7-15,1-4 0,-3-12 16,-4-6-16,-1-2 0,1-1 0,2 1 16,1-1-16,0 3 0</inkml:trace>
  <inkml:trace contextRef="#ctx0" brushRef="#br0" timeOffset="203776.8518">18978 10670 0,'0'0'0,"0"0"15,0 0-15,0 0 0,0 0 0,0 0 16,0 0-16,36 0 0,-36 0 16,35 1-16,-11 2 15,0-2-15,1 2 0,2 0 0,3-3 16,4-3-16,-4-1 0,-5 1 15,-3 2-15,-4-2 0</inkml:trace>
  <inkml:trace contextRef="#ctx0" brushRef="#br0" timeOffset="203960.2782">19616 10684 0,'0'0'16,"0"0"-16,0 0 0,0 0 0,0 0 0,0 0 15,3 33-15,-3-33 16,4 29-16,-4-29 0,8 33 16,-3-16-16,-1-3 0,3 0 15,0 0-15,2-3 0,1-1 0,-2-2 16,-1-1-16,0 0 0</inkml:trace>
  <inkml:trace contextRef="#ctx0" brushRef="#br0" timeOffset="204477.2451">20092 10467 0,'0'0'16,"0"0"-16,0 0 0,0 0 15,0 0-15,0 0 0,0 0 0,12 29 16,-12-29-16,11 17 0,-11-17 15,15 25-15,-8-13 0,2 1 16,0-2-16,0 0 0,-2 0 16,1-3-16,-1 1 0,-1-2 15,0 0-15,-2-3 0,0 1 16,-1 1-16,0-3 0,-1-2 16,0 2-16,-2-3 0,-5 0 0,0-3 15,-4-1-15,-2 0 0,-1-2 16,-2 2-16,0-3 0,-2 3 15,-2 0-15,-1 1 0,-1 2 16,-4 1-16,1 1 0,-1 2 16,-1 2-16,1 2 0,1 3 15,1 1-15,1 2 0,2-1 0,3 2 16,1 0-16,2 4 16,2 0-16,1 0 0,1 7 15,4-1-15,0-2 0,3 2 16,5-1-16,4 1 0,4-2 0,3-1 15,4-3-15,3 0 0,2-3 16,3 2-16,2-5 16,5 1-16,-3-3 0,-1-2 0,6-2 15,1-2-15,-2-4 0,-4-3 0,0-4 16,-1-3-16,-6 2 16,-5 1-16,-5 4 0</inkml:trace>
  <inkml:trace contextRef="#ctx0" brushRef="#br0" timeOffset="205743.5805">15518 11137 0,'0'0'15,"0"0"-15,0 0 0,0 0 16,0 0-16,0 0 0,0 0 16,31-13-16,-31 13 0,47-4 15,-9 1-15,2 3 0,5 0 16,21 0-16,8 0 0,16 0 0,0 2 15,30 0-15,25 5 0,6-3 16,-14 3-16,66 3 0,-8 1 16,-27 0-16,-21 0 0,7 3 15,3 3-15,-14-4 0,-11 0 0,8 4 16,6-2-16,-15 2 0,-10-2 16,8 3-16,6-2 15,-14-2-15,-10-1 0,6 1 0,5 0 16,-13 4-16,-9-4 0,3 7 15,-1-1-15,-16-1 0,-11-2 0,0-2 16,0-3-16,-11 1 16,-8-3-16,-6-1 0,-5 0 15,-6-1-15,-6 0 0,-6 1 16,-3-1-16,-10 0 0,-5 3 0,-6-1 16,-4 4-16,-8-3 0,-5 0 15,4-4-15,2-2 0,4-3 16</inkml:trace>
  <inkml:trace contextRef="#ctx0" brushRef="#br0" timeOffset="211178.5126">29121 16347 0,'0'0'16,"0"0"-16,0 0 0,0 0 15,0 0-15,0 0 0,20 3 16,-20-3-16,0 0 0,0 0 0,0 0 15,0 0-15,0 0 0,0 0 16,0 0-16,0 0 0,0 0 16,0 0-16,0 0 0,0 0 0</inkml:trace>
  <inkml:trace contextRef="#ctx0" brushRef="#br0" timeOffset="211650.182">25655 12590 0,'0'0'15,"0"0"-15,0 0 0,0 0 16,0 0-16,0 0 0,0 0 16,0 0-16,0 0 0,20-7 15,-20 7-15,0 0 0,25 6 0,-25-6 16,20 6-16,-20-6 0,0 0 15,27 8-15</inkml:trace>
  <inkml:trace contextRef="#ctx0" brushRef="#br0" timeOffset="241627.6895">16317 12152 0,'0'0'0,"0"0"0,0 0 0,4-20 15,-4 20-15,0 0 0,3-22 16,-2 15-16,0 3 0,0-1 16,-1 2-16,0 3 0,0 0 0,-2 1 15,-2 4-15,-2 3 0,0 2 16,-3 4-16,-3 5 0,-1 1 16,1 0-16,-6 10 0,-3 6 15,0-1-15,-1 0 0,-6 10 16,2 1-16,1-3 0,2-2 15,-6 7-15,0 1 0,1-5 16,3-2-16,-1 3 0,5-6 16,4-6-16,1-8 0,3-2 15,1 1-15,2-6 0,2-4 0,3-5 16,-1-3-16,3-3 0,3-3 16,1-5-16,4-6 0,0-5 15,2-3-15,-2 3 0,0 4 16,-2 2-16</inkml:trace>
  <inkml:trace contextRef="#ctx0" brushRef="#br0" timeOffset="241944.0716">16402 12093 0,'0'0'15,"0"0"-15,0 0 0,11 26 16,-6-13-16,1 6 0,3 4 16,-1 3-16,0 3 0,0 11 15,1 3-15,0 7 0,-1-2 0,-3 2 16,1 2-16,-2 5 16,-1-5-16,1-2 0,-2-2 15,0-6-15,-1-4 0,0 0 0,-1-3 16,-1-6-16,0-3 0,-2-6 15,-2-5-15,-2-6 0,-4-2 16,-6-7-16,-3-7 0,3-3 16,2-2-16,4 2 0,3 2 0,0 3 15</inkml:trace>
  <inkml:trace contextRef="#ctx0" brushRef="#br0" timeOffset="242094.0748">16141 12682 0,'0'0'0,"0"0"16,0 0-16,0 0 0,0 0 15,0 0-15,0 0 0,0 0 16,0 0-16,20-15 0,-20 15 16,30-5-16,-30 5 0,44-3 15,-17 2-15,2-1 0,2-1 16,2 1-16,-6 0 0,-3 0 0</inkml:trace>
  <inkml:trace contextRef="#ctx0" brushRef="#br0" timeOffset="242311.0771">16874 12703 0,'0'0'16,"0"0"-16,0 0 0,0 0 0,9 24 15,-9-24-15,9 28 0,-9-28 16,9 28-16,-3-15 0,2 1 15,0-1-15,-2-1 0,2-2 16,1-1-16,0-3 0,0-5 0,-2 1 16,0-1-16,-2 0 0</inkml:trace>
  <inkml:trace contextRef="#ctx0" brushRef="#br0" timeOffset="242811.3972">17433 12194 0,'0'0'0,"0"0"16,0 0-16,0 0 0,0 0 0,0 0 16,15 18-16,-15-18 0,0 0 15,24 23-15,-24-23 0,23 21 16,-10-10-16,2 0 0,0 1 15,-1-2-15,0 0 0,-2-1 16,-1 1-16,-1-1 0,-1-3 16,-2 1-16,0-2 0,-2-1 0,0 0 15,-1 0-15,0-1 16,-4-3-16,1 2 0,-8-3 16,-5 1-16,-2-1 15,-4 1-15,-2-1 0,-2 1 0,-8 2 16,0 2-16,2 1 0,0 1 15,2 1-15,-1 3 0,-4 5 16,2 2-16,4 0 0,4 0 0,4 2 16,2 1-16,4 4 0,4 0 15,2 2-15,3 0 0,3-2 16,2 0-16,5 0 0,3 3 16,1-2-16,2 0 0,0-4 15,1-1-15,3-2 0,1-2 16,6 2-16,4-2 0,-3-6 0,0-4 15,2-2-15,4-3 16,-1-3-16,0-3 0,-7 0 0,-5 3 16,-4-1-16</inkml:trace>
  <inkml:trace contextRef="#ctx0" brushRef="#br0" timeOffset="243044.401">18184 12358 0,'0'0'15,"0"0"-15,0 0 0,0 0 16,0 0-16,0 27 0,0-27 16,0 29-16,0-29 0,-1 37 0,0-16 15,-1 2-15,-1 1 0,-2 8 16,0 1-16,-1 0 0,1-3 15,-3 1-15,-1-2 16,1-4-16,2-4 0,0-3 16</inkml:trace>
  <inkml:trace contextRef="#ctx0" brushRef="#br0" timeOffset="243227.6512">17837 12928 0,'0'0'0,"0"0"0,0 0 15,0 0-15,0 0 0,26 3 0,-26-3 16,39 2-16,-15 1 0,5 0 16,3 0-16,3 1 0,4-1 15,14 4-15,2 2 0,8 1 16,-5 0-16,-9-3 0,-11 0 16,-6-2-16</inkml:trace>
  <inkml:trace contextRef="#ctx0" brushRef="#br0" timeOffset="244193.9421">19191 12457 0,'0'0'0,"0"0"0,0 0 0,0 0 15,0 0-15,0 0 0,-11 23 16,11-23-16,-7 23 0,7-23 16,-9 36-16,2-13 15,0 1-15,1 4 0,-2 2 0,-3 7 16,0-1-16,0 1 0,0-1 16,-1 6-16,1-3 0,1-2 15,0-1-15,2-2 0,3-4 0,0-3 16,1-2-1,0-4-15,2-5 0,0-3 16,1-3-16,-1-11 0,0-7 16,0-4-16,2-6 0,0 1 15,0 3-15,0 3 0</inkml:trace>
  <inkml:trace contextRef="#ctx0" brushRef="#br0" timeOffset="244699.7445">19129 12421 0,'0'0'0,"0"0"0,0 0 15,33 0-15,-33 0 0,40 5 16,-15 2-16,2 2 0,-1 1 0,6 5 16,-1 1-16,-2 2 0,-3 3 15,-1 4-15,-8 1 0,-5-2 16,-4 1-16,-8 0 15,-6-2-15,-5 1 0,-5-1 0,-6-2 16,-4-2-16,-6 2 0,0-3 16,-3-2-16,-1-3 15,5-2-15,5-1 0,3-2 0,4 0 16,4-1-16,4-2 0,4-1 16,1-1-16,2-1 0,2 1 15,2-3-15,0-3 0,6 1 0,5-1 16,6 1-16,7 2 15,-1 2-15,-1-1 0,8 1 0,2 0 16,-2 1-16,-2 0 0,-3 4 16,-3-1-16,-4 3 0,0 2 15,-2 2-15,-3 1 0,-3-1 16,-4 1-16,-2 2 16,-4 3-16,-3-1 0,0-1 0,-2 1 15,-2-1-15,-2-1 0,-2 1 0,-1-2 16,-1-1-16,0-1 0,0 0 15,1-1-15,0-1 16,2-3-16,3-1 0,0-2 0,1 0 16,6-5-16,0-3 0,2 0 15,-2 0-15,0 3 0</inkml:trace>
  <inkml:trace contextRef="#ctx0" brushRef="#br0" timeOffset="244946.5673">19961 13007 0,'0'0'0,"0"0"16,0 0-16,0 0 0,-3 23 0,3-23 16,-6 23-16,6-23 0,-7 28 15,4-13-15,-1-1 16,0 0-16,1-1 0,0-2 0,1-2 15,-1 0-15,1-1 0,1-3 16,1-2-16,3-2 0,3-3 16,-2 1-16,1 0 15,-2 0-15</inkml:trace>
  <inkml:trace contextRef="#ctx0" brushRef="#br0" timeOffset="245205.5552">20395 12772 0,'0'0'0,"0"0"0,0 0 15,0 0-15,0 23 0,0-23 16,-3 24-16,3-24 0,-6 31 0,3-12 16,-1 1-16,-1 1 15,1 0-15,0 2 0,-2-1 16,-1 8-16,2-2 0,2-1 0,0 0 15,1-3-15,0-1 0,0-4 16,0-2-16,0-4 0,1-3 16,-1-3-16,-2-4 0,-1-6 15,1-5-15,1 1 0,-1 1 16,2 2-16</inkml:trace>
  <inkml:trace contextRef="#ctx0" brushRef="#br0" timeOffset="245511.1573">20234 12691 0,'0'0'0,"0"0"16,0 0-16,23-3 0,-23 3 15,36 1-15,-14 0 0,3 3 16,3 1-16,14 7 16,5 8-1,-1 1-15,0 4 0,-8-1 0,-4-3 0,4 9 16,0 6-16,-8-4 0,-7-3 0,-8 1 15,-8 1-15,-5-2 16,-6-1-16,-3-4 0,-4-1 16,-3-2-16,-1-3 0,-6 1 15,-6 2-15,4-4 0,1-1 0,-1-1 16,0-2-16,2 0 0,2-2 16,-1-3-16,-1-1 0,4-2 15,1-2-15,4-1 0,2 1 16,3-3-16</inkml:trace>
  <inkml:trace contextRef="#ctx0" brushRef="#br0" timeOffset="245678.2771">20990 13393 0,'0'0'0,"0"0"0,0 0 0,1 23 16,-1-23-16,-6 33 0,1-13 15,-3 2-15,-1 0 0,-8 3 16,-8 2-16,-1 3 0,4-5 0,3-3 16</inkml:trace>
  <inkml:trace contextRef="#ctx0" brushRef="#br0" timeOffset="246344.2991">16345 13423 0,'0'0'0,"0"0"0,0 0 0,-22 23 16,22-23-16,-26 33 0,9-9 15,-2 2-15,-1 2 0,-7 13 0,-3 5 16,-5 9-16,0-1 0,-5 12 16,-1 0-16,6-6 0,4-5 15,-4 5-15,2-4 0,4-5 16,1-4-16,0-1 0,5-7 15,7-9-15,3-6 0,4-8 16,3-6-16,2-5 0,2-2 0,4-10 16,3-6-16,7-6 0,7-7 15,1-9-15,2-6 16,-4 8-16,-5 7 0,-3 8 0</inkml:trace>
  <inkml:trace contextRef="#ctx0" brushRef="#br0" timeOffset="246577.8669">16345 13435 0,'0'0'0,"0"0"16,0 0-16,0 0 0,0 29 0,0-29 16,1 37-16,-1-15 0,0 2 15,0 5-15,1 5 0,-1 7 16,1 1-16,0 9 0,0 1 15,-1-3-15,0-2 0,0 5 16,2-2-16,-2-7 0,1-4 0,-1-3 16,-1-4-16,-2-7 0,0-7 15,1-3-15,0-3 0,-1-3 16</inkml:trace>
  <inkml:trace contextRef="#ctx0" brushRef="#br0" timeOffset="246761.107">16118 13883 0,'0'0'15,"0"0"-15,0 0 0,0 0 0,0 0 16,25-1-16,-25 1 16,35 1-16,-35-1 0,46 4 0,-19-1 15,0 0-15,-1-2 0,4 1 16,-6-1-16,-3 0 0</inkml:trace>
  <inkml:trace contextRef="#ctx0" brushRef="#br0" timeOffset="246944.115">16849 14064 0,'0'0'0,"0"0"0,0 0 16,0 0-16,-5 21 0,5-21 15,-3 29-15,3-29 0,-8 37 0,3-16 16,-1 3-16,1 0 0,-1 0 16,1 2-16,0-4 0,1-2 15</inkml:trace>
  <inkml:trace contextRef="#ctx0" brushRef="#br0" timeOffset="247294.1553">17783 13866 0,'0'0'0,"0"0"16,0 0-16,-3-21 0,3 21 0,-13-18 15,-1 8-15,0 0 0,-2 1 16,-10 0-16,-6 2 0,-1 2 15,0 2-15,-9 4 0,-1 4 16,5 1-16,6 2 0,3 7 16,1 4-16,5 0 0,3 1 15,2 7-15,6 2 0,6 0 0,5 0 16,5 3-16,6 3 16,5-2-16,5-2 0,3-1 15,4-3-15,0-2 0,1 0 0,10 0 16,5-4-16,1-3 0,0-2 15,0-11-15,1-8 16,-11 3-16,-9-2 0,-6 0 0</inkml:trace>
  <inkml:trace contextRef="#ctx0" brushRef="#br0" timeOffset="247544.1598">18589 13818 0,'0'0'15,"0"0"-15,0 0 0,0 0 0,1 26 16,-1-26-16,-3 30 16,-1-11-16,1 0 0,-2 4 0,-2 2 15,-1 2-15,0 5 0,-5 4 16,1 1-16,1-3 0,1-3 0,-4 6 15,-1-5-15,1-4 0,3-6 16,2-4-16</inkml:trace>
  <inkml:trace contextRef="#ctx0" brushRef="#br0" timeOffset="247728.132">18138 14280 0,'0'0'0,"0"0"0,0 0 16,0 0-16,24 7 0,-24-7 16,43 7-16,-14 0 0,3 0 0,6 2 15,7 3-15,10 3 0,0 1 16,12 0-16,0 0 16,-3 0-16,-13-5 0,-12-2 0</inkml:trace>
  <inkml:trace contextRef="#ctx0" brushRef="#br0" timeOffset="249011.7161">19633 14360 0,'0'0'0,"0"0"0,0 0 15,9-23-15,-9 23 0,7-25 16,-4 12-16,-1-3 0,-1 0 0,-1-2 16,-2-1-16,-1 2 15,-2 2-15,-2-3 0,-3 1 0,-5 2 16,-2 1-16,-9 3 16,-4 2-16,-4 5 0,-1 2 0,-8 1 15,1-1-15,0 5 0,0 3 16,-3 8-16,6 4 0,4 1 15,5 3-15,2 3 0,4 3 16,5 2-16,3 1 0,7 1 16,3-2-16,6 1 0,6-1 15,3-1-15,5-1 0,1-1 0,2-1 16,9 0-16,8-1 16,2-2-16,0-1 0,9-1 15,3-3-15,-6-8 0,-5-6 0,-8 0 16,-8-1-16,-6-1 0</inkml:trace>
  <inkml:trace contextRef="#ctx0" brushRef="#br0" timeOffset="249218.6196">19768 14644 0,'0'0'0,"0"0"0,0 0 0,0 0 15,-5 21-15,5-21 0,-4 22 16,4-22-16,-4 25 0,4-25 16,-7 25-16,4-11 0,-1 0 0,1-3 15,0 0-15,2-3 0,1-1 16,0-1-16,0-1 0,0 1 16</inkml:trace>
  <inkml:trace contextRef="#ctx0" brushRef="#br0" timeOffset="249495.7333">20386 14454 0,'0'0'15,"0"0"-15,0 0 0,0 0 0,0 0 16,-8 29-16,8-29 0,-10 26 15,10-26-15,-12 32 0,4-11 16,0 0-16,-1 1 0,2 2 16,-1-1-16,-1 5 0,1 0 0,2-3 15,0 0-15,2-4 0,1-2 16,0-2-16,3-3 0,1-3 16,2-3-16,-1-5 0,-2-3 15,2-3-15,-2 3 0,2-1 16</inkml:trace>
  <inkml:trace contextRef="#ctx0" brushRef="#br0" timeOffset="249844.8783">20209 14303 0,'0'0'15,"0"0"-15,0 0 0,0 0 0,0 0 0,31 0 16,-31 0-16,37 12 15,-17-4-15,2 4 0,4 4 16,0-2-16,1 4 0,6 7 16,-1 2-16,-2 3 0,0-1 0,2 7 15,-3 3-15,-8-4 16,-6-5-16,-5 5 0,-6-3 0,-9-4 16,-6 1-16,-5-4 15,-5-3-15,-3-5 0,-1-3 0,-4-2 16,0 2-16,0-4 0,1-5 15,0 1-15,-2-3 0,5-2 16,4 2-16,3-3 0,5 0 16,2 0-16,2-3 0,2-1 15,3-3-15,4-1 0,3-4 0,-1 3 16,1 2-16,-2 3 0</inkml:trace>
  <inkml:trace contextRef="#ctx0" brushRef="#br0" timeOffset="251077.9292">20807 12685 0,'0'0'15,"-17"-11"-15,-8-6 16,-12-7-16,-3 0 0,-26-12 0,-24-11 15,-11-5-15,2 2 0,-52-19 16,-13 1-16,19 12 0,13 7 0,-1 0 16,-2 1-16,6 5 15,6 3-15,-14 8 0,-7 4 16,13 4-16,10 2 0,-16 0 0,-9 1 16,6 0-16,5 1 0,-14 7 15,-10 6-15,17 4 0,12 2 16,-14 8-16,-10 5 0,11-3 15,6-2-15,-8 9 0,-6 7 16,18 3-16,14 4 0,-9 1 16,-4 3-16,15 1 0,11 1 0,1 7 15,2 5-15,13-4 0,11-2 16,-4 10-16,-2 7 0,13-2 16,8-3-16,3 6 0,4 2 15,11 0-15,10 0 0,1 4 16,2 5-16,4-6 0,4-4 15,6 9-15,6 5 0,6-7 16,6-3-16,4 6 0,4 4 16,5-8-16,5-6 0,8 10 15,7 4-15,0-4 0,0-2 0,11 0 16,8 1-16,-4-4 0,-2-2 16,10 4-16,8 3 15,5-7-15,2-3 0,8 2 0,7 3 16,-3-9-16,-3-4 0,12 1 15,8 4-15,-1-2 0,1-2 16,9 3-16,7-3 0,-10-1 0,-6-4 16,19-4-16,13 0 15,-9-9-15,-8-4 0,13 0 16,9 0-16,-12-4 0,-7-2 0,9-4 16,5-1-16,-12-7 0,-7-3 15,13 0-15,11 0 0,-9 0 16,-6-1-16,12-3 0,8-3 15,-11-4-15,-8 0 0,7-4 16,5-3-16,-14 3 0,-9-2 0,5-6 16,3-5-16,-14-1 0,-10-1 15,4-9-15,4-4 16,-16-3-16,-10 2 0,3-9 0,4-5 16,-15 4-16,-11 4 0,2-8 15,-1-10-15,-6 0 0,-3-2 16,-5-4-16,-2-7 0,-6 12 15,-2 4-15,-2-9 0,-1-5 16,-10 5-16,-6 1 0,-1-7 16,-3-5-16,-4 4 0,-2 4 0,-4-7 15,-2-5-15,-2 10 16,-2 7-16,-5-6 0,-3-2 16,1 6-16,1 3 0,-5-3 0,-3-4 15,-3 4-15,-3 3 0,-3 0 16,-3 1-16,0 6 0,2 6 15,-9-3-15,-5-2 0,3 5 16,0 3-16,-7-3 0,-5-2 16,-2 6-16,0 3 0,-3 3 15,-1 3-15,17 11 0,12 7 0,10 5 16</inkml:trace>
  <inkml:trace contextRef="#ctx0" brushRef="#br0" timeOffset="271878.4494">21208 4296 0,'0'0'0,"0"0"0,-11-17 16,11 17-16,-15-12 0,2 3 0,-2-2 15,-4-1-15,-2-1 0,-13-3 16,-6-4-16,0 5 0,-2 1 16,-15-1-16,-2-2 0,2 5 15,1 0-15,-13 4 0,-2 1 16,-7 2-16,4 3 0,-2 5 15,-2 5-15,-5 5 0,8 0 0,-32 13 16,8 3-16,18-3 0,14-1 16,0 6-16,0 4 15,7-4-15,5 0 0,3 6 0,4 5 16,6-2-16,5 1 0,4 2 16,2 0-16,7 1 0,4-2 15,4 3-15,1 3 0,8-8 16,2-4-16,6 6 0,4 4 15,2-6-15,3-3 0,4 3 16,2 4-16,-2-7 0,1 0 0,9-3 16,7 1-16,3-6 0,3-2 15,4-2-15,5-2 0,-4-1 16,-2-5-16,8 0 0,5-1 16,-6-3-16,-2-1 0,10-5 15,7 1-15,-2-6 0,-1-3 16,6-6-16,5-5 0,-8 0 15,-6 2-15,8-7 0,5 0 16,-3 1-16,-2-2 0,1-5 16,2-6-16,-13 1 0,-8 1 15,6-3-15,3-5 0,-8 3 0,-3 4 16,-1-7-16,-1-5 0,-9 6 16,-5 3-16,2-7 0,2-6 15,-5 4-15,-1 2 0,-6-4 16,-5-2-16,-2 8 0,-2 3 0,-3-3 15,-2 0-15,-8 0 16,-1 4-16,-8-5 0,-4 0 16,-7 6-16,-5 6 0,-11-6 0,-9-3 15,-2 8-15,-2 4 0,-10 2 16,-6 2-16,3 4 0,2 3 16,-12 0-16,-9 4 0,4 6 15,4 4-15,23-1 0,17 0 16,11-1-16</inkml:trace>
  <inkml:trace contextRef="#ctx0" brushRef="#br0" timeOffset="272911.3185">20565 5727 0,'0'0'0,"-16"-10"0,-1 3 15,-1 0-15,1-1 0,-11-2 16,-10-6-16,-4 5 0,-4 0 0,-4 2 16,-5 2-16,-15 0 0,-2 3 15,-1 4-15,-4 3 0,-7 0 16,2 2-16,-1 4 0,1 0 15,-31 12-15,12 4 0,10 0 16,8 0-16,13 3 0,7 1 0,5 2 16,2 1-16,5 0 0,2-3 15,7 4-15,5 6 16,3 0-16,2-3 0,5 2 16,5-2-16,9-3 0,6 2 0,5 1 15,3 3-15,4-3 0,1-1 16,8 1-16,6 0 0,3-3 15,3-2-15,1 5 0,2 0 16,4-1-16,2-3 0,4 0 16,2-3-16,2 3 0,2-3 0,1-1 15,2-3-15,-1-6 16,2-1-16,5 2 0,4-1 16,4 2-16,2 4 0,-3-5 0,-3-1 15,2-8-15,-1-1 0,4-6 16,1 0-16,-2-2 0,-3-2 15,0-2-15,-2-2 0,1-3 16,2-3-16,0-3 0,-1-1 16,-6-2-16,-6 1 0,2-6 15,1-2-15,-6 0 0,-3 1 0,0-3 16,2-1-16,-5-5 0,-5 1 16,-1-5-16,1-4 0,-5 4 15,-3-1-15,-4 0 0,-2-2 16,-7-3-16,-3-4 0,-3 1 15,0 1-15,-3 4 0,-2 0 16,-3 0-16,-1-5 0,-1 2 16,0 4-16,-3-3 0,-1-5 15,0 17-15,0-3 0,-3 0 16,-2-3-16,-5 9 0,-3-2 0,-5-4 16,-3-3-16,-5 2 0,-2 1 15,-7 3-15,-6 1 0,-3 3 16,-2 3-16,-36-5 0,-1 6 15,4 5-15,1 5 0,28 2 16,17 4-16,13 0 0</inkml:trace>
  <inkml:trace contextRef="#ctx0" brushRef="#br0" timeOffset="275483.8132">16291 6590 0,'0'0'0,"0"0"0,0 0 15,0 0-15,0 0 0,0 0 0,0 0 16,0 0-16,0 0 16,0 0-16,11 17 0,-11-17 15,0 0-15,0 0 0,0 0 16,0 0-16,0 0 0,0 0 16,0 0-16,0 0 0,0 0 15,0 0-15</inkml:trace>
  <inkml:trace contextRef="#ctx0" brushRef="#br0" timeOffset="277425.2659">19908 4738 0,'0'0'0,"0"0"0,0 0 16,0 0-16,0 0 0,0 0 15,0 0-15,0 0 0,0 0 0,0 0 16,0 0-16,0 0 16,0 0-16,0 0 0,0 0 15,0 0-15,0 0 0,0 0 16,0 0-16,0 0 0,0 0 0,0 0 16,0 0-16,0 0 15,0 0-15,0 0 0,0 0 16,0 0-16,0 0 0,0 0 15,0 0-15,0 0 0,0 0 0,0 0 16,0 0-16,-1-25 0,1 25 16,0 0-16</inkml:trace>
  <inkml:trace contextRef="#ctx0" brushRef="#br0" timeOffset="277654.6288">19949 4783 0,'0'0'0,"0"0"0,0 0 16,0 0-16,0 0 0,0 0 15,0 0-15,0 0 0,0 0 0,0 0 16,0 0-16,0 0 0,0 0 15,0 0-15,0 0 0,0 0 16</inkml:trace>
  <inkml:trace contextRef="#ctx0" brushRef="#br0" timeOffset="277867.094">19964 4825 0,'0'0'0,"0"0"0,0 0 15,0 0-15,0 0 0,0 0 16,0 0-16,0 0 0,0 0 0,0 0 16,0 0-16,0 0 15,0 0-15,0 0 0,0 0 16,0 0-16,0 0 0,0 0 0,0 0 16,0 0-16,18 10 0,-18-10 15,0 0-15,0 0 0</inkml:trace>
  <inkml:trace contextRef="#ctx0" brushRef="#br0" timeOffset="297061.3638">13524 7956 0,'0'0'0,"0"0"15,0 0-15,-21 14 0,21-14 0,-25 23 16,4-5-16,-3 4 16,-4 3-16,-12 11 0,-2 3 15,-13 11-15,-1 0 0,-12 14 0,0 0 16,-7 8-16,6-3 0,-9 6 16,3-3-16,2-8 0,2-3 15,-27 20-15,11-8 0,21-9 16,14-3-16,2-6 0,3-4 15,6-4-15,5-4 0,-4-4 16,0-3-16,11-12 0,5-9 16,8 1-16,5 0 0,2-1 0,2-2 15,3-3-15,2-5 0,1 1 16,1-2-16,0-4 0,3 4 16,-1-2-16,2 0 0,3-1 15,4-2-15,1 1 0,3 0 16,5-2-16,4-2 0,3 0 15,2-2-15,4 1 0,4-1 16,2 0-16,3 0 0,3-1 16,4 2-16,3-3 0,3 1 0,13-3 15,3 0-15,2 0 0,0 1 16,13 0-16,1 1 16,-3 1-16,0 1 0,36-2 0,-9 4 15,-9-2-15,-5-2 0,1 1 16,4 2-16,-6 2 0,-4 1 15,2 1-15,1-1 0,-2-1 16,-2 0-16,6 2 0,5 0 16,-4 0-16,-2-1 0,2 0 15,2-2-15,-4 2 0,-4-1 0,-3 1 16,-1-3-16,-5 2 0,-5 1 16,2-2-16,-1-2 0,-6 0 15,-5-3-15,-3 3 0,-2 2 16,-6 0-16,-4 1 0,-5-1 15,-3-1-15,-5 0 0,-4 3 16,-5-3-16,-3-1 0,-6-1 16,-4-3-16,-5 4 0,-5 2 0,-2 1 15</inkml:trace>
  <inkml:trace contextRef="#ctx0" brushRef="#br0" timeOffset="297945.0013">13150 7983 0,'0'0'0,"0"0"0,0 0 15,28-4-15,-28 4 0,34-6 16,-9 3-16,4-2 0,3 0 0,17-2 15,6 1-15,3-1 0,4 0 16,21-2-16,3-1 0,16 0 16,0 1-16,16-1 0,-3 0 15,9-1-15,-11 1 0,51-3 16,-12 3-16,-18 3 0,-13 5 16,-3-4-16,-4-1 0,5-1 15,5-1 1,19 1-16,15-2 0,-38 5 0,-26 1 15,-5 0-15,-2 1 0,3 1 0,1 2 16,-4 0-16,-3 0 0,-3-2 16,-2-2-16,-4 2 15,-2 1-15,-11-3 0,-10 1 0,4-2 16,0-1-16,-4-1 0,-4-2 16,-4 4-16,-2 0 0,-4 1 15,-3 2-15,-4-1 0,-2 1 16,-9 0-16,-4 1 0,-2 0 15,-2 1-15,-1 0 0,-2 2 0,-1 0 16,-1-2-16,-4 2 0,0 2 16,-2-1-16,-2 2 0,-1-1 15,0-2-15,-4 3 0,-1 4 16,-2-2-16,-1 1 0,-2 3 16,-3 0-16,1 3 0,-3 0 15,-4 4-15,-3 2 0,-2 3 16,-2 1-16,-8 10 0,-4 3 15,0-1-15,2 1 0,-9 10 16,1 1-16,1-1 0,0 2 0,-8 3 16,1-2-16,-2-2 0,0 1 15,0-1-15,-1 1 0,-19 16 16,10-9-16,4-4 0,3-3 16,7-6-16,7-7 0,0 1 15,0 1-15,8-4 0,5-5 16,6-1-16,3-3 0,1-1 15,0-4-15,2 0 0,1 0 0,4-1 16,3 0-16,6-13 16,-1-3-16,2 0 0,1-2 0,2-1 15</inkml:trace>
  <inkml:trace contextRef="#ctx0" brushRef="#br0" timeOffset="298511.9803">15570 8098 0,'0'0'0,"0"0"15,0 0-15,0 0 0,0 0 0,0 0 16,0 0-16,-23 12 16,23-12-16,-31 17 0,6-6 15,-1 1-15,-3 1 0,-7 3 0,-6 3 16,-11 5-16,2 1 0,-18 8 16,-5 2-16,-7 3 0,9-3 15,-17 9-15,0 2 0,-2-1 16,9-6-16,-31 14 0,11-3 15,23-9-15,17-7 0,1 2 16,0 2-16,9-9 0,4-6 0,4 2 16,3 1-16,8-5 0,6-4 15,-2-4-15,-1 0 16,8-4-16,4-2 0,7-2 0,6 0 16,3-3-16,2-2 0,-1-3 15,-1 0-15,1-2 0,0-1 0,1 3 16,0 0-16,0 3 15</inkml:trace>
  <inkml:trace contextRef="#ctx0" brushRef="#br0" timeOffset="299070.348">13782 8173 0,'0'0'0,"0"0"0,0 0 0,0 0 15,28 8-15,-28-8 0,29 10 16,-11-3-16,1-1 0,4 2 16,3 2-16,2 1 0,1 1 0,10 5 15,3 0-15,1 2 0,1 0 16,12 6-16,1 0 0,7 3 16,-3-1-16,1-1 0,2-4 15,5 6-15,-8-2 0,3 1 16,3-3-16,1 4 0,-7-3 15,-3-2-15,-1-2 0,-5-4 16,-3-1-16,16 9 0,-8 2 16,-7-6-16,-6-2 0,-6-1 0,-2 0 15,-17-9-15,-1-1 0,1 1 16,1-2-16,-5-2 0,-1-3 16,-5 1-16,-1-1 0,-3 0 15,-2 0-15,-1-1 0,0 0 16,-2-1-16,3 0 0,-3 0 15,0 0-15,0 0 0,0 0 16,0 0-16,0-3 0,0 3 16,0 0-16,-4-1 0,0 1 15,0 1-15,2-1 0,0 1 0</inkml:trace>
  <inkml:trace contextRef="#ctx0" brushRef="#br0" timeOffset="301661.5751">14582 5021 0,'0'0'0,"0"0"15,0 0-15,0 0 0,0 0 0,0 0 16,3 28-16,-3-28 0,3 23 16,-3-23-16,2 31 15,0-12-15,-1 0 0,-1 2 0,0 4 16,-1 3-16,-1 0 0,0 11 16,0 2-16,0 0 0,-1-2 15,-2 14-15,2 2 0,-1-4 16,1-5-16,-2 11 0,-1-1 15,0-1-15,-2-1 0,-1 8 16,0 0-16,4-8 0,0-4 0,0 1 16,-2 5-16,0 1 15,1-4-15,1 1 0,2 3 0,1-7 16,1-3-16,0 3 0,0 3 16,-2-7-16,1-5 0,-1 23 15,1-7-15,0-22 0,-1 2 16,0 19-16,1-9 0,0-19 15,0 5-15,1 11 16,0-6-16,0-17 0,0-3 0,0 5 16,0 2-16,0-2 0,0-1 0,1 3 15,0 2-15,0-10 16,0-2-16,1-1 0,1 1 0,-2-2 16,0 0-16,-1-3 0,0 0 15,1-3-15,0 0 0,0 0 16,-1 0-16,1-5 0,1 3 15,-1-3-15,0 1 0,0-3 16,0 3-16,0-3 0,0 2 16,0-2-16,0 0 0,0 0 0,1 3 15,-1-3-15,0 0 0,0 0 16,0 3-16,0-3 16,0 0-16,0 0 0,0 0 15,0 0-15,0 0 0,0 0 0,0 0 16,0 0-16,0 0 0,-5-3 15,1 3-15,1-1 0,-1 0 0,2 1 16</inkml:trace>
  <inkml:trace contextRef="#ctx0" brushRef="#br0" timeOffset="303126.0098">12947 9140 0,'0'0'0,"0"0"16,0 0-16,0 0 0,0 0 0,0 0 15,0 0-15,0 0 0,0 0 0,0 0 16</inkml:trace>
  <inkml:trace contextRef="#ctx0" brushRef="#br0" timeOffset="304903.3642">16798 12250 0,'0'0'0,"0"0"0,0 0 0,0 0 16,0 0-16,0 0 0,0 0 15,0 0-15,0 0 0,0 0 16,17 26-16,-17-26 0,4 24 0,-4-24 15</inkml:trace>
  <inkml:trace contextRef="#ctx0" brushRef="#br0" timeOffset="305231.9737">16519 14519 0,'0'0'0,"0"0"16,0 0-16,0 0 0,0 0 0,0 0 16,0 0-16,0 0 15,0 0-15,0 0 0,0 0 16,0 0-16,0 0 0,8 23 0,-8-23 16,0 0-16,0 0 0,0 0 15</inkml:trace>
  <inkml:trace contextRef="#ctx0" brushRef="#br0" timeOffset="306564.4732">15562 5497 0,'0'0'0,"0"0"15,0 0-15,2 20 0,-2-20 0,2 28 16,-1-6-16,1 5 16,-2 0-16,0 14 0,0 3 15,0 3-15,-2 3 0,0 14 16,0 2-16,-1 9 0,-1-4 0,-1 1 16,-1 3-16,-2 11 0,-2-3 15,0 9-15,1 0 0,3-9 16,2-4-16,-2 34 0,2-14 15,1-15-15,1-9 0,-3 3 16,0-1-16,0-13 0,2-10 0,2-2 16,2-2-16,-2-4 15,-3-1-15,0-6 0,-1-2 0,1-5 16,2-3-16,2-6 0,2-3 16,-2-2-16,-1-2 0,1-2 15,1-4-15,-1-6 0,0 1 16,0-1-16,0-4 0,0 2 15,0-2-15,0 0 0,0 0 16,0 0-16,0 0 16,-4-1-16,-6 0 0,1 0 0,2 0 0,2 0 15</inkml:trace>
  <inkml:trace contextRef="#ctx0" brushRef="#br0" timeOffset="318776.6684">31856 15293 0,'0'0'0,"0"0"0,0 0 16,0 0-16,0 0 0,0 0 0,0 0 15,0 0-15,0 0 0,0 0 16,0 0-16,0 0 0,0 0 0,0 0 15,19-10-15,-19 10 0</inkml:trace>
  <inkml:trace contextRef="#ctx0" brushRef="#br0" timeOffset="326466.1506">25939 12583 0,'0'0'0,"0"0"0,0 0 16,0 0-16,0 0 0,0 0 16,0 0-16,0 0 0,0 0 0,0 0 15,0 0-15,0 0 16,15 21-16,-15-21 0,0 0 0,0 0 16</inkml:trace>
  <inkml:trace contextRef="#ctx0" brushRef="#br0" timeOffset="336361.3399">25584 13104 0,'0'0'0,"0"0"0,0 0 16,0 0-16,0 0 0,0 0 15,0 0-15,0 0 0,0 0 0,0 0 16,0 0-16,14 20 0,-14-20 16,0 0-16,0 0 0,0 0 15,10 22-15,-10-22 0,0 0 16,0 0-16,4 22 0,-1-18 16,-1 1-16,0-2 0,0 0 15,-1-1-15</inkml:trace>
  <inkml:trace contextRef="#ctx0" brushRef="#br0" timeOffset="337674.2494">25569 13160 0,'0'0'0,"0"0"16,0 0-16,0 0 0,0 0 15,0 0-15,0 0 0,0 0 16,0 0-16,0 0 0,0 0 15,0 0-15,0 0 0,0 0 16,0 0-16,0 0 0,0 0 0,0 0 16,0 0-16,0 0 0,0 0 15,0 0-15,0 0 0,0 0 16,0 0-16,0 0 0,0 0 16,0 0-16,0 0 0,0 0 15,0 0-15,0 0 0,0 0 16,0 0-16,0 0 0,0 0 15,0 0-15,18-15 0,-18 15 16,0 0-16,0 0 0,0 0 16,0 0-16,0 0 0</inkml:trace>
  <inkml:trace contextRef="#ctx0" brushRef="#br0" timeOffset="339529.689">26956 15441 0,'0'0'0,"0"0"16,0 0-16,0 0 0,0 0 15,0 0-15,0 0 0,0 0 16,0 0-16,0 0 0,0 0 16,0 0-16,0 0 0,0 0 15,0 0-15,0 0 0,0 0 0,0 0 16,0 0-16,-26-19 0,26 19 15,0 0-15,-16-24 0,16 24 16</inkml:trace>
  <inkml:trace contextRef="#ctx0" brushRef="#br0" timeOffset="346498.6079">21415 5728 0,'0'0'0,"0"0"0,0 0 0,27-5 0,-27 5 16,35-4-16,-7 2 15,1 1-15,5 0 0,14-2 16,6 3-16,10-4 0,-2 2 15,13 0-15,0-1 0,-8 3 0,-5 0 16,5 0-16,-5 0 0,-7 0 16,-5 4-16,-1-3 0,-5-1 15,-14 2-15,-6 0 0,-5 3 16,-6-1-16,-4 3 0,-4-3 0,-11 3 16,-7 1-16,-4-2 15,-3-4-15,5 0 0,3 1 0,2-1 16</inkml:trace>
  <inkml:trace contextRef="#ctx0" brushRef="#br0" timeOffset="346762.6184">21457 5990 0,'0'0'0,"11"-3"16,7 2-16,2-2 0,3 0 0,19-1 15,10-3-15,13 0 16,1 3-16,11 0 0,9 1 16,5-1-16,-11 1 0,6 3 0,3 0 15,8 0-15,-22 3 0,-18-6 16,-14-3-16,-14 1 0,-9-2 0,-15 0 16,-11 0-16,-3 3 15,-3-3-15,-3 10 0,-5 8 16,6-4-16,3-3 0,3 0 0</inkml:trace>
  <inkml:trace contextRef="#ctx0" brushRef="#br0" timeOffset="347029.269">22331 5523 0,'0'0'0,"0"0"0,0 0 15,0 0-15,0 0 0,25-7 16,-25 7-16,26 7 0,-9-1 0,0 2 15,-1 2-15,1 4 0,-1 1 16,4 10-16,-1 3 0,-3 1 16,-1-1-16,-4 2 0,-5 2 15,-1 7-15,-4-4 0,-5-2 16,-2 2-16,-2-6 0,0-1 16,-3 1-16,-2 0 0,-2-4 0,-2-1 15,-3 1-15,2 0 16,2-7-16,4-2 15,4-5-15,2-2 0,0-2 16</inkml:trace>
  <inkml:trace contextRef="#ctx0" brushRef="#br0" timeOffset="347331.2668">23180 5605 0,'0'0'0,"0"0"0,0 0 0,0 0 16,0 0-16,0 0 0,0 0 16,0 0-16,-13 31 0,13-31 0,-24 31 15,9-11-15,-2 1 0,-1 4 16,-2 0-16,-8 7 0,1 2 16,-1 0-16,2 0 0,-5 4 15,2-2-15,3-1 0,1-6 16,2 0-16,1-2 0,-1-1 15,2-5-15,8-6 0,3-1 0,2-4 16,3-2-16,0-1 0,2 0 16,6-7-16,6-6 0,2-3 15,3-4-15,-3 1 0,-1 2 16,-1 3-16</inkml:trace>
  <inkml:trace contextRef="#ctx0" brushRef="#br0" timeOffset="347581.4064">23045 5671 0,'0'0'0,"0"0"15,0 0-15,0 0 0,0 0 0,0 0 16,4 23-16,-4-23 0,5 22 16,-5-22-16,4 31 0,0-13 15,0 1-15,1 0 0,-2 0 16,0 0-16,1-1 0,-1-1 15,-1 1-15,1 3 0,1-3 0,-1-3 16,-1-1-16,1-4 0,1-3 16,0-2-16,3-3 0,1-5 15,0-4-15,0 3 0,-1 1 16,-2-1-16</inkml:trace>
  <inkml:trace contextRef="#ctx0" brushRef="#br0" timeOffset="347846.4416">23485 5633 0,'0'0'0,"0"0"15,0 0-15,0 0 0,0 0 0,-24 21 16,24-21-16,-27 24 0,12-10 16,-1 2-16,-2 3 0,-1 1 15,-1 0-15,-5 5 0,0 2 16,2-5-16,4 0 0,1 2 15,1-2-15,2-2 0,1-5 0,-2 3 16,2-1-16,5-6 0,1 0 16,3-4-16,-1-2 15,3-2-15,3-3 0,-1-4 16,2-7-16,0 0 0,0 4 0,0 0 16</inkml:trace>
  <inkml:trace contextRef="#ctx0" brushRef="#br0" timeOffset="348079.4505">23356 5784 0,'0'0'0,"0"0"0,0 0 0,0 0 16,0 0-16,0 29 0,0-29 16,-1 27-16,1-12 0,-1 3 15,0 1-15,0 1 0,0-1 16,0 1-16,-1 1 0,1 1 15,0-1-15,0-2 0,1 1 16,1-4-16,0-3 0,3-3 16,1-4-16,2-3 0,1-4 0,-3-1 15,-1 1-15,1 1 0</inkml:trace>
  <inkml:trace contextRef="#ctx0" brushRef="#br0" timeOffset="348346.4209">23781 5712 0,'0'0'0,"0"0"15,0 0-15,0 0 0,0 0 0,-21 21 16,21-21-16,-23 29 0,9-13 16,-1 3-16,-2 3 0,0-1 15,-2 2-15,-5 8 0,2-3 16,2-2-16,1-1 0,3-1 15,1-4-15,-1 4 0,0-2 0,4-2 16,1-5-16,3-4 0,3-1 16,0-6-16,3 2 0,2-6 15,4-2-15,0-5 0,2-2 16,-1-1-16,-1 3 0,0 0 16</inkml:trace>
  <inkml:trace contextRef="#ctx0" brushRef="#br0" timeOffset="348546.5168">23719 5805 0,'0'0'0,"0"0"16,0 0-16,0 0 0,0 0 15,11 24-15,-11-24 0,9 25 16,-9-25-16,10 29 0,-5-11 16,1 0-16,-1 0 0,1 0 15,-1-1-15,0 1 0,-1-2 16,2 2-16,-2 0 0,1-2 15,-1-5-15,1-1 0,2-2 16,-3-4-16,1-1 0,-2 1 0</inkml:trace>
  <inkml:trace contextRef="#ctx0" brushRef="#br0" timeOffset="348729.6345">24106 5767 0,'0'0'0,"0"0"16,0 0-16,0 0 0,-11 20 0,11-20 16,-19 28-16,7-12 0,-1 5 15,-3 3-15,-1 6 0,-2 1 16,-1 1-16,-2 1 0,3-4 16,4-5-16</inkml:trace>
  <inkml:trace contextRef="#ctx0" brushRef="#br0" timeOffset="349079.0694">22478 6839 0,'0'0'16,"0"0"-16,0 0 0,0 0 15,0 0-15,-13 29 0,13-29 16,-12 33-16,7-12 0,-1 4 15,1 3-15,0 1 0,2 0 0,-1 9 16,2 2-16,1-4 0,0-1 16,-1 5-16,-1-2 0,-3-4 15,-2-2-15,2-8 0,0-4 16,2-3-16</inkml:trace>
  <inkml:trace contextRef="#ctx0" brushRef="#br0" timeOffset="349279.0678">21907 7469 0,'0'0'0,"0"0"0,0 0 15,0 0-15,30 9 0,-10-4 16,6 1-16,5 0 0,4 0 0,12-1 16,9 1-16,19 1 15,2 1-15,26 2 0,24 4 16,5-2-16,-15-2 0,-19-3 0,-19-1 15,-25-2-15</inkml:trace>
  <inkml:trace contextRef="#ctx0" brushRef="#br0" timeOffset="350613.3204">23515 7008 0,'0'0'0,"0"0"16,0 0-16,0 0 0,0 0 15,-6 28-15,6-28 0,-11 26 16,11-26-16,-19 35 0,3-10 16,0 0-16,-2 0 0,-7 11 15,-3 3-15,2-3 0,-1-2 0,-4 9 16,3 0-16,1-3 0,3-3 15,-3 2-15,2-3 16,4-6-16,3-3 0,4-6 0,3-3 16,2-5-16,3-2 0,3-4 15,5-3-15,2-4 0,3-2 16,4-9-16,3-7 0,-3 3 16,-2 3-16,-2 2 0</inkml:trace>
  <inkml:trace contextRef="#ctx0" brushRef="#br0" timeOffset="350862.7902">23509 7015 0,'0'0'0,"0"0"0,0 0 16,0 0-16,0 0 0,-2 25 15,2-25-15,-4 29 0,4-29 0,-2 43 16,1-15-16,-2 1 15,2 1-15,-1 11 0,0 1 16,0-1-16,-1-1 0,2 7 0,0-1 16,0-5-16,0-6 0,0 5 15,0-4-15,0-6 0,-1-3 16,-3-6-16,-2-6 0,-1-6 16,-4-4-16,2 0 0,2-2 15,1 0-15</inkml:trace>
  <inkml:trace contextRef="#ctx0" brushRef="#br0" timeOffset="351012.8488">23211 7465 0,'0'0'0,"0"0"0,0 0 0,0 0 16,0 0-16,34-1 0,-34 1 16,38 1-16,-14-1 0,1 2 15,3 0-15,-4-1 0,-3 0 0,-4-1 16</inkml:trace>
  <inkml:trace contextRef="#ctx0" brushRef="#br0" timeOffset="351246.7841">23794 7448 0,'0'0'15,"0"0"-15,0 0 0,0 0 0,0 0 16,-7 28-16,7-28 0,-4 28 16,4-28-16,-6 31 0,3-12 15,0-1-15,0 0 0,-1 0 16,1 1-16,0-1 0,0-3 0,1 0 16,1-4-16,0-2 15,0 0-15,1-3 16</inkml:trace>
  <inkml:trace contextRef="#ctx0" brushRef="#br0" timeOffset="351883.3371">23862 7043 0,'0'0'0,"0"0"0,0 0 15,0 0-15,-6 28 0,6-28 16,-7 23-16,3-6 0,-1 3 0,1 3 16,-1 2-16,0 1 0,-1 2 15,-1 8-15,-2 1 0,0-3 16,0 2-16,-1 3 0,0 1 15,3-8-15,2-4 0,0-1 16,-1 0-16,2-2 0,1-4 0,0-3 16,2-3-16,1-3 15,1-2-15,0-1 0,1-5 16,1-4-16,1-3 0,2-6 0,-1-3 16,1-3-16,-1-3 0,0-2 15,-1-5-15,-1 6 0,1 2 16,-2 3-16</inkml:trace>
  <inkml:trace contextRef="#ctx0" brushRef="#br0" timeOffset="352332.8366">23785 7249 0,'0'0'16,"0"0"-16,0 0 0,6-18 16,-6 18-16,4-20 0,-4 20 0,6-19 15,-2 10-15,3 0 16,1-1-16,5 3 0,2 1 16,0 2-16,2 1 0,1 3 0,0 0 15,8 5-15,0 1 0,-3 3 16,-3 2-16,-3 1 0,-3 2 15,-4 0-15,-3 0 0,-6-1 16,-5 0-16,-3 0 0,-5 1 16,-3 0-16,0 0 0,-6-1 15,-3 1-15,-6-1 0,2-1 0,2-2 16,-1-2-16,3-1 0,0-1 16,4-1-16,3-2 15,5-1-15,2-1 0,3-1 0,1 1 16,6-1-16,3-4 0,5 1 15,4 0-15,2 0 0,1 0 16,4 0-16,3 0 0,0 1 16,0 1-16,-2 2 0,-2 3 15,2-1-15,-2 2 0,-5 3 16,-2 3-16,-4-3 0,-3 2 0,-2 0 16,-2 4-16,-2 1 0,-1-1 15,-4 4-15,-1-1 0,-2-2 16,-1-2-16,0-1 0,0-2 15,-1 1-15,1-2 0,3 0 16,1 0-16,1-5 0,3 0 0,3-4 16,5-5-16,-2 2 15,0 0-15,1 0 0</inkml:trace>
  <inkml:trace contextRef="#ctx0" brushRef="#br0" timeOffset="352546.3102">24328 7460 0,'0'0'15,"0"0"-15,0 0 0,0 21 0,0-21 16,-1 20-16,1-20 0,-6 26 16,3-14-16,-1 1 0,1 0 15,1 0-15,0-1 0,0-1 16,-1 0-16,1-1 0,1-3 0,0 0 15,1-3-15,0-4 16,3 2-16,-1-2 0,1 0 0,-3 0 16</inkml:trace>
  <inkml:trace contextRef="#ctx0" brushRef="#br0" timeOffset="352829.6322">24786 7247 0,'0'0'0,"0"0"0,0 0 15,0 0-15,0 0 0,0 25 0,0-25 16,-1 29-16,1-29 0,-4 35 16,0-14-16,-2 1 0,1 2 0,-2-1 15,-1 2-15,-1 6 16,2-5-16,-1-1 0,0 0 15,0-4-15,3-3 0,-1-2 16,2-1-16,1-3 0,-1-3 0,-1-5 16,-2-5-16,2-5 0,-1-3 15,2 2-15,1 1 0,-1 0 16</inkml:trace>
  <inkml:trace contextRef="#ctx0" brushRef="#br0" timeOffset="353129.8329">24636 7187 0,'0'0'0,"0"0"16,0 0-16,38 0 0,-38 0 0,36 6 15,-12-2-15,0 0 16,1 3-16,9 6 0,2-1 0,-3 3 16,-1-1-16,2 7 0,-5 4 15,-5 0-15,-4-3 0,-6 2 16,-4 2-16,-5 0 0,-3 1 0,-9 2 15,-5 1-15,0-8 16,-2-3-16,-5 6 0,-2-2 16,-1-3-16,0 0 0,-5-2 15,-3-2-15,3-3 0,1-2 0,0-2 16,-3 0-16,3-4 0,-1-2 16,3-6-16,1-4 0,5 2 15,4 1-15,3 1 0</inkml:trace>
  <inkml:trace contextRef="#ctx0" brushRef="#br0" timeOffset="353279.8359">25122 7698 0,'0'0'15,"0"0"-15,0 0 0,-5 23 16,5-23-16,-7 38 0,-1-7 15,1-3-15,1-5 0,0-1 0</inkml:trace>
  <inkml:trace contextRef="#ctx0" brushRef="#br0" timeOffset="360187.4291">29181 15699 0,'0'0'0,"0"0"15,0 0-15,10 20 0,-6-13 0,0 0 16,-3 0-16,1 1 0,1-1 16,-1-1-16,0-2 0,-1-2 15,1 0-15,-3 3 16,-3 0-16,0-1 0,0 0 0,-2-2 15,1-2-15,-1-2 0,1 1 16,-4-5-16,-2-1 0,-1-5 16,-2-1-16,3 1 0,1 2 0,2 1 15</inkml:trace>
  <inkml:trace contextRef="#ctx0" brushRef="#br0" timeOffset="360624.5533">25901 12086 0,'0'0'0,"0"0"0,0 0 16,0 0-16,0 0 0,0 0 0,0 0 15,0 0-15,0 0 0,0 0 16,20-7-16,-20 7 0,0 0 0,0 0 16,20 10-16,-20-10 15,0 0-15,0 0 0,23 4 16,-23-4-16</inkml:trace>
  <inkml:trace contextRef="#ctx0" brushRef="#br0" timeOffset="363302.4924">28724 16585 0,'0'0'0,"0"0"16,0 0-16,0 0 0</inkml:trace>
  <inkml:trace contextRef="#ctx0" brushRef="#br0" timeOffset="363837.9996">25454 12497 0,'0'0'0,"0"0"0,0 0 0,0 0 16,0 0-16,0 0 0,25 3 16,-25-3-16,0 0 0,0 0 15,18 21-15,-18-21 0,0 0 0,0 0 16,10 19-16,-10-19 0</inkml:trace>
  <inkml:trace contextRef="#ctx0" brushRef="#br1" timeOffset="419880.8576">30944 11897 0,'0'0'0,"0"0"16,0 0-16,0 0 0,0 0 0,0 0 16,0 0-16,0 0 0,0 0 15,0 0-15,0 0 0,0 0 16,18-18-16,-18 18 0,0 0 16,0 0-16,0 0 0,0 0 15,9-18-15,-9 18 0,0 0 0,0 0 16,0 0-16,0 0 0,0 0 15,-10-22-15,10 22 16,0 0-16,0 0 0,-20-8 0,20 8 16,0 0-16,-23-5 0,14 5 15,-1 1-15,3 1 0,2 1 16,-1-1-16,1 2 0,-1 0 16,1 0-16,2 1 0,0 1 15,3 0-15,1-2 0,2 2 0,1-1 16,0-1-16,2 0 0,1 0 15,-1-2-15,1 1 0,-1-1 16,1 0-16,0 1 0,-1-2 16,0-1-16,0 0 0,1 0 15,-1-1-15,-2 0 0,1-2 16,1-1-16,-2 1 0,0 0 0,-2-3 16,-1 2-16,-1-1 15,-1 0-15,0 0 0,0-2 16,-2 2-16,1 0 0,-1 1 0,-1 1 15,-1 0-15,0 1 0,-2 2 16,-1 2-16,1 0 0,-2 2 16,1 1-16,0 1 0,0 2 15,-1 0-15,1 2 0,0 1 16,2-2-16,0 1 0,3 0 16,1 2-16,0-1 0,2-2 0,3 1 15,0 0-15,0-2 16,2 0-16,0-1 0,2-1 15,-2 0-15,1-1 0,1 0 0,-1-2 16,1 0-16,-1-2 0,2-2 16,0 0-16,1-1 0,-1 1 15,1-2-15,0-1 0,-1 0 16,-2 0-16,-1-3 0,-3-2 16,-1 1-16,-2 1 0,-2 0 15,-2 0-15,0-2 0,-1 2 0,-1-2 16,-3 0-16,0 2 0,1 0 15,-5 0-15,-2 1 16,2 2-16,1 1 0,-1 2 0,1 0 16,2 1-16,1 1 0,1 0 15,2 1-15,0 2 0,1 1 16,3-2-16,1 2 0,0 0 16,1 1-16,2 0 0,1 1 15,2 0-15,1 0 0,2-1 16,5 0-16,-1-1 0,0-1 0,2 0 15,-1-2-15,-3 2 0,0-2 16,1 1-16,-2 0 16,-1-2-16,-2-1 0,1-1 0,-1-3 15,0 0-15,-1 0 0,-1 0 16,-2-1-16,-1 0 0,-1-1 0,-3 1 16,-2-1-16,0 2 15,2 0-15,-1 0 0</inkml:trace>
  <inkml:trace contextRef="#ctx0" brushRef="#br0" timeOffset="423564.6095">30949 11902 0,'0'0'0,"0"0"16,0 0-16,0 0 0,0 0 0,15-19 16,-15 19-16,0 0 15,0 0-15,18-17 16,-18 17-16,0 0 0,0 0 0,0 0 16,13-17-16,-13 17 0,-3-2 0,-2 2 15,-1 1-15,-1 0 0,0-1 16,0 0-16,-2 4 15,-1-2-15,0 1 0,-1 1 0,0 1 16,0 0-16,1-3 0,0 4 16,1-1-16,0 0 0,2 1 15,0-1-15,3-1 0,0 1 16,3-1-16,3 1 16,4 0-16,2-1 0,2-1 15,-2 1-15,1-1 0,1-1 0,0 0 16,1-2-16,0-1 15,0 0-15,0 1 0,0-2 0,0-1 16,-1-1-16,-1-1 0,-1 0 16,-2-1-16,0 1 0,-1-2 15,-1 1-15,-2-1 0,-2 0 16,-1 0-16,-2 0 16,-4 0-16,-2 1 0,-1 1 15,0 1-15,1 2 0,-2-1 16,-1 3-16,0 2 0,0 0 0,-2 3 15,-1 2-15,3 1 0,2 0 16,3 0-16,1 0 0,4 1 16,3 0-16,2 1 0,3 1 15,-1-3-15,1-1 0,1 0 16,3 0-16,-1-2 0,0 0 0,1-2 16,1 0-16,-1-3 15,0 2-15,-1 0 0,-1-1 16,-1 0-16,0-2 0,-2 1 15,1-1-15,-4 0 0,-1-2 0,-1 0 16,-2-1-16,-1 0 0,-2 0 16,-1-2-16,-3 0 0,0 1 15,-1 0-15,-2 1 0,-1 2 16,-2 1-16,1 0 0,-4 1 16,2 0-16,1 1 0,3 1 0,2 1 15,2 1-15,1 1 16,1 0-16,5 2 0,2-3 15,3 0-15,1 1 0,3 0 0,3-3 16,0 1-16,0 0 0,2 2 16,0-2-16,0 0 0,-2-3 0,0 0 15,-1-1-15,-3 1 16,0 0-16,-3-2 0,1 1 16,-2-1-16,-1 1 0,-2-3 15,-1-1-15,-1 0 0,0 1 0,-3-1 16,-1-1-16,-2-2 0,0 5 15,-3-3-15,-2 2 16,0 1-16,0 2 0,0 0 0,2 0 16,1 1-16,3 0 0,-1 0 15</inkml:trace>
  <inkml:trace contextRef="#ctx0" brushRef="#br0" timeOffset="424983.8903">27543 11239 0,'0'0'0,"0"0"16,0 0-16,0 0 0,0 0 16,0 0-16,0 0 0,0 0 15,0 0-15,0 0 0,0 0 16,0 0-16,-6-22 0,6 22 0,0 0 15,0 0-15,0 0 16,0 0-16,0 0 0,0 0 0,0 0 16,0 0-16,0 0 0,0 0 15,0 0-15,0 0 0,0 0 16,0 0-16,0 0 0,0 0 16,0 0-16,0 0 0,0 0 0,14-18 15,-14 18-15,0 0 16,27 4-16,-27-4 0,20 3 15,-20-3-15,23 4 0,-11-1 0,1 1 16,1-2-16,2 0 0,0 1 16,1 3-16,0-2 0,1 1 15,2 1-15,1-2 0,1 0 16,1 2-16,6-1 0,-2 2 16,1 0-16,1 0 0,1-1 15,4 1-15,-3-2 0,0-2 0,9 5 16,1-1-16,-3 0 0,0 0 15,-1 0-15,1 2 16,-1-1-16,0-1 0,8 1 0,1 3 16,-3-1-16,-2-2 0,3 2 15,4-2-15,-5-1 16,-5 3-16,10-2 0,-1-1 0,-3 2 16,-3 0-16,1 0 15,1-1-15,-1 0 0,-1 2 0,1-1 16,-1-2-16,0-1 0,-1 3 15,4-1-15,3 0 16,0 3-16,-3-4 0,7 3 0,-2 1 16,-5-4-16,-3 2 0,0-2 15,0-1-15,4 1 16,4 5-16,-6-3 0,-5 0 0,5 0 16,2-2-16,-6 0 0,-4-3 15,3 3-15,3 0 16,-5 3-16,-2 0 0,2-1 15,2 2-15,-4-2 0,-1-1 0,1 1 16,2-2-16,-5-1 0,-3-1 16,3 4-16,3 0 0,-8-2 15,-2-3-15,2 1 0,3 2 16,-4 0-16,-1-2 0,0 1 16,1 3-16,-4-2 0,-2 1 0,2-2 15,2-4-15,-5 3 16,-1 1-16,1-1 0,0-2 15,-4 1-15,-1 1 0,-2-2 0,-2-1 16,-2 1-16,-2-1 0,1 0 16,0 1-16,0-2 0,-2-1 15,0 1-15,-1-1 0,-1 1 16,0 0-16,0-1 0,1-1 16,-1 0-16,0 1 0,-2 0 15,1-2-15,-1 2 0,2 1 0,-2-1 16,0 0-16,0 0 0,0 0 15,0 0-15,0 0 16,0 0-16,0 0 0,0 0 0,0 0 16,0 0-16,0 0 0,0 0 15,0 0-15,0 0 0,-1-3 0,1 3 16,0 0-16,0 0 16,0 0-16,2-1 0,-2 1 15,0 0-15</inkml:trace>
  <inkml:trace contextRef="#ctx0" brushRef="#br0" timeOffset="427215.2494">30928 11980 0,'0'0'0,"0"0"16,0 0-16,0 0 0,0 0 0,0 0 15,0 0-15,0 0 0,0 0 16,0 0-16,0 0 15,0-24-15,0 24 0,0 0 16,0 0-16,0 0 0,0 0 0,0 0 16,0 0-16,0 0 0,0 0 0,10 18 15,-10-18-15,0 0 16,0 0-16,3 24 0,-3-24 16,0 0-16,1 28 0,-1-28 15,0 23-15,0-23 0,0 27 16,0-10-16,0 2 0,0-2 15,0 1-15,0 2 0,0-2 16,0 7-16,0 0 0,-1 1 0,0 1 16,0-1-16,-1-1 0,-1 4 15,1 1-15,-1-1 0,-1 0 16,0 8-16,0 1 0,-2-2 16,1-1-16,-1 0 0,2 2 15,-1-2-15,1 2 0,-2 6 16,2 0-16,-2-2 15,2-2-15,1 0 0,1 2 0,-3-1 16,0 0-16,-1 2 16,-1 1-16,0-1 0,-1 0 0,-1 7 15,1-3-15,2-3 0,-1-3 16,2 3-16,-1 4 16,1-4-16,-1-2 0,1 5 0,1-1 15,-1-3-15,-3-1 0,0 0 16,0 1-16,1 0 0,3-1 0,-2 1 15,-1 2-15,2-3 0,-1 0 16,0-2-16,-2 0 16,1 1-16,2 3 0,-2-4 0,2 2 15,-1 0-15,2-2 0,-2-1 16,1 1-16,0 2 0,2 3 0,-1-2 16,-2 1-16,2-3 0,-1-1 15,1 0-15,-2 0 16,1 0-16,1-2 0,-3 1 0,0 2 15,1-1-15,-1-3 0,0-1 16,1 1-16,0 0 16,2 0-16,-3-1 0,-2 1 15,3-3-15,1 2 0,0 1 16,-1 3-16,1-4 16,-2 1-16,1-3 0,-1-5 0,0 7 15,1-2-15,1-8 0,2 0 16,-1 3-16,-1 1 0,2-4 0,0-2 15,-2 2-15,1 2 16,-1-2-16,1-2 0,0 0 0,0 2 16,1-5-16,-1-4 0,0 2 15,2 3-15,-1-1 0,-1-1 0,-2-1 16,-3-1-16,4 0 16,1 0-16,0 0 0,-2 3 15,2-5-15,-2 0 0,1 0 16,-1 1-16,2-4 0,0 2 0,-1-3 15,1 3-15,-1-3 16,1 1-16,1-1 0,-1 1 0,1-1 16,1 0-16,0-2 0,-1 1 15,1 0-15,0-1 0,0-1 16,0 0-16,0-1 0,1 1 0,0-1 16,0 0-16,0 0 15,0 1-15,0-1 0,0 0 16,0-1-16,-1-2 0,1 1 15,0 2-15,0-1 0,1-1 0,-1 1 16,0 0-16,1 0 0,0 1 16,-1-1-16,1 1 15,-1-2-15,0 0 0,0 0 16,-2 2-16,1-1 0,0 0 0,1 0 16,0 0-16,0-1 0,1-1 15,0 2-15,0-1 0,-1 1 16,-1 0-16,1-1 0,0 2 15,0-1-15,0 0 0,0 0 16,0 0-16,0 0 0,0-1 0,-1 0 16,1 1-16,0 0 15,0-1-15,0-1 0,0 0 16,0 1-16,0-1 0,0-1 16,-2 0-16,2 1 0,1 0 0,-1 0 15,0 0-15,0-1 0,1 0 16,-1-1-16,0 0 15,1-2-15,0 4 0,0-4 0,0 2 16,0-2-16,0 0 0,0 0 16,0 0-16,0 0 0,0 0 0,0 0 15,0 0-15,0 0 16,0 0-16,0 0 0,0 0 16,0 6-16,0-6 0,0 0 15,0 0-15,0 0 0,0 0 0,0 0 16,0 0-16,0 0 0,0 0 15,0 0-15,0 0 0,0 0 16,0 0-16,0 0 0,0 0 16,0 0-16,0 0 0,0 0 15,-3-6-15,3 6 0,0 0 0,-2-8 16</inkml:trace>
  <inkml:trace contextRef="#ctx0" brushRef="#br0" timeOffset="431776.761">30763 11901 0,'0'0'0,"0"0"15,0 0-15,0 0 0,0 0 0,0 0 16,0 0-16,0 0 0,0 0 15,0 0-15,0 0 0,0 0 16</inkml:trace>
  <inkml:trace contextRef="#ctx0" brushRef="#br0" timeOffset="431921.7659">30849 11979 0,'0'0'0,"0"0"0,0 0 15,0 0-15,0 0 0,0 0 0,0 0 16,0 0-16,0 0 0,0 0 16</inkml:trace>
  <inkml:trace contextRef="#ctx0" brushRef="#br0" timeOffset="433464.4772">30802 13575 0,'0'0'15,"0"0"-15,0 0 0,0 0 0,0 0 16,0 0-16,0 0 0,0 0 16,0 0-16,0 0 0,0 0 15,0 0-15,0 0 0,-11-20 16,11 20-16,0 0 0,0 0 0,-24-6 16,24 6-16,0 0 15,-23-1-15,23 1 0,0 0 16,-24 4-16,18-2 0,0 2 0,2 0 15,1 3-15,0-1 0,4 1 16,3 0-16,-1 0 0,1-2 16,3 2-16,1 0 0,0-1 15,-1-2-15,4-1 0,2 0 16,1 1-16,-1 0 0,0-3 16,2 1-16,-2-2 0,-1-2 0,-1 1 15,-1-1-15,0 0 0,-1-1 16,-2-1-16,0-1 15,-2-1-15,1 0 0,-3-1 0,1 0 16,-2-3-16,-1 1 0,-2 1 16,-1 0-16,-3 0 15,0 0-15,-4 1 0,-2 0 16,0 1-16,0 1 0,0 1 0,0-1 16,-5 0-16,1 2 0,0 2 15,2 2-15,2 1 16,0 0-16,-1 1 0,2 0 0,1 1 15,0 1-15,4-2 0,1 1 16,0 0-16,2-2 0,0 1 16,-1 1-16,1-1 0,4 1 0,0-1 15,1 1-15,1-2 16,2 0-16,1 0 0,-1 0 0,1 2 16,1-2-16,-1-1 0,1-1 15,1-1-15,0 1 0,-1-1 16,2 0-16,-2-2 0,-1 1 15,-3-1-15,-1 1 0,1 0 16,-1-1-16,-1-1 0,-1-2 16,-2 1-16,-2 0 0,-1 1 15,-2-1-15,-1 1 0,1 0 0,-2 0 16,-1 1-16,-1 1 0,-1 1 16,0 0-16,0 0 0,0 1 15,1 1-15,1 1 16,2 0-16,-1 1 0,1 1 0,3-1 15,2 1-15,2 0 0,1-2 16,3 3-16,2-1 0,0 0 16,2 0-16,1 0 0,0-1 15,1 1-15,0-2 0,1 0 16,1 1-16,-1-2 0,-1 0 0,-3-1 16,0 1-16,-1-1 15,-2 0-15,0-1 0,1-1 0,-3-2 16,-2 0-16,-3-2 0,-3 1 15,0-1-15,-1 1 0,-1 0 16,-1 1-16,0 0 0,-1 0 0,1 0 16,0 1-16,1-1 15,2 1-15,0 1 16,2 1-16,-1 0 0,2 1 16,1-1-16,0-1 0,2 2 15,0 0-15,3 0 0,-1-1 16,0 1-16,2 1 0,-1-1 0,0 0 15,1 0-15,-1 2 16,-1-2-16,0 0 0,0 0 0,1 0 16,-3 0-16,-3-3 0,0-1 15,-1-1-15,0 1 0,1 1 0,0 0 16</inkml:trace>
  <inkml:trace contextRef="#ctx0" brushRef="#br0" timeOffset="434636.0147">30449 12212 0,'0'0'0,"0"0"0,0 0 15,0 0-15,0 0 0,0 0 16,0 0-16,0 0 0,0 0 16,0 0-16,0 0 0,0 0 15,0 0-15,0 0 0,0 0 16,3 23-16,-3-23 0,0 0 0</inkml:trace>
  <inkml:trace contextRef="#ctx0" brushRef="#br0" timeOffset="435190.2257">30888 16583 0,'0'0'0,"0"0"16,0 0-16,0 0 0,0 0 0,0 0 15,0 0-15,0 0 0,0 0 16,0 0-16,0 0 0,0 0 16,0 0-16,0 0 0,0 0 15,0 0-15</inkml:trace>
  <inkml:trace contextRef="#ctx0" brushRef="#br0" timeOffset="435612.7363">30243 13170 0,'0'0'0,"0"0"0,0 0 16,0 0-16,0 0 0,0 0 16,0 0-16,0 0 0,0 0 0,0 0 15</inkml:trace>
  <inkml:trace contextRef="#ctx0" brushRef="#br0" timeOffset="436072.3856">31335 15176 0,'0'0'0,"0"0"15,0 0-15,0 0 0,0 0 0,0 0 16,0 0-16,0 0 0,0 0 16,0 0-16,0 0 0,0 0 15,-25-4-15,25 4 0</inkml:trace>
  <inkml:trace contextRef="#ctx0" brushRef="#br0" timeOffset="441314.8428">31152 12600 0,'0'0'0,"0"0"16,0 0-16,0 0 0,0 0 15,0 0-15,0 0 0,0 0 16,0 0-16,0 0 0,0 0 16,0 0-16,0 0 0,0 0 15,0 0-15,3 24 0,-3-24 0,0 0 16,0 0-16,8 23 0,-8-23 15,0 0-15,5 20 0,-3-13 16,1 0-16,0 0 0,1 0 16,1 1-16,-2 0 0,0-1 15,1 0-15,-1 0 16,-1 0-16,0 0 0,0-1 16,1 0-16,-2 0 0,0-1 0,-1 1 15,0 0-15,0-2 0,0 0 16,1-1-1,-1 1-15,0 1 0,0-1 0,0 0 16,1 0-16,0-1 0,0 0 16,0-1-16,1 1 0</inkml:trace>
  <inkml:trace contextRef="#ctx0" brushRef="#br0" timeOffset="442464.9841">30827 14883 0,'0'0'0,"0"0"0,0 0 15,0 0-15,0 0 0,0 0 16,0 0-16,0 0 0,0 0 0,0 0 15,0 0-15,0 0 0,0 0 16,0 0-16,0 0 0,0 0 16,0 0-16,0 0 0,0 0 15,0 0-15,0 0 0,22-21 16,-22 21-16,0 0 0,21-10 16,-21 10-16,0 0 0,21-12 15,-21 12-15,0 0 0,20-14 16,-14 11-16,-1 0 0,2 2 0,1-2 15,-2 2-15,0-2 16,-1 2-16,1 1 0,-2 0 0,0 0 16,1 1-16,-2 2 0,-1 0 15,1 1-15,-2 1 0,0 1 16,0-1-16,-1 1 0,0 1 16,0 0-16,0 3 0,0-2 0,-2 3 15,-2-1-15,1 1 16,0 0-16,-2 0 0,1 0 15,0 2-15,0-2 0,0 0 16,-1 3-16,1-3 16,1 0-16,-1-1 0,1-2 0,0 2 15,1-3-15,-1-2 0,1 1 16,0 1-16,0-3 0,1-1 16,0 1-16,-1 0 0,2-1 0,0 0 15,0-3-15,3 1 0,-3-1 16,3 0-16,-1 0 15,0-3-15,1 2 0,0-3 0,0 1 16,1-1-16,-1-2 0,1 2 16,2 0-16,0 1 0,1-1 15,1-2-15,1 1 0,-2 2 16,1-1-16,0 0 0,-1-3 16,1 1-16,-1 1 0,-1 1 15,0 1-15,-1 0 0,0 2 0,-1-2 16,0 3-16,-1-3 0,0 3 15,-1-3-15,1 2 16,-1-2-16,0 2 16,-2 1-16,2-3 0,-2 3 0,2 0 15,-2 0-15,3 0 0,-3 0 16,2 0-16,-2 0 0</inkml:trace>
  <inkml:trace contextRef="#ctx0" brushRef="#br0" timeOffset="443298.6911">31471 11590 0,'0'0'0,"0"0"0,0 0 16,0 0-16,0 0 0,0 0 16,0 0-16,0 0 0,0 0 0,0 0 15,0 0-15,0 0 0,0 0 16,0 0-16,0 0 15,0 0-15,0 0 0,0 0 0,0 0 16,0 0-16,0 0 0,0 0 16</inkml:trace>
  <inkml:trace contextRef="#ctx0" brushRef="#br0" timeOffset="443911.2223">28123 11764 0,'0'0'0,"0"0"0,0 0 15,0 0-15,0 0 0,0 0 0,0 0 16,0 0-16</inkml:trace>
  <inkml:trace contextRef="#ctx0" brushRef="#br0" timeOffset="445725.7728">30281 11821 0,'0'0'0,"0"0"0,0 0 15,0 0-15,0 0 0,0 0 16,0 0-16,0 0 0,0 0 0,0 0 15,0 0-15,0 0 0,0 0 16,0 0-16,0 0 16,0 0-16,0 0 0,0 0 0,0 0 15,0 0-15,0 0 0,0 0 16,0 0-16,0 0 0,0 0 0,5 19 16,-5-19-16,2 8 15,-1-5-15,0 0 0,0 1 16,1 0-16,-1 1 0,0 0 0,0-1 15,0 1-15,0 0 0,0 0 16,0 0-16,0 1 0,2-1 0,-1 0 16,1 1-16,0-1 15,1 1-15,-1 0 0,0-1 16,-1 1-16,0-1 0,-1 1 16,1-2-16,-1 1 0,0-1 0,0 0 15,0 1-15,0-1 0,1 1 16,-2-2-16,1-1 15,-1 1-15,0-1 0,0 0 16,0 1-16,0-1 0,0 0 0,0-2 16,2 4-16,-2-4 0,2 3 15,1-3-15,2 0 0,-1-1 16,1-3-16,-2 1 0,0 1 16,0-1-16</inkml:trace>
  <inkml:trace contextRef="#ctx0" brushRef="#br0" timeOffset="446764.129">28830 10898 0,'0'0'0,"0"0"15,0 0-15,0 0 0,0 0 0,0 0 16,0 0-16,0 0 0,0 0 15,0 0-15,15-23 0,-15 23 16,0 0-16,19-9 0,-19 9 16,0 0-16,24-6 0,-24 6 15,19-4-15,-9 4 0,-1 0 0,0-1 16,0 1-16,-1 0 16,-1 1-16,1-1 0,0 0 15,-2 1-15,1 1 0,0-1 16,-1 3-16,0 0 0,-2 2 0,-1 1 15,-1 0-15,-2 0 0,-2 1 16,0 2-16,-1 1 16,-2 1-16,1 1 0,-1 1 0,-1 1 15,-1-1-15,1 0 0,-2-3 16,0 0-16,2-1 0,-1 0 16,-1-1-16,3 1 0,2-6 15,-1 3-15,2-3 0,0 3 16,1-1-16,1-1 0,1 1 0,2 1 15,1-3-15,0-2 0,1 0 16,2-2-16,0 0 0,0 0 16,2 0-16,2-1 0,1-2 15,2 3-15,0-3 0,1-1 16,1 1-16,-1-1 0,2 0 16,2 0-16,6-2 0,0 2 0,1-1 15,-1 0-15,-4 1 0,-3 0 16,-3 1-16</inkml:trace>
  <inkml:trace contextRef="#ctx0" brushRef="#br0" timeOffset="448515.7306">29723 11646 0,'0'0'0,"0"0"16,0 0-16,0 0 0,0 0 0,0 0 15,0 0-15,0 0 0,0 0 0,0 0 16,0 0-16,0 0 0,0 0 16,0 0-16,0 0 0,0 0 15,0 0-15,0 0 0,0 0 16,0 0-16,0 0 0,0 0 15,0 0-15,0 0 0,0 0 0,0 0 16,0 0-16,0 0 16,-16 16-16,16-16 0,0 0 15,0 0-15,0 0 0,0 0 0,0 0 16,13 21-16,-13-21 0,0 0 16,0 0-16,0 0 0,18 21 15,-18-21-15,0 0 0,13 20 16,-13-20-16,9 14 15,-5-8-15,2 1 0,0 2 0,1-2 16,-1 2-16,-1-1 0,-1 0 0,2-1 16,1 2-16,-1 0 0,0 3 15,-1-2-15,0 0 16,-1 3-16,-1-2 0,2-1 16,1 2-16,1 0 0,0-1 0,-1 0 15,1-1-15,-1-1 16,1 1-16,0-3 0,-2 0 0,0 0 15</inkml:trace>
  <inkml:trace contextRef="#ctx0" brushRef="#br0" timeOffset="449114.848">29762 11681 0,'0'0'0,"0"0"0,0 0 16,0 0-16,0 0 0,0 0 0,0 0 15,0 0-15,0 0 0,0 0 16,0 0-16,0 0 0,0 0 16,0 0-16,0 0 0,-3 27 15,3-27-15,0 0 0,11 27 16,-11-27-16,10 20 15,-5-9-15,2 1 0,1 0 0,0-1 0,0 3 16,0 0-16,0-1 0,-1 1 16,3-2-16,2 1 0,0-2 15,-1 0-15,1 0 0,-3 3 16,2-3-16,2 1 0,0 1 16,-2-3-16,-2 1 0</inkml:trace>
  <inkml:trace contextRef="#ctx0" brushRef="#br0" timeOffset="449214.8113">30122 12258 0,'0'0'0,"0"0"0,0 0 16,5 20-16,-5-20 0,7 19 15,-1-10-15,1 1 0,0 2 0,-2-2 16,1-1-16,-2-1 0</inkml:trace>
  <inkml:trace contextRef="#ctx0" brushRef="#br0" timeOffset="449748.1428">30416 12812 0,'0'0'15,"0"0"-15,3 9 0,0-4 16,0-1-16,0 1 0,2 1 0,0 1 16,1 1-16,0-2 0,1 1 15,1-6-15,-1-5 0,1 1 16,-1 0-16,-1 12 0,2 8 15,0 0-15,0 1 0,1-3 16,0-1-16,1 5 0,-1 2 16,-1 1-16,-2-1 0,1-1 15,-2-2-15,1-2 0,-1-1 0,2 0 16,1-1-16,-1-1 0,0-1 16,0-1-16,-1-1 0,1 0 15,-1 1-15,1-1 0,0-1 16,-1 1-16,1 2 0,0 0 15,-2 0-15,1-1 0,-1-3 0,1 2 16,0 1-16,-1-2 16,-1 0-16,2 2 0,-1 1 15,-2-3-15,1 0 0,0 1 16,1 1 0,-1 1-16,0 0 0,0-2 0,-1 0 15,0-1-15,2 0 0,-1 0 16,1 0-16,0 0 0,1-3 15,-2 1-15,0-2 0,1 1 16,-1-1-16,-1-1 0,1 1 0,-1-1 16,-1-1-16,1-1 0,-1-1 15,-2-1-15,2 1 0,-2-1 16,0-4-16,-1 1 0,0-1 16,0-1-16,1 0 0,0-1 15,0 2-15,0 1 0</inkml:trace>
  <inkml:trace contextRef="#ctx0" brushRef="#br0" timeOffset="452448.2623">29853 11735 0,'0'0'16,"0"0"-16,0 0 0,0 0 0,-20-15 15,20 15-15,0 0 0,-16-14 16,11 7-16,-1 2 0,0-1 15,-1-1-15,0 2 0,1 1 16,0-1-16,2 2 0,0 1 16,0-2-16,0 2 0,0 0 0,2 1 15,2 1-15,0 3 0,0-3 16,3 3-16,0 0 0,-1 1 16,1 1-16,0 2 0,1-1 15,0 2-15,1 1 0,-1 0 16,2 0-16,-1 0 0,3 2 15,1 1-15,-1 1 16,1 0-16,1 2 0,1 4 0,0-2 16,1 1-16,3 4 0,-1 2 15,-1-1-15,0 2 0,1-1 16,-2 1-16,1 1 0,1-1 16,3 7-16,0 0 0,-2-4 15,0-3-15,0 0 0,-1 0 0,-1-1 16,-1 0-16,1-1 0,0 0 15,1-2-15,0-2 0,2 1 16,0 1-16,0 4 0,-2 3 16,-1-5-16,1-2 0,0 4 15,0-1-15,1 0 0,0-1 16,-2-1-16,-1 1 0,3-1 16,1-2-16,1 4 15,1 1-15,-1 2 16,1 1-16,-2-4 0,0-2 0,1 2 15,1 0-15,-1-3 0,-2-1 16,-2 3-16,-1-1 0,-1-4 16,1 1-16,-3-1 0,2 1 0,0-2 15,1-1-15,-1 2 16,-2 1 0,2-1-16,2-2 0,-2-1 0,0 0 15,0-1-15,0-1 0,-2-1 16,-2-1-16,0-3 0,0 1 15,-2-1-15,1-1 0,-2-1 16,0-1-16,0 1 0,-1-2 0,-1 1 16,0-2-16,1 0 0,-2 0 15,-1-3-15,2 3 0,-2-3 16,2 2-16,-2-2 0,0 0 16,0 0-16,0 0 0,0 0 15,0 0-15,-1-4 0,0 1 0,0-2 16,-1-1-16,-1 1 15,1 1-15,-1-4 0,-2-1 16,-1 0-16,-2 0 0,2-1 0,-1-4 16,0 2-16,1-1 0,-2-2 15,0 0-15,-1-1 0,-1 2 0,-2-6 16,1 0-16,0-1 16,1 2-16,-2-2 0,-1 0 15,0 0-15,0 3 0,-2-1 16,0-4-16,2 1 0,-1 0 0,-2-5 15,-1 0-15,3 1 0,1 3 16,-4-3-16,-2 0 16,2 2-16,0 1 0,1-1 0,-1 0 15,2 2-15,0 1 0,-3-5 16,-1 0-16,3 6 0,1-1 0,-5-4 16,0-2-16,3 4 15,0 2-15,2-1 0,-1 0 16,2 1-16,2 4 0,-4-3 15,0 0-15,1 1 0,3 1 0,-3-2 16,-4-3-16,3 3 0,1 2 16,3 1-16,1-1 0,2 3 15,0 1-15,-3-3 0,0-1 16,0 2-16,-1 1 0,1-2 16,1 2-16,2-1 0,1 1 0,-2 1 15,-2-1-15,2 2 16,1 1-16,0-3 0,2 4 15,-1-1-15,0 0 0,1 1 0,-1 0 16,0 1-16,2 1 0,0 0 16,0-1-16,3 2 0,0 1 15,0-1-15,-2 1 16,1-1-16,-1 0 0,2 1 0,0 1 16,1 0-16,-1 0 0,1 1 15,0 0-15,1 2 0,0 0 0,0 1 16,1 2-16,-3-5 0,2 3 15,1 2-15,0-2 16,0 2-16,0 0 0,0 0 16,2-2-16,-2 2 0,4 2 0,-4-2 15,2 2-15,0 0 0,2 2 16,-1-1-16,0 1 0,0-1 16,1 4-16,-1 0 0,1 1 15,1 0-15,-1-2 0,1 4 16,0-1-16,1 1 0,-1 0 0,2 2 15,2 1-15,-2 0 0,1-1 16,1 5-16,1 0 16,0-1-16,0 0 0,3 6 0,1 1 15,-2-1-15,-1-1 0,2 2 16,0 2-16,0-2 0,-1-3 0,4 10 16,-1-1-16,0-3 15,1-4-15,0 3 0,1 5 16,-2-4-16,0-1 0,0 1 15,3 2-15,-3-2 0,-1-2 0,3 6 16,1 2-16,-1-3 0,0-2 16,-2 0-16,1 0 15,-2-3-15,-1-1 0,3 3 0,2 2 16,-2-3-16,1-1 0,-1 2 16,1 2-16,-3-4 0,-1-3 0,3 1 15,0 2-15,0-3 16,-2-2-16,1 2 0,1 3 15,-2-5-15,-1-1 0,3 2 16,-1 1-16,-1 0 0,-2 2 0,-1-1 16,-1 2-16,2-3 0,2-1 15,-1-1-15,1 0 16,-2-3-16,-2-1 0,1 3 0,0 1 16,-2-4-16,-3-1 0,2-4 15,1-2-15,-2 2 0,0-1 0,-1 3 16,-2 1-16,0-2 0,1-1 15,-1 0-15,1-2 16,-3-2-16,0 0 0,0-1 0,0 0 16,1-1-16,-2-1 0,0 1 15,0-2-15,0 0 0,-1-2 16,1 3-16,-1-3 0,0 0 16,0 0-16,0 0 0,0 0 15,0 0-15,-1-4 0,-1 1 16,0-4-16,-1 2 0,1-1 0,-1-1 15,-2-2-15,1 1 0,0-1 16,-3-2-16,0-1 16,0-1-16,0 2 0,-1-3 0,0 1 15,-2-2-15,-1 2 0,-3-7 16,2-1-16,1 1 0,1 0 0,-3-2 16,-1-3-16,0 1 15,2 1-15,-4-5 0,-2-1 16,1 0-16,-1 1 0,1 0 15,2-1-15,2-1 0,1 0 0,-7-8 16,-2 1-16,3 2 0,2 4 16,-2-2-16,-2 0 0,4 4 15,1 2-15,0-4 0,-2-6 16,2 4-16,2 3 0,-5-6 16,0 1-16,3 7 0,-1 2 15,-1-6-15,-1 0 0,4 1 16,2 1-16,-6-1 0,-3-1 15,3 2-15,3 0 0,0 1 16,-2 0-16,3 3 0,-1 3 0,3-3 16,1-2-16,1 2 0,1 2 15,-3 0-15,-3 1 0,2-1 16,2 1-16,1 2 0,1-1 16,1 6-16,2 2 0,-3-1 15,-1-1-15,1 2 0,2 2 0,2 1 16,0 2-16,2 2 0,0 0 15,1 1-15,1 1 16,-1 1-16,1 1 0,1 3 0,-2-2 16,2 2-16,0 0 0,0 4 15,0 1-15,1-1 0,1 3 16,0 0-16,-2 0 0,1 2 16,0 0-16,1 4 0,1 0 15,-1 0-15,0 1 0,1 0 16,1 1-16,0 1 0,-1-1 0,0 0 15,1 0-15,-1 0 0,0 0 16,0 1-16,1 0 16,-1 0-16,1-1 0,0-2 0,-1-3 15,-1-1-15</inkml:trace>
  <inkml:trace contextRef="#ctx0" brushRef="#br0" timeOffset="453075.6703">27435 11164 0,'0'0'0,"0"0"0,0 0 0,0 0 16,0 0-16,0 0 0,0 0 15,0 0-15,0 0 0,0 0 0,0 0 16,0 0-16,0 0 0,0 0 16,0 0-16,0 0 0,0 0 15,25 7-15,-25-7 0,0 0 16</inkml:trace>
  <inkml:trace contextRef="#ctx0" brushRef="#br0" timeOffset="453722.9141">30001 16503 0,'0'0'0,"0"0"0,0 0 15,0 0-15,0 0 0,0 0 16,0 0-16,0 0 0,-12 17 0,12-17 16,0 0-16,0 0 0,0 0 0,0 0 15,0 0-15,0 0 16,0 0-16,6 18 16,-6-18-16,0 0 0</inkml:trace>
  <inkml:trace contextRef="#ctx0" brushRef="#br0" timeOffset="456027.8089">29965 11779 0,'0'0'0,"0"0"0,0 0 16,0 0-16,0 0 0,15 13 15,-15-13-15,0 0 0</inkml:trace>
  <inkml:trace contextRef="#ctx0" brushRef="#br0" timeOffset="456403.2223">30819 13419 0,'0'0'0,"0"0"0,0 0 16,0 0-16,0 0 0,0 0 0,0 0 15,0 0-15,0 0 0,0 0 16,0 0-16,0 0 0,0 0 15,0 0-15,0 0 0,0 0 16</inkml:trace>
  <inkml:trace contextRef="#ctx0" brushRef="#br0" timeOffset="459132.0146">30750 11638 0,'0'0'0,"0"0"15,0 0-15,0 0 0,0 0 0,0 0 16,0 0-16,0 0 0,0 0 16,0 0-16,0 0 0,0 0 15,0 0-15,0 0 16,0 0-16,0 0 0</inkml:trace>
  <inkml:trace contextRef="#ctx0" brushRef="#br0" timeOffset="475799.1742">27903 10129 0,'0'0'0,"0"0"0,3 22 15,-3-22-15,5 24 0,-5-24 16,0 0-16,0 24 0,0-24 0,0 0 16,-10 22-16,6-15 0,1 0 15,1 3-15,0 3 0,1 0 16,-1 4-16,1-2 0,-1 2 15,0 5-15,0 7 0,-1 2 16,1-5-16,0-5 16</inkml:trace>
  <inkml:trace contextRef="#ctx0" brushRef="#br0" timeOffset="480531.8049">30757 10585 0,'0'0'0,"0"0"0,0 0 0,-28 0 16,19 0-16,1 0 0,-1-4 16,0 1-16,0 0 0,0-1 15,0 0-15,3-2 0,0 1 0,1-2 16,-2-2-16,2 4 0,-1 1 15,2 2-15,-1 1 0,2-3 16</inkml:trace>
  <inkml:trace contextRef="#ctx0" brushRef="#br0" timeOffset="486933.5719">29279 11510 0,'0'0'0,"0"0"16,0 0-16,0 0 0,0 0 0,0 0 16,0 0-16,0 0 0,0 0 0,0 0 15,0 0-15,0 0 16,0 0-16,0 0 0,0 0 15,0 0-15,0 0 0,0 0 16,0 0-16,0 0 0,19 12 0,-19-12 16,0 0-16,0 0 0</inkml:trace>
  <inkml:trace contextRef="#ctx0" brushRef="#br0" timeOffset="487576.9391">31174 14082 0,'0'0'0,"0"0"0,0 0 15,0 0-15,0 0 0,0 0 16,0 0-16,0 0 0,0 0 16,24 10-16,-24-10 0,0 0 15,0 0-15,0 0 16</inkml:trace>
  <inkml:trace contextRef="#ctx0" brushRef="#br0" timeOffset="487746.7679">31236 14137 0,'0'0'0,"0"0"0,0 0 0,0 0 16</inkml:trace>
  <inkml:trace contextRef="#ctx0" brushRef="#br0" timeOffset="488618.3265">31395 14260 0,'0'0'0,"0"0"16,0 0-16,0 0 0,0 0 0,0 0 15,0 0-15,0 0 0,0 0 16,0 0-16,0 0 15,0 0-15,0 0 0,0 0 0,0 0 16,0 0-16,0 0 0,18 14 16,-18-14-16,0 0 0,0 0 15,0 0-15,0 0 0,0 0 16,0 0-16,0 0 0,0 0 16,0 0-16,0 0 0,14 20 15,-14-20-15,0 0 0</inkml:trace>
  <inkml:trace contextRef="#ctx0" brushRef="#br0" timeOffset="489081.8843">31440 14309 0,'0'0'0,"0"0"0,0 0 16,0 0-16,0 0 0,0 0 15,0 0-15,0 0 0,0 0 0,0 0 16,0 0-16,0 0 0,0 0 15,0 0-15,0 0 0,0 0 16,0 0-16,0-22 0,0 22 16,0 0-16,0 0 0,0 0 15,0 0-15,0 0 0,0 0 0,0 0 16</inkml:trace>
  <inkml:trace contextRef="#ctx0" brushRef="#br0" timeOffset="489448.8542">31249 13425 0,'0'0'0,"0"0"0,0 0 16,0 0-16,0 0 0,0 0 15,0 0-15,0 0 0,0 0 0,0 0 16,-25-1-16,25 1 15,0 0-15,0 0 0,0 0 16,0 0-16,0 0 0,-10 20 16,10-20-16,0 0 0,0 0 0,0 0 15,0 23-15,0-23 0</inkml:trace>
  <inkml:trace contextRef="#ctx0" brushRef="#br0" timeOffset="490432.3169">26868 12261 0,'0'0'0,"0"0"0,0 0 15,0 0-15,0 0 0,0 0 16,-3 23-16,3-23 0,0 0 15,3 24-15,-3-24 0,3 19 16,-3-19-16,2 22 0,-1-10 16,0 0-16,0 0 0,0 2 0,0 2 15,0 0-15,1 0 0,-2 1 16,0 2-16,-2-1 0,1 0 16,-1 7-16,0 0 15,-1 1-15,-2 0 0,1 1 0,-2 1 16,0-1-16,-1-1 0,-2 6 15,-1 0-15,0-3 0,-1-1 0,-1 1 16,0 2-16,0-2 16,0-1-16,-2 1 0,-3 3 0,-1-3 15,1 0-15,-8 5 16,0 0-16,1-2 0,1-2 0,0 0 16,-2-2-16,1-3 0,1-5 0,-1-1 15,-1-3-15,3-1 16,1 0-16,0-2 0,-1-1 15,1-2-15,3 0 0,-1-4 16,1-2-16,4 0 0,3-2 16,2-1-16</inkml:trace>
  <inkml:trace contextRef="#ctx0" brushRef="#br0" timeOffset="491235.1548">29481 11314 0,'0'0'15,"0"0"-15,0 0 0,0 0 0,0 0 16,0 0-16,0 0 0,0 0 16,23-4-16,-23 4 0,0 0 15,0 0-15</inkml:trace>
  <inkml:trace contextRef="#ctx0" brushRef="#br0" timeOffset="517132.8092">29449 11660 0,'0'0'0,"0"0"0,0 0 15,0 0-15,20 16 0,-20-16 16,0 0-16,26 16 0,-15-11 0,0 2 16,0 2-16,1-1 15,1 0-15,0 1 0,1-1 0,-1 0 16,1 1-16,-1-1 0,0 0 16,1 1-16,1 0 0,2 3 15,1 0-15,-1 1 0,-2 1 16,0 0-16,1-2 0,-2 2 15,1-3-15,-1 1 16,0 1-16,1 0 0,-1-1 0,0 3 16,1 0-16,-2 0 0,0-1 0,0 2 15,2 2-15,-1-2 0,0 2 16,1 0-16,-1 1 16,0 0-16,1 1 0,1 4 0,1 0 15,-1-2-15,0-3 0,-2 2 16,0 1-16,1 0 0,-1-2 15,-1 1-15,2 0 0,-2 0 16,0-1-16,0 2 0,2 2 16,-2-1-16,0-1 0,0-1 15,2 0-15,-2 0 0,0-2 16,0 2-16,-1 1 0,1 0 16,-1 0-16,0 0 0,1 1 15,-1-1-15,0 0 0,0 1 16,1-2-16,-2 1 0,1-2 0,-1 2 15,1 0-15,-1-1 0,-1-1 16,0-1-16,-1 0 0,-1-2 16,0 0-16,0-1 0,0 0 15,-1 0-15,1 0 0,0 0 16,-2 0-16,0 0 0,-1-1 16,2-1-16,0-2 0,-2 1 15,1 1-15,-2-2 0,2 0 0,-2 0 16,0-1-16,1 1 0,-1 1 15,1-1-15,-1 1 0,0-1 16,1 0-16,-1 1 0,0-1 16,0 0-16,0-2 0,1 1 15,-2 1-15,0 0 0,1 1 16,-2 0-16,0-2 0,0 0 16,1 0-16,-1-1 0,0-1 0,0 1 15,0-2-15,1 0 0,-2 0 16,0-2-16,0-1 0,0-1 15,0 0-15,0 0 0,-1 0 16,0-1-16,0 1 0,0-2 16,0-2-16,0 3 0,0-3 15,1 3-15,-1-3 0,0 0 16,0 3-16,0-3 0,0 0 16,0 0-16,0 0 0,0 0 15,0-3-15,-1 1 0,0-2 0,-1 0 16,-1-4-16,-2-1 0,1-2 15,-2-2-15,1-1 0,-1-1 16,1 0-16,-2-3 16,1-1-16,-1 0 0,0 0 0,-2-6 15,0 1-15,-1-1 0,0 0 0,0-2 16,0 0-16,0-1 16,0 0-16,-1-2 0,-1-1 15,-4-7-15,1 0 0,0 1 0,0-1 16,0 2-16,-1 0 0,-1-8 15,-1 1-15,1 4 0,2 1 16,-2 2-16,0 0 0,-1 3 16,2 1-16,-2-2 0,-1 0 15,4 0-15,0 2 0,-2-4 16,-2 1-16,0 1 0,1 1 0,-2-1 16,0-1-16,0 2 15,0 2-15,0-2 0,-1 0 16,2 2-16,0 1 0,-1 2 15,-1 0-15,1 1 0,3 1 0,-2 1 16,0 1-16,1 3 0,2 0 16,-1 2-16,1 1 0,1 2 15,2-2-15,0 2 0,-1 0 16,0 1-16,3 4 0,0-3 16,0 3-16,0-1 0,1 1 0,2 2 15,-1 2-15,0-2 0,1-1 16,0 2-1,1-1-15,0 1 0,0-1 16,3 3-16,1 1 0,-1 1 16,2 0-16,0 1 0,0 0 0,1 1 15,1 2-15,-2-3 0,2 3 16,0 0-16,0 0 0,-3-1 16,3 1-16,0 0 0,-1 2 15,1-2-15,0 0 0,0 0 16,2 0-16,-2 0 0,2 4 0,-2-4 15,2 2-15,-2-2 16,2 4-16,1 0 0,3 4 16,0 0-16,2 1 0,0 5 15,1-3-15,-2 2 0,1-1 0,1 3 16,1-1-16,0 2 16,0 0-16,4 6 0,0 2 15,1-2-15,-1 0 0,0 2 0,2-2 16,-2-1-16,-1-1 0,5 7 15,0 0-15,-2-3 0,0-2 0,0 2 16,2 2-16,-3-3 16,1 0-16,-1 1 0,2 2 15,-2-2-15,-1 0 0,3-1 0,1 0 16,-3 0-16,-2 2 0,5 1 16,1 1-16,-3-3 0,0-2 15,0 0-15,1 3 0,-2-3 16,1 0-16,0 1 0,2 1 15,-2-1-15,0-2 0,-1 1 16,1 0-16,-1 1 0,-1-1 0,1 1 16,-1 2-16,-1-4 0,1-2 15,-1 2-15,1 2 0,-1-3 16,1 1-16,-1-2 0,-1 1 16,-1-1-16,0 1 0,0 1 15,0-1-15,-1-3 0,0 0 16,0 0-16,0 0 15,-1 0-15,-2 1 0,1 0 0,1 0 16,0 1-16,-2-1 0,1 1 16,1 1-16,-1-1 0,-1 0 15,1-1-15,0 2 0,-2-2 16,1 1-16,1 0 0,0 0 16,-2 0-16,0 1 0,-1-2 0,1 1 15,-1-1-15,1-3 0,-1 1 16,1 0-16,-2-2 0,1-1 15,-1-2-15,-1-1 0,-1-2 16,1 0-16,-1-1 0,0 1 16,-1-1-16,0 0 0,0-1 15,1-1-15,-1 0 0,-1 0 0,0-1 16,0-1-16,0-1 0,0-2 16,0 4-16,0-2 0,0-2 15,0 3-15,0-3 0,0 0 16,0 3-16,0-3 0,0 0 15,0 0-15,0 0 0,0 0 0,0 0 16,0-4-16,0 4 0,0-3 16,0 3-16,0-4 15,0 2-15,0 0 0,0 0 16,0-2-16,0 1 0,0 1 0,-1-1 16,-2-2-16,0-3 0,-1-1 15,-3-3-15,-1-1 0,2-1 16,-1-1-16,0 0 15,1-1-15,-2 1 0,0-1 0,1-2 16,-1 0-16,0-1 0,0-2 16,-3-3-16,-1 1 0,0-1 0,0 2 15,0-3-15,-1 0 0,1 0 16,-1 0-16,0-3 16,-1-2-16,-2-1 0,0 1 15,-4-6-15,0 1 0,1 1 0,2 0 16,-4-4-16,0 1 15,3 1-15,2 2 0,-1 2 0,1 2 16,-1 2-16,1 0 0,0-2 16,2-1-16,-1 1 0,2 2 15,0-1-15,-1-1 0,0 1 16,3 1-16,-2-2 0,-1-1 16,-1 2-16,2 2 0,0-3 15,0 0-15,1 1 0,-1 1 0,1 1 16,0 0-16,0 2 0,0 1 15,-1 2-15,0 1 16,0 0-16,2 2 0,-1 3 0,0-1 16,1 2-16,0 0 0,1 0 15,1-1-15,2 5 0,0 3 16,0 0-16,1 2 0,-1 0 16,2 1-16,-1 1 0,2 1 15,0 0-15,2 1 0,0 1 16,0 0-16,0 0 0,-1 0 0,3 1 15,-2 0-15,2 0 0,-2 0 16,2 0-16,0 0 0,0 3 16,0-3-16,0 1 0,0-1 15,2 4-15,-2-4 0,2 4 16,-2-4-16,1 3 0,-1-3 16,2 3-16,-2-3 0,2 4 15,0-1-15,0 1 0,1 3 16,2 0-16,-1 2 0,2 0 15,0 0-15,1 2 0,0-1 0,-1 1 16,2 0-16,0 2 0,-1 0 16,2 0-16,0 1 0,1 0 15,0 1-15,0 0 0,1 1 16,2 5-16,-1 0 0,0 1 16,2-1-16,-1-1 0,0-1 0,0 2 15,1 1-15,-2 1 16,-1 0-16,1 0 0,0-1 15,0 0-15,0-1 0,3 7 16,-1 0-16,-1-1 0,0 0 0,1 1 16,-1-1-16,0-1 0,-1-2 15,0 2-15,0 0 0,1-1 16,-2-1-16,0 2 0,0 2 16,0-2-16,0-2 0,0 2 15,0-1-15,-2 0 0,-1 0 0,1-3 16,1 0-16,-1-1 0,0 1 15,-1-1-15,-1-1 16,1 1-16,-1-1 0,-1 0 0,1 1 16,-1-2-16,2-1 0,-1 2 15,-1 1-15,0 0 0,-1 0 16,1-1-16,-1-1 0,2 1 16,0-1-16,-2 2 0,1 0 15,-1-2-15,1 0 0,-1 1 16,1 0-16,-2-1 0,1-2 15,-1 0-15,0-1 0,1-1 0,-1 0 16,0-2-16,-1 0 0,-1-1 16,-1 1-16,0-4 0,0 1 15,0-1-15,2-2 0,-1 1 16,0 0-16,-1-2 16,0 1-16,0-2 0,0-1 15,-1-1-15,0 0 0,0-3 0,0 2 16,0-2-16,0 2 0,0-2 15,0 0-15,0 0 0,0 0 16,0 0-16,0 0 0,-2-1 16,2 1-16,-2-5 0,1 1 0,0 0 15,0-1-15,-3-4 0,0-1 16,-3-3-16,0-2 0,-1-3 16,-1-2-16,0 0 0,1-1 0,-4-9 15,0-2 1,-1-1-16,-2-3 0,1 2 15,2 2-15,-3-9 0,1 0 16,-1 1-16,2 4 0,-1-3 16,-1-1-16,1-6 0,1 4 0,-2-1 15,0-3-15,0 4 0,0 2 16,-1-9-16,0-3 16,1 8-16,-1 2 0,0 0 0,-2-2 15,3 3-15,3 2 0,-6-6 16,-2 2-16,6 8 0,-1 4 0,-1-9 15,-1-3-15,2 9 16,1 3-16,-1 0 0,0-2 16,2 6-16,0 3 0,0-1 15,-1-2-15,4 5 0,1 1 0,-1-2 16,-1-1-16,1 3 0,1 2 16,2 0-16,-1 0 15,1 1-15,3 2 0,0 3 0,-1 0 16,2 3-16,-1 3 0,2 0 15,1 0-15,1 3 0,0-1 0,0 3 16,0 2-16,2-4 0,-2 4 16,3-3-16,-3 3 15,0 0-15,0 0 0,0 0 0,0 0 16,2 0-16,-2 0 0,2 2 16,-2-2-16,2 3 0,-1-1 15,4 5-15,2 4 0,2 1 16,0 1-16,0 0 0,1 2 15,-1 0-15,-1-1 0,4 8 16,-1 1-16,0-3 0,-2-1 0,3 4 16,-1 2-16,0 1 0,-2-1 15,4 8-15,0 1 16,-1-2-16,0-3 0,0 2 0,1 3 16,-1-1-16,-3-2 0,5 6 15,1 1-15,-2 0 16,-1-2-16,2 4 0,0 2 15,-2-4-15,-2-3 0,3 8 0,2 1 16,-3-6-16,-1-3 0,0 2 16,0 4-16,-1-6 0,-1-3 0,-1 2 15,2 2-15,-1-3 16,-1-2-16,0 3 0,0 3 16,1-2-16,1-2 0,0 1 0,0 3 15,-1-7-15,-1-1 0,0 2 16,1 4-16,-2-5 0,-2-2 0,2 1 15,0 0-15,-2-4 0,0-2 16,-1 1-16,0 2 16,1-3-16,-1-1 0,1-3 0,-1-2 15,-1-2-15,1 0 0,-2-1 16,0 2-16,0-1 0,-1-1 16,0 0-16,1 0 0,-1-4 15,0-2-15,-1 1 0,0 0 16,0-2-16,-1-1 0,0-1 15,-1-1-15,2 0 0,0-2 0,0 1 16,0-3-16,0 3 16,0-3-16,0 0 0,0 0 15,0 0-15,0 0 0,0 0 16,0 0-16,0 0 0,0 0 0,0-3 16,0-1-16,-1 0 0,-1 1 15,0-1-15,1 1 0,0 1 0</inkml:trace>
  <inkml:trace contextRef="#ctx0" brushRef="#br0" timeOffset="744404.2464">827 9943 0,'0'0'0,"0"0"16,0 0-16,0 0 0,0 0 0,0 0 15,0 0-15,0 0 0,0 0 16,-7 28-16,7-28 0,0 35 15,0-13-15,0 3 16,0 7-16,-1 11 0,1-4 0,-3 20 16,-3 7-16,3-5 0,1-4 0,-2 22 15,-3 6-15,-1 7 16,4-9-16,-6 14 0,-1-1 16,4-14-16,3-7 0,-5 36 15,0-8-15,-1-21 0,0-12 0,4 0 16,0 3-16,2-16 0,-2-8 15,4-3-15,4-1 0,-1-11 16,2-6-16,0-3 0,2-4 16,-1-6-16,-1-6 0,1-4 15,4-3-15,-5 0 0,1 0 0,0-1 16,3 3-16,-2-1 0,1 0 16,0-4-16,4-5 15,-1 1-15,1 0 0,3-4 16,6-2-16,3-1 0,3-1 0,7-4 15,8-3-15,0 2 0,0 4 16,10-2-16,7 0 0,3-2 16,-5 3-16,17-2 0,1 2 15,-7 3-15,-7 3 0,12 1 16,4 2-16,-12 0 0,-6 1 0,25 5 16,-6 6-16,-10-6 15,-7-2-15,2 4 0,3 4 16,-10 0-16,-4-1 0,2-3 0,5-2 15,-7 3-15,-5-2 0,5 2 16,-1 1-16,-6-6 0,-3-4 0,-7-1 16,0-3-16,-11 1 15,-8 1-15,2-4 0,-1-2 16,1 2-16,-1 1 0,-7-2 16,4-6-16,-3-3 0,-3-1 0,-6-8 15,-3-2-15,-6 4 0,-2 3 16,3 6-16,1 5 0,4 1 15</inkml:trace>
  <inkml:trace contextRef="#ctx0" brushRef="#br0" timeOffset="860037.3314">27488 10956 0,'0'0'0,"0"0"0,0 0 16,0 0-16,0 0 0,18 15 0,-18-15 0,0 0 15,12 21 1,-12-21-16,11 18 0,-4-4 0,1 1 16,1 2-16,1 1 0,0 3 15,1 0-15,3 5 0,1 1 0,0 0 16,1 5-16,-2-3 16,-1-1-16,6 7 0,2 1 15,-2 0-15,-2-5 0,2 2 16,0 2-16,2 5 0,-1-4 0,3 2 15,2-3-15,-3-1 0,-1-2 16,0 2-16,0 3 0,-1-2 16,0-1-16,2 2 15,1 1-15,2 4 0,-1-3 0,-1-1 16,0 0-16,0 4 0,1 3 16,4 3-16,3 3 15,-5-7-15,-4-4 0,4 9 0,-1 3 16,0-8-16,2-3 0,-1 3 15,2 0-15,-3 1 0,-1 0 0,2 3 16,-1 3-16,5 1 0,0-6 16,2 15-16,-6-4 0,3-2 15,2-1-15,-2-2 16,1 1-16,-7-1 0,-4 0 0,4 4 16,4 2-16,-4-6 0,-2-3 0,1 0 15,1 3-15,-3-2 16,0 0-16,0 3 0,0 3 15,0-6-15,1-3 0,0 3 16,0 2-16,-2 0 0,-2-3 0,1 3 16,2-1-16,-1 0 0,0 0 15,-3 0-15,-1 3 0,-1-6 16,-1 2-16,0-2 0,2 0 16,0-1-16,2 0 0,0-3 15,2 0-15,-3 3 0,-2 1 0,0 3 16,2 3-16,-4-7 0,-1-6 15,3 6 1,4 4-16,-5-3 0,-3-4 0,0 0 16,-1-1-16,4-2 0,3-2 0,-1 6 15,-2 9 1,-3-11-16,-1-8 0,0-2 0,-2-4 16,1 8-16,1 7 0,2-6 15,2-5-15,-6-9 0,-1 3 0,0-1 16,0 0-16,0 2 0,-3-1 15,4 1-15,1-2 0,-2 0 16,0-2-16,0 2 0,1 5 16,0-8-16,-1 1 0,0-2 15,-2-1-15,-1 0 0,0 1 0,0-3 16,0 0-16,-1-6 0,1 0 16,-1 1-16,0 2 15,0 0-15,-1 1 0,2-1 0,-1 0 16,0-4-16,-1-1 0,1 0 15,1 0-15,-1 0 0,0-1 16,-1 1-16,-1 0 0,0-3 16,0-1-16,0 0 0,0-1 15,0 0-15,0 1 0,0-1 16,0 0-16,0-1 0,0 0 0,0-1 16,0 0-16,0 0 0,0-1 15,0 0-15,0 0 16,0-2-16,0 3 0,0-3 0,-2 1 15,2-1-15,0 0 0,-2 0 16,2 0-16,0 0 0,-3-4 16,3 4-16,-2-3 15,2 3-15,-2-3 0,2 3 16,-3-3-16,1 2 0,-2-3 16,1 1-16,0-1 0,-2-3 15,0-3-15,-1 1 0,1-1 16,-2-1-16,-1-2 0,2 3 15,0 1-15,1 1 0</inkml:trace>
  <inkml:trace contextRef="#ctx0" brushRef="#br0" timeOffset="860702.5501">28035 11513 0,'0'0'0,"0"0"15,0 0-15,0 0 0,0 0 0,0 0 16,0 0-16,0 0 0,0 0 15,0 0-15,0 0 0,0 0 16,0 0-16,21 11 0,-21-11 16,0 0-16,11 21 0,-11-21 15,0 0-15,11 15 0</inkml:trace>
  <inkml:trace contextRef="#ctx0" brushRef="#br0" timeOffset="865870.603">29943 11663 0,'0'0'0,"0"0"15,0 0-15,0 0 0,0 0 0,5-22 16,-5 22-16,0 0 0,4-26 0,-4 17 16,-1-1-16,-2-1 0,1 0 15,-1 2-15,0-3 16,-2 1-16,1 0 0,-2-3 15,0 0-15,-1 3 0,0 0 16,0 1-16,-2-1 0,1 2 16,0-1-16,1 0 0,-1 3 15,0-1-15,1 2 0,-1-1 0,1 3 16,0 1-16,-1-1 0,0 1 16,0-1-16,0 4 0,-1-1 15,-1 1-15,-1 0 0,0 1 16,0 1-16,0 0 0,0 1 15,0 1-15,1 1 0,-1 2 16,0 1-16,-1 0 0,-1 3 0,1 0 16,1-1-16,0 1 0,0 0 15,-2 3-15,1 2 0,0-2 16,-2 1-16,2-1 0,1 1 16,1 0-16,0 0 0,2-1 15,-1 2-15,0-2 0,1-1 16,1-1-16,0 1 15,0-2-15,1-1 0,0 1 0,1 0 16,-1-1-16,2-1 0,-1-1 16,2-2-16,1-1 0,0 0 0,2-2 15,1 1 1,0-1-16,1-1 0,1 0 0,2 1 16,-1-1-16,1 0 0,0-2 15,2-2-15,0 0 0,2 1 16,1-1-16,1-2 0,0 1 15,0-1-15,1 1 0,1 0 16,-1-2-16,-1 0 0,0-1 16,0-1-16,0 0 0,0 0 0,0 0 15,1 0-15,0 0 0,-1 0 16,1 0-16,0-1 16,0 1-16,2 2 0,1-2 0,1-1 15,-1 1-15,-1 0 0,2 2 16,-1-2-16,0 3 0,-1 2 15,-2 0-15,-1 2 0,-1-3 16,0 3-16,-2 0 0,-2 0 16,0 0-16,-2 3 0,1-2 0,-1 0 15,0 1-15,1 2 0,-2 2 16,0 0-16,1 0 0,0-1 0,-1 0 16,1 1-1,-2-3-15</inkml:trace>
  <inkml:trace contextRef="#ctx0" brushRef="#br0" timeOffset="866970.7992">30866 13490 0,'0'0'0,"0"0"15,0 0-15,0 0 0,0 0 0,24-13 16,-24 13-16,0 0 0,19-17 0,-19 17 16,14-13-16,-7 7 15,-2 0-15,1-2 0,-2-1 16,1 0-16,-2 1 0,-1-2 16,0-2-16,0 2 0,-2 0 0,-2-1 15,1-2-15,-1 2 0,-1 1 16,0 0-16,-2 2 15,0-2-15,-1 2 0,-2-1 0,0 2 16,-1 0-16,-1 2 0,-1 0 16,-2 1-16,0 0 0,1 2 0,-3 0 15,-2 2-15,5 1 16,0-1-16,-4 4 0,-1 2 16,2 2-16,0 1 0,1-1 15,-2 3-15,3 1 0,2 0 16,1 3-16,0 2 0,1 1 0,2-1 15,-3 1-15,-1 1 0,2-1 16,1-1-16,2 0 0,0-1 16,2 0-16,-1-1 0,2-1 15,0 1-15,-1 0 0,1 0 16,1-1-16,1-1 0,0-1 16,1 0-16,1-1 0,1-1 15,1-1-15,1-1 0,0-2 16,0 0-16,1-1 0,-1-1 0,2-1 15,-1 1-15,0-3 0,-1 1 16,2-1-16,-1-1 16,2 1-16,-1-1 0,1-1 0,1-1 15,-2 0-15,0-1 0,-1 0 16,2-1-16,1-1 0,-1-1 16,1 0-16,0-1 0,0 0 15,-2 0-15,1 0 0,-2-1 16,1 2-16,-2-2 0,1 1 15,-1-2-15,-1 0 0,1 1 0,-1 0 16,-1 1-16,-1 0 0,-1 3 16,0-1-16,0-1 0,-1-1 15,-1-1-15,1 2 0,0 0 16,0 1-16</inkml:trace>
  <inkml:trace contextRef="#ctx0" brushRef="#br0" timeOffset="867820.8249">29785 11890 0,'0'0'0,"0"0"16,0 0-16,0 0 0,0 0 16,0 0-16,21 21 0,-21-21 0,12 21 15,-4-9-15,2 2 16,0 0-16,0 2 0,0 2 16,1 2-16,2 7 0,0-1 0,-1 2 15,0 1-15,2 0 0,-1 0 16,6 8-16,1-2 15,-2-1-15,1 0 0,0-1 16,0-3-16,-1 3 0,2 1 0,3 5 16,0-2-16,-2-2 0,-2-1 15,1-3-15,0-1 0,-1-1 16,-1-2-16,1 2 0,0 1 16,-2-4-16,1-2 0,0-2 15,1 0-15,-3-1 0,-2 0 16,0 1-16,-1 1 0,0-2 0,0 0 15,2-1-15,-1-1 16,-2-1-16,-1 1 0,-2 0 0,-2 0 16,-2-2-16,1-2 0,-1-1 15,1-1-15,-2-4 0,0 2 16,0-1-16,-1 0 0,-1-1 16,1 0-16,-1-1 0,0 0 15,-1-2-15,-1 0 0,-1-2 16,0-1-16,-1-1 0,-1 0 0,-1-2 15,-2-3-15,2-1 0,-1-1 16,-2-2-16,-1-2 16,2 2-16,0 0 0,1 2 15</inkml:trace>
  <inkml:trace contextRef="#ctx0" brushRef="#br0" timeOffset="868220.569">27535 11251 0,'0'0'15,"0"0"-15,0 0 0,0 0 16,0 0-16,0 0 0,0 0 16,26 19-16,-26-19 0,15 18 15,-15-18-15,18 21 0,-10-10 0,0-3 16,-2-1-16,0 0 0</inkml:trace>
  <inkml:trace contextRef="#ctx0" brushRef="#br0" timeOffset="870697.4231">28524 11501 0,'0'0'0,"0"0"0,0 0 16,0 0-16,0 0 0,0 0 15,0 0-15,0 0 0,0 0 16,0 0-16,0 0 0,-18-11 0,18 11 16,0 0-16,0 0 0,0 0 15</inkml:trace>
  <inkml:trace contextRef="#ctx0" brushRef="#br0" timeOffset="874083.4374">30201 12506 0,'0'0'0,"0"0"0,0 0 0,0 0 15,0 0-15,0 0 0,0 0 16,0 0-16,0 0 0,0 0 15,0 0-15,0 0 0,19 15 0,-19-15 16,0 0 0,0 0-16,0 0 0,0 0 0,0 0 15,-20-3-15,20 3 0,0 0 16</inkml:trace>
  <inkml:trace contextRef="#ctx0" brushRef="#br0" timeOffset="874457.4793">28841 11474 0,'0'0'0,"0"0"16,0 0-16,0 0 0,0 0 15,0 0-15,-9-22 0,9 22 16,0 0-16,0 0 0,0 0 15,-14-17-15,14 17 0,0 0 16,0 0-16,0 0 0,-22-7 0,22 7 16,0 0-16,0 0 0,-20 3 15,17-1-15,0 0 0,-1-2 16</inkml:trace>
  <inkml:trace contextRef="#ctx0" brushRef="#br0" timeOffset="874959.6456">30348 14613 0,'0'0'0,"0"0"0,0 0 0,0 0 16,0 0-16,0 0 0,0 0 15,0 0-15,0 0 0,0 0 16,0 0-16,0 0 0,0 0 0,0 0 16,0 0-16,0 0 0,-10-19 15,10 19-15,0 0 0,-8-22 16</inkml:trace>
  <inkml:trace contextRef="#ctx0" brushRef="#br0" timeOffset="875554.2913">30132 12979 0,'0'0'15,"0"0"-15,0 0 0,0 0 16,12 20-16,-12-20 0,0 0 0,11 19 16,-11-19-16,6 15 0,-2-7 15,-2 1-15,0-2 0,0 0 16,-1 1-16,0 0 0,-1-2 15,-1-1-15,-1-1 0,-1-3 16,-2-1-16,1-1 0,1 0 16,-1 1-16</inkml:trace>
  <inkml:trace contextRef="#ctx0" brushRef="#br0" timeOffset="875756.4562">30086 13264 0,'0'0'0,"0"0"15,0 0-15,0 0 0,0 0 0,0 0 16</inkml:trace>
  <inkml:trace contextRef="#ctx0" brushRef="#br0" timeOffset="875966.8981">30095 13287 0,'0'0'0,"0"0"0,0 0 16,0 0-16,0 0 0,0 0 16,0 0-16,0 0 0,0 0 0,0 0 15,0 0-15,0 0 0,-12-19 16,12 19-16</inkml:trace>
  <inkml:trace contextRef="#ctx0" brushRef="#br0" timeOffset="876144.2631">30146 13387 0,'0'0'0,"0"0"16,0 0-16,0 0 0,0 0 0,0 0 15,0 0-15,0 0 0,0 0 16,0 0-16,-18-16 0,18 16 0</inkml:trace>
  <inkml:trace contextRef="#ctx0" brushRef="#br0" timeOffset="876333.3333">30052 13426 0,'0'0'0,"0"0"16,0 0-16,0 0 0,0 0 0,0 0 16,0 0-16,0 0 0,0 0 15,0 0-15,0 0 0,0 0 16</inkml:trace>
  <inkml:trace contextRef="#ctx0" brushRef="#br0" timeOffset="876514.6204">30059 13456 0,'0'0'0,"0"0"16,0 0-16,0 0 0,0 0 0,0 0 16,0 0-16,0 0 0,0 0 0,0 0 15,0 0-15,0 0 16</inkml:trace>
  <inkml:trace contextRef="#ctx0" brushRef="#br0" timeOffset="876687.6226">30019 13546 0,'0'0'0,"0"0"0,0 0 15,0 0-15,0 0 0,0 0 0,0 0 16,0 0-16,0 0 0,0 0 16,0 0-16,-23 4 0</inkml:trace>
  <inkml:trace contextRef="#ctx0" brushRef="#br0" timeOffset="876865.6274">30044 13550 0,'0'0'16,"0"0"-16,0 0 0,0 0 15,0 0-15,0 0 0,0 0 16,0 0-16,0 0 0,0 0 0,0 0 16,-24-8-16,24 8 0,0 0 15</inkml:trace>
  <inkml:trace contextRef="#ctx0" brushRef="#br0" timeOffset="877044.3912">30005 13545 0,'0'0'0,"0"0"0,0 0 0,0 0 16,0 0-16,0 0 0,0 0 15,0 0-15,0 0 0,0 0 16,0 0-16,0 0 0</inkml:trace>
  <inkml:trace contextRef="#ctx0" brushRef="#br0" timeOffset="877225.5151">29991 13522 0,'0'0'0,"0"0"15,0 0-15,0 0 0,0 0 0,0 0 16,0 0-16,0 0 0,0 0 16,0 0-16,0 0 15,0 0-15,0 0 0,0 0 0,0 0 16,-18-17-16,18 17 0,0 0 16</inkml:trace>
  <inkml:trace contextRef="#ctx0" brushRef="#br0" timeOffset="892771.6341">26155 4712 0,'0'0'0,"0"0"0,0 0 15,0 0-15,0 0 0,0 0 16,-12-18-16,12 18 0,0 0 0,0 0 16,0 0-16,0 0 0,0 0 15,0 0-15,0 0 16,0 0-16,0 0 0,0 0 0,0 0 16,0 0-16,20 21 0,-20-21 15,12 17-15,-12-17 0,13 18 16,-13-18-16,13 22 0,-13-22 15,11 27-15,-4-11 0,1 2 16,0 0-16,1-1 0,2 4 16,1 0-16,4 7 0,-1 2 0,2-1 15,-1 0-15,2 0 0,0 0 16,4 6-16,1 1 0,0 1 16,0 0-16,-1 0 0,-2-2 15,4 6-15,1-2 0,1 2 16,2 1-16,-3-2 0,-1 0 0,-2-1 15,-1 0-15,5 8 16,-1-4-16,0-1 0,2-1 16,-4 1-16,-3-2 0,0 2 15,0 1-15,2-1 0,2-2 0,3 6 16,0-3-16,-2 0 0,1-4 16,-1 2-16,3 1 0,-1-3 15,2 0-15,-2 0 0,0 0 16,-2-2-16,0 2 0,-2 0 15,0 4-15,-2-4 0,-1 0 16,3 0-16,1-3 0,-1 3 16,-1-3-16,1 0 0,3 0 0,-4-1 15,-2-2-15,2 2 0,2 1 16,0-5-16,2-5 0,-4 2 16,-1 0-16,-5-2 0,-2-1 15,3 0-15,0-1 0,-2 0 16,-1-1-16,1-4 0,0 1 15,-2 0-15,-1-1 0,0-3 16,-3-2-16,1 0 0,-1-1 0,-2-3 16,-1-1-16,1 0 0,1-2 15,-1-1-15,1-1 0,-2 1 16,-1-2-16,1 0 0,-2 0 16,2-3-16,-1-1 0,-2-3 15,0-2-15,-1 1 0,0 0 0,-1 1 16</inkml:trace>
  <inkml:trace contextRef="#ctx0" brushRef="#br0" timeOffset="893804.5561">31408 3722 0,'0'0'0,"0"0"15,0 0-15,-19 12 0,19-12 0,-25 18 16,9-5-16,-4 2 0,-1-1 16,-3 6-16,-4 1 0,-7 7 15,-1-1-15,-11 10 0,0 1 16,-1 1-16,1 1 0,-13 10 15,-1 0-15,-3 5 0,5-5 0,-4 7 16,-4 4-16,-5 3 0,7-6 16,-26 31-16,8-3 15,8-10-15,7-6 0,-4-4 0,-1 0 16,9-3-16,7-4 0,-6 7 16,-4 4-16,5-5 0,4-4 15,-5 7-15,-2 4 0,3-5 16,2-4-16,1 6 0,-1 3 15,5-11-15,3-1 0,-7 1 16,-5 6-16,9-6 0,6-4 16,-3 4-16,-2 0 0,4-3 0,1-4 15,2 2-15,0 1 16,9-6-16,3-3 0,-1-1 0,1 2 16,1-5-16,2-1 0,-4 4 15,0 1-15,4-4 0,3-1 16,-4-3-16,-2 2 0,5-6 15,6-1-15,-2-2 0,-1 2 16,4-6-16,1-2 0,1-2 16,1 1-16,6-4 0,3-4 0,2-3 15,1-6-15,3-1 0,1 0 16,1 2-16,0 3 0,-1-10 16,1-1-16,0 1 0,1-1 15,-1 0-15,1 0 0,0 1 16,0 1-16,0 1 0,0-1 0,2 0 15,2 2-15,-1-2 16,1-2-16,0 2 0,0-2 0,-2-2 16</inkml:trace>
  <inkml:trace contextRef="#ctx0" brushRef="#br1" timeOffset="897513.4586">26223 8875 0,'0'0'0,"0"0"15,0 0-15,0 0 0,0 0 0,0 0 16,0 0-16,-25 1 0,25-1 16,0 0-16,-23-4 0,23 4 15,0 0-15,0 0 0,-23-3 16,18 3-16,2-2 0,1 2 16,0 0-16,2 0 0,0 0 0,0 0 15,5-2-15,2 2 0,1-1 16,2-1-16,1 0 0,3-2 15,1-1-15,5-1 0,2-1 16,1 0-16,3-3 0,9-2 16,1-3-16,1 2 0,-1 0 15,10-2-15,2 0 0,1 1 16,2 0-16,1 1 0,2-2 16,8-2-16,-4-1 0,-12 3 15,-9 4-15,-10 2 0</inkml:trace>
  <inkml:trace contextRef="#ctx0" brushRef="#br1" timeOffset="897621.431">28078 8331 0,'0'0'0,"12"-3"0,5-1 16,4-3-16,4 0 0,12-2 16,9-3-16,-8 2 0,-7 3 0,-5 0 15</inkml:trace>
  <inkml:trace contextRef="#ctx0" brushRef="#br1" timeOffset="898137.7017">29334 8047 0,'0'0'15,"10"-2"-15,7-1 0,3 0 16,3-2-16,10-1 0,3-2 16,3 0-16,3 1 0,9-4 15,0 0-15,9-1 0,-3 3 0,-1-1 16,-1 2-16,-3-1 0,-2 3 15,9-6-15,0 1 0,-4 2 16,-3 2-16,-1 0 0,-1 1 16,-1-1-16,-3 0 0,6-1 15,-2 2-15,-4-1 0,-1 0 16,-1 1-16,0 2 0,-1-1 16,-2-1-16,-1-1 0,-2-3 15,0 2-15,-2 2 0,2 0 16,0 1-16,-2 0 0,-2 1 0,-3-1 15,2-1-15,-1 1 0,-1-1 16,2 2-16,1 1 0,-1-1 16,-1 0-16,-1-1 0,-1 0 15,-2 0-15,-1 0 0,0 2 16,1-1-16,-5 3 0,-3-2 0,-1-2 16,2-1-16,-4 2 0,-1 3 15,1-3-15,2 1 16,-3 0-16,-2 3 0,-2-5 0,-1-1 15,-3 2-15,0-1 0,-2 3 16,0 0-16,-2 2 0,-1 2 16,1-3-16,0-1 0,-2 1 15,-2 1-15,0 0 0,0 0 16,3-3-16,-3 3 0,0 0 16,0 0-16,-3-3 0,0 1 0,1 1 15,0-2-15,-1 2 0</inkml:trace>
  <inkml:trace contextRef="#ctx0" brushRef="#br1" timeOffset="899173.3286">30275 4787 0,'0'0'0,"0"0"15,0 0-15,0 0 0,0 0 0,1 24 16,-1-24-16,4 18 0,-4-18 16,6 22-16,-6-22 0,9 28 15,-5-13-15,2 3 0,1 1 16,0 1-16,0 0 0,4 10 15,2 2-15,-1-2 0,0-1 0,1 4 16,1 4-16,1 5 0,-1-3 16,2 3-16,1 2 15,0-2-15,-2-2 0,4 11 0,1 4 16,-3-5-16,-3-5 0,6 10 16,2 0-16,-2-3 15,-2-3-15,6 9 0,1 8 16,-4-9-16,-5-7 0,4 7 0,0-2 15,1 1-15,0-2 0,12 28 16,-2-7-16,-7-11 0,-4-7 16,1 4-16,1 3 0,1-3 15,2-4-15,1-3 0,2 2 16,-1-5-16,1-1 0,-4 0 0,-2 0 16,-1-1-16,1-2 0,0 2 15,0 2-15,-1-6 0,-1-2 16,2 2-16,1 1 0,-1 0 15,-1-2-15,-3-3 0,-2-1 16,1-8-16,-1-3 0,3 0 16,1 1-16,-3 0 0,-3-4 0,-1 0 15,-1-1-15,0-3 0,0-3 16,-6-10-16,0 1 0,-2-1 16,-1-1-16,1-3 0,-1 0 15,-1-2-15,-2-3 0,0 0 16,2 2-16,-2-2 0,0-4 15,1-2-15,0-2 0,1 2 16,-1 0-16,0 1 0</inkml:trace>
  <inkml:trace contextRef="#ctx0" brushRef="#br1" timeOffset="900191.0941">30276 4785 0,'0'0'16,"0"0"-16,0 0 0,0 0 16,0 0-16,0 0 0,0 0 15,-7 24-15,7-24 0,-11 18 16,11-18-16,-17 28 0,17-28 0,-20 32 16,7-10-16,-1 1 15,0 1-15,-5 3 0,-4 5 16,-6 7-16,2-3 0,-10 9 0,0 0 15,1 0-15,-1-1 0,-7 9 16,1-3-16,0-1 0,1-1 0,-7 9 16,-1 0-16,4-3 15,3-4-15,-9 7 0,-1-3 16,3 2-16,3-2 0,-24 21 16,4-10-16,4-2 0,4-5 15,3 2-15,5 1 0,-7-4 0,-1-3 16,-1 6-16,0-2 0,4-1 15,5-3-15,-5 3 0,-1 0 16,1-3-16,1-2 0,-3-1 16,1 2-16,1-2 0,1-1 0,-3 0 15,0-1-15,-2 2 0,0 2 16,2-3-16,3 2 16,-1-6-16,0-5 0,-2 4 0,-1 3 15,6-2-15,3-3 0,-3-2 16,-2 0-16,2-1 0,1-1 15,-2 5-15,-2 1 0,4-4 16,3-5-16,-1 4 0,0 1 16,3-1-16,1-2 0,-4 1 15,-2 0-15,8-5 0,4-4 0,-3 5 16,-3 3-16,6-3 0,5-2 16,-3-1-16,-2-1 0,3 0 15,2 1-15,1-3 0,1-1 16,-1 0-16,-3 0 0,6 0 15,3 1-15,-2-3 0,-1-2 16,1-1-16,1 2 0,5-3 16,6-3-16,-2-1 0,-1-2 15,1-3-15,0-2 0,9-7 16,-1 1-16,2-1 0,1 1 0,3-1 16,0 1-16,1 0 0,0 0 15,1-3-15,0 0 0,1 0 16,1-1-16,0 0 0,2-1 15,-2 3-15,2-3 0,-3 0 16,3 0-16,1-5 0,2 0 0,-1 0 16,-1 2-16,0 0 15</inkml:trace>
  <inkml:trace contextRef="#ctx0" brushRef="#br1" timeOffset="900781.4105">27272 4419 0,'0'0'0,"0"0"16,0 0-16,0 0 0,0 0 0,0 0 16,0 0-16,0 0 0,0 0 15,0 0-15,3 20 0,-3-20 16,7 18-16,-7-18 0,0 0 15,7 22-15</inkml:trace>
  <inkml:trace contextRef="#ctx0" brushRef="#br1" timeOffset="901178.7414">30367 8250 0,'0'0'0,"0"0"15,0 0-15,0 0 0,-24-4 0,24 4 16,0 0-16,0 0 0</inkml:trace>
  <inkml:trace contextRef="#ctx0" brushRef="#br1" timeOffset="901871.2463">29474 6937 0,'0'0'0,"0"0"16,0 0-16,0 0 0,0 0 16,0 0-16,0 0 0,0 0 0,-27 9 15,27-9-15,-25 12 16,25-12-16,-25 17 0,14-7 0,0 2 16,0-1-16,1 0 0,1 0 15,3-1-15,-1 1 0,1-1 16,2-2-16,1 3 0,1-4 15,-1 0-15,2 0 0,0-3 16,1 2-16,1-2 0,3-1 16,0-2-16,1-1 0,2 3 0,2-6 15,1-1-15,0 0 0,1 0 16,0-2-16,0-1 0,-1 0 16,-1 0-16,-2-1 0,1 1 15,-1-3-15,-2 4 0,0-3 16,-2 2-16,-1 0 0,0 2 15,-3-4-15,-2 2 16,-3 0-16,0 2 0,-4-1 0,-2 1 16,0 2-16,-1-1 0,-1 1 15,0 0-15,-4 3 0,2 3 0,0 1 16,2 0-16,3 2 0,2 0 16,2-1-16,2 1 0,-1-4 15</inkml:trace>
  <inkml:trace contextRef="#ctx0" brushRef="#br1" timeOffset="903104.4515">28513 5036 0,'0'0'0,"0"0"16,0 0-16,0 0 0,0 0 0,-1-25 15,-1 19-15,1 1 16,1-1-16,-1 3 0,0 1 16,1 2-16,-3-3 0,-3 2 0,-1 2 15,-3 0-15,-1 1 0,0 3 16,-2 2-16,1 1 0,0 1 15,0 2-15,1 2 0,0-2 16,1-2-16,-2 4 0,2-1 16,2 0-16,2-4 0,1 0 15,2 1-15,1-3 0,1-1 0,1-1 16,1-1-16,2-1 0,2 0 16,2-2-16,3-2 0,2-1 15,2-2-15,-1 0 0,1 0 16,-2-1-16,0 0 0,2-1 15,-2 0-15,-1 1 0,0-1 16,-2 0-16,-2 2 0,-2 1 16,-2 1-16,-1 0 0,-1 0 15,-1 3-15,0 0 0,-4-1 0,-2 3 16,-2 1-16,-2 2 0,0-1 16,0 3-16,0 0 0,1 0 15,1-1-15,2 0 0,-1 0 16,2-2-16,0 1 0,2-2 15,1 1-15,1-2 0,2 2 16,2 0-16,3-3 0,0-1 0,1-1 16,-1-2-16,1 1 0,1-1 15,-1 0-15,0-1 0,0 0 16,-2 0-16,0-2 16,-1 0-16,-1 1 0,0-1 0,-1-1 15,-1 2-15,0 0 0,-1 1 16,-3 0-16,-3-1 0,-3 2 15,-2 2-15,-1-1 0,-2 2 16,-1 2-16,2 0 0,0 3 16,0 2-16,0-1 0,0 3 0,0 2 15,2 0-15,3 0 0,4-2 16,3 2-16,3-1 0,3-2 16,0-4-16,4 0 0,3-1 15,2 0-15,2-2 0,0-1 16,2-1-16,-3-2 0,0 0 15,0-1-15,1 0 0,-1 1 16,0-2-16,-1 1 0,-2 0 16,-1 0-16,-1-3 0,-3 3 15,0-1-15,-1 0 0,-2 0 0,-2 2 16,-2 0-16,-2 3 0,-3 0 16,-4 0-16,-2 0 15,-1 3-15,-2 1 0,-1 3 0,-2-1 16,-3 2-16,3 1 0,0-1 15,2 0-15,2 1 0,2-1 16,2 0-16,2-1 0,2-1 16,0-2-16,3 0 0,1-2 15,3-2-15,3 0 0,2-2 0,3-1 16,0-2-16,0-1 0,0 0 16,0-2-16,2-3 0,-1-2 15,0 2-15,0-1 0,-2-1 16,-1 0-16,-2 0 0,-1-1 15,-2 3-15,0 1 0,-3 0 16,-1 0-16,-2 1 0,-2 0 16,-6 4-16,-5 0 0,-3 3 0,-1 3 15,0 1-15,2 2 0,2-1 16,3-1-16,2 0 0</inkml:trace>
  <inkml:trace contextRef="#ctx0" brushRef="#br1" timeOffset="903938.9896">29482 7124 0,'0'0'0,"0"0"16,0 0-16,0 0 0,0 0 0,0-23 15,0 23-15,0 0 16,0 0-16,0-23 0,0 23 0,-1-11 16,0 9-16,-5-1 0,-4 1 15,-1 2-15,-1 0 0,-2 1 16,-2 0-16,2 2 0,0-1 0,-1 2 15,0 1 1,1-1-16,-1 3 0,0 0 0,2-1 16,2-1-16,2 1 0,2-2 15,3 0-15,0-1 0,1-3 0,3 0 16,6 0-16,-1 0 16,2-4-16,3-2 0,2 1 15,0-1-15,1-1 0,6-2 0,2-2 16,-3 2-16,-2-2 15,0 0-15,-1 0 0,-2 0 0,-1 1 16,-2 0-16,-1 3 0,-2 0 16,-3 0-16,-1 3 0,0 0 15,-5 1-15,-1-1 0,-3 3 16,-3-1-16,-2 4 0,-1-1 0,-3 3 16,1-1-16,-4 5 0,3 2 15,1-3-15,0 4 0,2-2 16,1 2-16,2-2 0,2 3 15,1-3-15,2 0 0,3 0 16,2-2-16,1 0 0,1-3 16,2 1-16,0-3 0,1 1 15,0-3-15,2 0 0,1-3 16,0 3-16,-1-1 0,1-2 0,-1 0 16,0 1-16,-1 0 15,0-1-15,-1-1 0,-2 1 0,0-1 16,1 0-16,-2 1 0,-3 1 15,-2 0-15,-6-1 0,-4 3 16,1-1-16,2 0 0,1-1 16</inkml:trace>
  <inkml:trace contextRef="#ctx0" brushRef="#br1" timeOffset="908012.9826">26179 5179 0,'0'0'0,"0"0"0,0 0 16,0 0-16,0 0 0,0 0 16,0 0-16,8 20 0,-8-20 0,4 25 15,-4-25-15,8 33 0,-8-33 16,7 25-16</inkml:trace>
  <inkml:trace contextRef="#ctx0" brushRef="#br1" timeOffset="908331.5815">29524 8322 0,'0'0'0,"0"0"16,0 0-16,0 0 0,0 0 0,-27 16 16,27-16-16,-24 7 0,24-7 0,-29 7 15,17-5-15,2 0 0</inkml:trace>
  <inkml:trace contextRef="#ctx0" brushRef="#br1" timeOffset="909521.1919">27514 3469 0,'0'0'0,"0"0"16,0 0-16,4-25 0,-2 16 16,0-1-16,1 0 0,-1-2 15,0 1-15,-1 0 0,0 4 16,0-1-16,0 3 0,-1 5 16,0 0-16,3 2 0,-2 2 0,0 4 15,1 0-15,1 2 16,2 2-16,1 4 0,2 2 15,2 10-15,0 2 0,2 3 16,2 0-16,2 3 0,-1 1 0,7 12 16,3 4-16,2-1 0,2 0 15,6 12-15,0 1 0,7 10 16,0-2-16,5 10 0,-3-2 16,-2-3-16,-2 0 0,18 33 15,-6-7-15,-3-8 0,0-6 0,-2 5 16,-1 0-16,0-3 0,-1-3 15,1 6-15,0 2 0,-3-8 16,-2-5-16,2 10 0,2 8 16,-3-4-16,-1 1 0,2 2 15,2 5-15,-5-9 0,-3-5 0,4 8 16,6 6-16,-8-5 16,-2-4-16,3 2 0,1 2 15,-2-8-15,-3-4 0,5 4 16,1 3-16,-1-3 0,-2-2 15,0 0-15,2 2 0,-3-11 0,-2-5 16,4 3-16,2 0 0,-5-3 16,-3-2-16,-2-1 15,-2 0-15,0-6 0,-1-4 0,0-3 16,-1-4-16,-8-6 0,-5-6 16,5 1-16,4-1 0,-5-2 15,-5-1-15,1-7 0,0-3 16,-1-7-16,1-4 0,-5 1 15,-4-2-15,1-3 0,-1-3 0,0 4 16,-2 2-16,0-6 0,-1-2 16,-1-5-16,1-2 0,-3-3 15,0-2-15,-2 0 0,2 0 16,-1-3-16,1 3 0,0 0 16,0 0-16,0 0 0,0 0 0,0 0 15,-2-2-15,2 2 0,1-5 16,-1 2-16,0-1 0,0 1 15,1 1-15,-1-1 0,0 1 16,0-1-16,0-2 0,0 1 16,0 1-16,0 1 0,0-1 15,0 1-15,0 2 0,0-5 0,0 2 16,0 0-16,0-1 16,0 1-16,0 1 0,0 2 15,-3-3-15,0 3 0,-2 1 0,2-1 16,0 1-16,-1-1 0</inkml:trace>
  <inkml:trace contextRef="#ctx0" brushRef="#br1" timeOffset="917394.4485">28093 4932 0,'0'0'0,"0"0"0,0 0 16,0 0-16,0 0 0,0 0 0,20-2 16,-20 2-16,0 0 0,0 0 15,16 13-15,-16-13 0,0 0 0,10 23 16,-8-17-16,0 0 0</inkml:trace>
  <inkml:trace contextRef="#ctx0" brushRef="#br1" timeOffset="917863.1545">29289 7665 0,'0'0'0,"0"0"0,0 0 16,0 0-16,0 0 0,0 0 0,0 0 15,17-14-15,-17 14 0,0 0 16,0 0-16,1-23 0,-1 23 16,0 0-16,-6-19 0,5 15 15</inkml:trace>
  <inkml:trace contextRef="#ctx0" brushRef="#br1" timeOffset="918091.16">29248 7480 0,'0'0'0,"0"0"0,0 0 16,0 0-16,0 0 0,0 0 0,0 0 15,0 0-15,0 0 0,0 0 16,0 0-16,0 0 0</inkml:trace>
  <inkml:trace contextRef="#ctx0" brushRef="#br1" timeOffset="918277.2112">29190 7535 0,'0'0'0,"0"0"0,0 0 15,0 0-15,0 0 0,0 0 16,0 0-16,0 0 0,0 0 0,0 0 15</inkml:trace>
  <inkml:trace contextRef="#ctx0" brushRef="#br1" timeOffset="918471.1706">29150 7417 0,'0'0'0,"0"0"15,0 0-15,0 0 0,0 0 0,0 0 16,0 0-16,0 0 0,0 0 16,0 0-16,0 0 0,-24-16 15,24 16-15,0 0 0,-21-15 16,21 15-16</inkml:trace>
  <inkml:trace contextRef="#ctx0" brushRef="#br1" timeOffset="918618.1669">29002 7410 0,'0'0'0,"0"0"15,0 0-15,0 0 0,0 0 16,0 0-16,0 0 0,0 0 16,-22 12-16,22-12 0,0 0 0,0 0 15</inkml:trace>
  <inkml:trace contextRef="#ctx0" brushRef="#br1" timeOffset="922337.9259">29578 7126 0,'0'0'0,"0"0"0,0 0 16,0 0-16,16-21 0,-11 13 16,-1-2-16,1 1 0,-1-2 0,-1-1 15,1 4-15,-1-2 16,0 2-16,0-2 0,-1 2 16,-1 0-16,-1-1 0,-5 2 0,-3 2 15,-3-1-15,-3-1 0,-3 5 16,-4 0-16,-8 2 0,-2 2 15,-1 0-15,0 4 0,1-1 16,2 1-16,-8 5 0,2 2 16,5 1-16,5-1 0,2 1 0,2 2 15,2-1-15,2-3 0,4 2 16,3 2-16,3-3 0,0-1 0,4-3 16,1 2-16,5-1 15,2-2-15,5-1 0,3-2 16,2-3-16,1-2 0,3 0 15,2-4-15,1 1 16,0-4-16,8 0 0,2-1 0,-4 1 16,-2-1-16,-1-2 0,-1-1 15,0-1-15,-2 0 0,-4-3 16,-2 1-16,-3 0 0,-2 2 0,-2-1 16,-1-1-16,-3 3 0,0 0 15,-3 0-15,-2 0 16,-4 1-16,-1 1 0,-3 3 0,-3-1 15,0 1-15,-1 5 0,-6 1 16,-4 1-16,-1 5 0,-1-2 16,-10 7-16,-2 0 0,2 1 15,2 1-15,6-3 0,5 0 0,3-2 16</inkml:trace>
  <inkml:trace contextRef="#ctx0" brushRef="#br1" timeOffset="923222.5207">29444 7144 0,'0'0'15,"0"0"-15,0 0 0,0 0 0,0 0 16,0 0-16,0 0 0,12-18 16,-12 18-16,0 0 0,0 0 15,0 0-15,0 0 0,0 0 16,0 0-16,0 0 0,-21 20 0,21-20 15,-22 18-15,22-18 0,-25 23 16,25-23-16,-25 28 16,13-13-16,0-1 0,-3 7 0,2 4 15,-1 0-15,-1-1 0,2 2 16,2 6-16,1-3 0,1 3 16,1 8-16,0 1 0,1-2 15,1-2-15,-1 4 0,1 2 16,0 5-16,0-4 0,3 2 15,1 1-15,2-6 0,2-4 16,1 8-16,2 0 0,1-3 16,2-3-16,4 0 0,5 0 15,-1-3-15,1-3 0,3 0 0,2 1 16,0 1-16,0-1 0,3 0 16,3 0-16,-1-5 0,0-1 15,1 0-15,3 2 0,-2-5 16,-2-1-16,4 2 0,3 2 15,-7-7-15,1-4 0,3 2 16,-1 0-16,-7-4 0,-4 0 0,5-2 16,1 1-16,-2-3 0,-1-3 15,-3-1-15,-4-1 0,-3 0 16,-2-1-16,-4-2 0,-2-1 16,1 0-16,-1 1 0,-2-2 15,-2-1-15,3 1 0,-3-1 16,2-1-16,-2 3 15,0-2-15,0 0 0,0 0 0,1-2 16,-1 2-16,0-2 0,0 2 0,0 0 16,0-3-16,-1-1 0,-4 0 15,-2 0-15,0 1 16,1-1-16,2 1 0</inkml:trace>
  <inkml:trace contextRef="#ctx0" brushRef="#br1" timeOffset="936458.9298">31422 8078 0,'0'0'15,"0"0"-15,0 0 0,0 0 0,0 0 16,0 0-16,0 0 0,-33-5 16,33 5-16,-26-6 0,26 6 15,-28-4-15,17 3 0,1-2 16</inkml:trace>
  <inkml:trace contextRef="#ctx0" brushRef="#br1" timeOffset="936776.5197">28896 9006 0,'0'0'0,"0"0"16,0 0-16,0 0 0,0 0 15,-23 17-15,23-17 0,0 0 16,-22 18-16,16-13 0,0 1 15,1-3-15</inkml:trace>
  <inkml:trace contextRef="#ctx0" brushRef="#br1" timeOffset="937083.652">29468 8506 0,'0'0'0,"4"-4"0,2-2 0,-1 0 16,1-1-16,-2 1 0,0 0 15,1 1-15,-2-1 0,-1 1 16,-2 1-16,-1 0 0,-2-1 16,-3 1-16,-2-2 0,-1 1 0,-1 0 15,2 1-15,0 1 0,2-1 16</inkml:trace>
  <inkml:trace contextRef="#ctx0" brushRef="#br1" timeOffset="937417.657">27779 7089 0,'0'0'0,"0"0"0,0 0 15,0 0-15,11-17 0,-11 17 0,16-12 16,-6 5-16,1 1 0,2-1 15,2 0-15,-1 0 0,-3 0 0,-1 3 16</inkml:trace>
  <inkml:trace contextRef="#ctx0" brushRef="#br1" timeOffset="937826.4971">30988 6104 0,'0'0'16,"0"0"-16,0 0 0,0 0 0,0 0 15,0 0-15,0 0 0,0 0 16,3 25-16,-3-25 0,0 0 16,-19 20-16,19-20 0,-21 16 0,21-16 15,-17 8-15</inkml:trace>
  <inkml:trace contextRef="#ctx0" brushRef="#br1" timeOffset="939338.7893">28834 8490 0,'0'0'16,"0"0"-16,0 0 0,0 0 0,0 0 16,0 0-16,5-20 15,-5 20-15,0 0 0,0-9 16,0 5-16,0 2 0,0-1 0,0 3 16,-2-1-16,2 1 0,-3 0 15,0-1-15,0-1 0,0 0 16,-1 0-16,1 0 0,-1-1 15,-1 1-15,1-2 0,-2 1 16,1-1-16,-1 0 0,2-1 16,0 1-16,-1 1 0,1-1 15,0 0-15,1 1 0,0-1 16,1 2-16,-1-1 0,1 0 16,2 3-16,-2-3 0,2 3 0,-2-3 15,2 3-15,-2-4 0,2 4 16,-3-1-16,3 1 0,0 0 15,0 0-15,0 0 0,0 0 16,0 0-16,0 0 0,0 0 16,0 0-16,0 0 0,-2-6 15,2 6-15,0 0 0,0 0 16,0 0-16,0 0 0,0 0 16,0 0-16,0 0 0,0 0 15,0 0-15,0 0 0,0 0 0,0 0 16,0 0-16,0 0 0,0 0 15,0 0-15,0 0 0,0 0 16,0 0-16,0 0 0,0 0 16,0 0-16,0 0 0,0 0 15,0 0-15,0 0 0,0 0 16,0 0-16,0 0 0,0 0 16,0 0-16,0 0 0,0 0 0,0 0 15,0 0-15,0 0 0,0 0 16,0 0-16,0 0 0,0 0 15,0 0-15,0 0 0,0 0 16,0 0-16,0 0 0,0 0 16,0 0-16,0 0 0,0 0 15,0 0-15,0 0 0,0 0 16,0 0-16,0 0 0,0 0 0,0 0 16,0 0-16,0 0 0,0 0 15,0 0-15,0 0 16,0 0-16,0 0 0,0 0 0,0 0 15,0 0-15,0 0 0,0 0 16,0 0-16,0 0 0,0 0 16,0 0-16,0 0 0,0 0 15,0 0-15,0 0 0,0 0 16,0 0-16,0 0 0,0 0 0,0 0 16,0 0-16,0 0 0,0 0 15,0 0-15,0 0 0,0 0 16,0 0-16,0 0 0,0 0 15,0 0-15,0 0 0,0 0 16,0 0-16,0 0 0,0 0 16,0 0-16,0 0 0,0 0 15,0 0-15,0 0 0,0 0 16,0 0-16,0 0 0,0 0 16,0 0-16,0 0 0,0 0 0,0 0 15,0 0-15,0 0 0,0 0 16,0 0-16,0 0 0,0 0 15,0 0-15,0 0 0,0 0 16,0 0-16,0 0 0,0 0 16,0 0-16,0 0 0,0 0 15,0 0-15,0 0 0,0 0 0,0 0 16,0 0-16,0 0 0,0 0 16,0 0-16,0 0 15,0 0-15,0 0 0,0 0 0,0 0 16,0 0-16,0 0 0,0 0 15,0 0-15,0 0 0,0 0 16,0 0-16,0 0 0,0 0 16,0 0-16,0 0 0,0 0 15,0 0-15,0 0 0,0 0 16,0 0-16,0 0 0,0 0 0,0 0 16,0 0-16,0 0 0,0 0 15,0 0-15,0 0 0,0 0 16,0 0-16,0 0 0,5-1 15,-5 1-15,0 0 0,0 0 16,3-7-16,-3 7 0,0 0 0,2-6 16,-2 6-16,4-5 0,-4 5 15,7-4-15,-7 4 0,5-2 16</inkml:trace>
  <inkml:trace contextRef="#ctx0" brushRef="#br1" timeOffset="940605.014">29328 7105 0,'0'0'0,"0"0"0,0 0 0,0 0 15,0 0-15,0 0 0,0 0 16,18-11-16,-18 11 0,0 0 16,0 0-16,0 0 0,0 0 15,26 7-15,-26-7 0,0 0 16,18 17-16,-11-9 0,1 3 16,0 3-16,-1 0 0,2 1 0,1 2 15,-1-2-15,1 3 0,2 6 16,0 2-16,-1-1 0,0 0 15,0 3-15,1 2 0,0-1 16,0-1-16,3 9 0,-1 0 16,0-1-16,0-3 0,0 4 15,0 1-15,1-2 0,-1 0 0,3 8 16,-1 1-16,0-3 16,-1-3-16,0 4 0,1 1 15,2 4-15,-1-4 0,0 0 16,-1 2-16,0-3 0,-3-2 0,1 2 15,2 1-15,-1-1 0,-1-2 0,2 6 16,-1-1-16,0-6 16,-2-4-16,1 0 0,1 0 15,-3-3-15,-1-3 0,-1-3 16,0 1-16,-3-3 0,0-3 0,-2-2 16,1 0-16,-2-3 15,1-3-15,-2-1 0,0-3 0,0-3 16,-1-1-16,-1-2 0,0 1 15,0-3-15,-1-2 0,1 3 16,-1-3-16,0 0 0,0 0 16,0 0-16,0 0 0,0 0 0,0 0 15,0 0-15,2-3 16,-2 3-16,0-2 0,0 2 0,3-3 16,-3 3-16,0-3 0,0 0 15,0 1-15,0 0 16,0-1-16,0 1 0,0 0 15,0-1-15,0 1 0,0-2 0,0 1 16,0 1-16,0-2 0,1 2 16,-1 2-16,2-2 0,0 2 15,0 2-15,1 0 0,-1 2 0,1 0 16,-1 1-16,0-2 0,1 0 16</inkml:trace>
  <inkml:trace contextRef="#ctx0" brushRef="#br1" timeOffset="956660.2985">29341 7207 0,'0'0'0,"0"0"0,0 0 0,0 0 15,19 4-15,-15-3 0,0 2 16,1-1-16,-1 0 0,0 1 0,-1 1 16,0 1-16,0 0 0,0 1 15,-1 1-15,-1-1 0,0 0 16,-2 0-16,-2 0 0,0-1 15,1-1-15,0 1 0</inkml:trace>
  <inkml:trace contextRef="#ctx0" brushRef="#br1" timeOffset="957050.2234">28142 4857 0,'0'0'0,"0"0"0,0 0 16,0 0-16,0 0 0,0 0 0,0 0 15,0 0-15,0 0 0,0 0 16,0 0-16,0 0 0</inkml:trace>
  <inkml:trace contextRef="#ctx0" brushRef="#br1" timeOffset="959816.9396">28774 11721 0,'0'0'0,"0"0"16,0 0-16,0 0 0,0 0 0,0 0 15,0 0-15,-14 19 0,14-19 16,0 0-16,-11 23 0,11-23 16,0 0-16,-8 17 0</inkml:trace>
  <inkml:trace contextRef="#ctx0" brushRef="#br1" timeOffset="967101.0767">30572 11717 0,'0'0'0,"0"0"0,0 0 16,0 0-16,0 0 0,0 0 0,0 0 15,0 0-15,0 0 0,0 0 16,0 0-16,0 0 0,0 0 16,-12-18-16,12 18 0,-23-10 15,23 10-15,-28-15 0,9 5 16,2 2-16,3 1 0,1-1 16</inkml:trace>
  <inkml:trace contextRef="#ctx0" brushRef="#br1" timeOffset="967455.6421">28279 11305 0,'0'0'0,"0"0"0,0 0 0,0 0 15,0 0-15,0 0 0,-24 5 16,24-5-16,0 0 0,0 0 0,-21 14 16,15-11-16,2 1 0,-1 0 15,1 0-15,1-1 0,-1 1 16,1 1-16,0 0 15,-1-1-15,2-1 0,0 1 0,0 0 16,0-1-16,-1 1 0,2 2 16,1-2-16,0 0 0,0 0 0,0-1 15</inkml:trace>
  <inkml:trace contextRef="#ctx0" brushRef="#br1" timeOffset="968639.4134">29716 11917 0,'0'0'0,"0"0"0,0 0 0,0 0 15,0 0-15,25 7 0,-25-7 16,18 12-16,-8-5 0,2 1 16,1 2-16,0 1 0,1 2 15,1 2-15,3 2 0,-1 1 16,1 2-16,5 8 0,1 2 16,-2 1-16,-1 0 0,6 8 15,0 2-15,-1-3 0,-4-2 16,-1 0-16,0 2 0,1 2 0,-2-2 15,-1 2-15,0 1 0,0-4 16,-1-2-16,-1 2 0,1 2 16,-2-2-16,1 0 0,3 7 15,0-1-15,-1 1 0,0-1 0,0 0 16,0 0-16,-2-2 16,0-2-16,-2 1 0,0 0 15,-2-4-15,-1-1 0,0 7 16,-1 0-16,-2-10 0,-1-2 0,-2 2 15,0-3-15,-2-3 16,0 0-16,-3-2 0,0 0 16,-1-5-16,-1-3 0,-1-2 15,-2-1-15,0-2 0,-2-2 0,-1-2 16,-2 0-16,-2-3 0,0-1 16,-3-4-16,-1-1 0,3-1 15,2 2-15,2-1 0</inkml:trace>
  <inkml:trace contextRef="#ctx0" brushRef="#br1" timeOffset="969673.5495">27639 11458 0,'0'0'0,"0"0"0,0 0 15,22 20-15,-13-10 0,3 3 0,3 3 16,4 9-16,1 0 15,2 6-15,3 2 0,-2 0 0,0-2 16,7 11-16,1 2 0,4 8 16,-1-3-16,1 2 0,1 2 15,1 5-15,-2-3 0,2 2 16,-1 0-16,5 5 0,-2-3 0,-1 1 16,1 2-16,-3-5 0,-2-3 15,15 26-15,-5-8 16,-4-9-16,-4-5 0,-1-1 0,1 1 15,-2-1-15,-1-1 0,1 5 16,1 3-16,0-5 0,-2-1 16,3 7-16,4 4 0,-6-10 15,-2-8-15,0 9 0,0 4 16,-1 0-16,0 1 0,1-1 16,1 0-16,-5-5 0,-2-2 0,-1 7 15,0 4-15,0-4 0,-1-3 16,0 2-16,2-1 0,-4-3 15,-2-2-15,-1 4 0,1 1 16,-2-4-16,-2-2 0,-1 1 16,-1-2-16,-3-2 0,-2-7 15,-1 1-15,-2-1 0,1-7 16,1-7-16,-2 1 0,0 6 16,0-7-16,0-1 0,-1-4 15,1 1-15,-3-3 0,1-1 0,-1-5 16,0-1-16,0-4 0,2 0 15,-3-7-15,0 1 0,0 2 16,1-2-16,-1 1 0,0-2 16,0-2-16,0-1 0,1 2 15,-1-2-15,0 0 0,-1 3 0,0-3 16,0 1-16,-1-3 16,0 1-16,0 1 0,0-4 0,2 3 15,-2-3-15,0 0 0,0 0 16,2 0-16,-2 0 0,2 0 15,-2 0-15,2 0 0,-2 0 16,0 0-16,0 0 0,2-1 16,-2 1-16,0 0 0,0 0 15,1-2-15,-1 2 0,0 0 16,3-4-16,-3 4 0,0-3 0,0 3 16,0-2-16,0 2 0,2-5 15,-2 5-15,2-2 16,-1 0-16,1-2 0,2 0 0,-1-3 15,0-4-15,1-2 0,-1 1 16,-1 2-16,0 0 0</inkml:trace>
  <inkml:trace contextRef="#ctx0" brushRef="#br1" timeOffset="970053.8529">30206 12876 0,'0'0'16,"0"0"-16,0 0 0,0 0 16,0 0-16,0 0 0,0 0 0,0 0 15,0 0-15,0 0 16,0 0-16,0 0 0,0 0 0,0 0 15,0 0-15,0 0 0,0 0 16,4 20-16</inkml:trace>
  <inkml:trace contextRef="#ctx0" brushRef="#br1" timeOffset="983620.609">26684 11713 0,'0'0'16,"0"0"-16,0 0 0,0 0 0,-15-21 15,15 21-15</inkml:trace>
  <inkml:trace contextRef="#ctx0" brushRef="#br1" timeOffset="986901.49">28922 10763 0,'0'0'0,"0"0"0,0 0 16,0 0-16,19 11 0,-19-11 0,7 7 15,-3-4-15</inkml:trace>
  <inkml:trace contextRef="#ctx0" brushRef="#br1" timeOffset="991412.913">30118 12592 0,'0'0'15,"0"0"-15,0 0 0,0 0 0,0 0 16,0 0-16,0 0 0,0 0 16,20 7-16,-20-7 0,0 0 15,0 0-15,0 0 0,0 0 16,-25-2-16,25 2 0,-18-9 15,18 9-15,0 0 0,-21-15 0</inkml:trace>
  <inkml:trace contextRef="#ctx0" brushRef="#br1" timeOffset="991840.5675">27553 11281 0,'0'0'15,"0"0"-15,0 0 0,0 0 0,0 0 0,0 0 16,0 0-16,0 0 0,0 0 16,0 0-16,0 0 15,0 0-15,0 0 0,0 0 0,0 0 16,0 0-16</inkml:trace>
  <inkml:trace contextRef="#ctx0" brushRef="#br1" timeOffset="993712.1444">28324 11695 0,'0'0'16,"0"0"-16,0 0 0,0 0 0,0 0 16,0 0-16,0 0 0,0 0 15,24-8-15,-24 8 0,0 0 16,0 0-16</inkml:trace>
  <inkml:trace contextRef="#ctx0" brushRef="#br1" timeOffset="1.00169E6">31098 11938 0,'0'0'0,"0"0"15,0 0-15,0 0 0,0 0 0,0 0 16,0 0-16,0 0 0,0 0 16,0 0-16,-4-20 0,4 20 15,-17-12-15,17 12 0,-28-14 16,11 8-16,-1 1 16,-4-2-16,-3 4 0,2-1 0,1 0 15,-5 2-15,0-1 0,2 3 16,1 2-16,0 0 15,3 3-15,3 2 0,0 3 16,5 0-16,2 0 0,4 1 0,4 3 16,4 0-16,3 3 15,5 1-15,3 2 16,2-3-16,1-3 0,8 4 16,4-1-16,-2-2 0,-1-2 0,-1-1 15,1-2-15,-1-2 0,-1-2 16,-1-4-16,-3-1 0,0-1 15,-1-1-15,-3-1 0,-1-2 16,-1 0-16,0-1 0,-3-3 16,-1-2-1,-5-1-15,-2-3 16,-1 2-16,0-1 0,-2-2 0,-1 0 16,-3 1-16,-1 0 0,-4-1 0,-3 0 15,0 0-15,0 1 0,-6-3 16,-1 1-16,-1 4 15,-1 1-15,-4 8 0,-1 4 0,2 1 16,4 4-16,5-2 0,2 0 0,3-2 16</inkml:trace>
  <inkml:trace contextRef="#ctx0" brushRef="#br1" timeOffset="1.00301E6">29749 11772 0,'0'0'0,"0"0"16,0 0-16,0 0 0,16 15 0,-16-15 15,13 20-15,-6-6 16,2 3-16,0 2 0,1 2 0,1 0 16,1 1-16,5 10 0,0 2 15,0 3-15,-2 0 0,7 12 16,1-1-16,3-2 0,-1 0 15,5 12-15,-1 4 0,-2-5 0,-2-3 16,6 11-16,1-1 16,-3-3-16,-4-3 0,7 10 15,1 0-15,-3-7 0,-3-8 0,11 29 16,-2-4-16,-7-11 0,-2-6 16,1-3-16,3-1 0,-5-9 15,-5-5-15,-5-4 0,-3-1 16,0-2-16,-4-5 0,5 3 15,1 1-15,-1-4 0,1-4 0,-4-4 16,-2-4-16,-2-3 16,0-1-16,-4-8 0,2-1 15,-3-2-15,-1-1 0,-1-3 0,-1 2 16,1-2-16,0 0 0,0 0 16,0 0-16,-1-8 0,-2-1 15,-2-3-15,-2-2 0,0-6 16,-2-3-16,-2-1 0,-1-1 15,0-2-15,1-3 0,-2-2 16,-1-3-16,-2-6 0,-1-1 0,-2-2 16,-1-1-16,0 1 0,-1-1 15,-4-9-15,2-3 0,0 2 16,-1 1-16,-3-1 16,-1 2-16,-1-6 0,5 3 0,-4-1 15,-1 1-15,3 2 0,1 3 16,-8-24-16,5 6 0,3 9 15,0 8-15,-2 1 0,-3-1 16,2 7-16,3 4 0,3-1 16,3-1-16,-3 1 0,-2 3 0,1 2 15,0 1-15,3 4 0,3 4 16,1 2-16,0-1 0,2-1 16,0 1-16,6 13 0,0 2 15,0-1-15,1 2 0,0 0 16,0 1-16,3 3 15,1 1-15,-1 1 0,2 3 0,2 2 16,-2-3-16,2 3 0,3 5 16,0-1-16,0 1 0,1 4 15,2 1-15,0 1 0,3 5 0,3 7 32,3 6-32,1 0 15,5 6-15,3 1 0,0 0 0,2 10 0,-1 5 16,3-3-16,0-1 0,5 7 15,0-2-15,-4 1 0,-2-1 0,4 10 16,1 0-16,0-3 0,0-3 16,-1 5-16,-2 4 0,11 20 15,-6-12-15,3-6 0,-1-5 16,-5-5-16,-5-3 0,2-1 16,0 1-16,-5-11 0,-3-6 15,-2-1-15,1-2 0,-5-2 16,-1-4-16,-2-7 0,-2-4 15,1-6-15,-1-3 0,-2-3 16,-3 0-16,-2-2 0,2-1 16,-4-2-16,2 2 0,-2-2 0,2-2 15,-2 2-15,-2-2 16,-1-2-16,-2-2 0,-2-2 16,-4-3-16,-4-5 0,0-3 0,3 3 15,2 4-15,2 1 0</inkml:trace>
  <inkml:trace contextRef="#ctx0" brushRef="#br1" timeOffset="1.00379E6">29890 11526 0,'0'0'0,"0"0"0,0 0 15,0 0-15,0 0 0,-20-11 16,20 11-16,0 0 0,-30-6 0,30 6 16,-30-6-16,12 6 0,-2 0 15,0 3-15,0-1 0,0 2 16,2 1-16,-5 4 15,0 0-15,5 3 0,1-1 0,5 1 16,3-1-16,3 0 0,1 2 0,5-1 16,5-1-16,1-1 15,2 1-15,3-2 0,1 2 16,1-2-16,2-2 0,2 0 16,3 2-16,-1-2 0,0 0 0,2-2 15,2-3 1,0 0-16,1-3 15,-3-1-15,-2 0 0,0-4 0,-4-3 16,-5 1-16,-1 0 0,-4-4 16,0-2-16,-5-2 0,-4-2 0,-2 0 15,-4-4-15,-4-3 0,-2 0 16,0 2-16,-2 0 0,-1 1 16,-2-2-16,-2 6 0,-3 0 15,0 4-15,2 3 0,0 4 16,1 5-16,2 2 0,2 2 15,3 1-15,4 0 0,2-2 16</inkml:trace>
  <inkml:trace contextRef="#ctx0" brushRef="#br1" timeOffset="1.00437E6">30794 13760 0,'0'0'0,"0"0"15,0 0-15,0 0 0,-7-24 0,7 24 16,-14-18-1,4 8-15,-2 1 0,-1 0 16,-2 1-16,0 1 0,1 1 0,-6-1 16,-1 2-16,2 2 0,2-1 15,1 4-15,2 1 16,2 1-16,1 0 0,5 3 0,5 4 16,3 1-16,4 1 0,1-1 15,0 0-15,3-1 0,2 1 0,4 0 16,2-2-16,2-1 0,0-2 15,1 0-15,0-1 0,1-2 16,0-1-16,-1-1 0,-1-1 16,-2-2-16,-2-3 0,-3-2 15,-3-2-15,-4-5 0,-4-3 0,-9-9 16,-6-7-16,-6-8 16,-2 0-16,4 9 0,3 5 15,2 6-15</inkml:trace>
  <inkml:trace contextRef="#ctx0" brushRef="#br1" timeOffset="1.0046E6">30311 12611 0,'0'0'16,"0"0"-16,0 0 0,0 0 15,0 0-15,0 0 0,-4 31 0,4-31 16,-9 27-16,9-27 0,-9 23 16,9-23-16</inkml:trace>
  <inkml:trace contextRef="#ctx0" brushRef="#br1" timeOffset="1.00489E6">28390 13788 0,'0'0'0,"0"0"16,0 0-16,0 0 0,0 0 0,0 0 16,-11 23-16,11-23 15,-10 24-15,10-24 0,-9 19 16,6-11-16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8181C-C744-4CB4-9546-BD96C8CA40C4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7F588-7F48-4419-A943-E4BFEBDD09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789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36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76E8C2-FB17-4F97-B19D-97236ED15B4B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5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5295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6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0236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7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8070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8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1224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9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4166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slide" Target="../slides/slide3.xml"/><Relationship Id="rId4" Type="http://schemas.openxmlformats.org/officeDocument/2006/relationships/tags" Target="../tags/tag6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" Target="../slides/slide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1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3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2.TI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5.xml"/><Relationship Id="rId13" Type="http://schemas.openxmlformats.org/officeDocument/2006/relationships/slide" Target="../slides/slide55.xml"/><Relationship Id="rId18" Type="http://schemas.openxmlformats.org/officeDocument/2006/relationships/slide" Target="../slides/slide62.xml"/><Relationship Id="rId3" Type="http://schemas.openxmlformats.org/officeDocument/2006/relationships/tags" Target="../tags/tag41.xml"/><Relationship Id="rId21" Type="http://schemas.openxmlformats.org/officeDocument/2006/relationships/slide" Target="../slides/slide67.xml"/><Relationship Id="rId7" Type="http://schemas.openxmlformats.org/officeDocument/2006/relationships/slide" Target="../slides/slide44.xml"/><Relationship Id="rId12" Type="http://schemas.openxmlformats.org/officeDocument/2006/relationships/slide" Target="../slides/slide53.xml"/><Relationship Id="rId17" Type="http://schemas.openxmlformats.org/officeDocument/2006/relationships/slide" Target="../slides/slide61.xml"/><Relationship Id="rId2" Type="http://schemas.openxmlformats.org/officeDocument/2006/relationships/tags" Target="../tags/tag40.xml"/><Relationship Id="rId16" Type="http://schemas.openxmlformats.org/officeDocument/2006/relationships/slide" Target="../slides/slide59.xml"/><Relationship Id="rId20" Type="http://schemas.openxmlformats.org/officeDocument/2006/relationships/slide" Target="../slides/slide65.xml"/><Relationship Id="rId1" Type="http://schemas.openxmlformats.org/officeDocument/2006/relationships/tags" Target="../tags/tag39.xml"/><Relationship Id="rId6" Type="http://schemas.openxmlformats.org/officeDocument/2006/relationships/slide" Target="../slides/slide42.xml"/><Relationship Id="rId11" Type="http://schemas.openxmlformats.org/officeDocument/2006/relationships/slide" Target="../slides/slide51.xml"/><Relationship Id="rId5" Type="http://schemas.openxmlformats.org/officeDocument/2006/relationships/slideMaster" Target="../slideMasters/slideMaster1.xml"/><Relationship Id="rId15" Type="http://schemas.openxmlformats.org/officeDocument/2006/relationships/slide" Target="../slides/slide58.xml"/><Relationship Id="rId10" Type="http://schemas.openxmlformats.org/officeDocument/2006/relationships/slide" Target="../slides/slide50.xml"/><Relationship Id="rId19" Type="http://schemas.openxmlformats.org/officeDocument/2006/relationships/slide" Target="../slides/slide63.xml"/><Relationship Id="rId4" Type="http://schemas.openxmlformats.org/officeDocument/2006/relationships/tags" Target="../tags/tag42.xml"/><Relationship Id="rId9" Type="http://schemas.openxmlformats.org/officeDocument/2006/relationships/slide" Target="../slides/slide47.xml"/><Relationship Id="rId14" Type="http://schemas.openxmlformats.org/officeDocument/2006/relationships/slide" Target="../slides/slide57.xml"/><Relationship Id="rId22" Type="http://schemas.openxmlformats.org/officeDocument/2006/relationships/slide" Target="../slides/slide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169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4385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-33020" y="4782185"/>
            <a:ext cx="12223750" cy="4248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-33020" y="5173345"/>
            <a:ext cx="12223750" cy="168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0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b532d12f2eb97268d3897fb1f2b9ada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6923" y="15647"/>
            <a:ext cx="12231683" cy="6883724"/>
          </a:xfrm>
          <a:prstGeom prst="rect">
            <a:avLst/>
          </a:prstGeom>
          <a:solidFill>
            <a:srgbClr val="548235">
              <a:alpha val="55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7"/>
          <p:cNvSpPr txBox="1"/>
          <p:nvPr userDrawn="1"/>
        </p:nvSpPr>
        <p:spPr>
          <a:xfrm>
            <a:off x="3071095" y="2781945"/>
            <a:ext cx="6038064" cy="83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本课结束</a:t>
            </a:r>
          </a:p>
        </p:txBody>
      </p:sp>
    </p:spTree>
    <p:extLst>
      <p:ext uri="{BB962C8B-B14F-4D97-AF65-F5344CB8AC3E}">
        <p14:creationId xmlns:p14="http://schemas.microsoft.com/office/powerpoint/2010/main" val="3319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b532d12f2eb97268d3897fb1f2b9ada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-33016" y="4783293"/>
            <a:ext cx="12222159" cy="4249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-33016" y="5174543"/>
            <a:ext cx="12222159" cy="1685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10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7" name="矩形 16"/>
          <p:cNvSpPr/>
          <p:nvPr userDrawn="1">
            <p:custDataLst>
              <p:tags r:id="rId5"/>
            </p:custDataLst>
          </p:nvPr>
        </p:nvSpPr>
        <p:spPr>
          <a:xfrm>
            <a:off x="0" y="1914333"/>
            <a:ext cx="12190413" cy="437997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6"/>
            </p:custDataLst>
          </p:nvPr>
        </p:nvSpPr>
        <p:spPr>
          <a:xfrm>
            <a:off x="833619" y="-20959"/>
            <a:ext cx="2605066" cy="1720613"/>
          </a:xfrm>
          <a:prstGeom prst="rect">
            <a:avLst/>
          </a:prstGeom>
          <a:solidFill>
            <a:srgbClr val="5482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14"/>
          <p:cNvSpPr/>
          <p:nvPr userDrawn="1">
            <p:custDataLst>
              <p:tags r:id="rId7"/>
            </p:custDataLst>
          </p:nvPr>
        </p:nvSpPr>
        <p:spPr>
          <a:xfrm>
            <a:off x="834253" y="389345"/>
            <a:ext cx="2604431" cy="1310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矩形 15"/>
          <p:cNvSpPr/>
          <p:nvPr userDrawn="1">
            <p:custDataLst>
              <p:tags r:id="rId8"/>
            </p:custDataLst>
          </p:nvPr>
        </p:nvSpPr>
        <p:spPr>
          <a:xfrm>
            <a:off x="956157" y="746966"/>
            <a:ext cx="2360623" cy="896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课标</a:t>
            </a:r>
            <a:r>
              <a:rPr lang="zh-CN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</a:t>
            </a:r>
            <a:endParaRPr lang="zh-CN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4285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6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1670168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6" y="167679"/>
            <a:ext cx="1751737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15632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7" y="167679"/>
            <a:ext cx="2231354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7463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63491" y="18863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知识梳理</a:t>
            </a: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6035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3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33015" y="17021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诊断自测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4318926" y="189389"/>
            <a:ext cx="4673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概念思考辨析</a:t>
            </a:r>
            <a:r>
              <a:rPr lang="en-US" altLang="zh-CN" sz="2800" dirty="0" smtClean="0">
                <a:solidFill>
                  <a:schemeClr val="tx1"/>
                </a:solidFill>
              </a:rPr>
              <a:t>+</a:t>
            </a:r>
            <a:r>
              <a:rPr lang="zh-CN" altLang="en-US" sz="2800" dirty="0" smtClean="0">
                <a:solidFill>
                  <a:schemeClr val="tx1"/>
                </a:solidFill>
              </a:rPr>
              <a:t>教材经典改编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14" name="image2.jpeg"/>
          <p:cNvPicPr/>
          <p:nvPr userDrawn="1"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5338" y="303585"/>
            <a:ext cx="1046212" cy="30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1">
            <a:hlinkClick r:id="rId6" action="ppaction://hlinksldjump"/>
          </p:cNvPr>
          <p:cNvSpPr>
            <a:spLocks noChangeArrowheads="1"/>
          </p:cNvSpPr>
          <p:nvPr userDrawn="1"/>
        </p:nvSpPr>
        <p:spPr bwMode="auto">
          <a:xfrm>
            <a:off x="2258719" y="6418161"/>
            <a:ext cx="246030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1</a:t>
            </a:r>
          </a:p>
        </p:txBody>
      </p:sp>
      <p:sp>
        <p:nvSpPr>
          <p:cNvPr id="11" name="Rectangle 21">
            <a:hlinkClick r:id="rId7" action="ppaction://hlinksldjump"/>
          </p:cNvPr>
          <p:cNvSpPr>
            <a:spLocks noChangeArrowheads="1"/>
          </p:cNvSpPr>
          <p:nvPr userDrawn="1"/>
        </p:nvSpPr>
        <p:spPr bwMode="auto">
          <a:xfrm>
            <a:off x="2555543" y="6418161"/>
            <a:ext cx="246031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2</a:t>
            </a:r>
          </a:p>
        </p:txBody>
      </p:sp>
      <p:sp>
        <p:nvSpPr>
          <p:cNvPr id="12" name="Rectangle 21">
            <a:hlinkClick r:id="rId8" action="ppaction://hlinksldjump"/>
          </p:cNvPr>
          <p:cNvSpPr>
            <a:spLocks noChangeArrowheads="1"/>
          </p:cNvSpPr>
          <p:nvPr userDrawn="1"/>
        </p:nvSpPr>
        <p:spPr bwMode="auto">
          <a:xfrm>
            <a:off x="285395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3</a:t>
            </a:r>
          </a:p>
        </p:txBody>
      </p:sp>
      <p:sp>
        <p:nvSpPr>
          <p:cNvPr id="13" name="Rectangle 21">
            <a:hlinkClick r:id="rId9" action="ppaction://hlinksldjump"/>
          </p:cNvPr>
          <p:cNvSpPr>
            <a:spLocks noChangeArrowheads="1"/>
          </p:cNvSpPr>
          <p:nvPr userDrawn="1"/>
        </p:nvSpPr>
        <p:spPr bwMode="auto">
          <a:xfrm>
            <a:off x="3150778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4</a:t>
            </a:r>
          </a:p>
        </p:txBody>
      </p:sp>
      <p:sp>
        <p:nvSpPr>
          <p:cNvPr id="14" name="Rectangle 21">
            <a:hlinkClick r:id="rId10" action="ppaction://hlinksldjump"/>
          </p:cNvPr>
          <p:cNvSpPr>
            <a:spLocks noChangeArrowheads="1"/>
          </p:cNvSpPr>
          <p:nvPr userDrawn="1"/>
        </p:nvSpPr>
        <p:spPr bwMode="auto">
          <a:xfrm>
            <a:off x="3447602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5</a:t>
            </a:r>
          </a:p>
        </p:txBody>
      </p:sp>
      <p:sp>
        <p:nvSpPr>
          <p:cNvPr id="15" name="Rectangle 21">
            <a:hlinkClick r:id="rId11" action="ppaction://hlinksldjump"/>
          </p:cNvPr>
          <p:cNvSpPr>
            <a:spLocks noChangeArrowheads="1"/>
          </p:cNvSpPr>
          <p:nvPr userDrawn="1"/>
        </p:nvSpPr>
        <p:spPr bwMode="auto">
          <a:xfrm>
            <a:off x="3744426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6</a:t>
            </a:r>
          </a:p>
        </p:txBody>
      </p:sp>
      <p:sp>
        <p:nvSpPr>
          <p:cNvPr id="16" name="Rectangle 21">
            <a:hlinkClick r:id="rId12" action="ppaction://hlinksldjump"/>
          </p:cNvPr>
          <p:cNvSpPr>
            <a:spLocks noChangeArrowheads="1"/>
          </p:cNvSpPr>
          <p:nvPr userDrawn="1"/>
        </p:nvSpPr>
        <p:spPr bwMode="auto">
          <a:xfrm>
            <a:off x="4041249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7</a:t>
            </a:r>
          </a:p>
        </p:txBody>
      </p:sp>
      <p:sp>
        <p:nvSpPr>
          <p:cNvPr id="17" name="Rectangle 21">
            <a:hlinkClick r:id="rId13" action="ppaction://hlinksldjump"/>
          </p:cNvPr>
          <p:cNvSpPr>
            <a:spLocks noChangeArrowheads="1"/>
          </p:cNvSpPr>
          <p:nvPr userDrawn="1"/>
        </p:nvSpPr>
        <p:spPr bwMode="auto">
          <a:xfrm>
            <a:off x="433807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8</a:t>
            </a:r>
          </a:p>
        </p:txBody>
      </p:sp>
      <p:sp>
        <p:nvSpPr>
          <p:cNvPr id="18" name="Rectangle 21">
            <a:hlinkClick r:id="rId14" action="ppaction://hlinksldjump"/>
          </p:cNvPr>
          <p:cNvSpPr>
            <a:spLocks noChangeArrowheads="1"/>
          </p:cNvSpPr>
          <p:nvPr userDrawn="1"/>
        </p:nvSpPr>
        <p:spPr bwMode="auto">
          <a:xfrm>
            <a:off x="4634897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9</a:t>
            </a:r>
          </a:p>
        </p:txBody>
      </p:sp>
      <p:sp>
        <p:nvSpPr>
          <p:cNvPr id="19" name="Rectangle 21">
            <a:hlinkClick r:id="rId15" action="ppaction://hlinksldjump"/>
          </p:cNvPr>
          <p:cNvSpPr>
            <a:spLocks noChangeArrowheads="1"/>
          </p:cNvSpPr>
          <p:nvPr userDrawn="1"/>
        </p:nvSpPr>
        <p:spPr bwMode="auto">
          <a:xfrm>
            <a:off x="493172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10</a:t>
            </a:r>
          </a:p>
        </p:txBody>
      </p:sp>
      <p:sp>
        <p:nvSpPr>
          <p:cNvPr id="20" name="Rectangle 21">
            <a:hlinkClick r:id="rId16" action="ppaction://hlinksldjump"/>
          </p:cNvPr>
          <p:cNvSpPr>
            <a:spLocks noChangeArrowheads="1"/>
          </p:cNvSpPr>
          <p:nvPr userDrawn="1"/>
        </p:nvSpPr>
        <p:spPr bwMode="auto">
          <a:xfrm>
            <a:off x="527775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11</a:t>
            </a:r>
          </a:p>
        </p:txBody>
      </p:sp>
      <p:sp>
        <p:nvSpPr>
          <p:cNvPr id="21" name="Rectangle 21">
            <a:hlinkClick r:id="rId17" action="ppaction://hlinksldjump"/>
          </p:cNvPr>
          <p:cNvSpPr>
            <a:spLocks noChangeArrowheads="1"/>
          </p:cNvSpPr>
          <p:nvPr userDrawn="1"/>
        </p:nvSpPr>
        <p:spPr bwMode="auto">
          <a:xfrm>
            <a:off x="562378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12</a:t>
            </a:r>
          </a:p>
        </p:txBody>
      </p:sp>
      <p:sp>
        <p:nvSpPr>
          <p:cNvPr id="22" name="Rectangle 21">
            <a:hlinkClick r:id="rId18" action="ppaction://hlinksldjump"/>
          </p:cNvPr>
          <p:cNvSpPr>
            <a:spLocks noChangeArrowheads="1"/>
          </p:cNvSpPr>
          <p:nvPr userDrawn="1"/>
        </p:nvSpPr>
        <p:spPr bwMode="auto">
          <a:xfrm>
            <a:off x="596981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13</a:t>
            </a:r>
          </a:p>
        </p:txBody>
      </p:sp>
      <p:sp>
        <p:nvSpPr>
          <p:cNvPr id="23" name="Rectangle 21">
            <a:hlinkClick r:id="rId19" action="ppaction://hlinksldjump"/>
          </p:cNvPr>
          <p:cNvSpPr>
            <a:spLocks noChangeArrowheads="1"/>
          </p:cNvSpPr>
          <p:nvPr userDrawn="1"/>
        </p:nvSpPr>
        <p:spPr bwMode="auto">
          <a:xfrm>
            <a:off x="631584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14</a:t>
            </a:r>
          </a:p>
        </p:txBody>
      </p:sp>
      <p:sp>
        <p:nvSpPr>
          <p:cNvPr id="24" name="Rectangle 21">
            <a:hlinkClick r:id="rId20" action="ppaction://hlinksldjump"/>
          </p:cNvPr>
          <p:cNvSpPr>
            <a:spLocks noChangeArrowheads="1"/>
          </p:cNvSpPr>
          <p:nvPr userDrawn="1"/>
        </p:nvSpPr>
        <p:spPr bwMode="auto">
          <a:xfrm>
            <a:off x="666187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15</a:t>
            </a:r>
          </a:p>
        </p:txBody>
      </p:sp>
      <p:sp>
        <p:nvSpPr>
          <p:cNvPr id="25" name="Rectangle 21">
            <a:hlinkClick r:id="rId21" action="ppaction://hlinksldjump"/>
          </p:cNvPr>
          <p:cNvSpPr>
            <a:spLocks noChangeArrowheads="1"/>
          </p:cNvSpPr>
          <p:nvPr userDrawn="1"/>
        </p:nvSpPr>
        <p:spPr bwMode="auto">
          <a:xfrm>
            <a:off x="700790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16</a:t>
            </a:r>
          </a:p>
        </p:txBody>
      </p:sp>
      <p:sp>
        <p:nvSpPr>
          <p:cNvPr id="26" name="动作按钮: 后退或前一项 25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动作按钮: 前进或下一项 26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动作按钮: 结束 27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>
            <a:hlinkClick r:id="rId22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38955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4924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51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11.TIF"/><Relationship Id="rId7" Type="http://schemas.openxmlformats.org/officeDocument/2006/relationships/customXml" Target="../ink/ink3.xml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tags" Target="../tags/tag65.xml"/><Relationship Id="rId7" Type="http://schemas.openxmlformats.org/officeDocument/2006/relationships/customXml" Target="../ink/ink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7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1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4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7.xml"/><Relationship Id="rId4" Type="http://schemas.openxmlformats.org/officeDocument/2006/relationships/image" Target="../media/image26.T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slide" Target="slide41.xml"/><Relationship Id="rId4" Type="http://schemas.openxmlformats.org/officeDocument/2006/relationships/slide" Target="slide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96.xml"/><Relationship Id="rId5" Type="http://schemas.openxmlformats.org/officeDocument/2006/relationships/image" Target="../media/image34.png"/><Relationship Id="rId4" Type="http://schemas.openxmlformats.org/officeDocument/2006/relationships/image" Target="../media/image3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04.xml"/><Relationship Id="rId1" Type="http://schemas.openxmlformats.org/officeDocument/2006/relationships/tags" Target="../tags/tag10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4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4.xml"/><Relationship Id="rId4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2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48.png"/><Relationship Id="rId5" Type="http://schemas.openxmlformats.org/officeDocument/2006/relationships/image" Target="../media/image41.png"/><Relationship Id="rId4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2.xml"/><Relationship Id="rId1" Type="http://schemas.openxmlformats.org/officeDocument/2006/relationships/tags" Target="../tags/tag12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4" Type="http://schemas.openxmlformats.org/officeDocument/2006/relationships/image" Target="../media/image48.T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.xml"/><Relationship Id="rId5" Type="http://schemas.openxmlformats.org/officeDocument/2006/relationships/image" Target="../media/image7.png"/><Relationship Id="rId4" Type="http://schemas.openxmlformats.org/officeDocument/2006/relationships/image" Target="../media/image7.T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7.xml"/><Relationship Id="rId4" Type="http://schemas.openxmlformats.org/officeDocument/2006/relationships/image" Target="../media/image49.T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5" Type="http://schemas.openxmlformats.org/officeDocument/2006/relationships/image" Target="../media/image51.TIF"/><Relationship Id="rId4" Type="http://schemas.openxmlformats.org/officeDocument/2006/relationships/image" Target="../media/image50.T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4" Type="http://schemas.openxmlformats.org/officeDocument/2006/relationships/image" Target="../media/image52.T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5" Type="http://schemas.openxmlformats.org/officeDocument/2006/relationships/image" Target="../media/image62.png"/><Relationship Id="rId4" Type="http://schemas.openxmlformats.org/officeDocument/2006/relationships/image" Target="../media/image53.TI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7.xml"/><Relationship Id="rId5" Type="http://schemas.openxmlformats.org/officeDocument/2006/relationships/image" Target="../media/image57.png"/><Relationship Id="rId4" Type="http://schemas.openxmlformats.org/officeDocument/2006/relationships/image" Target="../media/image55.T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472036" y="4763921"/>
            <a:ext cx="6238063" cy="463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1300"/>
              </a:spcBef>
              <a:spcAft>
                <a:spcPts val="1300"/>
              </a:spcAft>
              <a:defRPr/>
            </a:pPr>
            <a:r>
              <a:rPr lang="zh-CN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第七章　立体几何与空间向量</a:t>
            </a:r>
          </a:p>
        </p:txBody>
      </p:sp>
      <p:sp>
        <p:nvSpPr>
          <p:cNvPr id="8" name="文本框 5"/>
          <p:cNvSpPr txBox="1"/>
          <p:nvPr/>
        </p:nvSpPr>
        <p:spPr>
          <a:xfrm>
            <a:off x="2855223" y="5158030"/>
            <a:ext cx="8874875" cy="83013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fontAlgn="auto">
              <a:lnSpc>
                <a:spcPct val="100000"/>
              </a:lnSpc>
              <a:spcBef>
                <a:spcPts val="1400"/>
              </a:spcBef>
              <a:spcAft>
                <a:spcPts val="1450"/>
              </a:spcAft>
              <a:defRPr/>
            </a:pP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节　空间直线、平面的垂直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356777" y="0"/>
            <a:ext cx="2398083" cy="1329998"/>
            <a:chOff x="14872" y="0"/>
            <a:chExt cx="3777" cy="2094"/>
          </a:xfrm>
        </p:grpSpPr>
        <p:pic>
          <p:nvPicPr>
            <p:cNvPr id="11" name="图片 11" descr="创新设计字体-0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biLevel thresh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2" y="0"/>
              <a:ext cx="2151" cy="2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本框 13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6421" y="851"/>
              <a:ext cx="2229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INNOVATIVE </a:t>
              </a:r>
            </a:p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546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9383" y="596043"/>
            <a:ext cx="10578418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两个平面垂直的判定定理与性质定理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208.jpeg"/>
          <p:cNvPicPr/>
          <p:nvPr/>
        </p:nvPicPr>
        <p:blipFill>
          <a:blip r:embed="rId2"/>
          <a:stretch>
            <a:fillRect/>
          </a:stretch>
        </p:blipFill>
        <p:spPr>
          <a:xfrm>
            <a:off x="5879179" y="2125133"/>
            <a:ext cx="1728216" cy="1363959"/>
          </a:xfrm>
          <a:prstGeom prst="rect">
            <a:avLst/>
          </a:prstGeom>
        </p:spPr>
      </p:pic>
      <p:pic>
        <p:nvPicPr>
          <p:cNvPr id="4" name="image209.jpeg"/>
          <p:cNvPicPr/>
          <p:nvPr/>
        </p:nvPicPr>
        <p:blipFill>
          <a:blip r:embed="rId3"/>
          <a:stretch>
            <a:fillRect/>
          </a:stretch>
        </p:blipFill>
        <p:spPr>
          <a:xfrm>
            <a:off x="5879179" y="4081356"/>
            <a:ext cx="1728216" cy="13639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1494243"/>
                  </p:ext>
                </p:extLst>
              </p:nvPr>
            </p:nvGraphicFramePr>
            <p:xfrm>
              <a:off x="681831" y="1294924"/>
              <a:ext cx="9721216" cy="4934133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08013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94401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13009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56697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70503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文字语言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图形表示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符号表示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87915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判定定理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如果一个平面过另一个平面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的</a:t>
                          </a:r>
                          <a:r>
                            <a:rPr kumimoji="0" lang="en-US" altLang="zh-CN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</a:t>
                          </a:r>
                          <a:r>
                            <a:rPr lang="en-US" sz="2500" b="1" smtClean="0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那么这两个平面垂直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"/>
                                  <m:endChr m:val="}"/>
                                  <m:ctrlPr>
                                    <a:rPr lang="zh-CN" sz="2600" b="1" i="1" u="none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zh-CN" altLang="en-US" sz="2600" b="1" i="1" u="none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altLang="zh-CN" sz="2600" b="1" i="1" u="none" smtClean="0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  </m:t>
                                      </m:r>
                                      <m:m>
                                        <m:mPr>
                                          <m:plcHide m:val="on"/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zh-CN" sz="2600" b="1" i="1" u="none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en-US" sz="2600" b="1" i="1" u="none">
                                                <a:effectLst/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  <a:cs typeface="Times New Roman" panose="02020603050405020304" pitchFamily="18" charset="0"/>
                                              </a:rPr>
                                              <m:t>𝒍</m:t>
                                            </m:r>
                                            <m:r>
                                              <a:rPr lang="en-US" sz="2600" b="1" u="none">
                                                <a:effectLst/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  <a:cs typeface="Times New Roman" panose="02020603050405020304" pitchFamily="18" charset="0"/>
                                              </a:rPr>
                                              <m:t>⊥</m:t>
                                            </m:r>
                                            <m:r>
                                              <a:rPr lang="en-US" sz="2600" b="1" i="1" u="none">
                                                <a:effectLst/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  <a:cs typeface="Times New Roman" panose="02020603050405020304" pitchFamily="18" charset="0"/>
                                              </a:rPr>
                                              <m:t>𝜶</m:t>
                                            </m:r>
                                          </m:e>
                                        </m:mr>
                                        <m:mr>
                                          <m:e/>
                                        </m:mr>
                                      </m:m>
                                    </m:e>
                                    <m:e>
                                      <m:r>
                                        <a:rPr lang="en-US" sz="2600" b="1" i="1" u="none" smtClean="0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_______</m:t>
                                      </m:r>
                                    </m:e>
                                  </m:eqArr>
                                </m:e>
                              </m:d>
                            </m:oMath>
                          </a14:m>
                          <a:r>
                            <a:rPr lang="en-US" sz="2500" b="1" smtClean="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Cambria Math" panose="02040503050406030204" pitchFamily="18" charset="0"/>
                            </a:rPr>
                            <a:t>⇒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α</a:t>
                          </a:r>
                          <a:r>
                            <a:rPr lang="zh-CN" sz="2500" b="1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a:t>⊥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β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57562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性质定理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两个平面垂直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如果一个平面内有一直线垂直于这两个平面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的</a:t>
                          </a:r>
                          <a:r>
                            <a:rPr kumimoji="0" lang="en-US" altLang="zh-CN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</a:t>
                          </a:r>
                          <a:r>
                            <a:rPr lang="en-US" sz="2500" b="1" smtClean="0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那么这条直线与另一个平面垂直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"/>
                                  <m:endChr m:val="}"/>
                                  <m:ctrlPr>
                                    <a:rPr lang="zh-CN" sz="2500" b="1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plcHide m:val="on"/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en-US" altLang="zh-CN" sz="2500" b="1" i="1" smtClean="0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     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𝜶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⊥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𝜷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𝜶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⋂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𝜷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=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𝒂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2500" b="1" i="1" smtClean="0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       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𝒍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⊥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𝒂</m:t>
                                        </m:r>
                                      </m:e>
                                    </m:mr>
                                    <m:mr>
                                      <m:e>
                                        <m:bar>
                                          <m:barPr>
                                            <m:ctrlPr>
                                              <a:rPr lang="zh-CN" sz="2500" b="1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barPr>
                                          <m:e>
                                            <m:r>
                                              <a:rPr lang="en-US" altLang="zh-CN" sz="2500" b="1" i="1" smtClean="0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                </m:t>
                                            </m:r>
                                          </m:e>
                                        </m:bar>
                                      </m:e>
                                    </m:mr>
                                  </m:m>
                                </m:e>
                              </m:d>
                            </m:oMath>
                          </a14:m>
                          <a:r>
                            <a:rPr lang="en-US" sz="2500" b="1" dirty="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Cambria Math" panose="02040503050406030204" pitchFamily="18" charset="0"/>
                            </a:rPr>
                            <a:t>⇒</a:t>
                          </a:r>
                          <a:r>
                            <a:rPr lang="en-US" sz="2500" b="1" i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l</a:t>
                          </a:r>
                          <a:r>
                            <a:rPr lang="zh-CN" sz="2500" b="1" dirty="0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a:t>⊥</a:t>
                          </a:r>
                          <a:r>
                            <a:rPr lang="en-US" sz="2500" b="1" i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zh-CN" sz="25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1494243"/>
                  </p:ext>
                </p:extLst>
              </p:nvPr>
            </p:nvGraphicFramePr>
            <p:xfrm>
              <a:off x="681831" y="1294924"/>
              <a:ext cx="9721216" cy="480370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080135"/>
                    <a:gridCol w="3944015"/>
                    <a:gridCol w="2130090"/>
                    <a:gridCol w="2566976"/>
                  </a:tblGrid>
                  <a:tr h="70503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文字语言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图形表示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符号表示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76358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判定定理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如果一个平面过另一个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平面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的</a:t>
                          </a:r>
                          <a:r>
                            <a:rPr kumimoji="0" lang="en-US" altLang="zh-CN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</a:t>
                          </a:r>
                          <a:r>
                            <a:rPr lang="en-US" sz="2500" b="1" smtClean="0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那么这两个平面垂直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79335" t="-40484" r="-475" b="-139100"/>
                          </a:stretch>
                        </a:blipFill>
                      </a:tcPr>
                    </a:tc>
                  </a:tr>
                  <a:tr h="233508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性质定理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两个平面垂直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如果一个平面内有一直线垂直于这两个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平面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的</a:t>
                          </a:r>
                          <a:r>
                            <a:rPr kumimoji="0" lang="en-US" altLang="zh-CN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</a:t>
                          </a:r>
                          <a:r>
                            <a:rPr lang="en-US" sz="2500" b="1" smtClean="0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那么这条直线与另一个平面垂直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79335" t="-105729" r="-475" b="-468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6" name="矩形 5"/>
          <p:cNvSpPr/>
          <p:nvPr/>
        </p:nvSpPr>
        <p:spPr>
          <a:xfrm>
            <a:off x="2548974" y="2659793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垂线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94515" y="5044154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交线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8129423" y="2860453"/>
                <a:ext cx="1051121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5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𝒍</m:t>
                      </m:r>
                      <m:r>
                        <a:rPr lang="en-US" altLang="zh-CN" sz="25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⊂</m:t>
                      </m:r>
                      <m:r>
                        <a:rPr lang="en-US" altLang="zh-CN" sz="25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𝜷</m:t>
                      </m:r>
                    </m:oMath>
                  </m:oMathPara>
                </a14:m>
                <a:endParaRPr lang="zh-CN" altLang="en-US" sz="2500" dirty="0"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9423" y="2860453"/>
                <a:ext cx="1051121" cy="49244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8080303" y="5295170"/>
                <a:ext cx="1008801" cy="4770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5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𝒍</m:t>
                      </m:r>
                      <m:r>
                        <a:rPr lang="en-US" altLang="zh-CN" sz="25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⊂</m:t>
                      </m:r>
                      <m:r>
                        <a:rPr lang="en-US" altLang="zh-CN" sz="25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𝜷</m:t>
                      </m:r>
                    </m:oMath>
                  </m:oMathPara>
                </a14:m>
                <a:endParaRPr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0303" y="5295170"/>
                <a:ext cx="1008801" cy="477054"/>
              </a:xfrm>
              <a:prstGeom prst="rect">
                <a:avLst/>
              </a:prstGeom>
              <a:blipFill rotWithShape="0">
                <a:blip r:embed="rId6"/>
                <a:stretch>
                  <a:fillRect r="-1818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" name="墨迹 9"/>
              <p14:cNvContentPartPr/>
              <p14:nvPr/>
            </p14:nvContentPartPr>
            <p14:xfrm>
              <a:off x="2488320" y="3860280"/>
              <a:ext cx="7524000" cy="2081880"/>
            </p14:xfrm>
          </p:contentPart>
        </mc:Choice>
        <mc:Fallback>
          <p:pic>
            <p:nvPicPr>
              <p:cNvPr id="10" name="墨迹 9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78960" y="3850920"/>
                <a:ext cx="7542720" cy="210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19022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  <p:bldP spid="8" grpId="0" autoUpdateAnimBg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-635" y="1416379"/>
            <a:ext cx="2622209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437459" y="1498947"/>
            <a:ext cx="283109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558728" y="1517367"/>
            <a:ext cx="2733319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常用结论与微点提醒</a:t>
            </a:r>
          </a:p>
        </p:txBody>
      </p:sp>
      <p:sp>
        <p:nvSpPr>
          <p:cNvPr id="7" name="矩形 6"/>
          <p:cNvSpPr/>
          <p:nvPr/>
        </p:nvSpPr>
        <p:spPr>
          <a:xfrm>
            <a:off x="269382" y="2134417"/>
            <a:ext cx="11589417" cy="362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直线与平面垂直的常用结论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若一条直线垂直于一个平面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则这条直线垂直于这个平面内的任意直线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若两平行线中的一条垂直于一个平面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则另一条也垂直于这个平面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垂直于同一条直线的两个平面平行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一直线垂直于两平行平面中的一个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那么它必定垂直于另一个平面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(5)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两相交平面同时垂直于第三个平面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那么两平面的交线垂直于第三个平面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4724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645495" y="1663478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7818" y="931318"/>
            <a:ext cx="11589417" cy="3024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思考辨析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在括号内打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√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“×”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内的无数条直线都垂直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垂直于同一个平面的两平面平行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若两平面垂直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则其中一个平面内的任意一条直线垂直于另一个平面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内的一条直线垂直于平面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内的无数条直线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892006" y="2241200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133497" y="2838481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818465" y="3384835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墨迹 1"/>
              <p14:cNvContentPartPr/>
              <p14:nvPr/>
            </p14:nvContentPartPr>
            <p14:xfrm>
              <a:off x="3570840" y="1485000"/>
              <a:ext cx="8020080" cy="458028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61480" y="1475640"/>
                <a:ext cx="8038800" cy="459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6932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7" grpId="0" autoUpdateAnimBg="0"/>
      <p:bldP spid="9" grpId="0" autoUpdateAnimBg="0"/>
      <p:bldP spid="1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7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798088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内的无数条直线都垂直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斜交或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垂直于同一个平面的两个平面平行或相交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若两个平面垂直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则其中一个平面内的直线可能垂直于另一平面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也可能与另一平面平行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也可能与另一平面相交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也可能在另一平面内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内所有与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平行的直线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而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显然平面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不垂直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140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4372" y="3842689"/>
            <a:ext cx="2417536" cy="241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340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3037799"/>
            <a:ext cx="12190413" cy="3148821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10558" y="1298162"/>
            <a:ext cx="481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D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5613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人教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必修二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P159T2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改编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能使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的充分条件是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相交或平行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可以绕交线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任意旋转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所以不能得到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相交或平行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作平面与平面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交于直线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8151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0" y="4255802"/>
            <a:ext cx="12190413" cy="2038505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60944" y="2489165"/>
            <a:ext cx="481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C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3" y="621443"/>
            <a:ext cx="582582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人教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必修二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P150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探究改编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将一张三角形纸片沿着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边上的高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翻折后竖立在桌面上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则折痕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所在直线与桌面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所成的角等于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3" name="image141.jpe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506" y="650973"/>
            <a:ext cx="5951530" cy="25545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609521" y="1352550"/>
            <a:ext cx="1340945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57872" y="3031684"/>
            <a:ext cx="1158941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A.150°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B.135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°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C.90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°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D.60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54545" y="4217702"/>
            <a:ext cx="11589417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由题意可知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所以折痕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所在直线与桌面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所成的角等于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90°.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3269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3133160"/>
            <a:ext cx="12190413" cy="3073859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058366" y="1857216"/>
            <a:ext cx="51969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外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242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4.(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苏教必修二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P187T11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改编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过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所在平面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外一点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垂足为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则点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zh-CN" altLang="zh-CN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心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垂足都为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则点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zh-CN" altLang="zh-CN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心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946852" y="2479897"/>
            <a:ext cx="51969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垂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67245" y="3039658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易证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POA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≌△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POB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≌△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POC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的外心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易知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从而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从而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同理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BO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的垂心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139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5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考点聚焦突破</a:t>
            </a: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91305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KAODIANJUJIAOTUPO</a:t>
            </a:r>
          </a:p>
        </p:txBody>
      </p:sp>
    </p:spTree>
    <p:extLst>
      <p:ext uri="{BB962C8B-B14F-4D97-AF65-F5344CB8AC3E}">
        <p14:creationId xmlns:p14="http://schemas.microsoft.com/office/powerpoint/2010/main" val="10957619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2118073"/>
            <a:ext cx="12190413" cy="415748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矩形 34"/>
          <p:cNvSpPr/>
          <p:nvPr>
            <p:custDataLst>
              <p:tags r:id="rId3"/>
            </p:custDataLst>
          </p:nvPr>
        </p:nvSpPr>
        <p:spPr bwMode="auto">
          <a:xfrm>
            <a:off x="251427" y="-12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考点一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直线与平面垂直的判定与性质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837470"/>
            <a:ext cx="11589417" cy="542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因为四边形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是正方形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4097" name="image143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384" y="909841"/>
            <a:ext cx="2717595" cy="251995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52400" y="15240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4100" name="image144.jpe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111" y="3718192"/>
            <a:ext cx="2717595" cy="251995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2400" y="15811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墨迹 3"/>
              <p14:cNvContentPartPr/>
              <p14:nvPr/>
            </p14:nvContentPartPr>
            <p14:xfrm>
              <a:off x="247680" y="1209960"/>
              <a:ext cx="11232000" cy="5257800"/>
            </p14:xfrm>
          </p:contentPart>
        </mc:Choice>
        <mc:Fallback>
          <p:pic>
            <p:nvPicPr>
              <p:cNvPr id="4" name="墨迹 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8320" y="1200600"/>
                <a:ext cx="11250720" cy="527652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832988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1079651"/>
            <a:ext cx="12190413" cy="512970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8518" y="454529"/>
            <a:ext cx="1158941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四边形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为平行四边形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同理可得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5589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7883" y="1974037"/>
            <a:ext cx="10879599" cy="3277994"/>
          </a:xfrm>
          <a:prstGeom prst="rect">
            <a:avLst/>
          </a:prstGeom>
          <a:noFill/>
        </p:spPr>
        <p:txBody>
          <a:bodyPr wrap="square" lIns="121898" tIns="60948" rIns="121898" bIns="60948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以立体几何的定义、基本事实和定理为出发点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认识和理解空间中线面垂直、面面垂直的有关性质与判定定理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600" b="1" smtClean="0"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能运用基本事实、定理和已获得的结论证明一些有关空间图形的垂直关系的简单命题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3409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6755" y="2027248"/>
            <a:ext cx="11474670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证明线面垂直的关键是证线线垂直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而证明线面垂直常需借助线面垂直的性质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若题中给出数据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则也可以应用勾股定理证明线线垂直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而证明直线和平面垂直的常用方法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判定定理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垂直于平面的传递性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);(3)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面面平行的性质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);(4)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面面垂直的性质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直线和平面垂直的性质定理可以作为两条直线平行的判定定理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可以并入平行推导链中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实现平行与垂直的相互转化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即线线垂直</a:t>
            </a:r>
            <a:r>
              <a:rPr lang="en-US" altLang="zh-CN" sz="2600" b="1">
                <a:latin typeface="Cambria Math" panose="02040503050406030204" pitchFamily="18" charset="0"/>
                <a:cs typeface="Times New Roman" panose="02020603050405020304" pitchFamily="18" charset="0"/>
              </a:rPr>
              <a:t>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线面垂直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线线平行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线面平行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837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140348"/>
            <a:ext cx="12190413" cy="407417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382" y="481616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pc="-13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训练</a:t>
            </a:r>
            <a:r>
              <a:rPr lang="en-US" altLang="zh-CN" sz="2600" b="1" spc="-13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pc="-130" dirty="0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600" b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 spc="-130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spc="-1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PAB</a:t>
            </a:r>
            <a:r>
              <a:rPr lang="zh-CN" altLang="zh-CN" sz="2600" b="1" spc="-130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spc="-130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zh-CN" altLang="zh-CN" sz="2600" b="1" spc="-130" dirty="0" smtClean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spc="-1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spc="-130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 spc="-130" dirty="0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 spc="-130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sz="2600" b="1" i="1" spc="-1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zh-CN" altLang="zh-CN" sz="2600" b="1" spc="-130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spc="-1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PBC</a:t>
            </a:r>
            <a:r>
              <a:rPr lang="en-US" altLang="zh-CN" sz="2600" b="1" spc="-130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pc="-1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为垂足</a:t>
            </a:r>
            <a:r>
              <a:rPr lang="en-US" altLang="zh-CN" sz="2600" b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spc="-13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内取一点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于点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且交线为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altLang="zh-CN" sz="2600" b="1" dirty="0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 dirty="0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过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DG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于点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同理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可证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DG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DG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都在平面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DG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1" name="image145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082" y="621443"/>
            <a:ext cx="2307199" cy="224594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5124" name="image146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123" y="3446206"/>
            <a:ext cx="2388870" cy="224594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5049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7135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1209906"/>
            <a:ext cx="12190413" cy="502862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9382" y="632329"/>
            <a:ext cx="11589417" cy="5245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的垂心时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是直角三角形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并延长交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的垂心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BH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ABE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是直角三角形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8421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 bwMode="auto">
          <a:xfrm>
            <a:off x="263490" y="128300"/>
            <a:ext cx="11641048" cy="522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拓展视野      </a:t>
            </a:r>
            <a:r>
              <a:rPr lang="zh-CN" altLang="zh-CN" sz="2800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三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垂线定理及</a:t>
            </a:r>
            <a:r>
              <a:rPr lang="zh-CN" altLang="zh-CN" sz="2800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逆定</a:t>
            </a:r>
            <a:r>
              <a:rPr lang="zh-CN" altLang="en-US" sz="2800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理</a:t>
            </a:r>
            <a:endParaRPr lang="en-US" altLang="zh-CN" sz="2800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382" y="642225"/>
            <a:ext cx="11589417" cy="4228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三垂线定理及逆定理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三垂线定理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在平面内的一条直线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如果和穿过这个平面的一条斜线在这个平面内的射影垂直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那么它也和这条斜线垂直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三垂线定理的逆定理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平面内的一条直线如果和穿过该平面内一条斜线垂直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那么它也和这条斜线在该平面内的射影垂直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分别是平面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的垂线和斜线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的射影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148.jpe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71503" y="3429794"/>
            <a:ext cx="2916047" cy="223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96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69382" y="621443"/>
            <a:ext cx="11589417" cy="242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三垂线定理解题的关键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找三垂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一找直线和平面垂直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二找平面的斜线在平面内的射影和平面内的一条直线垂直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注意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由一垂、二垂直接得出第三垂并不是三垂都作为已知条件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8212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1339479"/>
            <a:ext cx="12190413" cy="487230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典例</a:t>
            </a:r>
            <a:r>
              <a:rPr lang="zh-CN" altLang="zh-CN" sz="2600" b="1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5" name="image149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581" y="621443"/>
            <a:ext cx="2470300" cy="256717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467469" y="1320324"/>
            <a:ext cx="7915728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的一条斜线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上的射影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由三垂线定理知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0723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1891756"/>
            <a:ext cx="12190413" cy="43065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49521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为直角梯形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求证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证明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由勾股定理得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同理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的一条斜线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上的射影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由三垂线逆定理知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4952125"/>
              </a:xfrm>
              <a:prstGeom prst="rect">
                <a:avLst/>
              </a:prstGeom>
              <a:blipFill rotWithShape="0">
                <a:blip r:embed="rId3"/>
                <a:stretch>
                  <a:fillRect l="-947" r="-1894" b="-7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7169" name="image150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158" y="570679"/>
            <a:ext cx="2421132" cy="24211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3906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9115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2640600"/>
            <a:ext cx="12190413" cy="361025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 bwMode="auto">
          <a:xfrm>
            <a:off x="251427" y="146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考点二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平面与平面垂直的判定与性质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9382" y="781100"/>
            <a:ext cx="1036239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(2023·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全国甲卷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在三棱柱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=90°.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证明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=90°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609521" y="0"/>
            <a:ext cx="1340945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8193" name="image151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207" y="965574"/>
            <a:ext cx="2421132" cy="22481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609521" y="1323975"/>
            <a:ext cx="1340945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88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1268999"/>
            <a:ext cx="12190413" cy="497503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694760"/>
                <a:ext cx="11589417" cy="50223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求四棱锥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的高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交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知平面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</a:t>
                </a:r>
                <a:r>
                  <a:rPr lang="en-US" altLang="zh-CN" sz="2600" b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dirty="0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四棱锥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的高为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ACB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≌△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在等腰直角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为斜边中线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故四棱锥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的高为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94760"/>
                <a:ext cx="11589417" cy="5022354"/>
              </a:xfrm>
              <a:prstGeom prst="rect">
                <a:avLst/>
              </a:prstGeom>
              <a:blipFill rotWithShape="0">
                <a:blip r:embed="rId3"/>
                <a:stretch>
                  <a:fillRect l="-947" t="-121" b="-84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152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76518" y="1390300"/>
            <a:ext cx="2435390" cy="225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668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12448" y="2181729"/>
            <a:ext cx="11411052" cy="3024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证明面面垂直首先要根据条件证明线面垂直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则所有经过平面垂线的平面都与已知平面垂直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而面面垂直判定的常用两种方法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面面垂直的定义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面面垂直的判定定理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若条件中已知面面垂直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则通常会应用面面垂直证明线面垂直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即一个面内垂直于交线的直线垂直于另一个平面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033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8"/>
          <p:cNvSpPr/>
          <p:nvPr/>
        </p:nvSpPr>
        <p:spPr bwMode="auto">
          <a:xfrm>
            <a:off x="-2" y="2611947"/>
            <a:ext cx="4837438" cy="1712353"/>
          </a:xfrm>
          <a:custGeom>
            <a:avLst/>
            <a:gdLst/>
            <a:ahLst/>
            <a:cxnLst/>
            <a:rect l="l" t="t" r="r" b="b"/>
            <a:pathLst>
              <a:path w="4310745" h="1283968">
                <a:moveTo>
                  <a:pt x="1089668" y="0"/>
                </a:moveTo>
                <a:lnTo>
                  <a:pt x="3526973" y="0"/>
                </a:lnTo>
                <a:lnTo>
                  <a:pt x="4310745" y="1269454"/>
                </a:lnTo>
                <a:lnTo>
                  <a:pt x="1089668" y="1283968"/>
                </a:lnTo>
                <a:close/>
                <a:moveTo>
                  <a:pt x="0" y="0"/>
                </a:moveTo>
                <a:lnTo>
                  <a:pt x="1089667" y="0"/>
                </a:lnTo>
                <a:lnTo>
                  <a:pt x="1089667" y="1283968"/>
                </a:lnTo>
                <a:lnTo>
                  <a:pt x="0" y="1283968"/>
                </a:lnTo>
                <a:close/>
              </a:path>
            </a:pathLst>
          </a:custGeom>
          <a:solidFill>
            <a:srgbClr val="5482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015234" y="2688154"/>
            <a:ext cx="2902842" cy="1199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r>
              <a:rPr lang="en-US" altLang="zh-CN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108062" y="3679592"/>
            <a:ext cx="2098700" cy="502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266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665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307938" y="1710102"/>
            <a:ext cx="3110318" cy="913218"/>
            <a:chOff x="4307938" y="1710102"/>
            <a:chExt cx="3110318" cy="913218"/>
          </a:xfrm>
        </p:grpSpPr>
        <p:sp>
          <p:nvSpPr>
            <p:cNvPr id="8" name="TextBox 7">
              <a:hlinkClick r:id="rId3" action="ppaction://hlinksldjump"/>
            </p:cNvPr>
            <p:cNvSpPr txBox="1"/>
            <p:nvPr/>
          </p:nvSpPr>
          <p:spPr bwMode="auto">
            <a:xfrm>
              <a:off x="5201125" y="1752776"/>
              <a:ext cx="2217131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知识诊断自测</a:t>
              </a:r>
            </a:p>
          </p:txBody>
        </p:sp>
        <p:sp>
          <p:nvSpPr>
            <p:cNvPr id="16" name="TextBox 15">
              <a:hlinkClick r:id="rId3" action="ppaction://hlinksldjump"/>
            </p:cNvPr>
            <p:cNvSpPr txBox="1"/>
            <p:nvPr/>
          </p:nvSpPr>
          <p:spPr>
            <a:xfrm>
              <a:off x="4307938" y="1710102"/>
              <a:ext cx="811335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999339" y="2962903"/>
            <a:ext cx="3104980" cy="913218"/>
            <a:chOff x="4999339" y="2962903"/>
            <a:chExt cx="3104980" cy="913218"/>
          </a:xfrm>
        </p:grpSpPr>
        <p:sp>
          <p:nvSpPr>
            <p:cNvPr id="12" name="TextBox 11">
              <a:hlinkClick r:id="rId4" action="ppaction://hlinksldjump"/>
            </p:cNvPr>
            <p:cNvSpPr txBox="1"/>
            <p:nvPr/>
          </p:nvSpPr>
          <p:spPr bwMode="auto">
            <a:xfrm>
              <a:off x="5887187" y="3012193"/>
              <a:ext cx="2217132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考点聚焦突破</a:t>
              </a:r>
            </a:p>
          </p:txBody>
        </p:sp>
        <p:sp>
          <p:nvSpPr>
            <p:cNvPr id="17" name="TextBox 16">
              <a:hlinkClick r:id="rId4" action="ppaction://hlinksldjump"/>
            </p:cNvPr>
            <p:cNvSpPr txBox="1"/>
            <p:nvPr/>
          </p:nvSpPr>
          <p:spPr>
            <a:xfrm>
              <a:off x="4999339" y="2962903"/>
              <a:ext cx="894681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712912" y="4110924"/>
            <a:ext cx="3040374" cy="913218"/>
            <a:chOff x="5712912" y="4110924"/>
            <a:chExt cx="3040374" cy="913218"/>
          </a:xfrm>
        </p:grpSpPr>
        <p:sp>
          <p:nvSpPr>
            <p:cNvPr id="10" name="TextBox 9">
              <a:hlinkClick r:id="rId5" action="ppaction://hlinksldjump"/>
            </p:cNvPr>
            <p:cNvSpPr txBox="1"/>
            <p:nvPr/>
          </p:nvSpPr>
          <p:spPr bwMode="auto">
            <a:xfrm>
              <a:off x="6519982" y="4207367"/>
              <a:ext cx="2233304" cy="5024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课时对点精练</a:t>
              </a:r>
              <a:endParaRPr lang="zh-CN" altLang="en-US" sz="2665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17">
              <a:hlinkClick r:id="rId5" action="ppaction://hlinksldjump"/>
            </p:cNvPr>
            <p:cNvSpPr txBox="1"/>
            <p:nvPr/>
          </p:nvSpPr>
          <p:spPr>
            <a:xfrm>
              <a:off x="5712912" y="4110924"/>
              <a:ext cx="913914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</p:grpSp>
      <p:sp>
        <p:nvSpPr>
          <p:cNvPr id="20" name="矩形 34"/>
          <p:cNvSpPr/>
          <p:nvPr/>
        </p:nvSpPr>
        <p:spPr bwMode="auto">
          <a:xfrm>
            <a:off x="9315242" y="2607161"/>
            <a:ext cx="2893192" cy="1717138"/>
          </a:xfrm>
          <a:custGeom>
            <a:avLst/>
            <a:gdLst>
              <a:gd name="connsiteX0" fmla="*/ 0 w 1055077"/>
              <a:gd name="connsiteY0" fmla="*/ 0 h 1283968"/>
              <a:gd name="connsiteX1" fmla="*/ 1055077 w 1055077"/>
              <a:gd name="connsiteY1" fmla="*/ 0 h 1283968"/>
              <a:gd name="connsiteX2" fmla="*/ 1055077 w 1055077"/>
              <a:gd name="connsiteY2" fmla="*/ 1283968 h 1283968"/>
              <a:gd name="connsiteX3" fmla="*/ 0 w 1055077"/>
              <a:gd name="connsiteY3" fmla="*/ 1283968 h 1283968"/>
              <a:gd name="connsiteX4" fmla="*/ 0 w 1055077"/>
              <a:gd name="connsiteY4" fmla="*/ 0 h 1283968"/>
              <a:gd name="connsiteX0-1" fmla="*/ 0 w 1606620"/>
              <a:gd name="connsiteY0-2" fmla="*/ 0 h 1283968"/>
              <a:gd name="connsiteX1-3" fmla="*/ 1606620 w 1606620"/>
              <a:gd name="connsiteY1-4" fmla="*/ 0 h 1283968"/>
              <a:gd name="connsiteX2-5" fmla="*/ 1606620 w 1606620"/>
              <a:gd name="connsiteY2-6" fmla="*/ 1283968 h 1283968"/>
              <a:gd name="connsiteX3-7" fmla="*/ 551543 w 1606620"/>
              <a:gd name="connsiteY3-8" fmla="*/ 1283968 h 1283968"/>
              <a:gd name="connsiteX4-9" fmla="*/ 0 w 1606620"/>
              <a:gd name="connsiteY4-10" fmla="*/ 0 h 1283968"/>
              <a:gd name="connsiteX0-11" fmla="*/ 0 w 1833140"/>
              <a:gd name="connsiteY0-12" fmla="*/ 9525 h 1293493"/>
              <a:gd name="connsiteX1-13" fmla="*/ 1833140 w 1833140"/>
              <a:gd name="connsiteY1-14" fmla="*/ 0 h 1293493"/>
              <a:gd name="connsiteX2-15" fmla="*/ 1606620 w 1833140"/>
              <a:gd name="connsiteY2-16" fmla="*/ 1293493 h 1293493"/>
              <a:gd name="connsiteX3-17" fmla="*/ 551543 w 1833140"/>
              <a:gd name="connsiteY3-18" fmla="*/ 1293493 h 1293493"/>
              <a:gd name="connsiteX4-19" fmla="*/ 0 w 1833140"/>
              <a:gd name="connsiteY4-20" fmla="*/ 9525 h 1293493"/>
              <a:gd name="connsiteX0-21" fmla="*/ 0 w 1833140"/>
              <a:gd name="connsiteY0-22" fmla="*/ 9525 h 1293493"/>
              <a:gd name="connsiteX1-23" fmla="*/ 1833140 w 1833140"/>
              <a:gd name="connsiteY1-24" fmla="*/ 0 h 1293493"/>
              <a:gd name="connsiteX2-25" fmla="*/ 1833140 w 1833140"/>
              <a:gd name="connsiteY2-26" fmla="*/ 1293493 h 1293493"/>
              <a:gd name="connsiteX3-27" fmla="*/ 551543 w 1833140"/>
              <a:gd name="connsiteY3-28" fmla="*/ 1293493 h 1293493"/>
              <a:gd name="connsiteX4-29" fmla="*/ 0 w 1833140"/>
              <a:gd name="connsiteY4-30" fmla="*/ 9525 h 1293493"/>
              <a:gd name="connsiteX0-31" fmla="*/ 0 w 1833140"/>
              <a:gd name="connsiteY0-32" fmla="*/ 0 h 1283968"/>
              <a:gd name="connsiteX1-33" fmla="*/ 1833140 w 1833140"/>
              <a:gd name="connsiteY1-34" fmla="*/ 8288 h 1283968"/>
              <a:gd name="connsiteX2-35" fmla="*/ 1833140 w 1833140"/>
              <a:gd name="connsiteY2-36" fmla="*/ 1283968 h 1283968"/>
              <a:gd name="connsiteX3-37" fmla="*/ 551543 w 1833140"/>
              <a:gd name="connsiteY3-38" fmla="*/ 1283968 h 1283968"/>
              <a:gd name="connsiteX4-39" fmla="*/ 0 w 1833140"/>
              <a:gd name="connsiteY4-40" fmla="*/ 0 h 1283968"/>
              <a:gd name="connsiteX0-41" fmla="*/ 0 w 1843227"/>
              <a:gd name="connsiteY0-42" fmla="*/ 3587 h 1287555"/>
              <a:gd name="connsiteX1-43" fmla="*/ 1843227 w 1843227"/>
              <a:gd name="connsiteY1-44" fmla="*/ 0 h 1287555"/>
              <a:gd name="connsiteX2-45" fmla="*/ 1833140 w 1843227"/>
              <a:gd name="connsiteY2-46" fmla="*/ 1287555 h 1287555"/>
              <a:gd name="connsiteX3-47" fmla="*/ 551543 w 1843227"/>
              <a:gd name="connsiteY3-48" fmla="*/ 1287555 h 1287555"/>
              <a:gd name="connsiteX4-49" fmla="*/ 0 w 1843227"/>
              <a:gd name="connsiteY4-50" fmla="*/ 3587 h 12875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43227" h="1287555">
                <a:moveTo>
                  <a:pt x="0" y="3587"/>
                </a:moveTo>
                <a:lnTo>
                  <a:pt x="1843227" y="0"/>
                </a:lnTo>
                <a:cubicBezTo>
                  <a:pt x="1839865" y="429185"/>
                  <a:pt x="1836502" y="858370"/>
                  <a:pt x="1833140" y="1287555"/>
                </a:cubicBezTo>
                <a:lnTo>
                  <a:pt x="551543" y="1287555"/>
                </a:lnTo>
                <a:lnTo>
                  <a:pt x="0" y="3587"/>
                </a:lnTo>
                <a:close/>
              </a:path>
            </a:pathLst>
          </a:custGeom>
          <a:solidFill>
            <a:srgbClr val="70AD4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660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3039207"/>
            <a:ext cx="12190413" cy="321363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6682" y="608743"/>
            <a:ext cx="8646875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训练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在四棱锥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底面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endParaRPr lang="en-US" altLang="zh-CN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DAB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=60°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边长为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的菱形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侧面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为正三角形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其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所在平面垂直于底面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7" name="image153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31" y="850838"/>
            <a:ext cx="3070882" cy="214690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548910" y="2399314"/>
            <a:ext cx="9714309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BG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81704" y="3048540"/>
            <a:ext cx="11873194" cy="20847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在菱形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=60°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BG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BG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BG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8925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1413571"/>
            <a:ext cx="12190413" cy="488073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764961"/>
            <a:ext cx="11589417" cy="4825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为正三角形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为线段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BG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BG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0241" name="image154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615" y="1714946"/>
            <a:ext cx="3179586" cy="214690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20967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4767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0" y="1081293"/>
            <a:ext cx="12190413" cy="518100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05416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DEF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菱形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DEF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974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3157370"/>
            <a:ext cx="12190413" cy="307451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 bwMode="auto">
          <a:xfrm>
            <a:off x="251427" y="19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考点三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平行、垂直关系的综合应用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9382" y="752072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青岛模拟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正方形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endParaRPr lang="en-US" altLang="zh-CN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矩形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所在的平面互相垂直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为线段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上的一点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因为四边形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为正方形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5" name="image155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257" y="945581"/>
            <a:ext cx="2989355" cy="21493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377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932115"/>
            <a:ext cx="12190413" cy="432463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621443"/>
                <a:ext cx="11589417" cy="50890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在线段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上是否存在点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若存在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的长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若不存在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请说明理由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存在点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理由如下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图略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因为四边形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为正方形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又因为平面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dirty="0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又因为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dirty="0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089022"/>
              </a:xfrm>
              <a:prstGeom prst="rect">
                <a:avLst/>
              </a:prstGeom>
              <a:blipFill rotWithShape="0">
                <a:blip r:embed="rId3"/>
                <a:stretch>
                  <a:fillRect l="-947" r="-368" b="-20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04311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-126702"/>
            <a:ext cx="12190413" cy="633170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608743"/>
                <a:ext cx="11589417" cy="49605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矩形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又因为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08743"/>
                <a:ext cx="11589417" cy="4960589"/>
              </a:xfrm>
              <a:prstGeom prst="rect">
                <a:avLst/>
              </a:prstGeom>
              <a:blipFill rotWithShape="0">
                <a:blip r:embed="rId3"/>
                <a:stretch>
                  <a:fillRect l="-947" b="-7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36352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2447" y="2181729"/>
            <a:ext cx="11615487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垂直与平行的结合问题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求解时应注意平行、垂直性质及判定的综合应用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对于线面关系中的存在性问题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首先假设存在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然后在该假设条件下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利用线面关系的相关定理、性质进行推理论证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5105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8573079" cy="25173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多选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)(2025·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石家庄模拟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在圆柱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轴截面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为正方形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14:m>
                  <m:oMath xmlns:m="http://schemas.openxmlformats.org/officeDocument/2006/math">
                    <m:acc>
                      <m:accPr>
                        <m:chr m:val="̑"/>
                        <m:ctrlPr>
                          <a:rPr lang="zh-CN" altLang="zh-C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</m:oMath>
                </a14:m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一点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与轴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的交点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DF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上的射影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AMN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则下列选项正确的有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8573079" cy="2517356"/>
              </a:xfrm>
              <a:prstGeom prst="rect">
                <a:avLst/>
              </a:prstGeom>
              <a:blipFill rotWithShape="0">
                <a:blip r:embed="rId3"/>
                <a:stretch>
                  <a:fillRect l="-1279" b="-43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4786344" y="2607688"/>
            <a:ext cx="995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2289" name="image156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274" y="594993"/>
            <a:ext cx="2322307" cy="261877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4668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694531" y="3035840"/>
                <a:ext cx="8573079" cy="13672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CF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AMN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DBF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AMN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14:m>
                  <m:oMath xmlns:m="http://schemas.openxmlformats.org/officeDocument/2006/math">
                    <m:acc>
                      <m:accPr>
                        <m:chr m:val="̑"/>
                        <m:ctrlPr>
                          <a:rPr lang="zh-CN" altLang="zh-C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</m:oMath>
                </a14:m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中点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31" y="3035840"/>
                <a:ext cx="8573079" cy="1367297"/>
              </a:xfrm>
              <a:prstGeom prst="rect">
                <a:avLst/>
              </a:prstGeom>
              <a:blipFill rotWithShape="0">
                <a:blip r:embed="rId5"/>
                <a:stretch>
                  <a:fillRect l="-1280" b="-44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04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04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1028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3209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延长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3313" name="image157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903" y="755288"/>
            <a:ext cx="2618774" cy="289053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5716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21782" y="1269524"/>
            <a:ext cx="1158941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为圆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的直径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BF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底面圆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BF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底面圆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BF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BF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DBF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DBF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5428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3209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5716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421782" y="241873"/>
                <a:ext cx="11589417" cy="57548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选项分析可知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又轴截面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为正方形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DEF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又易知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𝑫𝑴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𝑴𝑬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𝑫𝑵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𝑵𝑭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𝑫𝑴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𝑴𝑬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设正方形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的边长为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DF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241873"/>
                <a:ext cx="11589417" cy="5754845"/>
              </a:xfrm>
              <a:prstGeom prst="rect">
                <a:avLst/>
              </a:prstGeom>
              <a:blipFill rotWithShape="0">
                <a:blip r:embed="rId3"/>
                <a:stretch>
                  <a:fillRect l="-947" b="-5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84506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五边形 8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0" name="燕尾形 9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367596" y="2565359"/>
            <a:ext cx="6514252" cy="83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知识诊断自测</a:t>
            </a: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1104756" y="2342422"/>
            <a:ext cx="1928879" cy="1727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75216" y="3429159"/>
            <a:ext cx="4052042" cy="337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ZHISHIZHENDUANZICE</a:t>
            </a:r>
          </a:p>
        </p:txBody>
      </p:sp>
    </p:spTree>
    <p:extLst>
      <p:ext uri="{BB962C8B-B14F-4D97-AF65-F5344CB8AC3E}">
        <p14:creationId xmlns:p14="http://schemas.microsoft.com/office/powerpoint/2010/main" val="33668404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-1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5716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421782" y="443767"/>
                <a:ext cx="11589417" cy="39976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DN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NF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DF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443767"/>
                <a:ext cx="11589417" cy="3997633"/>
              </a:xfrm>
              <a:prstGeom prst="rect">
                <a:avLst/>
              </a:prstGeom>
              <a:blipFill rotWithShape="0">
                <a:blip r:embed="rId4"/>
                <a:stretch>
                  <a:fillRect l="-947" b="-27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5190014"/>
            <a:ext cx="121904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04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478504" y="4509929"/>
                <a:ext cx="5993949" cy="7671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8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 </a:t>
                </a:r>
                <a:r>
                  <a:rPr lang="en-US" altLang="zh-CN" sz="2800" b="1" dirty="0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̑"/>
                        <m:ctrlPr>
                          <a:rPr lang="zh-CN" altLang="zh-C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𝐴𝐹</m:t>
                        </m:r>
                      </m:e>
                    </m:acc>
                  </m:oMath>
                </a14:m>
                <a:r>
                  <a:rPr lang="en-US" altLang="zh-CN" sz="2800" b="1" dirty="0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 </a:t>
                </a:r>
                <a:r>
                  <a:rPr lang="en-US" altLang="zh-CN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acc>
                      <m:accPr>
                        <m:chr m:val="̑"/>
                        <m:ctrlPr>
                          <a:rPr lang="zh-CN" altLang="zh-C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𝐵𝐹</m:t>
                        </m:r>
                      </m:e>
                    </m:acc>
                  </m:oMath>
                </a14:m>
                <a:r>
                  <a:rPr lang="en-US" altLang="zh-CN" sz="28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14:m>
                  <m:oMath xmlns:m="http://schemas.openxmlformats.org/officeDocument/2006/math">
                    <m:acc>
                      <m:accPr>
                        <m:chr m:val="̑"/>
                        <m:ctrlPr>
                          <a:rPr lang="zh-CN" altLang="zh-CN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zh-CN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8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504" y="4509929"/>
                <a:ext cx="5993949" cy="767133"/>
              </a:xfrm>
              <a:prstGeom prst="rect">
                <a:avLst/>
              </a:prstGeom>
              <a:blipFill rotWithShape="0">
                <a:blip r:embed="rId5"/>
                <a:stretch>
                  <a:fillRect l="-2033" r="-1423" b="-103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46691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课时对点精练</a:t>
            </a:r>
            <a:endParaRPr lang="zh-CN" altLang="en-US" sz="4800" b="1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7162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 err="1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KESHIDUIDIANJINGLIAN</a:t>
            </a:r>
            <a:r>
              <a:rPr lang="en-US" altLang="zh-CN" sz="1600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1600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1862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69383" y="479801"/>
            <a:ext cx="841814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一、单选题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是圆柱上底面的一条直径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是上底面圆周上异于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的一点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为下底面圆周上一点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圆柱的底面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则必有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2794909" y="2375059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14337" name="image159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676" y="967525"/>
            <a:ext cx="2310479" cy="28150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612409" y="2845213"/>
            <a:ext cx="841814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ABD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242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26049"/>
            <a:ext cx="12190413" cy="628166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64077" y="570516"/>
            <a:ext cx="9812557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是圆柱上底面的一条直径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垂直于圆柱的底面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40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>
            <p:custDataLst>
              <p:tags r:id="rId1"/>
            </p:custDataLst>
          </p:nvPr>
        </p:nvSpPr>
        <p:spPr>
          <a:xfrm>
            <a:off x="0" y="3527699"/>
            <a:ext cx="12190413" cy="267523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69382" y="492501"/>
            <a:ext cx="11589417" cy="4224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下列命题中正确的是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如果直线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不垂直于平面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那么平面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内一定不存在直线垂直于直线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如果平面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垂直于平面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那么平面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内一定不存在直线平行于平面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如果直线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垂直于平面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那么平面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内一定不存在直线平行于直线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如果平面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那么平面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内所有直线都垂直于平面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若直线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垂直于平面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则直线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垂直于平面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内的所有直线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其他选项均不正确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3820509" y="621443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6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69382" y="492501"/>
            <a:ext cx="7770067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郑州质检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在四面体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为线段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则下列判断错误的是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4468717" y="1782961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160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5476" y="237014"/>
            <a:ext cx="2916047" cy="262444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01436" y="2383603"/>
            <a:ext cx="777006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B.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D.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28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3209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21782" y="570643"/>
            <a:ext cx="11074099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为线段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又由平面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假设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与过平面外一点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有且仅有一条直线与已知平面垂直矛盾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不成立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32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69382" y="492501"/>
            <a:ext cx="1158941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4.(2024·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全国甲卷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为两个平面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为两条直线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下述四个命题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④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所成的角相等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其中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所有真命题的编号是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B.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④</a:t>
            </a: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①②③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D.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①③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④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4532217" y="3582321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57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-2500"/>
            <a:ext cx="12190413" cy="618377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269382" y="492501"/>
            <a:ext cx="115894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既不在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也不在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则可能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分别作两平面与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分别相交于直线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7409" name="image161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771" y="4185820"/>
            <a:ext cx="2791711" cy="18776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18110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02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-2500"/>
            <a:ext cx="12190413" cy="618377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21782" y="1053497"/>
            <a:ext cx="1158941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则根据线面平行的性质定理知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同理可得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600" b="1">
                <a:latin typeface="Cambria Math" panose="02040503050406030204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④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所成的角相等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④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综上只有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①③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290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69382" y="1041457"/>
            <a:ext cx="1036239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直线与平面垂直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直线和平面垂直的定义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如果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26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一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条直线都垂直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我们就说直线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互相垂直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021296" y="2336959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任意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6474960" y="978120"/>
              <a:ext cx="2450880" cy="1353600"/>
            </p14:xfrm>
          </p:contentPart>
        </mc:Choice>
        <mc:Fallback>
          <p:pic>
            <p:nvPicPr>
              <p:cNvPr id="3" name="墨迹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65600" y="968760"/>
                <a:ext cx="2469600" cy="137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435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2981769"/>
            <a:ext cx="12190413" cy="326940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80840" y="492501"/>
            <a:ext cx="8794374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在斜三棱柱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BAC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=90°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在底面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上的射影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必在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5409025" y="121872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9457" name="image162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986" y="200289"/>
            <a:ext cx="2717595" cy="21493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28587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41236" y="1688878"/>
            <a:ext cx="1117067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内部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上的射影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必在平面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的交线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109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3144900"/>
            <a:ext cx="12190413" cy="30622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92501"/>
                <a:ext cx="11589417" cy="5260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已知正方形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的边长为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若将正方形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沿对角线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折叠成三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棱锥</a:t>
                </a:r>
                <a:endParaRPr lang="en-US" altLang="zh-CN" sz="2600" b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则在折叠过程中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不可能出现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			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三棱锥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的体积为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115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即直角边长与斜边长相等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显然不正确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260223"/>
              </a:xfrm>
              <a:prstGeom prst="rect">
                <a:avLst/>
              </a:prstGeom>
              <a:blipFill rotWithShape="0">
                <a:blip r:embed="rId4"/>
                <a:stretch>
                  <a:fillRect l="-947" b="-5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6327976" y="1194255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32397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194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1946"/>
            <a:ext cx="12190413" cy="624561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92501"/>
                <a:ext cx="11589417" cy="51692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当折叠所成的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=150°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顶点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到底面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的距离为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30°=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=90°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169236"/>
              </a:xfrm>
              <a:prstGeom prst="rect">
                <a:avLst/>
              </a:prstGeom>
              <a:blipFill rotWithShape="0">
                <a:blip r:embed="rId3"/>
                <a:stretch>
                  <a:fillRect l="-947" b="-20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163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727" y="518231"/>
            <a:ext cx="2919439" cy="22706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308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280055"/>
            <a:ext cx="12190413" cy="290143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8395443" cy="19513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贵阳调研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在四棱锥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=120°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8395443" cy="1951303"/>
              </a:xfrm>
              <a:prstGeom prst="rect">
                <a:avLst/>
              </a:prstGeom>
              <a:blipFill rotWithShape="0">
                <a:blip r:embed="rId4"/>
                <a:stretch>
                  <a:fillRect l="-1307" b="-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3861211" y="1833761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2529" name="image164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584" y="621519"/>
            <a:ext cx="2082605" cy="19192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3525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625109" y="2336959"/>
                <a:ext cx="11290126" cy="16578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A.1	B.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109" y="2336959"/>
                <a:ext cx="11290126" cy="1657890"/>
              </a:xfrm>
              <a:prstGeom prst="rect">
                <a:avLst/>
              </a:prstGeom>
              <a:blipFill rotWithShape="0">
                <a:blip r:embed="rId6"/>
                <a:stretch>
                  <a:fillRect l="-972" b="-44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52400" y="15240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2532" name="image165.jpe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453" y="3773709"/>
            <a:ext cx="2290866" cy="2111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52400" y="15049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681831" y="3950875"/>
                <a:ext cx="11290126" cy="19689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31" y="3950875"/>
                <a:ext cx="11290126" cy="1968937"/>
              </a:xfrm>
              <a:prstGeom prst="rect">
                <a:avLst/>
              </a:prstGeom>
              <a:blipFill rotWithShape="0">
                <a:blip r:embed="rId8"/>
                <a:stretch>
                  <a:fillRect l="-972" b="-7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2504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39487"/>
            <a:ext cx="12190413" cy="609693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78504" y="329089"/>
                <a:ext cx="10158486" cy="53021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同理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𝑩𝑪𝑫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=60°.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504" y="329089"/>
                <a:ext cx="10158486" cy="5302157"/>
              </a:xfrm>
              <a:prstGeom prst="rect">
                <a:avLst/>
              </a:prstGeom>
              <a:blipFill rotWithShape="0">
                <a:blip r:embed="rId3"/>
                <a:stretch>
                  <a:fillRect l="-1080" b="-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4776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3464451"/>
            <a:ext cx="12190413" cy="282985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3" y="492501"/>
            <a:ext cx="8587724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8.(2025·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东营模拟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分别是棱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和线段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上的动点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则满足与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垂直的直线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1456912" y="178283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4577" name="image166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5" y="690541"/>
            <a:ext cx="2388870" cy="23071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605345" y="2228193"/>
            <a:ext cx="11589417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有且仅有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B.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有且仅有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条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有且仅有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D.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有无数条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垂足为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5296" y="3960585"/>
            <a:ext cx="9446496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高度一样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一定有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理由如下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4580" name="image167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305" y="3495295"/>
            <a:ext cx="2365218" cy="23652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5716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529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7778"/>
            <a:ext cx="12190413" cy="621398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2707" y="608743"/>
            <a:ext cx="10793813" cy="429348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所以四边形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MDEN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为平行四边形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高度一样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一定有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此时满足条件的直线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有无数条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380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3501188"/>
            <a:ext cx="12190413" cy="27133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11391" y="367316"/>
            <a:ext cx="11589417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二、多选题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若平面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满足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 smtClean="0">
                <a:latin typeface="MS Mincho" panose="02020609040205080304" pitchFamily="49" charset="-128"/>
                <a:cs typeface="MS Mincho" panose="02020609040205080304" pitchFamily="49" charset="-128"/>
              </a:rPr>
              <a:t>∉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则下列命题中是真命题的为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A.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垂直于平面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的直线平行于平面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B.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垂直于直线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的直线在平面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C.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垂直于平面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的直线在平面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D.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且在平面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内垂直于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的直线必垂直于平面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由于过点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垂直于平面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的直线必平行于平面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内垂直于交线的直线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则直线平行于平面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因此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垂直于直线</a:t>
            </a:r>
            <a:r>
              <a:rPr lang="en-US" altLang="zh-CN" sz="2600" b="1" i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的直线有可能垂直于平面</a:t>
            </a:r>
            <a:r>
              <a:rPr lang="en-US" altLang="zh-CN" sz="2600" b="1" i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 spc="-13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不一定在平面</a:t>
            </a:r>
            <a:r>
              <a:rPr lang="en-US" altLang="zh-CN" sz="2600" b="1" i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en-US" altLang="zh-CN" sz="2600" b="1" spc="-13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因此</a:t>
            </a:r>
            <a:r>
              <a:rPr lang="en-US" altLang="zh-CN" sz="2600" b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不正确</a:t>
            </a:r>
            <a:r>
              <a:rPr lang="en-US" altLang="zh-CN" sz="2600" b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spc="-13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根据面面垂直的性质定理知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选项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10247344" y="939197"/>
            <a:ext cx="10166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4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3303559"/>
            <a:ext cx="12190413" cy="289639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92501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在以下四个正方体中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垂直的是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8967057" y="601099"/>
            <a:ext cx="7184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168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2475" y="1089524"/>
            <a:ext cx="7102117" cy="214024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21782" y="3303559"/>
            <a:ext cx="11589417" cy="2934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显然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不垂直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则直线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CDE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不垂直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US" altLang="zh-CN" sz="2600" b="1" dirty="0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CDE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CDE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显然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不垂直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所以直线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CDE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不垂直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同理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altLang="zh-CN" sz="2600" b="1" dirty="0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CDE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CDE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975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997739"/>
            <a:ext cx="12190413" cy="329656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50446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江苏名校联考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在四棱锥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底面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是菱形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在底面上的射影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B.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D.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PAC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选项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底面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是菱形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交于点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EH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044651"/>
              </a:xfrm>
              <a:prstGeom prst="rect">
                <a:avLst/>
              </a:prstGeom>
              <a:blipFill rotWithShape="0">
                <a:blip r:embed="rId4"/>
                <a:stretch>
                  <a:fillRect l="-947" r="-6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3642709" y="1206024"/>
            <a:ext cx="7393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08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621443"/>
            <a:ext cx="11589417" cy="61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  <a:tab pos="5311140" algn="l"/>
                <a:tab pos="8011160" algn="l"/>
              </a:tabLst>
            </a:pPr>
            <a:r>
              <a:rPr lang="en-US" altLang="zh-CN" sz="2600" b="1">
                <a:latin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直线与平面垂直的判定定理与性质定理</a:t>
            </a:r>
            <a:endParaRPr lang="zh-CN" altLang="zh-CN" sz="1050" kern="1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206.jpeg"/>
          <p:cNvPicPr/>
          <p:nvPr/>
        </p:nvPicPr>
        <p:blipFill>
          <a:blip r:embed="rId3"/>
          <a:stretch>
            <a:fillRect/>
          </a:stretch>
        </p:blipFill>
        <p:spPr>
          <a:xfrm>
            <a:off x="6425660" y="2184432"/>
            <a:ext cx="1728216" cy="2016252"/>
          </a:xfrm>
          <a:prstGeom prst="rect">
            <a:avLst/>
          </a:prstGeom>
        </p:spPr>
      </p:pic>
      <p:pic>
        <p:nvPicPr>
          <p:cNvPr id="4" name="image207.jpeg"/>
          <p:cNvPicPr/>
          <p:nvPr/>
        </p:nvPicPr>
        <p:blipFill>
          <a:blip r:embed="rId4"/>
          <a:stretch>
            <a:fillRect/>
          </a:stretch>
        </p:blipFill>
        <p:spPr>
          <a:xfrm>
            <a:off x="6400133" y="4361081"/>
            <a:ext cx="1817243" cy="1615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26113297"/>
                  </p:ext>
                </p:extLst>
              </p:nvPr>
            </p:nvGraphicFramePr>
            <p:xfrm>
              <a:off x="478504" y="1460151"/>
              <a:ext cx="11164269" cy="456196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08013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32054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81556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94802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1592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文字语言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图形表示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符号表示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17081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判定</a:t>
                          </a:r>
                          <a:endParaRPr lang="en-US" altLang="zh-CN" sz="2500" b="1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定理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如果一条直线与一个平面内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的</a:t>
                          </a:r>
                          <a:r>
                            <a:rPr kumimoji="0" lang="en-US" altLang="zh-CN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______________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垂直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那么该直线与此平面垂直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"/>
                                  <m:endChr m:val="}"/>
                                  <m:ctrlPr>
                                    <a:rPr lang="zh-CN" sz="2500" b="1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500" b="1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m>
                                    <m:mPr>
                                      <m:plcHide m:val="on"/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2500" b="1" i="1">
                                            <a:effectLst/>
                                            <a:latin typeface="Times New Roman" panose="020206030504050203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l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⊥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𝒂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𝒍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⊥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𝒃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2500" b="1" i="1">
                                            <a:effectLst/>
                                            <a:latin typeface="Times New Roman" panose="020206030504050203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a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⋂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2500" b="1" i="1">
                                            <a:effectLst/>
                                            <a:latin typeface="Times New Roman" panose="020206030504050203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b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=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𝑶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𝒂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⊂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𝜶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𝒃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⊂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𝜶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oMath>
                          </a14:m>
                          <a:r>
                            <a:rPr lang="en-US" sz="2500" b="1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Cambria Math" panose="02040503050406030204" pitchFamily="18" charset="0"/>
                            </a:rPr>
                            <a:t>⇒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l</a:t>
                          </a:r>
                          <a:r>
                            <a:rPr lang="zh-CN" sz="2500" b="1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a:t>⊥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7282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性质</a:t>
                          </a:r>
                          <a:endParaRPr lang="en-US" altLang="zh-CN" sz="2500" b="1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定理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垂直于同一个平面的两条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直线</a:t>
                          </a:r>
                          <a:r>
                            <a:rPr kumimoji="0" lang="en-US" altLang="zh-CN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"/>
                                  <m:endChr m:val="}"/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plcHide m:val="on"/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2500" b="1" i="1">
                                            <a:effectLst/>
                                            <a:latin typeface="Times New Roman" panose="020206030504050203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a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⊥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2500" b="1">
                                            <a:effectLst/>
                                            <a:latin typeface="Times New Roman" panose="020206030504050203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α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𝒃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⊥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2500" b="1">
                                            <a:effectLst/>
                                            <a:latin typeface="Times New Roman" panose="020206030504050203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α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oMath>
                          </a14:m>
                          <a:r>
                            <a:rPr lang="en-US" sz="2500" b="1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Cambria Math" panose="02040503050406030204" pitchFamily="18" charset="0"/>
                            </a:rPr>
                            <a:t>⇒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∥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26113297"/>
                  </p:ext>
                </p:extLst>
              </p:nvPr>
            </p:nvGraphicFramePr>
            <p:xfrm>
              <a:off x="478504" y="1460151"/>
              <a:ext cx="11164269" cy="456196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080135"/>
                    <a:gridCol w="4320540"/>
                    <a:gridCol w="2815566"/>
                    <a:gridCol w="2948028"/>
                  </a:tblGrid>
                  <a:tr h="6629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文字语言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图形表示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符号表示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17081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判定</a:t>
                          </a:r>
                          <a:endParaRPr lang="en-US" altLang="zh-CN" sz="2500" b="1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定理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如果一条直线与一个平面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内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的</a:t>
                          </a:r>
                          <a:r>
                            <a:rPr kumimoji="0" lang="en-US" altLang="zh-CN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______________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垂直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那么该直线与此平面垂直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278719" t="-30899" r="-413" b="-80337"/>
                          </a:stretch>
                        </a:blipFill>
                      </a:tcPr>
                    </a:tc>
                  </a:tr>
                  <a:tr h="17282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性质</a:t>
                          </a:r>
                          <a:endParaRPr lang="en-US" altLang="zh-CN" sz="2500" b="1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定理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垂直于同一个平面的两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条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直线</a:t>
                          </a:r>
                          <a:r>
                            <a:rPr kumimoji="0" lang="en-US" altLang="zh-CN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278719" t="-164085" r="-413" b="-70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6" name="矩形 5"/>
          <p:cNvSpPr/>
          <p:nvPr/>
        </p:nvSpPr>
        <p:spPr>
          <a:xfrm>
            <a:off x="2041493" y="2985040"/>
            <a:ext cx="219483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5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两条相交直线</a:t>
            </a:r>
            <a:endParaRPr lang="zh-CN" altLang="en-US" sz="25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38180" y="5211921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5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平行</a:t>
            </a:r>
            <a:endParaRPr lang="zh-CN" altLang="en-US" sz="25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墨迹 7"/>
              <p14:cNvContentPartPr/>
              <p14:nvPr/>
            </p14:nvContentPartPr>
            <p14:xfrm>
              <a:off x="2128320" y="2838240"/>
              <a:ext cx="9260640" cy="3664440"/>
            </p14:xfrm>
          </p:contentPart>
        </mc:Choice>
        <mc:Fallback>
          <p:pic>
            <p:nvPicPr>
              <p:cNvPr id="8" name="墨迹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18960" y="2828880"/>
                <a:ext cx="9279360" cy="368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55342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"/>
            <a:ext cx="12190413" cy="629430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70768" y="952067"/>
                <a:ext cx="11873194" cy="50446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不一定相等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不一定相等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选项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因为底面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是菱形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选项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不重合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为斜边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不垂直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不垂直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故此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不垂直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768" y="952067"/>
                <a:ext cx="11873194" cy="5044651"/>
              </a:xfrm>
              <a:prstGeom prst="rect">
                <a:avLst/>
              </a:prstGeom>
              <a:blipFill rotWithShape="0">
                <a:blip r:embed="rId3"/>
                <a:stretch>
                  <a:fillRect l="-924" b="-7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-93377" y="373700"/>
            <a:ext cx="1158941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选项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169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83959" y="385924"/>
            <a:ext cx="2495568" cy="258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65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3585655"/>
            <a:ext cx="12190413" cy="270865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383" y="492501"/>
            <a:ext cx="8418148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三、填空题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如图所示是一个正方体的平面展开图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则在该正方体中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棱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　　　　　　　　　　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所在的直线与棱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所在的直线是异面直线且互相垂直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填上你认为正确的一条棱即可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不必考虑所有可能的情况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1177385" y="1586006"/>
            <a:ext cx="4830168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CG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DH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EH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FG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任选一个作答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170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34166" y="1176653"/>
            <a:ext cx="3128582" cy="246916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12409" y="3480721"/>
            <a:ext cx="8418148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结合平面图形还原出正方体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171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20234" y="3639076"/>
            <a:ext cx="2523088" cy="268025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78814" y="4065175"/>
            <a:ext cx="7652862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结合正方体性质易知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FG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所在的直线与棱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所在的直线是异面直线且互相垂直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71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3547329"/>
            <a:ext cx="12190413" cy="266404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577027"/>
            <a:ext cx="777006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13.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在四棱锥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底面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且底面各边都相等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上的一动点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满足条件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endParaRPr lang="en-US" altLang="zh-CN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MBD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只要填写一个你认为是正确的条件序号即可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694531" y="2272187"/>
            <a:ext cx="1410964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C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zh-CN" altLang="zh-CN" sz="2600" b="1">
                <a:solidFill>
                  <a:srgbClr val="C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172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71503" y="831978"/>
            <a:ext cx="3095142" cy="247611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37809" y="3569494"/>
            <a:ext cx="11722180" cy="2454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底面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底面各边都相等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MBD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PCD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013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3437379"/>
            <a:ext cx="12190413" cy="282351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505201"/>
            <a:ext cx="11589417" cy="2934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14.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在矩形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现将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沿矩形的对角线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所在的直线进行翻折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在翻折的过程中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给出下列结论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存在某个位置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使得直线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存在某个位置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使得直线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存在某个位置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使得直线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其中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正确结论的序号是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4355423" y="2718213"/>
            <a:ext cx="519694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C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81831" y="3366294"/>
            <a:ext cx="10535834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假设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173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09451" y="3455194"/>
            <a:ext cx="2724390" cy="21088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681831" y="4395502"/>
                <a:ext cx="4653325" cy="1007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}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𝑨𝑬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𝑩𝑫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𝑩𝑫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𝑨𝑪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31" y="4395502"/>
                <a:ext cx="4653325" cy="1007776"/>
              </a:xfrm>
              <a:prstGeom prst="rect">
                <a:avLst/>
              </a:prstGeom>
              <a:blipFill rotWithShape="0">
                <a:blip r:embed="rId5"/>
                <a:stretch>
                  <a:fillRect l="-2359" r="-1704" b="-18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/>
        </p:nvSpPr>
        <p:spPr>
          <a:xfrm>
            <a:off x="681545" y="5348637"/>
            <a:ext cx="761203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故假设不成立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不正确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725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38696"/>
            <a:ext cx="12190413" cy="630806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382" y="492501"/>
            <a:ext cx="11589417" cy="4224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 smtClean="0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假设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dirty="0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可知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存在这样的直角三角形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故假设成立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假设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 dirty="0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为直角三角形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为斜边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而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故矛盾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假设不成立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不正确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864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2314108"/>
            <a:ext cx="12190413" cy="391681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69382" y="492501"/>
            <a:ext cx="863417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在四棱锥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底面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为菱形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 dirty="0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底面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为菱形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dirty="0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6625" name="image174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657" y="214789"/>
            <a:ext cx="2470541" cy="23888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5716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661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188734"/>
            <a:ext cx="12190413" cy="500985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382" y="505201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=60°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因为底面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为菱形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=60°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15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3109259"/>
            <a:ext cx="12190413" cy="303192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69383" y="492501"/>
                <a:ext cx="7831311" cy="21567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PDCE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为矩形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为梯形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PDCE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3" y="492501"/>
                <a:ext cx="7831311" cy="2156744"/>
              </a:xfrm>
              <a:prstGeom prst="rect">
                <a:avLst/>
              </a:prstGeom>
              <a:blipFill rotWithShape="0">
                <a:blip r:embed="rId3"/>
                <a:stretch>
                  <a:fillRect l="-14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175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79376" y="687414"/>
            <a:ext cx="2732392" cy="209429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51292" y="2451259"/>
            <a:ext cx="783131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MDE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四边形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PDCE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为矩形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MDE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Cambria Math" panose="02040503050406030204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MDE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MDE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8673" name="image176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503" y="3239274"/>
            <a:ext cx="3391377" cy="28972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6859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227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055580"/>
            <a:ext cx="12190413" cy="519146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492501"/>
                <a:ext cx="11589417" cy="57882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所成角的大小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或其补角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PDCE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为矩形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PDCE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PDCE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PDCE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∵∠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𝑷𝑨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从而直线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788251"/>
              </a:xfrm>
              <a:prstGeom prst="rect">
                <a:avLst/>
              </a:prstGeom>
              <a:blipFill rotWithShape="0">
                <a:blip r:embed="rId3"/>
                <a:stretch>
                  <a:fillRect l="-947" t="-527" b="-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7346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119427"/>
            <a:ext cx="12190413" cy="508916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382" y="492501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试判断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能否垂直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并证明你的结论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证明如下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四边形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PDCE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为矩形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altLang="zh-CN" sz="2600" b="1">
                <a:latin typeface="Cambria Math" panose="02040503050406030204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471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621443"/>
            <a:ext cx="11589417" cy="3358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直线和平面所成的角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定义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平面的一条斜线和它在平面上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成的角叫做这条直线和这个平面所成的角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一条直线垂直于平面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则它们所成的角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一条直线和平面平行或在平面内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则它们所成的角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范围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549347" y="1294924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射影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295800" y="1882617"/>
            <a:ext cx="85311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90°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7023" y="2495710"/>
            <a:ext cx="68640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0°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030676" y="3019903"/>
                <a:ext cx="1052852" cy="7781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zh-CN" altLang="zh-CN" sz="2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zh-CN" sz="26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zh-CN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𝛑</m:t>
                              </m:r>
                            </m:num>
                            <m:den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sz="2600"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676" y="3019903"/>
                <a:ext cx="1052852" cy="77816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57020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  <p:bldP spid="4" grpId="0" autoUpdateAnimBg="0"/>
      <p:bldP spid="6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208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621443"/>
            <a:ext cx="115894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二面角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定义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从一条直线出发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____________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组成的图形叫做二面角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二面角的平面角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64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二面角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的平面角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二面角的平面角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的范围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π].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14928" y="1282224"/>
            <a:ext cx="185980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两个半平面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98800" y="3064351"/>
            <a:ext cx="120577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Times New Roman" panose="02020603050405020304" pitchFamily="18" charset="0"/>
              </a:rPr>
              <a:t>∠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AOB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pic>
        <p:nvPicPr>
          <p:cNvPr id="6" name="image138.jpeg"/>
          <p:cNvPicPr/>
          <p:nvPr/>
        </p:nvPicPr>
        <p:blipFill>
          <a:blip r:embed="rId3"/>
          <a:stretch>
            <a:fillRect/>
          </a:stretch>
        </p:blipFill>
        <p:spPr>
          <a:xfrm>
            <a:off x="8255476" y="2349659"/>
            <a:ext cx="3327218" cy="178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71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3" y="621443"/>
            <a:ext cx="1057841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两个平面垂直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两个平面垂直的定义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两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个平面相交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如果它们所成的二面角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就说这两个平面互相垂直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568013" y="1892205"/>
            <a:ext cx="15247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直二面角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2283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2624</Words>
  <Application>Microsoft Office PowerPoint</Application>
  <PresentationFormat>自定义</PresentationFormat>
  <Paragraphs>521</Paragraphs>
  <Slides>70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70</vt:i4>
      </vt:variant>
    </vt:vector>
  </HeadingPairs>
  <TitlesOfParts>
    <vt:vector size="86" baseType="lpstr">
      <vt:lpstr>MS Gothic</vt:lpstr>
      <vt:lpstr>MS Mincho</vt:lpstr>
      <vt:lpstr>等线</vt:lpstr>
      <vt:lpstr>黑体</vt:lpstr>
      <vt:lpstr>经典繁仿黑</vt:lpstr>
      <vt:lpstr>楷体</vt:lpstr>
      <vt:lpstr>宋体</vt:lpstr>
      <vt:lpstr>微软雅黑</vt:lpstr>
      <vt:lpstr>微软雅黑 Light</vt:lpstr>
      <vt:lpstr>Arial</vt:lpstr>
      <vt:lpstr>Broadway</vt:lpstr>
      <vt:lpstr>Calibri</vt:lpstr>
      <vt:lpstr>Cambria Math</vt:lpstr>
      <vt:lpstr>Impact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³He</cp:lastModifiedBy>
  <cp:revision>80</cp:revision>
  <dcterms:created xsi:type="dcterms:W3CDTF">2024-01-05T07:50:57Z</dcterms:created>
  <dcterms:modified xsi:type="dcterms:W3CDTF">2025-11-28T02:25:05Z</dcterms:modified>
</cp:coreProperties>
</file>